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91" r:id="rId2"/>
    <p:sldId id="292" r:id="rId3"/>
    <p:sldId id="326" r:id="rId4"/>
    <p:sldId id="328" r:id="rId5"/>
    <p:sldId id="259" r:id="rId6"/>
    <p:sldId id="297" r:id="rId7"/>
    <p:sldId id="310" r:id="rId8"/>
    <p:sldId id="309" r:id="rId9"/>
    <p:sldId id="312" r:id="rId10"/>
    <p:sldId id="313" r:id="rId11"/>
    <p:sldId id="315" r:id="rId12"/>
    <p:sldId id="314" r:id="rId13"/>
    <p:sldId id="302" r:id="rId14"/>
    <p:sldId id="316" r:id="rId15"/>
    <p:sldId id="329" r:id="rId16"/>
    <p:sldId id="321" r:id="rId17"/>
    <p:sldId id="322" r:id="rId18"/>
    <p:sldId id="258" r:id="rId19"/>
    <p:sldId id="323" r:id="rId20"/>
    <p:sldId id="318" r:id="rId21"/>
    <p:sldId id="324" r:id="rId22"/>
    <p:sldId id="327" r:id="rId23"/>
  </p:sldIdLst>
  <p:sldSz cx="9144000" cy="5143500" type="screen16x9"/>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D39D"/>
    <a:srgbClr val="5FA157"/>
    <a:srgbClr val="B30DA7"/>
    <a:srgbClr val="EDE5DB"/>
    <a:srgbClr val="FF4040"/>
    <a:srgbClr val="3C7119"/>
    <a:srgbClr val="437120"/>
    <a:srgbClr val="F0D3AB"/>
    <a:srgbClr val="F0D2AA"/>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6" autoAdjust="0"/>
    <p:restoredTop sz="82540" autoAdjust="0"/>
  </p:normalViewPr>
  <p:slideViewPr>
    <p:cSldViewPr>
      <p:cViewPr varScale="1">
        <p:scale>
          <a:sx n="67" d="100"/>
          <a:sy n="67" d="100"/>
        </p:scale>
        <p:origin x="2880" y="168"/>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94" d="100"/>
          <a:sy n="94" d="100"/>
        </p:scale>
        <p:origin x="-280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9D2DCF-D198-4B9C-92FF-7101EEC347B6}" type="datetimeFigureOut">
              <a:rPr lang="zh-CN" altLang="en-US" smtClean="0"/>
              <a:t>2022/9/29</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93B0940-DA8D-442A-8B31-84DA8CA060F3}" type="slidenum">
              <a:rPr lang="zh-CN" altLang="en-US" smtClean="0"/>
              <a:t>‹#›</a:t>
            </a:fld>
            <a:endParaRPr lang="zh-CN" altLang="en-US"/>
          </a:p>
        </p:txBody>
      </p:sp>
    </p:spTree>
    <p:extLst>
      <p:ext uri="{BB962C8B-B14F-4D97-AF65-F5344CB8AC3E}">
        <p14:creationId xmlns:p14="http://schemas.microsoft.com/office/powerpoint/2010/main" val="3446475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8EFC2C-4F6E-4872-8EE0-24AACB29B952}" type="datetimeFigureOut">
              <a:rPr lang="zh-CN" altLang="en-US" smtClean="0"/>
              <a:t>2022/9/29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AE39EF-C0E5-4896-B9D3-7E7938E4611D}" type="slidenum">
              <a:rPr lang="zh-CN" altLang="en-US" smtClean="0"/>
              <a:t>‹#›</a:t>
            </a:fld>
            <a:endParaRPr lang="zh-CN" altLang="en-US"/>
          </a:p>
        </p:txBody>
      </p:sp>
    </p:spTree>
    <p:extLst>
      <p:ext uri="{BB962C8B-B14F-4D97-AF65-F5344CB8AC3E}">
        <p14:creationId xmlns:p14="http://schemas.microsoft.com/office/powerpoint/2010/main" val="2804515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dẫn dắt: Người mẹ và thai nhi có ảnh hưởng rất lớn đến nhau vì thai nhi sống trong bụng mẹ khoảng 9 tháng mới ra đời</a:t>
            </a:r>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3</a:t>
            </a:fld>
            <a:endParaRPr lang="zh-CN" altLang="en-US"/>
          </a:p>
        </p:txBody>
      </p:sp>
    </p:spTree>
    <p:extLst>
      <p:ext uri="{BB962C8B-B14F-4D97-AF65-F5344CB8AC3E}">
        <p14:creationId xmlns:p14="http://schemas.microsoft.com/office/powerpoint/2010/main" val="3746358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GD: Những việc làm đó ảnh hưởng trực tiếp đến người mẹ và thai nhi. Nếu người mẹ khỏe mạnh, vui vẻ, em bé sẽ phát triển tốt, khỏe mạnh.</a:t>
            </a:r>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19</a:t>
            </a:fld>
            <a:endParaRPr lang="zh-CN" altLang="en-US"/>
          </a:p>
        </p:txBody>
      </p:sp>
    </p:spTree>
    <p:extLst>
      <p:ext uri="{BB962C8B-B14F-4D97-AF65-F5344CB8AC3E}">
        <p14:creationId xmlns:p14="http://schemas.microsoft.com/office/powerpoint/2010/main" val="235444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52624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9/29/22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7971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33DCA-F801-4A36-BD0B-CE45DFBD6A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559ED-EA12-4800-B744-6C71FDAA70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42C9C-DBC6-4200-BC1B-019B56C46A75}"/>
              </a:ext>
            </a:extLst>
          </p:cNvPr>
          <p:cNvSpPr>
            <a:spLocks noGrp="1"/>
          </p:cNvSpPr>
          <p:nvPr>
            <p:ph type="dt" sz="half" idx="10"/>
          </p:nvPr>
        </p:nvSpPr>
        <p:spPr/>
        <p:txBody>
          <a:bodyPr/>
          <a:lstStyle/>
          <a:p>
            <a:fld id="{C816A65D-D112-4269-808D-C3AE3219D1F9}" type="datetimeFigureOut">
              <a:rPr lang="en-US" smtClean="0"/>
              <a:t>9/29/22</a:t>
            </a:fld>
            <a:endParaRPr lang="en-US"/>
          </a:p>
        </p:txBody>
      </p:sp>
      <p:sp>
        <p:nvSpPr>
          <p:cNvPr id="5" name="Footer Placeholder 4">
            <a:extLst>
              <a:ext uri="{FF2B5EF4-FFF2-40B4-BE49-F238E27FC236}">
                <a16:creationId xmlns:a16="http://schemas.microsoft.com/office/drawing/2014/main" id="{2A3338D6-7166-447E-A569-48D9B67DA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1B55B0-2032-452F-B55D-3AAECF0E929D}"/>
              </a:ext>
            </a:extLst>
          </p:cNvPr>
          <p:cNvSpPr>
            <a:spLocks noGrp="1"/>
          </p:cNvSpPr>
          <p:nvPr>
            <p:ph type="sldNum" sz="quarter" idx="12"/>
          </p:nvPr>
        </p:nvSpPr>
        <p:spPr/>
        <p:txBody>
          <a:bodyPr/>
          <a:lstStyle/>
          <a:p>
            <a:fld id="{06F7A9E0-B317-46C4-AB6D-DF512CC69BD3}" type="slidenum">
              <a:rPr lang="en-US" smtClean="0"/>
              <a:t>‹#›</a:t>
            </a:fld>
            <a:endParaRPr lang="en-US"/>
          </a:p>
        </p:txBody>
      </p:sp>
    </p:spTree>
    <p:extLst>
      <p:ext uri="{BB962C8B-B14F-4D97-AF65-F5344CB8AC3E}">
        <p14:creationId xmlns:p14="http://schemas.microsoft.com/office/powerpoint/2010/main" val="825160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25FAD-0DEB-4948-BB09-54AB1BFA159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6599913-8CE6-4F93-B491-244C54B7A54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40BACCC-3EC5-4085-B169-C12F0C4A4B9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C342741-AA72-47F2-BE04-8FB702AA2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77B2C-B0C3-48B7-8FD4-A17ED8B12936}"/>
              </a:ext>
            </a:extLst>
          </p:cNvPr>
          <p:cNvSpPr>
            <a:spLocks noGrp="1"/>
          </p:cNvSpPr>
          <p:nvPr>
            <p:ph type="sldNum" sz="quarter" idx="12"/>
          </p:nvPr>
        </p:nvSpPr>
        <p:spPr/>
        <p:txBody>
          <a:bodyPr/>
          <a:lstStyle/>
          <a:p>
            <a:fld id="{06F7A9E0-B317-46C4-AB6D-DF512CC69BD3}" type="slidenum">
              <a:rPr lang="en-US" smtClean="0"/>
              <a:t>‹#›</a:t>
            </a:fld>
            <a:endParaRPr lang="en-US"/>
          </a:p>
        </p:txBody>
      </p:sp>
    </p:spTree>
    <p:extLst>
      <p:ext uri="{BB962C8B-B14F-4D97-AF65-F5344CB8AC3E}">
        <p14:creationId xmlns:p14="http://schemas.microsoft.com/office/powerpoint/2010/main" val="1207411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2203ED15-DDFB-4115-873E-A346E997135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Rectangle 1">
            <a:extLst>
              <a:ext uri="{FF2B5EF4-FFF2-40B4-BE49-F238E27FC236}">
                <a16:creationId xmlns:a16="http://schemas.microsoft.com/office/drawing/2014/main" id="{F30DA4C9-1BF9-46C8-8321-E4CE56BAAED7}"/>
              </a:ext>
            </a:extLst>
          </p:cNvPr>
          <p:cNvSpPr>
            <a:spLocks noChangeAspect="1"/>
          </p:cNvSpPr>
          <p:nvPr userDrawn="1">
            <p:custDataLst>
              <p:tags r:id="rId6"/>
            </p:custDataLst>
          </p:nvPr>
        </p:nvSpPr>
        <p:spPr>
          <a:xfrm>
            <a:off x="0" y="20067"/>
            <a:ext cx="9144000" cy="5103366"/>
          </a:xfrm>
          <a:prstGeom prst="rect">
            <a:avLst/>
          </a:prstGeom>
          <a:blipFill dpi="0" rotWithShape="0">
            <a:blip r:embed="rId7">
              <a:alphaModFix amt="5000"/>
              <a:extLst>
                <a:ext uri="{28A0092B-C50C-407E-A947-70E740481C1C}">
                  <a14:useLocalDpi xmlns:a14="http://schemas.microsoft.com/office/drawing/2010/main" val="0"/>
                </a:ext>
              </a:extLst>
            </a:blip>
            <a:srcRect/>
            <a:stretch>
              <a:fillRect t="-39588" b="-39588"/>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A17AEBB1-53B9-43B5-A2B4-FC53D70B27DB}"/>
              </a:ext>
            </a:extLst>
          </p:cNvPr>
          <p:cNvSpPr>
            <a:spLocks noChangeAspect="1"/>
          </p:cNvSpPr>
          <p:nvPr userDrawn="1"/>
        </p:nvSpPr>
        <p:spPr>
          <a:xfrm>
            <a:off x="3200" y="20067"/>
            <a:ext cx="683568" cy="683568"/>
          </a:xfrm>
          <a:prstGeom prst="ellipse">
            <a:avLst/>
          </a:prstGeom>
          <a:blipFill dpi="0" rotWithShape="0">
            <a:blip r:embed="rId8" cstate="print">
              <a:alphaModFix amt="12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517777"/>
      </p:ext>
    </p:extLst>
  </p:cSld>
  <p:clrMap bg1="lt1" tx1="dk1" bg2="lt2" tx2="dk2" accent1="accent1" accent2="accent2" accent3="accent3" accent4="accent4" accent5="accent5" accent6="accent6" hlink="hlink" folHlink="folHlink"/>
  <p:sldLayoutIdLst>
    <p:sldLayoutId id="2147483653"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jpe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png"/><Relationship Id="rId11" Type="http://schemas.openxmlformats.org/officeDocument/2006/relationships/slide" Target="slide2.xml"/><Relationship Id="rId5" Type="http://schemas.openxmlformats.org/officeDocument/2006/relationships/image" Target="../media/image4.svg"/><Relationship Id="rId10" Type="http://schemas.openxmlformats.org/officeDocument/2006/relationships/image" Target="../media/image8.gif"/><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6.png"/><Relationship Id="rId7"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0.jpeg"/><Relationship Id="rId11" Type="http://schemas.openxmlformats.org/officeDocument/2006/relationships/image" Target="../media/image2.jpeg"/><Relationship Id="rId5" Type="http://schemas.openxmlformats.org/officeDocument/2006/relationships/image" Target="../media/image23.jpeg"/><Relationship Id="rId10" Type="http://schemas.openxmlformats.org/officeDocument/2006/relationships/image" Target="../media/image38.jpeg"/><Relationship Id="rId4" Type="http://schemas.microsoft.com/office/2007/relationships/hdphoto" Target="../media/hdphoto1.wdp"/><Relationship Id="rId9" Type="http://schemas.openxmlformats.org/officeDocument/2006/relationships/slide" Target="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jpeg"/><Relationship Id="rId4" Type="http://schemas.microsoft.com/office/2007/relationships/hdphoto" Target="../media/hdphoto1.wdp"/><Relationship Id="rId9"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jpeg"/><Relationship Id="rId5" Type="http://schemas.openxmlformats.org/officeDocument/2006/relationships/image" Target="../media/image20.jpe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40.jpeg"/><Relationship Id="rId5" Type="http://schemas.openxmlformats.org/officeDocument/2006/relationships/image" Target="../media/image38.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1.png"/><Relationship Id="rId7" Type="http://schemas.microsoft.com/office/2007/relationships/hdphoto" Target="../media/hdphoto5.wdp"/><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2.png"/><Relationship Id="rId5" Type="http://schemas.openxmlformats.org/officeDocument/2006/relationships/image" Target="../media/image19.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2.jpeg"/><Relationship Id="rId5" Type="http://schemas.openxmlformats.org/officeDocument/2006/relationships/image" Target="../media/image4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jpeg"/><Relationship Id="rId18" Type="http://schemas.openxmlformats.org/officeDocument/2006/relationships/image" Target="../media/image55.gif"/><Relationship Id="rId3" Type="http://schemas.openxmlformats.org/officeDocument/2006/relationships/audio" Target="../media/audio3.wav"/><Relationship Id="rId7" Type="http://schemas.openxmlformats.org/officeDocument/2006/relationships/slide" Target="slide19.xml"/><Relationship Id="rId12" Type="http://schemas.openxmlformats.org/officeDocument/2006/relationships/slide" Target="slide16.xml"/><Relationship Id="rId17" Type="http://schemas.openxmlformats.org/officeDocument/2006/relationships/image" Target="../media/image54.svg"/><Relationship Id="rId2" Type="http://schemas.openxmlformats.org/officeDocument/2006/relationships/slideLayout" Target="../slideLayouts/slideLayout2.xml"/><Relationship Id="rId16" Type="http://schemas.openxmlformats.org/officeDocument/2006/relationships/image" Target="../media/image53.png"/><Relationship Id="rId1" Type="http://schemas.openxmlformats.org/officeDocument/2006/relationships/tags" Target="../tags/tag19.xml"/><Relationship Id="rId6" Type="http://schemas.microsoft.com/office/2007/relationships/hdphoto" Target="../media/hdphoto6.wdp"/><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image" Target="../media/image52.svg"/><Relationship Id="rId10" Type="http://schemas.openxmlformats.org/officeDocument/2006/relationships/image" Target="../media/image48.png"/><Relationship Id="rId19" Type="http://schemas.openxmlformats.org/officeDocument/2006/relationships/image" Target="../media/image2.jpeg"/><Relationship Id="rId4" Type="http://schemas.openxmlformats.org/officeDocument/2006/relationships/audio" Target="../media/audio1.wav"/><Relationship Id="rId9" Type="http://schemas.openxmlformats.org/officeDocument/2006/relationships/slide" Target="slide18.xml"/><Relationship Id="rId1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audio" Target="../media/audio4.wav"/><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slide" Target="slide17.xml"/><Relationship Id="rId5" Type="http://schemas.microsoft.com/office/2007/relationships/hdphoto" Target="../media/hdphoto7.wdp"/><Relationship Id="rId10" Type="http://schemas.openxmlformats.org/officeDocument/2006/relationships/image" Target="../media/image2.jpeg"/><Relationship Id="rId4" Type="http://schemas.openxmlformats.org/officeDocument/2006/relationships/image" Target="../media/image56.png"/><Relationship Id="rId9" Type="http://schemas.openxmlformats.org/officeDocument/2006/relationships/image" Target="../media/image59.jpe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2.xml"/><Relationship Id="rId7" Type="http://schemas.openxmlformats.org/officeDocument/2006/relationships/slide" Target="slide17.xml"/><Relationship Id="rId2" Type="http://schemas.openxmlformats.org/officeDocument/2006/relationships/slideLayout" Target="../slideLayouts/slideLayout2.xml"/><Relationship Id="rId1" Type="http://schemas.openxmlformats.org/officeDocument/2006/relationships/tags" Target="../tags/tag21.xml"/><Relationship Id="rId6" Type="http://schemas.microsoft.com/office/2007/relationships/hdphoto" Target="../media/hdphoto7.wdp"/><Relationship Id="rId5" Type="http://schemas.openxmlformats.org/officeDocument/2006/relationships/image" Target="../media/image60.png"/><Relationship Id="rId10" Type="http://schemas.openxmlformats.org/officeDocument/2006/relationships/image" Target="../media/image2.jpeg"/><Relationship Id="rId4" Type="http://schemas.openxmlformats.org/officeDocument/2006/relationships/audio" Target="../media/audio4.wav"/><Relationship Id="rId9" Type="http://schemas.openxmlformats.org/officeDocument/2006/relationships/image" Target="../media/image61.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jpe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5.png"/><Relationship Id="rId11" Type="http://schemas.openxmlformats.org/officeDocument/2006/relationships/slide" Target="slide2.xml"/><Relationship Id="rId5" Type="http://schemas.openxmlformats.org/officeDocument/2006/relationships/image" Target="../media/image4.svg"/><Relationship Id="rId10" Type="http://schemas.openxmlformats.org/officeDocument/2006/relationships/image" Target="../media/image8.gif"/><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2.jpe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66.png"/><Relationship Id="rId7"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24.xml"/><Relationship Id="rId6" Type="http://schemas.microsoft.com/office/2007/relationships/hdphoto" Target="../media/hdphoto1.wdp"/><Relationship Id="rId11" Type="http://schemas.openxmlformats.org/officeDocument/2006/relationships/image" Target="../media/image2.jpeg"/><Relationship Id="rId5" Type="http://schemas.openxmlformats.org/officeDocument/2006/relationships/image" Target="../media/image5.png"/><Relationship Id="rId10" Type="http://schemas.openxmlformats.org/officeDocument/2006/relationships/image" Target="../media/image69.jpg"/><Relationship Id="rId4" Type="http://schemas.microsoft.com/office/2007/relationships/hdphoto" Target="../media/hdphoto8.wdp"/><Relationship Id="rId9" Type="http://schemas.openxmlformats.org/officeDocument/2006/relationships/image" Target="../media/image68.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xml"/><Relationship Id="rId7" Type="http://schemas.openxmlformats.org/officeDocument/2006/relationships/image" Target="../media/image12.png"/><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1.png"/><Relationship Id="rId11" Type="http://schemas.openxmlformats.org/officeDocument/2006/relationships/image" Target="../media/image15.pn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7.jpg"/><Relationship Id="rId5" Type="http://schemas.openxmlformats.org/officeDocument/2006/relationships/image" Target="../media/image16.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1.wdp"/><Relationship Id="rId9"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slide" Target="slide11.xml"/><Relationship Id="rId3" Type="http://schemas.openxmlformats.org/officeDocument/2006/relationships/image" Target="../media/image22.png"/><Relationship Id="rId7" Type="http://schemas.openxmlformats.org/officeDocument/2006/relationships/slide" Target="slide7.xml"/><Relationship Id="rId12"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3.jpeg"/><Relationship Id="rId11" Type="http://schemas.openxmlformats.org/officeDocument/2006/relationships/slide" Target="slide9.xml"/><Relationship Id="rId5" Type="http://schemas.openxmlformats.org/officeDocument/2006/relationships/slide" Target="slide10.xml"/><Relationship Id="rId10" Type="http://schemas.openxmlformats.org/officeDocument/2006/relationships/image" Target="../media/image25.jpeg"/><Relationship Id="rId4" Type="http://schemas.microsoft.com/office/2007/relationships/hdphoto" Target="../media/hdphoto1.wdp"/><Relationship Id="rId9" Type="http://schemas.openxmlformats.org/officeDocument/2006/relationships/slide" Target="slide8.xml"/><Relationship Id="rId14"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2.png"/><Relationship Id="rId7"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4.jpeg"/><Relationship Id="rId11" Type="http://schemas.openxmlformats.org/officeDocument/2006/relationships/image" Target="../media/image2.jpeg"/><Relationship Id="rId5" Type="http://schemas.openxmlformats.org/officeDocument/2006/relationships/image" Target="../media/image27.jpeg"/><Relationship Id="rId10" Type="http://schemas.openxmlformats.org/officeDocument/2006/relationships/image" Target="../media/image20.jpeg"/><Relationship Id="rId4" Type="http://schemas.microsoft.com/office/2007/relationships/hdphoto" Target="../media/hdphoto1.wdp"/><Relationship Id="rId9"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2.png"/><Relationship Id="rId7" Type="http://schemas.openxmlformats.org/officeDocument/2006/relationships/image" Target="../media/image25.jpeg"/><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0.jpeg"/><Relationship Id="rId11" Type="http://schemas.openxmlformats.org/officeDocument/2006/relationships/image" Target="../media/image32.jpeg"/><Relationship Id="rId5" Type="http://schemas.openxmlformats.org/officeDocument/2006/relationships/image" Target="../media/image27.jpeg"/><Relationship Id="rId10" Type="http://schemas.openxmlformats.org/officeDocument/2006/relationships/image" Target="../media/image31.jpeg"/><Relationship Id="rId4" Type="http://schemas.microsoft.com/office/2007/relationships/hdphoto" Target="../media/hdphoto1.wdp"/><Relationship Id="rId9" Type="http://schemas.openxmlformats.org/officeDocument/2006/relationships/slide" Target="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33.jpeg"/><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7.jpeg"/><Relationship Id="rId10" Type="http://schemas.openxmlformats.org/officeDocument/2006/relationships/image" Target="../media/image34.jpeg"/><Relationship Id="rId4" Type="http://schemas.microsoft.com/office/2007/relationships/hdphoto" Target="../media/hdphoto1.wdp"/><Relationship Id="rId9"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1969D0-A39C-45CD-9190-C4B057632944}"/>
              </a:ext>
            </a:extLst>
          </p:cNvPr>
          <p:cNvGrpSpPr/>
          <p:nvPr/>
        </p:nvGrpSpPr>
        <p:grpSpPr>
          <a:xfrm>
            <a:off x="3923929" y="2440433"/>
            <a:ext cx="1296140" cy="794466"/>
            <a:chOff x="9319355" y="1968975"/>
            <a:chExt cx="2475209" cy="1517175"/>
          </a:xfrm>
        </p:grpSpPr>
        <p:pic>
          <p:nvPicPr>
            <p:cNvPr id="11" name="Graphic 10" descr="Candy outline">
              <a:extLst>
                <a:ext uri="{FF2B5EF4-FFF2-40B4-BE49-F238E27FC236}">
                  <a16:creationId xmlns:a16="http://schemas.microsoft.com/office/drawing/2014/main" id="{7560CB87-9CDD-4066-BD77-5726FE3E07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1953" y="2571750"/>
              <a:ext cx="914400" cy="914400"/>
            </a:xfrm>
            <a:prstGeom prst="rect">
              <a:avLst/>
            </a:prstGeom>
          </p:spPr>
        </p:pic>
        <p:pic>
          <p:nvPicPr>
            <p:cNvPr id="13" name="Graphic 12" descr="Candy outline">
              <a:extLst>
                <a:ext uri="{FF2B5EF4-FFF2-40B4-BE49-F238E27FC236}">
                  <a16:creationId xmlns:a16="http://schemas.microsoft.com/office/drawing/2014/main" id="{8D2D4D18-E974-451E-937C-0F1A78ED63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80164" y="2244035"/>
              <a:ext cx="914400" cy="914400"/>
            </a:xfrm>
            <a:prstGeom prst="rect">
              <a:avLst/>
            </a:prstGeom>
          </p:spPr>
        </p:pic>
        <p:pic>
          <p:nvPicPr>
            <p:cNvPr id="14" name="Graphic 13" descr="Candy outline">
              <a:extLst>
                <a:ext uri="{FF2B5EF4-FFF2-40B4-BE49-F238E27FC236}">
                  <a16:creationId xmlns:a16="http://schemas.microsoft.com/office/drawing/2014/main" id="{ADBC7680-2FF7-4B0E-9A92-8AC8D0CA8E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19355" y="1968975"/>
              <a:ext cx="914400" cy="914400"/>
            </a:xfrm>
            <a:prstGeom prst="rect">
              <a:avLst/>
            </a:prstGeom>
          </p:spPr>
        </p:pic>
      </p:grpSp>
      <p:pic>
        <p:nvPicPr>
          <p:cNvPr id="10" name="Picture 190">
            <a:extLst>
              <a:ext uri="{FF2B5EF4-FFF2-40B4-BE49-F238E27FC236}">
                <a16:creationId xmlns:a16="http://schemas.microsoft.com/office/drawing/2014/main" id="{24E10823-47B7-406B-AB90-4A6945424B50}"/>
              </a:ext>
            </a:extLst>
          </p:cNvPr>
          <p:cNvPicPr>
            <a:picLocks noChangeAspect="1" noChangeArrowheads="1"/>
          </p:cNvPicPr>
          <p:nvPr/>
        </p:nvPicPr>
        <p:blipFill>
          <a:blip r:embed="rId6" cstate="print">
            <a:alphaModFix amt="70000"/>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8784"/>
            <a:ext cx="9144000" cy="5143500"/>
          </a:xfrm>
          <a:prstGeom prst="rect">
            <a:avLst/>
          </a:prstGeom>
          <a:noFill/>
          <a:ln>
            <a:noFill/>
          </a:ln>
          <a:extLst>
            <a:ext uri="{909E8E84-426E-40DD-AFC4-6F175D3DCCD1}">
              <a14:hiddenFill xmlns:a14="http://schemas.microsoft.com/office/drawing/2010/main">
                <a:gradFill flip="none" rotWithShape="1">
                  <a:gsLst>
                    <a:gs pos="0">
                      <a:srgbClr val="FFEBBB"/>
                    </a:gs>
                    <a:gs pos="100000">
                      <a:srgbClr val="F499A3"/>
                    </a:gs>
                  </a:gsLst>
                  <a:lin ang="5400000" scaled="1"/>
                  <a:tileRect/>
                </a:gra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a:extLst>
              <a:ext uri="{FF2B5EF4-FFF2-40B4-BE49-F238E27FC236}">
                <a16:creationId xmlns:a16="http://schemas.microsoft.com/office/drawing/2014/main" id="{2DCFAD22-E12B-40E7-BB24-43A0FCCD38CC}"/>
              </a:ext>
            </a:extLst>
          </p:cNvPr>
          <p:cNvPicPr>
            <a:picLocks noChangeAspect="1"/>
          </p:cNvPicPr>
          <p:nvPr/>
        </p:nvPicPr>
        <p:blipFill rotWithShape="1">
          <a:blip r:embed="rId8">
            <a:extLst>
              <a:ext uri="{28A0092B-C50C-407E-A947-70E740481C1C}">
                <a14:useLocalDpi xmlns:a14="http://schemas.microsoft.com/office/drawing/2010/main" val="0"/>
              </a:ext>
            </a:extLst>
          </a:blip>
          <a:srcRect r="45430"/>
          <a:stretch/>
        </p:blipFill>
        <p:spPr>
          <a:xfrm>
            <a:off x="0" y="0"/>
            <a:ext cx="9144000" cy="5143500"/>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11" action="ppaction://hlinksldjump"/>
          </p:cNvPr>
          <p:cNvSpPr/>
          <p:nvPr/>
        </p:nvSpPr>
        <p:spPr>
          <a:xfrm flipH="1">
            <a:off x="8152029" y="4644963"/>
            <a:ext cx="990026"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tx1"/>
              </a:solidFill>
              <a:latin typeface="Times New Roman" panose="02020603050405020304" pitchFamily="18" charset="0"/>
              <a:cs typeface="Times New Roman" panose="02020603050405020304" pitchFamily="18" charset="0"/>
            </a:endParaRP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12" cstate="print">
              <a:extLst>
                <a:ext uri="{28A0092B-C50C-407E-A947-70E740481C1C}">
                  <a14:useLocalDpi xmlns:a14="http://schemas.microsoft.com/office/drawing/2010/main" val="0"/>
                </a:ext>
              </a:extLst>
            </a:blip>
            <a:srcRect/>
            <a:stretch>
              <a:fillRect/>
            </a:stretch>
          </a:blipFill>
          <a:ln w="38100">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Cơ thể của mỗi con người được hình thành như thế nào?</a:t>
            </a: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Cơ thể chúng ta được hình thành từ sự kết hợp giữa trứng của mẹ và tinh trùng của bố.</a:t>
            </a:r>
          </a:p>
        </p:txBody>
      </p:sp>
      <p:sp>
        <p:nvSpPr>
          <p:cNvPr id="15" name="Rectangle 14"/>
          <p:cNvSpPr/>
          <p:nvPr/>
        </p:nvSpPr>
        <p:spPr>
          <a:xfrm>
            <a:off x="1889855" y="2260127"/>
            <a:ext cx="5364289" cy="623248"/>
          </a:xfrm>
          <a:prstGeom prst="rect">
            <a:avLst/>
          </a:prstGeom>
          <a:noFill/>
        </p:spPr>
        <p:txBody>
          <a:bodyPr wrap="none" lIns="68580" tIns="34290" rIns="68580" bIns="34290">
            <a:spAutoFit/>
          </a:bodyPr>
          <a:lstStyle/>
          <a:p>
            <a:pPr algn="ctr" defTabSz="685800">
              <a:defRPr/>
            </a:pPr>
            <a:r>
              <a:rPr lang="en-US" sz="3600" b="1">
                <a:solidFill>
                  <a:srgbClr val="FF0000"/>
                </a:solidFill>
                <a:latin typeface="Times New Roman" panose="02020603050405020304" pitchFamily="18" charset="0"/>
                <a:cs typeface="Times New Roman" panose="02020603050405020304" pitchFamily="18" charset="0"/>
              </a:rPr>
              <a:t>Bạn nhận được 3 viên kẹo </a:t>
            </a:r>
          </a:p>
        </p:txBody>
      </p:sp>
      <p:pic>
        <p:nvPicPr>
          <p:cNvPr id="16" name="Picture 15">
            <a:extLst>
              <a:ext uri="{FF2B5EF4-FFF2-40B4-BE49-F238E27FC236}">
                <a16:creationId xmlns:a16="http://schemas.microsoft.com/office/drawing/2014/main" id="{BC8C5C9C-07E3-4FCB-BD80-96AA8621D313}"/>
              </a:ext>
            </a:extLst>
          </p:cNvPr>
          <p:cNvPicPr>
            <a:picLocks noChangeAspect="1"/>
          </p:cNvPicPr>
          <p:nvPr/>
        </p:nvPicPr>
        <p:blipFill>
          <a:blip r:embed="rId13"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926113" y="19389"/>
            <a:ext cx="1248852" cy="1248852"/>
          </a:xfrm>
          <a:prstGeom prst="rect">
            <a:avLst/>
          </a:prstGeom>
        </p:spPr>
      </p:pic>
      <p:sp>
        <p:nvSpPr>
          <p:cNvPr id="19" name="Oval 18">
            <a:extLst>
              <a:ext uri="{FF2B5EF4-FFF2-40B4-BE49-F238E27FC236}">
                <a16:creationId xmlns:a16="http://schemas.microsoft.com/office/drawing/2014/main" id="{F3D15C92-0144-47E0-BF5F-D1725F4D82A1}"/>
              </a:ext>
            </a:extLst>
          </p:cNvPr>
          <p:cNvSpPr>
            <a:spLocks noChangeAspect="1"/>
          </p:cNvSpPr>
          <p:nvPr>
            <p:custDataLst>
              <p:tags r:id="rId1"/>
            </p:custDataLst>
          </p:nvPr>
        </p:nvSpPr>
        <p:spPr>
          <a:xfrm>
            <a:off x="3200" y="20067"/>
            <a:ext cx="683568" cy="683568"/>
          </a:xfrm>
          <a:prstGeom prst="ellipse">
            <a:avLst/>
          </a:prstGeom>
          <a:blipFill dpi="0" rotWithShape="0">
            <a:blip r:embed="rId14"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074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3" presetID="53" presetClass="entr" presetSubtype="16"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par>
                                <p:cTn id="48" presetID="6" presetClass="emph" presetSubtype="0" fill="hold" nodeType="withEffect">
                                  <p:stCondLst>
                                    <p:cond delay="0"/>
                                  </p:stCondLst>
                                  <p:childTnLst>
                                    <p:animScale>
                                      <p:cBhvr>
                                        <p:cTn id="49" dur="2000" fill="hold"/>
                                        <p:tgtEl>
                                          <p:spTgt spid="2"/>
                                        </p:tgtEl>
                                      </p:cBhvr>
                                      <p:by x="150000" y="150000"/>
                                    </p:animScale>
                                  </p:child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CD4E8D9-5179-4097-9E5C-8F2998374EAE}"/>
              </a:ext>
            </a:extLst>
          </p:cNvPr>
          <p:cNvGrpSpPr/>
          <p:nvPr/>
        </p:nvGrpSpPr>
        <p:grpSpPr>
          <a:xfrm rot="12148113">
            <a:off x="-2053264" y="406245"/>
            <a:ext cx="5856642" cy="5697083"/>
            <a:chOff x="2198524" y="-36183"/>
            <a:chExt cx="5790769" cy="5215866"/>
          </a:xfrm>
          <a:solidFill>
            <a:schemeClr val="accent2">
              <a:lumMod val="75000"/>
            </a:schemeClr>
          </a:solidFill>
        </p:grpSpPr>
        <p:sp>
          <p:nvSpPr>
            <p:cNvPr id="21" name="Freeform 320">
              <a:extLst>
                <a:ext uri="{FF2B5EF4-FFF2-40B4-BE49-F238E27FC236}">
                  <a16:creationId xmlns:a16="http://schemas.microsoft.com/office/drawing/2014/main" id="{265E73FD-60DF-4D41-8A89-AC147EC57919}"/>
                </a:ext>
              </a:extLst>
            </p:cNvPr>
            <p:cNvSpPr>
              <a:spLocks noEditPoints="1"/>
            </p:cNvSpPr>
            <p:nvPr/>
          </p:nvSpPr>
          <p:spPr bwMode="auto">
            <a:xfrm>
              <a:off x="7032192" y="2404740"/>
              <a:ext cx="289057" cy="253728"/>
            </a:xfrm>
            <a:custGeom>
              <a:avLst/>
              <a:gdLst>
                <a:gd name="T0" fmla="*/ 68 w 99"/>
                <a:gd name="T1" fmla="*/ 50 h 95"/>
                <a:gd name="T2" fmla="*/ 57 w 99"/>
                <a:gd name="T3" fmla="*/ 47 h 95"/>
                <a:gd name="T4" fmla="*/ 68 w 99"/>
                <a:gd name="T5" fmla="*/ 46 h 95"/>
                <a:gd name="T6" fmla="*/ 79 w 99"/>
                <a:gd name="T7" fmla="*/ 49 h 95"/>
                <a:gd name="T8" fmla="*/ 68 w 99"/>
                <a:gd name="T9" fmla="*/ 50 h 95"/>
                <a:gd name="T10" fmla="*/ 54 w 99"/>
                <a:gd name="T11" fmla="*/ 32 h 95"/>
                <a:gd name="T12" fmla="*/ 51 w 99"/>
                <a:gd name="T13" fmla="*/ 43 h 95"/>
                <a:gd name="T14" fmla="*/ 50 w 99"/>
                <a:gd name="T15" fmla="*/ 32 h 95"/>
                <a:gd name="T16" fmla="*/ 53 w 99"/>
                <a:gd name="T17" fmla="*/ 21 h 95"/>
                <a:gd name="T18" fmla="*/ 54 w 99"/>
                <a:gd name="T19" fmla="*/ 32 h 95"/>
                <a:gd name="T20" fmla="*/ 52 w 99"/>
                <a:gd name="T21" fmla="*/ 49 h 95"/>
                <a:gd name="T22" fmla="*/ 49 w 99"/>
                <a:gd name="T23" fmla="*/ 49 h 95"/>
                <a:gd name="T24" fmla="*/ 50 w 99"/>
                <a:gd name="T25" fmla="*/ 46 h 95"/>
                <a:gd name="T26" fmla="*/ 53 w 99"/>
                <a:gd name="T27" fmla="*/ 46 h 95"/>
                <a:gd name="T28" fmla="*/ 52 w 99"/>
                <a:gd name="T29" fmla="*/ 49 h 95"/>
                <a:gd name="T30" fmla="*/ 49 w 99"/>
                <a:gd name="T31" fmla="*/ 64 h 95"/>
                <a:gd name="T32" fmla="*/ 45 w 99"/>
                <a:gd name="T33" fmla="*/ 75 h 95"/>
                <a:gd name="T34" fmla="*/ 45 w 99"/>
                <a:gd name="T35" fmla="*/ 64 h 95"/>
                <a:gd name="T36" fmla="*/ 49 w 99"/>
                <a:gd name="T37" fmla="*/ 53 h 95"/>
                <a:gd name="T38" fmla="*/ 49 w 99"/>
                <a:gd name="T39" fmla="*/ 64 h 95"/>
                <a:gd name="T40" fmla="*/ 35 w 99"/>
                <a:gd name="T41" fmla="*/ 47 h 95"/>
                <a:gd name="T42" fmla="*/ 25 w 99"/>
                <a:gd name="T43" fmla="*/ 43 h 95"/>
                <a:gd name="T44" fmla="*/ 36 w 99"/>
                <a:gd name="T45" fmla="*/ 43 h 95"/>
                <a:gd name="T46" fmla="*/ 46 w 99"/>
                <a:gd name="T47" fmla="*/ 47 h 95"/>
                <a:gd name="T48" fmla="*/ 35 w 99"/>
                <a:gd name="T49" fmla="*/ 47 h 95"/>
                <a:gd name="T50" fmla="*/ 92 w 99"/>
                <a:gd name="T51" fmla="*/ 63 h 95"/>
                <a:gd name="T52" fmla="*/ 88 w 99"/>
                <a:gd name="T53" fmla="*/ 53 h 95"/>
                <a:gd name="T54" fmla="*/ 99 w 99"/>
                <a:gd name="T55" fmla="*/ 47 h 95"/>
                <a:gd name="T56" fmla="*/ 72 w 99"/>
                <a:gd name="T57" fmla="*/ 30 h 95"/>
                <a:gd name="T58" fmla="*/ 63 w 99"/>
                <a:gd name="T59" fmla="*/ 0 h 95"/>
                <a:gd name="T60" fmla="*/ 54 w 99"/>
                <a:gd name="T61" fmla="*/ 9 h 95"/>
                <a:gd name="T62" fmla="*/ 45 w 99"/>
                <a:gd name="T63" fmla="*/ 2 h 95"/>
                <a:gd name="T64" fmla="*/ 38 w 99"/>
                <a:gd name="T65" fmla="*/ 33 h 95"/>
                <a:gd name="T66" fmla="*/ 7 w 99"/>
                <a:gd name="T67" fmla="*/ 32 h 95"/>
                <a:gd name="T68" fmla="*/ 11 w 99"/>
                <a:gd name="T69" fmla="*/ 42 h 95"/>
                <a:gd name="T70" fmla="*/ 0 w 99"/>
                <a:gd name="T71" fmla="*/ 48 h 95"/>
                <a:gd name="T72" fmla="*/ 27 w 99"/>
                <a:gd name="T73" fmla="*/ 65 h 95"/>
                <a:gd name="T74" fmla="*/ 36 w 99"/>
                <a:gd name="T75" fmla="*/ 95 h 95"/>
                <a:gd name="T76" fmla="*/ 45 w 99"/>
                <a:gd name="T77" fmla="*/ 86 h 95"/>
                <a:gd name="T78" fmla="*/ 54 w 99"/>
                <a:gd name="T79" fmla="*/ 92 h 95"/>
                <a:gd name="T80" fmla="*/ 61 w 99"/>
                <a:gd name="T81" fmla="*/ 62 h 95"/>
                <a:gd name="T82" fmla="*/ 92 w 99"/>
                <a:gd name="T83"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8" y="50"/>
                  </a:moveTo>
                  <a:cubicBezTo>
                    <a:pt x="62" y="50"/>
                    <a:pt x="57" y="48"/>
                    <a:pt x="57" y="47"/>
                  </a:cubicBezTo>
                  <a:cubicBezTo>
                    <a:pt x="57" y="46"/>
                    <a:pt x="62" y="46"/>
                    <a:pt x="68" y="46"/>
                  </a:cubicBezTo>
                  <a:cubicBezTo>
                    <a:pt x="74" y="47"/>
                    <a:pt x="79" y="49"/>
                    <a:pt x="79" y="49"/>
                  </a:cubicBezTo>
                  <a:cubicBezTo>
                    <a:pt x="79" y="49"/>
                    <a:pt x="74" y="51"/>
                    <a:pt x="68" y="50"/>
                  </a:cubicBezTo>
                  <a:close/>
                  <a:moveTo>
                    <a:pt x="54" y="32"/>
                  </a:moveTo>
                  <a:cubicBezTo>
                    <a:pt x="54" y="38"/>
                    <a:pt x="52" y="43"/>
                    <a:pt x="51" y="43"/>
                  </a:cubicBezTo>
                  <a:cubicBezTo>
                    <a:pt x="50" y="43"/>
                    <a:pt x="50" y="38"/>
                    <a:pt x="50" y="32"/>
                  </a:cubicBezTo>
                  <a:cubicBezTo>
                    <a:pt x="51" y="26"/>
                    <a:pt x="53" y="21"/>
                    <a:pt x="53" y="21"/>
                  </a:cubicBezTo>
                  <a:cubicBezTo>
                    <a:pt x="53" y="21"/>
                    <a:pt x="55" y="26"/>
                    <a:pt x="54" y="32"/>
                  </a:cubicBezTo>
                  <a:close/>
                  <a:moveTo>
                    <a:pt x="52" y="49"/>
                  </a:moveTo>
                  <a:cubicBezTo>
                    <a:pt x="51" y="50"/>
                    <a:pt x="50" y="50"/>
                    <a:pt x="49" y="49"/>
                  </a:cubicBezTo>
                  <a:cubicBezTo>
                    <a:pt x="49" y="48"/>
                    <a:pt x="49" y="46"/>
                    <a:pt x="50" y="46"/>
                  </a:cubicBezTo>
                  <a:cubicBezTo>
                    <a:pt x="51" y="45"/>
                    <a:pt x="52" y="45"/>
                    <a:pt x="53" y="46"/>
                  </a:cubicBezTo>
                  <a:cubicBezTo>
                    <a:pt x="53" y="47"/>
                    <a:pt x="53" y="48"/>
                    <a:pt x="52" y="49"/>
                  </a:cubicBezTo>
                  <a:close/>
                  <a:moveTo>
                    <a:pt x="49" y="64"/>
                  </a:moveTo>
                  <a:cubicBezTo>
                    <a:pt x="48" y="70"/>
                    <a:pt x="45" y="75"/>
                    <a:pt x="45" y="75"/>
                  </a:cubicBezTo>
                  <a:cubicBezTo>
                    <a:pt x="45" y="75"/>
                    <a:pt x="44" y="70"/>
                    <a:pt x="45" y="64"/>
                  </a:cubicBezTo>
                  <a:cubicBezTo>
                    <a:pt x="46" y="58"/>
                    <a:pt x="48" y="53"/>
                    <a:pt x="49" y="53"/>
                  </a:cubicBezTo>
                  <a:cubicBezTo>
                    <a:pt x="50" y="53"/>
                    <a:pt x="50" y="58"/>
                    <a:pt x="49" y="64"/>
                  </a:cubicBezTo>
                  <a:close/>
                  <a:moveTo>
                    <a:pt x="35" y="47"/>
                  </a:moveTo>
                  <a:cubicBezTo>
                    <a:pt x="29" y="46"/>
                    <a:pt x="25" y="43"/>
                    <a:pt x="25" y="43"/>
                  </a:cubicBezTo>
                  <a:cubicBezTo>
                    <a:pt x="25" y="43"/>
                    <a:pt x="30" y="42"/>
                    <a:pt x="36" y="43"/>
                  </a:cubicBezTo>
                  <a:cubicBezTo>
                    <a:pt x="42" y="44"/>
                    <a:pt x="47" y="46"/>
                    <a:pt x="46" y="47"/>
                  </a:cubicBezTo>
                  <a:cubicBezTo>
                    <a:pt x="46" y="48"/>
                    <a:pt x="41" y="48"/>
                    <a:pt x="35" y="47"/>
                  </a:cubicBezTo>
                  <a:close/>
                  <a:moveTo>
                    <a:pt x="92" y="63"/>
                  </a:moveTo>
                  <a:cubicBezTo>
                    <a:pt x="92" y="63"/>
                    <a:pt x="91" y="57"/>
                    <a:pt x="88" y="53"/>
                  </a:cubicBezTo>
                  <a:cubicBezTo>
                    <a:pt x="88" y="53"/>
                    <a:pt x="96" y="50"/>
                    <a:pt x="99" y="47"/>
                  </a:cubicBezTo>
                  <a:cubicBezTo>
                    <a:pt x="99" y="47"/>
                    <a:pt x="88" y="29"/>
                    <a:pt x="72" y="30"/>
                  </a:cubicBezTo>
                  <a:cubicBezTo>
                    <a:pt x="77" y="15"/>
                    <a:pt x="63" y="0"/>
                    <a:pt x="63" y="0"/>
                  </a:cubicBezTo>
                  <a:cubicBezTo>
                    <a:pt x="58" y="2"/>
                    <a:pt x="54" y="9"/>
                    <a:pt x="54" y="9"/>
                  </a:cubicBezTo>
                  <a:cubicBezTo>
                    <a:pt x="51" y="5"/>
                    <a:pt x="45" y="2"/>
                    <a:pt x="45" y="2"/>
                  </a:cubicBezTo>
                  <a:cubicBezTo>
                    <a:pt x="35" y="13"/>
                    <a:pt x="37" y="27"/>
                    <a:pt x="38" y="33"/>
                  </a:cubicBezTo>
                  <a:cubicBezTo>
                    <a:pt x="33" y="30"/>
                    <a:pt x="20" y="25"/>
                    <a:pt x="7" y="32"/>
                  </a:cubicBezTo>
                  <a:cubicBezTo>
                    <a:pt x="7" y="32"/>
                    <a:pt x="8" y="38"/>
                    <a:pt x="11" y="42"/>
                  </a:cubicBezTo>
                  <a:cubicBezTo>
                    <a:pt x="11" y="42"/>
                    <a:pt x="3" y="44"/>
                    <a:pt x="0" y="48"/>
                  </a:cubicBezTo>
                  <a:cubicBezTo>
                    <a:pt x="0" y="48"/>
                    <a:pt x="11" y="66"/>
                    <a:pt x="27" y="65"/>
                  </a:cubicBezTo>
                  <a:cubicBezTo>
                    <a:pt x="22" y="80"/>
                    <a:pt x="36" y="95"/>
                    <a:pt x="36" y="95"/>
                  </a:cubicBezTo>
                  <a:cubicBezTo>
                    <a:pt x="41" y="93"/>
                    <a:pt x="45" y="86"/>
                    <a:pt x="45" y="86"/>
                  </a:cubicBezTo>
                  <a:cubicBezTo>
                    <a:pt x="48" y="90"/>
                    <a:pt x="54" y="92"/>
                    <a:pt x="54" y="92"/>
                  </a:cubicBezTo>
                  <a:cubicBezTo>
                    <a:pt x="64" y="82"/>
                    <a:pt x="62" y="68"/>
                    <a:pt x="61" y="62"/>
                  </a:cubicBezTo>
                  <a:cubicBezTo>
                    <a:pt x="66" y="65"/>
                    <a:pt x="79" y="70"/>
                    <a:pt x="92"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21">
              <a:extLst>
                <a:ext uri="{FF2B5EF4-FFF2-40B4-BE49-F238E27FC236}">
                  <a16:creationId xmlns:a16="http://schemas.microsoft.com/office/drawing/2014/main" id="{52A5293C-8DDA-47B9-8C55-07F2E3EDD25F}"/>
                </a:ext>
              </a:extLst>
            </p:cNvPr>
            <p:cNvSpPr>
              <a:spLocks noEditPoints="1"/>
            </p:cNvSpPr>
            <p:nvPr/>
          </p:nvSpPr>
          <p:spPr bwMode="auto">
            <a:xfrm>
              <a:off x="7642423" y="2404740"/>
              <a:ext cx="186281" cy="157376"/>
            </a:xfrm>
            <a:custGeom>
              <a:avLst/>
              <a:gdLst>
                <a:gd name="T0" fmla="*/ 23 w 64"/>
                <a:gd name="T1" fmla="*/ 38 h 59"/>
                <a:gd name="T2" fmla="*/ 30 w 64"/>
                <a:gd name="T3" fmla="*/ 33 h 59"/>
                <a:gd name="T4" fmla="*/ 25 w 64"/>
                <a:gd name="T5" fmla="*/ 40 h 59"/>
                <a:gd name="T6" fmla="*/ 18 w 64"/>
                <a:gd name="T7" fmla="*/ 45 h 59"/>
                <a:gd name="T8" fmla="*/ 23 w 64"/>
                <a:gd name="T9" fmla="*/ 38 h 59"/>
                <a:gd name="T10" fmla="*/ 26 w 64"/>
                <a:gd name="T11" fmla="*/ 21 h 59"/>
                <a:gd name="T12" fmla="*/ 31 w 64"/>
                <a:gd name="T13" fmla="*/ 28 h 59"/>
                <a:gd name="T14" fmla="*/ 24 w 64"/>
                <a:gd name="T15" fmla="*/ 23 h 59"/>
                <a:gd name="T16" fmla="*/ 19 w 64"/>
                <a:gd name="T17" fmla="*/ 16 h 59"/>
                <a:gd name="T18" fmla="*/ 26 w 64"/>
                <a:gd name="T19" fmla="*/ 21 h 59"/>
                <a:gd name="T20" fmla="*/ 33 w 64"/>
                <a:gd name="T21" fmla="*/ 29 h 59"/>
                <a:gd name="T22" fmla="*/ 35 w 64"/>
                <a:gd name="T23" fmla="*/ 30 h 59"/>
                <a:gd name="T24" fmla="*/ 33 w 64"/>
                <a:gd name="T25" fmla="*/ 32 h 59"/>
                <a:gd name="T26" fmla="*/ 32 w 64"/>
                <a:gd name="T27" fmla="*/ 30 h 59"/>
                <a:gd name="T28" fmla="*/ 33 w 64"/>
                <a:gd name="T29" fmla="*/ 29 h 59"/>
                <a:gd name="T30" fmla="*/ 40 w 64"/>
                <a:gd name="T31" fmla="*/ 20 h 59"/>
                <a:gd name="T32" fmla="*/ 46 w 64"/>
                <a:gd name="T33" fmla="*/ 15 h 59"/>
                <a:gd name="T34" fmla="*/ 42 w 64"/>
                <a:gd name="T35" fmla="*/ 22 h 59"/>
                <a:gd name="T36" fmla="*/ 35 w 64"/>
                <a:gd name="T37" fmla="*/ 28 h 59"/>
                <a:gd name="T38" fmla="*/ 40 w 64"/>
                <a:gd name="T39" fmla="*/ 20 h 59"/>
                <a:gd name="T40" fmla="*/ 50 w 64"/>
                <a:gd name="T41" fmla="*/ 43 h 59"/>
                <a:gd name="T42" fmla="*/ 42 w 64"/>
                <a:gd name="T43" fmla="*/ 39 h 59"/>
                <a:gd name="T44" fmla="*/ 37 w 64"/>
                <a:gd name="T45" fmla="*/ 33 h 59"/>
                <a:gd name="T46" fmla="*/ 44 w 64"/>
                <a:gd name="T47" fmla="*/ 37 h 59"/>
                <a:gd name="T48" fmla="*/ 50 w 64"/>
                <a:gd name="T49" fmla="*/ 43 h 59"/>
                <a:gd name="T50" fmla="*/ 11 w 64"/>
                <a:gd name="T51" fmla="*/ 30 h 59"/>
                <a:gd name="T52" fmla="*/ 3 w 64"/>
                <a:gd name="T53" fmla="*/ 53 h 59"/>
                <a:gd name="T54" fmla="*/ 13 w 64"/>
                <a:gd name="T55" fmla="*/ 51 h 59"/>
                <a:gd name="T56" fmla="*/ 15 w 64"/>
                <a:gd name="T57" fmla="*/ 59 h 59"/>
                <a:gd name="T58" fmla="*/ 33 w 64"/>
                <a:gd name="T59" fmla="*/ 43 h 59"/>
                <a:gd name="T60" fmla="*/ 52 w 64"/>
                <a:gd name="T61" fmla="*/ 58 h 59"/>
                <a:gd name="T62" fmla="*/ 53 w 64"/>
                <a:gd name="T63" fmla="*/ 50 h 59"/>
                <a:gd name="T64" fmla="*/ 63 w 64"/>
                <a:gd name="T65" fmla="*/ 51 h 59"/>
                <a:gd name="T66" fmla="*/ 54 w 64"/>
                <a:gd name="T67" fmla="*/ 29 h 59"/>
                <a:gd name="T68" fmla="*/ 61 w 64"/>
                <a:gd name="T69" fmla="*/ 6 h 59"/>
                <a:gd name="T70" fmla="*/ 52 w 64"/>
                <a:gd name="T71" fmla="*/ 8 h 59"/>
                <a:gd name="T72" fmla="*/ 49 w 64"/>
                <a:gd name="T73" fmla="*/ 0 h 59"/>
                <a:gd name="T74" fmla="*/ 32 w 64"/>
                <a:gd name="T75" fmla="*/ 16 h 59"/>
                <a:gd name="T76" fmla="*/ 13 w 64"/>
                <a:gd name="T77" fmla="*/ 1 h 59"/>
                <a:gd name="T78" fmla="*/ 11 w 64"/>
                <a:gd name="T79" fmla="*/ 9 h 59"/>
                <a:gd name="T80" fmla="*/ 1 w 64"/>
                <a:gd name="T81" fmla="*/ 8 h 59"/>
                <a:gd name="T82" fmla="*/ 11 w 64"/>
                <a:gd name="T83"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23" y="38"/>
                  </a:moveTo>
                  <a:cubicBezTo>
                    <a:pt x="26" y="34"/>
                    <a:pt x="29" y="32"/>
                    <a:pt x="30" y="33"/>
                  </a:cubicBezTo>
                  <a:cubicBezTo>
                    <a:pt x="30" y="34"/>
                    <a:pt x="28" y="37"/>
                    <a:pt x="25" y="40"/>
                  </a:cubicBezTo>
                  <a:cubicBezTo>
                    <a:pt x="21" y="43"/>
                    <a:pt x="18" y="45"/>
                    <a:pt x="18" y="45"/>
                  </a:cubicBezTo>
                  <a:cubicBezTo>
                    <a:pt x="18" y="45"/>
                    <a:pt x="19" y="41"/>
                    <a:pt x="23" y="38"/>
                  </a:cubicBezTo>
                  <a:close/>
                  <a:moveTo>
                    <a:pt x="26" y="21"/>
                  </a:moveTo>
                  <a:cubicBezTo>
                    <a:pt x="29" y="24"/>
                    <a:pt x="31" y="27"/>
                    <a:pt x="31" y="28"/>
                  </a:cubicBezTo>
                  <a:cubicBezTo>
                    <a:pt x="30" y="28"/>
                    <a:pt x="27" y="26"/>
                    <a:pt x="24" y="23"/>
                  </a:cubicBezTo>
                  <a:cubicBezTo>
                    <a:pt x="21" y="20"/>
                    <a:pt x="19" y="16"/>
                    <a:pt x="19" y="16"/>
                  </a:cubicBezTo>
                  <a:cubicBezTo>
                    <a:pt x="19" y="16"/>
                    <a:pt x="23" y="17"/>
                    <a:pt x="26" y="21"/>
                  </a:cubicBezTo>
                  <a:close/>
                  <a:moveTo>
                    <a:pt x="33" y="29"/>
                  </a:moveTo>
                  <a:cubicBezTo>
                    <a:pt x="34" y="29"/>
                    <a:pt x="35" y="29"/>
                    <a:pt x="35" y="30"/>
                  </a:cubicBezTo>
                  <a:cubicBezTo>
                    <a:pt x="35" y="31"/>
                    <a:pt x="34" y="32"/>
                    <a:pt x="33" y="32"/>
                  </a:cubicBezTo>
                  <a:cubicBezTo>
                    <a:pt x="32" y="32"/>
                    <a:pt x="32" y="31"/>
                    <a:pt x="32" y="30"/>
                  </a:cubicBezTo>
                  <a:cubicBezTo>
                    <a:pt x="32" y="29"/>
                    <a:pt x="32" y="29"/>
                    <a:pt x="33" y="29"/>
                  </a:cubicBezTo>
                  <a:close/>
                  <a:moveTo>
                    <a:pt x="40" y="20"/>
                  </a:moveTo>
                  <a:cubicBezTo>
                    <a:pt x="42" y="17"/>
                    <a:pt x="46" y="15"/>
                    <a:pt x="46" y="15"/>
                  </a:cubicBezTo>
                  <a:cubicBezTo>
                    <a:pt x="46" y="15"/>
                    <a:pt x="45" y="19"/>
                    <a:pt x="42" y="22"/>
                  </a:cubicBezTo>
                  <a:cubicBezTo>
                    <a:pt x="39" y="26"/>
                    <a:pt x="36" y="28"/>
                    <a:pt x="35" y="28"/>
                  </a:cubicBezTo>
                  <a:cubicBezTo>
                    <a:pt x="35" y="27"/>
                    <a:pt x="37" y="24"/>
                    <a:pt x="40" y="20"/>
                  </a:cubicBezTo>
                  <a:close/>
                  <a:moveTo>
                    <a:pt x="50" y="43"/>
                  </a:moveTo>
                  <a:cubicBezTo>
                    <a:pt x="50" y="43"/>
                    <a:pt x="46" y="42"/>
                    <a:pt x="42" y="39"/>
                  </a:cubicBezTo>
                  <a:cubicBezTo>
                    <a:pt x="39" y="36"/>
                    <a:pt x="36" y="33"/>
                    <a:pt x="37" y="33"/>
                  </a:cubicBezTo>
                  <a:cubicBezTo>
                    <a:pt x="37" y="32"/>
                    <a:pt x="41" y="34"/>
                    <a:pt x="44" y="37"/>
                  </a:cubicBezTo>
                  <a:cubicBezTo>
                    <a:pt x="48" y="40"/>
                    <a:pt x="50" y="43"/>
                    <a:pt x="50" y="43"/>
                  </a:cubicBezTo>
                  <a:close/>
                  <a:moveTo>
                    <a:pt x="11" y="30"/>
                  </a:moveTo>
                  <a:cubicBezTo>
                    <a:pt x="1" y="38"/>
                    <a:pt x="3" y="53"/>
                    <a:pt x="3" y="53"/>
                  </a:cubicBezTo>
                  <a:cubicBezTo>
                    <a:pt x="7" y="54"/>
                    <a:pt x="13" y="51"/>
                    <a:pt x="13" y="51"/>
                  </a:cubicBezTo>
                  <a:cubicBezTo>
                    <a:pt x="13" y="55"/>
                    <a:pt x="15" y="59"/>
                    <a:pt x="15" y="59"/>
                  </a:cubicBezTo>
                  <a:cubicBezTo>
                    <a:pt x="26" y="57"/>
                    <a:pt x="31" y="48"/>
                    <a:pt x="33" y="43"/>
                  </a:cubicBezTo>
                  <a:cubicBezTo>
                    <a:pt x="35" y="48"/>
                    <a:pt x="41" y="56"/>
                    <a:pt x="52" y="58"/>
                  </a:cubicBezTo>
                  <a:cubicBezTo>
                    <a:pt x="52" y="58"/>
                    <a:pt x="53" y="54"/>
                    <a:pt x="53" y="50"/>
                  </a:cubicBezTo>
                  <a:cubicBezTo>
                    <a:pt x="53" y="50"/>
                    <a:pt x="59" y="52"/>
                    <a:pt x="63" y="51"/>
                  </a:cubicBezTo>
                  <a:cubicBezTo>
                    <a:pt x="63" y="51"/>
                    <a:pt x="64" y="35"/>
                    <a:pt x="54" y="29"/>
                  </a:cubicBezTo>
                  <a:cubicBezTo>
                    <a:pt x="64" y="21"/>
                    <a:pt x="61" y="6"/>
                    <a:pt x="61" y="6"/>
                  </a:cubicBezTo>
                  <a:cubicBezTo>
                    <a:pt x="58" y="5"/>
                    <a:pt x="52" y="8"/>
                    <a:pt x="52" y="8"/>
                  </a:cubicBezTo>
                  <a:cubicBezTo>
                    <a:pt x="52" y="4"/>
                    <a:pt x="49" y="0"/>
                    <a:pt x="49" y="0"/>
                  </a:cubicBezTo>
                  <a:cubicBezTo>
                    <a:pt x="38" y="2"/>
                    <a:pt x="34" y="11"/>
                    <a:pt x="32" y="16"/>
                  </a:cubicBezTo>
                  <a:cubicBezTo>
                    <a:pt x="30" y="11"/>
                    <a:pt x="24" y="3"/>
                    <a:pt x="13" y="1"/>
                  </a:cubicBezTo>
                  <a:cubicBezTo>
                    <a:pt x="13" y="1"/>
                    <a:pt x="11" y="5"/>
                    <a:pt x="11" y="9"/>
                  </a:cubicBezTo>
                  <a:cubicBezTo>
                    <a:pt x="11" y="9"/>
                    <a:pt x="5" y="7"/>
                    <a:pt x="1" y="8"/>
                  </a:cubicBezTo>
                  <a:cubicBezTo>
                    <a:pt x="1" y="8"/>
                    <a:pt x="0" y="24"/>
                    <a:pt x="11"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22">
              <a:extLst>
                <a:ext uri="{FF2B5EF4-FFF2-40B4-BE49-F238E27FC236}">
                  <a16:creationId xmlns:a16="http://schemas.microsoft.com/office/drawing/2014/main" id="{BF107B3D-FE6A-4A67-944D-8CEFD832C357}"/>
                </a:ext>
              </a:extLst>
            </p:cNvPr>
            <p:cNvSpPr>
              <a:spLocks noEditPoints="1"/>
            </p:cNvSpPr>
            <p:nvPr/>
          </p:nvSpPr>
          <p:spPr bwMode="auto">
            <a:xfrm>
              <a:off x="7594248" y="2860807"/>
              <a:ext cx="105988" cy="96352"/>
            </a:xfrm>
            <a:custGeom>
              <a:avLst/>
              <a:gdLst>
                <a:gd name="T0" fmla="*/ 8 w 37"/>
                <a:gd name="T1" fmla="*/ 13 h 36"/>
                <a:gd name="T2" fmla="*/ 13 w 37"/>
                <a:gd name="T3" fmla="*/ 14 h 36"/>
                <a:gd name="T4" fmla="*/ 16 w 37"/>
                <a:gd name="T5" fmla="*/ 17 h 36"/>
                <a:gd name="T6" fmla="*/ 12 w 37"/>
                <a:gd name="T7" fmla="*/ 16 h 36"/>
                <a:gd name="T8" fmla="*/ 8 w 37"/>
                <a:gd name="T9" fmla="*/ 13 h 36"/>
                <a:gd name="T10" fmla="*/ 17 w 37"/>
                <a:gd name="T11" fmla="*/ 21 h 36"/>
                <a:gd name="T12" fmla="*/ 16 w 37"/>
                <a:gd name="T13" fmla="*/ 25 h 36"/>
                <a:gd name="T14" fmla="*/ 13 w 37"/>
                <a:gd name="T15" fmla="*/ 29 h 36"/>
                <a:gd name="T16" fmla="*/ 15 w 37"/>
                <a:gd name="T17" fmla="*/ 24 h 36"/>
                <a:gd name="T18" fmla="*/ 17 w 37"/>
                <a:gd name="T19" fmla="*/ 21 h 36"/>
                <a:gd name="T20" fmla="*/ 18 w 37"/>
                <a:gd name="T21" fmla="*/ 18 h 36"/>
                <a:gd name="T22" fmla="*/ 19 w 37"/>
                <a:gd name="T23" fmla="*/ 18 h 36"/>
                <a:gd name="T24" fmla="*/ 18 w 37"/>
                <a:gd name="T25" fmla="*/ 19 h 36"/>
                <a:gd name="T26" fmla="*/ 17 w 37"/>
                <a:gd name="T27" fmla="*/ 19 h 36"/>
                <a:gd name="T28" fmla="*/ 18 w 37"/>
                <a:gd name="T29" fmla="*/ 18 h 36"/>
                <a:gd name="T30" fmla="*/ 21 w 37"/>
                <a:gd name="T31" fmla="*/ 13 h 36"/>
                <a:gd name="T32" fmla="*/ 24 w 37"/>
                <a:gd name="T33" fmla="*/ 9 h 36"/>
                <a:gd name="T34" fmla="*/ 22 w 37"/>
                <a:gd name="T35" fmla="*/ 14 h 36"/>
                <a:gd name="T36" fmla="*/ 19 w 37"/>
                <a:gd name="T37" fmla="*/ 17 h 36"/>
                <a:gd name="T38" fmla="*/ 21 w 37"/>
                <a:gd name="T39" fmla="*/ 13 h 36"/>
                <a:gd name="T40" fmla="*/ 28 w 37"/>
                <a:gd name="T41" fmla="*/ 23 h 36"/>
                <a:gd name="T42" fmla="*/ 24 w 37"/>
                <a:gd name="T43" fmla="*/ 22 h 36"/>
                <a:gd name="T44" fmla="*/ 20 w 37"/>
                <a:gd name="T45" fmla="*/ 19 h 36"/>
                <a:gd name="T46" fmla="*/ 24 w 37"/>
                <a:gd name="T47" fmla="*/ 20 h 36"/>
                <a:gd name="T48" fmla="*/ 28 w 37"/>
                <a:gd name="T49" fmla="*/ 23 h 36"/>
                <a:gd name="T50" fmla="*/ 11 w 37"/>
                <a:gd name="T51" fmla="*/ 36 h 36"/>
                <a:gd name="T52" fmla="*/ 22 w 37"/>
                <a:gd name="T53" fmla="*/ 29 h 36"/>
                <a:gd name="T54" fmla="*/ 35 w 37"/>
                <a:gd name="T55" fmla="*/ 29 h 36"/>
                <a:gd name="T56" fmla="*/ 33 w 37"/>
                <a:gd name="T57" fmla="*/ 24 h 36"/>
                <a:gd name="T58" fmla="*/ 37 w 37"/>
                <a:gd name="T59" fmla="*/ 22 h 36"/>
                <a:gd name="T60" fmla="*/ 26 w 37"/>
                <a:gd name="T61" fmla="*/ 16 h 36"/>
                <a:gd name="T62" fmla="*/ 31 w 37"/>
                <a:gd name="T63" fmla="*/ 4 h 36"/>
                <a:gd name="T64" fmla="*/ 27 w 37"/>
                <a:gd name="T65" fmla="*/ 5 h 36"/>
                <a:gd name="T66" fmla="*/ 26 w 37"/>
                <a:gd name="T67" fmla="*/ 0 h 36"/>
                <a:gd name="T68" fmla="*/ 15 w 37"/>
                <a:gd name="T69" fmla="*/ 7 h 36"/>
                <a:gd name="T70" fmla="*/ 2 w 37"/>
                <a:gd name="T71" fmla="*/ 7 h 36"/>
                <a:gd name="T72" fmla="*/ 4 w 37"/>
                <a:gd name="T73" fmla="*/ 12 h 36"/>
                <a:gd name="T74" fmla="*/ 0 w 37"/>
                <a:gd name="T75" fmla="*/ 14 h 36"/>
                <a:gd name="T76" fmla="*/ 11 w 37"/>
                <a:gd name="T77" fmla="*/ 20 h 36"/>
                <a:gd name="T78" fmla="*/ 6 w 37"/>
                <a:gd name="T79" fmla="*/ 32 h 36"/>
                <a:gd name="T80" fmla="*/ 10 w 37"/>
                <a:gd name="T81" fmla="*/ 31 h 36"/>
                <a:gd name="T82" fmla="*/ 11 w 37"/>
                <a:gd name="T8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6">
                  <a:moveTo>
                    <a:pt x="8" y="13"/>
                  </a:moveTo>
                  <a:cubicBezTo>
                    <a:pt x="8" y="13"/>
                    <a:pt x="11" y="13"/>
                    <a:pt x="13" y="14"/>
                  </a:cubicBezTo>
                  <a:cubicBezTo>
                    <a:pt x="15" y="16"/>
                    <a:pt x="16" y="17"/>
                    <a:pt x="16" y="17"/>
                  </a:cubicBezTo>
                  <a:cubicBezTo>
                    <a:pt x="16" y="18"/>
                    <a:pt x="14" y="17"/>
                    <a:pt x="12" y="16"/>
                  </a:cubicBezTo>
                  <a:cubicBezTo>
                    <a:pt x="10" y="15"/>
                    <a:pt x="8" y="13"/>
                    <a:pt x="8" y="13"/>
                  </a:cubicBezTo>
                  <a:close/>
                  <a:moveTo>
                    <a:pt x="17" y="21"/>
                  </a:moveTo>
                  <a:cubicBezTo>
                    <a:pt x="18" y="21"/>
                    <a:pt x="17" y="23"/>
                    <a:pt x="16" y="25"/>
                  </a:cubicBezTo>
                  <a:cubicBezTo>
                    <a:pt x="15" y="27"/>
                    <a:pt x="13" y="29"/>
                    <a:pt x="13" y="29"/>
                  </a:cubicBezTo>
                  <a:cubicBezTo>
                    <a:pt x="13" y="29"/>
                    <a:pt x="13" y="27"/>
                    <a:pt x="15" y="24"/>
                  </a:cubicBezTo>
                  <a:cubicBezTo>
                    <a:pt x="16" y="22"/>
                    <a:pt x="17" y="21"/>
                    <a:pt x="17" y="21"/>
                  </a:cubicBezTo>
                  <a:close/>
                  <a:moveTo>
                    <a:pt x="18" y="18"/>
                  </a:moveTo>
                  <a:cubicBezTo>
                    <a:pt x="18" y="18"/>
                    <a:pt x="19" y="18"/>
                    <a:pt x="19" y="18"/>
                  </a:cubicBezTo>
                  <a:cubicBezTo>
                    <a:pt x="19" y="19"/>
                    <a:pt x="19" y="19"/>
                    <a:pt x="18" y="19"/>
                  </a:cubicBezTo>
                  <a:cubicBezTo>
                    <a:pt x="18" y="19"/>
                    <a:pt x="17" y="19"/>
                    <a:pt x="17" y="19"/>
                  </a:cubicBezTo>
                  <a:cubicBezTo>
                    <a:pt x="17" y="18"/>
                    <a:pt x="17" y="18"/>
                    <a:pt x="18" y="18"/>
                  </a:cubicBezTo>
                  <a:close/>
                  <a:moveTo>
                    <a:pt x="21" y="13"/>
                  </a:moveTo>
                  <a:cubicBezTo>
                    <a:pt x="22" y="11"/>
                    <a:pt x="24" y="9"/>
                    <a:pt x="24" y="9"/>
                  </a:cubicBezTo>
                  <a:cubicBezTo>
                    <a:pt x="24" y="9"/>
                    <a:pt x="24" y="11"/>
                    <a:pt x="22" y="14"/>
                  </a:cubicBezTo>
                  <a:cubicBezTo>
                    <a:pt x="21" y="16"/>
                    <a:pt x="20" y="17"/>
                    <a:pt x="19" y="17"/>
                  </a:cubicBezTo>
                  <a:cubicBezTo>
                    <a:pt x="19" y="17"/>
                    <a:pt x="20" y="15"/>
                    <a:pt x="21" y="13"/>
                  </a:cubicBezTo>
                  <a:close/>
                  <a:moveTo>
                    <a:pt x="28" y="23"/>
                  </a:moveTo>
                  <a:cubicBezTo>
                    <a:pt x="28" y="23"/>
                    <a:pt x="26" y="23"/>
                    <a:pt x="24" y="22"/>
                  </a:cubicBezTo>
                  <a:cubicBezTo>
                    <a:pt x="21" y="21"/>
                    <a:pt x="20" y="20"/>
                    <a:pt x="20" y="19"/>
                  </a:cubicBezTo>
                  <a:cubicBezTo>
                    <a:pt x="20" y="19"/>
                    <a:pt x="22" y="19"/>
                    <a:pt x="24" y="20"/>
                  </a:cubicBezTo>
                  <a:cubicBezTo>
                    <a:pt x="27" y="21"/>
                    <a:pt x="28" y="23"/>
                    <a:pt x="28" y="23"/>
                  </a:cubicBezTo>
                  <a:close/>
                  <a:moveTo>
                    <a:pt x="11" y="36"/>
                  </a:moveTo>
                  <a:cubicBezTo>
                    <a:pt x="11" y="36"/>
                    <a:pt x="19" y="35"/>
                    <a:pt x="22" y="29"/>
                  </a:cubicBezTo>
                  <a:cubicBezTo>
                    <a:pt x="27" y="32"/>
                    <a:pt x="35" y="29"/>
                    <a:pt x="35" y="29"/>
                  </a:cubicBezTo>
                  <a:cubicBezTo>
                    <a:pt x="35" y="27"/>
                    <a:pt x="33" y="24"/>
                    <a:pt x="33" y="24"/>
                  </a:cubicBezTo>
                  <a:cubicBezTo>
                    <a:pt x="35" y="24"/>
                    <a:pt x="37" y="22"/>
                    <a:pt x="37" y="22"/>
                  </a:cubicBezTo>
                  <a:cubicBezTo>
                    <a:pt x="34" y="17"/>
                    <a:pt x="29" y="16"/>
                    <a:pt x="26" y="16"/>
                  </a:cubicBezTo>
                  <a:cubicBezTo>
                    <a:pt x="28" y="14"/>
                    <a:pt x="32" y="10"/>
                    <a:pt x="31" y="4"/>
                  </a:cubicBezTo>
                  <a:cubicBezTo>
                    <a:pt x="31" y="4"/>
                    <a:pt x="29" y="4"/>
                    <a:pt x="27" y="5"/>
                  </a:cubicBezTo>
                  <a:cubicBezTo>
                    <a:pt x="27" y="5"/>
                    <a:pt x="27" y="1"/>
                    <a:pt x="26" y="0"/>
                  </a:cubicBezTo>
                  <a:cubicBezTo>
                    <a:pt x="26" y="0"/>
                    <a:pt x="17" y="1"/>
                    <a:pt x="15" y="7"/>
                  </a:cubicBezTo>
                  <a:cubicBezTo>
                    <a:pt x="10" y="4"/>
                    <a:pt x="2" y="7"/>
                    <a:pt x="2" y="7"/>
                  </a:cubicBezTo>
                  <a:cubicBezTo>
                    <a:pt x="2" y="9"/>
                    <a:pt x="4" y="12"/>
                    <a:pt x="4" y="12"/>
                  </a:cubicBezTo>
                  <a:cubicBezTo>
                    <a:pt x="2" y="12"/>
                    <a:pt x="0" y="14"/>
                    <a:pt x="0" y="14"/>
                  </a:cubicBezTo>
                  <a:cubicBezTo>
                    <a:pt x="3" y="19"/>
                    <a:pt x="8" y="20"/>
                    <a:pt x="11" y="20"/>
                  </a:cubicBezTo>
                  <a:cubicBezTo>
                    <a:pt x="9" y="22"/>
                    <a:pt x="5" y="26"/>
                    <a:pt x="6" y="32"/>
                  </a:cubicBezTo>
                  <a:cubicBezTo>
                    <a:pt x="6" y="32"/>
                    <a:pt x="8" y="32"/>
                    <a:pt x="10" y="31"/>
                  </a:cubicBezTo>
                  <a:cubicBezTo>
                    <a:pt x="10" y="31"/>
                    <a:pt x="10" y="35"/>
                    <a:pt x="11"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23">
              <a:extLst>
                <a:ext uri="{FF2B5EF4-FFF2-40B4-BE49-F238E27FC236}">
                  <a16:creationId xmlns:a16="http://schemas.microsoft.com/office/drawing/2014/main" id="{1265BB58-2D9F-4FE5-83FB-7A83425B05FC}"/>
                </a:ext>
              </a:extLst>
            </p:cNvPr>
            <p:cNvSpPr>
              <a:spLocks noEditPoints="1"/>
            </p:cNvSpPr>
            <p:nvPr/>
          </p:nvSpPr>
          <p:spPr bwMode="auto">
            <a:xfrm>
              <a:off x="7504319" y="2199188"/>
              <a:ext cx="128470" cy="109199"/>
            </a:xfrm>
            <a:custGeom>
              <a:avLst/>
              <a:gdLst>
                <a:gd name="T0" fmla="*/ 10 w 44"/>
                <a:gd name="T1" fmla="*/ 25 h 40"/>
                <a:gd name="T2" fmla="*/ 21 w 44"/>
                <a:gd name="T3" fmla="*/ 20 h 40"/>
                <a:gd name="T4" fmla="*/ 11 w 44"/>
                <a:gd name="T5" fmla="*/ 20 h 40"/>
                <a:gd name="T6" fmla="*/ 13 w 44"/>
                <a:gd name="T7" fmla="*/ 10 h 40"/>
                <a:gd name="T8" fmla="*/ 12 w 44"/>
                <a:gd name="T9" fmla="*/ 8 h 40"/>
                <a:gd name="T10" fmla="*/ 14 w 44"/>
                <a:gd name="T11" fmla="*/ 10 h 40"/>
                <a:gd name="T12" fmla="*/ 21 w 44"/>
                <a:gd name="T13" fmla="*/ 10 h 40"/>
                <a:gd name="T14" fmla="*/ 22 w 44"/>
                <a:gd name="T15" fmla="*/ 20 h 40"/>
                <a:gd name="T16" fmla="*/ 22 w 44"/>
                <a:gd name="T17" fmla="*/ 19 h 40"/>
                <a:gd name="T18" fmla="*/ 27 w 44"/>
                <a:gd name="T19" fmla="*/ 7 h 40"/>
                <a:gd name="T20" fmla="*/ 30 w 44"/>
                <a:gd name="T21" fmla="*/ 8 h 40"/>
                <a:gd name="T22" fmla="*/ 23 w 44"/>
                <a:gd name="T23" fmla="*/ 20 h 40"/>
                <a:gd name="T24" fmla="*/ 32 w 44"/>
                <a:gd name="T25" fmla="*/ 15 h 40"/>
                <a:gd name="T26" fmla="*/ 35 w 44"/>
                <a:gd name="T27" fmla="*/ 20 h 40"/>
                <a:gd name="T28" fmla="*/ 38 w 44"/>
                <a:gd name="T29" fmla="*/ 21 h 40"/>
                <a:gd name="T30" fmla="*/ 35 w 44"/>
                <a:gd name="T31" fmla="*/ 21 h 40"/>
                <a:gd name="T32" fmla="*/ 30 w 44"/>
                <a:gd name="T33" fmla="*/ 28 h 40"/>
                <a:gd name="T34" fmla="*/ 23 w 44"/>
                <a:gd name="T35" fmla="*/ 20 h 40"/>
                <a:gd name="T36" fmla="*/ 27 w 44"/>
                <a:gd name="T37" fmla="*/ 33 h 40"/>
                <a:gd name="T38" fmla="*/ 25 w 44"/>
                <a:gd name="T39" fmla="*/ 35 h 40"/>
                <a:gd name="T40" fmla="*/ 26 w 44"/>
                <a:gd name="T41" fmla="*/ 33 h 40"/>
                <a:gd name="T42" fmla="*/ 18 w 44"/>
                <a:gd name="T43" fmla="*/ 28 h 40"/>
                <a:gd name="T44" fmla="*/ 22 w 44"/>
                <a:gd name="T45" fmla="*/ 21 h 40"/>
                <a:gd name="T46" fmla="*/ 10 w 44"/>
                <a:gd name="T47" fmla="*/ 25 h 40"/>
                <a:gd name="T48" fmla="*/ 7 w 44"/>
                <a:gd name="T49" fmla="*/ 25 h 40"/>
                <a:gd name="T50" fmla="*/ 6 w 44"/>
                <a:gd name="T51" fmla="*/ 31 h 40"/>
                <a:gd name="T52" fmla="*/ 16 w 44"/>
                <a:gd name="T53" fmla="*/ 30 h 40"/>
                <a:gd name="T54" fmla="*/ 32 w 44"/>
                <a:gd name="T55" fmla="*/ 35 h 40"/>
                <a:gd name="T56" fmla="*/ 42 w 44"/>
                <a:gd name="T57" fmla="*/ 25 h 40"/>
                <a:gd name="T58" fmla="*/ 35 w 44"/>
                <a:gd name="T59" fmla="*/ 13 h 40"/>
                <a:gd name="T60" fmla="*/ 31 w 44"/>
                <a:gd name="T61" fmla="*/ 2 h 40"/>
                <a:gd name="T62" fmla="*/ 20 w 44"/>
                <a:gd name="T63" fmla="*/ 6 h 40"/>
                <a:gd name="T64" fmla="*/ 6 w 44"/>
                <a:gd name="T65" fmla="*/ 7 h 40"/>
                <a:gd name="T66" fmla="*/ 2 w 44"/>
                <a:gd name="T67"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0">
                  <a:moveTo>
                    <a:pt x="9" y="24"/>
                  </a:moveTo>
                  <a:cubicBezTo>
                    <a:pt x="9" y="24"/>
                    <a:pt x="10" y="24"/>
                    <a:pt x="10" y="25"/>
                  </a:cubicBezTo>
                  <a:cubicBezTo>
                    <a:pt x="21" y="20"/>
                    <a:pt x="21" y="20"/>
                    <a:pt x="21" y="20"/>
                  </a:cubicBezTo>
                  <a:cubicBezTo>
                    <a:pt x="21" y="20"/>
                    <a:pt x="21" y="20"/>
                    <a:pt x="21" y="20"/>
                  </a:cubicBezTo>
                  <a:cubicBezTo>
                    <a:pt x="11" y="20"/>
                    <a:pt x="11" y="20"/>
                    <a:pt x="11" y="20"/>
                  </a:cubicBezTo>
                  <a:cubicBezTo>
                    <a:pt x="11" y="20"/>
                    <a:pt x="11" y="20"/>
                    <a:pt x="11" y="20"/>
                  </a:cubicBezTo>
                  <a:cubicBezTo>
                    <a:pt x="21" y="20"/>
                    <a:pt x="21" y="20"/>
                    <a:pt x="21" y="20"/>
                  </a:cubicBezTo>
                  <a:cubicBezTo>
                    <a:pt x="13" y="10"/>
                    <a:pt x="13" y="10"/>
                    <a:pt x="13" y="10"/>
                  </a:cubicBezTo>
                  <a:cubicBezTo>
                    <a:pt x="13" y="10"/>
                    <a:pt x="12" y="10"/>
                    <a:pt x="12" y="10"/>
                  </a:cubicBezTo>
                  <a:cubicBezTo>
                    <a:pt x="11" y="9"/>
                    <a:pt x="11" y="8"/>
                    <a:pt x="12" y="8"/>
                  </a:cubicBezTo>
                  <a:cubicBezTo>
                    <a:pt x="12" y="8"/>
                    <a:pt x="13" y="8"/>
                    <a:pt x="14" y="8"/>
                  </a:cubicBezTo>
                  <a:cubicBezTo>
                    <a:pt x="14" y="9"/>
                    <a:pt x="14" y="9"/>
                    <a:pt x="14" y="10"/>
                  </a:cubicBezTo>
                  <a:cubicBezTo>
                    <a:pt x="22" y="20"/>
                    <a:pt x="22" y="20"/>
                    <a:pt x="22" y="20"/>
                  </a:cubicBezTo>
                  <a:cubicBezTo>
                    <a:pt x="21" y="10"/>
                    <a:pt x="21" y="10"/>
                    <a:pt x="21" y="10"/>
                  </a:cubicBezTo>
                  <a:cubicBezTo>
                    <a:pt x="21" y="10"/>
                    <a:pt x="21" y="10"/>
                    <a:pt x="21" y="10"/>
                  </a:cubicBezTo>
                  <a:cubicBezTo>
                    <a:pt x="22" y="20"/>
                    <a:pt x="22" y="20"/>
                    <a:pt x="22" y="20"/>
                  </a:cubicBezTo>
                  <a:cubicBezTo>
                    <a:pt x="22" y="19"/>
                    <a:pt x="22" y="19"/>
                    <a:pt x="22" y="19"/>
                  </a:cubicBezTo>
                  <a:cubicBezTo>
                    <a:pt x="22" y="19"/>
                    <a:pt x="22" y="19"/>
                    <a:pt x="22" y="19"/>
                  </a:cubicBezTo>
                  <a:cubicBezTo>
                    <a:pt x="28" y="8"/>
                    <a:pt x="28" y="8"/>
                    <a:pt x="28" y="8"/>
                  </a:cubicBezTo>
                  <a:cubicBezTo>
                    <a:pt x="27" y="8"/>
                    <a:pt x="27" y="7"/>
                    <a:pt x="27" y="7"/>
                  </a:cubicBezTo>
                  <a:cubicBezTo>
                    <a:pt x="27" y="6"/>
                    <a:pt x="28" y="6"/>
                    <a:pt x="29" y="6"/>
                  </a:cubicBezTo>
                  <a:cubicBezTo>
                    <a:pt x="30" y="7"/>
                    <a:pt x="30" y="7"/>
                    <a:pt x="30" y="8"/>
                  </a:cubicBezTo>
                  <a:cubicBezTo>
                    <a:pt x="29" y="8"/>
                    <a:pt x="29" y="9"/>
                    <a:pt x="28" y="9"/>
                  </a:cubicBezTo>
                  <a:cubicBezTo>
                    <a:pt x="23" y="20"/>
                    <a:pt x="23" y="20"/>
                    <a:pt x="23" y="20"/>
                  </a:cubicBezTo>
                  <a:cubicBezTo>
                    <a:pt x="32" y="15"/>
                    <a:pt x="32" y="15"/>
                    <a:pt x="32" y="15"/>
                  </a:cubicBezTo>
                  <a:cubicBezTo>
                    <a:pt x="32" y="15"/>
                    <a:pt x="32" y="15"/>
                    <a:pt x="32" y="15"/>
                  </a:cubicBezTo>
                  <a:cubicBezTo>
                    <a:pt x="23" y="20"/>
                    <a:pt x="23" y="20"/>
                    <a:pt x="23" y="20"/>
                  </a:cubicBezTo>
                  <a:cubicBezTo>
                    <a:pt x="35" y="20"/>
                    <a:pt x="35" y="20"/>
                    <a:pt x="35" y="20"/>
                  </a:cubicBezTo>
                  <a:cubicBezTo>
                    <a:pt x="35" y="20"/>
                    <a:pt x="36" y="19"/>
                    <a:pt x="37" y="19"/>
                  </a:cubicBezTo>
                  <a:cubicBezTo>
                    <a:pt x="37" y="19"/>
                    <a:pt x="38" y="20"/>
                    <a:pt x="38" y="21"/>
                  </a:cubicBezTo>
                  <a:cubicBezTo>
                    <a:pt x="38" y="21"/>
                    <a:pt x="37" y="22"/>
                    <a:pt x="37" y="22"/>
                  </a:cubicBezTo>
                  <a:cubicBezTo>
                    <a:pt x="36" y="22"/>
                    <a:pt x="36" y="21"/>
                    <a:pt x="35" y="21"/>
                  </a:cubicBezTo>
                  <a:cubicBezTo>
                    <a:pt x="23" y="21"/>
                    <a:pt x="23" y="21"/>
                    <a:pt x="23" y="21"/>
                  </a:cubicBezTo>
                  <a:cubicBezTo>
                    <a:pt x="30" y="28"/>
                    <a:pt x="30" y="28"/>
                    <a:pt x="30" y="28"/>
                  </a:cubicBezTo>
                  <a:cubicBezTo>
                    <a:pt x="30" y="28"/>
                    <a:pt x="30" y="28"/>
                    <a:pt x="30" y="28"/>
                  </a:cubicBezTo>
                  <a:cubicBezTo>
                    <a:pt x="23" y="20"/>
                    <a:pt x="23" y="20"/>
                    <a:pt x="23" y="20"/>
                  </a:cubicBezTo>
                  <a:cubicBezTo>
                    <a:pt x="26" y="33"/>
                    <a:pt x="26" y="33"/>
                    <a:pt x="26" y="33"/>
                  </a:cubicBezTo>
                  <a:cubicBezTo>
                    <a:pt x="27" y="33"/>
                    <a:pt x="27" y="33"/>
                    <a:pt x="27" y="33"/>
                  </a:cubicBezTo>
                  <a:cubicBezTo>
                    <a:pt x="28" y="34"/>
                    <a:pt x="28" y="34"/>
                    <a:pt x="27" y="35"/>
                  </a:cubicBezTo>
                  <a:cubicBezTo>
                    <a:pt x="27" y="35"/>
                    <a:pt x="26" y="35"/>
                    <a:pt x="25" y="35"/>
                  </a:cubicBezTo>
                  <a:cubicBezTo>
                    <a:pt x="25" y="34"/>
                    <a:pt x="25" y="33"/>
                    <a:pt x="26" y="33"/>
                  </a:cubicBezTo>
                  <a:cubicBezTo>
                    <a:pt x="26" y="33"/>
                    <a:pt x="26" y="33"/>
                    <a:pt x="26" y="33"/>
                  </a:cubicBezTo>
                  <a:cubicBezTo>
                    <a:pt x="22" y="21"/>
                    <a:pt x="22" y="21"/>
                    <a:pt x="22" y="21"/>
                  </a:cubicBezTo>
                  <a:cubicBezTo>
                    <a:pt x="18" y="28"/>
                    <a:pt x="18" y="28"/>
                    <a:pt x="18" y="28"/>
                  </a:cubicBezTo>
                  <a:cubicBezTo>
                    <a:pt x="18" y="28"/>
                    <a:pt x="18" y="28"/>
                    <a:pt x="18" y="28"/>
                  </a:cubicBezTo>
                  <a:cubicBezTo>
                    <a:pt x="22" y="21"/>
                    <a:pt x="22" y="21"/>
                    <a:pt x="22" y="21"/>
                  </a:cubicBezTo>
                  <a:cubicBezTo>
                    <a:pt x="10" y="25"/>
                    <a:pt x="10" y="25"/>
                    <a:pt x="10" y="25"/>
                  </a:cubicBezTo>
                  <a:cubicBezTo>
                    <a:pt x="10" y="25"/>
                    <a:pt x="10" y="25"/>
                    <a:pt x="10" y="25"/>
                  </a:cubicBezTo>
                  <a:cubicBezTo>
                    <a:pt x="10" y="26"/>
                    <a:pt x="10" y="26"/>
                    <a:pt x="9" y="26"/>
                  </a:cubicBezTo>
                  <a:cubicBezTo>
                    <a:pt x="8" y="26"/>
                    <a:pt x="8" y="26"/>
                    <a:pt x="7" y="25"/>
                  </a:cubicBezTo>
                  <a:cubicBezTo>
                    <a:pt x="7" y="25"/>
                    <a:pt x="8" y="24"/>
                    <a:pt x="9" y="24"/>
                  </a:cubicBezTo>
                  <a:close/>
                  <a:moveTo>
                    <a:pt x="6" y="31"/>
                  </a:moveTo>
                  <a:cubicBezTo>
                    <a:pt x="10" y="33"/>
                    <a:pt x="14" y="32"/>
                    <a:pt x="16" y="30"/>
                  </a:cubicBezTo>
                  <a:cubicBezTo>
                    <a:pt x="16" y="30"/>
                    <a:pt x="16" y="30"/>
                    <a:pt x="16" y="30"/>
                  </a:cubicBezTo>
                  <a:cubicBezTo>
                    <a:pt x="16" y="33"/>
                    <a:pt x="18" y="37"/>
                    <a:pt x="21" y="38"/>
                  </a:cubicBezTo>
                  <a:cubicBezTo>
                    <a:pt x="25" y="40"/>
                    <a:pt x="30" y="39"/>
                    <a:pt x="32" y="35"/>
                  </a:cubicBezTo>
                  <a:cubicBezTo>
                    <a:pt x="33" y="33"/>
                    <a:pt x="33" y="30"/>
                    <a:pt x="32" y="28"/>
                  </a:cubicBezTo>
                  <a:cubicBezTo>
                    <a:pt x="36" y="30"/>
                    <a:pt x="40" y="28"/>
                    <a:pt x="42" y="25"/>
                  </a:cubicBezTo>
                  <a:cubicBezTo>
                    <a:pt x="44" y="21"/>
                    <a:pt x="42" y="16"/>
                    <a:pt x="38" y="14"/>
                  </a:cubicBezTo>
                  <a:cubicBezTo>
                    <a:pt x="37" y="14"/>
                    <a:pt x="36" y="13"/>
                    <a:pt x="35" y="13"/>
                  </a:cubicBezTo>
                  <a:cubicBezTo>
                    <a:pt x="35" y="13"/>
                    <a:pt x="35" y="13"/>
                    <a:pt x="35" y="13"/>
                  </a:cubicBezTo>
                  <a:cubicBezTo>
                    <a:pt x="37" y="9"/>
                    <a:pt x="35" y="4"/>
                    <a:pt x="31" y="2"/>
                  </a:cubicBezTo>
                  <a:cubicBezTo>
                    <a:pt x="27" y="0"/>
                    <a:pt x="22" y="2"/>
                    <a:pt x="20" y="5"/>
                  </a:cubicBezTo>
                  <a:cubicBezTo>
                    <a:pt x="20" y="6"/>
                    <a:pt x="20" y="6"/>
                    <a:pt x="20" y="6"/>
                  </a:cubicBezTo>
                  <a:cubicBezTo>
                    <a:pt x="19" y="5"/>
                    <a:pt x="18" y="4"/>
                    <a:pt x="17" y="4"/>
                  </a:cubicBezTo>
                  <a:cubicBezTo>
                    <a:pt x="13" y="2"/>
                    <a:pt x="8" y="3"/>
                    <a:pt x="6" y="7"/>
                  </a:cubicBezTo>
                  <a:cubicBezTo>
                    <a:pt x="4" y="10"/>
                    <a:pt x="5" y="14"/>
                    <a:pt x="8" y="17"/>
                  </a:cubicBezTo>
                  <a:cubicBezTo>
                    <a:pt x="6" y="17"/>
                    <a:pt x="3" y="18"/>
                    <a:pt x="2" y="21"/>
                  </a:cubicBezTo>
                  <a:cubicBezTo>
                    <a:pt x="0" y="25"/>
                    <a:pt x="2" y="29"/>
                    <a:pt x="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24">
              <a:extLst>
                <a:ext uri="{FF2B5EF4-FFF2-40B4-BE49-F238E27FC236}">
                  <a16:creationId xmlns:a16="http://schemas.microsoft.com/office/drawing/2014/main" id="{31A9F033-6E9C-49FD-97DC-E1841388AE0A}"/>
                </a:ext>
              </a:extLst>
            </p:cNvPr>
            <p:cNvSpPr>
              <a:spLocks noEditPoints="1"/>
            </p:cNvSpPr>
            <p:nvPr/>
          </p:nvSpPr>
          <p:spPr bwMode="auto">
            <a:xfrm>
              <a:off x="6588972" y="3551332"/>
              <a:ext cx="80295" cy="67448"/>
            </a:xfrm>
            <a:custGeom>
              <a:avLst/>
              <a:gdLst>
                <a:gd name="T0" fmla="*/ 14 w 27"/>
                <a:gd name="T1" fmla="*/ 14 h 26"/>
                <a:gd name="T2" fmla="*/ 12 w 27"/>
                <a:gd name="T3" fmla="*/ 21 h 26"/>
                <a:gd name="T4" fmla="*/ 11 w 27"/>
                <a:gd name="T5" fmla="*/ 22 h 26"/>
                <a:gd name="T6" fmla="*/ 11 w 27"/>
                <a:gd name="T7" fmla="*/ 21 h 26"/>
                <a:gd name="T8" fmla="*/ 9 w 27"/>
                <a:gd name="T9" fmla="*/ 17 h 26"/>
                <a:gd name="T10" fmla="*/ 13 w 27"/>
                <a:gd name="T11" fmla="*/ 13 h 26"/>
                <a:gd name="T12" fmla="*/ 5 w 27"/>
                <a:gd name="T13" fmla="*/ 15 h 26"/>
                <a:gd name="T14" fmla="*/ 5 w 27"/>
                <a:gd name="T15" fmla="*/ 13 h 26"/>
                <a:gd name="T16" fmla="*/ 13 w 27"/>
                <a:gd name="T17" fmla="*/ 13 h 26"/>
                <a:gd name="T18" fmla="*/ 8 w 27"/>
                <a:gd name="T19" fmla="*/ 8 h 26"/>
                <a:gd name="T20" fmla="*/ 10 w 27"/>
                <a:gd name="T21" fmla="*/ 5 h 26"/>
                <a:gd name="T22" fmla="*/ 9 w 27"/>
                <a:gd name="T23" fmla="*/ 4 h 26"/>
                <a:gd name="T24" fmla="*/ 11 w 27"/>
                <a:gd name="T25" fmla="*/ 5 h 26"/>
                <a:gd name="T26" fmla="*/ 14 w 27"/>
                <a:gd name="T27" fmla="*/ 13 h 26"/>
                <a:gd name="T28" fmla="*/ 16 w 27"/>
                <a:gd name="T29" fmla="*/ 7 h 26"/>
                <a:gd name="T30" fmla="*/ 21 w 27"/>
                <a:gd name="T31" fmla="*/ 9 h 26"/>
                <a:gd name="T32" fmla="*/ 22 w 27"/>
                <a:gd name="T33" fmla="*/ 8 h 26"/>
                <a:gd name="T34" fmla="*/ 22 w 27"/>
                <a:gd name="T35" fmla="*/ 9 h 26"/>
                <a:gd name="T36" fmla="*/ 14 w 27"/>
                <a:gd name="T37" fmla="*/ 13 h 26"/>
                <a:gd name="T38" fmla="*/ 21 w 27"/>
                <a:gd name="T39" fmla="*/ 12 h 26"/>
                <a:gd name="T40" fmla="*/ 15 w 27"/>
                <a:gd name="T41" fmla="*/ 13 h 26"/>
                <a:gd name="T42" fmla="*/ 21 w 27"/>
                <a:gd name="T43" fmla="*/ 18 h 26"/>
                <a:gd name="T44" fmla="*/ 20 w 27"/>
                <a:gd name="T45" fmla="*/ 20 h 26"/>
                <a:gd name="T46" fmla="*/ 14 w 27"/>
                <a:gd name="T47" fmla="*/ 13 h 26"/>
                <a:gd name="T48" fmla="*/ 16 w 27"/>
                <a:gd name="T49" fmla="*/ 19 h 26"/>
                <a:gd name="T50" fmla="*/ 17 w 27"/>
                <a:gd name="T51" fmla="*/ 22 h 26"/>
                <a:gd name="T52" fmla="*/ 19 w 27"/>
                <a:gd name="T53" fmla="*/ 23 h 26"/>
                <a:gd name="T54" fmla="*/ 23 w 27"/>
                <a:gd name="T55" fmla="*/ 14 h 26"/>
                <a:gd name="T56" fmla="*/ 23 w 27"/>
                <a:gd name="T57" fmla="*/ 4 h 26"/>
                <a:gd name="T58" fmla="*/ 17 w 27"/>
                <a:gd name="T59" fmla="*/ 6 h 26"/>
                <a:gd name="T60" fmla="*/ 6 w 27"/>
                <a:gd name="T61" fmla="*/ 4 h 26"/>
                <a:gd name="T62" fmla="*/ 1 w 27"/>
                <a:gd name="T63" fmla="*/ 12 h 26"/>
                <a:gd name="T64" fmla="*/ 7 w 27"/>
                <a:gd name="T65" fmla="*/ 18 h 26"/>
                <a:gd name="T66" fmla="*/ 10 w 27"/>
                <a:gd name="T6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14" y="13"/>
                  </a:moveTo>
                  <a:cubicBezTo>
                    <a:pt x="14" y="14"/>
                    <a:pt x="14" y="14"/>
                    <a:pt x="14" y="14"/>
                  </a:cubicBezTo>
                  <a:cubicBezTo>
                    <a:pt x="14" y="14"/>
                    <a:pt x="14" y="14"/>
                    <a:pt x="14" y="14"/>
                  </a:cubicBezTo>
                  <a:cubicBezTo>
                    <a:pt x="12" y="21"/>
                    <a:pt x="12" y="21"/>
                    <a:pt x="12" y="21"/>
                  </a:cubicBezTo>
                  <a:cubicBezTo>
                    <a:pt x="12" y="21"/>
                    <a:pt x="12" y="21"/>
                    <a:pt x="12" y="22"/>
                  </a:cubicBezTo>
                  <a:cubicBezTo>
                    <a:pt x="12" y="22"/>
                    <a:pt x="11" y="22"/>
                    <a:pt x="11" y="22"/>
                  </a:cubicBezTo>
                  <a:cubicBezTo>
                    <a:pt x="11" y="22"/>
                    <a:pt x="10" y="22"/>
                    <a:pt x="10" y="21"/>
                  </a:cubicBezTo>
                  <a:cubicBezTo>
                    <a:pt x="11" y="21"/>
                    <a:pt x="11" y="21"/>
                    <a:pt x="11" y="21"/>
                  </a:cubicBezTo>
                  <a:cubicBezTo>
                    <a:pt x="14" y="13"/>
                    <a:pt x="14" y="13"/>
                    <a:pt x="14" y="13"/>
                  </a:cubicBezTo>
                  <a:cubicBezTo>
                    <a:pt x="9" y="17"/>
                    <a:pt x="9" y="17"/>
                    <a:pt x="9" y="17"/>
                  </a:cubicBezTo>
                  <a:cubicBezTo>
                    <a:pt x="8" y="17"/>
                    <a:pt x="8" y="17"/>
                    <a:pt x="8" y="17"/>
                  </a:cubicBezTo>
                  <a:cubicBezTo>
                    <a:pt x="13" y="13"/>
                    <a:pt x="13" y="13"/>
                    <a:pt x="13" y="13"/>
                  </a:cubicBezTo>
                  <a:cubicBezTo>
                    <a:pt x="6" y="14"/>
                    <a:pt x="6" y="14"/>
                    <a:pt x="6" y="14"/>
                  </a:cubicBezTo>
                  <a:cubicBezTo>
                    <a:pt x="6" y="14"/>
                    <a:pt x="5" y="15"/>
                    <a:pt x="5" y="15"/>
                  </a:cubicBezTo>
                  <a:cubicBezTo>
                    <a:pt x="5" y="15"/>
                    <a:pt x="4" y="14"/>
                    <a:pt x="4" y="14"/>
                  </a:cubicBezTo>
                  <a:cubicBezTo>
                    <a:pt x="4" y="14"/>
                    <a:pt x="4" y="13"/>
                    <a:pt x="5" y="13"/>
                  </a:cubicBezTo>
                  <a:cubicBezTo>
                    <a:pt x="5" y="13"/>
                    <a:pt x="5" y="13"/>
                    <a:pt x="6" y="14"/>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10"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9"/>
                  </a:cubicBezTo>
                  <a:cubicBezTo>
                    <a:pt x="21" y="8"/>
                    <a:pt x="21" y="8"/>
                    <a:pt x="22" y="8"/>
                  </a:cubicBezTo>
                  <a:cubicBezTo>
                    <a:pt x="22" y="8"/>
                    <a:pt x="23" y="8"/>
                    <a:pt x="23" y="8"/>
                  </a:cubicBezTo>
                  <a:cubicBezTo>
                    <a:pt x="23" y="9"/>
                    <a:pt x="23" y="9"/>
                    <a:pt x="22" y="9"/>
                  </a:cubicBez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1" y="18"/>
                    <a:pt x="21" y="18"/>
                    <a:pt x="21"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6" y="19"/>
                    <a:pt x="16" y="19"/>
                    <a:pt x="16" y="19"/>
                  </a:cubicBezTo>
                  <a:lnTo>
                    <a:pt x="14" y="13"/>
                  </a:lnTo>
                  <a:close/>
                  <a:moveTo>
                    <a:pt x="17" y="22"/>
                  </a:move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cubicBezTo>
                    <a:pt x="21"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5" y="18"/>
                  </a:cubicBezTo>
                  <a:cubicBezTo>
                    <a:pt x="5" y="18"/>
                    <a:pt x="6" y="18"/>
                    <a:pt x="7" y="18"/>
                  </a:cubicBezTo>
                  <a:cubicBezTo>
                    <a:pt x="7" y="18"/>
                    <a:pt x="6" y="19"/>
                    <a:pt x="6" y="19"/>
                  </a:cubicBezTo>
                  <a:cubicBezTo>
                    <a:pt x="6" y="21"/>
                    <a:pt x="7" y="24"/>
                    <a:pt x="10" y="25"/>
                  </a:cubicBezTo>
                  <a:cubicBezTo>
                    <a:pt x="13" y="26"/>
                    <a:pt x="16" y="25"/>
                    <a:pt x="17"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25">
              <a:extLst>
                <a:ext uri="{FF2B5EF4-FFF2-40B4-BE49-F238E27FC236}">
                  <a16:creationId xmlns:a16="http://schemas.microsoft.com/office/drawing/2014/main" id="{DE203B11-C6EE-474F-BE45-2C913E0847C8}"/>
                </a:ext>
              </a:extLst>
            </p:cNvPr>
            <p:cNvSpPr>
              <a:spLocks noEditPoints="1"/>
            </p:cNvSpPr>
            <p:nvPr/>
          </p:nvSpPr>
          <p:spPr bwMode="auto">
            <a:xfrm>
              <a:off x="4912443" y="4502007"/>
              <a:ext cx="80295" cy="70658"/>
            </a:xfrm>
            <a:custGeom>
              <a:avLst/>
              <a:gdLst>
                <a:gd name="T0" fmla="*/ 21 w 27"/>
                <a:gd name="T1" fmla="*/ 9 h 26"/>
                <a:gd name="T2" fmla="*/ 14 w 27"/>
                <a:gd name="T3" fmla="*/ 13 h 26"/>
                <a:gd name="T4" fmla="*/ 21 w 27"/>
                <a:gd name="T5" fmla="*/ 12 h 26"/>
                <a:gd name="T6" fmla="*/ 20 w 27"/>
                <a:gd name="T7" fmla="*/ 18 h 26"/>
                <a:gd name="T8" fmla="*/ 21 w 27"/>
                <a:gd name="T9" fmla="*/ 19 h 26"/>
                <a:gd name="T10" fmla="*/ 20 w 27"/>
                <a:gd name="T11" fmla="*/ 18 h 26"/>
                <a:gd name="T12" fmla="*/ 15 w 27"/>
                <a:gd name="T13" fmla="*/ 19 h 26"/>
                <a:gd name="T14" fmla="*/ 14 w 27"/>
                <a:gd name="T15" fmla="*/ 13 h 26"/>
                <a:gd name="T16" fmla="*/ 14 w 27"/>
                <a:gd name="T17" fmla="*/ 13 h 26"/>
                <a:gd name="T18" fmla="*/ 12 w 27"/>
                <a:gd name="T19" fmla="*/ 21 h 26"/>
                <a:gd name="T20" fmla="*/ 10 w 27"/>
                <a:gd name="T21" fmla="*/ 21 h 26"/>
                <a:gd name="T22" fmla="*/ 13 w 27"/>
                <a:gd name="T23" fmla="*/ 13 h 26"/>
                <a:gd name="T24" fmla="*/ 8 w 27"/>
                <a:gd name="T25" fmla="*/ 17 h 26"/>
                <a:gd name="T26" fmla="*/ 5 w 27"/>
                <a:gd name="T27" fmla="*/ 14 h 26"/>
                <a:gd name="T28" fmla="*/ 4 w 27"/>
                <a:gd name="T29" fmla="*/ 14 h 26"/>
                <a:gd name="T30" fmla="*/ 5 w 27"/>
                <a:gd name="T31" fmla="*/ 13 h 26"/>
                <a:gd name="T32" fmla="*/ 8 w 27"/>
                <a:gd name="T33" fmla="*/ 8 h 26"/>
                <a:gd name="T34" fmla="*/ 13 w 27"/>
                <a:gd name="T35" fmla="*/ 12 h 26"/>
                <a:gd name="T36" fmla="*/ 9 w 27"/>
                <a:gd name="T37" fmla="*/ 5 h 26"/>
                <a:gd name="T38" fmla="*/ 10 w 27"/>
                <a:gd name="T39" fmla="*/ 4 h 26"/>
                <a:gd name="T40" fmla="*/ 10 w 27"/>
                <a:gd name="T41" fmla="*/ 5 h 26"/>
                <a:gd name="T42" fmla="*/ 15 w 27"/>
                <a:gd name="T43" fmla="*/ 7 h 26"/>
                <a:gd name="T44" fmla="*/ 14 w 27"/>
                <a:gd name="T45" fmla="*/ 12 h 26"/>
                <a:gd name="T46" fmla="*/ 21 w 27"/>
                <a:gd name="T47" fmla="*/ 8 h 26"/>
                <a:gd name="T48" fmla="*/ 22 w 27"/>
                <a:gd name="T49" fmla="*/ 8 h 26"/>
                <a:gd name="T50" fmla="*/ 23 w 27"/>
                <a:gd name="T51" fmla="*/ 4 h 26"/>
                <a:gd name="T52" fmla="*/ 16 w 27"/>
                <a:gd name="T53" fmla="*/ 6 h 26"/>
                <a:gd name="T54" fmla="*/ 6 w 27"/>
                <a:gd name="T55" fmla="*/ 4 h 26"/>
                <a:gd name="T56" fmla="*/ 1 w 27"/>
                <a:gd name="T57" fmla="*/ 11 h 26"/>
                <a:gd name="T58" fmla="*/ 6 w 27"/>
                <a:gd name="T59" fmla="*/ 18 h 26"/>
                <a:gd name="T60" fmla="*/ 10 w 27"/>
                <a:gd name="T61" fmla="*/ 25 h 26"/>
                <a:gd name="T62" fmla="*/ 16 w 27"/>
                <a:gd name="T63" fmla="*/ 21 h 26"/>
                <a:gd name="T64" fmla="*/ 25 w 27"/>
                <a:gd name="T65" fmla="*/ 19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1" y="9"/>
                    <a:pt x="21" y="9"/>
                  </a:cubicBezTo>
                  <a:cubicBezTo>
                    <a:pt x="14" y="13"/>
                    <a:pt x="14" y="13"/>
                    <a:pt x="14" y="13"/>
                  </a:cubicBezTo>
                  <a:cubicBezTo>
                    <a:pt x="14" y="13"/>
                    <a:pt x="14" y="13"/>
                    <a:pt x="14" y="13"/>
                  </a:cubicBezTo>
                  <a:cubicBezTo>
                    <a:pt x="21" y="11"/>
                    <a:pt x="21" y="11"/>
                    <a:pt x="21" y="11"/>
                  </a:cubicBezTo>
                  <a:cubicBezTo>
                    <a:pt x="21" y="12"/>
                    <a:pt x="21" y="12"/>
                    <a:pt x="21" y="12"/>
                  </a:cubicBezTo>
                  <a:cubicBezTo>
                    <a:pt x="14" y="13"/>
                    <a:pt x="14" y="13"/>
                    <a:pt x="14" y="13"/>
                  </a:cubicBezTo>
                  <a:cubicBezTo>
                    <a:pt x="20" y="18"/>
                    <a:pt x="20" y="18"/>
                    <a:pt x="20" y="18"/>
                  </a:cubicBezTo>
                  <a:cubicBezTo>
                    <a:pt x="21" y="18"/>
                    <a:pt x="21" y="18"/>
                    <a:pt x="21" y="18"/>
                  </a:cubicBezTo>
                  <a:cubicBezTo>
                    <a:pt x="22" y="19"/>
                    <a:pt x="22" y="19"/>
                    <a:pt x="21" y="19"/>
                  </a:cubicBezTo>
                  <a:cubicBezTo>
                    <a:pt x="21" y="20"/>
                    <a:pt x="20" y="20"/>
                    <a:pt x="20" y="19"/>
                  </a:cubicBezTo>
                  <a:cubicBezTo>
                    <a:pt x="20" y="19"/>
                    <a:pt x="20" y="19"/>
                    <a:pt x="20" y="18"/>
                  </a:cubicBezTo>
                  <a:cubicBezTo>
                    <a:pt x="14" y="13"/>
                    <a:pt x="14" y="13"/>
                    <a:pt x="14" y="13"/>
                  </a:cubicBezTo>
                  <a:cubicBezTo>
                    <a:pt x="15" y="19"/>
                    <a:pt x="15" y="19"/>
                    <a:pt x="15" y="19"/>
                  </a:cubicBezTo>
                  <a:cubicBezTo>
                    <a:pt x="15" y="19"/>
                    <a:pt x="15" y="19"/>
                    <a:pt x="15" y="19"/>
                  </a:cubicBezTo>
                  <a:cubicBezTo>
                    <a:pt x="14" y="13"/>
                    <a:pt x="14" y="13"/>
                    <a:pt x="14" y="13"/>
                  </a:cubicBezTo>
                  <a:cubicBezTo>
                    <a:pt x="14" y="13"/>
                    <a:pt x="14" y="13"/>
                    <a:pt x="14" y="13"/>
                  </a:cubicBezTo>
                  <a:cubicBezTo>
                    <a:pt x="14" y="13"/>
                    <a:pt x="14" y="13"/>
                    <a:pt x="14" y="13"/>
                  </a:cubicBezTo>
                  <a:cubicBezTo>
                    <a:pt x="11" y="21"/>
                    <a:pt x="11" y="21"/>
                    <a:pt x="11" y="21"/>
                  </a:cubicBezTo>
                  <a:cubicBezTo>
                    <a:pt x="12" y="21"/>
                    <a:pt x="12" y="21"/>
                    <a:pt x="12" y="21"/>
                  </a:cubicBezTo>
                  <a:cubicBezTo>
                    <a:pt x="12" y="22"/>
                    <a:pt x="11" y="22"/>
                    <a:pt x="11" y="22"/>
                  </a:cubicBezTo>
                  <a:cubicBezTo>
                    <a:pt x="10" y="22"/>
                    <a:pt x="10" y="21"/>
                    <a:pt x="10" y="21"/>
                  </a:cubicBezTo>
                  <a:cubicBezTo>
                    <a:pt x="10" y="21"/>
                    <a:pt x="11" y="20"/>
                    <a:pt x="11" y="20"/>
                  </a:cubicBezTo>
                  <a:cubicBezTo>
                    <a:pt x="13" y="13"/>
                    <a:pt x="13" y="13"/>
                    <a:pt x="13" y="13"/>
                  </a:cubicBezTo>
                  <a:cubicBezTo>
                    <a:pt x="8" y="17"/>
                    <a:pt x="8" y="17"/>
                    <a:pt x="8" y="17"/>
                  </a:cubicBezTo>
                  <a:cubicBezTo>
                    <a:pt x="8" y="17"/>
                    <a:pt x="8" y="17"/>
                    <a:pt x="8" y="17"/>
                  </a:cubicBezTo>
                  <a:cubicBezTo>
                    <a:pt x="13" y="13"/>
                    <a:pt x="13" y="13"/>
                    <a:pt x="13" y="13"/>
                  </a:cubicBezTo>
                  <a:cubicBezTo>
                    <a:pt x="5" y="14"/>
                    <a:pt x="5" y="14"/>
                    <a:pt x="5" y="14"/>
                  </a:cubicBezTo>
                  <a:cubicBezTo>
                    <a:pt x="5" y="14"/>
                    <a:pt x="5" y="14"/>
                    <a:pt x="5" y="14"/>
                  </a:cubicBezTo>
                  <a:cubicBezTo>
                    <a:pt x="4" y="14"/>
                    <a:pt x="4" y="14"/>
                    <a:pt x="4" y="14"/>
                  </a:cubicBezTo>
                  <a:cubicBezTo>
                    <a:pt x="4" y="13"/>
                    <a:pt x="4" y="13"/>
                    <a:pt x="4" y="13"/>
                  </a:cubicBezTo>
                  <a:cubicBezTo>
                    <a:pt x="5" y="13"/>
                    <a:pt x="5" y="13"/>
                    <a:pt x="5" y="13"/>
                  </a:cubicBezTo>
                  <a:cubicBezTo>
                    <a:pt x="13" y="12"/>
                    <a:pt x="13" y="12"/>
                    <a:pt x="13" y="12"/>
                  </a:cubicBezTo>
                  <a:cubicBezTo>
                    <a:pt x="8" y="8"/>
                    <a:pt x="8" y="8"/>
                    <a:pt x="8" y="8"/>
                  </a:cubicBezTo>
                  <a:cubicBezTo>
                    <a:pt x="8" y="8"/>
                    <a:pt x="8" y="8"/>
                    <a:pt x="8" y="8"/>
                  </a:cubicBezTo>
                  <a:cubicBezTo>
                    <a:pt x="13" y="12"/>
                    <a:pt x="13" y="12"/>
                    <a:pt x="13" y="12"/>
                  </a:cubicBezTo>
                  <a:cubicBezTo>
                    <a:pt x="10" y="5"/>
                    <a:pt x="10" y="5"/>
                    <a:pt x="10" y="5"/>
                  </a:cubicBezTo>
                  <a:cubicBezTo>
                    <a:pt x="10" y="5"/>
                    <a:pt x="9" y="5"/>
                    <a:pt x="9" y="5"/>
                  </a:cubicBezTo>
                  <a:cubicBezTo>
                    <a:pt x="9" y="5"/>
                    <a:pt x="9" y="4"/>
                    <a:pt x="9" y="4"/>
                  </a:cubicBezTo>
                  <a:cubicBezTo>
                    <a:pt x="9" y="4"/>
                    <a:pt x="10" y="4"/>
                    <a:pt x="10" y="4"/>
                  </a:cubicBezTo>
                  <a:cubicBezTo>
                    <a:pt x="11" y="4"/>
                    <a:pt x="11" y="5"/>
                    <a:pt x="10" y="5"/>
                  </a:cubicBezTo>
                  <a:cubicBezTo>
                    <a:pt x="10" y="5"/>
                    <a:pt x="10" y="5"/>
                    <a:pt x="10" y="5"/>
                  </a:cubicBezTo>
                  <a:cubicBezTo>
                    <a:pt x="14" y="12"/>
                    <a:pt x="14" y="12"/>
                    <a:pt x="14" y="12"/>
                  </a:cubicBezTo>
                  <a:cubicBezTo>
                    <a:pt x="15" y="7"/>
                    <a:pt x="15" y="7"/>
                    <a:pt x="15" y="7"/>
                  </a:cubicBezTo>
                  <a:cubicBezTo>
                    <a:pt x="16" y="7"/>
                    <a:pt x="16" y="7"/>
                    <a:pt x="16" y="7"/>
                  </a:cubicBezTo>
                  <a:cubicBezTo>
                    <a:pt x="14" y="12"/>
                    <a:pt x="14" y="12"/>
                    <a:pt x="14" y="12"/>
                  </a:cubicBezTo>
                  <a:cubicBezTo>
                    <a:pt x="21" y="8"/>
                    <a:pt x="21" y="8"/>
                    <a:pt x="21" y="8"/>
                  </a:cubicBezTo>
                  <a:cubicBezTo>
                    <a:pt x="21" y="8"/>
                    <a:pt x="21" y="8"/>
                    <a:pt x="21" y="8"/>
                  </a:cubicBezTo>
                  <a:cubicBezTo>
                    <a:pt x="21" y="8"/>
                    <a:pt x="21" y="8"/>
                    <a:pt x="22" y="7"/>
                  </a:cubicBezTo>
                  <a:cubicBezTo>
                    <a:pt x="22" y="7"/>
                    <a:pt x="22" y="8"/>
                    <a:pt x="22" y="8"/>
                  </a:cubicBezTo>
                  <a:cubicBezTo>
                    <a:pt x="23" y="9"/>
                    <a:pt x="22" y="9"/>
                    <a:pt x="22" y="9"/>
                  </a:cubicBezTo>
                  <a:close/>
                  <a:moveTo>
                    <a:pt x="23" y="4"/>
                  </a:moveTo>
                  <a:cubicBezTo>
                    <a:pt x="20" y="3"/>
                    <a:pt x="18" y="4"/>
                    <a:pt x="16" y="6"/>
                  </a:cubicBezTo>
                  <a:cubicBezTo>
                    <a:pt x="16" y="6"/>
                    <a:pt x="16" y="6"/>
                    <a:pt x="16" y="6"/>
                  </a:cubicBezTo>
                  <a:cubicBezTo>
                    <a:pt x="17" y="4"/>
                    <a:pt x="15" y="2"/>
                    <a:pt x="13" y="1"/>
                  </a:cubicBezTo>
                  <a:cubicBezTo>
                    <a:pt x="10" y="0"/>
                    <a:pt x="7" y="1"/>
                    <a:pt x="6" y="4"/>
                  </a:cubicBezTo>
                  <a:cubicBezTo>
                    <a:pt x="6" y="6"/>
                    <a:pt x="6" y="7"/>
                    <a:pt x="7" y="8"/>
                  </a:cubicBezTo>
                  <a:cubicBezTo>
                    <a:pt x="4" y="8"/>
                    <a:pt x="1" y="9"/>
                    <a:pt x="1" y="11"/>
                  </a:cubicBezTo>
                  <a:cubicBezTo>
                    <a:pt x="0" y="14"/>
                    <a:pt x="1" y="17"/>
                    <a:pt x="4" y="18"/>
                  </a:cubicBezTo>
                  <a:cubicBezTo>
                    <a:pt x="5" y="18"/>
                    <a:pt x="6" y="18"/>
                    <a:pt x="6" y="18"/>
                  </a:cubicBezTo>
                  <a:cubicBezTo>
                    <a:pt x="6" y="18"/>
                    <a:pt x="6" y="18"/>
                    <a:pt x="6" y="18"/>
                  </a:cubicBezTo>
                  <a:cubicBezTo>
                    <a:pt x="5" y="21"/>
                    <a:pt x="7" y="24"/>
                    <a:pt x="10" y="25"/>
                  </a:cubicBezTo>
                  <a:cubicBezTo>
                    <a:pt x="12" y="26"/>
                    <a:pt x="15" y="24"/>
                    <a:pt x="16" y="22"/>
                  </a:cubicBezTo>
                  <a:cubicBezTo>
                    <a:pt x="16" y="22"/>
                    <a:pt x="16" y="21"/>
                    <a:pt x="16" y="21"/>
                  </a:cubicBezTo>
                  <a:cubicBezTo>
                    <a:pt x="17" y="22"/>
                    <a:pt x="18" y="22"/>
                    <a:pt x="19" y="22"/>
                  </a:cubicBezTo>
                  <a:cubicBezTo>
                    <a:pt x="21" y="23"/>
                    <a:pt x="24" y="22"/>
                    <a:pt x="25" y="19"/>
                  </a:cubicBezTo>
                  <a:cubicBezTo>
                    <a:pt x="26" y="17"/>
                    <a:pt x="25" y="15"/>
                    <a:pt x="23" y="14"/>
                  </a:cubicBezTo>
                  <a:cubicBezTo>
                    <a:pt x="24" y="13"/>
                    <a:pt x="26" y="12"/>
                    <a:pt x="26" y="11"/>
                  </a:cubicBezTo>
                  <a:cubicBezTo>
                    <a:pt x="27" y="8"/>
                    <a:pt x="25"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26">
              <a:extLst>
                <a:ext uri="{FF2B5EF4-FFF2-40B4-BE49-F238E27FC236}">
                  <a16:creationId xmlns:a16="http://schemas.microsoft.com/office/drawing/2014/main" id="{947FF7E7-4A72-4BC4-9EEA-AA468ECDE7B2}"/>
                </a:ext>
              </a:extLst>
            </p:cNvPr>
            <p:cNvSpPr>
              <a:spLocks noEditPoints="1"/>
            </p:cNvSpPr>
            <p:nvPr/>
          </p:nvSpPr>
          <p:spPr bwMode="auto">
            <a:xfrm>
              <a:off x="6627513" y="3923894"/>
              <a:ext cx="80295" cy="70658"/>
            </a:xfrm>
            <a:custGeom>
              <a:avLst/>
              <a:gdLst>
                <a:gd name="T0" fmla="*/ 21 w 27"/>
                <a:gd name="T1" fmla="*/ 9 h 26"/>
                <a:gd name="T2" fmla="*/ 14 w 27"/>
                <a:gd name="T3" fmla="*/ 13 h 26"/>
                <a:gd name="T4" fmla="*/ 21 w 27"/>
                <a:gd name="T5" fmla="*/ 12 h 26"/>
                <a:gd name="T6" fmla="*/ 20 w 27"/>
                <a:gd name="T7" fmla="*/ 18 h 26"/>
                <a:gd name="T8" fmla="*/ 22 w 27"/>
                <a:gd name="T9" fmla="*/ 20 h 26"/>
                <a:gd name="T10" fmla="*/ 20 w 27"/>
                <a:gd name="T11" fmla="*/ 19 h 26"/>
                <a:gd name="T12" fmla="*/ 16 w 27"/>
                <a:gd name="T13" fmla="*/ 19 h 26"/>
                <a:gd name="T14" fmla="*/ 14 w 27"/>
                <a:gd name="T15" fmla="*/ 13 h 26"/>
                <a:gd name="T16" fmla="*/ 14 w 27"/>
                <a:gd name="T17" fmla="*/ 13 h 26"/>
                <a:gd name="T18" fmla="*/ 12 w 27"/>
                <a:gd name="T19" fmla="*/ 22 h 26"/>
                <a:gd name="T20" fmla="*/ 10 w 27"/>
                <a:gd name="T21" fmla="*/ 21 h 26"/>
                <a:gd name="T22" fmla="*/ 14 w 27"/>
                <a:gd name="T23" fmla="*/ 13 h 26"/>
                <a:gd name="T24" fmla="*/ 8 w 27"/>
                <a:gd name="T25" fmla="*/ 17 h 26"/>
                <a:gd name="T26" fmla="*/ 6 w 27"/>
                <a:gd name="T27" fmla="*/ 14 h 26"/>
                <a:gd name="T28" fmla="*/ 4 w 27"/>
                <a:gd name="T29" fmla="*/ 14 h 26"/>
                <a:gd name="T30" fmla="*/ 6 w 27"/>
                <a:gd name="T31" fmla="*/ 13 h 26"/>
                <a:gd name="T32" fmla="*/ 8 w 27"/>
                <a:gd name="T33" fmla="*/ 8 h 26"/>
                <a:gd name="T34" fmla="*/ 14 w 27"/>
                <a:gd name="T35" fmla="*/ 13 h 26"/>
                <a:gd name="T36" fmla="*/ 9 w 27"/>
                <a:gd name="T37" fmla="*/ 5 h 26"/>
                <a:gd name="T38" fmla="*/ 11 w 27"/>
                <a:gd name="T39" fmla="*/ 4 h 26"/>
                <a:gd name="T40" fmla="*/ 11 w 27"/>
                <a:gd name="T41" fmla="*/ 5 h 26"/>
                <a:gd name="T42" fmla="*/ 16 w 27"/>
                <a:gd name="T43" fmla="*/ 7 h 26"/>
                <a:gd name="T44" fmla="*/ 14 w 27"/>
                <a:gd name="T45" fmla="*/ 12 h 26"/>
                <a:gd name="T46" fmla="*/ 21 w 27"/>
                <a:gd name="T47" fmla="*/ 8 h 26"/>
                <a:gd name="T48" fmla="*/ 23 w 27"/>
                <a:gd name="T49" fmla="*/ 8 h 26"/>
                <a:gd name="T50" fmla="*/ 23 w 27"/>
                <a:gd name="T51" fmla="*/ 4 h 26"/>
                <a:gd name="T52" fmla="*/ 17 w 27"/>
                <a:gd name="T53" fmla="*/ 6 h 26"/>
                <a:gd name="T54" fmla="*/ 6 w 27"/>
                <a:gd name="T55" fmla="*/ 4 h 26"/>
                <a:gd name="T56" fmla="*/ 1 w 27"/>
                <a:gd name="T57" fmla="*/ 12 h 26"/>
                <a:gd name="T58" fmla="*/ 7 w 27"/>
                <a:gd name="T59" fmla="*/ 18 h 26"/>
                <a:gd name="T60" fmla="*/ 10 w 27"/>
                <a:gd name="T61" fmla="*/ 25 h 26"/>
                <a:gd name="T62" fmla="*/ 17 w 27"/>
                <a:gd name="T63" fmla="*/ 21 h 26"/>
                <a:gd name="T64" fmla="*/ 25 w 27"/>
                <a:gd name="T65" fmla="*/ 20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0" y="18"/>
                    <a:pt x="20" y="18"/>
                    <a:pt x="20"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5" y="19"/>
                    <a:pt x="15" y="19"/>
                    <a:pt x="15" y="19"/>
                  </a:cubicBezTo>
                  <a:cubicBezTo>
                    <a:pt x="14" y="13"/>
                    <a:pt x="14" y="13"/>
                    <a:pt x="14" y="13"/>
                  </a:cubicBezTo>
                  <a:cubicBezTo>
                    <a:pt x="14" y="13"/>
                    <a:pt x="14" y="13"/>
                    <a:pt x="14" y="13"/>
                  </a:cubicBezTo>
                  <a:cubicBezTo>
                    <a:pt x="14" y="13"/>
                    <a:pt x="14" y="13"/>
                    <a:pt x="14" y="13"/>
                  </a:cubicBezTo>
                  <a:cubicBezTo>
                    <a:pt x="12" y="21"/>
                    <a:pt x="12" y="21"/>
                    <a:pt x="12" y="21"/>
                  </a:cubicBezTo>
                  <a:cubicBezTo>
                    <a:pt x="12" y="21"/>
                    <a:pt x="12" y="21"/>
                    <a:pt x="12" y="22"/>
                  </a:cubicBezTo>
                  <a:cubicBezTo>
                    <a:pt x="12" y="22"/>
                    <a:pt x="11" y="22"/>
                    <a:pt x="11" y="22"/>
                  </a:cubicBezTo>
                  <a:cubicBezTo>
                    <a:pt x="10" y="22"/>
                    <a:pt x="10" y="22"/>
                    <a:pt x="10" y="21"/>
                  </a:cubicBezTo>
                  <a:cubicBezTo>
                    <a:pt x="10" y="21"/>
                    <a:pt x="11" y="21"/>
                    <a:pt x="11" y="21"/>
                  </a:cubicBezTo>
                  <a:cubicBezTo>
                    <a:pt x="14" y="13"/>
                    <a:pt x="14" y="13"/>
                    <a:pt x="14" y="13"/>
                  </a:cubicBezTo>
                  <a:cubicBezTo>
                    <a:pt x="8" y="17"/>
                    <a:pt x="8" y="17"/>
                    <a:pt x="8" y="17"/>
                  </a:cubicBezTo>
                  <a:cubicBezTo>
                    <a:pt x="8" y="17"/>
                    <a:pt x="8" y="17"/>
                    <a:pt x="8" y="17"/>
                  </a:cubicBezTo>
                  <a:cubicBezTo>
                    <a:pt x="13" y="13"/>
                    <a:pt x="13" y="13"/>
                    <a:pt x="13" y="13"/>
                  </a:cubicBezTo>
                  <a:cubicBezTo>
                    <a:pt x="6" y="14"/>
                    <a:pt x="6" y="14"/>
                    <a:pt x="6" y="14"/>
                  </a:cubicBezTo>
                  <a:cubicBezTo>
                    <a:pt x="6" y="14"/>
                    <a:pt x="5" y="15"/>
                    <a:pt x="5" y="15"/>
                  </a:cubicBezTo>
                  <a:cubicBezTo>
                    <a:pt x="4" y="15"/>
                    <a:pt x="4" y="14"/>
                    <a:pt x="4" y="14"/>
                  </a:cubicBezTo>
                  <a:cubicBezTo>
                    <a:pt x="4" y="13"/>
                    <a:pt x="4" y="13"/>
                    <a:pt x="5" y="13"/>
                  </a:cubicBezTo>
                  <a:cubicBezTo>
                    <a:pt x="5" y="13"/>
                    <a:pt x="5" y="13"/>
                    <a:pt x="6" y="13"/>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9"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8"/>
                  </a:cubicBezTo>
                  <a:cubicBezTo>
                    <a:pt x="21" y="8"/>
                    <a:pt x="21" y="8"/>
                    <a:pt x="22" y="8"/>
                  </a:cubicBezTo>
                  <a:cubicBezTo>
                    <a:pt x="22" y="8"/>
                    <a:pt x="23" y="8"/>
                    <a:pt x="23" y="8"/>
                  </a:cubicBezTo>
                  <a:cubicBezTo>
                    <a:pt x="23" y="9"/>
                    <a:pt x="22" y="9"/>
                    <a:pt x="22" y="9"/>
                  </a:cubicBezTo>
                  <a:close/>
                  <a:moveTo>
                    <a:pt x="23" y="4"/>
                  </a:moveTo>
                  <a:cubicBezTo>
                    <a:pt x="20"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4" y="18"/>
                  </a:cubicBezTo>
                  <a:cubicBezTo>
                    <a:pt x="5" y="18"/>
                    <a:pt x="6" y="18"/>
                    <a:pt x="7" y="18"/>
                  </a:cubicBezTo>
                  <a:cubicBezTo>
                    <a:pt x="6" y="18"/>
                    <a:pt x="6" y="19"/>
                    <a:pt x="6" y="19"/>
                  </a:cubicBezTo>
                  <a:cubicBezTo>
                    <a:pt x="6" y="21"/>
                    <a:pt x="7" y="24"/>
                    <a:pt x="10" y="25"/>
                  </a:cubicBezTo>
                  <a:cubicBezTo>
                    <a:pt x="13" y="26"/>
                    <a:pt x="16" y="25"/>
                    <a:pt x="17" y="22"/>
                  </a:cubicBez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27">
              <a:extLst>
                <a:ext uri="{FF2B5EF4-FFF2-40B4-BE49-F238E27FC236}">
                  <a16:creationId xmlns:a16="http://schemas.microsoft.com/office/drawing/2014/main" id="{4F45B825-18AC-4476-BC16-33A9CF8FA4D1}"/>
                </a:ext>
              </a:extLst>
            </p:cNvPr>
            <p:cNvSpPr>
              <a:spLocks noEditPoints="1"/>
            </p:cNvSpPr>
            <p:nvPr/>
          </p:nvSpPr>
          <p:spPr bwMode="auto">
            <a:xfrm>
              <a:off x="7167085" y="4611206"/>
              <a:ext cx="80295" cy="70658"/>
            </a:xfrm>
            <a:custGeom>
              <a:avLst/>
              <a:gdLst>
                <a:gd name="T0" fmla="*/ 22 w 28"/>
                <a:gd name="T1" fmla="*/ 9 h 26"/>
                <a:gd name="T2" fmla="*/ 15 w 28"/>
                <a:gd name="T3" fmla="*/ 13 h 26"/>
                <a:gd name="T4" fmla="*/ 21 w 28"/>
                <a:gd name="T5" fmla="*/ 12 h 26"/>
                <a:gd name="T6" fmla="*/ 21 w 28"/>
                <a:gd name="T7" fmla="*/ 19 h 26"/>
                <a:gd name="T8" fmla="*/ 22 w 28"/>
                <a:gd name="T9" fmla="*/ 20 h 26"/>
                <a:gd name="T10" fmla="*/ 21 w 28"/>
                <a:gd name="T11" fmla="*/ 19 h 26"/>
                <a:gd name="T12" fmla="*/ 16 w 28"/>
                <a:gd name="T13" fmla="*/ 20 h 26"/>
                <a:gd name="T14" fmla="*/ 14 w 28"/>
                <a:gd name="T15" fmla="*/ 13 h 26"/>
                <a:gd name="T16" fmla="*/ 14 w 28"/>
                <a:gd name="T17" fmla="*/ 14 h 26"/>
                <a:gd name="T18" fmla="*/ 12 w 28"/>
                <a:gd name="T19" fmla="*/ 22 h 26"/>
                <a:gd name="T20" fmla="*/ 11 w 28"/>
                <a:gd name="T21" fmla="*/ 21 h 26"/>
                <a:gd name="T22" fmla="*/ 14 w 28"/>
                <a:gd name="T23" fmla="*/ 13 h 26"/>
                <a:gd name="T24" fmla="*/ 9 w 28"/>
                <a:gd name="T25" fmla="*/ 17 h 26"/>
                <a:gd name="T26" fmla="*/ 6 w 28"/>
                <a:gd name="T27" fmla="*/ 14 h 26"/>
                <a:gd name="T28" fmla="*/ 4 w 28"/>
                <a:gd name="T29" fmla="*/ 14 h 26"/>
                <a:gd name="T30" fmla="*/ 6 w 28"/>
                <a:gd name="T31" fmla="*/ 14 h 26"/>
                <a:gd name="T32" fmla="*/ 9 w 28"/>
                <a:gd name="T33" fmla="*/ 9 h 26"/>
                <a:gd name="T34" fmla="*/ 14 w 28"/>
                <a:gd name="T35" fmla="*/ 13 h 26"/>
                <a:gd name="T36" fmla="*/ 10 w 28"/>
                <a:gd name="T37" fmla="*/ 5 h 26"/>
                <a:gd name="T38" fmla="*/ 11 w 28"/>
                <a:gd name="T39" fmla="*/ 4 h 26"/>
                <a:gd name="T40" fmla="*/ 11 w 28"/>
                <a:gd name="T41" fmla="*/ 5 h 26"/>
                <a:gd name="T42" fmla="*/ 16 w 28"/>
                <a:gd name="T43" fmla="*/ 7 h 26"/>
                <a:gd name="T44" fmla="*/ 15 w 28"/>
                <a:gd name="T45" fmla="*/ 13 h 26"/>
                <a:gd name="T46" fmla="*/ 21 w 28"/>
                <a:gd name="T47" fmla="*/ 9 h 26"/>
                <a:gd name="T48" fmla="*/ 23 w 28"/>
                <a:gd name="T49" fmla="*/ 9 h 26"/>
                <a:gd name="T50" fmla="*/ 23 w 28"/>
                <a:gd name="T51" fmla="*/ 5 h 26"/>
                <a:gd name="T52" fmla="*/ 13 w 28"/>
                <a:gd name="T53" fmla="*/ 1 h 26"/>
                <a:gd name="T54" fmla="*/ 7 w 28"/>
                <a:gd name="T55" fmla="*/ 9 h 26"/>
                <a:gd name="T56" fmla="*/ 5 w 28"/>
                <a:gd name="T57" fmla="*/ 18 h 26"/>
                <a:gd name="T58" fmla="*/ 7 w 28"/>
                <a:gd name="T59" fmla="*/ 19 h 26"/>
                <a:gd name="T60" fmla="*/ 17 w 28"/>
                <a:gd name="T61" fmla="*/ 22 h 26"/>
                <a:gd name="T62" fmla="*/ 19 w 28"/>
                <a:gd name="T63" fmla="*/ 23 h 26"/>
                <a:gd name="T64" fmla="*/ 23 w 28"/>
                <a:gd name="T65" fmla="*/ 14 h 26"/>
                <a:gd name="T66" fmla="*/ 23 w 28"/>
                <a:gd name="T67"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26">
                  <a:moveTo>
                    <a:pt x="22" y="9"/>
                  </a:moveTo>
                  <a:cubicBezTo>
                    <a:pt x="22" y="9"/>
                    <a:pt x="22" y="9"/>
                    <a:pt x="22" y="9"/>
                  </a:cubicBezTo>
                  <a:cubicBezTo>
                    <a:pt x="15" y="13"/>
                    <a:pt x="15" y="13"/>
                    <a:pt x="15" y="13"/>
                  </a:cubicBezTo>
                  <a:cubicBezTo>
                    <a:pt x="15" y="13"/>
                    <a:pt x="15" y="13"/>
                    <a:pt x="15" y="13"/>
                  </a:cubicBezTo>
                  <a:cubicBezTo>
                    <a:pt x="21" y="12"/>
                    <a:pt x="21" y="12"/>
                    <a:pt x="21" y="12"/>
                  </a:cubicBezTo>
                  <a:cubicBezTo>
                    <a:pt x="21" y="12"/>
                    <a:pt x="21" y="12"/>
                    <a:pt x="21" y="12"/>
                  </a:cubicBezTo>
                  <a:cubicBezTo>
                    <a:pt x="15" y="13"/>
                    <a:pt x="15" y="13"/>
                    <a:pt x="15" y="13"/>
                  </a:cubicBezTo>
                  <a:cubicBezTo>
                    <a:pt x="21" y="19"/>
                    <a:pt x="21" y="19"/>
                    <a:pt x="21" y="19"/>
                  </a:cubicBezTo>
                  <a:cubicBezTo>
                    <a:pt x="21" y="18"/>
                    <a:pt x="22" y="18"/>
                    <a:pt x="22" y="19"/>
                  </a:cubicBezTo>
                  <a:cubicBezTo>
                    <a:pt x="22" y="19"/>
                    <a:pt x="22" y="19"/>
                    <a:pt x="22" y="20"/>
                  </a:cubicBezTo>
                  <a:cubicBezTo>
                    <a:pt x="22" y="20"/>
                    <a:pt x="21" y="20"/>
                    <a:pt x="21" y="20"/>
                  </a:cubicBezTo>
                  <a:cubicBezTo>
                    <a:pt x="20" y="20"/>
                    <a:pt x="20" y="19"/>
                    <a:pt x="21" y="19"/>
                  </a:cubicBezTo>
                  <a:cubicBezTo>
                    <a:pt x="15" y="13"/>
                    <a:pt x="15" y="13"/>
                    <a:pt x="15" y="13"/>
                  </a:cubicBezTo>
                  <a:cubicBezTo>
                    <a:pt x="16" y="20"/>
                    <a:pt x="16" y="20"/>
                    <a:pt x="16" y="20"/>
                  </a:cubicBezTo>
                  <a:cubicBezTo>
                    <a:pt x="16" y="20"/>
                    <a:pt x="16" y="20"/>
                    <a:pt x="16" y="20"/>
                  </a:cubicBezTo>
                  <a:cubicBezTo>
                    <a:pt x="14" y="13"/>
                    <a:pt x="14" y="13"/>
                    <a:pt x="14" y="13"/>
                  </a:cubicBezTo>
                  <a:cubicBezTo>
                    <a:pt x="14" y="14"/>
                    <a:pt x="14" y="14"/>
                    <a:pt x="14" y="14"/>
                  </a:cubicBezTo>
                  <a:cubicBezTo>
                    <a:pt x="14" y="14"/>
                    <a:pt x="14" y="14"/>
                    <a:pt x="14" y="14"/>
                  </a:cubicBezTo>
                  <a:cubicBezTo>
                    <a:pt x="12" y="21"/>
                    <a:pt x="12" y="21"/>
                    <a:pt x="12" y="21"/>
                  </a:cubicBezTo>
                  <a:cubicBezTo>
                    <a:pt x="12" y="21"/>
                    <a:pt x="12" y="21"/>
                    <a:pt x="12" y="22"/>
                  </a:cubicBezTo>
                  <a:cubicBezTo>
                    <a:pt x="12" y="22"/>
                    <a:pt x="12" y="22"/>
                    <a:pt x="11" y="22"/>
                  </a:cubicBezTo>
                  <a:cubicBezTo>
                    <a:pt x="11" y="22"/>
                    <a:pt x="11" y="22"/>
                    <a:pt x="11" y="21"/>
                  </a:cubicBezTo>
                  <a:cubicBezTo>
                    <a:pt x="11" y="21"/>
                    <a:pt x="11" y="21"/>
                    <a:pt x="11" y="21"/>
                  </a:cubicBezTo>
                  <a:cubicBezTo>
                    <a:pt x="14" y="13"/>
                    <a:pt x="14" y="13"/>
                    <a:pt x="14" y="13"/>
                  </a:cubicBezTo>
                  <a:cubicBezTo>
                    <a:pt x="9" y="17"/>
                    <a:pt x="9" y="17"/>
                    <a:pt x="9" y="17"/>
                  </a:cubicBezTo>
                  <a:cubicBezTo>
                    <a:pt x="9" y="17"/>
                    <a:pt x="9" y="17"/>
                    <a:pt x="9" y="17"/>
                  </a:cubicBezTo>
                  <a:cubicBezTo>
                    <a:pt x="14" y="13"/>
                    <a:pt x="14" y="13"/>
                    <a:pt x="14" y="13"/>
                  </a:cubicBezTo>
                  <a:cubicBezTo>
                    <a:pt x="6" y="14"/>
                    <a:pt x="6" y="14"/>
                    <a:pt x="6" y="14"/>
                  </a:cubicBezTo>
                  <a:cubicBezTo>
                    <a:pt x="6" y="14"/>
                    <a:pt x="6" y="15"/>
                    <a:pt x="5" y="15"/>
                  </a:cubicBezTo>
                  <a:cubicBezTo>
                    <a:pt x="5" y="15"/>
                    <a:pt x="4" y="15"/>
                    <a:pt x="4" y="14"/>
                  </a:cubicBezTo>
                  <a:cubicBezTo>
                    <a:pt x="4" y="14"/>
                    <a:pt x="5" y="13"/>
                    <a:pt x="5" y="13"/>
                  </a:cubicBezTo>
                  <a:cubicBezTo>
                    <a:pt x="5" y="13"/>
                    <a:pt x="6" y="13"/>
                    <a:pt x="6" y="14"/>
                  </a:cubicBezTo>
                  <a:cubicBezTo>
                    <a:pt x="14" y="13"/>
                    <a:pt x="14" y="13"/>
                    <a:pt x="14" y="13"/>
                  </a:cubicBezTo>
                  <a:cubicBezTo>
                    <a:pt x="9" y="9"/>
                    <a:pt x="9" y="9"/>
                    <a:pt x="9" y="9"/>
                  </a:cubicBezTo>
                  <a:cubicBezTo>
                    <a:pt x="9" y="9"/>
                    <a:pt x="9" y="9"/>
                    <a:pt x="9" y="9"/>
                  </a:cubicBezTo>
                  <a:cubicBezTo>
                    <a:pt x="14" y="13"/>
                    <a:pt x="14" y="13"/>
                    <a:pt x="14" y="13"/>
                  </a:cubicBezTo>
                  <a:cubicBezTo>
                    <a:pt x="11" y="6"/>
                    <a:pt x="11" y="6"/>
                    <a:pt x="11" y="6"/>
                  </a:cubicBezTo>
                  <a:cubicBezTo>
                    <a:pt x="10" y="6"/>
                    <a:pt x="10" y="5"/>
                    <a:pt x="10" y="5"/>
                  </a:cubicBezTo>
                  <a:cubicBezTo>
                    <a:pt x="9" y="5"/>
                    <a:pt x="9" y="5"/>
                    <a:pt x="10" y="4"/>
                  </a:cubicBezTo>
                  <a:cubicBezTo>
                    <a:pt x="10" y="4"/>
                    <a:pt x="11" y="4"/>
                    <a:pt x="11" y="4"/>
                  </a:cubicBezTo>
                  <a:cubicBezTo>
                    <a:pt x="11" y="5"/>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5" y="13"/>
                    <a:pt x="15" y="13"/>
                    <a:pt x="15" y="13"/>
                  </a:cubicBezTo>
                  <a:cubicBezTo>
                    <a:pt x="21" y="9"/>
                    <a:pt x="21" y="9"/>
                    <a:pt x="21" y="9"/>
                  </a:cubicBezTo>
                  <a:cubicBezTo>
                    <a:pt x="21" y="9"/>
                    <a:pt x="21" y="9"/>
                    <a:pt x="21" y="9"/>
                  </a:cubicBezTo>
                  <a:cubicBezTo>
                    <a:pt x="21" y="8"/>
                    <a:pt x="22" y="8"/>
                    <a:pt x="22" y="8"/>
                  </a:cubicBezTo>
                  <a:cubicBezTo>
                    <a:pt x="23" y="8"/>
                    <a:pt x="23" y="8"/>
                    <a:pt x="23" y="9"/>
                  </a:cubicBezTo>
                  <a:cubicBezTo>
                    <a:pt x="23" y="9"/>
                    <a:pt x="23" y="9"/>
                    <a:pt x="22" y="9"/>
                  </a:cubicBezTo>
                  <a:close/>
                  <a:moveTo>
                    <a:pt x="23" y="5"/>
                  </a:moveTo>
                  <a:cubicBezTo>
                    <a:pt x="21" y="4"/>
                    <a:pt x="18" y="5"/>
                    <a:pt x="17" y="7"/>
                  </a:cubicBezTo>
                  <a:cubicBezTo>
                    <a:pt x="17" y="4"/>
                    <a:pt x="16" y="2"/>
                    <a:pt x="13" y="1"/>
                  </a:cubicBezTo>
                  <a:cubicBezTo>
                    <a:pt x="11" y="0"/>
                    <a:pt x="8" y="2"/>
                    <a:pt x="7" y="4"/>
                  </a:cubicBezTo>
                  <a:cubicBezTo>
                    <a:pt x="6" y="6"/>
                    <a:pt x="7" y="7"/>
                    <a:pt x="7" y="9"/>
                  </a:cubicBezTo>
                  <a:cubicBezTo>
                    <a:pt x="5" y="8"/>
                    <a:pt x="2" y="9"/>
                    <a:pt x="1" y="12"/>
                  </a:cubicBezTo>
                  <a:cubicBezTo>
                    <a:pt x="0" y="14"/>
                    <a:pt x="2" y="17"/>
                    <a:pt x="5" y="18"/>
                  </a:cubicBezTo>
                  <a:cubicBezTo>
                    <a:pt x="6" y="18"/>
                    <a:pt x="6" y="19"/>
                    <a:pt x="7" y="18"/>
                  </a:cubicBezTo>
                  <a:cubicBezTo>
                    <a:pt x="7" y="19"/>
                    <a:pt x="7" y="19"/>
                    <a:pt x="7" y="19"/>
                  </a:cubicBezTo>
                  <a:cubicBezTo>
                    <a:pt x="6" y="21"/>
                    <a:pt x="7" y="24"/>
                    <a:pt x="10" y="25"/>
                  </a:cubicBezTo>
                  <a:cubicBezTo>
                    <a:pt x="13" y="26"/>
                    <a:pt x="16" y="25"/>
                    <a:pt x="17" y="22"/>
                  </a:cubicBezTo>
                  <a:cubicBezTo>
                    <a:pt x="17" y="22"/>
                    <a:pt x="17" y="22"/>
                    <a:pt x="17" y="22"/>
                  </a:cubicBezTo>
                  <a:cubicBezTo>
                    <a:pt x="18" y="22"/>
                    <a:pt x="18" y="23"/>
                    <a:pt x="19" y="23"/>
                  </a:cubicBezTo>
                  <a:cubicBezTo>
                    <a:pt x="22" y="24"/>
                    <a:pt x="25" y="22"/>
                    <a:pt x="26" y="20"/>
                  </a:cubicBezTo>
                  <a:cubicBezTo>
                    <a:pt x="26" y="18"/>
                    <a:pt x="25" y="15"/>
                    <a:pt x="23" y="14"/>
                  </a:cubicBezTo>
                  <a:cubicBezTo>
                    <a:pt x="25" y="14"/>
                    <a:pt x="26" y="12"/>
                    <a:pt x="27" y="11"/>
                  </a:cubicBezTo>
                  <a:cubicBezTo>
                    <a:pt x="28" y="8"/>
                    <a:pt x="26" y="5"/>
                    <a:pt x="23"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28">
              <a:extLst>
                <a:ext uri="{FF2B5EF4-FFF2-40B4-BE49-F238E27FC236}">
                  <a16:creationId xmlns:a16="http://schemas.microsoft.com/office/drawing/2014/main" id="{E84035AB-6F82-4C79-AA2B-3F71EB473856}"/>
                </a:ext>
              </a:extLst>
            </p:cNvPr>
            <p:cNvSpPr>
              <a:spLocks noEditPoints="1"/>
            </p:cNvSpPr>
            <p:nvPr/>
          </p:nvSpPr>
          <p:spPr bwMode="auto">
            <a:xfrm>
              <a:off x="2198524" y="-36183"/>
              <a:ext cx="5790769" cy="5215866"/>
            </a:xfrm>
            <a:custGeom>
              <a:avLst/>
              <a:gdLst>
                <a:gd name="T0" fmla="*/ 1885 w 1981"/>
                <a:gd name="T1" fmla="*/ 1434 h 1955"/>
                <a:gd name="T2" fmla="*/ 1797 w 1981"/>
                <a:gd name="T3" fmla="*/ 1230 h 1955"/>
                <a:gd name="T4" fmla="*/ 942 w 1981"/>
                <a:gd name="T5" fmla="*/ 216 h 1955"/>
                <a:gd name="T6" fmla="*/ 338 w 1981"/>
                <a:gd name="T7" fmla="*/ 627 h 1955"/>
                <a:gd name="T8" fmla="*/ 418 w 1981"/>
                <a:gd name="T9" fmla="*/ 588 h 1955"/>
                <a:gd name="T10" fmla="*/ 1049 w 1981"/>
                <a:gd name="T11" fmla="*/ 1741 h 1955"/>
                <a:gd name="T12" fmla="*/ 1636 w 1981"/>
                <a:gd name="T13" fmla="*/ 1326 h 1955"/>
                <a:gd name="T14" fmla="*/ 1584 w 1981"/>
                <a:gd name="T15" fmla="*/ 1353 h 1955"/>
                <a:gd name="T16" fmla="*/ 1600 w 1981"/>
                <a:gd name="T17" fmla="*/ 1380 h 1955"/>
                <a:gd name="T18" fmla="*/ 1647 w 1981"/>
                <a:gd name="T19" fmla="*/ 1442 h 1955"/>
                <a:gd name="T20" fmla="*/ 1378 w 1981"/>
                <a:gd name="T21" fmla="*/ 1648 h 1955"/>
                <a:gd name="T22" fmla="*/ 1108 w 1981"/>
                <a:gd name="T23" fmla="*/ 1783 h 1955"/>
                <a:gd name="T24" fmla="*/ 187 w 1981"/>
                <a:gd name="T25" fmla="*/ 1206 h 1955"/>
                <a:gd name="T26" fmla="*/ 306 w 1981"/>
                <a:gd name="T27" fmla="*/ 689 h 1955"/>
                <a:gd name="T28" fmla="*/ 349 w 1981"/>
                <a:gd name="T29" fmla="*/ 628 h 1955"/>
                <a:gd name="T30" fmla="*/ 508 w 1981"/>
                <a:gd name="T31" fmla="*/ 394 h 1955"/>
                <a:gd name="T32" fmla="*/ 497 w 1981"/>
                <a:gd name="T33" fmla="*/ 279 h 1955"/>
                <a:gd name="T34" fmla="*/ 968 w 1981"/>
                <a:gd name="T35" fmla="*/ 146 h 1955"/>
                <a:gd name="T36" fmla="*/ 1797 w 1981"/>
                <a:gd name="T37" fmla="*/ 1121 h 1955"/>
                <a:gd name="T38" fmla="*/ 1567 w 1981"/>
                <a:gd name="T39" fmla="*/ 1620 h 1955"/>
                <a:gd name="T40" fmla="*/ 1489 w 1981"/>
                <a:gd name="T41" fmla="*/ 1679 h 1955"/>
                <a:gd name="T42" fmla="*/ 1288 w 1981"/>
                <a:gd name="T43" fmla="*/ 1790 h 1955"/>
                <a:gd name="T44" fmla="*/ 143 w 1981"/>
                <a:gd name="T45" fmla="*/ 1096 h 1955"/>
                <a:gd name="T46" fmla="*/ 171 w 1981"/>
                <a:gd name="T47" fmla="*/ 946 h 1955"/>
                <a:gd name="T48" fmla="*/ 201 w 1981"/>
                <a:gd name="T49" fmla="*/ 855 h 1955"/>
                <a:gd name="T50" fmla="*/ 410 w 1981"/>
                <a:gd name="T51" fmla="*/ 336 h 1955"/>
                <a:gd name="T52" fmla="*/ 494 w 1981"/>
                <a:gd name="T53" fmla="*/ 279 h 1955"/>
                <a:gd name="T54" fmla="*/ 698 w 1981"/>
                <a:gd name="T55" fmla="*/ 170 h 1955"/>
                <a:gd name="T56" fmla="*/ 1766 w 1981"/>
                <a:gd name="T57" fmla="*/ 924 h 1955"/>
                <a:gd name="T58" fmla="*/ 1767 w 1981"/>
                <a:gd name="T59" fmla="*/ 1030 h 1955"/>
                <a:gd name="T60" fmla="*/ 1774 w 1981"/>
                <a:gd name="T61" fmla="*/ 1078 h 1955"/>
                <a:gd name="T62" fmla="*/ 1874 w 1981"/>
                <a:gd name="T63" fmla="*/ 1556 h 1955"/>
                <a:gd name="T64" fmla="*/ 1837 w 1981"/>
                <a:gd name="T65" fmla="*/ 1629 h 1955"/>
                <a:gd name="T66" fmla="*/ 1362 w 1981"/>
                <a:gd name="T67" fmla="*/ 1921 h 1955"/>
                <a:gd name="T68" fmla="*/ 187 w 1981"/>
                <a:gd name="T69" fmla="*/ 706 h 1955"/>
                <a:gd name="T70" fmla="*/ 43 w 1981"/>
                <a:gd name="T71" fmla="*/ 588 h 1955"/>
                <a:gd name="T72" fmla="*/ 257 w 1981"/>
                <a:gd name="T73" fmla="*/ 434 h 1955"/>
                <a:gd name="T74" fmla="*/ 96 w 1981"/>
                <a:gd name="T75" fmla="*/ 412 h 1955"/>
                <a:gd name="T76" fmla="*/ 426 w 1981"/>
                <a:gd name="T77" fmla="*/ 141 h 1955"/>
                <a:gd name="T78" fmla="*/ 606 w 1981"/>
                <a:gd name="T79" fmla="*/ 45 h 1955"/>
                <a:gd name="T80" fmla="*/ 1795 w 1981"/>
                <a:gd name="T81" fmla="*/ 1225 h 1955"/>
                <a:gd name="T82" fmla="*/ 1738 w 1981"/>
                <a:gd name="T83" fmla="*/ 626 h 1955"/>
                <a:gd name="T84" fmla="*/ 725 w 1981"/>
                <a:gd name="T85" fmla="*/ 154 h 1955"/>
                <a:gd name="T86" fmla="*/ 573 w 1981"/>
                <a:gd name="T87" fmla="*/ 163 h 1955"/>
                <a:gd name="T88" fmla="*/ 554 w 1981"/>
                <a:gd name="T89" fmla="*/ 182 h 1955"/>
                <a:gd name="T90" fmla="*/ 441 w 1981"/>
                <a:gd name="T91" fmla="*/ 230 h 1955"/>
                <a:gd name="T92" fmla="*/ 399 w 1981"/>
                <a:gd name="T93" fmla="*/ 319 h 1955"/>
                <a:gd name="T94" fmla="*/ 266 w 1981"/>
                <a:gd name="T95" fmla="*/ 428 h 1955"/>
                <a:gd name="T96" fmla="*/ 156 w 1981"/>
                <a:gd name="T97" fmla="*/ 420 h 1955"/>
                <a:gd name="T98" fmla="*/ 275 w 1981"/>
                <a:gd name="T99" fmla="*/ 510 h 1955"/>
                <a:gd name="T100" fmla="*/ 65 w 1981"/>
                <a:gd name="T101" fmla="*/ 495 h 1955"/>
                <a:gd name="T102" fmla="*/ 185 w 1981"/>
                <a:gd name="T103" fmla="*/ 696 h 1955"/>
                <a:gd name="T104" fmla="*/ 131 w 1981"/>
                <a:gd name="T105" fmla="*/ 1104 h 1955"/>
                <a:gd name="T106" fmla="*/ 1219 w 1981"/>
                <a:gd name="T107" fmla="*/ 1844 h 1955"/>
                <a:gd name="T108" fmla="*/ 1402 w 1981"/>
                <a:gd name="T109" fmla="*/ 1792 h 1955"/>
                <a:gd name="T110" fmla="*/ 1451 w 1981"/>
                <a:gd name="T111" fmla="*/ 1820 h 1955"/>
                <a:gd name="T112" fmla="*/ 1444 w 1981"/>
                <a:gd name="T113" fmla="*/ 1716 h 1955"/>
                <a:gd name="T114" fmla="*/ 1563 w 1981"/>
                <a:gd name="T115" fmla="*/ 1784 h 1955"/>
                <a:gd name="T116" fmla="*/ 1602 w 1981"/>
                <a:gd name="T117" fmla="*/ 1507 h 1955"/>
                <a:gd name="T118" fmla="*/ 1840 w 1981"/>
                <a:gd name="T119" fmla="*/ 1633 h 1955"/>
                <a:gd name="T120" fmla="*/ 1850 w 1981"/>
                <a:gd name="T121" fmla="*/ 1543 h 1955"/>
                <a:gd name="T122" fmla="*/ 1801 w 1981"/>
                <a:gd name="T123" fmla="*/ 1284 h 1955"/>
                <a:gd name="T124" fmla="*/ 1935 w 1981"/>
                <a:gd name="T125" fmla="*/ 1389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1" h="1955">
                  <a:moveTo>
                    <a:pt x="1971" y="1370"/>
                  </a:moveTo>
                  <a:cubicBezTo>
                    <a:pt x="1955" y="1374"/>
                    <a:pt x="1955" y="1374"/>
                    <a:pt x="1955" y="1374"/>
                  </a:cubicBezTo>
                  <a:cubicBezTo>
                    <a:pt x="1967" y="1378"/>
                    <a:pt x="1967" y="1378"/>
                    <a:pt x="1967" y="1378"/>
                  </a:cubicBezTo>
                  <a:cubicBezTo>
                    <a:pt x="1967" y="1379"/>
                    <a:pt x="1967" y="1379"/>
                    <a:pt x="1967" y="1379"/>
                  </a:cubicBezTo>
                  <a:cubicBezTo>
                    <a:pt x="1955" y="1375"/>
                    <a:pt x="1955" y="1375"/>
                    <a:pt x="1955" y="1375"/>
                  </a:cubicBezTo>
                  <a:cubicBezTo>
                    <a:pt x="1965" y="1387"/>
                    <a:pt x="1965" y="1387"/>
                    <a:pt x="1965" y="1387"/>
                  </a:cubicBezTo>
                  <a:cubicBezTo>
                    <a:pt x="1966" y="1386"/>
                    <a:pt x="1967" y="1386"/>
                    <a:pt x="1967" y="1387"/>
                  </a:cubicBezTo>
                  <a:cubicBezTo>
                    <a:pt x="1968" y="1388"/>
                    <a:pt x="1968" y="1389"/>
                    <a:pt x="1967" y="1390"/>
                  </a:cubicBezTo>
                  <a:cubicBezTo>
                    <a:pt x="1967" y="1390"/>
                    <a:pt x="1966" y="1390"/>
                    <a:pt x="1965" y="1389"/>
                  </a:cubicBezTo>
                  <a:cubicBezTo>
                    <a:pt x="1964" y="1389"/>
                    <a:pt x="1964" y="1388"/>
                    <a:pt x="1965" y="1387"/>
                  </a:cubicBezTo>
                  <a:cubicBezTo>
                    <a:pt x="1954" y="1375"/>
                    <a:pt x="1954" y="1375"/>
                    <a:pt x="1954" y="1375"/>
                  </a:cubicBezTo>
                  <a:cubicBezTo>
                    <a:pt x="1953" y="1389"/>
                    <a:pt x="1953" y="1389"/>
                    <a:pt x="1953" y="1389"/>
                  </a:cubicBezTo>
                  <a:cubicBezTo>
                    <a:pt x="1953" y="1389"/>
                    <a:pt x="1953" y="1389"/>
                    <a:pt x="1953" y="1389"/>
                  </a:cubicBezTo>
                  <a:cubicBezTo>
                    <a:pt x="1954" y="1375"/>
                    <a:pt x="1954" y="1375"/>
                    <a:pt x="1954" y="1375"/>
                  </a:cubicBezTo>
                  <a:cubicBezTo>
                    <a:pt x="1945" y="1389"/>
                    <a:pt x="1945" y="1389"/>
                    <a:pt x="1945" y="1389"/>
                  </a:cubicBezTo>
                  <a:cubicBezTo>
                    <a:pt x="1946" y="1389"/>
                    <a:pt x="1946" y="1390"/>
                    <a:pt x="1946" y="1390"/>
                  </a:cubicBezTo>
                  <a:cubicBezTo>
                    <a:pt x="1946" y="1391"/>
                    <a:pt x="1945" y="1392"/>
                    <a:pt x="1944" y="1392"/>
                  </a:cubicBezTo>
                  <a:cubicBezTo>
                    <a:pt x="1944" y="1392"/>
                    <a:pt x="1943" y="1391"/>
                    <a:pt x="1943" y="1391"/>
                  </a:cubicBezTo>
                  <a:cubicBezTo>
                    <a:pt x="1944" y="1391"/>
                    <a:pt x="1944" y="1391"/>
                    <a:pt x="1944" y="1391"/>
                  </a:cubicBezTo>
                  <a:cubicBezTo>
                    <a:pt x="1943" y="1389"/>
                    <a:pt x="1943" y="1389"/>
                    <a:pt x="1943" y="1389"/>
                  </a:cubicBezTo>
                  <a:cubicBezTo>
                    <a:pt x="1944" y="1388"/>
                    <a:pt x="1944" y="1388"/>
                    <a:pt x="1945" y="1388"/>
                  </a:cubicBezTo>
                  <a:cubicBezTo>
                    <a:pt x="1945" y="1388"/>
                    <a:pt x="1945" y="1388"/>
                    <a:pt x="1945" y="1388"/>
                  </a:cubicBezTo>
                  <a:cubicBezTo>
                    <a:pt x="1953" y="1374"/>
                    <a:pt x="1953" y="1374"/>
                    <a:pt x="1953" y="1374"/>
                  </a:cubicBezTo>
                  <a:cubicBezTo>
                    <a:pt x="1942" y="1377"/>
                    <a:pt x="1942" y="1377"/>
                    <a:pt x="1942" y="1377"/>
                  </a:cubicBezTo>
                  <a:cubicBezTo>
                    <a:pt x="1942" y="1377"/>
                    <a:pt x="1942" y="1377"/>
                    <a:pt x="1942" y="1377"/>
                  </a:cubicBezTo>
                  <a:cubicBezTo>
                    <a:pt x="1953" y="1374"/>
                    <a:pt x="1953" y="1374"/>
                    <a:pt x="1953" y="1374"/>
                  </a:cubicBezTo>
                  <a:cubicBezTo>
                    <a:pt x="1938" y="1366"/>
                    <a:pt x="1938" y="1366"/>
                    <a:pt x="1938" y="1366"/>
                  </a:cubicBezTo>
                  <a:cubicBezTo>
                    <a:pt x="1938" y="1366"/>
                    <a:pt x="1938" y="1366"/>
                    <a:pt x="1938" y="1367"/>
                  </a:cubicBezTo>
                  <a:cubicBezTo>
                    <a:pt x="1938" y="1367"/>
                    <a:pt x="1937" y="1367"/>
                    <a:pt x="1936" y="1366"/>
                  </a:cubicBezTo>
                  <a:cubicBezTo>
                    <a:pt x="1935" y="1366"/>
                    <a:pt x="1935" y="1365"/>
                    <a:pt x="1936" y="1364"/>
                  </a:cubicBezTo>
                  <a:cubicBezTo>
                    <a:pt x="1937" y="1363"/>
                    <a:pt x="1938" y="1363"/>
                    <a:pt x="1938" y="1364"/>
                  </a:cubicBezTo>
                  <a:cubicBezTo>
                    <a:pt x="1939" y="1365"/>
                    <a:pt x="1939" y="1365"/>
                    <a:pt x="1939" y="1366"/>
                  </a:cubicBezTo>
                  <a:cubicBezTo>
                    <a:pt x="1953" y="1373"/>
                    <a:pt x="1953" y="1373"/>
                    <a:pt x="1953" y="1373"/>
                  </a:cubicBezTo>
                  <a:cubicBezTo>
                    <a:pt x="1953" y="1373"/>
                    <a:pt x="1953" y="1373"/>
                    <a:pt x="1953" y="1373"/>
                  </a:cubicBezTo>
                  <a:cubicBezTo>
                    <a:pt x="1944" y="1363"/>
                    <a:pt x="1944" y="1363"/>
                    <a:pt x="1944" y="1363"/>
                  </a:cubicBezTo>
                  <a:cubicBezTo>
                    <a:pt x="1944" y="1363"/>
                    <a:pt x="1944" y="1363"/>
                    <a:pt x="1944" y="1363"/>
                  </a:cubicBezTo>
                  <a:cubicBezTo>
                    <a:pt x="1953" y="1372"/>
                    <a:pt x="1953" y="1372"/>
                    <a:pt x="1953" y="1372"/>
                  </a:cubicBezTo>
                  <a:cubicBezTo>
                    <a:pt x="1956" y="1356"/>
                    <a:pt x="1956" y="1356"/>
                    <a:pt x="1956" y="1356"/>
                  </a:cubicBezTo>
                  <a:cubicBezTo>
                    <a:pt x="1955" y="1356"/>
                    <a:pt x="1955" y="1355"/>
                    <a:pt x="1955" y="1354"/>
                  </a:cubicBezTo>
                  <a:cubicBezTo>
                    <a:pt x="1955" y="1353"/>
                    <a:pt x="1956" y="1353"/>
                    <a:pt x="1957" y="1353"/>
                  </a:cubicBezTo>
                  <a:cubicBezTo>
                    <a:pt x="1958" y="1353"/>
                    <a:pt x="1958" y="1354"/>
                    <a:pt x="1958" y="1355"/>
                  </a:cubicBezTo>
                  <a:cubicBezTo>
                    <a:pt x="1958" y="1356"/>
                    <a:pt x="1957" y="1356"/>
                    <a:pt x="1957" y="1356"/>
                  </a:cubicBezTo>
                  <a:cubicBezTo>
                    <a:pt x="1954" y="1373"/>
                    <a:pt x="1954" y="1373"/>
                    <a:pt x="1954" y="1373"/>
                  </a:cubicBezTo>
                  <a:cubicBezTo>
                    <a:pt x="1963" y="1363"/>
                    <a:pt x="1963" y="1363"/>
                    <a:pt x="1963" y="1363"/>
                  </a:cubicBezTo>
                  <a:cubicBezTo>
                    <a:pt x="1963" y="1364"/>
                    <a:pt x="1963" y="1364"/>
                    <a:pt x="1963" y="1364"/>
                  </a:cubicBezTo>
                  <a:cubicBezTo>
                    <a:pt x="1954" y="1373"/>
                    <a:pt x="1954" y="1373"/>
                    <a:pt x="1954" y="1373"/>
                  </a:cubicBezTo>
                  <a:cubicBezTo>
                    <a:pt x="1955" y="1373"/>
                    <a:pt x="1955" y="1373"/>
                    <a:pt x="1955" y="1373"/>
                  </a:cubicBezTo>
                  <a:cubicBezTo>
                    <a:pt x="1955" y="1373"/>
                    <a:pt x="1955" y="1373"/>
                    <a:pt x="1955" y="1373"/>
                  </a:cubicBezTo>
                  <a:cubicBezTo>
                    <a:pt x="1970" y="1369"/>
                    <a:pt x="1970" y="1369"/>
                    <a:pt x="1970" y="1369"/>
                  </a:cubicBezTo>
                  <a:cubicBezTo>
                    <a:pt x="1970" y="1368"/>
                    <a:pt x="1971" y="1367"/>
                    <a:pt x="1971" y="1367"/>
                  </a:cubicBezTo>
                  <a:cubicBezTo>
                    <a:pt x="1972" y="1367"/>
                    <a:pt x="1973" y="1367"/>
                    <a:pt x="1973" y="1368"/>
                  </a:cubicBezTo>
                  <a:cubicBezTo>
                    <a:pt x="1974" y="1369"/>
                    <a:pt x="1973" y="1370"/>
                    <a:pt x="1972" y="1370"/>
                  </a:cubicBezTo>
                  <a:cubicBezTo>
                    <a:pt x="1972" y="1370"/>
                    <a:pt x="1971" y="1370"/>
                    <a:pt x="1971" y="1370"/>
                  </a:cubicBezTo>
                  <a:close/>
                  <a:moveTo>
                    <a:pt x="1938" y="1377"/>
                  </a:moveTo>
                  <a:cubicBezTo>
                    <a:pt x="1938" y="1377"/>
                    <a:pt x="1938" y="1377"/>
                    <a:pt x="1938" y="1376"/>
                  </a:cubicBezTo>
                  <a:cubicBezTo>
                    <a:pt x="1938" y="1376"/>
                    <a:pt x="1939" y="1376"/>
                    <a:pt x="1940" y="1376"/>
                  </a:cubicBezTo>
                  <a:cubicBezTo>
                    <a:pt x="1940" y="1376"/>
                    <a:pt x="1940" y="1376"/>
                    <a:pt x="1940" y="1376"/>
                  </a:cubicBezTo>
                  <a:cubicBezTo>
                    <a:pt x="1939" y="1377"/>
                    <a:pt x="1939" y="1377"/>
                    <a:pt x="1938" y="1377"/>
                  </a:cubicBezTo>
                  <a:close/>
                  <a:moveTo>
                    <a:pt x="1890" y="1432"/>
                  </a:moveTo>
                  <a:cubicBezTo>
                    <a:pt x="1890" y="1432"/>
                    <a:pt x="1889" y="1432"/>
                    <a:pt x="1889" y="1432"/>
                  </a:cubicBezTo>
                  <a:cubicBezTo>
                    <a:pt x="1889" y="1432"/>
                    <a:pt x="1889" y="1432"/>
                    <a:pt x="1889" y="1431"/>
                  </a:cubicBezTo>
                  <a:cubicBezTo>
                    <a:pt x="1881" y="1428"/>
                    <a:pt x="1881" y="1428"/>
                    <a:pt x="1881" y="1428"/>
                  </a:cubicBezTo>
                  <a:cubicBezTo>
                    <a:pt x="1885" y="1433"/>
                    <a:pt x="1885" y="1433"/>
                    <a:pt x="1885" y="1433"/>
                  </a:cubicBezTo>
                  <a:cubicBezTo>
                    <a:pt x="1885" y="1434"/>
                    <a:pt x="1885" y="1434"/>
                    <a:pt x="1885" y="1434"/>
                  </a:cubicBezTo>
                  <a:cubicBezTo>
                    <a:pt x="1881" y="1428"/>
                    <a:pt x="1881" y="1428"/>
                    <a:pt x="1881" y="1428"/>
                  </a:cubicBezTo>
                  <a:cubicBezTo>
                    <a:pt x="1881" y="1436"/>
                    <a:pt x="1881" y="1436"/>
                    <a:pt x="1881" y="1436"/>
                  </a:cubicBezTo>
                  <a:cubicBezTo>
                    <a:pt x="1882" y="1436"/>
                    <a:pt x="1882" y="1436"/>
                    <a:pt x="1882" y="1437"/>
                  </a:cubicBezTo>
                  <a:cubicBezTo>
                    <a:pt x="1882" y="1437"/>
                    <a:pt x="1881" y="1437"/>
                    <a:pt x="1881" y="1437"/>
                  </a:cubicBezTo>
                  <a:cubicBezTo>
                    <a:pt x="1881" y="1437"/>
                    <a:pt x="1880" y="1437"/>
                    <a:pt x="1880" y="1437"/>
                  </a:cubicBezTo>
                  <a:cubicBezTo>
                    <a:pt x="1880" y="1436"/>
                    <a:pt x="1880" y="1436"/>
                    <a:pt x="1881" y="1436"/>
                  </a:cubicBezTo>
                  <a:cubicBezTo>
                    <a:pt x="1881" y="1428"/>
                    <a:pt x="1881" y="1428"/>
                    <a:pt x="1881" y="1428"/>
                  </a:cubicBezTo>
                  <a:cubicBezTo>
                    <a:pt x="1876" y="1433"/>
                    <a:pt x="1876" y="1433"/>
                    <a:pt x="1876" y="1433"/>
                  </a:cubicBezTo>
                  <a:cubicBezTo>
                    <a:pt x="1876" y="1432"/>
                    <a:pt x="1876" y="1432"/>
                    <a:pt x="1876" y="1432"/>
                  </a:cubicBezTo>
                  <a:cubicBezTo>
                    <a:pt x="1881" y="1428"/>
                    <a:pt x="1881" y="1428"/>
                    <a:pt x="1881" y="1428"/>
                  </a:cubicBezTo>
                  <a:cubicBezTo>
                    <a:pt x="1873" y="1430"/>
                    <a:pt x="1873" y="1430"/>
                    <a:pt x="1873" y="1430"/>
                  </a:cubicBezTo>
                  <a:cubicBezTo>
                    <a:pt x="1873" y="1430"/>
                    <a:pt x="1873" y="1431"/>
                    <a:pt x="1873" y="1431"/>
                  </a:cubicBezTo>
                  <a:cubicBezTo>
                    <a:pt x="1873" y="1431"/>
                    <a:pt x="1872" y="1431"/>
                    <a:pt x="1872" y="1431"/>
                  </a:cubicBezTo>
                  <a:cubicBezTo>
                    <a:pt x="1872" y="1430"/>
                    <a:pt x="1872" y="1430"/>
                    <a:pt x="1872" y="1430"/>
                  </a:cubicBezTo>
                  <a:cubicBezTo>
                    <a:pt x="1872" y="1429"/>
                    <a:pt x="1873" y="1429"/>
                    <a:pt x="1873" y="1430"/>
                  </a:cubicBezTo>
                  <a:cubicBezTo>
                    <a:pt x="1873" y="1430"/>
                    <a:pt x="1873" y="1430"/>
                    <a:pt x="1873" y="1430"/>
                  </a:cubicBezTo>
                  <a:cubicBezTo>
                    <a:pt x="1881" y="1427"/>
                    <a:pt x="1881" y="1427"/>
                    <a:pt x="1881" y="1427"/>
                  </a:cubicBezTo>
                  <a:cubicBezTo>
                    <a:pt x="1876" y="1425"/>
                    <a:pt x="1876" y="1425"/>
                    <a:pt x="1876" y="1425"/>
                  </a:cubicBezTo>
                  <a:cubicBezTo>
                    <a:pt x="1876" y="1425"/>
                    <a:pt x="1876" y="1425"/>
                    <a:pt x="1876" y="1425"/>
                  </a:cubicBezTo>
                  <a:cubicBezTo>
                    <a:pt x="1881" y="1427"/>
                    <a:pt x="1881" y="1427"/>
                    <a:pt x="1881" y="1427"/>
                  </a:cubicBezTo>
                  <a:cubicBezTo>
                    <a:pt x="1878" y="1420"/>
                    <a:pt x="1878" y="1420"/>
                    <a:pt x="1878" y="1420"/>
                  </a:cubicBezTo>
                  <a:cubicBezTo>
                    <a:pt x="1878" y="1420"/>
                    <a:pt x="1878" y="1420"/>
                    <a:pt x="1878" y="1420"/>
                  </a:cubicBezTo>
                  <a:cubicBezTo>
                    <a:pt x="1878" y="1420"/>
                    <a:pt x="1877" y="1419"/>
                    <a:pt x="1877" y="1419"/>
                  </a:cubicBezTo>
                  <a:cubicBezTo>
                    <a:pt x="1877" y="1419"/>
                    <a:pt x="1878" y="1418"/>
                    <a:pt x="1878" y="1418"/>
                  </a:cubicBezTo>
                  <a:cubicBezTo>
                    <a:pt x="1878" y="1418"/>
                    <a:pt x="1879" y="1418"/>
                    <a:pt x="1879" y="1419"/>
                  </a:cubicBezTo>
                  <a:cubicBezTo>
                    <a:pt x="1879" y="1419"/>
                    <a:pt x="1879" y="1419"/>
                    <a:pt x="1878" y="1420"/>
                  </a:cubicBezTo>
                  <a:cubicBezTo>
                    <a:pt x="1881" y="1427"/>
                    <a:pt x="1881" y="1427"/>
                    <a:pt x="1881" y="1427"/>
                  </a:cubicBezTo>
                  <a:cubicBezTo>
                    <a:pt x="1881" y="1427"/>
                    <a:pt x="1881" y="1427"/>
                    <a:pt x="1881" y="1427"/>
                  </a:cubicBezTo>
                  <a:cubicBezTo>
                    <a:pt x="1881" y="1420"/>
                    <a:pt x="1881" y="1420"/>
                    <a:pt x="1881" y="1420"/>
                  </a:cubicBezTo>
                  <a:cubicBezTo>
                    <a:pt x="1881" y="1420"/>
                    <a:pt x="1881" y="1420"/>
                    <a:pt x="1881" y="1420"/>
                  </a:cubicBezTo>
                  <a:cubicBezTo>
                    <a:pt x="1882" y="1427"/>
                    <a:pt x="1882" y="1427"/>
                    <a:pt x="1882" y="1427"/>
                  </a:cubicBezTo>
                  <a:cubicBezTo>
                    <a:pt x="1888" y="1422"/>
                    <a:pt x="1888" y="1422"/>
                    <a:pt x="1888" y="1422"/>
                  </a:cubicBezTo>
                  <a:cubicBezTo>
                    <a:pt x="1887" y="1421"/>
                    <a:pt x="1888" y="1421"/>
                    <a:pt x="1888" y="1421"/>
                  </a:cubicBezTo>
                  <a:cubicBezTo>
                    <a:pt x="1888" y="1421"/>
                    <a:pt x="1889" y="1421"/>
                    <a:pt x="1889" y="1421"/>
                  </a:cubicBezTo>
                  <a:cubicBezTo>
                    <a:pt x="1889" y="1421"/>
                    <a:pt x="1889" y="1422"/>
                    <a:pt x="1889" y="1422"/>
                  </a:cubicBezTo>
                  <a:cubicBezTo>
                    <a:pt x="1889" y="1422"/>
                    <a:pt x="1888" y="1422"/>
                    <a:pt x="1888" y="1422"/>
                  </a:cubicBezTo>
                  <a:cubicBezTo>
                    <a:pt x="1882" y="1427"/>
                    <a:pt x="1882" y="1427"/>
                    <a:pt x="1882" y="1427"/>
                  </a:cubicBezTo>
                  <a:cubicBezTo>
                    <a:pt x="1888" y="1427"/>
                    <a:pt x="1888" y="1427"/>
                    <a:pt x="1888" y="1427"/>
                  </a:cubicBezTo>
                  <a:cubicBezTo>
                    <a:pt x="1888" y="1427"/>
                    <a:pt x="1888" y="1427"/>
                    <a:pt x="1888" y="1427"/>
                  </a:cubicBezTo>
                  <a:cubicBezTo>
                    <a:pt x="1882" y="1427"/>
                    <a:pt x="1882" y="1427"/>
                    <a:pt x="1882" y="1427"/>
                  </a:cubicBezTo>
                  <a:cubicBezTo>
                    <a:pt x="1882" y="1428"/>
                    <a:pt x="1882" y="1428"/>
                    <a:pt x="1882" y="1428"/>
                  </a:cubicBezTo>
                  <a:cubicBezTo>
                    <a:pt x="1882" y="1428"/>
                    <a:pt x="1882" y="1428"/>
                    <a:pt x="1882" y="1428"/>
                  </a:cubicBezTo>
                  <a:cubicBezTo>
                    <a:pt x="1889" y="1431"/>
                    <a:pt x="1889" y="1431"/>
                    <a:pt x="1889" y="1431"/>
                  </a:cubicBezTo>
                  <a:cubicBezTo>
                    <a:pt x="1889" y="1431"/>
                    <a:pt x="1889" y="1430"/>
                    <a:pt x="1890" y="1431"/>
                  </a:cubicBezTo>
                  <a:cubicBezTo>
                    <a:pt x="1890" y="1431"/>
                    <a:pt x="1890" y="1431"/>
                    <a:pt x="1890" y="1432"/>
                  </a:cubicBezTo>
                  <a:close/>
                  <a:moveTo>
                    <a:pt x="1783" y="1244"/>
                  </a:moveTo>
                  <a:cubicBezTo>
                    <a:pt x="1785" y="1245"/>
                    <a:pt x="1786" y="1245"/>
                    <a:pt x="1788" y="1244"/>
                  </a:cubicBezTo>
                  <a:cubicBezTo>
                    <a:pt x="1788" y="1244"/>
                    <a:pt x="1788" y="1244"/>
                    <a:pt x="1788" y="1244"/>
                  </a:cubicBezTo>
                  <a:cubicBezTo>
                    <a:pt x="1787" y="1246"/>
                    <a:pt x="1787" y="1248"/>
                    <a:pt x="1787" y="1250"/>
                  </a:cubicBezTo>
                  <a:cubicBezTo>
                    <a:pt x="1786" y="1248"/>
                    <a:pt x="1785" y="1246"/>
                    <a:pt x="1783" y="1244"/>
                  </a:cubicBezTo>
                  <a:close/>
                  <a:moveTo>
                    <a:pt x="1784" y="1238"/>
                  </a:moveTo>
                  <a:cubicBezTo>
                    <a:pt x="1784" y="1238"/>
                    <a:pt x="1784" y="1238"/>
                    <a:pt x="1784" y="1238"/>
                  </a:cubicBezTo>
                  <a:cubicBezTo>
                    <a:pt x="1794" y="1238"/>
                    <a:pt x="1794" y="1238"/>
                    <a:pt x="1794" y="1238"/>
                  </a:cubicBezTo>
                  <a:cubicBezTo>
                    <a:pt x="1794" y="1238"/>
                    <a:pt x="1794" y="1238"/>
                    <a:pt x="1794" y="1238"/>
                  </a:cubicBezTo>
                  <a:cubicBezTo>
                    <a:pt x="1786" y="1236"/>
                    <a:pt x="1786" y="1236"/>
                    <a:pt x="1786" y="1236"/>
                  </a:cubicBezTo>
                  <a:cubicBezTo>
                    <a:pt x="1786" y="1235"/>
                    <a:pt x="1786" y="1235"/>
                    <a:pt x="1786" y="1235"/>
                  </a:cubicBezTo>
                  <a:cubicBezTo>
                    <a:pt x="1794" y="1238"/>
                    <a:pt x="1794" y="1238"/>
                    <a:pt x="1794" y="1238"/>
                  </a:cubicBezTo>
                  <a:cubicBezTo>
                    <a:pt x="1791" y="1229"/>
                    <a:pt x="1791" y="1229"/>
                    <a:pt x="1791" y="1229"/>
                  </a:cubicBezTo>
                  <a:cubicBezTo>
                    <a:pt x="1791" y="1229"/>
                    <a:pt x="1790" y="1228"/>
                    <a:pt x="1790" y="1228"/>
                  </a:cubicBezTo>
                  <a:cubicBezTo>
                    <a:pt x="1790" y="1227"/>
                    <a:pt x="1790" y="1227"/>
                    <a:pt x="1791" y="1227"/>
                  </a:cubicBezTo>
                  <a:cubicBezTo>
                    <a:pt x="1791" y="1226"/>
                    <a:pt x="1792" y="1227"/>
                    <a:pt x="1792" y="1227"/>
                  </a:cubicBezTo>
                  <a:cubicBezTo>
                    <a:pt x="1792" y="1228"/>
                    <a:pt x="1792" y="1228"/>
                    <a:pt x="1791" y="1229"/>
                  </a:cubicBezTo>
                  <a:cubicBezTo>
                    <a:pt x="1795" y="1238"/>
                    <a:pt x="1795" y="1238"/>
                    <a:pt x="1795" y="1238"/>
                  </a:cubicBezTo>
                  <a:cubicBezTo>
                    <a:pt x="1797" y="1230"/>
                    <a:pt x="1797" y="1230"/>
                    <a:pt x="1797" y="1230"/>
                  </a:cubicBezTo>
                  <a:cubicBezTo>
                    <a:pt x="1797" y="1230"/>
                    <a:pt x="1797" y="1230"/>
                    <a:pt x="1797" y="1230"/>
                  </a:cubicBezTo>
                  <a:cubicBezTo>
                    <a:pt x="1795" y="1238"/>
                    <a:pt x="1795" y="1238"/>
                    <a:pt x="1795" y="1238"/>
                  </a:cubicBezTo>
                  <a:cubicBezTo>
                    <a:pt x="1795" y="1238"/>
                    <a:pt x="1795" y="1238"/>
                    <a:pt x="1795" y="1238"/>
                  </a:cubicBezTo>
                  <a:cubicBezTo>
                    <a:pt x="1795" y="1238"/>
                    <a:pt x="1795" y="1238"/>
                    <a:pt x="1795" y="1238"/>
                  </a:cubicBezTo>
                  <a:cubicBezTo>
                    <a:pt x="1802" y="1231"/>
                    <a:pt x="1802" y="1231"/>
                    <a:pt x="1802" y="1231"/>
                  </a:cubicBezTo>
                  <a:cubicBezTo>
                    <a:pt x="1802" y="1231"/>
                    <a:pt x="1802" y="1231"/>
                    <a:pt x="1802" y="1230"/>
                  </a:cubicBezTo>
                  <a:cubicBezTo>
                    <a:pt x="1803" y="1230"/>
                    <a:pt x="1803" y="1230"/>
                    <a:pt x="1804" y="1230"/>
                  </a:cubicBezTo>
                  <a:cubicBezTo>
                    <a:pt x="1804" y="1231"/>
                    <a:pt x="1804" y="1231"/>
                    <a:pt x="1804" y="1232"/>
                  </a:cubicBezTo>
                  <a:cubicBezTo>
                    <a:pt x="1804" y="1232"/>
                    <a:pt x="1803" y="1232"/>
                    <a:pt x="1803" y="1232"/>
                  </a:cubicBezTo>
                  <a:cubicBezTo>
                    <a:pt x="1795" y="1239"/>
                    <a:pt x="1795" y="1239"/>
                    <a:pt x="1795" y="1239"/>
                  </a:cubicBezTo>
                  <a:cubicBezTo>
                    <a:pt x="1803" y="1237"/>
                    <a:pt x="1803" y="1237"/>
                    <a:pt x="1803" y="1237"/>
                  </a:cubicBezTo>
                  <a:cubicBezTo>
                    <a:pt x="1803" y="1238"/>
                    <a:pt x="1803" y="1238"/>
                    <a:pt x="1803" y="1238"/>
                  </a:cubicBezTo>
                  <a:cubicBezTo>
                    <a:pt x="1796" y="1239"/>
                    <a:pt x="1796" y="1239"/>
                    <a:pt x="1796" y="1239"/>
                  </a:cubicBezTo>
                  <a:cubicBezTo>
                    <a:pt x="1805" y="1243"/>
                    <a:pt x="1805" y="1243"/>
                    <a:pt x="1805" y="1243"/>
                  </a:cubicBezTo>
                  <a:cubicBezTo>
                    <a:pt x="1805" y="1242"/>
                    <a:pt x="1805" y="1242"/>
                    <a:pt x="1806" y="1242"/>
                  </a:cubicBezTo>
                  <a:cubicBezTo>
                    <a:pt x="1806" y="1242"/>
                    <a:pt x="1807" y="1243"/>
                    <a:pt x="1806" y="1244"/>
                  </a:cubicBezTo>
                  <a:cubicBezTo>
                    <a:pt x="1806" y="1244"/>
                    <a:pt x="1806" y="1244"/>
                    <a:pt x="1805" y="1244"/>
                  </a:cubicBezTo>
                  <a:cubicBezTo>
                    <a:pt x="1805" y="1244"/>
                    <a:pt x="1804" y="1243"/>
                    <a:pt x="1804" y="1243"/>
                  </a:cubicBezTo>
                  <a:cubicBezTo>
                    <a:pt x="1795" y="1239"/>
                    <a:pt x="1795" y="1239"/>
                    <a:pt x="1795" y="1239"/>
                  </a:cubicBezTo>
                  <a:cubicBezTo>
                    <a:pt x="1798" y="1247"/>
                    <a:pt x="1798" y="1247"/>
                    <a:pt x="1798" y="1247"/>
                  </a:cubicBezTo>
                  <a:cubicBezTo>
                    <a:pt x="1798" y="1247"/>
                    <a:pt x="1798" y="1247"/>
                    <a:pt x="1798" y="1247"/>
                  </a:cubicBezTo>
                  <a:cubicBezTo>
                    <a:pt x="1795" y="1239"/>
                    <a:pt x="1795" y="1239"/>
                    <a:pt x="1795" y="1239"/>
                  </a:cubicBezTo>
                  <a:cubicBezTo>
                    <a:pt x="1794" y="1249"/>
                    <a:pt x="1794" y="1249"/>
                    <a:pt x="1794" y="1249"/>
                  </a:cubicBezTo>
                  <a:cubicBezTo>
                    <a:pt x="1795" y="1249"/>
                    <a:pt x="1795" y="1249"/>
                    <a:pt x="1795" y="1250"/>
                  </a:cubicBezTo>
                  <a:cubicBezTo>
                    <a:pt x="1795" y="1250"/>
                    <a:pt x="1795" y="1251"/>
                    <a:pt x="1794" y="1251"/>
                  </a:cubicBezTo>
                  <a:cubicBezTo>
                    <a:pt x="1794" y="1251"/>
                    <a:pt x="1793" y="1251"/>
                    <a:pt x="1793" y="1250"/>
                  </a:cubicBezTo>
                  <a:cubicBezTo>
                    <a:pt x="1793" y="1250"/>
                    <a:pt x="1793" y="1249"/>
                    <a:pt x="1794" y="1249"/>
                  </a:cubicBezTo>
                  <a:cubicBezTo>
                    <a:pt x="1794" y="1249"/>
                    <a:pt x="1794" y="1249"/>
                    <a:pt x="1794" y="1249"/>
                  </a:cubicBezTo>
                  <a:cubicBezTo>
                    <a:pt x="1795" y="1239"/>
                    <a:pt x="1795" y="1239"/>
                    <a:pt x="1795" y="1239"/>
                  </a:cubicBezTo>
                  <a:cubicBezTo>
                    <a:pt x="1789" y="1244"/>
                    <a:pt x="1789" y="1244"/>
                    <a:pt x="1789" y="1244"/>
                  </a:cubicBezTo>
                  <a:cubicBezTo>
                    <a:pt x="1789" y="1243"/>
                    <a:pt x="1789" y="1243"/>
                    <a:pt x="1789" y="1243"/>
                  </a:cubicBezTo>
                  <a:cubicBezTo>
                    <a:pt x="1794" y="1239"/>
                    <a:pt x="1794" y="1239"/>
                    <a:pt x="1794" y="1239"/>
                  </a:cubicBezTo>
                  <a:cubicBezTo>
                    <a:pt x="1784" y="1239"/>
                    <a:pt x="1784" y="1239"/>
                    <a:pt x="1784" y="1239"/>
                  </a:cubicBezTo>
                  <a:cubicBezTo>
                    <a:pt x="1784" y="1239"/>
                    <a:pt x="1784" y="1239"/>
                    <a:pt x="1784" y="1239"/>
                  </a:cubicBezTo>
                  <a:cubicBezTo>
                    <a:pt x="1784" y="1240"/>
                    <a:pt x="1784" y="1240"/>
                    <a:pt x="1783" y="1240"/>
                  </a:cubicBezTo>
                  <a:cubicBezTo>
                    <a:pt x="1783" y="1239"/>
                    <a:pt x="1782" y="1239"/>
                    <a:pt x="1782" y="1238"/>
                  </a:cubicBezTo>
                  <a:cubicBezTo>
                    <a:pt x="1783" y="1238"/>
                    <a:pt x="1783" y="1237"/>
                    <a:pt x="1784" y="1238"/>
                  </a:cubicBezTo>
                  <a:close/>
                  <a:moveTo>
                    <a:pt x="935" y="205"/>
                  </a:moveTo>
                  <a:cubicBezTo>
                    <a:pt x="936" y="205"/>
                    <a:pt x="936" y="205"/>
                    <a:pt x="936" y="205"/>
                  </a:cubicBezTo>
                  <a:cubicBezTo>
                    <a:pt x="938" y="210"/>
                    <a:pt x="938" y="210"/>
                    <a:pt x="938" y="210"/>
                  </a:cubicBezTo>
                  <a:cubicBezTo>
                    <a:pt x="938" y="209"/>
                    <a:pt x="938" y="209"/>
                    <a:pt x="938" y="209"/>
                  </a:cubicBezTo>
                  <a:cubicBezTo>
                    <a:pt x="938" y="209"/>
                    <a:pt x="938" y="209"/>
                    <a:pt x="938" y="209"/>
                  </a:cubicBezTo>
                  <a:cubicBezTo>
                    <a:pt x="938" y="203"/>
                    <a:pt x="938" y="203"/>
                    <a:pt x="938" y="203"/>
                  </a:cubicBezTo>
                  <a:cubicBezTo>
                    <a:pt x="938" y="203"/>
                    <a:pt x="938" y="203"/>
                    <a:pt x="938" y="202"/>
                  </a:cubicBezTo>
                  <a:cubicBezTo>
                    <a:pt x="938" y="202"/>
                    <a:pt x="938" y="202"/>
                    <a:pt x="939" y="202"/>
                  </a:cubicBezTo>
                  <a:cubicBezTo>
                    <a:pt x="939" y="202"/>
                    <a:pt x="939" y="202"/>
                    <a:pt x="939" y="203"/>
                  </a:cubicBezTo>
                  <a:cubicBezTo>
                    <a:pt x="939" y="203"/>
                    <a:pt x="939" y="203"/>
                    <a:pt x="939" y="203"/>
                  </a:cubicBezTo>
                  <a:cubicBezTo>
                    <a:pt x="938" y="210"/>
                    <a:pt x="938" y="210"/>
                    <a:pt x="938" y="210"/>
                  </a:cubicBezTo>
                  <a:cubicBezTo>
                    <a:pt x="941" y="205"/>
                    <a:pt x="941" y="205"/>
                    <a:pt x="941" y="205"/>
                  </a:cubicBezTo>
                  <a:cubicBezTo>
                    <a:pt x="942" y="206"/>
                    <a:pt x="942" y="206"/>
                    <a:pt x="942" y="206"/>
                  </a:cubicBezTo>
                  <a:cubicBezTo>
                    <a:pt x="938" y="209"/>
                    <a:pt x="938" y="209"/>
                    <a:pt x="938" y="209"/>
                  </a:cubicBezTo>
                  <a:cubicBezTo>
                    <a:pt x="944" y="207"/>
                    <a:pt x="944" y="207"/>
                    <a:pt x="944" y="207"/>
                  </a:cubicBezTo>
                  <a:cubicBezTo>
                    <a:pt x="944" y="207"/>
                    <a:pt x="944" y="207"/>
                    <a:pt x="945" y="207"/>
                  </a:cubicBezTo>
                  <a:cubicBezTo>
                    <a:pt x="945" y="207"/>
                    <a:pt x="945" y="207"/>
                    <a:pt x="946" y="207"/>
                  </a:cubicBezTo>
                  <a:cubicBezTo>
                    <a:pt x="946" y="207"/>
                    <a:pt x="946" y="208"/>
                    <a:pt x="945" y="208"/>
                  </a:cubicBezTo>
                  <a:cubicBezTo>
                    <a:pt x="945" y="208"/>
                    <a:pt x="945" y="208"/>
                    <a:pt x="944" y="208"/>
                  </a:cubicBezTo>
                  <a:cubicBezTo>
                    <a:pt x="938" y="210"/>
                    <a:pt x="938" y="210"/>
                    <a:pt x="938" y="210"/>
                  </a:cubicBezTo>
                  <a:cubicBezTo>
                    <a:pt x="943" y="212"/>
                    <a:pt x="943" y="212"/>
                    <a:pt x="943" y="212"/>
                  </a:cubicBezTo>
                  <a:cubicBezTo>
                    <a:pt x="943" y="212"/>
                    <a:pt x="943" y="212"/>
                    <a:pt x="943" y="212"/>
                  </a:cubicBezTo>
                  <a:cubicBezTo>
                    <a:pt x="938" y="210"/>
                    <a:pt x="938" y="210"/>
                    <a:pt x="938" y="210"/>
                  </a:cubicBezTo>
                  <a:cubicBezTo>
                    <a:pt x="942" y="215"/>
                    <a:pt x="942" y="215"/>
                    <a:pt x="942" y="215"/>
                  </a:cubicBezTo>
                  <a:cubicBezTo>
                    <a:pt x="942" y="215"/>
                    <a:pt x="943" y="215"/>
                    <a:pt x="943" y="215"/>
                  </a:cubicBezTo>
                  <a:cubicBezTo>
                    <a:pt x="943" y="215"/>
                    <a:pt x="943" y="216"/>
                    <a:pt x="943" y="216"/>
                  </a:cubicBezTo>
                  <a:cubicBezTo>
                    <a:pt x="943" y="216"/>
                    <a:pt x="943" y="216"/>
                    <a:pt x="942" y="216"/>
                  </a:cubicBezTo>
                  <a:cubicBezTo>
                    <a:pt x="942" y="216"/>
                    <a:pt x="942" y="216"/>
                    <a:pt x="942" y="215"/>
                  </a:cubicBezTo>
                  <a:cubicBezTo>
                    <a:pt x="942" y="215"/>
                    <a:pt x="942" y="215"/>
                    <a:pt x="942" y="215"/>
                  </a:cubicBezTo>
                  <a:cubicBezTo>
                    <a:pt x="938" y="210"/>
                    <a:pt x="938" y="210"/>
                    <a:pt x="938" y="210"/>
                  </a:cubicBezTo>
                  <a:cubicBezTo>
                    <a:pt x="938" y="215"/>
                    <a:pt x="938" y="215"/>
                    <a:pt x="938" y="215"/>
                  </a:cubicBezTo>
                  <a:cubicBezTo>
                    <a:pt x="937" y="215"/>
                    <a:pt x="937" y="215"/>
                    <a:pt x="937" y="215"/>
                  </a:cubicBezTo>
                  <a:cubicBezTo>
                    <a:pt x="938" y="210"/>
                    <a:pt x="938" y="210"/>
                    <a:pt x="938" y="210"/>
                  </a:cubicBezTo>
                  <a:cubicBezTo>
                    <a:pt x="933" y="214"/>
                    <a:pt x="933" y="214"/>
                    <a:pt x="933" y="214"/>
                  </a:cubicBezTo>
                  <a:cubicBezTo>
                    <a:pt x="933" y="214"/>
                    <a:pt x="933" y="214"/>
                    <a:pt x="933" y="215"/>
                  </a:cubicBezTo>
                  <a:cubicBezTo>
                    <a:pt x="933" y="215"/>
                    <a:pt x="933" y="215"/>
                    <a:pt x="933" y="215"/>
                  </a:cubicBezTo>
                  <a:cubicBezTo>
                    <a:pt x="932" y="215"/>
                    <a:pt x="932" y="215"/>
                    <a:pt x="932" y="215"/>
                  </a:cubicBezTo>
                  <a:cubicBezTo>
                    <a:pt x="932" y="215"/>
                    <a:pt x="932" y="214"/>
                    <a:pt x="932" y="214"/>
                  </a:cubicBezTo>
                  <a:cubicBezTo>
                    <a:pt x="932" y="214"/>
                    <a:pt x="933" y="214"/>
                    <a:pt x="933" y="214"/>
                  </a:cubicBezTo>
                  <a:cubicBezTo>
                    <a:pt x="938" y="210"/>
                    <a:pt x="938" y="210"/>
                    <a:pt x="938" y="210"/>
                  </a:cubicBezTo>
                  <a:cubicBezTo>
                    <a:pt x="938" y="210"/>
                    <a:pt x="938" y="210"/>
                    <a:pt x="938" y="210"/>
                  </a:cubicBezTo>
                  <a:cubicBezTo>
                    <a:pt x="933" y="212"/>
                    <a:pt x="933" y="212"/>
                    <a:pt x="933" y="212"/>
                  </a:cubicBezTo>
                  <a:cubicBezTo>
                    <a:pt x="933" y="212"/>
                    <a:pt x="933" y="212"/>
                    <a:pt x="933" y="212"/>
                  </a:cubicBezTo>
                  <a:cubicBezTo>
                    <a:pt x="937" y="210"/>
                    <a:pt x="937" y="210"/>
                    <a:pt x="937" y="210"/>
                  </a:cubicBezTo>
                  <a:cubicBezTo>
                    <a:pt x="932" y="207"/>
                    <a:pt x="932" y="207"/>
                    <a:pt x="932" y="207"/>
                  </a:cubicBezTo>
                  <a:cubicBezTo>
                    <a:pt x="932" y="207"/>
                    <a:pt x="931" y="207"/>
                    <a:pt x="931" y="207"/>
                  </a:cubicBezTo>
                  <a:cubicBezTo>
                    <a:pt x="931" y="207"/>
                    <a:pt x="931" y="206"/>
                    <a:pt x="931" y="206"/>
                  </a:cubicBezTo>
                  <a:cubicBezTo>
                    <a:pt x="931" y="206"/>
                    <a:pt x="931" y="206"/>
                    <a:pt x="932" y="206"/>
                  </a:cubicBezTo>
                  <a:cubicBezTo>
                    <a:pt x="932" y="206"/>
                    <a:pt x="932" y="206"/>
                    <a:pt x="932" y="206"/>
                  </a:cubicBezTo>
                  <a:cubicBezTo>
                    <a:pt x="938" y="210"/>
                    <a:pt x="938" y="210"/>
                    <a:pt x="938" y="210"/>
                  </a:cubicBezTo>
                  <a:lnTo>
                    <a:pt x="935" y="205"/>
                  </a:lnTo>
                  <a:close/>
                  <a:moveTo>
                    <a:pt x="532" y="390"/>
                  </a:moveTo>
                  <a:cubicBezTo>
                    <a:pt x="532" y="389"/>
                    <a:pt x="534" y="389"/>
                    <a:pt x="537" y="389"/>
                  </a:cubicBezTo>
                  <a:cubicBezTo>
                    <a:pt x="540" y="390"/>
                    <a:pt x="542" y="391"/>
                    <a:pt x="542" y="391"/>
                  </a:cubicBezTo>
                  <a:cubicBezTo>
                    <a:pt x="542" y="391"/>
                    <a:pt x="539" y="392"/>
                    <a:pt x="537" y="391"/>
                  </a:cubicBezTo>
                  <a:cubicBezTo>
                    <a:pt x="534" y="391"/>
                    <a:pt x="532" y="391"/>
                    <a:pt x="532" y="390"/>
                  </a:cubicBezTo>
                  <a:close/>
                  <a:moveTo>
                    <a:pt x="529" y="392"/>
                  </a:moveTo>
                  <a:cubicBezTo>
                    <a:pt x="529" y="392"/>
                    <a:pt x="530" y="394"/>
                    <a:pt x="529" y="397"/>
                  </a:cubicBezTo>
                  <a:cubicBezTo>
                    <a:pt x="529" y="400"/>
                    <a:pt x="528" y="402"/>
                    <a:pt x="528" y="402"/>
                  </a:cubicBezTo>
                  <a:cubicBezTo>
                    <a:pt x="528" y="402"/>
                    <a:pt x="527" y="399"/>
                    <a:pt x="527" y="397"/>
                  </a:cubicBezTo>
                  <a:cubicBezTo>
                    <a:pt x="528" y="394"/>
                    <a:pt x="528" y="392"/>
                    <a:pt x="529" y="392"/>
                  </a:cubicBezTo>
                  <a:close/>
                  <a:moveTo>
                    <a:pt x="530" y="389"/>
                  </a:moveTo>
                  <a:cubicBezTo>
                    <a:pt x="530" y="389"/>
                    <a:pt x="530" y="390"/>
                    <a:pt x="530" y="390"/>
                  </a:cubicBezTo>
                  <a:cubicBezTo>
                    <a:pt x="529" y="391"/>
                    <a:pt x="529" y="391"/>
                    <a:pt x="528" y="390"/>
                  </a:cubicBezTo>
                  <a:cubicBezTo>
                    <a:pt x="528" y="390"/>
                    <a:pt x="528" y="389"/>
                    <a:pt x="528" y="389"/>
                  </a:cubicBezTo>
                  <a:cubicBezTo>
                    <a:pt x="529" y="388"/>
                    <a:pt x="529" y="388"/>
                    <a:pt x="530" y="389"/>
                  </a:cubicBezTo>
                  <a:close/>
                  <a:moveTo>
                    <a:pt x="529" y="387"/>
                  </a:moveTo>
                  <a:cubicBezTo>
                    <a:pt x="528" y="387"/>
                    <a:pt x="528" y="385"/>
                    <a:pt x="527" y="382"/>
                  </a:cubicBezTo>
                  <a:cubicBezTo>
                    <a:pt x="527" y="379"/>
                    <a:pt x="528" y="377"/>
                    <a:pt x="528" y="377"/>
                  </a:cubicBezTo>
                  <a:cubicBezTo>
                    <a:pt x="528" y="377"/>
                    <a:pt x="529" y="379"/>
                    <a:pt x="529" y="382"/>
                  </a:cubicBezTo>
                  <a:cubicBezTo>
                    <a:pt x="529" y="384"/>
                    <a:pt x="529" y="387"/>
                    <a:pt x="529" y="387"/>
                  </a:cubicBezTo>
                  <a:close/>
                  <a:moveTo>
                    <a:pt x="523" y="396"/>
                  </a:moveTo>
                  <a:cubicBezTo>
                    <a:pt x="523" y="396"/>
                    <a:pt x="523" y="396"/>
                    <a:pt x="523" y="396"/>
                  </a:cubicBezTo>
                  <a:cubicBezTo>
                    <a:pt x="522" y="396"/>
                    <a:pt x="522" y="396"/>
                    <a:pt x="522" y="396"/>
                  </a:cubicBezTo>
                  <a:cubicBezTo>
                    <a:pt x="523" y="396"/>
                    <a:pt x="523" y="396"/>
                    <a:pt x="523" y="396"/>
                  </a:cubicBezTo>
                  <a:close/>
                  <a:moveTo>
                    <a:pt x="522" y="391"/>
                  </a:moveTo>
                  <a:cubicBezTo>
                    <a:pt x="519" y="391"/>
                    <a:pt x="517" y="390"/>
                    <a:pt x="517" y="390"/>
                  </a:cubicBezTo>
                  <a:cubicBezTo>
                    <a:pt x="517" y="390"/>
                    <a:pt x="519" y="389"/>
                    <a:pt x="522" y="389"/>
                  </a:cubicBezTo>
                  <a:cubicBezTo>
                    <a:pt x="524" y="389"/>
                    <a:pt x="527" y="389"/>
                    <a:pt x="527" y="390"/>
                  </a:cubicBezTo>
                  <a:cubicBezTo>
                    <a:pt x="527" y="390"/>
                    <a:pt x="525" y="391"/>
                    <a:pt x="522" y="391"/>
                  </a:cubicBezTo>
                  <a:close/>
                  <a:moveTo>
                    <a:pt x="339" y="633"/>
                  </a:moveTo>
                  <a:cubicBezTo>
                    <a:pt x="333" y="635"/>
                    <a:pt x="333" y="635"/>
                    <a:pt x="333" y="635"/>
                  </a:cubicBezTo>
                  <a:cubicBezTo>
                    <a:pt x="333" y="634"/>
                    <a:pt x="333" y="634"/>
                    <a:pt x="333" y="634"/>
                  </a:cubicBezTo>
                  <a:cubicBezTo>
                    <a:pt x="339" y="633"/>
                    <a:pt x="339" y="633"/>
                    <a:pt x="339" y="633"/>
                  </a:cubicBezTo>
                  <a:cubicBezTo>
                    <a:pt x="333" y="628"/>
                    <a:pt x="333" y="628"/>
                    <a:pt x="333" y="628"/>
                  </a:cubicBezTo>
                  <a:cubicBezTo>
                    <a:pt x="333" y="628"/>
                    <a:pt x="333" y="628"/>
                    <a:pt x="332" y="628"/>
                  </a:cubicBezTo>
                  <a:cubicBezTo>
                    <a:pt x="332" y="627"/>
                    <a:pt x="332" y="627"/>
                    <a:pt x="332" y="627"/>
                  </a:cubicBezTo>
                  <a:cubicBezTo>
                    <a:pt x="333" y="626"/>
                    <a:pt x="333" y="626"/>
                    <a:pt x="333" y="627"/>
                  </a:cubicBezTo>
                  <a:cubicBezTo>
                    <a:pt x="334" y="627"/>
                    <a:pt x="334" y="627"/>
                    <a:pt x="334" y="628"/>
                  </a:cubicBezTo>
                  <a:cubicBezTo>
                    <a:pt x="340" y="633"/>
                    <a:pt x="340" y="633"/>
                    <a:pt x="340" y="633"/>
                  </a:cubicBezTo>
                  <a:cubicBezTo>
                    <a:pt x="338" y="627"/>
                    <a:pt x="338" y="627"/>
                    <a:pt x="338" y="627"/>
                  </a:cubicBezTo>
                  <a:cubicBezTo>
                    <a:pt x="338" y="627"/>
                    <a:pt x="338" y="627"/>
                    <a:pt x="338" y="627"/>
                  </a:cubicBezTo>
                  <a:cubicBezTo>
                    <a:pt x="340" y="633"/>
                    <a:pt x="340" y="633"/>
                    <a:pt x="340" y="633"/>
                  </a:cubicBezTo>
                  <a:cubicBezTo>
                    <a:pt x="340" y="633"/>
                    <a:pt x="340" y="633"/>
                    <a:pt x="340" y="633"/>
                  </a:cubicBezTo>
                  <a:cubicBezTo>
                    <a:pt x="340" y="633"/>
                    <a:pt x="340" y="633"/>
                    <a:pt x="340" y="633"/>
                  </a:cubicBezTo>
                  <a:cubicBezTo>
                    <a:pt x="342" y="625"/>
                    <a:pt x="342" y="625"/>
                    <a:pt x="342" y="625"/>
                  </a:cubicBezTo>
                  <a:cubicBezTo>
                    <a:pt x="342" y="625"/>
                    <a:pt x="342" y="625"/>
                    <a:pt x="342" y="625"/>
                  </a:cubicBezTo>
                  <a:cubicBezTo>
                    <a:pt x="342" y="624"/>
                    <a:pt x="342" y="624"/>
                    <a:pt x="343" y="624"/>
                  </a:cubicBezTo>
                  <a:cubicBezTo>
                    <a:pt x="343" y="624"/>
                    <a:pt x="344" y="625"/>
                    <a:pt x="343" y="625"/>
                  </a:cubicBezTo>
                  <a:cubicBezTo>
                    <a:pt x="343" y="625"/>
                    <a:pt x="343" y="626"/>
                    <a:pt x="343" y="626"/>
                  </a:cubicBezTo>
                  <a:cubicBezTo>
                    <a:pt x="340" y="633"/>
                    <a:pt x="340" y="633"/>
                    <a:pt x="340" y="633"/>
                  </a:cubicBezTo>
                  <a:cubicBezTo>
                    <a:pt x="345" y="629"/>
                    <a:pt x="345" y="629"/>
                    <a:pt x="345" y="629"/>
                  </a:cubicBezTo>
                  <a:cubicBezTo>
                    <a:pt x="345" y="629"/>
                    <a:pt x="345" y="629"/>
                    <a:pt x="345" y="629"/>
                  </a:cubicBezTo>
                  <a:cubicBezTo>
                    <a:pt x="341" y="633"/>
                    <a:pt x="341" y="633"/>
                    <a:pt x="341" y="633"/>
                  </a:cubicBezTo>
                  <a:cubicBezTo>
                    <a:pt x="348" y="632"/>
                    <a:pt x="348" y="632"/>
                    <a:pt x="348" y="632"/>
                  </a:cubicBezTo>
                  <a:cubicBezTo>
                    <a:pt x="348" y="632"/>
                    <a:pt x="348" y="632"/>
                    <a:pt x="349" y="632"/>
                  </a:cubicBezTo>
                  <a:cubicBezTo>
                    <a:pt x="349" y="632"/>
                    <a:pt x="350" y="632"/>
                    <a:pt x="350" y="632"/>
                  </a:cubicBezTo>
                  <a:cubicBezTo>
                    <a:pt x="350" y="633"/>
                    <a:pt x="350" y="633"/>
                    <a:pt x="349" y="633"/>
                  </a:cubicBezTo>
                  <a:cubicBezTo>
                    <a:pt x="349" y="633"/>
                    <a:pt x="348" y="633"/>
                    <a:pt x="348" y="633"/>
                  </a:cubicBezTo>
                  <a:cubicBezTo>
                    <a:pt x="341" y="634"/>
                    <a:pt x="341" y="634"/>
                    <a:pt x="341" y="634"/>
                  </a:cubicBezTo>
                  <a:cubicBezTo>
                    <a:pt x="346" y="638"/>
                    <a:pt x="346" y="638"/>
                    <a:pt x="346" y="638"/>
                  </a:cubicBezTo>
                  <a:cubicBezTo>
                    <a:pt x="345" y="638"/>
                    <a:pt x="345" y="638"/>
                    <a:pt x="345" y="638"/>
                  </a:cubicBezTo>
                  <a:cubicBezTo>
                    <a:pt x="340" y="634"/>
                    <a:pt x="340" y="634"/>
                    <a:pt x="340" y="634"/>
                  </a:cubicBezTo>
                  <a:cubicBezTo>
                    <a:pt x="344" y="641"/>
                    <a:pt x="344" y="641"/>
                    <a:pt x="344" y="641"/>
                  </a:cubicBezTo>
                  <a:cubicBezTo>
                    <a:pt x="344" y="641"/>
                    <a:pt x="344" y="641"/>
                    <a:pt x="344" y="641"/>
                  </a:cubicBezTo>
                  <a:cubicBezTo>
                    <a:pt x="345" y="641"/>
                    <a:pt x="345" y="642"/>
                    <a:pt x="344" y="642"/>
                  </a:cubicBezTo>
                  <a:cubicBezTo>
                    <a:pt x="344" y="642"/>
                    <a:pt x="344" y="642"/>
                    <a:pt x="343" y="642"/>
                  </a:cubicBezTo>
                  <a:cubicBezTo>
                    <a:pt x="343" y="642"/>
                    <a:pt x="343" y="641"/>
                    <a:pt x="343" y="641"/>
                  </a:cubicBezTo>
                  <a:cubicBezTo>
                    <a:pt x="343" y="641"/>
                    <a:pt x="343" y="641"/>
                    <a:pt x="343" y="641"/>
                  </a:cubicBezTo>
                  <a:cubicBezTo>
                    <a:pt x="340" y="634"/>
                    <a:pt x="340" y="634"/>
                    <a:pt x="340" y="634"/>
                  </a:cubicBezTo>
                  <a:cubicBezTo>
                    <a:pt x="338" y="638"/>
                    <a:pt x="338" y="638"/>
                    <a:pt x="338" y="638"/>
                  </a:cubicBezTo>
                  <a:cubicBezTo>
                    <a:pt x="338" y="638"/>
                    <a:pt x="338" y="638"/>
                    <a:pt x="338" y="638"/>
                  </a:cubicBezTo>
                  <a:cubicBezTo>
                    <a:pt x="340" y="634"/>
                    <a:pt x="340" y="634"/>
                    <a:pt x="340" y="634"/>
                  </a:cubicBezTo>
                  <a:cubicBezTo>
                    <a:pt x="333" y="638"/>
                    <a:pt x="333" y="638"/>
                    <a:pt x="333" y="638"/>
                  </a:cubicBezTo>
                  <a:cubicBezTo>
                    <a:pt x="333" y="638"/>
                    <a:pt x="333" y="638"/>
                    <a:pt x="333" y="638"/>
                  </a:cubicBezTo>
                  <a:cubicBezTo>
                    <a:pt x="333" y="638"/>
                    <a:pt x="332" y="639"/>
                    <a:pt x="332" y="639"/>
                  </a:cubicBezTo>
                  <a:cubicBezTo>
                    <a:pt x="332" y="639"/>
                    <a:pt x="331" y="638"/>
                    <a:pt x="331" y="638"/>
                  </a:cubicBezTo>
                  <a:cubicBezTo>
                    <a:pt x="331" y="637"/>
                    <a:pt x="331" y="637"/>
                    <a:pt x="332" y="637"/>
                  </a:cubicBezTo>
                  <a:cubicBezTo>
                    <a:pt x="332" y="637"/>
                    <a:pt x="332" y="637"/>
                    <a:pt x="332" y="637"/>
                  </a:cubicBezTo>
                  <a:cubicBezTo>
                    <a:pt x="339" y="633"/>
                    <a:pt x="339" y="633"/>
                    <a:pt x="339" y="633"/>
                  </a:cubicBezTo>
                  <a:close/>
                  <a:moveTo>
                    <a:pt x="386" y="576"/>
                  </a:moveTo>
                  <a:cubicBezTo>
                    <a:pt x="387" y="576"/>
                    <a:pt x="387" y="576"/>
                    <a:pt x="387" y="576"/>
                  </a:cubicBezTo>
                  <a:cubicBezTo>
                    <a:pt x="399" y="580"/>
                    <a:pt x="399" y="580"/>
                    <a:pt x="399" y="580"/>
                  </a:cubicBezTo>
                  <a:cubicBezTo>
                    <a:pt x="389" y="568"/>
                    <a:pt x="389" y="568"/>
                    <a:pt x="389" y="568"/>
                  </a:cubicBezTo>
                  <a:cubicBezTo>
                    <a:pt x="388" y="568"/>
                    <a:pt x="387" y="568"/>
                    <a:pt x="387" y="568"/>
                  </a:cubicBezTo>
                  <a:cubicBezTo>
                    <a:pt x="386" y="567"/>
                    <a:pt x="386" y="566"/>
                    <a:pt x="387" y="565"/>
                  </a:cubicBezTo>
                  <a:cubicBezTo>
                    <a:pt x="387" y="565"/>
                    <a:pt x="388" y="565"/>
                    <a:pt x="389" y="565"/>
                  </a:cubicBezTo>
                  <a:cubicBezTo>
                    <a:pt x="389" y="566"/>
                    <a:pt x="389" y="567"/>
                    <a:pt x="389" y="567"/>
                  </a:cubicBezTo>
                  <a:cubicBezTo>
                    <a:pt x="400" y="580"/>
                    <a:pt x="400" y="580"/>
                    <a:pt x="400" y="580"/>
                  </a:cubicBezTo>
                  <a:cubicBezTo>
                    <a:pt x="401" y="566"/>
                    <a:pt x="401" y="566"/>
                    <a:pt x="401" y="566"/>
                  </a:cubicBezTo>
                  <a:cubicBezTo>
                    <a:pt x="401" y="566"/>
                    <a:pt x="401" y="566"/>
                    <a:pt x="401" y="566"/>
                  </a:cubicBezTo>
                  <a:cubicBezTo>
                    <a:pt x="400" y="580"/>
                    <a:pt x="400" y="580"/>
                    <a:pt x="400" y="580"/>
                  </a:cubicBezTo>
                  <a:cubicBezTo>
                    <a:pt x="409" y="566"/>
                    <a:pt x="409" y="566"/>
                    <a:pt x="409" y="566"/>
                  </a:cubicBezTo>
                  <a:cubicBezTo>
                    <a:pt x="408" y="566"/>
                    <a:pt x="408" y="565"/>
                    <a:pt x="408" y="564"/>
                  </a:cubicBezTo>
                  <a:cubicBezTo>
                    <a:pt x="408" y="563"/>
                    <a:pt x="409" y="563"/>
                    <a:pt x="410" y="563"/>
                  </a:cubicBezTo>
                  <a:cubicBezTo>
                    <a:pt x="411" y="563"/>
                    <a:pt x="411" y="564"/>
                    <a:pt x="411" y="565"/>
                  </a:cubicBezTo>
                  <a:cubicBezTo>
                    <a:pt x="411" y="566"/>
                    <a:pt x="410" y="567"/>
                    <a:pt x="409" y="566"/>
                  </a:cubicBezTo>
                  <a:cubicBezTo>
                    <a:pt x="409" y="566"/>
                    <a:pt x="409" y="566"/>
                    <a:pt x="409" y="566"/>
                  </a:cubicBezTo>
                  <a:cubicBezTo>
                    <a:pt x="401" y="581"/>
                    <a:pt x="401" y="581"/>
                    <a:pt x="401" y="581"/>
                  </a:cubicBezTo>
                  <a:cubicBezTo>
                    <a:pt x="412" y="578"/>
                    <a:pt x="412" y="578"/>
                    <a:pt x="412" y="578"/>
                  </a:cubicBezTo>
                  <a:cubicBezTo>
                    <a:pt x="412" y="578"/>
                    <a:pt x="412" y="578"/>
                    <a:pt x="412" y="578"/>
                  </a:cubicBezTo>
                  <a:cubicBezTo>
                    <a:pt x="401" y="581"/>
                    <a:pt x="401" y="581"/>
                    <a:pt x="401" y="581"/>
                  </a:cubicBezTo>
                  <a:cubicBezTo>
                    <a:pt x="416" y="588"/>
                    <a:pt x="416" y="588"/>
                    <a:pt x="416" y="588"/>
                  </a:cubicBezTo>
                  <a:cubicBezTo>
                    <a:pt x="416" y="588"/>
                    <a:pt x="416" y="588"/>
                    <a:pt x="416" y="588"/>
                  </a:cubicBezTo>
                  <a:cubicBezTo>
                    <a:pt x="416" y="588"/>
                    <a:pt x="417" y="588"/>
                    <a:pt x="418" y="588"/>
                  </a:cubicBezTo>
                  <a:cubicBezTo>
                    <a:pt x="419" y="589"/>
                    <a:pt x="419" y="590"/>
                    <a:pt x="418" y="591"/>
                  </a:cubicBezTo>
                  <a:cubicBezTo>
                    <a:pt x="417" y="591"/>
                    <a:pt x="416" y="591"/>
                    <a:pt x="416" y="591"/>
                  </a:cubicBezTo>
                  <a:cubicBezTo>
                    <a:pt x="415" y="590"/>
                    <a:pt x="415" y="590"/>
                    <a:pt x="415" y="589"/>
                  </a:cubicBezTo>
                  <a:cubicBezTo>
                    <a:pt x="401" y="582"/>
                    <a:pt x="401" y="582"/>
                    <a:pt x="401" y="582"/>
                  </a:cubicBezTo>
                  <a:cubicBezTo>
                    <a:pt x="401" y="582"/>
                    <a:pt x="401" y="582"/>
                    <a:pt x="401" y="582"/>
                  </a:cubicBezTo>
                  <a:cubicBezTo>
                    <a:pt x="410" y="592"/>
                    <a:pt x="410" y="592"/>
                    <a:pt x="410" y="592"/>
                  </a:cubicBezTo>
                  <a:cubicBezTo>
                    <a:pt x="410" y="592"/>
                    <a:pt x="410" y="592"/>
                    <a:pt x="410" y="592"/>
                  </a:cubicBezTo>
                  <a:cubicBezTo>
                    <a:pt x="400" y="582"/>
                    <a:pt x="400" y="582"/>
                    <a:pt x="400" y="582"/>
                  </a:cubicBezTo>
                  <a:cubicBezTo>
                    <a:pt x="398" y="599"/>
                    <a:pt x="398" y="599"/>
                    <a:pt x="398" y="599"/>
                  </a:cubicBezTo>
                  <a:cubicBezTo>
                    <a:pt x="399" y="599"/>
                    <a:pt x="399" y="600"/>
                    <a:pt x="399" y="600"/>
                  </a:cubicBezTo>
                  <a:cubicBezTo>
                    <a:pt x="399" y="601"/>
                    <a:pt x="398" y="602"/>
                    <a:pt x="397" y="602"/>
                  </a:cubicBezTo>
                  <a:cubicBezTo>
                    <a:pt x="396" y="601"/>
                    <a:pt x="396" y="601"/>
                    <a:pt x="396" y="600"/>
                  </a:cubicBezTo>
                  <a:cubicBezTo>
                    <a:pt x="396" y="599"/>
                    <a:pt x="397" y="598"/>
                    <a:pt x="397" y="598"/>
                  </a:cubicBezTo>
                  <a:cubicBezTo>
                    <a:pt x="400" y="582"/>
                    <a:pt x="400" y="582"/>
                    <a:pt x="400" y="582"/>
                  </a:cubicBezTo>
                  <a:cubicBezTo>
                    <a:pt x="391" y="591"/>
                    <a:pt x="391" y="591"/>
                    <a:pt x="391" y="591"/>
                  </a:cubicBezTo>
                  <a:cubicBezTo>
                    <a:pt x="391" y="591"/>
                    <a:pt x="391" y="591"/>
                    <a:pt x="391" y="591"/>
                  </a:cubicBezTo>
                  <a:cubicBezTo>
                    <a:pt x="399" y="581"/>
                    <a:pt x="399" y="581"/>
                    <a:pt x="399" y="581"/>
                  </a:cubicBezTo>
                  <a:cubicBezTo>
                    <a:pt x="399" y="582"/>
                    <a:pt x="399" y="582"/>
                    <a:pt x="399" y="582"/>
                  </a:cubicBezTo>
                  <a:cubicBezTo>
                    <a:pt x="399" y="582"/>
                    <a:pt x="399" y="582"/>
                    <a:pt x="399" y="582"/>
                  </a:cubicBezTo>
                  <a:cubicBezTo>
                    <a:pt x="384" y="586"/>
                    <a:pt x="384" y="586"/>
                    <a:pt x="384" y="586"/>
                  </a:cubicBezTo>
                  <a:cubicBezTo>
                    <a:pt x="384" y="587"/>
                    <a:pt x="383" y="588"/>
                    <a:pt x="383" y="588"/>
                  </a:cubicBezTo>
                  <a:cubicBezTo>
                    <a:pt x="382" y="588"/>
                    <a:pt x="381" y="587"/>
                    <a:pt x="381" y="587"/>
                  </a:cubicBezTo>
                  <a:cubicBezTo>
                    <a:pt x="380" y="586"/>
                    <a:pt x="381" y="585"/>
                    <a:pt x="382" y="584"/>
                  </a:cubicBezTo>
                  <a:cubicBezTo>
                    <a:pt x="382" y="584"/>
                    <a:pt x="383" y="585"/>
                    <a:pt x="383" y="585"/>
                  </a:cubicBezTo>
                  <a:cubicBezTo>
                    <a:pt x="399" y="581"/>
                    <a:pt x="399" y="581"/>
                    <a:pt x="399" y="581"/>
                  </a:cubicBezTo>
                  <a:lnTo>
                    <a:pt x="386" y="576"/>
                  </a:lnTo>
                  <a:close/>
                  <a:moveTo>
                    <a:pt x="1046" y="1750"/>
                  </a:moveTo>
                  <a:cubicBezTo>
                    <a:pt x="1046" y="1750"/>
                    <a:pt x="1046" y="1750"/>
                    <a:pt x="1046" y="1750"/>
                  </a:cubicBezTo>
                  <a:cubicBezTo>
                    <a:pt x="1043" y="1745"/>
                    <a:pt x="1043" y="1745"/>
                    <a:pt x="1043" y="1745"/>
                  </a:cubicBezTo>
                  <a:cubicBezTo>
                    <a:pt x="1043" y="1745"/>
                    <a:pt x="1043" y="1745"/>
                    <a:pt x="1043" y="1745"/>
                  </a:cubicBezTo>
                  <a:cubicBezTo>
                    <a:pt x="1043" y="1745"/>
                    <a:pt x="1043" y="1745"/>
                    <a:pt x="1043" y="1745"/>
                  </a:cubicBezTo>
                  <a:cubicBezTo>
                    <a:pt x="1043" y="1752"/>
                    <a:pt x="1043" y="1752"/>
                    <a:pt x="1043" y="1752"/>
                  </a:cubicBezTo>
                  <a:cubicBezTo>
                    <a:pt x="1043" y="1752"/>
                    <a:pt x="1043" y="1752"/>
                    <a:pt x="1043" y="1752"/>
                  </a:cubicBezTo>
                  <a:cubicBezTo>
                    <a:pt x="1043" y="1753"/>
                    <a:pt x="1043" y="1753"/>
                    <a:pt x="1043" y="1753"/>
                  </a:cubicBezTo>
                  <a:cubicBezTo>
                    <a:pt x="1042" y="1753"/>
                    <a:pt x="1042" y="1752"/>
                    <a:pt x="1042" y="1752"/>
                  </a:cubicBezTo>
                  <a:cubicBezTo>
                    <a:pt x="1042" y="1752"/>
                    <a:pt x="1042" y="1752"/>
                    <a:pt x="1042" y="1752"/>
                  </a:cubicBezTo>
                  <a:cubicBezTo>
                    <a:pt x="1043" y="1745"/>
                    <a:pt x="1043" y="1745"/>
                    <a:pt x="1043" y="1745"/>
                  </a:cubicBezTo>
                  <a:cubicBezTo>
                    <a:pt x="1040" y="1749"/>
                    <a:pt x="1040" y="1749"/>
                    <a:pt x="1040" y="1749"/>
                  </a:cubicBezTo>
                  <a:cubicBezTo>
                    <a:pt x="1040" y="1749"/>
                    <a:pt x="1040" y="1749"/>
                    <a:pt x="1040" y="1749"/>
                  </a:cubicBezTo>
                  <a:cubicBezTo>
                    <a:pt x="1043" y="1745"/>
                    <a:pt x="1043" y="1745"/>
                    <a:pt x="1043" y="1745"/>
                  </a:cubicBezTo>
                  <a:cubicBezTo>
                    <a:pt x="1037" y="1747"/>
                    <a:pt x="1037" y="1747"/>
                    <a:pt x="1037" y="1747"/>
                  </a:cubicBezTo>
                  <a:cubicBezTo>
                    <a:pt x="1037" y="1748"/>
                    <a:pt x="1037" y="1748"/>
                    <a:pt x="1036" y="1748"/>
                  </a:cubicBezTo>
                  <a:cubicBezTo>
                    <a:pt x="1036" y="1748"/>
                    <a:pt x="1036" y="1748"/>
                    <a:pt x="1036" y="1748"/>
                  </a:cubicBezTo>
                  <a:cubicBezTo>
                    <a:pt x="1035" y="1747"/>
                    <a:pt x="1036" y="1747"/>
                    <a:pt x="1036" y="1747"/>
                  </a:cubicBezTo>
                  <a:cubicBezTo>
                    <a:pt x="1036" y="1747"/>
                    <a:pt x="1037" y="1747"/>
                    <a:pt x="1037" y="1747"/>
                  </a:cubicBezTo>
                  <a:cubicBezTo>
                    <a:pt x="1043" y="1745"/>
                    <a:pt x="1043" y="1745"/>
                    <a:pt x="1043" y="1745"/>
                  </a:cubicBezTo>
                  <a:cubicBezTo>
                    <a:pt x="1038" y="1743"/>
                    <a:pt x="1038" y="1743"/>
                    <a:pt x="1038" y="1743"/>
                  </a:cubicBezTo>
                  <a:cubicBezTo>
                    <a:pt x="1038" y="1742"/>
                    <a:pt x="1038" y="1742"/>
                    <a:pt x="1038" y="1742"/>
                  </a:cubicBezTo>
                  <a:cubicBezTo>
                    <a:pt x="1043" y="1745"/>
                    <a:pt x="1043" y="1745"/>
                    <a:pt x="1043" y="1745"/>
                  </a:cubicBezTo>
                  <a:cubicBezTo>
                    <a:pt x="1039" y="1740"/>
                    <a:pt x="1039" y="1740"/>
                    <a:pt x="1039" y="1740"/>
                  </a:cubicBezTo>
                  <a:cubicBezTo>
                    <a:pt x="1039" y="1740"/>
                    <a:pt x="1038" y="1740"/>
                    <a:pt x="1038" y="1740"/>
                  </a:cubicBezTo>
                  <a:cubicBezTo>
                    <a:pt x="1038" y="1740"/>
                    <a:pt x="1038" y="1739"/>
                    <a:pt x="1038" y="1739"/>
                  </a:cubicBezTo>
                  <a:cubicBezTo>
                    <a:pt x="1038" y="1739"/>
                    <a:pt x="1039" y="1738"/>
                    <a:pt x="1039" y="1739"/>
                  </a:cubicBezTo>
                  <a:cubicBezTo>
                    <a:pt x="1039" y="1739"/>
                    <a:pt x="1039" y="1739"/>
                    <a:pt x="1039" y="1739"/>
                  </a:cubicBezTo>
                  <a:cubicBezTo>
                    <a:pt x="1039" y="1740"/>
                    <a:pt x="1039" y="1740"/>
                    <a:pt x="1039" y="1740"/>
                  </a:cubicBezTo>
                  <a:cubicBezTo>
                    <a:pt x="1043" y="1745"/>
                    <a:pt x="1043" y="1745"/>
                    <a:pt x="1043" y="1745"/>
                  </a:cubicBezTo>
                  <a:cubicBezTo>
                    <a:pt x="1044" y="1740"/>
                    <a:pt x="1044" y="1740"/>
                    <a:pt x="1044" y="1740"/>
                  </a:cubicBezTo>
                  <a:cubicBezTo>
                    <a:pt x="1044" y="1740"/>
                    <a:pt x="1044" y="1740"/>
                    <a:pt x="1044" y="1740"/>
                  </a:cubicBezTo>
                  <a:cubicBezTo>
                    <a:pt x="1043" y="1745"/>
                    <a:pt x="1043" y="1745"/>
                    <a:pt x="1043" y="1745"/>
                  </a:cubicBezTo>
                  <a:cubicBezTo>
                    <a:pt x="1048" y="1740"/>
                    <a:pt x="1048" y="1740"/>
                    <a:pt x="1048" y="1740"/>
                  </a:cubicBezTo>
                  <a:cubicBezTo>
                    <a:pt x="1048" y="1740"/>
                    <a:pt x="1048" y="1740"/>
                    <a:pt x="1048" y="1740"/>
                  </a:cubicBezTo>
                  <a:cubicBezTo>
                    <a:pt x="1048" y="1740"/>
                    <a:pt x="1048" y="1740"/>
                    <a:pt x="1048" y="1739"/>
                  </a:cubicBezTo>
                  <a:cubicBezTo>
                    <a:pt x="1049" y="1739"/>
                    <a:pt x="1049" y="1739"/>
                    <a:pt x="1049" y="1740"/>
                  </a:cubicBezTo>
                  <a:cubicBezTo>
                    <a:pt x="1049" y="1740"/>
                    <a:pt x="1049" y="1740"/>
                    <a:pt x="1049" y="1741"/>
                  </a:cubicBezTo>
                  <a:cubicBezTo>
                    <a:pt x="1049" y="1741"/>
                    <a:pt x="1048" y="1741"/>
                    <a:pt x="1048" y="1740"/>
                  </a:cubicBezTo>
                  <a:cubicBezTo>
                    <a:pt x="1044" y="1745"/>
                    <a:pt x="1044" y="1745"/>
                    <a:pt x="1044" y="1745"/>
                  </a:cubicBezTo>
                  <a:cubicBezTo>
                    <a:pt x="1044" y="1745"/>
                    <a:pt x="1044" y="1745"/>
                    <a:pt x="1044" y="1745"/>
                  </a:cubicBezTo>
                  <a:cubicBezTo>
                    <a:pt x="1049" y="1743"/>
                    <a:pt x="1049" y="1743"/>
                    <a:pt x="1049" y="1743"/>
                  </a:cubicBezTo>
                  <a:cubicBezTo>
                    <a:pt x="1049" y="1743"/>
                    <a:pt x="1049" y="1743"/>
                    <a:pt x="1049" y="1743"/>
                  </a:cubicBezTo>
                  <a:cubicBezTo>
                    <a:pt x="1044" y="1745"/>
                    <a:pt x="1044" y="1745"/>
                    <a:pt x="1044" y="1745"/>
                  </a:cubicBezTo>
                  <a:cubicBezTo>
                    <a:pt x="1049" y="1748"/>
                    <a:pt x="1049" y="1748"/>
                    <a:pt x="1049" y="1748"/>
                  </a:cubicBezTo>
                  <a:cubicBezTo>
                    <a:pt x="1050" y="1748"/>
                    <a:pt x="1050" y="1748"/>
                    <a:pt x="1050" y="1748"/>
                  </a:cubicBezTo>
                  <a:cubicBezTo>
                    <a:pt x="1050" y="1748"/>
                    <a:pt x="1051" y="1749"/>
                    <a:pt x="1050" y="1749"/>
                  </a:cubicBezTo>
                  <a:cubicBezTo>
                    <a:pt x="1050" y="1749"/>
                    <a:pt x="1050" y="1749"/>
                    <a:pt x="1049" y="1749"/>
                  </a:cubicBezTo>
                  <a:cubicBezTo>
                    <a:pt x="1049" y="1749"/>
                    <a:pt x="1049" y="1749"/>
                    <a:pt x="1049" y="1748"/>
                  </a:cubicBezTo>
                  <a:cubicBezTo>
                    <a:pt x="1043" y="1745"/>
                    <a:pt x="1043" y="1745"/>
                    <a:pt x="1043" y="1745"/>
                  </a:cubicBezTo>
                  <a:lnTo>
                    <a:pt x="1046" y="1750"/>
                  </a:lnTo>
                  <a:close/>
                  <a:moveTo>
                    <a:pt x="1450" y="1565"/>
                  </a:moveTo>
                  <a:cubicBezTo>
                    <a:pt x="1449" y="1565"/>
                    <a:pt x="1447" y="1565"/>
                    <a:pt x="1444" y="1565"/>
                  </a:cubicBezTo>
                  <a:cubicBezTo>
                    <a:pt x="1442" y="1565"/>
                    <a:pt x="1439" y="1564"/>
                    <a:pt x="1439" y="1564"/>
                  </a:cubicBezTo>
                  <a:cubicBezTo>
                    <a:pt x="1439" y="1564"/>
                    <a:pt x="1442" y="1563"/>
                    <a:pt x="1445" y="1563"/>
                  </a:cubicBezTo>
                  <a:cubicBezTo>
                    <a:pt x="1447" y="1564"/>
                    <a:pt x="1450" y="1564"/>
                    <a:pt x="1450" y="1565"/>
                  </a:cubicBezTo>
                  <a:close/>
                  <a:moveTo>
                    <a:pt x="1452" y="1563"/>
                  </a:moveTo>
                  <a:cubicBezTo>
                    <a:pt x="1452" y="1563"/>
                    <a:pt x="1452" y="1561"/>
                    <a:pt x="1452" y="1558"/>
                  </a:cubicBezTo>
                  <a:cubicBezTo>
                    <a:pt x="1452" y="1555"/>
                    <a:pt x="1453" y="1553"/>
                    <a:pt x="1453" y="1553"/>
                  </a:cubicBezTo>
                  <a:cubicBezTo>
                    <a:pt x="1453" y="1553"/>
                    <a:pt x="1454" y="1555"/>
                    <a:pt x="1454" y="1558"/>
                  </a:cubicBezTo>
                  <a:cubicBezTo>
                    <a:pt x="1453" y="1561"/>
                    <a:pt x="1453" y="1563"/>
                    <a:pt x="1452" y="1563"/>
                  </a:cubicBezTo>
                  <a:close/>
                  <a:moveTo>
                    <a:pt x="1452" y="1566"/>
                  </a:moveTo>
                  <a:cubicBezTo>
                    <a:pt x="1451" y="1566"/>
                    <a:pt x="1451" y="1565"/>
                    <a:pt x="1452" y="1565"/>
                  </a:cubicBezTo>
                  <a:cubicBezTo>
                    <a:pt x="1452" y="1564"/>
                    <a:pt x="1453" y="1564"/>
                    <a:pt x="1453" y="1565"/>
                  </a:cubicBezTo>
                  <a:cubicBezTo>
                    <a:pt x="1453" y="1565"/>
                    <a:pt x="1453" y="1566"/>
                    <a:pt x="1453" y="1566"/>
                  </a:cubicBezTo>
                  <a:cubicBezTo>
                    <a:pt x="1453" y="1566"/>
                    <a:pt x="1452" y="1566"/>
                    <a:pt x="1452" y="1566"/>
                  </a:cubicBezTo>
                  <a:close/>
                  <a:moveTo>
                    <a:pt x="1453" y="1568"/>
                  </a:moveTo>
                  <a:cubicBezTo>
                    <a:pt x="1453" y="1568"/>
                    <a:pt x="1454" y="1570"/>
                    <a:pt x="1454" y="1573"/>
                  </a:cubicBezTo>
                  <a:cubicBezTo>
                    <a:pt x="1454" y="1576"/>
                    <a:pt x="1453" y="1578"/>
                    <a:pt x="1453" y="1578"/>
                  </a:cubicBezTo>
                  <a:cubicBezTo>
                    <a:pt x="1453" y="1578"/>
                    <a:pt x="1452" y="1576"/>
                    <a:pt x="1452" y="1573"/>
                  </a:cubicBezTo>
                  <a:cubicBezTo>
                    <a:pt x="1452" y="1570"/>
                    <a:pt x="1452" y="1568"/>
                    <a:pt x="1453" y="1568"/>
                  </a:cubicBezTo>
                  <a:close/>
                  <a:moveTo>
                    <a:pt x="1458" y="1559"/>
                  </a:moveTo>
                  <a:cubicBezTo>
                    <a:pt x="1458" y="1559"/>
                    <a:pt x="1458" y="1558"/>
                    <a:pt x="1458" y="1558"/>
                  </a:cubicBezTo>
                  <a:cubicBezTo>
                    <a:pt x="1459" y="1559"/>
                    <a:pt x="1459" y="1559"/>
                    <a:pt x="1459" y="1559"/>
                  </a:cubicBezTo>
                  <a:cubicBezTo>
                    <a:pt x="1459" y="1559"/>
                    <a:pt x="1458" y="1559"/>
                    <a:pt x="1458" y="1559"/>
                  </a:cubicBezTo>
                  <a:close/>
                  <a:moveTo>
                    <a:pt x="1459" y="1564"/>
                  </a:moveTo>
                  <a:cubicBezTo>
                    <a:pt x="1462" y="1564"/>
                    <a:pt x="1465" y="1565"/>
                    <a:pt x="1465" y="1565"/>
                  </a:cubicBezTo>
                  <a:cubicBezTo>
                    <a:pt x="1465" y="1565"/>
                    <a:pt x="1462" y="1566"/>
                    <a:pt x="1459" y="1566"/>
                  </a:cubicBezTo>
                  <a:cubicBezTo>
                    <a:pt x="1457" y="1566"/>
                    <a:pt x="1454" y="1566"/>
                    <a:pt x="1454" y="1565"/>
                  </a:cubicBezTo>
                  <a:cubicBezTo>
                    <a:pt x="1454" y="1565"/>
                    <a:pt x="1457" y="1564"/>
                    <a:pt x="1459" y="1564"/>
                  </a:cubicBezTo>
                  <a:close/>
                  <a:moveTo>
                    <a:pt x="1642" y="1321"/>
                  </a:moveTo>
                  <a:cubicBezTo>
                    <a:pt x="1648" y="1320"/>
                    <a:pt x="1648" y="1320"/>
                    <a:pt x="1648" y="1320"/>
                  </a:cubicBezTo>
                  <a:cubicBezTo>
                    <a:pt x="1648" y="1320"/>
                    <a:pt x="1648" y="1320"/>
                    <a:pt x="1648" y="1320"/>
                  </a:cubicBezTo>
                  <a:cubicBezTo>
                    <a:pt x="1642" y="1322"/>
                    <a:pt x="1642" y="1322"/>
                    <a:pt x="1642" y="1322"/>
                  </a:cubicBezTo>
                  <a:cubicBezTo>
                    <a:pt x="1648" y="1327"/>
                    <a:pt x="1648" y="1327"/>
                    <a:pt x="1648" y="1327"/>
                  </a:cubicBezTo>
                  <a:cubicBezTo>
                    <a:pt x="1648" y="1327"/>
                    <a:pt x="1648" y="1327"/>
                    <a:pt x="1649" y="1327"/>
                  </a:cubicBezTo>
                  <a:cubicBezTo>
                    <a:pt x="1649" y="1327"/>
                    <a:pt x="1649" y="1328"/>
                    <a:pt x="1649" y="1328"/>
                  </a:cubicBezTo>
                  <a:cubicBezTo>
                    <a:pt x="1648" y="1328"/>
                    <a:pt x="1648" y="1328"/>
                    <a:pt x="1648" y="1328"/>
                  </a:cubicBezTo>
                  <a:cubicBezTo>
                    <a:pt x="1647" y="1328"/>
                    <a:pt x="1647" y="1327"/>
                    <a:pt x="1647" y="1327"/>
                  </a:cubicBezTo>
                  <a:cubicBezTo>
                    <a:pt x="1641" y="1322"/>
                    <a:pt x="1641" y="1322"/>
                    <a:pt x="1641" y="1322"/>
                  </a:cubicBezTo>
                  <a:cubicBezTo>
                    <a:pt x="1643" y="1328"/>
                    <a:pt x="1643" y="1328"/>
                    <a:pt x="1643" y="1328"/>
                  </a:cubicBezTo>
                  <a:cubicBezTo>
                    <a:pt x="1643" y="1328"/>
                    <a:pt x="1643" y="1328"/>
                    <a:pt x="1643" y="1328"/>
                  </a:cubicBezTo>
                  <a:cubicBezTo>
                    <a:pt x="1641" y="1322"/>
                    <a:pt x="1641" y="1322"/>
                    <a:pt x="1641" y="1322"/>
                  </a:cubicBezTo>
                  <a:cubicBezTo>
                    <a:pt x="1641" y="1322"/>
                    <a:pt x="1641" y="1322"/>
                    <a:pt x="1641" y="1322"/>
                  </a:cubicBezTo>
                  <a:cubicBezTo>
                    <a:pt x="1641" y="1322"/>
                    <a:pt x="1641" y="1322"/>
                    <a:pt x="1641" y="1322"/>
                  </a:cubicBezTo>
                  <a:cubicBezTo>
                    <a:pt x="1639" y="1329"/>
                    <a:pt x="1639" y="1329"/>
                    <a:pt x="1639" y="1329"/>
                  </a:cubicBezTo>
                  <a:cubicBezTo>
                    <a:pt x="1639" y="1329"/>
                    <a:pt x="1639" y="1330"/>
                    <a:pt x="1639" y="1330"/>
                  </a:cubicBezTo>
                  <a:cubicBezTo>
                    <a:pt x="1639" y="1331"/>
                    <a:pt x="1639" y="1331"/>
                    <a:pt x="1638" y="1331"/>
                  </a:cubicBezTo>
                  <a:cubicBezTo>
                    <a:pt x="1638" y="1331"/>
                    <a:pt x="1638" y="1330"/>
                    <a:pt x="1638" y="1330"/>
                  </a:cubicBezTo>
                  <a:cubicBezTo>
                    <a:pt x="1638" y="1329"/>
                    <a:pt x="1638" y="1329"/>
                    <a:pt x="1638" y="1329"/>
                  </a:cubicBezTo>
                  <a:cubicBezTo>
                    <a:pt x="1641" y="1322"/>
                    <a:pt x="1641" y="1322"/>
                    <a:pt x="1641" y="1322"/>
                  </a:cubicBezTo>
                  <a:cubicBezTo>
                    <a:pt x="1636" y="1326"/>
                    <a:pt x="1636" y="1326"/>
                    <a:pt x="1636" y="1326"/>
                  </a:cubicBezTo>
                  <a:cubicBezTo>
                    <a:pt x="1636" y="1325"/>
                    <a:pt x="1636" y="1325"/>
                    <a:pt x="1636" y="1325"/>
                  </a:cubicBezTo>
                  <a:cubicBezTo>
                    <a:pt x="1641" y="1322"/>
                    <a:pt x="1641" y="1322"/>
                    <a:pt x="1641" y="1322"/>
                  </a:cubicBezTo>
                  <a:cubicBezTo>
                    <a:pt x="1633" y="1322"/>
                    <a:pt x="1633" y="1322"/>
                    <a:pt x="1633" y="1322"/>
                  </a:cubicBezTo>
                  <a:cubicBezTo>
                    <a:pt x="1633" y="1323"/>
                    <a:pt x="1633" y="1323"/>
                    <a:pt x="1632" y="1323"/>
                  </a:cubicBezTo>
                  <a:cubicBezTo>
                    <a:pt x="1632" y="1323"/>
                    <a:pt x="1631" y="1323"/>
                    <a:pt x="1631" y="1322"/>
                  </a:cubicBezTo>
                  <a:cubicBezTo>
                    <a:pt x="1631" y="1322"/>
                    <a:pt x="1632" y="1322"/>
                    <a:pt x="1632" y="1322"/>
                  </a:cubicBezTo>
                  <a:cubicBezTo>
                    <a:pt x="1632" y="1322"/>
                    <a:pt x="1633" y="1322"/>
                    <a:pt x="1633" y="1322"/>
                  </a:cubicBezTo>
                  <a:cubicBezTo>
                    <a:pt x="1641" y="1321"/>
                    <a:pt x="1641" y="1321"/>
                    <a:pt x="1641" y="1321"/>
                  </a:cubicBezTo>
                  <a:cubicBezTo>
                    <a:pt x="1636" y="1317"/>
                    <a:pt x="1636" y="1317"/>
                    <a:pt x="1636" y="1317"/>
                  </a:cubicBezTo>
                  <a:cubicBezTo>
                    <a:pt x="1636" y="1317"/>
                    <a:pt x="1636" y="1317"/>
                    <a:pt x="1636" y="1317"/>
                  </a:cubicBezTo>
                  <a:cubicBezTo>
                    <a:pt x="1641" y="1321"/>
                    <a:pt x="1641" y="1321"/>
                    <a:pt x="1641" y="1321"/>
                  </a:cubicBezTo>
                  <a:cubicBezTo>
                    <a:pt x="1638" y="1314"/>
                    <a:pt x="1638" y="1314"/>
                    <a:pt x="1638" y="1314"/>
                  </a:cubicBezTo>
                  <a:cubicBezTo>
                    <a:pt x="1637" y="1314"/>
                    <a:pt x="1637" y="1314"/>
                    <a:pt x="1637" y="1314"/>
                  </a:cubicBezTo>
                  <a:cubicBezTo>
                    <a:pt x="1636" y="1313"/>
                    <a:pt x="1636" y="1313"/>
                    <a:pt x="1637" y="1313"/>
                  </a:cubicBezTo>
                  <a:cubicBezTo>
                    <a:pt x="1637" y="1312"/>
                    <a:pt x="1638" y="1312"/>
                    <a:pt x="1638" y="1313"/>
                  </a:cubicBezTo>
                  <a:cubicBezTo>
                    <a:pt x="1638" y="1313"/>
                    <a:pt x="1638" y="1313"/>
                    <a:pt x="1638" y="1314"/>
                  </a:cubicBezTo>
                  <a:cubicBezTo>
                    <a:pt x="1638" y="1314"/>
                    <a:pt x="1638" y="1314"/>
                    <a:pt x="1638" y="1314"/>
                  </a:cubicBezTo>
                  <a:cubicBezTo>
                    <a:pt x="1641" y="1321"/>
                    <a:pt x="1641" y="1321"/>
                    <a:pt x="1641" y="1321"/>
                  </a:cubicBezTo>
                  <a:cubicBezTo>
                    <a:pt x="1643" y="1317"/>
                    <a:pt x="1643" y="1317"/>
                    <a:pt x="1643" y="1317"/>
                  </a:cubicBezTo>
                  <a:cubicBezTo>
                    <a:pt x="1643" y="1317"/>
                    <a:pt x="1643" y="1317"/>
                    <a:pt x="1643" y="1317"/>
                  </a:cubicBezTo>
                  <a:cubicBezTo>
                    <a:pt x="1642" y="1321"/>
                    <a:pt x="1642" y="1321"/>
                    <a:pt x="1642" y="1321"/>
                  </a:cubicBezTo>
                  <a:cubicBezTo>
                    <a:pt x="1648" y="1317"/>
                    <a:pt x="1648" y="1317"/>
                    <a:pt x="1648" y="1317"/>
                  </a:cubicBezTo>
                  <a:cubicBezTo>
                    <a:pt x="1648" y="1317"/>
                    <a:pt x="1648" y="1317"/>
                    <a:pt x="1648" y="1317"/>
                  </a:cubicBezTo>
                  <a:cubicBezTo>
                    <a:pt x="1648" y="1317"/>
                    <a:pt x="1649" y="1316"/>
                    <a:pt x="1649" y="1316"/>
                  </a:cubicBezTo>
                  <a:cubicBezTo>
                    <a:pt x="1650" y="1316"/>
                    <a:pt x="1650" y="1316"/>
                    <a:pt x="1650" y="1317"/>
                  </a:cubicBezTo>
                  <a:cubicBezTo>
                    <a:pt x="1650" y="1317"/>
                    <a:pt x="1650" y="1318"/>
                    <a:pt x="1649" y="1318"/>
                  </a:cubicBezTo>
                  <a:cubicBezTo>
                    <a:pt x="1649" y="1318"/>
                    <a:pt x="1649" y="1318"/>
                    <a:pt x="1649" y="1317"/>
                  </a:cubicBezTo>
                  <a:cubicBezTo>
                    <a:pt x="1642" y="1321"/>
                    <a:pt x="1642" y="1321"/>
                    <a:pt x="1642" y="1321"/>
                  </a:cubicBezTo>
                  <a:close/>
                  <a:moveTo>
                    <a:pt x="1595" y="1378"/>
                  </a:moveTo>
                  <a:cubicBezTo>
                    <a:pt x="1595" y="1379"/>
                    <a:pt x="1595" y="1379"/>
                    <a:pt x="1595" y="1379"/>
                  </a:cubicBezTo>
                  <a:cubicBezTo>
                    <a:pt x="1582" y="1375"/>
                    <a:pt x="1582" y="1375"/>
                    <a:pt x="1582" y="1375"/>
                  </a:cubicBezTo>
                  <a:cubicBezTo>
                    <a:pt x="1592" y="1387"/>
                    <a:pt x="1592" y="1387"/>
                    <a:pt x="1592" y="1387"/>
                  </a:cubicBezTo>
                  <a:cubicBezTo>
                    <a:pt x="1593" y="1386"/>
                    <a:pt x="1594" y="1386"/>
                    <a:pt x="1595" y="1387"/>
                  </a:cubicBezTo>
                  <a:cubicBezTo>
                    <a:pt x="1595" y="1388"/>
                    <a:pt x="1595" y="1389"/>
                    <a:pt x="1594" y="1390"/>
                  </a:cubicBezTo>
                  <a:cubicBezTo>
                    <a:pt x="1594" y="1390"/>
                    <a:pt x="1593" y="1390"/>
                    <a:pt x="1592" y="1389"/>
                  </a:cubicBezTo>
                  <a:cubicBezTo>
                    <a:pt x="1592" y="1389"/>
                    <a:pt x="1592" y="1388"/>
                    <a:pt x="1592" y="1387"/>
                  </a:cubicBezTo>
                  <a:cubicBezTo>
                    <a:pt x="1582" y="1375"/>
                    <a:pt x="1582" y="1375"/>
                    <a:pt x="1582" y="1375"/>
                  </a:cubicBezTo>
                  <a:cubicBezTo>
                    <a:pt x="1580" y="1389"/>
                    <a:pt x="1580" y="1389"/>
                    <a:pt x="1580" y="1389"/>
                  </a:cubicBezTo>
                  <a:cubicBezTo>
                    <a:pt x="1580" y="1389"/>
                    <a:pt x="1580" y="1389"/>
                    <a:pt x="1580" y="1389"/>
                  </a:cubicBezTo>
                  <a:cubicBezTo>
                    <a:pt x="1581" y="1375"/>
                    <a:pt x="1581" y="1375"/>
                    <a:pt x="1581" y="1375"/>
                  </a:cubicBezTo>
                  <a:cubicBezTo>
                    <a:pt x="1573" y="1389"/>
                    <a:pt x="1573" y="1389"/>
                    <a:pt x="1573" y="1389"/>
                  </a:cubicBezTo>
                  <a:cubicBezTo>
                    <a:pt x="1573" y="1389"/>
                    <a:pt x="1573" y="1390"/>
                    <a:pt x="1573" y="1390"/>
                  </a:cubicBezTo>
                  <a:cubicBezTo>
                    <a:pt x="1573" y="1391"/>
                    <a:pt x="1572" y="1392"/>
                    <a:pt x="1571" y="1392"/>
                  </a:cubicBezTo>
                  <a:cubicBezTo>
                    <a:pt x="1570" y="1391"/>
                    <a:pt x="1570" y="1391"/>
                    <a:pt x="1570" y="1390"/>
                  </a:cubicBezTo>
                  <a:cubicBezTo>
                    <a:pt x="1570" y="1389"/>
                    <a:pt x="1571" y="1388"/>
                    <a:pt x="1572" y="1388"/>
                  </a:cubicBezTo>
                  <a:cubicBezTo>
                    <a:pt x="1572" y="1388"/>
                    <a:pt x="1572" y="1388"/>
                    <a:pt x="1572" y="1388"/>
                  </a:cubicBezTo>
                  <a:cubicBezTo>
                    <a:pt x="1581" y="1374"/>
                    <a:pt x="1581" y="1374"/>
                    <a:pt x="1581" y="1374"/>
                  </a:cubicBezTo>
                  <a:cubicBezTo>
                    <a:pt x="1569" y="1377"/>
                    <a:pt x="1569" y="1377"/>
                    <a:pt x="1569" y="1377"/>
                  </a:cubicBezTo>
                  <a:cubicBezTo>
                    <a:pt x="1569" y="1377"/>
                    <a:pt x="1569" y="1377"/>
                    <a:pt x="1569" y="1377"/>
                  </a:cubicBezTo>
                  <a:cubicBezTo>
                    <a:pt x="1580" y="1374"/>
                    <a:pt x="1580" y="1374"/>
                    <a:pt x="1580" y="1374"/>
                  </a:cubicBezTo>
                  <a:cubicBezTo>
                    <a:pt x="1566" y="1366"/>
                    <a:pt x="1566" y="1366"/>
                    <a:pt x="1566" y="1366"/>
                  </a:cubicBezTo>
                  <a:cubicBezTo>
                    <a:pt x="1566" y="1366"/>
                    <a:pt x="1566" y="1366"/>
                    <a:pt x="1565" y="1367"/>
                  </a:cubicBezTo>
                  <a:cubicBezTo>
                    <a:pt x="1565" y="1367"/>
                    <a:pt x="1564" y="1367"/>
                    <a:pt x="1563" y="1366"/>
                  </a:cubicBezTo>
                  <a:cubicBezTo>
                    <a:pt x="1563" y="1366"/>
                    <a:pt x="1563" y="1365"/>
                    <a:pt x="1563" y="1364"/>
                  </a:cubicBezTo>
                  <a:cubicBezTo>
                    <a:pt x="1564" y="1363"/>
                    <a:pt x="1565" y="1363"/>
                    <a:pt x="1566" y="1364"/>
                  </a:cubicBezTo>
                  <a:cubicBezTo>
                    <a:pt x="1566" y="1365"/>
                    <a:pt x="1566" y="1365"/>
                    <a:pt x="1566" y="1366"/>
                  </a:cubicBezTo>
                  <a:cubicBezTo>
                    <a:pt x="1581" y="1373"/>
                    <a:pt x="1581" y="1373"/>
                    <a:pt x="1581" y="1373"/>
                  </a:cubicBezTo>
                  <a:cubicBezTo>
                    <a:pt x="1581" y="1373"/>
                    <a:pt x="1581" y="1373"/>
                    <a:pt x="1581" y="1373"/>
                  </a:cubicBezTo>
                  <a:cubicBezTo>
                    <a:pt x="1571" y="1363"/>
                    <a:pt x="1571" y="1363"/>
                    <a:pt x="1571" y="1363"/>
                  </a:cubicBezTo>
                  <a:cubicBezTo>
                    <a:pt x="1571" y="1363"/>
                    <a:pt x="1571" y="1363"/>
                    <a:pt x="1571" y="1363"/>
                  </a:cubicBezTo>
                  <a:cubicBezTo>
                    <a:pt x="1581" y="1372"/>
                    <a:pt x="1581" y="1372"/>
                    <a:pt x="1581" y="1372"/>
                  </a:cubicBezTo>
                  <a:cubicBezTo>
                    <a:pt x="1583" y="1356"/>
                    <a:pt x="1583" y="1356"/>
                    <a:pt x="1583" y="1356"/>
                  </a:cubicBezTo>
                  <a:cubicBezTo>
                    <a:pt x="1582" y="1356"/>
                    <a:pt x="1582" y="1355"/>
                    <a:pt x="1582" y="1354"/>
                  </a:cubicBezTo>
                  <a:cubicBezTo>
                    <a:pt x="1582" y="1353"/>
                    <a:pt x="1583" y="1353"/>
                    <a:pt x="1584" y="1353"/>
                  </a:cubicBezTo>
                  <a:cubicBezTo>
                    <a:pt x="1585" y="1353"/>
                    <a:pt x="1585" y="1354"/>
                    <a:pt x="1585" y="1355"/>
                  </a:cubicBezTo>
                  <a:cubicBezTo>
                    <a:pt x="1585" y="1356"/>
                    <a:pt x="1584" y="1356"/>
                    <a:pt x="1584" y="1356"/>
                  </a:cubicBezTo>
                  <a:cubicBezTo>
                    <a:pt x="1581" y="1373"/>
                    <a:pt x="1581" y="1373"/>
                    <a:pt x="1581" y="1373"/>
                  </a:cubicBezTo>
                  <a:cubicBezTo>
                    <a:pt x="1590" y="1363"/>
                    <a:pt x="1590" y="1363"/>
                    <a:pt x="1590" y="1363"/>
                  </a:cubicBezTo>
                  <a:cubicBezTo>
                    <a:pt x="1591" y="1364"/>
                    <a:pt x="1591" y="1364"/>
                    <a:pt x="1591" y="1364"/>
                  </a:cubicBezTo>
                  <a:cubicBezTo>
                    <a:pt x="1582" y="1373"/>
                    <a:pt x="1582" y="1373"/>
                    <a:pt x="1582" y="1373"/>
                  </a:cubicBezTo>
                  <a:cubicBezTo>
                    <a:pt x="1582" y="1373"/>
                    <a:pt x="1582" y="1373"/>
                    <a:pt x="1582" y="1373"/>
                  </a:cubicBezTo>
                  <a:cubicBezTo>
                    <a:pt x="1582" y="1373"/>
                    <a:pt x="1582" y="1373"/>
                    <a:pt x="1582" y="1373"/>
                  </a:cubicBezTo>
                  <a:cubicBezTo>
                    <a:pt x="1597" y="1369"/>
                    <a:pt x="1597" y="1369"/>
                    <a:pt x="1597" y="1369"/>
                  </a:cubicBezTo>
                  <a:cubicBezTo>
                    <a:pt x="1597" y="1368"/>
                    <a:pt x="1598" y="1367"/>
                    <a:pt x="1599" y="1367"/>
                  </a:cubicBezTo>
                  <a:cubicBezTo>
                    <a:pt x="1599" y="1367"/>
                    <a:pt x="1600" y="1367"/>
                    <a:pt x="1601" y="1368"/>
                  </a:cubicBezTo>
                  <a:cubicBezTo>
                    <a:pt x="1601" y="1369"/>
                    <a:pt x="1600" y="1370"/>
                    <a:pt x="1599" y="1370"/>
                  </a:cubicBezTo>
                  <a:cubicBezTo>
                    <a:pt x="1599" y="1370"/>
                    <a:pt x="1598" y="1370"/>
                    <a:pt x="1598" y="1370"/>
                  </a:cubicBezTo>
                  <a:cubicBezTo>
                    <a:pt x="1582" y="1374"/>
                    <a:pt x="1582" y="1374"/>
                    <a:pt x="1582" y="1374"/>
                  </a:cubicBezTo>
                  <a:lnTo>
                    <a:pt x="1595" y="1378"/>
                  </a:lnTo>
                  <a:close/>
                  <a:moveTo>
                    <a:pt x="1758" y="1191"/>
                  </a:moveTo>
                  <a:cubicBezTo>
                    <a:pt x="1756" y="1197"/>
                    <a:pt x="1755" y="1203"/>
                    <a:pt x="1754" y="1209"/>
                  </a:cubicBezTo>
                  <a:cubicBezTo>
                    <a:pt x="1753" y="1209"/>
                    <a:pt x="1753" y="1210"/>
                    <a:pt x="1753" y="1211"/>
                  </a:cubicBezTo>
                  <a:cubicBezTo>
                    <a:pt x="1749" y="1217"/>
                    <a:pt x="1745" y="1224"/>
                    <a:pt x="1739" y="1229"/>
                  </a:cubicBezTo>
                  <a:cubicBezTo>
                    <a:pt x="1737" y="1231"/>
                    <a:pt x="1733" y="1233"/>
                    <a:pt x="1730" y="1235"/>
                  </a:cubicBezTo>
                  <a:cubicBezTo>
                    <a:pt x="1727" y="1236"/>
                    <a:pt x="1723" y="1237"/>
                    <a:pt x="1719" y="1238"/>
                  </a:cubicBezTo>
                  <a:cubicBezTo>
                    <a:pt x="1715" y="1238"/>
                    <a:pt x="1712" y="1240"/>
                    <a:pt x="1708" y="1240"/>
                  </a:cubicBezTo>
                  <a:cubicBezTo>
                    <a:pt x="1705" y="1242"/>
                    <a:pt x="1701" y="1243"/>
                    <a:pt x="1698" y="1245"/>
                  </a:cubicBezTo>
                  <a:cubicBezTo>
                    <a:pt x="1691" y="1250"/>
                    <a:pt x="1686" y="1255"/>
                    <a:pt x="1681" y="1261"/>
                  </a:cubicBezTo>
                  <a:cubicBezTo>
                    <a:pt x="1680" y="1262"/>
                    <a:pt x="1679" y="1264"/>
                    <a:pt x="1678" y="1265"/>
                  </a:cubicBezTo>
                  <a:cubicBezTo>
                    <a:pt x="1677" y="1264"/>
                    <a:pt x="1677" y="1264"/>
                    <a:pt x="1677" y="1264"/>
                  </a:cubicBezTo>
                  <a:cubicBezTo>
                    <a:pt x="1677" y="1265"/>
                    <a:pt x="1677" y="1265"/>
                    <a:pt x="1677" y="1265"/>
                  </a:cubicBezTo>
                  <a:cubicBezTo>
                    <a:pt x="1676" y="1266"/>
                    <a:pt x="1676" y="1266"/>
                    <a:pt x="1676" y="1266"/>
                  </a:cubicBezTo>
                  <a:cubicBezTo>
                    <a:pt x="1676" y="1266"/>
                    <a:pt x="1677" y="1265"/>
                    <a:pt x="1675" y="1266"/>
                  </a:cubicBezTo>
                  <a:cubicBezTo>
                    <a:pt x="1675" y="1266"/>
                    <a:pt x="1675" y="1266"/>
                    <a:pt x="1675" y="1266"/>
                  </a:cubicBezTo>
                  <a:cubicBezTo>
                    <a:pt x="1675" y="1266"/>
                    <a:pt x="1675" y="1266"/>
                    <a:pt x="1675" y="1266"/>
                  </a:cubicBezTo>
                  <a:cubicBezTo>
                    <a:pt x="1675" y="1266"/>
                    <a:pt x="1675" y="1266"/>
                    <a:pt x="1675" y="1266"/>
                  </a:cubicBezTo>
                  <a:cubicBezTo>
                    <a:pt x="1675" y="1266"/>
                    <a:pt x="1675" y="1266"/>
                    <a:pt x="1675" y="1266"/>
                  </a:cubicBezTo>
                  <a:cubicBezTo>
                    <a:pt x="1675" y="1267"/>
                    <a:pt x="1674" y="1267"/>
                    <a:pt x="1674" y="1267"/>
                  </a:cubicBezTo>
                  <a:cubicBezTo>
                    <a:pt x="1673" y="1267"/>
                    <a:pt x="1673" y="1268"/>
                    <a:pt x="1673" y="1268"/>
                  </a:cubicBezTo>
                  <a:cubicBezTo>
                    <a:pt x="1670" y="1268"/>
                    <a:pt x="1670" y="1268"/>
                    <a:pt x="1670" y="1268"/>
                  </a:cubicBezTo>
                  <a:cubicBezTo>
                    <a:pt x="1666" y="1269"/>
                    <a:pt x="1666" y="1269"/>
                    <a:pt x="1666" y="1269"/>
                  </a:cubicBezTo>
                  <a:cubicBezTo>
                    <a:pt x="1662" y="1271"/>
                    <a:pt x="1662" y="1271"/>
                    <a:pt x="1662" y="1271"/>
                  </a:cubicBezTo>
                  <a:cubicBezTo>
                    <a:pt x="1658" y="1272"/>
                    <a:pt x="1658" y="1272"/>
                    <a:pt x="1658" y="1272"/>
                  </a:cubicBezTo>
                  <a:cubicBezTo>
                    <a:pt x="1657" y="1273"/>
                    <a:pt x="1657" y="1273"/>
                    <a:pt x="1656" y="1273"/>
                  </a:cubicBezTo>
                  <a:cubicBezTo>
                    <a:pt x="1654" y="1274"/>
                    <a:pt x="1654" y="1274"/>
                    <a:pt x="1654" y="1274"/>
                  </a:cubicBezTo>
                  <a:cubicBezTo>
                    <a:pt x="1651" y="1275"/>
                    <a:pt x="1649" y="1277"/>
                    <a:pt x="1646" y="1278"/>
                  </a:cubicBezTo>
                  <a:cubicBezTo>
                    <a:pt x="1644" y="1280"/>
                    <a:pt x="1641" y="1281"/>
                    <a:pt x="1639" y="1283"/>
                  </a:cubicBezTo>
                  <a:cubicBezTo>
                    <a:pt x="1632" y="1288"/>
                    <a:pt x="1632" y="1288"/>
                    <a:pt x="1632" y="1288"/>
                  </a:cubicBezTo>
                  <a:cubicBezTo>
                    <a:pt x="1618" y="1299"/>
                    <a:pt x="1618" y="1299"/>
                    <a:pt x="1618" y="1299"/>
                  </a:cubicBezTo>
                  <a:cubicBezTo>
                    <a:pt x="1616" y="1301"/>
                    <a:pt x="1614" y="1302"/>
                    <a:pt x="1611" y="1304"/>
                  </a:cubicBezTo>
                  <a:cubicBezTo>
                    <a:pt x="1609" y="1306"/>
                    <a:pt x="1607" y="1308"/>
                    <a:pt x="1605" y="1310"/>
                  </a:cubicBezTo>
                  <a:cubicBezTo>
                    <a:pt x="1603" y="1313"/>
                    <a:pt x="1601" y="1315"/>
                    <a:pt x="1599" y="1318"/>
                  </a:cubicBezTo>
                  <a:cubicBezTo>
                    <a:pt x="1598" y="1320"/>
                    <a:pt x="1596" y="1323"/>
                    <a:pt x="1595" y="1326"/>
                  </a:cubicBezTo>
                  <a:cubicBezTo>
                    <a:pt x="1593" y="1331"/>
                    <a:pt x="1592" y="1337"/>
                    <a:pt x="1591" y="1343"/>
                  </a:cubicBezTo>
                  <a:cubicBezTo>
                    <a:pt x="1590" y="1350"/>
                    <a:pt x="1590" y="1350"/>
                    <a:pt x="1590" y="1350"/>
                  </a:cubicBezTo>
                  <a:cubicBezTo>
                    <a:pt x="1588" y="1347"/>
                    <a:pt x="1583" y="1345"/>
                    <a:pt x="1579" y="1346"/>
                  </a:cubicBezTo>
                  <a:cubicBezTo>
                    <a:pt x="1575" y="1348"/>
                    <a:pt x="1572" y="1352"/>
                    <a:pt x="1572" y="1357"/>
                  </a:cubicBezTo>
                  <a:cubicBezTo>
                    <a:pt x="1570" y="1355"/>
                    <a:pt x="1566" y="1354"/>
                    <a:pt x="1563" y="1355"/>
                  </a:cubicBezTo>
                  <a:cubicBezTo>
                    <a:pt x="1558" y="1357"/>
                    <a:pt x="1555" y="1363"/>
                    <a:pt x="1556" y="1368"/>
                  </a:cubicBezTo>
                  <a:cubicBezTo>
                    <a:pt x="1558" y="1373"/>
                    <a:pt x="1562" y="1377"/>
                    <a:pt x="1567" y="1376"/>
                  </a:cubicBezTo>
                  <a:cubicBezTo>
                    <a:pt x="1567" y="1376"/>
                    <a:pt x="1567" y="1376"/>
                    <a:pt x="1567" y="1376"/>
                  </a:cubicBezTo>
                  <a:cubicBezTo>
                    <a:pt x="1563" y="1379"/>
                    <a:pt x="1561" y="1384"/>
                    <a:pt x="1562" y="1389"/>
                  </a:cubicBezTo>
                  <a:cubicBezTo>
                    <a:pt x="1564" y="1395"/>
                    <a:pt x="1570" y="1398"/>
                    <a:pt x="1575" y="1397"/>
                  </a:cubicBezTo>
                  <a:cubicBezTo>
                    <a:pt x="1578" y="1396"/>
                    <a:pt x="1580" y="1393"/>
                    <a:pt x="1582" y="1391"/>
                  </a:cubicBezTo>
                  <a:cubicBezTo>
                    <a:pt x="1584" y="1396"/>
                    <a:pt x="1589" y="1399"/>
                    <a:pt x="1594" y="1397"/>
                  </a:cubicBezTo>
                  <a:cubicBezTo>
                    <a:pt x="1600" y="1396"/>
                    <a:pt x="1603" y="1390"/>
                    <a:pt x="1601" y="1384"/>
                  </a:cubicBezTo>
                  <a:cubicBezTo>
                    <a:pt x="1601" y="1383"/>
                    <a:pt x="1600" y="1381"/>
                    <a:pt x="1599" y="1380"/>
                  </a:cubicBezTo>
                  <a:cubicBezTo>
                    <a:pt x="1599" y="1380"/>
                    <a:pt x="1600" y="1380"/>
                    <a:pt x="1600" y="1380"/>
                  </a:cubicBezTo>
                  <a:cubicBezTo>
                    <a:pt x="1605" y="1378"/>
                    <a:pt x="1608" y="1372"/>
                    <a:pt x="1607" y="1367"/>
                  </a:cubicBezTo>
                  <a:cubicBezTo>
                    <a:pt x="1605" y="1361"/>
                    <a:pt x="1599" y="1357"/>
                    <a:pt x="1594" y="1359"/>
                  </a:cubicBezTo>
                  <a:cubicBezTo>
                    <a:pt x="1593" y="1359"/>
                    <a:pt x="1593" y="1359"/>
                    <a:pt x="1593" y="1359"/>
                  </a:cubicBezTo>
                  <a:cubicBezTo>
                    <a:pt x="1596" y="1344"/>
                    <a:pt x="1596" y="1344"/>
                    <a:pt x="1596" y="1344"/>
                  </a:cubicBezTo>
                  <a:cubicBezTo>
                    <a:pt x="1597" y="1338"/>
                    <a:pt x="1598" y="1333"/>
                    <a:pt x="1600" y="1328"/>
                  </a:cubicBezTo>
                  <a:cubicBezTo>
                    <a:pt x="1601" y="1325"/>
                    <a:pt x="1602" y="1323"/>
                    <a:pt x="1604" y="1321"/>
                  </a:cubicBezTo>
                  <a:cubicBezTo>
                    <a:pt x="1605" y="1318"/>
                    <a:pt x="1607" y="1316"/>
                    <a:pt x="1609" y="1314"/>
                  </a:cubicBezTo>
                  <a:cubicBezTo>
                    <a:pt x="1611" y="1313"/>
                    <a:pt x="1613" y="1311"/>
                    <a:pt x="1615" y="1309"/>
                  </a:cubicBezTo>
                  <a:cubicBezTo>
                    <a:pt x="1617" y="1307"/>
                    <a:pt x="1620" y="1305"/>
                    <a:pt x="1622" y="1304"/>
                  </a:cubicBezTo>
                  <a:cubicBezTo>
                    <a:pt x="1636" y="1294"/>
                    <a:pt x="1636" y="1294"/>
                    <a:pt x="1636" y="1294"/>
                  </a:cubicBezTo>
                  <a:cubicBezTo>
                    <a:pt x="1643" y="1289"/>
                    <a:pt x="1643" y="1289"/>
                    <a:pt x="1643" y="1289"/>
                  </a:cubicBezTo>
                  <a:cubicBezTo>
                    <a:pt x="1645" y="1287"/>
                    <a:pt x="1647" y="1286"/>
                    <a:pt x="1650" y="1285"/>
                  </a:cubicBezTo>
                  <a:cubicBezTo>
                    <a:pt x="1652" y="1283"/>
                    <a:pt x="1655" y="1282"/>
                    <a:pt x="1657" y="1281"/>
                  </a:cubicBezTo>
                  <a:cubicBezTo>
                    <a:pt x="1659" y="1280"/>
                    <a:pt x="1659" y="1280"/>
                    <a:pt x="1659" y="1280"/>
                  </a:cubicBezTo>
                  <a:cubicBezTo>
                    <a:pt x="1659" y="1280"/>
                    <a:pt x="1660" y="1279"/>
                    <a:pt x="1661" y="1279"/>
                  </a:cubicBezTo>
                  <a:cubicBezTo>
                    <a:pt x="1665" y="1278"/>
                    <a:pt x="1665" y="1278"/>
                    <a:pt x="1665" y="1278"/>
                  </a:cubicBezTo>
                  <a:cubicBezTo>
                    <a:pt x="1669" y="1277"/>
                    <a:pt x="1669" y="1277"/>
                    <a:pt x="1669" y="1277"/>
                  </a:cubicBezTo>
                  <a:cubicBezTo>
                    <a:pt x="1670" y="1277"/>
                    <a:pt x="1670" y="1277"/>
                    <a:pt x="1670" y="1277"/>
                  </a:cubicBezTo>
                  <a:cubicBezTo>
                    <a:pt x="1669" y="1278"/>
                    <a:pt x="1669" y="1279"/>
                    <a:pt x="1668" y="1280"/>
                  </a:cubicBezTo>
                  <a:cubicBezTo>
                    <a:pt x="1664" y="1286"/>
                    <a:pt x="1660" y="1293"/>
                    <a:pt x="1656" y="1299"/>
                  </a:cubicBezTo>
                  <a:cubicBezTo>
                    <a:pt x="1654" y="1302"/>
                    <a:pt x="1652" y="1305"/>
                    <a:pt x="1650" y="1308"/>
                  </a:cubicBezTo>
                  <a:cubicBezTo>
                    <a:pt x="1648" y="1309"/>
                    <a:pt x="1647" y="1311"/>
                    <a:pt x="1646" y="1312"/>
                  </a:cubicBezTo>
                  <a:cubicBezTo>
                    <a:pt x="1644" y="1314"/>
                    <a:pt x="1644" y="1314"/>
                    <a:pt x="1644" y="1314"/>
                  </a:cubicBezTo>
                  <a:cubicBezTo>
                    <a:pt x="1644" y="1314"/>
                    <a:pt x="1644" y="1314"/>
                    <a:pt x="1644" y="1314"/>
                  </a:cubicBezTo>
                  <a:cubicBezTo>
                    <a:pt x="1644" y="1312"/>
                    <a:pt x="1642" y="1310"/>
                    <a:pt x="1640" y="1310"/>
                  </a:cubicBezTo>
                  <a:cubicBezTo>
                    <a:pt x="1637" y="1309"/>
                    <a:pt x="1635" y="1310"/>
                    <a:pt x="1634" y="1313"/>
                  </a:cubicBezTo>
                  <a:cubicBezTo>
                    <a:pt x="1633" y="1314"/>
                    <a:pt x="1634" y="1316"/>
                    <a:pt x="1634" y="1317"/>
                  </a:cubicBezTo>
                  <a:cubicBezTo>
                    <a:pt x="1632" y="1316"/>
                    <a:pt x="1629" y="1318"/>
                    <a:pt x="1628" y="1320"/>
                  </a:cubicBezTo>
                  <a:cubicBezTo>
                    <a:pt x="1627" y="1323"/>
                    <a:pt x="1629" y="1326"/>
                    <a:pt x="1632" y="1327"/>
                  </a:cubicBezTo>
                  <a:cubicBezTo>
                    <a:pt x="1632" y="1327"/>
                    <a:pt x="1633" y="1327"/>
                    <a:pt x="1634" y="1327"/>
                  </a:cubicBezTo>
                  <a:cubicBezTo>
                    <a:pt x="1634" y="1327"/>
                    <a:pt x="1634" y="1327"/>
                    <a:pt x="1634" y="1327"/>
                  </a:cubicBezTo>
                  <a:cubicBezTo>
                    <a:pt x="1633" y="1330"/>
                    <a:pt x="1634" y="1333"/>
                    <a:pt x="1637" y="1334"/>
                  </a:cubicBezTo>
                  <a:cubicBezTo>
                    <a:pt x="1640" y="1334"/>
                    <a:pt x="1643" y="1333"/>
                    <a:pt x="1644" y="1330"/>
                  </a:cubicBezTo>
                  <a:cubicBezTo>
                    <a:pt x="1644" y="1330"/>
                    <a:pt x="1644" y="1330"/>
                    <a:pt x="1644" y="1330"/>
                  </a:cubicBezTo>
                  <a:cubicBezTo>
                    <a:pt x="1645" y="1330"/>
                    <a:pt x="1645" y="1331"/>
                    <a:pt x="1646" y="1331"/>
                  </a:cubicBezTo>
                  <a:cubicBezTo>
                    <a:pt x="1649" y="1332"/>
                    <a:pt x="1652" y="1331"/>
                    <a:pt x="1653" y="1328"/>
                  </a:cubicBezTo>
                  <a:cubicBezTo>
                    <a:pt x="1653" y="1326"/>
                    <a:pt x="1652" y="1324"/>
                    <a:pt x="1650" y="1322"/>
                  </a:cubicBezTo>
                  <a:cubicBezTo>
                    <a:pt x="1652" y="1322"/>
                    <a:pt x="1653" y="1321"/>
                    <a:pt x="1654" y="1319"/>
                  </a:cubicBezTo>
                  <a:cubicBezTo>
                    <a:pt x="1654" y="1317"/>
                    <a:pt x="1653" y="1315"/>
                    <a:pt x="1651" y="1313"/>
                  </a:cubicBezTo>
                  <a:cubicBezTo>
                    <a:pt x="1652" y="1313"/>
                    <a:pt x="1653" y="1312"/>
                    <a:pt x="1653" y="1311"/>
                  </a:cubicBezTo>
                  <a:cubicBezTo>
                    <a:pt x="1656" y="1308"/>
                    <a:pt x="1659" y="1305"/>
                    <a:pt x="1661" y="1302"/>
                  </a:cubicBezTo>
                  <a:cubicBezTo>
                    <a:pt x="1666" y="1296"/>
                    <a:pt x="1670" y="1289"/>
                    <a:pt x="1674" y="1283"/>
                  </a:cubicBezTo>
                  <a:cubicBezTo>
                    <a:pt x="1679" y="1276"/>
                    <a:pt x="1683" y="1270"/>
                    <a:pt x="1688" y="1265"/>
                  </a:cubicBezTo>
                  <a:cubicBezTo>
                    <a:pt x="1693" y="1259"/>
                    <a:pt x="1699" y="1255"/>
                    <a:pt x="1706" y="1252"/>
                  </a:cubicBezTo>
                  <a:cubicBezTo>
                    <a:pt x="1707" y="1251"/>
                    <a:pt x="1709" y="1250"/>
                    <a:pt x="1711" y="1250"/>
                  </a:cubicBezTo>
                  <a:cubicBezTo>
                    <a:pt x="1716" y="1249"/>
                    <a:pt x="1716" y="1249"/>
                    <a:pt x="1716" y="1249"/>
                  </a:cubicBezTo>
                  <a:cubicBezTo>
                    <a:pt x="1717" y="1248"/>
                    <a:pt x="1718" y="1248"/>
                    <a:pt x="1719" y="1248"/>
                  </a:cubicBezTo>
                  <a:cubicBezTo>
                    <a:pt x="1720" y="1248"/>
                    <a:pt x="1720" y="1248"/>
                    <a:pt x="1720" y="1248"/>
                  </a:cubicBezTo>
                  <a:cubicBezTo>
                    <a:pt x="1724" y="1255"/>
                    <a:pt x="1724" y="1255"/>
                    <a:pt x="1724" y="1255"/>
                  </a:cubicBezTo>
                  <a:cubicBezTo>
                    <a:pt x="1725" y="1258"/>
                    <a:pt x="1727" y="1260"/>
                    <a:pt x="1727" y="1263"/>
                  </a:cubicBezTo>
                  <a:cubicBezTo>
                    <a:pt x="1728" y="1265"/>
                    <a:pt x="1728" y="1268"/>
                    <a:pt x="1728" y="1271"/>
                  </a:cubicBezTo>
                  <a:cubicBezTo>
                    <a:pt x="1727" y="1276"/>
                    <a:pt x="1726" y="1282"/>
                    <a:pt x="1725" y="1287"/>
                  </a:cubicBezTo>
                  <a:cubicBezTo>
                    <a:pt x="1724" y="1290"/>
                    <a:pt x="1724" y="1293"/>
                    <a:pt x="1724" y="1296"/>
                  </a:cubicBezTo>
                  <a:cubicBezTo>
                    <a:pt x="1724" y="1299"/>
                    <a:pt x="1724" y="1301"/>
                    <a:pt x="1724" y="1304"/>
                  </a:cubicBezTo>
                  <a:cubicBezTo>
                    <a:pt x="1725" y="1309"/>
                    <a:pt x="1726" y="1314"/>
                    <a:pt x="1727" y="1319"/>
                  </a:cubicBezTo>
                  <a:cubicBezTo>
                    <a:pt x="1726" y="1321"/>
                    <a:pt x="1725" y="1323"/>
                    <a:pt x="1723" y="1326"/>
                  </a:cubicBezTo>
                  <a:cubicBezTo>
                    <a:pt x="1719" y="1334"/>
                    <a:pt x="1714" y="1342"/>
                    <a:pt x="1709" y="1350"/>
                  </a:cubicBezTo>
                  <a:cubicBezTo>
                    <a:pt x="1704" y="1358"/>
                    <a:pt x="1704" y="1358"/>
                    <a:pt x="1704" y="1358"/>
                  </a:cubicBezTo>
                  <a:cubicBezTo>
                    <a:pt x="1703" y="1358"/>
                    <a:pt x="1701" y="1358"/>
                    <a:pt x="1700" y="1359"/>
                  </a:cubicBezTo>
                  <a:cubicBezTo>
                    <a:pt x="1700" y="1359"/>
                    <a:pt x="1700" y="1361"/>
                    <a:pt x="1701" y="1365"/>
                  </a:cubicBezTo>
                  <a:cubicBezTo>
                    <a:pt x="1695" y="1374"/>
                    <a:pt x="1695" y="1374"/>
                    <a:pt x="1695" y="1374"/>
                  </a:cubicBezTo>
                  <a:cubicBezTo>
                    <a:pt x="1681" y="1398"/>
                    <a:pt x="1681" y="1398"/>
                    <a:pt x="1681" y="1398"/>
                  </a:cubicBezTo>
                  <a:cubicBezTo>
                    <a:pt x="1676" y="1406"/>
                    <a:pt x="1671" y="1414"/>
                    <a:pt x="1666" y="1422"/>
                  </a:cubicBezTo>
                  <a:cubicBezTo>
                    <a:pt x="1660" y="1429"/>
                    <a:pt x="1654" y="1436"/>
                    <a:pt x="1647" y="1442"/>
                  </a:cubicBezTo>
                  <a:cubicBezTo>
                    <a:pt x="1640" y="1449"/>
                    <a:pt x="1633" y="1455"/>
                    <a:pt x="1627" y="1462"/>
                  </a:cubicBezTo>
                  <a:cubicBezTo>
                    <a:pt x="1620" y="1468"/>
                    <a:pt x="1614" y="1475"/>
                    <a:pt x="1609" y="1483"/>
                  </a:cubicBezTo>
                  <a:cubicBezTo>
                    <a:pt x="1606" y="1487"/>
                    <a:pt x="1603" y="1491"/>
                    <a:pt x="1601" y="1495"/>
                  </a:cubicBezTo>
                  <a:cubicBezTo>
                    <a:pt x="1599" y="1497"/>
                    <a:pt x="1598" y="1498"/>
                    <a:pt x="1596" y="1500"/>
                  </a:cubicBezTo>
                  <a:cubicBezTo>
                    <a:pt x="1595" y="1502"/>
                    <a:pt x="1593" y="1503"/>
                    <a:pt x="1592" y="1505"/>
                  </a:cubicBezTo>
                  <a:cubicBezTo>
                    <a:pt x="1591" y="1505"/>
                    <a:pt x="1591" y="1505"/>
                    <a:pt x="1591" y="1505"/>
                  </a:cubicBezTo>
                  <a:cubicBezTo>
                    <a:pt x="1589" y="1507"/>
                    <a:pt x="1587" y="1508"/>
                    <a:pt x="1584" y="1510"/>
                  </a:cubicBezTo>
                  <a:cubicBezTo>
                    <a:pt x="1582" y="1512"/>
                    <a:pt x="1579" y="1513"/>
                    <a:pt x="1576" y="1514"/>
                  </a:cubicBezTo>
                  <a:cubicBezTo>
                    <a:pt x="1571" y="1517"/>
                    <a:pt x="1565" y="1519"/>
                    <a:pt x="1560" y="1520"/>
                  </a:cubicBezTo>
                  <a:cubicBezTo>
                    <a:pt x="1548" y="1523"/>
                    <a:pt x="1536" y="1525"/>
                    <a:pt x="1524" y="1528"/>
                  </a:cubicBezTo>
                  <a:cubicBezTo>
                    <a:pt x="1513" y="1531"/>
                    <a:pt x="1501" y="1535"/>
                    <a:pt x="1490" y="1539"/>
                  </a:cubicBezTo>
                  <a:cubicBezTo>
                    <a:pt x="1487" y="1540"/>
                    <a:pt x="1484" y="1541"/>
                    <a:pt x="1481" y="1543"/>
                  </a:cubicBezTo>
                  <a:cubicBezTo>
                    <a:pt x="1473" y="1547"/>
                    <a:pt x="1473" y="1547"/>
                    <a:pt x="1473" y="1547"/>
                  </a:cubicBezTo>
                  <a:cubicBezTo>
                    <a:pt x="1465" y="1551"/>
                    <a:pt x="1465" y="1551"/>
                    <a:pt x="1465" y="1551"/>
                  </a:cubicBezTo>
                  <a:cubicBezTo>
                    <a:pt x="1463" y="1552"/>
                    <a:pt x="1461" y="1553"/>
                    <a:pt x="1460" y="1554"/>
                  </a:cubicBezTo>
                  <a:cubicBezTo>
                    <a:pt x="1460" y="1551"/>
                    <a:pt x="1460" y="1547"/>
                    <a:pt x="1457" y="1544"/>
                  </a:cubicBezTo>
                  <a:cubicBezTo>
                    <a:pt x="1457" y="1544"/>
                    <a:pt x="1455" y="1545"/>
                    <a:pt x="1453" y="1547"/>
                  </a:cubicBezTo>
                  <a:cubicBezTo>
                    <a:pt x="1453" y="1547"/>
                    <a:pt x="1451" y="1543"/>
                    <a:pt x="1449" y="1542"/>
                  </a:cubicBezTo>
                  <a:cubicBezTo>
                    <a:pt x="1449" y="1542"/>
                    <a:pt x="1442" y="1548"/>
                    <a:pt x="1443" y="1555"/>
                  </a:cubicBezTo>
                  <a:cubicBezTo>
                    <a:pt x="1436" y="1553"/>
                    <a:pt x="1430" y="1561"/>
                    <a:pt x="1430" y="1561"/>
                  </a:cubicBezTo>
                  <a:cubicBezTo>
                    <a:pt x="1431" y="1563"/>
                    <a:pt x="1434" y="1564"/>
                    <a:pt x="1434" y="1564"/>
                  </a:cubicBezTo>
                  <a:cubicBezTo>
                    <a:pt x="1433" y="1566"/>
                    <a:pt x="1432" y="1569"/>
                    <a:pt x="1432" y="1569"/>
                  </a:cubicBezTo>
                  <a:cubicBezTo>
                    <a:pt x="1437" y="1573"/>
                    <a:pt x="1443" y="1571"/>
                    <a:pt x="1446" y="1570"/>
                  </a:cubicBezTo>
                  <a:cubicBezTo>
                    <a:pt x="1445" y="1573"/>
                    <a:pt x="1443" y="1579"/>
                    <a:pt x="1447" y="1585"/>
                  </a:cubicBezTo>
                  <a:cubicBezTo>
                    <a:pt x="1447" y="1585"/>
                    <a:pt x="1450" y="1584"/>
                    <a:pt x="1451" y="1582"/>
                  </a:cubicBezTo>
                  <a:cubicBezTo>
                    <a:pt x="1451" y="1582"/>
                    <a:pt x="1453" y="1586"/>
                    <a:pt x="1455" y="1587"/>
                  </a:cubicBezTo>
                  <a:cubicBezTo>
                    <a:pt x="1455" y="1587"/>
                    <a:pt x="1462" y="1582"/>
                    <a:pt x="1461" y="1574"/>
                  </a:cubicBezTo>
                  <a:cubicBezTo>
                    <a:pt x="1469" y="1576"/>
                    <a:pt x="1475" y="1568"/>
                    <a:pt x="1475" y="1568"/>
                  </a:cubicBezTo>
                  <a:cubicBezTo>
                    <a:pt x="1473" y="1566"/>
                    <a:pt x="1470" y="1565"/>
                    <a:pt x="1470" y="1565"/>
                  </a:cubicBezTo>
                  <a:cubicBezTo>
                    <a:pt x="1472" y="1563"/>
                    <a:pt x="1473" y="1561"/>
                    <a:pt x="1473" y="1561"/>
                  </a:cubicBezTo>
                  <a:cubicBezTo>
                    <a:pt x="1468" y="1557"/>
                    <a:pt x="1463" y="1557"/>
                    <a:pt x="1460" y="1558"/>
                  </a:cubicBezTo>
                  <a:cubicBezTo>
                    <a:pt x="1464" y="1556"/>
                    <a:pt x="1464" y="1556"/>
                    <a:pt x="1464" y="1556"/>
                  </a:cubicBezTo>
                  <a:cubicBezTo>
                    <a:pt x="1464" y="1556"/>
                    <a:pt x="1465" y="1555"/>
                    <a:pt x="1466" y="1555"/>
                  </a:cubicBezTo>
                  <a:cubicBezTo>
                    <a:pt x="1468" y="1554"/>
                    <a:pt x="1468" y="1554"/>
                    <a:pt x="1468" y="1554"/>
                  </a:cubicBezTo>
                  <a:cubicBezTo>
                    <a:pt x="1478" y="1550"/>
                    <a:pt x="1478" y="1550"/>
                    <a:pt x="1478" y="1550"/>
                  </a:cubicBezTo>
                  <a:cubicBezTo>
                    <a:pt x="1483" y="1547"/>
                    <a:pt x="1483" y="1547"/>
                    <a:pt x="1483" y="1547"/>
                  </a:cubicBezTo>
                  <a:cubicBezTo>
                    <a:pt x="1486" y="1546"/>
                    <a:pt x="1486" y="1546"/>
                    <a:pt x="1486" y="1546"/>
                  </a:cubicBezTo>
                  <a:cubicBezTo>
                    <a:pt x="1488" y="1545"/>
                    <a:pt x="1488" y="1545"/>
                    <a:pt x="1488" y="1545"/>
                  </a:cubicBezTo>
                  <a:cubicBezTo>
                    <a:pt x="1491" y="1544"/>
                    <a:pt x="1495" y="1543"/>
                    <a:pt x="1498" y="1542"/>
                  </a:cubicBezTo>
                  <a:cubicBezTo>
                    <a:pt x="1512" y="1537"/>
                    <a:pt x="1526" y="1534"/>
                    <a:pt x="1540" y="1532"/>
                  </a:cubicBezTo>
                  <a:cubicBezTo>
                    <a:pt x="1553" y="1529"/>
                    <a:pt x="1567" y="1527"/>
                    <a:pt x="1580" y="1521"/>
                  </a:cubicBezTo>
                  <a:cubicBezTo>
                    <a:pt x="1580" y="1531"/>
                    <a:pt x="1580" y="1541"/>
                    <a:pt x="1579" y="1551"/>
                  </a:cubicBezTo>
                  <a:cubicBezTo>
                    <a:pt x="1578" y="1557"/>
                    <a:pt x="1576" y="1562"/>
                    <a:pt x="1574" y="1568"/>
                  </a:cubicBezTo>
                  <a:cubicBezTo>
                    <a:pt x="1572" y="1573"/>
                    <a:pt x="1570" y="1579"/>
                    <a:pt x="1568" y="1584"/>
                  </a:cubicBezTo>
                  <a:cubicBezTo>
                    <a:pt x="1565" y="1590"/>
                    <a:pt x="1563" y="1595"/>
                    <a:pt x="1562" y="1601"/>
                  </a:cubicBezTo>
                  <a:cubicBezTo>
                    <a:pt x="1561" y="1607"/>
                    <a:pt x="1560" y="1613"/>
                    <a:pt x="1559" y="1618"/>
                  </a:cubicBezTo>
                  <a:cubicBezTo>
                    <a:pt x="1558" y="1624"/>
                    <a:pt x="1557" y="1630"/>
                    <a:pt x="1554" y="1635"/>
                  </a:cubicBezTo>
                  <a:cubicBezTo>
                    <a:pt x="1552" y="1640"/>
                    <a:pt x="1548" y="1645"/>
                    <a:pt x="1544" y="1649"/>
                  </a:cubicBezTo>
                  <a:cubicBezTo>
                    <a:pt x="1540" y="1653"/>
                    <a:pt x="1535" y="1656"/>
                    <a:pt x="1530" y="1660"/>
                  </a:cubicBezTo>
                  <a:cubicBezTo>
                    <a:pt x="1529" y="1659"/>
                    <a:pt x="1529" y="1659"/>
                    <a:pt x="1529" y="1659"/>
                  </a:cubicBezTo>
                  <a:cubicBezTo>
                    <a:pt x="1529" y="1660"/>
                    <a:pt x="1529" y="1660"/>
                    <a:pt x="1529" y="1660"/>
                  </a:cubicBezTo>
                  <a:cubicBezTo>
                    <a:pt x="1529" y="1660"/>
                    <a:pt x="1529" y="1660"/>
                    <a:pt x="1529" y="1660"/>
                  </a:cubicBezTo>
                  <a:cubicBezTo>
                    <a:pt x="1526" y="1659"/>
                    <a:pt x="1523" y="1657"/>
                    <a:pt x="1521" y="1656"/>
                  </a:cubicBezTo>
                  <a:cubicBezTo>
                    <a:pt x="1518" y="1655"/>
                    <a:pt x="1514" y="1653"/>
                    <a:pt x="1511" y="1652"/>
                  </a:cubicBezTo>
                  <a:cubicBezTo>
                    <a:pt x="1507" y="1651"/>
                    <a:pt x="1504" y="1650"/>
                    <a:pt x="1500" y="1649"/>
                  </a:cubicBezTo>
                  <a:cubicBezTo>
                    <a:pt x="1497" y="1648"/>
                    <a:pt x="1493" y="1648"/>
                    <a:pt x="1489" y="1647"/>
                  </a:cubicBezTo>
                  <a:cubicBezTo>
                    <a:pt x="1486" y="1647"/>
                    <a:pt x="1482" y="1647"/>
                    <a:pt x="1478" y="1648"/>
                  </a:cubicBezTo>
                  <a:cubicBezTo>
                    <a:pt x="1475" y="1648"/>
                    <a:pt x="1471" y="1649"/>
                    <a:pt x="1468" y="1650"/>
                  </a:cubicBezTo>
                  <a:cubicBezTo>
                    <a:pt x="1461" y="1651"/>
                    <a:pt x="1454" y="1653"/>
                    <a:pt x="1447" y="1655"/>
                  </a:cubicBezTo>
                  <a:cubicBezTo>
                    <a:pt x="1441" y="1657"/>
                    <a:pt x="1434" y="1659"/>
                    <a:pt x="1428" y="1660"/>
                  </a:cubicBezTo>
                  <a:cubicBezTo>
                    <a:pt x="1421" y="1661"/>
                    <a:pt x="1414" y="1661"/>
                    <a:pt x="1408" y="1660"/>
                  </a:cubicBezTo>
                  <a:cubicBezTo>
                    <a:pt x="1401" y="1659"/>
                    <a:pt x="1395" y="1657"/>
                    <a:pt x="1388" y="1654"/>
                  </a:cubicBezTo>
                  <a:cubicBezTo>
                    <a:pt x="1385" y="1653"/>
                    <a:pt x="1383" y="1651"/>
                    <a:pt x="1380" y="1649"/>
                  </a:cubicBezTo>
                  <a:cubicBezTo>
                    <a:pt x="1378" y="1648"/>
                    <a:pt x="1378" y="1648"/>
                    <a:pt x="1378" y="1648"/>
                  </a:cubicBezTo>
                  <a:cubicBezTo>
                    <a:pt x="1377" y="1648"/>
                    <a:pt x="1376" y="1647"/>
                    <a:pt x="1376" y="1646"/>
                  </a:cubicBezTo>
                  <a:cubicBezTo>
                    <a:pt x="1375" y="1645"/>
                    <a:pt x="1373" y="1644"/>
                    <a:pt x="1372" y="1643"/>
                  </a:cubicBezTo>
                  <a:cubicBezTo>
                    <a:pt x="1372" y="1643"/>
                    <a:pt x="1372" y="1643"/>
                    <a:pt x="1372" y="1643"/>
                  </a:cubicBezTo>
                  <a:cubicBezTo>
                    <a:pt x="1369" y="1646"/>
                    <a:pt x="1369" y="1646"/>
                    <a:pt x="1369" y="1646"/>
                  </a:cubicBezTo>
                  <a:cubicBezTo>
                    <a:pt x="1370" y="1647"/>
                    <a:pt x="1372" y="1648"/>
                    <a:pt x="1373" y="1649"/>
                  </a:cubicBezTo>
                  <a:cubicBezTo>
                    <a:pt x="1374" y="1650"/>
                    <a:pt x="1374" y="1651"/>
                    <a:pt x="1375" y="1651"/>
                  </a:cubicBezTo>
                  <a:cubicBezTo>
                    <a:pt x="1377" y="1653"/>
                    <a:pt x="1377" y="1653"/>
                    <a:pt x="1377" y="1653"/>
                  </a:cubicBezTo>
                  <a:cubicBezTo>
                    <a:pt x="1380" y="1655"/>
                    <a:pt x="1383" y="1657"/>
                    <a:pt x="1386" y="1659"/>
                  </a:cubicBezTo>
                  <a:cubicBezTo>
                    <a:pt x="1393" y="1662"/>
                    <a:pt x="1400" y="1664"/>
                    <a:pt x="1407" y="1666"/>
                  </a:cubicBezTo>
                  <a:cubicBezTo>
                    <a:pt x="1414" y="1667"/>
                    <a:pt x="1421" y="1667"/>
                    <a:pt x="1428" y="1666"/>
                  </a:cubicBezTo>
                  <a:cubicBezTo>
                    <a:pt x="1435" y="1665"/>
                    <a:pt x="1442" y="1663"/>
                    <a:pt x="1449" y="1661"/>
                  </a:cubicBezTo>
                  <a:cubicBezTo>
                    <a:pt x="1456" y="1660"/>
                    <a:pt x="1463" y="1658"/>
                    <a:pt x="1469" y="1656"/>
                  </a:cubicBezTo>
                  <a:cubicBezTo>
                    <a:pt x="1473" y="1656"/>
                    <a:pt x="1476" y="1655"/>
                    <a:pt x="1479" y="1655"/>
                  </a:cubicBezTo>
                  <a:cubicBezTo>
                    <a:pt x="1482" y="1655"/>
                    <a:pt x="1486" y="1655"/>
                    <a:pt x="1489" y="1655"/>
                  </a:cubicBezTo>
                  <a:cubicBezTo>
                    <a:pt x="1492" y="1655"/>
                    <a:pt x="1495" y="1655"/>
                    <a:pt x="1499" y="1656"/>
                  </a:cubicBezTo>
                  <a:cubicBezTo>
                    <a:pt x="1502" y="1657"/>
                    <a:pt x="1505" y="1658"/>
                    <a:pt x="1508" y="1659"/>
                  </a:cubicBezTo>
                  <a:cubicBezTo>
                    <a:pt x="1511" y="1661"/>
                    <a:pt x="1514" y="1662"/>
                    <a:pt x="1517" y="1664"/>
                  </a:cubicBezTo>
                  <a:cubicBezTo>
                    <a:pt x="1518" y="1664"/>
                    <a:pt x="1520" y="1665"/>
                    <a:pt x="1521" y="1665"/>
                  </a:cubicBezTo>
                  <a:cubicBezTo>
                    <a:pt x="1520" y="1666"/>
                    <a:pt x="1519" y="1666"/>
                    <a:pt x="1519" y="1667"/>
                  </a:cubicBezTo>
                  <a:cubicBezTo>
                    <a:pt x="1518" y="1668"/>
                    <a:pt x="1517" y="1668"/>
                    <a:pt x="1516" y="1669"/>
                  </a:cubicBezTo>
                  <a:cubicBezTo>
                    <a:pt x="1501" y="1679"/>
                    <a:pt x="1501" y="1679"/>
                    <a:pt x="1501" y="1679"/>
                  </a:cubicBezTo>
                  <a:cubicBezTo>
                    <a:pt x="1501" y="1678"/>
                    <a:pt x="1500" y="1677"/>
                    <a:pt x="1500" y="1676"/>
                  </a:cubicBezTo>
                  <a:cubicBezTo>
                    <a:pt x="1501" y="1676"/>
                    <a:pt x="1502" y="1676"/>
                    <a:pt x="1503" y="1675"/>
                  </a:cubicBezTo>
                  <a:cubicBezTo>
                    <a:pt x="1504" y="1673"/>
                    <a:pt x="1503" y="1670"/>
                    <a:pt x="1501" y="1669"/>
                  </a:cubicBezTo>
                  <a:cubicBezTo>
                    <a:pt x="1500" y="1668"/>
                    <a:pt x="1498" y="1668"/>
                    <a:pt x="1496" y="1669"/>
                  </a:cubicBezTo>
                  <a:cubicBezTo>
                    <a:pt x="1496" y="1669"/>
                    <a:pt x="1496" y="1669"/>
                    <a:pt x="1496" y="1669"/>
                  </a:cubicBezTo>
                  <a:cubicBezTo>
                    <a:pt x="1497" y="1668"/>
                    <a:pt x="1496" y="1666"/>
                    <a:pt x="1494" y="1664"/>
                  </a:cubicBezTo>
                  <a:cubicBezTo>
                    <a:pt x="1492" y="1663"/>
                    <a:pt x="1490" y="1664"/>
                    <a:pt x="1489" y="1665"/>
                  </a:cubicBezTo>
                  <a:cubicBezTo>
                    <a:pt x="1488" y="1667"/>
                    <a:pt x="1488" y="1668"/>
                    <a:pt x="1488" y="1669"/>
                  </a:cubicBezTo>
                  <a:cubicBezTo>
                    <a:pt x="1486" y="1668"/>
                    <a:pt x="1484" y="1668"/>
                    <a:pt x="1483" y="1670"/>
                  </a:cubicBezTo>
                  <a:cubicBezTo>
                    <a:pt x="1482" y="1672"/>
                    <a:pt x="1482" y="1675"/>
                    <a:pt x="1484" y="1676"/>
                  </a:cubicBezTo>
                  <a:cubicBezTo>
                    <a:pt x="1485" y="1676"/>
                    <a:pt x="1485" y="1676"/>
                    <a:pt x="1486" y="1676"/>
                  </a:cubicBezTo>
                  <a:cubicBezTo>
                    <a:pt x="1486" y="1677"/>
                    <a:pt x="1486" y="1677"/>
                    <a:pt x="1486" y="1677"/>
                  </a:cubicBezTo>
                  <a:cubicBezTo>
                    <a:pt x="1484" y="1679"/>
                    <a:pt x="1485" y="1681"/>
                    <a:pt x="1487" y="1682"/>
                  </a:cubicBezTo>
                  <a:cubicBezTo>
                    <a:pt x="1489" y="1684"/>
                    <a:pt x="1492" y="1683"/>
                    <a:pt x="1493" y="1681"/>
                  </a:cubicBezTo>
                  <a:cubicBezTo>
                    <a:pt x="1493" y="1681"/>
                    <a:pt x="1493" y="1681"/>
                    <a:pt x="1493" y="1681"/>
                  </a:cubicBezTo>
                  <a:cubicBezTo>
                    <a:pt x="1493" y="1682"/>
                    <a:pt x="1494" y="1682"/>
                    <a:pt x="1495" y="1682"/>
                  </a:cubicBezTo>
                  <a:cubicBezTo>
                    <a:pt x="1495" y="1682"/>
                    <a:pt x="1495" y="1683"/>
                    <a:pt x="1495" y="1683"/>
                  </a:cubicBezTo>
                  <a:cubicBezTo>
                    <a:pt x="1494" y="1683"/>
                    <a:pt x="1494" y="1683"/>
                    <a:pt x="1494" y="1683"/>
                  </a:cubicBezTo>
                  <a:cubicBezTo>
                    <a:pt x="1494" y="1682"/>
                    <a:pt x="1494" y="1682"/>
                    <a:pt x="1494" y="1682"/>
                  </a:cubicBezTo>
                  <a:cubicBezTo>
                    <a:pt x="1490" y="1684"/>
                    <a:pt x="1490" y="1684"/>
                    <a:pt x="1490" y="1684"/>
                  </a:cubicBezTo>
                  <a:cubicBezTo>
                    <a:pt x="1485" y="1684"/>
                    <a:pt x="1480" y="1683"/>
                    <a:pt x="1474" y="1683"/>
                  </a:cubicBezTo>
                  <a:cubicBezTo>
                    <a:pt x="1463" y="1682"/>
                    <a:pt x="1452" y="1683"/>
                    <a:pt x="1440" y="1685"/>
                  </a:cubicBezTo>
                  <a:cubicBezTo>
                    <a:pt x="1429" y="1687"/>
                    <a:pt x="1418" y="1690"/>
                    <a:pt x="1408" y="1694"/>
                  </a:cubicBezTo>
                  <a:cubicBezTo>
                    <a:pt x="1398" y="1698"/>
                    <a:pt x="1388" y="1704"/>
                    <a:pt x="1379" y="1711"/>
                  </a:cubicBezTo>
                  <a:cubicBezTo>
                    <a:pt x="1370" y="1718"/>
                    <a:pt x="1362" y="1726"/>
                    <a:pt x="1354" y="1733"/>
                  </a:cubicBezTo>
                  <a:cubicBezTo>
                    <a:pt x="1345" y="1740"/>
                    <a:pt x="1337" y="1747"/>
                    <a:pt x="1328" y="1753"/>
                  </a:cubicBezTo>
                  <a:cubicBezTo>
                    <a:pt x="1319" y="1759"/>
                    <a:pt x="1310" y="1765"/>
                    <a:pt x="1301" y="1770"/>
                  </a:cubicBezTo>
                  <a:cubicBezTo>
                    <a:pt x="1296" y="1772"/>
                    <a:pt x="1291" y="1774"/>
                    <a:pt x="1286" y="1776"/>
                  </a:cubicBezTo>
                  <a:cubicBezTo>
                    <a:pt x="1286" y="1776"/>
                    <a:pt x="1285" y="1775"/>
                    <a:pt x="1285" y="1775"/>
                  </a:cubicBezTo>
                  <a:cubicBezTo>
                    <a:pt x="1283" y="1774"/>
                    <a:pt x="1280" y="1774"/>
                    <a:pt x="1279" y="1776"/>
                  </a:cubicBezTo>
                  <a:cubicBezTo>
                    <a:pt x="1279" y="1777"/>
                    <a:pt x="1278" y="1777"/>
                    <a:pt x="1278" y="1778"/>
                  </a:cubicBezTo>
                  <a:cubicBezTo>
                    <a:pt x="1278" y="1778"/>
                    <a:pt x="1278" y="1779"/>
                    <a:pt x="1277" y="1779"/>
                  </a:cubicBezTo>
                  <a:cubicBezTo>
                    <a:pt x="1276" y="1779"/>
                    <a:pt x="1274" y="1779"/>
                    <a:pt x="1273" y="1780"/>
                  </a:cubicBezTo>
                  <a:cubicBezTo>
                    <a:pt x="1272" y="1781"/>
                    <a:pt x="1272" y="1781"/>
                    <a:pt x="1271" y="1781"/>
                  </a:cubicBezTo>
                  <a:cubicBezTo>
                    <a:pt x="1265" y="1782"/>
                    <a:pt x="1260" y="1783"/>
                    <a:pt x="1255" y="1783"/>
                  </a:cubicBezTo>
                  <a:cubicBezTo>
                    <a:pt x="1253" y="1783"/>
                    <a:pt x="1252" y="1784"/>
                    <a:pt x="1251" y="1784"/>
                  </a:cubicBezTo>
                  <a:cubicBezTo>
                    <a:pt x="1247" y="1783"/>
                    <a:pt x="1247" y="1783"/>
                    <a:pt x="1247" y="1783"/>
                  </a:cubicBezTo>
                  <a:cubicBezTo>
                    <a:pt x="1244" y="1783"/>
                    <a:pt x="1241" y="1783"/>
                    <a:pt x="1239" y="1783"/>
                  </a:cubicBezTo>
                  <a:cubicBezTo>
                    <a:pt x="1223" y="1781"/>
                    <a:pt x="1223" y="1781"/>
                    <a:pt x="1223" y="1781"/>
                  </a:cubicBezTo>
                  <a:cubicBezTo>
                    <a:pt x="1217" y="1780"/>
                    <a:pt x="1211" y="1780"/>
                    <a:pt x="1206" y="1780"/>
                  </a:cubicBezTo>
                  <a:cubicBezTo>
                    <a:pt x="1195" y="1779"/>
                    <a:pt x="1184" y="1780"/>
                    <a:pt x="1173" y="1781"/>
                  </a:cubicBezTo>
                  <a:cubicBezTo>
                    <a:pt x="1162" y="1782"/>
                    <a:pt x="1151" y="1783"/>
                    <a:pt x="1140" y="1784"/>
                  </a:cubicBezTo>
                  <a:cubicBezTo>
                    <a:pt x="1129" y="1785"/>
                    <a:pt x="1118" y="1785"/>
                    <a:pt x="1108" y="1783"/>
                  </a:cubicBezTo>
                  <a:cubicBezTo>
                    <a:pt x="1097" y="1782"/>
                    <a:pt x="1086" y="1779"/>
                    <a:pt x="1077" y="1774"/>
                  </a:cubicBezTo>
                  <a:cubicBezTo>
                    <a:pt x="1067" y="1770"/>
                    <a:pt x="1059" y="1763"/>
                    <a:pt x="1053" y="1754"/>
                  </a:cubicBezTo>
                  <a:cubicBezTo>
                    <a:pt x="1051" y="1751"/>
                    <a:pt x="1051" y="1751"/>
                    <a:pt x="1051" y="1751"/>
                  </a:cubicBezTo>
                  <a:cubicBezTo>
                    <a:pt x="1052" y="1751"/>
                    <a:pt x="1053" y="1750"/>
                    <a:pt x="1053" y="1748"/>
                  </a:cubicBezTo>
                  <a:cubicBezTo>
                    <a:pt x="1054" y="1746"/>
                    <a:pt x="1052" y="1745"/>
                    <a:pt x="1051" y="1744"/>
                  </a:cubicBezTo>
                  <a:cubicBezTo>
                    <a:pt x="1052" y="1743"/>
                    <a:pt x="1052" y="1742"/>
                    <a:pt x="1053" y="1741"/>
                  </a:cubicBezTo>
                  <a:cubicBezTo>
                    <a:pt x="1053" y="1739"/>
                    <a:pt x="1051" y="1737"/>
                    <a:pt x="1049" y="1737"/>
                  </a:cubicBezTo>
                  <a:cubicBezTo>
                    <a:pt x="1047" y="1736"/>
                    <a:pt x="1045" y="1738"/>
                    <a:pt x="1044" y="1739"/>
                  </a:cubicBezTo>
                  <a:cubicBezTo>
                    <a:pt x="1044" y="1738"/>
                    <a:pt x="1042" y="1736"/>
                    <a:pt x="1040" y="1736"/>
                  </a:cubicBezTo>
                  <a:cubicBezTo>
                    <a:pt x="1038" y="1736"/>
                    <a:pt x="1036" y="1737"/>
                    <a:pt x="1036" y="1740"/>
                  </a:cubicBezTo>
                  <a:cubicBezTo>
                    <a:pt x="1036" y="1741"/>
                    <a:pt x="1036" y="1742"/>
                    <a:pt x="1037" y="1743"/>
                  </a:cubicBezTo>
                  <a:cubicBezTo>
                    <a:pt x="1035" y="1743"/>
                    <a:pt x="1033" y="1744"/>
                    <a:pt x="1033" y="1746"/>
                  </a:cubicBezTo>
                  <a:cubicBezTo>
                    <a:pt x="1033" y="1749"/>
                    <a:pt x="1034" y="1751"/>
                    <a:pt x="1037" y="1751"/>
                  </a:cubicBezTo>
                  <a:cubicBezTo>
                    <a:pt x="1037" y="1751"/>
                    <a:pt x="1038" y="1751"/>
                    <a:pt x="1038" y="1751"/>
                  </a:cubicBezTo>
                  <a:cubicBezTo>
                    <a:pt x="1038" y="1751"/>
                    <a:pt x="1038" y="1751"/>
                    <a:pt x="1038" y="1751"/>
                  </a:cubicBezTo>
                  <a:cubicBezTo>
                    <a:pt x="1038" y="1753"/>
                    <a:pt x="1040" y="1755"/>
                    <a:pt x="1042" y="1755"/>
                  </a:cubicBezTo>
                  <a:cubicBezTo>
                    <a:pt x="1044" y="1755"/>
                    <a:pt x="1046" y="1754"/>
                    <a:pt x="1047" y="1752"/>
                  </a:cubicBezTo>
                  <a:cubicBezTo>
                    <a:pt x="1049" y="1756"/>
                    <a:pt x="1049" y="1756"/>
                    <a:pt x="1049" y="1756"/>
                  </a:cubicBezTo>
                  <a:cubicBezTo>
                    <a:pt x="1049" y="1756"/>
                    <a:pt x="1049" y="1756"/>
                    <a:pt x="1049" y="1756"/>
                  </a:cubicBezTo>
                  <a:cubicBezTo>
                    <a:pt x="1049" y="1756"/>
                    <a:pt x="1049" y="1756"/>
                    <a:pt x="1049" y="1756"/>
                  </a:cubicBezTo>
                  <a:cubicBezTo>
                    <a:pt x="1056" y="1766"/>
                    <a:pt x="1065" y="1773"/>
                    <a:pt x="1075" y="1778"/>
                  </a:cubicBezTo>
                  <a:cubicBezTo>
                    <a:pt x="1085" y="1783"/>
                    <a:pt x="1096" y="1786"/>
                    <a:pt x="1107" y="1788"/>
                  </a:cubicBezTo>
                  <a:cubicBezTo>
                    <a:pt x="1110" y="1788"/>
                    <a:pt x="1113" y="1789"/>
                    <a:pt x="1117" y="1789"/>
                  </a:cubicBezTo>
                  <a:cubicBezTo>
                    <a:pt x="1116" y="1789"/>
                    <a:pt x="1116" y="1789"/>
                    <a:pt x="1115" y="1789"/>
                  </a:cubicBezTo>
                  <a:cubicBezTo>
                    <a:pt x="1105" y="1791"/>
                    <a:pt x="1089" y="1793"/>
                    <a:pt x="1069" y="1794"/>
                  </a:cubicBezTo>
                  <a:cubicBezTo>
                    <a:pt x="1049" y="1796"/>
                    <a:pt x="1025" y="1798"/>
                    <a:pt x="998" y="1798"/>
                  </a:cubicBezTo>
                  <a:cubicBezTo>
                    <a:pt x="991" y="1798"/>
                    <a:pt x="984" y="1798"/>
                    <a:pt x="976" y="1798"/>
                  </a:cubicBezTo>
                  <a:cubicBezTo>
                    <a:pt x="969" y="1797"/>
                    <a:pt x="961" y="1797"/>
                    <a:pt x="954" y="1797"/>
                  </a:cubicBezTo>
                  <a:cubicBezTo>
                    <a:pt x="950" y="1796"/>
                    <a:pt x="946" y="1796"/>
                    <a:pt x="942" y="1796"/>
                  </a:cubicBezTo>
                  <a:cubicBezTo>
                    <a:pt x="940" y="1796"/>
                    <a:pt x="938" y="1796"/>
                    <a:pt x="936" y="1796"/>
                  </a:cubicBezTo>
                  <a:cubicBezTo>
                    <a:pt x="934" y="1796"/>
                    <a:pt x="932" y="1795"/>
                    <a:pt x="930" y="1795"/>
                  </a:cubicBezTo>
                  <a:cubicBezTo>
                    <a:pt x="922" y="1795"/>
                    <a:pt x="913" y="1794"/>
                    <a:pt x="905" y="1793"/>
                  </a:cubicBezTo>
                  <a:cubicBezTo>
                    <a:pt x="901" y="1793"/>
                    <a:pt x="896" y="1792"/>
                    <a:pt x="892" y="1792"/>
                  </a:cubicBezTo>
                  <a:cubicBezTo>
                    <a:pt x="888" y="1791"/>
                    <a:pt x="884" y="1791"/>
                    <a:pt x="879" y="1790"/>
                  </a:cubicBezTo>
                  <a:cubicBezTo>
                    <a:pt x="870" y="1789"/>
                    <a:pt x="861" y="1788"/>
                    <a:pt x="852" y="1786"/>
                  </a:cubicBezTo>
                  <a:cubicBezTo>
                    <a:pt x="835" y="1783"/>
                    <a:pt x="816" y="1780"/>
                    <a:pt x="797" y="1775"/>
                  </a:cubicBezTo>
                  <a:cubicBezTo>
                    <a:pt x="792" y="1774"/>
                    <a:pt x="787" y="1773"/>
                    <a:pt x="783" y="1771"/>
                  </a:cubicBezTo>
                  <a:cubicBezTo>
                    <a:pt x="780" y="1771"/>
                    <a:pt x="778" y="1770"/>
                    <a:pt x="775" y="1770"/>
                  </a:cubicBezTo>
                  <a:cubicBezTo>
                    <a:pt x="773" y="1769"/>
                    <a:pt x="771" y="1768"/>
                    <a:pt x="768" y="1768"/>
                  </a:cubicBezTo>
                  <a:cubicBezTo>
                    <a:pt x="759" y="1765"/>
                    <a:pt x="749" y="1762"/>
                    <a:pt x="739" y="1759"/>
                  </a:cubicBezTo>
                  <a:cubicBezTo>
                    <a:pt x="720" y="1753"/>
                    <a:pt x="700" y="1747"/>
                    <a:pt x="680" y="1738"/>
                  </a:cubicBezTo>
                  <a:cubicBezTo>
                    <a:pt x="641" y="1723"/>
                    <a:pt x="602" y="1704"/>
                    <a:pt x="563" y="1681"/>
                  </a:cubicBezTo>
                  <a:cubicBezTo>
                    <a:pt x="525" y="1659"/>
                    <a:pt x="488" y="1633"/>
                    <a:pt x="453" y="1604"/>
                  </a:cubicBezTo>
                  <a:cubicBezTo>
                    <a:pt x="419" y="1575"/>
                    <a:pt x="386" y="1544"/>
                    <a:pt x="357" y="1510"/>
                  </a:cubicBezTo>
                  <a:cubicBezTo>
                    <a:pt x="328" y="1476"/>
                    <a:pt x="302" y="1441"/>
                    <a:pt x="279" y="1405"/>
                  </a:cubicBezTo>
                  <a:cubicBezTo>
                    <a:pt x="273" y="1396"/>
                    <a:pt x="268" y="1387"/>
                    <a:pt x="262" y="1379"/>
                  </a:cubicBezTo>
                  <a:cubicBezTo>
                    <a:pt x="257" y="1369"/>
                    <a:pt x="252" y="1360"/>
                    <a:pt x="248" y="1352"/>
                  </a:cubicBezTo>
                  <a:cubicBezTo>
                    <a:pt x="244" y="1345"/>
                    <a:pt x="244" y="1345"/>
                    <a:pt x="244" y="1345"/>
                  </a:cubicBezTo>
                  <a:cubicBezTo>
                    <a:pt x="240" y="1338"/>
                    <a:pt x="240" y="1338"/>
                    <a:pt x="240" y="1338"/>
                  </a:cubicBezTo>
                  <a:cubicBezTo>
                    <a:pt x="238" y="1334"/>
                    <a:pt x="236" y="1329"/>
                    <a:pt x="234" y="1325"/>
                  </a:cubicBezTo>
                  <a:cubicBezTo>
                    <a:pt x="232" y="1320"/>
                    <a:pt x="229" y="1316"/>
                    <a:pt x="227" y="1311"/>
                  </a:cubicBezTo>
                  <a:cubicBezTo>
                    <a:pt x="225" y="1307"/>
                    <a:pt x="223" y="1302"/>
                    <a:pt x="221" y="1298"/>
                  </a:cubicBezTo>
                  <a:cubicBezTo>
                    <a:pt x="217" y="1289"/>
                    <a:pt x="213" y="1280"/>
                    <a:pt x="210" y="1271"/>
                  </a:cubicBezTo>
                  <a:cubicBezTo>
                    <a:pt x="207" y="1263"/>
                    <a:pt x="203" y="1254"/>
                    <a:pt x="200" y="1245"/>
                  </a:cubicBezTo>
                  <a:cubicBezTo>
                    <a:pt x="199" y="1242"/>
                    <a:pt x="198" y="1239"/>
                    <a:pt x="196" y="1236"/>
                  </a:cubicBezTo>
                  <a:cubicBezTo>
                    <a:pt x="200" y="1237"/>
                    <a:pt x="204" y="1236"/>
                    <a:pt x="204" y="1236"/>
                  </a:cubicBezTo>
                  <a:cubicBezTo>
                    <a:pt x="204" y="1234"/>
                    <a:pt x="203" y="1231"/>
                    <a:pt x="203" y="1231"/>
                  </a:cubicBezTo>
                  <a:cubicBezTo>
                    <a:pt x="205" y="1231"/>
                    <a:pt x="207" y="1230"/>
                    <a:pt x="207" y="1230"/>
                  </a:cubicBezTo>
                  <a:cubicBezTo>
                    <a:pt x="206" y="1223"/>
                    <a:pt x="200" y="1221"/>
                    <a:pt x="198" y="1220"/>
                  </a:cubicBezTo>
                  <a:cubicBezTo>
                    <a:pt x="200" y="1218"/>
                    <a:pt x="205" y="1215"/>
                    <a:pt x="206" y="1209"/>
                  </a:cubicBezTo>
                  <a:cubicBezTo>
                    <a:pt x="206" y="1209"/>
                    <a:pt x="203" y="1208"/>
                    <a:pt x="201" y="1208"/>
                  </a:cubicBezTo>
                  <a:cubicBezTo>
                    <a:pt x="201" y="1208"/>
                    <a:pt x="202" y="1205"/>
                    <a:pt x="202" y="1203"/>
                  </a:cubicBezTo>
                  <a:cubicBezTo>
                    <a:pt x="202" y="1203"/>
                    <a:pt x="193" y="1202"/>
                    <a:pt x="189" y="1208"/>
                  </a:cubicBezTo>
                  <a:cubicBezTo>
                    <a:pt x="189" y="1207"/>
                    <a:pt x="188" y="1206"/>
                    <a:pt x="187" y="1206"/>
                  </a:cubicBezTo>
                  <a:cubicBezTo>
                    <a:pt x="185" y="1202"/>
                    <a:pt x="184" y="1199"/>
                    <a:pt x="183" y="1195"/>
                  </a:cubicBezTo>
                  <a:cubicBezTo>
                    <a:pt x="181" y="1187"/>
                    <a:pt x="179" y="1179"/>
                    <a:pt x="177" y="1171"/>
                  </a:cubicBezTo>
                  <a:cubicBezTo>
                    <a:pt x="176" y="1167"/>
                    <a:pt x="174" y="1163"/>
                    <a:pt x="173" y="1159"/>
                  </a:cubicBezTo>
                  <a:cubicBezTo>
                    <a:pt x="173" y="1155"/>
                    <a:pt x="172" y="1152"/>
                    <a:pt x="171" y="1148"/>
                  </a:cubicBezTo>
                  <a:cubicBezTo>
                    <a:pt x="169" y="1140"/>
                    <a:pt x="167" y="1133"/>
                    <a:pt x="166" y="1126"/>
                  </a:cubicBezTo>
                  <a:cubicBezTo>
                    <a:pt x="164" y="1119"/>
                    <a:pt x="163" y="1112"/>
                    <a:pt x="162" y="1105"/>
                  </a:cubicBezTo>
                  <a:cubicBezTo>
                    <a:pt x="161" y="1103"/>
                    <a:pt x="161" y="1101"/>
                    <a:pt x="161" y="1099"/>
                  </a:cubicBezTo>
                  <a:cubicBezTo>
                    <a:pt x="162" y="1098"/>
                    <a:pt x="163" y="1097"/>
                    <a:pt x="164" y="1096"/>
                  </a:cubicBezTo>
                  <a:cubicBezTo>
                    <a:pt x="166" y="1092"/>
                    <a:pt x="164" y="1087"/>
                    <a:pt x="160" y="1085"/>
                  </a:cubicBezTo>
                  <a:cubicBezTo>
                    <a:pt x="159" y="1085"/>
                    <a:pt x="159" y="1085"/>
                    <a:pt x="158" y="1085"/>
                  </a:cubicBezTo>
                  <a:cubicBezTo>
                    <a:pt x="157" y="1079"/>
                    <a:pt x="156" y="1072"/>
                    <a:pt x="156" y="1066"/>
                  </a:cubicBezTo>
                  <a:cubicBezTo>
                    <a:pt x="155" y="1061"/>
                    <a:pt x="154" y="1055"/>
                    <a:pt x="153" y="1049"/>
                  </a:cubicBezTo>
                  <a:cubicBezTo>
                    <a:pt x="153" y="1047"/>
                    <a:pt x="153" y="1044"/>
                    <a:pt x="152" y="1041"/>
                  </a:cubicBezTo>
                  <a:cubicBezTo>
                    <a:pt x="152" y="1039"/>
                    <a:pt x="152" y="1036"/>
                    <a:pt x="152" y="1034"/>
                  </a:cubicBezTo>
                  <a:cubicBezTo>
                    <a:pt x="151" y="1024"/>
                    <a:pt x="150" y="1016"/>
                    <a:pt x="150" y="1008"/>
                  </a:cubicBezTo>
                  <a:cubicBezTo>
                    <a:pt x="150" y="1008"/>
                    <a:pt x="150" y="1008"/>
                    <a:pt x="150" y="1008"/>
                  </a:cubicBezTo>
                  <a:cubicBezTo>
                    <a:pt x="165" y="1013"/>
                    <a:pt x="180" y="1006"/>
                    <a:pt x="185" y="992"/>
                  </a:cubicBezTo>
                  <a:cubicBezTo>
                    <a:pt x="185" y="991"/>
                    <a:pt x="185" y="990"/>
                    <a:pt x="186" y="989"/>
                  </a:cubicBezTo>
                  <a:cubicBezTo>
                    <a:pt x="189" y="992"/>
                    <a:pt x="193" y="995"/>
                    <a:pt x="197" y="996"/>
                  </a:cubicBezTo>
                  <a:cubicBezTo>
                    <a:pt x="212" y="1001"/>
                    <a:pt x="227" y="993"/>
                    <a:pt x="232" y="980"/>
                  </a:cubicBezTo>
                  <a:cubicBezTo>
                    <a:pt x="236" y="968"/>
                    <a:pt x="230" y="956"/>
                    <a:pt x="220" y="949"/>
                  </a:cubicBezTo>
                  <a:cubicBezTo>
                    <a:pt x="228" y="947"/>
                    <a:pt x="234" y="941"/>
                    <a:pt x="237" y="933"/>
                  </a:cubicBezTo>
                  <a:cubicBezTo>
                    <a:pt x="241" y="919"/>
                    <a:pt x="233" y="904"/>
                    <a:pt x="218" y="899"/>
                  </a:cubicBezTo>
                  <a:cubicBezTo>
                    <a:pt x="210" y="896"/>
                    <a:pt x="202" y="898"/>
                    <a:pt x="195" y="901"/>
                  </a:cubicBezTo>
                  <a:cubicBezTo>
                    <a:pt x="195" y="901"/>
                    <a:pt x="195" y="900"/>
                    <a:pt x="196" y="899"/>
                  </a:cubicBezTo>
                  <a:cubicBezTo>
                    <a:pt x="197" y="894"/>
                    <a:pt x="198" y="890"/>
                    <a:pt x="199" y="885"/>
                  </a:cubicBezTo>
                  <a:cubicBezTo>
                    <a:pt x="203" y="888"/>
                    <a:pt x="208" y="889"/>
                    <a:pt x="213" y="886"/>
                  </a:cubicBezTo>
                  <a:cubicBezTo>
                    <a:pt x="215" y="886"/>
                    <a:pt x="216" y="885"/>
                    <a:pt x="217" y="883"/>
                  </a:cubicBezTo>
                  <a:cubicBezTo>
                    <a:pt x="217" y="884"/>
                    <a:pt x="217" y="884"/>
                    <a:pt x="217" y="884"/>
                  </a:cubicBezTo>
                  <a:cubicBezTo>
                    <a:pt x="221" y="890"/>
                    <a:pt x="228" y="892"/>
                    <a:pt x="234" y="889"/>
                  </a:cubicBezTo>
                  <a:cubicBezTo>
                    <a:pt x="241" y="885"/>
                    <a:pt x="243" y="878"/>
                    <a:pt x="240" y="872"/>
                  </a:cubicBezTo>
                  <a:cubicBezTo>
                    <a:pt x="240" y="872"/>
                    <a:pt x="239" y="871"/>
                    <a:pt x="239" y="871"/>
                  </a:cubicBezTo>
                  <a:cubicBezTo>
                    <a:pt x="241" y="871"/>
                    <a:pt x="243" y="870"/>
                    <a:pt x="245" y="869"/>
                  </a:cubicBezTo>
                  <a:cubicBezTo>
                    <a:pt x="251" y="866"/>
                    <a:pt x="254" y="859"/>
                    <a:pt x="251" y="853"/>
                  </a:cubicBezTo>
                  <a:cubicBezTo>
                    <a:pt x="248" y="848"/>
                    <a:pt x="242" y="846"/>
                    <a:pt x="237" y="847"/>
                  </a:cubicBezTo>
                  <a:cubicBezTo>
                    <a:pt x="239" y="844"/>
                    <a:pt x="239" y="840"/>
                    <a:pt x="237" y="837"/>
                  </a:cubicBezTo>
                  <a:cubicBezTo>
                    <a:pt x="234" y="831"/>
                    <a:pt x="226" y="829"/>
                    <a:pt x="220" y="832"/>
                  </a:cubicBezTo>
                  <a:cubicBezTo>
                    <a:pt x="215" y="835"/>
                    <a:pt x="212" y="841"/>
                    <a:pt x="213" y="846"/>
                  </a:cubicBezTo>
                  <a:cubicBezTo>
                    <a:pt x="213" y="846"/>
                    <a:pt x="213" y="846"/>
                    <a:pt x="213" y="846"/>
                  </a:cubicBezTo>
                  <a:cubicBezTo>
                    <a:pt x="210" y="842"/>
                    <a:pt x="203" y="841"/>
                    <a:pt x="198" y="844"/>
                  </a:cubicBezTo>
                  <a:cubicBezTo>
                    <a:pt x="195" y="846"/>
                    <a:pt x="193" y="848"/>
                    <a:pt x="192" y="851"/>
                  </a:cubicBezTo>
                  <a:cubicBezTo>
                    <a:pt x="184" y="837"/>
                    <a:pt x="184" y="837"/>
                    <a:pt x="184" y="837"/>
                  </a:cubicBezTo>
                  <a:cubicBezTo>
                    <a:pt x="184" y="837"/>
                    <a:pt x="184" y="837"/>
                    <a:pt x="184" y="837"/>
                  </a:cubicBezTo>
                  <a:cubicBezTo>
                    <a:pt x="184" y="836"/>
                    <a:pt x="184" y="836"/>
                    <a:pt x="184" y="836"/>
                  </a:cubicBezTo>
                  <a:cubicBezTo>
                    <a:pt x="185" y="834"/>
                    <a:pt x="185" y="834"/>
                    <a:pt x="185" y="834"/>
                  </a:cubicBezTo>
                  <a:cubicBezTo>
                    <a:pt x="185" y="832"/>
                    <a:pt x="185" y="831"/>
                    <a:pt x="185" y="830"/>
                  </a:cubicBezTo>
                  <a:cubicBezTo>
                    <a:pt x="186" y="828"/>
                    <a:pt x="187" y="826"/>
                    <a:pt x="188" y="824"/>
                  </a:cubicBezTo>
                  <a:cubicBezTo>
                    <a:pt x="190" y="820"/>
                    <a:pt x="192" y="816"/>
                    <a:pt x="195" y="812"/>
                  </a:cubicBezTo>
                  <a:cubicBezTo>
                    <a:pt x="198" y="808"/>
                    <a:pt x="201" y="805"/>
                    <a:pt x="204" y="801"/>
                  </a:cubicBezTo>
                  <a:cubicBezTo>
                    <a:pt x="207" y="797"/>
                    <a:pt x="209" y="793"/>
                    <a:pt x="211" y="789"/>
                  </a:cubicBezTo>
                  <a:cubicBezTo>
                    <a:pt x="216" y="781"/>
                    <a:pt x="220" y="772"/>
                    <a:pt x="223" y="763"/>
                  </a:cubicBezTo>
                  <a:cubicBezTo>
                    <a:pt x="225" y="758"/>
                    <a:pt x="226" y="752"/>
                    <a:pt x="228" y="746"/>
                  </a:cubicBezTo>
                  <a:cubicBezTo>
                    <a:pt x="228" y="745"/>
                    <a:pt x="228" y="745"/>
                    <a:pt x="229" y="744"/>
                  </a:cubicBezTo>
                  <a:cubicBezTo>
                    <a:pt x="232" y="738"/>
                    <a:pt x="236" y="731"/>
                    <a:pt x="242" y="726"/>
                  </a:cubicBezTo>
                  <a:cubicBezTo>
                    <a:pt x="245" y="724"/>
                    <a:pt x="248" y="722"/>
                    <a:pt x="251" y="720"/>
                  </a:cubicBezTo>
                  <a:cubicBezTo>
                    <a:pt x="254" y="719"/>
                    <a:pt x="258" y="718"/>
                    <a:pt x="262" y="717"/>
                  </a:cubicBezTo>
                  <a:cubicBezTo>
                    <a:pt x="266" y="716"/>
                    <a:pt x="269" y="715"/>
                    <a:pt x="273" y="714"/>
                  </a:cubicBezTo>
                  <a:cubicBezTo>
                    <a:pt x="277" y="713"/>
                    <a:pt x="280" y="711"/>
                    <a:pt x="283" y="709"/>
                  </a:cubicBezTo>
                  <a:cubicBezTo>
                    <a:pt x="290" y="705"/>
                    <a:pt x="295" y="700"/>
                    <a:pt x="300" y="694"/>
                  </a:cubicBezTo>
                  <a:cubicBezTo>
                    <a:pt x="301" y="692"/>
                    <a:pt x="302" y="691"/>
                    <a:pt x="303" y="690"/>
                  </a:cubicBezTo>
                  <a:cubicBezTo>
                    <a:pt x="304" y="690"/>
                    <a:pt x="304" y="690"/>
                    <a:pt x="304" y="690"/>
                  </a:cubicBezTo>
                  <a:cubicBezTo>
                    <a:pt x="304" y="690"/>
                    <a:pt x="304" y="690"/>
                    <a:pt x="304" y="690"/>
                  </a:cubicBezTo>
                  <a:cubicBezTo>
                    <a:pt x="305" y="689"/>
                    <a:pt x="305" y="689"/>
                    <a:pt x="305" y="689"/>
                  </a:cubicBezTo>
                  <a:cubicBezTo>
                    <a:pt x="305" y="689"/>
                    <a:pt x="304" y="690"/>
                    <a:pt x="306" y="689"/>
                  </a:cubicBezTo>
                  <a:cubicBezTo>
                    <a:pt x="306" y="689"/>
                    <a:pt x="306" y="689"/>
                    <a:pt x="306" y="689"/>
                  </a:cubicBezTo>
                  <a:cubicBezTo>
                    <a:pt x="306" y="689"/>
                    <a:pt x="306" y="689"/>
                    <a:pt x="306" y="689"/>
                  </a:cubicBezTo>
                  <a:cubicBezTo>
                    <a:pt x="306" y="689"/>
                    <a:pt x="306" y="689"/>
                    <a:pt x="306" y="689"/>
                  </a:cubicBezTo>
                  <a:cubicBezTo>
                    <a:pt x="306" y="688"/>
                    <a:pt x="306" y="688"/>
                    <a:pt x="306" y="688"/>
                  </a:cubicBezTo>
                  <a:cubicBezTo>
                    <a:pt x="306" y="688"/>
                    <a:pt x="307" y="688"/>
                    <a:pt x="307" y="688"/>
                  </a:cubicBezTo>
                  <a:cubicBezTo>
                    <a:pt x="308" y="687"/>
                    <a:pt x="308" y="687"/>
                    <a:pt x="309" y="687"/>
                  </a:cubicBezTo>
                  <a:cubicBezTo>
                    <a:pt x="311" y="686"/>
                    <a:pt x="311" y="686"/>
                    <a:pt x="311" y="686"/>
                  </a:cubicBezTo>
                  <a:cubicBezTo>
                    <a:pt x="315" y="685"/>
                    <a:pt x="315" y="685"/>
                    <a:pt x="315" y="685"/>
                  </a:cubicBezTo>
                  <a:cubicBezTo>
                    <a:pt x="319" y="684"/>
                    <a:pt x="319" y="684"/>
                    <a:pt x="319" y="684"/>
                  </a:cubicBezTo>
                  <a:cubicBezTo>
                    <a:pt x="323" y="683"/>
                    <a:pt x="323" y="683"/>
                    <a:pt x="323" y="683"/>
                  </a:cubicBezTo>
                  <a:cubicBezTo>
                    <a:pt x="324" y="682"/>
                    <a:pt x="324" y="682"/>
                    <a:pt x="325" y="682"/>
                  </a:cubicBezTo>
                  <a:cubicBezTo>
                    <a:pt x="327" y="681"/>
                    <a:pt x="327" y="681"/>
                    <a:pt x="327" y="681"/>
                  </a:cubicBezTo>
                  <a:cubicBezTo>
                    <a:pt x="330" y="679"/>
                    <a:pt x="333" y="678"/>
                    <a:pt x="335" y="676"/>
                  </a:cubicBezTo>
                  <a:cubicBezTo>
                    <a:pt x="338" y="675"/>
                    <a:pt x="340" y="673"/>
                    <a:pt x="342" y="672"/>
                  </a:cubicBezTo>
                  <a:cubicBezTo>
                    <a:pt x="349" y="666"/>
                    <a:pt x="349" y="666"/>
                    <a:pt x="349" y="666"/>
                  </a:cubicBezTo>
                  <a:cubicBezTo>
                    <a:pt x="363" y="656"/>
                    <a:pt x="363" y="656"/>
                    <a:pt x="363" y="656"/>
                  </a:cubicBezTo>
                  <a:cubicBezTo>
                    <a:pt x="365" y="654"/>
                    <a:pt x="368" y="652"/>
                    <a:pt x="370" y="650"/>
                  </a:cubicBezTo>
                  <a:cubicBezTo>
                    <a:pt x="372" y="648"/>
                    <a:pt x="374" y="646"/>
                    <a:pt x="376" y="644"/>
                  </a:cubicBezTo>
                  <a:cubicBezTo>
                    <a:pt x="378" y="642"/>
                    <a:pt x="380" y="640"/>
                    <a:pt x="382" y="637"/>
                  </a:cubicBezTo>
                  <a:cubicBezTo>
                    <a:pt x="383" y="635"/>
                    <a:pt x="385" y="632"/>
                    <a:pt x="386" y="629"/>
                  </a:cubicBezTo>
                  <a:cubicBezTo>
                    <a:pt x="388" y="623"/>
                    <a:pt x="389" y="617"/>
                    <a:pt x="390" y="612"/>
                  </a:cubicBezTo>
                  <a:cubicBezTo>
                    <a:pt x="391" y="605"/>
                    <a:pt x="391" y="605"/>
                    <a:pt x="391" y="605"/>
                  </a:cubicBezTo>
                  <a:cubicBezTo>
                    <a:pt x="394" y="608"/>
                    <a:pt x="398" y="610"/>
                    <a:pt x="402" y="608"/>
                  </a:cubicBezTo>
                  <a:cubicBezTo>
                    <a:pt x="406" y="607"/>
                    <a:pt x="409" y="603"/>
                    <a:pt x="409" y="598"/>
                  </a:cubicBezTo>
                  <a:cubicBezTo>
                    <a:pt x="411" y="600"/>
                    <a:pt x="415" y="601"/>
                    <a:pt x="418" y="600"/>
                  </a:cubicBezTo>
                  <a:cubicBezTo>
                    <a:pt x="423" y="598"/>
                    <a:pt x="426" y="592"/>
                    <a:pt x="425" y="586"/>
                  </a:cubicBezTo>
                  <a:cubicBezTo>
                    <a:pt x="423" y="581"/>
                    <a:pt x="419" y="578"/>
                    <a:pt x="414" y="578"/>
                  </a:cubicBezTo>
                  <a:cubicBezTo>
                    <a:pt x="414" y="578"/>
                    <a:pt x="414" y="578"/>
                    <a:pt x="414" y="578"/>
                  </a:cubicBezTo>
                  <a:cubicBezTo>
                    <a:pt x="418" y="576"/>
                    <a:pt x="420" y="571"/>
                    <a:pt x="419" y="566"/>
                  </a:cubicBezTo>
                  <a:cubicBezTo>
                    <a:pt x="417" y="560"/>
                    <a:pt x="411" y="557"/>
                    <a:pt x="406" y="558"/>
                  </a:cubicBezTo>
                  <a:cubicBezTo>
                    <a:pt x="403" y="559"/>
                    <a:pt x="401" y="561"/>
                    <a:pt x="400" y="564"/>
                  </a:cubicBezTo>
                  <a:cubicBezTo>
                    <a:pt x="398" y="559"/>
                    <a:pt x="392" y="556"/>
                    <a:pt x="387" y="557"/>
                  </a:cubicBezTo>
                  <a:cubicBezTo>
                    <a:pt x="382" y="559"/>
                    <a:pt x="379" y="565"/>
                    <a:pt x="380" y="571"/>
                  </a:cubicBezTo>
                  <a:cubicBezTo>
                    <a:pt x="381" y="572"/>
                    <a:pt x="381" y="573"/>
                    <a:pt x="382" y="575"/>
                  </a:cubicBezTo>
                  <a:cubicBezTo>
                    <a:pt x="382" y="575"/>
                    <a:pt x="382" y="575"/>
                    <a:pt x="381" y="575"/>
                  </a:cubicBezTo>
                  <a:cubicBezTo>
                    <a:pt x="376" y="576"/>
                    <a:pt x="373" y="582"/>
                    <a:pt x="375" y="588"/>
                  </a:cubicBezTo>
                  <a:cubicBezTo>
                    <a:pt x="376" y="594"/>
                    <a:pt x="382" y="597"/>
                    <a:pt x="387" y="596"/>
                  </a:cubicBezTo>
                  <a:cubicBezTo>
                    <a:pt x="388" y="596"/>
                    <a:pt x="388" y="596"/>
                    <a:pt x="388" y="596"/>
                  </a:cubicBezTo>
                  <a:cubicBezTo>
                    <a:pt x="385" y="611"/>
                    <a:pt x="385" y="611"/>
                    <a:pt x="385" y="611"/>
                  </a:cubicBezTo>
                  <a:cubicBezTo>
                    <a:pt x="384" y="617"/>
                    <a:pt x="383" y="622"/>
                    <a:pt x="381" y="627"/>
                  </a:cubicBezTo>
                  <a:cubicBezTo>
                    <a:pt x="380" y="630"/>
                    <a:pt x="379" y="632"/>
                    <a:pt x="377" y="634"/>
                  </a:cubicBezTo>
                  <a:cubicBezTo>
                    <a:pt x="376" y="636"/>
                    <a:pt x="374" y="638"/>
                    <a:pt x="372" y="640"/>
                  </a:cubicBezTo>
                  <a:cubicBezTo>
                    <a:pt x="370" y="642"/>
                    <a:pt x="368" y="644"/>
                    <a:pt x="366" y="646"/>
                  </a:cubicBezTo>
                  <a:cubicBezTo>
                    <a:pt x="364" y="648"/>
                    <a:pt x="361" y="649"/>
                    <a:pt x="359" y="651"/>
                  </a:cubicBezTo>
                  <a:cubicBezTo>
                    <a:pt x="345" y="661"/>
                    <a:pt x="345" y="661"/>
                    <a:pt x="345" y="661"/>
                  </a:cubicBezTo>
                  <a:cubicBezTo>
                    <a:pt x="339" y="666"/>
                    <a:pt x="339" y="666"/>
                    <a:pt x="339" y="666"/>
                  </a:cubicBezTo>
                  <a:cubicBezTo>
                    <a:pt x="336" y="667"/>
                    <a:pt x="334" y="669"/>
                    <a:pt x="331" y="670"/>
                  </a:cubicBezTo>
                  <a:cubicBezTo>
                    <a:pt x="329" y="671"/>
                    <a:pt x="327" y="673"/>
                    <a:pt x="324" y="674"/>
                  </a:cubicBezTo>
                  <a:cubicBezTo>
                    <a:pt x="322" y="675"/>
                    <a:pt x="322" y="675"/>
                    <a:pt x="322" y="675"/>
                  </a:cubicBezTo>
                  <a:cubicBezTo>
                    <a:pt x="322" y="675"/>
                    <a:pt x="321" y="675"/>
                    <a:pt x="321" y="675"/>
                  </a:cubicBezTo>
                  <a:cubicBezTo>
                    <a:pt x="316" y="677"/>
                    <a:pt x="316" y="677"/>
                    <a:pt x="316" y="677"/>
                  </a:cubicBezTo>
                  <a:cubicBezTo>
                    <a:pt x="312" y="678"/>
                    <a:pt x="312" y="678"/>
                    <a:pt x="312" y="678"/>
                  </a:cubicBezTo>
                  <a:cubicBezTo>
                    <a:pt x="311" y="678"/>
                    <a:pt x="311" y="678"/>
                    <a:pt x="311" y="678"/>
                  </a:cubicBezTo>
                  <a:cubicBezTo>
                    <a:pt x="312" y="677"/>
                    <a:pt x="312" y="676"/>
                    <a:pt x="313" y="675"/>
                  </a:cubicBezTo>
                  <a:cubicBezTo>
                    <a:pt x="317" y="668"/>
                    <a:pt x="321" y="662"/>
                    <a:pt x="325" y="656"/>
                  </a:cubicBezTo>
                  <a:cubicBezTo>
                    <a:pt x="327" y="653"/>
                    <a:pt x="329" y="650"/>
                    <a:pt x="331" y="647"/>
                  </a:cubicBezTo>
                  <a:cubicBezTo>
                    <a:pt x="333" y="645"/>
                    <a:pt x="334" y="644"/>
                    <a:pt x="335" y="643"/>
                  </a:cubicBezTo>
                  <a:cubicBezTo>
                    <a:pt x="337" y="641"/>
                    <a:pt x="337" y="641"/>
                    <a:pt x="337" y="641"/>
                  </a:cubicBezTo>
                  <a:cubicBezTo>
                    <a:pt x="337" y="641"/>
                    <a:pt x="337" y="641"/>
                    <a:pt x="337" y="641"/>
                  </a:cubicBezTo>
                  <a:cubicBezTo>
                    <a:pt x="337" y="643"/>
                    <a:pt x="339" y="644"/>
                    <a:pt x="341" y="645"/>
                  </a:cubicBezTo>
                  <a:cubicBezTo>
                    <a:pt x="344" y="646"/>
                    <a:pt x="347" y="645"/>
                    <a:pt x="347" y="642"/>
                  </a:cubicBezTo>
                  <a:cubicBezTo>
                    <a:pt x="348" y="640"/>
                    <a:pt x="348" y="639"/>
                    <a:pt x="347" y="638"/>
                  </a:cubicBezTo>
                  <a:cubicBezTo>
                    <a:pt x="349" y="638"/>
                    <a:pt x="352" y="637"/>
                    <a:pt x="353" y="635"/>
                  </a:cubicBezTo>
                  <a:cubicBezTo>
                    <a:pt x="354" y="632"/>
                    <a:pt x="352" y="629"/>
                    <a:pt x="349" y="628"/>
                  </a:cubicBezTo>
                  <a:cubicBezTo>
                    <a:pt x="349" y="628"/>
                    <a:pt x="348" y="628"/>
                    <a:pt x="347" y="628"/>
                  </a:cubicBezTo>
                  <a:cubicBezTo>
                    <a:pt x="347" y="628"/>
                    <a:pt x="347" y="628"/>
                    <a:pt x="347" y="628"/>
                  </a:cubicBezTo>
                  <a:cubicBezTo>
                    <a:pt x="348" y="625"/>
                    <a:pt x="347" y="622"/>
                    <a:pt x="344" y="621"/>
                  </a:cubicBezTo>
                  <a:cubicBezTo>
                    <a:pt x="341" y="620"/>
                    <a:pt x="338" y="622"/>
                    <a:pt x="337" y="624"/>
                  </a:cubicBezTo>
                  <a:cubicBezTo>
                    <a:pt x="337" y="624"/>
                    <a:pt x="337" y="625"/>
                    <a:pt x="337" y="625"/>
                  </a:cubicBezTo>
                  <a:cubicBezTo>
                    <a:pt x="337" y="624"/>
                    <a:pt x="336" y="624"/>
                    <a:pt x="335" y="624"/>
                  </a:cubicBezTo>
                  <a:cubicBezTo>
                    <a:pt x="332" y="623"/>
                    <a:pt x="329" y="624"/>
                    <a:pt x="328" y="627"/>
                  </a:cubicBezTo>
                  <a:cubicBezTo>
                    <a:pt x="328" y="629"/>
                    <a:pt x="329" y="631"/>
                    <a:pt x="331" y="632"/>
                  </a:cubicBezTo>
                  <a:cubicBezTo>
                    <a:pt x="329" y="633"/>
                    <a:pt x="328" y="634"/>
                    <a:pt x="327" y="635"/>
                  </a:cubicBezTo>
                  <a:cubicBezTo>
                    <a:pt x="327" y="638"/>
                    <a:pt x="328" y="640"/>
                    <a:pt x="330" y="641"/>
                  </a:cubicBezTo>
                  <a:cubicBezTo>
                    <a:pt x="329" y="642"/>
                    <a:pt x="328" y="643"/>
                    <a:pt x="328" y="644"/>
                  </a:cubicBezTo>
                  <a:cubicBezTo>
                    <a:pt x="325" y="647"/>
                    <a:pt x="322" y="650"/>
                    <a:pt x="320" y="653"/>
                  </a:cubicBezTo>
                  <a:cubicBezTo>
                    <a:pt x="315" y="659"/>
                    <a:pt x="311" y="666"/>
                    <a:pt x="307" y="672"/>
                  </a:cubicBezTo>
                  <a:cubicBezTo>
                    <a:pt x="303" y="678"/>
                    <a:pt x="298" y="684"/>
                    <a:pt x="293" y="690"/>
                  </a:cubicBezTo>
                  <a:cubicBezTo>
                    <a:pt x="288" y="695"/>
                    <a:pt x="282" y="700"/>
                    <a:pt x="276" y="703"/>
                  </a:cubicBezTo>
                  <a:cubicBezTo>
                    <a:pt x="274" y="704"/>
                    <a:pt x="272" y="704"/>
                    <a:pt x="271" y="705"/>
                  </a:cubicBezTo>
                  <a:cubicBezTo>
                    <a:pt x="265" y="706"/>
                    <a:pt x="265" y="706"/>
                    <a:pt x="265" y="706"/>
                  </a:cubicBezTo>
                  <a:cubicBezTo>
                    <a:pt x="264" y="706"/>
                    <a:pt x="263" y="706"/>
                    <a:pt x="262" y="707"/>
                  </a:cubicBezTo>
                  <a:cubicBezTo>
                    <a:pt x="262" y="707"/>
                    <a:pt x="262" y="707"/>
                    <a:pt x="262" y="707"/>
                  </a:cubicBezTo>
                  <a:cubicBezTo>
                    <a:pt x="257" y="699"/>
                    <a:pt x="257" y="699"/>
                    <a:pt x="257" y="699"/>
                  </a:cubicBezTo>
                  <a:cubicBezTo>
                    <a:pt x="256" y="697"/>
                    <a:pt x="254" y="695"/>
                    <a:pt x="254" y="692"/>
                  </a:cubicBezTo>
                  <a:cubicBezTo>
                    <a:pt x="253" y="689"/>
                    <a:pt x="253" y="687"/>
                    <a:pt x="253" y="684"/>
                  </a:cubicBezTo>
                  <a:cubicBezTo>
                    <a:pt x="254" y="678"/>
                    <a:pt x="255" y="673"/>
                    <a:pt x="256" y="667"/>
                  </a:cubicBezTo>
                  <a:cubicBezTo>
                    <a:pt x="257" y="664"/>
                    <a:pt x="257" y="662"/>
                    <a:pt x="257" y="659"/>
                  </a:cubicBezTo>
                  <a:cubicBezTo>
                    <a:pt x="257" y="656"/>
                    <a:pt x="257" y="653"/>
                    <a:pt x="257" y="650"/>
                  </a:cubicBezTo>
                  <a:cubicBezTo>
                    <a:pt x="256" y="645"/>
                    <a:pt x="255" y="641"/>
                    <a:pt x="254" y="636"/>
                  </a:cubicBezTo>
                  <a:cubicBezTo>
                    <a:pt x="255" y="634"/>
                    <a:pt x="257" y="631"/>
                    <a:pt x="258" y="629"/>
                  </a:cubicBezTo>
                  <a:cubicBezTo>
                    <a:pt x="262" y="621"/>
                    <a:pt x="267" y="613"/>
                    <a:pt x="272" y="605"/>
                  </a:cubicBezTo>
                  <a:cubicBezTo>
                    <a:pt x="277" y="596"/>
                    <a:pt x="277" y="596"/>
                    <a:pt x="277" y="596"/>
                  </a:cubicBezTo>
                  <a:cubicBezTo>
                    <a:pt x="278" y="596"/>
                    <a:pt x="280" y="596"/>
                    <a:pt x="281" y="596"/>
                  </a:cubicBezTo>
                  <a:cubicBezTo>
                    <a:pt x="281" y="596"/>
                    <a:pt x="281" y="593"/>
                    <a:pt x="281" y="590"/>
                  </a:cubicBezTo>
                  <a:cubicBezTo>
                    <a:pt x="286" y="580"/>
                    <a:pt x="286" y="580"/>
                    <a:pt x="286" y="580"/>
                  </a:cubicBezTo>
                  <a:cubicBezTo>
                    <a:pt x="300" y="556"/>
                    <a:pt x="300" y="556"/>
                    <a:pt x="300" y="556"/>
                  </a:cubicBezTo>
                  <a:cubicBezTo>
                    <a:pt x="305" y="548"/>
                    <a:pt x="310" y="540"/>
                    <a:pt x="315" y="533"/>
                  </a:cubicBezTo>
                  <a:cubicBezTo>
                    <a:pt x="321" y="526"/>
                    <a:pt x="327" y="519"/>
                    <a:pt x="334" y="512"/>
                  </a:cubicBezTo>
                  <a:cubicBezTo>
                    <a:pt x="341" y="506"/>
                    <a:pt x="348" y="500"/>
                    <a:pt x="354" y="493"/>
                  </a:cubicBezTo>
                  <a:cubicBezTo>
                    <a:pt x="361" y="486"/>
                    <a:pt x="367" y="479"/>
                    <a:pt x="373" y="471"/>
                  </a:cubicBezTo>
                  <a:cubicBezTo>
                    <a:pt x="375" y="467"/>
                    <a:pt x="378" y="464"/>
                    <a:pt x="380" y="460"/>
                  </a:cubicBezTo>
                  <a:cubicBezTo>
                    <a:pt x="382" y="458"/>
                    <a:pt x="383" y="456"/>
                    <a:pt x="385" y="455"/>
                  </a:cubicBezTo>
                  <a:cubicBezTo>
                    <a:pt x="386" y="453"/>
                    <a:pt x="388" y="451"/>
                    <a:pt x="390" y="450"/>
                  </a:cubicBezTo>
                  <a:cubicBezTo>
                    <a:pt x="390" y="450"/>
                    <a:pt x="390" y="450"/>
                    <a:pt x="390" y="450"/>
                  </a:cubicBezTo>
                  <a:cubicBezTo>
                    <a:pt x="392" y="448"/>
                    <a:pt x="394" y="446"/>
                    <a:pt x="397" y="445"/>
                  </a:cubicBezTo>
                  <a:cubicBezTo>
                    <a:pt x="399" y="443"/>
                    <a:pt x="402" y="442"/>
                    <a:pt x="405" y="441"/>
                  </a:cubicBezTo>
                  <a:cubicBezTo>
                    <a:pt x="410" y="438"/>
                    <a:pt x="416" y="436"/>
                    <a:pt x="421" y="435"/>
                  </a:cubicBezTo>
                  <a:cubicBezTo>
                    <a:pt x="433" y="431"/>
                    <a:pt x="445" y="429"/>
                    <a:pt x="457" y="427"/>
                  </a:cubicBezTo>
                  <a:cubicBezTo>
                    <a:pt x="469" y="424"/>
                    <a:pt x="480" y="420"/>
                    <a:pt x="492" y="416"/>
                  </a:cubicBezTo>
                  <a:cubicBezTo>
                    <a:pt x="494" y="414"/>
                    <a:pt x="497" y="413"/>
                    <a:pt x="500" y="412"/>
                  </a:cubicBezTo>
                  <a:cubicBezTo>
                    <a:pt x="516" y="404"/>
                    <a:pt x="516" y="404"/>
                    <a:pt x="516" y="404"/>
                  </a:cubicBezTo>
                  <a:cubicBezTo>
                    <a:pt x="518" y="403"/>
                    <a:pt x="520" y="402"/>
                    <a:pt x="522" y="401"/>
                  </a:cubicBezTo>
                  <a:cubicBezTo>
                    <a:pt x="521" y="404"/>
                    <a:pt x="522" y="407"/>
                    <a:pt x="524" y="410"/>
                  </a:cubicBezTo>
                  <a:cubicBezTo>
                    <a:pt x="524" y="410"/>
                    <a:pt x="526" y="410"/>
                    <a:pt x="528" y="408"/>
                  </a:cubicBezTo>
                  <a:cubicBezTo>
                    <a:pt x="528" y="408"/>
                    <a:pt x="530" y="412"/>
                    <a:pt x="532" y="413"/>
                  </a:cubicBezTo>
                  <a:cubicBezTo>
                    <a:pt x="532" y="413"/>
                    <a:pt x="539" y="407"/>
                    <a:pt x="538" y="400"/>
                  </a:cubicBezTo>
                  <a:cubicBezTo>
                    <a:pt x="545" y="401"/>
                    <a:pt x="551" y="394"/>
                    <a:pt x="551" y="394"/>
                  </a:cubicBezTo>
                  <a:cubicBezTo>
                    <a:pt x="550" y="392"/>
                    <a:pt x="547" y="390"/>
                    <a:pt x="547" y="390"/>
                  </a:cubicBezTo>
                  <a:cubicBezTo>
                    <a:pt x="548" y="389"/>
                    <a:pt x="549" y="386"/>
                    <a:pt x="549" y="386"/>
                  </a:cubicBezTo>
                  <a:cubicBezTo>
                    <a:pt x="544" y="382"/>
                    <a:pt x="538" y="383"/>
                    <a:pt x="535" y="384"/>
                  </a:cubicBezTo>
                  <a:cubicBezTo>
                    <a:pt x="536" y="382"/>
                    <a:pt x="538" y="375"/>
                    <a:pt x="534" y="370"/>
                  </a:cubicBezTo>
                  <a:cubicBezTo>
                    <a:pt x="534" y="370"/>
                    <a:pt x="531" y="371"/>
                    <a:pt x="530" y="372"/>
                  </a:cubicBezTo>
                  <a:cubicBezTo>
                    <a:pt x="530" y="372"/>
                    <a:pt x="528" y="369"/>
                    <a:pt x="526" y="367"/>
                  </a:cubicBezTo>
                  <a:cubicBezTo>
                    <a:pt x="526" y="367"/>
                    <a:pt x="519" y="373"/>
                    <a:pt x="520" y="381"/>
                  </a:cubicBezTo>
                  <a:cubicBezTo>
                    <a:pt x="513" y="379"/>
                    <a:pt x="506" y="386"/>
                    <a:pt x="506" y="386"/>
                  </a:cubicBezTo>
                  <a:cubicBezTo>
                    <a:pt x="508" y="388"/>
                    <a:pt x="511" y="390"/>
                    <a:pt x="511" y="390"/>
                  </a:cubicBezTo>
                  <a:cubicBezTo>
                    <a:pt x="509" y="392"/>
                    <a:pt x="508" y="394"/>
                    <a:pt x="508" y="394"/>
                  </a:cubicBezTo>
                  <a:cubicBezTo>
                    <a:pt x="513" y="398"/>
                    <a:pt x="518" y="397"/>
                    <a:pt x="521" y="396"/>
                  </a:cubicBezTo>
                  <a:cubicBezTo>
                    <a:pt x="518" y="398"/>
                    <a:pt x="518" y="398"/>
                    <a:pt x="518" y="398"/>
                  </a:cubicBezTo>
                  <a:cubicBezTo>
                    <a:pt x="517" y="399"/>
                    <a:pt x="516" y="399"/>
                    <a:pt x="515" y="400"/>
                  </a:cubicBezTo>
                  <a:cubicBezTo>
                    <a:pt x="513" y="401"/>
                    <a:pt x="513" y="401"/>
                    <a:pt x="513" y="401"/>
                  </a:cubicBezTo>
                  <a:cubicBezTo>
                    <a:pt x="503" y="405"/>
                    <a:pt x="503" y="405"/>
                    <a:pt x="503" y="405"/>
                  </a:cubicBezTo>
                  <a:cubicBezTo>
                    <a:pt x="498" y="407"/>
                    <a:pt x="498" y="407"/>
                    <a:pt x="498" y="407"/>
                  </a:cubicBezTo>
                  <a:cubicBezTo>
                    <a:pt x="496" y="408"/>
                    <a:pt x="496" y="408"/>
                    <a:pt x="496" y="408"/>
                  </a:cubicBezTo>
                  <a:cubicBezTo>
                    <a:pt x="493" y="409"/>
                    <a:pt x="493" y="409"/>
                    <a:pt x="493" y="409"/>
                  </a:cubicBezTo>
                  <a:cubicBezTo>
                    <a:pt x="490" y="411"/>
                    <a:pt x="486" y="412"/>
                    <a:pt x="483" y="413"/>
                  </a:cubicBezTo>
                  <a:cubicBezTo>
                    <a:pt x="469" y="418"/>
                    <a:pt x="455" y="420"/>
                    <a:pt x="441" y="423"/>
                  </a:cubicBezTo>
                  <a:cubicBezTo>
                    <a:pt x="428" y="425"/>
                    <a:pt x="414" y="428"/>
                    <a:pt x="401" y="433"/>
                  </a:cubicBezTo>
                  <a:cubicBezTo>
                    <a:pt x="401" y="423"/>
                    <a:pt x="401" y="414"/>
                    <a:pt x="402" y="404"/>
                  </a:cubicBezTo>
                  <a:cubicBezTo>
                    <a:pt x="403" y="398"/>
                    <a:pt x="405" y="392"/>
                    <a:pt x="407" y="387"/>
                  </a:cubicBezTo>
                  <a:cubicBezTo>
                    <a:pt x="409" y="381"/>
                    <a:pt x="411" y="376"/>
                    <a:pt x="413" y="370"/>
                  </a:cubicBezTo>
                  <a:cubicBezTo>
                    <a:pt x="416" y="365"/>
                    <a:pt x="418" y="359"/>
                    <a:pt x="419" y="354"/>
                  </a:cubicBezTo>
                  <a:cubicBezTo>
                    <a:pt x="420" y="348"/>
                    <a:pt x="421" y="342"/>
                    <a:pt x="422" y="336"/>
                  </a:cubicBezTo>
                  <a:cubicBezTo>
                    <a:pt x="423" y="330"/>
                    <a:pt x="424" y="325"/>
                    <a:pt x="427" y="320"/>
                  </a:cubicBezTo>
                  <a:cubicBezTo>
                    <a:pt x="429" y="315"/>
                    <a:pt x="433" y="310"/>
                    <a:pt x="437" y="306"/>
                  </a:cubicBezTo>
                  <a:cubicBezTo>
                    <a:pt x="442" y="302"/>
                    <a:pt x="446" y="298"/>
                    <a:pt x="451" y="295"/>
                  </a:cubicBezTo>
                  <a:cubicBezTo>
                    <a:pt x="452" y="295"/>
                    <a:pt x="452" y="295"/>
                    <a:pt x="452" y="295"/>
                  </a:cubicBezTo>
                  <a:cubicBezTo>
                    <a:pt x="453" y="295"/>
                    <a:pt x="453" y="295"/>
                    <a:pt x="453" y="295"/>
                  </a:cubicBezTo>
                  <a:cubicBezTo>
                    <a:pt x="453" y="295"/>
                    <a:pt x="453" y="295"/>
                    <a:pt x="453" y="295"/>
                  </a:cubicBezTo>
                  <a:cubicBezTo>
                    <a:pt x="455" y="296"/>
                    <a:pt x="458" y="297"/>
                    <a:pt x="460" y="298"/>
                  </a:cubicBezTo>
                  <a:cubicBezTo>
                    <a:pt x="464" y="300"/>
                    <a:pt x="467" y="301"/>
                    <a:pt x="470" y="303"/>
                  </a:cubicBezTo>
                  <a:cubicBezTo>
                    <a:pt x="474" y="304"/>
                    <a:pt x="477" y="305"/>
                    <a:pt x="481" y="306"/>
                  </a:cubicBezTo>
                  <a:cubicBezTo>
                    <a:pt x="484" y="307"/>
                    <a:pt x="488" y="307"/>
                    <a:pt x="492" y="307"/>
                  </a:cubicBezTo>
                  <a:cubicBezTo>
                    <a:pt x="495" y="307"/>
                    <a:pt x="499" y="307"/>
                    <a:pt x="503" y="307"/>
                  </a:cubicBezTo>
                  <a:cubicBezTo>
                    <a:pt x="506" y="306"/>
                    <a:pt x="510" y="306"/>
                    <a:pt x="513" y="305"/>
                  </a:cubicBezTo>
                  <a:cubicBezTo>
                    <a:pt x="520" y="303"/>
                    <a:pt x="527" y="301"/>
                    <a:pt x="534" y="299"/>
                  </a:cubicBezTo>
                  <a:cubicBezTo>
                    <a:pt x="540" y="297"/>
                    <a:pt x="547" y="296"/>
                    <a:pt x="554" y="295"/>
                  </a:cubicBezTo>
                  <a:cubicBezTo>
                    <a:pt x="560" y="293"/>
                    <a:pt x="567" y="293"/>
                    <a:pt x="574" y="294"/>
                  </a:cubicBezTo>
                  <a:cubicBezTo>
                    <a:pt x="580" y="295"/>
                    <a:pt x="587" y="297"/>
                    <a:pt x="593" y="300"/>
                  </a:cubicBezTo>
                  <a:cubicBezTo>
                    <a:pt x="596" y="302"/>
                    <a:pt x="599" y="303"/>
                    <a:pt x="601" y="305"/>
                  </a:cubicBezTo>
                  <a:cubicBezTo>
                    <a:pt x="603" y="307"/>
                    <a:pt x="603" y="307"/>
                    <a:pt x="603" y="307"/>
                  </a:cubicBezTo>
                  <a:cubicBezTo>
                    <a:pt x="604" y="307"/>
                    <a:pt x="605" y="308"/>
                    <a:pt x="605" y="308"/>
                  </a:cubicBezTo>
                  <a:cubicBezTo>
                    <a:pt x="607" y="310"/>
                    <a:pt x="608" y="311"/>
                    <a:pt x="609" y="312"/>
                  </a:cubicBezTo>
                  <a:cubicBezTo>
                    <a:pt x="609" y="312"/>
                    <a:pt x="609" y="312"/>
                    <a:pt x="609" y="312"/>
                  </a:cubicBezTo>
                  <a:cubicBezTo>
                    <a:pt x="612" y="309"/>
                    <a:pt x="612" y="309"/>
                    <a:pt x="612" y="309"/>
                  </a:cubicBezTo>
                  <a:cubicBezTo>
                    <a:pt x="611" y="308"/>
                    <a:pt x="609" y="306"/>
                    <a:pt x="608" y="305"/>
                  </a:cubicBezTo>
                  <a:cubicBezTo>
                    <a:pt x="607" y="305"/>
                    <a:pt x="607" y="304"/>
                    <a:pt x="606" y="303"/>
                  </a:cubicBezTo>
                  <a:cubicBezTo>
                    <a:pt x="604" y="302"/>
                    <a:pt x="604" y="302"/>
                    <a:pt x="604" y="302"/>
                  </a:cubicBezTo>
                  <a:cubicBezTo>
                    <a:pt x="601" y="300"/>
                    <a:pt x="598" y="298"/>
                    <a:pt x="595" y="296"/>
                  </a:cubicBezTo>
                  <a:cubicBezTo>
                    <a:pt x="588" y="293"/>
                    <a:pt x="581" y="290"/>
                    <a:pt x="574" y="289"/>
                  </a:cubicBezTo>
                  <a:cubicBezTo>
                    <a:pt x="567" y="288"/>
                    <a:pt x="560" y="288"/>
                    <a:pt x="553" y="289"/>
                  </a:cubicBezTo>
                  <a:cubicBezTo>
                    <a:pt x="546" y="290"/>
                    <a:pt x="539" y="291"/>
                    <a:pt x="532" y="293"/>
                  </a:cubicBezTo>
                  <a:cubicBezTo>
                    <a:pt x="525" y="295"/>
                    <a:pt x="519" y="297"/>
                    <a:pt x="512" y="298"/>
                  </a:cubicBezTo>
                  <a:cubicBezTo>
                    <a:pt x="509" y="299"/>
                    <a:pt x="505" y="299"/>
                    <a:pt x="502" y="300"/>
                  </a:cubicBezTo>
                  <a:cubicBezTo>
                    <a:pt x="499" y="300"/>
                    <a:pt x="495" y="300"/>
                    <a:pt x="492" y="300"/>
                  </a:cubicBezTo>
                  <a:cubicBezTo>
                    <a:pt x="489" y="300"/>
                    <a:pt x="486" y="299"/>
                    <a:pt x="483" y="298"/>
                  </a:cubicBezTo>
                  <a:cubicBezTo>
                    <a:pt x="479" y="298"/>
                    <a:pt x="476" y="297"/>
                    <a:pt x="473" y="295"/>
                  </a:cubicBezTo>
                  <a:cubicBezTo>
                    <a:pt x="470" y="294"/>
                    <a:pt x="467" y="293"/>
                    <a:pt x="464" y="291"/>
                  </a:cubicBezTo>
                  <a:cubicBezTo>
                    <a:pt x="463" y="291"/>
                    <a:pt x="462" y="290"/>
                    <a:pt x="460" y="290"/>
                  </a:cubicBezTo>
                  <a:cubicBezTo>
                    <a:pt x="461" y="289"/>
                    <a:pt x="462" y="288"/>
                    <a:pt x="463" y="288"/>
                  </a:cubicBezTo>
                  <a:cubicBezTo>
                    <a:pt x="464" y="287"/>
                    <a:pt x="465" y="286"/>
                    <a:pt x="466" y="286"/>
                  </a:cubicBezTo>
                  <a:cubicBezTo>
                    <a:pt x="480" y="276"/>
                    <a:pt x="480" y="276"/>
                    <a:pt x="480" y="276"/>
                  </a:cubicBezTo>
                  <a:cubicBezTo>
                    <a:pt x="480" y="277"/>
                    <a:pt x="481" y="278"/>
                    <a:pt x="481" y="278"/>
                  </a:cubicBezTo>
                  <a:cubicBezTo>
                    <a:pt x="480" y="278"/>
                    <a:pt x="479" y="279"/>
                    <a:pt x="478" y="280"/>
                  </a:cubicBezTo>
                  <a:cubicBezTo>
                    <a:pt x="477" y="282"/>
                    <a:pt x="478" y="284"/>
                    <a:pt x="480" y="286"/>
                  </a:cubicBezTo>
                  <a:cubicBezTo>
                    <a:pt x="481" y="287"/>
                    <a:pt x="484" y="287"/>
                    <a:pt x="485" y="285"/>
                  </a:cubicBezTo>
                  <a:cubicBezTo>
                    <a:pt x="484" y="287"/>
                    <a:pt x="485" y="289"/>
                    <a:pt x="487" y="290"/>
                  </a:cubicBezTo>
                  <a:cubicBezTo>
                    <a:pt x="489" y="292"/>
                    <a:pt x="491" y="291"/>
                    <a:pt x="492" y="289"/>
                  </a:cubicBezTo>
                  <a:cubicBezTo>
                    <a:pt x="493" y="288"/>
                    <a:pt x="493" y="287"/>
                    <a:pt x="493" y="286"/>
                  </a:cubicBezTo>
                  <a:cubicBezTo>
                    <a:pt x="495" y="287"/>
                    <a:pt x="497" y="286"/>
                    <a:pt x="498" y="285"/>
                  </a:cubicBezTo>
                  <a:cubicBezTo>
                    <a:pt x="499" y="283"/>
                    <a:pt x="499" y="280"/>
                    <a:pt x="497" y="279"/>
                  </a:cubicBezTo>
                  <a:cubicBezTo>
                    <a:pt x="496" y="279"/>
                    <a:pt x="496" y="278"/>
                    <a:pt x="495" y="278"/>
                  </a:cubicBezTo>
                  <a:cubicBezTo>
                    <a:pt x="495" y="278"/>
                    <a:pt x="495" y="278"/>
                    <a:pt x="495" y="278"/>
                  </a:cubicBezTo>
                  <a:cubicBezTo>
                    <a:pt x="497" y="276"/>
                    <a:pt x="496" y="274"/>
                    <a:pt x="494" y="272"/>
                  </a:cubicBezTo>
                  <a:cubicBezTo>
                    <a:pt x="492" y="271"/>
                    <a:pt x="489" y="272"/>
                    <a:pt x="488" y="273"/>
                  </a:cubicBezTo>
                  <a:cubicBezTo>
                    <a:pt x="488" y="273"/>
                    <a:pt x="488" y="274"/>
                    <a:pt x="488" y="274"/>
                  </a:cubicBezTo>
                  <a:cubicBezTo>
                    <a:pt x="488" y="273"/>
                    <a:pt x="487" y="273"/>
                    <a:pt x="487" y="272"/>
                  </a:cubicBezTo>
                  <a:cubicBezTo>
                    <a:pt x="486" y="272"/>
                    <a:pt x="486" y="272"/>
                    <a:pt x="486" y="272"/>
                  </a:cubicBezTo>
                  <a:cubicBezTo>
                    <a:pt x="487" y="272"/>
                    <a:pt x="487" y="272"/>
                    <a:pt x="487" y="272"/>
                  </a:cubicBezTo>
                  <a:cubicBezTo>
                    <a:pt x="487" y="273"/>
                    <a:pt x="487" y="273"/>
                    <a:pt x="487" y="273"/>
                  </a:cubicBezTo>
                  <a:cubicBezTo>
                    <a:pt x="491" y="271"/>
                    <a:pt x="491" y="271"/>
                    <a:pt x="491" y="271"/>
                  </a:cubicBezTo>
                  <a:cubicBezTo>
                    <a:pt x="496" y="271"/>
                    <a:pt x="502" y="272"/>
                    <a:pt x="507" y="272"/>
                  </a:cubicBezTo>
                  <a:cubicBezTo>
                    <a:pt x="518" y="272"/>
                    <a:pt x="530" y="272"/>
                    <a:pt x="541" y="270"/>
                  </a:cubicBezTo>
                  <a:cubicBezTo>
                    <a:pt x="552" y="268"/>
                    <a:pt x="563" y="265"/>
                    <a:pt x="573" y="261"/>
                  </a:cubicBezTo>
                  <a:cubicBezTo>
                    <a:pt x="584" y="256"/>
                    <a:pt x="593" y="250"/>
                    <a:pt x="602" y="244"/>
                  </a:cubicBezTo>
                  <a:cubicBezTo>
                    <a:pt x="611" y="237"/>
                    <a:pt x="619" y="229"/>
                    <a:pt x="627" y="222"/>
                  </a:cubicBezTo>
                  <a:cubicBezTo>
                    <a:pt x="636" y="215"/>
                    <a:pt x="644" y="208"/>
                    <a:pt x="653" y="202"/>
                  </a:cubicBezTo>
                  <a:cubicBezTo>
                    <a:pt x="662" y="195"/>
                    <a:pt x="671" y="190"/>
                    <a:pt x="680" y="185"/>
                  </a:cubicBezTo>
                  <a:cubicBezTo>
                    <a:pt x="685" y="182"/>
                    <a:pt x="690" y="180"/>
                    <a:pt x="695" y="178"/>
                  </a:cubicBezTo>
                  <a:cubicBezTo>
                    <a:pt x="695" y="179"/>
                    <a:pt x="696" y="179"/>
                    <a:pt x="696" y="180"/>
                  </a:cubicBezTo>
                  <a:cubicBezTo>
                    <a:pt x="698" y="181"/>
                    <a:pt x="701" y="181"/>
                    <a:pt x="702" y="179"/>
                  </a:cubicBezTo>
                  <a:cubicBezTo>
                    <a:pt x="703" y="178"/>
                    <a:pt x="703" y="177"/>
                    <a:pt x="703" y="177"/>
                  </a:cubicBezTo>
                  <a:cubicBezTo>
                    <a:pt x="703" y="176"/>
                    <a:pt x="704" y="176"/>
                    <a:pt x="704" y="176"/>
                  </a:cubicBezTo>
                  <a:cubicBezTo>
                    <a:pt x="705" y="176"/>
                    <a:pt x="707" y="175"/>
                    <a:pt x="708" y="174"/>
                  </a:cubicBezTo>
                  <a:cubicBezTo>
                    <a:pt x="709" y="174"/>
                    <a:pt x="710" y="174"/>
                    <a:pt x="711" y="174"/>
                  </a:cubicBezTo>
                  <a:cubicBezTo>
                    <a:pt x="716" y="172"/>
                    <a:pt x="721" y="172"/>
                    <a:pt x="726" y="171"/>
                  </a:cubicBezTo>
                  <a:cubicBezTo>
                    <a:pt x="728" y="171"/>
                    <a:pt x="729" y="171"/>
                    <a:pt x="730" y="171"/>
                  </a:cubicBezTo>
                  <a:cubicBezTo>
                    <a:pt x="734" y="171"/>
                    <a:pt x="734" y="171"/>
                    <a:pt x="734" y="171"/>
                  </a:cubicBezTo>
                  <a:cubicBezTo>
                    <a:pt x="737" y="171"/>
                    <a:pt x="740" y="171"/>
                    <a:pt x="742" y="172"/>
                  </a:cubicBezTo>
                  <a:cubicBezTo>
                    <a:pt x="759" y="174"/>
                    <a:pt x="759" y="174"/>
                    <a:pt x="759" y="174"/>
                  </a:cubicBezTo>
                  <a:cubicBezTo>
                    <a:pt x="764" y="175"/>
                    <a:pt x="770" y="175"/>
                    <a:pt x="775" y="175"/>
                  </a:cubicBezTo>
                  <a:cubicBezTo>
                    <a:pt x="786" y="175"/>
                    <a:pt x="798" y="175"/>
                    <a:pt x="808" y="174"/>
                  </a:cubicBezTo>
                  <a:cubicBezTo>
                    <a:pt x="819" y="173"/>
                    <a:pt x="830" y="171"/>
                    <a:pt x="841" y="171"/>
                  </a:cubicBezTo>
                  <a:cubicBezTo>
                    <a:pt x="852" y="170"/>
                    <a:pt x="863" y="170"/>
                    <a:pt x="874" y="171"/>
                  </a:cubicBezTo>
                  <a:cubicBezTo>
                    <a:pt x="884" y="173"/>
                    <a:pt x="895" y="176"/>
                    <a:pt x="904" y="181"/>
                  </a:cubicBezTo>
                  <a:cubicBezTo>
                    <a:pt x="914" y="185"/>
                    <a:pt x="922" y="192"/>
                    <a:pt x="928" y="201"/>
                  </a:cubicBezTo>
                  <a:cubicBezTo>
                    <a:pt x="930" y="203"/>
                    <a:pt x="930" y="203"/>
                    <a:pt x="930" y="203"/>
                  </a:cubicBezTo>
                  <a:cubicBezTo>
                    <a:pt x="929" y="204"/>
                    <a:pt x="928" y="205"/>
                    <a:pt x="928" y="207"/>
                  </a:cubicBezTo>
                  <a:cubicBezTo>
                    <a:pt x="928" y="208"/>
                    <a:pt x="929" y="210"/>
                    <a:pt x="931" y="211"/>
                  </a:cubicBezTo>
                  <a:cubicBezTo>
                    <a:pt x="929" y="211"/>
                    <a:pt x="929" y="212"/>
                    <a:pt x="929" y="214"/>
                  </a:cubicBezTo>
                  <a:cubicBezTo>
                    <a:pt x="928" y="216"/>
                    <a:pt x="930" y="218"/>
                    <a:pt x="933" y="218"/>
                  </a:cubicBezTo>
                  <a:cubicBezTo>
                    <a:pt x="935" y="218"/>
                    <a:pt x="936" y="217"/>
                    <a:pt x="937" y="215"/>
                  </a:cubicBezTo>
                  <a:cubicBezTo>
                    <a:pt x="937" y="217"/>
                    <a:pt x="939" y="219"/>
                    <a:pt x="941" y="219"/>
                  </a:cubicBezTo>
                  <a:cubicBezTo>
                    <a:pt x="943" y="219"/>
                    <a:pt x="945" y="217"/>
                    <a:pt x="945" y="215"/>
                  </a:cubicBezTo>
                  <a:cubicBezTo>
                    <a:pt x="946" y="214"/>
                    <a:pt x="945" y="213"/>
                    <a:pt x="944" y="212"/>
                  </a:cubicBezTo>
                  <a:cubicBezTo>
                    <a:pt x="946" y="212"/>
                    <a:pt x="948" y="210"/>
                    <a:pt x="948" y="208"/>
                  </a:cubicBezTo>
                  <a:cubicBezTo>
                    <a:pt x="949" y="206"/>
                    <a:pt x="947" y="204"/>
                    <a:pt x="944" y="204"/>
                  </a:cubicBezTo>
                  <a:cubicBezTo>
                    <a:pt x="944" y="204"/>
                    <a:pt x="943" y="204"/>
                    <a:pt x="943" y="204"/>
                  </a:cubicBezTo>
                  <a:cubicBezTo>
                    <a:pt x="943" y="204"/>
                    <a:pt x="943" y="204"/>
                    <a:pt x="943" y="204"/>
                  </a:cubicBezTo>
                  <a:cubicBezTo>
                    <a:pt x="943" y="202"/>
                    <a:pt x="941" y="200"/>
                    <a:pt x="939" y="200"/>
                  </a:cubicBezTo>
                  <a:cubicBezTo>
                    <a:pt x="937" y="199"/>
                    <a:pt x="935" y="201"/>
                    <a:pt x="934" y="202"/>
                  </a:cubicBezTo>
                  <a:cubicBezTo>
                    <a:pt x="932" y="198"/>
                    <a:pt x="932" y="198"/>
                    <a:pt x="932" y="198"/>
                  </a:cubicBezTo>
                  <a:cubicBezTo>
                    <a:pt x="932" y="198"/>
                    <a:pt x="932" y="198"/>
                    <a:pt x="932" y="198"/>
                  </a:cubicBezTo>
                  <a:cubicBezTo>
                    <a:pt x="932" y="198"/>
                    <a:pt x="932" y="198"/>
                    <a:pt x="932" y="198"/>
                  </a:cubicBezTo>
                  <a:cubicBezTo>
                    <a:pt x="926" y="189"/>
                    <a:pt x="916" y="181"/>
                    <a:pt x="906" y="177"/>
                  </a:cubicBezTo>
                  <a:cubicBezTo>
                    <a:pt x="896" y="171"/>
                    <a:pt x="885" y="168"/>
                    <a:pt x="874" y="167"/>
                  </a:cubicBezTo>
                  <a:cubicBezTo>
                    <a:pt x="863" y="165"/>
                    <a:pt x="852" y="165"/>
                    <a:pt x="841" y="166"/>
                  </a:cubicBezTo>
                  <a:cubicBezTo>
                    <a:pt x="830" y="166"/>
                    <a:pt x="819" y="167"/>
                    <a:pt x="808" y="168"/>
                  </a:cubicBezTo>
                  <a:cubicBezTo>
                    <a:pt x="797" y="169"/>
                    <a:pt x="786" y="170"/>
                    <a:pt x="775" y="170"/>
                  </a:cubicBezTo>
                  <a:cubicBezTo>
                    <a:pt x="772" y="170"/>
                    <a:pt x="769" y="169"/>
                    <a:pt x="765" y="169"/>
                  </a:cubicBezTo>
                  <a:cubicBezTo>
                    <a:pt x="768" y="168"/>
                    <a:pt x="771" y="168"/>
                    <a:pt x="775" y="167"/>
                  </a:cubicBezTo>
                  <a:cubicBezTo>
                    <a:pt x="786" y="164"/>
                    <a:pt x="802" y="161"/>
                    <a:pt x="822" y="158"/>
                  </a:cubicBezTo>
                  <a:cubicBezTo>
                    <a:pt x="843" y="154"/>
                    <a:pt x="868" y="151"/>
                    <a:pt x="897" y="148"/>
                  </a:cubicBezTo>
                  <a:cubicBezTo>
                    <a:pt x="911" y="147"/>
                    <a:pt x="926" y="146"/>
                    <a:pt x="943" y="146"/>
                  </a:cubicBezTo>
                  <a:cubicBezTo>
                    <a:pt x="951" y="146"/>
                    <a:pt x="959" y="146"/>
                    <a:pt x="968" y="146"/>
                  </a:cubicBezTo>
                  <a:cubicBezTo>
                    <a:pt x="972" y="146"/>
                    <a:pt x="976" y="146"/>
                    <a:pt x="980" y="146"/>
                  </a:cubicBezTo>
                  <a:cubicBezTo>
                    <a:pt x="985" y="146"/>
                    <a:pt x="989" y="146"/>
                    <a:pt x="994" y="147"/>
                  </a:cubicBezTo>
                  <a:cubicBezTo>
                    <a:pt x="1002" y="147"/>
                    <a:pt x="1012" y="147"/>
                    <a:pt x="1021" y="148"/>
                  </a:cubicBezTo>
                  <a:cubicBezTo>
                    <a:pt x="1030" y="149"/>
                    <a:pt x="1039" y="149"/>
                    <a:pt x="1049" y="150"/>
                  </a:cubicBezTo>
                  <a:cubicBezTo>
                    <a:pt x="1058" y="151"/>
                    <a:pt x="1068" y="152"/>
                    <a:pt x="1078" y="154"/>
                  </a:cubicBezTo>
                  <a:cubicBezTo>
                    <a:pt x="1088" y="155"/>
                    <a:pt x="1098" y="156"/>
                    <a:pt x="1108" y="158"/>
                  </a:cubicBezTo>
                  <a:cubicBezTo>
                    <a:pt x="1148" y="164"/>
                    <a:pt x="1189" y="175"/>
                    <a:pt x="1231" y="189"/>
                  </a:cubicBezTo>
                  <a:cubicBezTo>
                    <a:pt x="1273" y="203"/>
                    <a:pt x="1316" y="221"/>
                    <a:pt x="1357" y="242"/>
                  </a:cubicBezTo>
                  <a:cubicBezTo>
                    <a:pt x="1398" y="264"/>
                    <a:pt x="1438" y="289"/>
                    <a:pt x="1475" y="318"/>
                  </a:cubicBezTo>
                  <a:cubicBezTo>
                    <a:pt x="1513" y="347"/>
                    <a:pt x="1548" y="379"/>
                    <a:pt x="1580" y="413"/>
                  </a:cubicBezTo>
                  <a:cubicBezTo>
                    <a:pt x="1611" y="447"/>
                    <a:pt x="1640" y="483"/>
                    <a:pt x="1664" y="519"/>
                  </a:cubicBezTo>
                  <a:cubicBezTo>
                    <a:pt x="1689" y="556"/>
                    <a:pt x="1710" y="594"/>
                    <a:pt x="1727" y="631"/>
                  </a:cubicBezTo>
                  <a:cubicBezTo>
                    <a:pt x="1731" y="640"/>
                    <a:pt x="1736" y="649"/>
                    <a:pt x="1739" y="658"/>
                  </a:cubicBezTo>
                  <a:cubicBezTo>
                    <a:pt x="1743" y="667"/>
                    <a:pt x="1747" y="676"/>
                    <a:pt x="1750" y="685"/>
                  </a:cubicBezTo>
                  <a:cubicBezTo>
                    <a:pt x="1757" y="703"/>
                    <a:pt x="1763" y="720"/>
                    <a:pt x="1768" y="738"/>
                  </a:cubicBezTo>
                  <a:cubicBezTo>
                    <a:pt x="1779" y="771"/>
                    <a:pt x="1786" y="803"/>
                    <a:pt x="1792" y="832"/>
                  </a:cubicBezTo>
                  <a:cubicBezTo>
                    <a:pt x="1794" y="846"/>
                    <a:pt x="1797" y="859"/>
                    <a:pt x="1799" y="872"/>
                  </a:cubicBezTo>
                  <a:cubicBezTo>
                    <a:pt x="1800" y="884"/>
                    <a:pt x="1801" y="896"/>
                    <a:pt x="1803" y="906"/>
                  </a:cubicBezTo>
                  <a:cubicBezTo>
                    <a:pt x="1803" y="907"/>
                    <a:pt x="1803" y="908"/>
                    <a:pt x="1803" y="909"/>
                  </a:cubicBezTo>
                  <a:cubicBezTo>
                    <a:pt x="1802" y="909"/>
                    <a:pt x="1800" y="909"/>
                    <a:pt x="1799" y="909"/>
                  </a:cubicBezTo>
                  <a:cubicBezTo>
                    <a:pt x="1797" y="909"/>
                    <a:pt x="1796" y="910"/>
                    <a:pt x="1794" y="910"/>
                  </a:cubicBezTo>
                  <a:cubicBezTo>
                    <a:pt x="1794" y="910"/>
                    <a:pt x="1794" y="910"/>
                    <a:pt x="1794" y="910"/>
                  </a:cubicBezTo>
                  <a:cubicBezTo>
                    <a:pt x="1793" y="904"/>
                    <a:pt x="1788" y="900"/>
                    <a:pt x="1782" y="901"/>
                  </a:cubicBezTo>
                  <a:cubicBezTo>
                    <a:pt x="1776" y="902"/>
                    <a:pt x="1771" y="907"/>
                    <a:pt x="1772" y="913"/>
                  </a:cubicBezTo>
                  <a:cubicBezTo>
                    <a:pt x="1772" y="914"/>
                    <a:pt x="1772" y="914"/>
                    <a:pt x="1772" y="914"/>
                  </a:cubicBezTo>
                  <a:cubicBezTo>
                    <a:pt x="1771" y="914"/>
                    <a:pt x="1769" y="914"/>
                    <a:pt x="1767" y="914"/>
                  </a:cubicBezTo>
                  <a:cubicBezTo>
                    <a:pt x="1761" y="915"/>
                    <a:pt x="1757" y="920"/>
                    <a:pt x="1758" y="926"/>
                  </a:cubicBezTo>
                  <a:cubicBezTo>
                    <a:pt x="1758" y="931"/>
                    <a:pt x="1763" y="934"/>
                    <a:pt x="1767" y="935"/>
                  </a:cubicBezTo>
                  <a:cubicBezTo>
                    <a:pt x="1765" y="937"/>
                    <a:pt x="1764" y="940"/>
                    <a:pt x="1764" y="944"/>
                  </a:cubicBezTo>
                  <a:cubicBezTo>
                    <a:pt x="1765" y="949"/>
                    <a:pt x="1771" y="953"/>
                    <a:pt x="1777" y="952"/>
                  </a:cubicBezTo>
                  <a:cubicBezTo>
                    <a:pt x="1782" y="951"/>
                    <a:pt x="1786" y="947"/>
                    <a:pt x="1787" y="943"/>
                  </a:cubicBezTo>
                  <a:cubicBezTo>
                    <a:pt x="1787" y="943"/>
                    <a:pt x="1787" y="943"/>
                    <a:pt x="1787" y="943"/>
                  </a:cubicBezTo>
                  <a:cubicBezTo>
                    <a:pt x="1788" y="947"/>
                    <a:pt x="1793" y="950"/>
                    <a:pt x="1799" y="949"/>
                  </a:cubicBezTo>
                  <a:cubicBezTo>
                    <a:pt x="1802" y="948"/>
                    <a:pt x="1804" y="947"/>
                    <a:pt x="1806" y="945"/>
                  </a:cubicBezTo>
                  <a:cubicBezTo>
                    <a:pt x="1806" y="946"/>
                    <a:pt x="1806" y="948"/>
                    <a:pt x="1806" y="950"/>
                  </a:cubicBezTo>
                  <a:cubicBezTo>
                    <a:pt x="1802" y="953"/>
                    <a:pt x="1798" y="957"/>
                    <a:pt x="1796" y="963"/>
                  </a:cubicBezTo>
                  <a:cubicBezTo>
                    <a:pt x="1796" y="964"/>
                    <a:pt x="1796" y="965"/>
                    <a:pt x="1796" y="966"/>
                  </a:cubicBezTo>
                  <a:cubicBezTo>
                    <a:pt x="1792" y="963"/>
                    <a:pt x="1789" y="960"/>
                    <a:pt x="1784" y="959"/>
                  </a:cubicBezTo>
                  <a:cubicBezTo>
                    <a:pt x="1769" y="954"/>
                    <a:pt x="1754" y="961"/>
                    <a:pt x="1749" y="975"/>
                  </a:cubicBezTo>
                  <a:cubicBezTo>
                    <a:pt x="1746" y="987"/>
                    <a:pt x="1751" y="999"/>
                    <a:pt x="1761" y="1006"/>
                  </a:cubicBezTo>
                  <a:cubicBezTo>
                    <a:pt x="1753" y="1008"/>
                    <a:pt x="1747" y="1014"/>
                    <a:pt x="1744" y="1022"/>
                  </a:cubicBezTo>
                  <a:cubicBezTo>
                    <a:pt x="1740" y="1036"/>
                    <a:pt x="1748" y="1051"/>
                    <a:pt x="1763" y="1056"/>
                  </a:cubicBezTo>
                  <a:cubicBezTo>
                    <a:pt x="1771" y="1058"/>
                    <a:pt x="1779" y="1057"/>
                    <a:pt x="1786" y="1053"/>
                  </a:cubicBezTo>
                  <a:cubicBezTo>
                    <a:pt x="1786" y="1054"/>
                    <a:pt x="1786" y="1055"/>
                    <a:pt x="1785" y="1056"/>
                  </a:cubicBezTo>
                  <a:cubicBezTo>
                    <a:pt x="1784" y="1060"/>
                    <a:pt x="1783" y="1065"/>
                    <a:pt x="1782" y="1070"/>
                  </a:cubicBezTo>
                  <a:cubicBezTo>
                    <a:pt x="1779" y="1066"/>
                    <a:pt x="1773" y="1066"/>
                    <a:pt x="1768" y="1068"/>
                  </a:cubicBezTo>
                  <a:cubicBezTo>
                    <a:pt x="1766" y="1069"/>
                    <a:pt x="1765" y="1070"/>
                    <a:pt x="1764" y="1071"/>
                  </a:cubicBezTo>
                  <a:cubicBezTo>
                    <a:pt x="1764" y="1071"/>
                    <a:pt x="1764" y="1071"/>
                    <a:pt x="1764" y="1071"/>
                  </a:cubicBezTo>
                  <a:cubicBezTo>
                    <a:pt x="1761" y="1065"/>
                    <a:pt x="1753" y="1063"/>
                    <a:pt x="1747" y="1066"/>
                  </a:cubicBezTo>
                  <a:cubicBezTo>
                    <a:pt x="1741" y="1069"/>
                    <a:pt x="1738" y="1077"/>
                    <a:pt x="1741" y="1083"/>
                  </a:cubicBezTo>
                  <a:cubicBezTo>
                    <a:pt x="1741" y="1083"/>
                    <a:pt x="1742" y="1083"/>
                    <a:pt x="1742" y="1084"/>
                  </a:cubicBezTo>
                  <a:cubicBezTo>
                    <a:pt x="1740" y="1084"/>
                    <a:pt x="1738" y="1084"/>
                    <a:pt x="1736" y="1085"/>
                  </a:cubicBezTo>
                  <a:cubicBezTo>
                    <a:pt x="1730" y="1089"/>
                    <a:pt x="1727" y="1096"/>
                    <a:pt x="1731" y="1102"/>
                  </a:cubicBezTo>
                  <a:cubicBezTo>
                    <a:pt x="1733" y="1107"/>
                    <a:pt x="1739" y="1109"/>
                    <a:pt x="1744" y="1107"/>
                  </a:cubicBezTo>
                  <a:cubicBezTo>
                    <a:pt x="1743" y="1111"/>
                    <a:pt x="1742" y="1115"/>
                    <a:pt x="1744" y="1118"/>
                  </a:cubicBezTo>
                  <a:cubicBezTo>
                    <a:pt x="1747" y="1124"/>
                    <a:pt x="1755" y="1126"/>
                    <a:pt x="1761" y="1123"/>
                  </a:cubicBezTo>
                  <a:cubicBezTo>
                    <a:pt x="1766" y="1120"/>
                    <a:pt x="1769" y="1114"/>
                    <a:pt x="1768" y="1109"/>
                  </a:cubicBezTo>
                  <a:cubicBezTo>
                    <a:pt x="1768" y="1109"/>
                    <a:pt x="1768" y="1109"/>
                    <a:pt x="1768" y="1109"/>
                  </a:cubicBezTo>
                  <a:cubicBezTo>
                    <a:pt x="1771" y="1113"/>
                    <a:pt x="1778" y="1114"/>
                    <a:pt x="1783" y="1111"/>
                  </a:cubicBezTo>
                  <a:cubicBezTo>
                    <a:pt x="1786" y="1109"/>
                    <a:pt x="1788" y="1107"/>
                    <a:pt x="1789" y="1104"/>
                  </a:cubicBezTo>
                  <a:cubicBezTo>
                    <a:pt x="1797" y="1118"/>
                    <a:pt x="1797" y="1118"/>
                    <a:pt x="1797" y="1118"/>
                  </a:cubicBezTo>
                  <a:cubicBezTo>
                    <a:pt x="1797" y="1118"/>
                    <a:pt x="1797" y="1118"/>
                    <a:pt x="1797" y="1118"/>
                  </a:cubicBezTo>
                  <a:cubicBezTo>
                    <a:pt x="1797" y="1118"/>
                    <a:pt x="1797" y="1119"/>
                    <a:pt x="1797" y="1119"/>
                  </a:cubicBezTo>
                  <a:cubicBezTo>
                    <a:pt x="1797" y="1121"/>
                    <a:pt x="1797" y="1121"/>
                    <a:pt x="1797" y="1121"/>
                  </a:cubicBezTo>
                  <a:cubicBezTo>
                    <a:pt x="1796" y="1122"/>
                    <a:pt x="1796" y="1123"/>
                    <a:pt x="1796" y="1124"/>
                  </a:cubicBezTo>
                  <a:cubicBezTo>
                    <a:pt x="1795" y="1127"/>
                    <a:pt x="1794" y="1129"/>
                    <a:pt x="1793" y="1131"/>
                  </a:cubicBezTo>
                  <a:cubicBezTo>
                    <a:pt x="1791" y="1135"/>
                    <a:pt x="1789" y="1139"/>
                    <a:pt x="1786" y="1143"/>
                  </a:cubicBezTo>
                  <a:cubicBezTo>
                    <a:pt x="1783" y="1146"/>
                    <a:pt x="1780" y="1150"/>
                    <a:pt x="1777" y="1154"/>
                  </a:cubicBezTo>
                  <a:cubicBezTo>
                    <a:pt x="1775" y="1158"/>
                    <a:pt x="1772" y="1162"/>
                    <a:pt x="1770" y="1166"/>
                  </a:cubicBezTo>
                  <a:cubicBezTo>
                    <a:pt x="1765" y="1174"/>
                    <a:pt x="1761" y="1183"/>
                    <a:pt x="1758" y="1191"/>
                  </a:cubicBezTo>
                  <a:close/>
                  <a:moveTo>
                    <a:pt x="1743" y="1274"/>
                  </a:moveTo>
                  <a:cubicBezTo>
                    <a:pt x="1741" y="1283"/>
                    <a:pt x="1739" y="1292"/>
                    <a:pt x="1735" y="1301"/>
                  </a:cubicBezTo>
                  <a:cubicBezTo>
                    <a:pt x="1735" y="1302"/>
                    <a:pt x="1734" y="1304"/>
                    <a:pt x="1734" y="1305"/>
                  </a:cubicBezTo>
                  <a:cubicBezTo>
                    <a:pt x="1734" y="1305"/>
                    <a:pt x="1734" y="1304"/>
                    <a:pt x="1734" y="1304"/>
                  </a:cubicBezTo>
                  <a:cubicBezTo>
                    <a:pt x="1734" y="1302"/>
                    <a:pt x="1733" y="1298"/>
                    <a:pt x="1734" y="1296"/>
                  </a:cubicBezTo>
                  <a:cubicBezTo>
                    <a:pt x="1734" y="1295"/>
                    <a:pt x="1734" y="1295"/>
                    <a:pt x="1734" y="1295"/>
                  </a:cubicBezTo>
                  <a:cubicBezTo>
                    <a:pt x="1734" y="1295"/>
                    <a:pt x="1734" y="1295"/>
                    <a:pt x="1734" y="1295"/>
                  </a:cubicBezTo>
                  <a:cubicBezTo>
                    <a:pt x="1734" y="1295"/>
                    <a:pt x="1734" y="1295"/>
                    <a:pt x="1734" y="1295"/>
                  </a:cubicBezTo>
                  <a:cubicBezTo>
                    <a:pt x="1734" y="1294"/>
                    <a:pt x="1734" y="1294"/>
                    <a:pt x="1734" y="1294"/>
                  </a:cubicBezTo>
                  <a:cubicBezTo>
                    <a:pt x="1734" y="1292"/>
                    <a:pt x="1734" y="1292"/>
                    <a:pt x="1734" y="1292"/>
                  </a:cubicBezTo>
                  <a:cubicBezTo>
                    <a:pt x="1735" y="1288"/>
                    <a:pt x="1735" y="1288"/>
                    <a:pt x="1735" y="1288"/>
                  </a:cubicBezTo>
                  <a:cubicBezTo>
                    <a:pt x="1738" y="1280"/>
                    <a:pt x="1738" y="1280"/>
                    <a:pt x="1738" y="1280"/>
                  </a:cubicBezTo>
                  <a:cubicBezTo>
                    <a:pt x="1738" y="1278"/>
                    <a:pt x="1739" y="1275"/>
                    <a:pt x="1740" y="1272"/>
                  </a:cubicBezTo>
                  <a:cubicBezTo>
                    <a:pt x="1740" y="1271"/>
                    <a:pt x="1740" y="1270"/>
                    <a:pt x="1740" y="1269"/>
                  </a:cubicBezTo>
                  <a:cubicBezTo>
                    <a:pt x="1740" y="1269"/>
                    <a:pt x="1740" y="1268"/>
                    <a:pt x="1740" y="1267"/>
                  </a:cubicBezTo>
                  <a:cubicBezTo>
                    <a:pt x="1740" y="1266"/>
                    <a:pt x="1740" y="1264"/>
                    <a:pt x="1740" y="1262"/>
                  </a:cubicBezTo>
                  <a:cubicBezTo>
                    <a:pt x="1740" y="1259"/>
                    <a:pt x="1739" y="1256"/>
                    <a:pt x="1737" y="1253"/>
                  </a:cubicBezTo>
                  <a:cubicBezTo>
                    <a:pt x="1736" y="1250"/>
                    <a:pt x="1735" y="1248"/>
                    <a:pt x="1734" y="1246"/>
                  </a:cubicBezTo>
                  <a:cubicBezTo>
                    <a:pt x="1733" y="1245"/>
                    <a:pt x="1733" y="1245"/>
                    <a:pt x="1733" y="1245"/>
                  </a:cubicBezTo>
                  <a:cubicBezTo>
                    <a:pt x="1735" y="1244"/>
                    <a:pt x="1737" y="1243"/>
                    <a:pt x="1739" y="1242"/>
                  </a:cubicBezTo>
                  <a:cubicBezTo>
                    <a:pt x="1743" y="1241"/>
                    <a:pt x="1746" y="1238"/>
                    <a:pt x="1749" y="1236"/>
                  </a:cubicBezTo>
                  <a:cubicBezTo>
                    <a:pt x="1747" y="1249"/>
                    <a:pt x="1746" y="1261"/>
                    <a:pt x="1743" y="1274"/>
                  </a:cubicBezTo>
                  <a:close/>
                  <a:moveTo>
                    <a:pt x="1745" y="1365"/>
                  </a:moveTo>
                  <a:cubicBezTo>
                    <a:pt x="1745" y="1365"/>
                    <a:pt x="1744" y="1369"/>
                    <a:pt x="1741" y="1372"/>
                  </a:cubicBezTo>
                  <a:cubicBezTo>
                    <a:pt x="1738" y="1376"/>
                    <a:pt x="1735" y="1378"/>
                    <a:pt x="1734" y="1378"/>
                  </a:cubicBezTo>
                  <a:cubicBezTo>
                    <a:pt x="1734" y="1377"/>
                    <a:pt x="1735" y="1374"/>
                    <a:pt x="1738" y="1370"/>
                  </a:cubicBezTo>
                  <a:cubicBezTo>
                    <a:pt x="1741" y="1367"/>
                    <a:pt x="1745" y="1365"/>
                    <a:pt x="1745" y="1365"/>
                  </a:cubicBezTo>
                  <a:close/>
                  <a:moveTo>
                    <a:pt x="1748" y="1394"/>
                  </a:moveTo>
                  <a:cubicBezTo>
                    <a:pt x="1748" y="1394"/>
                    <a:pt x="1745" y="1392"/>
                    <a:pt x="1741" y="1389"/>
                  </a:cubicBezTo>
                  <a:cubicBezTo>
                    <a:pt x="1738" y="1386"/>
                    <a:pt x="1735" y="1384"/>
                    <a:pt x="1736" y="1383"/>
                  </a:cubicBezTo>
                  <a:cubicBezTo>
                    <a:pt x="1736" y="1382"/>
                    <a:pt x="1739" y="1384"/>
                    <a:pt x="1743" y="1387"/>
                  </a:cubicBezTo>
                  <a:cubicBezTo>
                    <a:pt x="1747" y="1390"/>
                    <a:pt x="1748" y="1394"/>
                    <a:pt x="1748" y="1394"/>
                  </a:cubicBezTo>
                  <a:close/>
                  <a:moveTo>
                    <a:pt x="1732" y="1382"/>
                  </a:moveTo>
                  <a:cubicBezTo>
                    <a:pt x="1731" y="1382"/>
                    <a:pt x="1730" y="1381"/>
                    <a:pt x="1730" y="1380"/>
                  </a:cubicBezTo>
                  <a:cubicBezTo>
                    <a:pt x="1730" y="1380"/>
                    <a:pt x="1731" y="1379"/>
                    <a:pt x="1732" y="1379"/>
                  </a:cubicBezTo>
                  <a:cubicBezTo>
                    <a:pt x="1733" y="1379"/>
                    <a:pt x="1734" y="1379"/>
                    <a:pt x="1734" y="1380"/>
                  </a:cubicBezTo>
                  <a:cubicBezTo>
                    <a:pt x="1734" y="1381"/>
                    <a:pt x="1733" y="1382"/>
                    <a:pt x="1732" y="1382"/>
                  </a:cubicBezTo>
                  <a:close/>
                  <a:moveTo>
                    <a:pt x="1729" y="1378"/>
                  </a:moveTo>
                  <a:cubicBezTo>
                    <a:pt x="1729" y="1379"/>
                    <a:pt x="1726" y="1376"/>
                    <a:pt x="1723" y="1373"/>
                  </a:cubicBezTo>
                  <a:cubicBezTo>
                    <a:pt x="1719" y="1370"/>
                    <a:pt x="1718" y="1366"/>
                    <a:pt x="1718" y="1366"/>
                  </a:cubicBezTo>
                  <a:cubicBezTo>
                    <a:pt x="1718" y="1366"/>
                    <a:pt x="1722" y="1368"/>
                    <a:pt x="1725" y="1371"/>
                  </a:cubicBezTo>
                  <a:cubicBezTo>
                    <a:pt x="1728" y="1374"/>
                    <a:pt x="1730" y="1377"/>
                    <a:pt x="1729" y="1378"/>
                  </a:cubicBezTo>
                  <a:close/>
                  <a:moveTo>
                    <a:pt x="1723" y="1390"/>
                  </a:moveTo>
                  <a:cubicBezTo>
                    <a:pt x="1720" y="1393"/>
                    <a:pt x="1716" y="1395"/>
                    <a:pt x="1716" y="1395"/>
                  </a:cubicBezTo>
                  <a:cubicBezTo>
                    <a:pt x="1716" y="1395"/>
                    <a:pt x="1718" y="1391"/>
                    <a:pt x="1721" y="1388"/>
                  </a:cubicBezTo>
                  <a:cubicBezTo>
                    <a:pt x="1725" y="1385"/>
                    <a:pt x="1728" y="1383"/>
                    <a:pt x="1728" y="1383"/>
                  </a:cubicBezTo>
                  <a:cubicBezTo>
                    <a:pt x="1729" y="1384"/>
                    <a:pt x="1727" y="1387"/>
                    <a:pt x="1723" y="1390"/>
                  </a:cubicBezTo>
                  <a:close/>
                  <a:moveTo>
                    <a:pt x="1732" y="1354"/>
                  </a:moveTo>
                  <a:cubicBezTo>
                    <a:pt x="1731" y="1356"/>
                    <a:pt x="1731" y="1359"/>
                    <a:pt x="1730" y="1361"/>
                  </a:cubicBezTo>
                  <a:cubicBezTo>
                    <a:pt x="1730" y="1362"/>
                    <a:pt x="1729" y="1362"/>
                    <a:pt x="1729" y="1363"/>
                  </a:cubicBezTo>
                  <a:cubicBezTo>
                    <a:pt x="1729" y="1363"/>
                    <a:pt x="1729" y="1363"/>
                    <a:pt x="1729" y="1363"/>
                  </a:cubicBezTo>
                  <a:cubicBezTo>
                    <a:pt x="1728" y="1361"/>
                    <a:pt x="1726" y="1358"/>
                    <a:pt x="1723" y="1356"/>
                  </a:cubicBezTo>
                  <a:cubicBezTo>
                    <a:pt x="1723" y="1356"/>
                    <a:pt x="1723" y="1356"/>
                    <a:pt x="1723" y="1356"/>
                  </a:cubicBezTo>
                  <a:cubicBezTo>
                    <a:pt x="1726" y="1351"/>
                    <a:pt x="1729" y="1346"/>
                    <a:pt x="1732" y="1342"/>
                  </a:cubicBezTo>
                  <a:cubicBezTo>
                    <a:pt x="1732" y="1346"/>
                    <a:pt x="1732" y="1350"/>
                    <a:pt x="1732" y="1354"/>
                  </a:cubicBezTo>
                  <a:close/>
                  <a:moveTo>
                    <a:pt x="1571" y="1619"/>
                  </a:moveTo>
                  <a:cubicBezTo>
                    <a:pt x="1570" y="1619"/>
                    <a:pt x="1568" y="1620"/>
                    <a:pt x="1567" y="1621"/>
                  </a:cubicBezTo>
                  <a:cubicBezTo>
                    <a:pt x="1567" y="1620"/>
                    <a:pt x="1567" y="1620"/>
                    <a:pt x="1567" y="1620"/>
                  </a:cubicBezTo>
                  <a:cubicBezTo>
                    <a:pt x="1567" y="1618"/>
                    <a:pt x="1568" y="1615"/>
                    <a:pt x="1568" y="1613"/>
                  </a:cubicBezTo>
                  <a:cubicBezTo>
                    <a:pt x="1569" y="1615"/>
                    <a:pt x="1570" y="1617"/>
                    <a:pt x="1571" y="1619"/>
                  </a:cubicBezTo>
                  <a:close/>
                  <a:moveTo>
                    <a:pt x="1574" y="1629"/>
                  </a:moveTo>
                  <a:cubicBezTo>
                    <a:pt x="1589" y="1623"/>
                    <a:pt x="1589" y="1623"/>
                    <a:pt x="1589" y="1623"/>
                  </a:cubicBezTo>
                  <a:cubicBezTo>
                    <a:pt x="1589" y="1623"/>
                    <a:pt x="1589" y="1623"/>
                    <a:pt x="1589" y="1623"/>
                  </a:cubicBezTo>
                  <a:cubicBezTo>
                    <a:pt x="1575" y="1624"/>
                    <a:pt x="1575" y="1624"/>
                    <a:pt x="1575" y="1624"/>
                  </a:cubicBezTo>
                  <a:cubicBezTo>
                    <a:pt x="1575" y="1623"/>
                    <a:pt x="1575" y="1623"/>
                    <a:pt x="1575" y="1623"/>
                  </a:cubicBezTo>
                  <a:cubicBezTo>
                    <a:pt x="1589" y="1623"/>
                    <a:pt x="1589" y="1623"/>
                    <a:pt x="1589" y="1623"/>
                  </a:cubicBezTo>
                  <a:cubicBezTo>
                    <a:pt x="1578" y="1610"/>
                    <a:pt x="1578" y="1610"/>
                    <a:pt x="1578" y="1610"/>
                  </a:cubicBezTo>
                  <a:cubicBezTo>
                    <a:pt x="1578" y="1610"/>
                    <a:pt x="1577" y="1610"/>
                    <a:pt x="1576" y="1610"/>
                  </a:cubicBezTo>
                  <a:cubicBezTo>
                    <a:pt x="1576" y="1609"/>
                    <a:pt x="1576" y="1608"/>
                    <a:pt x="1577" y="1607"/>
                  </a:cubicBezTo>
                  <a:cubicBezTo>
                    <a:pt x="1577" y="1607"/>
                    <a:pt x="1578" y="1607"/>
                    <a:pt x="1579" y="1608"/>
                  </a:cubicBezTo>
                  <a:cubicBezTo>
                    <a:pt x="1579" y="1608"/>
                    <a:pt x="1579" y="1609"/>
                    <a:pt x="1579" y="1610"/>
                  </a:cubicBezTo>
                  <a:cubicBezTo>
                    <a:pt x="1590" y="1623"/>
                    <a:pt x="1590" y="1623"/>
                    <a:pt x="1590" y="1623"/>
                  </a:cubicBezTo>
                  <a:cubicBezTo>
                    <a:pt x="1588" y="1609"/>
                    <a:pt x="1588" y="1609"/>
                    <a:pt x="1588" y="1609"/>
                  </a:cubicBezTo>
                  <a:cubicBezTo>
                    <a:pt x="1589" y="1609"/>
                    <a:pt x="1589" y="1609"/>
                    <a:pt x="1589" y="1609"/>
                  </a:cubicBezTo>
                  <a:cubicBezTo>
                    <a:pt x="1590" y="1623"/>
                    <a:pt x="1590" y="1623"/>
                    <a:pt x="1590" y="1623"/>
                  </a:cubicBezTo>
                  <a:cubicBezTo>
                    <a:pt x="1590" y="1622"/>
                    <a:pt x="1590" y="1622"/>
                    <a:pt x="1590" y="1622"/>
                  </a:cubicBezTo>
                  <a:cubicBezTo>
                    <a:pt x="1590" y="1622"/>
                    <a:pt x="1590" y="1622"/>
                    <a:pt x="1590" y="1622"/>
                  </a:cubicBezTo>
                  <a:cubicBezTo>
                    <a:pt x="1597" y="1608"/>
                    <a:pt x="1597" y="1608"/>
                    <a:pt x="1597" y="1608"/>
                  </a:cubicBezTo>
                  <a:cubicBezTo>
                    <a:pt x="1597" y="1607"/>
                    <a:pt x="1596" y="1607"/>
                    <a:pt x="1597" y="1606"/>
                  </a:cubicBezTo>
                  <a:cubicBezTo>
                    <a:pt x="1597" y="1605"/>
                    <a:pt x="1598" y="1605"/>
                    <a:pt x="1599" y="1605"/>
                  </a:cubicBezTo>
                  <a:cubicBezTo>
                    <a:pt x="1600" y="1606"/>
                    <a:pt x="1600" y="1607"/>
                    <a:pt x="1600" y="1607"/>
                  </a:cubicBezTo>
                  <a:cubicBezTo>
                    <a:pt x="1599" y="1608"/>
                    <a:pt x="1599" y="1608"/>
                    <a:pt x="1598" y="1608"/>
                  </a:cubicBezTo>
                  <a:cubicBezTo>
                    <a:pt x="1591" y="1623"/>
                    <a:pt x="1591" y="1623"/>
                    <a:pt x="1591" y="1623"/>
                  </a:cubicBezTo>
                  <a:cubicBezTo>
                    <a:pt x="1602" y="1616"/>
                    <a:pt x="1602" y="1616"/>
                    <a:pt x="1602" y="1616"/>
                  </a:cubicBezTo>
                  <a:cubicBezTo>
                    <a:pt x="1603" y="1617"/>
                    <a:pt x="1603" y="1617"/>
                    <a:pt x="1603" y="1617"/>
                  </a:cubicBezTo>
                  <a:cubicBezTo>
                    <a:pt x="1592" y="1623"/>
                    <a:pt x="1592" y="1623"/>
                    <a:pt x="1592" y="1623"/>
                  </a:cubicBezTo>
                  <a:cubicBezTo>
                    <a:pt x="1607" y="1624"/>
                    <a:pt x="1607" y="1624"/>
                    <a:pt x="1607" y="1624"/>
                  </a:cubicBezTo>
                  <a:cubicBezTo>
                    <a:pt x="1607" y="1623"/>
                    <a:pt x="1608" y="1622"/>
                    <a:pt x="1609" y="1622"/>
                  </a:cubicBezTo>
                  <a:cubicBezTo>
                    <a:pt x="1610" y="1622"/>
                    <a:pt x="1611" y="1623"/>
                    <a:pt x="1611" y="1624"/>
                  </a:cubicBezTo>
                  <a:cubicBezTo>
                    <a:pt x="1611" y="1625"/>
                    <a:pt x="1610" y="1626"/>
                    <a:pt x="1609" y="1626"/>
                  </a:cubicBezTo>
                  <a:cubicBezTo>
                    <a:pt x="1608" y="1626"/>
                    <a:pt x="1608" y="1625"/>
                    <a:pt x="1607" y="1624"/>
                  </a:cubicBezTo>
                  <a:cubicBezTo>
                    <a:pt x="1591" y="1624"/>
                    <a:pt x="1591" y="1624"/>
                    <a:pt x="1591" y="1624"/>
                  </a:cubicBezTo>
                  <a:cubicBezTo>
                    <a:pt x="1600" y="1634"/>
                    <a:pt x="1600" y="1634"/>
                    <a:pt x="1600" y="1634"/>
                  </a:cubicBezTo>
                  <a:cubicBezTo>
                    <a:pt x="1600" y="1634"/>
                    <a:pt x="1600" y="1634"/>
                    <a:pt x="1600" y="1634"/>
                  </a:cubicBezTo>
                  <a:cubicBezTo>
                    <a:pt x="1591" y="1624"/>
                    <a:pt x="1591" y="1624"/>
                    <a:pt x="1591" y="1624"/>
                  </a:cubicBezTo>
                  <a:cubicBezTo>
                    <a:pt x="1595" y="1640"/>
                    <a:pt x="1595" y="1640"/>
                    <a:pt x="1595" y="1640"/>
                  </a:cubicBezTo>
                  <a:cubicBezTo>
                    <a:pt x="1596" y="1640"/>
                    <a:pt x="1596" y="1640"/>
                    <a:pt x="1597" y="1640"/>
                  </a:cubicBezTo>
                  <a:cubicBezTo>
                    <a:pt x="1597" y="1641"/>
                    <a:pt x="1597" y="1642"/>
                    <a:pt x="1597" y="1643"/>
                  </a:cubicBezTo>
                  <a:cubicBezTo>
                    <a:pt x="1596" y="1643"/>
                    <a:pt x="1595" y="1643"/>
                    <a:pt x="1594" y="1642"/>
                  </a:cubicBezTo>
                  <a:cubicBezTo>
                    <a:pt x="1594" y="1642"/>
                    <a:pt x="1594" y="1641"/>
                    <a:pt x="1594" y="1640"/>
                  </a:cubicBezTo>
                  <a:cubicBezTo>
                    <a:pt x="1594" y="1640"/>
                    <a:pt x="1595" y="1640"/>
                    <a:pt x="1595" y="1640"/>
                  </a:cubicBezTo>
                  <a:cubicBezTo>
                    <a:pt x="1590" y="1624"/>
                    <a:pt x="1590" y="1624"/>
                    <a:pt x="1590" y="1624"/>
                  </a:cubicBezTo>
                  <a:cubicBezTo>
                    <a:pt x="1585" y="1634"/>
                    <a:pt x="1585" y="1634"/>
                    <a:pt x="1585" y="1634"/>
                  </a:cubicBezTo>
                  <a:cubicBezTo>
                    <a:pt x="1584" y="1634"/>
                    <a:pt x="1584" y="1634"/>
                    <a:pt x="1584" y="1634"/>
                  </a:cubicBezTo>
                  <a:cubicBezTo>
                    <a:pt x="1589" y="1624"/>
                    <a:pt x="1589" y="1624"/>
                    <a:pt x="1589" y="1624"/>
                  </a:cubicBezTo>
                  <a:cubicBezTo>
                    <a:pt x="1574" y="1630"/>
                    <a:pt x="1574" y="1630"/>
                    <a:pt x="1574" y="1630"/>
                  </a:cubicBezTo>
                  <a:cubicBezTo>
                    <a:pt x="1574" y="1630"/>
                    <a:pt x="1574" y="1630"/>
                    <a:pt x="1574" y="1630"/>
                  </a:cubicBezTo>
                  <a:cubicBezTo>
                    <a:pt x="1574" y="1631"/>
                    <a:pt x="1573" y="1632"/>
                    <a:pt x="1572" y="1632"/>
                  </a:cubicBezTo>
                  <a:cubicBezTo>
                    <a:pt x="1571" y="1632"/>
                    <a:pt x="1571" y="1631"/>
                    <a:pt x="1571" y="1630"/>
                  </a:cubicBezTo>
                  <a:cubicBezTo>
                    <a:pt x="1571" y="1629"/>
                    <a:pt x="1571" y="1628"/>
                    <a:pt x="1572" y="1628"/>
                  </a:cubicBezTo>
                  <a:cubicBezTo>
                    <a:pt x="1573" y="1628"/>
                    <a:pt x="1573" y="1629"/>
                    <a:pt x="1574" y="1629"/>
                  </a:cubicBezTo>
                  <a:close/>
                  <a:moveTo>
                    <a:pt x="1493" y="1674"/>
                  </a:moveTo>
                  <a:cubicBezTo>
                    <a:pt x="1493" y="1679"/>
                    <a:pt x="1493" y="1679"/>
                    <a:pt x="1493" y="1679"/>
                  </a:cubicBezTo>
                  <a:cubicBezTo>
                    <a:pt x="1493" y="1679"/>
                    <a:pt x="1493" y="1679"/>
                    <a:pt x="1493" y="1679"/>
                  </a:cubicBezTo>
                  <a:cubicBezTo>
                    <a:pt x="1493" y="1674"/>
                    <a:pt x="1493" y="1674"/>
                    <a:pt x="1493" y="1674"/>
                  </a:cubicBezTo>
                  <a:cubicBezTo>
                    <a:pt x="1493" y="1674"/>
                    <a:pt x="1493" y="1674"/>
                    <a:pt x="1493" y="1674"/>
                  </a:cubicBezTo>
                  <a:cubicBezTo>
                    <a:pt x="1493" y="1674"/>
                    <a:pt x="1493" y="1674"/>
                    <a:pt x="1493" y="1674"/>
                  </a:cubicBezTo>
                  <a:cubicBezTo>
                    <a:pt x="1489" y="1679"/>
                    <a:pt x="1489" y="1679"/>
                    <a:pt x="1489" y="1679"/>
                  </a:cubicBezTo>
                  <a:cubicBezTo>
                    <a:pt x="1489" y="1680"/>
                    <a:pt x="1490" y="1680"/>
                    <a:pt x="1489" y="1680"/>
                  </a:cubicBezTo>
                  <a:cubicBezTo>
                    <a:pt x="1489" y="1680"/>
                    <a:pt x="1489" y="1681"/>
                    <a:pt x="1488" y="1680"/>
                  </a:cubicBezTo>
                  <a:cubicBezTo>
                    <a:pt x="1488" y="1680"/>
                    <a:pt x="1488" y="1680"/>
                    <a:pt x="1488" y="1679"/>
                  </a:cubicBezTo>
                  <a:cubicBezTo>
                    <a:pt x="1488" y="1679"/>
                    <a:pt x="1489" y="1679"/>
                    <a:pt x="1489" y="1679"/>
                  </a:cubicBezTo>
                  <a:cubicBezTo>
                    <a:pt x="1492" y="1674"/>
                    <a:pt x="1492" y="1674"/>
                    <a:pt x="1492" y="1674"/>
                  </a:cubicBezTo>
                  <a:cubicBezTo>
                    <a:pt x="1488" y="1676"/>
                    <a:pt x="1488" y="1676"/>
                    <a:pt x="1488" y="1676"/>
                  </a:cubicBezTo>
                  <a:cubicBezTo>
                    <a:pt x="1488" y="1676"/>
                    <a:pt x="1488" y="1676"/>
                    <a:pt x="1488" y="1676"/>
                  </a:cubicBezTo>
                  <a:cubicBezTo>
                    <a:pt x="1492" y="1674"/>
                    <a:pt x="1492" y="1674"/>
                    <a:pt x="1492" y="1674"/>
                  </a:cubicBezTo>
                  <a:cubicBezTo>
                    <a:pt x="1486" y="1673"/>
                    <a:pt x="1486" y="1673"/>
                    <a:pt x="1486" y="1673"/>
                  </a:cubicBezTo>
                  <a:cubicBezTo>
                    <a:pt x="1486" y="1673"/>
                    <a:pt x="1486" y="1673"/>
                    <a:pt x="1485" y="1673"/>
                  </a:cubicBezTo>
                  <a:cubicBezTo>
                    <a:pt x="1485" y="1673"/>
                    <a:pt x="1485" y="1673"/>
                    <a:pt x="1485" y="1673"/>
                  </a:cubicBezTo>
                  <a:cubicBezTo>
                    <a:pt x="1485" y="1672"/>
                    <a:pt x="1485" y="1672"/>
                    <a:pt x="1485" y="1672"/>
                  </a:cubicBezTo>
                  <a:cubicBezTo>
                    <a:pt x="1486" y="1672"/>
                    <a:pt x="1486" y="1672"/>
                    <a:pt x="1486" y="1672"/>
                  </a:cubicBezTo>
                  <a:cubicBezTo>
                    <a:pt x="1492" y="1673"/>
                    <a:pt x="1492" y="1673"/>
                    <a:pt x="1492" y="1673"/>
                  </a:cubicBezTo>
                  <a:cubicBezTo>
                    <a:pt x="1489" y="1669"/>
                    <a:pt x="1489" y="1669"/>
                    <a:pt x="1489" y="1669"/>
                  </a:cubicBezTo>
                  <a:cubicBezTo>
                    <a:pt x="1489" y="1669"/>
                    <a:pt x="1489" y="1669"/>
                    <a:pt x="1489" y="1669"/>
                  </a:cubicBezTo>
                  <a:cubicBezTo>
                    <a:pt x="1493" y="1673"/>
                    <a:pt x="1493" y="1673"/>
                    <a:pt x="1493" y="1673"/>
                  </a:cubicBezTo>
                  <a:cubicBezTo>
                    <a:pt x="1491" y="1667"/>
                    <a:pt x="1491" y="1667"/>
                    <a:pt x="1491" y="1667"/>
                  </a:cubicBezTo>
                  <a:cubicBezTo>
                    <a:pt x="1491" y="1667"/>
                    <a:pt x="1491" y="1667"/>
                    <a:pt x="1491" y="1667"/>
                  </a:cubicBezTo>
                  <a:cubicBezTo>
                    <a:pt x="1491" y="1666"/>
                    <a:pt x="1491" y="1666"/>
                    <a:pt x="1491" y="1666"/>
                  </a:cubicBezTo>
                  <a:cubicBezTo>
                    <a:pt x="1491" y="1666"/>
                    <a:pt x="1492" y="1666"/>
                    <a:pt x="1492" y="1666"/>
                  </a:cubicBezTo>
                  <a:cubicBezTo>
                    <a:pt x="1492" y="1666"/>
                    <a:pt x="1492" y="1667"/>
                    <a:pt x="1492" y="1667"/>
                  </a:cubicBezTo>
                  <a:cubicBezTo>
                    <a:pt x="1492" y="1667"/>
                    <a:pt x="1492" y="1667"/>
                    <a:pt x="1492" y="1667"/>
                  </a:cubicBezTo>
                  <a:cubicBezTo>
                    <a:pt x="1493" y="1674"/>
                    <a:pt x="1493" y="1674"/>
                    <a:pt x="1493" y="1674"/>
                  </a:cubicBezTo>
                  <a:cubicBezTo>
                    <a:pt x="1495" y="1670"/>
                    <a:pt x="1495" y="1670"/>
                    <a:pt x="1495" y="1670"/>
                  </a:cubicBezTo>
                  <a:cubicBezTo>
                    <a:pt x="1495" y="1670"/>
                    <a:pt x="1495" y="1670"/>
                    <a:pt x="1495" y="1670"/>
                  </a:cubicBezTo>
                  <a:cubicBezTo>
                    <a:pt x="1493" y="1674"/>
                    <a:pt x="1493" y="1674"/>
                    <a:pt x="1493" y="1674"/>
                  </a:cubicBezTo>
                  <a:cubicBezTo>
                    <a:pt x="1499" y="1672"/>
                    <a:pt x="1499" y="1672"/>
                    <a:pt x="1499" y="1672"/>
                  </a:cubicBezTo>
                  <a:cubicBezTo>
                    <a:pt x="1499" y="1672"/>
                    <a:pt x="1499" y="1672"/>
                    <a:pt x="1499" y="1672"/>
                  </a:cubicBezTo>
                  <a:cubicBezTo>
                    <a:pt x="1499" y="1671"/>
                    <a:pt x="1500" y="1671"/>
                    <a:pt x="1500" y="1671"/>
                  </a:cubicBezTo>
                  <a:cubicBezTo>
                    <a:pt x="1500" y="1671"/>
                    <a:pt x="1501" y="1672"/>
                    <a:pt x="1501" y="1672"/>
                  </a:cubicBezTo>
                  <a:cubicBezTo>
                    <a:pt x="1501" y="1672"/>
                    <a:pt x="1500" y="1673"/>
                    <a:pt x="1500" y="1673"/>
                  </a:cubicBezTo>
                  <a:cubicBezTo>
                    <a:pt x="1500" y="1673"/>
                    <a:pt x="1499" y="1672"/>
                    <a:pt x="1499" y="1672"/>
                  </a:cubicBezTo>
                  <a:cubicBezTo>
                    <a:pt x="1493" y="1674"/>
                    <a:pt x="1493" y="1674"/>
                    <a:pt x="1493" y="1674"/>
                  </a:cubicBezTo>
                  <a:cubicBezTo>
                    <a:pt x="1493" y="1674"/>
                    <a:pt x="1493" y="1674"/>
                    <a:pt x="1493" y="1674"/>
                  </a:cubicBezTo>
                  <a:cubicBezTo>
                    <a:pt x="1499" y="1674"/>
                    <a:pt x="1499" y="1674"/>
                    <a:pt x="1499" y="1674"/>
                  </a:cubicBezTo>
                  <a:cubicBezTo>
                    <a:pt x="1498" y="1674"/>
                    <a:pt x="1498" y="1674"/>
                    <a:pt x="1498" y="1674"/>
                  </a:cubicBezTo>
                  <a:cubicBezTo>
                    <a:pt x="1493" y="1674"/>
                    <a:pt x="1493" y="1674"/>
                    <a:pt x="1493" y="1674"/>
                  </a:cubicBezTo>
                  <a:cubicBezTo>
                    <a:pt x="1497" y="1679"/>
                    <a:pt x="1497" y="1679"/>
                    <a:pt x="1497" y="1679"/>
                  </a:cubicBezTo>
                  <a:cubicBezTo>
                    <a:pt x="1497" y="1679"/>
                    <a:pt x="1497" y="1679"/>
                    <a:pt x="1497" y="1680"/>
                  </a:cubicBezTo>
                  <a:cubicBezTo>
                    <a:pt x="1498" y="1680"/>
                    <a:pt x="1498" y="1680"/>
                    <a:pt x="1497" y="1681"/>
                  </a:cubicBezTo>
                  <a:cubicBezTo>
                    <a:pt x="1497" y="1681"/>
                    <a:pt x="1497" y="1681"/>
                    <a:pt x="1496" y="1680"/>
                  </a:cubicBezTo>
                  <a:cubicBezTo>
                    <a:pt x="1496" y="1680"/>
                    <a:pt x="1496" y="1680"/>
                    <a:pt x="1496" y="1680"/>
                  </a:cubicBezTo>
                  <a:lnTo>
                    <a:pt x="1493" y="1674"/>
                  </a:lnTo>
                  <a:close/>
                  <a:moveTo>
                    <a:pt x="1283" y="1784"/>
                  </a:moveTo>
                  <a:cubicBezTo>
                    <a:pt x="1283" y="1784"/>
                    <a:pt x="1283" y="1784"/>
                    <a:pt x="1283" y="1784"/>
                  </a:cubicBezTo>
                  <a:cubicBezTo>
                    <a:pt x="1283" y="1784"/>
                    <a:pt x="1283" y="1784"/>
                    <a:pt x="1284" y="1784"/>
                  </a:cubicBezTo>
                  <a:lnTo>
                    <a:pt x="1283" y="1784"/>
                  </a:lnTo>
                  <a:close/>
                  <a:moveTo>
                    <a:pt x="1290" y="1783"/>
                  </a:moveTo>
                  <a:cubicBezTo>
                    <a:pt x="1290" y="1783"/>
                    <a:pt x="1290" y="1783"/>
                    <a:pt x="1290" y="1783"/>
                  </a:cubicBezTo>
                  <a:cubicBezTo>
                    <a:pt x="1284" y="1784"/>
                    <a:pt x="1284" y="1784"/>
                    <a:pt x="1284" y="1784"/>
                  </a:cubicBezTo>
                  <a:cubicBezTo>
                    <a:pt x="1283" y="1784"/>
                    <a:pt x="1283" y="1784"/>
                    <a:pt x="1283" y="1784"/>
                  </a:cubicBezTo>
                  <a:cubicBezTo>
                    <a:pt x="1290" y="1782"/>
                    <a:pt x="1290" y="1782"/>
                    <a:pt x="1290" y="1782"/>
                  </a:cubicBezTo>
                  <a:cubicBezTo>
                    <a:pt x="1290" y="1782"/>
                    <a:pt x="1290" y="1782"/>
                    <a:pt x="1290" y="1782"/>
                  </a:cubicBezTo>
                  <a:cubicBezTo>
                    <a:pt x="1290" y="1782"/>
                    <a:pt x="1290" y="1782"/>
                    <a:pt x="1290" y="1782"/>
                  </a:cubicBezTo>
                  <a:cubicBezTo>
                    <a:pt x="1291" y="1782"/>
                    <a:pt x="1291" y="1782"/>
                    <a:pt x="1291" y="1783"/>
                  </a:cubicBezTo>
                  <a:cubicBezTo>
                    <a:pt x="1291" y="1783"/>
                    <a:pt x="1291" y="1783"/>
                    <a:pt x="1290" y="1783"/>
                  </a:cubicBezTo>
                  <a:close/>
                  <a:moveTo>
                    <a:pt x="1289" y="1785"/>
                  </a:moveTo>
                  <a:cubicBezTo>
                    <a:pt x="1284" y="1785"/>
                    <a:pt x="1284" y="1785"/>
                    <a:pt x="1284" y="1785"/>
                  </a:cubicBezTo>
                  <a:cubicBezTo>
                    <a:pt x="1284" y="1784"/>
                    <a:pt x="1284" y="1784"/>
                    <a:pt x="1284" y="1784"/>
                  </a:cubicBezTo>
                  <a:cubicBezTo>
                    <a:pt x="1289" y="1785"/>
                    <a:pt x="1289" y="1785"/>
                    <a:pt x="1289" y="1785"/>
                  </a:cubicBezTo>
                  <a:close/>
                  <a:moveTo>
                    <a:pt x="1288" y="1791"/>
                  </a:moveTo>
                  <a:cubicBezTo>
                    <a:pt x="1287" y="1791"/>
                    <a:pt x="1287" y="1791"/>
                    <a:pt x="1287" y="1791"/>
                  </a:cubicBezTo>
                  <a:cubicBezTo>
                    <a:pt x="1286" y="1791"/>
                    <a:pt x="1287" y="1790"/>
                    <a:pt x="1287" y="1790"/>
                  </a:cubicBezTo>
                  <a:cubicBezTo>
                    <a:pt x="1283" y="1785"/>
                    <a:pt x="1283" y="1785"/>
                    <a:pt x="1283" y="1785"/>
                  </a:cubicBezTo>
                  <a:cubicBezTo>
                    <a:pt x="1284" y="1785"/>
                    <a:pt x="1284" y="1785"/>
                    <a:pt x="1284" y="1785"/>
                  </a:cubicBezTo>
                  <a:cubicBezTo>
                    <a:pt x="1287" y="1790"/>
                    <a:pt x="1287" y="1790"/>
                    <a:pt x="1287" y="1790"/>
                  </a:cubicBezTo>
                  <a:cubicBezTo>
                    <a:pt x="1287" y="1790"/>
                    <a:pt x="1288" y="1790"/>
                    <a:pt x="1288" y="1790"/>
                  </a:cubicBezTo>
                  <a:cubicBezTo>
                    <a:pt x="1288" y="1790"/>
                    <a:pt x="1288" y="1791"/>
                    <a:pt x="1288" y="1791"/>
                  </a:cubicBezTo>
                  <a:close/>
                  <a:moveTo>
                    <a:pt x="1283" y="1790"/>
                  </a:moveTo>
                  <a:cubicBezTo>
                    <a:pt x="1283" y="1785"/>
                    <a:pt x="1283" y="1785"/>
                    <a:pt x="1283" y="1785"/>
                  </a:cubicBezTo>
                  <a:cubicBezTo>
                    <a:pt x="1283" y="1785"/>
                    <a:pt x="1283" y="1785"/>
                    <a:pt x="1283" y="1785"/>
                  </a:cubicBezTo>
                  <a:cubicBezTo>
                    <a:pt x="1283" y="1790"/>
                    <a:pt x="1283" y="1790"/>
                    <a:pt x="1283" y="1790"/>
                  </a:cubicBezTo>
                  <a:close/>
                  <a:moveTo>
                    <a:pt x="1280" y="1791"/>
                  </a:moveTo>
                  <a:cubicBezTo>
                    <a:pt x="1280" y="1791"/>
                    <a:pt x="1279" y="1791"/>
                    <a:pt x="1279" y="1791"/>
                  </a:cubicBezTo>
                  <a:cubicBezTo>
                    <a:pt x="1278" y="1791"/>
                    <a:pt x="1278" y="1790"/>
                    <a:pt x="1279" y="1790"/>
                  </a:cubicBezTo>
                  <a:cubicBezTo>
                    <a:pt x="1279" y="1790"/>
                    <a:pt x="1279" y="1790"/>
                    <a:pt x="1279" y="1790"/>
                  </a:cubicBezTo>
                  <a:cubicBezTo>
                    <a:pt x="1282" y="1786"/>
                    <a:pt x="1282" y="1786"/>
                    <a:pt x="1282" y="1786"/>
                  </a:cubicBezTo>
                  <a:cubicBezTo>
                    <a:pt x="1282" y="1786"/>
                    <a:pt x="1282" y="1786"/>
                    <a:pt x="1282" y="1786"/>
                  </a:cubicBezTo>
                  <a:cubicBezTo>
                    <a:pt x="1280" y="1790"/>
                    <a:pt x="1280" y="1790"/>
                    <a:pt x="1280" y="1790"/>
                  </a:cubicBezTo>
                  <a:cubicBezTo>
                    <a:pt x="1280" y="1790"/>
                    <a:pt x="1280" y="1790"/>
                    <a:pt x="1280" y="1791"/>
                  </a:cubicBezTo>
                  <a:close/>
                  <a:moveTo>
                    <a:pt x="1282" y="1778"/>
                  </a:moveTo>
                  <a:cubicBezTo>
                    <a:pt x="1282" y="1778"/>
                    <a:pt x="1281" y="1777"/>
                    <a:pt x="1281" y="1777"/>
                  </a:cubicBezTo>
                  <a:cubicBezTo>
                    <a:pt x="1281" y="1777"/>
                    <a:pt x="1281" y="1777"/>
                    <a:pt x="1281" y="1776"/>
                  </a:cubicBezTo>
                  <a:cubicBezTo>
                    <a:pt x="1282" y="1776"/>
                    <a:pt x="1282" y="1776"/>
                    <a:pt x="1282" y="1777"/>
                  </a:cubicBezTo>
                  <a:cubicBezTo>
                    <a:pt x="1282" y="1777"/>
                    <a:pt x="1282" y="1777"/>
                    <a:pt x="1282" y="1778"/>
                  </a:cubicBezTo>
                  <a:cubicBezTo>
                    <a:pt x="1282" y="1778"/>
                    <a:pt x="1282" y="1778"/>
                    <a:pt x="1282" y="1778"/>
                  </a:cubicBezTo>
                  <a:cubicBezTo>
                    <a:pt x="1282" y="1778"/>
                    <a:pt x="1282" y="1778"/>
                    <a:pt x="1282" y="1778"/>
                  </a:cubicBezTo>
                  <a:cubicBezTo>
                    <a:pt x="1282" y="1778"/>
                    <a:pt x="1282" y="1778"/>
                    <a:pt x="1282" y="1778"/>
                  </a:cubicBezTo>
                  <a:close/>
                  <a:moveTo>
                    <a:pt x="183" y="1228"/>
                  </a:moveTo>
                  <a:cubicBezTo>
                    <a:pt x="183" y="1228"/>
                    <a:pt x="183" y="1228"/>
                    <a:pt x="183" y="1228"/>
                  </a:cubicBezTo>
                  <a:cubicBezTo>
                    <a:pt x="183" y="1228"/>
                    <a:pt x="183" y="1228"/>
                    <a:pt x="183" y="1228"/>
                  </a:cubicBezTo>
                  <a:cubicBezTo>
                    <a:pt x="183" y="1228"/>
                    <a:pt x="183" y="1228"/>
                    <a:pt x="183" y="1228"/>
                  </a:cubicBezTo>
                  <a:close/>
                  <a:moveTo>
                    <a:pt x="191" y="1220"/>
                  </a:moveTo>
                  <a:cubicBezTo>
                    <a:pt x="191" y="1220"/>
                    <a:pt x="191" y="1220"/>
                    <a:pt x="191" y="1220"/>
                  </a:cubicBezTo>
                  <a:cubicBezTo>
                    <a:pt x="191" y="1220"/>
                    <a:pt x="191" y="1219"/>
                    <a:pt x="191" y="1219"/>
                  </a:cubicBezTo>
                  <a:cubicBezTo>
                    <a:pt x="191" y="1219"/>
                    <a:pt x="191" y="1219"/>
                    <a:pt x="191" y="1220"/>
                  </a:cubicBezTo>
                  <a:cubicBezTo>
                    <a:pt x="191" y="1220"/>
                    <a:pt x="191" y="1220"/>
                    <a:pt x="191" y="1220"/>
                  </a:cubicBezTo>
                  <a:close/>
                  <a:moveTo>
                    <a:pt x="199" y="1228"/>
                  </a:moveTo>
                  <a:cubicBezTo>
                    <a:pt x="199" y="1228"/>
                    <a:pt x="197" y="1227"/>
                    <a:pt x="195" y="1226"/>
                  </a:cubicBezTo>
                  <a:cubicBezTo>
                    <a:pt x="193" y="1224"/>
                    <a:pt x="192" y="1222"/>
                    <a:pt x="192" y="1222"/>
                  </a:cubicBezTo>
                  <a:cubicBezTo>
                    <a:pt x="192" y="1221"/>
                    <a:pt x="194" y="1223"/>
                    <a:pt x="196" y="1224"/>
                  </a:cubicBezTo>
                  <a:cubicBezTo>
                    <a:pt x="198" y="1226"/>
                    <a:pt x="199" y="1228"/>
                    <a:pt x="199" y="1228"/>
                  </a:cubicBezTo>
                  <a:close/>
                  <a:moveTo>
                    <a:pt x="195" y="1214"/>
                  </a:moveTo>
                  <a:cubicBezTo>
                    <a:pt x="194" y="1216"/>
                    <a:pt x="192" y="1218"/>
                    <a:pt x="192" y="1218"/>
                  </a:cubicBezTo>
                  <a:cubicBezTo>
                    <a:pt x="191" y="1217"/>
                    <a:pt x="193" y="1215"/>
                    <a:pt x="194" y="1213"/>
                  </a:cubicBezTo>
                  <a:cubicBezTo>
                    <a:pt x="196" y="1211"/>
                    <a:pt x="198" y="1210"/>
                    <a:pt x="198" y="1210"/>
                  </a:cubicBezTo>
                  <a:cubicBezTo>
                    <a:pt x="198" y="1210"/>
                    <a:pt x="197" y="1212"/>
                    <a:pt x="195" y="1214"/>
                  </a:cubicBezTo>
                  <a:close/>
                  <a:moveTo>
                    <a:pt x="154" y="1109"/>
                  </a:moveTo>
                  <a:cubicBezTo>
                    <a:pt x="154" y="1109"/>
                    <a:pt x="153" y="1109"/>
                    <a:pt x="152" y="1108"/>
                  </a:cubicBezTo>
                  <a:cubicBezTo>
                    <a:pt x="152" y="1108"/>
                    <a:pt x="152" y="1107"/>
                    <a:pt x="152" y="1107"/>
                  </a:cubicBezTo>
                  <a:cubicBezTo>
                    <a:pt x="144" y="1097"/>
                    <a:pt x="144" y="1097"/>
                    <a:pt x="144" y="1097"/>
                  </a:cubicBezTo>
                  <a:cubicBezTo>
                    <a:pt x="145" y="1107"/>
                    <a:pt x="145" y="1107"/>
                    <a:pt x="145" y="1107"/>
                  </a:cubicBezTo>
                  <a:cubicBezTo>
                    <a:pt x="145" y="1107"/>
                    <a:pt x="145" y="1107"/>
                    <a:pt x="145" y="1107"/>
                  </a:cubicBezTo>
                  <a:cubicBezTo>
                    <a:pt x="144" y="1097"/>
                    <a:pt x="144" y="1097"/>
                    <a:pt x="144" y="1097"/>
                  </a:cubicBezTo>
                  <a:cubicBezTo>
                    <a:pt x="144" y="1098"/>
                    <a:pt x="144" y="1098"/>
                    <a:pt x="144" y="1098"/>
                  </a:cubicBezTo>
                  <a:cubicBezTo>
                    <a:pt x="144" y="1098"/>
                    <a:pt x="144" y="1098"/>
                    <a:pt x="144" y="1098"/>
                  </a:cubicBezTo>
                  <a:cubicBezTo>
                    <a:pt x="138" y="1108"/>
                    <a:pt x="138" y="1108"/>
                    <a:pt x="138" y="1108"/>
                  </a:cubicBezTo>
                  <a:cubicBezTo>
                    <a:pt x="139" y="1109"/>
                    <a:pt x="139" y="1109"/>
                    <a:pt x="139" y="1110"/>
                  </a:cubicBezTo>
                  <a:cubicBezTo>
                    <a:pt x="139" y="1111"/>
                    <a:pt x="138" y="1111"/>
                    <a:pt x="137" y="1110"/>
                  </a:cubicBezTo>
                  <a:cubicBezTo>
                    <a:pt x="137" y="1110"/>
                    <a:pt x="136" y="1109"/>
                    <a:pt x="137" y="1109"/>
                  </a:cubicBezTo>
                  <a:cubicBezTo>
                    <a:pt x="137" y="1108"/>
                    <a:pt x="137" y="1108"/>
                    <a:pt x="138" y="1108"/>
                  </a:cubicBezTo>
                  <a:cubicBezTo>
                    <a:pt x="143" y="1097"/>
                    <a:pt x="143" y="1097"/>
                    <a:pt x="143" y="1097"/>
                  </a:cubicBezTo>
                  <a:cubicBezTo>
                    <a:pt x="135" y="1102"/>
                    <a:pt x="135" y="1102"/>
                    <a:pt x="135" y="1102"/>
                  </a:cubicBezTo>
                  <a:cubicBezTo>
                    <a:pt x="134" y="1102"/>
                    <a:pt x="134" y="1102"/>
                    <a:pt x="134" y="1102"/>
                  </a:cubicBezTo>
                  <a:cubicBezTo>
                    <a:pt x="143" y="1097"/>
                    <a:pt x="143" y="1097"/>
                    <a:pt x="143" y="1097"/>
                  </a:cubicBezTo>
                  <a:cubicBezTo>
                    <a:pt x="131" y="1096"/>
                    <a:pt x="131" y="1096"/>
                    <a:pt x="131" y="1096"/>
                  </a:cubicBezTo>
                  <a:cubicBezTo>
                    <a:pt x="131" y="1097"/>
                    <a:pt x="130" y="1097"/>
                    <a:pt x="130" y="1097"/>
                  </a:cubicBezTo>
                  <a:cubicBezTo>
                    <a:pt x="129" y="1097"/>
                    <a:pt x="128" y="1097"/>
                    <a:pt x="128" y="1096"/>
                  </a:cubicBezTo>
                  <a:cubicBezTo>
                    <a:pt x="128" y="1095"/>
                    <a:pt x="129" y="1095"/>
                    <a:pt x="130" y="1095"/>
                  </a:cubicBezTo>
                  <a:cubicBezTo>
                    <a:pt x="130" y="1095"/>
                    <a:pt x="131" y="1095"/>
                    <a:pt x="131" y="1096"/>
                  </a:cubicBezTo>
                  <a:cubicBezTo>
                    <a:pt x="143" y="1096"/>
                    <a:pt x="143" y="1096"/>
                    <a:pt x="143" y="1096"/>
                  </a:cubicBezTo>
                  <a:cubicBezTo>
                    <a:pt x="136" y="1089"/>
                    <a:pt x="136" y="1089"/>
                    <a:pt x="136" y="1089"/>
                  </a:cubicBezTo>
                  <a:cubicBezTo>
                    <a:pt x="136" y="1088"/>
                    <a:pt x="136" y="1088"/>
                    <a:pt x="136" y="1088"/>
                  </a:cubicBezTo>
                  <a:cubicBezTo>
                    <a:pt x="143" y="1096"/>
                    <a:pt x="143" y="1096"/>
                    <a:pt x="143" y="1096"/>
                  </a:cubicBezTo>
                  <a:cubicBezTo>
                    <a:pt x="140" y="1084"/>
                    <a:pt x="140" y="1084"/>
                    <a:pt x="140" y="1084"/>
                  </a:cubicBezTo>
                  <a:cubicBezTo>
                    <a:pt x="139" y="1084"/>
                    <a:pt x="139" y="1084"/>
                    <a:pt x="139" y="1084"/>
                  </a:cubicBezTo>
                  <a:cubicBezTo>
                    <a:pt x="138" y="1083"/>
                    <a:pt x="138" y="1082"/>
                    <a:pt x="139" y="1082"/>
                  </a:cubicBezTo>
                  <a:cubicBezTo>
                    <a:pt x="139" y="1082"/>
                    <a:pt x="140" y="1082"/>
                    <a:pt x="141" y="1082"/>
                  </a:cubicBezTo>
                  <a:cubicBezTo>
                    <a:pt x="141" y="1083"/>
                    <a:pt x="141" y="1084"/>
                    <a:pt x="141" y="1084"/>
                  </a:cubicBezTo>
                  <a:cubicBezTo>
                    <a:pt x="140" y="1084"/>
                    <a:pt x="140" y="1084"/>
                    <a:pt x="140" y="1084"/>
                  </a:cubicBezTo>
                  <a:cubicBezTo>
                    <a:pt x="144" y="1096"/>
                    <a:pt x="144" y="1096"/>
                    <a:pt x="144" y="1096"/>
                  </a:cubicBezTo>
                  <a:cubicBezTo>
                    <a:pt x="148" y="1088"/>
                    <a:pt x="148" y="1088"/>
                    <a:pt x="148" y="1088"/>
                  </a:cubicBezTo>
                  <a:cubicBezTo>
                    <a:pt x="148" y="1088"/>
                    <a:pt x="148" y="1088"/>
                    <a:pt x="148" y="1088"/>
                  </a:cubicBezTo>
                  <a:cubicBezTo>
                    <a:pt x="144" y="1096"/>
                    <a:pt x="144" y="1096"/>
                    <a:pt x="144" y="1096"/>
                  </a:cubicBezTo>
                  <a:cubicBezTo>
                    <a:pt x="154" y="1092"/>
                    <a:pt x="154" y="1092"/>
                    <a:pt x="154" y="1092"/>
                  </a:cubicBezTo>
                  <a:cubicBezTo>
                    <a:pt x="154" y="1093"/>
                    <a:pt x="154" y="1093"/>
                    <a:pt x="154" y="1093"/>
                  </a:cubicBezTo>
                  <a:cubicBezTo>
                    <a:pt x="145" y="1097"/>
                    <a:pt x="145" y="1097"/>
                    <a:pt x="145" y="1097"/>
                  </a:cubicBezTo>
                  <a:cubicBezTo>
                    <a:pt x="145" y="1097"/>
                    <a:pt x="145" y="1097"/>
                    <a:pt x="145" y="1097"/>
                  </a:cubicBezTo>
                  <a:cubicBezTo>
                    <a:pt x="154" y="1096"/>
                    <a:pt x="154" y="1096"/>
                    <a:pt x="154" y="1096"/>
                  </a:cubicBezTo>
                  <a:cubicBezTo>
                    <a:pt x="154" y="1096"/>
                    <a:pt x="154" y="1097"/>
                    <a:pt x="154" y="1097"/>
                  </a:cubicBezTo>
                  <a:cubicBezTo>
                    <a:pt x="145" y="1097"/>
                    <a:pt x="145" y="1097"/>
                    <a:pt x="145" y="1097"/>
                  </a:cubicBezTo>
                  <a:cubicBezTo>
                    <a:pt x="153" y="1107"/>
                    <a:pt x="153" y="1107"/>
                    <a:pt x="153" y="1107"/>
                  </a:cubicBezTo>
                  <a:cubicBezTo>
                    <a:pt x="153" y="1106"/>
                    <a:pt x="154" y="1107"/>
                    <a:pt x="154" y="1107"/>
                  </a:cubicBezTo>
                  <a:cubicBezTo>
                    <a:pt x="155" y="1108"/>
                    <a:pt x="155" y="1108"/>
                    <a:pt x="154" y="1109"/>
                  </a:cubicBezTo>
                  <a:close/>
                  <a:moveTo>
                    <a:pt x="142" y="966"/>
                  </a:moveTo>
                  <a:cubicBezTo>
                    <a:pt x="167" y="945"/>
                    <a:pt x="167" y="945"/>
                    <a:pt x="167" y="945"/>
                  </a:cubicBezTo>
                  <a:cubicBezTo>
                    <a:pt x="127" y="949"/>
                    <a:pt x="127" y="949"/>
                    <a:pt x="127" y="949"/>
                  </a:cubicBezTo>
                  <a:cubicBezTo>
                    <a:pt x="127" y="951"/>
                    <a:pt x="126" y="953"/>
                    <a:pt x="124" y="953"/>
                  </a:cubicBezTo>
                  <a:cubicBezTo>
                    <a:pt x="121" y="954"/>
                    <a:pt x="119" y="952"/>
                    <a:pt x="119" y="950"/>
                  </a:cubicBezTo>
                  <a:cubicBezTo>
                    <a:pt x="118" y="947"/>
                    <a:pt x="120" y="945"/>
                    <a:pt x="122" y="945"/>
                  </a:cubicBezTo>
                  <a:cubicBezTo>
                    <a:pt x="124" y="945"/>
                    <a:pt x="126" y="946"/>
                    <a:pt x="127" y="947"/>
                  </a:cubicBezTo>
                  <a:cubicBezTo>
                    <a:pt x="168" y="943"/>
                    <a:pt x="168" y="943"/>
                    <a:pt x="168" y="943"/>
                  </a:cubicBezTo>
                  <a:cubicBezTo>
                    <a:pt x="141" y="921"/>
                    <a:pt x="141" y="921"/>
                    <a:pt x="141" y="921"/>
                  </a:cubicBezTo>
                  <a:cubicBezTo>
                    <a:pt x="142" y="920"/>
                    <a:pt x="142" y="920"/>
                    <a:pt x="142" y="920"/>
                  </a:cubicBezTo>
                  <a:cubicBezTo>
                    <a:pt x="169" y="943"/>
                    <a:pt x="169" y="943"/>
                    <a:pt x="169" y="943"/>
                  </a:cubicBezTo>
                  <a:cubicBezTo>
                    <a:pt x="152" y="904"/>
                    <a:pt x="152" y="904"/>
                    <a:pt x="152" y="904"/>
                  </a:cubicBezTo>
                  <a:cubicBezTo>
                    <a:pt x="150" y="905"/>
                    <a:pt x="149" y="904"/>
                    <a:pt x="148" y="903"/>
                  </a:cubicBezTo>
                  <a:cubicBezTo>
                    <a:pt x="146" y="902"/>
                    <a:pt x="146" y="899"/>
                    <a:pt x="147" y="897"/>
                  </a:cubicBezTo>
                  <a:cubicBezTo>
                    <a:pt x="149" y="896"/>
                    <a:pt x="152" y="896"/>
                    <a:pt x="153" y="897"/>
                  </a:cubicBezTo>
                  <a:cubicBezTo>
                    <a:pt x="155" y="899"/>
                    <a:pt x="155" y="902"/>
                    <a:pt x="154" y="903"/>
                  </a:cubicBezTo>
                  <a:cubicBezTo>
                    <a:pt x="154" y="903"/>
                    <a:pt x="154" y="903"/>
                    <a:pt x="153" y="904"/>
                  </a:cubicBezTo>
                  <a:cubicBezTo>
                    <a:pt x="171" y="942"/>
                    <a:pt x="171" y="942"/>
                    <a:pt x="171" y="942"/>
                  </a:cubicBezTo>
                  <a:cubicBezTo>
                    <a:pt x="179" y="921"/>
                    <a:pt x="179" y="921"/>
                    <a:pt x="179" y="921"/>
                  </a:cubicBezTo>
                  <a:cubicBezTo>
                    <a:pt x="180" y="921"/>
                    <a:pt x="180" y="921"/>
                    <a:pt x="180" y="921"/>
                  </a:cubicBezTo>
                  <a:cubicBezTo>
                    <a:pt x="173" y="942"/>
                    <a:pt x="173" y="942"/>
                    <a:pt x="173" y="942"/>
                  </a:cubicBezTo>
                  <a:cubicBezTo>
                    <a:pt x="209" y="922"/>
                    <a:pt x="209" y="922"/>
                    <a:pt x="209" y="922"/>
                  </a:cubicBezTo>
                  <a:cubicBezTo>
                    <a:pt x="209" y="921"/>
                    <a:pt x="209" y="921"/>
                    <a:pt x="209" y="921"/>
                  </a:cubicBezTo>
                  <a:cubicBezTo>
                    <a:pt x="209" y="919"/>
                    <a:pt x="210" y="917"/>
                    <a:pt x="213" y="917"/>
                  </a:cubicBezTo>
                  <a:cubicBezTo>
                    <a:pt x="215" y="916"/>
                    <a:pt x="217" y="918"/>
                    <a:pt x="218" y="920"/>
                  </a:cubicBezTo>
                  <a:cubicBezTo>
                    <a:pt x="218" y="922"/>
                    <a:pt x="216" y="924"/>
                    <a:pt x="214" y="925"/>
                  </a:cubicBezTo>
                  <a:cubicBezTo>
                    <a:pt x="213" y="925"/>
                    <a:pt x="211" y="924"/>
                    <a:pt x="210" y="923"/>
                  </a:cubicBezTo>
                  <a:cubicBezTo>
                    <a:pt x="174" y="944"/>
                    <a:pt x="174" y="944"/>
                    <a:pt x="174" y="944"/>
                  </a:cubicBezTo>
                  <a:cubicBezTo>
                    <a:pt x="174" y="944"/>
                    <a:pt x="174" y="944"/>
                    <a:pt x="174" y="944"/>
                  </a:cubicBezTo>
                  <a:cubicBezTo>
                    <a:pt x="209" y="938"/>
                    <a:pt x="209" y="938"/>
                    <a:pt x="209" y="938"/>
                  </a:cubicBezTo>
                  <a:cubicBezTo>
                    <a:pt x="209" y="939"/>
                    <a:pt x="209" y="939"/>
                    <a:pt x="209" y="939"/>
                  </a:cubicBezTo>
                  <a:cubicBezTo>
                    <a:pt x="175" y="945"/>
                    <a:pt x="175" y="945"/>
                    <a:pt x="175" y="945"/>
                  </a:cubicBezTo>
                  <a:cubicBezTo>
                    <a:pt x="206" y="973"/>
                    <a:pt x="206" y="973"/>
                    <a:pt x="206" y="973"/>
                  </a:cubicBezTo>
                  <a:cubicBezTo>
                    <a:pt x="207" y="972"/>
                    <a:pt x="209" y="973"/>
                    <a:pt x="211" y="974"/>
                  </a:cubicBezTo>
                  <a:cubicBezTo>
                    <a:pt x="213" y="975"/>
                    <a:pt x="213" y="978"/>
                    <a:pt x="211" y="980"/>
                  </a:cubicBezTo>
                  <a:cubicBezTo>
                    <a:pt x="210" y="981"/>
                    <a:pt x="207" y="981"/>
                    <a:pt x="205" y="980"/>
                  </a:cubicBezTo>
                  <a:cubicBezTo>
                    <a:pt x="203" y="978"/>
                    <a:pt x="203" y="976"/>
                    <a:pt x="204" y="974"/>
                  </a:cubicBezTo>
                  <a:cubicBezTo>
                    <a:pt x="173" y="946"/>
                    <a:pt x="173" y="946"/>
                    <a:pt x="173" y="946"/>
                  </a:cubicBezTo>
                  <a:cubicBezTo>
                    <a:pt x="180" y="979"/>
                    <a:pt x="180" y="979"/>
                    <a:pt x="180" y="979"/>
                  </a:cubicBezTo>
                  <a:cubicBezTo>
                    <a:pt x="179" y="979"/>
                    <a:pt x="179" y="979"/>
                    <a:pt x="179" y="979"/>
                  </a:cubicBezTo>
                  <a:cubicBezTo>
                    <a:pt x="171" y="946"/>
                    <a:pt x="171" y="946"/>
                    <a:pt x="171" y="946"/>
                  </a:cubicBezTo>
                  <a:cubicBezTo>
                    <a:pt x="171" y="947"/>
                    <a:pt x="171" y="947"/>
                    <a:pt x="171" y="947"/>
                  </a:cubicBezTo>
                  <a:cubicBezTo>
                    <a:pt x="171" y="947"/>
                    <a:pt x="171" y="947"/>
                    <a:pt x="171" y="947"/>
                  </a:cubicBezTo>
                  <a:cubicBezTo>
                    <a:pt x="158" y="986"/>
                    <a:pt x="158" y="986"/>
                    <a:pt x="158" y="986"/>
                  </a:cubicBezTo>
                  <a:cubicBezTo>
                    <a:pt x="160" y="987"/>
                    <a:pt x="161" y="989"/>
                    <a:pt x="161" y="991"/>
                  </a:cubicBezTo>
                  <a:cubicBezTo>
                    <a:pt x="160" y="993"/>
                    <a:pt x="158" y="994"/>
                    <a:pt x="155" y="993"/>
                  </a:cubicBezTo>
                  <a:cubicBezTo>
                    <a:pt x="153" y="992"/>
                    <a:pt x="152" y="990"/>
                    <a:pt x="152" y="988"/>
                  </a:cubicBezTo>
                  <a:cubicBezTo>
                    <a:pt x="153" y="986"/>
                    <a:pt x="155" y="985"/>
                    <a:pt x="156" y="985"/>
                  </a:cubicBezTo>
                  <a:cubicBezTo>
                    <a:pt x="169" y="945"/>
                    <a:pt x="169" y="945"/>
                    <a:pt x="169" y="945"/>
                  </a:cubicBezTo>
                  <a:cubicBezTo>
                    <a:pt x="142" y="966"/>
                    <a:pt x="142" y="966"/>
                    <a:pt x="142" y="966"/>
                  </a:cubicBezTo>
                  <a:close/>
                  <a:moveTo>
                    <a:pt x="201" y="866"/>
                  </a:moveTo>
                  <a:cubicBezTo>
                    <a:pt x="200" y="867"/>
                    <a:pt x="200" y="867"/>
                    <a:pt x="199" y="868"/>
                  </a:cubicBezTo>
                  <a:cubicBezTo>
                    <a:pt x="199" y="867"/>
                    <a:pt x="199" y="867"/>
                    <a:pt x="199" y="866"/>
                  </a:cubicBezTo>
                  <a:cubicBezTo>
                    <a:pt x="199" y="866"/>
                    <a:pt x="199" y="866"/>
                    <a:pt x="199" y="866"/>
                  </a:cubicBezTo>
                  <a:cubicBezTo>
                    <a:pt x="199" y="866"/>
                    <a:pt x="200" y="866"/>
                    <a:pt x="201" y="866"/>
                  </a:cubicBezTo>
                  <a:close/>
                  <a:moveTo>
                    <a:pt x="219" y="861"/>
                  </a:moveTo>
                  <a:cubicBezTo>
                    <a:pt x="213" y="849"/>
                    <a:pt x="213" y="849"/>
                    <a:pt x="213" y="849"/>
                  </a:cubicBezTo>
                  <a:cubicBezTo>
                    <a:pt x="214" y="849"/>
                    <a:pt x="214" y="849"/>
                    <a:pt x="214" y="849"/>
                  </a:cubicBezTo>
                  <a:cubicBezTo>
                    <a:pt x="220" y="860"/>
                    <a:pt x="220" y="860"/>
                    <a:pt x="220" y="860"/>
                  </a:cubicBezTo>
                  <a:cubicBezTo>
                    <a:pt x="224" y="842"/>
                    <a:pt x="224" y="842"/>
                    <a:pt x="224" y="842"/>
                  </a:cubicBezTo>
                  <a:cubicBezTo>
                    <a:pt x="224" y="842"/>
                    <a:pt x="224" y="842"/>
                    <a:pt x="224" y="842"/>
                  </a:cubicBezTo>
                  <a:cubicBezTo>
                    <a:pt x="223" y="841"/>
                    <a:pt x="223" y="840"/>
                    <a:pt x="224" y="839"/>
                  </a:cubicBezTo>
                  <a:cubicBezTo>
                    <a:pt x="225" y="839"/>
                    <a:pt x="226" y="838"/>
                    <a:pt x="227" y="839"/>
                  </a:cubicBezTo>
                  <a:cubicBezTo>
                    <a:pt x="228" y="839"/>
                    <a:pt x="228" y="841"/>
                    <a:pt x="227" y="842"/>
                  </a:cubicBezTo>
                  <a:cubicBezTo>
                    <a:pt x="227" y="842"/>
                    <a:pt x="226" y="842"/>
                    <a:pt x="225" y="842"/>
                  </a:cubicBezTo>
                  <a:cubicBezTo>
                    <a:pt x="221" y="861"/>
                    <a:pt x="221" y="861"/>
                    <a:pt x="221" y="861"/>
                  </a:cubicBezTo>
                  <a:cubicBezTo>
                    <a:pt x="221" y="861"/>
                    <a:pt x="221" y="861"/>
                    <a:pt x="221" y="861"/>
                  </a:cubicBezTo>
                  <a:cubicBezTo>
                    <a:pt x="230" y="847"/>
                    <a:pt x="230" y="847"/>
                    <a:pt x="230" y="847"/>
                  </a:cubicBezTo>
                  <a:cubicBezTo>
                    <a:pt x="230" y="848"/>
                    <a:pt x="230" y="848"/>
                    <a:pt x="230" y="848"/>
                  </a:cubicBezTo>
                  <a:cubicBezTo>
                    <a:pt x="221" y="861"/>
                    <a:pt x="221" y="861"/>
                    <a:pt x="221" y="861"/>
                  </a:cubicBezTo>
                  <a:cubicBezTo>
                    <a:pt x="240" y="859"/>
                    <a:pt x="240" y="859"/>
                    <a:pt x="240" y="859"/>
                  </a:cubicBezTo>
                  <a:cubicBezTo>
                    <a:pt x="240" y="859"/>
                    <a:pt x="241" y="858"/>
                    <a:pt x="242" y="858"/>
                  </a:cubicBezTo>
                  <a:cubicBezTo>
                    <a:pt x="243" y="858"/>
                    <a:pt x="244" y="859"/>
                    <a:pt x="244" y="860"/>
                  </a:cubicBezTo>
                  <a:cubicBezTo>
                    <a:pt x="244" y="861"/>
                    <a:pt x="243" y="862"/>
                    <a:pt x="242" y="862"/>
                  </a:cubicBezTo>
                  <a:cubicBezTo>
                    <a:pt x="241" y="862"/>
                    <a:pt x="240" y="861"/>
                    <a:pt x="240" y="860"/>
                  </a:cubicBezTo>
                  <a:cubicBezTo>
                    <a:pt x="221" y="862"/>
                    <a:pt x="221" y="862"/>
                    <a:pt x="221" y="862"/>
                  </a:cubicBezTo>
                  <a:cubicBezTo>
                    <a:pt x="234" y="869"/>
                    <a:pt x="234" y="869"/>
                    <a:pt x="234" y="869"/>
                  </a:cubicBezTo>
                  <a:cubicBezTo>
                    <a:pt x="234" y="870"/>
                    <a:pt x="234" y="870"/>
                    <a:pt x="234" y="870"/>
                  </a:cubicBezTo>
                  <a:cubicBezTo>
                    <a:pt x="221" y="862"/>
                    <a:pt x="221" y="862"/>
                    <a:pt x="221" y="862"/>
                  </a:cubicBezTo>
                  <a:cubicBezTo>
                    <a:pt x="221" y="863"/>
                    <a:pt x="221" y="863"/>
                    <a:pt x="221" y="863"/>
                  </a:cubicBezTo>
                  <a:cubicBezTo>
                    <a:pt x="221" y="863"/>
                    <a:pt x="221" y="863"/>
                    <a:pt x="221" y="863"/>
                  </a:cubicBezTo>
                  <a:cubicBezTo>
                    <a:pt x="230" y="879"/>
                    <a:pt x="230" y="879"/>
                    <a:pt x="230" y="879"/>
                  </a:cubicBezTo>
                  <a:cubicBezTo>
                    <a:pt x="230" y="878"/>
                    <a:pt x="231" y="879"/>
                    <a:pt x="232" y="880"/>
                  </a:cubicBezTo>
                  <a:cubicBezTo>
                    <a:pt x="232" y="880"/>
                    <a:pt x="232" y="882"/>
                    <a:pt x="231" y="882"/>
                  </a:cubicBezTo>
                  <a:cubicBezTo>
                    <a:pt x="230" y="883"/>
                    <a:pt x="229" y="882"/>
                    <a:pt x="228" y="881"/>
                  </a:cubicBezTo>
                  <a:cubicBezTo>
                    <a:pt x="228" y="881"/>
                    <a:pt x="228" y="880"/>
                    <a:pt x="229" y="879"/>
                  </a:cubicBezTo>
                  <a:cubicBezTo>
                    <a:pt x="220" y="863"/>
                    <a:pt x="220" y="863"/>
                    <a:pt x="220" y="863"/>
                  </a:cubicBezTo>
                  <a:cubicBezTo>
                    <a:pt x="218" y="878"/>
                    <a:pt x="218" y="878"/>
                    <a:pt x="218" y="878"/>
                  </a:cubicBezTo>
                  <a:cubicBezTo>
                    <a:pt x="218" y="878"/>
                    <a:pt x="218" y="878"/>
                    <a:pt x="218" y="878"/>
                  </a:cubicBezTo>
                  <a:cubicBezTo>
                    <a:pt x="219" y="863"/>
                    <a:pt x="219" y="863"/>
                    <a:pt x="219" y="863"/>
                  </a:cubicBezTo>
                  <a:cubicBezTo>
                    <a:pt x="208" y="878"/>
                    <a:pt x="208" y="878"/>
                    <a:pt x="208" y="878"/>
                  </a:cubicBezTo>
                  <a:cubicBezTo>
                    <a:pt x="209" y="878"/>
                    <a:pt x="209" y="879"/>
                    <a:pt x="208" y="880"/>
                  </a:cubicBezTo>
                  <a:cubicBezTo>
                    <a:pt x="207" y="881"/>
                    <a:pt x="206" y="881"/>
                    <a:pt x="205" y="881"/>
                  </a:cubicBezTo>
                  <a:cubicBezTo>
                    <a:pt x="205" y="880"/>
                    <a:pt x="204" y="879"/>
                    <a:pt x="205" y="878"/>
                  </a:cubicBezTo>
                  <a:cubicBezTo>
                    <a:pt x="206" y="877"/>
                    <a:pt x="206" y="877"/>
                    <a:pt x="207" y="877"/>
                  </a:cubicBezTo>
                  <a:cubicBezTo>
                    <a:pt x="219" y="862"/>
                    <a:pt x="219" y="862"/>
                    <a:pt x="219" y="862"/>
                  </a:cubicBezTo>
                  <a:cubicBezTo>
                    <a:pt x="203" y="864"/>
                    <a:pt x="203" y="864"/>
                    <a:pt x="203" y="864"/>
                  </a:cubicBezTo>
                  <a:cubicBezTo>
                    <a:pt x="203" y="864"/>
                    <a:pt x="203" y="864"/>
                    <a:pt x="203" y="864"/>
                  </a:cubicBezTo>
                  <a:cubicBezTo>
                    <a:pt x="219" y="862"/>
                    <a:pt x="219" y="862"/>
                    <a:pt x="219" y="862"/>
                  </a:cubicBezTo>
                  <a:cubicBezTo>
                    <a:pt x="201" y="856"/>
                    <a:pt x="201" y="856"/>
                    <a:pt x="201" y="856"/>
                  </a:cubicBezTo>
                  <a:cubicBezTo>
                    <a:pt x="200" y="856"/>
                    <a:pt x="200" y="856"/>
                    <a:pt x="199" y="857"/>
                  </a:cubicBezTo>
                  <a:cubicBezTo>
                    <a:pt x="198" y="857"/>
                    <a:pt x="197" y="856"/>
                    <a:pt x="197" y="855"/>
                  </a:cubicBezTo>
                  <a:cubicBezTo>
                    <a:pt x="197" y="854"/>
                    <a:pt x="198" y="853"/>
                    <a:pt x="199" y="853"/>
                  </a:cubicBezTo>
                  <a:cubicBezTo>
                    <a:pt x="200" y="853"/>
                    <a:pt x="201" y="853"/>
                    <a:pt x="201" y="855"/>
                  </a:cubicBezTo>
                  <a:cubicBezTo>
                    <a:pt x="201" y="855"/>
                    <a:pt x="201" y="855"/>
                    <a:pt x="201" y="855"/>
                  </a:cubicBezTo>
                  <a:lnTo>
                    <a:pt x="219" y="861"/>
                  </a:lnTo>
                  <a:close/>
                  <a:moveTo>
                    <a:pt x="184" y="837"/>
                  </a:moveTo>
                  <a:cubicBezTo>
                    <a:pt x="184" y="837"/>
                    <a:pt x="184" y="837"/>
                    <a:pt x="184" y="837"/>
                  </a:cubicBezTo>
                  <a:cubicBezTo>
                    <a:pt x="184" y="837"/>
                    <a:pt x="184" y="837"/>
                    <a:pt x="184" y="837"/>
                  </a:cubicBezTo>
                  <a:close/>
                  <a:moveTo>
                    <a:pt x="238" y="681"/>
                  </a:moveTo>
                  <a:cubicBezTo>
                    <a:pt x="240" y="672"/>
                    <a:pt x="242" y="663"/>
                    <a:pt x="246" y="654"/>
                  </a:cubicBezTo>
                  <a:cubicBezTo>
                    <a:pt x="246" y="653"/>
                    <a:pt x="247" y="651"/>
                    <a:pt x="247" y="650"/>
                  </a:cubicBezTo>
                  <a:cubicBezTo>
                    <a:pt x="248" y="650"/>
                    <a:pt x="248" y="650"/>
                    <a:pt x="248" y="651"/>
                  </a:cubicBezTo>
                  <a:cubicBezTo>
                    <a:pt x="248" y="653"/>
                    <a:pt x="248" y="656"/>
                    <a:pt x="247" y="659"/>
                  </a:cubicBezTo>
                  <a:cubicBezTo>
                    <a:pt x="247" y="660"/>
                    <a:pt x="247" y="660"/>
                    <a:pt x="247" y="660"/>
                  </a:cubicBezTo>
                  <a:cubicBezTo>
                    <a:pt x="247" y="660"/>
                    <a:pt x="247" y="660"/>
                    <a:pt x="247" y="660"/>
                  </a:cubicBezTo>
                  <a:cubicBezTo>
                    <a:pt x="247" y="660"/>
                    <a:pt x="247" y="660"/>
                    <a:pt x="247" y="660"/>
                  </a:cubicBezTo>
                  <a:cubicBezTo>
                    <a:pt x="247" y="660"/>
                    <a:pt x="247" y="660"/>
                    <a:pt x="247" y="660"/>
                  </a:cubicBezTo>
                  <a:cubicBezTo>
                    <a:pt x="247" y="662"/>
                    <a:pt x="247" y="662"/>
                    <a:pt x="247" y="662"/>
                  </a:cubicBezTo>
                  <a:cubicBezTo>
                    <a:pt x="246" y="666"/>
                    <a:pt x="246" y="666"/>
                    <a:pt x="246" y="666"/>
                  </a:cubicBezTo>
                  <a:cubicBezTo>
                    <a:pt x="243" y="674"/>
                    <a:pt x="243" y="674"/>
                    <a:pt x="243" y="674"/>
                  </a:cubicBezTo>
                  <a:cubicBezTo>
                    <a:pt x="243" y="677"/>
                    <a:pt x="242" y="680"/>
                    <a:pt x="241" y="683"/>
                  </a:cubicBezTo>
                  <a:cubicBezTo>
                    <a:pt x="241" y="684"/>
                    <a:pt x="241" y="684"/>
                    <a:pt x="241" y="685"/>
                  </a:cubicBezTo>
                  <a:cubicBezTo>
                    <a:pt x="241" y="686"/>
                    <a:pt x="241" y="687"/>
                    <a:pt x="241" y="688"/>
                  </a:cubicBezTo>
                  <a:cubicBezTo>
                    <a:pt x="241" y="689"/>
                    <a:pt x="241" y="691"/>
                    <a:pt x="241" y="692"/>
                  </a:cubicBezTo>
                  <a:cubicBezTo>
                    <a:pt x="242" y="695"/>
                    <a:pt x="243" y="699"/>
                    <a:pt x="244" y="701"/>
                  </a:cubicBezTo>
                  <a:cubicBezTo>
                    <a:pt x="245" y="704"/>
                    <a:pt x="247" y="707"/>
                    <a:pt x="248" y="709"/>
                  </a:cubicBezTo>
                  <a:cubicBezTo>
                    <a:pt x="248" y="710"/>
                    <a:pt x="248" y="710"/>
                    <a:pt x="248" y="710"/>
                  </a:cubicBezTo>
                  <a:cubicBezTo>
                    <a:pt x="246" y="710"/>
                    <a:pt x="244" y="711"/>
                    <a:pt x="242" y="712"/>
                  </a:cubicBezTo>
                  <a:cubicBezTo>
                    <a:pt x="238" y="714"/>
                    <a:pt x="235" y="716"/>
                    <a:pt x="232" y="719"/>
                  </a:cubicBezTo>
                  <a:cubicBezTo>
                    <a:pt x="234" y="706"/>
                    <a:pt x="235" y="693"/>
                    <a:pt x="238" y="681"/>
                  </a:cubicBezTo>
                  <a:close/>
                  <a:moveTo>
                    <a:pt x="236" y="590"/>
                  </a:moveTo>
                  <a:cubicBezTo>
                    <a:pt x="236" y="590"/>
                    <a:pt x="238" y="586"/>
                    <a:pt x="240" y="582"/>
                  </a:cubicBezTo>
                  <a:cubicBezTo>
                    <a:pt x="243" y="579"/>
                    <a:pt x="246" y="576"/>
                    <a:pt x="247" y="577"/>
                  </a:cubicBezTo>
                  <a:cubicBezTo>
                    <a:pt x="248" y="577"/>
                    <a:pt x="246" y="581"/>
                    <a:pt x="243" y="584"/>
                  </a:cubicBezTo>
                  <a:cubicBezTo>
                    <a:pt x="240" y="588"/>
                    <a:pt x="236" y="590"/>
                    <a:pt x="236" y="590"/>
                  </a:cubicBezTo>
                  <a:close/>
                  <a:moveTo>
                    <a:pt x="233" y="561"/>
                  </a:moveTo>
                  <a:cubicBezTo>
                    <a:pt x="233" y="561"/>
                    <a:pt x="237" y="562"/>
                    <a:pt x="240" y="565"/>
                  </a:cubicBezTo>
                  <a:cubicBezTo>
                    <a:pt x="244" y="568"/>
                    <a:pt x="246" y="571"/>
                    <a:pt x="245" y="572"/>
                  </a:cubicBezTo>
                  <a:cubicBezTo>
                    <a:pt x="245" y="572"/>
                    <a:pt x="242" y="571"/>
                    <a:pt x="238" y="568"/>
                  </a:cubicBezTo>
                  <a:cubicBezTo>
                    <a:pt x="235" y="565"/>
                    <a:pt x="233" y="561"/>
                    <a:pt x="233" y="561"/>
                  </a:cubicBezTo>
                  <a:close/>
                  <a:moveTo>
                    <a:pt x="249" y="573"/>
                  </a:moveTo>
                  <a:cubicBezTo>
                    <a:pt x="250" y="573"/>
                    <a:pt x="251" y="573"/>
                    <a:pt x="251" y="574"/>
                  </a:cubicBezTo>
                  <a:cubicBezTo>
                    <a:pt x="251" y="575"/>
                    <a:pt x="250" y="576"/>
                    <a:pt x="249" y="576"/>
                  </a:cubicBezTo>
                  <a:cubicBezTo>
                    <a:pt x="248" y="576"/>
                    <a:pt x="248" y="575"/>
                    <a:pt x="248" y="574"/>
                  </a:cubicBezTo>
                  <a:cubicBezTo>
                    <a:pt x="248" y="574"/>
                    <a:pt x="248" y="573"/>
                    <a:pt x="249" y="573"/>
                  </a:cubicBezTo>
                  <a:close/>
                  <a:moveTo>
                    <a:pt x="252" y="577"/>
                  </a:moveTo>
                  <a:cubicBezTo>
                    <a:pt x="252" y="576"/>
                    <a:pt x="255" y="578"/>
                    <a:pt x="259" y="582"/>
                  </a:cubicBezTo>
                  <a:cubicBezTo>
                    <a:pt x="262" y="585"/>
                    <a:pt x="263" y="589"/>
                    <a:pt x="263" y="589"/>
                  </a:cubicBezTo>
                  <a:cubicBezTo>
                    <a:pt x="263" y="589"/>
                    <a:pt x="260" y="587"/>
                    <a:pt x="256" y="584"/>
                  </a:cubicBezTo>
                  <a:cubicBezTo>
                    <a:pt x="253" y="580"/>
                    <a:pt x="251" y="577"/>
                    <a:pt x="252" y="577"/>
                  </a:cubicBezTo>
                  <a:close/>
                  <a:moveTo>
                    <a:pt x="258" y="565"/>
                  </a:moveTo>
                  <a:cubicBezTo>
                    <a:pt x="261" y="561"/>
                    <a:pt x="265" y="560"/>
                    <a:pt x="265" y="560"/>
                  </a:cubicBezTo>
                  <a:cubicBezTo>
                    <a:pt x="265" y="560"/>
                    <a:pt x="263" y="564"/>
                    <a:pt x="260" y="567"/>
                  </a:cubicBezTo>
                  <a:cubicBezTo>
                    <a:pt x="256" y="570"/>
                    <a:pt x="253" y="572"/>
                    <a:pt x="253" y="572"/>
                  </a:cubicBezTo>
                  <a:cubicBezTo>
                    <a:pt x="252" y="571"/>
                    <a:pt x="254" y="568"/>
                    <a:pt x="258" y="565"/>
                  </a:cubicBezTo>
                  <a:close/>
                  <a:moveTo>
                    <a:pt x="249" y="601"/>
                  </a:moveTo>
                  <a:cubicBezTo>
                    <a:pt x="250" y="599"/>
                    <a:pt x="250" y="596"/>
                    <a:pt x="251" y="594"/>
                  </a:cubicBezTo>
                  <a:cubicBezTo>
                    <a:pt x="252" y="593"/>
                    <a:pt x="252" y="592"/>
                    <a:pt x="252" y="592"/>
                  </a:cubicBezTo>
                  <a:cubicBezTo>
                    <a:pt x="252" y="592"/>
                    <a:pt x="252" y="592"/>
                    <a:pt x="252" y="592"/>
                  </a:cubicBezTo>
                  <a:cubicBezTo>
                    <a:pt x="254" y="594"/>
                    <a:pt x="256" y="596"/>
                    <a:pt x="258" y="598"/>
                  </a:cubicBezTo>
                  <a:cubicBezTo>
                    <a:pt x="258" y="599"/>
                    <a:pt x="258" y="599"/>
                    <a:pt x="258" y="599"/>
                  </a:cubicBezTo>
                  <a:cubicBezTo>
                    <a:pt x="255" y="603"/>
                    <a:pt x="252" y="608"/>
                    <a:pt x="249" y="613"/>
                  </a:cubicBezTo>
                  <a:cubicBezTo>
                    <a:pt x="249" y="609"/>
                    <a:pt x="249" y="605"/>
                    <a:pt x="249" y="601"/>
                  </a:cubicBezTo>
                  <a:close/>
                  <a:moveTo>
                    <a:pt x="410" y="336"/>
                  </a:moveTo>
                  <a:cubicBezTo>
                    <a:pt x="411" y="336"/>
                    <a:pt x="413" y="335"/>
                    <a:pt x="414" y="334"/>
                  </a:cubicBezTo>
                  <a:cubicBezTo>
                    <a:pt x="414" y="334"/>
                    <a:pt x="414" y="335"/>
                    <a:pt x="414" y="335"/>
                  </a:cubicBezTo>
                  <a:cubicBezTo>
                    <a:pt x="414" y="337"/>
                    <a:pt x="414" y="339"/>
                    <a:pt x="413" y="342"/>
                  </a:cubicBezTo>
                  <a:cubicBezTo>
                    <a:pt x="413" y="340"/>
                    <a:pt x="411" y="338"/>
                    <a:pt x="410" y="336"/>
                  </a:cubicBezTo>
                  <a:close/>
                  <a:moveTo>
                    <a:pt x="407" y="326"/>
                  </a:moveTo>
                  <a:cubicBezTo>
                    <a:pt x="392" y="332"/>
                    <a:pt x="392" y="332"/>
                    <a:pt x="392" y="332"/>
                  </a:cubicBezTo>
                  <a:cubicBezTo>
                    <a:pt x="392" y="332"/>
                    <a:pt x="392" y="332"/>
                    <a:pt x="392" y="332"/>
                  </a:cubicBezTo>
                  <a:cubicBezTo>
                    <a:pt x="406" y="331"/>
                    <a:pt x="406" y="331"/>
                    <a:pt x="406" y="331"/>
                  </a:cubicBezTo>
                  <a:cubicBezTo>
                    <a:pt x="406" y="332"/>
                    <a:pt x="406" y="332"/>
                    <a:pt x="406" y="332"/>
                  </a:cubicBezTo>
                  <a:cubicBezTo>
                    <a:pt x="392" y="332"/>
                    <a:pt x="392" y="332"/>
                    <a:pt x="392" y="332"/>
                  </a:cubicBezTo>
                  <a:cubicBezTo>
                    <a:pt x="403" y="345"/>
                    <a:pt x="403" y="345"/>
                    <a:pt x="403" y="345"/>
                  </a:cubicBezTo>
                  <a:cubicBezTo>
                    <a:pt x="404" y="344"/>
                    <a:pt x="404" y="345"/>
                    <a:pt x="405" y="345"/>
                  </a:cubicBezTo>
                  <a:cubicBezTo>
                    <a:pt x="405" y="346"/>
                    <a:pt x="405" y="347"/>
                    <a:pt x="405" y="347"/>
                  </a:cubicBezTo>
                  <a:cubicBezTo>
                    <a:pt x="404" y="348"/>
                    <a:pt x="403" y="348"/>
                    <a:pt x="402" y="347"/>
                  </a:cubicBezTo>
                  <a:cubicBezTo>
                    <a:pt x="402" y="346"/>
                    <a:pt x="402" y="346"/>
                    <a:pt x="402" y="345"/>
                  </a:cubicBezTo>
                  <a:cubicBezTo>
                    <a:pt x="392" y="332"/>
                    <a:pt x="392" y="332"/>
                    <a:pt x="392" y="332"/>
                  </a:cubicBezTo>
                  <a:cubicBezTo>
                    <a:pt x="393" y="345"/>
                    <a:pt x="393" y="345"/>
                    <a:pt x="393" y="345"/>
                  </a:cubicBezTo>
                  <a:cubicBezTo>
                    <a:pt x="392" y="345"/>
                    <a:pt x="392" y="345"/>
                    <a:pt x="392" y="345"/>
                  </a:cubicBezTo>
                  <a:cubicBezTo>
                    <a:pt x="391" y="332"/>
                    <a:pt x="391" y="332"/>
                    <a:pt x="391" y="332"/>
                  </a:cubicBezTo>
                  <a:cubicBezTo>
                    <a:pt x="391" y="333"/>
                    <a:pt x="391" y="333"/>
                    <a:pt x="391" y="333"/>
                  </a:cubicBezTo>
                  <a:cubicBezTo>
                    <a:pt x="391" y="333"/>
                    <a:pt x="391" y="333"/>
                    <a:pt x="391" y="333"/>
                  </a:cubicBezTo>
                  <a:cubicBezTo>
                    <a:pt x="384" y="347"/>
                    <a:pt x="384" y="347"/>
                    <a:pt x="384" y="347"/>
                  </a:cubicBezTo>
                  <a:cubicBezTo>
                    <a:pt x="385" y="347"/>
                    <a:pt x="385" y="348"/>
                    <a:pt x="384" y="349"/>
                  </a:cubicBezTo>
                  <a:cubicBezTo>
                    <a:pt x="384" y="350"/>
                    <a:pt x="383" y="350"/>
                    <a:pt x="382" y="350"/>
                  </a:cubicBezTo>
                  <a:cubicBezTo>
                    <a:pt x="381" y="349"/>
                    <a:pt x="381" y="348"/>
                    <a:pt x="381" y="347"/>
                  </a:cubicBezTo>
                  <a:cubicBezTo>
                    <a:pt x="382" y="347"/>
                    <a:pt x="382" y="346"/>
                    <a:pt x="383" y="346"/>
                  </a:cubicBezTo>
                  <a:cubicBezTo>
                    <a:pt x="390" y="332"/>
                    <a:pt x="390" y="332"/>
                    <a:pt x="390" y="332"/>
                  </a:cubicBezTo>
                  <a:cubicBezTo>
                    <a:pt x="379" y="338"/>
                    <a:pt x="379" y="338"/>
                    <a:pt x="379" y="338"/>
                  </a:cubicBezTo>
                  <a:cubicBezTo>
                    <a:pt x="379" y="338"/>
                    <a:pt x="379" y="338"/>
                    <a:pt x="379" y="338"/>
                  </a:cubicBezTo>
                  <a:cubicBezTo>
                    <a:pt x="390" y="332"/>
                    <a:pt x="390" y="332"/>
                    <a:pt x="390" y="332"/>
                  </a:cubicBezTo>
                  <a:cubicBezTo>
                    <a:pt x="374" y="331"/>
                    <a:pt x="374" y="331"/>
                    <a:pt x="374" y="331"/>
                  </a:cubicBezTo>
                  <a:cubicBezTo>
                    <a:pt x="374" y="332"/>
                    <a:pt x="373" y="332"/>
                    <a:pt x="372" y="332"/>
                  </a:cubicBezTo>
                  <a:cubicBezTo>
                    <a:pt x="371" y="332"/>
                    <a:pt x="371" y="332"/>
                    <a:pt x="371" y="331"/>
                  </a:cubicBezTo>
                  <a:cubicBezTo>
                    <a:pt x="371" y="330"/>
                    <a:pt x="371" y="329"/>
                    <a:pt x="372" y="329"/>
                  </a:cubicBezTo>
                  <a:cubicBezTo>
                    <a:pt x="373" y="329"/>
                    <a:pt x="374" y="330"/>
                    <a:pt x="374" y="330"/>
                  </a:cubicBezTo>
                  <a:cubicBezTo>
                    <a:pt x="390" y="331"/>
                    <a:pt x="390" y="331"/>
                    <a:pt x="390" y="331"/>
                  </a:cubicBezTo>
                  <a:cubicBezTo>
                    <a:pt x="381" y="321"/>
                    <a:pt x="381" y="321"/>
                    <a:pt x="381" y="321"/>
                  </a:cubicBezTo>
                  <a:cubicBezTo>
                    <a:pt x="381" y="321"/>
                    <a:pt x="381" y="321"/>
                    <a:pt x="381" y="321"/>
                  </a:cubicBezTo>
                  <a:cubicBezTo>
                    <a:pt x="390" y="331"/>
                    <a:pt x="390" y="331"/>
                    <a:pt x="390" y="331"/>
                  </a:cubicBezTo>
                  <a:cubicBezTo>
                    <a:pt x="386" y="315"/>
                    <a:pt x="386" y="315"/>
                    <a:pt x="386" y="315"/>
                  </a:cubicBezTo>
                  <a:cubicBezTo>
                    <a:pt x="385" y="315"/>
                    <a:pt x="385" y="315"/>
                    <a:pt x="384" y="314"/>
                  </a:cubicBezTo>
                  <a:cubicBezTo>
                    <a:pt x="384" y="314"/>
                    <a:pt x="384" y="313"/>
                    <a:pt x="385" y="312"/>
                  </a:cubicBezTo>
                  <a:cubicBezTo>
                    <a:pt x="385" y="312"/>
                    <a:pt x="386" y="312"/>
                    <a:pt x="387" y="312"/>
                  </a:cubicBezTo>
                  <a:cubicBezTo>
                    <a:pt x="387" y="313"/>
                    <a:pt x="387" y="314"/>
                    <a:pt x="387" y="315"/>
                  </a:cubicBezTo>
                  <a:cubicBezTo>
                    <a:pt x="387" y="315"/>
                    <a:pt x="387" y="315"/>
                    <a:pt x="387" y="315"/>
                  </a:cubicBezTo>
                  <a:cubicBezTo>
                    <a:pt x="391" y="331"/>
                    <a:pt x="391" y="331"/>
                    <a:pt x="391" y="331"/>
                  </a:cubicBezTo>
                  <a:cubicBezTo>
                    <a:pt x="396" y="321"/>
                    <a:pt x="396" y="321"/>
                    <a:pt x="396" y="321"/>
                  </a:cubicBezTo>
                  <a:cubicBezTo>
                    <a:pt x="397" y="321"/>
                    <a:pt x="397" y="321"/>
                    <a:pt x="397" y="321"/>
                  </a:cubicBezTo>
                  <a:cubicBezTo>
                    <a:pt x="392" y="331"/>
                    <a:pt x="392" y="331"/>
                    <a:pt x="392" y="331"/>
                  </a:cubicBezTo>
                  <a:cubicBezTo>
                    <a:pt x="407" y="325"/>
                    <a:pt x="407" y="325"/>
                    <a:pt x="407" y="325"/>
                  </a:cubicBezTo>
                  <a:cubicBezTo>
                    <a:pt x="407" y="325"/>
                    <a:pt x="407" y="325"/>
                    <a:pt x="407" y="325"/>
                  </a:cubicBezTo>
                  <a:cubicBezTo>
                    <a:pt x="407" y="324"/>
                    <a:pt x="408" y="323"/>
                    <a:pt x="409" y="323"/>
                  </a:cubicBezTo>
                  <a:cubicBezTo>
                    <a:pt x="410" y="323"/>
                    <a:pt x="410" y="324"/>
                    <a:pt x="410" y="325"/>
                  </a:cubicBezTo>
                  <a:cubicBezTo>
                    <a:pt x="410" y="326"/>
                    <a:pt x="410" y="326"/>
                    <a:pt x="409" y="326"/>
                  </a:cubicBezTo>
                  <a:cubicBezTo>
                    <a:pt x="408" y="326"/>
                    <a:pt x="408" y="326"/>
                    <a:pt x="407" y="326"/>
                  </a:cubicBezTo>
                  <a:close/>
                  <a:moveTo>
                    <a:pt x="488" y="281"/>
                  </a:moveTo>
                  <a:cubicBezTo>
                    <a:pt x="488" y="276"/>
                    <a:pt x="488" y="276"/>
                    <a:pt x="488" y="276"/>
                  </a:cubicBezTo>
                  <a:cubicBezTo>
                    <a:pt x="489" y="276"/>
                    <a:pt x="489" y="276"/>
                    <a:pt x="489" y="276"/>
                  </a:cubicBezTo>
                  <a:cubicBezTo>
                    <a:pt x="488" y="281"/>
                    <a:pt x="488" y="281"/>
                    <a:pt x="488" y="281"/>
                  </a:cubicBezTo>
                  <a:cubicBezTo>
                    <a:pt x="489" y="280"/>
                    <a:pt x="489" y="280"/>
                    <a:pt x="489" y="280"/>
                  </a:cubicBezTo>
                  <a:cubicBezTo>
                    <a:pt x="489" y="281"/>
                    <a:pt x="489" y="281"/>
                    <a:pt x="489" y="281"/>
                  </a:cubicBezTo>
                  <a:cubicBezTo>
                    <a:pt x="492" y="275"/>
                    <a:pt x="492" y="275"/>
                    <a:pt x="492" y="275"/>
                  </a:cubicBezTo>
                  <a:cubicBezTo>
                    <a:pt x="492" y="275"/>
                    <a:pt x="492" y="275"/>
                    <a:pt x="492" y="275"/>
                  </a:cubicBezTo>
                  <a:cubicBezTo>
                    <a:pt x="492" y="274"/>
                    <a:pt x="492" y="274"/>
                    <a:pt x="493" y="274"/>
                  </a:cubicBezTo>
                  <a:cubicBezTo>
                    <a:pt x="493" y="275"/>
                    <a:pt x="493" y="275"/>
                    <a:pt x="493" y="275"/>
                  </a:cubicBezTo>
                  <a:cubicBezTo>
                    <a:pt x="493" y="275"/>
                    <a:pt x="492" y="276"/>
                    <a:pt x="492" y="275"/>
                  </a:cubicBezTo>
                  <a:cubicBezTo>
                    <a:pt x="489" y="281"/>
                    <a:pt x="489" y="281"/>
                    <a:pt x="489" y="281"/>
                  </a:cubicBezTo>
                  <a:cubicBezTo>
                    <a:pt x="494" y="279"/>
                    <a:pt x="494" y="279"/>
                    <a:pt x="494" y="279"/>
                  </a:cubicBezTo>
                  <a:cubicBezTo>
                    <a:pt x="494" y="279"/>
                    <a:pt x="494" y="279"/>
                    <a:pt x="494" y="279"/>
                  </a:cubicBezTo>
                  <a:cubicBezTo>
                    <a:pt x="489" y="281"/>
                    <a:pt x="489" y="281"/>
                    <a:pt x="489" y="281"/>
                  </a:cubicBezTo>
                  <a:cubicBezTo>
                    <a:pt x="495" y="282"/>
                    <a:pt x="495" y="282"/>
                    <a:pt x="495" y="282"/>
                  </a:cubicBezTo>
                  <a:cubicBezTo>
                    <a:pt x="495" y="282"/>
                    <a:pt x="495" y="281"/>
                    <a:pt x="496" y="281"/>
                  </a:cubicBezTo>
                  <a:cubicBezTo>
                    <a:pt x="496" y="282"/>
                    <a:pt x="496" y="282"/>
                    <a:pt x="496" y="282"/>
                  </a:cubicBezTo>
                  <a:cubicBezTo>
                    <a:pt x="496" y="283"/>
                    <a:pt x="496" y="283"/>
                    <a:pt x="496" y="283"/>
                  </a:cubicBezTo>
                  <a:cubicBezTo>
                    <a:pt x="495" y="283"/>
                    <a:pt x="495" y="282"/>
                    <a:pt x="495" y="282"/>
                  </a:cubicBezTo>
                  <a:cubicBezTo>
                    <a:pt x="489" y="281"/>
                    <a:pt x="489" y="281"/>
                    <a:pt x="489" y="281"/>
                  </a:cubicBezTo>
                  <a:cubicBezTo>
                    <a:pt x="492" y="286"/>
                    <a:pt x="492" y="286"/>
                    <a:pt x="492" y="286"/>
                  </a:cubicBezTo>
                  <a:cubicBezTo>
                    <a:pt x="492" y="286"/>
                    <a:pt x="492" y="286"/>
                    <a:pt x="492" y="286"/>
                  </a:cubicBezTo>
                  <a:cubicBezTo>
                    <a:pt x="489" y="281"/>
                    <a:pt x="489" y="281"/>
                    <a:pt x="489" y="281"/>
                  </a:cubicBezTo>
                  <a:cubicBezTo>
                    <a:pt x="490" y="288"/>
                    <a:pt x="490" y="288"/>
                    <a:pt x="490" y="288"/>
                  </a:cubicBezTo>
                  <a:cubicBezTo>
                    <a:pt x="490" y="288"/>
                    <a:pt x="490" y="288"/>
                    <a:pt x="490" y="288"/>
                  </a:cubicBezTo>
                  <a:cubicBezTo>
                    <a:pt x="490" y="288"/>
                    <a:pt x="490" y="289"/>
                    <a:pt x="490" y="289"/>
                  </a:cubicBezTo>
                  <a:cubicBezTo>
                    <a:pt x="490" y="289"/>
                    <a:pt x="489" y="289"/>
                    <a:pt x="489" y="289"/>
                  </a:cubicBezTo>
                  <a:cubicBezTo>
                    <a:pt x="489" y="288"/>
                    <a:pt x="489" y="288"/>
                    <a:pt x="489" y="288"/>
                  </a:cubicBezTo>
                  <a:cubicBezTo>
                    <a:pt x="489" y="288"/>
                    <a:pt x="489" y="288"/>
                    <a:pt x="489" y="288"/>
                  </a:cubicBezTo>
                  <a:cubicBezTo>
                    <a:pt x="488" y="281"/>
                    <a:pt x="488" y="281"/>
                    <a:pt x="488" y="281"/>
                  </a:cubicBezTo>
                  <a:cubicBezTo>
                    <a:pt x="486" y="285"/>
                    <a:pt x="486" y="285"/>
                    <a:pt x="486" y="285"/>
                  </a:cubicBezTo>
                  <a:cubicBezTo>
                    <a:pt x="486" y="285"/>
                    <a:pt x="486" y="285"/>
                    <a:pt x="486" y="285"/>
                  </a:cubicBezTo>
                  <a:cubicBezTo>
                    <a:pt x="488" y="281"/>
                    <a:pt x="488" y="281"/>
                    <a:pt x="488" y="281"/>
                  </a:cubicBezTo>
                  <a:cubicBezTo>
                    <a:pt x="482" y="283"/>
                    <a:pt x="482" y="283"/>
                    <a:pt x="482" y="283"/>
                  </a:cubicBezTo>
                  <a:cubicBezTo>
                    <a:pt x="482" y="283"/>
                    <a:pt x="482" y="283"/>
                    <a:pt x="482" y="283"/>
                  </a:cubicBezTo>
                  <a:cubicBezTo>
                    <a:pt x="482" y="283"/>
                    <a:pt x="482" y="283"/>
                    <a:pt x="481" y="283"/>
                  </a:cubicBezTo>
                  <a:cubicBezTo>
                    <a:pt x="481" y="283"/>
                    <a:pt x="481" y="283"/>
                    <a:pt x="481" y="283"/>
                  </a:cubicBezTo>
                  <a:cubicBezTo>
                    <a:pt x="481" y="282"/>
                    <a:pt x="481" y="282"/>
                    <a:pt x="481" y="282"/>
                  </a:cubicBezTo>
                  <a:cubicBezTo>
                    <a:pt x="482" y="282"/>
                    <a:pt x="482" y="282"/>
                    <a:pt x="482" y="283"/>
                  </a:cubicBezTo>
                  <a:cubicBezTo>
                    <a:pt x="488" y="281"/>
                    <a:pt x="488" y="281"/>
                    <a:pt x="488" y="281"/>
                  </a:cubicBezTo>
                  <a:cubicBezTo>
                    <a:pt x="488" y="281"/>
                    <a:pt x="488" y="281"/>
                    <a:pt x="488" y="281"/>
                  </a:cubicBezTo>
                  <a:cubicBezTo>
                    <a:pt x="483" y="280"/>
                    <a:pt x="483" y="280"/>
                    <a:pt x="483" y="280"/>
                  </a:cubicBezTo>
                  <a:cubicBezTo>
                    <a:pt x="483" y="280"/>
                    <a:pt x="483" y="280"/>
                    <a:pt x="483" y="280"/>
                  </a:cubicBezTo>
                  <a:cubicBezTo>
                    <a:pt x="488" y="281"/>
                    <a:pt x="488" y="281"/>
                    <a:pt x="488" y="281"/>
                  </a:cubicBezTo>
                  <a:cubicBezTo>
                    <a:pt x="484" y="275"/>
                    <a:pt x="484" y="275"/>
                    <a:pt x="484" y="275"/>
                  </a:cubicBezTo>
                  <a:cubicBezTo>
                    <a:pt x="484" y="275"/>
                    <a:pt x="484" y="275"/>
                    <a:pt x="484" y="275"/>
                  </a:cubicBezTo>
                  <a:cubicBezTo>
                    <a:pt x="484" y="275"/>
                    <a:pt x="484" y="274"/>
                    <a:pt x="484" y="274"/>
                  </a:cubicBezTo>
                  <a:cubicBezTo>
                    <a:pt x="484" y="274"/>
                    <a:pt x="485" y="274"/>
                    <a:pt x="485" y="274"/>
                  </a:cubicBezTo>
                  <a:cubicBezTo>
                    <a:pt x="485" y="275"/>
                    <a:pt x="485" y="275"/>
                    <a:pt x="485" y="275"/>
                  </a:cubicBezTo>
                  <a:lnTo>
                    <a:pt x="488" y="281"/>
                  </a:lnTo>
                  <a:close/>
                  <a:moveTo>
                    <a:pt x="698" y="171"/>
                  </a:moveTo>
                  <a:cubicBezTo>
                    <a:pt x="698" y="171"/>
                    <a:pt x="698" y="171"/>
                    <a:pt x="698" y="171"/>
                  </a:cubicBezTo>
                  <a:cubicBezTo>
                    <a:pt x="698" y="171"/>
                    <a:pt x="698" y="171"/>
                    <a:pt x="698" y="171"/>
                  </a:cubicBezTo>
                  <a:close/>
                  <a:moveTo>
                    <a:pt x="691" y="172"/>
                  </a:moveTo>
                  <a:cubicBezTo>
                    <a:pt x="691" y="172"/>
                    <a:pt x="691" y="172"/>
                    <a:pt x="691" y="172"/>
                  </a:cubicBezTo>
                  <a:cubicBezTo>
                    <a:pt x="698" y="170"/>
                    <a:pt x="698" y="170"/>
                    <a:pt x="698" y="170"/>
                  </a:cubicBezTo>
                  <a:cubicBezTo>
                    <a:pt x="698" y="171"/>
                    <a:pt x="698" y="171"/>
                    <a:pt x="698" y="171"/>
                  </a:cubicBezTo>
                  <a:cubicBezTo>
                    <a:pt x="692" y="172"/>
                    <a:pt x="692" y="172"/>
                    <a:pt x="692" y="172"/>
                  </a:cubicBezTo>
                  <a:cubicBezTo>
                    <a:pt x="692" y="172"/>
                    <a:pt x="692" y="172"/>
                    <a:pt x="692" y="172"/>
                  </a:cubicBezTo>
                  <a:cubicBezTo>
                    <a:pt x="692" y="173"/>
                    <a:pt x="691" y="173"/>
                    <a:pt x="691" y="173"/>
                  </a:cubicBezTo>
                  <a:cubicBezTo>
                    <a:pt x="690" y="173"/>
                    <a:pt x="690" y="173"/>
                    <a:pt x="690" y="172"/>
                  </a:cubicBezTo>
                  <a:cubicBezTo>
                    <a:pt x="690" y="172"/>
                    <a:pt x="691" y="172"/>
                    <a:pt x="691" y="172"/>
                  </a:cubicBezTo>
                  <a:close/>
                  <a:moveTo>
                    <a:pt x="692" y="170"/>
                  </a:moveTo>
                  <a:cubicBezTo>
                    <a:pt x="697" y="170"/>
                    <a:pt x="697" y="170"/>
                    <a:pt x="697" y="170"/>
                  </a:cubicBezTo>
                  <a:cubicBezTo>
                    <a:pt x="697" y="170"/>
                    <a:pt x="697" y="170"/>
                    <a:pt x="697" y="170"/>
                  </a:cubicBezTo>
                  <a:cubicBezTo>
                    <a:pt x="692" y="170"/>
                    <a:pt x="692" y="170"/>
                    <a:pt x="692" y="170"/>
                  </a:cubicBezTo>
                  <a:close/>
                  <a:moveTo>
                    <a:pt x="694" y="164"/>
                  </a:moveTo>
                  <a:cubicBezTo>
                    <a:pt x="694" y="164"/>
                    <a:pt x="694" y="164"/>
                    <a:pt x="694" y="164"/>
                  </a:cubicBezTo>
                  <a:cubicBezTo>
                    <a:pt x="695" y="164"/>
                    <a:pt x="695" y="165"/>
                    <a:pt x="694" y="165"/>
                  </a:cubicBezTo>
                  <a:cubicBezTo>
                    <a:pt x="698" y="170"/>
                    <a:pt x="698" y="170"/>
                    <a:pt x="698" y="170"/>
                  </a:cubicBezTo>
                  <a:cubicBezTo>
                    <a:pt x="698" y="170"/>
                    <a:pt x="697" y="170"/>
                    <a:pt x="697" y="170"/>
                  </a:cubicBezTo>
                  <a:cubicBezTo>
                    <a:pt x="694" y="165"/>
                    <a:pt x="694" y="165"/>
                    <a:pt x="694" y="165"/>
                  </a:cubicBezTo>
                  <a:cubicBezTo>
                    <a:pt x="694" y="165"/>
                    <a:pt x="694" y="165"/>
                    <a:pt x="693" y="165"/>
                  </a:cubicBezTo>
                  <a:cubicBezTo>
                    <a:pt x="693" y="164"/>
                    <a:pt x="693" y="164"/>
                    <a:pt x="694" y="164"/>
                  </a:cubicBezTo>
                  <a:close/>
                  <a:moveTo>
                    <a:pt x="698" y="165"/>
                  </a:moveTo>
                  <a:cubicBezTo>
                    <a:pt x="698" y="170"/>
                    <a:pt x="698" y="170"/>
                    <a:pt x="698" y="170"/>
                  </a:cubicBezTo>
                  <a:cubicBezTo>
                    <a:pt x="698" y="170"/>
                    <a:pt x="698" y="170"/>
                    <a:pt x="698" y="170"/>
                  </a:cubicBezTo>
                  <a:cubicBezTo>
                    <a:pt x="698" y="165"/>
                    <a:pt x="698" y="165"/>
                    <a:pt x="698" y="165"/>
                  </a:cubicBezTo>
                  <a:close/>
                  <a:moveTo>
                    <a:pt x="701" y="164"/>
                  </a:moveTo>
                  <a:cubicBezTo>
                    <a:pt x="702" y="164"/>
                    <a:pt x="702" y="164"/>
                    <a:pt x="702" y="164"/>
                  </a:cubicBezTo>
                  <a:cubicBezTo>
                    <a:pt x="703" y="164"/>
                    <a:pt x="703" y="164"/>
                    <a:pt x="703" y="165"/>
                  </a:cubicBezTo>
                  <a:cubicBezTo>
                    <a:pt x="702" y="165"/>
                    <a:pt x="702" y="165"/>
                    <a:pt x="702" y="165"/>
                  </a:cubicBezTo>
                  <a:cubicBezTo>
                    <a:pt x="699" y="169"/>
                    <a:pt x="699" y="169"/>
                    <a:pt x="699" y="169"/>
                  </a:cubicBezTo>
                  <a:cubicBezTo>
                    <a:pt x="699" y="169"/>
                    <a:pt x="699" y="169"/>
                    <a:pt x="699" y="169"/>
                  </a:cubicBezTo>
                  <a:cubicBezTo>
                    <a:pt x="702" y="165"/>
                    <a:pt x="702" y="165"/>
                    <a:pt x="702" y="165"/>
                  </a:cubicBezTo>
                  <a:cubicBezTo>
                    <a:pt x="701" y="165"/>
                    <a:pt x="701" y="164"/>
                    <a:pt x="701" y="164"/>
                  </a:cubicBezTo>
                  <a:close/>
                  <a:moveTo>
                    <a:pt x="699" y="177"/>
                  </a:moveTo>
                  <a:cubicBezTo>
                    <a:pt x="700" y="177"/>
                    <a:pt x="700" y="177"/>
                    <a:pt x="700" y="177"/>
                  </a:cubicBezTo>
                  <a:cubicBezTo>
                    <a:pt x="700" y="178"/>
                    <a:pt x="700" y="178"/>
                    <a:pt x="700" y="178"/>
                  </a:cubicBezTo>
                  <a:cubicBezTo>
                    <a:pt x="699" y="178"/>
                    <a:pt x="699" y="178"/>
                    <a:pt x="699" y="178"/>
                  </a:cubicBezTo>
                  <a:cubicBezTo>
                    <a:pt x="699" y="178"/>
                    <a:pt x="699" y="177"/>
                    <a:pt x="699" y="177"/>
                  </a:cubicBezTo>
                  <a:cubicBezTo>
                    <a:pt x="699" y="177"/>
                    <a:pt x="699" y="177"/>
                    <a:pt x="699" y="177"/>
                  </a:cubicBezTo>
                  <a:cubicBezTo>
                    <a:pt x="699" y="177"/>
                    <a:pt x="699" y="177"/>
                    <a:pt x="699" y="177"/>
                  </a:cubicBezTo>
                  <a:cubicBezTo>
                    <a:pt x="699" y="177"/>
                    <a:pt x="699" y="177"/>
                    <a:pt x="699" y="177"/>
                  </a:cubicBezTo>
                  <a:close/>
                  <a:moveTo>
                    <a:pt x="1783" y="735"/>
                  </a:moveTo>
                  <a:cubicBezTo>
                    <a:pt x="1782" y="736"/>
                    <a:pt x="1780" y="737"/>
                    <a:pt x="1779" y="739"/>
                  </a:cubicBezTo>
                  <a:cubicBezTo>
                    <a:pt x="1778" y="737"/>
                    <a:pt x="1778" y="736"/>
                    <a:pt x="1778" y="735"/>
                  </a:cubicBezTo>
                  <a:cubicBezTo>
                    <a:pt x="1777" y="733"/>
                    <a:pt x="1777" y="731"/>
                    <a:pt x="1776" y="730"/>
                  </a:cubicBezTo>
                  <a:cubicBezTo>
                    <a:pt x="1778" y="733"/>
                    <a:pt x="1781" y="734"/>
                    <a:pt x="1783" y="735"/>
                  </a:cubicBezTo>
                  <a:close/>
                  <a:moveTo>
                    <a:pt x="1786" y="729"/>
                  </a:moveTo>
                  <a:cubicBezTo>
                    <a:pt x="1788" y="731"/>
                    <a:pt x="1789" y="733"/>
                    <a:pt x="1789" y="733"/>
                  </a:cubicBezTo>
                  <a:cubicBezTo>
                    <a:pt x="1789" y="733"/>
                    <a:pt x="1787" y="732"/>
                    <a:pt x="1785" y="730"/>
                  </a:cubicBezTo>
                  <a:cubicBezTo>
                    <a:pt x="1783" y="729"/>
                    <a:pt x="1782" y="726"/>
                    <a:pt x="1782" y="726"/>
                  </a:cubicBezTo>
                  <a:cubicBezTo>
                    <a:pt x="1782" y="726"/>
                    <a:pt x="1784" y="727"/>
                    <a:pt x="1786" y="729"/>
                  </a:cubicBezTo>
                  <a:close/>
                  <a:moveTo>
                    <a:pt x="1787" y="741"/>
                  </a:moveTo>
                  <a:cubicBezTo>
                    <a:pt x="1785" y="743"/>
                    <a:pt x="1783" y="744"/>
                    <a:pt x="1783" y="744"/>
                  </a:cubicBezTo>
                  <a:cubicBezTo>
                    <a:pt x="1783" y="744"/>
                    <a:pt x="1784" y="742"/>
                    <a:pt x="1786" y="740"/>
                  </a:cubicBezTo>
                  <a:cubicBezTo>
                    <a:pt x="1787" y="738"/>
                    <a:pt x="1789" y="737"/>
                    <a:pt x="1789" y="737"/>
                  </a:cubicBezTo>
                  <a:cubicBezTo>
                    <a:pt x="1790" y="737"/>
                    <a:pt x="1789" y="739"/>
                    <a:pt x="1787" y="741"/>
                  </a:cubicBezTo>
                  <a:close/>
                  <a:moveTo>
                    <a:pt x="1791" y="734"/>
                  </a:moveTo>
                  <a:cubicBezTo>
                    <a:pt x="1791" y="734"/>
                    <a:pt x="1792" y="734"/>
                    <a:pt x="1792" y="735"/>
                  </a:cubicBezTo>
                  <a:cubicBezTo>
                    <a:pt x="1792" y="735"/>
                    <a:pt x="1791" y="736"/>
                    <a:pt x="1791" y="736"/>
                  </a:cubicBezTo>
                  <a:cubicBezTo>
                    <a:pt x="1790" y="736"/>
                    <a:pt x="1790" y="736"/>
                    <a:pt x="1790" y="735"/>
                  </a:cubicBezTo>
                  <a:cubicBezTo>
                    <a:pt x="1790" y="735"/>
                    <a:pt x="1790" y="734"/>
                    <a:pt x="1791" y="734"/>
                  </a:cubicBezTo>
                  <a:close/>
                  <a:moveTo>
                    <a:pt x="1801" y="931"/>
                  </a:moveTo>
                  <a:cubicBezTo>
                    <a:pt x="1800" y="931"/>
                    <a:pt x="1800" y="931"/>
                    <a:pt x="1800" y="931"/>
                  </a:cubicBezTo>
                  <a:cubicBezTo>
                    <a:pt x="1787" y="928"/>
                    <a:pt x="1787" y="928"/>
                    <a:pt x="1787" y="928"/>
                  </a:cubicBezTo>
                  <a:cubicBezTo>
                    <a:pt x="1800" y="938"/>
                    <a:pt x="1800" y="938"/>
                    <a:pt x="1800" y="938"/>
                  </a:cubicBezTo>
                  <a:cubicBezTo>
                    <a:pt x="1800" y="938"/>
                    <a:pt x="1801" y="938"/>
                    <a:pt x="1801" y="938"/>
                  </a:cubicBezTo>
                  <a:cubicBezTo>
                    <a:pt x="1802" y="938"/>
                    <a:pt x="1803" y="939"/>
                    <a:pt x="1803" y="940"/>
                  </a:cubicBezTo>
                  <a:cubicBezTo>
                    <a:pt x="1802" y="941"/>
                    <a:pt x="1801" y="941"/>
                    <a:pt x="1800" y="941"/>
                  </a:cubicBezTo>
                  <a:cubicBezTo>
                    <a:pt x="1799" y="941"/>
                    <a:pt x="1799" y="940"/>
                    <a:pt x="1799" y="939"/>
                  </a:cubicBezTo>
                  <a:cubicBezTo>
                    <a:pt x="1799" y="939"/>
                    <a:pt x="1799" y="939"/>
                    <a:pt x="1799" y="939"/>
                  </a:cubicBezTo>
                  <a:cubicBezTo>
                    <a:pt x="1786" y="928"/>
                    <a:pt x="1786" y="928"/>
                    <a:pt x="1786" y="928"/>
                  </a:cubicBezTo>
                  <a:cubicBezTo>
                    <a:pt x="1788" y="940"/>
                    <a:pt x="1788" y="940"/>
                    <a:pt x="1788" y="940"/>
                  </a:cubicBezTo>
                  <a:cubicBezTo>
                    <a:pt x="1787" y="940"/>
                    <a:pt x="1787" y="940"/>
                    <a:pt x="1787" y="940"/>
                  </a:cubicBezTo>
                  <a:cubicBezTo>
                    <a:pt x="1786" y="929"/>
                    <a:pt x="1786" y="929"/>
                    <a:pt x="1786" y="929"/>
                  </a:cubicBezTo>
                  <a:cubicBezTo>
                    <a:pt x="1776" y="943"/>
                    <a:pt x="1776" y="943"/>
                    <a:pt x="1776" y="943"/>
                  </a:cubicBezTo>
                  <a:cubicBezTo>
                    <a:pt x="1776" y="943"/>
                    <a:pt x="1776" y="943"/>
                    <a:pt x="1776" y="943"/>
                  </a:cubicBezTo>
                  <a:cubicBezTo>
                    <a:pt x="1777" y="943"/>
                    <a:pt x="1777" y="945"/>
                    <a:pt x="1776" y="945"/>
                  </a:cubicBezTo>
                  <a:cubicBezTo>
                    <a:pt x="1775" y="946"/>
                    <a:pt x="1774" y="945"/>
                    <a:pt x="1773" y="945"/>
                  </a:cubicBezTo>
                  <a:cubicBezTo>
                    <a:pt x="1773" y="944"/>
                    <a:pt x="1773" y="943"/>
                    <a:pt x="1774" y="942"/>
                  </a:cubicBezTo>
                  <a:cubicBezTo>
                    <a:pt x="1774" y="942"/>
                    <a:pt x="1775" y="942"/>
                    <a:pt x="1776" y="942"/>
                  </a:cubicBezTo>
                  <a:cubicBezTo>
                    <a:pt x="1785" y="928"/>
                    <a:pt x="1785" y="928"/>
                    <a:pt x="1785" y="928"/>
                  </a:cubicBezTo>
                  <a:cubicBezTo>
                    <a:pt x="1785" y="928"/>
                    <a:pt x="1785" y="928"/>
                    <a:pt x="1785" y="928"/>
                  </a:cubicBezTo>
                  <a:cubicBezTo>
                    <a:pt x="1773" y="937"/>
                    <a:pt x="1773" y="937"/>
                    <a:pt x="1773" y="937"/>
                  </a:cubicBezTo>
                  <a:cubicBezTo>
                    <a:pt x="1773" y="936"/>
                    <a:pt x="1773" y="936"/>
                    <a:pt x="1773" y="936"/>
                  </a:cubicBezTo>
                  <a:cubicBezTo>
                    <a:pt x="1784" y="928"/>
                    <a:pt x="1784" y="928"/>
                    <a:pt x="1784" y="928"/>
                  </a:cubicBezTo>
                  <a:cubicBezTo>
                    <a:pt x="1768" y="924"/>
                    <a:pt x="1768" y="924"/>
                    <a:pt x="1768" y="924"/>
                  </a:cubicBezTo>
                  <a:cubicBezTo>
                    <a:pt x="1768" y="924"/>
                    <a:pt x="1767" y="925"/>
                    <a:pt x="1766" y="924"/>
                  </a:cubicBezTo>
                  <a:cubicBezTo>
                    <a:pt x="1765" y="924"/>
                    <a:pt x="1765" y="923"/>
                    <a:pt x="1765" y="922"/>
                  </a:cubicBezTo>
                  <a:cubicBezTo>
                    <a:pt x="1765" y="921"/>
                    <a:pt x="1766" y="921"/>
                    <a:pt x="1767" y="921"/>
                  </a:cubicBezTo>
                  <a:cubicBezTo>
                    <a:pt x="1768" y="921"/>
                    <a:pt x="1769" y="922"/>
                    <a:pt x="1768" y="923"/>
                  </a:cubicBezTo>
                  <a:cubicBezTo>
                    <a:pt x="1785" y="927"/>
                    <a:pt x="1785" y="927"/>
                    <a:pt x="1785" y="927"/>
                  </a:cubicBezTo>
                  <a:cubicBezTo>
                    <a:pt x="1776" y="917"/>
                    <a:pt x="1776" y="917"/>
                    <a:pt x="1776" y="917"/>
                  </a:cubicBezTo>
                  <a:cubicBezTo>
                    <a:pt x="1777" y="917"/>
                    <a:pt x="1777" y="917"/>
                    <a:pt x="1777" y="917"/>
                  </a:cubicBezTo>
                  <a:cubicBezTo>
                    <a:pt x="1785" y="927"/>
                    <a:pt x="1785" y="927"/>
                    <a:pt x="1785" y="927"/>
                  </a:cubicBezTo>
                  <a:cubicBezTo>
                    <a:pt x="1785" y="926"/>
                    <a:pt x="1785" y="926"/>
                    <a:pt x="1785" y="926"/>
                  </a:cubicBezTo>
                  <a:cubicBezTo>
                    <a:pt x="1785" y="926"/>
                    <a:pt x="1785" y="926"/>
                    <a:pt x="1785" y="926"/>
                  </a:cubicBezTo>
                  <a:cubicBezTo>
                    <a:pt x="1783" y="911"/>
                    <a:pt x="1783" y="911"/>
                    <a:pt x="1783" y="911"/>
                  </a:cubicBezTo>
                  <a:cubicBezTo>
                    <a:pt x="1782" y="911"/>
                    <a:pt x="1781" y="910"/>
                    <a:pt x="1781" y="909"/>
                  </a:cubicBezTo>
                  <a:cubicBezTo>
                    <a:pt x="1781" y="908"/>
                    <a:pt x="1782" y="908"/>
                    <a:pt x="1782" y="907"/>
                  </a:cubicBezTo>
                  <a:cubicBezTo>
                    <a:pt x="1783" y="907"/>
                    <a:pt x="1784" y="908"/>
                    <a:pt x="1784" y="909"/>
                  </a:cubicBezTo>
                  <a:cubicBezTo>
                    <a:pt x="1785" y="909"/>
                    <a:pt x="1784" y="910"/>
                    <a:pt x="1784" y="910"/>
                  </a:cubicBezTo>
                  <a:cubicBezTo>
                    <a:pt x="1786" y="927"/>
                    <a:pt x="1786" y="927"/>
                    <a:pt x="1786" y="927"/>
                  </a:cubicBezTo>
                  <a:cubicBezTo>
                    <a:pt x="1792" y="915"/>
                    <a:pt x="1792" y="915"/>
                    <a:pt x="1792" y="915"/>
                  </a:cubicBezTo>
                  <a:cubicBezTo>
                    <a:pt x="1792" y="915"/>
                    <a:pt x="1792" y="915"/>
                    <a:pt x="1792" y="915"/>
                  </a:cubicBezTo>
                  <a:cubicBezTo>
                    <a:pt x="1787" y="927"/>
                    <a:pt x="1787" y="927"/>
                    <a:pt x="1787" y="927"/>
                  </a:cubicBezTo>
                  <a:cubicBezTo>
                    <a:pt x="1800" y="918"/>
                    <a:pt x="1800" y="918"/>
                    <a:pt x="1800" y="918"/>
                  </a:cubicBezTo>
                  <a:cubicBezTo>
                    <a:pt x="1800" y="917"/>
                    <a:pt x="1800" y="916"/>
                    <a:pt x="1801" y="916"/>
                  </a:cubicBezTo>
                  <a:cubicBezTo>
                    <a:pt x="1802" y="915"/>
                    <a:pt x="1803" y="916"/>
                    <a:pt x="1803" y="916"/>
                  </a:cubicBezTo>
                  <a:cubicBezTo>
                    <a:pt x="1804" y="917"/>
                    <a:pt x="1804" y="918"/>
                    <a:pt x="1803" y="919"/>
                  </a:cubicBezTo>
                  <a:cubicBezTo>
                    <a:pt x="1802" y="919"/>
                    <a:pt x="1801" y="919"/>
                    <a:pt x="1801" y="919"/>
                  </a:cubicBezTo>
                  <a:cubicBezTo>
                    <a:pt x="1787" y="927"/>
                    <a:pt x="1787" y="927"/>
                    <a:pt x="1787" y="927"/>
                  </a:cubicBezTo>
                  <a:lnTo>
                    <a:pt x="1801" y="931"/>
                  </a:lnTo>
                  <a:close/>
                  <a:moveTo>
                    <a:pt x="1805" y="931"/>
                  </a:moveTo>
                  <a:cubicBezTo>
                    <a:pt x="1804" y="930"/>
                    <a:pt x="1804" y="930"/>
                    <a:pt x="1803" y="929"/>
                  </a:cubicBezTo>
                  <a:cubicBezTo>
                    <a:pt x="1803" y="929"/>
                    <a:pt x="1804" y="929"/>
                    <a:pt x="1805" y="929"/>
                  </a:cubicBezTo>
                  <a:cubicBezTo>
                    <a:pt x="1805" y="929"/>
                    <a:pt x="1805" y="930"/>
                    <a:pt x="1805" y="931"/>
                  </a:cubicBezTo>
                  <a:close/>
                  <a:moveTo>
                    <a:pt x="1810" y="1007"/>
                  </a:moveTo>
                  <a:cubicBezTo>
                    <a:pt x="1810" y="1007"/>
                    <a:pt x="1810" y="1007"/>
                    <a:pt x="1810" y="1007"/>
                  </a:cubicBezTo>
                  <a:cubicBezTo>
                    <a:pt x="1823" y="969"/>
                    <a:pt x="1823" y="969"/>
                    <a:pt x="1823" y="969"/>
                  </a:cubicBezTo>
                  <a:cubicBezTo>
                    <a:pt x="1821" y="968"/>
                    <a:pt x="1820" y="966"/>
                    <a:pt x="1820" y="964"/>
                  </a:cubicBezTo>
                  <a:cubicBezTo>
                    <a:pt x="1821" y="962"/>
                    <a:pt x="1824" y="961"/>
                    <a:pt x="1826" y="961"/>
                  </a:cubicBezTo>
                  <a:cubicBezTo>
                    <a:pt x="1828" y="962"/>
                    <a:pt x="1829" y="965"/>
                    <a:pt x="1829" y="967"/>
                  </a:cubicBezTo>
                  <a:cubicBezTo>
                    <a:pt x="1828" y="968"/>
                    <a:pt x="1827" y="969"/>
                    <a:pt x="1825" y="969"/>
                  </a:cubicBezTo>
                  <a:cubicBezTo>
                    <a:pt x="1812" y="1010"/>
                    <a:pt x="1812" y="1010"/>
                    <a:pt x="1812" y="1010"/>
                  </a:cubicBezTo>
                  <a:cubicBezTo>
                    <a:pt x="1839" y="988"/>
                    <a:pt x="1839" y="988"/>
                    <a:pt x="1839" y="988"/>
                  </a:cubicBezTo>
                  <a:cubicBezTo>
                    <a:pt x="1840" y="989"/>
                    <a:pt x="1840" y="989"/>
                    <a:pt x="1840" y="989"/>
                  </a:cubicBezTo>
                  <a:cubicBezTo>
                    <a:pt x="1814" y="1010"/>
                    <a:pt x="1814" y="1010"/>
                    <a:pt x="1814" y="1010"/>
                  </a:cubicBezTo>
                  <a:cubicBezTo>
                    <a:pt x="1854" y="1005"/>
                    <a:pt x="1854" y="1005"/>
                    <a:pt x="1854" y="1005"/>
                  </a:cubicBezTo>
                  <a:cubicBezTo>
                    <a:pt x="1854" y="1003"/>
                    <a:pt x="1855" y="1002"/>
                    <a:pt x="1857" y="1001"/>
                  </a:cubicBezTo>
                  <a:cubicBezTo>
                    <a:pt x="1860" y="1001"/>
                    <a:pt x="1862" y="1003"/>
                    <a:pt x="1862" y="1005"/>
                  </a:cubicBezTo>
                  <a:cubicBezTo>
                    <a:pt x="1863" y="1007"/>
                    <a:pt x="1861" y="1009"/>
                    <a:pt x="1859" y="1010"/>
                  </a:cubicBezTo>
                  <a:cubicBezTo>
                    <a:pt x="1857" y="1010"/>
                    <a:pt x="1855" y="1009"/>
                    <a:pt x="1854" y="1007"/>
                  </a:cubicBezTo>
                  <a:cubicBezTo>
                    <a:pt x="1813" y="1012"/>
                    <a:pt x="1813" y="1012"/>
                    <a:pt x="1813" y="1012"/>
                  </a:cubicBezTo>
                  <a:cubicBezTo>
                    <a:pt x="1840" y="1034"/>
                    <a:pt x="1840" y="1034"/>
                    <a:pt x="1840" y="1034"/>
                  </a:cubicBezTo>
                  <a:cubicBezTo>
                    <a:pt x="1839" y="1035"/>
                    <a:pt x="1839" y="1035"/>
                    <a:pt x="1839" y="1035"/>
                  </a:cubicBezTo>
                  <a:cubicBezTo>
                    <a:pt x="1812" y="1012"/>
                    <a:pt x="1812" y="1012"/>
                    <a:pt x="1812" y="1012"/>
                  </a:cubicBezTo>
                  <a:cubicBezTo>
                    <a:pt x="1830" y="1050"/>
                    <a:pt x="1830" y="1050"/>
                    <a:pt x="1830" y="1050"/>
                  </a:cubicBezTo>
                  <a:cubicBezTo>
                    <a:pt x="1831" y="1050"/>
                    <a:pt x="1832" y="1050"/>
                    <a:pt x="1834" y="1051"/>
                  </a:cubicBezTo>
                  <a:cubicBezTo>
                    <a:pt x="1835" y="1053"/>
                    <a:pt x="1835" y="1056"/>
                    <a:pt x="1834" y="1057"/>
                  </a:cubicBezTo>
                  <a:cubicBezTo>
                    <a:pt x="1832" y="1059"/>
                    <a:pt x="1829" y="1059"/>
                    <a:pt x="1828" y="1057"/>
                  </a:cubicBezTo>
                  <a:cubicBezTo>
                    <a:pt x="1826" y="1056"/>
                    <a:pt x="1826" y="1053"/>
                    <a:pt x="1827" y="1051"/>
                  </a:cubicBezTo>
                  <a:cubicBezTo>
                    <a:pt x="1827" y="1051"/>
                    <a:pt x="1828" y="1051"/>
                    <a:pt x="1828" y="1051"/>
                  </a:cubicBezTo>
                  <a:cubicBezTo>
                    <a:pt x="1810" y="1012"/>
                    <a:pt x="1810" y="1012"/>
                    <a:pt x="1810" y="1012"/>
                  </a:cubicBezTo>
                  <a:cubicBezTo>
                    <a:pt x="1803" y="1034"/>
                    <a:pt x="1803" y="1034"/>
                    <a:pt x="1803" y="1034"/>
                  </a:cubicBezTo>
                  <a:cubicBezTo>
                    <a:pt x="1801" y="1034"/>
                    <a:pt x="1801" y="1034"/>
                    <a:pt x="1801" y="1034"/>
                  </a:cubicBezTo>
                  <a:cubicBezTo>
                    <a:pt x="1808" y="1013"/>
                    <a:pt x="1808" y="1013"/>
                    <a:pt x="1808" y="1013"/>
                  </a:cubicBezTo>
                  <a:cubicBezTo>
                    <a:pt x="1772" y="1033"/>
                    <a:pt x="1772" y="1033"/>
                    <a:pt x="1772" y="1033"/>
                  </a:cubicBezTo>
                  <a:cubicBezTo>
                    <a:pt x="1772" y="1033"/>
                    <a:pt x="1772" y="1033"/>
                    <a:pt x="1772" y="1034"/>
                  </a:cubicBezTo>
                  <a:cubicBezTo>
                    <a:pt x="1772" y="1036"/>
                    <a:pt x="1771" y="1038"/>
                    <a:pt x="1768" y="1038"/>
                  </a:cubicBezTo>
                  <a:cubicBezTo>
                    <a:pt x="1766" y="1038"/>
                    <a:pt x="1764" y="1037"/>
                    <a:pt x="1763" y="1035"/>
                  </a:cubicBezTo>
                  <a:cubicBezTo>
                    <a:pt x="1763" y="1032"/>
                    <a:pt x="1765" y="1030"/>
                    <a:pt x="1767" y="1030"/>
                  </a:cubicBezTo>
                  <a:cubicBezTo>
                    <a:pt x="1769" y="1030"/>
                    <a:pt x="1770" y="1030"/>
                    <a:pt x="1771" y="1031"/>
                  </a:cubicBezTo>
                  <a:cubicBezTo>
                    <a:pt x="1808" y="1011"/>
                    <a:pt x="1808" y="1011"/>
                    <a:pt x="1808" y="1011"/>
                  </a:cubicBezTo>
                  <a:cubicBezTo>
                    <a:pt x="1807" y="1010"/>
                    <a:pt x="1807" y="1010"/>
                    <a:pt x="1807" y="1010"/>
                  </a:cubicBezTo>
                  <a:cubicBezTo>
                    <a:pt x="1772" y="1017"/>
                    <a:pt x="1772" y="1017"/>
                    <a:pt x="1772" y="1017"/>
                  </a:cubicBezTo>
                  <a:cubicBezTo>
                    <a:pt x="1772" y="1016"/>
                    <a:pt x="1772" y="1016"/>
                    <a:pt x="1772" y="1016"/>
                  </a:cubicBezTo>
                  <a:cubicBezTo>
                    <a:pt x="1806" y="1010"/>
                    <a:pt x="1806" y="1010"/>
                    <a:pt x="1806" y="1010"/>
                  </a:cubicBezTo>
                  <a:cubicBezTo>
                    <a:pt x="1775" y="982"/>
                    <a:pt x="1775" y="982"/>
                    <a:pt x="1775" y="982"/>
                  </a:cubicBezTo>
                  <a:cubicBezTo>
                    <a:pt x="1774" y="982"/>
                    <a:pt x="1772" y="982"/>
                    <a:pt x="1770" y="981"/>
                  </a:cubicBezTo>
                  <a:cubicBezTo>
                    <a:pt x="1768" y="979"/>
                    <a:pt x="1768" y="977"/>
                    <a:pt x="1770" y="975"/>
                  </a:cubicBezTo>
                  <a:cubicBezTo>
                    <a:pt x="1772" y="973"/>
                    <a:pt x="1774" y="973"/>
                    <a:pt x="1776" y="975"/>
                  </a:cubicBezTo>
                  <a:cubicBezTo>
                    <a:pt x="1778" y="977"/>
                    <a:pt x="1778" y="979"/>
                    <a:pt x="1777" y="980"/>
                  </a:cubicBezTo>
                  <a:cubicBezTo>
                    <a:pt x="1809" y="1009"/>
                    <a:pt x="1809" y="1009"/>
                    <a:pt x="1809" y="1009"/>
                  </a:cubicBezTo>
                  <a:cubicBezTo>
                    <a:pt x="1801" y="976"/>
                    <a:pt x="1801" y="976"/>
                    <a:pt x="1801" y="976"/>
                  </a:cubicBezTo>
                  <a:cubicBezTo>
                    <a:pt x="1802" y="976"/>
                    <a:pt x="1802" y="976"/>
                    <a:pt x="1802" y="976"/>
                  </a:cubicBezTo>
                  <a:cubicBezTo>
                    <a:pt x="1810" y="1009"/>
                    <a:pt x="1810" y="1009"/>
                    <a:pt x="1810" y="1009"/>
                  </a:cubicBezTo>
                  <a:lnTo>
                    <a:pt x="1810" y="1007"/>
                  </a:lnTo>
                  <a:close/>
                  <a:moveTo>
                    <a:pt x="1797" y="1118"/>
                  </a:moveTo>
                  <a:cubicBezTo>
                    <a:pt x="1797" y="1118"/>
                    <a:pt x="1797" y="1118"/>
                    <a:pt x="1797" y="1118"/>
                  </a:cubicBezTo>
                  <a:cubicBezTo>
                    <a:pt x="1797" y="1118"/>
                    <a:pt x="1797" y="1118"/>
                    <a:pt x="1797" y="1118"/>
                  </a:cubicBezTo>
                  <a:close/>
                  <a:moveTo>
                    <a:pt x="1780" y="1088"/>
                  </a:moveTo>
                  <a:cubicBezTo>
                    <a:pt x="1781" y="1088"/>
                    <a:pt x="1781" y="1088"/>
                    <a:pt x="1782" y="1087"/>
                  </a:cubicBezTo>
                  <a:cubicBezTo>
                    <a:pt x="1782" y="1088"/>
                    <a:pt x="1782" y="1088"/>
                    <a:pt x="1782" y="1089"/>
                  </a:cubicBezTo>
                  <a:cubicBezTo>
                    <a:pt x="1782" y="1089"/>
                    <a:pt x="1782" y="1089"/>
                    <a:pt x="1782" y="1089"/>
                  </a:cubicBezTo>
                  <a:cubicBezTo>
                    <a:pt x="1782" y="1089"/>
                    <a:pt x="1781" y="1089"/>
                    <a:pt x="1780" y="1088"/>
                  </a:cubicBezTo>
                  <a:close/>
                  <a:moveTo>
                    <a:pt x="1762" y="1094"/>
                  </a:moveTo>
                  <a:cubicBezTo>
                    <a:pt x="1768" y="1106"/>
                    <a:pt x="1768" y="1106"/>
                    <a:pt x="1768" y="1106"/>
                  </a:cubicBezTo>
                  <a:cubicBezTo>
                    <a:pt x="1767" y="1106"/>
                    <a:pt x="1767" y="1106"/>
                    <a:pt x="1767" y="1106"/>
                  </a:cubicBezTo>
                  <a:cubicBezTo>
                    <a:pt x="1761" y="1094"/>
                    <a:pt x="1761" y="1094"/>
                    <a:pt x="1761" y="1094"/>
                  </a:cubicBezTo>
                  <a:cubicBezTo>
                    <a:pt x="1757" y="1113"/>
                    <a:pt x="1757" y="1113"/>
                    <a:pt x="1757" y="1113"/>
                  </a:cubicBezTo>
                  <a:cubicBezTo>
                    <a:pt x="1757" y="1113"/>
                    <a:pt x="1757" y="1113"/>
                    <a:pt x="1757" y="1113"/>
                  </a:cubicBezTo>
                  <a:cubicBezTo>
                    <a:pt x="1758" y="1113"/>
                    <a:pt x="1758" y="1114"/>
                    <a:pt x="1757" y="1115"/>
                  </a:cubicBezTo>
                  <a:cubicBezTo>
                    <a:pt x="1757" y="1116"/>
                    <a:pt x="1755" y="1116"/>
                    <a:pt x="1754" y="1116"/>
                  </a:cubicBezTo>
                  <a:cubicBezTo>
                    <a:pt x="1754" y="1115"/>
                    <a:pt x="1753" y="1114"/>
                    <a:pt x="1754" y="1113"/>
                  </a:cubicBezTo>
                  <a:cubicBezTo>
                    <a:pt x="1755" y="1113"/>
                    <a:pt x="1755" y="1112"/>
                    <a:pt x="1756" y="1112"/>
                  </a:cubicBezTo>
                  <a:cubicBezTo>
                    <a:pt x="1760" y="1094"/>
                    <a:pt x="1760" y="1094"/>
                    <a:pt x="1760" y="1094"/>
                  </a:cubicBezTo>
                  <a:cubicBezTo>
                    <a:pt x="1760" y="1094"/>
                    <a:pt x="1760" y="1094"/>
                    <a:pt x="1760" y="1094"/>
                  </a:cubicBezTo>
                  <a:cubicBezTo>
                    <a:pt x="1752" y="1107"/>
                    <a:pt x="1752" y="1107"/>
                    <a:pt x="1752" y="1107"/>
                  </a:cubicBezTo>
                  <a:cubicBezTo>
                    <a:pt x="1751" y="1107"/>
                    <a:pt x="1751" y="1107"/>
                    <a:pt x="1751" y="1107"/>
                  </a:cubicBezTo>
                  <a:cubicBezTo>
                    <a:pt x="1760" y="1094"/>
                    <a:pt x="1760" y="1094"/>
                    <a:pt x="1760" y="1094"/>
                  </a:cubicBezTo>
                  <a:cubicBezTo>
                    <a:pt x="1741" y="1095"/>
                    <a:pt x="1741" y="1095"/>
                    <a:pt x="1741" y="1095"/>
                  </a:cubicBezTo>
                  <a:cubicBezTo>
                    <a:pt x="1741" y="1096"/>
                    <a:pt x="1740" y="1097"/>
                    <a:pt x="1739" y="1097"/>
                  </a:cubicBezTo>
                  <a:cubicBezTo>
                    <a:pt x="1738" y="1097"/>
                    <a:pt x="1737" y="1096"/>
                    <a:pt x="1737" y="1095"/>
                  </a:cubicBezTo>
                  <a:cubicBezTo>
                    <a:pt x="1737" y="1094"/>
                    <a:pt x="1738" y="1093"/>
                    <a:pt x="1739" y="1093"/>
                  </a:cubicBezTo>
                  <a:cubicBezTo>
                    <a:pt x="1740" y="1093"/>
                    <a:pt x="1741" y="1094"/>
                    <a:pt x="1741" y="1095"/>
                  </a:cubicBezTo>
                  <a:cubicBezTo>
                    <a:pt x="1760" y="1093"/>
                    <a:pt x="1760" y="1093"/>
                    <a:pt x="1760" y="1093"/>
                  </a:cubicBezTo>
                  <a:cubicBezTo>
                    <a:pt x="1747" y="1085"/>
                    <a:pt x="1747" y="1085"/>
                    <a:pt x="1747" y="1085"/>
                  </a:cubicBezTo>
                  <a:cubicBezTo>
                    <a:pt x="1747" y="1085"/>
                    <a:pt x="1747" y="1085"/>
                    <a:pt x="1747" y="1085"/>
                  </a:cubicBezTo>
                  <a:cubicBezTo>
                    <a:pt x="1761" y="1093"/>
                    <a:pt x="1761" y="1093"/>
                    <a:pt x="1761" y="1093"/>
                  </a:cubicBezTo>
                  <a:cubicBezTo>
                    <a:pt x="1760" y="1092"/>
                    <a:pt x="1760" y="1092"/>
                    <a:pt x="1760" y="1092"/>
                  </a:cubicBezTo>
                  <a:cubicBezTo>
                    <a:pt x="1760" y="1092"/>
                    <a:pt x="1760" y="1092"/>
                    <a:pt x="1760" y="1092"/>
                  </a:cubicBezTo>
                  <a:cubicBezTo>
                    <a:pt x="1752" y="1076"/>
                    <a:pt x="1752" y="1076"/>
                    <a:pt x="1752" y="1076"/>
                  </a:cubicBezTo>
                  <a:cubicBezTo>
                    <a:pt x="1751" y="1076"/>
                    <a:pt x="1750" y="1076"/>
                    <a:pt x="1749" y="1075"/>
                  </a:cubicBezTo>
                  <a:cubicBezTo>
                    <a:pt x="1749" y="1074"/>
                    <a:pt x="1749" y="1073"/>
                    <a:pt x="1750" y="1073"/>
                  </a:cubicBezTo>
                  <a:cubicBezTo>
                    <a:pt x="1751" y="1072"/>
                    <a:pt x="1752" y="1072"/>
                    <a:pt x="1753" y="1073"/>
                  </a:cubicBezTo>
                  <a:cubicBezTo>
                    <a:pt x="1753" y="1074"/>
                    <a:pt x="1753" y="1075"/>
                    <a:pt x="1752" y="1075"/>
                  </a:cubicBezTo>
                  <a:cubicBezTo>
                    <a:pt x="1761" y="1092"/>
                    <a:pt x="1761" y="1092"/>
                    <a:pt x="1761" y="1092"/>
                  </a:cubicBezTo>
                  <a:cubicBezTo>
                    <a:pt x="1763" y="1077"/>
                    <a:pt x="1763" y="1077"/>
                    <a:pt x="1763" y="1077"/>
                  </a:cubicBezTo>
                  <a:cubicBezTo>
                    <a:pt x="1763" y="1077"/>
                    <a:pt x="1763" y="1077"/>
                    <a:pt x="1763" y="1077"/>
                  </a:cubicBezTo>
                  <a:cubicBezTo>
                    <a:pt x="1762" y="1092"/>
                    <a:pt x="1762" y="1092"/>
                    <a:pt x="1762" y="1092"/>
                  </a:cubicBezTo>
                  <a:cubicBezTo>
                    <a:pt x="1773" y="1077"/>
                    <a:pt x="1773" y="1077"/>
                    <a:pt x="1773" y="1077"/>
                  </a:cubicBezTo>
                  <a:cubicBezTo>
                    <a:pt x="1772" y="1076"/>
                    <a:pt x="1772" y="1075"/>
                    <a:pt x="1773" y="1075"/>
                  </a:cubicBezTo>
                  <a:cubicBezTo>
                    <a:pt x="1774" y="1074"/>
                    <a:pt x="1775" y="1074"/>
                    <a:pt x="1776" y="1074"/>
                  </a:cubicBezTo>
                  <a:cubicBezTo>
                    <a:pt x="1777" y="1075"/>
                    <a:pt x="1777" y="1076"/>
                    <a:pt x="1776" y="1077"/>
                  </a:cubicBezTo>
                  <a:cubicBezTo>
                    <a:pt x="1776" y="1078"/>
                    <a:pt x="1775" y="1078"/>
                    <a:pt x="1774" y="1078"/>
                  </a:cubicBezTo>
                  <a:cubicBezTo>
                    <a:pt x="1763" y="1092"/>
                    <a:pt x="1763" y="1092"/>
                    <a:pt x="1763" y="1092"/>
                  </a:cubicBezTo>
                  <a:cubicBezTo>
                    <a:pt x="1778" y="1091"/>
                    <a:pt x="1778" y="1091"/>
                    <a:pt x="1778" y="1091"/>
                  </a:cubicBezTo>
                  <a:cubicBezTo>
                    <a:pt x="1778" y="1091"/>
                    <a:pt x="1778" y="1091"/>
                    <a:pt x="1778" y="1091"/>
                  </a:cubicBezTo>
                  <a:cubicBezTo>
                    <a:pt x="1762" y="1093"/>
                    <a:pt x="1762" y="1093"/>
                    <a:pt x="1762" y="1093"/>
                  </a:cubicBezTo>
                  <a:cubicBezTo>
                    <a:pt x="1780" y="1099"/>
                    <a:pt x="1780" y="1099"/>
                    <a:pt x="1780" y="1099"/>
                  </a:cubicBezTo>
                  <a:cubicBezTo>
                    <a:pt x="1781" y="1099"/>
                    <a:pt x="1781" y="1098"/>
                    <a:pt x="1782" y="1098"/>
                  </a:cubicBezTo>
                  <a:cubicBezTo>
                    <a:pt x="1783" y="1098"/>
                    <a:pt x="1784" y="1099"/>
                    <a:pt x="1784" y="1100"/>
                  </a:cubicBezTo>
                  <a:cubicBezTo>
                    <a:pt x="1784" y="1101"/>
                    <a:pt x="1783" y="1102"/>
                    <a:pt x="1782" y="1102"/>
                  </a:cubicBezTo>
                  <a:cubicBezTo>
                    <a:pt x="1781" y="1102"/>
                    <a:pt x="1780" y="1101"/>
                    <a:pt x="1780" y="1100"/>
                  </a:cubicBezTo>
                  <a:cubicBezTo>
                    <a:pt x="1780" y="1100"/>
                    <a:pt x="1780" y="1100"/>
                    <a:pt x="1780" y="1100"/>
                  </a:cubicBezTo>
                  <a:lnTo>
                    <a:pt x="1762" y="1094"/>
                  </a:lnTo>
                  <a:close/>
                  <a:moveTo>
                    <a:pt x="1726" y="1520"/>
                  </a:moveTo>
                  <a:cubicBezTo>
                    <a:pt x="1726" y="1519"/>
                    <a:pt x="1726" y="1519"/>
                    <a:pt x="1726" y="1519"/>
                  </a:cubicBezTo>
                  <a:cubicBezTo>
                    <a:pt x="1718" y="1518"/>
                    <a:pt x="1718" y="1518"/>
                    <a:pt x="1718" y="1518"/>
                  </a:cubicBezTo>
                  <a:cubicBezTo>
                    <a:pt x="1718" y="1518"/>
                    <a:pt x="1718" y="1518"/>
                    <a:pt x="1718" y="1518"/>
                  </a:cubicBezTo>
                  <a:cubicBezTo>
                    <a:pt x="1724" y="1521"/>
                    <a:pt x="1724" y="1521"/>
                    <a:pt x="1724" y="1521"/>
                  </a:cubicBezTo>
                  <a:cubicBezTo>
                    <a:pt x="1724" y="1521"/>
                    <a:pt x="1724" y="1521"/>
                    <a:pt x="1724" y="1521"/>
                  </a:cubicBezTo>
                  <a:cubicBezTo>
                    <a:pt x="1718" y="1519"/>
                    <a:pt x="1718" y="1519"/>
                    <a:pt x="1718" y="1519"/>
                  </a:cubicBezTo>
                  <a:cubicBezTo>
                    <a:pt x="1720" y="1526"/>
                    <a:pt x="1720" y="1526"/>
                    <a:pt x="1720" y="1526"/>
                  </a:cubicBezTo>
                  <a:cubicBezTo>
                    <a:pt x="1720" y="1526"/>
                    <a:pt x="1721" y="1527"/>
                    <a:pt x="1721" y="1527"/>
                  </a:cubicBezTo>
                  <a:cubicBezTo>
                    <a:pt x="1721" y="1527"/>
                    <a:pt x="1721" y="1528"/>
                    <a:pt x="1720" y="1528"/>
                  </a:cubicBezTo>
                  <a:cubicBezTo>
                    <a:pt x="1720" y="1528"/>
                    <a:pt x="1719" y="1528"/>
                    <a:pt x="1719" y="1527"/>
                  </a:cubicBezTo>
                  <a:cubicBezTo>
                    <a:pt x="1719" y="1527"/>
                    <a:pt x="1719" y="1526"/>
                    <a:pt x="1720" y="1526"/>
                  </a:cubicBezTo>
                  <a:cubicBezTo>
                    <a:pt x="1718" y="1518"/>
                    <a:pt x="1718" y="1518"/>
                    <a:pt x="1718" y="1518"/>
                  </a:cubicBezTo>
                  <a:cubicBezTo>
                    <a:pt x="1715" y="1524"/>
                    <a:pt x="1715" y="1524"/>
                    <a:pt x="1715" y="1524"/>
                  </a:cubicBezTo>
                  <a:cubicBezTo>
                    <a:pt x="1715" y="1524"/>
                    <a:pt x="1715" y="1524"/>
                    <a:pt x="1715" y="1524"/>
                  </a:cubicBezTo>
                  <a:cubicBezTo>
                    <a:pt x="1718" y="1518"/>
                    <a:pt x="1718" y="1518"/>
                    <a:pt x="1718" y="1518"/>
                  </a:cubicBezTo>
                  <a:cubicBezTo>
                    <a:pt x="1717" y="1518"/>
                    <a:pt x="1717" y="1518"/>
                    <a:pt x="1717" y="1518"/>
                  </a:cubicBezTo>
                  <a:cubicBezTo>
                    <a:pt x="1717" y="1518"/>
                    <a:pt x="1717" y="1518"/>
                    <a:pt x="1717" y="1518"/>
                  </a:cubicBezTo>
                  <a:cubicBezTo>
                    <a:pt x="1711" y="1523"/>
                    <a:pt x="1711" y="1523"/>
                    <a:pt x="1711" y="1523"/>
                  </a:cubicBezTo>
                  <a:cubicBezTo>
                    <a:pt x="1711" y="1523"/>
                    <a:pt x="1711" y="1524"/>
                    <a:pt x="1711" y="1524"/>
                  </a:cubicBezTo>
                  <a:cubicBezTo>
                    <a:pt x="1711" y="1524"/>
                    <a:pt x="1710" y="1524"/>
                    <a:pt x="1710" y="1524"/>
                  </a:cubicBezTo>
                  <a:cubicBezTo>
                    <a:pt x="1710" y="1524"/>
                    <a:pt x="1710" y="1523"/>
                    <a:pt x="1710" y="1523"/>
                  </a:cubicBezTo>
                  <a:cubicBezTo>
                    <a:pt x="1710" y="1523"/>
                    <a:pt x="1711" y="1523"/>
                    <a:pt x="1711" y="1523"/>
                  </a:cubicBezTo>
                  <a:cubicBezTo>
                    <a:pt x="1717" y="1518"/>
                    <a:pt x="1717" y="1518"/>
                    <a:pt x="1717" y="1518"/>
                  </a:cubicBezTo>
                  <a:cubicBezTo>
                    <a:pt x="1711" y="1518"/>
                    <a:pt x="1711" y="1518"/>
                    <a:pt x="1711" y="1518"/>
                  </a:cubicBezTo>
                  <a:cubicBezTo>
                    <a:pt x="1711" y="1518"/>
                    <a:pt x="1711" y="1518"/>
                    <a:pt x="1711" y="1518"/>
                  </a:cubicBezTo>
                  <a:cubicBezTo>
                    <a:pt x="1717" y="1518"/>
                    <a:pt x="1717" y="1518"/>
                    <a:pt x="1717" y="1518"/>
                  </a:cubicBezTo>
                  <a:cubicBezTo>
                    <a:pt x="1710" y="1514"/>
                    <a:pt x="1710" y="1514"/>
                    <a:pt x="1710" y="1514"/>
                  </a:cubicBezTo>
                  <a:cubicBezTo>
                    <a:pt x="1710" y="1514"/>
                    <a:pt x="1710" y="1515"/>
                    <a:pt x="1709" y="1514"/>
                  </a:cubicBezTo>
                  <a:cubicBezTo>
                    <a:pt x="1709" y="1514"/>
                    <a:pt x="1709" y="1514"/>
                    <a:pt x="1709" y="1513"/>
                  </a:cubicBezTo>
                  <a:cubicBezTo>
                    <a:pt x="1709" y="1513"/>
                    <a:pt x="1710" y="1513"/>
                    <a:pt x="1710" y="1513"/>
                  </a:cubicBezTo>
                  <a:cubicBezTo>
                    <a:pt x="1710" y="1513"/>
                    <a:pt x="1710" y="1513"/>
                    <a:pt x="1710" y="1514"/>
                  </a:cubicBezTo>
                  <a:cubicBezTo>
                    <a:pt x="1717" y="1517"/>
                    <a:pt x="1717" y="1517"/>
                    <a:pt x="1717" y="1517"/>
                  </a:cubicBezTo>
                  <a:cubicBezTo>
                    <a:pt x="1715" y="1511"/>
                    <a:pt x="1715" y="1511"/>
                    <a:pt x="1715" y="1511"/>
                  </a:cubicBezTo>
                  <a:cubicBezTo>
                    <a:pt x="1716" y="1511"/>
                    <a:pt x="1716" y="1511"/>
                    <a:pt x="1716" y="1511"/>
                  </a:cubicBezTo>
                  <a:cubicBezTo>
                    <a:pt x="1718" y="1518"/>
                    <a:pt x="1718" y="1518"/>
                    <a:pt x="1718" y="1518"/>
                  </a:cubicBezTo>
                  <a:cubicBezTo>
                    <a:pt x="1719" y="1510"/>
                    <a:pt x="1719" y="1510"/>
                    <a:pt x="1719" y="1510"/>
                  </a:cubicBezTo>
                  <a:cubicBezTo>
                    <a:pt x="1719" y="1510"/>
                    <a:pt x="1718" y="1509"/>
                    <a:pt x="1718" y="1509"/>
                  </a:cubicBezTo>
                  <a:cubicBezTo>
                    <a:pt x="1718" y="1509"/>
                    <a:pt x="1719" y="1508"/>
                    <a:pt x="1719" y="1508"/>
                  </a:cubicBezTo>
                  <a:cubicBezTo>
                    <a:pt x="1719" y="1508"/>
                    <a:pt x="1720" y="1508"/>
                    <a:pt x="1720" y="1509"/>
                  </a:cubicBezTo>
                  <a:cubicBezTo>
                    <a:pt x="1720" y="1509"/>
                    <a:pt x="1720" y="1510"/>
                    <a:pt x="1719" y="1510"/>
                  </a:cubicBezTo>
                  <a:cubicBezTo>
                    <a:pt x="1719" y="1510"/>
                    <a:pt x="1719" y="1510"/>
                    <a:pt x="1719" y="1510"/>
                  </a:cubicBezTo>
                  <a:cubicBezTo>
                    <a:pt x="1718" y="1518"/>
                    <a:pt x="1718" y="1518"/>
                    <a:pt x="1718" y="1518"/>
                  </a:cubicBezTo>
                  <a:cubicBezTo>
                    <a:pt x="1722" y="1514"/>
                    <a:pt x="1722" y="1514"/>
                    <a:pt x="1722" y="1514"/>
                  </a:cubicBezTo>
                  <a:cubicBezTo>
                    <a:pt x="1723" y="1515"/>
                    <a:pt x="1723" y="1515"/>
                    <a:pt x="1723" y="1515"/>
                  </a:cubicBezTo>
                  <a:cubicBezTo>
                    <a:pt x="1718" y="1518"/>
                    <a:pt x="1718" y="1518"/>
                    <a:pt x="1718" y="1518"/>
                  </a:cubicBezTo>
                  <a:cubicBezTo>
                    <a:pt x="1726" y="1519"/>
                    <a:pt x="1726" y="1519"/>
                    <a:pt x="1726" y="1519"/>
                  </a:cubicBezTo>
                  <a:cubicBezTo>
                    <a:pt x="1726" y="1519"/>
                    <a:pt x="1726" y="1518"/>
                    <a:pt x="1726" y="1518"/>
                  </a:cubicBezTo>
                  <a:cubicBezTo>
                    <a:pt x="1726" y="1518"/>
                    <a:pt x="1727" y="1518"/>
                    <a:pt x="1727" y="1518"/>
                  </a:cubicBezTo>
                  <a:cubicBezTo>
                    <a:pt x="1727" y="1519"/>
                    <a:pt x="1727" y="1519"/>
                    <a:pt x="1727" y="1519"/>
                  </a:cubicBezTo>
                  <a:cubicBezTo>
                    <a:pt x="1727" y="1520"/>
                    <a:pt x="1727" y="1520"/>
                    <a:pt x="1726" y="1520"/>
                  </a:cubicBezTo>
                  <a:close/>
                  <a:moveTo>
                    <a:pt x="1860" y="1554"/>
                  </a:moveTo>
                  <a:cubicBezTo>
                    <a:pt x="1874" y="1556"/>
                    <a:pt x="1874" y="1556"/>
                    <a:pt x="1874" y="1556"/>
                  </a:cubicBezTo>
                  <a:cubicBezTo>
                    <a:pt x="1865" y="1542"/>
                    <a:pt x="1865" y="1542"/>
                    <a:pt x="1865" y="1542"/>
                  </a:cubicBezTo>
                  <a:cubicBezTo>
                    <a:pt x="1864" y="1542"/>
                    <a:pt x="1864" y="1542"/>
                    <a:pt x="1863" y="1541"/>
                  </a:cubicBezTo>
                  <a:cubicBezTo>
                    <a:pt x="1863" y="1540"/>
                    <a:pt x="1863" y="1539"/>
                    <a:pt x="1864" y="1539"/>
                  </a:cubicBezTo>
                  <a:cubicBezTo>
                    <a:pt x="1865" y="1538"/>
                    <a:pt x="1866" y="1539"/>
                    <a:pt x="1866" y="1539"/>
                  </a:cubicBezTo>
                  <a:cubicBezTo>
                    <a:pt x="1867" y="1540"/>
                    <a:pt x="1866" y="1541"/>
                    <a:pt x="1866" y="1542"/>
                  </a:cubicBezTo>
                  <a:cubicBezTo>
                    <a:pt x="1875" y="1556"/>
                    <a:pt x="1875" y="1556"/>
                    <a:pt x="1875" y="1556"/>
                  </a:cubicBezTo>
                  <a:cubicBezTo>
                    <a:pt x="1875" y="1543"/>
                    <a:pt x="1875" y="1543"/>
                    <a:pt x="1875" y="1543"/>
                  </a:cubicBezTo>
                  <a:cubicBezTo>
                    <a:pt x="1876" y="1543"/>
                    <a:pt x="1876" y="1543"/>
                    <a:pt x="1876" y="1543"/>
                  </a:cubicBezTo>
                  <a:cubicBezTo>
                    <a:pt x="1875" y="1556"/>
                    <a:pt x="1875" y="1556"/>
                    <a:pt x="1875" y="1556"/>
                  </a:cubicBezTo>
                  <a:cubicBezTo>
                    <a:pt x="1875" y="1555"/>
                    <a:pt x="1875" y="1555"/>
                    <a:pt x="1875" y="1555"/>
                  </a:cubicBezTo>
                  <a:cubicBezTo>
                    <a:pt x="1875" y="1555"/>
                    <a:pt x="1875" y="1555"/>
                    <a:pt x="1875" y="1555"/>
                  </a:cubicBezTo>
                  <a:cubicBezTo>
                    <a:pt x="1884" y="1542"/>
                    <a:pt x="1884" y="1542"/>
                    <a:pt x="1884" y="1542"/>
                  </a:cubicBezTo>
                  <a:cubicBezTo>
                    <a:pt x="1884" y="1542"/>
                    <a:pt x="1884" y="1541"/>
                    <a:pt x="1884" y="1540"/>
                  </a:cubicBezTo>
                  <a:cubicBezTo>
                    <a:pt x="1884" y="1539"/>
                    <a:pt x="1885" y="1539"/>
                    <a:pt x="1886" y="1540"/>
                  </a:cubicBezTo>
                  <a:cubicBezTo>
                    <a:pt x="1887" y="1540"/>
                    <a:pt x="1887" y="1541"/>
                    <a:pt x="1887" y="1542"/>
                  </a:cubicBezTo>
                  <a:cubicBezTo>
                    <a:pt x="1886" y="1543"/>
                    <a:pt x="1886" y="1543"/>
                    <a:pt x="1885" y="1543"/>
                  </a:cubicBezTo>
                  <a:cubicBezTo>
                    <a:pt x="1876" y="1556"/>
                    <a:pt x="1876" y="1556"/>
                    <a:pt x="1876" y="1556"/>
                  </a:cubicBezTo>
                  <a:cubicBezTo>
                    <a:pt x="1888" y="1551"/>
                    <a:pt x="1888" y="1551"/>
                    <a:pt x="1888" y="1551"/>
                  </a:cubicBezTo>
                  <a:cubicBezTo>
                    <a:pt x="1888" y="1552"/>
                    <a:pt x="1888" y="1552"/>
                    <a:pt x="1888" y="1552"/>
                  </a:cubicBezTo>
                  <a:cubicBezTo>
                    <a:pt x="1877" y="1556"/>
                    <a:pt x="1877" y="1556"/>
                    <a:pt x="1877" y="1556"/>
                  </a:cubicBezTo>
                  <a:cubicBezTo>
                    <a:pt x="1892" y="1559"/>
                    <a:pt x="1892" y="1559"/>
                    <a:pt x="1892" y="1559"/>
                  </a:cubicBezTo>
                  <a:cubicBezTo>
                    <a:pt x="1892" y="1558"/>
                    <a:pt x="1893" y="1558"/>
                    <a:pt x="1894" y="1558"/>
                  </a:cubicBezTo>
                  <a:cubicBezTo>
                    <a:pt x="1895" y="1558"/>
                    <a:pt x="1895" y="1559"/>
                    <a:pt x="1895" y="1560"/>
                  </a:cubicBezTo>
                  <a:cubicBezTo>
                    <a:pt x="1895" y="1561"/>
                    <a:pt x="1894" y="1562"/>
                    <a:pt x="1893" y="1561"/>
                  </a:cubicBezTo>
                  <a:cubicBezTo>
                    <a:pt x="1893" y="1561"/>
                    <a:pt x="1892" y="1561"/>
                    <a:pt x="1892" y="1560"/>
                  </a:cubicBezTo>
                  <a:cubicBezTo>
                    <a:pt x="1876" y="1557"/>
                    <a:pt x="1876" y="1557"/>
                    <a:pt x="1876" y="1557"/>
                  </a:cubicBezTo>
                  <a:cubicBezTo>
                    <a:pt x="1884" y="1568"/>
                    <a:pt x="1884" y="1568"/>
                    <a:pt x="1884" y="1568"/>
                  </a:cubicBezTo>
                  <a:cubicBezTo>
                    <a:pt x="1883" y="1569"/>
                    <a:pt x="1883" y="1569"/>
                    <a:pt x="1883" y="1569"/>
                  </a:cubicBezTo>
                  <a:cubicBezTo>
                    <a:pt x="1876" y="1557"/>
                    <a:pt x="1876" y="1557"/>
                    <a:pt x="1876" y="1557"/>
                  </a:cubicBezTo>
                  <a:cubicBezTo>
                    <a:pt x="1878" y="1574"/>
                    <a:pt x="1878" y="1574"/>
                    <a:pt x="1878" y="1574"/>
                  </a:cubicBezTo>
                  <a:cubicBezTo>
                    <a:pt x="1879" y="1574"/>
                    <a:pt x="1879" y="1574"/>
                    <a:pt x="1879" y="1574"/>
                  </a:cubicBezTo>
                  <a:cubicBezTo>
                    <a:pt x="1880" y="1575"/>
                    <a:pt x="1880" y="1576"/>
                    <a:pt x="1879" y="1577"/>
                  </a:cubicBezTo>
                  <a:cubicBezTo>
                    <a:pt x="1878" y="1577"/>
                    <a:pt x="1877" y="1577"/>
                    <a:pt x="1877" y="1576"/>
                  </a:cubicBezTo>
                  <a:cubicBezTo>
                    <a:pt x="1876" y="1575"/>
                    <a:pt x="1876" y="1574"/>
                    <a:pt x="1877" y="1574"/>
                  </a:cubicBezTo>
                  <a:cubicBezTo>
                    <a:pt x="1877" y="1574"/>
                    <a:pt x="1877" y="1574"/>
                    <a:pt x="1877" y="1574"/>
                  </a:cubicBezTo>
                  <a:cubicBezTo>
                    <a:pt x="1875" y="1557"/>
                    <a:pt x="1875" y="1557"/>
                    <a:pt x="1875" y="1557"/>
                  </a:cubicBezTo>
                  <a:cubicBezTo>
                    <a:pt x="1868" y="1567"/>
                    <a:pt x="1868" y="1567"/>
                    <a:pt x="1868" y="1567"/>
                  </a:cubicBezTo>
                  <a:cubicBezTo>
                    <a:pt x="1868" y="1566"/>
                    <a:pt x="1868" y="1566"/>
                    <a:pt x="1868" y="1566"/>
                  </a:cubicBezTo>
                  <a:cubicBezTo>
                    <a:pt x="1874" y="1557"/>
                    <a:pt x="1874" y="1557"/>
                    <a:pt x="1874" y="1557"/>
                  </a:cubicBezTo>
                  <a:cubicBezTo>
                    <a:pt x="1858" y="1561"/>
                    <a:pt x="1858" y="1561"/>
                    <a:pt x="1858" y="1561"/>
                  </a:cubicBezTo>
                  <a:cubicBezTo>
                    <a:pt x="1858" y="1561"/>
                    <a:pt x="1858" y="1561"/>
                    <a:pt x="1858" y="1561"/>
                  </a:cubicBezTo>
                  <a:cubicBezTo>
                    <a:pt x="1858" y="1562"/>
                    <a:pt x="1857" y="1562"/>
                    <a:pt x="1856" y="1562"/>
                  </a:cubicBezTo>
                  <a:cubicBezTo>
                    <a:pt x="1856" y="1562"/>
                    <a:pt x="1855" y="1561"/>
                    <a:pt x="1855" y="1560"/>
                  </a:cubicBezTo>
                  <a:cubicBezTo>
                    <a:pt x="1855" y="1560"/>
                    <a:pt x="1856" y="1559"/>
                    <a:pt x="1857" y="1559"/>
                  </a:cubicBezTo>
                  <a:cubicBezTo>
                    <a:pt x="1857" y="1559"/>
                    <a:pt x="1858" y="1560"/>
                    <a:pt x="1858" y="1560"/>
                  </a:cubicBezTo>
                  <a:cubicBezTo>
                    <a:pt x="1874" y="1556"/>
                    <a:pt x="1874" y="1556"/>
                    <a:pt x="1874" y="1556"/>
                  </a:cubicBezTo>
                  <a:cubicBezTo>
                    <a:pt x="1874" y="1556"/>
                    <a:pt x="1874" y="1556"/>
                    <a:pt x="1874" y="1556"/>
                  </a:cubicBezTo>
                  <a:cubicBezTo>
                    <a:pt x="1860" y="1555"/>
                    <a:pt x="1860" y="1555"/>
                    <a:pt x="1860" y="1555"/>
                  </a:cubicBezTo>
                  <a:lnTo>
                    <a:pt x="1860" y="1554"/>
                  </a:lnTo>
                  <a:close/>
                  <a:moveTo>
                    <a:pt x="1831" y="1630"/>
                  </a:moveTo>
                  <a:cubicBezTo>
                    <a:pt x="1830" y="1630"/>
                    <a:pt x="1828" y="1629"/>
                    <a:pt x="1828" y="1629"/>
                  </a:cubicBezTo>
                  <a:cubicBezTo>
                    <a:pt x="1828" y="1629"/>
                    <a:pt x="1830" y="1628"/>
                    <a:pt x="1831" y="1628"/>
                  </a:cubicBezTo>
                  <a:cubicBezTo>
                    <a:pt x="1833" y="1628"/>
                    <a:pt x="1835" y="1629"/>
                    <a:pt x="1835" y="1629"/>
                  </a:cubicBezTo>
                  <a:cubicBezTo>
                    <a:pt x="1835" y="1629"/>
                    <a:pt x="1833" y="1630"/>
                    <a:pt x="1831" y="1630"/>
                  </a:cubicBezTo>
                  <a:close/>
                  <a:moveTo>
                    <a:pt x="1836" y="1620"/>
                  </a:moveTo>
                  <a:cubicBezTo>
                    <a:pt x="1836" y="1620"/>
                    <a:pt x="1836" y="1622"/>
                    <a:pt x="1837" y="1624"/>
                  </a:cubicBezTo>
                  <a:cubicBezTo>
                    <a:pt x="1837" y="1626"/>
                    <a:pt x="1837" y="1627"/>
                    <a:pt x="1836" y="1627"/>
                  </a:cubicBezTo>
                  <a:cubicBezTo>
                    <a:pt x="1836" y="1627"/>
                    <a:pt x="1836" y="1626"/>
                    <a:pt x="1835" y="1624"/>
                  </a:cubicBezTo>
                  <a:cubicBezTo>
                    <a:pt x="1835" y="1622"/>
                    <a:pt x="1836" y="1620"/>
                    <a:pt x="1836" y="1620"/>
                  </a:cubicBezTo>
                  <a:close/>
                  <a:moveTo>
                    <a:pt x="1837" y="1629"/>
                  </a:moveTo>
                  <a:cubicBezTo>
                    <a:pt x="1837" y="1630"/>
                    <a:pt x="1836" y="1630"/>
                    <a:pt x="1836" y="1629"/>
                  </a:cubicBezTo>
                  <a:cubicBezTo>
                    <a:pt x="1836" y="1629"/>
                    <a:pt x="1836" y="1629"/>
                    <a:pt x="1836" y="1628"/>
                  </a:cubicBezTo>
                  <a:cubicBezTo>
                    <a:pt x="1836" y="1628"/>
                    <a:pt x="1837" y="1628"/>
                    <a:pt x="1837" y="1628"/>
                  </a:cubicBezTo>
                  <a:cubicBezTo>
                    <a:pt x="1837" y="1629"/>
                    <a:pt x="1837" y="1629"/>
                    <a:pt x="1837" y="1629"/>
                  </a:cubicBezTo>
                  <a:close/>
                  <a:moveTo>
                    <a:pt x="1836" y="1638"/>
                  </a:moveTo>
                  <a:cubicBezTo>
                    <a:pt x="1836" y="1638"/>
                    <a:pt x="1836" y="1636"/>
                    <a:pt x="1836" y="1634"/>
                  </a:cubicBezTo>
                  <a:cubicBezTo>
                    <a:pt x="1836" y="1632"/>
                    <a:pt x="1836" y="1631"/>
                    <a:pt x="1836" y="1631"/>
                  </a:cubicBezTo>
                  <a:cubicBezTo>
                    <a:pt x="1837" y="1631"/>
                    <a:pt x="1837" y="1632"/>
                    <a:pt x="1837" y="1634"/>
                  </a:cubicBezTo>
                  <a:cubicBezTo>
                    <a:pt x="1837" y="1636"/>
                    <a:pt x="1836" y="1638"/>
                    <a:pt x="1836" y="1638"/>
                  </a:cubicBezTo>
                  <a:close/>
                  <a:moveTo>
                    <a:pt x="1842" y="1627"/>
                  </a:moveTo>
                  <a:cubicBezTo>
                    <a:pt x="1844" y="1627"/>
                    <a:pt x="1845" y="1628"/>
                    <a:pt x="1845" y="1628"/>
                  </a:cubicBezTo>
                  <a:cubicBezTo>
                    <a:pt x="1845" y="1628"/>
                    <a:pt x="1844" y="1629"/>
                    <a:pt x="1842" y="1629"/>
                  </a:cubicBezTo>
                  <a:cubicBezTo>
                    <a:pt x="1840" y="1629"/>
                    <a:pt x="1838" y="1629"/>
                    <a:pt x="1838" y="1628"/>
                  </a:cubicBezTo>
                  <a:cubicBezTo>
                    <a:pt x="1838" y="1628"/>
                    <a:pt x="1840" y="1628"/>
                    <a:pt x="1842" y="1627"/>
                  </a:cubicBezTo>
                  <a:close/>
                  <a:moveTo>
                    <a:pt x="1554" y="1805"/>
                  </a:moveTo>
                  <a:cubicBezTo>
                    <a:pt x="1554" y="1806"/>
                    <a:pt x="1552" y="1805"/>
                    <a:pt x="1549" y="1805"/>
                  </a:cubicBezTo>
                  <a:cubicBezTo>
                    <a:pt x="1546" y="1804"/>
                    <a:pt x="1544" y="1803"/>
                    <a:pt x="1544" y="1803"/>
                  </a:cubicBezTo>
                  <a:cubicBezTo>
                    <a:pt x="1544" y="1803"/>
                    <a:pt x="1547" y="1802"/>
                    <a:pt x="1549" y="1803"/>
                  </a:cubicBezTo>
                  <a:cubicBezTo>
                    <a:pt x="1552" y="1804"/>
                    <a:pt x="1554" y="1805"/>
                    <a:pt x="1554" y="1805"/>
                  </a:cubicBezTo>
                  <a:close/>
                  <a:moveTo>
                    <a:pt x="1555" y="1808"/>
                  </a:moveTo>
                  <a:cubicBezTo>
                    <a:pt x="1556" y="1808"/>
                    <a:pt x="1555" y="1811"/>
                    <a:pt x="1555" y="1813"/>
                  </a:cubicBezTo>
                  <a:cubicBezTo>
                    <a:pt x="1554" y="1816"/>
                    <a:pt x="1553" y="1818"/>
                    <a:pt x="1553" y="1818"/>
                  </a:cubicBezTo>
                  <a:cubicBezTo>
                    <a:pt x="1553" y="1818"/>
                    <a:pt x="1552" y="1816"/>
                    <a:pt x="1553" y="1813"/>
                  </a:cubicBezTo>
                  <a:cubicBezTo>
                    <a:pt x="1554" y="1810"/>
                    <a:pt x="1555" y="1808"/>
                    <a:pt x="1555" y="1808"/>
                  </a:cubicBezTo>
                  <a:close/>
                  <a:moveTo>
                    <a:pt x="1556" y="1805"/>
                  </a:moveTo>
                  <a:cubicBezTo>
                    <a:pt x="1556" y="1804"/>
                    <a:pt x="1557" y="1805"/>
                    <a:pt x="1557" y="1805"/>
                  </a:cubicBezTo>
                  <a:cubicBezTo>
                    <a:pt x="1557" y="1805"/>
                    <a:pt x="1557" y="1806"/>
                    <a:pt x="1557" y="1806"/>
                  </a:cubicBezTo>
                  <a:cubicBezTo>
                    <a:pt x="1556" y="1807"/>
                    <a:pt x="1556" y="1806"/>
                    <a:pt x="1555" y="1806"/>
                  </a:cubicBezTo>
                  <a:cubicBezTo>
                    <a:pt x="1555" y="1806"/>
                    <a:pt x="1555" y="1805"/>
                    <a:pt x="1556" y="1805"/>
                  </a:cubicBezTo>
                  <a:close/>
                  <a:moveTo>
                    <a:pt x="1556" y="1798"/>
                  </a:moveTo>
                  <a:cubicBezTo>
                    <a:pt x="1557" y="1795"/>
                    <a:pt x="1558" y="1793"/>
                    <a:pt x="1558" y="1793"/>
                  </a:cubicBezTo>
                  <a:cubicBezTo>
                    <a:pt x="1558" y="1793"/>
                    <a:pt x="1558" y="1796"/>
                    <a:pt x="1558" y="1799"/>
                  </a:cubicBezTo>
                  <a:cubicBezTo>
                    <a:pt x="1558" y="1801"/>
                    <a:pt x="1557" y="1804"/>
                    <a:pt x="1556" y="1803"/>
                  </a:cubicBezTo>
                  <a:cubicBezTo>
                    <a:pt x="1556" y="1803"/>
                    <a:pt x="1556" y="1801"/>
                    <a:pt x="1556" y="1798"/>
                  </a:cubicBezTo>
                  <a:close/>
                  <a:moveTo>
                    <a:pt x="1564" y="1805"/>
                  </a:moveTo>
                  <a:cubicBezTo>
                    <a:pt x="1567" y="1806"/>
                    <a:pt x="1569" y="1807"/>
                    <a:pt x="1569" y="1807"/>
                  </a:cubicBezTo>
                  <a:cubicBezTo>
                    <a:pt x="1569" y="1807"/>
                    <a:pt x="1566" y="1808"/>
                    <a:pt x="1564" y="1807"/>
                  </a:cubicBezTo>
                  <a:cubicBezTo>
                    <a:pt x="1561" y="1807"/>
                    <a:pt x="1559" y="1806"/>
                    <a:pt x="1559" y="1806"/>
                  </a:cubicBezTo>
                  <a:cubicBezTo>
                    <a:pt x="1559" y="1805"/>
                    <a:pt x="1561" y="1805"/>
                    <a:pt x="1564" y="1805"/>
                  </a:cubicBezTo>
                  <a:close/>
                  <a:moveTo>
                    <a:pt x="1384" y="1893"/>
                  </a:moveTo>
                  <a:cubicBezTo>
                    <a:pt x="1385" y="1892"/>
                    <a:pt x="1386" y="1892"/>
                    <a:pt x="1387" y="1893"/>
                  </a:cubicBezTo>
                  <a:cubicBezTo>
                    <a:pt x="1387" y="1893"/>
                    <a:pt x="1387" y="1894"/>
                    <a:pt x="1387" y="1895"/>
                  </a:cubicBezTo>
                  <a:cubicBezTo>
                    <a:pt x="1387" y="1896"/>
                    <a:pt x="1386" y="1896"/>
                    <a:pt x="1385" y="1896"/>
                  </a:cubicBezTo>
                  <a:cubicBezTo>
                    <a:pt x="1376" y="1910"/>
                    <a:pt x="1376" y="1910"/>
                    <a:pt x="1376" y="1910"/>
                  </a:cubicBezTo>
                  <a:cubicBezTo>
                    <a:pt x="1388" y="1904"/>
                    <a:pt x="1388" y="1904"/>
                    <a:pt x="1388" y="1904"/>
                  </a:cubicBezTo>
                  <a:cubicBezTo>
                    <a:pt x="1388" y="1905"/>
                    <a:pt x="1388" y="1905"/>
                    <a:pt x="1388" y="1905"/>
                  </a:cubicBezTo>
                  <a:cubicBezTo>
                    <a:pt x="1376" y="1910"/>
                    <a:pt x="1376" y="1910"/>
                    <a:pt x="1376" y="1910"/>
                  </a:cubicBezTo>
                  <a:cubicBezTo>
                    <a:pt x="1377" y="1910"/>
                    <a:pt x="1377" y="1910"/>
                    <a:pt x="1377" y="1910"/>
                  </a:cubicBezTo>
                  <a:cubicBezTo>
                    <a:pt x="1377" y="1910"/>
                    <a:pt x="1377" y="1910"/>
                    <a:pt x="1377" y="1910"/>
                  </a:cubicBezTo>
                  <a:cubicBezTo>
                    <a:pt x="1392" y="1912"/>
                    <a:pt x="1392" y="1912"/>
                    <a:pt x="1392" y="1912"/>
                  </a:cubicBezTo>
                  <a:cubicBezTo>
                    <a:pt x="1393" y="1912"/>
                    <a:pt x="1393" y="1911"/>
                    <a:pt x="1394" y="1911"/>
                  </a:cubicBezTo>
                  <a:cubicBezTo>
                    <a:pt x="1395" y="1911"/>
                    <a:pt x="1396" y="1912"/>
                    <a:pt x="1396" y="1913"/>
                  </a:cubicBezTo>
                  <a:cubicBezTo>
                    <a:pt x="1395" y="1914"/>
                    <a:pt x="1395" y="1915"/>
                    <a:pt x="1394" y="1915"/>
                  </a:cubicBezTo>
                  <a:cubicBezTo>
                    <a:pt x="1393" y="1914"/>
                    <a:pt x="1393" y="1914"/>
                    <a:pt x="1392" y="1913"/>
                  </a:cubicBezTo>
                  <a:cubicBezTo>
                    <a:pt x="1376" y="1911"/>
                    <a:pt x="1376" y="1911"/>
                    <a:pt x="1376" y="1911"/>
                  </a:cubicBezTo>
                  <a:cubicBezTo>
                    <a:pt x="1386" y="1920"/>
                    <a:pt x="1386" y="1920"/>
                    <a:pt x="1386" y="1920"/>
                  </a:cubicBezTo>
                  <a:cubicBezTo>
                    <a:pt x="1386" y="1920"/>
                    <a:pt x="1386" y="1920"/>
                    <a:pt x="1386" y="1920"/>
                  </a:cubicBezTo>
                  <a:cubicBezTo>
                    <a:pt x="1376" y="1912"/>
                    <a:pt x="1376" y="1912"/>
                    <a:pt x="1376" y="1912"/>
                  </a:cubicBezTo>
                  <a:cubicBezTo>
                    <a:pt x="1381" y="1927"/>
                    <a:pt x="1381" y="1927"/>
                    <a:pt x="1381" y="1927"/>
                  </a:cubicBezTo>
                  <a:cubicBezTo>
                    <a:pt x="1381" y="1927"/>
                    <a:pt x="1382" y="1927"/>
                    <a:pt x="1382" y="1928"/>
                  </a:cubicBezTo>
                  <a:cubicBezTo>
                    <a:pt x="1383" y="1929"/>
                    <a:pt x="1382" y="1930"/>
                    <a:pt x="1381" y="1930"/>
                  </a:cubicBezTo>
                  <a:cubicBezTo>
                    <a:pt x="1381" y="1930"/>
                    <a:pt x="1380" y="1930"/>
                    <a:pt x="1379" y="1929"/>
                  </a:cubicBezTo>
                  <a:cubicBezTo>
                    <a:pt x="1379" y="1928"/>
                    <a:pt x="1379" y="1928"/>
                    <a:pt x="1380" y="1927"/>
                  </a:cubicBezTo>
                  <a:cubicBezTo>
                    <a:pt x="1375" y="1912"/>
                    <a:pt x="1375" y="1912"/>
                    <a:pt x="1375" y="1912"/>
                  </a:cubicBezTo>
                  <a:cubicBezTo>
                    <a:pt x="1369" y="1923"/>
                    <a:pt x="1369" y="1923"/>
                    <a:pt x="1369" y="1923"/>
                  </a:cubicBezTo>
                  <a:cubicBezTo>
                    <a:pt x="1368" y="1923"/>
                    <a:pt x="1368" y="1923"/>
                    <a:pt x="1368" y="1923"/>
                  </a:cubicBezTo>
                  <a:cubicBezTo>
                    <a:pt x="1375" y="1911"/>
                    <a:pt x="1375" y="1911"/>
                    <a:pt x="1375" y="1911"/>
                  </a:cubicBezTo>
                  <a:cubicBezTo>
                    <a:pt x="1362" y="1921"/>
                    <a:pt x="1362" y="1921"/>
                    <a:pt x="1362" y="1921"/>
                  </a:cubicBezTo>
                  <a:cubicBezTo>
                    <a:pt x="1362" y="1921"/>
                    <a:pt x="1362" y="1922"/>
                    <a:pt x="1362" y="1922"/>
                  </a:cubicBezTo>
                  <a:cubicBezTo>
                    <a:pt x="1361" y="1923"/>
                    <a:pt x="1360" y="1923"/>
                    <a:pt x="1359" y="1923"/>
                  </a:cubicBezTo>
                  <a:cubicBezTo>
                    <a:pt x="1359" y="1922"/>
                    <a:pt x="1358" y="1921"/>
                    <a:pt x="1359" y="1920"/>
                  </a:cubicBezTo>
                  <a:cubicBezTo>
                    <a:pt x="1359" y="1919"/>
                    <a:pt x="1360" y="1919"/>
                    <a:pt x="1361" y="1920"/>
                  </a:cubicBezTo>
                  <a:cubicBezTo>
                    <a:pt x="1361" y="1920"/>
                    <a:pt x="1361" y="1920"/>
                    <a:pt x="1361" y="1920"/>
                  </a:cubicBezTo>
                  <a:cubicBezTo>
                    <a:pt x="1375" y="1910"/>
                    <a:pt x="1375" y="1910"/>
                    <a:pt x="1375" y="1910"/>
                  </a:cubicBezTo>
                  <a:cubicBezTo>
                    <a:pt x="1364" y="1909"/>
                    <a:pt x="1364" y="1909"/>
                    <a:pt x="1364" y="1909"/>
                  </a:cubicBezTo>
                  <a:cubicBezTo>
                    <a:pt x="1364" y="1908"/>
                    <a:pt x="1364" y="1908"/>
                    <a:pt x="1364" y="1908"/>
                  </a:cubicBezTo>
                  <a:cubicBezTo>
                    <a:pt x="1375" y="1910"/>
                    <a:pt x="1375" y="1910"/>
                    <a:pt x="1375" y="1910"/>
                  </a:cubicBezTo>
                  <a:cubicBezTo>
                    <a:pt x="1364" y="1897"/>
                    <a:pt x="1364" y="1897"/>
                    <a:pt x="1364" y="1897"/>
                  </a:cubicBezTo>
                  <a:cubicBezTo>
                    <a:pt x="1364" y="1897"/>
                    <a:pt x="1364" y="1897"/>
                    <a:pt x="1364" y="1897"/>
                  </a:cubicBezTo>
                  <a:cubicBezTo>
                    <a:pt x="1363" y="1898"/>
                    <a:pt x="1362" y="1897"/>
                    <a:pt x="1362" y="1896"/>
                  </a:cubicBezTo>
                  <a:cubicBezTo>
                    <a:pt x="1362" y="1895"/>
                    <a:pt x="1362" y="1894"/>
                    <a:pt x="1363" y="1894"/>
                  </a:cubicBezTo>
                  <a:cubicBezTo>
                    <a:pt x="1364" y="1894"/>
                    <a:pt x="1365" y="1894"/>
                    <a:pt x="1365" y="1895"/>
                  </a:cubicBezTo>
                  <a:cubicBezTo>
                    <a:pt x="1365" y="1896"/>
                    <a:pt x="1365" y="1896"/>
                    <a:pt x="1365" y="1897"/>
                  </a:cubicBezTo>
                  <a:cubicBezTo>
                    <a:pt x="1375" y="1909"/>
                    <a:pt x="1375" y="1909"/>
                    <a:pt x="1375" y="1909"/>
                  </a:cubicBezTo>
                  <a:cubicBezTo>
                    <a:pt x="1376" y="1909"/>
                    <a:pt x="1376" y="1909"/>
                    <a:pt x="1376" y="1909"/>
                  </a:cubicBezTo>
                  <a:cubicBezTo>
                    <a:pt x="1371" y="1896"/>
                    <a:pt x="1371" y="1896"/>
                    <a:pt x="1371" y="1896"/>
                  </a:cubicBezTo>
                  <a:cubicBezTo>
                    <a:pt x="1371" y="1896"/>
                    <a:pt x="1371" y="1896"/>
                    <a:pt x="1371" y="1896"/>
                  </a:cubicBezTo>
                  <a:cubicBezTo>
                    <a:pt x="1376" y="1909"/>
                    <a:pt x="1376" y="1909"/>
                    <a:pt x="1376" y="1909"/>
                  </a:cubicBezTo>
                  <a:cubicBezTo>
                    <a:pt x="1384" y="1895"/>
                    <a:pt x="1384" y="1895"/>
                    <a:pt x="1384" y="1895"/>
                  </a:cubicBezTo>
                  <a:cubicBezTo>
                    <a:pt x="1384" y="1894"/>
                    <a:pt x="1384" y="1894"/>
                    <a:pt x="1384" y="1893"/>
                  </a:cubicBezTo>
                  <a:close/>
                  <a:moveTo>
                    <a:pt x="197" y="717"/>
                  </a:moveTo>
                  <a:cubicBezTo>
                    <a:pt x="197" y="717"/>
                    <a:pt x="197" y="717"/>
                    <a:pt x="197" y="716"/>
                  </a:cubicBezTo>
                  <a:cubicBezTo>
                    <a:pt x="187" y="716"/>
                    <a:pt x="187" y="716"/>
                    <a:pt x="187" y="716"/>
                  </a:cubicBezTo>
                  <a:cubicBezTo>
                    <a:pt x="187" y="716"/>
                    <a:pt x="187" y="716"/>
                    <a:pt x="187" y="716"/>
                  </a:cubicBezTo>
                  <a:cubicBezTo>
                    <a:pt x="195" y="719"/>
                    <a:pt x="195" y="719"/>
                    <a:pt x="195" y="719"/>
                  </a:cubicBezTo>
                  <a:cubicBezTo>
                    <a:pt x="195" y="719"/>
                    <a:pt x="195" y="719"/>
                    <a:pt x="195" y="719"/>
                  </a:cubicBezTo>
                  <a:cubicBezTo>
                    <a:pt x="187" y="717"/>
                    <a:pt x="187" y="717"/>
                    <a:pt x="187" y="717"/>
                  </a:cubicBezTo>
                  <a:cubicBezTo>
                    <a:pt x="190" y="726"/>
                    <a:pt x="190" y="726"/>
                    <a:pt x="190" y="726"/>
                  </a:cubicBezTo>
                  <a:cubicBezTo>
                    <a:pt x="191" y="726"/>
                    <a:pt x="191" y="726"/>
                    <a:pt x="191" y="727"/>
                  </a:cubicBezTo>
                  <a:cubicBezTo>
                    <a:pt x="191" y="727"/>
                    <a:pt x="191" y="728"/>
                    <a:pt x="190" y="728"/>
                  </a:cubicBezTo>
                  <a:cubicBezTo>
                    <a:pt x="190" y="728"/>
                    <a:pt x="189" y="728"/>
                    <a:pt x="189" y="727"/>
                  </a:cubicBezTo>
                  <a:cubicBezTo>
                    <a:pt x="189" y="727"/>
                    <a:pt x="189" y="726"/>
                    <a:pt x="190" y="726"/>
                  </a:cubicBezTo>
                  <a:cubicBezTo>
                    <a:pt x="186" y="717"/>
                    <a:pt x="186" y="717"/>
                    <a:pt x="186" y="717"/>
                  </a:cubicBezTo>
                  <a:cubicBezTo>
                    <a:pt x="184" y="724"/>
                    <a:pt x="184" y="724"/>
                    <a:pt x="184" y="724"/>
                  </a:cubicBezTo>
                  <a:cubicBezTo>
                    <a:pt x="184" y="724"/>
                    <a:pt x="184" y="724"/>
                    <a:pt x="184" y="724"/>
                  </a:cubicBezTo>
                  <a:cubicBezTo>
                    <a:pt x="186" y="716"/>
                    <a:pt x="186" y="716"/>
                    <a:pt x="186" y="716"/>
                  </a:cubicBezTo>
                  <a:cubicBezTo>
                    <a:pt x="186" y="717"/>
                    <a:pt x="186" y="717"/>
                    <a:pt x="186" y="717"/>
                  </a:cubicBezTo>
                  <a:cubicBezTo>
                    <a:pt x="186" y="717"/>
                    <a:pt x="186" y="717"/>
                    <a:pt x="186" y="717"/>
                  </a:cubicBezTo>
                  <a:cubicBezTo>
                    <a:pt x="179" y="723"/>
                    <a:pt x="179" y="723"/>
                    <a:pt x="179" y="723"/>
                  </a:cubicBezTo>
                  <a:cubicBezTo>
                    <a:pt x="179" y="724"/>
                    <a:pt x="179" y="724"/>
                    <a:pt x="179" y="725"/>
                  </a:cubicBezTo>
                  <a:cubicBezTo>
                    <a:pt x="178" y="725"/>
                    <a:pt x="178" y="725"/>
                    <a:pt x="177" y="724"/>
                  </a:cubicBezTo>
                  <a:cubicBezTo>
                    <a:pt x="177" y="724"/>
                    <a:pt x="177" y="723"/>
                    <a:pt x="177" y="723"/>
                  </a:cubicBezTo>
                  <a:cubicBezTo>
                    <a:pt x="178" y="723"/>
                    <a:pt x="178" y="723"/>
                    <a:pt x="178" y="723"/>
                  </a:cubicBezTo>
                  <a:cubicBezTo>
                    <a:pt x="186" y="716"/>
                    <a:pt x="186" y="716"/>
                    <a:pt x="186" y="716"/>
                  </a:cubicBezTo>
                  <a:cubicBezTo>
                    <a:pt x="178" y="717"/>
                    <a:pt x="178" y="717"/>
                    <a:pt x="178" y="717"/>
                  </a:cubicBezTo>
                  <a:cubicBezTo>
                    <a:pt x="178" y="717"/>
                    <a:pt x="178" y="717"/>
                    <a:pt x="178" y="717"/>
                  </a:cubicBezTo>
                  <a:cubicBezTo>
                    <a:pt x="185" y="716"/>
                    <a:pt x="185" y="716"/>
                    <a:pt x="185" y="716"/>
                  </a:cubicBezTo>
                  <a:cubicBezTo>
                    <a:pt x="177" y="712"/>
                    <a:pt x="177" y="712"/>
                    <a:pt x="177" y="712"/>
                  </a:cubicBezTo>
                  <a:cubicBezTo>
                    <a:pt x="176" y="713"/>
                    <a:pt x="176" y="713"/>
                    <a:pt x="175" y="713"/>
                  </a:cubicBezTo>
                  <a:cubicBezTo>
                    <a:pt x="175" y="712"/>
                    <a:pt x="175" y="712"/>
                    <a:pt x="175" y="711"/>
                  </a:cubicBezTo>
                  <a:cubicBezTo>
                    <a:pt x="175" y="711"/>
                    <a:pt x="176" y="710"/>
                    <a:pt x="176" y="711"/>
                  </a:cubicBezTo>
                  <a:cubicBezTo>
                    <a:pt x="176" y="711"/>
                    <a:pt x="177" y="711"/>
                    <a:pt x="177" y="712"/>
                  </a:cubicBezTo>
                  <a:cubicBezTo>
                    <a:pt x="186" y="716"/>
                    <a:pt x="186" y="716"/>
                    <a:pt x="186" y="716"/>
                  </a:cubicBezTo>
                  <a:cubicBezTo>
                    <a:pt x="183" y="708"/>
                    <a:pt x="183" y="708"/>
                    <a:pt x="183" y="708"/>
                  </a:cubicBezTo>
                  <a:cubicBezTo>
                    <a:pt x="183" y="708"/>
                    <a:pt x="183" y="708"/>
                    <a:pt x="183" y="708"/>
                  </a:cubicBezTo>
                  <a:cubicBezTo>
                    <a:pt x="186" y="716"/>
                    <a:pt x="186" y="716"/>
                    <a:pt x="186" y="716"/>
                  </a:cubicBezTo>
                  <a:cubicBezTo>
                    <a:pt x="187" y="706"/>
                    <a:pt x="187" y="706"/>
                    <a:pt x="187" y="706"/>
                  </a:cubicBezTo>
                  <a:cubicBezTo>
                    <a:pt x="187" y="705"/>
                    <a:pt x="186" y="705"/>
                    <a:pt x="186" y="705"/>
                  </a:cubicBezTo>
                  <a:cubicBezTo>
                    <a:pt x="186" y="704"/>
                    <a:pt x="186" y="704"/>
                    <a:pt x="187" y="704"/>
                  </a:cubicBezTo>
                  <a:cubicBezTo>
                    <a:pt x="187" y="704"/>
                    <a:pt x="188" y="704"/>
                    <a:pt x="188" y="704"/>
                  </a:cubicBezTo>
                  <a:cubicBezTo>
                    <a:pt x="188" y="705"/>
                    <a:pt x="188" y="705"/>
                    <a:pt x="187" y="706"/>
                  </a:cubicBezTo>
                  <a:cubicBezTo>
                    <a:pt x="187" y="706"/>
                    <a:pt x="187" y="706"/>
                    <a:pt x="187" y="706"/>
                  </a:cubicBezTo>
                  <a:cubicBezTo>
                    <a:pt x="187" y="716"/>
                    <a:pt x="187" y="716"/>
                    <a:pt x="187" y="716"/>
                  </a:cubicBezTo>
                  <a:cubicBezTo>
                    <a:pt x="192" y="711"/>
                    <a:pt x="192" y="711"/>
                    <a:pt x="192" y="711"/>
                  </a:cubicBezTo>
                  <a:cubicBezTo>
                    <a:pt x="192" y="711"/>
                    <a:pt x="192" y="711"/>
                    <a:pt x="192" y="711"/>
                  </a:cubicBezTo>
                  <a:cubicBezTo>
                    <a:pt x="187" y="716"/>
                    <a:pt x="187" y="716"/>
                    <a:pt x="187" y="716"/>
                  </a:cubicBezTo>
                  <a:cubicBezTo>
                    <a:pt x="197" y="716"/>
                    <a:pt x="197" y="716"/>
                    <a:pt x="197" y="716"/>
                  </a:cubicBezTo>
                  <a:cubicBezTo>
                    <a:pt x="197" y="716"/>
                    <a:pt x="197" y="716"/>
                    <a:pt x="197" y="716"/>
                  </a:cubicBezTo>
                  <a:cubicBezTo>
                    <a:pt x="197" y="715"/>
                    <a:pt x="198" y="715"/>
                    <a:pt x="198" y="715"/>
                  </a:cubicBezTo>
                  <a:cubicBezTo>
                    <a:pt x="199" y="715"/>
                    <a:pt x="199" y="716"/>
                    <a:pt x="199" y="717"/>
                  </a:cubicBezTo>
                  <a:cubicBezTo>
                    <a:pt x="199" y="717"/>
                    <a:pt x="198" y="717"/>
                    <a:pt x="197" y="717"/>
                  </a:cubicBezTo>
                  <a:close/>
                  <a:moveTo>
                    <a:pt x="198" y="710"/>
                  </a:moveTo>
                  <a:cubicBezTo>
                    <a:pt x="196" y="710"/>
                    <a:pt x="195" y="710"/>
                    <a:pt x="193" y="711"/>
                  </a:cubicBezTo>
                  <a:cubicBezTo>
                    <a:pt x="193" y="711"/>
                    <a:pt x="193" y="711"/>
                    <a:pt x="193" y="711"/>
                  </a:cubicBezTo>
                  <a:cubicBezTo>
                    <a:pt x="194" y="709"/>
                    <a:pt x="195" y="707"/>
                    <a:pt x="194" y="705"/>
                  </a:cubicBezTo>
                  <a:cubicBezTo>
                    <a:pt x="195" y="707"/>
                    <a:pt x="197" y="708"/>
                    <a:pt x="198" y="710"/>
                  </a:cubicBezTo>
                  <a:close/>
                  <a:moveTo>
                    <a:pt x="45" y="591"/>
                  </a:moveTo>
                  <a:cubicBezTo>
                    <a:pt x="44" y="591"/>
                    <a:pt x="43" y="591"/>
                    <a:pt x="43" y="591"/>
                  </a:cubicBezTo>
                  <a:cubicBezTo>
                    <a:pt x="42" y="590"/>
                    <a:pt x="42" y="590"/>
                    <a:pt x="42" y="589"/>
                  </a:cubicBezTo>
                  <a:cubicBezTo>
                    <a:pt x="28" y="582"/>
                    <a:pt x="28" y="582"/>
                    <a:pt x="28" y="582"/>
                  </a:cubicBezTo>
                  <a:cubicBezTo>
                    <a:pt x="28" y="582"/>
                    <a:pt x="28" y="582"/>
                    <a:pt x="28" y="582"/>
                  </a:cubicBezTo>
                  <a:cubicBezTo>
                    <a:pt x="37" y="592"/>
                    <a:pt x="37" y="592"/>
                    <a:pt x="37" y="592"/>
                  </a:cubicBezTo>
                  <a:cubicBezTo>
                    <a:pt x="37" y="592"/>
                    <a:pt x="37" y="592"/>
                    <a:pt x="37" y="592"/>
                  </a:cubicBezTo>
                  <a:cubicBezTo>
                    <a:pt x="28" y="582"/>
                    <a:pt x="28" y="582"/>
                    <a:pt x="28" y="582"/>
                  </a:cubicBezTo>
                  <a:cubicBezTo>
                    <a:pt x="25" y="599"/>
                    <a:pt x="25" y="599"/>
                    <a:pt x="25" y="599"/>
                  </a:cubicBezTo>
                  <a:cubicBezTo>
                    <a:pt x="26" y="599"/>
                    <a:pt x="26" y="600"/>
                    <a:pt x="26" y="600"/>
                  </a:cubicBezTo>
                  <a:cubicBezTo>
                    <a:pt x="26" y="601"/>
                    <a:pt x="25" y="602"/>
                    <a:pt x="24" y="602"/>
                  </a:cubicBezTo>
                  <a:cubicBezTo>
                    <a:pt x="24" y="601"/>
                    <a:pt x="23" y="601"/>
                    <a:pt x="23" y="600"/>
                  </a:cubicBezTo>
                  <a:cubicBezTo>
                    <a:pt x="23" y="599"/>
                    <a:pt x="24" y="598"/>
                    <a:pt x="25" y="598"/>
                  </a:cubicBezTo>
                  <a:cubicBezTo>
                    <a:pt x="27" y="582"/>
                    <a:pt x="27" y="582"/>
                    <a:pt x="27" y="582"/>
                  </a:cubicBezTo>
                  <a:cubicBezTo>
                    <a:pt x="18" y="591"/>
                    <a:pt x="18" y="591"/>
                    <a:pt x="18" y="591"/>
                  </a:cubicBezTo>
                  <a:cubicBezTo>
                    <a:pt x="18" y="591"/>
                    <a:pt x="18" y="591"/>
                    <a:pt x="18" y="591"/>
                  </a:cubicBezTo>
                  <a:cubicBezTo>
                    <a:pt x="27" y="581"/>
                    <a:pt x="27" y="581"/>
                    <a:pt x="27" y="581"/>
                  </a:cubicBezTo>
                  <a:cubicBezTo>
                    <a:pt x="26" y="582"/>
                    <a:pt x="26" y="582"/>
                    <a:pt x="26" y="582"/>
                  </a:cubicBezTo>
                  <a:cubicBezTo>
                    <a:pt x="26" y="582"/>
                    <a:pt x="26" y="582"/>
                    <a:pt x="26" y="582"/>
                  </a:cubicBezTo>
                  <a:cubicBezTo>
                    <a:pt x="11" y="586"/>
                    <a:pt x="11" y="586"/>
                    <a:pt x="11" y="586"/>
                  </a:cubicBezTo>
                  <a:cubicBezTo>
                    <a:pt x="11" y="587"/>
                    <a:pt x="11" y="588"/>
                    <a:pt x="10" y="588"/>
                  </a:cubicBezTo>
                  <a:cubicBezTo>
                    <a:pt x="9" y="588"/>
                    <a:pt x="8" y="587"/>
                    <a:pt x="8" y="587"/>
                  </a:cubicBezTo>
                  <a:cubicBezTo>
                    <a:pt x="8" y="586"/>
                    <a:pt x="8" y="585"/>
                    <a:pt x="9" y="584"/>
                  </a:cubicBezTo>
                  <a:cubicBezTo>
                    <a:pt x="10" y="584"/>
                    <a:pt x="10" y="585"/>
                    <a:pt x="11" y="585"/>
                  </a:cubicBezTo>
                  <a:cubicBezTo>
                    <a:pt x="26" y="581"/>
                    <a:pt x="26" y="581"/>
                    <a:pt x="26" y="581"/>
                  </a:cubicBezTo>
                  <a:cubicBezTo>
                    <a:pt x="14" y="576"/>
                    <a:pt x="14" y="576"/>
                    <a:pt x="14" y="576"/>
                  </a:cubicBezTo>
                  <a:cubicBezTo>
                    <a:pt x="14" y="576"/>
                    <a:pt x="14" y="576"/>
                    <a:pt x="14" y="576"/>
                  </a:cubicBezTo>
                  <a:cubicBezTo>
                    <a:pt x="26" y="580"/>
                    <a:pt x="26" y="580"/>
                    <a:pt x="26" y="580"/>
                  </a:cubicBezTo>
                  <a:cubicBezTo>
                    <a:pt x="16" y="568"/>
                    <a:pt x="16" y="568"/>
                    <a:pt x="16" y="568"/>
                  </a:cubicBezTo>
                  <a:cubicBezTo>
                    <a:pt x="15" y="568"/>
                    <a:pt x="14" y="568"/>
                    <a:pt x="14" y="568"/>
                  </a:cubicBezTo>
                  <a:cubicBezTo>
                    <a:pt x="13" y="567"/>
                    <a:pt x="13" y="566"/>
                    <a:pt x="14" y="565"/>
                  </a:cubicBezTo>
                  <a:cubicBezTo>
                    <a:pt x="15" y="565"/>
                    <a:pt x="16" y="565"/>
                    <a:pt x="16" y="565"/>
                  </a:cubicBezTo>
                  <a:cubicBezTo>
                    <a:pt x="17" y="566"/>
                    <a:pt x="17" y="567"/>
                    <a:pt x="16" y="567"/>
                  </a:cubicBezTo>
                  <a:cubicBezTo>
                    <a:pt x="27" y="580"/>
                    <a:pt x="27" y="580"/>
                    <a:pt x="27" y="580"/>
                  </a:cubicBezTo>
                  <a:cubicBezTo>
                    <a:pt x="28" y="566"/>
                    <a:pt x="28" y="566"/>
                    <a:pt x="28" y="566"/>
                  </a:cubicBezTo>
                  <a:cubicBezTo>
                    <a:pt x="28" y="566"/>
                    <a:pt x="28" y="566"/>
                    <a:pt x="28" y="566"/>
                  </a:cubicBezTo>
                  <a:cubicBezTo>
                    <a:pt x="27" y="580"/>
                    <a:pt x="27" y="580"/>
                    <a:pt x="27" y="580"/>
                  </a:cubicBezTo>
                  <a:cubicBezTo>
                    <a:pt x="36" y="566"/>
                    <a:pt x="36" y="566"/>
                    <a:pt x="36" y="566"/>
                  </a:cubicBezTo>
                  <a:cubicBezTo>
                    <a:pt x="35" y="566"/>
                    <a:pt x="35" y="565"/>
                    <a:pt x="35" y="564"/>
                  </a:cubicBezTo>
                  <a:cubicBezTo>
                    <a:pt x="35" y="563"/>
                    <a:pt x="36" y="563"/>
                    <a:pt x="37" y="563"/>
                  </a:cubicBezTo>
                  <a:cubicBezTo>
                    <a:pt x="37" y="563"/>
                    <a:pt x="38" y="563"/>
                    <a:pt x="38" y="564"/>
                  </a:cubicBezTo>
                  <a:cubicBezTo>
                    <a:pt x="37" y="564"/>
                    <a:pt x="37" y="564"/>
                    <a:pt x="37" y="564"/>
                  </a:cubicBezTo>
                  <a:cubicBezTo>
                    <a:pt x="38" y="566"/>
                    <a:pt x="38" y="566"/>
                    <a:pt x="38" y="566"/>
                  </a:cubicBezTo>
                  <a:cubicBezTo>
                    <a:pt x="37" y="566"/>
                    <a:pt x="37" y="567"/>
                    <a:pt x="37" y="566"/>
                  </a:cubicBezTo>
                  <a:cubicBezTo>
                    <a:pt x="37" y="566"/>
                    <a:pt x="36" y="566"/>
                    <a:pt x="36" y="566"/>
                  </a:cubicBezTo>
                  <a:cubicBezTo>
                    <a:pt x="28" y="581"/>
                    <a:pt x="28" y="581"/>
                    <a:pt x="28" y="581"/>
                  </a:cubicBezTo>
                  <a:cubicBezTo>
                    <a:pt x="39" y="578"/>
                    <a:pt x="39" y="578"/>
                    <a:pt x="39" y="578"/>
                  </a:cubicBezTo>
                  <a:cubicBezTo>
                    <a:pt x="39" y="578"/>
                    <a:pt x="39" y="578"/>
                    <a:pt x="39" y="578"/>
                  </a:cubicBezTo>
                  <a:cubicBezTo>
                    <a:pt x="28" y="581"/>
                    <a:pt x="28" y="581"/>
                    <a:pt x="28" y="581"/>
                  </a:cubicBezTo>
                  <a:cubicBezTo>
                    <a:pt x="43" y="588"/>
                    <a:pt x="43" y="588"/>
                    <a:pt x="43" y="588"/>
                  </a:cubicBezTo>
                  <a:cubicBezTo>
                    <a:pt x="43" y="588"/>
                    <a:pt x="43" y="588"/>
                    <a:pt x="43" y="588"/>
                  </a:cubicBezTo>
                  <a:cubicBezTo>
                    <a:pt x="44" y="588"/>
                    <a:pt x="45" y="588"/>
                    <a:pt x="45" y="588"/>
                  </a:cubicBezTo>
                  <a:cubicBezTo>
                    <a:pt x="46" y="589"/>
                    <a:pt x="46" y="590"/>
                    <a:pt x="45" y="591"/>
                  </a:cubicBezTo>
                  <a:close/>
                  <a:moveTo>
                    <a:pt x="43" y="577"/>
                  </a:moveTo>
                  <a:cubicBezTo>
                    <a:pt x="43" y="578"/>
                    <a:pt x="43" y="578"/>
                    <a:pt x="43" y="578"/>
                  </a:cubicBezTo>
                  <a:cubicBezTo>
                    <a:pt x="43" y="578"/>
                    <a:pt x="42" y="578"/>
                    <a:pt x="42" y="578"/>
                  </a:cubicBezTo>
                  <a:cubicBezTo>
                    <a:pt x="42" y="578"/>
                    <a:pt x="42" y="578"/>
                    <a:pt x="42" y="578"/>
                  </a:cubicBezTo>
                  <a:cubicBezTo>
                    <a:pt x="42" y="578"/>
                    <a:pt x="42" y="578"/>
                    <a:pt x="43" y="577"/>
                  </a:cubicBezTo>
                  <a:close/>
                  <a:moveTo>
                    <a:pt x="91" y="523"/>
                  </a:moveTo>
                  <a:cubicBezTo>
                    <a:pt x="91" y="523"/>
                    <a:pt x="92" y="522"/>
                    <a:pt x="92" y="523"/>
                  </a:cubicBezTo>
                  <a:cubicBezTo>
                    <a:pt x="92" y="523"/>
                    <a:pt x="93" y="523"/>
                    <a:pt x="92" y="523"/>
                  </a:cubicBezTo>
                  <a:cubicBezTo>
                    <a:pt x="100" y="527"/>
                    <a:pt x="100" y="527"/>
                    <a:pt x="100" y="527"/>
                  </a:cubicBezTo>
                  <a:cubicBezTo>
                    <a:pt x="96" y="521"/>
                    <a:pt x="96" y="521"/>
                    <a:pt x="96" y="521"/>
                  </a:cubicBezTo>
                  <a:cubicBezTo>
                    <a:pt x="97" y="521"/>
                    <a:pt x="97" y="521"/>
                    <a:pt x="97" y="521"/>
                  </a:cubicBezTo>
                  <a:cubicBezTo>
                    <a:pt x="100" y="526"/>
                    <a:pt x="100" y="526"/>
                    <a:pt x="100" y="526"/>
                  </a:cubicBezTo>
                  <a:cubicBezTo>
                    <a:pt x="100" y="519"/>
                    <a:pt x="100" y="519"/>
                    <a:pt x="100" y="519"/>
                  </a:cubicBezTo>
                  <a:cubicBezTo>
                    <a:pt x="100" y="519"/>
                    <a:pt x="99" y="518"/>
                    <a:pt x="99" y="518"/>
                  </a:cubicBezTo>
                  <a:cubicBezTo>
                    <a:pt x="99" y="518"/>
                    <a:pt x="100" y="517"/>
                    <a:pt x="100" y="517"/>
                  </a:cubicBezTo>
                  <a:cubicBezTo>
                    <a:pt x="101" y="517"/>
                    <a:pt x="101" y="518"/>
                    <a:pt x="101" y="518"/>
                  </a:cubicBezTo>
                  <a:cubicBezTo>
                    <a:pt x="101" y="518"/>
                    <a:pt x="101" y="519"/>
                    <a:pt x="100" y="519"/>
                  </a:cubicBezTo>
                  <a:cubicBezTo>
                    <a:pt x="100" y="527"/>
                    <a:pt x="100" y="527"/>
                    <a:pt x="100" y="527"/>
                  </a:cubicBezTo>
                  <a:cubicBezTo>
                    <a:pt x="105" y="522"/>
                    <a:pt x="105" y="522"/>
                    <a:pt x="105" y="522"/>
                  </a:cubicBezTo>
                  <a:cubicBezTo>
                    <a:pt x="105" y="522"/>
                    <a:pt x="105" y="522"/>
                    <a:pt x="105" y="522"/>
                  </a:cubicBezTo>
                  <a:cubicBezTo>
                    <a:pt x="100" y="527"/>
                    <a:pt x="100" y="527"/>
                    <a:pt x="100" y="527"/>
                  </a:cubicBezTo>
                  <a:cubicBezTo>
                    <a:pt x="108" y="525"/>
                    <a:pt x="108" y="525"/>
                    <a:pt x="108" y="525"/>
                  </a:cubicBezTo>
                  <a:cubicBezTo>
                    <a:pt x="108" y="524"/>
                    <a:pt x="108" y="524"/>
                    <a:pt x="108" y="524"/>
                  </a:cubicBezTo>
                  <a:cubicBezTo>
                    <a:pt x="108" y="524"/>
                    <a:pt x="109" y="524"/>
                    <a:pt x="109" y="524"/>
                  </a:cubicBezTo>
                  <a:cubicBezTo>
                    <a:pt x="109" y="524"/>
                    <a:pt x="109" y="525"/>
                    <a:pt x="109" y="525"/>
                  </a:cubicBezTo>
                  <a:cubicBezTo>
                    <a:pt x="109" y="525"/>
                    <a:pt x="108" y="525"/>
                    <a:pt x="108" y="525"/>
                  </a:cubicBezTo>
                  <a:cubicBezTo>
                    <a:pt x="108" y="525"/>
                    <a:pt x="108" y="525"/>
                    <a:pt x="108" y="525"/>
                  </a:cubicBezTo>
                  <a:cubicBezTo>
                    <a:pt x="100" y="527"/>
                    <a:pt x="100" y="527"/>
                    <a:pt x="100" y="527"/>
                  </a:cubicBezTo>
                  <a:cubicBezTo>
                    <a:pt x="105" y="530"/>
                    <a:pt x="105" y="530"/>
                    <a:pt x="105" y="530"/>
                  </a:cubicBezTo>
                  <a:cubicBezTo>
                    <a:pt x="105" y="530"/>
                    <a:pt x="105" y="530"/>
                    <a:pt x="105" y="530"/>
                  </a:cubicBezTo>
                  <a:cubicBezTo>
                    <a:pt x="100" y="528"/>
                    <a:pt x="100" y="528"/>
                    <a:pt x="100" y="528"/>
                  </a:cubicBezTo>
                  <a:cubicBezTo>
                    <a:pt x="103" y="535"/>
                    <a:pt x="103" y="535"/>
                    <a:pt x="103" y="535"/>
                  </a:cubicBezTo>
                  <a:cubicBezTo>
                    <a:pt x="103" y="535"/>
                    <a:pt x="103" y="535"/>
                    <a:pt x="103" y="535"/>
                  </a:cubicBezTo>
                  <a:cubicBezTo>
                    <a:pt x="104" y="535"/>
                    <a:pt x="104" y="535"/>
                    <a:pt x="104" y="536"/>
                  </a:cubicBezTo>
                  <a:cubicBezTo>
                    <a:pt x="104" y="536"/>
                    <a:pt x="104" y="537"/>
                    <a:pt x="103" y="537"/>
                  </a:cubicBezTo>
                  <a:cubicBezTo>
                    <a:pt x="103" y="537"/>
                    <a:pt x="102" y="536"/>
                    <a:pt x="102" y="536"/>
                  </a:cubicBezTo>
                  <a:cubicBezTo>
                    <a:pt x="102" y="535"/>
                    <a:pt x="103" y="535"/>
                    <a:pt x="103" y="535"/>
                  </a:cubicBezTo>
                  <a:cubicBezTo>
                    <a:pt x="100" y="528"/>
                    <a:pt x="100" y="528"/>
                    <a:pt x="100" y="528"/>
                  </a:cubicBezTo>
                  <a:cubicBezTo>
                    <a:pt x="100" y="528"/>
                    <a:pt x="100" y="528"/>
                    <a:pt x="100" y="528"/>
                  </a:cubicBezTo>
                  <a:cubicBezTo>
                    <a:pt x="100" y="534"/>
                    <a:pt x="100" y="534"/>
                    <a:pt x="100" y="534"/>
                  </a:cubicBezTo>
                  <a:cubicBezTo>
                    <a:pt x="100" y="534"/>
                    <a:pt x="100" y="534"/>
                    <a:pt x="100" y="534"/>
                  </a:cubicBezTo>
                  <a:cubicBezTo>
                    <a:pt x="100" y="528"/>
                    <a:pt x="100" y="528"/>
                    <a:pt x="100" y="528"/>
                  </a:cubicBezTo>
                  <a:cubicBezTo>
                    <a:pt x="94" y="533"/>
                    <a:pt x="94" y="533"/>
                    <a:pt x="94" y="533"/>
                  </a:cubicBezTo>
                  <a:cubicBezTo>
                    <a:pt x="94" y="533"/>
                    <a:pt x="94" y="534"/>
                    <a:pt x="93" y="534"/>
                  </a:cubicBezTo>
                  <a:cubicBezTo>
                    <a:pt x="93" y="534"/>
                    <a:pt x="92" y="534"/>
                    <a:pt x="92" y="534"/>
                  </a:cubicBezTo>
                  <a:cubicBezTo>
                    <a:pt x="92" y="533"/>
                    <a:pt x="92" y="533"/>
                    <a:pt x="92" y="533"/>
                  </a:cubicBezTo>
                  <a:cubicBezTo>
                    <a:pt x="93" y="532"/>
                    <a:pt x="93" y="532"/>
                    <a:pt x="93" y="533"/>
                  </a:cubicBezTo>
                  <a:cubicBezTo>
                    <a:pt x="99" y="527"/>
                    <a:pt x="99" y="527"/>
                    <a:pt x="99" y="527"/>
                  </a:cubicBezTo>
                  <a:cubicBezTo>
                    <a:pt x="93" y="528"/>
                    <a:pt x="93" y="528"/>
                    <a:pt x="93" y="528"/>
                  </a:cubicBezTo>
                  <a:cubicBezTo>
                    <a:pt x="93" y="528"/>
                    <a:pt x="93" y="528"/>
                    <a:pt x="93" y="528"/>
                  </a:cubicBezTo>
                  <a:cubicBezTo>
                    <a:pt x="100" y="527"/>
                    <a:pt x="100" y="527"/>
                    <a:pt x="100" y="527"/>
                  </a:cubicBezTo>
                  <a:cubicBezTo>
                    <a:pt x="99" y="527"/>
                    <a:pt x="99" y="527"/>
                    <a:pt x="99" y="527"/>
                  </a:cubicBezTo>
                  <a:cubicBezTo>
                    <a:pt x="99" y="527"/>
                    <a:pt x="99" y="527"/>
                    <a:pt x="99" y="527"/>
                  </a:cubicBezTo>
                  <a:cubicBezTo>
                    <a:pt x="92" y="524"/>
                    <a:pt x="92" y="524"/>
                    <a:pt x="92" y="524"/>
                  </a:cubicBezTo>
                  <a:cubicBezTo>
                    <a:pt x="92" y="524"/>
                    <a:pt x="92" y="524"/>
                    <a:pt x="91" y="524"/>
                  </a:cubicBezTo>
                  <a:cubicBezTo>
                    <a:pt x="91" y="524"/>
                    <a:pt x="91" y="523"/>
                    <a:pt x="91" y="523"/>
                  </a:cubicBezTo>
                  <a:close/>
                  <a:moveTo>
                    <a:pt x="255" y="435"/>
                  </a:moveTo>
                  <a:cubicBezTo>
                    <a:pt x="255" y="435"/>
                    <a:pt x="255" y="436"/>
                    <a:pt x="255" y="436"/>
                  </a:cubicBezTo>
                  <a:cubicBezTo>
                    <a:pt x="263" y="436"/>
                    <a:pt x="263" y="436"/>
                    <a:pt x="263" y="436"/>
                  </a:cubicBezTo>
                  <a:cubicBezTo>
                    <a:pt x="263" y="436"/>
                    <a:pt x="263" y="436"/>
                    <a:pt x="263" y="436"/>
                  </a:cubicBezTo>
                  <a:cubicBezTo>
                    <a:pt x="257" y="434"/>
                    <a:pt x="257" y="434"/>
                    <a:pt x="257" y="434"/>
                  </a:cubicBezTo>
                  <a:cubicBezTo>
                    <a:pt x="257" y="434"/>
                    <a:pt x="257" y="434"/>
                    <a:pt x="257" y="434"/>
                  </a:cubicBezTo>
                  <a:cubicBezTo>
                    <a:pt x="263" y="436"/>
                    <a:pt x="263" y="436"/>
                    <a:pt x="263" y="436"/>
                  </a:cubicBezTo>
                  <a:cubicBezTo>
                    <a:pt x="261" y="428"/>
                    <a:pt x="261" y="428"/>
                    <a:pt x="261" y="428"/>
                  </a:cubicBezTo>
                  <a:cubicBezTo>
                    <a:pt x="261" y="428"/>
                    <a:pt x="260" y="428"/>
                    <a:pt x="260" y="428"/>
                  </a:cubicBezTo>
                  <a:cubicBezTo>
                    <a:pt x="260" y="427"/>
                    <a:pt x="261" y="427"/>
                    <a:pt x="261" y="427"/>
                  </a:cubicBezTo>
                  <a:cubicBezTo>
                    <a:pt x="261" y="427"/>
                    <a:pt x="262" y="427"/>
                    <a:pt x="262" y="428"/>
                  </a:cubicBezTo>
                  <a:cubicBezTo>
                    <a:pt x="262" y="428"/>
                    <a:pt x="262" y="428"/>
                    <a:pt x="262" y="428"/>
                  </a:cubicBezTo>
                  <a:cubicBezTo>
                    <a:pt x="263" y="436"/>
                    <a:pt x="263" y="436"/>
                    <a:pt x="263" y="436"/>
                  </a:cubicBezTo>
                  <a:cubicBezTo>
                    <a:pt x="266" y="430"/>
                    <a:pt x="266" y="430"/>
                    <a:pt x="266" y="430"/>
                  </a:cubicBezTo>
                  <a:cubicBezTo>
                    <a:pt x="266" y="430"/>
                    <a:pt x="266" y="430"/>
                    <a:pt x="266" y="430"/>
                  </a:cubicBezTo>
                  <a:cubicBezTo>
                    <a:pt x="264" y="436"/>
                    <a:pt x="264" y="436"/>
                    <a:pt x="264" y="436"/>
                  </a:cubicBezTo>
                  <a:cubicBezTo>
                    <a:pt x="264" y="436"/>
                    <a:pt x="264" y="436"/>
                    <a:pt x="264" y="436"/>
                  </a:cubicBezTo>
                  <a:cubicBezTo>
                    <a:pt x="264" y="436"/>
                    <a:pt x="264" y="436"/>
                    <a:pt x="264" y="436"/>
                  </a:cubicBezTo>
                  <a:cubicBezTo>
                    <a:pt x="270" y="432"/>
                    <a:pt x="270" y="432"/>
                    <a:pt x="270" y="432"/>
                  </a:cubicBezTo>
                  <a:cubicBezTo>
                    <a:pt x="270" y="431"/>
                    <a:pt x="270" y="431"/>
                    <a:pt x="270" y="431"/>
                  </a:cubicBezTo>
                  <a:cubicBezTo>
                    <a:pt x="270" y="430"/>
                    <a:pt x="271" y="430"/>
                    <a:pt x="271" y="431"/>
                  </a:cubicBezTo>
                  <a:cubicBezTo>
                    <a:pt x="271" y="431"/>
                    <a:pt x="271" y="432"/>
                    <a:pt x="271" y="432"/>
                  </a:cubicBezTo>
                  <a:cubicBezTo>
                    <a:pt x="271" y="432"/>
                    <a:pt x="270" y="432"/>
                    <a:pt x="270" y="432"/>
                  </a:cubicBezTo>
                  <a:cubicBezTo>
                    <a:pt x="264" y="437"/>
                    <a:pt x="264" y="437"/>
                    <a:pt x="264" y="437"/>
                  </a:cubicBezTo>
                  <a:cubicBezTo>
                    <a:pt x="270" y="436"/>
                    <a:pt x="270" y="436"/>
                    <a:pt x="270" y="436"/>
                  </a:cubicBezTo>
                  <a:cubicBezTo>
                    <a:pt x="270" y="437"/>
                    <a:pt x="270" y="437"/>
                    <a:pt x="270" y="437"/>
                  </a:cubicBezTo>
                  <a:cubicBezTo>
                    <a:pt x="264" y="437"/>
                    <a:pt x="264" y="437"/>
                    <a:pt x="264" y="437"/>
                  </a:cubicBezTo>
                  <a:cubicBezTo>
                    <a:pt x="271" y="441"/>
                    <a:pt x="271" y="441"/>
                    <a:pt x="271" y="441"/>
                  </a:cubicBezTo>
                  <a:cubicBezTo>
                    <a:pt x="271" y="440"/>
                    <a:pt x="271" y="440"/>
                    <a:pt x="272" y="440"/>
                  </a:cubicBezTo>
                  <a:cubicBezTo>
                    <a:pt x="272" y="441"/>
                    <a:pt x="272" y="441"/>
                    <a:pt x="272" y="441"/>
                  </a:cubicBezTo>
                  <a:cubicBezTo>
                    <a:pt x="272" y="442"/>
                    <a:pt x="272" y="442"/>
                    <a:pt x="271" y="442"/>
                  </a:cubicBezTo>
                  <a:cubicBezTo>
                    <a:pt x="271" y="442"/>
                    <a:pt x="271" y="441"/>
                    <a:pt x="271" y="441"/>
                  </a:cubicBezTo>
                  <a:cubicBezTo>
                    <a:pt x="264" y="437"/>
                    <a:pt x="264" y="437"/>
                    <a:pt x="264" y="437"/>
                  </a:cubicBezTo>
                  <a:cubicBezTo>
                    <a:pt x="266" y="444"/>
                    <a:pt x="266" y="444"/>
                    <a:pt x="266" y="444"/>
                  </a:cubicBezTo>
                  <a:cubicBezTo>
                    <a:pt x="265" y="444"/>
                    <a:pt x="265" y="444"/>
                    <a:pt x="265" y="444"/>
                  </a:cubicBezTo>
                  <a:cubicBezTo>
                    <a:pt x="264" y="437"/>
                    <a:pt x="264" y="437"/>
                    <a:pt x="264" y="437"/>
                  </a:cubicBezTo>
                  <a:cubicBezTo>
                    <a:pt x="262" y="445"/>
                    <a:pt x="262" y="445"/>
                    <a:pt x="262" y="445"/>
                  </a:cubicBezTo>
                  <a:cubicBezTo>
                    <a:pt x="262" y="445"/>
                    <a:pt x="263" y="445"/>
                    <a:pt x="263" y="446"/>
                  </a:cubicBezTo>
                  <a:cubicBezTo>
                    <a:pt x="263" y="446"/>
                    <a:pt x="263" y="446"/>
                    <a:pt x="262" y="447"/>
                  </a:cubicBezTo>
                  <a:cubicBezTo>
                    <a:pt x="262" y="447"/>
                    <a:pt x="261" y="446"/>
                    <a:pt x="261" y="446"/>
                  </a:cubicBezTo>
                  <a:cubicBezTo>
                    <a:pt x="261" y="445"/>
                    <a:pt x="261" y="445"/>
                    <a:pt x="262" y="445"/>
                  </a:cubicBezTo>
                  <a:cubicBezTo>
                    <a:pt x="262" y="445"/>
                    <a:pt x="262" y="445"/>
                    <a:pt x="262" y="445"/>
                  </a:cubicBezTo>
                  <a:cubicBezTo>
                    <a:pt x="263" y="437"/>
                    <a:pt x="263" y="437"/>
                    <a:pt x="263" y="437"/>
                  </a:cubicBezTo>
                  <a:cubicBezTo>
                    <a:pt x="259" y="440"/>
                    <a:pt x="259" y="440"/>
                    <a:pt x="259" y="440"/>
                  </a:cubicBezTo>
                  <a:cubicBezTo>
                    <a:pt x="259" y="440"/>
                    <a:pt x="259" y="440"/>
                    <a:pt x="259" y="440"/>
                  </a:cubicBezTo>
                  <a:cubicBezTo>
                    <a:pt x="263" y="437"/>
                    <a:pt x="263" y="437"/>
                    <a:pt x="263" y="437"/>
                  </a:cubicBezTo>
                  <a:cubicBezTo>
                    <a:pt x="255" y="436"/>
                    <a:pt x="255" y="436"/>
                    <a:pt x="255" y="436"/>
                  </a:cubicBezTo>
                  <a:cubicBezTo>
                    <a:pt x="255" y="436"/>
                    <a:pt x="255" y="436"/>
                    <a:pt x="255" y="436"/>
                  </a:cubicBezTo>
                  <a:cubicBezTo>
                    <a:pt x="255" y="437"/>
                    <a:pt x="254" y="437"/>
                    <a:pt x="254" y="437"/>
                  </a:cubicBezTo>
                  <a:cubicBezTo>
                    <a:pt x="254" y="436"/>
                    <a:pt x="254" y="436"/>
                    <a:pt x="254" y="435"/>
                  </a:cubicBezTo>
                  <a:cubicBezTo>
                    <a:pt x="254" y="435"/>
                    <a:pt x="254" y="435"/>
                    <a:pt x="255" y="435"/>
                  </a:cubicBezTo>
                  <a:close/>
                  <a:moveTo>
                    <a:pt x="121" y="400"/>
                  </a:moveTo>
                  <a:cubicBezTo>
                    <a:pt x="107" y="399"/>
                    <a:pt x="107" y="399"/>
                    <a:pt x="107" y="399"/>
                  </a:cubicBezTo>
                  <a:cubicBezTo>
                    <a:pt x="116" y="413"/>
                    <a:pt x="116" y="413"/>
                    <a:pt x="116" y="413"/>
                  </a:cubicBezTo>
                  <a:cubicBezTo>
                    <a:pt x="117" y="413"/>
                    <a:pt x="117" y="413"/>
                    <a:pt x="118" y="414"/>
                  </a:cubicBezTo>
                  <a:cubicBezTo>
                    <a:pt x="118" y="414"/>
                    <a:pt x="118" y="415"/>
                    <a:pt x="117" y="416"/>
                  </a:cubicBezTo>
                  <a:cubicBezTo>
                    <a:pt x="116" y="416"/>
                    <a:pt x="115" y="416"/>
                    <a:pt x="115" y="415"/>
                  </a:cubicBezTo>
                  <a:cubicBezTo>
                    <a:pt x="115" y="415"/>
                    <a:pt x="115" y="414"/>
                    <a:pt x="115" y="413"/>
                  </a:cubicBezTo>
                  <a:cubicBezTo>
                    <a:pt x="106" y="399"/>
                    <a:pt x="106" y="399"/>
                    <a:pt x="106" y="399"/>
                  </a:cubicBezTo>
                  <a:cubicBezTo>
                    <a:pt x="106" y="412"/>
                    <a:pt x="106" y="412"/>
                    <a:pt x="106" y="412"/>
                  </a:cubicBezTo>
                  <a:cubicBezTo>
                    <a:pt x="105" y="412"/>
                    <a:pt x="105" y="412"/>
                    <a:pt x="105" y="412"/>
                  </a:cubicBezTo>
                  <a:cubicBezTo>
                    <a:pt x="106" y="399"/>
                    <a:pt x="106" y="399"/>
                    <a:pt x="106" y="399"/>
                  </a:cubicBezTo>
                  <a:cubicBezTo>
                    <a:pt x="106" y="399"/>
                    <a:pt x="106" y="399"/>
                    <a:pt x="106" y="399"/>
                  </a:cubicBezTo>
                  <a:cubicBezTo>
                    <a:pt x="106" y="399"/>
                    <a:pt x="106" y="399"/>
                    <a:pt x="106" y="399"/>
                  </a:cubicBezTo>
                  <a:cubicBezTo>
                    <a:pt x="97" y="412"/>
                    <a:pt x="97" y="412"/>
                    <a:pt x="97" y="412"/>
                  </a:cubicBezTo>
                  <a:cubicBezTo>
                    <a:pt x="97" y="413"/>
                    <a:pt x="98" y="414"/>
                    <a:pt x="97" y="415"/>
                  </a:cubicBezTo>
                  <a:cubicBezTo>
                    <a:pt x="97" y="415"/>
                    <a:pt x="96" y="415"/>
                    <a:pt x="95" y="415"/>
                  </a:cubicBezTo>
                  <a:cubicBezTo>
                    <a:pt x="94" y="414"/>
                    <a:pt x="94" y="413"/>
                    <a:pt x="94" y="413"/>
                  </a:cubicBezTo>
                  <a:cubicBezTo>
                    <a:pt x="95" y="412"/>
                    <a:pt x="95" y="412"/>
                    <a:pt x="96" y="412"/>
                  </a:cubicBezTo>
                  <a:cubicBezTo>
                    <a:pt x="105" y="398"/>
                    <a:pt x="105" y="398"/>
                    <a:pt x="105" y="398"/>
                  </a:cubicBezTo>
                  <a:cubicBezTo>
                    <a:pt x="93" y="403"/>
                    <a:pt x="93" y="403"/>
                    <a:pt x="93" y="403"/>
                  </a:cubicBezTo>
                  <a:cubicBezTo>
                    <a:pt x="93" y="403"/>
                    <a:pt x="93" y="403"/>
                    <a:pt x="93" y="403"/>
                  </a:cubicBezTo>
                  <a:cubicBezTo>
                    <a:pt x="105" y="398"/>
                    <a:pt x="105" y="398"/>
                    <a:pt x="105" y="398"/>
                  </a:cubicBezTo>
                  <a:cubicBezTo>
                    <a:pt x="89" y="396"/>
                    <a:pt x="89" y="396"/>
                    <a:pt x="89" y="396"/>
                  </a:cubicBezTo>
                  <a:cubicBezTo>
                    <a:pt x="89" y="396"/>
                    <a:pt x="88" y="397"/>
                    <a:pt x="87" y="397"/>
                  </a:cubicBezTo>
                  <a:cubicBezTo>
                    <a:pt x="86" y="396"/>
                    <a:pt x="86" y="396"/>
                    <a:pt x="86" y="395"/>
                  </a:cubicBezTo>
                  <a:cubicBezTo>
                    <a:pt x="86" y="394"/>
                    <a:pt x="87" y="393"/>
                    <a:pt x="88" y="393"/>
                  </a:cubicBezTo>
                  <a:cubicBezTo>
                    <a:pt x="88" y="393"/>
                    <a:pt x="89" y="394"/>
                    <a:pt x="89" y="395"/>
                  </a:cubicBezTo>
                  <a:cubicBezTo>
                    <a:pt x="105" y="398"/>
                    <a:pt x="105" y="398"/>
                    <a:pt x="105" y="398"/>
                  </a:cubicBezTo>
                  <a:cubicBezTo>
                    <a:pt x="97" y="386"/>
                    <a:pt x="97" y="386"/>
                    <a:pt x="97" y="386"/>
                  </a:cubicBezTo>
                  <a:cubicBezTo>
                    <a:pt x="98" y="386"/>
                    <a:pt x="98" y="386"/>
                    <a:pt x="98" y="386"/>
                  </a:cubicBezTo>
                  <a:cubicBezTo>
                    <a:pt x="106" y="398"/>
                    <a:pt x="106" y="398"/>
                    <a:pt x="106" y="398"/>
                  </a:cubicBezTo>
                  <a:cubicBezTo>
                    <a:pt x="103" y="381"/>
                    <a:pt x="103" y="381"/>
                    <a:pt x="103" y="381"/>
                  </a:cubicBezTo>
                  <a:cubicBezTo>
                    <a:pt x="103" y="381"/>
                    <a:pt x="102" y="381"/>
                    <a:pt x="102" y="380"/>
                  </a:cubicBezTo>
                  <a:cubicBezTo>
                    <a:pt x="101" y="380"/>
                    <a:pt x="101" y="379"/>
                    <a:pt x="102" y="378"/>
                  </a:cubicBezTo>
                  <a:cubicBezTo>
                    <a:pt x="103" y="378"/>
                    <a:pt x="104" y="378"/>
                    <a:pt x="105" y="379"/>
                  </a:cubicBezTo>
                  <a:cubicBezTo>
                    <a:pt x="105" y="380"/>
                    <a:pt x="105" y="381"/>
                    <a:pt x="104" y="381"/>
                  </a:cubicBezTo>
                  <a:cubicBezTo>
                    <a:pt x="104" y="381"/>
                    <a:pt x="104" y="381"/>
                    <a:pt x="104" y="381"/>
                  </a:cubicBezTo>
                  <a:cubicBezTo>
                    <a:pt x="106" y="398"/>
                    <a:pt x="106" y="398"/>
                    <a:pt x="106" y="398"/>
                  </a:cubicBezTo>
                  <a:cubicBezTo>
                    <a:pt x="113" y="388"/>
                    <a:pt x="113" y="388"/>
                    <a:pt x="113" y="388"/>
                  </a:cubicBezTo>
                  <a:cubicBezTo>
                    <a:pt x="113" y="388"/>
                    <a:pt x="113" y="388"/>
                    <a:pt x="113" y="388"/>
                  </a:cubicBezTo>
                  <a:cubicBezTo>
                    <a:pt x="107" y="398"/>
                    <a:pt x="107" y="398"/>
                    <a:pt x="107" y="398"/>
                  </a:cubicBezTo>
                  <a:cubicBezTo>
                    <a:pt x="123" y="394"/>
                    <a:pt x="123" y="394"/>
                    <a:pt x="123" y="394"/>
                  </a:cubicBezTo>
                  <a:cubicBezTo>
                    <a:pt x="123" y="394"/>
                    <a:pt x="123" y="394"/>
                    <a:pt x="123" y="394"/>
                  </a:cubicBezTo>
                  <a:cubicBezTo>
                    <a:pt x="123" y="393"/>
                    <a:pt x="124" y="392"/>
                    <a:pt x="125" y="392"/>
                  </a:cubicBezTo>
                  <a:cubicBezTo>
                    <a:pt x="126" y="393"/>
                    <a:pt x="126" y="393"/>
                    <a:pt x="126" y="394"/>
                  </a:cubicBezTo>
                  <a:cubicBezTo>
                    <a:pt x="126" y="395"/>
                    <a:pt x="125" y="396"/>
                    <a:pt x="124" y="396"/>
                  </a:cubicBezTo>
                  <a:cubicBezTo>
                    <a:pt x="124" y="396"/>
                    <a:pt x="123" y="395"/>
                    <a:pt x="123" y="395"/>
                  </a:cubicBezTo>
                  <a:cubicBezTo>
                    <a:pt x="107" y="398"/>
                    <a:pt x="107" y="398"/>
                    <a:pt x="107" y="398"/>
                  </a:cubicBezTo>
                  <a:cubicBezTo>
                    <a:pt x="107" y="399"/>
                    <a:pt x="107" y="399"/>
                    <a:pt x="107" y="399"/>
                  </a:cubicBezTo>
                  <a:cubicBezTo>
                    <a:pt x="121" y="400"/>
                    <a:pt x="121" y="400"/>
                    <a:pt x="121" y="400"/>
                  </a:cubicBezTo>
                  <a:close/>
                  <a:moveTo>
                    <a:pt x="150" y="325"/>
                  </a:moveTo>
                  <a:cubicBezTo>
                    <a:pt x="152" y="325"/>
                    <a:pt x="153" y="326"/>
                    <a:pt x="153" y="326"/>
                  </a:cubicBezTo>
                  <a:cubicBezTo>
                    <a:pt x="153" y="326"/>
                    <a:pt x="152" y="326"/>
                    <a:pt x="150" y="326"/>
                  </a:cubicBezTo>
                  <a:cubicBezTo>
                    <a:pt x="148" y="326"/>
                    <a:pt x="146" y="326"/>
                    <a:pt x="146" y="326"/>
                  </a:cubicBezTo>
                  <a:cubicBezTo>
                    <a:pt x="146" y="325"/>
                    <a:pt x="148" y="325"/>
                    <a:pt x="150" y="325"/>
                  </a:cubicBezTo>
                  <a:close/>
                  <a:moveTo>
                    <a:pt x="146" y="334"/>
                  </a:moveTo>
                  <a:cubicBezTo>
                    <a:pt x="146" y="334"/>
                    <a:pt x="145" y="333"/>
                    <a:pt x="145" y="331"/>
                  </a:cubicBezTo>
                  <a:cubicBezTo>
                    <a:pt x="144" y="329"/>
                    <a:pt x="144" y="327"/>
                    <a:pt x="145" y="327"/>
                  </a:cubicBezTo>
                  <a:cubicBezTo>
                    <a:pt x="145" y="327"/>
                    <a:pt x="146" y="329"/>
                    <a:pt x="146" y="331"/>
                  </a:cubicBezTo>
                  <a:cubicBezTo>
                    <a:pt x="146" y="333"/>
                    <a:pt x="146" y="334"/>
                    <a:pt x="146" y="334"/>
                  </a:cubicBezTo>
                  <a:close/>
                  <a:moveTo>
                    <a:pt x="144" y="325"/>
                  </a:moveTo>
                  <a:cubicBezTo>
                    <a:pt x="144" y="325"/>
                    <a:pt x="145" y="325"/>
                    <a:pt x="145" y="325"/>
                  </a:cubicBezTo>
                  <a:cubicBezTo>
                    <a:pt x="145" y="326"/>
                    <a:pt x="145" y="326"/>
                    <a:pt x="145" y="326"/>
                  </a:cubicBezTo>
                  <a:cubicBezTo>
                    <a:pt x="145" y="327"/>
                    <a:pt x="144" y="327"/>
                    <a:pt x="144" y="326"/>
                  </a:cubicBezTo>
                  <a:cubicBezTo>
                    <a:pt x="144" y="326"/>
                    <a:pt x="144" y="326"/>
                    <a:pt x="144" y="325"/>
                  </a:cubicBezTo>
                  <a:close/>
                  <a:moveTo>
                    <a:pt x="145" y="317"/>
                  </a:moveTo>
                  <a:cubicBezTo>
                    <a:pt x="145" y="317"/>
                    <a:pt x="145" y="318"/>
                    <a:pt x="145" y="320"/>
                  </a:cubicBezTo>
                  <a:cubicBezTo>
                    <a:pt x="145" y="322"/>
                    <a:pt x="145" y="324"/>
                    <a:pt x="145" y="324"/>
                  </a:cubicBezTo>
                  <a:cubicBezTo>
                    <a:pt x="144" y="324"/>
                    <a:pt x="144" y="322"/>
                    <a:pt x="144" y="320"/>
                  </a:cubicBezTo>
                  <a:cubicBezTo>
                    <a:pt x="144" y="318"/>
                    <a:pt x="145" y="317"/>
                    <a:pt x="145" y="317"/>
                  </a:cubicBezTo>
                  <a:close/>
                  <a:moveTo>
                    <a:pt x="139" y="327"/>
                  </a:moveTo>
                  <a:cubicBezTo>
                    <a:pt x="137" y="327"/>
                    <a:pt x="136" y="327"/>
                    <a:pt x="136" y="327"/>
                  </a:cubicBezTo>
                  <a:cubicBezTo>
                    <a:pt x="136" y="327"/>
                    <a:pt x="137" y="326"/>
                    <a:pt x="139" y="326"/>
                  </a:cubicBezTo>
                  <a:cubicBezTo>
                    <a:pt x="141" y="326"/>
                    <a:pt x="143" y="326"/>
                    <a:pt x="143" y="326"/>
                  </a:cubicBezTo>
                  <a:cubicBezTo>
                    <a:pt x="143" y="327"/>
                    <a:pt x="141" y="327"/>
                    <a:pt x="139" y="327"/>
                  </a:cubicBezTo>
                  <a:close/>
                  <a:moveTo>
                    <a:pt x="427" y="150"/>
                  </a:moveTo>
                  <a:cubicBezTo>
                    <a:pt x="427" y="149"/>
                    <a:pt x="430" y="149"/>
                    <a:pt x="432" y="150"/>
                  </a:cubicBezTo>
                  <a:cubicBezTo>
                    <a:pt x="435" y="151"/>
                    <a:pt x="437" y="152"/>
                    <a:pt x="437" y="152"/>
                  </a:cubicBezTo>
                  <a:cubicBezTo>
                    <a:pt x="437" y="152"/>
                    <a:pt x="435" y="152"/>
                    <a:pt x="432" y="152"/>
                  </a:cubicBezTo>
                  <a:cubicBezTo>
                    <a:pt x="429" y="151"/>
                    <a:pt x="427" y="150"/>
                    <a:pt x="427" y="150"/>
                  </a:cubicBezTo>
                  <a:close/>
                  <a:moveTo>
                    <a:pt x="426" y="147"/>
                  </a:moveTo>
                  <a:cubicBezTo>
                    <a:pt x="426" y="146"/>
                    <a:pt x="426" y="144"/>
                    <a:pt x="426" y="141"/>
                  </a:cubicBezTo>
                  <a:cubicBezTo>
                    <a:pt x="427" y="139"/>
                    <a:pt x="428" y="137"/>
                    <a:pt x="428" y="137"/>
                  </a:cubicBezTo>
                  <a:cubicBezTo>
                    <a:pt x="428" y="137"/>
                    <a:pt x="429" y="139"/>
                    <a:pt x="428" y="142"/>
                  </a:cubicBezTo>
                  <a:cubicBezTo>
                    <a:pt x="427" y="145"/>
                    <a:pt x="427" y="147"/>
                    <a:pt x="426" y="147"/>
                  </a:cubicBezTo>
                  <a:close/>
                  <a:moveTo>
                    <a:pt x="426" y="150"/>
                  </a:moveTo>
                  <a:cubicBezTo>
                    <a:pt x="425" y="150"/>
                    <a:pt x="425" y="150"/>
                    <a:pt x="424" y="150"/>
                  </a:cubicBezTo>
                  <a:cubicBezTo>
                    <a:pt x="424" y="149"/>
                    <a:pt x="424" y="149"/>
                    <a:pt x="425" y="148"/>
                  </a:cubicBezTo>
                  <a:cubicBezTo>
                    <a:pt x="425" y="148"/>
                    <a:pt x="426" y="148"/>
                    <a:pt x="426" y="149"/>
                  </a:cubicBezTo>
                  <a:cubicBezTo>
                    <a:pt x="426" y="149"/>
                    <a:pt x="426" y="150"/>
                    <a:pt x="426" y="150"/>
                  </a:cubicBezTo>
                  <a:close/>
                  <a:moveTo>
                    <a:pt x="425" y="156"/>
                  </a:moveTo>
                  <a:cubicBezTo>
                    <a:pt x="425" y="159"/>
                    <a:pt x="423" y="161"/>
                    <a:pt x="423" y="161"/>
                  </a:cubicBezTo>
                  <a:cubicBezTo>
                    <a:pt x="423" y="161"/>
                    <a:pt x="423" y="159"/>
                    <a:pt x="423" y="156"/>
                  </a:cubicBezTo>
                  <a:cubicBezTo>
                    <a:pt x="423" y="153"/>
                    <a:pt x="424" y="151"/>
                    <a:pt x="425" y="151"/>
                  </a:cubicBezTo>
                  <a:cubicBezTo>
                    <a:pt x="425" y="151"/>
                    <a:pt x="425" y="154"/>
                    <a:pt x="425" y="156"/>
                  </a:cubicBezTo>
                  <a:close/>
                  <a:moveTo>
                    <a:pt x="417" y="149"/>
                  </a:moveTo>
                  <a:cubicBezTo>
                    <a:pt x="414" y="149"/>
                    <a:pt x="412" y="148"/>
                    <a:pt x="412" y="148"/>
                  </a:cubicBezTo>
                  <a:cubicBezTo>
                    <a:pt x="412" y="148"/>
                    <a:pt x="415" y="147"/>
                    <a:pt x="417" y="147"/>
                  </a:cubicBezTo>
                  <a:cubicBezTo>
                    <a:pt x="420" y="148"/>
                    <a:pt x="422" y="149"/>
                    <a:pt x="422" y="149"/>
                  </a:cubicBezTo>
                  <a:cubicBezTo>
                    <a:pt x="422" y="150"/>
                    <a:pt x="420" y="150"/>
                    <a:pt x="417" y="149"/>
                  </a:cubicBezTo>
                  <a:close/>
                  <a:moveTo>
                    <a:pt x="597" y="62"/>
                  </a:moveTo>
                  <a:cubicBezTo>
                    <a:pt x="596" y="63"/>
                    <a:pt x="595" y="63"/>
                    <a:pt x="595" y="62"/>
                  </a:cubicBezTo>
                  <a:cubicBezTo>
                    <a:pt x="594" y="62"/>
                    <a:pt x="594" y="61"/>
                    <a:pt x="594" y="60"/>
                  </a:cubicBezTo>
                  <a:cubicBezTo>
                    <a:pt x="595" y="59"/>
                    <a:pt x="595" y="59"/>
                    <a:pt x="596" y="59"/>
                  </a:cubicBezTo>
                  <a:cubicBezTo>
                    <a:pt x="605" y="45"/>
                    <a:pt x="605" y="45"/>
                    <a:pt x="605" y="45"/>
                  </a:cubicBezTo>
                  <a:cubicBezTo>
                    <a:pt x="593" y="50"/>
                    <a:pt x="593" y="50"/>
                    <a:pt x="593" y="50"/>
                  </a:cubicBezTo>
                  <a:cubicBezTo>
                    <a:pt x="593" y="50"/>
                    <a:pt x="593" y="50"/>
                    <a:pt x="593" y="50"/>
                  </a:cubicBezTo>
                  <a:cubicBezTo>
                    <a:pt x="605" y="45"/>
                    <a:pt x="605" y="45"/>
                    <a:pt x="605" y="45"/>
                  </a:cubicBezTo>
                  <a:cubicBezTo>
                    <a:pt x="604" y="45"/>
                    <a:pt x="604" y="45"/>
                    <a:pt x="604" y="45"/>
                  </a:cubicBezTo>
                  <a:cubicBezTo>
                    <a:pt x="604" y="45"/>
                    <a:pt x="604" y="45"/>
                    <a:pt x="604" y="45"/>
                  </a:cubicBezTo>
                  <a:cubicBezTo>
                    <a:pt x="589" y="42"/>
                    <a:pt x="589" y="42"/>
                    <a:pt x="589" y="42"/>
                  </a:cubicBezTo>
                  <a:cubicBezTo>
                    <a:pt x="588" y="43"/>
                    <a:pt x="588" y="44"/>
                    <a:pt x="587" y="44"/>
                  </a:cubicBezTo>
                  <a:cubicBezTo>
                    <a:pt x="586" y="43"/>
                    <a:pt x="585" y="43"/>
                    <a:pt x="586" y="42"/>
                  </a:cubicBezTo>
                  <a:cubicBezTo>
                    <a:pt x="586" y="41"/>
                    <a:pt x="586" y="40"/>
                    <a:pt x="587" y="40"/>
                  </a:cubicBezTo>
                  <a:cubicBezTo>
                    <a:pt x="588" y="40"/>
                    <a:pt x="589" y="41"/>
                    <a:pt x="589" y="42"/>
                  </a:cubicBezTo>
                  <a:cubicBezTo>
                    <a:pt x="605" y="44"/>
                    <a:pt x="605" y="44"/>
                    <a:pt x="605" y="44"/>
                  </a:cubicBezTo>
                  <a:cubicBezTo>
                    <a:pt x="595" y="35"/>
                    <a:pt x="595" y="35"/>
                    <a:pt x="595" y="35"/>
                  </a:cubicBezTo>
                  <a:cubicBezTo>
                    <a:pt x="595" y="35"/>
                    <a:pt x="595" y="35"/>
                    <a:pt x="595" y="35"/>
                  </a:cubicBezTo>
                  <a:cubicBezTo>
                    <a:pt x="605" y="43"/>
                    <a:pt x="605" y="43"/>
                    <a:pt x="605" y="43"/>
                  </a:cubicBezTo>
                  <a:cubicBezTo>
                    <a:pt x="600" y="28"/>
                    <a:pt x="600" y="28"/>
                    <a:pt x="600" y="28"/>
                  </a:cubicBezTo>
                  <a:cubicBezTo>
                    <a:pt x="600" y="28"/>
                    <a:pt x="599" y="28"/>
                    <a:pt x="599" y="27"/>
                  </a:cubicBezTo>
                  <a:cubicBezTo>
                    <a:pt x="598" y="26"/>
                    <a:pt x="599" y="25"/>
                    <a:pt x="600" y="25"/>
                  </a:cubicBezTo>
                  <a:cubicBezTo>
                    <a:pt x="601" y="24"/>
                    <a:pt x="602" y="25"/>
                    <a:pt x="602" y="26"/>
                  </a:cubicBezTo>
                  <a:cubicBezTo>
                    <a:pt x="602" y="26"/>
                    <a:pt x="602" y="27"/>
                    <a:pt x="601" y="28"/>
                  </a:cubicBezTo>
                  <a:cubicBezTo>
                    <a:pt x="606" y="43"/>
                    <a:pt x="606" y="43"/>
                    <a:pt x="606" y="43"/>
                  </a:cubicBezTo>
                  <a:cubicBezTo>
                    <a:pt x="612" y="31"/>
                    <a:pt x="612" y="31"/>
                    <a:pt x="612" y="31"/>
                  </a:cubicBezTo>
                  <a:cubicBezTo>
                    <a:pt x="613" y="31"/>
                    <a:pt x="613" y="31"/>
                    <a:pt x="613" y="31"/>
                  </a:cubicBezTo>
                  <a:cubicBezTo>
                    <a:pt x="606" y="44"/>
                    <a:pt x="606" y="44"/>
                    <a:pt x="606" y="44"/>
                  </a:cubicBezTo>
                  <a:cubicBezTo>
                    <a:pt x="619" y="34"/>
                    <a:pt x="619" y="34"/>
                    <a:pt x="619" y="34"/>
                  </a:cubicBezTo>
                  <a:cubicBezTo>
                    <a:pt x="619" y="34"/>
                    <a:pt x="619" y="33"/>
                    <a:pt x="620" y="33"/>
                  </a:cubicBezTo>
                  <a:cubicBezTo>
                    <a:pt x="620" y="32"/>
                    <a:pt x="621" y="32"/>
                    <a:pt x="622" y="32"/>
                  </a:cubicBezTo>
                  <a:cubicBezTo>
                    <a:pt x="623" y="33"/>
                    <a:pt x="623" y="34"/>
                    <a:pt x="622" y="34"/>
                  </a:cubicBezTo>
                  <a:cubicBezTo>
                    <a:pt x="622" y="35"/>
                    <a:pt x="621" y="35"/>
                    <a:pt x="620" y="35"/>
                  </a:cubicBezTo>
                  <a:cubicBezTo>
                    <a:pt x="620" y="35"/>
                    <a:pt x="620" y="35"/>
                    <a:pt x="620" y="35"/>
                  </a:cubicBezTo>
                  <a:cubicBezTo>
                    <a:pt x="606" y="44"/>
                    <a:pt x="606" y="44"/>
                    <a:pt x="606" y="44"/>
                  </a:cubicBezTo>
                  <a:cubicBezTo>
                    <a:pt x="618" y="46"/>
                    <a:pt x="618" y="46"/>
                    <a:pt x="618" y="46"/>
                  </a:cubicBezTo>
                  <a:cubicBezTo>
                    <a:pt x="617" y="47"/>
                    <a:pt x="617" y="47"/>
                    <a:pt x="617" y="47"/>
                  </a:cubicBezTo>
                  <a:cubicBezTo>
                    <a:pt x="606" y="45"/>
                    <a:pt x="606" y="45"/>
                    <a:pt x="606" y="45"/>
                  </a:cubicBezTo>
                  <a:cubicBezTo>
                    <a:pt x="617" y="58"/>
                    <a:pt x="617" y="58"/>
                    <a:pt x="617" y="58"/>
                  </a:cubicBezTo>
                  <a:cubicBezTo>
                    <a:pt x="617" y="57"/>
                    <a:pt x="617" y="57"/>
                    <a:pt x="617" y="57"/>
                  </a:cubicBezTo>
                  <a:cubicBezTo>
                    <a:pt x="618" y="57"/>
                    <a:pt x="619" y="58"/>
                    <a:pt x="619" y="59"/>
                  </a:cubicBezTo>
                  <a:cubicBezTo>
                    <a:pt x="619" y="59"/>
                    <a:pt x="619" y="60"/>
                    <a:pt x="618" y="61"/>
                  </a:cubicBezTo>
                  <a:cubicBezTo>
                    <a:pt x="617" y="61"/>
                    <a:pt x="616" y="60"/>
                    <a:pt x="616" y="60"/>
                  </a:cubicBezTo>
                  <a:cubicBezTo>
                    <a:pt x="616" y="59"/>
                    <a:pt x="616" y="58"/>
                    <a:pt x="616" y="58"/>
                  </a:cubicBezTo>
                  <a:cubicBezTo>
                    <a:pt x="606" y="45"/>
                    <a:pt x="606" y="45"/>
                    <a:pt x="606" y="45"/>
                  </a:cubicBezTo>
                  <a:cubicBezTo>
                    <a:pt x="606" y="45"/>
                    <a:pt x="606" y="45"/>
                    <a:pt x="606" y="45"/>
                  </a:cubicBezTo>
                  <a:cubicBezTo>
                    <a:pt x="610" y="58"/>
                    <a:pt x="610" y="58"/>
                    <a:pt x="610" y="58"/>
                  </a:cubicBezTo>
                  <a:cubicBezTo>
                    <a:pt x="610" y="59"/>
                    <a:pt x="610" y="59"/>
                    <a:pt x="610" y="59"/>
                  </a:cubicBezTo>
                  <a:cubicBezTo>
                    <a:pt x="605" y="46"/>
                    <a:pt x="605" y="46"/>
                    <a:pt x="605" y="46"/>
                  </a:cubicBezTo>
                  <a:cubicBezTo>
                    <a:pt x="597" y="60"/>
                    <a:pt x="597" y="60"/>
                    <a:pt x="597" y="60"/>
                  </a:cubicBezTo>
                  <a:cubicBezTo>
                    <a:pt x="597" y="60"/>
                    <a:pt x="597" y="61"/>
                    <a:pt x="597" y="62"/>
                  </a:cubicBezTo>
                  <a:close/>
                  <a:moveTo>
                    <a:pt x="1795" y="730"/>
                  </a:moveTo>
                  <a:cubicBezTo>
                    <a:pt x="1796" y="728"/>
                    <a:pt x="1799" y="727"/>
                    <a:pt x="1799" y="727"/>
                  </a:cubicBezTo>
                  <a:cubicBezTo>
                    <a:pt x="1799" y="727"/>
                    <a:pt x="1798" y="729"/>
                    <a:pt x="1796" y="731"/>
                  </a:cubicBezTo>
                  <a:cubicBezTo>
                    <a:pt x="1794" y="733"/>
                    <a:pt x="1792" y="734"/>
                    <a:pt x="1792" y="734"/>
                  </a:cubicBezTo>
                  <a:cubicBezTo>
                    <a:pt x="1792" y="733"/>
                    <a:pt x="1793" y="732"/>
                    <a:pt x="1795" y="730"/>
                  </a:cubicBezTo>
                  <a:close/>
                  <a:moveTo>
                    <a:pt x="1799" y="742"/>
                  </a:moveTo>
                  <a:cubicBezTo>
                    <a:pt x="1799" y="742"/>
                    <a:pt x="1797" y="741"/>
                    <a:pt x="1795" y="740"/>
                  </a:cubicBezTo>
                  <a:cubicBezTo>
                    <a:pt x="1793" y="738"/>
                    <a:pt x="1792" y="737"/>
                    <a:pt x="1792" y="736"/>
                  </a:cubicBezTo>
                  <a:cubicBezTo>
                    <a:pt x="1792" y="736"/>
                    <a:pt x="1794" y="737"/>
                    <a:pt x="1796" y="738"/>
                  </a:cubicBezTo>
                  <a:cubicBezTo>
                    <a:pt x="1798" y="740"/>
                    <a:pt x="1799" y="742"/>
                    <a:pt x="1799" y="742"/>
                  </a:cubicBezTo>
                  <a:close/>
                  <a:moveTo>
                    <a:pt x="1979" y="1367"/>
                  </a:moveTo>
                  <a:cubicBezTo>
                    <a:pt x="1978" y="1361"/>
                    <a:pt x="1972" y="1357"/>
                    <a:pt x="1966" y="1359"/>
                  </a:cubicBezTo>
                  <a:cubicBezTo>
                    <a:pt x="1966" y="1359"/>
                    <a:pt x="1966" y="1359"/>
                    <a:pt x="1965" y="1359"/>
                  </a:cubicBezTo>
                  <a:cubicBezTo>
                    <a:pt x="1966" y="1358"/>
                    <a:pt x="1966" y="1356"/>
                    <a:pt x="1965" y="1354"/>
                  </a:cubicBezTo>
                  <a:cubicBezTo>
                    <a:pt x="1963" y="1348"/>
                    <a:pt x="1958" y="1345"/>
                    <a:pt x="1952" y="1346"/>
                  </a:cubicBezTo>
                  <a:cubicBezTo>
                    <a:pt x="1948" y="1348"/>
                    <a:pt x="1945" y="1352"/>
                    <a:pt x="1945" y="1357"/>
                  </a:cubicBezTo>
                  <a:cubicBezTo>
                    <a:pt x="1942" y="1355"/>
                    <a:pt x="1939" y="1354"/>
                    <a:pt x="1936" y="1355"/>
                  </a:cubicBezTo>
                  <a:cubicBezTo>
                    <a:pt x="1932" y="1356"/>
                    <a:pt x="1930" y="1359"/>
                    <a:pt x="1929" y="1363"/>
                  </a:cubicBezTo>
                  <a:cubicBezTo>
                    <a:pt x="1928" y="1362"/>
                    <a:pt x="1927" y="1360"/>
                    <a:pt x="1925" y="1359"/>
                  </a:cubicBezTo>
                  <a:cubicBezTo>
                    <a:pt x="1923" y="1356"/>
                    <a:pt x="1920" y="1353"/>
                    <a:pt x="1917" y="1350"/>
                  </a:cubicBezTo>
                  <a:cubicBezTo>
                    <a:pt x="1911" y="1344"/>
                    <a:pt x="1905" y="1339"/>
                    <a:pt x="1898" y="1334"/>
                  </a:cubicBezTo>
                  <a:cubicBezTo>
                    <a:pt x="1879" y="1320"/>
                    <a:pt x="1879" y="1320"/>
                    <a:pt x="1879" y="1320"/>
                  </a:cubicBezTo>
                  <a:cubicBezTo>
                    <a:pt x="1878" y="1320"/>
                    <a:pt x="1878" y="1319"/>
                    <a:pt x="1877" y="1319"/>
                  </a:cubicBezTo>
                  <a:cubicBezTo>
                    <a:pt x="1877" y="1318"/>
                    <a:pt x="1877" y="1318"/>
                    <a:pt x="1877" y="1318"/>
                  </a:cubicBezTo>
                  <a:cubicBezTo>
                    <a:pt x="1877" y="1318"/>
                    <a:pt x="1877" y="1318"/>
                    <a:pt x="1877" y="1318"/>
                  </a:cubicBezTo>
                  <a:cubicBezTo>
                    <a:pt x="1877" y="1318"/>
                    <a:pt x="1877" y="1318"/>
                    <a:pt x="1877" y="1318"/>
                  </a:cubicBezTo>
                  <a:cubicBezTo>
                    <a:pt x="1874" y="1316"/>
                    <a:pt x="1872" y="1315"/>
                    <a:pt x="1869" y="1313"/>
                  </a:cubicBezTo>
                  <a:cubicBezTo>
                    <a:pt x="1866" y="1310"/>
                    <a:pt x="1863" y="1308"/>
                    <a:pt x="1860" y="1305"/>
                  </a:cubicBezTo>
                  <a:cubicBezTo>
                    <a:pt x="1857" y="1303"/>
                    <a:pt x="1854" y="1300"/>
                    <a:pt x="1852" y="1297"/>
                  </a:cubicBezTo>
                  <a:cubicBezTo>
                    <a:pt x="1850" y="1295"/>
                    <a:pt x="1850" y="1295"/>
                    <a:pt x="1850" y="1295"/>
                  </a:cubicBezTo>
                  <a:cubicBezTo>
                    <a:pt x="1848" y="1293"/>
                    <a:pt x="1848" y="1293"/>
                    <a:pt x="1848" y="1293"/>
                  </a:cubicBezTo>
                  <a:cubicBezTo>
                    <a:pt x="1844" y="1288"/>
                    <a:pt x="1844" y="1288"/>
                    <a:pt x="1844" y="1288"/>
                  </a:cubicBezTo>
                  <a:cubicBezTo>
                    <a:pt x="1841" y="1285"/>
                    <a:pt x="1838" y="1282"/>
                    <a:pt x="1834" y="1279"/>
                  </a:cubicBezTo>
                  <a:cubicBezTo>
                    <a:pt x="1831" y="1277"/>
                    <a:pt x="1827" y="1274"/>
                    <a:pt x="1824" y="1273"/>
                  </a:cubicBezTo>
                  <a:cubicBezTo>
                    <a:pt x="1820" y="1271"/>
                    <a:pt x="1816" y="1269"/>
                    <a:pt x="1813" y="1268"/>
                  </a:cubicBezTo>
                  <a:cubicBezTo>
                    <a:pt x="1804" y="1264"/>
                    <a:pt x="1804" y="1264"/>
                    <a:pt x="1804" y="1264"/>
                  </a:cubicBezTo>
                  <a:cubicBezTo>
                    <a:pt x="1804" y="1264"/>
                    <a:pt x="1803" y="1263"/>
                    <a:pt x="1802" y="1263"/>
                  </a:cubicBezTo>
                  <a:cubicBezTo>
                    <a:pt x="1801" y="1262"/>
                    <a:pt x="1800" y="1261"/>
                    <a:pt x="1799" y="1261"/>
                  </a:cubicBezTo>
                  <a:cubicBezTo>
                    <a:pt x="1797" y="1260"/>
                    <a:pt x="1797" y="1260"/>
                    <a:pt x="1797" y="1260"/>
                  </a:cubicBezTo>
                  <a:cubicBezTo>
                    <a:pt x="1797" y="1259"/>
                    <a:pt x="1797" y="1259"/>
                    <a:pt x="1797" y="1259"/>
                  </a:cubicBezTo>
                  <a:cubicBezTo>
                    <a:pt x="1797" y="1259"/>
                    <a:pt x="1797" y="1259"/>
                    <a:pt x="1797" y="1259"/>
                  </a:cubicBezTo>
                  <a:cubicBezTo>
                    <a:pt x="1796" y="1259"/>
                    <a:pt x="1796" y="1259"/>
                    <a:pt x="1796" y="1259"/>
                  </a:cubicBezTo>
                  <a:cubicBezTo>
                    <a:pt x="1796" y="1259"/>
                    <a:pt x="1796" y="1259"/>
                    <a:pt x="1796" y="1259"/>
                  </a:cubicBezTo>
                  <a:cubicBezTo>
                    <a:pt x="1796" y="1259"/>
                    <a:pt x="1796" y="1259"/>
                    <a:pt x="1797" y="1259"/>
                  </a:cubicBezTo>
                  <a:cubicBezTo>
                    <a:pt x="1797" y="1259"/>
                    <a:pt x="1797" y="1259"/>
                    <a:pt x="1797" y="1259"/>
                  </a:cubicBezTo>
                  <a:cubicBezTo>
                    <a:pt x="1797" y="1259"/>
                    <a:pt x="1797" y="1259"/>
                    <a:pt x="1797" y="1259"/>
                  </a:cubicBezTo>
                  <a:cubicBezTo>
                    <a:pt x="1796" y="1259"/>
                    <a:pt x="1796" y="1259"/>
                    <a:pt x="1796" y="1259"/>
                  </a:cubicBezTo>
                  <a:cubicBezTo>
                    <a:pt x="1794" y="1257"/>
                    <a:pt x="1792" y="1255"/>
                    <a:pt x="1790" y="1254"/>
                  </a:cubicBezTo>
                  <a:cubicBezTo>
                    <a:pt x="1790" y="1253"/>
                    <a:pt x="1790" y="1253"/>
                    <a:pt x="1790" y="1253"/>
                  </a:cubicBezTo>
                  <a:cubicBezTo>
                    <a:pt x="1793" y="1255"/>
                    <a:pt x="1796" y="1255"/>
                    <a:pt x="1798" y="1253"/>
                  </a:cubicBezTo>
                  <a:cubicBezTo>
                    <a:pt x="1799" y="1251"/>
                    <a:pt x="1800" y="1249"/>
                    <a:pt x="1800" y="1248"/>
                  </a:cubicBezTo>
                  <a:cubicBezTo>
                    <a:pt x="1802" y="1250"/>
                    <a:pt x="1806" y="1250"/>
                    <a:pt x="1808" y="1248"/>
                  </a:cubicBezTo>
                  <a:cubicBezTo>
                    <a:pt x="1811" y="1246"/>
                    <a:pt x="1811" y="1241"/>
                    <a:pt x="1808" y="1239"/>
                  </a:cubicBezTo>
                  <a:cubicBezTo>
                    <a:pt x="1808" y="1238"/>
                    <a:pt x="1807" y="1238"/>
                    <a:pt x="1806" y="1237"/>
                  </a:cubicBezTo>
                  <a:cubicBezTo>
                    <a:pt x="1806" y="1237"/>
                    <a:pt x="1807" y="1237"/>
                    <a:pt x="1807" y="1237"/>
                  </a:cubicBezTo>
                  <a:cubicBezTo>
                    <a:pt x="1809" y="1235"/>
                    <a:pt x="1809" y="1230"/>
                    <a:pt x="1807" y="1228"/>
                  </a:cubicBezTo>
                  <a:cubicBezTo>
                    <a:pt x="1804" y="1225"/>
                    <a:pt x="1800" y="1225"/>
                    <a:pt x="1798" y="1227"/>
                  </a:cubicBezTo>
                  <a:cubicBezTo>
                    <a:pt x="1797" y="1227"/>
                    <a:pt x="1797" y="1227"/>
                    <a:pt x="1797" y="1228"/>
                  </a:cubicBezTo>
                  <a:cubicBezTo>
                    <a:pt x="1797" y="1227"/>
                    <a:pt x="1796" y="1226"/>
                    <a:pt x="1795" y="1225"/>
                  </a:cubicBezTo>
                  <a:cubicBezTo>
                    <a:pt x="1793" y="1222"/>
                    <a:pt x="1789" y="1222"/>
                    <a:pt x="1786" y="1224"/>
                  </a:cubicBezTo>
                  <a:cubicBezTo>
                    <a:pt x="1784" y="1226"/>
                    <a:pt x="1784" y="1229"/>
                    <a:pt x="1785" y="1232"/>
                  </a:cubicBezTo>
                  <a:cubicBezTo>
                    <a:pt x="1783" y="1231"/>
                    <a:pt x="1781" y="1232"/>
                    <a:pt x="1780" y="1233"/>
                  </a:cubicBezTo>
                  <a:cubicBezTo>
                    <a:pt x="1779" y="1234"/>
                    <a:pt x="1778" y="1235"/>
                    <a:pt x="1778" y="1237"/>
                  </a:cubicBezTo>
                  <a:cubicBezTo>
                    <a:pt x="1777" y="1234"/>
                    <a:pt x="1775" y="1231"/>
                    <a:pt x="1774" y="1229"/>
                  </a:cubicBezTo>
                  <a:cubicBezTo>
                    <a:pt x="1772" y="1225"/>
                    <a:pt x="1772" y="1225"/>
                    <a:pt x="1772" y="1225"/>
                  </a:cubicBezTo>
                  <a:cubicBezTo>
                    <a:pt x="1770" y="1222"/>
                    <a:pt x="1770" y="1222"/>
                    <a:pt x="1770" y="1222"/>
                  </a:cubicBezTo>
                  <a:cubicBezTo>
                    <a:pt x="1773" y="1212"/>
                    <a:pt x="1775" y="1202"/>
                    <a:pt x="1779" y="1193"/>
                  </a:cubicBezTo>
                  <a:cubicBezTo>
                    <a:pt x="1785" y="1180"/>
                    <a:pt x="1792" y="1168"/>
                    <a:pt x="1802" y="1158"/>
                  </a:cubicBezTo>
                  <a:cubicBezTo>
                    <a:pt x="1804" y="1155"/>
                    <a:pt x="1807" y="1152"/>
                    <a:pt x="1809" y="1149"/>
                  </a:cubicBezTo>
                  <a:cubicBezTo>
                    <a:pt x="1811" y="1145"/>
                    <a:pt x="1812" y="1142"/>
                    <a:pt x="1814" y="1139"/>
                  </a:cubicBezTo>
                  <a:cubicBezTo>
                    <a:pt x="1817" y="1132"/>
                    <a:pt x="1820" y="1125"/>
                    <a:pt x="1820" y="1116"/>
                  </a:cubicBezTo>
                  <a:cubicBezTo>
                    <a:pt x="1820" y="1115"/>
                    <a:pt x="1820" y="1115"/>
                    <a:pt x="1820" y="1115"/>
                  </a:cubicBezTo>
                  <a:cubicBezTo>
                    <a:pt x="1820" y="1115"/>
                    <a:pt x="1820" y="1115"/>
                    <a:pt x="1820" y="1115"/>
                  </a:cubicBezTo>
                  <a:cubicBezTo>
                    <a:pt x="1819" y="1114"/>
                    <a:pt x="1820" y="1115"/>
                    <a:pt x="1819" y="1114"/>
                  </a:cubicBezTo>
                  <a:cubicBezTo>
                    <a:pt x="1819" y="1114"/>
                    <a:pt x="1819" y="1114"/>
                    <a:pt x="1819" y="1114"/>
                  </a:cubicBezTo>
                  <a:cubicBezTo>
                    <a:pt x="1819" y="1112"/>
                    <a:pt x="1819" y="1112"/>
                    <a:pt x="1819" y="1112"/>
                  </a:cubicBezTo>
                  <a:cubicBezTo>
                    <a:pt x="1819" y="1111"/>
                    <a:pt x="1819" y="1111"/>
                    <a:pt x="1819" y="1111"/>
                  </a:cubicBezTo>
                  <a:cubicBezTo>
                    <a:pt x="1819" y="1111"/>
                    <a:pt x="1819" y="1111"/>
                    <a:pt x="1819" y="1111"/>
                  </a:cubicBezTo>
                  <a:cubicBezTo>
                    <a:pt x="1819" y="1111"/>
                    <a:pt x="1819" y="1111"/>
                    <a:pt x="1818" y="1110"/>
                  </a:cubicBezTo>
                  <a:cubicBezTo>
                    <a:pt x="1818" y="1110"/>
                    <a:pt x="1818" y="1110"/>
                    <a:pt x="1818" y="1110"/>
                  </a:cubicBezTo>
                  <a:cubicBezTo>
                    <a:pt x="1818" y="1109"/>
                    <a:pt x="1818" y="1109"/>
                    <a:pt x="1818" y="1109"/>
                  </a:cubicBezTo>
                  <a:cubicBezTo>
                    <a:pt x="1817" y="1107"/>
                    <a:pt x="1816" y="1106"/>
                    <a:pt x="1815" y="1104"/>
                  </a:cubicBezTo>
                  <a:cubicBezTo>
                    <a:pt x="1810" y="1095"/>
                    <a:pt x="1810" y="1095"/>
                    <a:pt x="1810" y="1095"/>
                  </a:cubicBezTo>
                  <a:cubicBezTo>
                    <a:pt x="1809" y="1091"/>
                    <a:pt x="1807" y="1088"/>
                    <a:pt x="1806" y="1086"/>
                  </a:cubicBezTo>
                  <a:cubicBezTo>
                    <a:pt x="1805" y="1083"/>
                    <a:pt x="1805" y="1080"/>
                    <a:pt x="1805" y="1077"/>
                  </a:cubicBezTo>
                  <a:cubicBezTo>
                    <a:pt x="1806" y="1074"/>
                    <a:pt x="1806" y="1071"/>
                    <a:pt x="1807" y="1069"/>
                  </a:cubicBezTo>
                  <a:cubicBezTo>
                    <a:pt x="1809" y="1070"/>
                    <a:pt x="1812" y="1072"/>
                    <a:pt x="1815" y="1072"/>
                  </a:cubicBezTo>
                  <a:cubicBezTo>
                    <a:pt x="1830" y="1077"/>
                    <a:pt x="1845" y="1070"/>
                    <a:pt x="1850" y="1056"/>
                  </a:cubicBezTo>
                  <a:cubicBezTo>
                    <a:pt x="1852" y="1048"/>
                    <a:pt x="1851" y="1040"/>
                    <a:pt x="1846" y="1034"/>
                  </a:cubicBezTo>
                  <a:cubicBezTo>
                    <a:pt x="1860" y="1037"/>
                    <a:pt x="1874" y="1030"/>
                    <a:pt x="1879" y="1017"/>
                  </a:cubicBezTo>
                  <a:cubicBezTo>
                    <a:pt x="1883" y="1003"/>
                    <a:pt x="1875" y="988"/>
                    <a:pt x="1860" y="983"/>
                  </a:cubicBezTo>
                  <a:cubicBezTo>
                    <a:pt x="1856" y="982"/>
                    <a:pt x="1853" y="982"/>
                    <a:pt x="1849" y="982"/>
                  </a:cubicBezTo>
                  <a:cubicBezTo>
                    <a:pt x="1849" y="981"/>
                    <a:pt x="1850" y="981"/>
                    <a:pt x="1850" y="980"/>
                  </a:cubicBezTo>
                  <a:cubicBezTo>
                    <a:pt x="1854" y="966"/>
                    <a:pt x="1846" y="951"/>
                    <a:pt x="1831" y="946"/>
                  </a:cubicBezTo>
                  <a:cubicBezTo>
                    <a:pt x="1823" y="944"/>
                    <a:pt x="1814" y="945"/>
                    <a:pt x="1807" y="949"/>
                  </a:cubicBezTo>
                  <a:cubicBezTo>
                    <a:pt x="1807" y="947"/>
                    <a:pt x="1807" y="945"/>
                    <a:pt x="1807" y="943"/>
                  </a:cubicBezTo>
                  <a:cubicBezTo>
                    <a:pt x="1808" y="941"/>
                    <a:pt x="1808" y="939"/>
                    <a:pt x="1808" y="937"/>
                  </a:cubicBezTo>
                  <a:cubicBezTo>
                    <a:pt x="1808" y="936"/>
                    <a:pt x="1808" y="935"/>
                    <a:pt x="1807" y="934"/>
                  </a:cubicBezTo>
                  <a:cubicBezTo>
                    <a:pt x="1807" y="932"/>
                    <a:pt x="1807" y="930"/>
                    <a:pt x="1807" y="927"/>
                  </a:cubicBezTo>
                  <a:cubicBezTo>
                    <a:pt x="1810" y="925"/>
                    <a:pt x="1812" y="921"/>
                    <a:pt x="1811" y="918"/>
                  </a:cubicBezTo>
                  <a:cubicBezTo>
                    <a:pt x="1811" y="914"/>
                    <a:pt x="1809" y="912"/>
                    <a:pt x="1806" y="910"/>
                  </a:cubicBezTo>
                  <a:cubicBezTo>
                    <a:pt x="1806" y="909"/>
                    <a:pt x="1806" y="907"/>
                    <a:pt x="1806" y="906"/>
                  </a:cubicBezTo>
                  <a:cubicBezTo>
                    <a:pt x="1805" y="895"/>
                    <a:pt x="1804" y="884"/>
                    <a:pt x="1803" y="871"/>
                  </a:cubicBezTo>
                  <a:cubicBezTo>
                    <a:pt x="1802" y="859"/>
                    <a:pt x="1800" y="845"/>
                    <a:pt x="1798" y="831"/>
                  </a:cubicBezTo>
                  <a:cubicBezTo>
                    <a:pt x="1797" y="823"/>
                    <a:pt x="1796" y="816"/>
                    <a:pt x="1794" y="808"/>
                  </a:cubicBezTo>
                  <a:cubicBezTo>
                    <a:pt x="1793" y="801"/>
                    <a:pt x="1792" y="793"/>
                    <a:pt x="1790" y="785"/>
                  </a:cubicBezTo>
                  <a:cubicBezTo>
                    <a:pt x="1788" y="777"/>
                    <a:pt x="1786" y="769"/>
                    <a:pt x="1784" y="760"/>
                  </a:cubicBezTo>
                  <a:cubicBezTo>
                    <a:pt x="1784" y="757"/>
                    <a:pt x="1783" y="755"/>
                    <a:pt x="1782" y="752"/>
                  </a:cubicBezTo>
                  <a:cubicBezTo>
                    <a:pt x="1785" y="752"/>
                    <a:pt x="1789" y="750"/>
                    <a:pt x="1792" y="747"/>
                  </a:cubicBezTo>
                  <a:cubicBezTo>
                    <a:pt x="1796" y="752"/>
                    <a:pt x="1805" y="751"/>
                    <a:pt x="1805" y="751"/>
                  </a:cubicBezTo>
                  <a:cubicBezTo>
                    <a:pt x="1805" y="748"/>
                    <a:pt x="1803" y="745"/>
                    <a:pt x="1803" y="745"/>
                  </a:cubicBezTo>
                  <a:cubicBezTo>
                    <a:pt x="1806" y="745"/>
                    <a:pt x="1808" y="744"/>
                    <a:pt x="1808" y="744"/>
                  </a:cubicBezTo>
                  <a:cubicBezTo>
                    <a:pt x="1807" y="738"/>
                    <a:pt x="1801" y="735"/>
                    <a:pt x="1799" y="734"/>
                  </a:cubicBezTo>
                  <a:cubicBezTo>
                    <a:pt x="1801" y="733"/>
                    <a:pt x="1806" y="730"/>
                    <a:pt x="1807" y="723"/>
                  </a:cubicBezTo>
                  <a:cubicBezTo>
                    <a:pt x="1807" y="723"/>
                    <a:pt x="1804" y="722"/>
                    <a:pt x="1802" y="722"/>
                  </a:cubicBezTo>
                  <a:cubicBezTo>
                    <a:pt x="1802" y="722"/>
                    <a:pt x="1803" y="719"/>
                    <a:pt x="1802" y="717"/>
                  </a:cubicBezTo>
                  <a:cubicBezTo>
                    <a:pt x="1802" y="717"/>
                    <a:pt x="1794" y="717"/>
                    <a:pt x="1790" y="722"/>
                  </a:cubicBezTo>
                  <a:cubicBezTo>
                    <a:pt x="1786" y="717"/>
                    <a:pt x="1777" y="718"/>
                    <a:pt x="1777" y="718"/>
                  </a:cubicBezTo>
                  <a:cubicBezTo>
                    <a:pt x="1777" y="721"/>
                    <a:pt x="1778" y="724"/>
                    <a:pt x="1778" y="724"/>
                  </a:cubicBezTo>
                  <a:cubicBezTo>
                    <a:pt x="1777" y="724"/>
                    <a:pt x="1776" y="725"/>
                    <a:pt x="1775" y="725"/>
                  </a:cubicBezTo>
                  <a:cubicBezTo>
                    <a:pt x="1771" y="711"/>
                    <a:pt x="1766" y="696"/>
                    <a:pt x="1761" y="681"/>
                  </a:cubicBezTo>
                  <a:cubicBezTo>
                    <a:pt x="1757" y="672"/>
                    <a:pt x="1754" y="663"/>
                    <a:pt x="1750" y="654"/>
                  </a:cubicBezTo>
                  <a:cubicBezTo>
                    <a:pt x="1747" y="644"/>
                    <a:pt x="1742" y="635"/>
                    <a:pt x="1738" y="626"/>
                  </a:cubicBezTo>
                  <a:cubicBezTo>
                    <a:pt x="1722" y="588"/>
                    <a:pt x="1701" y="549"/>
                    <a:pt x="1677" y="511"/>
                  </a:cubicBezTo>
                  <a:cubicBezTo>
                    <a:pt x="1652" y="474"/>
                    <a:pt x="1624" y="436"/>
                    <a:pt x="1591" y="402"/>
                  </a:cubicBezTo>
                  <a:cubicBezTo>
                    <a:pt x="1559" y="367"/>
                    <a:pt x="1524" y="334"/>
                    <a:pt x="1485" y="305"/>
                  </a:cubicBezTo>
                  <a:cubicBezTo>
                    <a:pt x="1447" y="276"/>
                    <a:pt x="1406" y="250"/>
                    <a:pt x="1364" y="228"/>
                  </a:cubicBezTo>
                  <a:cubicBezTo>
                    <a:pt x="1322" y="206"/>
                    <a:pt x="1279" y="189"/>
                    <a:pt x="1236" y="175"/>
                  </a:cubicBezTo>
                  <a:cubicBezTo>
                    <a:pt x="1193" y="161"/>
                    <a:pt x="1150" y="152"/>
                    <a:pt x="1110" y="146"/>
                  </a:cubicBezTo>
                  <a:cubicBezTo>
                    <a:pt x="1099" y="144"/>
                    <a:pt x="1089" y="143"/>
                    <a:pt x="1079" y="142"/>
                  </a:cubicBezTo>
                  <a:cubicBezTo>
                    <a:pt x="1069" y="141"/>
                    <a:pt x="1060" y="139"/>
                    <a:pt x="1050" y="139"/>
                  </a:cubicBezTo>
                  <a:cubicBezTo>
                    <a:pt x="1040" y="139"/>
                    <a:pt x="1031" y="138"/>
                    <a:pt x="1021" y="137"/>
                  </a:cubicBezTo>
                  <a:cubicBezTo>
                    <a:pt x="1012" y="137"/>
                    <a:pt x="1003" y="137"/>
                    <a:pt x="994" y="137"/>
                  </a:cubicBezTo>
                  <a:cubicBezTo>
                    <a:pt x="958" y="136"/>
                    <a:pt x="925" y="139"/>
                    <a:pt x="896" y="142"/>
                  </a:cubicBezTo>
                  <a:cubicBezTo>
                    <a:pt x="867" y="146"/>
                    <a:pt x="842" y="150"/>
                    <a:pt x="822" y="154"/>
                  </a:cubicBezTo>
                  <a:cubicBezTo>
                    <a:pt x="801" y="159"/>
                    <a:pt x="785" y="163"/>
                    <a:pt x="774" y="166"/>
                  </a:cubicBezTo>
                  <a:cubicBezTo>
                    <a:pt x="770" y="167"/>
                    <a:pt x="767" y="168"/>
                    <a:pt x="764" y="169"/>
                  </a:cubicBezTo>
                  <a:cubicBezTo>
                    <a:pt x="763" y="169"/>
                    <a:pt x="761" y="169"/>
                    <a:pt x="759" y="168"/>
                  </a:cubicBezTo>
                  <a:cubicBezTo>
                    <a:pt x="743" y="166"/>
                    <a:pt x="743" y="166"/>
                    <a:pt x="743" y="166"/>
                  </a:cubicBezTo>
                  <a:cubicBezTo>
                    <a:pt x="740" y="166"/>
                    <a:pt x="737" y="165"/>
                    <a:pt x="734" y="165"/>
                  </a:cubicBezTo>
                  <a:cubicBezTo>
                    <a:pt x="730" y="165"/>
                    <a:pt x="730" y="165"/>
                    <a:pt x="730" y="165"/>
                  </a:cubicBezTo>
                  <a:cubicBezTo>
                    <a:pt x="729" y="165"/>
                    <a:pt x="727" y="165"/>
                    <a:pt x="726" y="165"/>
                  </a:cubicBezTo>
                  <a:cubicBezTo>
                    <a:pt x="725" y="166"/>
                    <a:pt x="723" y="166"/>
                    <a:pt x="722" y="166"/>
                  </a:cubicBezTo>
                  <a:cubicBezTo>
                    <a:pt x="722" y="165"/>
                    <a:pt x="723" y="165"/>
                    <a:pt x="724" y="164"/>
                  </a:cubicBezTo>
                  <a:cubicBezTo>
                    <a:pt x="726" y="163"/>
                    <a:pt x="728" y="162"/>
                    <a:pt x="730" y="161"/>
                  </a:cubicBezTo>
                  <a:cubicBezTo>
                    <a:pt x="731" y="159"/>
                    <a:pt x="733" y="158"/>
                    <a:pt x="735" y="156"/>
                  </a:cubicBezTo>
                  <a:cubicBezTo>
                    <a:pt x="739" y="154"/>
                    <a:pt x="742" y="151"/>
                    <a:pt x="745" y="147"/>
                  </a:cubicBezTo>
                  <a:cubicBezTo>
                    <a:pt x="748" y="144"/>
                    <a:pt x="751" y="140"/>
                    <a:pt x="753" y="136"/>
                  </a:cubicBezTo>
                  <a:cubicBezTo>
                    <a:pt x="756" y="132"/>
                    <a:pt x="757" y="128"/>
                    <a:pt x="759" y="123"/>
                  </a:cubicBezTo>
                  <a:cubicBezTo>
                    <a:pt x="760" y="119"/>
                    <a:pt x="761" y="115"/>
                    <a:pt x="762" y="111"/>
                  </a:cubicBezTo>
                  <a:cubicBezTo>
                    <a:pt x="763" y="107"/>
                    <a:pt x="765" y="103"/>
                    <a:pt x="766" y="99"/>
                  </a:cubicBezTo>
                  <a:cubicBezTo>
                    <a:pt x="768" y="95"/>
                    <a:pt x="770" y="91"/>
                    <a:pt x="772" y="87"/>
                  </a:cubicBezTo>
                  <a:cubicBezTo>
                    <a:pt x="778" y="76"/>
                    <a:pt x="778" y="76"/>
                    <a:pt x="778" y="76"/>
                  </a:cubicBezTo>
                  <a:cubicBezTo>
                    <a:pt x="782" y="68"/>
                    <a:pt x="786" y="60"/>
                    <a:pt x="788" y="51"/>
                  </a:cubicBezTo>
                  <a:cubicBezTo>
                    <a:pt x="790" y="47"/>
                    <a:pt x="791" y="43"/>
                    <a:pt x="791" y="38"/>
                  </a:cubicBezTo>
                  <a:cubicBezTo>
                    <a:pt x="792" y="34"/>
                    <a:pt x="792" y="29"/>
                    <a:pt x="791" y="24"/>
                  </a:cubicBezTo>
                  <a:cubicBezTo>
                    <a:pt x="791" y="20"/>
                    <a:pt x="790" y="15"/>
                    <a:pt x="788" y="11"/>
                  </a:cubicBezTo>
                  <a:cubicBezTo>
                    <a:pt x="787" y="9"/>
                    <a:pt x="785" y="7"/>
                    <a:pt x="784" y="5"/>
                  </a:cubicBezTo>
                  <a:cubicBezTo>
                    <a:pt x="783" y="4"/>
                    <a:pt x="783" y="4"/>
                    <a:pt x="783" y="4"/>
                  </a:cubicBezTo>
                  <a:cubicBezTo>
                    <a:pt x="783" y="4"/>
                    <a:pt x="783" y="4"/>
                    <a:pt x="783" y="4"/>
                  </a:cubicBezTo>
                  <a:cubicBezTo>
                    <a:pt x="783" y="4"/>
                    <a:pt x="783" y="4"/>
                    <a:pt x="783" y="4"/>
                  </a:cubicBezTo>
                  <a:cubicBezTo>
                    <a:pt x="782" y="2"/>
                    <a:pt x="782" y="2"/>
                    <a:pt x="782" y="2"/>
                  </a:cubicBezTo>
                  <a:cubicBezTo>
                    <a:pt x="782" y="2"/>
                    <a:pt x="782" y="2"/>
                    <a:pt x="782" y="2"/>
                  </a:cubicBezTo>
                  <a:cubicBezTo>
                    <a:pt x="781" y="1"/>
                    <a:pt x="781" y="1"/>
                    <a:pt x="781" y="1"/>
                  </a:cubicBezTo>
                  <a:cubicBezTo>
                    <a:pt x="780" y="0"/>
                    <a:pt x="780" y="0"/>
                    <a:pt x="780" y="0"/>
                  </a:cubicBezTo>
                  <a:cubicBezTo>
                    <a:pt x="780" y="0"/>
                    <a:pt x="780" y="0"/>
                    <a:pt x="780" y="0"/>
                  </a:cubicBezTo>
                  <a:cubicBezTo>
                    <a:pt x="777" y="3"/>
                    <a:pt x="777" y="3"/>
                    <a:pt x="777" y="3"/>
                  </a:cubicBezTo>
                  <a:cubicBezTo>
                    <a:pt x="777" y="3"/>
                    <a:pt x="777" y="3"/>
                    <a:pt x="777" y="3"/>
                  </a:cubicBezTo>
                  <a:cubicBezTo>
                    <a:pt x="778" y="4"/>
                    <a:pt x="778" y="4"/>
                    <a:pt x="778" y="4"/>
                  </a:cubicBezTo>
                  <a:cubicBezTo>
                    <a:pt x="778" y="5"/>
                    <a:pt x="778" y="5"/>
                    <a:pt x="778" y="5"/>
                  </a:cubicBezTo>
                  <a:cubicBezTo>
                    <a:pt x="779" y="5"/>
                    <a:pt x="779" y="5"/>
                    <a:pt x="779" y="5"/>
                  </a:cubicBezTo>
                  <a:cubicBezTo>
                    <a:pt x="780" y="6"/>
                    <a:pt x="780" y="6"/>
                    <a:pt x="780" y="6"/>
                  </a:cubicBezTo>
                  <a:cubicBezTo>
                    <a:pt x="780" y="7"/>
                    <a:pt x="780" y="7"/>
                    <a:pt x="780" y="7"/>
                  </a:cubicBezTo>
                  <a:cubicBezTo>
                    <a:pt x="780" y="7"/>
                    <a:pt x="780" y="7"/>
                    <a:pt x="780" y="7"/>
                  </a:cubicBezTo>
                  <a:cubicBezTo>
                    <a:pt x="780" y="7"/>
                    <a:pt x="780" y="7"/>
                    <a:pt x="780" y="7"/>
                  </a:cubicBezTo>
                  <a:cubicBezTo>
                    <a:pt x="781" y="8"/>
                    <a:pt x="781" y="8"/>
                    <a:pt x="781" y="8"/>
                  </a:cubicBezTo>
                  <a:cubicBezTo>
                    <a:pt x="782" y="9"/>
                    <a:pt x="783" y="11"/>
                    <a:pt x="784" y="13"/>
                  </a:cubicBezTo>
                  <a:cubicBezTo>
                    <a:pt x="785" y="17"/>
                    <a:pt x="786" y="21"/>
                    <a:pt x="786" y="25"/>
                  </a:cubicBezTo>
                  <a:cubicBezTo>
                    <a:pt x="787" y="29"/>
                    <a:pt x="787" y="33"/>
                    <a:pt x="786" y="37"/>
                  </a:cubicBezTo>
                  <a:cubicBezTo>
                    <a:pt x="786" y="42"/>
                    <a:pt x="785" y="46"/>
                    <a:pt x="784" y="50"/>
                  </a:cubicBezTo>
                  <a:cubicBezTo>
                    <a:pt x="778" y="66"/>
                    <a:pt x="768" y="80"/>
                    <a:pt x="761" y="96"/>
                  </a:cubicBezTo>
                  <a:cubicBezTo>
                    <a:pt x="759" y="100"/>
                    <a:pt x="757" y="105"/>
                    <a:pt x="756" y="109"/>
                  </a:cubicBezTo>
                  <a:cubicBezTo>
                    <a:pt x="754" y="113"/>
                    <a:pt x="754" y="118"/>
                    <a:pt x="752" y="121"/>
                  </a:cubicBezTo>
                  <a:cubicBezTo>
                    <a:pt x="751" y="125"/>
                    <a:pt x="749" y="129"/>
                    <a:pt x="747" y="133"/>
                  </a:cubicBezTo>
                  <a:cubicBezTo>
                    <a:pt x="745" y="136"/>
                    <a:pt x="742" y="139"/>
                    <a:pt x="740" y="142"/>
                  </a:cubicBezTo>
                  <a:cubicBezTo>
                    <a:pt x="737" y="145"/>
                    <a:pt x="734" y="148"/>
                    <a:pt x="730" y="151"/>
                  </a:cubicBezTo>
                  <a:cubicBezTo>
                    <a:pt x="729" y="152"/>
                    <a:pt x="727" y="153"/>
                    <a:pt x="725" y="154"/>
                  </a:cubicBezTo>
                  <a:cubicBezTo>
                    <a:pt x="724" y="155"/>
                    <a:pt x="722" y="157"/>
                    <a:pt x="720" y="158"/>
                  </a:cubicBezTo>
                  <a:cubicBezTo>
                    <a:pt x="715" y="161"/>
                    <a:pt x="711" y="163"/>
                    <a:pt x="706" y="166"/>
                  </a:cubicBezTo>
                  <a:cubicBezTo>
                    <a:pt x="706" y="164"/>
                    <a:pt x="705" y="163"/>
                    <a:pt x="704" y="162"/>
                  </a:cubicBezTo>
                  <a:cubicBezTo>
                    <a:pt x="702" y="161"/>
                    <a:pt x="699" y="161"/>
                    <a:pt x="698" y="163"/>
                  </a:cubicBezTo>
                  <a:cubicBezTo>
                    <a:pt x="698" y="163"/>
                    <a:pt x="698" y="163"/>
                    <a:pt x="698" y="163"/>
                  </a:cubicBezTo>
                  <a:cubicBezTo>
                    <a:pt x="697" y="163"/>
                    <a:pt x="697" y="162"/>
                    <a:pt x="696" y="162"/>
                  </a:cubicBezTo>
                  <a:cubicBezTo>
                    <a:pt x="694" y="161"/>
                    <a:pt x="692" y="161"/>
                    <a:pt x="691" y="163"/>
                  </a:cubicBezTo>
                  <a:cubicBezTo>
                    <a:pt x="690" y="164"/>
                    <a:pt x="690" y="166"/>
                    <a:pt x="691" y="168"/>
                  </a:cubicBezTo>
                  <a:cubicBezTo>
                    <a:pt x="690" y="168"/>
                    <a:pt x="689" y="168"/>
                    <a:pt x="688" y="170"/>
                  </a:cubicBezTo>
                  <a:cubicBezTo>
                    <a:pt x="687" y="171"/>
                    <a:pt x="687" y="173"/>
                    <a:pt x="688" y="174"/>
                  </a:cubicBezTo>
                  <a:cubicBezTo>
                    <a:pt x="685" y="176"/>
                    <a:pt x="681" y="177"/>
                    <a:pt x="678" y="179"/>
                  </a:cubicBezTo>
                  <a:cubicBezTo>
                    <a:pt x="658" y="189"/>
                    <a:pt x="640" y="203"/>
                    <a:pt x="623" y="217"/>
                  </a:cubicBezTo>
                  <a:cubicBezTo>
                    <a:pt x="615" y="224"/>
                    <a:pt x="606" y="231"/>
                    <a:pt x="598" y="238"/>
                  </a:cubicBezTo>
                  <a:cubicBezTo>
                    <a:pt x="594" y="241"/>
                    <a:pt x="591" y="243"/>
                    <a:pt x="587" y="245"/>
                  </a:cubicBezTo>
                  <a:cubicBezTo>
                    <a:pt x="587" y="244"/>
                    <a:pt x="587" y="242"/>
                    <a:pt x="588" y="241"/>
                  </a:cubicBezTo>
                  <a:cubicBezTo>
                    <a:pt x="588" y="236"/>
                    <a:pt x="588" y="232"/>
                    <a:pt x="589" y="227"/>
                  </a:cubicBezTo>
                  <a:cubicBezTo>
                    <a:pt x="589" y="223"/>
                    <a:pt x="589" y="218"/>
                    <a:pt x="588" y="214"/>
                  </a:cubicBezTo>
                  <a:cubicBezTo>
                    <a:pt x="588" y="214"/>
                    <a:pt x="588" y="213"/>
                    <a:pt x="588" y="213"/>
                  </a:cubicBezTo>
                  <a:cubicBezTo>
                    <a:pt x="589" y="213"/>
                    <a:pt x="589" y="213"/>
                    <a:pt x="589" y="213"/>
                  </a:cubicBezTo>
                  <a:cubicBezTo>
                    <a:pt x="589" y="212"/>
                    <a:pt x="589" y="212"/>
                    <a:pt x="589" y="212"/>
                  </a:cubicBezTo>
                  <a:cubicBezTo>
                    <a:pt x="589" y="212"/>
                    <a:pt x="589" y="212"/>
                    <a:pt x="589" y="212"/>
                  </a:cubicBezTo>
                  <a:cubicBezTo>
                    <a:pt x="589" y="211"/>
                    <a:pt x="589" y="211"/>
                    <a:pt x="589" y="211"/>
                  </a:cubicBezTo>
                  <a:cubicBezTo>
                    <a:pt x="590" y="208"/>
                    <a:pt x="590" y="205"/>
                    <a:pt x="589" y="202"/>
                  </a:cubicBezTo>
                  <a:cubicBezTo>
                    <a:pt x="589" y="199"/>
                    <a:pt x="587" y="197"/>
                    <a:pt x="585" y="195"/>
                  </a:cubicBezTo>
                  <a:cubicBezTo>
                    <a:pt x="585" y="194"/>
                    <a:pt x="585" y="194"/>
                    <a:pt x="585" y="194"/>
                  </a:cubicBezTo>
                  <a:cubicBezTo>
                    <a:pt x="583" y="188"/>
                    <a:pt x="583" y="188"/>
                    <a:pt x="583" y="188"/>
                  </a:cubicBezTo>
                  <a:cubicBezTo>
                    <a:pt x="582" y="183"/>
                    <a:pt x="581" y="179"/>
                    <a:pt x="581" y="175"/>
                  </a:cubicBezTo>
                  <a:cubicBezTo>
                    <a:pt x="580" y="171"/>
                    <a:pt x="579" y="167"/>
                    <a:pt x="579" y="163"/>
                  </a:cubicBezTo>
                  <a:cubicBezTo>
                    <a:pt x="579" y="159"/>
                    <a:pt x="579" y="155"/>
                    <a:pt x="580" y="151"/>
                  </a:cubicBezTo>
                  <a:cubicBezTo>
                    <a:pt x="581" y="146"/>
                    <a:pt x="582" y="143"/>
                    <a:pt x="584" y="139"/>
                  </a:cubicBezTo>
                  <a:cubicBezTo>
                    <a:pt x="585" y="135"/>
                    <a:pt x="587" y="131"/>
                    <a:pt x="589" y="127"/>
                  </a:cubicBezTo>
                  <a:cubicBezTo>
                    <a:pt x="592" y="124"/>
                    <a:pt x="594" y="120"/>
                    <a:pt x="597" y="117"/>
                  </a:cubicBezTo>
                  <a:cubicBezTo>
                    <a:pt x="599" y="113"/>
                    <a:pt x="602" y="110"/>
                    <a:pt x="604" y="106"/>
                  </a:cubicBezTo>
                  <a:cubicBezTo>
                    <a:pt x="607" y="103"/>
                    <a:pt x="610" y="99"/>
                    <a:pt x="611" y="95"/>
                  </a:cubicBezTo>
                  <a:cubicBezTo>
                    <a:pt x="613" y="90"/>
                    <a:pt x="613" y="85"/>
                    <a:pt x="612" y="80"/>
                  </a:cubicBezTo>
                  <a:cubicBezTo>
                    <a:pt x="612" y="76"/>
                    <a:pt x="610" y="72"/>
                    <a:pt x="609" y="68"/>
                  </a:cubicBezTo>
                  <a:cubicBezTo>
                    <a:pt x="607" y="65"/>
                    <a:pt x="607" y="65"/>
                    <a:pt x="607" y="65"/>
                  </a:cubicBezTo>
                  <a:cubicBezTo>
                    <a:pt x="607" y="64"/>
                    <a:pt x="607" y="64"/>
                    <a:pt x="607" y="64"/>
                  </a:cubicBezTo>
                  <a:cubicBezTo>
                    <a:pt x="609" y="67"/>
                    <a:pt x="611" y="69"/>
                    <a:pt x="614" y="69"/>
                  </a:cubicBezTo>
                  <a:cubicBezTo>
                    <a:pt x="620" y="70"/>
                    <a:pt x="625" y="66"/>
                    <a:pt x="626" y="59"/>
                  </a:cubicBezTo>
                  <a:cubicBezTo>
                    <a:pt x="627" y="54"/>
                    <a:pt x="624" y="50"/>
                    <a:pt x="620" y="48"/>
                  </a:cubicBezTo>
                  <a:cubicBezTo>
                    <a:pt x="620" y="48"/>
                    <a:pt x="620" y="48"/>
                    <a:pt x="620" y="48"/>
                  </a:cubicBezTo>
                  <a:cubicBezTo>
                    <a:pt x="624" y="47"/>
                    <a:pt x="628" y="43"/>
                    <a:pt x="629" y="38"/>
                  </a:cubicBezTo>
                  <a:cubicBezTo>
                    <a:pt x="630" y="32"/>
                    <a:pt x="626" y="27"/>
                    <a:pt x="620" y="26"/>
                  </a:cubicBezTo>
                  <a:cubicBezTo>
                    <a:pt x="617" y="26"/>
                    <a:pt x="614" y="27"/>
                    <a:pt x="612" y="29"/>
                  </a:cubicBezTo>
                  <a:cubicBezTo>
                    <a:pt x="612" y="23"/>
                    <a:pt x="609" y="18"/>
                    <a:pt x="603" y="18"/>
                  </a:cubicBezTo>
                  <a:cubicBezTo>
                    <a:pt x="598" y="17"/>
                    <a:pt x="592" y="21"/>
                    <a:pt x="592" y="27"/>
                  </a:cubicBezTo>
                  <a:cubicBezTo>
                    <a:pt x="591" y="29"/>
                    <a:pt x="591" y="30"/>
                    <a:pt x="592" y="31"/>
                  </a:cubicBezTo>
                  <a:cubicBezTo>
                    <a:pt x="592" y="31"/>
                    <a:pt x="591" y="31"/>
                    <a:pt x="591" y="31"/>
                  </a:cubicBezTo>
                  <a:cubicBezTo>
                    <a:pt x="585" y="30"/>
                    <a:pt x="580" y="35"/>
                    <a:pt x="579" y="41"/>
                  </a:cubicBezTo>
                  <a:cubicBezTo>
                    <a:pt x="579" y="47"/>
                    <a:pt x="582" y="52"/>
                    <a:pt x="588" y="53"/>
                  </a:cubicBezTo>
                  <a:cubicBezTo>
                    <a:pt x="588" y="53"/>
                    <a:pt x="589" y="53"/>
                    <a:pt x="589" y="53"/>
                  </a:cubicBezTo>
                  <a:cubicBezTo>
                    <a:pt x="588" y="54"/>
                    <a:pt x="588" y="56"/>
                    <a:pt x="587" y="58"/>
                  </a:cubicBezTo>
                  <a:cubicBezTo>
                    <a:pt x="586" y="64"/>
                    <a:pt x="590" y="69"/>
                    <a:pt x="596" y="70"/>
                  </a:cubicBezTo>
                  <a:cubicBezTo>
                    <a:pt x="599" y="71"/>
                    <a:pt x="602" y="70"/>
                    <a:pt x="604" y="68"/>
                  </a:cubicBezTo>
                  <a:cubicBezTo>
                    <a:pt x="604" y="69"/>
                    <a:pt x="604" y="69"/>
                    <a:pt x="604" y="69"/>
                  </a:cubicBezTo>
                  <a:cubicBezTo>
                    <a:pt x="606" y="73"/>
                    <a:pt x="607" y="77"/>
                    <a:pt x="608" y="81"/>
                  </a:cubicBezTo>
                  <a:cubicBezTo>
                    <a:pt x="608" y="85"/>
                    <a:pt x="608" y="89"/>
                    <a:pt x="606" y="93"/>
                  </a:cubicBezTo>
                  <a:cubicBezTo>
                    <a:pt x="605" y="97"/>
                    <a:pt x="603" y="100"/>
                    <a:pt x="600" y="103"/>
                  </a:cubicBezTo>
                  <a:cubicBezTo>
                    <a:pt x="598" y="107"/>
                    <a:pt x="595" y="110"/>
                    <a:pt x="592" y="114"/>
                  </a:cubicBezTo>
                  <a:cubicBezTo>
                    <a:pt x="589" y="117"/>
                    <a:pt x="587" y="121"/>
                    <a:pt x="585" y="124"/>
                  </a:cubicBezTo>
                  <a:cubicBezTo>
                    <a:pt x="582" y="128"/>
                    <a:pt x="580" y="132"/>
                    <a:pt x="578" y="136"/>
                  </a:cubicBezTo>
                  <a:cubicBezTo>
                    <a:pt x="577" y="140"/>
                    <a:pt x="575" y="145"/>
                    <a:pt x="574" y="149"/>
                  </a:cubicBezTo>
                  <a:cubicBezTo>
                    <a:pt x="573" y="154"/>
                    <a:pt x="573" y="158"/>
                    <a:pt x="573" y="163"/>
                  </a:cubicBezTo>
                  <a:cubicBezTo>
                    <a:pt x="573" y="167"/>
                    <a:pt x="573" y="172"/>
                    <a:pt x="574" y="176"/>
                  </a:cubicBezTo>
                  <a:cubicBezTo>
                    <a:pt x="574" y="180"/>
                    <a:pt x="575" y="183"/>
                    <a:pt x="576" y="187"/>
                  </a:cubicBezTo>
                  <a:cubicBezTo>
                    <a:pt x="575" y="186"/>
                    <a:pt x="574" y="186"/>
                    <a:pt x="573" y="185"/>
                  </a:cubicBezTo>
                  <a:cubicBezTo>
                    <a:pt x="567" y="182"/>
                    <a:pt x="567" y="182"/>
                    <a:pt x="567" y="182"/>
                  </a:cubicBezTo>
                  <a:cubicBezTo>
                    <a:pt x="566" y="182"/>
                    <a:pt x="566" y="182"/>
                    <a:pt x="566" y="182"/>
                  </a:cubicBezTo>
                  <a:cubicBezTo>
                    <a:pt x="566" y="182"/>
                    <a:pt x="566" y="182"/>
                    <a:pt x="566" y="182"/>
                  </a:cubicBezTo>
                  <a:cubicBezTo>
                    <a:pt x="565" y="181"/>
                    <a:pt x="565" y="181"/>
                    <a:pt x="565" y="181"/>
                  </a:cubicBezTo>
                  <a:cubicBezTo>
                    <a:pt x="564" y="180"/>
                    <a:pt x="564" y="180"/>
                    <a:pt x="564" y="180"/>
                  </a:cubicBezTo>
                  <a:cubicBezTo>
                    <a:pt x="561" y="179"/>
                    <a:pt x="561" y="179"/>
                    <a:pt x="561" y="179"/>
                  </a:cubicBezTo>
                  <a:cubicBezTo>
                    <a:pt x="558" y="177"/>
                    <a:pt x="558" y="177"/>
                    <a:pt x="558" y="177"/>
                  </a:cubicBezTo>
                  <a:cubicBezTo>
                    <a:pt x="558" y="176"/>
                    <a:pt x="558" y="176"/>
                    <a:pt x="558" y="176"/>
                  </a:cubicBezTo>
                  <a:cubicBezTo>
                    <a:pt x="557" y="176"/>
                    <a:pt x="557" y="176"/>
                    <a:pt x="557" y="176"/>
                  </a:cubicBezTo>
                  <a:cubicBezTo>
                    <a:pt x="557" y="176"/>
                    <a:pt x="557" y="176"/>
                    <a:pt x="557" y="176"/>
                  </a:cubicBezTo>
                  <a:cubicBezTo>
                    <a:pt x="557" y="176"/>
                    <a:pt x="557" y="176"/>
                    <a:pt x="557" y="176"/>
                  </a:cubicBezTo>
                  <a:cubicBezTo>
                    <a:pt x="555" y="175"/>
                    <a:pt x="555" y="175"/>
                    <a:pt x="555" y="175"/>
                  </a:cubicBezTo>
                  <a:cubicBezTo>
                    <a:pt x="554" y="173"/>
                    <a:pt x="552" y="172"/>
                    <a:pt x="550" y="170"/>
                  </a:cubicBezTo>
                  <a:cubicBezTo>
                    <a:pt x="549" y="169"/>
                    <a:pt x="549" y="169"/>
                    <a:pt x="549" y="169"/>
                  </a:cubicBezTo>
                  <a:cubicBezTo>
                    <a:pt x="548" y="168"/>
                    <a:pt x="548" y="168"/>
                    <a:pt x="548" y="168"/>
                  </a:cubicBezTo>
                  <a:cubicBezTo>
                    <a:pt x="544" y="163"/>
                    <a:pt x="544" y="163"/>
                    <a:pt x="544" y="163"/>
                  </a:cubicBezTo>
                  <a:cubicBezTo>
                    <a:pt x="542" y="161"/>
                    <a:pt x="542" y="161"/>
                    <a:pt x="542" y="161"/>
                  </a:cubicBezTo>
                  <a:cubicBezTo>
                    <a:pt x="542" y="161"/>
                    <a:pt x="542" y="161"/>
                    <a:pt x="542" y="160"/>
                  </a:cubicBezTo>
                  <a:cubicBezTo>
                    <a:pt x="540" y="158"/>
                    <a:pt x="539" y="156"/>
                    <a:pt x="538" y="154"/>
                  </a:cubicBezTo>
                  <a:cubicBezTo>
                    <a:pt x="537" y="153"/>
                    <a:pt x="537" y="153"/>
                    <a:pt x="537" y="153"/>
                  </a:cubicBezTo>
                  <a:cubicBezTo>
                    <a:pt x="536" y="152"/>
                    <a:pt x="536" y="152"/>
                    <a:pt x="536" y="152"/>
                  </a:cubicBezTo>
                  <a:cubicBezTo>
                    <a:pt x="535" y="148"/>
                    <a:pt x="535" y="148"/>
                    <a:pt x="535" y="148"/>
                  </a:cubicBezTo>
                  <a:cubicBezTo>
                    <a:pt x="534" y="147"/>
                    <a:pt x="533" y="144"/>
                    <a:pt x="532" y="142"/>
                  </a:cubicBezTo>
                  <a:cubicBezTo>
                    <a:pt x="530" y="135"/>
                    <a:pt x="530" y="135"/>
                    <a:pt x="530" y="135"/>
                  </a:cubicBezTo>
                  <a:cubicBezTo>
                    <a:pt x="530" y="135"/>
                    <a:pt x="530" y="135"/>
                    <a:pt x="530" y="135"/>
                  </a:cubicBezTo>
                  <a:cubicBezTo>
                    <a:pt x="530" y="135"/>
                    <a:pt x="530" y="135"/>
                    <a:pt x="530" y="135"/>
                  </a:cubicBezTo>
                  <a:cubicBezTo>
                    <a:pt x="530" y="134"/>
                    <a:pt x="530" y="134"/>
                    <a:pt x="530" y="134"/>
                  </a:cubicBezTo>
                  <a:cubicBezTo>
                    <a:pt x="530" y="132"/>
                    <a:pt x="530" y="132"/>
                    <a:pt x="530" y="132"/>
                  </a:cubicBezTo>
                  <a:cubicBezTo>
                    <a:pt x="529" y="129"/>
                    <a:pt x="529" y="129"/>
                    <a:pt x="529" y="129"/>
                  </a:cubicBezTo>
                  <a:cubicBezTo>
                    <a:pt x="529" y="127"/>
                    <a:pt x="529" y="124"/>
                    <a:pt x="529" y="122"/>
                  </a:cubicBezTo>
                  <a:cubicBezTo>
                    <a:pt x="529" y="117"/>
                    <a:pt x="529" y="117"/>
                    <a:pt x="529" y="117"/>
                  </a:cubicBezTo>
                  <a:cubicBezTo>
                    <a:pt x="529" y="117"/>
                    <a:pt x="529" y="117"/>
                    <a:pt x="529" y="117"/>
                  </a:cubicBezTo>
                  <a:cubicBezTo>
                    <a:pt x="525" y="117"/>
                    <a:pt x="525" y="117"/>
                    <a:pt x="525" y="117"/>
                  </a:cubicBezTo>
                  <a:cubicBezTo>
                    <a:pt x="524" y="122"/>
                    <a:pt x="524" y="122"/>
                    <a:pt x="524" y="122"/>
                  </a:cubicBezTo>
                  <a:cubicBezTo>
                    <a:pt x="524" y="122"/>
                    <a:pt x="524" y="122"/>
                    <a:pt x="524" y="122"/>
                  </a:cubicBezTo>
                  <a:cubicBezTo>
                    <a:pt x="524" y="125"/>
                    <a:pt x="524" y="127"/>
                    <a:pt x="525" y="130"/>
                  </a:cubicBezTo>
                  <a:cubicBezTo>
                    <a:pt x="525" y="133"/>
                    <a:pt x="525" y="133"/>
                    <a:pt x="525" y="133"/>
                  </a:cubicBezTo>
                  <a:cubicBezTo>
                    <a:pt x="525" y="135"/>
                    <a:pt x="525" y="135"/>
                    <a:pt x="525" y="135"/>
                  </a:cubicBezTo>
                  <a:cubicBezTo>
                    <a:pt x="526" y="136"/>
                    <a:pt x="526" y="136"/>
                    <a:pt x="526" y="136"/>
                  </a:cubicBezTo>
                  <a:cubicBezTo>
                    <a:pt x="526" y="136"/>
                    <a:pt x="526" y="136"/>
                    <a:pt x="526" y="136"/>
                  </a:cubicBezTo>
                  <a:cubicBezTo>
                    <a:pt x="526" y="136"/>
                    <a:pt x="526" y="136"/>
                    <a:pt x="526" y="136"/>
                  </a:cubicBezTo>
                  <a:cubicBezTo>
                    <a:pt x="526" y="136"/>
                    <a:pt x="526" y="136"/>
                    <a:pt x="526" y="136"/>
                  </a:cubicBezTo>
                  <a:cubicBezTo>
                    <a:pt x="526" y="137"/>
                    <a:pt x="526" y="137"/>
                    <a:pt x="526" y="137"/>
                  </a:cubicBezTo>
                  <a:cubicBezTo>
                    <a:pt x="528" y="144"/>
                    <a:pt x="528" y="144"/>
                    <a:pt x="528" y="144"/>
                  </a:cubicBezTo>
                  <a:cubicBezTo>
                    <a:pt x="528" y="146"/>
                    <a:pt x="529" y="148"/>
                    <a:pt x="530" y="151"/>
                  </a:cubicBezTo>
                  <a:cubicBezTo>
                    <a:pt x="531" y="154"/>
                    <a:pt x="531" y="154"/>
                    <a:pt x="531" y="154"/>
                  </a:cubicBezTo>
                  <a:cubicBezTo>
                    <a:pt x="532" y="156"/>
                    <a:pt x="532" y="156"/>
                    <a:pt x="532" y="156"/>
                  </a:cubicBezTo>
                  <a:cubicBezTo>
                    <a:pt x="533" y="157"/>
                    <a:pt x="533" y="157"/>
                    <a:pt x="533" y="157"/>
                  </a:cubicBezTo>
                  <a:cubicBezTo>
                    <a:pt x="534" y="159"/>
                    <a:pt x="535" y="161"/>
                    <a:pt x="537" y="163"/>
                  </a:cubicBezTo>
                  <a:cubicBezTo>
                    <a:pt x="537" y="164"/>
                    <a:pt x="537" y="164"/>
                    <a:pt x="538" y="165"/>
                  </a:cubicBezTo>
                  <a:cubicBezTo>
                    <a:pt x="541" y="169"/>
                    <a:pt x="541" y="169"/>
                    <a:pt x="541" y="169"/>
                  </a:cubicBezTo>
                  <a:cubicBezTo>
                    <a:pt x="543" y="172"/>
                    <a:pt x="543" y="172"/>
                    <a:pt x="543" y="172"/>
                  </a:cubicBezTo>
                  <a:cubicBezTo>
                    <a:pt x="544" y="173"/>
                    <a:pt x="544" y="173"/>
                    <a:pt x="544" y="173"/>
                  </a:cubicBezTo>
                  <a:cubicBezTo>
                    <a:pt x="545" y="174"/>
                    <a:pt x="545" y="174"/>
                    <a:pt x="545" y="174"/>
                  </a:cubicBezTo>
                  <a:cubicBezTo>
                    <a:pt x="545" y="174"/>
                    <a:pt x="545" y="174"/>
                    <a:pt x="545" y="174"/>
                  </a:cubicBezTo>
                  <a:cubicBezTo>
                    <a:pt x="545" y="174"/>
                    <a:pt x="545" y="174"/>
                    <a:pt x="545" y="174"/>
                  </a:cubicBezTo>
                  <a:cubicBezTo>
                    <a:pt x="546" y="175"/>
                    <a:pt x="546" y="175"/>
                    <a:pt x="546" y="175"/>
                  </a:cubicBezTo>
                  <a:cubicBezTo>
                    <a:pt x="548" y="177"/>
                    <a:pt x="549" y="178"/>
                    <a:pt x="551" y="180"/>
                  </a:cubicBezTo>
                  <a:cubicBezTo>
                    <a:pt x="553" y="181"/>
                    <a:pt x="553" y="181"/>
                    <a:pt x="553" y="181"/>
                  </a:cubicBezTo>
                  <a:cubicBezTo>
                    <a:pt x="553" y="182"/>
                    <a:pt x="553" y="182"/>
                    <a:pt x="553" y="182"/>
                  </a:cubicBezTo>
                  <a:cubicBezTo>
                    <a:pt x="554" y="182"/>
                    <a:pt x="554" y="182"/>
                    <a:pt x="554" y="182"/>
                  </a:cubicBezTo>
                  <a:cubicBezTo>
                    <a:pt x="557" y="184"/>
                    <a:pt x="557" y="184"/>
                    <a:pt x="557" y="184"/>
                  </a:cubicBezTo>
                  <a:cubicBezTo>
                    <a:pt x="560" y="186"/>
                    <a:pt x="560" y="186"/>
                    <a:pt x="560" y="186"/>
                  </a:cubicBezTo>
                  <a:cubicBezTo>
                    <a:pt x="562" y="187"/>
                    <a:pt x="562" y="187"/>
                    <a:pt x="562" y="187"/>
                  </a:cubicBezTo>
                  <a:cubicBezTo>
                    <a:pt x="562" y="188"/>
                    <a:pt x="562" y="188"/>
                    <a:pt x="562" y="188"/>
                  </a:cubicBezTo>
                  <a:cubicBezTo>
                    <a:pt x="563" y="188"/>
                    <a:pt x="563" y="188"/>
                    <a:pt x="563" y="188"/>
                  </a:cubicBezTo>
                  <a:cubicBezTo>
                    <a:pt x="563" y="188"/>
                    <a:pt x="563" y="188"/>
                    <a:pt x="563" y="188"/>
                  </a:cubicBezTo>
                  <a:cubicBezTo>
                    <a:pt x="563" y="188"/>
                    <a:pt x="563" y="188"/>
                    <a:pt x="563" y="188"/>
                  </a:cubicBezTo>
                  <a:cubicBezTo>
                    <a:pt x="570" y="192"/>
                    <a:pt x="570" y="192"/>
                    <a:pt x="570" y="192"/>
                  </a:cubicBezTo>
                  <a:cubicBezTo>
                    <a:pt x="572" y="193"/>
                    <a:pt x="573" y="194"/>
                    <a:pt x="575" y="195"/>
                  </a:cubicBezTo>
                  <a:cubicBezTo>
                    <a:pt x="576" y="196"/>
                    <a:pt x="577" y="196"/>
                    <a:pt x="577" y="197"/>
                  </a:cubicBezTo>
                  <a:cubicBezTo>
                    <a:pt x="578" y="198"/>
                    <a:pt x="578" y="198"/>
                    <a:pt x="578" y="198"/>
                  </a:cubicBezTo>
                  <a:cubicBezTo>
                    <a:pt x="578" y="198"/>
                    <a:pt x="578" y="198"/>
                    <a:pt x="578" y="198"/>
                  </a:cubicBezTo>
                  <a:cubicBezTo>
                    <a:pt x="578" y="198"/>
                    <a:pt x="578" y="198"/>
                    <a:pt x="578" y="198"/>
                  </a:cubicBezTo>
                  <a:cubicBezTo>
                    <a:pt x="579" y="202"/>
                    <a:pt x="579" y="202"/>
                    <a:pt x="579" y="202"/>
                  </a:cubicBezTo>
                  <a:cubicBezTo>
                    <a:pt x="580" y="205"/>
                    <a:pt x="580" y="205"/>
                    <a:pt x="580" y="205"/>
                  </a:cubicBezTo>
                  <a:cubicBezTo>
                    <a:pt x="580" y="206"/>
                    <a:pt x="580" y="207"/>
                    <a:pt x="580" y="208"/>
                  </a:cubicBezTo>
                  <a:cubicBezTo>
                    <a:pt x="581" y="210"/>
                    <a:pt x="581" y="212"/>
                    <a:pt x="581" y="214"/>
                  </a:cubicBezTo>
                  <a:cubicBezTo>
                    <a:pt x="581" y="218"/>
                    <a:pt x="581" y="223"/>
                    <a:pt x="581" y="227"/>
                  </a:cubicBezTo>
                  <a:cubicBezTo>
                    <a:pt x="581" y="231"/>
                    <a:pt x="580" y="235"/>
                    <a:pt x="580" y="240"/>
                  </a:cubicBezTo>
                  <a:cubicBezTo>
                    <a:pt x="579" y="243"/>
                    <a:pt x="579" y="247"/>
                    <a:pt x="578" y="250"/>
                  </a:cubicBezTo>
                  <a:cubicBezTo>
                    <a:pt x="576" y="252"/>
                    <a:pt x="573" y="253"/>
                    <a:pt x="570" y="254"/>
                  </a:cubicBezTo>
                  <a:cubicBezTo>
                    <a:pt x="560" y="258"/>
                    <a:pt x="550" y="261"/>
                    <a:pt x="539" y="262"/>
                  </a:cubicBezTo>
                  <a:cubicBezTo>
                    <a:pt x="534" y="263"/>
                    <a:pt x="529" y="264"/>
                    <a:pt x="523" y="264"/>
                  </a:cubicBezTo>
                  <a:cubicBezTo>
                    <a:pt x="518" y="264"/>
                    <a:pt x="513" y="264"/>
                    <a:pt x="507" y="264"/>
                  </a:cubicBezTo>
                  <a:cubicBezTo>
                    <a:pt x="506" y="264"/>
                    <a:pt x="505" y="264"/>
                    <a:pt x="504" y="264"/>
                  </a:cubicBezTo>
                  <a:cubicBezTo>
                    <a:pt x="514" y="259"/>
                    <a:pt x="514" y="259"/>
                    <a:pt x="514" y="259"/>
                  </a:cubicBezTo>
                  <a:cubicBezTo>
                    <a:pt x="516" y="258"/>
                    <a:pt x="519" y="256"/>
                    <a:pt x="521" y="255"/>
                  </a:cubicBezTo>
                  <a:cubicBezTo>
                    <a:pt x="523" y="254"/>
                    <a:pt x="525" y="252"/>
                    <a:pt x="527" y="250"/>
                  </a:cubicBezTo>
                  <a:cubicBezTo>
                    <a:pt x="531" y="247"/>
                    <a:pt x="535" y="243"/>
                    <a:pt x="537" y="239"/>
                  </a:cubicBezTo>
                  <a:cubicBezTo>
                    <a:pt x="554" y="228"/>
                    <a:pt x="554" y="228"/>
                    <a:pt x="554" y="228"/>
                  </a:cubicBezTo>
                  <a:cubicBezTo>
                    <a:pt x="552" y="224"/>
                    <a:pt x="552" y="224"/>
                    <a:pt x="552" y="224"/>
                  </a:cubicBezTo>
                  <a:cubicBezTo>
                    <a:pt x="540" y="232"/>
                    <a:pt x="540" y="232"/>
                    <a:pt x="540" y="232"/>
                  </a:cubicBezTo>
                  <a:cubicBezTo>
                    <a:pt x="540" y="231"/>
                    <a:pt x="540" y="230"/>
                    <a:pt x="540" y="230"/>
                  </a:cubicBezTo>
                  <a:cubicBezTo>
                    <a:pt x="541" y="227"/>
                    <a:pt x="541" y="225"/>
                    <a:pt x="541" y="222"/>
                  </a:cubicBezTo>
                  <a:cubicBezTo>
                    <a:pt x="541" y="219"/>
                    <a:pt x="541" y="217"/>
                    <a:pt x="541" y="214"/>
                  </a:cubicBezTo>
                  <a:cubicBezTo>
                    <a:pt x="540" y="177"/>
                    <a:pt x="540" y="177"/>
                    <a:pt x="540" y="177"/>
                  </a:cubicBezTo>
                  <a:cubicBezTo>
                    <a:pt x="540" y="177"/>
                    <a:pt x="540" y="177"/>
                    <a:pt x="540" y="177"/>
                  </a:cubicBezTo>
                  <a:cubicBezTo>
                    <a:pt x="536" y="177"/>
                    <a:pt x="536" y="177"/>
                    <a:pt x="536" y="177"/>
                  </a:cubicBezTo>
                  <a:cubicBezTo>
                    <a:pt x="536" y="207"/>
                    <a:pt x="536" y="207"/>
                    <a:pt x="536" y="207"/>
                  </a:cubicBezTo>
                  <a:cubicBezTo>
                    <a:pt x="536" y="214"/>
                    <a:pt x="536" y="214"/>
                    <a:pt x="536" y="214"/>
                  </a:cubicBezTo>
                  <a:cubicBezTo>
                    <a:pt x="536" y="217"/>
                    <a:pt x="536" y="219"/>
                    <a:pt x="536" y="222"/>
                  </a:cubicBezTo>
                  <a:cubicBezTo>
                    <a:pt x="535" y="224"/>
                    <a:pt x="535" y="226"/>
                    <a:pt x="534" y="229"/>
                  </a:cubicBezTo>
                  <a:cubicBezTo>
                    <a:pt x="534" y="231"/>
                    <a:pt x="533" y="233"/>
                    <a:pt x="532" y="235"/>
                  </a:cubicBezTo>
                  <a:cubicBezTo>
                    <a:pt x="532" y="236"/>
                    <a:pt x="531" y="237"/>
                    <a:pt x="531" y="237"/>
                  </a:cubicBezTo>
                  <a:cubicBezTo>
                    <a:pt x="495" y="259"/>
                    <a:pt x="495" y="259"/>
                    <a:pt x="495" y="259"/>
                  </a:cubicBezTo>
                  <a:cubicBezTo>
                    <a:pt x="488" y="263"/>
                    <a:pt x="488" y="263"/>
                    <a:pt x="488" y="263"/>
                  </a:cubicBezTo>
                  <a:cubicBezTo>
                    <a:pt x="486" y="263"/>
                    <a:pt x="484" y="263"/>
                    <a:pt x="482" y="264"/>
                  </a:cubicBezTo>
                  <a:cubicBezTo>
                    <a:pt x="479" y="264"/>
                    <a:pt x="476" y="266"/>
                    <a:pt x="473" y="267"/>
                  </a:cubicBezTo>
                  <a:cubicBezTo>
                    <a:pt x="468" y="270"/>
                    <a:pt x="464" y="275"/>
                    <a:pt x="460" y="279"/>
                  </a:cubicBezTo>
                  <a:cubicBezTo>
                    <a:pt x="458" y="281"/>
                    <a:pt x="456" y="282"/>
                    <a:pt x="454" y="284"/>
                  </a:cubicBezTo>
                  <a:cubicBezTo>
                    <a:pt x="454" y="284"/>
                    <a:pt x="453" y="285"/>
                    <a:pt x="453" y="285"/>
                  </a:cubicBezTo>
                  <a:cubicBezTo>
                    <a:pt x="453" y="285"/>
                    <a:pt x="453" y="285"/>
                    <a:pt x="453" y="285"/>
                  </a:cubicBezTo>
                  <a:cubicBezTo>
                    <a:pt x="452" y="285"/>
                    <a:pt x="452" y="285"/>
                    <a:pt x="452" y="285"/>
                  </a:cubicBezTo>
                  <a:cubicBezTo>
                    <a:pt x="452" y="285"/>
                    <a:pt x="452" y="285"/>
                    <a:pt x="452" y="285"/>
                  </a:cubicBezTo>
                  <a:cubicBezTo>
                    <a:pt x="452" y="285"/>
                    <a:pt x="452" y="284"/>
                    <a:pt x="452" y="283"/>
                  </a:cubicBezTo>
                  <a:cubicBezTo>
                    <a:pt x="451" y="280"/>
                    <a:pt x="449" y="278"/>
                    <a:pt x="448" y="275"/>
                  </a:cubicBezTo>
                  <a:cubicBezTo>
                    <a:pt x="447" y="274"/>
                    <a:pt x="446" y="273"/>
                    <a:pt x="445" y="271"/>
                  </a:cubicBezTo>
                  <a:cubicBezTo>
                    <a:pt x="445" y="271"/>
                    <a:pt x="444" y="269"/>
                    <a:pt x="443" y="268"/>
                  </a:cubicBezTo>
                  <a:cubicBezTo>
                    <a:pt x="442" y="266"/>
                    <a:pt x="440" y="263"/>
                    <a:pt x="439" y="261"/>
                  </a:cubicBezTo>
                  <a:cubicBezTo>
                    <a:pt x="438" y="258"/>
                    <a:pt x="437" y="256"/>
                    <a:pt x="437" y="254"/>
                  </a:cubicBezTo>
                  <a:cubicBezTo>
                    <a:pt x="437" y="252"/>
                    <a:pt x="436" y="251"/>
                    <a:pt x="437" y="250"/>
                  </a:cubicBezTo>
                  <a:cubicBezTo>
                    <a:pt x="437" y="249"/>
                    <a:pt x="437" y="248"/>
                    <a:pt x="437" y="246"/>
                  </a:cubicBezTo>
                  <a:cubicBezTo>
                    <a:pt x="437" y="244"/>
                    <a:pt x="438" y="241"/>
                    <a:pt x="439" y="239"/>
                  </a:cubicBezTo>
                  <a:cubicBezTo>
                    <a:pt x="441" y="230"/>
                    <a:pt x="441" y="230"/>
                    <a:pt x="441" y="230"/>
                  </a:cubicBezTo>
                  <a:cubicBezTo>
                    <a:pt x="442" y="228"/>
                    <a:pt x="443" y="225"/>
                    <a:pt x="444" y="222"/>
                  </a:cubicBezTo>
                  <a:cubicBezTo>
                    <a:pt x="444" y="219"/>
                    <a:pt x="445" y="216"/>
                    <a:pt x="445" y="214"/>
                  </a:cubicBezTo>
                  <a:cubicBezTo>
                    <a:pt x="446" y="211"/>
                    <a:pt x="446" y="208"/>
                    <a:pt x="446" y="205"/>
                  </a:cubicBezTo>
                  <a:cubicBezTo>
                    <a:pt x="447" y="202"/>
                    <a:pt x="447" y="199"/>
                    <a:pt x="447" y="196"/>
                  </a:cubicBezTo>
                  <a:cubicBezTo>
                    <a:pt x="447" y="193"/>
                    <a:pt x="446" y="190"/>
                    <a:pt x="446" y="187"/>
                  </a:cubicBezTo>
                  <a:cubicBezTo>
                    <a:pt x="446" y="184"/>
                    <a:pt x="445" y="182"/>
                    <a:pt x="444" y="179"/>
                  </a:cubicBezTo>
                  <a:cubicBezTo>
                    <a:pt x="444" y="177"/>
                    <a:pt x="444" y="176"/>
                    <a:pt x="443" y="174"/>
                  </a:cubicBezTo>
                  <a:cubicBezTo>
                    <a:pt x="442" y="170"/>
                    <a:pt x="442" y="170"/>
                    <a:pt x="442" y="170"/>
                  </a:cubicBezTo>
                  <a:cubicBezTo>
                    <a:pt x="440" y="166"/>
                    <a:pt x="440" y="166"/>
                    <a:pt x="440" y="166"/>
                  </a:cubicBezTo>
                  <a:cubicBezTo>
                    <a:pt x="439" y="165"/>
                    <a:pt x="439" y="164"/>
                    <a:pt x="438" y="162"/>
                  </a:cubicBezTo>
                  <a:cubicBezTo>
                    <a:pt x="438" y="162"/>
                    <a:pt x="438" y="162"/>
                    <a:pt x="438" y="162"/>
                  </a:cubicBezTo>
                  <a:cubicBezTo>
                    <a:pt x="438" y="162"/>
                    <a:pt x="438" y="162"/>
                    <a:pt x="438" y="162"/>
                  </a:cubicBezTo>
                  <a:cubicBezTo>
                    <a:pt x="437" y="160"/>
                    <a:pt x="437" y="160"/>
                    <a:pt x="437" y="160"/>
                  </a:cubicBezTo>
                  <a:cubicBezTo>
                    <a:pt x="436" y="159"/>
                    <a:pt x="436" y="159"/>
                    <a:pt x="436" y="159"/>
                  </a:cubicBezTo>
                  <a:cubicBezTo>
                    <a:pt x="436" y="159"/>
                    <a:pt x="436" y="159"/>
                    <a:pt x="436" y="158"/>
                  </a:cubicBezTo>
                  <a:cubicBezTo>
                    <a:pt x="438" y="159"/>
                    <a:pt x="441" y="159"/>
                    <a:pt x="445" y="158"/>
                  </a:cubicBezTo>
                  <a:cubicBezTo>
                    <a:pt x="445" y="158"/>
                    <a:pt x="444" y="155"/>
                    <a:pt x="443" y="153"/>
                  </a:cubicBezTo>
                  <a:cubicBezTo>
                    <a:pt x="443" y="153"/>
                    <a:pt x="447" y="152"/>
                    <a:pt x="449" y="150"/>
                  </a:cubicBezTo>
                  <a:cubicBezTo>
                    <a:pt x="449" y="150"/>
                    <a:pt x="444" y="142"/>
                    <a:pt x="437" y="142"/>
                  </a:cubicBezTo>
                  <a:cubicBezTo>
                    <a:pt x="439" y="135"/>
                    <a:pt x="433" y="128"/>
                    <a:pt x="433" y="128"/>
                  </a:cubicBezTo>
                  <a:cubicBezTo>
                    <a:pt x="431" y="129"/>
                    <a:pt x="429" y="132"/>
                    <a:pt x="429" y="132"/>
                  </a:cubicBezTo>
                  <a:cubicBezTo>
                    <a:pt x="427" y="130"/>
                    <a:pt x="425" y="128"/>
                    <a:pt x="425" y="128"/>
                  </a:cubicBezTo>
                  <a:cubicBezTo>
                    <a:pt x="420" y="133"/>
                    <a:pt x="420" y="139"/>
                    <a:pt x="421" y="142"/>
                  </a:cubicBezTo>
                  <a:cubicBezTo>
                    <a:pt x="418" y="141"/>
                    <a:pt x="413" y="138"/>
                    <a:pt x="407" y="141"/>
                  </a:cubicBezTo>
                  <a:cubicBezTo>
                    <a:pt x="407" y="141"/>
                    <a:pt x="407" y="144"/>
                    <a:pt x="408" y="145"/>
                  </a:cubicBezTo>
                  <a:cubicBezTo>
                    <a:pt x="408" y="145"/>
                    <a:pt x="405" y="147"/>
                    <a:pt x="403" y="148"/>
                  </a:cubicBezTo>
                  <a:cubicBezTo>
                    <a:pt x="403" y="148"/>
                    <a:pt x="407" y="157"/>
                    <a:pt x="415" y="157"/>
                  </a:cubicBezTo>
                  <a:cubicBezTo>
                    <a:pt x="412" y="164"/>
                    <a:pt x="418" y="171"/>
                    <a:pt x="418" y="171"/>
                  </a:cubicBezTo>
                  <a:cubicBezTo>
                    <a:pt x="420" y="170"/>
                    <a:pt x="423" y="167"/>
                    <a:pt x="423" y="167"/>
                  </a:cubicBezTo>
                  <a:cubicBezTo>
                    <a:pt x="424" y="169"/>
                    <a:pt x="426" y="170"/>
                    <a:pt x="426" y="170"/>
                  </a:cubicBezTo>
                  <a:cubicBezTo>
                    <a:pt x="430" y="167"/>
                    <a:pt x="431" y="162"/>
                    <a:pt x="431" y="159"/>
                  </a:cubicBezTo>
                  <a:cubicBezTo>
                    <a:pt x="432" y="161"/>
                    <a:pt x="432" y="161"/>
                    <a:pt x="432" y="161"/>
                  </a:cubicBezTo>
                  <a:cubicBezTo>
                    <a:pt x="432" y="162"/>
                    <a:pt x="432" y="162"/>
                    <a:pt x="432" y="162"/>
                  </a:cubicBezTo>
                  <a:cubicBezTo>
                    <a:pt x="433" y="163"/>
                    <a:pt x="433" y="163"/>
                    <a:pt x="433" y="163"/>
                  </a:cubicBezTo>
                  <a:cubicBezTo>
                    <a:pt x="434" y="165"/>
                    <a:pt x="434" y="165"/>
                    <a:pt x="434" y="165"/>
                  </a:cubicBezTo>
                  <a:cubicBezTo>
                    <a:pt x="435" y="166"/>
                    <a:pt x="435" y="167"/>
                    <a:pt x="436" y="168"/>
                  </a:cubicBezTo>
                  <a:cubicBezTo>
                    <a:pt x="437" y="172"/>
                    <a:pt x="437" y="172"/>
                    <a:pt x="437" y="172"/>
                  </a:cubicBezTo>
                  <a:cubicBezTo>
                    <a:pt x="439" y="176"/>
                    <a:pt x="439" y="176"/>
                    <a:pt x="439" y="176"/>
                  </a:cubicBezTo>
                  <a:cubicBezTo>
                    <a:pt x="439" y="177"/>
                    <a:pt x="439" y="179"/>
                    <a:pt x="440" y="180"/>
                  </a:cubicBezTo>
                  <a:cubicBezTo>
                    <a:pt x="440" y="183"/>
                    <a:pt x="441" y="185"/>
                    <a:pt x="441" y="188"/>
                  </a:cubicBezTo>
                  <a:cubicBezTo>
                    <a:pt x="441" y="191"/>
                    <a:pt x="441" y="193"/>
                    <a:pt x="441" y="196"/>
                  </a:cubicBezTo>
                  <a:cubicBezTo>
                    <a:pt x="441" y="199"/>
                    <a:pt x="441" y="202"/>
                    <a:pt x="441" y="204"/>
                  </a:cubicBezTo>
                  <a:cubicBezTo>
                    <a:pt x="440" y="207"/>
                    <a:pt x="440" y="210"/>
                    <a:pt x="439" y="213"/>
                  </a:cubicBezTo>
                  <a:cubicBezTo>
                    <a:pt x="439" y="215"/>
                    <a:pt x="438" y="218"/>
                    <a:pt x="438" y="221"/>
                  </a:cubicBezTo>
                  <a:cubicBezTo>
                    <a:pt x="437" y="223"/>
                    <a:pt x="436" y="226"/>
                    <a:pt x="435" y="229"/>
                  </a:cubicBezTo>
                  <a:cubicBezTo>
                    <a:pt x="432" y="237"/>
                    <a:pt x="432" y="237"/>
                    <a:pt x="432" y="237"/>
                  </a:cubicBezTo>
                  <a:cubicBezTo>
                    <a:pt x="431" y="239"/>
                    <a:pt x="431" y="242"/>
                    <a:pt x="430" y="245"/>
                  </a:cubicBezTo>
                  <a:cubicBezTo>
                    <a:pt x="430" y="247"/>
                    <a:pt x="430" y="248"/>
                    <a:pt x="429" y="250"/>
                  </a:cubicBezTo>
                  <a:cubicBezTo>
                    <a:pt x="429" y="251"/>
                    <a:pt x="430" y="253"/>
                    <a:pt x="430" y="255"/>
                  </a:cubicBezTo>
                  <a:cubicBezTo>
                    <a:pt x="430" y="258"/>
                    <a:pt x="431" y="261"/>
                    <a:pt x="432" y="264"/>
                  </a:cubicBezTo>
                  <a:cubicBezTo>
                    <a:pt x="433" y="264"/>
                    <a:pt x="433" y="264"/>
                    <a:pt x="433" y="265"/>
                  </a:cubicBezTo>
                  <a:cubicBezTo>
                    <a:pt x="437" y="272"/>
                    <a:pt x="437" y="272"/>
                    <a:pt x="437" y="272"/>
                  </a:cubicBezTo>
                  <a:cubicBezTo>
                    <a:pt x="437" y="273"/>
                    <a:pt x="438" y="274"/>
                    <a:pt x="439" y="275"/>
                  </a:cubicBezTo>
                  <a:cubicBezTo>
                    <a:pt x="440" y="277"/>
                    <a:pt x="440" y="278"/>
                    <a:pt x="441" y="279"/>
                  </a:cubicBezTo>
                  <a:cubicBezTo>
                    <a:pt x="442" y="281"/>
                    <a:pt x="443" y="284"/>
                    <a:pt x="444" y="286"/>
                  </a:cubicBezTo>
                  <a:cubicBezTo>
                    <a:pt x="444" y="287"/>
                    <a:pt x="444" y="287"/>
                    <a:pt x="444" y="288"/>
                  </a:cubicBezTo>
                  <a:cubicBezTo>
                    <a:pt x="445" y="288"/>
                    <a:pt x="445" y="289"/>
                    <a:pt x="445" y="289"/>
                  </a:cubicBezTo>
                  <a:cubicBezTo>
                    <a:pt x="445" y="290"/>
                    <a:pt x="445" y="290"/>
                    <a:pt x="445" y="291"/>
                  </a:cubicBezTo>
                  <a:cubicBezTo>
                    <a:pt x="445" y="291"/>
                    <a:pt x="445" y="291"/>
                    <a:pt x="445" y="291"/>
                  </a:cubicBezTo>
                  <a:cubicBezTo>
                    <a:pt x="440" y="295"/>
                    <a:pt x="436" y="298"/>
                    <a:pt x="431" y="302"/>
                  </a:cubicBezTo>
                  <a:cubicBezTo>
                    <a:pt x="427" y="306"/>
                    <a:pt x="423" y="311"/>
                    <a:pt x="420" y="317"/>
                  </a:cubicBezTo>
                  <a:cubicBezTo>
                    <a:pt x="419" y="319"/>
                    <a:pt x="418" y="321"/>
                    <a:pt x="417" y="323"/>
                  </a:cubicBezTo>
                  <a:cubicBezTo>
                    <a:pt x="416" y="320"/>
                    <a:pt x="414" y="318"/>
                    <a:pt x="412" y="317"/>
                  </a:cubicBezTo>
                  <a:cubicBezTo>
                    <a:pt x="407" y="314"/>
                    <a:pt x="402" y="315"/>
                    <a:pt x="399" y="319"/>
                  </a:cubicBezTo>
                  <a:cubicBezTo>
                    <a:pt x="399" y="319"/>
                    <a:pt x="399" y="319"/>
                    <a:pt x="399" y="319"/>
                  </a:cubicBezTo>
                  <a:cubicBezTo>
                    <a:pt x="400" y="314"/>
                    <a:pt x="397" y="310"/>
                    <a:pt x="393" y="307"/>
                  </a:cubicBezTo>
                  <a:cubicBezTo>
                    <a:pt x="387" y="305"/>
                    <a:pt x="381" y="307"/>
                    <a:pt x="378" y="312"/>
                  </a:cubicBezTo>
                  <a:cubicBezTo>
                    <a:pt x="377" y="314"/>
                    <a:pt x="377" y="318"/>
                    <a:pt x="378" y="320"/>
                  </a:cubicBezTo>
                  <a:cubicBezTo>
                    <a:pt x="373" y="318"/>
                    <a:pt x="367" y="320"/>
                    <a:pt x="365" y="325"/>
                  </a:cubicBezTo>
                  <a:cubicBezTo>
                    <a:pt x="362" y="330"/>
                    <a:pt x="365" y="337"/>
                    <a:pt x="370" y="339"/>
                  </a:cubicBezTo>
                  <a:cubicBezTo>
                    <a:pt x="372" y="340"/>
                    <a:pt x="373" y="340"/>
                    <a:pt x="374" y="340"/>
                  </a:cubicBezTo>
                  <a:cubicBezTo>
                    <a:pt x="374" y="341"/>
                    <a:pt x="374" y="341"/>
                    <a:pt x="374" y="341"/>
                  </a:cubicBezTo>
                  <a:cubicBezTo>
                    <a:pt x="372" y="346"/>
                    <a:pt x="374" y="352"/>
                    <a:pt x="379" y="355"/>
                  </a:cubicBezTo>
                  <a:cubicBezTo>
                    <a:pt x="385" y="358"/>
                    <a:pt x="391" y="356"/>
                    <a:pt x="394" y="351"/>
                  </a:cubicBezTo>
                  <a:cubicBezTo>
                    <a:pt x="394" y="350"/>
                    <a:pt x="394" y="350"/>
                    <a:pt x="394" y="350"/>
                  </a:cubicBezTo>
                  <a:cubicBezTo>
                    <a:pt x="395" y="351"/>
                    <a:pt x="397" y="352"/>
                    <a:pt x="398" y="353"/>
                  </a:cubicBezTo>
                  <a:cubicBezTo>
                    <a:pt x="403" y="355"/>
                    <a:pt x="409" y="354"/>
                    <a:pt x="412" y="350"/>
                  </a:cubicBezTo>
                  <a:cubicBezTo>
                    <a:pt x="411" y="351"/>
                    <a:pt x="411" y="351"/>
                    <a:pt x="411" y="352"/>
                  </a:cubicBezTo>
                  <a:cubicBezTo>
                    <a:pt x="410" y="358"/>
                    <a:pt x="408" y="363"/>
                    <a:pt x="405" y="368"/>
                  </a:cubicBezTo>
                  <a:cubicBezTo>
                    <a:pt x="403" y="374"/>
                    <a:pt x="400" y="379"/>
                    <a:pt x="398" y="385"/>
                  </a:cubicBezTo>
                  <a:cubicBezTo>
                    <a:pt x="396" y="391"/>
                    <a:pt x="394" y="397"/>
                    <a:pt x="393" y="403"/>
                  </a:cubicBezTo>
                  <a:cubicBezTo>
                    <a:pt x="392" y="409"/>
                    <a:pt x="392" y="415"/>
                    <a:pt x="392" y="421"/>
                  </a:cubicBezTo>
                  <a:cubicBezTo>
                    <a:pt x="391" y="426"/>
                    <a:pt x="391" y="426"/>
                    <a:pt x="391" y="426"/>
                  </a:cubicBezTo>
                  <a:cubicBezTo>
                    <a:pt x="391" y="428"/>
                    <a:pt x="391" y="428"/>
                    <a:pt x="391" y="428"/>
                  </a:cubicBezTo>
                  <a:cubicBezTo>
                    <a:pt x="391" y="430"/>
                    <a:pt x="391" y="430"/>
                    <a:pt x="391" y="430"/>
                  </a:cubicBezTo>
                  <a:cubicBezTo>
                    <a:pt x="391" y="438"/>
                    <a:pt x="391" y="438"/>
                    <a:pt x="391" y="438"/>
                  </a:cubicBezTo>
                  <a:cubicBezTo>
                    <a:pt x="391" y="439"/>
                    <a:pt x="390" y="439"/>
                    <a:pt x="389" y="440"/>
                  </a:cubicBezTo>
                  <a:cubicBezTo>
                    <a:pt x="387" y="441"/>
                    <a:pt x="386" y="442"/>
                    <a:pt x="384" y="443"/>
                  </a:cubicBezTo>
                  <a:cubicBezTo>
                    <a:pt x="380" y="447"/>
                    <a:pt x="380" y="447"/>
                    <a:pt x="380" y="447"/>
                  </a:cubicBezTo>
                  <a:cubicBezTo>
                    <a:pt x="379" y="448"/>
                    <a:pt x="379" y="448"/>
                    <a:pt x="379" y="448"/>
                  </a:cubicBezTo>
                  <a:cubicBezTo>
                    <a:pt x="379" y="448"/>
                    <a:pt x="379" y="448"/>
                    <a:pt x="379" y="448"/>
                  </a:cubicBezTo>
                  <a:cubicBezTo>
                    <a:pt x="378" y="448"/>
                    <a:pt x="378" y="448"/>
                    <a:pt x="378" y="448"/>
                  </a:cubicBezTo>
                  <a:cubicBezTo>
                    <a:pt x="378" y="449"/>
                    <a:pt x="378" y="449"/>
                    <a:pt x="378" y="449"/>
                  </a:cubicBezTo>
                  <a:cubicBezTo>
                    <a:pt x="376" y="451"/>
                    <a:pt x="376" y="451"/>
                    <a:pt x="376" y="451"/>
                  </a:cubicBezTo>
                  <a:cubicBezTo>
                    <a:pt x="374" y="453"/>
                    <a:pt x="374" y="453"/>
                    <a:pt x="374" y="453"/>
                  </a:cubicBezTo>
                  <a:cubicBezTo>
                    <a:pt x="374" y="453"/>
                    <a:pt x="374" y="453"/>
                    <a:pt x="374" y="453"/>
                  </a:cubicBezTo>
                  <a:cubicBezTo>
                    <a:pt x="374" y="454"/>
                    <a:pt x="374" y="454"/>
                    <a:pt x="374" y="454"/>
                  </a:cubicBezTo>
                  <a:cubicBezTo>
                    <a:pt x="373" y="454"/>
                    <a:pt x="373" y="454"/>
                    <a:pt x="373" y="454"/>
                  </a:cubicBezTo>
                  <a:cubicBezTo>
                    <a:pt x="373" y="455"/>
                    <a:pt x="373" y="455"/>
                    <a:pt x="373" y="455"/>
                  </a:cubicBezTo>
                  <a:cubicBezTo>
                    <a:pt x="370" y="458"/>
                    <a:pt x="368" y="461"/>
                    <a:pt x="366" y="464"/>
                  </a:cubicBezTo>
                  <a:cubicBezTo>
                    <a:pt x="358" y="476"/>
                    <a:pt x="348" y="485"/>
                    <a:pt x="337" y="495"/>
                  </a:cubicBezTo>
                  <a:cubicBezTo>
                    <a:pt x="326" y="504"/>
                    <a:pt x="315" y="514"/>
                    <a:pt x="306" y="526"/>
                  </a:cubicBezTo>
                  <a:cubicBezTo>
                    <a:pt x="301" y="532"/>
                    <a:pt x="297" y="538"/>
                    <a:pt x="293" y="544"/>
                  </a:cubicBezTo>
                  <a:cubicBezTo>
                    <a:pt x="283" y="559"/>
                    <a:pt x="283" y="559"/>
                    <a:pt x="283" y="559"/>
                  </a:cubicBezTo>
                  <a:cubicBezTo>
                    <a:pt x="286" y="535"/>
                    <a:pt x="286" y="535"/>
                    <a:pt x="286" y="535"/>
                  </a:cubicBezTo>
                  <a:cubicBezTo>
                    <a:pt x="287" y="533"/>
                    <a:pt x="287" y="531"/>
                    <a:pt x="287" y="529"/>
                  </a:cubicBezTo>
                  <a:cubicBezTo>
                    <a:pt x="287" y="523"/>
                    <a:pt x="287" y="523"/>
                    <a:pt x="287" y="523"/>
                  </a:cubicBezTo>
                  <a:cubicBezTo>
                    <a:pt x="288" y="521"/>
                    <a:pt x="287" y="519"/>
                    <a:pt x="287" y="517"/>
                  </a:cubicBezTo>
                  <a:cubicBezTo>
                    <a:pt x="287" y="515"/>
                    <a:pt x="287" y="513"/>
                    <a:pt x="286" y="511"/>
                  </a:cubicBezTo>
                  <a:cubicBezTo>
                    <a:pt x="285" y="507"/>
                    <a:pt x="283" y="503"/>
                    <a:pt x="280" y="500"/>
                  </a:cubicBezTo>
                  <a:cubicBezTo>
                    <a:pt x="277" y="497"/>
                    <a:pt x="275" y="494"/>
                    <a:pt x="272" y="491"/>
                  </a:cubicBezTo>
                  <a:cubicBezTo>
                    <a:pt x="271" y="489"/>
                    <a:pt x="269" y="488"/>
                    <a:pt x="268" y="486"/>
                  </a:cubicBezTo>
                  <a:cubicBezTo>
                    <a:pt x="267" y="484"/>
                    <a:pt x="266" y="483"/>
                    <a:pt x="265" y="481"/>
                  </a:cubicBezTo>
                  <a:cubicBezTo>
                    <a:pt x="263" y="477"/>
                    <a:pt x="262" y="473"/>
                    <a:pt x="260" y="469"/>
                  </a:cubicBezTo>
                  <a:cubicBezTo>
                    <a:pt x="258" y="462"/>
                    <a:pt x="256" y="453"/>
                    <a:pt x="255" y="445"/>
                  </a:cubicBezTo>
                  <a:cubicBezTo>
                    <a:pt x="255" y="444"/>
                    <a:pt x="255" y="442"/>
                    <a:pt x="255" y="441"/>
                  </a:cubicBezTo>
                  <a:cubicBezTo>
                    <a:pt x="256" y="441"/>
                    <a:pt x="257" y="441"/>
                    <a:pt x="257" y="440"/>
                  </a:cubicBezTo>
                  <a:cubicBezTo>
                    <a:pt x="257" y="440"/>
                    <a:pt x="257" y="440"/>
                    <a:pt x="257" y="440"/>
                  </a:cubicBezTo>
                  <a:cubicBezTo>
                    <a:pt x="256" y="442"/>
                    <a:pt x="256" y="445"/>
                    <a:pt x="258" y="447"/>
                  </a:cubicBezTo>
                  <a:cubicBezTo>
                    <a:pt x="259" y="449"/>
                    <a:pt x="263" y="450"/>
                    <a:pt x="265" y="448"/>
                  </a:cubicBezTo>
                  <a:cubicBezTo>
                    <a:pt x="266" y="447"/>
                    <a:pt x="267" y="446"/>
                    <a:pt x="267" y="444"/>
                  </a:cubicBezTo>
                  <a:cubicBezTo>
                    <a:pt x="268" y="446"/>
                    <a:pt x="271" y="447"/>
                    <a:pt x="273" y="445"/>
                  </a:cubicBezTo>
                  <a:cubicBezTo>
                    <a:pt x="276" y="443"/>
                    <a:pt x="276" y="440"/>
                    <a:pt x="274" y="438"/>
                  </a:cubicBezTo>
                  <a:cubicBezTo>
                    <a:pt x="274" y="437"/>
                    <a:pt x="273" y="437"/>
                    <a:pt x="273" y="436"/>
                  </a:cubicBezTo>
                  <a:cubicBezTo>
                    <a:pt x="273" y="436"/>
                    <a:pt x="273" y="436"/>
                    <a:pt x="273" y="436"/>
                  </a:cubicBezTo>
                  <a:cubicBezTo>
                    <a:pt x="275" y="435"/>
                    <a:pt x="275" y="431"/>
                    <a:pt x="274" y="429"/>
                  </a:cubicBezTo>
                  <a:cubicBezTo>
                    <a:pt x="272" y="427"/>
                    <a:pt x="269" y="426"/>
                    <a:pt x="266" y="428"/>
                  </a:cubicBezTo>
                  <a:cubicBezTo>
                    <a:pt x="266" y="428"/>
                    <a:pt x="266" y="428"/>
                    <a:pt x="266" y="428"/>
                  </a:cubicBezTo>
                  <a:cubicBezTo>
                    <a:pt x="266" y="427"/>
                    <a:pt x="265" y="427"/>
                    <a:pt x="265" y="426"/>
                  </a:cubicBezTo>
                  <a:cubicBezTo>
                    <a:pt x="263" y="424"/>
                    <a:pt x="260" y="423"/>
                    <a:pt x="258" y="425"/>
                  </a:cubicBezTo>
                  <a:cubicBezTo>
                    <a:pt x="256" y="426"/>
                    <a:pt x="255" y="429"/>
                    <a:pt x="256" y="431"/>
                  </a:cubicBezTo>
                  <a:cubicBezTo>
                    <a:pt x="255" y="430"/>
                    <a:pt x="254" y="430"/>
                    <a:pt x="253" y="431"/>
                  </a:cubicBezTo>
                  <a:cubicBezTo>
                    <a:pt x="253" y="427"/>
                    <a:pt x="252" y="424"/>
                    <a:pt x="252" y="420"/>
                  </a:cubicBezTo>
                  <a:cubicBezTo>
                    <a:pt x="250" y="412"/>
                    <a:pt x="248" y="404"/>
                    <a:pt x="245" y="396"/>
                  </a:cubicBezTo>
                  <a:cubicBezTo>
                    <a:pt x="242" y="388"/>
                    <a:pt x="238" y="381"/>
                    <a:pt x="233" y="374"/>
                  </a:cubicBezTo>
                  <a:cubicBezTo>
                    <a:pt x="228" y="367"/>
                    <a:pt x="223" y="361"/>
                    <a:pt x="217" y="355"/>
                  </a:cubicBezTo>
                  <a:cubicBezTo>
                    <a:pt x="210" y="349"/>
                    <a:pt x="203" y="344"/>
                    <a:pt x="196" y="340"/>
                  </a:cubicBezTo>
                  <a:cubicBezTo>
                    <a:pt x="192" y="338"/>
                    <a:pt x="189" y="336"/>
                    <a:pt x="185" y="335"/>
                  </a:cubicBezTo>
                  <a:cubicBezTo>
                    <a:pt x="181" y="333"/>
                    <a:pt x="177" y="332"/>
                    <a:pt x="173" y="330"/>
                  </a:cubicBezTo>
                  <a:cubicBezTo>
                    <a:pt x="173" y="330"/>
                    <a:pt x="173" y="330"/>
                    <a:pt x="173" y="330"/>
                  </a:cubicBezTo>
                  <a:cubicBezTo>
                    <a:pt x="173" y="330"/>
                    <a:pt x="173" y="330"/>
                    <a:pt x="173" y="330"/>
                  </a:cubicBezTo>
                  <a:cubicBezTo>
                    <a:pt x="169" y="330"/>
                    <a:pt x="169" y="330"/>
                    <a:pt x="169" y="330"/>
                  </a:cubicBezTo>
                  <a:cubicBezTo>
                    <a:pt x="168" y="329"/>
                    <a:pt x="168" y="329"/>
                    <a:pt x="168" y="329"/>
                  </a:cubicBezTo>
                  <a:cubicBezTo>
                    <a:pt x="166" y="329"/>
                    <a:pt x="166" y="329"/>
                    <a:pt x="166" y="329"/>
                  </a:cubicBezTo>
                  <a:cubicBezTo>
                    <a:pt x="163" y="328"/>
                    <a:pt x="163" y="328"/>
                    <a:pt x="163" y="328"/>
                  </a:cubicBezTo>
                  <a:cubicBezTo>
                    <a:pt x="162" y="328"/>
                    <a:pt x="162" y="328"/>
                    <a:pt x="162" y="328"/>
                  </a:cubicBezTo>
                  <a:cubicBezTo>
                    <a:pt x="161" y="328"/>
                    <a:pt x="161" y="328"/>
                    <a:pt x="160" y="328"/>
                  </a:cubicBezTo>
                  <a:cubicBezTo>
                    <a:pt x="159" y="328"/>
                    <a:pt x="159" y="328"/>
                    <a:pt x="159" y="328"/>
                  </a:cubicBezTo>
                  <a:cubicBezTo>
                    <a:pt x="159" y="327"/>
                    <a:pt x="158" y="326"/>
                    <a:pt x="158" y="325"/>
                  </a:cubicBezTo>
                  <a:cubicBezTo>
                    <a:pt x="158" y="325"/>
                    <a:pt x="160" y="324"/>
                    <a:pt x="161" y="323"/>
                  </a:cubicBezTo>
                  <a:cubicBezTo>
                    <a:pt x="161" y="323"/>
                    <a:pt x="156" y="318"/>
                    <a:pt x="151" y="319"/>
                  </a:cubicBezTo>
                  <a:cubicBezTo>
                    <a:pt x="152" y="314"/>
                    <a:pt x="147" y="310"/>
                    <a:pt x="147" y="310"/>
                  </a:cubicBezTo>
                  <a:cubicBezTo>
                    <a:pt x="145" y="311"/>
                    <a:pt x="144" y="313"/>
                    <a:pt x="144" y="313"/>
                  </a:cubicBezTo>
                  <a:cubicBezTo>
                    <a:pt x="143" y="312"/>
                    <a:pt x="141" y="312"/>
                    <a:pt x="141" y="312"/>
                  </a:cubicBezTo>
                  <a:cubicBezTo>
                    <a:pt x="139" y="316"/>
                    <a:pt x="140" y="320"/>
                    <a:pt x="141" y="322"/>
                  </a:cubicBezTo>
                  <a:cubicBezTo>
                    <a:pt x="139" y="321"/>
                    <a:pt x="134" y="320"/>
                    <a:pt x="131" y="323"/>
                  </a:cubicBezTo>
                  <a:cubicBezTo>
                    <a:pt x="131" y="323"/>
                    <a:pt x="131" y="325"/>
                    <a:pt x="133" y="326"/>
                  </a:cubicBezTo>
                  <a:cubicBezTo>
                    <a:pt x="133" y="326"/>
                    <a:pt x="130" y="328"/>
                    <a:pt x="130" y="329"/>
                  </a:cubicBezTo>
                  <a:cubicBezTo>
                    <a:pt x="130" y="329"/>
                    <a:pt x="134" y="334"/>
                    <a:pt x="139" y="333"/>
                  </a:cubicBezTo>
                  <a:cubicBezTo>
                    <a:pt x="138" y="338"/>
                    <a:pt x="144" y="342"/>
                    <a:pt x="144" y="342"/>
                  </a:cubicBezTo>
                  <a:cubicBezTo>
                    <a:pt x="145" y="341"/>
                    <a:pt x="146" y="338"/>
                    <a:pt x="146" y="338"/>
                  </a:cubicBezTo>
                  <a:cubicBezTo>
                    <a:pt x="147" y="339"/>
                    <a:pt x="149" y="340"/>
                    <a:pt x="149" y="340"/>
                  </a:cubicBezTo>
                  <a:cubicBezTo>
                    <a:pt x="151" y="337"/>
                    <a:pt x="151" y="333"/>
                    <a:pt x="150" y="331"/>
                  </a:cubicBezTo>
                  <a:cubicBezTo>
                    <a:pt x="153" y="331"/>
                    <a:pt x="153" y="331"/>
                    <a:pt x="153" y="331"/>
                  </a:cubicBezTo>
                  <a:cubicBezTo>
                    <a:pt x="155" y="331"/>
                    <a:pt x="155" y="331"/>
                    <a:pt x="155" y="331"/>
                  </a:cubicBezTo>
                  <a:cubicBezTo>
                    <a:pt x="156" y="332"/>
                    <a:pt x="156" y="332"/>
                    <a:pt x="156" y="332"/>
                  </a:cubicBezTo>
                  <a:cubicBezTo>
                    <a:pt x="159" y="332"/>
                    <a:pt x="159" y="332"/>
                    <a:pt x="159" y="332"/>
                  </a:cubicBezTo>
                  <a:cubicBezTo>
                    <a:pt x="160" y="332"/>
                    <a:pt x="161" y="332"/>
                    <a:pt x="161" y="333"/>
                  </a:cubicBezTo>
                  <a:cubicBezTo>
                    <a:pt x="162" y="333"/>
                    <a:pt x="162" y="333"/>
                    <a:pt x="162" y="333"/>
                  </a:cubicBezTo>
                  <a:cubicBezTo>
                    <a:pt x="165" y="334"/>
                    <a:pt x="165" y="334"/>
                    <a:pt x="165" y="334"/>
                  </a:cubicBezTo>
                  <a:cubicBezTo>
                    <a:pt x="167" y="334"/>
                    <a:pt x="167" y="334"/>
                    <a:pt x="167" y="334"/>
                  </a:cubicBezTo>
                  <a:cubicBezTo>
                    <a:pt x="168" y="334"/>
                    <a:pt x="168" y="334"/>
                    <a:pt x="168" y="334"/>
                  </a:cubicBezTo>
                  <a:cubicBezTo>
                    <a:pt x="171" y="335"/>
                    <a:pt x="171" y="335"/>
                    <a:pt x="171" y="335"/>
                  </a:cubicBezTo>
                  <a:cubicBezTo>
                    <a:pt x="175" y="337"/>
                    <a:pt x="179" y="338"/>
                    <a:pt x="183" y="339"/>
                  </a:cubicBezTo>
                  <a:cubicBezTo>
                    <a:pt x="186" y="341"/>
                    <a:pt x="190" y="343"/>
                    <a:pt x="193" y="345"/>
                  </a:cubicBezTo>
                  <a:cubicBezTo>
                    <a:pt x="197" y="347"/>
                    <a:pt x="200" y="350"/>
                    <a:pt x="204" y="352"/>
                  </a:cubicBezTo>
                  <a:cubicBezTo>
                    <a:pt x="207" y="354"/>
                    <a:pt x="210" y="357"/>
                    <a:pt x="213" y="360"/>
                  </a:cubicBezTo>
                  <a:cubicBezTo>
                    <a:pt x="219" y="365"/>
                    <a:pt x="224" y="372"/>
                    <a:pt x="228" y="379"/>
                  </a:cubicBezTo>
                  <a:cubicBezTo>
                    <a:pt x="233" y="385"/>
                    <a:pt x="236" y="393"/>
                    <a:pt x="239" y="400"/>
                  </a:cubicBezTo>
                  <a:cubicBezTo>
                    <a:pt x="242" y="408"/>
                    <a:pt x="243" y="416"/>
                    <a:pt x="244" y="424"/>
                  </a:cubicBezTo>
                  <a:cubicBezTo>
                    <a:pt x="245" y="428"/>
                    <a:pt x="245" y="432"/>
                    <a:pt x="246" y="436"/>
                  </a:cubicBezTo>
                  <a:cubicBezTo>
                    <a:pt x="243" y="434"/>
                    <a:pt x="239" y="432"/>
                    <a:pt x="236" y="432"/>
                  </a:cubicBezTo>
                  <a:cubicBezTo>
                    <a:pt x="235" y="432"/>
                    <a:pt x="235" y="432"/>
                    <a:pt x="235" y="432"/>
                  </a:cubicBezTo>
                  <a:cubicBezTo>
                    <a:pt x="235" y="432"/>
                    <a:pt x="235" y="432"/>
                    <a:pt x="235" y="432"/>
                  </a:cubicBezTo>
                  <a:cubicBezTo>
                    <a:pt x="228" y="431"/>
                    <a:pt x="228" y="431"/>
                    <a:pt x="228" y="431"/>
                  </a:cubicBezTo>
                  <a:cubicBezTo>
                    <a:pt x="220" y="431"/>
                    <a:pt x="220" y="431"/>
                    <a:pt x="220" y="431"/>
                  </a:cubicBezTo>
                  <a:cubicBezTo>
                    <a:pt x="213" y="431"/>
                    <a:pt x="213" y="431"/>
                    <a:pt x="213" y="431"/>
                  </a:cubicBezTo>
                  <a:cubicBezTo>
                    <a:pt x="206" y="431"/>
                    <a:pt x="206" y="431"/>
                    <a:pt x="206" y="431"/>
                  </a:cubicBezTo>
                  <a:cubicBezTo>
                    <a:pt x="196" y="430"/>
                    <a:pt x="186" y="429"/>
                    <a:pt x="177" y="427"/>
                  </a:cubicBezTo>
                  <a:cubicBezTo>
                    <a:pt x="174" y="426"/>
                    <a:pt x="172" y="425"/>
                    <a:pt x="170" y="425"/>
                  </a:cubicBezTo>
                  <a:cubicBezTo>
                    <a:pt x="167" y="424"/>
                    <a:pt x="165" y="423"/>
                    <a:pt x="163" y="423"/>
                  </a:cubicBezTo>
                  <a:cubicBezTo>
                    <a:pt x="156" y="420"/>
                    <a:pt x="156" y="420"/>
                    <a:pt x="156" y="420"/>
                  </a:cubicBezTo>
                  <a:cubicBezTo>
                    <a:pt x="153" y="419"/>
                    <a:pt x="153" y="419"/>
                    <a:pt x="153" y="419"/>
                  </a:cubicBezTo>
                  <a:cubicBezTo>
                    <a:pt x="152" y="419"/>
                    <a:pt x="150" y="418"/>
                    <a:pt x="149" y="417"/>
                  </a:cubicBezTo>
                  <a:cubicBezTo>
                    <a:pt x="143" y="414"/>
                    <a:pt x="143" y="414"/>
                    <a:pt x="143" y="414"/>
                  </a:cubicBezTo>
                  <a:cubicBezTo>
                    <a:pt x="137" y="410"/>
                    <a:pt x="137" y="410"/>
                    <a:pt x="137" y="410"/>
                  </a:cubicBezTo>
                  <a:cubicBezTo>
                    <a:pt x="135" y="409"/>
                    <a:pt x="135" y="409"/>
                    <a:pt x="135" y="409"/>
                  </a:cubicBezTo>
                  <a:cubicBezTo>
                    <a:pt x="134" y="408"/>
                    <a:pt x="134" y="408"/>
                    <a:pt x="134" y="408"/>
                  </a:cubicBezTo>
                  <a:cubicBezTo>
                    <a:pt x="131" y="406"/>
                    <a:pt x="131" y="406"/>
                    <a:pt x="131" y="406"/>
                  </a:cubicBezTo>
                  <a:cubicBezTo>
                    <a:pt x="130" y="406"/>
                    <a:pt x="129" y="405"/>
                    <a:pt x="129" y="404"/>
                  </a:cubicBezTo>
                  <a:cubicBezTo>
                    <a:pt x="130" y="403"/>
                    <a:pt x="131" y="402"/>
                    <a:pt x="132" y="401"/>
                  </a:cubicBezTo>
                  <a:cubicBezTo>
                    <a:pt x="135" y="396"/>
                    <a:pt x="134" y="390"/>
                    <a:pt x="129" y="386"/>
                  </a:cubicBezTo>
                  <a:cubicBezTo>
                    <a:pt x="124" y="384"/>
                    <a:pt x="119" y="384"/>
                    <a:pt x="115" y="387"/>
                  </a:cubicBezTo>
                  <a:cubicBezTo>
                    <a:pt x="115" y="387"/>
                    <a:pt x="115" y="387"/>
                    <a:pt x="115" y="387"/>
                  </a:cubicBezTo>
                  <a:cubicBezTo>
                    <a:pt x="117" y="383"/>
                    <a:pt x="115" y="377"/>
                    <a:pt x="111" y="375"/>
                  </a:cubicBezTo>
                  <a:cubicBezTo>
                    <a:pt x="106" y="371"/>
                    <a:pt x="99" y="372"/>
                    <a:pt x="96" y="377"/>
                  </a:cubicBezTo>
                  <a:cubicBezTo>
                    <a:pt x="94" y="379"/>
                    <a:pt x="94" y="383"/>
                    <a:pt x="95" y="386"/>
                  </a:cubicBezTo>
                  <a:cubicBezTo>
                    <a:pt x="90" y="383"/>
                    <a:pt x="84" y="384"/>
                    <a:pt x="81" y="388"/>
                  </a:cubicBezTo>
                  <a:cubicBezTo>
                    <a:pt x="78" y="393"/>
                    <a:pt x="79" y="400"/>
                    <a:pt x="84" y="403"/>
                  </a:cubicBezTo>
                  <a:cubicBezTo>
                    <a:pt x="86" y="404"/>
                    <a:pt x="87" y="404"/>
                    <a:pt x="88" y="405"/>
                  </a:cubicBezTo>
                  <a:cubicBezTo>
                    <a:pt x="88" y="405"/>
                    <a:pt x="88" y="405"/>
                    <a:pt x="88" y="405"/>
                  </a:cubicBezTo>
                  <a:cubicBezTo>
                    <a:pt x="85" y="410"/>
                    <a:pt x="86" y="417"/>
                    <a:pt x="91" y="420"/>
                  </a:cubicBezTo>
                  <a:cubicBezTo>
                    <a:pt x="96" y="423"/>
                    <a:pt x="103" y="422"/>
                    <a:pt x="106" y="418"/>
                  </a:cubicBezTo>
                  <a:cubicBezTo>
                    <a:pt x="106" y="417"/>
                    <a:pt x="106" y="417"/>
                    <a:pt x="107" y="417"/>
                  </a:cubicBezTo>
                  <a:cubicBezTo>
                    <a:pt x="107" y="418"/>
                    <a:pt x="109" y="419"/>
                    <a:pt x="110" y="420"/>
                  </a:cubicBezTo>
                  <a:cubicBezTo>
                    <a:pt x="115" y="424"/>
                    <a:pt x="122" y="423"/>
                    <a:pt x="125" y="418"/>
                  </a:cubicBezTo>
                  <a:cubicBezTo>
                    <a:pt x="127" y="415"/>
                    <a:pt x="127" y="410"/>
                    <a:pt x="125" y="406"/>
                  </a:cubicBezTo>
                  <a:cubicBezTo>
                    <a:pt x="126" y="408"/>
                    <a:pt x="127" y="409"/>
                    <a:pt x="128" y="410"/>
                  </a:cubicBezTo>
                  <a:cubicBezTo>
                    <a:pt x="131" y="412"/>
                    <a:pt x="131" y="412"/>
                    <a:pt x="131" y="412"/>
                  </a:cubicBezTo>
                  <a:cubicBezTo>
                    <a:pt x="133" y="413"/>
                    <a:pt x="133" y="413"/>
                    <a:pt x="133" y="413"/>
                  </a:cubicBezTo>
                  <a:cubicBezTo>
                    <a:pt x="134" y="414"/>
                    <a:pt x="134" y="414"/>
                    <a:pt x="134" y="414"/>
                  </a:cubicBezTo>
                  <a:cubicBezTo>
                    <a:pt x="137" y="416"/>
                    <a:pt x="137" y="416"/>
                    <a:pt x="137" y="416"/>
                  </a:cubicBezTo>
                  <a:cubicBezTo>
                    <a:pt x="139" y="417"/>
                    <a:pt x="139" y="417"/>
                    <a:pt x="139" y="417"/>
                  </a:cubicBezTo>
                  <a:cubicBezTo>
                    <a:pt x="140" y="418"/>
                    <a:pt x="140" y="418"/>
                    <a:pt x="140" y="418"/>
                  </a:cubicBezTo>
                  <a:cubicBezTo>
                    <a:pt x="140" y="418"/>
                    <a:pt x="140" y="418"/>
                    <a:pt x="140" y="418"/>
                  </a:cubicBezTo>
                  <a:cubicBezTo>
                    <a:pt x="140" y="418"/>
                    <a:pt x="140" y="418"/>
                    <a:pt x="140" y="418"/>
                  </a:cubicBezTo>
                  <a:cubicBezTo>
                    <a:pt x="140" y="418"/>
                    <a:pt x="140" y="418"/>
                    <a:pt x="140" y="418"/>
                  </a:cubicBezTo>
                  <a:cubicBezTo>
                    <a:pt x="141" y="419"/>
                    <a:pt x="141" y="419"/>
                    <a:pt x="141" y="419"/>
                  </a:cubicBezTo>
                  <a:cubicBezTo>
                    <a:pt x="147" y="422"/>
                    <a:pt x="147" y="422"/>
                    <a:pt x="147" y="422"/>
                  </a:cubicBezTo>
                  <a:cubicBezTo>
                    <a:pt x="148" y="423"/>
                    <a:pt x="149" y="423"/>
                    <a:pt x="151" y="424"/>
                  </a:cubicBezTo>
                  <a:cubicBezTo>
                    <a:pt x="161" y="428"/>
                    <a:pt x="161" y="428"/>
                    <a:pt x="161" y="428"/>
                  </a:cubicBezTo>
                  <a:cubicBezTo>
                    <a:pt x="164" y="429"/>
                    <a:pt x="166" y="430"/>
                    <a:pt x="168" y="430"/>
                  </a:cubicBezTo>
                  <a:cubicBezTo>
                    <a:pt x="171" y="431"/>
                    <a:pt x="173" y="432"/>
                    <a:pt x="175" y="432"/>
                  </a:cubicBezTo>
                  <a:cubicBezTo>
                    <a:pt x="185" y="435"/>
                    <a:pt x="195" y="436"/>
                    <a:pt x="205" y="437"/>
                  </a:cubicBezTo>
                  <a:cubicBezTo>
                    <a:pt x="213" y="438"/>
                    <a:pt x="213" y="438"/>
                    <a:pt x="213" y="438"/>
                  </a:cubicBezTo>
                  <a:cubicBezTo>
                    <a:pt x="220" y="438"/>
                    <a:pt x="220" y="438"/>
                    <a:pt x="220" y="438"/>
                  </a:cubicBezTo>
                  <a:cubicBezTo>
                    <a:pt x="234" y="439"/>
                    <a:pt x="234" y="439"/>
                    <a:pt x="234" y="439"/>
                  </a:cubicBezTo>
                  <a:cubicBezTo>
                    <a:pt x="237" y="440"/>
                    <a:pt x="240" y="441"/>
                    <a:pt x="242" y="443"/>
                  </a:cubicBezTo>
                  <a:cubicBezTo>
                    <a:pt x="242" y="443"/>
                    <a:pt x="243" y="444"/>
                    <a:pt x="243" y="444"/>
                  </a:cubicBezTo>
                  <a:cubicBezTo>
                    <a:pt x="244" y="445"/>
                    <a:pt x="244" y="445"/>
                    <a:pt x="244" y="445"/>
                  </a:cubicBezTo>
                  <a:cubicBezTo>
                    <a:pt x="245" y="445"/>
                    <a:pt x="245" y="445"/>
                    <a:pt x="245" y="445"/>
                  </a:cubicBezTo>
                  <a:cubicBezTo>
                    <a:pt x="245" y="445"/>
                    <a:pt x="245" y="445"/>
                    <a:pt x="245" y="445"/>
                  </a:cubicBezTo>
                  <a:cubicBezTo>
                    <a:pt x="245" y="445"/>
                    <a:pt x="245" y="445"/>
                    <a:pt x="245" y="445"/>
                  </a:cubicBezTo>
                  <a:cubicBezTo>
                    <a:pt x="246" y="447"/>
                    <a:pt x="246" y="447"/>
                    <a:pt x="246" y="447"/>
                  </a:cubicBezTo>
                  <a:cubicBezTo>
                    <a:pt x="247" y="448"/>
                    <a:pt x="247" y="448"/>
                    <a:pt x="247" y="448"/>
                  </a:cubicBezTo>
                  <a:cubicBezTo>
                    <a:pt x="247" y="448"/>
                    <a:pt x="247" y="448"/>
                    <a:pt x="247" y="448"/>
                  </a:cubicBezTo>
                  <a:cubicBezTo>
                    <a:pt x="247" y="449"/>
                    <a:pt x="247" y="449"/>
                    <a:pt x="247" y="449"/>
                  </a:cubicBezTo>
                  <a:cubicBezTo>
                    <a:pt x="248" y="457"/>
                    <a:pt x="250" y="466"/>
                    <a:pt x="252" y="474"/>
                  </a:cubicBezTo>
                  <a:cubicBezTo>
                    <a:pt x="254" y="478"/>
                    <a:pt x="255" y="482"/>
                    <a:pt x="257" y="486"/>
                  </a:cubicBezTo>
                  <a:cubicBezTo>
                    <a:pt x="258" y="488"/>
                    <a:pt x="259" y="490"/>
                    <a:pt x="260" y="492"/>
                  </a:cubicBezTo>
                  <a:cubicBezTo>
                    <a:pt x="262" y="494"/>
                    <a:pt x="263" y="495"/>
                    <a:pt x="264" y="497"/>
                  </a:cubicBezTo>
                  <a:cubicBezTo>
                    <a:pt x="264" y="497"/>
                    <a:pt x="264" y="497"/>
                    <a:pt x="264" y="497"/>
                  </a:cubicBezTo>
                  <a:cubicBezTo>
                    <a:pt x="264" y="497"/>
                    <a:pt x="264" y="497"/>
                    <a:pt x="264" y="497"/>
                  </a:cubicBezTo>
                  <a:cubicBezTo>
                    <a:pt x="268" y="501"/>
                    <a:pt x="268" y="501"/>
                    <a:pt x="268" y="501"/>
                  </a:cubicBezTo>
                  <a:cubicBezTo>
                    <a:pt x="270" y="503"/>
                    <a:pt x="271" y="504"/>
                    <a:pt x="272" y="506"/>
                  </a:cubicBezTo>
                  <a:cubicBezTo>
                    <a:pt x="273" y="507"/>
                    <a:pt x="274" y="508"/>
                    <a:pt x="275" y="510"/>
                  </a:cubicBezTo>
                  <a:cubicBezTo>
                    <a:pt x="275" y="511"/>
                    <a:pt x="275" y="511"/>
                    <a:pt x="275" y="511"/>
                  </a:cubicBezTo>
                  <a:cubicBezTo>
                    <a:pt x="275" y="511"/>
                    <a:pt x="276" y="512"/>
                    <a:pt x="276" y="512"/>
                  </a:cubicBezTo>
                  <a:cubicBezTo>
                    <a:pt x="276" y="513"/>
                    <a:pt x="276" y="513"/>
                    <a:pt x="276" y="514"/>
                  </a:cubicBezTo>
                  <a:cubicBezTo>
                    <a:pt x="278" y="521"/>
                    <a:pt x="276" y="528"/>
                    <a:pt x="275" y="536"/>
                  </a:cubicBezTo>
                  <a:cubicBezTo>
                    <a:pt x="273" y="552"/>
                    <a:pt x="273" y="552"/>
                    <a:pt x="273" y="552"/>
                  </a:cubicBezTo>
                  <a:cubicBezTo>
                    <a:pt x="271" y="553"/>
                    <a:pt x="270" y="553"/>
                    <a:pt x="270" y="553"/>
                  </a:cubicBezTo>
                  <a:cubicBezTo>
                    <a:pt x="269" y="549"/>
                    <a:pt x="267" y="545"/>
                    <a:pt x="267" y="545"/>
                  </a:cubicBezTo>
                  <a:cubicBezTo>
                    <a:pt x="256" y="547"/>
                    <a:pt x="251" y="557"/>
                    <a:pt x="250" y="561"/>
                  </a:cubicBezTo>
                  <a:cubicBezTo>
                    <a:pt x="247" y="557"/>
                    <a:pt x="242" y="548"/>
                    <a:pt x="231" y="547"/>
                  </a:cubicBezTo>
                  <a:cubicBezTo>
                    <a:pt x="231" y="547"/>
                    <a:pt x="229" y="551"/>
                    <a:pt x="229" y="555"/>
                  </a:cubicBezTo>
                  <a:cubicBezTo>
                    <a:pt x="229" y="555"/>
                    <a:pt x="223" y="553"/>
                    <a:pt x="219" y="554"/>
                  </a:cubicBezTo>
                  <a:cubicBezTo>
                    <a:pt x="219" y="554"/>
                    <a:pt x="218" y="569"/>
                    <a:pt x="229" y="576"/>
                  </a:cubicBezTo>
                  <a:cubicBezTo>
                    <a:pt x="219" y="583"/>
                    <a:pt x="221" y="598"/>
                    <a:pt x="221" y="598"/>
                  </a:cubicBezTo>
                  <a:cubicBezTo>
                    <a:pt x="225" y="599"/>
                    <a:pt x="231" y="597"/>
                    <a:pt x="231" y="597"/>
                  </a:cubicBezTo>
                  <a:cubicBezTo>
                    <a:pt x="231" y="601"/>
                    <a:pt x="233" y="605"/>
                    <a:pt x="233" y="605"/>
                  </a:cubicBezTo>
                  <a:cubicBezTo>
                    <a:pt x="238" y="604"/>
                    <a:pt x="242" y="601"/>
                    <a:pt x="244" y="599"/>
                  </a:cubicBezTo>
                  <a:cubicBezTo>
                    <a:pt x="244" y="599"/>
                    <a:pt x="244" y="599"/>
                    <a:pt x="244" y="600"/>
                  </a:cubicBezTo>
                  <a:cubicBezTo>
                    <a:pt x="243" y="603"/>
                    <a:pt x="243" y="606"/>
                    <a:pt x="243" y="609"/>
                  </a:cubicBezTo>
                  <a:cubicBezTo>
                    <a:pt x="243" y="612"/>
                    <a:pt x="242" y="614"/>
                    <a:pt x="243" y="617"/>
                  </a:cubicBezTo>
                  <a:cubicBezTo>
                    <a:pt x="243" y="622"/>
                    <a:pt x="243" y="622"/>
                    <a:pt x="243" y="622"/>
                  </a:cubicBezTo>
                  <a:cubicBezTo>
                    <a:pt x="241" y="627"/>
                    <a:pt x="238" y="632"/>
                    <a:pt x="236" y="636"/>
                  </a:cubicBezTo>
                  <a:cubicBezTo>
                    <a:pt x="229" y="649"/>
                    <a:pt x="224" y="663"/>
                    <a:pt x="221" y="678"/>
                  </a:cubicBezTo>
                  <a:cubicBezTo>
                    <a:pt x="219" y="684"/>
                    <a:pt x="218" y="691"/>
                    <a:pt x="217" y="698"/>
                  </a:cubicBezTo>
                  <a:cubicBezTo>
                    <a:pt x="214" y="695"/>
                    <a:pt x="211" y="691"/>
                    <a:pt x="208" y="688"/>
                  </a:cubicBezTo>
                  <a:cubicBezTo>
                    <a:pt x="204" y="685"/>
                    <a:pt x="200" y="681"/>
                    <a:pt x="195" y="678"/>
                  </a:cubicBezTo>
                  <a:cubicBezTo>
                    <a:pt x="193" y="677"/>
                    <a:pt x="190" y="675"/>
                    <a:pt x="188" y="674"/>
                  </a:cubicBezTo>
                  <a:cubicBezTo>
                    <a:pt x="185" y="673"/>
                    <a:pt x="183" y="672"/>
                    <a:pt x="180" y="671"/>
                  </a:cubicBezTo>
                  <a:cubicBezTo>
                    <a:pt x="175" y="669"/>
                    <a:pt x="169" y="668"/>
                    <a:pt x="164" y="666"/>
                  </a:cubicBezTo>
                  <a:cubicBezTo>
                    <a:pt x="162" y="665"/>
                    <a:pt x="160" y="664"/>
                    <a:pt x="157" y="662"/>
                  </a:cubicBezTo>
                  <a:cubicBezTo>
                    <a:pt x="155" y="661"/>
                    <a:pt x="153" y="659"/>
                    <a:pt x="151" y="657"/>
                  </a:cubicBezTo>
                  <a:cubicBezTo>
                    <a:pt x="149" y="655"/>
                    <a:pt x="147" y="654"/>
                    <a:pt x="145" y="652"/>
                  </a:cubicBezTo>
                  <a:cubicBezTo>
                    <a:pt x="143" y="650"/>
                    <a:pt x="141" y="648"/>
                    <a:pt x="139" y="646"/>
                  </a:cubicBezTo>
                  <a:cubicBezTo>
                    <a:pt x="131" y="639"/>
                    <a:pt x="122" y="633"/>
                    <a:pt x="113" y="627"/>
                  </a:cubicBezTo>
                  <a:cubicBezTo>
                    <a:pt x="112" y="625"/>
                    <a:pt x="112" y="624"/>
                    <a:pt x="111" y="622"/>
                  </a:cubicBezTo>
                  <a:cubicBezTo>
                    <a:pt x="111" y="620"/>
                    <a:pt x="110" y="618"/>
                    <a:pt x="110" y="617"/>
                  </a:cubicBezTo>
                  <a:cubicBezTo>
                    <a:pt x="108" y="612"/>
                    <a:pt x="108" y="612"/>
                    <a:pt x="108" y="612"/>
                  </a:cubicBezTo>
                  <a:cubicBezTo>
                    <a:pt x="108" y="608"/>
                    <a:pt x="107" y="605"/>
                    <a:pt x="107" y="601"/>
                  </a:cubicBezTo>
                  <a:cubicBezTo>
                    <a:pt x="106" y="591"/>
                    <a:pt x="106" y="591"/>
                    <a:pt x="106" y="591"/>
                  </a:cubicBezTo>
                  <a:cubicBezTo>
                    <a:pt x="105" y="584"/>
                    <a:pt x="104" y="577"/>
                    <a:pt x="102" y="570"/>
                  </a:cubicBezTo>
                  <a:cubicBezTo>
                    <a:pt x="101" y="563"/>
                    <a:pt x="98" y="556"/>
                    <a:pt x="95" y="550"/>
                  </a:cubicBezTo>
                  <a:cubicBezTo>
                    <a:pt x="93" y="547"/>
                    <a:pt x="92" y="544"/>
                    <a:pt x="91" y="540"/>
                  </a:cubicBezTo>
                  <a:cubicBezTo>
                    <a:pt x="90" y="539"/>
                    <a:pt x="90" y="537"/>
                    <a:pt x="89" y="535"/>
                  </a:cubicBezTo>
                  <a:cubicBezTo>
                    <a:pt x="90" y="536"/>
                    <a:pt x="91" y="537"/>
                    <a:pt x="92" y="538"/>
                  </a:cubicBezTo>
                  <a:cubicBezTo>
                    <a:pt x="94" y="539"/>
                    <a:pt x="96" y="538"/>
                    <a:pt x="98" y="536"/>
                  </a:cubicBezTo>
                  <a:cubicBezTo>
                    <a:pt x="98" y="538"/>
                    <a:pt x="99" y="539"/>
                    <a:pt x="100" y="540"/>
                  </a:cubicBezTo>
                  <a:cubicBezTo>
                    <a:pt x="103" y="541"/>
                    <a:pt x="106" y="540"/>
                    <a:pt x="107" y="537"/>
                  </a:cubicBezTo>
                  <a:cubicBezTo>
                    <a:pt x="108" y="535"/>
                    <a:pt x="108" y="532"/>
                    <a:pt x="106" y="531"/>
                  </a:cubicBezTo>
                  <a:cubicBezTo>
                    <a:pt x="106" y="531"/>
                    <a:pt x="106" y="531"/>
                    <a:pt x="106" y="531"/>
                  </a:cubicBezTo>
                  <a:cubicBezTo>
                    <a:pt x="108" y="531"/>
                    <a:pt x="110" y="530"/>
                    <a:pt x="112" y="528"/>
                  </a:cubicBezTo>
                  <a:cubicBezTo>
                    <a:pt x="113" y="525"/>
                    <a:pt x="112" y="522"/>
                    <a:pt x="109" y="521"/>
                  </a:cubicBezTo>
                  <a:cubicBezTo>
                    <a:pt x="108" y="520"/>
                    <a:pt x="106" y="520"/>
                    <a:pt x="105" y="521"/>
                  </a:cubicBezTo>
                  <a:cubicBezTo>
                    <a:pt x="106" y="518"/>
                    <a:pt x="105" y="516"/>
                    <a:pt x="103" y="515"/>
                  </a:cubicBezTo>
                  <a:cubicBezTo>
                    <a:pt x="100" y="513"/>
                    <a:pt x="97" y="515"/>
                    <a:pt x="96" y="517"/>
                  </a:cubicBezTo>
                  <a:cubicBezTo>
                    <a:pt x="96" y="518"/>
                    <a:pt x="95" y="518"/>
                    <a:pt x="95" y="519"/>
                  </a:cubicBezTo>
                  <a:cubicBezTo>
                    <a:pt x="95" y="519"/>
                    <a:pt x="95" y="519"/>
                    <a:pt x="95" y="519"/>
                  </a:cubicBezTo>
                  <a:cubicBezTo>
                    <a:pt x="93" y="518"/>
                    <a:pt x="90" y="519"/>
                    <a:pt x="88" y="522"/>
                  </a:cubicBezTo>
                  <a:cubicBezTo>
                    <a:pt x="87" y="524"/>
                    <a:pt x="88" y="527"/>
                    <a:pt x="90" y="529"/>
                  </a:cubicBezTo>
                  <a:cubicBezTo>
                    <a:pt x="91" y="529"/>
                    <a:pt x="91" y="529"/>
                    <a:pt x="91" y="529"/>
                  </a:cubicBezTo>
                  <a:cubicBezTo>
                    <a:pt x="90" y="529"/>
                    <a:pt x="90" y="530"/>
                    <a:pt x="89" y="531"/>
                  </a:cubicBezTo>
                  <a:cubicBezTo>
                    <a:pt x="89" y="532"/>
                    <a:pt x="89" y="532"/>
                    <a:pt x="89" y="533"/>
                  </a:cubicBezTo>
                  <a:cubicBezTo>
                    <a:pt x="89" y="532"/>
                    <a:pt x="89" y="531"/>
                    <a:pt x="88" y="530"/>
                  </a:cubicBezTo>
                  <a:cubicBezTo>
                    <a:pt x="88" y="527"/>
                    <a:pt x="87" y="523"/>
                    <a:pt x="85" y="520"/>
                  </a:cubicBezTo>
                  <a:cubicBezTo>
                    <a:pt x="84" y="517"/>
                    <a:pt x="82" y="513"/>
                    <a:pt x="80" y="510"/>
                  </a:cubicBezTo>
                  <a:cubicBezTo>
                    <a:pt x="76" y="504"/>
                    <a:pt x="71" y="499"/>
                    <a:pt x="65" y="495"/>
                  </a:cubicBezTo>
                  <a:cubicBezTo>
                    <a:pt x="62" y="493"/>
                    <a:pt x="59" y="491"/>
                    <a:pt x="56" y="489"/>
                  </a:cubicBezTo>
                  <a:cubicBezTo>
                    <a:pt x="53" y="488"/>
                    <a:pt x="50" y="486"/>
                    <a:pt x="47" y="485"/>
                  </a:cubicBezTo>
                  <a:cubicBezTo>
                    <a:pt x="47" y="485"/>
                    <a:pt x="47" y="485"/>
                    <a:pt x="47" y="485"/>
                  </a:cubicBezTo>
                  <a:cubicBezTo>
                    <a:pt x="47" y="485"/>
                    <a:pt x="46" y="485"/>
                    <a:pt x="46" y="485"/>
                  </a:cubicBezTo>
                  <a:cubicBezTo>
                    <a:pt x="45" y="488"/>
                    <a:pt x="45" y="488"/>
                    <a:pt x="45" y="488"/>
                  </a:cubicBezTo>
                  <a:cubicBezTo>
                    <a:pt x="48" y="490"/>
                    <a:pt x="51" y="492"/>
                    <a:pt x="54" y="493"/>
                  </a:cubicBezTo>
                  <a:cubicBezTo>
                    <a:pt x="57" y="495"/>
                    <a:pt x="59" y="497"/>
                    <a:pt x="62" y="499"/>
                  </a:cubicBezTo>
                  <a:cubicBezTo>
                    <a:pt x="68" y="504"/>
                    <a:pt x="72" y="508"/>
                    <a:pt x="76" y="514"/>
                  </a:cubicBezTo>
                  <a:cubicBezTo>
                    <a:pt x="77" y="517"/>
                    <a:pt x="79" y="520"/>
                    <a:pt x="79" y="523"/>
                  </a:cubicBezTo>
                  <a:cubicBezTo>
                    <a:pt x="80" y="526"/>
                    <a:pt x="81" y="530"/>
                    <a:pt x="82" y="533"/>
                  </a:cubicBezTo>
                  <a:cubicBezTo>
                    <a:pt x="83" y="539"/>
                    <a:pt x="83" y="539"/>
                    <a:pt x="83" y="539"/>
                  </a:cubicBezTo>
                  <a:cubicBezTo>
                    <a:pt x="83" y="540"/>
                    <a:pt x="83" y="542"/>
                    <a:pt x="84" y="544"/>
                  </a:cubicBezTo>
                  <a:cubicBezTo>
                    <a:pt x="85" y="547"/>
                    <a:pt x="87" y="551"/>
                    <a:pt x="88" y="554"/>
                  </a:cubicBezTo>
                  <a:cubicBezTo>
                    <a:pt x="89" y="557"/>
                    <a:pt x="91" y="560"/>
                    <a:pt x="92" y="564"/>
                  </a:cubicBezTo>
                  <a:cubicBezTo>
                    <a:pt x="92" y="565"/>
                    <a:pt x="93" y="567"/>
                    <a:pt x="93" y="568"/>
                  </a:cubicBezTo>
                  <a:cubicBezTo>
                    <a:pt x="94" y="573"/>
                    <a:pt x="94" y="573"/>
                    <a:pt x="94" y="573"/>
                  </a:cubicBezTo>
                  <a:cubicBezTo>
                    <a:pt x="94" y="577"/>
                    <a:pt x="95" y="581"/>
                    <a:pt x="95" y="584"/>
                  </a:cubicBezTo>
                  <a:cubicBezTo>
                    <a:pt x="97" y="605"/>
                    <a:pt x="97" y="605"/>
                    <a:pt x="97" y="605"/>
                  </a:cubicBezTo>
                  <a:cubicBezTo>
                    <a:pt x="97" y="607"/>
                    <a:pt x="97" y="608"/>
                    <a:pt x="97" y="610"/>
                  </a:cubicBezTo>
                  <a:cubicBezTo>
                    <a:pt x="98" y="618"/>
                    <a:pt x="98" y="618"/>
                    <a:pt x="98" y="618"/>
                  </a:cubicBezTo>
                  <a:cubicBezTo>
                    <a:pt x="98" y="618"/>
                    <a:pt x="98" y="618"/>
                    <a:pt x="98" y="618"/>
                  </a:cubicBezTo>
                  <a:cubicBezTo>
                    <a:pt x="94" y="615"/>
                    <a:pt x="89" y="612"/>
                    <a:pt x="84" y="609"/>
                  </a:cubicBezTo>
                  <a:cubicBezTo>
                    <a:pt x="75" y="603"/>
                    <a:pt x="67" y="597"/>
                    <a:pt x="59" y="589"/>
                  </a:cubicBezTo>
                  <a:cubicBezTo>
                    <a:pt x="55" y="585"/>
                    <a:pt x="52" y="581"/>
                    <a:pt x="49" y="576"/>
                  </a:cubicBezTo>
                  <a:cubicBezTo>
                    <a:pt x="48" y="575"/>
                    <a:pt x="47" y="574"/>
                    <a:pt x="46" y="572"/>
                  </a:cubicBezTo>
                  <a:cubicBezTo>
                    <a:pt x="47" y="570"/>
                    <a:pt x="47" y="568"/>
                    <a:pt x="46" y="566"/>
                  </a:cubicBezTo>
                  <a:cubicBezTo>
                    <a:pt x="44" y="560"/>
                    <a:pt x="39" y="557"/>
                    <a:pt x="33" y="558"/>
                  </a:cubicBezTo>
                  <a:cubicBezTo>
                    <a:pt x="30" y="559"/>
                    <a:pt x="28" y="561"/>
                    <a:pt x="27" y="564"/>
                  </a:cubicBezTo>
                  <a:cubicBezTo>
                    <a:pt x="25" y="559"/>
                    <a:pt x="19" y="556"/>
                    <a:pt x="14" y="557"/>
                  </a:cubicBezTo>
                  <a:cubicBezTo>
                    <a:pt x="9" y="559"/>
                    <a:pt x="6" y="565"/>
                    <a:pt x="7" y="571"/>
                  </a:cubicBezTo>
                  <a:cubicBezTo>
                    <a:pt x="8" y="572"/>
                    <a:pt x="8" y="573"/>
                    <a:pt x="9" y="575"/>
                  </a:cubicBezTo>
                  <a:cubicBezTo>
                    <a:pt x="9" y="575"/>
                    <a:pt x="9" y="575"/>
                    <a:pt x="9" y="575"/>
                  </a:cubicBezTo>
                  <a:cubicBezTo>
                    <a:pt x="3" y="576"/>
                    <a:pt x="0" y="582"/>
                    <a:pt x="2" y="588"/>
                  </a:cubicBezTo>
                  <a:cubicBezTo>
                    <a:pt x="3" y="594"/>
                    <a:pt x="9" y="597"/>
                    <a:pt x="15" y="596"/>
                  </a:cubicBezTo>
                  <a:cubicBezTo>
                    <a:pt x="15" y="596"/>
                    <a:pt x="15" y="596"/>
                    <a:pt x="16" y="595"/>
                  </a:cubicBezTo>
                  <a:cubicBezTo>
                    <a:pt x="15" y="597"/>
                    <a:pt x="16" y="599"/>
                    <a:pt x="16" y="601"/>
                  </a:cubicBezTo>
                  <a:cubicBezTo>
                    <a:pt x="18" y="606"/>
                    <a:pt x="23" y="610"/>
                    <a:pt x="29" y="608"/>
                  </a:cubicBezTo>
                  <a:cubicBezTo>
                    <a:pt x="33" y="607"/>
                    <a:pt x="36" y="603"/>
                    <a:pt x="36" y="598"/>
                  </a:cubicBezTo>
                  <a:cubicBezTo>
                    <a:pt x="39" y="600"/>
                    <a:pt x="42" y="601"/>
                    <a:pt x="45" y="600"/>
                  </a:cubicBezTo>
                  <a:cubicBezTo>
                    <a:pt x="49" y="599"/>
                    <a:pt x="52" y="595"/>
                    <a:pt x="52" y="592"/>
                  </a:cubicBezTo>
                  <a:cubicBezTo>
                    <a:pt x="53" y="593"/>
                    <a:pt x="54" y="594"/>
                    <a:pt x="56" y="596"/>
                  </a:cubicBezTo>
                  <a:cubicBezTo>
                    <a:pt x="58" y="599"/>
                    <a:pt x="61" y="602"/>
                    <a:pt x="64" y="605"/>
                  </a:cubicBezTo>
                  <a:cubicBezTo>
                    <a:pt x="70" y="610"/>
                    <a:pt x="76" y="615"/>
                    <a:pt x="83" y="620"/>
                  </a:cubicBezTo>
                  <a:cubicBezTo>
                    <a:pt x="102" y="635"/>
                    <a:pt x="102" y="635"/>
                    <a:pt x="102" y="635"/>
                  </a:cubicBezTo>
                  <a:cubicBezTo>
                    <a:pt x="103" y="635"/>
                    <a:pt x="103" y="636"/>
                    <a:pt x="104" y="636"/>
                  </a:cubicBezTo>
                  <a:cubicBezTo>
                    <a:pt x="104" y="637"/>
                    <a:pt x="104" y="637"/>
                    <a:pt x="104" y="637"/>
                  </a:cubicBezTo>
                  <a:cubicBezTo>
                    <a:pt x="104" y="637"/>
                    <a:pt x="104" y="637"/>
                    <a:pt x="104" y="637"/>
                  </a:cubicBezTo>
                  <a:cubicBezTo>
                    <a:pt x="104" y="636"/>
                    <a:pt x="104" y="636"/>
                    <a:pt x="104" y="636"/>
                  </a:cubicBezTo>
                  <a:cubicBezTo>
                    <a:pt x="107" y="638"/>
                    <a:pt x="110" y="640"/>
                    <a:pt x="112" y="642"/>
                  </a:cubicBezTo>
                  <a:cubicBezTo>
                    <a:pt x="115" y="644"/>
                    <a:pt x="118" y="647"/>
                    <a:pt x="121" y="650"/>
                  </a:cubicBezTo>
                  <a:cubicBezTo>
                    <a:pt x="124" y="652"/>
                    <a:pt x="127" y="655"/>
                    <a:pt x="130" y="658"/>
                  </a:cubicBezTo>
                  <a:cubicBezTo>
                    <a:pt x="132" y="660"/>
                    <a:pt x="132" y="660"/>
                    <a:pt x="132" y="660"/>
                  </a:cubicBezTo>
                  <a:cubicBezTo>
                    <a:pt x="134" y="662"/>
                    <a:pt x="134" y="662"/>
                    <a:pt x="134" y="662"/>
                  </a:cubicBezTo>
                  <a:cubicBezTo>
                    <a:pt x="138" y="667"/>
                    <a:pt x="138" y="667"/>
                    <a:pt x="138" y="667"/>
                  </a:cubicBezTo>
                  <a:cubicBezTo>
                    <a:pt x="140" y="670"/>
                    <a:pt x="143" y="673"/>
                    <a:pt x="147" y="675"/>
                  </a:cubicBezTo>
                  <a:cubicBezTo>
                    <a:pt x="150" y="678"/>
                    <a:pt x="154" y="680"/>
                    <a:pt x="157" y="682"/>
                  </a:cubicBezTo>
                  <a:cubicBezTo>
                    <a:pt x="161" y="684"/>
                    <a:pt x="165" y="686"/>
                    <a:pt x="169" y="687"/>
                  </a:cubicBezTo>
                  <a:cubicBezTo>
                    <a:pt x="174" y="690"/>
                    <a:pt x="174" y="690"/>
                    <a:pt x="174" y="690"/>
                  </a:cubicBezTo>
                  <a:cubicBezTo>
                    <a:pt x="177" y="691"/>
                    <a:pt x="177" y="691"/>
                    <a:pt x="177" y="691"/>
                  </a:cubicBezTo>
                  <a:cubicBezTo>
                    <a:pt x="177" y="691"/>
                    <a:pt x="178" y="692"/>
                    <a:pt x="179" y="692"/>
                  </a:cubicBezTo>
                  <a:cubicBezTo>
                    <a:pt x="180" y="693"/>
                    <a:pt x="181" y="693"/>
                    <a:pt x="182" y="694"/>
                  </a:cubicBezTo>
                  <a:cubicBezTo>
                    <a:pt x="184" y="695"/>
                    <a:pt x="184" y="695"/>
                    <a:pt x="184" y="695"/>
                  </a:cubicBezTo>
                  <a:cubicBezTo>
                    <a:pt x="184" y="695"/>
                    <a:pt x="184" y="695"/>
                    <a:pt x="184" y="695"/>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7" y="698"/>
                    <a:pt x="189" y="699"/>
                    <a:pt x="191" y="701"/>
                  </a:cubicBezTo>
                  <a:cubicBezTo>
                    <a:pt x="191" y="701"/>
                    <a:pt x="191" y="701"/>
                    <a:pt x="191" y="702"/>
                  </a:cubicBezTo>
                  <a:cubicBezTo>
                    <a:pt x="189" y="700"/>
                    <a:pt x="185" y="700"/>
                    <a:pt x="183" y="702"/>
                  </a:cubicBezTo>
                  <a:cubicBezTo>
                    <a:pt x="182" y="703"/>
                    <a:pt x="181" y="705"/>
                    <a:pt x="181" y="707"/>
                  </a:cubicBezTo>
                  <a:cubicBezTo>
                    <a:pt x="179" y="705"/>
                    <a:pt x="175" y="705"/>
                    <a:pt x="173" y="707"/>
                  </a:cubicBezTo>
                  <a:cubicBezTo>
                    <a:pt x="170" y="709"/>
                    <a:pt x="170" y="713"/>
                    <a:pt x="173" y="716"/>
                  </a:cubicBezTo>
                  <a:cubicBezTo>
                    <a:pt x="173" y="717"/>
                    <a:pt x="174" y="717"/>
                    <a:pt x="175" y="718"/>
                  </a:cubicBezTo>
                  <a:cubicBezTo>
                    <a:pt x="175" y="718"/>
                    <a:pt x="175" y="718"/>
                    <a:pt x="174" y="718"/>
                  </a:cubicBezTo>
                  <a:cubicBezTo>
                    <a:pt x="172" y="720"/>
                    <a:pt x="172" y="724"/>
                    <a:pt x="174" y="727"/>
                  </a:cubicBezTo>
                  <a:cubicBezTo>
                    <a:pt x="177" y="730"/>
                    <a:pt x="181" y="730"/>
                    <a:pt x="184" y="728"/>
                  </a:cubicBezTo>
                  <a:cubicBezTo>
                    <a:pt x="184" y="727"/>
                    <a:pt x="184" y="727"/>
                    <a:pt x="184" y="727"/>
                  </a:cubicBezTo>
                  <a:cubicBezTo>
                    <a:pt x="184" y="728"/>
                    <a:pt x="185" y="729"/>
                    <a:pt x="186" y="730"/>
                  </a:cubicBezTo>
                  <a:cubicBezTo>
                    <a:pt x="188" y="733"/>
                    <a:pt x="192" y="733"/>
                    <a:pt x="195" y="730"/>
                  </a:cubicBezTo>
                  <a:cubicBezTo>
                    <a:pt x="197" y="729"/>
                    <a:pt x="197" y="725"/>
                    <a:pt x="196" y="723"/>
                  </a:cubicBezTo>
                  <a:cubicBezTo>
                    <a:pt x="198" y="723"/>
                    <a:pt x="200" y="723"/>
                    <a:pt x="201" y="721"/>
                  </a:cubicBezTo>
                  <a:cubicBezTo>
                    <a:pt x="202" y="720"/>
                    <a:pt x="203" y="719"/>
                    <a:pt x="203" y="718"/>
                  </a:cubicBezTo>
                  <a:cubicBezTo>
                    <a:pt x="205" y="721"/>
                    <a:pt x="206" y="723"/>
                    <a:pt x="207" y="726"/>
                  </a:cubicBezTo>
                  <a:cubicBezTo>
                    <a:pt x="209" y="730"/>
                    <a:pt x="209" y="730"/>
                    <a:pt x="209" y="730"/>
                  </a:cubicBezTo>
                  <a:cubicBezTo>
                    <a:pt x="211" y="733"/>
                    <a:pt x="211" y="733"/>
                    <a:pt x="211" y="733"/>
                  </a:cubicBezTo>
                  <a:cubicBezTo>
                    <a:pt x="208" y="743"/>
                    <a:pt x="206" y="752"/>
                    <a:pt x="202" y="762"/>
                  </a:cubicBezTo>
                  <a:cubicBezTo>
                    <a:pt x="196" y="775"/>
                    <a:pt x="189" y="786"/>
                    <a:pt x="179" y="797"/>
                  </a:cubicBezTo>
                  <a:cubicBezTo>
                    <a:pt x="177" y="800"/>
                    <a:pt x="174" y="803"/>
                    <a:pt x="172" y="806"/>
                  </a:cubicBezTo>
                  <a:cubicBezTo>
                    <a:pt x="170" y="809"/>
                    <a:pt x="169" y="813"/>
                    <a:pt x="167" y="816"/>
                  </a:cubicBezTo>
                  <a:cubicBezTo>
                    <a:pt x="164" y="823"/>
                    <a:pt x="161" y="830"/>
                    <a:pt x="161" y="839"/>
                  </a:cubicBezTo>
                  <a:cubicBezTo>
                    <a:pt x="162" y="840"/>
                    <a:pt x="162" y="840"/>
                    <a:pt x="162" y="840"/>
                  </a:cubicBezTo>
                  <a:cubicBezTo>
                    <a:pt x="162" y="840"/>
                    <a:pt x="162" y="840"/>
                    <a:pt x="162" y="840"/>
                  </a:cubicBezTo>
                  <a:cubicBezTo>
                    <a:pt x="162" y="840"/>
                    <a:pt x="162" y="840"/>
                    <a:pt x="162" y="841"/>
                  </a:cubicBezTo>
                  <a:cubicBezTo>
                    <a:pt x="162" y="841"/>
                    <a:pt x="162" y="841"/>
                    <a:pt x="162" y="841"/>
                  </a:cubicBezTo>
                  <a:cubicBezTo>
                    <a:pt x="162" y="842"/>
                    <a:pt x="162" y="842"/>
                    <a:pt x="162" y="842"/>
                  </a:cubicBezTo>
                  <a:cubicBezTo>
                    <a:pt x="162" y="844"/>
                    <a:pt x="162" y="844"/>
                    <a:pt x="162" y="844"/>
                  </a:cubicBezTo>
                  <a:cubicBezTo>
                    <a:pt x="162" y="844"/>
                    <a:pt x="162" y="844"/>
                    <a:pt x="162" y="844"/>
                  </a:cubicBezTo>
                  <a:cubicBezTo>
                    <a:pt x="163" y="844"/>
                    <a:pt x="162" y="843"/>
                    <a:pt x="163" y="844"/>
                  </a:cubicBezTo>
                  <a:cubicBezTo>
                    <a:pt x="163" y="845"/>
                    <a:pt x="163" y="845"/>
                    <a:pt x="163" y="845"/>
                  </a:cubicBezTo>
                  <a:cubicBezTo>
                    <a:pt x="163" y="845"/>
                    <a:pt x="163" y="845"/>
                    <a:pt x="163" y="845"/>
                  </a:cubicBezTo>
                  <a:cubicBezTo>
                    <a:pt x="164" y="848"/>
                    <a:pt x="165" y="849"/>
                    <a:pt x="166" y="851"/>
                  </a:cubicBezTo>
                  <a:cubicBezTo>
                    <a:pt x="171" y="860"/>
                    <a:pt x="171" y="860"/>
                    <a:pt x="171" y="860"/>
                  </a:cubicBezTo>
                  <a:cubicBezTo>
                    <a:pt x="172" y="863"/>
                    <a:pt x="174" y="867"/>
                    <a:pt x="175" y="869"/>
                  </a:cubicBezTo>
                  <a:cubicBezTo>
                    <a:pt x="176" y="872"/>
                    <a:pt x="176" y="875"/>
                    <a:pt x="176" y="878"/>
                  </a:cubicBezTo>
                  <a:cubicBezTo>
                    <a:pt x="175" y="881"/>
                    <a:pt x="175" y="883"/>
                    <a:pt x="174" y="886"/>
                  </a:cubicBezTo>
                  <a:cubicBezTo>
                    <a:pt x="172" y="885"/>
                    <a:pt x="169" y="883"/>
                    <a:pt x="166" y="882"/>
                  </a:cubicBezTo>
                  <a:cubicBezTo>
                    <a:pt x="151" y="877"/>
                    <a:pt x="136" y="885"/>
                    <a:pt x="131" y="899"/>
                  </a:cubicBezTo>
                  <a:cubicBezTo>
                    <a:pt x="129" y="906"/>
                    <a:pt x="130" y="914"/>
                    <a:pt x="135" y="921"/>
                  </a:cubicBezTo>
                  <a:cubicBezTo>
                    <a:pt x="121" y="918"/>
                    <a:pt x="107" y="925"/>
                    <a:pt x="102" y="938"/>
                  </a:cubicBezTo>
                  <a:cubicBezTo>
                    <a:pt x="98" y="952"/>
                    <a:pt x="106" y="967"/>
                    <a:pt x="121" y="971"/>
                  </a:cubicBezTo>
                  <a:cubicBezTo>
                    <a:pt x="125" y="973"/>
                    <a:pt x="128" y="973"/>
                    <a:pt x="132" y="973"/>
                  </a:cubicBezTo>
                  <a:cubicBezTo>
                    <a:pt x="132" y="973"/>
                    <a:pt x="131" y="974"/>
                    <a:pt x="131" y="975"/>
                  </a:cubicBezTo>
                  <a:cubicBezTo>
                    <a:pt x="127" y="988"/>
                    <a:pt x="134" y="1002"/>
                    <a:pt x="148" y="1007"/>
                  </a:cubicBezTo>
                  <a:cubicBezTo>
                    <a:pt x="148" y="1015"/>
                    <a:pt x="148" y="1024"/>
                    <a:pt x="148" y="1034"/>
                  </a:cubicBezTo>
                  <a:cubicBezTo>
                    <a:pt x="149" y="1036"/>
                    <a:pt x="149" y="1039"/>
                    <a:pt x="149" y="1042"/>
                  </a:cubicBezTo>
                  <a:cubicBezTo>
                    <a:pt x="149" y="1044"/>
                    <a:pt x="149" y="1047"/>
                    <a:pt x="150" y="1050"/>
                  </a:cubicBezTo>
                  <a:cubicBezTo>
                    <a:pt x="150" y="1055"/>
                    <a:pt x="151" y="1061"/>
                    <a:pt x="151" y="1067"/>
                  </a:cubicBezTo>
                  <a:cubicBezTo>
                    <a:pt x="152" y="1073"/>
                    <a:pt x="152" y="1079"/>
                    <a:pt x="153" y="1085"/>
                  </a:cubicBezTo>
                  <a:cubicBezTo>
                    <a:pt x="152" y="1086"/>
                    <a:pt x="151" y="1086"/>
                    <a:pt x="150" y="1087"/>
                  </a:cubicBezTo>
                  <a:cubicBezTo>
                    <a:pt x="150" y="1087"/>
                    <a:pt x="150" y="1087"/>
                    <a:pt x="150" y="1087"/>
                  </a:cubicBezTo>
                  <a:cubicBezTo>
                    <a:pt x="150" y="1084"/>
                    <a:pt x="149" y="1080"/>
                    <a:pt x="145" y="1078"/>
                  </a:cubicBezTo>
                  <a:cubicBezTo>
                    <a:pt x="141" y="1076"/>
                    <a:pt x="136" y="1078"/>
                    <a:pt x="134" y="1082"/>
                  </a:cubicBezTo>
                  <a:cubicBezTo>
                    <a:pt x="133" y="1084"/>
                    <a:pt x="133" y="1086"/>
                    <a:pt x="134" y="1088"/>
                  </a:cubicBezTo>
                  <a:cubicBezTo>
                    <a:pt x="130" y="1087"/>
                    <a:pt x="126" y="1088"/>
                    <a:pt x="124" y="1092"/>
                  </a:cubicBezTo>
                  <a:cubicBezTo>
                    <a:pt x="122" y="1096"/>
                    <a:pt x="124" y="1101"/>
                    <a:pt x="128" y="1103"/>
                  </a:cubicBezTo>
                  <a:cubicBezTo>
                    <a:pt x="129" y="1103"/>
                    <a:pt x="130" y="1103"/>
                    <a:pt x="131" y="1104"/>
                  </a:cubicBezTo>
                  <a:cubicBezTo>
                    <a:pt x="131" y="1104"/>
                    <a:pt x="131" y="1104"/>
                    <a:pt x="131" y="1104"/>
                  </a:cubicBezTo>
                  <a:cubicBezTo>
                    <a:pt x="129" y="1108"/>
                    <a:pt x="131" y="1113"/>
                    <a:pt x="135" y="1115"/>
                  </a:cubicBezTo>
                  <a:cubicBezTo>
                    <a:pt x="139" y="1117"/>
                    <a:pt x="144" y="1115"/>
                    <a:pt x="146" y="1111"/>
                  </a:cubicBezTo>
                  <a:cubicBezTo>
                    <a:pt x="146" y="1111"/>
                    <a:pt x="146" y="1111"/>
                    <a:pt x="146" y="1110"/>
                  </a:cubicBezTo>
                  <a:cubicBezTo>
                    <a:pt x="147" y="1112"/>
                    <a:pt x="148" y="1112"/>
                    <a:pt x="149" y="1113"/>
                  </a:cubicBezTo>
                  <a:cubicBezTo>
                    <a:pt x="152" y="1114"/>
                    <a:pt x="154" y="1114"/>
                    <a:pt x="157" y="1113"/>
                  </a:cubicBezTo>
                  <a:cubicBezTo>
                    <a:pt x="157" y="1118"/>
                    <a:pt x="158" y="1122"/>
                    <a:pt x="159" y="1127"/>
                  </a:cubicBezTo>
                  <a:cubicBezTo>
                    <a:pt x="160" y="1134"/>
                    <a:pt x="162" y="1142"/>
                    <a:pt x="163" y="1150"/>
                  </a:cubicBezTo>
                  <a:cubicBezTo>
                    <a:pt x="164" y="1153"/>
                    <a:pt x="164" y="1157"/>
                    <a:pt x="165" y="1161"/>
                  </a:cubicBezTo>
                  <a:cubicBezTo>
                    <a:pt x="166" y="1165"/>
                    <a:pt x="167" y="1169"/>
                    <a:pt x="168" y="1173"/>
                  </a:cubicBezTo>
                  <a:cubicBezTo>
                    <a:pt x="170" y="1181"/>
                    <a:pt x="172" y="1189"/>
                    <a:pt x="174" y="1198"/>
                  </a:cubicBezTo>
                  <a:cubicBezTo>
                    <a:pt x="175" y="1202"/>
                    <a:pt x="176" y="1206"/>
                    <a:pt x="177" y="1210"/>
                  </a:cubicBezTo>
                  <a:cubicBezTo>
                    <a:pt x="175" y="1210"/>
                    <a:pt x="173" y="1211"/>
                    <a:pt x="173" y="1211"/>
                  </a:cubicBezTo>
                  <a:cubicBezTo>
                    <a:pt x="174" y="1216"/>
                    <a:pt x="178" y="1218"/>
                    <a:pt x="180" y="1220"/>
                  </a:cubicBezTo>
                  <a:cubicBezTo>
                    <a:pt x="181" y="1220"/>
                    <a:pt x="181" y="1221"/>
                    <a:pt x="181" y="1222"/>
                  </a:cubicBezTo>
                  <a:cubicBezTo>
                    <a:pt x="178" y="1223"/>
                    <a:pt x="175" y="1226"/>
                    <a:pt x="175" y="1231"/>
                  </a:cubicBezTo>
                  <a:cubicBezTo>
                    <a:pt x="175" y="1231"/>
                    <a:pt x="177" y="1232"/>
                    <a:pt x="179" y="1232"/>
                  </a:cubicBezTo>
                  <a:cubicBezTo>
                    <a:pt x="179" y="1232"/>
                    <a:pt x="178" y="1236"/>
                    <a:pt x="179" y="1238"/>
                  </a:cubicBezTo>
                  <a:cubicBezTo>
                    <a:pt x="179" y="1238"/>
                    <a:pt x="182" y="1238"/>
                    <a:pt x="185" y="1237"/>
                  </a:cubicBezTo>
                  <a:cubicBezTo>
                    <a:pt x="192" y="1258"/>
                    <a:pt x="200" y="1280"/>
                    <a:pt x="210" y="1303"/>
                  </a:cubicBezTo>
                  <a:cubicBezTo>
                    <a:pt x="225" y="1339"/>
                    <a:pt x="243" y="1377"/>
                    <a:pt x="266" y="1413"/>
                  </a:cubicBezTo>
                  <a:cubicBezTo>
                    <a:pt x="289" y="1450"/>
                    <a:pt x="315" y="1486"/>
                    <a:pt x="345" y="1520"/>
                  </a:cubicBezTo>
                  <a:cubicBezTo>
                    <a:pt x="374" y="1555"/>
                    <a:pt x="407" y="1587"/>
                    <a:pt x="443" y="1617"/>
                  </a:cubicBezTo>
                  <a:cubicBezTo>
                    <a:pt x="478" y="1646"/>
                    <a:pt x="516" y="1672"/>
                    <a:pt x="555" y="1695"/>
                  </a:cubicBezTo>
                  <a:cubicBezTo>
                    <a:pt x="565" y="1701"/>
                    <a:pt x="575" y="1706"/>
                    <a:pt x="585" y="1712"/>
                  </a:cubicBezTo>
                  <a:cubicBezTo>
                    <a:pt x="595" y="1717"/>
                    <a:pt x="605" y="1721"/>
                    <a:pt x="615" y="1726"/>
                  </a:cubicBezTo>
                  <a:cubicBezTo>
                    <a:pt x="620" y="1729"/>
                    <a:pt x="625" y="1731"/>
                    <a:pt x="630" y="1733"/>
                  </a:cubicBezTo>
                  <a:cubicBezTo>
                    <a:pt x="635" y="1735"/>
                    <a:pt x="640" y="1738"/>
                    <a:pt x="645" y="1740"/>
                  </a:cubicBezTo>
                  <a:cubicBezTo>
                    <a:pt x="650" y="1742"/>
                    <a:pt x="655" y="1744"/>
                    <a:pt x="660" y="1746"/>
                  </a:cubicBezTo>
                  <a:cubicBezTo>
                    <a:pt x="665" y="1748"/>
                    <a:pt x="670" y="1750"/>
                    <a:pt x="675" y="1752"/>
                  </a:cubicBezTo>
                  <a:cubicBezTo>
                    <a:pt x="695" y="1760"/>
                    <a:pt x="716" y="1766"/>
                    <a:pt x="735" y="1772"/>
                  </a:cubicBezTo>
                  <a:cubicBezTo>
                    <a:pt x="745" y="1775"/>
                    <a:pt x="755" y="1778"/>
                    <a:pt x="765" y="1780"/>
                  </a:cubicBezTo>
                  <a:cubicBezTo>
                    <a:pt x="767" y="1781"/>
                    <a:pt x="770" y="1782"/>
                    <a:pt x="772" y="1782"/>
                  </a:cubicBezTo>
                  <a:cubicBezTo>
                    <a:pt x="775" y="1783"/>
                    <a:pt x="777" y="1783"/>
                    <a:pt x="780" y="1784"/>
                  </a:cubicBezTo>
                  <a:cubicBezTo>
                    <a:pt x="785" y="1785"/>
                    <a:pt x="789" y="1786"/>
                    <a:pt x="794" y="1787"/>
                  </a:cubicBezTo>
                  <a:cubicBezTo>
                    <a:pt x="813" y="1792"/>
                    <a:pt x="833" y="1794"/>
                    <a:pt x="851" y="1797"/>
                  </a:cubicBezTo>
                  <a:cubicBezTo>
                    <a:pt x="860" y="1798"/>
                    <a:pt x="869" y="1799"/>
                    <a:pt x="878" y="1800"/>
                  </a:cubicBezTo>
                  <a:cubicBezTo>
                    <a:pt x="882" y="1801"/>
                    <a:pt x="887" y="1801"/>
                    <a:pt x="891" y="1802"/>
                  </a:cubicBezTo>
                  <a:cubicBezTo>
                    <a:pt x="896" y="1802"/>
                    <a:pt x="900" y="1802"/>
                    <a:pt x="904" y="1803"/>
                  </a:cubicBezTo>
                  <a:cubicBezTo>
                    <a:pt x="913" y="1803"/>
                    <a:pt x="921" y="1804"/>
                    <a:pt x="929" y="1804"/>
                  </a:cubicBezTo>
                  <a:cubicBezTo>
                    <a:pt x="932" y="1804"/>
                    <a:pt x="934" y="1804"/>
                    <a:pt x="936" y="1804"/>
                  </a:cubicBezTo>
                  <a:cubicBezTo>
                    <a:pt x="938" y="1804"/>
                    <a:pt x="940" y="1804"/>
                    <a:pt x="942" y="1804"/>
                  </a:cubicBezTo>
                  <a:cubicBezTo>
                    <a:pt x="946" y="1804"/>
                    <a:pt x="950" y="1804"/>
                    <a:pt x="953" y="1805"/>
                  </a:cubicBezTo>
                  <a:cubicBezTo>
                    <a:pt x="961" y="1805"/>
                    <a:pt x="969" y="1805"/>
                    <a:pt x="976" y="1805"/>
                  </a:cubicBezTo>
                  <a:cubicBezTo>
                    <a:pt x="984" y="1805"/>
                    <a:pt x="991" y="1804"/>
                    <a:pt x="998" y="1804"/>
                  </a:cubicBezTo>
                  <a:cubicBezTo>
                    <a:pt x="1026" y="1803"/>
                    <a:pt x="1050" y="1800"/>
                    <a:pt x="1070" y="1798"/>
                  </a:cubicBezTo>
                  <a:cubicBezTo>
                    <a:pt x="1089" y="1795"/>
                    <a:pt x="1105" y="1792"/>
                    <a:pt x="1115" y="1790"/>
                  </a:cubicBezTo>
                  <a:cubicBezTo>
                    <a:pt x="1117" y="1790"/>
                    <a:pt x="1119" y="1789"/>
                    <a:pt x="1120" y="1789"/>
                  </a:cubicBezTo>
                  <a:cubicBezTo>
                    <a:pt x="1127" y="1790"/>
                    <a:pt x="1134" y="1789"/>
                    <a:pt x="1140" y="1789"/>
                  </a:cubicBezTo>
                  <a:cubicBezTo>
                    <a:pt x="1151" y="1789"/>
                    <a:pt x="1162" y="1787"/>
                    <a:pt x="1173" y="1786"/>
                  </a:cubicBezTo>
                  <a:cubicBezTo>
                    <a:pt x="1184" y="1785"/>
                    <a:pt x="1195" y="1785"/>
                    <a:pt x="1206" y="1785"/>
                  </a:cubicBezTo>
                  <a:cubicBezTo>
                    <a:pt x="1211" y="1785"/>
                    <a:pt x="1216" y="1786"/>
                    <a:pt x="1222" y="1786"/>
                  </a:cubicBezTo>
                  <a:cubicBezTo>
                    <a:pt x="1238" y="1789"/>
                    <a:pt x="1238" y="1789"/>
                    <a:pt x="1238" y="1789"/>
                  </a:cubicBezTo>
                  <a:cubicBezTo>
                    <a:pt x="1241" y="1789"/>
                    <a:pt x="1244" y="1789"/>
                    <a:pt x="1247" y="1789"/>
                  </a:cubicBezTo>
                  <a:cubicBezTo>
                    <a:pt x="1251" y="1789"/>
                    <a:pt x="1251" y="1789"/>
                    <a:pt x="1251" y="1789"/>
                  </a:cubicBezTo>
                  <a:cubicBezTo>
                    <a:pt x="1252" y="1789"/>
                    <a:pt x="1254" y="1789"/>
                    <a:pt x="1255" y="1789"/>
                  </a:cubicBezTo>
                  <a:cubicBezTo>
                    <a:pt x="1257" y="1789"/>
                    <a:pt x="1258" y="1789"/>
                    <a:pt x="1260" y="1789"/>
                  </a:cubicBezTo>
                  <a:cubicBezTo>
                    <a:pt x="1259" y="1789"/>
                    <a:pt x="1258" y="1790"/>
                    <a:pt x="1257" y="1790"/>
                  </a:cubicBezTo>
                  <a:cubicBezTo>
                    <a:pt x="1255" y="1792"/>
                    <a:pt x="1253" y="1793"/>
                    <a:pt x="1251" y="1794"/>
                  </a:cubicBezTo>
                  <a:cubicBezTo>
                    <a:pt x="1250" y="1795"/>
                    <a:pt x="1248" y="1797"/>
                    <a:pt x="1246" y="1798"/>
                  </a:cubicBezTo>
                  <a:cubicBezTo>
                    <a:pt x="1243" y="1801"/>
                    <a:pt x="1239" y="1804"/>
                    <a:pt x="1236" y="1808"/>
                  </a:cubicBezTo>
                  <a:cubicBezTo>
                    <a:pt x="1233" y="1811"/>
                    <a:pt x="1230" y="1815"/>
                    <a:pt x="1228" y="1819"/>
                  </a:cubicBezTo>
                  <a:cubicBezTo>
                    <a:pt x="1226" y="1823"/>
                    <a:pt x="1224" y="1827"/>
                    <a:pt x="1222" y="1831"/>
                  </a:cubicBezTo>
                  <a:cubicBezTo>
                    <a:pt x="1221" y="1836"/>
                    <a:pt x="1220" y="1840"/>
                    <a:pt x="1219" y="1844"/>
                  </a:cubicBezTo>
                  <a:cubicBezTo>
                    <a:pt x="1218" y="1848"/>
                    <a:pt x="1216" y="1852"/>
                    <a:pt x="1215" y="1856"/>
                  </a:cubicBezTo>
                  <a:cubicBezTo>
                    <a:pt x="1213" y="1860"/>
                    <a:pt x="1211" y="1864"/>
                    <a:pt x="1209" y="1867"/>
                  </a:cubicBezTo>
                  <a:cubicBezTo>
                    <a:pt x="1203" y="1879"/>
                    <a:pt x="1203" y="1879"/>
                    <a:pt x="1203" y="1879"/>
                  </a:cubicBezTo>
                  <a:cubicBezTo>
                    <a:pt x="1199" y="1887"/>
                    <a:pt x="1195" y="1895"/>
                    <a:pt x="1193" y="1903"/>
                  </a:cubicBezTo>
                  <a:cubicBezTo>
                    <a:pt x="1191" y="1908"/>
                    <a:pt x="1190" y="1912"/>
                    <a:pt x="1190" y="1917"/>
                  </a:cubicBezTo>
                  <a:cubicBezTo>
                    <a:pt x="1189" y="1921"/>
                    <a:pt x="1189" y="1926"/>
                    <a:pt x="1190" y="1930"/>
                  </a:cubicBezTo>
                  <a:cubicBezTo>
                    <a:pt x="1191" y="1935"/>
                    <a:pt x="1192" y="1939"/>
                    <a:pt x="1194" y="1944"/>
                  </a:cubicBezTo>
                  <a:cubicBezTo>
                    <a:pt x="1194" y="1946"/>
                    <a:pt x="1196" y="1948"/>
                    <a:pt x="1197" y="1949"/>
                  </a:cubicBezTo>
                  <a:cubicBezTo>
                    <a:pt x="1197" y="1950"/>
                    <a:pt x="1197" y="1950"/>
                    <a:pt x="1197" y="1950"/>
                  </a:cubicBezTo>
                  <a:cubicBezTo>
                    <a:pt x="1198" y="1950"/>
                    <a:pt x="1198" y="1950"/>
                    <a:pt x="1198" y="1950"/>
                  </a:cubicBezTo>
                  <a:cubicBezTo>
                    <a:pt x="1198" y="1951"/>
                    <a:pt x="1198" y="1951"/>
                    <a:pt x="1198" y="1951"/>
                  </a:cubicBezTo>
                  <a:cubicBezTo>
                    <a:pt x="1198" y="1951"/>
                    <a:pt x="1198" y="1951"/>
                    <a:pt x="1198" y="1951"/>
                  </a:cubicBezTo>
                  <a:cubicBezTo>
                    <a:pt x="1199" y="1952"/>
                    <a:pt x="1199" y="1952"/>
                    <a:pt x="1199" y="1952"/>
                  </a:cubicBezTo>
                  <a:cubicBezTo>
                    <a:pt x="1200" y="1953"/>
                    <a:pt x="1200" y="1953"/>
                    <a:pt x="1200" y="1953"/>
                  </a:cubicBezTo>
                  <a:cubicBezTo>
                    <a:pt x="1200" y="1954"/>
                    <a:pt x="1200" y="1954"/>
                    <a:pt x="1200" y="1954"/>
                  </a:cubicBezTo>
                  <a:cubicBezTo>
                    <a:pt x="1201" y="1955"/>
                    <a:pt x="1201" y="1955"/>
                    <a:pt x="1201" y="1955"/>
                  </a:cubicBezTo>
                  <a:cubicBezTo>
                    <a:pt x="1201" y="1955"/>
                    <a:pt x="1201" y="1955"/>
                    <a:pt x="1201" y="1955"/>
                  </a:cubicBezTo>
                  <a:cubicBezTo>
                    <a:pt x="1204" y="1952"/>
                    <a:pt x="1204" y="1952"/>
                    <a:pt x="1204" y="1952"/>
                  </a:cubicBezTo>
                  <a:cubicBezTo>
                    <a:pt x="1203" y="1951"/>
                    <a:pt x="1203" y="1951"/>
                    <a:pt x="1203" y="1951"/>
                  </a:cubicBezTo>
                  <a:cubicBezTo>
                    <a:pt x="1203" y="1950"/>
                    <a:pt x="1203" y="1950"/>
                    <a:pt x="1203" y="1950"/>
                  </a:cubicBezTo>
                  <a:cubicBezTo>
                    <a:pt x="1202" y="1950"/>
                    <a:pt x="1202" y="1950"/>
                    <a:pt x="1202" y="1950"/>
                  </a:cubicBezTo>
                  <a:cubicBezTo>
                    <a:pt x="1201" y="1948"/>
                    <a:pt x="1201" y="1948"/>
                    <a:pt x="1201" y="1948"/>
                  </a:cubicBezTo>
                  <a:cubicBezTo>
                    <a:pt x="1201" y="1948"/>
                    <a:pt x="1201" y="1948"/>
                    <a:pt x="1201" y="1948"/>
                  </a:cubicBezTo>
                  <a:cubicBezTo>
                    <a:pt x="1201" y="1948"/>
                    <a:pt x="1201" y="1948"/>
                    <a:pt x="1201" y="1948"/>
                  </a:cubicBezTo>
                  <a:cubicBezTo>
                    <a:pt x="1201" y="1948"/>
                    <a:pt x="1201" y="1948"/>
                    <a:pt x="1201" y="1948"/>
                  </a:cubicBezTo>
                  <a:cubicBezTo>
                    <a:pt x="1201" y="1947"/>
                    <a:pt x="1201" y="1947"/>
                    <a:pt x="1201" y="1947"/>
                  </a:cubicBezTo>
                  <a:cubicBezTo>
                    <a:pt x="1199" y="1945"/>
                    <a:pt x="1198" y="1944"/>
                    <a:pt x="1198" y="1942"/>
                  </a:cubicBezTo>
                  <a:cubicBezTo>
                    <a:pt x="1196" y="1938"/>
                    <a:pt x="1195" y="1934"/>
                    <a:pt x="1195" y="1930"/>
                  </a:cubicBezTo>
                  <a:cubicBezTo>
                    <a:pt x="1194" y="1926"/>
                    <a:pt x="1194" y="1921"/>
                    <a:pt x="1195" y="1917"/>
                  </a:cubicBezTo>
                  <a:cubicBezTo>
                    <a:pt x="1195" y="1913"/>
                    <a:pt x="1196" y="1909"/>
                    <a:pt x="1198" y="1905"/>
                  </a:cubicBezTo>
                  <a:cubicBezTo>
                    <a:pt x="1203" y="1889"/>
                    <a:pt x="1213" y="1875"/>
                    <a:pt x="1220" y="1858"/>
                  </a:cubicBezTo>
                  <a:cubicBezTo>
                    <a:pt x="1222" y="1854"/>
                    <a:pt x="1224" y="1850"/>
                    <a:pt x="1225" y="1846"/>
                  </a:cubicBezTo>
                  <a:cubicBezTo>
                    <a:pt x="1227" y="1841"/>
                    <a:pt x="1228" y="1837"/>
                    <a:pt x="1229" y="1833"/>
                  </a:cubicBezTo>
                  <a:cubicBezTo>
                    <a:pt x="1230" y="1829"/>
                    <a:pt x="1232" y="1826"/>
                    <a:pt x="1234" y="1822"/>
                  </a:cubicBezTo>
                  <a:cubicBezTo>
                    <a:pt x="1236" y="1819"/>
                    <a:pt x="1239" y="1815"/>
                    <a:pt x="1241" y="1812"/>
                  </a:cubicBezTo>
                  <a:cubicBezTo>
                    <a:pt x="1244" y="1810"/>
                    <a:pt x="1247" y="1807"/>
                    <a:pt x="1251" y="1804"/>
                  </a:cubicBezTo>
                  <a:cubicBezTo>
                    <a:pt x="1252" y="1803"/>
                    <a:pt x="1254" y="1802"/>
                    <a:pt x="1256" y="1800"/>
                  </a:cubicBezTo>
                  <a:cubicBezTo>
                    <a:pt x="1258" y="1799"/>
                    <a:pt x="1259" y="1798"/>
                    <a:pt x="1261" y="1797"/>
                  </a:cubicBezTo>
                  <a:cubicBezTo>
                    <a:pt x="1266" y="1794"/>
                    <a:pt x="1271" y="1792"/>
                    <a:pt x="1275" y="1789"/>
                  </a:cubicBezTo>
                  <a:cubicBezTo>
                    <a:pt x="1275" y="1790"/>
                    <a:pt x="1276" y="1792"/>
                    <a:pt x="1277" y="1793"/>
                  </a:cubicBezTo>
                  <a:cubicBezTo>
                    <a:pt x="1279" y="1794"/>
                    <a:pt x="1282" y="1794"/>
                    <a:pt x="1283" y="1792"/>
                  </a:cubicBezTo>
                  <a:cubicBezTo>
                    <a:pt x="1283" y="1792"/>
                    <a:pt x="1283" y="1792"/>
                    <a:pt x="1283" y="1791"/>
                  </a:cubicBezTo>
                  <a:cubicBezTo>
                    <a:pt x="1284" y="1792"/>
                    <a:pt x="1284" y="1793"/>
                    <a:pt x="1285" y="1793"/>
                  </a:cubicBezTo>
                  <a:cubicBezTo>
                    <a:pt x="1287" y="1794"/>
                    <a:pt x="1289" y="1794"/>
                    <a:pt x="1291" y="1792"/>
                  </a:cubicBezTo>
                  <a:cubicBezTo>
                    <a:pt x="1292" y="1790"/>
                    <a:pt x="1291" y="1788"/>
                    <a:pt x="1290" y="1787"/>
                  </a:cubicBezTo>
                  <a:cubicBezTo>
                    <a:pt x="1291" y="1787"/>
                    <a:pt x="1293" y="1786"/>
                    <a:pt x="1293" y="1785"/>
                  </a:cubicBezTo>
                  <a:cubicBezTo>
                    <a:pt x="1294" y="1784"/>
                    <a:pt x="1294" y="1782"/>
                    <a:pt x="1293" y="1780"/>
                  </a:cubicBezTo>
                  <a:cubicBezTo>
                    <a:pt x="1296" y="1779"/>
                    <a:pt x="1300" y="1777"/>
                    <a:pt x="1303" y="1776"/>
                  </a:cubicBezTo>
                  <a:cubicBezTo>
                    <a:pt x="1323" y="1766"/>
                    <a:pt x="1341" y="1752"/>
                    <a:pt x="1358" y="1738"/>
                  </a:cubicBezTo>
                  <a:cubicBezTo>
                    <a:pt x="1367" y="1731"/>
                    <a:pt x="1375" y="1723"/>
                    <a:pt x="1383" y="1717"/>
                  </a:cubicBezTo>
                  <a:cubicBezTo>
                    <a:pt x="1387" y="1714"/>
                    <a:pt x="1390" y="1712"/>
                    <a:pt x="1394" y="1709"/>
                  </a:cubicBezTo>
                  <a:cubicBezTo>
                    <a:pt x="1394" y="1711"/>
                    <a:pt x="1394" y="1713"/>
                    <a:pt x="1394" y="1714"/>
                  </a:cubicBezTo>
                  <a:cubicBezTo>
                    <a:pt x="1393" y="1719"/>
                    <a:pt x="1393" y="1723"/>
                    <a:pt x="1392" y="1727"/>
                  </a:cubicBezTo>
                  <a:cubicBezTo>
                    <a:pt x="1392" y="1732"/>
                    <a:pt x="1392" y="1736"/>
                    <a:pt x="1393" y="1741"/>
                  </a:cubicBezTo>
                  <a:cubicBezTo>
                    <a:pt x="1393" y="1741"/>
                    <a:pt x="1393" y="1742"/>
                    <a:pt x="1393" y="1742"/>
                  </a:cubicBezTo>
                  <a:cubicBezTo>
                    <a:pt x="1393" y="1742"/>
                    <a:pt x="1393" y="1742"/>
                    <a:pt x="1393" y="1742"/>
                  </a:cubicBezTo>
                  <a:cubicBezTo>
                    <a:pt x="1392" y="1743"/>
                    <a:pt x="1392" y="1743"/>
                    <a:pt x="1392" y="1743"/>
                  </a:cubicBezTo>
                  <a:cubicBezTo>
                    <a:pt x="1392" y="1743"/>
                    <a:pt x="1392" y="1743"/>
                    <a:pt x="1392" y="1743"/>
                  </a:cubicBezTo>
                  <a:cubicBezTo>
                    <a:pt x="1391" y="1746"/>
                    <a:pt x="1391" y="1750"/>
                    <a:pt x="1392" y="1753"/>
                  </a:cubicBezTo>
                  <a:cubicBezTo>
                    <a:pt x="1393" y="1755"/>
                    <a:pt x="1394" y="1758"/>
                    <a:pt x="1396" y="1760"/>
                  </a:cubicBezTo>
                  <a:cubicBezTo>
                    <a:pt x="1396" y="1760"/>
                    <a:pt x="1396" y="1761"/>
                    <a:pt x="1396" y="1761"/>
                  </a:cubicBezTo>
                  <a:cubicBezTo>
                    <a:pt x="1398" y="1767"/>
                    <a:pt x="1398" y="1767"/>
                    <a:pt x="1398" y="1767"/>
                  </a:cubicBezTo>
                  <a:cubicBezTo>
                    <a:pt x="1399" y="1771"/>
                    <a:pt x="1400" y="1775"/>
                    <a:pt x="1401" y="1780"/>
                  </a:cubicBezTo>
                  <a:cubicBezTo>
                    <a:pt x="1401" y="1784"/>
                    <a:pt x="1402" y="1788"/>
                    <a:pt x="1402" y="1792"/>
                  </a:cubicBezTo>
                  <a:cubicBezTo>
                    <a:pt x="1402" y="1796"/>
                    <a:pt x="1402" y="1800"/>
                    <a:pt x="1401" y="1804"/>
                  </a:cubicBezTo>
                  <a:cubicBezTo>
                    <a:pt x="1400" y="1808"/>
                    <a:pt x="1399" y="1812"/>
                    <a:pt x="1397" y="1816"/>
                  </a:cubicBezTo>
                  <a:cubicBezTo>
                    <a:pt x="1396" y="1820"/>
                    <a:pt x="1394" y="1824"/>
                    <a:pt x="1392" y="1827"/>
                  </a:cubicBezTo>
                  <a:cubicBezTo>
                    <a:pt x="1390" y="1831"/>
                    <a:pt x="1387" y="1834"/>
                    <a:pt x="1385" y="1838"/>
                  </a:cubicBezTo>
                  <a:cubicBezTo>
                    <a:pt x="1382" y="1841"/>
                    <a:pt x="1379" y="1845"/>
                    <a:pt x="1377" y="1848"/>
                  </a:cubicBezTo>
                  <a:cubicBezTo>
                    <a:pt x="1374" y="1852"/>
                    <a:pt x="1372" y="1856"/>
                    <a:pt x="1370" y="1860"/>
                  </a:cubicBezTo>
                  <a:cubicBezTo>
                    <a:pt x="1368" y="1865"/>
                    <a:pt x="1368" y="1870"/>
                    <a:pt x="1369" y="1874"/>
                  </a:cubicBezTo>
                  <a:cubicBezTo>
                    <a:pt x="1370" y="1879"/>
                    <a:pt x="1371" y="1883"/>
                    <a:pt x="1373" y="1887"/>
                  </a:cubicBezTo>
                  <a:cubicBezTo>
                    <a:pt x="1374" y="1890"/>
                    <a:pt x="1374" y="1890"/>
                    <a:pt x="1374" y="1890"/>
                  </a:cubicBezTo>
                  <a:cubicBezTo>
                    <a:pt x="1374" y="1890"/>
                    <a:pt x="1374" y="1890"/>
                    <a:pt x="1374" y="1890"/>
                  </a:cubicBezTo>
                  <a:cubicBezTo>
                    <a:pt x="1372" y="1888"/>
                    <a:pt x="1370" y="1886"/>
                    <a:pt x="1367" y="1886"/>
                  </a:cubicBezTo>
                  <a:cubicBezTo>
                    <a:pt x="1361" y="1885"/>
                    <a:pt x="1356" y="1889"/>
                    <a:pt x="1355" y="1895"/>
                  </a:cubicBezTo>
                  <a:cubicBezTo>
                    <a:pt x="1354" y="1900"/>
                    <a:pt x="1357" y="1905"/>
                    <a:pt x="1361" y="1907"/>
                  </a:cubicBezTo>
                  <a:cubicBezTo>
                    <a:pt x="1361" y="1907"/>
                    <a:pt x="1361" y="1907"/>
                    <a:pt x="1361" y="1907"/>
                  </a:cubicBezTo>
                  <a:cubicBezTo>
                    <a:pt x="1357" y="1907"/>
                    <a:pt x="1353" y="1911"/>
                    <a:pt x="1352" y="1916"/>
                  </a:cubicBezTo>
                  <a:cubicBezTo>
                    <a:pt x="1351" y="1922"/>
                    <a:pt x="1355" y="1928"/>
                    <a:pt x="1361" y="1929"/>
                  </a:cubicBezTo>
                  <a:cubicBezTo>
                    <a:pt x="1364" y="1929"/>
                    <a:pt x="1367" y="1928"/>
                    <a:pt x="1369" y="1926"/>
                  </a:cubicBezTo>
                  <a:cubicBezTo>
                    <a:pt x="1369" y="1931"/>
                    <a:pt x="1373" y="1936"/>
                    <a:pt x="1378" y="1937"/>
                  </a:cubicBezTo>
                  <a:cubicBezTo>
                    <a:pt x="1384" y="1938"/>
                    <a:pt x="1389" y="1934"/>
                    <a:pt x="1390" y="1928"/>
                  </a:cubicBezTo>
                  <a:cubicBezTo>
                    <a:pt x="1390" y="1926"/>
                    <a:pt x="1390" y="1925"/>
                    <a:pt x="1389" y="1923"/>
                  </a:cubicBezTo>
                  <a:cubicBezTo>
                    <a:pt x="1390" y="1923"/>
                    <a:pt x="1390" y="1924"/>
                    <a:pt x="1390" y="1924"/>
                  </a:cubicBezTo>
                  <a:cubicBezTo>
                    <a:pt x="1396" y="1924"/>
                    <a:pt x="1401" y="1920"/>
                    <a:pt x="1402" y="1914"/>
                  </a:cubicBezTo>
                  <a:cubicBezTo>
                    <a:pt x="1403" y="1908"/>
                    <a:pt x="1399" y="1903"/>
                    <a:pt x="1393" y="1902"/>
                  </a:cubicBezTo>
                  <a:cubicBezTo>
                    <a:pt x="1393" y="1902"/>
                    <a:pt x="1392" y="1902"/>
                    <a:pt x="1392" y="1902"/>
                  </a:cubicBezTo>
                  <a:cubicBezTo>
                    <a:pt x="1393" y="1900"/>
                    <a:pt x="1394" y="1899"/>
                    <a:pt x="1394" y="1897"/>
                  </a:cubicBezTo>
                  <a:cubicBezTo>
                    <a:pt x="1395" y="1891"/>
                    <a:pt x="1391" y="1885"/>
                    <a:pt x="1385" y="1885"/>
                  </a:cubicBezTo>
                  <a:cubicBezTo>
                    <a:pt x="1382" y="1884"/>
                    <a:pt x="1379" y="1885"/>
                    <a:pt x="1377" y="1887"/>
                  </a:cubicBezTo>
                  <a:cubicBezTo>
                    <a:pt x="1377" y="1886"/>
                    <a:pt x="1377" y="1886"/>
                    <a:pt x="1377" y="1886"/>
                  </a:cubicBezTo>
                  <a:cubicBezTo>
                    <a:pt x="1376" y="1882"/>
                    <a:pt x="1374" y="1878"/>
                    <a:pt x="1373" y="1874"/>
                  </a:cubicBezTo>
                  <a:cubicBezTo>
                    <a:pt x="1373" y="1869"/>
                    <a:pt x="1373" y="1866"/>
                    <a:pt x="1375" y="1862"/>
                  </a:cubicBezTo>
                  <a:cubicBezTo>
                    <a:pt x="1376" y="1858"/>
                    <a:pt x="1378" y="1855"/>
                    <a:pt x="1381" y="1851"/>
                  </a:cubicBezTo>
                  <a:cubicBezTo>
                    <a:pt x="1383" y="1848"/>
                    <a:pt x="1386" y="1845"/>
                    <a:pt x="1389" y="1841"/>
                  </a:cubicBezTo>
                  <a:cubicBezTo>
                    <a:pt x="1392" y="1838"/>
                    <a:pt x="1394" y="1834"/>
                    <a:pt x="1397" y="1830"/>
                  </a:cubicBezTo>
                  <a:cubicBezTo>
                    <a:pt x="1399" y="1826"/>
                    <a:pt x="1401" y="1822"/>
                    <a:pt x="1403" y="1818"/>
                  </a:cubicBezTo>
                  <a:cubicBezTo>
                    <a:pt x="1404" y="1814"/>
                    <a:pt x="1406" y="1810"/>
                    <a:pt x="1407" y="1805"/>
                  </a:cubicBezTo>
                  <a:cubicBezTo>
                    <a:pt x="1408" y="1801"/>
                    <a:pt x="1408" y="1796"/>
                    <a:pt x="1408" y="1792"/>
                  </a:cubicBezTo>
                  <a:cubicBezTo>
                    <a:pt x="1409" y="1787"/>
                    <a:pt x="1408" y="1783"/>
                    <a:pt x="1407" y="1778"/>
                  </a:cubicBezTo>
                  <a:cubicBezTo>
                    <a:pt x="1407" y="1775"/>
                    <a:pt x="1406" y="1771"/>
                    <a:pt x="1405" y="1768"/>
                  </a:cubicBezTo>
                  <a:cubicBezTo>
                    <a:pt x="1406" y="1769"/>
                    <a:pt x="1407" y="1769"/>
                    <a:pt x="1408" y="1770"/>
                  </a:cubicBezTo>
                  <a:cubicBezTo>
                    <a:pt x="1414" y="1773"/>
                    <a:pt x="1414" y="1773"/>
                    <a:pt x="1414" y="1773"/>
                  </a:cubicBezTo>
                  <a:cubicBezTo>
                    <a:pt x="1415" y="1773"/>
                    <a:pt x="1415" y="1773"/>
                    <a:pt x="1415" y="1773"/>
                  </a:cubicBezTo>
                  <a:cubicBezTo>
                    <a:pt x="1415" y="1773"/>
                    <a:pt x="1415" y="1773"/>
                    <a:pt x="1415" y="1773"/>
                  </a:cubicBezTo>
                  <a:cubicBezTo>
                    <a:pt x="1416" y="1773"/>
                    <a:pt x="1416" y="1773"/>
                    <a:pt x="1416" y="1773"/>
                  </a:cubicBezTo>
                  <a:cubicBezTo>
                    <a:pt x="1417" y="1774"/>
                    <a:pt x="1417" y="1774"/>
                    <a:pt x="1417" y="1774"/>
                  </a:cubicBezTo>
                  <a:cubicBezTo>
                    <a:pt x="1420" y="1776"/>
                    <a:pt x="1420" y="1776"/>
                    <a:pt x="1420" y="1776"/>
                  </a:cubicBezTo>
                  <a:cubicBezTo>
                    <a:pt x="1423" y="1778"/>
                    <a:pt x="1423" y="1778"/>
                    <a:pt x="1423" y="1778"/>
                  </a:cubicBezTo>
                  <a:cubicBezTo>
                    <a:pt x="1424" y="1778"/>
                    <a:pt x="1424" y="1778"/>
                    <a:pt x="1424" y="1778"/>
                  </a:cubicBezTo>
                  <a:cubicBezTo>
                    <a:pt x="1424" y="1778"/>
                    <a:pt x="1424" y="1778"/>
                    <a:pt x="1424" y="1778"/>
                  </a:cubicBezTo>
                  <a:cubicBezTo>
                    <a:pt x="1424" y="1778"/>
                    <a:pt x="1424" y="1778"/>
                    <a:pt x="1424" y="1778"/>
                  </a:cubicBezTo>
                  <a:cubicBezTo>
                    <a:pt x="1424" y="1779"/>
                    <a:pt x="1424" y="1779"/>
                    <a:pt x="1424" y="1779"/>
                  </a:cubicBezTo>
                  <a:cubicBezTo>
                    <a:pt x="1426" y="1780"/>
                    <a:pt x="1426" y="1780"/>
                    <a:pt x="1426" y="1780"/>
                  </a:cubicBezTo>
                  <a:cubicBezTo>
                    <a:pt x="1427" y="1781"/>
                    <a:pt x="1429" y="1783"/>
                    <a:pt x="1431" y="1784"/>
                  </a:cubicBezTo>
                  <a:cubicBezTo>
                    <a:pt x="1432" y="1785"/>
                    <a:pt x="1432" y="1785"/>
                    <a:pt x="1432" y="1785"/>
                  </a:cubicBezTo>
                  <a:cubicBezTo>
                    <a:pt x="1433" y="1787"/>
                    <a:pt x="1433" y="1787"/>
                    <a:pt x="1433" y="1787"/>
                  </a:cubicBezTo>
                  <a:cubicBezTo>
                    <a:pt x="1438" y="1792"/>
                    <a:pt x="1438" y="1792"/>
                    <a:pt x="1438" y="1792"/>
                  </a:cubicBezTo>
                  <a:cubicBezTo>
                    <a:pt x="1439" y="1793"/>
                    <a:pt x="1439" y="1793"/>
                    <a:pt x="1439" y="1793"/>
                  </a:cubicBezTo>
                  <a:cubicBezTo>
                    <a:pt x="1439" y="1793"/>
                    <a:pt x="1439" y="1794"/>
                    <a:pt x="1440" y="1795"/>
                  </a:cubicBezTo>
                  <a:cubicBezTo>
                    <a:pt x="1441" y="1796"/>
                    <a:pt x="1442" y="1798"/>
                    <a:pt x="1443" y="1800"/>
                  </a:cubicBezTo>
                  <a:cubicBezTo>
                    <a:pt x="1444" y="1802"/>
                    <a:pt x="1444" y="1802"/>
                    <a:pt x="1444" y="1802"/>
                  </a:cubicBezTo>
                  <a:cubicBezTo>
                    <a:pt x="1445" y="1803"/>
                    <a:pt x="1445" y="1803"/>
                    <a:pt x="1445" y="1803"/>
                  </a:cubicBezTo>
                  <a:cubicBezTo>
                    <a:pt x="1446" y="1806"/>
                    <a:pt x="1446" y="1806"/>
                    <a:pt x="1446" y="1806"/>
                  </a:cubicBezTo>
                  <a:cubicBezTo>
                    <a:pt x="1447" y="1808"/>
                    <a:pt x="1448" y="1811"/>
                    <a:pt x="1449" y="1813"/>
                  </a:cubicBezTo>
                  <a:cubicBezTo>
                    <a:pt x="1451" y="1819"/>
                    <a:pt x="1451" y="1819"/>
                    <a:pt x="1451" y="1819"/>
                  </a:cubicBezTo>
                  <a:cubicBezTo>
                    <a:pt x="1451" y="1820"/>
                    <a:pt x="1451" y="1820"/>
                    <a:pt x="1451" y="1820"/>
                  </a:cubicBezTo>
                  <a:cubicBezTo>
                    <a:pt x="1451" y="1820"/>
                    <a:pt x="1451" y="1820"/>
                    <a:pt x="1451" y="1820"/>
                  </a:cubicBezTo>
                  <a:cubicBezTo>
                    <a:pt x="1451" y="1821"/>
                    <a:pt x="1451" y="1821"/>
                    <a:pt x="1451" y="1821"/>
                  </a:cubicBezTo>
                  <a:cubicBezTo>
                    <a:pt x="1451" y="1822"/>
                    <a:pt x="1451" y="1822"/>
                    <a:pt x="1451" y="1822"/>
                  </a:cubicBezTo>
                  <a:cubicBezTo>
                    <a:pt x="1452" y="1826"/>
                    <a:pt x="1452" y="1826"/>
                    <a:pt x="1452" y="1826"/>
                  </a:cubicBezTo>
                  <a:cubicBezTo>
                    <a:pt x="1452" y="1828"/>
                    <a:pt x="1452" y="1830"/>
                    <a:pt x="1452" y="1833"/>
                  </a:cubicBezTo>
                  <a:cubicBezTo>
                    <a:pt x="1452" y="1838"/>
                    <a:pt x="1452" y="1838"/>
                    <a:pt x="1452" y="1838"/>
                  </a:cubicBezTo>
                  <a:cubicBezTo>
                    <a:pt x="1452" y="1838"/>
                    <a:pt x="1452" y="1838"/>
                    <a:pt x="1452" y="1838"/>
                  </a:cubicBezTo>
                  <a:cubicBezTo>
                    <a:pt x="1457" y="1838"/>
                    <a:pt x="1457" y="1838"/>
                    <a:pt x="1457" y="1838"/>
                  </a:cubicBezTo>
                  <a:cubicBezTo>
                    <a:pt x="1457" y="1833"/>
                    <a:pt x="1457" y="1833"/>
                    <a:pt x="1457" y="1833"/>
                  </a:cubicBezTo>
                  <a:cubicBezTo>
                    <a:pt x="1457" y="1832"/>
                    <a:pt x="1457" y="1832"/>
                    <a:pt x="1457" y="1832"/>
                  </a:cubicBezTo>
                  <a:cubicBezTo>
                    <a:pt x="1457" y="1830"/>
                    <a:pt x="1457" y="1828"/>
                    <a:pt x="1456" y="1825"/>
                  </a:cubicBezTo>
                  <a:cubicBezTo>
                    <a:pt x="1456" y="1822"/>
                    <a:pt x="1456" y="1822"/>
                    <a:pt x="1456" y="1822"/>
                  </a:cubicBezTo>
                  <a:cubicBezTo>
                    <a:pt x="1456" y="1820"/>
                    <a:pt x="1456" y="1820"/>
                    <a:pt x="1456" y="1820"/>
                  </a:cubicBezTo>
                  <a:cubicBezTo>
                    <a:pt x="1456" y="1819"/>
                    <a:pt x="1456" y="1819"/>
                    <a:pt x="1456" y="1819"/>
                  </a:cubicBezTo>
                  <a:cubicBezTo>
                    <a:pt x="1456" y="1819"/>
                    <a:pt x="1456" y="1819"/>
                    <a:pt x="1456" y="1819"/>
                  </a:cubicBezTo>
                  <a:cubicBezTo>
                    <a:pt x="1455" y="1818"/>
                    <a:pt x="1455" y="1818"/>
                    <a:pt x="1455" y="1818"/>
                  </a:cubicBezTo>
                  <a:cubicBezTo>
                    <a:pt x="1455" y="1818"/>
                    <a:pt x="1455" y="1818"/>
                    <a:pt x="1455" y="1818"/>
                  </a:cubicBezTo>
                  <a:cubicBezTo>
                    <a:pt x="1454" y="1811"/>
                    <a:pt x="1454" y="1811"/>
                    <a:pt x="1454" y="1811"/>
                  </a:cubicBezTo>
                  <a:cubicBezTo>
                    <a:pt x="1453" y="1808"/>
                    <a:pt x="1452" y="1807"/>
                    <a:pt x="1451" y="1804"/>
                  </a:cubicBezTo>
                  <a:cubicBezTo>
                    <a:pt x="1450" y="1801"/>
                    <a:pt x="1450" y="1801"/>
                    <a:pt x="1450" y="1801"/>
                  </a:cubicBezTo>
                  <a:cubicBezTo>
                    <a:pt x="1449" y="1799"/>
                    <a:pt x="1449" y="1799"/>
                    <a:pt x="1449" y="1799"/>
                  </a:cubicBezTo>
                  <a:cubicBezTo>
                    <a:pt x="1448" y="1798"/>
                    <a:pt x="1448" y="1798"/>
                    <a:pt x="1448" y="1798"/>
                  </a:cubicBezTo>
                  <a:cubicBezTo>
                    <a:pt x="1447" y="1795"/>
                    <a:pt x="1446" y="1793"/>
                    <a:pt x="1444" y="1791"/>
                  </a:cubicBezTo>
                  <a:cubicBezTo>
                    <a:pt x="1444" y="1791"/>
                    <a:pt x="1444" y="1790"/>
                    <a:pt x="1443" y="1790"/>
                  </a:cubicBezTo>
                  <a:cubicBezTo>
                    <a:pt x="1442" y="1788"/>
                    <a:pt x="1442" y="1788"/>
                    <a:pt x="1442" y="1788"/>
                  </a:cubicBezTo>
                  <a:cubicBezTo>
                    <a:pt x="1440" y="1785"/>
                    <a:pt x="1440" y="1785"/>
                    <a:pt x="1440" y="1785"/>
                  </a:cubicBezTo>
                  <a:cubicBezTo>
                    <a:pt x="1438" y="1783"/>
                    <a:pt x="1438" y="1783"/>
                    <a:pt x="1438" y="1783"/>
                  </a:cubicBezTo>
                  <a:cubicBezTo>
                    <a:pt x="1437" y="1781"/>
                    <a:pt x="1437" y="1781"/>
                    <a:pt x="1437" y="1781"/>
                  </a:cubicBezTo>
                  <a:cubicBezTo>
                    <a:pt x="1437" y="1781"/>
                    <a:pt x="1437" y="1781"/>
                    <a:pt x="1437" y="1781"/>
                  </a:cubicBezTo>
                  <a:cubicBezTo>
                    <a:pt x="1436" y="1781"/>
                    <a:pt x="1436" y="1781"/>
                    <a:pt x="1436" y="1781"/>
                  </a:cubicBezTo>
                  <a:cubicBezTo>
                    <a:pt x="1436" y="1780"/>
                    <a:pt x="1436" y="1780"/>
                    <a:pt x="1436" y="1780"/>
                  </a:cubicBezTo>
                  <a:cubicBezTo>
                    <a:pt x="1435" y="1780"/>
                    <a:pt x="1435" y="1780"/>
                    <a:pt x="1435" y="1780"/>
                  </a:cubicBezTo>
                  <a:cubicBezTo>
                    <a:pt x="1434" y="1778"/>
                    <a:pt x="1432" y="1776"/>
                    <a:pt x="1430" y="1775"/>
                  </a:cubicBezTo>
                  <a:cubicBezTo>
                    <a:pt x="1428" y="1774"/>
                    <a:pt x="1428" y="1774"/>
                    <a:pt x="1428" y="1774"/>
                  </a:cubicBezTo>
                  <a:cubicBezTo>
                    <a:pt x="1428" y="1773"/>
                    <a:pt x="1428" y="1773"/>
                    <a:pt x="1428" y="1773"/>
                  </a:cubicBezTo>
                  <a:cubicBezTo>
                    <a:pt x="1427" y="1772"/>
                    <a:pt x="1427" y="1772"/>
                    <a:pt x="1427" y="1772"/>
                  </a:cubicBezTo>
                  <a:cubicBezTo>
                    <a:pt x="1424" y="1770"/>
                    <a:pt x="1424" y="1770"/>
                    <a:pt x="1424" y="1770"/>
                  </a:cubicBezTo>
                  <a:cubicBezTo>
                    <a:pt x="1421" y="1769"/>
                    <a:pt x="1421" y="1769"/>
                    <a:pt x="1421" y="1769"/>
                  </a:cubicBezTo>
                  <a:cubicBezTo>
                    <a:pt x="1419" y="1767"/>
                    <a:pt x="1419" y="1767"/>
                    <a:pt x="1419" y="1767"/>
                  </a:cubicBezTo>
                  <a:cubicBezTo>
                    <a:pt x="1419" y="1767"/>
                    <a:pt x="1419" y="1767"/>
                    <a:pt x="1419" y="1767"/>
                  </a:cubicBezTo>
                  <a:cubicBezTo>
                    <a:pt x="1418" y="1767"/>
                    <a:pt x="1418" y="1767"/>
                    <a:pt x="1418" y="1767"/>
                  </a:cubicBezTo>
                  <a:cubicBezTo>
                    <a:pt x="1418" y="1766"/>
                    <a:pt x="1418" y="1766"/>
                    <a:pt x="1418" y="1766"/>
                  </a:cubicBezTo>
                  <a:cubicBezTo>
                    <a:pt x="1412" y="1763"/>
                    <a:pt x="1412" y="1763"/>
                    <a:pt x="1412" y="1763"/>
                  </a:cubicBezTo>
                  <a:cubicBezTo>
                    <a:pt x="1410" y="1762"/>
                    <a:pt x="1408" y="1761"/>
                    <a:pt x="1406" y="1760"/>
                  </a:cubicBezTo>
                  <a:cubicBezTo>
                    <a:pt x="1405" y="1759"/>
                    <a:pt x="1404" y="1758"/>
                    <a:pt x="1404" y="1758"/>
                  </a:cubicBezTo>
                  <a:cubicBezTo>
                    <a:pt x="1403" y="1757"/>
                    <a:pt x="1403" y="1757"/>
                    <a:pt x="1403" y="1757"/>
                  </a:cubicBezTo>
                  <a:cubicBezTo>
                    <a:pt x="1403" y="1757"/>
                    <a:pt x="1403" y="1757"/>
                    <a:pt x="1403" y="1757"/>
                  </a:cubicBezTo>
                  <a:cubicBezTo>
                    <a:pt x="1403" y="1757"/>
                    <a:pt x="1403" y="1757"/>
                    <a:pt x="1403" y="1756"/>
                  </a:cubicBezTo>
                  <a:cubicBezTo>
                    <a:pt x="1402" y="1753"/>
                    <a:pt x="1402" y="1753"/>
                    <a:pt x="1402" y="1753"/>
                  </a:cubicBezTo>
                  <a:cubicBezTo>
                    <a:pt x="1401" y="1750"/>
                    <a:pt x="1401" y="1750"/>
                    <a:pt x="1401" y="1750"/>
                  </a:cubicBezTo>
                  <a:cubicBezTo>
                    <a:pt x="1401" y="1749"/>
                    <a:pt x="1401" y="1748"/>
                    <a:pt x="1401" y="1747"/>
                  </a:cubicBezTo>
                  <a:cubicBezTo>
                    <a:pt x="1400" y="1745"/>
                    <a:pt x="1400" y="1742"/>
                    <a:pt x="1400" y="1740"/>
                  </a:cubicBezTo>
                  <a:cubicBezTo>
                    <a:pt x="1400" y="1736"/>
                    <a:pt x="1400" y="1732"/>
                    <a:pt x="1400" y="1728"/>
                  </a:cubicBezTo>
                  <a:cubicBezTo>
                    <a:pt x="1401" y="1724"/>
                    <a:pt x="1401" y="1719"/>
                    <a:pt x="1402" y="1715"/>
                  </a:cubicBezTo>
                  <a:cubicBezTo>
                    <a:pt x="1402" y="1712"/>
                    <a:pt x="1403" y="1708"/>
                    <a:pt x="1403" y="1704"/>
                  </a:cubicBezTo>
                  <a:cubicBezTo>
                    <a:pt x="1406" y="1703"/>
                    <a:pt x="1408" y="1702"/>
                    <a:pt x="1411" y="1701"/>
                  </a:cubicBezTo>
                  <a:cubicBezTo>
                    <a:pt x="1421" y="1697"/>
                    <a:pt x="1431" y="1694"/>
                    <a:pt x="1442" y="1692"/>
                  </a:cubicBezTo>
                  <a:cubicBezTo>
                    <a:pt x="1447" y="1691"/>
                    <a:pt x="1452" y="1691"/>
                    <a:pt x="1458" y="1691"/>
                  </a:cubicBezTo>
                  <a:cubicBezTo>
                    <a:pt x="1463" y="1690"/>
                    <a:pt x="1468" y="1690"/>
                    <a:pt x="1474" y="1691"/>
                  </a:cubicBezTo>
                  <a:cubicBezTo>
                    <a:pt x="1475" y="1691"/>
                    <a:pt x="1476" y="1691"/>
                    <a:pt x="1477" y="1691"/>
                  </a:cubicBezTo>
                  <a:cubicBezTo>
                    <a:pt x="1467" y="1696"/>
                    <a:pt x="1467" y="1696"/>
                    <a:pt x="1467" y="1696"/>
                  </a:cubicBezTo>
                  <a:cubicBezTo>
                    <a:pt x="1465" y="1697"/>
                    <a:pt x="1463" y="1698"/>
                    <a:pt x="1460" y="1700"/>
                  </a:cubicBezTo>
                  <a:cubicBezTo>
                    <a:pt x="1458" y="1701"/>
                    <a:pt x="1456" y="1703"/>
                    <a:pt x="1454" y="1704"/>
                  </a:cubicBezTo>
                  <a:cubicBezTo>
                    <a:pt x="1450" y="1707"/>
                    <a:pt x="1446" y="1711"/>
                    <a:pt x="1444" y="1716"/>
                  </a:cubicBezTo>
                  <a:cubicBezTo>
                    <a:pt x="1427" y="1727"/>
                    <a:pt x="1427" y="1727"/>
                    <a:pt x="1427" y="1727"/>
                  </a:cubicBezTo>
                  <a:cubicBezTo>
                    <a:pt x="1429" y="1731"/>
                    <a:pt x="1429" y="1731"/>
                    <a:pt x="1429" y="1731"/>
                  </a:cubicBezTo>
                  <a:cubicBezTo>
                    <a:pt x="1441" y="1723"/>
                    <a:pt x="1441" y="1723"/>
                    <a:pt x="1441" y="1723"/>
                  </a:cubicBezTo>
                  <a:cubicBezTo>
                    <a:pt x="1441" y="1724"/>
                    <a:pt x="1441" y="1724"/>
                    <a:pt x="1441" y="1725"/>
                  </a:cubicBezTo>
                  <a:cubicBezTo>
                    <a:pt x="1440" y="1727"/>
                    <a:pt x="1440" y="1730"/>
                    <a:pt x="1440" y="1733"/>
                  </a:cubicBezTo>
                  <a:cubicBezTo>
                    <a:pt x="1440" y="1735"/>
                    <a:pt x="1440" y="1738"/>
                    <a:pt x="1440" y="1741"/>
                  </a:cubicBezTo>
                  <a:cubicBezTo>
                    <a:pt x="1440" y="1748"/>
                    <a:pt x="1440" y="1748"/>
                    <a:pt x="1440" y="1748"/>
                  </a:cubicBezTo>
                  <a:cubicBezTo>
                    <a:pt x="1441" y="1778"/>
                    <a:pt x="1441" y="1778"/>
                    <a:pt x="1441" y="1778"/>
                  </a:cubicBezTo>
                  <a:cubicBezTo>
                    <a:pt x="1441" y="1778"/>
                    <a:pt x="1441" y="1778"/>
                    <a:pt x="1441" y="1778"/>
                  </a:cubicBezTo>
                  <a:cubicBezTo>
                    <a:pt x="1445" y="1778"/>
                    <a:pt x="1445" y="1778"/>
                    <a:pt x="1445" y="1778"/>
                  </a:cubicBezTo>
                  <a:cubicBezTo>
                    <a:pt x="1445" y="1748"/>
                    <a:pt x="1445" y="1748"/>
                    <a:pt x="1445" y="1748"/>
                  </a:cubicBezTo>
                  <a:cubicBezTo>
                    <a:pt x="1445" y="1740"/>
                    <a:pt x="1445" y="1740"/>
                    <a:pt x="1445" y="1740"/>
                  </a:cubicBezTo>
                  <a:cubicBezTo>
                    <a:pt x="1445" y="1738"/>
                    <a:pt x="1445" y="1736"/>
                    <a:pt x="1446" y="1733"/>
                  </a:cubicBezTo>
                  <a:cubicBezTo>
                    <a:pt x="1446" y="1731"/>
                    <a:pt x="1446" y="1728"/>
                    <a:pt x="1447" y="1726"/>
                  </a:cubicBezTo>
                  <a:cubicBezTo>
                    <a:pt x="1447" y="1724"/>
                    <a:pt x="1448" y="1722"/>
                    <a:pt x="1449" y="1720"/>
                  </a:cubicBezTo>
                  <a:cubicBezTo>
                    <a:pt x="1450" y="1719"/>
                    <a:pt x="1450" y="1718"/>
                    <a:pt x="1451" y="1717"/>
                  </a:cubicBezTo>
                  <a:cubicBezTo>
                    <a:pt x="1486" y="1695"/>
                    <a:pt x="1486" y="1695"/>
                    <a:pt x="1486" y="1695"/>
                  </a:cubicBezTo>
                  <a:cubicBezTo>
                    <a:pt x="1493" y="1692"/>
                    <a:pt x="1493" y="1692"/>
                    <a:pt x="1493" y="1692"/>
                  </a:cubicBezTo>
                  <a:cubicBezTo>
                    <a:pt x="1495" y="1692"/>
                    <a:pt x="1497" y="1692"/>
                    <a:pt x="1499" y="1691"/>
                  </a:cubicBezTo>
                  <a:cubicBezTo>
                    <a:pt x="1502" y="1691"/>
                    <a:pt x="1506" y="1689"/>
                    <a:pt x="1508" y="1688"/>
                  </a:cubicBezTo>
                  <a:cubicBezTo>
                    <a:pt x="1514" y="1684"/>
                    <a:pt x="1517" y="1680"/>
                    <a:pt x="1521" y="1676"/>
                  </a:cubicBezTo>
                  <a:cubicBezTo>
                    <a:pt x="1523" y="1674"/>
                    <a:pt x="1525" y="1672"/>
                    <a:pt x="1527" y="1671"/>
                  </a:cubicBezTo>
                  <a:cubicBezTo>
                    <a:pt x="1527" y="1670"/>
                    <a:pt x="1528" y="1670"/>
                    <a:pt x="1528" y="1670"/>
                  </a:cubicBezTo>
                  <a:cubicBezTo>
                    <a:pt x="1528" y="1670"/>
                    <a:pt x="1528" y="1670"/>
                    <a:pt x="1528" y="1670"/>
                  </a:cubicBezTo>
                  <a:cubicBezTo>
                    <a:pt x="1529" y="1669"/>
                    <a:pt x="1529" y="1669"/>
                    <a:pt x="1529" y="1669"/>
                  </a:cubicBezTo>
                  <a:cubicBezTo>
                    <a:pt x="1529" y="1669"/>
                    <a:pt x="1529" y="1669"/>
                    <a:pt x="1529" y="1669"/>
                  </a:cubicBezTo>
                  <a:cubicBezTo>
                    <a:pt x="1529" y="1670"/>
                    <a:pt x="1529" y="1671"/>
                    <a:pt x="1529" y="1671"/>
                  </a:cubicBezTo>
                  <a:cubicBezTo>
                    <a:pt x="1530" y="1674"/>
                    <a:pt x="1532" y="1677"/>
                    <a:pt x="1533" y="1680"/>
                  </a:cubicBezTo>
                  <a:cubicBezTo>
                    <a:pt x="1534" y="1681"/>
                    <a:pt x="1535" y="1682"/>
                    <a:pt x="1536" y="1683"/>
                  </a:cubicBezTo>
                  <a:cubicBezTo>
                    <a:pt x="1536" y="1684"/>
                    <a:pt x="1537" y="1686"/>
                    <a:pt x="1538" y="1687"/>
                  </a:cubicBezTo>
                  <a:cubicBezTo>
                    <a:pt x="1539" y="1689"/>
                    <a:pt x="1541" y="1692"/>
                    <a:pt x="1542" y="1694"/>
                  </a:cubicBezTo>
                  <a:cubicBezTo>
                    <a:pt x="1543" y="1696"/>
                    <a:pt x="1544" y="1699"/>
                    <a:pt x="1544" y="1701"/>
                  </a:cubicBezTo>
                  <a:cubicBezTo>
                    <a:pt x="1545" y="1702"/>
                    <a:pt x="1545" y="1703"/>
                    <a:pt x="1545" y="1705"/>
                  </a:cubicBezTo>
                  <a:cubicBezTo>
                    <a:pt x="1545" y="1706"/>
                    <a:pt x="1545" y="1707"/>
                    <a:pt x="1544" y="1708"/>
                  </a:cubicBezTo>
                  <a:cubicBezTo>
                    <a:pt x="1544" y="1711"/>
                    <a:pt x="1543" y="1713"/>
                    <a:pt x="1542" y="1716"/>
                  </a:cubicBezTo>
                  <a:cubicBezTo>
                    <a:pt x="1540" y="1724"/>
                    <a:pt x="1540" y="1724"/>
                    <a:pt x="1540" y="1724"/>
                  </a:cubicBezTo>
                  <a:cubicBezTo>
                    <a:pt x="1539" y="1727"/>
                    <a:pt x="1538" y="1730"/>
                    <a:pt x="1537" y="1733"/>
                  </a:cubicBezTo>
                  <a:cubicBezTo>
                    <a:pt x="1537" y="1735"/>
                    <a:pt x="1536" y="1738"/>
                    <a:pt x="1536" y="1741"/>
                  </a:cubicBezTo>
                  <a:cubicBezTo>
                    <a:pt x="1535" y="1744"/>
                    <a:pt x="1535" y="1747"/>
                    <a:pt x="1535" y="1750"/>
                  </a:cubicBezTo>
                  <a:cubicBezTo>
                    <a:pt x="1535" y="1753"/>
                    <a:pt x="1534" y="1756"/>
                    <a:pt x="1535" y="1759"/>
                  </a:cubicBezTo>
                  <a:cubicBezTo>
                    <a:pt x="1535" y="1762"/>
                    <a:pt x="1535" y="1764"/>
                    <a:pt x="1535" y="1767"/>
                  </a:cubicBezTo>
                  <a:cubicBezTo>
                    <a:pt x="1535" y="1770"/>
                    <a:pt x="1536" y="1773"/>
                    <a:pt x="1537" y="1776"/>
                  </a:cubicBezTo>
                  <a:cubicBezTo>
                    <a:pt x="1537" y="1777"/>
                    <a:pt x="1537" y="1779"/>
                    <a:pt x="1538" y="1780"/>
                  </a:cubicBezTo>
                  <a:cubicBezTo>
                    <a:pt x="1539" y="1784"/>
                    <a:pt x="1539" y="1784"/>
                    <a:pt x="1539" y="1784"/>
                  </a:cubicBezTo>
                  <a:cubicBezTo>
                    <a:pt x="1541" y="1788"/>
                    <a:pt x="1541" y="1788"/>
                    <a:pt x="1541" y="1788"/>
                  </a:cubicBezTo>
                  <a:cubicBezTo>
                    <a:pt x="1542" y="1790"/>
                    <a:pt x="1542" y="1791"/>
                    <a:pt x="1543" y="1792"/>
                  </a:cubicBezTo>
                  <a:cubicBezTo>
                    <a:pt x="1543" y="1792"/>
                    <a:pt x="1543" y="1792"/>
                    <a:pt x="1543" y="1792"/>
                  </a:cubicBezTo>
                  <a:cubicBezTo>
                    <a:pt x="1543" y="1792"/>
                    <a:pt x="1543" y="1792"/>
                    <a:pt x="1543" y="1792"/>
                  </a:cubicBezTo>
                  <a:cubicBezTo>
                    <a:pt x="1544" y="1794"/>
                    <a:pt x="1544" y="1794"/>
                    <a:pt x="1544" y="1794"/>
                  </a:cubicBezTo>
                  <a:cubicBezTo>
                    <a:pt x="1545" y="1795"/>
                    <a:pt x="1545" y="1795"/>
                    <a:pt x="1545" y="1795"/>
                  </a:cubicBezTo>
                  <a:cubicBezTo>
                    <a:pt x="1545" y="1796"/>
                    <a:pt x="1545" y="1796"/>
                    <a:pt x="1546" y="1796"/>
                  </a:cubicBezTo>
                  <a:cubicBezTo>
                    <a:pt x="1543" y="1796"/>
                    <a:pt x="1540" y="1795"/>
                    <a:pt x="1536" y="1797"/>
                  </a:cubicBezTo>
                  <a:cubicBezTo>
                    <a:pt x="1536" y="1797"/>
                    <a:pt x="1537" y="1800"/>
                    <a:pt x="1538" y="1802"/>
                  </a:cubicBezTo>
                  <a:cubicBezTo>
                    <a:pt x="1538" y="1802"/>
                    <a:pt x="1534" y="1803"/>
                    <a:pt x="1533" y="1804"/>
                  </a:cubicBezTo>
                  <a:cubicBezTo>
                    <a:pt x="1533" y="1804"/>
                    <a:pt x="1537" y="1813"/>
                    <a:pt x="1545" y="1813"/>
                  </a:cubicBezTo>
                  <a:cubicBezTo>
                    <a:pt x="1542" y="1820"/>
                    <a:pt x="1548" y="1827"/>
                    <a:pt x="1548" y="1827"/>
                  </a:cubicBezTo>
                  <a:cubicBezTo>
                    <a:pt x="1550" y="1826"/>
                    <a:pt x="1552" y="1823"/>
                    <a:pt x="1552" y="1823"/>
                  </a:cubicBezTo>
                  <a:cubicBezTo>
                    <a:pt x="1554" y="1825"/>
                    <a:pt x="1556" y="1826"/>
                    <a:pt x="1556" y="1826"/>
                  </a:cubicBezTo>
                  <a:cubicBezTo>
                    <a:pt x="1561" y="1822"/>
                    <a:pt x="1561" y="1815"/>
                    <a:pt x="1560" y="1812"/>
                  </a:cubicBezTo>
                  <a:cubicBezTo>
                    <a:pt x="1563" y="1814"/>
                    <a:pt x="1568" y="1817"/>
                    <a:pt x="1575" y="1814"/>
                  </a:cubicBezTo>
                  <a:cubicBezTo>
                    <a:pt x="1575" y="1814"/>
                    <a:pt x="1574" y="1811"/>
                    <a:pt x="1573" y="1809"/>
                  </a:cubicBezTo>
                  <a:cubicBezTo>
                    <a:pt x="1573" y="1809"/>
                    <a:pt x="1577" y="1808"/>
                    <a:pt x="1578" y="1807"/>
                  </a:cubicBezTo>
                  <a:cubicBezTo>
                    <a:pt x="1578" y="1807"/>
                    <a:pt x="1574" y="1798"/>
                    <a:pt x="1566" y="1798"/>
                  </a:cubicBezTo>
                  <a:cubicBezTo>
                    <a:pt x="1569" y="1791"/>
                    <a:pt x="1563" y="1784"/>
                    <a:pt x="1563" y="1784"/>
                  </a:cubicBezTo>
                  <a:cubicBezTo>
                    <a:pt x="1561" y="1785"/>
                    <a:pt x="1558" y="1788"/>
                    <a:pt x="1558" y="1788"/>
                  </a:cubicBezTo>
                  <a:cubicBezTo>
                    <a:pt x="1557" y="1786"/>
                    <a:pt x="1555" y="1785"/>
                    <a:pt x="1555" y="1785"/>
                  </a:cubicBezTo>
                  <a:cubicBezTo>
                    <a:pt x="1551" y="1788"/>
                    <a:pt x="1550" y="1792"/>
                    <a:pt x="1550" y="1796"/>
                  </a:cubicBezTo>
                  <a:cubicBezTo>
                    <a:pt x="1549" y="1794"/>
                    <a:pt x="1549" y="1794"/>
                    <a:pt x="1549" y="1794"/>
                  </a:cubicBezTo>
                  <a:cubicBezTo>
                    <a:pt x="1549" y="1793"/>
                    <a:pt x="1549" y="1793"/>
                    <a:pt x="1549" y="1793"/>
                  </a:cubicBezTo>
                  <a:cubicBezTo>
                    <a:pt x="1548" y="1792"/>
                    <a:pt x="1548" y="1792"/>
                    <a:pt x="1548" y="1792"/>
                  </a:cubicBezTo>
                  <a:cubicBezTo>
                    <a:pt x="1547" y="1790"/>
                    <a:pt x="1547" y="1790"/>
                    <a:pt x="1547" y="1790"/>
                  </a:cubicBezTo>
                  <a:cubicBezTo>
                    <a:pt x="1546" y="1789"/>
                    <a:pt x="1546" y="1787"/>
                    <a:pt x="1545" y="1787"/>
                  </a:cubicBezTo>
                  <a:cubicBezTo>
                    <a:pt x="1542" y="1779"/>
                    <a:pt x="1542" y="1779"/>
                    <a:pt x="1542" y="1779"/>
                  </a:cubicBezTo>
                  <a:cubicBezTo>
                    <a:pt x="1542" y="1778"/>
                    <a:pt x="1542" y="1776"/>
                    <a:pt x="1541" y="1775"/>
                  </a:cubicBezTo>
                  <a:cubicBezTo>
                    <a:pt x="1541" y="1772"/>
                    <a:pt x="1540" y="1769"/>
                    <a:pt x="1540" y="1767"/>
                  </a:cubicBezTo>
                  <a:cubicBezTo>
                    <a:pt x="1540" y="1764"/>
                    <a:pt x="1540" y="1761"/>
                    <a:pt x="1540" y="1759"/>
                  </a:cubicBezTo>
                  <a:cubicBezTo>
                    <a:pt x="1540" y="1756"/>
                    <a:pt x="1540" y="1753"/>
                    <a:pt x="1540" y="1750"/>
                  </a:cubicBezTo>
                  <a:cubicBezTo>
                    <a:pt x="1541" y="1748"/>
                    <a:pt x="1541" y="1745"/>
                    <a:pt x="1542" y="1742"/>
                  </a:cubicBezTo>
                  <a:cubicBezTo>
                    <a:pt x="1542" y="1739"/>
                    <a:pt x="1543" y="1737"/>
                    <a:pt x="1543" y="1734"/>
                  </a:cubicBezTo>
                  <a:cubicBezTo>
                    <a:pt x="1544" y="1731"/>
                    <a:pt x="1545" y="1729"/>
                    <a:pt x="1546" y="1726"/>
                  </a:cubicBezTo>
                  <a:cubicBezTo>
                    <a:pt x="1549" y="1718"/>
                    <a:pt x="1549" y="1718"/>
                    <a:pt x="1549" y="1718"/>
                  </a:cubicBezTo>
                  <a:cubicBezTo>
                    <a:pt x="1550" y="1715"/>
                    <a:pt x="1551" y="1713"/>
                    <a:pt x="1551" y="1709"/>
                  </a:cubicBezTo>
                  <a:cubicBezTo>
                    <a:pt x="1551" y="1708"/>
                    <a:pt x="1552" y="1706"/>
                    <a:pt x="1552" y="1705"/>
                  </a:cubicBezTo>
                  <a:cubicBezTo>
                    <a:pt x="1552" y="1703"/>
                    <a:pt x="1552" y="1701"/>
                    <a:pt x="1551" y="1700"/>
                  </a:cubicBezTo>
                  <a:cubicBezTo>
                    <a:pt x="1551" y="1697"/>
                    <a:pt x="1550" y="1694"/>
                    <a:pt x="1549" y="1691"/>
                  </a:cubicBezTo>
                  <a:cubicBezTo>
                    <a:pt x="1548" y="1690"/>
                    <a:pt x="1548" y="1690"/>
                    <a:pt x="1548" y="1690"/>
                  </a:cubicBezTo>
                  <a:cubicBezTo>
                    <a:pt x="1548" y="1689"/>
                    <a:pt x="1548" y="1689"/>
                    <a:pt x="1548" y="1689"/>
                  </a:cubicBezTo>
                  <a:cubicBezTo>
                    <a:pt x="1547" y="1687"/>
                    <a:pt x="1547" y="1687"/>
                    <a:pt x="1547" y="1687"/>
                  </a:cubicBezTo>
                  <a:cubicBezTo>
                    <a:pt x="1544" y="1683"/>
                    <a:pt x="1544" y="1683"/>
                    <a:pt x="1544" y="1683"/>
                  </a:cubicBezTo>
                  <a:cubicBezTo>
                    <a:pt x="1544" y="1682"/>
                    <a:pt x="1543" y="1681"/>
                    <a:pt x="1542" y="1679"/>
                  </a:cubicBezTo>
                  <a:cubicBezTo>
                    <a:pt x="1542" y="1678"/>
                    <a:pt x="1541" y="1677"/>
                    <a:pt x="1540" y="1676"/>
                  </a:cubicBezTo>
                  <a:cubicBezTo>
                    <a:pt x="1539" y="1673"/>
                    <a:pt x="1538" y="1671"/>
                    <a:pt x="1537" y="1669"/>
                  </a:cubicBezTo>
                  <a:cubicBezTo>
                    <a:pt x="1537" y="1668"/>
                    <a:pt x="1537" y="1668"/>
                    <a:pt x="1537" y="1667"/>
                  </a:cubicBezTo>
                  <a:cubicBezTo>
                    <a:pt x="1537" y="1667"/>
                    <a:pt x="1536" y="1666"/>
                    <a:pt x="1536" y="1665"/>
                  </a:cubicBezTo>
                  <a:cubicBezTo>
                    <a:pt x="1536" y="1665"/>
                    <a:pt x="1536" y="1664"/>
                    <a:pt x="1536" y="1664"/>
                  </a:cubicBezTo>
                  <a:cubicBezTo>
                    <a:pt x="1536" y="1663"/>
                    <a:pt x="1536" y="1663"/>
                    <a:pt x="1536" y="1663"/>
                  </a:cubicBezTo>
                  <a:cubicBezTo>
                    <a:pt x="1541" y="1660"/>
                    <a:pt x="1546" y="1657"/>
                    <a:pt x="1550" y="1653"/>
                  </a:cubicBezTo>
                  <a:cubicBezTo>
                    <a:pt x="1554" y="1649"/>
                    <a:pt x="1558" y="1644"/>
                    <a:pt x="1561" y="1638"/>
                  </a:cubicBezTo>
                  <a:cubicBezTo>
                    <a:pt x="1562" y="1636"/>
                    <a:pt x="1563" y="1634"/>
                    <a:pt x="1564" y="1632"/>
                  </a:cubicBezTo>
                  <a:cubicBezTo>
                    <a:pt x="1565" y="1635"/>
                    <a:pt x="1567" y="1637"/>
                    <a:pt x="1569" y="1638"/>
                  </a:cubicBezTo>
                  <a:cubicBezTo>
                    <a:pt x="1574" y="1640"/>
                    <a:pt x="1579" y="1639"/>
                    <a:pt x="1582" y="1636"/>
                  </a:cubicBezTo>
                  <a:cubicBezTo>
                    <a:pt x="1582" y="1636"/>
                    <a:pt x="1582" y="1636"/>
                    <a:pt x="1582" y="1636"/>
                  </a:cubicBezTo>
                  <a:cubicBezTo>
                    <a:pt x="1581" y="1640"/>
                    <a:pt x="1584" y="1645"/>
                    <a:pt x="1589" y="1647"/>
                  </a:cubicBezTo>
                  <a:cubicBezTo>
                    <a:pt x="1594" y="1650"/>
                    <a:pt x="1600" y="1648"/>
                    <a:pt x="1603" y="1643"/>
                  </a:cubicBezTo>
                  <a:cubicBezTo>
                    <a:pt x="1604" y="1640"/>
                    <a:pt x="1604" y="1637"/>
                    <a:pt x="1603" y="1634"/>
                  </a:cubicBezTo>
                  <a:cubicBezTo>
                    <a:pt x="1608" y="1636"/>
                    <a:pt x="1614" y="1634"/>
                    <a:pt x="1616" y="1630"/>
                  </a:cubicBezTo>
                  <a:cubicBezTo>
                    <a:pt x="1619" y="1624"/>
                    <a:pt x="1616" y="1618"/>
                    <a:pt x="1611" y="1615"/>
                  </a:cubicBezTo>
                  <a:cubicBezTo>
                    <a:pt x="1610" y="1615"/>
                    <a:pt x="1608" y="1614"/>
                    <a:pt x="1607" y="1614"/>
                  </a:cubicBezTo>
                  <a:cubicBezTo>
                    <a:pt x="1607" y="1614"/>
                    <a:pt x="1607" y="1614"/>
                    <a:pt x="1607" y="1614"/>
                  </a:cubicBezTo>
                  <a:cubicBezTo>
                    <a:pt x="1610" y="1609"/>
                    <a:pt x="1607" y="1602"/>
                    <a:pt x="1602" y="1600"/>
                  </a:cubicBezTo>
                  <a:cubicBezTo>
                    <a:pt x="1596" y="1597"/>
                    <a:pt x="1590" y="1599"/>
                    <a:pt x="1587" y="1604"/>
                  </a:cubicBezTo>
                  <a:cubicBezTo>
                    <a:pt x="1587" y="1604"/>
                    <a:pt x="1587" y="1605"/>
                    <a:pt x="1587" y="1605"/>
                  </a:cubicBezTo>
                  <a:cubicBezTo>
                    <a:pt x="1586" y="1604"/>
                    <a:pt x="1585" y="1603"/>
                    <a:pt x="1583" y="1602"/>
                  </a:cubicBezTo>
                  <a:cubicBezTo>
                    <a:pt x="1578" y="1599"/>
                    <a:pt x="1572" y="1601"/>
                    <a:pt x="1569" y="1605"/>
                  </a:cubicBezTo>
                  <a:cubicBezTo>
                    <a:pt x="1570" y="1604"/>
                    <a:pt x="1570" y="1603"/>
                    <a:pt x="1570" y="1603"/>
                  </a:cubicBezTo>
                  <a:cubicBezTo>
                    <a:pt x="1571" y="1597"/>
                    <a:pt x="1574" y="1592"/>
                    <a:pt x="1576" y="1586"/>
                  </a:cubicBezTo>
                  <a:cubicBezTo>
                    <a:pt x="1578" y="1581"/>
                    <a:pt x="1581" y="1576"/>
                    <a:pt x="1583" y="1570"/>
                  </a:cubicBezTo>
                  <a:cubicBezTo>
                    <a:pt x="1585" y="1564"/>
                    <a:pt x="1587" y="1558"/>
                    <a:pt x="1588" y="1552"/>
                  </a:cubicBezTo>
                  <a:cubicBezTo>
                    <a:pt x="1589" y="1546"/>
                    <a:pt x="1589" y="1540"/>
                    <a:pt x="1590" y="1534"/>
                  </a:cubicBezTo>
                  <a:cubicBezTo>
                    <a:pt x="1590" y="1529"/>
                    <a:pt x="1590" y="1529"/>
                    <a:pt x="1590" y="1529"/>
                  </a:cubicBezTo>
                  <a:cubicBezTo>
                    <a:pt x="1590" y="1527"/>
                    <a:pt x="1590" y="1527"/>
                    <a:pt x="1590" y="1527"/>
                  </a:cubicBezTo>
                  <a:cubicBezTo>
                    <a:pt x="1590" y="1525"/>
                    <a:pt x="1590" y="1525"/>
                    <a:pt x="1590" y="1525"/>
                  </a:cubicBezTo>
                  <a:cubicBezTo>
                    <a:pt x="1590" y="1516"/>
                    <a:pt x="1590" y="1516"/>
                    <a:pt x="1590" y="1516"/>
                  </a:cubicBezTo>
                  <a:cubicBezTo>
                    <a:pt x="1591" y="1516"/>
                    <a:pt x="1591" y="1515"/>
                    <a:pt x="1592" y="1515"/>
                  </a:cubicBezTo>
                  <a:cubicBezTo>
                    <a:pt x="1594" y="1514"/>
                    <a:pt x="1595" y="1513"/>
                    <a:pt x="1597" y="1512"/>
                  </a:cubicBezTo>
                  <a:cubicBezTo>
                    <a:pt x="1601" y="1508"/>
                    <a:pt x="1601" y="1508"/>
                    <a:pt x="1601" y="1508"/>
                  </a:cubicBezTo>
                  <a:cubicBezTo>
                    <a:pt x="1602" y="1507"/>
                    <a:pt x="1602" y="1507"/>
                    <a:pt x="1602" y="1507"/>
                  </a:cubicBezTo>
                  <a:cubicBezTo>
                    <a:pt x="1602" y="1507"/>
                    <a:pt x="1602" y="1507"/>
                    <a:pt x="1602" y="1507"/>
                  </a:cubicBezTo>
                  <a:cubicBezTo>
                    <a:pt x="1603" y="1507"/>
                    <a:pt x="1603" y="1507"/>
                    <a:pt x="1603" y="1507"/>
                  </a:cubicBezTo>
                  <a:cubicBezTo>
                    <a:pt x="1603" y="1506"/>
                    <a:pt x="1603" y="1506"/>
                    <a:pt x="1603" y="1506"/>
                  </a:cubicBezTo>
                  <a:cubicBezTo>
                    <a:pt x="1603" y="1506"/>
                    <a:pt x="1603" y="1506"/>
                    <a:pt x="1603" y="1506"/>
                  </a:cubicBezTo>
                  <a:cubicBezTo>
                    <a:pt x="1605" y="1504"/>
                    <a:pt x="1605" y="1504"/>
                    <a:pt x="1605" y="1504"/>
                  </a:cubicBezTo>
                  <a:cubicBezTo>
                    <a:pt x="1607" y="1502"/>
                    <a:pt x="1607" y="1502"/>
                    <a:pt x="1607" y="1502"/>
                  </a:cubicBezTo>
                  <a:cubicBezTo>
                    <a:pt x="1607" y="1501"/>
                    <a:pt x="1607" y="1501"/>
                    <a:pt x="1607" y="1501"/>
                  </a:cubicBezTo>
                  <a:cubicBezTo>
                    <a:pt x="1608" y="1501"/>
                    <a:pt x="1608" y="1501"/>
                    <a:pt x="1608" y="1501"/>
                  </a:cubicBezTo>
                  <a:cubicBezTo>
                    <a:pt x="1608" y="1501"/>
                    <a:pt x="1608" y="1501"/>
                    <a:pt x="1608" y="1501"/>
                  </a:cubicBezTo>
                  <a:cubicBezTo>
                    <a:pt x="1609" y="1500"/>
                    <a:pt x="1609" y="1500"/>
                    <a:pt x="1609" y="1500"/>
                  </a:cubicBezTo>
                  <a:cubicBezTo>
                    <a:pt x="1611" y="1497"/>
                    <a:pt x="1613" y="1494"/>
                    <a:pt x="1615" y="1491"/>
                  </a:cubicBezTo>
                  <a:cubicBezTo>
                    <a:pt x="1623" y="1479"/>
                    <a:pt x="1633" y="1469"/>
                    <a:pt x="1644" y="1460"/>
                  </a:cubicBezTo>
                  <a:cubicBezTo>
                    <a:pt x="1655" y="1450"/>
                    <a:pt x="1666" y="1441"/>
                    <a:pt x="1675" y="1429"/>
                  </a:cubicBezTo>
                  <a:cubicBezTo>
                    <a:pt x="1680" y="1423"/>
                    <a:pt x="1684" y="1417"/>
                    <a:pt x="1688" y="1411"/>
                  </a:cubicBezTo>
                  <a:cubicBezTo>
                    <a:pt x="1698" y="1396"/>
                    <a:pt x="1698" y="1396"/>
                    <a:pt x="1698" y="1396"/>
                  </a:cubicBezTo>
                  <a:cubicBezTo>
                    <a:pt x="1695" y="1420"/>
                    <a:pt x="1695" y="1420"/>
                    <a:pt x="1695" y="1420"/>
                  </a:cubicBezTo>
                  <a:cubicBezTo>
                    <a:pt x="1695" y="1422"/>
                    <a:pt x="1695" y="1424"/>
                    <a:pt x="1694" y="1426"/>
                  </a:cubicBezTo>
                  <a:cubicBezTo>
                    <a:pt x="1694" y="1432"/>
                    <a:pt x="1694" y="1432"/>
                    <a:pt x="1694" y="1432"/>
                  </a:cubicBezTo>
                  <a:cubicBezTo>
                    <a:pt x="1694" y="1434"/>
                    <a:pt x="1694" y="1436"/>
                    <a:pt x="1694" y="1438"/>
                  </a:cubicBezTo>
                  <a:cubicBezTo>
                    <a:pt x="1694" y="1440"/>
                    <a:pt x="1695" y="1442"/>
                    <a:pt x="1695" y="1444"/>
                  </a:cubicBezTo>
                  <a:cubicBezTo>
                    <a:pt x="1696" y="1448"/>
                    <a:pt x="1698" y="1452"/>
                    <a:pt x="1701" y="1455"/>
                  </a:cubicBezTo>
                  <a:cubicBezTo>
                    <a:pt x="1704" y="1458"/>
                    <a:pt x="1706" y="1461"/>
                    <a:pt x="1709" y="1464"/>
                  </a:cubicBezTo>
                  <a:cubicBezTo>
                    <a:pt x="1710" y="1465"/>
                    <a:pt x="1712" y="1467"/>
                    <a:pt x="1713" y="1469"/>
                  </a:cubicBezTo>
                  <a:cubicBezTo>
                    <a:pt x="1714" y="1470"/>
                    <a:pt x="1715" y="1472"/>
                    <a:pt x="1716" y="1474"/>
                  </a:cubicBezTo>
                  <a:cubicBezTo>
                    <a:pt x="1718" y="1478"/>
                    <a:pt x="1719" y="1481"/>
                    <a:pt x="1721" y="1485"/>
                  </a:cubicBezTo>
                  <a:cubicBezTo>
                    <a:pt x="1723" y="1493"/>
                    <a:pt x="1725" y="1501"/>
                    <a:pt x="1726" y="1510"/>
                  </a:cubicBezTo>
                  <a:cubicBezTo>
                    <a:pt x="1726" y="1511"/>
                    <a:pt x="1726" y="1513"/>
                    <a:pt x="1727" y="1514"/>
                  </a:cubicBezTo>
                  <a:cubicBezTo>
                    <a:pt x="1726" y="1514"/>
                    <a:pt x="1725" y="1514"/>
                    <a:pt x="1724" y="1514"/>
                  </a:cubicBezTo>
                  <a:cubicBezTo>
                    <a:pt x="1724" y="1514"/>
                    <a:pt x="1724" y="1514"/>
                    <a:pt x="1724" y="1514"/>
                  </a:cubicBezTo>
                  <a:cubicBezTo>
                    <a:pt x="1725" y="1512"/>
                    <a:pt x="1725" y="1510"/>
                    <a:pt x="1724" y="1508"/>
                  </a:cubicBezTo>
                  <a:cubicBezTo>
                    <a:pt x="1722" y="1505"/>
                    <a:pt x="1719" y="1505"/>
                    <a:pt x="1716" y="1507"/>
                  </a:cubicBezTo>
                  <a:cubicBezTo>
                    <a:pt x="1715" y="1508"/>
                    <a:pt x="1715" y="1509"/>
                    <a:pt x="1715" y="1510"/>
                  </a:cubicBezTo>
                  <a:cubicBezTo>
                    <a:pt x="1713" y="1508"/>
                    <a:pt x="1710" y="1508"/>
                    <a:pt x="1708" y="1510"/>
                  </a:cubicBezTo>
                  <a:cubicBezTo>
                    <a:pt x="1705" y="1511"/>
                    <a:pt x="1705" y="1515"/>
                    <a:pt x="1707" y="1517"/>
                  </a:cubicBezTo>
                  <a:cubicBezTo>
                    <a:pt x="1707" y="1517"/>
                    <a:pt x="1708" y="1518"/>
                    <a:pt x="1709" y="1518"/>
                  </a:cubicBezTo>
                  <a:cubicBezTo>
                    <a:pt x="1708" y="1518"/>
                    <a:pt x="1708" y="1518"/>
                    <a:pt x="1708" y="1518"/>
                  </a:cubicBezTo>
                  <a:cubicBezTo>
                    <a:pt x="1706" y="1520"/>
                    <a:pt x="1706" y="1523"/>
                    <a:pt x="1708" y="1526"/>
                  </a:cubicBezTo>
                  <a:cubicBezTo>
                    <a:pt x="1709" y="1528"/>
                    <a:pt x="1713" y="1529"/>
                    <a:pt x="1715" y="1527"/>
                  </a:cubicBezTo>
                  <a:cubicBezTo>
                    <a:pt x="1715" y="1527"/>
                    <a:pt x="1715" y="1527"/>
                    <a:pt x="1715" y="1527"/>
                  </a:cubicBezTo>
                  <a:cubicBezTo>
                    <a:pt x="1715" y="1527"/>
                    <a:pt x="1716" y="1528"/>
                    <a:pt x="1716" y="1529"/>
                  </a:cubicBezTo>
                  <a:cubicBezTo>
                    <a:pt x="1718" y="1531"/>
                    <a:pt x="1721" y="1532"/>
                    <a:pt x="1723" y="1530"/>
                  </a:cubicBezTo>
                  <a:cubicBezTo>
                    <a:pt x="1725" y="1529"/>
                    <a:pt x="1726" y="1526"/>
                    <a:pt x="1725" y="1524"/>
                  </a:cubicBezTo>
                  <a:cubicBezTo>
                    <a:pt x="1726" y="1524"/>
                    <a:pt x="1727" y="1524"/>
                    <a:pt x="1728" y="1524"/>
                  </a:cubicBezTo>
                  <a:cubicBezTo>
                    <a:pt x="1728" y="1527"/>
                    <a:pt x="1729" y="1531"/>
                    <a:pt x="1729" y="1534"/>
                  </a:cubicBezTo>
                  <a:cubicBezTo>
                    <a:pt x="1731" y="1543"/>
                    <a:pt x="1733" y="1551"/>
                    <a:pt x="1736" y="1559"/>
                  </a:cubicBezTo>
                  <a:cubicBezTo>
                    <a:pt x="1739" y="1566"/>
                    <a:pt x="1743" y="1574"/>
                    <a:pt x="1748" y="1581"/>
                  </a:cubicBezTo>
                  <a:cubicBezTo>
                    <a:pt x="1753" y="1588"/>
                    <a:pt x="1758" y="1594"/>
                    <a:pt x="1765" y="1600"/>
                  </a:cubicBezTo>
                  <a:cubicBezTo>
                    <a:pt x="1771" y="1605"/>
                    <a:pt x="1778" y="1610"/>
                    <a:pt x="1785" y="1614"/>
                  </a:cubicBezTo>
                  <a:cubicBezTo>
                    <a:pt x="1789" y="1617"/>
                    <a:pt x="1793" y="1618"/>
                    <a:pt x="1797" y="1620"/>
                  </a:cubicBezTo>
                  <a:cubicBezTo>
                    <a:pt x="1800" y="1622"/>
                    <a:pt x="1805" y="1623"/>
                    <a:pt x="1808" y="1624"/>
                  </a:cubicBezTo>
                  <a:cubicBezTo>
                    <a:pt x="1808" y="1624"/>
                    <a:pt x="1808" y="1624"/>
                    <a:pt x="1808" y="1624"/>
                  </a:cubicBezTo>
                  <a:cubicBezTo>
                    <a:pt x="1809" y="1624"/>
                    <a:pt x="1809" y="1624"/>
                    <a:pt x="1809" y="1624"/>
                  </a:cubicBezTo>
                  <a:cubicBezTo>
                    <a:pt x="1812" y="1625"/>
                    <a:pt x="1812" y="1625"/>
                    <a:pt x="1812" y="1625"/>
                  </a:cubicBezTo>
                  <a:cubicBezTo>
                    <a:pt x="1813" y="1625"/>
                    <a:pt x="1813" y="1625"/>
                    <a:pt x="1813" y="1625"/>
                  </a:cubicBezTo>
                  <a:cubicBezTo>
                    <a:pt x="1818" y="1626"/>
                    <a:pt x="1818" y="1626"/>
                    <a:pt x="1818" y="1626"/>
                  </a:cubicBezTo>
                  <a:cubicBezTo>
                    <a:pt x="1819" y="1627"/>
                    <a:pt x="1819" y="1627"/>
                    <a:pt x="1819" y="1627"/>
                  </a:cubicBezTo>
                  <a:cubicBezTo>
                    <a:pt x="1820" y="1627"/>
                    <a:pt x="1820" y="1627"/>
                    <a:pt x="1821" y="1627"/>
                  </a:cubicBezTo>
                  <a:cubicBezTo>
                    <a:pt x="1822" y="1627"/>
                    <a:pt x="1822" y="1627"/>
                    <a:pt x="1822" y="1627"/>
                  </a:cubicBezTo>
                  <a:cubicBezTo>
                    <a:pt x="1822" y="1628"/>
                    <a:pt x="1823" y="1629"/>
                    <a:pt x="1824" y="1629"/>
                  </a:cubicBezTo>
                  <a:cubicBezTo>
                    <a:pt x="1824" y="1629"/>
                    <a:pt x="1821" y="1631"/>
                    <a:pt x="1820" y="1632"/>
                  </a:cubicBezTo>
                  <a:cubicBezTo>
                    <a:pt x="1820" y="1632"/>
                    <a:pt x="1825" y="1637"/>
                    <a:pt x="1830" y="1636"/>
                  </a:cubicBezTo>
                  <a:cubicBezTo>
                    <a:pt x="1829" y="1641"/>
                    <a:pt x="1835" y="1645"/>
                    <a:pt x="1835" y="1645"/>
                  </a:cubicBezTo>
                  <a:cubicBezTo>
                    <a:pt x="1836" y="1644"/>
                    <a:pt x="1837" y="1641"/>
                    <a:pt x="1837" y="1641"/>
                  </a:cubicBezTo>
                  <a:cubicBezTo>
                    <a:pt x="1838" y="1642"/>
                    <a:pt x="1840" y="1643"/>
                    <a:pt x="1840" y="1643"/>
                  </a:cubicBezTo>
                  <a:cubicBezTo>
                    <a:pt x="1843" y="1639"/>
                    <a:pt x="1841" y="1635"/>
                    <a:pt x="1840" y="1633"/>
                  </a:cubicBezTo>
                  <a:cubicBezTo>
                    <a:pt x="1842" y="1634"/>
                    <a:pt x="1847" y="1634"/>
                    <a:pt x="1850" y="1631"/>
                  </a:cubicBezTo>
                  <a:cubicBezTo>
                    <a:pt x="1850" y="1631"/>
                    <a:pt x="1850" y="1630"/>
                    <a:pt x="1848" y="1629"/>
                  </a:cubicBezTo>
                  <a:cubicBezTo>
                    <a:pt x="1848" y="1629"/>
                    <a:pt x="1851" y="1627"/>
                    <a:pt x="1852" y="1626"/>
                  </a:cubicBezTo>
                  <a:cubicBezTo>
                    <a:pt x="1852" y="1626"/>
                    <a:pt x="1847" y="1621"/>
                    <a:pt x="1842" y="1622"/>
                  </a:cubicBezTo>
                  <a:cubicBezTo>
                    <a:pt x="1843" y="1617"/>
                    <a:pt x="1837" y="1613"/>
                    <a:pt x="1837" y="1613"/>
                  </a:cubicBezTo>
                  <a:cubicBezTo>
                    <a:pt x="1836" y="1614"/>
                    <a:pt x="1835" y="1617"/>
                    <a:pt x="1835" y="1617"/>
                  </a:cubicBezTo>
                  <a:cubicBezTo>
                    <a:pt x="1834" y="1616"/>
                    <a:pt x="1832" y="1615"/>
                    <a:pt x="1832" y="1615"/>
                  </a:cubicBezTo>
                  <a:cubicBezTo>
                    <a:pt x="1830" y="1618"/>
                    <a:pt x="1830" y="1621"/>
                    <a:pt x="1831" y="1624"/>
                  </a:cubicBezTo>
                  <a:cubicBezTo>
                    <a:pt x="1828" y="1623"/>
                    <a:pt x="1828" y="1623"/>
                    <a:pt x="1828" y="1623"/>
                  </a:cubicBezTo>
                  <a:cubicBezTo>
                    <a:pt x="1826" y="1623"/>
                    <a:pt x="1826" y="1623"/>
                    <a:pt x="1826" y="1623"/>
                  </a:cubicBezTo>
                  <a:cubicBezTo>
                    <a:pt x="1825" y="1623"/>
                    <a:pt x="1825" y="1623"/>
                    <a:pt x="1825" y="1623"/>
                  </a:cubicBezTo>
                  <a:cubicBezTo>
                    <a:pt x="1822" y="1622"/>
                    <a:pt x="1822" y="1622"/>
                    <a:pt x="1822" y="1622"/>
                  </a:cubicBezTo>
                  <a:cubicBezTo>
                    <a:pt x="1821" y="1622"/>
                    <a:pt x="1821" y="1622"/>
                    <a:pt x="1820" y="1622"/>
                  </a:cubicBezTo>
                  <a:cubicBezTo>
                    <a:pt x="1819" y="1622"/>
                    <a:pt x="1819" y="1622"/>
                    <a:pt x="1819" y="1622"/>
                  </a:cubicBezTo>
                  <a:cubicBezTo>
                    <a:pt x="1816" y="1621"/>
                    <a:pt x="1816" y="1621"/>
                    <a:pt x="1816" y="1621"/>
                  </a:cubicBezTo>
                  <a:cubicBezTo>
                    <a:pt x="1814" y="1621"/>
                    <a:pt x="1814" y="1621"/>
                    <a:pt x="1814" y="1621"/>
                  </a:cubicBezTo>
                  <a:cubicBezTo>
                    <a:pt x="1813" y="1620"/>
                    <a:pt x="1813" y="1620"/>
                    <a:pt x="1813" y="1620"/>
                  </a:cubicBezTo>
                  <a:cubicBezTo>
                    <a:pt x="1810" y="1620"/>
                    <a:pt x="1810" y="1620"/>
                    <a:pt x="1810" y="1620"/>
                  </a:cubicBezTo>
                  <a:cubicBezTo>
                    <a:pt x="1806" y="1618"/>
                    <a:pt x="1802" y="1617"/>
                    <a:pt x="1798" y="1615"/>
                  </a:cubicBezTo>
                  <a:cubicBezTo>
                    <a:pt x="1795" y="1614"/>
                    <a:pt x="1791" y="1612"/>
                    <a:pt x="1788" y="1610"/>
                  </a:cubicBezTo>
                  <a:cubicBezTo>
                    <a:pt x="1784" y="1607"/>
                    <a:pt x="1781" y="1605"/>
                    <a:pt x="1778" y="1603"/>
                  </a:cubicBezTo>
                  <a:cubicBezTo>
                    <a:pt x="1774" y="1600"/>
                    <a:pt x="1771" y="1598"/>
                    <a:pt x="1768" y="1595"/>
                  </a:cubicBezTo>
                  <a:cubicBezTo>
                    <a:pt x="1762" y="1589"/>
                    <a:pt x="1757" y="1583"/>
                    <a:pt x="1753" y="1576"/>
                  </a:cubicBezTo>
                  <a:cubicBezTo>
                    <a:pt x="1748" y="1569"/>
                    <a:pt x="1745" y="1562"/>
                    <a:pt x="1742" y="1554"/>
                  </a:cubicBezTo>
                  <a:cubicBezTo>
                    <a:pt x="1739" y="1547"/>
                    <a:pt x="1738" y="1539"/>
                    <a:pt x="1737" y="1531"/>
                  </a:cubicBezTo>
                  <a:cubicBezTo>
                    <a:pt x="1736" y="1527"/>
                    <a:pt x="1736" y="1523"/>
                    <a:pt x="1735" y="1519"/>
                  </a:cubicBezTo>
                  <a:cubicBezTo>
                    <a:pt x="1739" y="1521"/>
                    <a:pt x="1742" y="1522"/>
                    <a:pt x="1746" y="1523"/>
                  </a:cubicBezTo>
                  <a:cubicBezTo>
                    <a:pt x="1746" y="1523"/>
                    <a:pt x="1746" y="1523"/>
                    <a:pt x="1746" y="1523"/>
                  </a:cubicBezTo>
                  <a:cubicBezTo>
                    <a:pt x="1746" y="1523"/>
                    <a:pt x="1746" y="1523"/>
                    <a:pt x="1746" y="1523"/>
                  </a:cubicBezTo>
                  <a:cubicBezTo>
                    <a:pt x="1753" y="1523"/>
                    <a:pt x="1753" y="1523"/>
                    <a:pt x="1753" y="1523"/>
                  </a:cubicBezTo>
                  <a:cubicBezTo>
                    <a:pt x="1761" y="1524"/>
                    <a:pt x="1761" y="1524"/>
                    <a:pt x="1761" y="1524"/>
                  </a:cubicBezTo>
                  <a:cubicBezTo>
                    <a:pt x="1768" y="1524"/>
                    <a:pt x="1768" y="1524"/>
                    <a:pt x="1768" y="1524"/>
                  </a:cubicBezTo>
                  <a:cubicBezTo>
                    <a:pt x="1776" y="1524"/>
                    <a:pt x="1776" y="1524"/>
                    <a:pt x="1776" y="1524"/>
                  </a:cubicBezTo>
                  <a:cubicBezTo>
                    <a:pt x="1785" y="1525"/>
                    <a:pt x="1795" y="1526"/>
                    <a:pt x="1804" y="1528"/>
                  </a:cubicBezTo>
                  <a:cubicBezTo>
                    <a:pt x="1807" y="1529"/>
                    <a:pt x="1809" y="1529"/>
                    <a:pt x="1811" y="1530"/>
                  </a:cubicBezTo>
                  <a:cubicBezTo>
                    <a:pt x="1814" y="1530"/>
                    <a:pt x="1816" y="1531"/>
                    <a:pt x="1818" y="1532"/>
                  </a:cubicBezTo>
                  <a:cubicBezTo>
                    <a:pt x="1825" y="1534"/>
                    <a:pt x="1825" y="1534"/>
                    <a:pt x="1825" y="1534"/>
                  </a:cubicBezTo>
                  <a:cubicBezTo>
                    <a:pt x="1829" y="1536"/>
                    <a:pt x="1829" y="1536"/>
                    <a:pt x="1829" y="1536"/>
                  </a:cubicBezTo>
                  <a:cubicBezTo>
                    <a:pt x="1829" y="1536"/>
                    <a:pt x="1831" y="1537"/>
                    <a:pt x="1832" y="1537"/>
                  </a:cubicBezTo>
                  <a:cubicBezTo>
                    <a:pt x="1838" y="1541"/>
                    <a:pt x="1838" y="1541"/>
                    <a:pt x="1838" y="1541"/>
                  </a:cubicBezTo>
                  <a:cubicBezTo>
                    <a:pt x="1844" y="1544"/>
                    <a:pt x="1844" y="1544"/>
                    <a:pt x="1844" y="1544"/>
                  </a:cubicBezTo>
                  <a:cubicBezTo>
                    <a:pt x="1846" y="1545"/>
                    <a:pt x="1846" y="1545"/>
                    <a:pt x="1846" y="1545"/>
                  </a:cubicBezTo>
                  <a:cubicBezTo>
                    <a:pt x="1847" y="1546"/>
                    <a:pt x="1847" y="1546"/>
                    <a:pt x="1847" y="1546"/>
                  </a:cubicBezTo>
                  <a:cubicBezTo>
                    <a:pt x="1850" y="1549"/>
                    <a:pt x="1850" y="1549"/>
                    <a:pt x="1850" y="1549"/>
                  </a:cubicBezTo>
                  <a:cubicBezTo>
                    <a:pt x="1851" y="1549"/>
                    <a:pt x="1852" y="1550"/>
                    <a:pt x="1853" y="1551"/>
                  </a:cubicBezTo>
                  <a:cubicBezTo>
                    <a:pt x="1851" y="1551"/>
                    <a:pt x="1850" y="1552"/>
                    <a:pt x="1849" y="1554"/>
                  </a:cubicBezTo>
                  <a:cubicBezTo>
                    <a:pt x="1846" y="1558"/>
                    <a:pt x="1847" y="1565"/>
                    <a:pt x="1852" y="1568"/>
                  </a:cubicBezTo>
                  <a:cubicBezTo>
                    <a:pt x="1857" y="1571"/>
                    <a:pt x="1862" y="1571"/>
                    <a:pt x="1866" y="1568"/>
                  </a:cubicBezTo>
                  <a:cubicBezTo>
                    <a:pt x="1866" y="1568"/>
                    <a:pt x="1866" y="1568"/>
                    <a:pt x="1866" y="1568"/>
                  </a:cubicBezTo>
                  <a:cubicBezTo>
                    <a:pt x="1864" y="1572"/>
                    <a:pt x="1866" y="1577"/>
                    <a:pt x="1870" y="1580"/>
                  </a:cubicBezTo>
                  <a:cubicBezTo>
                    <a:pt x="1875" y="1584"/>
                    <a:pt x="1882" y="1583"/>
                    <a:pt x="1885" y="1578"/>
                  </a:cubicBezTo>
                  <a:cubicBezTo>
                    <a:pt x="1887" y="1575"/>
                    <a:pt x="1887" y="1572"/>
                    <a:pt x="1886" y="1569"/>
                  </a:cubicBezTo>
                  <a:cubicBezTo>
                    <a:pt x="1891" y="1572"/>
                    <a:pt x="1897" y="1571"/>
                    <a:pt x="1900" y="1566"/>
                  </a:cubicBezTo>
                  <a:cubicBezTo>
                    <a:pt x="1903" y="1562"/>
                    <a:pt x="1902" y="1555"/>
                    <a:pt x="1897" y="1552"/>
                  </a:cubicBezTo>
                  <a:cubicBezTo>
                    <a:pt x="1895" y="1551"/>
                    <a:pt x="1894" y="1550"/>
                    <a:pt x="1893" y="1550"/>
                  </a:cubicBezTo>
                  <a:cubicBezTo>
                    <a:pt x="1893" y="1550"/>
                    <a:pt x="1893" y="1550"/>
                    <a:pt x="1893" y="1549"/>
                  </a:cubicBezTo>
                  <a:cubicBezTo>
                    <a:pt x="1896" y="1545"/>
                    <a:pt x="1895" y="1538"/>
                    <a:pt x="1890" y="1535"/>
                  </a:cubicBezTo>
                  <a:cubicBezTo>
                    <a:pt x="1885" y="1531"/>
                    <a:pt x="1878" y="1532"/>
                    <a:pt x="1875" y="1537"/>
                  </a:cubicBezTo>
                  <a:cubicBezTo>
                    <a:pt x="1875" y="1537"/>
                    <a:pt x="1875" y="1538"/>
                    <a:pt x="1874" y="1538"/>
                  </a:cubicBezTo>
                  <a:cubicBezTo>
                    <a:pt x="1874" y="1537"/>
                    <a:pt x="1872" y="1535"/>
                    <a:pt x="1871" y="1534"/>
                  </a:cubicBezTo>
                  <a:cubicBezTo>
                    <a:pt x="1866" y="1531"/>
                    <a:pt x="1859" y="1532"/>
                    <a:pt x="1856" y="1537"/>
                  </a:cubicBezTo>
                  <a:cubicBezTo>
                    <a:pt x="1854" y="1540"/>
                    <a:pt x="1854" y="1545"/>
                    <a:pt x="1856" y="1548"/>
                  </a:cubicBezTo>
                  <a:cubicBezTo>
                    <a:pt x="1855" y="1547"/>
                    <a:pt x="1854" y="1546"/>
                    <a:pt x="1853" y="1545"/>
                  </a:cubicBezTo>
                  <a:cubicBezTo>
                    <a:pt x="1850" y="1543"/>
                    <a:pt x="1850" y="1543"/>
                    <a:pt x="1850" y="1543"/>
                  </a:cubicBezTo>
                  <a:cubicBezTo>
                    <a:pt x="1848" y="1541"/>
                    <a:pt x="1848" y="1541"/>
                    <a:pt x="1848" y="1541"/>
                  </a:cubicBezTo>
                  <a:cubicBezTo>
                    <a:pt x="1847" y="1540"/>
                    <a:pt x="1847" y="1540"/>
                    <a:pt x="1847" y="1540"/>
                  </a:cubicBezTo>
                  <a:cubicBezTo>
                    <a:pt x="1844" y="1538"/>
                    <a:pt x="1844" y="1538"/>
                    <a:pt x="1844" y="1538"/>
                  </a:cubicBezTo>
                  <a:cubicBezTo>
                    <a:pt x="1842" y="1537"/>
                    <a:pt x="1842" y="1537"/>
                    <a:pt x="1842" y="1537"/>
                  </a:cubicBezTo>
                  <a:cubicBezTo>
                    <a:pt x="1842" y="1537"/>
                    <a:pt x="1842" y="1537"/>
                    <a:pt x="1842" y="1537"/>
                  </a:cubicBezTo>
                  <a:cubicBezTo>
                    <a:pt x="1841" y="1537"/>
                    <a:pt x="1841" y="1537"/>
                    <a:pt x="1841" y="1537"/>
                  </a:cubicBezTo>
                  <a:cubicBezTo>
                    <a:pt x="1841" y="1536"/>
                    <a:pt x="1841" y="1536"/>
                    <a:pt x="1841" y="1536"/>
                  </a:cubicBezTo>
                  <a:cubicBezTo>
                    <a:pt x="1841" y="1536"/>
                    <a:pt x="1841" y="1536"/>
                    <a:pt x="1841" y="1536"/>
                  </a:cubicBezTo>
                  <a:cubicBezTo>
                    <a:pt x="1834" y="1533"/>
                    <a:pt x="1834" y="1533"/>
                    <a:pt x="1834" y="1533"/>
                  </a:cubicBezTo>
                  <a:cubicBezTo>
                    <a:pt x="1833" y="1532"/>
                    <a:pt x="1832" y="1532"/>
                    <a:pt x="1831" y="1531"/>
                  </a:cubicBezTo>
                  <a:cubicBezTo>
                    <a:pt x="1827" y="1530"/>
                    <a:pt x="1827" y="1530"/>
                    <a:pt x="1827" y="1530"/>
                  </a:cubicBezTo>
                  <a:cubicBezTo>
                    <a:pt x="1820" y="1527"/>
                    <a:pt x="1820" y="1527"/>
                    <a:pt x="1820" y="1527"/>
                  </a:cubicBezTo>
                  <a:cubicBezTo>
                    <a:pt x="1818" y="1526"/>
                    <a:pt x="1815" y="1525"/>
                    <a:pt x="1813" y="1524"/>
                  </a:cubicBezTo>
                  <a:cubicBezTo>
                    <a:pt x="1811" y="1524"/>
                    <a:pt x="1808" y="1523"/>
                    <a:pt x="1806" y="1522"/>
                  </a:cubicBezTo>
                  <a:cubicBezTo>
                    <a:pt x="1796" y="1520"/>
                    <a:pt x="1786" y="1518"/>
                    <a:pt x="1776" y="1517"/>
                  </a:cubicBezTo>
                  <a:cubicBezTo>
                    <a:pt x="1769" y="1517"/>
                    <a:pt x="1769" y="1517"/>
                    <a:pt x="1769" y="1517"/>
                  </a:cubicBezTo>
                  <a:cubicBezTo>
                    <a:pt x="1761" y="1516"/>
                    <a:pt x="1761" y="1516"/>
                    <a:pt x="1761" y="1516"/>
                  </a:cubicBezTo>
                  <a:cubicBezTo>
                    <a:pt x="1747" y="1515"/>
                    <a:pt x="1747" y="1515"/>
                    <a:pt x="1747" y="1515"/>
                  </a:cubicBezTo>
                  <a:cubicBezTo>
                    <a:pt x="1744" y="1515"/>
                    <a:pt x="1742" y="1514"/>
                    <a:pt x="1739" y="1512"/>
                  </a:cubicBezTo>
                  <a:cubicBezTo>
                    <a:pt x="1739" y="1512"/>
                    <a:pt x="1738" y="1511"/>
                    <a:pt x="1738" y="1511"/>
                  </a:cubicBezTo>
                  <a:cubicBezTo>
                    <a:pt x="1737" y="1510"/>
                    <a:pt x="1737" y="1510"/>
                    <a:pt x="1737" y="1510"/>
                  </a:cubicBezTo>
                  <a:cubicBezTo>
                    <a:pt x="1737" y="1510"/>
                    <a:pt x="1737" y="1510"/>
                    <a:pt x="1737" y="1510"/>
                  </a:cubicBezTo>
                  <a:cubicBezTo>
                    <a:pt x="1737" y="1510"/>
                    <a:pt x="1737" y="1510"/>
                    <a:pt x="1737" y="1510"/>
                  </a:cubicBezTo>
                  <a:cubicBezTo>
                    <a:pt x="1736" y="1509"/>
                    <a:pt x="1736" y="1509"/>
                    <a:pt x="1736" y="1509"/>
                  </a:cubicBezTo>
                  <a:cubicBezTo>
                    <a:pt x="1735" y="1507"/>
                    <a:pt x="1735" y="1507"/>
                    <a:pt x="1735" y="1507"/>
                  </a:cubicBezTo>
                  <a:cubicBezTo>
                    <a:pt x="1735" y="1507"/>
                    <a:pt x="1735" y="1507"/>
                    <a:pt x="1735" y="1507"/>
                  </a:cubicBezTo>
                  <a:cubicBezTo>
                    <a:pt x="1734" y="1507"/>
                    <a:pt x="1734" y="1507"/>
                    <a:pt x="1734" y="1507"/>
                  </a:cubicBezTo>
                  <a:cubicBezTo>
                    <a:pt x="1734" y="1506"/>
                    <a:pt x="1734" y="1506"/>
                    <a:pt x="1734" y="1506"/>
                  </a:cubicBezTo>
                  <a:cubicBezTo>
                    <a:pt x="1733" y="1497"/>
                    <a:pt x="1731" y="1489"/>
                    <a:pt x="1729" y="1481"/>
                  </a:cubicBezTo>
                  <a:cubicBezTo>
                    <a:pt x="1728" y="1477"/>
                    <a:pt x="1726" y="1473"/>
                    <a:pt x="1724" y="1469"/>
                  </a:cubicBezTo>
                  <a:cubicBezTo>
                    <a:pt x="1723" y="1467"/>
                    <a:pt x="1722" y="1465"/>
                    <a:pt x="1721" y="1463"/>
                  </a:cubicBezTo>
                  <a:cubicBezTo>
                    <a:pt x="1719" y="1461"/>
                    <a:pt x="1718" y="1459"/>
                    <a:pt x="1717" y="1458"/>
                  </a:cubicBezTo>
                  <a:cubicBezTo>
                    <a:pt x="1717" y="1458"/>
                    <a:pt x="1717" y="1458"/>
                    <a:pt x="1717" y="1458"/>
                  </a:cubicBezTo>
                  <a:cubicBezTo>
                    <a:pt x="1717" y="1458"/>
                    <a:pt x="1717" y="1458"/>
                    <a:pt x="1717" y="1458"/>
                  </a:cubicBezTo>
                  <a:cubicBezTo>
                    <a:pt x="1713" y="1453"/>
                    <a:pt x="1713" y="1453"/>
                    <a:pt x="1713" y="1453"/>
                  </a:cubicBezTo>
                  <a:cubicBezTo>
                    <a:pt x="1712" y="1452"/>
                    <a:pt x="1710" y="1450"/>
                    <a:pt x="1709" y="1449"/>
                  </a:cubicBezTo>
                  <a:cubicBezTo>
                    <a:pt x="1708" y="1448"/>
                    <a:pt x="1707" y="1446"/>
                    <a:pt x="1706" y="1445"/>
                  </a:cubicBezTo>
                  <a:cubicBezTo>
                    <a:pt x="1706" y="1444"/>
                    <a:pt x="1706" y="1444"/>
                    <a:pt x="1706" y="1444"/>
                  </a:cubicBezTo>
                  <a:cubicBezTo>
                    <a:pt x="1706" y="1443"/>
                    <a:pt x="1706" y="1443"/>
                    <a:pt x="1705" y="1443"/>
                  </a:cubicBezTo>
                  <a:cubicBezTo>
                    <a:pt x="1705" y="1442"/>
                    <a:pt x="1705" y="1441"/>
                    <a:pt x="1705" y="1440"/>
                  </a:cubicBezTo>
                  <a:cubicBezTo>
                    <a:pt x="1703" y="1434"/>
                    <a:pt x="1705" y="1427"/>
                    <a:pt x="1706" y="1419"/>
                  </a:cubicBezTo>
                  <a:cubicBezTo>
                    <a:pt x="1708" y="1403"/>
                    <a:pt x="1708" y="1403"/>
                    <a:pt x="1708" y="1403"/>
                  </a:cubicBezTo>
                  <a:cubicBezTo>
                    <a:pt x="1710" y="1402"/>
                    <a:pt x="1712" y="1402"/>
                    <a:pt x="1712" y="1402"/>
                  </a:cubicBezTo>
                  <a:cubicBezTo>
                    <a:pt x="1712" y="1405"/>
                    <a:pt x="1714" y="1409"/>
                    <a:pt x="1714" y="1409"/>
                  </a:cubicBezTo>
                  <a:cubicBezTo>
                    <a:pt x="1725" y="1407"/>
                    <a:pt x="1730" y="1398"/>
                    <a:pt x="1732" y="1394"/>
                  </a:cubicBezTo>
                  <a:cubicBezTo>
                    <a:pt x="1734" y="1398"/>
                    <a:pt x="1739" y="1407"/>
                    <a:pt x="1751" y="1408"/>
                  </a:cubicBezTo>
                  <a:cubicBezTo>
                    <a:pt x="1751" y="1408"/>
                    <a:pt x="1752" y="1404"/>
                    <a:pt x="1752" y="1400"/>
                  </a:cubicBezTo>
                  <a:cubicBezTo>
                    <a:pt x="1752" y="1400"/>
                    <a:pt x="1758" y="1402"/>
                    <a:pt x="1762" y="1401"/>
                  </a:cubicBezTo>
                  <a:cubicBezTo>
                    <a:pt x="1762" y="1401"/>
                    <a:pt x="1763" y="1386"/>
                    <a:pt x="1753" y="1379"/>
                  </a:cubicBezTo>
                  <a:cubicBezTo>
                    <a:pt x="1762" y="1372"/>
                    <a:pt x="1760" y="1356"/>
                    <a:pt x="1760" y="1356"/>
                  </a:cubicBezTo>
                  <a:cubicBezTo>
                    <a:pt x="1756" y="1356"/>
                    <a:pt x="1750" y="1358"/>
                    <a:pt x="1750" y="1358"/>
                  </a:cubicBezTo>
                  <a:cubicBezTo>
                    <a:pt x="1750" y="1354"/>
                    <a:pt x="1748" y="1350"/>
                    <a:pt x="1748" y="1350"/>
                  </a:cubicBezTo>
                  <a:cubicBezTo>
                    <a:pt x="1743" y="1351"/>
                    <a:pt x="1740" y="1353"/>
                    <a:pt x="1737" y="1356"/>
                  </a:cubicBezTo>
                  <a:cubicBezTo>
                    <a:pt x="1737" y="1356"/>
                    <a:pt x="1737" y="1355"/>
                    <a:pt x="1737" y="1355"/>
                  </a:cubicBezTo>
                  <a:cubicBezTo>
                    <a:pt x="1738" y="1352"/>
                    <a:pt x="1738" y="1349"/>
                    <a:pt x="1738" y="1346"/>
                  </a:cubicBezTo>
                  <a:cubicBezTo>
                    <a:pt x="1739" y="1343"/>
                    <a:pt x="1739" y="1340"/>
                    <a:pt x="1738" y="1337"/>
                  </a:cubicBezTo>
                  <a:cubicBezTo>
                    <a:pt x="1738" y="1332"/>
                    <a:pt x="1738" y="1332"/>
                    <a:pt x="1738" y="1332"/>
                  </a:cubicBezTo>
                  <a:cubicBezTo>
                    <a:pt x="1740" y="1328"/>
                    <a:pt x="1743" y="1323"/>
                    <a:pt x="1745" y="1318"/>
                  </a:cubicBezTo>
                  <a:cubicBezTo>
                    <a:pt x="1752" y="1305"/>
                    <a:pt x="1757" y="1291"/>
                    <a:pt x="1760" y="1277"/>
                  </a:cubicBezTo>
                  <a:cubicBezTo>
                    <a:pt x="1762" y="1270"/>
                    <a:pt x="1763" y="1263"/>
                    <a:pt x="1764" y="1257"/>
                  </a:cubicBezTo>
                  <a:cubicBezTo>
                    <a:pt x="1767" y="1260"/>
                    <a:pt x="1770" y="1263"/>
                    <a:pt x="1773" y="1266"/>
                  </a:cubicBezTo>
                  <a:cubicBezTo>
                    <a:pt x="1777" y="1270"/>
                    <a:pt x="1781" y="1274"/>
                    <a:pt x="1786" y="1277"/>
                  </a:cubicBezTo>
                  <a:cubicBezTo>
                    <a:pt x="1789" y="1278"/>
                    <a:pt x="1791" y="1279"/>
                    <a:pt x="1793" y="1281"/>
                  </a:cubicBezTo>
                  <a:cubicBezTo>
                    <a:pt x="1796" y="1282"/>
                    <a:pt x="1799" y="1283"/>
                    <a:pt x="1801" y="1284"/>
                  </a:cubicBezTo>
                  <a:cubicBezTo>
                    <a:pt x="1806" y="1285"/>
                    <a:pt x="1812" y="1287"/>
                    <a:pt x="1817" y="1289"/>
                  </a:cubicBezTo>
                  <a:cubicBezTo>
                    <a:pt x="1819" y="1290"/>
                    <a:pt x="1822" y="1291"/>
                    <a:pt x="1824" y="1293"/>
                  </a:cubicBezTo>
                  <a:cubicBezTo>
                    <a:pt x="1826" y="1294"/>
                    <a:pt x="1828" y="1296"/>
                    <a:pt x="1830" y="1298"/>
                  </a:cubicBezTo>
                  <a:cubicBezTo>
                    <a:pt x="1832" y="1300"/>
                    <a:pt x="1834" y="1301"/>
                    <a:pt x="1836" y="1303"/>
                  </a:cubicBezTo>
                  <a:cubicBezTo>
                    <a:pt x="1838" y="1305"/>
                    <a:pt x="1840" y="1307"/>
                    <a:pt x="1842" y="1309"/>
                  </a:cubicBezTo>
                  <a:cubicBezTo>
                    <a:pt x="1850" y="1316"/>
                    <a:pt x="1859" y="1322"/>
                    <a:pt x="1868" y="1327"/>
                  </a:cubicBezTo>
                  <a:cubicBezTo>
                    <a:pt x="1869" y="1329"/>
                    <a:pt x="1870" y="1331"/>
                    <a:pt x="1870" y="1333"/>
                  </a:cubicBezTo>
                  <a:cubicBezTo>
                    <a:pt x="1871" y="1335"/>
                    <a:pt x="1871" y="1336"/>
                    <a:pt x="1872" y="1338"/>
                  </a:cubicBezTo>
                  <a:cubicBezTo>
                    <a:pt x="1873" y="1343"/>
                    <a:pt x="1873" y="1343"/>
                    <a:pt x="1873" y="1343"/>
                  </a:cubicBezTo>
                  <a:cubicBezTo>
                    <a:pt x="1873" y="1347"/>
                    <a:pt x="1874" y="1350"/>
                    <a:pt x="1874" y="1354"/>
                  </a:cubicBezTo>
                  <a:cubicBezTo>
                    <a:pt x="1876" y="1364"/>
                    <a:pt x="1876" y="1364"/>
                    <a:pt x="1876" y="1364"/>
                  </a:cubicBezTo>
                  <a:cubicBezTo>
                    <a:pt x="1876" y="1371"/>
                    <a:pt x="1877" y="1378"/>
                    <a:pt x="1879" y="1385"/>
                  </a:cubicBezTo>
                  <a:cubicBezTo>
                    <a:pt x="1880" y="1392"/>
                    <a:pt x="1883" y="1399"/>
                    <a:pt x="1886" y="1405"/>
                  </a:cubicBezTo>
                  <a:cubicBezTo>
                    <a:pt x="1888" y="1408"/>
                    <a:pt x="1889" y="1411"/>
                    <a:pt x="1890" y="1414"/>
                  </a:cubicBezTo>
                  <a:cubicBezTo>
                    <a:pt x="1891" y="1416"/>
                    <a:pt x="1891" y="1418"/>
                    <a:pt x="1892" y="1419"/>
                  </a:cubicBezTo>
                  <a:cubicBezTo>
                    <a:pt x="1891" y="1418"/>
                    <a:pt x="1891" y="1418"/>
                    <a:pt x="1890" y="1417"/>
                  </a:cubicBezTo>
                  <a:cubicBezTo>
                    <a:pt x="1887" y="1416"/>
                    <a:pt x="1885" y="1417"/>
                    <a:pt x="1883" y="1418"/>
                  </a:cubicBezTo>
                  <a:cubicBezTo>
                    <a:pt x="1883" y="1417"/>
                    <a:pt x="1882" y="1416"/>
                    <a:pt x="1881" y="1415"/>
                  </a:cubicBezTo>
                  <a:cubicBezTo>
                    <a:pt x="1878" y="1414"/>
                    <a:pt x="1875" y="1415"/>
                    <a:pt x="1874" y="1417"/>
                  </a:cubicBezTo>
                  <a:cubicBezTo>
                    <a:pt x="1873" y="1420"/>
                    <a:pt x="1874" y="1422"/>
                    <a:pt x="1875" y="1424"/>
                  </a:cubicBezTo>
                  <a:cubicBezTo>
                    <a:pt x="1873" y="1423"/>
                    <a:pt x="1871" y="1425"/>
                    <a:pt x="1870" y="1427"/>
                  </a:cubicBezTo>
                  <a:cubicBezTo>
                    <a:pt x="1868" y="1430"/>
                    <a:pt x="1869" y="1433"/>
                    <a:pt x="1872" y="1434"/>
                  </a:cubicBezTo>
                  <a:cubicBezTo>
                    <a:pt x="1873" y="1434"/>
                    <a:pt x="1875" y="1434"/>
                    <a:pt x="1876" y="1434"/>
                  </a:cubicBezTo>
                  <a:cubicBezTo>
                    <a:pt x="1875" y="1436"/>
                    <a:pt x="1876" y="1439"/>
                    <a:pt x="1878" y="1440"/>
                  </a:cubicBezTo>
                  <a:cubicBezTo>
                    <a:pt x="1881" y="1441"/>
                    <a:pt x="1884" y="1440"/>
                    <a:pt x="1885" y="1438"/>
                  </a:cubicBezTo>
                  <a:cubicBezTo>
                    <a:pt x="1885" y="1437"/>
                    <a:pt x="1886" y="1436"/>
                    <a:pt x="1886" y="1436"/>
                  </a:cubicBezTo>
                  <a:cubicBezTo>
                    <a:pt x="1886" y="1436"/>
                    <a:pt x="1886" y="1436"/>
                    <a:pt x="1886" y="1436"/>
                  </a:cubicBezTo>
                  <a:cubicBezTo>
                    <a:pt x="1888" y="1437"/>
                    <a:pt x="1892" y="1436"/>
                    <a:pt x="1893" y="1433"/>
                  </a:cubicBezTo>
                  <a:cubicBezTo>
                    <a:pt x="1894" y="1430"/>
                    <a:pt x="1893" y="1427"/>
                    <a:pt x="1891" y="1426"/>
                  </a:cubicBezTo>
                  <a:cubicBezTo>
                    <a:pt x="1890" y="1426"/>
                    <a:pt x="1890" y="1426"/>
                    <a:pt x="1890" y="1426"/>
                  </a:cubicBezTo>
                  <a:cubicBezTo>
                    <a:pt x="1891" y="1425"/>
                    <a:pt x="1891" y="1425"/>
                    <a:pt x="1892" y="1424"/>
                  </a:cubicBezTo>
                  <a:cubicBezTo>
                    <a:pt x="1892" y="1423"/>
                    <a:pt x="1892" y="1422"/>
                    <a:pt x="1892" y="1421"/>
                  </a:cubicBezTo>
                  <a:cubicBezTo>
                    <a:pt x="1892" y="1422"/>
                    <a:pt x="1893" y="1423"/>
                    <a:pt x="1893" y="1424"/>
                  </a:cubicBezTo>
                  <a:cubicBezTo>
                    <a:pt x="1894" y="1428"/>
                    <a:pt x="1894" y="1431"/>
                    <a:pt x="1896" y="1435"/>
                  </a:cubicBezTo>
                  <a:cubicBezTo>
                    <a:pt x="1897" y="1438"/>
                    <a:pt x="1899" y="1441"/>
                    <a:pt x="1901" y="1444"/>
                  </a:cubicBezTo>
                  <a:cubicBezTo>
                    <a:pt x="1905" y="1451"/>
                    <a:pt x="1910" y="1456"/>
                    <a:pt x="1916" y="1460"/>
                  </a:cubicBezTo>
                  <a:cubicBezTo>
                    <a:pt x="1919" y="1462"/>
                    <a:pt x="1922" y="1464"/>
                    <a:pt x="1925" y="1465"/>
                  </a:cubicBezTo>
                  <a:cubicBezTo>
                    <a:pt x="1928" y="1467"/>
                    <a:pt x="1931" y="1469"/>
                    <a:pt x="1934" y="1470"/>
                  </a:cubicBezTo>
                  <a:cubicBezTo>
                    <a:pt x="1935" y="1470"/>
                    <a:pt x="1935" y="1470"/>
                    <a:pt x="1935" y="1470"/>
                  </a:cubicBezTo>
                  <a:cubicBezTo>
                    <a:pt x="1935" y="1470"/>
                    <a:pt x="1935" y="1470"/>
                    <a:pt x="1935" y="1470"/>
                  </a:cubicBezTo>
                  <a:cubicBezTo>
                    <a:pt x="1937" y="1466"/>
                    <a:pt x="1937" y="1466"/>
                    <a:pt x="1937" y="1466"/>
                  </a:cubicBezTo>
                  <a:cubicBezTo>
                    <a:pt x="1933" y="1465"/>
                    <a:pt x="1930" y="1463"/>
                    <a:pt x="1927" y="1461"/>
                  </a:cubicBezTo>
                  <a:cubicBezTo>
                    <a:pt x="1925" y="1459"/>
                    <a:pt x="1922" y="1457"/>
                    <a:pt x="1919" y="1455"/>
                  </a:cubicBezTo>
                  <a:cubicBezTo>
                    <a:pt x="1914" y="1451"/>
                    <a:pt x="1909" y="1446"/>
                    <a:pt x="1906" y="1441"/>
                  </a:cubicBezTo>
                  <a:cubicBezTo>
                    <a:pt x="1904" y="1438"/>
                    <a:pt x="1903" y="1435"/>
                    <a:pt x="1902" y="1431"/>
                  </a:cubicBezTo>
                  <a:cubicBezTo>
                    <a:pt x="1901" y="1428"/>
                    <a:pt x="1900" y="1425"/>
                    <a:pt x="1900" y="1421"/>
                  </a:cubicBezTo>
                  <a:cubicBezTo>
                    <a:pt x="1899" y="1416"/>
                    <a:pt x="1899" y="1416"/>
                    <a:pt x="1899" y="1416"/>
                  </a:cubicBezTo>
                  <a:cubicBezTo>
                    <a:pt x="1898" y="1414"/>
                    <a:pt x="1898" y="1413"/>
                    <a:pt x="1897" y="1411"/>
                  </a:cubicBezTo>
                  <a:cubicBezTo>
                    <a:pt x="1896" y="1407"/>
                    <a:pt x="1895" y="1404"/>
                    <a:pt x="1893" y="1401"/>
                  </a:cubicBezTo>
                  <a:cubicBezTo>
                    <a:pt x="1892" y="1398"/>
                    <a:pt x="1890" y="1394"/>
                    <a:pt x="1890" y="1391"/>
                  </a:cubicBezTo>
                  <a:cubicBezTo>
                    <a:pt x="1889" y="1390"/>
                    <a:pt x="1889" y="1388"/>
                    <a:pt x="1888" y="1387"/>
                  </a:cubicBezTo>
                  <a:cubicBezTo>
                    <a:pt x="1888" y="1381"/>
                    <a:pt x="1888" y="1381"/>
                    <a:pt x="1888" y="1381"/>
                  </a:cubicBezTo>
                  <a:cubicBezTo>
                    <a:pt x="1887" y="1378"/>
                    <a:pt x="1886" y="1374"/>
                    <a:pt x="1886" y="1371"/>
                  </a:cubicBezTo>
                  <a:cubicBezTo>
                    <a:pt x="1885" y="1361"/>
                    <a:pt x="1885" y="1361"/>
                    <a:pt x="1885" y="1361"/>
                  </a:cubicBezTo>
                  <a:cubicBezTo>
                    <a:pt x="1885" y="1350"/>
                    <a:pt x="1885" y="1350"/>
                    <a:pt x="1885" y="1350"/>
                  </a:cubicBezTo>
                  <a:cubicBezTo>
                    <a:pt x="1884" y="1348"/>
                    <a:pt x="1884" y="1347"/>
                    <a:pt x="1884" y="1345"/>
                  </a:cubicBezTo>
                  <a:cubicBezTo>
                    <a:pt x="1883" y="1339"/>
                    <a:pt x="1883" y="1339"/>
                    <a:pt x="1883" y="1339"/>
                  </a:cubicBezTo>
                  <a:cubicBezTo>
                    <a:pt x="1883" y="1337"/>
                    <a:pt x="1883" y="1337"/>
                    <a:pt x="1883" y="1337"/>
                  </a:cubicBezTo>
                  <a:cubicBezTo>
                    <a:pt x="1883" y="1337"/>
                    <a:pt x="1883" y="1337"/>
                    <a:pt x="1883" y="1337"/>
                  </a:cubicBezTo>
                  <a:cubicBezTo>
                    <a:pt x="1888" y="1340"/>
                    <a:pt x="1892" y="1343"/>
                    <a:pt x="1897" y="1346"/>
                  </a:cubicBezTo>
                  <a:cubicBezTo>
                    <a:pt x="1906" y="1352"/>
                    <a:pt x="1915" y="1358"/>
                    <a:pt x="1922" y="1366"/>
                  </a:cubicBezTo>
                  <a:cubicBezTo>
                    <a:pt x="1926" y="1370"/>
                    <a:pt x="1929" y="1374"/>
                    <a:pt x="1932" y="1378"/>
                  </a:cubicBezTo>
                  <a:cubicBezTo>
                    <a:pt x="1933" y="1380"/>
                    <a:pt x="1934" y="1381"/>
                    <a:pt x="1935" y="1383"/>
                  </a:cubicBezTo>
                  <a:cubicBezTo>
                    <a:pt x="1934" y="1385"/>
                    <a:pt x="1934" y="1387"/>
                    <a:pt x="1935" y="1389"/>
                  </a:cubicBezTo>
                  <a:cubicBezTo>
                    <a:pt x="1937" y="1395"/>
                    <a:pt x="1943" y="1398"/>
                    <a:pt x="1948" y="1397"/>
                  </a:cubicBezTo>
                  <a:cubicBezTo>
                    <a:pt x="1951" y="1396"/>
                    <a:pt x="1953" y="1393"/>
                    <a:pt x="1954" y="1391"/>
                  </a:cubicBezTo>
                  <a:cubicBezTo>
                    <a:pt x="1956" y="1396"/>
                    <a:pt x="1962" y="1399"/>
                    <a:pt x="1967" y="1397"/>
                  </a:cubicBezTo>
                  <a:cubicBezTo>
                    <a:pt x="1972" y="1396"/>
                    <a:pt x="1975" y="1390"/>
                    <a:pt x="1974" y="1384"/>
                  </a:cubicBezTo>
                  <a:cubicBezTo>
                    <a:pt x="1973" y="1383"/>
                    <a:pt x="1973" y="1381"/>
                    <a:pt x="1972" y="1380"/>
                  </a:cubicBezTo>
                  <a:cubicBezTo>
                    <a:pt x="1972" y="1380"/>
                    <a:pt x="1972" y="1380"/>
                    <a:pt x="1973" y="1380"/>
                  </a:cubicBezTo>
                  <a:cubicBezTo>
                    <a:pt x="1978" y="1378"/>
                    <a:pt x="1981" y="1372"/>
                    <a:pt x="1979" y="1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29">
              <a:extLst>
                <a:ext uri="{FF2B5EF4-FFF2-40B4-BE49-F238E27FC236}">
                  <a16:creationId xmlns:a16="http://schemas.microsoft.com/office/drawing/2014/main" id="{FDFF460F-80B9-4677-BF00-C16660C452DB}"/>
                </a:ext>
              </a:extLst>
            </p:cNvPr>
            <p:cNvSpPr>
              <a:spLocks noEditPoints="1"/>
            </p:cNvSpPr>
            <p:nvPr/>
          </p:nvSpPr>
          <p:spPr bwMode="auto">
            <a:xfrm>
              <a:off x="6916570" y="2732337"/>
              <a:ext cx="160587"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18 w 54"/>
                <a:gd name="T15" fmla="*/ 44 h 54"/>
                <a:gd name="T16" fmla="*/ 17 w 54"/>
                <a:gd name="T17" fmla="*/ 47 h 54"/>
                <a:gd name="T18" fmla="*/ 17 w 54"/>
                <a:gd name="T19" fmla="*/ 44 h 54"/>
                <a:gd name="T20" fmla="*/ 26 w 54"/>
                <a:gd name="T21" fmla="*/ 30 h 54"/>
                <a:gd name="T22" fmla="*/ 15 w 54"/>
                <a:gd name="T23" fmla="*/ 32 h 54"/>
                <a:gd name="T24" fmla="*/ 11 w 54"/>
                <a:gd name="T25" fmla="*/ 22 h 54"/>
                <a:gd name="T26" fmla="*/ 9 w 54"/>
                <a:gd name="T27" fmla="*/ 22 h 54"/>
                <a:gd name="T28" fmla="*/ 11 w 54"/>
                <a:gd name="T29" fmla="*/ 20 h 54"/>
                <a:gd name="T30" fmla="*/ 26 w 54"/>
                <a:gd name="T31" fmla="*/ 29 h 54"/>
                <a:gd name="T32" fmla="*/ 16 w 54"/>
                <a:gd name="T33" fmla="*/ 19 h 54"/>
                <a:gd name="T34" fmla="*/ 26 w 54"/>
                <a:gd name="T35" fmla="*/ 28 h 54"/>
                <a:gd name="T36" fmla="*/ 28 w 54"/>
                <a:gd name="T37" fmla="*/ 10 h 54"/>
                <a:gd name="T38" fmla="*/ 31 w 54"/>
                <a:gd name="T39" fmla="*/ 11 h 54"/>
                <a:gd name="T40" fmla="*/ 27 w 54"/>
                <a:gd name="T41" fmla="*/ 29 h 54"/>
                <a:gd name="T42" fmla="*/ 36 w 54"/>
                <a:gd name="T43" fmla="*/ 19 h 54"/>
                <a:gd name="T44" fmla="*/ 28 w 54"/>
                <a:gd name="T45" fmla="*/ 29 h 54"/>
                <a:gd name="T46" fmla="*/ 43 w 54"/>
                <a:gd name="T47" fmla="*/ 24 h 54"/>
                <a:gd name="T48" fmla="*/ 46 w 54"/>
                <a:gd name="T49" fmla="*/ 24 h 54"/>
                <a:gd name="T50" fmla="*/ 39 w 54"/>
                <a:gd name="T51" fmla="*/ 15 h 54"/>
                <a:gd name="T52" fmla="*/ 38 w 54"/>
                <a:gd name="T53" fmla="*/ 10 h 54"/>
                <a:gd name="T54" fmla="*/ 18 w 54"/>
                <a:gd name="T55" fmla="*/ 13 h 54"/>
                <a:gd name="T56" fmla="*/ 2 w 54"/>
                <a:gd name="T57" fmla="*/ 24 h 54"/>
                <a:gd name="T58" fmla="*/ 12 w 54"/>
                <a:gd name="T59" fmla="*/ 32 h 54"/>
                <a:gd name="T60" fmla="*/ 21 w 54"/>
                <a:gd name="T61" fmla="*/ 52 h 54"/>
                <a:gd name="T62" fmla="*/ 40 w 54"/>
                <a:gd name="T63" fmla="*/ 53 h 54"/>
                <a:gd name="T64" fmla="*/ 45 w 54"/>
                <a:gd name="T65" fmla="*/ 36 h 54"/>
                <a:gd name="T66" fmla="*/ 52 w 54"/>
                <a:gd name="T67"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5"/>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18" y="44"/>
                    <a:pt x="18" y="44"/>
                    <a:pt x="18" y="44"/>
                  </a:cubicBezTo>
                  <a:cubicBezTo>
                    <a:pt x="19" y="45"/>
                    <a:pt x="19" y="45"/>
                    <a:pt x="19" y="46"/>
                  </a:cubicBezTo>
                  <a:cubicBezTo>
                    <a:pt x="18" y="47"/>
                    <a:pt x="18" y="48"/>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20"/>
                  </a:cubicBezTo>
                  <a:cubicBezTo>
                    <a:pt x="9" y="19"/>
                    <a:pt x="10" y="19"/>
                    <a:pt x="11" y="20"/>
                  </a:cubicBezTo>
                  <a:cubicBezTo>
                    <a:pt x="11" y="20"/>
                    <a:pt x="12" y="21"/>
                    <a:pt x="11" y="21"/>
                  </a:cubicBezTo>
                  <a:cubicBezTo>
                    <a:pt x="26" y="29"/>
                    <a:pt x="26" y="29"/>
                    <a:pt x="26" y="29"/>
                  </a:cubicBezTo>
                  <a:cubicBezTo>
                    <a:pt x="26" y="29"/>
                    <a:pt x="26" y="29"/>
                    <a:pt x="26" y="29"/>
                  </a:cubicBezTo>
                  <a:cubicBezTo>
                    <a:pt x="16" y="19"/>
                    <a:pt x="16" y="19"/>
                    <a:pt x="16" y="19"/>
                  </a:cubicBezTo>
                  <a:cubicBezTo>
                    <a:pt x="17" y="18"/>
                    <a:pt x="17" y="18"/>
                    <a:pt x="17" y="18"/>
                  </a:cubicBezTo>
                  <a:cubicBezTo>
                    <a:pt x="26" y="28"/>
                    <a:pt x="26" y="28"/>
                    <a:pt x="26" y="28"/>
                  </a:cubicBezTo>
                  <a:cubicBezTo>
                    <a:pt x="28" y="12"/>
                    <a:pt x="28" y="12"/>
                    <a:pt x="28" y="12"/>
                  </a:cubicBezTo>
                  <a:cubicBezTo>
                    <a:pt x="28" y="12"/>
                    <a:pt x="28" y="11"/>
                    <a:pt x="28" y="10"/>
                  </a:cubicBezTo>
                  <a:cubicBezTo>
                    <a:pt x="28" y="9"/>
                    <a:pt x="29" y="9"/>
                    <a:pt x="29" y="9"/>
                  </a:cubicBezTo>
                  <a:cubicBezTo>
                    <a:pt x="30" y="9"/>
                    <a:pt x="31" y="10"/>
                    <a:pt x="31" y="11"/>
                  </a:cubicBezTo>
                  <a:cubicBezTo>
                    <a:pt x="31" y="12"/>
                    <a:pt x="30" y="12"/>
                    <a:pt x="29" y="12"/>
                  </a:cubicBezTo>
                  <a:cubicBezTo>
                    <a:pt x="27" y="29"/>
                    <a:pt x="27" y="29"/>
                    <a:pt x="27" y="29"/>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5"/>
                  </a:moveTo>
                  <a:cubicBezTo>
                    <a:pt x="39" y="15"/>
                    <a:pt x="38" y="15"/>
                    <a:pt x="38" y="15"/>
                  </a:cubicBezTo>
                  <a:cubicBezTo>
                    <a:pt x="38" y="13"/>
                    <a:pt x="38" y="11"/>
                    <a:pt x="38" y="10"/>
                  </a:cubicBezTo>
                  <a:cubicBezTo>
                    <a:pt x="36" y="4"/>
                    <a:pt x="30" y="0"/>
                    <a:pt x="25" y="2"/>
                  </a:cubicBezTo>
                  <a:cubicBezTo>
                    <a:pt x="20" y="3"/>
                    <a:pt x="18" y="8"/>
                    <a:pt x="18" y="13"/>
                  </a:cubicBezTo>
                  <a:cubicBezTo>
                    <a:pt x="15" y="11"/>
                    <a:pt x="12" y="10"/>
                    <a:pt x="9" y="11"/>
                  </a:cubicBezTo>
                  <a:cubicBezTo>
                    <a:pt x="3" y="12"/>
                    <a:pt x="0" y="18"/>
                    <a:pt x="2" y="24"/>
                  </a:cubicBezTo>
                  <a:cubicBezTo>
                    <a:pt x="3" y="29"/>
                    <a:pt x="8" y="32"/>
                    <a:pt x="12" y="32"/>
                  </a:cubicBezTo>
                  <a:cubicBezTo>
                    <a:pt x="12" y="32"/>
                    <a:pt x="12" y="32"/>
                    <a:pt x="12" y="32"/>
                  </a:cubicBezTo>
                  <a:cubicBezTo>
                    <a:pt x="8" y="34"/>
                    <a:pt x="6" y="40"/>
                    <a:pt x="8" y="45"/>
                  </a:cubicBezTo>
                  <a:cubicBezTo>
                    <a:pt x="9" y="50"/>
                    <a:pt x="15" y="54"/>
                    <a:pt x="21" y="52"/>
                  </a:cubicBezTo>
                  <a:cubicBezTo>
                    <a:pt x="24" y="51"/>
                    <a:pt x="26" y="49"/>
                    <a:pt x="27" y="46"/>
                  </a:cubicBezTo>
                  <a:cubicBezTo>
                    <a:pt x="29" y="52"/>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30">
              <a:extLst>
                <a:ext uri="{FF2B5EF4-FFF2-40B4-BE49-F238E27FC236}">
                  <a16:creationId xmlns:a16="http://schemas.microsoft.com/office/drawing/2014/main" id="{7C940661-9B8F-433A-9EE0-AA7EB8ACDD43}"/>
                </a:ext>
              </a:extLst>
            </p:cNvPr>
            <p:cNvSpPr>
              <a:spLocks noEditPoints="1"/>
            </p:cNvSpPr>
            <p:nvPr/>
          </p:nvSpPr>
          <p:spPr bwMode="auto">
            <a:xfrm>
              <a:off x="5725015" y="4482736"/>
              <a:ext cx="157376"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27 w 54"/>
                <a:gd name="T15" fmla="*/ 30 h 54"/>
                <a:gd name="T16" fmla="*/ 19 w 54"/>
                <a:gd name="T17" fmla="*/ 46 h 54"/>
                <a:gd name="T18" fmla="*/ 15 w 54"/>
                <a:gd name="T19" fmla="*/ 45 h 54"/>
                <a:gd name="T20" fmla="*/ 17 w 54"/>
                <a:gd name="T21" fmla="*/ 44 h 54"/>
                <a:gd name="T22" fmla="*/ 15 w 54"/>
                <a:gd name="T23" fmla="*/ 33 h 54"/>
                <a:gd name="T24" fmla="*/ 26 w 54"/>
                <a:gd name="T25" fmla="*/ 29 h 54"/>
                <a:gd name="T26" fmla="*/ 11 w 54"/>
                <a:gd name="T27" fmla="*/ 22 h 54"/>
                <a:gd name="T28" fmla="*/ 9 w 54"/>
                <a:gd name="T29" fmla="*/ 19 h 54"/>
                <a:gd name="T30" fmla="*/ 11 w 54"/>
                <a:gd name="T31" fmla="*/ 21 h 54"/>
                <a:gd name="T32" fmla="*/ 26 w 54"/>
                <a:gd name="T33" fmla="*/ 28 h 54"/>
                <a:gd name="T34" fmla="*/ 17 w 54"/>
                <a:gd name="T35" fmla="*/ 18 h 54"/>
                <a:gd name="T36" fmla="*/ 28 w 54"/>
                <a:gd name="T37" fmla="*/ 12 h 54"/>
                <a:gd name="T38" fmla="*/ 29 w 54"/>
                <a:gd name="T39" fmla="*/ 9 h 54"/>
                <a:gd name="T40" fmla="*/ 29 w 54"/>
                <a:gd name="T41" fmla="*/ 12 h 54"/>
                <a:gd name="T42" fmla="*/ 36 w 54"/>
                <a:gd name="T43" fmla="*/ 19 h 54"/>
                <a:gd name="T44" fmla="*/ 27 w 54"/>
                <a:gd name="T45" fmla="*/ 29 h 54"/>
                <a:gd name="T46" fmla="*/ 28 w 54"/>
                <a:gd name="T47" fmla="*/ 29 h 54"/>
                <a:gd name="T48" fmla="*/ 44 w 54"/>
                <a:gd name="T49" fmla="*/ 23 h 54"/>
                <a:gd name="T50" fmla="*/ 45 w 54"/>
                <a:gd name="T51" fmla="*/ 26 h 54"/>
                <a:gd name="T52" fmla="*/ 38 w 54"/>
                <a:gd name="T53" fmla="*/ 15 h 54"/>
                <a:gd name="T54" fmla="*/ 25 w 54"/>
                <a:gd name="T55" fmla="*/ 2 h 54"/>
                <a:gd name="T56" fmla="*/ 9 w 54"/>
                <a:gd name="T57" fmla="*/ 10 h 54"/>
                <a:gd name="T58" fmla="*/ 12 w 54"/>
                <a:gd name="T59" fmla="*/ 32 h 54"/>
                <a:gd name="T60" fmla="*/ 8 w 54"/>
                <a:gd name="T61" fmla="*/ 44 h 54"/>
                <a:gd name="T62" fmla="*/ 27 w 54"/>
                <a:gd name="T63" fmla="*/ 46 h 54"/>
                <a:gd name="T64" fmla="*/ 46 w 54"/>
                <a:gd name="T65" fmla="*/ 40 h 54"/>
                <a:gd name="T66" fmla="*/ 45 w 54"/>
                <a:gd name="T67" fmla="*/ 36 h 54"/>
                <a:gd name="T68" fmla="*/ 39 w 54"/>
                <a:gd name="T6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4"/>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27" y="30"/>
                    <a:pt x="27" y="30"/>
                    <a:pt x="27" y="30"/>
                  </a:cubicBezTo>
                  <a:cubicBezTo>
                    <a:pt x="18" y="44"/>
                    <a:pt x="18" y="44"/>
                    <a:pt x="18" y="44"/>
                  </a:cubicBezTo>
                  <a:cubicBezTo>
                    <a:pt x="19" y="45"/>
                    <a:pt x="19" y="45"/>
                    <a:pt x="19" y="46"/>
                  </a:cubicBezTo>
                  <a:cubicBezTo>
                    <a:pt x="19" y="47"/>
                    <a:pt x="18" y="47"/>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19"/>
                  </a:cubicBezTo>
                  <a:cubicBezTo>
                    <a:pt x="9" y="19"/>
                    <a:pt x="10" y="19"/>
                    <a:pt x="11" y="20"/>
                  </a:cubicBezTo>
                  <a:cubicBezTo>
                    <a:pt x="11" y="20"/>
                    <a:pt x="12" y="21"/>
                    <a:pt x="11" y="21"/>
                  </a:cubicBezTo>
                  <a:cubicBezTo>
                    <a:pt x="26" y="29"/>
                    <a:pt x="26" y="29"/>
                    <a:pt x="26" y="29"/>
                  </a:cubicBezTo>
                  <a:cubicBezTo>
                    <a:pt x="26" y="28"/>
                    <a:pt x="26" y="28"/>
                    <a:pt x="26" y="28"/>
                  </a:cubicBezTo>
                  <a:cubicBezTo>
                    <a:pt x="17" y="19"/>
                    <a:pt x="17" y="19"/>
                    <a:pt x="17" y="19"/>
                  </a:cubicBezTo>
                  <a:cubicBezTo>
                    <a:pt x="17" y="18"/>
                    <a:pt x="17" y="18"/>
                    <a:pt x="17" y="18"/>
                  </a:cubicBezTo>
                  <a:cubicBezTo>
                    <a:pt x="26" y="28"/>
                    <a:pt x="26" y="28"/>
                    <a:pt x="26" y="28"/>
                  </a:cubicBezTo>
                  <a:cubicBezTo>
                    <a:pt x="28" y="12"/>
                    <a:pt x="28" y="12"/>
                    <a:pt x="28" y="12"/>
                  </a:cubicBezTo>
                  <a:cubicBezTo>
                    <a:pt x="28" y="11"/>
                    <a:pt x="28" y="11"/>
                    <a:pt x="28" y="10"/>
                  </a:cubicBezTo>
                  <a:cubicBezTo>
                    <a:pt x="28" y="9"/>
                    <a:pt x="29" y="8"/>
                    <a:pt x="29" y="9"/>
                  </a:cubicBezTo>
                  <a:cubicBezTo>
                    <a:pt x="30" y="9"/>
                    <a:pt x="31" y="10"/>
                    <a:pt x="31" y="11"/>
                  </a:cubicBezTo>
                  <a:cubicBezTo>
                    <a:pt x="31" y="11"/>
                    <a:pt x="30" y="12"/>
                    <a:pt x="29" y="12"/>
                  </a:cubicBezTo>
                  <a:cubicBezTo>
                    <a:pt x="27" y="28"/>
                    <a:pt x="27" y="28"/>
                    <a:pt x="27" y="28"/>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4"/>
                  </a:moveTo>
                  <a:cubicBezTo>
                    <a:pt x="39" y="15"/>
                    <a:pt x="39" y="15"/>
                    <a:pt x="38" y="15"/>
                  </a:cubicBezTo>
                  <a:cubicBezTo>
                    <a:pt x="38" y="13"/>
                    <a:pt x="38" y="11"/>
                    <a:pt x="38" y="10"/>
                  </a:cubicBezTo>
                  <a:cubicBezTo>
                    <a:pt x="36" y="4"/>
                    <a:pt x="30" y="0"/>
                    <a:pt x="25" y="2"/>
                  </a:cubicBezTo>
                  <a:cubicBezTo>
                    <a:pt x="20" y="3"/>
                    <a:pt x="18" y="8"/>
                    <a:pt x="18" y="12"/>
                  </a:cubicBezTo>
                  <a:cubicBezTo>
                    <a:pt x="15" y="10"/>
                    <a:pt x="12" y="10"/>
                    <a:pt x="9" y="10"/>
                  </a:cubicBezTo>
                  <a:cubicBezTo>
                    <a:pt x="3" y="12"/>
                    <a:pt x="0" y="18"/>
                    <a:pt x="2" y="24"/>
                  </a:cubicBezTo>
                  <a:cubicBezTo>
                    <a:pt x="3" y="29"/>
                    <a:pt x="8" y="32"/>
                    <a:pt x="12" y="32"/>
                  </a:cubicBezTo>
                  <a:cubicBezTo>
                    <a:pt x="12" y="32"/>
                    <a:pt x="12" y="32"/>
                    <a:pt x="12" y="32"/>
                  </a:cubicBezTo>
                  <a:cubicBezTo>
                    <a:pt x="8" y="34"/>
                    <a:pt x="6" y="39"/>
                    <a:pt x="8" y="44"/>
                  </a:cubicBezTo>
                  <a:cubicBezTo>
                    <a:pt x="10" y="50"/>
                    <a:pt x="15" y="54"/>
                    <a:pt x="21" y="52"/>
                  </a:cubicBezTo>
                  <a:cubicBezTo>
                    <a:pt x="24" y="51"/>
                    <a:pt x="26" y="49"/>
                    <a:pt x="27" y="46"/>
                  </a:cubicBezTo>
                  <a:cubicBezTo>
                    <a:pt x="29" y="51"/>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31">
              <a:extLst>
                <a:ext uri="{FF2B5EF4-FFF2-40B4-BE49-F238E27FC236}">
                  <a16:creationId xmlns:a16="http://schemas.microsoft.com/office/drawing/2014/main" id="{DA7E170E-CB19-4C09-9D3A-C71F202809B9}"/>
                </a:ext>
              </a:extLst>
            </p:cNvPr>
            <p:cNvSpPr>
              <a:spLocks noEditPoints="1"/>
            </p:cNvSpPr>
            <p:nvPr/>
          </p:nvSpPr>
          <p:spPr bwMode="auto">
            <a:xfrm>
              <a:off x="7273074" y="4762157"/>
              <a:ext cx="163800" cy="141317"/>
            </a:xfrm>
            <a:custGeom>
              <a:avLst/>
              <a:gdLst>
                <a:gd name="T0" fmla="*/ 46 w 57"/>
                <a:gd name="T1" fmla="*/ 29 h 53"/>
                <a:gd name="T2" fmla="*/ 38 w 57"/>
                <a:gd name="T3" fmla="*/ 37 h 53"/>
                <a:gd name="T4" fmla="*/ 30 w 57"/>
                <a:gd name="T5" fmla="*/ 26 h 53"/>
                <a:gd name="T6" fmla="*/ 34 w 57"/>
                <a:gd name="T7" fmla="*/ 43 h 53"/>
                <a:gd name="T8" fmla="*/ 31 w 57"/>
                <a:gd name="T9" fmla="*/ 45 h 53"/>
                <a:gd name="T10" fmla="*/ 31 w 57"/>
                <a:gd name="T11" fmla="*/ 43 h 53"/>
                <a:gd name="T12" fmla="*/ 22 w 57"/>
                <a:gd name="T13" fmla="*/ 36 h 53"/>
                <a:gd name="T14" fmla="*/ 28 w 57"/>
                <a:gd name="T15" fmla="*/ 26 h 53"/>
                <a:gd name="T16" fmla="*/ 12 w 57"/>
                <a:gd name="T17" fmla="*/ 30 h 53"/>
                <a:gd name="T18" fmla="*/ 9 w 57"/>
                <a:gd name="T19" fmla="*/ 29 h 53"/>
                <a:gd name="T20" fmla="*/ 12 w 57"/>
                <a:gd name="T21" fmla="*/ 29 h 53"/>
                <a:gd name="T22" fmla="*/ 28 w 57"/>
                <a:gd name="T23" fmla="*/ 25 h 53"/>
                <a:gd name="T24" fmla="*/ 14 w 57"/>
                <a:gd name="T25" fmla="*/ 23 h 53"/>
                <a:gd name="T26" fmla="*/ 19 w 57"/>
                <a:gd name="T27" fmla="*/ 11 h 53"/>
                <a:gd name="T28" fmla="*/ 18 w 57"/>
                <a:gd name="T29" fmla="*/ 8 h 53"/>
                <a:gd name="T30" fmla="*/ 20 w 57"/>
                <a:gd name="T31" fmla="*/ 11 h 53"/>
                <a:gd name="T32" fmla="*/ 29 w 57"/>
                <a:gd name="T33" fmla="*/ 12 h 53"/>
                <a:gd name="T34" fmla="*/ 29 w 57"/>
                <a:gd name="T35" fmla="*/ 25 h 53"/>
                <a:gd name="T36" fmla="*/ 30 w 57"/>
                <a:gd name="T37" fmla="*/ 24 h 53"/>
                <a:gd name="T38" fmla="*/ 38 w 57"/>
                <a:gd name="T39" fmla="*/ 9 h 53"/>
                <a:gd name="T40" fmla="*/ 41 w 57"/>
                <a:gd name="T41" fmla="*/ 11 h 53"/>
                <a:gd name="T42" fmla="*/ 30 w 57"/>
                <a:gd name="T43" fmla="*/ 25 h 53"/>
                <a:gd name="T44" fmla="*/ 43 w 57"/>
                <a:gd name="T45" fmla="*/ 21 h 53"/>
                <a:gd name="T46" fmla="*/ 46 w 57"/>
                <a:gd name="T47" fmla="*/ 28 h 53"/>
                <a:gd name="T48" fmla="*/ 49 w 57"/>
                <a:gd name="T49" fmla="*/ 29 h 53"/>
                <a:gd name="T50" fmla="*/ 51 w 57"/>
                <a:gd name="T51" fmla="*/ 21 h 53"/>
                <a:gd name="T52" fmla="*/ 47 w 57"/>
                <a:gd name="T53" fmla="*/ 18 h 53"/>
                <a:gd name="T54" fmla="*/ 29 w 57"/>
                <a:gd name="T55" fmla="*/ 6 h 53"/>
                <a:gd name="T56" fmla="*/ 25 w 57"/>
                <a:gd name="T57" fmla="*/ 3 h 53"/>
                <a:gd name="T58" fmla="*/ 11 w 57"/>
                <a:gd name="T59" fmla="*/ 18 h 53"/>
                <a:gd name="T60" fmla="*/ 7 w 57"/>
                <a:gd name="T61" fmla="*/ 37 h 53"/>
                <a:gd name="T62" fmla="*/ 20 w 57"/>
                <a:gd name="T63" fmla="*/ 37 h 53"/>
                <a:gd name="T64" fmla="*/ 39 w 57"/>
                <a:gd name="T65" fmla="*/ 47 h 53"/>
                <a:gd name="T66" fmla="*/ 54 w 57"/>
                <a:gd name="T67" fmla="*/ 3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 h="53">
                  <a:moveTo>
                    <a:pt x="48" y="30"/>
                  </a:moveTo>
                  <a:cubicBezTo>
                    <a:pt x="47" y="30"/>
                    <a:pt x="46" y="30"/>
                    <a:pt x="46" y="29"/>
                  </a:cubicBezTo>
                  <a:cubicBezTo>
                    <a:pt x="30" y="26"/>
                    <a:pt x="30" y="26"/>
                    <a:pt x="30" y="26"/>
                  </a:cubicBezTo>
                  <a:cubicBezTo>
                    <a:pt x="38" y="37"/>
                    <a:pt x="38" y="37"/>
                    <a:pt x="38" y="37"/>
                  </a:cubicBezTo>
                  <a:cubicBezTo>
                    <a:pt x="38" y="38"/>
                    <a:pt x="38" y="38"/>
                    <a:pt x="38" y="38"/>
                  </a:cubicBezTo>
                  <a:cubicBezTo>
                    <a:pt x="30" y="26"/>
                    <a:pt x="30" y="26"/>
                    <a:pt x="30" y="26"/>
                  </a:cubicBezTo>
                  <a:cubicBezTo>
                    <a:pt x="32" y="42"/>
                    <a:pt x="32" y="42"/>
                    <a:pt x="32" y="42"/>
                  </a:cubicBezTo>
                  <a:cubicBezTo>
                    <a:pt x="33" y="43"/>
                    <a:pt x="33" y="43"/>
                    <a:pt x="34" y="43"/>
                  </a:cubicBezTo>
                  <a:cubicBezTo>
                    <a:pt x="34" y="44"/>
                    <a:pt x="34" y="45"/>
                    <a:pt x="33" y="46"/>
                  </a:cubicBezTo>
                  <a:cubicBezTo>
                    <a:pt x="32" y="46"/>
                    <a:pt x="31" y="46"/>
                    <a:pt x="31" y="45"/>
                  </a:cubicBezTo>
                  <a:cubicBezTo>
                    <a:pt x="30" y="44"/>
                    <a:pt x="30" y="43"/>
                    <a:pt x="31" y="43"/>
                  </a:cubicBezTo>
                  <a:cubicBezTo>
                    <a:pt x="31" y="43"/>
                    <a:pt x="31" y="43"/>
                    <a:pt x="31" y="43"/>
                  </a:cubicBezTo>
                  <a:cubicBezTo>
                    <a:pt x="29" y="26"/>
                    <a:pt x="29" y="26"/>
                    <a:pt x="29" y="26"/>
                  </a:cubicBezTo>
                  <a:cubicBezTo>
                    <a:pt x="22" y="36"/>
                    <a:pt x="22" y="36"/>
                    <a:pt x="22" y="36"/>
                  </a:cubicBezTo>
                  <a:cubicBezTo>
                    <a:pt x="22" y="35"/>
                    <a:pt x="22" y="35"/>
                    <a:pt x="22" y="35"/>
                  </a:cubicBezTo>
                  <a:cubicBezTo>
                    <a:pt x="28" y="26"/>
                    <a:pt x="28" y="26"/>
                    <a:pt x="28" y="26"/>
                  </a:cubicBezTo>
                  <a:cubicBezTo>
                    <a:pt x="12" y="30"/>
                    <a:pt x="12" y="30"/>
                    <a:pt x="12" y="30"/>
                  </a:cubicBezTo>
                  <a:cubicBezTo>
                    <a:pt x="12" y="30"/>
                    <a:pt x="12" y="30"/>
                    <a:pt x="12" y="30"/>
                  </a:cubicBezTo>
                  <a:cubicBezTo>
                    <a:pt x="12" y="31"/>
                    <a:pt x="12" y="31"/>
                    <a:pt x="11" y="31"/>
                  </a:cubicBezTo>
                  <a:cubicBezTo>
                    <a:pt x="10" y="31"/>
                    <a:pt x="9" y="30"/>
                    <a:pt x="9" y="29"/>
                  </a:cubicBezTo>
                  <a:cubicBezTo>
                    <a:pt x="9" y="28"/>
                    <a:pt x="10" y="28"/>
                    <a:pt x="11" y="28"/>
                  </a:cubicBezTo>
                  <a:cubicBezTo>
                    <a:pt x="12" y="28"/>
                    <a:pt x="12" y="29"/>
                    <a:pt x="12" y="29"/>
                  </a:cubicBezTo>
                  <a:cubicBezTo>
                    <a:pt x="28" y="25"/>
                    <a:pt x="28" y="25"/>
                    <a:pt x="28" y="25"/>
                  </a:cubicBezTo>
                  <a:cubicBezTo>
                    <a:pt x="28" y="25"/>
                    <a:pt x="28" y="25"/>
                    <a:pt x="28" y="25"/>
                  </a:cubicBezTo>
                  <a:cubicBezTo>
                    <a:pt x="14" y="24"/>
                    <a:pt x="14" y="24"/>
                    <a:pt x="14" y="24"/>
                  </a:cubicBezTo>
                  <a:cubicBezTo>
                    <a:pt x="14" y="23"/>
                    <a:pt x="14" y="23"/>
                    <a:pt x="14" y="23"/>
                  </a:cubicBezTo>
                  <a:cubicBezTo>
                    <a:pt x="28" y="25"/>
                    <a:pt x="28" y="25"/>
                    <a:pt x="28" y="25"/>
                  </a:cubicBezTo>
                  <a:cubicBezTo>
                    <a:pt x="19" y="11"/>
                    <a:pt x="19" y="11"/>
                    <a:pt x="19" y="11"/>
                  </a:cubicBezTo>
                  <a:cubicBezTo>
                    <a:pt x="19" y="11"/>
                    <a:pt x="18" y="11"/>
                    <a:pt x="17" y="10"/>
                  </a:cubicBezTo>
                  <a:cubicBezTo>
                    <a:pt x="17" y="9"/>
                    <a:pt x="17" y="8"/>
                    <a:pt x="18" y="8"/>
                  </a:cubicBezTo>
                  <a:cubicBezTo>
                    <a:pt x="19" y="7"/>
                    <a:pt x="20" y="8"/>
                    <a:pt x="20" y="8"/>
                  </a:cubicBezTo>
                  <a:cubicBezTo>
                    <a:pt x="21" y="9"/>
                    <a:pt x="21" y="10"/>
                    <a:pt x="20" y="11"/>
                  </a:cubicBezTo>
                  <a:cubicBezTo>
                    <a:pt x="29" y="25"/>
                    <a:pt x="29" y="25"/>
                    <a:pt x="29" y="25"/>
                  </a:cubicBezTo>
                  <a:cubicBezTo>
                    <a:pt x="29" y="12"/>
                    <a:pt x="29" y="12"/>
                    <a:pt x="29" y="12"/>
                  </a:cubicBezTo>
                  <a:cubicBezTo>
                    <a:pt x="30" y="12"/>
                    <a:pt x="30" y="12"/>
                    <a:pt x="30" y="12"/>
                  </a:cubicBezTo>
                  <a:cubicBezTo>
                    <a:pt x="29" y="25"/>
                    <a:pt x="29" y="25"/>
                    <a:pt x="29" y="25"/>
                  </a:cubicBezTo>
                  <a:cubicBezTo>
                    <a:pt x="30" y="24"/>
                    <a:pt x="30" y="24"/>
                    <a:pt x="30" y="24"/>
                  </a:cubicBezTo>
                  <a:cubicBezTo>
                    <a:pt x="30" y="24"/>
                    <a:pt x="30" y="24"/>
                    <a:pt x="30" y="24"/>
                  </a:cubicBezTo>
                  <a:cubicBezTo>
                    <a:pt x="38" y="11"/>
                    <a:pt x="38" y="11"/>
                    <a:pt x="38" y="11"/>
                  </a:cubicBezTo>
                  <a:cubicBezTo>
                    <a:pt x="38" y="11"/>
                    <a:pt x="38" y="10"/>
                    <a:pt x="38" y="9"/>
                  </a:cubicBezTo>
                  <a:cubicBezTo>
                    <a:pt x="39" y="8"/>
                    <a:pt x="40" y="8"/>
                    <a:pt x="40" y="9"/>
                  </a:cubicBezTo>
                  <a:cubicBezTo>
                    <a:pt x="41" y="9"/>
                    <a:pt x="41" y="10"/>
                    <a:pt x="41" y="11"/>
                  </a:cubicBezTo>
                  <a:cubicBezTo>
                    <a:pt x="41" y="12"/>
                    <a:pt x="40" y="12"/>
                    <a:pt x="39" y="12"/>
                  </a:cubicBezTo>
                  <a:cubicBezTo>
                    <a:pt x="30" y="25"/>
                    <a:pt x="30" y="25"/>
                    <a:pt x="30" y="25"/>
                  </a:cubicBezTo>
                  <a:cubicBezTo>
                    <a:pt x="42" y="20"/>
                    <a:pt x="42" y="20"/>
                    <a:pt x="42" y="20"/>
                  </a:cubicBezTo>
                  <a:cubicBezTo>
                    <a:pt x="43" y="21"/>
                    <a:pt x="43" y="21"/>
                    <a:pt x="43" y="21"/>
                  </a:cubicBezTo>
                  <a:cubicBezTo>
                    <a:pt x="31" y="25"/>
                    <a:pt x="31" y="25"/>
                    <a:pt x="31" y="25"/>
                  </a:cubicBezTo>
                  <a:cubicBezTo>
                    <a:pt x="46" y="28"/>
                    <a:pt x="46" y="28"/>
                    <a:pt x="46" y="28"/>
                  </a:cubicBezTo>
                  <a:cubicBezTo>
                    <a:pt x="46" y="27"/>
                    <a:pt x="47" y="27"/>
                    <a:pt x="48" y="27"/>
                  </a:cubicBezTo>
                  <a:cubicBezTo>
                    <a:pt x="49" y="27"/>
                    <a:pt x="50" y="28"/>
                    <a:pt x="49" y="29"/>
                  </a:cubicBezTo>
                  <a:cubicBezTo>
                    <a:pt x="49" y="30"/>
                    <a:pt x="49" y="31"/>
                    <a:pt x="48" y="30"/>
                  </a:cubicBezTo>
                  <a:close/>
                  <a:moveTo>
                    <a:pt x="51" y="21"/>
                  </a:moveTo>
                  <a:cubicBezTo>
                    <a:pt x="50" y="20"/>
                    <a:pt x="48" y="19"/>
                    <a:pt x="47" y="19"/>
                  </a:cubicBezTo>
                  <a:cubicBezTo>
                    <a:pt x="47" y="19"/>
                    <a:pt x="47" y="18"/>
                    <a:pt x="47" y="18"/>
                  </a:cubicBezTo>
                  <a:cubicBezTo>
                    <a:pt x="51" y="14"/>
                    <a:pt x="49" y="7"/>
                    <a:pt x="44" y="4"/>
                  </a:cubicBezTo>
                  <a:cubicBezTo>
                    <a:pt x="39" y="0"/>
                    <a:pt x="32" y="1"/>
                    <a:pt x="29" y="6"/>
                  </a:cubicBezTo>
                  <a:cubicBezTo>
                    <a:pt x="29" y="6"/>
                    <a:pt x="29" y="7"/>
                    <a:pt x="29" y="7"/>
                  </a:cubicBezTo>
                  <a:cubicBezTo>
                    <a:pt x="28" y="6"/>
                    <a:pt x="27" y="4"/>
                    <a:pt x="25" y="3"/>
                  </a:cubicBezTo>
                  <a:cubicBezTo>
                    <a:pt x="20" y="0"/>
                    <a:pt x="13" y="1"/>
                    <a:pt x="10" y="6"/>
                  </a:cubicBezTo>
                  <a:cubicBezTo>
                    <a:pt x="8" y="9"/>
                    <a:pt x="8" y="15"/>
                    <a:pt x="11" y="18"/>
                  </a:cubicBezTo>
                  <a:cubicBezTo>
                    <a:pt x="8" y="18"/>
                    <a:pt x="5" y="20"/>
                    <a:pt x="3" y="23"/>
                  </a:cubicBezTo>
                  <a:cubicBezTo>
                    <a:pt x="0" y="27"/>
                    <a:pt x="2" y="34"/>
                    <a:pt x="7" y="37"/>
                  </a:cubicBezTo>
                  <a:cubicBezTo>
                    <a:pt x="11" y="40"/>
                    <a:pt x="16" y="40"/>
                    <a:pt x="20" y="37"/>
                  </a:cubicBezTo>
                  <a:cubicBezTo>
                    <a:pt x="20" y="37"/>
                    <a:pt x="20" y="37"/>
                    <a:pt x="20" y="37"/>
                  </a:cubicBezTo>
                  <a:cubicBezTo>
                    <a:pt x="18" y="41"/>
                    <a:pt x="20" y="46"/>
                    <a:pt x="24" y="49"/>
                  </a:cubicBezTo>
                  <a:cubicBezTo>
                    <a:pt x="29" y="53"/>
                    <a:pt x="36" y="52"/>
                    <a:pt x="39" y="47"/>
                  </a:cubicBezTo>
                  <a:cubicBezTo>
                    <a:pt x="41" y="44"/>
                    <a:pt x="41" y="41"/>
                    <a:pt x="40" y="38"/>
                  </a:cubicBezTo>
                  <a:cubicBezTo>
                    <a:pt x="45" y="41"/>
                    <a:pt x="51" y="40"/>
                    <a:pt x="54" y="35"/>
                  </a:cubicBezTo>
                  <a:cubicBezTo>
                    <a:pt x="57" y="31"/>
                    <a:pt x="56" y="24"/>
                    <a:pt x="5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32">
              <a:extLst>
                <a:ext uri="{FF2B5EF4-FFF2-40B4-BE49-F238E27FC236}">
                  <a16:creationId xmlns:a16="http://schemas.microsoft.com/office/drawing/2014/main" id="{739F2970-464A-46A6-9AD9-A4C80114010E}"/>
                </a:ext>
              </a:extLst>
            </p:cNvPr>
            <p:cNvSpPr>
              <a:spLocks noEditPoints="1"/>
            </p:cNvSpPr>
            <p:nvPr/>
          </p:nvSpPr>
          <p:spPr bwMode="auto">
            <a:xfrm>
              <a:off x="5333183" y="4794274"/>
              <a:ext cx="237669" cy="205551"/>
            </a:xfrm>
            <a:custGeom>
              <a:avLst/>
              <a:gdLst>
                <a:gd name="T0" fmla="*/ 65 w 81"/>
                <a:gd name="T1" fmla="*/ 37 h 77"/>
                <a:gd name="T2" fmla="*/ 57 w 81"/>
                <a:gd name="T3" fmla="*/ 52 h 77"/>
                <a:gd name="T4" fmla="*/ 40 w 81"/>
                <a:gd name="T5" fmla="*/ 39 h 77"/>
                <a:gd name="T6" fmla="*/ 53 w 81"/>
                <a:gd name="T7" fmla="*/ 62 h 77"/>
                <a:gd name="T8" fmla="*/ 49 w 81"/>
                <a:gd name="T9" fmla="*/ 65 h 77"/>
                <a:gd name="T10" fmla="*/ 50 w 81"/>
                <a:gd name="T11" fmla="*/ 62 h 77"/>
                <a:gd name="T12" fmla="*/ 34 w 81"/>
                <a:gd name="T13" fmla="*/ 56 h 77"/>
                <a:gd name="T14" fmla="*/ 39 w 81"/>
                <a:gd name="T15" fmla="*/ 40 h 77"/>
                <a:gd name="T16" fmla="*/ 18 w 81"/>
                <a:gd name="T17" fmla="*/ 52 h 77"/>
                <a:gd name="T18" fmla="*/ 13 w 81"/>
                <a:gd name="T19" fmla="*/ 52 h 77"/>
                <a:gd name="T20" fmla="*/ 17 w 81"/>
                <a:gd name="T21" fmla="*/ 51 h 77"/>
                <a:gd name="T22" fmla="*/ 38 w 81"/>
                <a:gd name="T23" fmla="*/ 39 h 77"/>
                <a:gd name="T24" fmla="*/ 18 w 81"/>
                <a:gd name="T25" fmla="*/ 42 h 77"/>
                <a:gd name="T26" fmla="*/ 20 w 81"/>
                <a:gd name="T27" fmla="*/ 22 h 77"/>
                <a:gd name="T28" fmla="*/ 17 w 81"/>
                <a:gd name="T29" fmla="*/ 19 h 77"/>
                <a:gd name="T30" fmla="*/ 21 w 81"/>
                <a:gd name="T31" fmla="*/ 22 h 77"/>
                <a:gd name="T32" fmla="*/ 34 w 81"/>
                <a:gd name="T33" fmla="*/ 19 h 77"/>
                <a:gd name="T34" fmla="*/ 39 w 81"/>
                <a:gd name="T35" fmla="*/ 38 h 77"/>
                <a:gd name="T36" fmla="*/ 40 w 81"/>
                <a:gd name="T37" fmla="*/ 37 h 77"/>
                <a:gd name="T38" fmla="*/ 45 w 81"/>
                <a:gd name="T39" fmla="*/ 12 h 77"/>
                <a:gd name="T40" fmla="*/ 50 w 81"/>
                <a:gd name="T41" fmla="*/ 14 h 77"/>
                <a:gd name="T42" fmla="*/ 41 w 81"/>
                <a:gd name="T43" fmla="*/ 38 h 77"/>
                <a:gd name="T44" fmla="*/ 56 w 81"/>
                <a:gd name="T45" fmla="*/ 27 h 77"/>
                <a:gd name="T46" fmla="*/ 64 w 81"/>
                <a:gd name="T47" fmla="*/ 36 h 77"/>
                <a:gd name="T48" fmla="*/ 69 w 81"/>
                <a:gd name="T49" fmla="*/ 36 h 77"/>
                <a:gd name="T50" fmla="*/ 68 w 81"/>
                <a:gd name="T51" fmla="*/ 23 h 77"/>
                <a:gd name="T52" fmla="*/ 62 w 81"/>
                <a:gd name="T53" fmla="*/ 21 h 77"/>
                <a:gd name="T54" fmla="*/ 32 w 81"/>
                <a:gd name="T55" fmla="*/ 12 h 77"/>
                <a:gd name="T56" fmla="*/ 25 w 81"/>
                <a:gd name="T57" fmla="*/ 9 h 77"/>
                <a:gd name="T58" fmla="*/ 12 w 81"/>
                <a:gd name="T59" fmla="*/ 36 h 77"/>
                <a:gd name="T60" fmla="*/ 13 w 81"/>
                <a:gd name="T61" fmla="*/ 64 h 77"/>
                <a:gd name="T62" fmla="*/ 31 w 81"/>
                <a:gd name="T63" fmla="*/ 58 h 77"/>
                <a:gd name="T64" fmla="*/ 62 w 81"/>
                <a:gd name="T65" fmla="*/ 65 h 77"/>
                <a:gd name="T66" fmla="*/ 78 w 81"/>
                <a:gd name="T67" fmla="*/ 4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77">
                  <a:moveTo>
                    <a:pt x="67" y="38"/>
                  </a:moveTo>
                  <a:cubicBezTo>
                    <a:pt x="66" y="38"/>
                    <a:pt x="65" y="38"/>
                    <a:pt x="65" y="37"/>
                  </a:cubicBezTo>
                  <a:cubicBezTo>
                    <a:pt x="41" y="39"/>
                    <a:pt x="41" y="39"/>
                    <a:pt x="41" y="39"/>
                  </a:cubicBezTo>
                  <a:cubicBezTo>
                    <a:pt x="57" y="52"/>
                    <a:pt x="57" y="52"/>
                    <a:pt x="57" y="52"/>
                  </a:cubicBezTo>
                  <a:cubicBezTo>
                    <a:pt x="56" y="52"/>
                    <a:pt x="56" y="52"/>
                    <a:pt x="56" y="52"/>
                  </a:cubicBezTo>
                  <a:cubicBezTo>
                    <a:pt x="40" y="39"/>
                    <a:pt x="40" y="39"/>
                    <a:pt x="40" y="39"/>
                  </a:cubicBezTo>
                  <a:cubicBezTo>
                    <a:pt x="51" y="61"/>
                    <a:pt x="51" y="61"/>
                    <a:pt x="51" y="61"/>
                  </a:cubicBezTo>
                  <a:cubicBezTo>
                    <a:pt x="51" y="61"/>
                    <a:pt x="52" y="61"/>
                    <a:pt x="53" y="62"/>
                  </a:cubicBezTo>
                  <a:cubicBezTo>
                    <a:pt x="54" y="63"/>
                    <a:pt x="54" y="64"/>
                    <a:pt x="53" y="65"/>
                  </a:cubicBezTo>
                  <a:cubicBezTo>
                    <a:pt x="52" y="66"/>
                    <a:pt x="50" y="66"/>
                    <a:pt x="49" y="65"/>
                  </a:cubicBezTo>
                  <a:cubicBezTo>
                    <a:pt x="48" y="64"/>
                    <a:pt x="48" y="63"/>
                    <a:pt x="49" y="62"/>
                  </a:cubicBezTo>
                  <a:cubicBezTo>
                    <a:pt x="49" y="62"/>
                    <a:pt x="49" y="62"/>
                    <a:pt x="50" y="62"/>
                  </a:cubicBezTo>
                  <a:cubicBezTo>
                    <a:pt x="39" y="40"/>
                    <a:pt x="39" y="40"/>
                    <a:pt x="39" y="40"/>
                  </a:cubicBezTo>
                  <a:cubicBezTo>
                    <a:pt x="34" y="56"/>
                    <a:pt x="34" y="56"/>
                    <a:pt x="34" y="56"/>
                  </a:cubicBezTo>
                  <a:cubicBezTo>
                    <a:pt x="33" y="55"/>
                    <a:pt x="33" y="55"/>
                    <a:pt x="33" y="55"/>
                  </a:cubicBezTo>
                  <a:cubicBezTo>
                    <a:pt x="39" y="40"/>
                    <a:pt x="39" y="40"/>
                    <a:pt x="39" y="40"/>
                  </a:cubicBezTo>
                  <a:cubicBezTo>
                    <a:pt x="18" y="52"/>
                    <a:pt x="18" y="52"/>
                    <a:pt x="18" y="52"/>
                  </a:cubicBezTo>
                  <a:cubicBezTo>
                    <a:pt x="18" y="52"/>
                    <a:pt x="18" y="52"/>
                    <a:pt x="18" y="52"/>
                  </a:cubicBezTo>
                  <a:cubicBezTo>
                    <a:pt x="18" y="53"/>
                    <a:pt x="17" y="54"/>
                    <a:pt x="16" y="54"/>
                  </a:cubicBezTo>
                  <a:cubicBezTo>
                    <a:pt x="15" y="55"/>
                    <a:pt x="13" y="54"/>
                    <a:pt x="13" y="52"/>
                  </a:cubicBezTo>
                  <a:cubicBezTo>
                    <a:pt x="13" y="51"/>
                    <a:pt x="14" y="50"/>
                    <a:pt x="15" y="50"/>
                  </a:cubicBezTo>
                  <a:cubicBezTo>
                    <a:pt x="16" y="50"/>
                    <a:pt x="17" y="50"/>
                    <a:pt x="17" y="51"/>
                  </a:cubicBezTo>
                  <a:cubicBezTo>
                    <a:pt x="38" y="39"/>
                    <a:pt x="38" y="39"/>
                    <a:pt x="38" y="39"/>
                  </a:cubicBezTo>
                  <a:cubicBezTo>
                    <a:pt x="38" y="39"/>
                    <a:pt x="38" y="39"/>
                    <a:pt x="38" y="39"/>
                  </a:cubicBezTo>
                  <a:cubicBezTo>
                    <a:pt x="18" y="42"/>
                    <a:pt x="18" y="42"/>
                    <a:pt x="18" y="42"/>
                  </a:cubicBezTo>
                  <a:cubicBezTo>
                    <a:pt x="18" y="42"/>
                    <a:pt x="18" y="42"/>
                    <a:pt x="18" y="42"/>
                  </a:cubicBezTo>
                  <a:cubicBezTo>
                    <a:pt x="37" y="38"/>
                    <a:pt x="37" y="38"/>
                    <a:pt x="37" y="38"/>
                  </a:cubicBezTo>
                  <a:cubicBezTo>
                    <a:pt x="20" y="22"/>
                    <a:pt x="20" y="22"/>
                    <a:pt x="20" y="22"/>
                  </a:cubicBezTo>
                  <a:cubicBezTo>
                    <a:pt x="19" y="23"/>
                    <a:pt x="18" y="23"/>
                    <a:pt x="17" y="22"/>
                  </a:cubicBezTo>
                  <a:cubicBezTo>
                    <a:pt x="16" y="21"/>
                    <a:pt x="16" y="20"/>
                    <a:pt x="17" y="19"/>
                  </a:cubicBezTo>
                  <a:cubicBezTo>
                    <a:pt x="18" y="18"/>
                    <a:pt x="19" y="18"/>
                    <a:pt x="20" y="19"/>
                  </a:cubicBezTo>
                  <a:cubicBezTo>
                    <a:pt x="21" y="19"/>
                    <a:pt x="21" y="21"/>
                    <a:pt x="21" y="22"/>
                  </a:cubicBezTo>
                  <a:cubicBezTo>
                    <a:pt x="39" y="38"/>
                    <a:pt x="39" y="38"/>
                    <a:pt x="39" y="38"/>
                  </a:cubicBezTo>
                  <a:cubicBezTo>
                    <a:pt x="34" y="19"/>
                    <a:pt x="34" y="19"/>
                    <a:pt x="34" y="19"/>
                  </a:cubicBezTo>
                  <a:cubicBezTo>
                    <a:pt x="35" y="19"/>
                    <a:pt x="35" y="19"/>
                    <a:pt x="35" y="19"/>
                  </a:cubicBezTo>
                  <a:cubicBezTo>
                    <a:pt x="39" y="38"/>
                    <a:pt x="39" y="38"/>
                    <a:pt x="39" y="38"/>
                  </a:cubicBezTo>
                  <a:cubicBezTo>
                    <a:pt x="40" y="37"/>
                    <a:pt x="40" y="37"/>
                    <a:pt x="40" y="37"/>
                  </a:cubicBezTo>
                  <a:cubicBezTo>
                    <a:pt x="40" y="37"/>
                    <a:pt x="40" y="37"/>
                    <a:pt x="40" y="37"/>
                  </a:cubicBezTo>
                  <a:cubicBezTo>
                    <a:pt x="47" y="15"/>
                    <a:pt x="47" y="15"/>
                    <a:pt x="47" y="15"/>
                  </a:cubicBezTo>
                  <a:cubicBezTo>
                    <a:pt x="46" y="15"/>
                    <a:pt x="45" y="13"/>
                    <a:pt x="45" y="12"/>
                  </a:cubicBezTo>
                  <a:cubicBezTo>
                    <a:pt x="46" y="11"/>
                    <a:pt x="47" y="11"/>
                    <a:pt x="48" y="11"/>
                  </a:cubicBezTo>
                  <a:cubicBezTo>
                    <a:pt x="50" y="11"/>
                    <a:pt x="51" y="13"/>
                    <a:pt x="50" y="14"/>
                  </a:cubicBezTo>
                  <a:cubicBezTo>
                    <a:pt x="50" y="15"/>
                    <a:pt x="49" y="15"/>
                    <a:pt x="48" y="15"/>
                  </a:cubicBezTo>
                  <a:cubicBezTo>
                    <a:pt x="41" y="38"/>
                    <a:pt x="41" y="38"/>
                    <a:pt x="41" y="38"/>
                  </a:cubicBezTo>
                  <a:cubicBezTo>
                    <a:pt x="56" y="26"/>
                    <a:pt x="56" y="26"/>
                    <a:pt x="56" y="26"/>
                  </a:cubicBezTo>
                  <a:cubicBezTo>
                    <a:pt x="56" y="27"/>
                    <a:pt x="56" y="27"/>
                    <a:pt x="56" y="27"/>
                  </a:cubicBezTo>
                  <a:cubicBezTo>
                    <a:pt x="42" y="38"/>
                    <a:pt x="42" y="38"/>
                    <a:pt x="42" y="38"/>
                  </a:cubicBezTo>
                  <a:cubicBezTo>
                    <a:pt x="64" y="36"/>
                    <a:pt x="64" y="36"/>
                    <a:pt x="64" y="36"/>
                  </a:cubicBezTo>
                  <a:cubicBezTo>
                    <a:pt x="64" y="35"/>
                    <a:pt x="65" y="34"/>
                    <a:pt x="66" y="34"/>
                  </a:cubicBezTo>
                  <a:cubicBezTo>
                    <a:pt x="68" y="33"/>
                    <a:pt x="69" y="34"/>
                    <a:pt x="69" y="36"/>
                  </a:cubicBezTo>
                  <a:cubicBezTo>
                    <a:pt x="69" y="37"/>
                    <a:pt x="68" y="38"/>
                    <a:pt x="67" y="38"/>
                  </a:cubicBezTo>
                  <a:close/>
                  <a:moveTo>
                    <a:pt x="68" y="23"/>
                  </a:moveTo>
                  <a:cubicBezTo>
                    <a:pt x="66" y="23"/>
                    <a:pt x="64" y="22"/>
                    <a:pt x="62" y="22"/>
                  </a:cubicBezTo>
                  <a:cubicBezTo>
                    <a:pt x="62" y="22"/>
                    <a:pt x="62" y="22"/>
                    <a:pt x="62" y="21"/>
                  </a:cubicBezTo>
                  <a:cubicBezTo>
                    <a:pt x="65" y="14"/>
                    <a:pt x="60" y="5"/>
                    <a:pt x="51" y="2"/>
                  </a:cubicBezTo>
                  <a:cubicBezTo>
                    <a:pt x="43" y="0"/>
                    <a:pt x="34" y="4"/>
                    <a:pt x="32" y="12"/>
                  </a:cubicBezTo>
                  <a:cubicBezTo>
                    <a:pt x="32" y="12"/>
                    <a:pt x="31" y="13"/>
                    <a:pt x="31" y="13"/>
                  </a:cubicBezTo>
                  <a:cubicBezTo>
                    <a:pt x="30" y="12"/>
                    <a:pt x="27" y="10"/>
                    <a:pt x="25" y="9"/>
                  </a:cubicBezTo>
                  <a:cubicBezTo>
                    <a:pt x="16" y="7"/>
                    <a:pt x="8" y="11"/>
                    <a:pt x="5" y="19"/>
                  </a:cubicBezTo>
                  <a:cubicBezTo>
                    <a:pt x="3" y="25"/>
                    <a:pt x="6" y="32"/>
                    <a:pt x="12" y="36"/>
                  </a:cubicBezTo>
                  <a:cubicBezTo>
                    <a:pt x="7" y="37"/>
                    <a:pt x="4" y="41"/>
                    <a:pt x="2" y="45"/>
                  </a:cubicBezTo>
                  <a:cubicBezTo>
                    <a:pt x="0" y="53"/>
                    <a:pt x="4" y="62"/>
                    <a:pt x="13" y="64"/>
                  </a:cubicBezTo>
                  <a:cubicBezTo>
                    <a:pt x="20" y="67"/>
                    <a:pt x="27" y="64"/>
                    <a:pt x="31" y="58"/>
                  </a:cubicBezTo>
                  <a:cubicBezTo>
                    <a:pt x="31" y="58"/>
                    <a:pt x="31" y="58"/>
                    <a:pt x="31" y="58"/>
                  </a:cubicBezTo>
                  <a:cubicBezTo>
                    <a:pt x="31" y="65"/>
                    <a:pt x="35" y="72"/>
                    <a:pt x="42" y="74"/>
                  </a:cubicBezTo>
                  <a:cubicBezTo>
                    <a:pt x="51" y="77"/>
                    <a:pt x="60" y="72"/>
                    <a:pt x="62" y="65"/>
                  </a:cubicBezTo>
                  <a:cubicBezTo>
                    <a:pt x="63" y="60"/>
                    <a:pt x="63" y="56"/>
                    <a:pt x="60" y="52"/>
                  </a:cubicBezTo>
                  <a:cubicBezTo>
                    <a:pt x="68" y="54"/>
                    <a:pt x="76" y="50"/>
                    <a:pt x="78" y="42"/>
                  </a:cubicBezTo>
                  <a:cubicBezTo>
                    <a:pt x="81" y="34"/>
                    <a:pt x="76" y="26"/>
                    <a:pt x="68"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3">
              <a:extLst>
                <a:ext uri="{FF2B5EF4-FFF2-40B4-BE49-F238E27FC236}">
                  <a16:creationId xmlns:a16="http://schemas.microsoft.com/office/drawing/2014/main" id="{90DB8AF3-1945-4B37-B0A3-566BDF4AE9DE}"/>
                </a:ext>
              </a:extLst>
            </p:cNvPr>
            <p:cNvSpPr>
              <a:spLocks noEditPoints="1"/>
            </p:cNvSpPr>
            <p:nvPr/>
          </p:nvSpPr>
          <p:spPr bwMode="auto">
            <a:xfrm>
              <a:off x="7221686" y="2093202"/>
              <a:ext cx="147740" cy="141317"/>
            </a:xfrm>
            <a:custGeom>
              <a:avLst/>
              <a:gdLst>
                <a:gd name="T0" fmla="*/ 16 w 50"/>
                <a:gd name="T1" fmla="*/ 24 h 53"/>
                <a:gd name="T2" fmla="*/ 22 w 50"/>
                <a:gd name="T3" fmla="*/ 26 h 53"/>
                <a:gd name="T4" fmla="*/ 16 w 50"/>
                <a:gd name="T5" fmla="*/ 26 h 53"/>
                <a:gd name="T6" fmla="*/ 10 w 50"/>
                <a:gd name="T7" fmla="*/ 23 h 53"/>
                <a:gd name="T8" fmla="*/ 16 w 50"/>
                <a:gd name="T9" fmla="*/ 24 h 53"/>
                <a:gd name="T10" fmla="*/ 23 w 50"/>
                <a:gd name="T11" fmla="*/ 36 h 53"/>
                <a:gd name="T12" fmla="*/ 25 w 50"/>
                <a:gd name="T13" fmla="*/ 31 h 53"/>
                <a:gd name="T14" fmla="*/ 25 w 50"/>
                <a:gd name="T15" fmla="*/ 37 h 53"/>
                <a:gd name="T16" fmla="*/ 23 w 50"/>
                <a:gd name="T17" fmla="*/ 43 h 53"/>
                <a:gd name="T18" fmla="*/ 23 w 50"/>
                <a:gd name="T19" fmla="*/ 36 h 53"/>
                <a:gd name="T20" fmla="*/ 24 w 50"/>
                <a:gd name="T21" fmla="*/ 27 h 53"/>
                <a:gd name="T22" fmla="*/ 26 w 50"/>
                <a:gd name="T23" fmla="*/ 27 h 53"/>
                <a:gd name="T24" fmla="*/ 26 w 50"/>
                <a:gd name="T25" fmla="*/ 28 h 53"/>
                <a:gd name="T26" fmla="*/ 24 w 50"/>
                <a:gd name="T27" fmla="*/ 28 h 53"/>
                <a:gd name="T28" fmla="*/ 24 w 50"/>
                <a:gd name="T29" fmla="*/ 27 h 53"/>
                <a:gd name="T30" fmla="*/ 26 w 50"/>
                <a:gd name="T31" fmla="*/ 19 h 53"/>
                <a:gd name="T32" fmla="*/ 28 w 50"/>
                <a:gd name="T33" fmla="*/ 13 h 53"/>
                <a:gd name="T34" fmla="*/ 28 w 50"/>
                <a:gd name="T35" fmla="*/ 19 h 53"/>
                <a:gd name="T36" fmla="*/ 25 w 50"/>
                <a:gd name="T37" fmla="*/ 25 h 53"/>
                <a:gd name="T38" fmla="*/ 26 w 50"/>
                <a:gd name="T39" fmla="*/ 19 h 53"/>
                <a:gd name="T40" fmla="*/ 33 w 50"/>
                <a:gd name="T41" fmla="*/ 28 h 53"/>
                <a:gd name="T42" fmla="*/ 39 w 50"/>
                <a:gd name="T43" fmla="*/ 29 h 53"/>
                <a:gd name="T44" fmla="*/ 33 w 50"/>
                <a:gd name="T45" fmla="*/ 30 h 53"/>
                <a:gd name="T46" fmla="*/ 27 w 50"/>
                <a:gd name="T47" fmla="*/ 28 h 53"/>
                <a:gd name="T48" fmla="*/ 33 w 50"/>
                <a:gd name="T49" fmla="*/ 28 h 53"/>
                <a:gd name="T50" fmla="*/ 4 w 50"/>
                <a:gd name="T51" fmla="*/ 23 h 53"/>
                <a:gd name="T52" fmla="*/ 0 w 50"/>
                <a:gd name="T53" fmla="*/ 27 h 53"/>
                <a:gd name="T54" fmla="*/ 17 w 50"/>
                <a:gd name="T55" fmla="*/ 32 h 53"/>
                <a:gd name="T56" fmla="*/ 15 w 50"/>
                <a:gd name="T57" fmla="*/ 49 h 53"/>
                <a:gd name="T58" fmla="*/ 20 w 50"/>
                <a:gd name="T59" fmla="*/ 47 h 53"/>
                <a:gd name="T60" fmla="*/ 24 w 50"/>
                <a:gd name="T61" fmla="*/ 53 h 53"/>
                <a:gd name="T62" fmla="*/ 34 w 50"/>
                <a:gd name="T63" fmla="*/ 39 h 53"/>
                <a:gd name="T64" fmla="*/ 50 w 50"/>
                <a:gd name="T65" fmla="*/ 36 h 53"/>
                <a:gd name="T66" fmla="*/ 46 w 50"/>
                <a:gd name="T67" fmla="*/ 30 h 53"/>
                <a:gd name="T68" fmla="*/ 50 w 50"/>
                <a:gd name="T69" fmla="*/ 26 h 53"/>
                <a:gd name="T70" fmla="*/ 33 w 50"/>
                <a:gd name="T71" fmla="*/ 21 h 53"/>
                <a:gd name="T72" fmla="*/ 35 w 50"/>
                <a:gd name="T73" fmla="*/ 4 h 53"/>
                <a:gd name="T74" fmla="*/ 29 w 50"/>
                <a:gd name="T75" fmla="*/ 6 h 53"/>
                <a:gd name="T76" fmla="*/ 26 w 50"/>
                <a:gd name="T77" fmla="*/ 0 h 53"/>
                <a:gd name="T78" fmla="*/ 16 w 50"/>
                <a:gd name="T79" fmla="*/ 14 h 53"/>
                <a:gd name="T80" fmla="*/ 0 w 50"/>
                <a:gd name="T81" fmla="*/ 18 h 53"/>
                <a:gd name="T82" fmla="*/ 4 w 50"/>
                <a:gd name="T83" fmla="*/ 2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53">
                  <a:moveTo>
                    <a:pt x="16" y="24"/>
                  </a:moveTo>
                  <a:cubicBezTo>
                    <a:pt x="19" y="25"/>
                    <a:pt x="22" y="26"/>
                    <a:pt x="22" y="26"/>
                  </a:cubicBezTo>
                  <a:cubicBezTo>
                    <a:pt x="22" y="27"/>
                    <a:pt x="19" y="27"/>
                    <a:pt x="16" y="26"/>
                  </a:cubicBezTo>
                  <a:cubicBezTo>
                    <a:pt x="12" y="25"/>
                    <a:pt x="10" y="23"/>
                    <a:pt x="10" y="23"/>
                  </a:cubicBezTo>
                  <a:cubicBezTo>
                    <a:pt x="10" y="23"/>
                    <a:pt x="13" y="23"/>
                    <a:pt x="16" y="24"/>
                  </a:cubicBezTo>
                  <a:close/>
                  <a:moveTo>
                    <a:pt x="23" y="36"/>
                  </a:moveTo>
                  <a:cubicBezTo>
                    <a:pt x="23" y="33"/>
                    <a:pt x="24" y="31"/>
                    <a:pt x="25" y="31"/>
                  </a:cubicBezTo>
                  <a:cubicBezTo>
                    <a:pt x="25" y="31"/>
                    <a:pt x="25" y="33"/>
                    <a:pt x="25" y="37"/>
                  </a:cubicBezTo>
                  <a:cubicBezTo>
                    <a:pt x="25" y="40"/>
                    <a:pt x="23" y="43"/>
                    <a:pt x="23" y="43"/>
                  </a:cubicBezTo>
                  <a:cubicBezTo>
                    <a:pt x="23" y="43"/>
                    <a:pt x="22" y="40"/>
                    <a:pt x="23" y="36"/>
                  </a:cubicBezTo>
                  <a:close/>
                  <a:moveTo>
                    <a:pt x="24" y="27"/>
                  </a:moveTo>
                  <a:cubicBezTo>
                    <a:pt x="25" y="26"/>
                    <a:pt x="25" y="26"/>
                    <a:pt x="26" y="27"/>
                  </a:cubicBezTo>
                  <a:cubicBezTo>
                    <a:pt x="26" y="27"/>
                    <a:pt x="26" y="28"/>
                    <a:pt x="26" y="28"/>
                  </a:cubicBezTo>
                  <a:cubicBezTo>
                    <a:pt x="25" y="29"/>
                    <a:pt x="24" y="29"/>
                    <a:pt x="24" y="28"/>
                  </a:cubicBezTo>
                  <a:cubicBezTo>
                    <a:pt x="24" y="28"/>
                    <a:pt x="24" y="27"/>
                    <a:pt x="24" y="27"/>
                  </a:cubicBezTo>
                  <a:close/>
                  <a:moveTo>
                    <a:pt x="26" y="19"/>
                  </a:moveTo>
                  <a:cubicBezTo>
                    <a:pt x="27" y="16"/>
                    <a:pt x="28" y="13"/>
                    <a:pt x="28" y="13"/>
                  </a:cubicBezTo>
                  <a:cubicBezTo>
                    <a:pt x="28" y="13"/>
                    <a:pt x="29" y="16"/>
                    <a:pt x="28" y="19"/>
                  </a:cubicBezTo>
                  <a:cubicBezTo>
                    <a:pt x="27" y="23"/>
                    <a:pt x="26" y="25"/>
                    <a:pt x="25" y="25"/>
                  </a:cubicBezTo>
                  <a:cubicBezTo>
                    <a:pt x="25" y="25"/>
                    <a:pt x="25" y="22"/>
                    <a:pt x="26" y="19"/>
                  </a:cubicBezTo>
                  <a:close/>
                  <a:moveTo>
                    <a:pt x="33" y="28"/>
                  </a:moveTo>
                  <a:cubicBezTo>
                    <a:pt x="37" y="28"/>
                    <a:pt x="39" y="29"/>
                    <a:pt x="39" y="29"/>
                  </a:cubicBezTo>
                  <a:cubicBezTo>
                    <a:pt x="39" y="29"/>
                    <a:pt x="36" y="30"/>
                    <a:pt x="33" y="30"/>
                  </a:cubicBezTo>
                  <a:cubicBezTo>
                    <a:pt x="30" y="29"/>
                    <a:pt x="27" y="28"/>
                    <a:pt x="27" y="28"/>
                  </a:cubicBezTo>
                  <a:cubicBezTo>
                    <a:pt x="27" y="27"/>
                    <a:pt x="30" y="27"/>
                    <a:pt x="33" y="28"/>
                  </a:cubicBezTo>
                  <a:close/>
                  <a:moveTo>
                    <a:pt x="4" y="23"/>
                  </a:moveTo>
                  <a:cubicBezTo>
                    <a:pt x="2" y="25"/>
                    <a:pt x="0" y="27"/>
                    <a:pt x="0" y="27"/>
                  </a:cubicBezTo>
                  <a:cubicBezTo>
                    <a:pt x="6" y="33"/>
                    <a:pt x="13" y="33"/>
                    <a:pt x="17" y="32"/>
                  </a:cubicBezTo>
                  <a:cubicBezTo>
                    <a:pt x="15" y="35"/>
                    <a:pt x="12" y="42"/>
                    <a:pt x="15" y="49"/>
                  </a:cubicBezTo>
                  <a:cubicBezTo>
                    <a:pt x="15" y="49"/>
                    <a:pt x="18" y="49"/>
                    <a:pt x="20" y="47"/>
                  </a:cubicBezTo>
                  <a:cubicBezTo>
                    <a:pt x="20" y="47"/>
                    <a:pt x="22" y="52"/>
                    <a:pt x="24" y="53"/>
                  </a:cubicBezTo>
                  <a:cubicBezTo>
                    <a:pt x="24" y="53"/>
                    <a:pt x="33" y="48"/>
                    <a:pt x="34" y="39"/>
                  </a:cubicBezTo>
                  <a:cubicBezTo>
                    <a:pt x="42" y="43"/>
                    <a:pt x="50" y="36"/>
                    <a:pt x="50" y="36"/>
                  </a:cubicBezTo>
                  <a:cubicBezTo>
                    <a:pt x="49" y="33"/>
                    <a:pt x="46" y="30"/>
                    <a:pt x="46" y="30"/>
                  </a:cubicBezTo>
                  <a:cubicBezTo>
                    <a:pt x="48" y="29"/>
                    <a:pt x="50" y="26"/>
                    <a:pt x="50" y="26"/>
                  </a:cubicBezTo>
                  <a:cubicBezTo>
                    <a:pt x="44" y="20"/>
                    <a:pt x="37" y="20"/>
                    <a:pt x="33" y="21"/>
                  </a:cubicBezTo>
                  <a:cubicBezTo>
                    <a:pt x="35" y="18"/>
                    <a:pt x="38" y="11"/>
                    <a:pt x="35" y="4"/>
                  </a:cubicBezTo>
                  <a:cubicBezTo>
                    <a:pt x="35" y="4"/>
                    <a:pt x="32" y="5"/>
                    <a:pt x="29" y="6"/>
                  </a:cubicBezTo>
                  <a:cubicBezTo>
                    <a:pt x="29" y="6"/>
                    <a:pt x="28" y="2"/>
                    <a:pt x="26" y="0"/>
                  </a:cubicBezTo>
                  <a:cubicBezTo>
                    <a:pt x="26" y="0"/>
                    <a:pt x="16" y="5"/>
                    <a:pt x="16" y="14"/>
                  </a:cubicBezTo>
                  <a:cubicBezTo>
                    <a:pt x="8" y="11"/>
                    <a:pt x="0" y="18"/>
                    <a:pt x="0" y="18"/>
                  </a:cubicBezTo>
                  <a:cubicBezTo>
                    <a:pt x="1" y="20"/>
                    <a:pt x="4" y="23"/>
                    <a:pt x="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34">
              <a:extLst>
                <a:ext uri="{FF2B5EF4-FFF2-40B4-BE49-F238E27FC236}">
                  <a16:creationId xmlns:a16="http://schemas.microsoft.com/office/drawing/2014/main" id="{32E908F6-0071-41A8-AB2C-B5BE03E8EAF1}"/>
                </a:ext>
              </a:extLst>
            </p:cNvPr>
            <p:cNvSpPr>
              <a:spLocks noEditPoints="1"/>
            </p:cNvSpPr>
            <p:nvPr/>
          </p:nvSpPr>
          <p:spPr bwMode="auto">
            <a:xfrm>
              <a:off x="7652059" y="3194828"/>
              <a:ext cx="134893" cy="115623"/>
            </a:xfrm>
            <a:custGeom>
              <a:avLst/>
              <a:gdLst>
                <a:gd name="T0" fmla="*/ 30 w 46"/>
                <a:gd name="T1" fmla="*/ 21 h 43"/>
                <a:gd name="T2" fmla="*/ 25 w 46"/>
                <a:gd name="T3" fmla="*/ 22 h 43"/>
                <a:gd name="T4" fmla="*/ 30 w 46"/>
                <a:gd name="T5" fmla="*/ 20 h 43"/>
                <a:gd name="T6" fmla="*/ 35 w 46"/>
                <a:gd name="T7" fmla="*/ 19 h 43"/>
                <a:gd name="T8" fmla="*/ 30 w 46"/>
                <a:gd name="T9" fmla="*/ 21 h 43"/>
                <a:gd name="T10" fmla="*/ 26 w 46"/>
                <a:gd name="T11" fmla="*/ 35 h 43"/>
                <a:gd name="T12" fmla="*/ 24 w 46"/>
                <a:gd name="T13" fmla="*/ 30 h 43"/>
                <a:gd name="T14" fmla="*/ 24 w 46"/>
                <a:gd name="T15" fmla="*/ 25 h 43"/>
                <a:gd name="T16" fmla="*/ 26 w 46"/>
                <a:gd name="T17" fmla="*/ 29 h 43"/>
                <a:gd name="T18" fmla="*/ 26 w 46"/>
                <a:gd name="T19" fmla="*/ 35 h 43"/>
                <a:gd name="T20" fmla="*/ 22 w 46"/>
                <a:gd name="T21" fmla="*/ 23 h 43"/>
                <a:gd name="T22" fmla="*/ 22 w 46"/>
                <a:gd name="T23" fmla="*/ 21 h 43"/>
                <a:gd name="T24" fmla="*/ 24 w 46"/>
                <a:gd name="T25" fmla="*/ 21 h 43"/>
                <a:gd name="T26" fmla="*/ 24 w 46"/>
                <a:gd name="T27" fmla="*/ 23 h 43"/>
                <a:gd name="T28" fmla="*/ 22 w 46"/>
                <a:gd name="T29" fmla="*/ 23 h 43"/>
                <a:gd name="T30" fmla="*/ 21 w 46"/>
                <a:gd name="T31" fmla="*/ 15 h 43"/>
                <a:gd name="T32" fmla="*/ 22 w 46"/>
                <a:gd name="T33" fmla="*/ 10 h 43"/>
                <a:gd name="T34" fmla="*/ 23 w 46"/>
                <a:gd name="T35" fmla="*/ 15 h 43"/>
                <a:gd name="T36" fmla="*/ 23 w 46"/>
                <a:gd name="T37" fmla="*/ 20 h 43"/>
                <a:gd name="T38" fmla="*/ 21 w 46"/>
                <a:gd name="T39" fmla="*/ 15 h 43"/>
                <a:gd name="T40" fmla="*/ 15 w 46"/>
                <a:gd name="T41" fmla="*/ 23 h 43"/>
                <a:gd name="T42" fmla="*/ 10 w 46"/>
                <a:gd name="T43" fmla="*/ 23 h 43"/>
                <a:gd name="T44" fmla="*/ 15 w 46"/>
                <a:gd name="T45" fmla="*/ 22 h 43"/>
                <a:gd name="T46" fmla="*/ 20 w 46"/>
                <a:gd name="T47" fmla="*/ 22 h 43"/>
                <a:gd name="T48" fmla="*/ 15 w 46"/>
                <a:gd name="T49" fmla="*/ 23 h 43"/>
                <a:gd name="T50" fmla="*/ 46 w 46"/>
                <a:gd name="T51" fmla="*/ 21 h 43"/>
                <a:gd name="T52" fmla="*/ 40 w 46"/>
                <a:gd name="T53" fmla="*/ 18 h 43"/>
                <a:gd name="T54" fmla="*/ 42 w 46"/>
                <a:gd name="T55" fmla="*/ 14 h 43"/>
                <a:gd name="T56" fmla="*/ 28 w 46"/>
                <a:gd name="T57" fmla="*/ 15 h 43"/>
                <a:gd name="T58" fmla="*/ 24 w 46"/>
                <a:gd name="T59" fmla="*/ 0 h 43"/>
                <a:gd name="T60" fmla="*/ 20 w 46"/>
                <a:gd name="T61" fmla="*/ 4 h 43"/>
                <a:gd name="T62" fmla="*/ 16 w 46"/>
                <a:gd name="T63" fmla="*/ 0 h 43"/>
                <a:gd name="T64" fmla="*/ 12 w 46"/>
                <a:gd name="T65" fmla="*/ 14 h 43"/>
                <a:gd name="T66" fmla="*/ 0 w 46"/>
                <a:gd name="T67" fmla="*/ 22 h 43"/>
                <a:gd name="T68" fmla="*/ 5 w 46"/>
                <a:gd name="T69" fmla="*/ 25 h 43"/>
                <a:gd name="T70" fmla="*/ 3 w 46"/>
                <a:gd name="T71" fmla="*/ 29 h 43"/>
                <a:gd name="T72" fmla="*/ 18 w 46"/>
                <a:gd name="T73" fmla="*/ 28 h 43"/>
                <a:gd name="T74" fmla="*/ 22 w 46"/>
                <a:gd name="T75" fmla="*/ 42 h 43"/>
                <a:gd name="T76" fmla="*/ 25 w 46"/>
                <a:gd name="T77" fmla="*/ 39 h 43"/>
                <a:gd name="T78" fmla="*/ 30 w 46"/>
                <a:gd name="T79" fmla="*/ 43 h 43"/>
                <a:gd name="T80" fmla="*/ 33 w 46"/>
                <a:gd name="T81" fmla="*/ 29 h 43"/>
                <a:gd name="T82" fmla="*/ 46 w 46"/>
                <a:gd name="T83"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30" y="21"/>
                  </a:moveTo>
                  <a:cubicBezTo>
                    <a:pt x="28" y="22"/>
                    <a:pt x="25" y="22"/>
                    <a:pt x="25" y="22"/>
                  </a:cubicBezTo>
                  <a:cubicBezTo>
                    <a:pt x="25" y="21"/>
                    <a:pt x="27" y="20"/>
                    <a:pt x="30" y="20"/>
                  </a:cubicBezTo>
                  <a:cubicBezTo>
                    <a:pt x="33" y="19"/>
                    <a:pt x="35" y="19"/>
                    <a:pt x="35" y="19"/>
                  </a:cubicBezTo>
                  <a:cubicBezTo>
                    <a:pt x="35" y="19"/>
                    <a:pt x="33" y="21"/>
                    <a:pt x="30" y="21"/>
                  </a:cubicBezTo>
                  <a:close/>
                  <a:moveTo>
                    <a:pt x="26" y="35"/>
                  </a:moveTo>
                  <a:cubicBezTo>
                    <a:pt x="26" y="35"/>
                    <a:pt x="25" y="33"/>
                    <a:pt x="24" y="30"/>
                  </a:cubicBezTo>
                  <a:cubicBezTo>
                    <a:pt x="23" y="27"/>
                    <a:pt x="23" y="25"/>
                    <a:pt x="24" y="25"/>
                  </a:cubicBezTo>
                  <a:cubicBezTo>
                    <a:pt x="24" y="25"/>
                    <a:pt x="25" y="27"/>
                    <a:pt x="26" y="29"/>
                  </a:cubicBezTo>
                  <a:cubicBezTo>
                    <a:pt x="26" y="32"/>
                    <a:pt x="26" y="35"/>
                    <a:pt x="26" y="35"/>
                  </a:cubicBezTo>
                  <a:close/>
                  <a:moveTo>
                    <a:pt x="22" y="23"/>
                  </a:moveTo>
                  <a:cubicBezTo>
                    <a:pt x="22" y="22"/>
                    <a:pt x="22" y="22"/>
                    <a:pt x="22" y="21"/>
                  </a:cubicBezTo>
                  <a:cubicBezTo>
                    <a:pt x="23" y="21"/>
                    <a:pt x="23" y="21"/>
                    <a:pt x="24" y="21"/>
                  </a:cubicBezTo>
                  <a:cubicBezTo>
                    <a:pt x="24" y="22"/>
                    <a:pt x="24" y="22"/>
                    <a:pt x="24" y="23"/>
                  </a:cubicBezTo>
                  <a:cubicBezTo>
                    <a:pt x="24" y="23"/>
                    <a:pt x="23" y="23"/>
                    <a:pt x="22" y="23"/>
                  </a:cubicBezTo>
                  <a:close/>
                  <a:moveTo>
                    <a:pt x="21" y="15"/>
                  </a:moveTo>
                  <a:cubicBezTo>
                    <a:pt x="21" y="12"/>
                    <a:pt x="22" y="10"/>
                    <a:pt x="22" y="10"/>
                  </a:cubicBezTo>
                  <a:cubicBezTo>
                    <a:pt x="22" y="10"/>
                    <a:pt x="23" y="12"/>
                    <a:pt x="23" y="15"/>
                  </a:cubicBezTo>
                  <a:cubicBezTo>
                    <a:pt x="23" y="18"/>
                    <a:pt x="23" y="20"/>
                    <a:pt x="23" y="20"/>
                  </a:cubicBezTo>
                  <a:cubicBezTo>
                    <a:pt x="22" y="20"/>
                    <a:pt x="22" y="18"/>
                    <a:pt x="21" y="15"/>
                  </a:cubicBezTo>
                  <a:close/>
                  <a:moveTo>
                    <a:pt x="15" y="23"/>
                  </a:moveTo>
                  <a:cubicBezTo>
                    <a:pt x="13" y="24"/>
                    <a:pt x="10" y="23"/>
                    <a:pt x="10" y="23"/>
                  </a:cubicBezTo>
                  <a:cubicBezTo>
                    <a:pt x="10" y="23"/>
                    <a:pt x="12" y="22"/>
                    <a:pt x="15" y="22"/>
                  </a:cubicBezTo>
                  <a:cubicBezTo>
                    <a:pt x="18" y="21"/>
                    <a:pt x="20" y="22"/>
                    <a:pt x="20" y="22"/>
                  </a:cubicBezTo>
                  <a:cubicBezTo>
                    <a:pt x="20" y="23"/>
                    <a:pt x="18" y="23"/>
                    <a:pt x="15" y="23"/>
                  </a:cubicBezTo>
                  <a:close/>
                  <a:moveTo>
                    <a:pt x="46" y="21"/>
                  </a:moveTo>
                  <a:cubicBezTo>
                    <a:pt x="44" y="19"/>
                    <a:pt x="40" y="18"/>
                    <a:pt x="40" y="18"/>
                  </a:cubicBezTo>
                  <a:cubicBezTo>
                    <a:pt x="42" y="16"/>
                    <a:pt x="42" y="14"/>
                    <a:pt x="42" y="14"/>
                  </a:cubicBezTo>
                  <a:cubicBezTo>
                    <a:pt x="36" y="10"/>
                    <a:pt x="30" y="13"/>
                    <a:pt x="28" y="15"/>
                  </a:cubicBezTo>
                  <a:cubicBezTo>
                    <a:pt x="28" y="12"/>
                    <a:pt x="29" y="5"/>
                    <a:pt x="24" y="0"/>
                  </a:cubicBezTo>
                  <a:cubicBezTo>
                    <a:pt x="24" y="0"/>
                    <a:pt x="22" y="2"/>
                    <a:pt x="20" y="4"/>
                  </a:cubicBezTo>
                  <a:cubicBezTo>
                    <a:pt x="20" y="4"/>
                    <a:pt x="18" y="1"/>
                    <a:pt x="16" y="0"/>
                  </a:cubicBezTo>
                  <a:cubicBezTo>
                    <a:pt x="16" y="0"/>
                    <a:pt x="10" y="7"/>
                    <a:pt x="12" y="14"/>
                  </a:cubicBezTo>
                  <a:cubicBezTo>
                    <a:pt x="5" y="13"/>
                    <a:pt x="0" y="22"/>
                    <a:pt x="0" y="22"/>
                  </a:cubicBezTo>
                  <a:cubicBezTo>
                    <a:pt x="2" y="23"/>
                    <a:pt x="5" y="25"/>
                    <a:pt x="5" y="25"/>
                  </a:cubicBezTo>
                  <a:cubicBezTo>
                    <a:pt x="4" y="26"/>
                    <a:pt x="3" y="29"/>
                    <a:pt x="3" y="29"/>
                  </a:cubicBezTo>
                  <a:cubicBezTo>
                    <a:pt x="9" y="32"/>
                    <a:pt x="15" y="30"/>
                    <a:pt x="18" y="28"/>
                  </a:cubicBezTo>
                  <a:cubicBezTo>
                    <a:pt x="17" y="31"/>
                    <a:pt x="17" y="37"/>
                    <a:pt x="22" y="42"/>
                  </a:cubicBezTo>
                  <a:cubicBezTo>
                    <a:pt x="22" y="42"/>
                    <a:pt x="24" y="41"/>
                    <a:pt x="25" y="39"/>
                  </a:cubicBezTo>
                  <a:cubicBezTo>
                    <a:pt x="25" y="39"/>
                    <a:pt x="28" y="42"/>
                    <a:pt x="30" y="43"/>
                  </a:cubicBezTo>
                  <a:cubicBezTo>
                    <a:pt x="30" y="43"/>
                    <a:pt x="36" y="36"/>
                    <a:pt x="33" y="29"/>
                  </a:cubicBezTo>
                  <a:cubicBezTo>
                    <a:pt x="41" y="29"/>
                    <a:pt x="46" y="21"/>
                    <a:pt x="46"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5">
              <a:extLst>
                <a:ext uri="{FF2B5EF4-FFF2-40B4-BE49-F238E27FC236}">
                  <a16:creationId xmlns:a16="http://schemas.microsoft.com/office/drawing/2014/main" id="{E6BD2779-F8BB-4E85-BC68-7A9B2A867E3C}"/>
                </a:ext>
              </a:extLst>
            </p:cNvPr>
            <p:cNvSpPr>
              <a:spLocks noEditPoints="1"/>
            </p:cNvSpPr>
            <p:nvPr/>
          </p:nvSpPr>
          <p:spPr bwMode="auto">
            <a:xfrm>
              <a:off x="7208839" y="4248278"/>
              <a:ext cx="160587" cy="134893"/>
            </a:xfrm>
            <a:custGeom>
              <a:avLst/>
              <a:gdLst>
                <a:gd name="T0" fmla="*/ 19 w 54"/>
                <a:gd name="T1" fmla="*/ 31 h 51"/>
                <a:gd name="T2" fmla="*/ 12 w 54"/>
                <a:gd name="T3" fmla="*/ 32 h 51"/>
                <a:gd name="T4" fmla="*/ 18 w 54"/>
                <a:gd name="T5" fmla="*/ 28 h 51"/>
                <a:gd name="T6" fmla="*/ 24 w 54"/>
                <a:gd name="T7" fmla="*/ 27 h 51"/>
                <a:gd name="T8" fmla="*/ 19 w 54"/>
                <a:gd name="T9" fmla="*/ 31 h 51"/>
                <a:gd name="T10" fmla="*/ 25 w 54"/>
                <a:gd name="T11" fmla="*/ 17 h 51"/>
                <a:gd name="T12" fmla="*/ 26 w 54"/>
                <a:gd name="T13" fmla="*/ 24 h 51"/>
                <a:gd name="T14" fmla="*/ 23 w 54"/>
                <a:gd name="T15" fmla="*/ 18 h 51"/>
                <a:gd name="T16" fmla="*/ 21 w 54"/>
                <a:gd name="T17" fmla="*/ 12 h 51"/>
                <a:gd name="T18" fmla="*/ 25 w 54"/>
                <a:gd name="T19" fmla="*/ 17 h 51"/>
                <a:gd name="T20" fmla="*/ 28 w 54"/>
                <a:gd name="T21" fmla="*/ 25 h 51"/>
                <a:gd name="T22" fmla="*/ 29 w 54"/>
                <a:gd name="T23" fmla="*/ 26 h 51"/>
                <a:gd name="T24" fmla="*/ 27 w 54"/>
                <a:gd name="T25" fmla="*/ 27 h 51"/>
                <a:gd name="T26" fmla="*/ 26 w 54"/>
                <a:gd name="T27" fmla="*/ 26 h 51"/>
                <a:gd name="T28" fmla="*/ 28 w 54"/>
                <a:gd name="T29" fmla="*/ 25 h 51"/>
                <a:gd name="T30" fmla="*/ 29 w 54"/>
                <a:gd name="T31" fmla="*/ 29 h 51"/>
                <a:gd name="T32" fmla="*/ 33 w 54"/>
                <a:gd name="T33" fmla="*/ 34 h 51"/>
                <a:gd name="T34" fmla="*/ 35 w 54"/>
                <a:gd name="T35" fmla="*/ 40 h 51"/>
                <a:gd name="T36" fmla="*/ 31 w 54"/>
                <a:gd name="T37" fmla="*/ 35 h 51"/>
                <a:gd name="T38" fmla="*/ 29 w 54"/>
                <a:gd name="T39" fmla="*/ 29 h 51"/>
                <a:gd name="T40" fmla="*/ 35 w 54"/>
                <a:gd name="T41" fmla="*/ 21 h 51"/>
                <a:gd name="T42" fmla="*/ 41 w 54"/>
                <a:gd name="T43" fmla="*/ 19 h 51"/>
                <a:gd name="T44" fmla="*/ 36 w 54"/>
                <a:gd name="T45" fmla="*/ 23 h 51"/>
                <a:gd name="T46" fmla="*/ 30 w 54"/>
                <a:gd name="T47" fmla="*/ 25 h 51"/>
                <a:gd name="T48" fmla="*/ 35 w 54"/>
                <a:gd name="T49" fmla="*/ 21 h 51"/>
                <a:gd name="T50" fmla="*/ 33 w 54"/>
                <a:gd name="T51" fmla="*/ 51 h 51"/>
                <a:gd name="T52" fmla="*/ 36 w 54"/>
                <a:gd name="T53" fmla="*/ 45 h 51"/>
                <a:gd name="T54" fmla="*/ 43 w 54"/>
                <a:gd name="T55" fmla="*/ 49 h 51"/>
                <a:gd name="T56" fmla="*/ 42 w 54"/>
                <a:gd name="T57" fmla="*/ 31 h 51"/>
                <a:gd name="T58" fmla="*/ 54 w 54"/>
                <a:gd name="T59" fmla="*/ 17 h 51"/>
                <a:gd name="T60" fmla="*/ 47 w 54"/>
                <a:gd name="T61" fmla="*/ 15 h 51"/>
                <a:gd name="T62" fmla="*/ 47 w 54"/>
                <a:gd name="T63" fmla="*/ 9 h 51"/>
                <a:gd name="T64" fmla="*/ 30 w 54"/>
                <a:gd name="T65" fmla="*/ 15 h 51"/>
                <a:gd name="T66" fmla="*/ 21 w 54"/>
                <a:gd name="T67" fmla="*/ 0 h 51"/>
                <a:gd name="T68" fmla="*/ 18 w 54"/>
                <a:gd name="T69" fmla="*/ 5 h 51"/>
                <a:gd name="T70" fmla="*/ 11 w 54"/>
                <a:gd name="T71" fmla="*/ 2 h 51"/>
                <a:gd name="T72" fmla="*/ 12 w 54"/>
                <a:gd name="T73" fmla="*/ 20 h 51"/>
                <a:gd name="T74" fmla="*/ 0 w 54"/>
                <a:gd name="T75" fmla="*/ 34 h 51"/>
                <a:gd name="T76" fmla="*/ 7 w 54"/>
                <a:gd name="T77" fmla="*/ 35 h 51"/>
                <a:gd name="T78" fmla="*/ 7 w 54"/>
                <a:gd name="T79" fmla="*/ 41 h 51"/>
                <a:gd name="T80" fmla="*/ 23 w 54"/>
                <a:gd name="T81" fmla="*/ 35 h 51"/>
                <a:gd name="T82" fmla="*/ 33 w 54"/>
                <a:gd name="T8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19" y="31"/>
                  </a:moveTo>
                  <a:cubicBezTo>
                    <a:pt x="16" y="32"/>
                    <a:pt x="12" y="32"/>
                    <a:pt x="12" y="32"/>
                  </a:cubicBezTo>
                  <a:cubicBezTo>
                    <a:pt x="12" y="32"/>
                    <a:pt x="15" y="30"/>
                    <a:pt x="18" y="28"/>
                  </a:cubicBezTo>
                  <a:cubicBezTo>
                    <a:pt x="21" y="27"/>
                    <a:pt x="24" y="26"/>
                    <a:pt x="24" y="27"/>
                  </a:cubicBezTo>
                  <a:cubicBezTo>
                    <a:pt x="24" y="28"/>
                    <a:pt x="22" y="29"/>
                    <a:pt x="19" y="31"/>
                  </a:cubicBezTo>
                  <a:close/>
                  <a:moveTo>
                    <a:pt x="25" y="17"/>
                  </a:moveTo>
                  <a:cubicBezTo>
                    <a:pt x="26" y="21"/>
                    <a:pt x="27" y="23"/>
                    <a:pt x="26" y="24"/>
                  </a:cubicBezTo>
                  <a:cubicBezTo>
                    <a:pt x="26" y="24"/>
                    <a:pt x="24" y="21"/>
                    <a:pt x="23" y="18"/>
                  </a:cubicBezTo>
                  <a:cubicBezTo>
                    <a:pt x="21" y="15"/>
                    <a:pt x="21" y="12"/>
                    <a:pt x="21" y="12"/>
                  </a:cubicBezTo>
                  <a:cubicBezTo>
                    <a:pt x="21" y="12"/>
                    <a:pt x="24" y="14"/>
                    <a:pt x="25" y="17"/>
                  </a:cubicBezTo>
                  <a:close/>
                  <a:moveTo>
                    <a:pt x="28" y="25"/>
                  </a:moveTo>
                  <a:cubicBezTo>
                    <a:pt x="28" y="25"/>
                    <a:pt x="29" y="26"/>
                    <a:pt x="29" y="26"/>
                  </a:cubicBezTo>
                  <a:cubicBezTo>
                    <a:pt x="28" y="27"/>
                    <a:pt x="28" y="27"/>
                    <a:pt x="27" y="27"/>
                  </a:cubicBezTo>
                  <a:cubicBezTo>
                    <a:pt x="26" y="27"/>
                    <a:pt x="26" y="26"/>
                    <a:pt x="26" y="26"/>
                  </a:cubicBezTo>
                  <a:cubicBezTo>
                    <a:pt x="26" y="25"/>
                    <a:pt x="27" y="25"/>
                    <a:pt x="28" y="25"/>
                  </a:cubicBezTo>
                  <a:close/>
                  <a:moveTo>
                    <a:pt x="29" y="29"/>
                  </a:moveTo>
                  <a:cubicBezTo>
                    <a:pt x="30" y="28"/>
                    <a:pt x="32" y="31"/>
                    <a:pt x="33" y="34"/>
                  </a:cubicBezTo>
                  <a:cubicBezTo>
                    <a:pt x="35" y="37"/>
                    <a:pt x="35" y="40"/>
                    <a:pt x="35" y="40"/>
                  </a:cubicBezTo>
                  <a:cubicBezTo>
                    <a:pt x="35" y="40"/>
                    <a:pt x="33" y="38"/>
                    <a:pt x="31" y="35"/>
                  </a:cubicBezTo>
                  <a:cubicBezTo>
                    <a:pt x="30" y="32"/>
                    <a:pt x="29" y="29"/>
                    <a:pt x="29" y="29"/>
                  </a:cubicBezTo>
                  <a:close/>
                  <a:moveTo>
                    <a:pt x="35" y="21"/>
                  </a:moveTo>
                  <a:cubicBezTo>
                    <a:pt x="38" y="19"/>
                    <a:pt x="41" y="19"/>
                    <a:pt x="41" y="19"/>
                  </a:cubicBezTo>
                  <a:cubicBezTo>
                    <a:pt x="41" y="19"/>
                    <a:pt x="39" y="21"/>
                    <a:pt x="36" y="23"/>
                  </a:cubicBezTo>
                  <a:cubicBezTo>
                    <a:pt x="33" y="24"/>
                    <a:pt x="30" y="25"/>
                    <a:pt x="30" y="25"/>
                  </a:cubicBezTo>
                  <a:cubicBezTo>
                    <a:pt x="29" y="24"/>
                    <a:pt x="32" y="22"/>
                    <a:pt x="35" y="21"/>
                  </a:cubicBezTo>
                  <a:close/>
                  <a:moveTo>
                    <a:pt x="33" y="51"/>
                  </a:moveTo>
                  <a:cubicBezTo>
                    <a:pt x="33" y="51"/>
                    <a:pt x="35" y="48"/>
                    <a:pt x="36" y="45"/>
                  </a:cubicBezTo>
                  <a:cubicBezTo>
                    <a:pt x="36" y="45"/>
                    <a:pt x="40" y="48"/>
                    <a:pt x="43" y="49"/>
                  </a:cubicBezTo>
                  <a:cubicBezTo>
                    <a:pt x="43" y="49"/>
                    <a:pt x="48" y="38"/>
                    <a:pt x="42" y="31"/>
                  </a:cubicBezTo>
                  <a:cubicBezTo>
                    <a:pt x="51" y="28"/>
                    <a:pt x="54" y="17"/>
                    <a:pt x="54" y="17"/>
                  </a:cubicBezTo>
                  <a:cubicBezTo>
                    <a:pt x="51" y="15"/>
                    <a:pt x="47" y="15"/>
                    <a:pt x="47" y="15"/>
                  </a:cubicBezTo>
                  <a:cubicBezTo>
                    <a:pt x="48" y="13"/>
                    <a:pt x="47" y="9"/>
                    <a:pt x="47" y="9"/>
                  </a:cubicBezTo>
                  <a:cubicBezTo>
                    <a:pt x="39" y="8"/>
                    <a:pt x="33" y="13"/>
                    <a:pt x="30" y="15"/>
                  </a:cubicBezTo>
                  <a:cubicBezTo>
                    <a:pt x="30" y="12"/>
                    <a:pt x="28" y="4"/>
                    <a:pt x="21" y="0"/>
                  </a:cubicBezTo>
                  <a:cubicBezTo>
                    <a:pt x="21" y="0"/>
                    <a:pt x="19" y="3"/>
                    <a:pt x="18" y="5"/>
                  </a:cubicBezTo>
                  <a:cubicBezTo>
                    <a:pt x="18" y="5"/>
                    <a:pt x="14" y="2"/>
                    <a:pt x="11" y="2"/>
                  </a:cubicBezTo>
                  <a:cubicBezTo>
                    <a:pt x="11" y="2"/>
                    <a:pt x="6" y="12"/>
                    <a:pt x="12" y="20"/>
                  </a:cubicBezTo>
                  <a:cubicBezTo>
                    <a:pt x="3" y="23"/>
                    <a:pt x="0" y="34"/>
                    <a:pt x="0" y="34"/>
                  </a:cubicBezTo>
                  <a:cubicBezTo>
                    <a:pt x="2" y="35"/>
                    <a:pt x="7" y="35"/>
                    <a:pt x="7" y="35"/>
                  </a:cubicBezTo>
                  <a:cubicBezTo>
                    <a:pt x="6" y="38"/>
                    <a:pt x="7" y="41"/>
                    <a:pt x="7" y="41"/>
                  </a:cubicBezTo>
                  <a:cubicBezTo>
                    <a:pt x="15" y="43"/>
                    <a:pt x="21" y="38"/>
                    <a:pt x="23" y="35"/>
                  </a:cubicBezTo>
                  <a:cubicBezTo>
                    <a:pt x="24" y="39"/>
                    <a:pt x="25" y="47"/>
                    <a:pt x="33"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36">
              <a:extLst>
                <a:ext uri="{FF2B5EF4-FFF2-40B4-BE49-F238E27FC236}">
                  <a16:creationId xmlns:a16="http://schemas.microsoft.com/office/drawing/2014/main" id="{04C5E8C7-46D3-48B9-B614-022AC8934A98}"/>
                </a:ext>
              </a:extLst>
            </p:cNvPr>
            <p:cNvSpPr>
              <a:spLocks noEditPoints="1"/>
            </p:cNvSpPr>
            <p:nvPr/>
          </p:nvSpPr>
          <p:spPr bwMode="auto">
            <a:xfrm>
              <a:off x="6470139" y="4611206"/>
              <a:ext cx="77082" cy="73871"/>
            </a:xfrm>
            <a:custGeom>
              <a:avLst/>
              <a:gdLst>
                <a:gd name="T0" fmla="*/ 16 w 26"/>
                <a:gd name="T1" fmla="*/ 18 h 28"/>
                <a:gd name="T2" fmla="*/ 14 w 26"/>
                <a:gd name="T3" fmla="*/ 16 h 28"/>
                <a:gd name="T4" fmla="*/ 17 w 26"/>
                <a:gd name="T5" fmla="*/ 17 h 28"/>
                <a:gd name="T6" fmla="*/ 19 w 26"/>
                <a:gd name="T7" fmla="*/ 20 h 28"/>
                <a:gd name="T8" fmla="*/ 16 w 26"/>
                <a:gd name="T9" fmla="*/ 18 h 28"/>
                <a:gd name="T10" fmla="*/ 16 w 26"/>
                <a:gd name="T11" fmla="*/ 11 h 28"/>
                <a:gd name="T12" fmla="*/ 19 w 26"/>
                <a:gd name="T13" fmla="*/ 9 h 28"/>
                <a:gd name="T14" fmla="*/ 17 w 26"/>
                <a:gd name="T15" fmla="*/ 12 h 28"/>
                <a:gd name="T16" fmla="*/ 14 w 26"/>
                <a:gd name="T17" fmla="*/ 14 h 28"/>
                <a:gd name="T18" fmla="*/ 16 w 26"/>
                <a:gd name="T19" fmla="*/ 11 h 28"/>
                <a:gd name="T20" fmla="*/ 13 w 26"/>
                <a:gd name="T21" fmla="*/ 15 h 28"/>
                <a:gd name="T22" fmla="*/ 12 w 26"/>
                <a:gd name="T23" fmla="*/ 15 h 28"/>
                <a:gd name="T24" fmla="*/ 13 w 26"/>
                <a:gd name="T25" fmla="*/ 14 h 28"/>
                <a:gd name="T26" fmla="*/ 13 w 26"/>
                <a:gd name="T27" fmla="*/ 15 h 28"/>
                <a:gd name="T28" fmla="*/ 13 w 26"/>
                <a:gd name="T29" fmla="*/ 15 h 28"/>
                <a:gd name="T30" fmla="*/ 10 w 26"/>
                <a:gd name="T31" fmla="*/ 19 h 28"/>
                <a:gd name="T32" fmla="*/ 7 w 26"/>
                <a:gd name="T33" fmla="*/ 22 h 28"/>
                <a:gd name="T34" fmla="*/ 9 w 26"/>
                <a:gd name="T35" fmla="*/ 19 h 28"/>
                <a:gd name="T36" fmla="*/ 12 w 26"/>
                <a:gd name="T37" fmla="*/ 16 h 28"/>
                <a:gd name="T38" fmla="*/ 10 w 26"/>
                <a:gd name="T39" fmla="*/ 19 h 28"/>
                <a:gd name="T40" fmla="*/ 6 w 26"/>
                <a:gd name="T41" fmla="*/ 8 h 28"/>
                <a:gd name="T42" fmla="*/ 9 w 26"/>
                <a:gd name="T43" fmla="*/ 10 h 28"/>
                <a:gd name="T44" fmla="*/ 11 w 26"/>
                <a:gd name="T45" fmla="*/ 13 h 28"/>
                <a:gd name="T46" fmla="*/ 9 w 26"/>
                <a:gd name="T47" fmla="*/ 11 h 28"/>
                <a:gd name="T48" fmla="*/ 6 w 26"/>
                <a:gd name="T49" fmla="*/ 8 h 28"/>
                <a:gd name="T50" fmla="*/ 19 w 26"/>
                <a:gd name="T51" fmla="*/ 14 h 28"/>
                <a:gd name="T52" fmla="*/ 25 w 26"/>
                <a:gd name="T53" fmla="*/ 6 h 28"/>
                <a:gd name="T54" fmla="*/ 22 w 26"/>
                <a:gd name="T55" fmla="*/ 5 h 28"/>
                <a:gd name="T56" fmla="*/ 22 w 26"/>
                <a:gd name="T57" fmla="*/ 1 h 28"/>
                <a:gd name="T58" fmla="*/ 13 w 26"/>
                <a:gd name="T59" fmla="*/ 5 h 28"/>
                <a:gd name="T60" fmla="*/ 3 w 26"/>
                <a:gd name="T61" fmla="*/ 2 h 28"/>
                <a:gd name="T62" fmla="*/ 4 w 26"/>
                <a:gd name="T63" fmla="*/ 6 h 28"/>
                <a:gd name="T64" fmla="*/ 0 w 26"/>
                <a:gd name="T65" fmla="*/ 7 h 28"/>
                <a:gd name="T66" fmla="*/ 7 w 26"/>
                <a:gd name="T67" fmla="*/ 14 h 28"/>
                <a:gd name="T68" fmla="*/ 1 w 26"/>
                <a:gd name="T69" fmla="*/ 23 h 28"/>
                <a:gd name="T70" fmla="*/ 4 w 26"/>
                <a:gd name="T71" fmla="*/ 23 h 28"/>
                <a:gd name="T72" fmla="*/ 4 w 26"/>
                <a:gd name="T73" fmla="*/ 27 h 28"/>
                <a:gd name="T74" fmla="*/ 13 w 26"/>
                <a:gd name="T75" fmla="*/ 24 h 28"/>
                <a:gd name="T76" fmla="*/ 23 w 26"/>
                <a:gd name="T77" fmla="*/ 27 h 28"/>
                <a:gd name="T78" fmla="*/ 22 w 26"/>
                <a:gd name="T79" fmla="*/ 23 h 28"/>
                <a:gd name="T80" fmla="*/ 26 w 26"/>
                <a:gd name="T81" fmla="*/ 22 h 28"/>
                <a:gd name="T82" fmla="*/ 19 w 26"/>
                <a:gd name="T8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8">
                  <a:moveTo>
                    <a:pt x="16" y="18"/>
                  </a:moveTo>
                  <a:cubicBezTo>
                    <a:pt x="15" y="17"/>
                    <a:pt x="14" y="16"/>
                    <a:pt x="14" y="16"/>
                  </a:cubicBezTo>
                  <a:cubicBezTo>
                    <a:pt x="14" y="15"/>
                    <a:pt x="15" y="16"/>
                    <a:pt x="17" y="17"/>
                  </a:cubicBezTo>
                  <a:cubicBezTo>
                    <a:pt x="18" y="19"/>
                    <a:pt x="19" y="20"/>
                    <a:pt x="19" y="20"/>
                  </a:cubicBezTo>
                  <a:cubicBezTo>
                    <a:pt x="19" y="20"/>
                    <a:pt x="18" y="20"/>
                    <a:pt x="16" y="18"/>
                  </a:cubicBezTo>
                  <a:close/>
                  <a:moveTo>
                    <a:pt x="16" y="11"/>
                  </a:moveTo>
                  <a:cubicBezTo>
                    <a:pt x="17" y="9"/>
                    <a:pt x="19" y="9"/>
                    <a:pt x="19" y="9"/>
                  </a:cubicBezTo>
                  <a:cubicBezTo>
                    <a:pt x="19" y="9"/>
                    <a:pt x="18" y="10"/>
                    <a:pt x="17" y="12"/>
                  </a:cubicBezTo>
                  <a:cubicBezTo>
                    <a:pt x="15" y="13"/>
                    <a:pt x="14" y="14"/>
                    <a:pt x="14" y="14"/>
                  </a:cubicBezTo>
                  <a:cubicBezTo>
                    <a:pt x="13" y="13"/>
                    <a:pt x="14" y="12"/>
                    <a:pt x="16" y="11"/>
                  </a:cubicBezTo>
                  <a:close/>
                  <a:moveTo>
                    <a:pt x="13" y="15"/>
                  </a:moveTo>
                  <a:cubicBezTo>
                    <a:pt x="12" y="15"/>
                    <a:pt x="12" y="15"/>
                    <a:pt x="12" y="15"/>
                  </a:cubicBezTo>
                  <a:cubicBezTo>
                    <a:pt x="12" y="14"/>
                    <a:pt x="12" y="14"/>
                    <a:pt x="13" y="14"/>
                  </a:cubicBezTo>
                  <a:cubicBezTo>
                    <a:pt x="13" y="14"/>
                    <a:pt x="13" y="14"/>
                    <a:pt x="13" y="15"/>
                  </a:cubicBezTo>
                  <a:cubicBezTo>
                    <a:pt x="13" y="15"/>
                    <a:pt x="13" y="15"/>
                    <a:pt x="13" y="15"/>
                  </a:cubicBezTo>
                  <a:close/>
                  <a:moveTo>
                    <a:pt x="10" y="19"/>
                  </a:moveTo>
                  <a:cubicBezTo>
                    <a:pt x="8" y="21"/>
                    <a:pt x="7" y="22"/>
                    <a:pt x="7" y="22"/>
                  </a:cubicBezTo>
                  <a:cubicBezTo>
                    <a:pt x="7" y="22"/>
                    <a:pt x="7" y="20"/>
                    <a:pt x="9" y="19"/>
                  </a:cubicBezTo>
                  <a:cubicBezTo>
                    <a:pt x="10" y="17"/>
                    <a:pt x="11" y="16"/>
                    <a:pt x="12" y="16"/>
                  </a:cubicBezTo>
                  <a:cubicBezTo>
                    <a:pt x="12" y="16"/>
                    <a:pt x="11" y="18"/>
                    <a:pt x="10" y="19"/>
                  </a:cubicBezTo>
                  <a:close/>
                  <a:moveTo>
                    <a:pt x="6" y="8"/>
                  </a:moveTo>
                  <a:cubicBezTo>
                    <a:pt x="6" y="8"/>
                    <a:pt x="8" y="9"/>
                    <a:pt x="9" y="10"/>
                  </a:cubicBezTo>
                  <a:cubicBezTo>
                    <a:pt x="11" y="11"/>
                    <a:pt x="12" y="13"/>
                    <a:pt x="11" y="13"/>
                  </a:cubicBezTo>
                  <a:cubicBezTo>
                    <a:pt x="11" y="13"/>
                    <a:pt x="10" y="12"/>
                    <a:pt x="9" y="11"/>
                  </a:cubicBezTo>
                  <a:cubicBezTo>
                    <a:pt x="7" y="10"/>
                    <a:pt x="6" y="8"/>
                    <a:pt x="6" y="8"/>
                  </a:cubicBezTo>
                  <a:close/>
                  <a:moveTo>
                    <a:pt x="19" y="14"/>
                  </a:moveTo>
                  <a:cubicBezTo>
                    <a:pt x="21" y="13"/>
                    <a:pt x="25" y="11"/>
                    <a:pt x="25" y="6"/>
                  </a:cubicBezTo>
                  <a:cubicBezTo>
                    <a:pt x="25" y="6"/>
                    <a:pt x="23" y="5"/>
                    <a:pt x="22" y="5"/>
                  </a:cubicBezTo>
                  <a:cubicBezTo>
                    <a:pt x="22" y="5"/>
                    <a:pt x="23" y="3"/>
                    <a:pt x="22" y="1"/>
                  </a:cubicBezTo>
                  <a:cubicBezTo>
                    <a:pt x="22" y="1"/>
                    <a:pt x="16" y="0"/>
                    <a:pt x="13" y="5"/>
                  </a:cubicBezTo>
                  <a:cubicBezTo>
                    <a:pt x="10" y="1"/>
                    <a:pt x="3" y="2"/>
                    <a:pt x="3" y="2"/>
                  </a:cubicBezTo>
                  <a:cubicBezTo>
                    <a:pt x="3" y="3"/>
                    <a:pt x="4" y="6"/>
                    <a:pt x="4" y="6"/>
                  </a:cubicBezTo>
                  <a:cubicBezTo>
                    <a:pt x="2" y="6"/>
                    <a:pt x="0" y="7"/>
                    <a:pt x="0" y="7"/>
                  </a:cubicBezTo>
                  <a:cubicBezTo>
                    <a:pt x="1" y="11"/>
                    <a:pt x="5" y="14"/>
                    <a:pt x="7" y="14"/>
                  </a:cubicBezTo>
                  <a:cubicBezTo>
                    <a:pt x="5" y="15"/>
                    <a:pt x="1" y="18"/>
                    <a:pt x="1" y="23"/>
                  </a:cubicBezTo>
                  <a:cubicBezTo>
                    <a:pt x="1" y="23"/>
                    <a:pt x="3" y="23"/>
                    <a:pt x="4" y="23"/>
                  </a:cubicBezTo>
                  <a:cubicBezTo>
                    <a:pt x="4" y="23"/>
                    <a:pt x="3" y="26"/>
                    <a:pt x="4" y="27"/>
                  </a:cubicBezTo>
                  <a:cubicBezTo>
                    <a:pt x="4" y="27"/>
                    <a:pt x="10" y="28"/>
                    <a:pt x="13" y="24"/>
                  </a:cubicBezTo>
                  <a:cubicBezTo>
                    <a:pt x="16" y="28"/>
                    <a:pt x="23" y="27"/>
                    <a:pt x="23" y="27"/>
                  </a:cubicBezTo>
                  <a:cubicBezTo>
                    <a:pt x="23" y="25"/>
                    <a:pt x="22" y="23"/>
                    <a:pt x="22" y="23"/>
                  </a:cubicBezTo>
                  <a:cubicBezTo>
                    <a:pt x="24" y="23"/>
                    <a:pt x="26" y="22"/>
                    <a:pt x="26" y="22"/>
                  </a:cubicBezTo>
                  <a:cubicBezTo>
                    <a:pt x="25" y="17"/>
                    <a:pt x="21" y="15"/>
                    <a:pt x="1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37">
              <a:extLst>
                <a:ext uri="{FF2B5EF4-FFF2-40B4-BE49-F238E27FC236}">
                  <a16:creationId xmlns:a16="http://schemas.microsoft.com/office/drawing/2014/main" id="{3F6769C7-6C4E-4B20-83FD-169AEC458F8C}"/>
                </a:ext>
              </a:extLst>
            </p:cNvPr>
            <p:cNvSpPr>
              <a:spLocks noEditPoints="1"/>
            </p:cNvSpPr>
            <p:nvPr/>
          </p:nvSpPr>
          <p:spPr bwMode="auto">
            <a:xfrm>
              <a:off x="6059036" y="3968858"/>
              <a:ext cx="186281" cy="186281"/>
            </a:xfrm>
            <a:custGeom>
              <a:avLst/>
              <a:gdLst>
                <a:gd name="T0" fmla="*/ 42 w 64"/>
                <a:gd name="T1" fmla="*/ 31 h 69"/>
                <a:gd name="T2" fmla="*/ 34 w 64"/>
                <a:gd name="T3" fmla="*/ 33 h 69"/>
                <a:gd name="T4" fmla="*/ 41 w 64"/>
                <a:gd name="T5" fmla="*/ 28 h 69"/>
                <a:gd name="T6" fmla="*/ 49 w 64"/>
                <a:gd name="T7" fmla="*/ 25 h 69"/>
                <a:gd name="T8" fmla="*/ 42 w 64"/>
                <a:gd name="T9" fmla="*/ 31 h 69"/>
                <a:gd name="T10" fmla="*/ 37 w 64"/>
                <a:gd name="T11" fmla="*/ 46 h 69"/>
                <a:gd name="T12" fmla="*/ 33 w 64"/>
                <a:gd name="T13" fmla="*/ 38 h 69"/>
                <a:gd name="T14" fmla="*/ 39 w 64"/>
                <a:gd name="T15" fmla="*/ 44 h 69"/>
                <a:gd name="T16" fmla="*/ 43 w 64"/>
                <a:gd name="T17" fmla="*/ 52 h 69"/>
                <a:gd name="T18" fmla="*/ 37 w 64"/>
                <a:gd name="T19" fmla="*/ 46 h 69"/>
                <a:gd name="T20" fmla="*/ 33 w 64"/>
                <a:gd name="T21" fmla="*/ 35 h 69"/>
                <a:gd name="T22" fmla="*/ 31 w 64"/>
                <a:gd name="T23" fmla="*/ 37 h 69"/>
                <a:gd name="T24" fmla="*/ 30 w 64"/>
                <a:gd name="T25" fmla="*/ 35 h 69"/>
                <a:gd name="T26" fmla="*/ 32 w 64"/>
                <a:gd name="T27" fmla="*/ 33 h 69"/>
                <a:gd name="T28" fmla="*/ 33 w 64"/>
                <a:gd name="T29" fmla="*/ 35 h 69"/>
                <a:gd name="T30" fmla="*/ 24 w 64"/>
                <a:gd name="T31" fmla="*/ 24 h 69"/>
                <a:gd name="T32" fmla="*/ 22 w 64"/>
                <a:gd name="T33" fmla="*/ 16 h 69"/>
                <a:gd name="T34" fmla="*/ 27 w 64"/>
                <a:gd name="T35" fmla="*/ 23 h 69"/>
                <a:gd name="T36" fmla="*/ 30 w 64"/>
                <a:gd name="T37" fmla="*/ 31 h 69"/>
                <a:gd name="T38" fmla="*/ 24 w 64"/>
                <a:gd name="T39" fmla="*/ 24 h 69"/>
                <a:gd name="T40" fmla="*/ 22 w 64"/>
                <a:gd name="T41" fmla="*/ 44 h 69"/>
                <a:gd name="T42" fmla="*/ 14 w 64"/>
                <a:gd name="T43" fmla="*/ 47 h 69"/>
                <a:gd name="T44" fmla="*/ 20 w 64"/>
                <a:gd name="T45" fmla="*/ 41 h 69"/>
                <a:gd name="T46" fmla="*/ 28 w 64"/>
                <a:gd name="T47" fmla="*/ 38 h 69"/>
                <a:gd name="T48" fmla="*/ 22 w 64"/>
                <a:gd name="T49" fmla="*/ 44 h 69"/>
                <a:gd name="T50" fmla="*/ 61 w 64"/>
                <a:gd name="T51" fmla="*/ 10 h 69"/>
                <a:gd name="T52" fmla="*/ 37 w 64"/>
                <a:gd name="T53" fmla="*/ 13 h 69"/>
                <a:gd name="T54" fmla="*/ 17 w 64"/>
                <a:gd name="T55" fmla="*/ 0 h 69"/>
                <a:gd name="T56" fmla="*/ 16 w 64"/>
                <a:gd name="T57" fmla="*/ 10 h 69"/>
                <a:gd name="T58" fmla="*/ 8 w 64"/>
                <a:gd name="T59" fmla="*/ 10 h 69"/>
                <a:gd name="T60" fmla="*/ 19 w 64"/>
                <a:gd name="T61" fmla="*/ 31 h 69"/>
                <a:gd name="T62" fmla="*/ 0 w 64"/>
                <a:gd name="T63" fmla="*/ 45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6 w 64"/>
                <a:gd name="T77" fmla="*/ 37 h 69"/>
                <a:gd name="T78" fmla="*/ 64 w 64"/>
                <a:gd name="T79" fmla="*/ 23 h 69"/>
                <a:gd name="T80" fmla="*/ 57 w 64"/>
                <a:gd name="T81" fmla="*/ 19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2" y="31"/>
                  </a:moveTo>
                  <a:cubicBezTo>
                    <a:pt x="38" y="33"/>
                    <a:pt x="35" y="34"/>
                    <a:pt x="34" y="33"/>
                  </a:cubicBezTo>
                  <a:cubicBezTo>
                    <a:pt x="34" y="32"/>
                    <a:pt x="37" y="30"/>
                    <a:pt x="41" y="28"/>
                  </a:cubicBezTo>
                  <a:cubicBezTo>
                    <a:pt x="45" y="26"/>
                    <a:pt x="49" y="25"/>
                    <a:pt x="49" y="25"/>
                  </a:cubicBezTo>
                  <a:cubicBezTo>
                    <a:pt x="49" y="25"/>
                    <a:pt x="46" y="28"/>
                    <a:pt x="42" y="31"/>
                  </a:cubicBezTo>
                  <a:close/>
                  <a:moveTo>
                    <a:pt x="37" y="46"/>
                  </a:moveTo>
                  <a:cubicBezTo>
                    <a:pt x="34" y="42"/>
                    <a:pt x="32" y="38"/>
                    <a:pt x="33" y="38"/>
                  </a:cubicBezTo>
                  <a:cubicBezTo>
                    <a:pt x="34" y="37"/>
                    <a:pt x="37" y="40"/>
                    <a:pt x="39" y="44"/>
                  </a:cubicBezTo>
                  <a:cubicBezTo>
                    <a:pt x="42" y="48"/>
                    <a:pt x="43" y="52"/>
                    <a:pt x="43" y="52"/>
                  </a:cubicBezTo>
                  <a:cubicBezTo>
                    <a:pt x="43" y="52"/>
                    <a:pt x="39" y="49"/>
                    <a:pt x="37" y="46"/>
                  </a:cubicBezTo>
                  <a:close/>
                  <a:moveTo>
                    <a:pt x="33" y="35"/>
                  </a:moveTo>
                  <a:cubicBezTo>
                    <a:pt x="33" y="36"/>
                    <a:pt x="32" y="37"/>
                    <a:pt x="31" y="37"/>
                  </a:cubicBezTo>
                  <a:cubicBezTo>
                    <a:pt x="30" y="36"/>
                    <a:pt x="30" y="35"/>
                    <a:pt x="30" y="35"/>
                  </a:cubicBezTo>
                  <a:cubicBezTo>
                    <a:pt x="30" y="34"/>
                    <a:pt x="31" y="33"/>
                    <a:pt x="32" y="33"/>
                  </a:cubicBezTo>
                  <a:cubicBezTo>
                    <a:pt x="32" y="34"/>
                    <a:pt x="33" y="35"/>
                    <a:pt x="33" y="35"/>
                  </a:cubicBezTo>
                  <a:close/>
                  <a:moveTo>
                    <a:pt x="24" y="24"/>
                  </a:moveTo>
                  <a:cubicBezTo>
                    <a:pt x="22" y="20"/>
                    <a:pt x="22" y="16"/>
                    <a:pt x="22" y="16"/>
                  </a:cubicBezTo>
                  <a:cubicBezTo>
                    <a:pt x="22" y="16"/>
                    <a:pt x="25" y="19"/>
                    <a:pt x="27" y="23"/>
                  </a:cubicBezTo>
                  <a:cubicBezTo>
                    <a:pt x="29" y="27"/>
                    <a:pt x="30" y="30"/>
                    <a:pt x="30" y="31"/>
                  </a:cubicBezTo>
                  <a:cubicBezTo>
                    <a:pt x="29" y="31"/>
                    <a:pt x="26" y="28"/>
                    <a:pt x="24" y="24"/>
                  </a:cubicBezTo>
                  <a:close/>
                  <a:moveTo>
                    <a:pt x="22" y="44"/>
                  </a:moveTo>
                  <a:cubicBezTo>
                    <a:pt x="18" y="46"/>
                    <a:pt x="14" y="47"/>
                    <a:pt x="14" y="47"/>
                  </a:cubicBezTo>
                  <a:cubicBezTo>
                    <a:pt x="14" y="47"/>
                    <a:pt x="16" y="44"/>
                    <a:pt x="20" y="41"/>
                  </a:cubicBezTo>
                  <a:cubicBezTo>
                    <a:pt x="24" y="39"/>
                    <a:pt x="27" y="37"/>
                    <a:pt x="28" y="38"/>
                  </a:cubicBezTo>
                  <a:cubicBezTo>
                    <a:pt x="28" y="39"/>
                    <a:pt x="26" y="41"/>
                    <a:pt x="22" y="44"/>
                  </a:cubicBezTo>
                  <a:close/>
                  <a:moveTo>
                    <a:pt x="61" y="10"/>
                  </a:moveTo>
                  <a:cubicBezTo>
                    <a:pt x="61" y="10"/>
                    <a:pt x="46" y="5"/>
                    <a:pt x="37" y="13"/>
                  </a:cubicBezTo>
                  <a:cubicBezTo>
                    <a:pt x="33" y="2"/>
                    <a:pt x="17" y="0"/>
                    <a:pt x="17" y="0"/>
                  </a:cubicBezTo>
                  <a:cubicBezTo>
                    <a:pt x="16" y="3"/>
                    <a:pt x="16" y="10"/>
                    <a:pt x="16" y="10"/>
                  </a:cubicBezTo>
                  <a:cubicBezTo>
                    <a:pt x="13" y="9"/>
                    <a:pt x="8" y="10"/>
                    <a:pt x="8" y="10"/>
                  </a:cubicBezTo>
                  <a:cubicBezTo>
                    <a:pt x="7" y="21"/>
                    <a:pt x="15" y="28"/>
                    <a:pt x="19" y="31"/>
                  </a:cubicBezTo>
                  <a:cubicBezTo>
                    <a:pt x="14" y="32"/>
                    <a:pt x="4" y="35"/>
                    <a:pt x="0" y="45"/>
                  </a:cubicBezTo>
                  <a:cubicBezTo>
                    <a:pt x="0" y="45"/>
                    <a:pt x="3" y="48"/>
                    <a:pt x="7" y="49"/>
                  </a:cubicBezTo>
                  <a:cubicBezTo>
                    <a:pt x="7" y="49"/>
                    <a:pt x="4" y="54"/>
                    <a:pt x="3" y="58"/>
                  </a:cubicBezTo>
                  <a:cubicBezTo>
                    <a:pt x="3" y="58"/>
                    <a:pt x="18" y="63"/>
                    <a:pt x="27" y="55"/>
                  </a:cubicBezTo>
                  <a:cubicBezTo>
                    <a:pt x="32" y="67"/>
                    <a:pt x="47" y="69"/>
                    <a:pt x="47" y="69"/>
                  </a:cubicBezTo>
                  <a:cubicBezTo>
                    <a:pt x="49" y="65"/>
                    <a:pt x="48" y="59"/>
                    <a:pt x="48" y="59"/>
                  </a:cubicBezTo>
                  <a:cubicBezTo>
                    <a:pt x="52" y="60"/>
                    <a:pt x="56" y="59"/>
                    <a:pt x="56" y="59"/>
                  </a:cubicBezTo>
                  <a:cubicBezTo>
                    <a:pt x="57" y="48"/>
                    <a:pt x="50" y="40"/>
                    <a:pt x="46" y="37"/>
                  </a:cubicBezTo>
                  <a:cubicBezTo>
                    <a:pt x="50" y="37"/>
                    <a:pt x="60" y="33"/>
                    <a:pt x="64" y="23"/>
                  </a:cubicBezTo>
                  <a:cubicBezTo>
                    <a:pt x="64" y="23"/>
                    <a:pt x="61" y="20"/>
                    <a:pt x="57" y="19"/>
                  </a:cubicBezTo>
                  <a:cubicBezTo>
                    <a:pt x="57" y="19"/>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38">
              <a:extLst>
                <a:ext uri="{FF2B5EF4-FFF2-40B4-BE49-F238E27FC236}">
                  <a16:creationId xmlns:a16="http://schemas.microsoft.com/office/drawing/2014/main" id="{4E098269-3CCF-4DA0-89F6-7391E5487055}"/>
                </a:ext>
              </a:extLst>
            </p:cNvPr>
            <p:cNvSpPr>
              <a:spLocks noEditPoints="1"/>
            </p:cNvSpPr>
            <p:nvPr/>
          </p:nvSpPr>
          <p:spPr bwMode="auto">
            <a:xfrm>
              <a:off x="5837425" y="4964497"/>
              <a:ext cx="131682" cy="118835"/>
            </a:xfrm>
            <a:custGeom>
              <a:avLst/>
              <a:gdLst>
                <a:gd name="T0" fmla="*/ 30 w 45"/>
                <a:gd name="T1" fmla="*/ 23 h 45"/>
                <a:gd name="T2" fmla="*/ 25 w 45"/>
                <a:gd name="T3" fmla="*/ 23 h 45"/>
                <a:gd name="T4" fmla="*/ 30 w 45"/>
                <a:gd name="T5" fmla="*/ 21 h 45"/>
                <a:gd name="T6" fmla="*/ 35 w 45"/>
                <a:gd name="T7" fmla="*/ 22 h 45"/>
                <a:gd name="T8" fmla="*/ 30 w 45"/>
                <a:gd name="T9" fmla="*/ 23 h 45"/>
                <a:gd name="T10" fmla="*/ 24 w 45"/>
                <a:gd name="T11" fmla="*/ 36 h 45"/>
                <a:gd name="T12" fmla="*/ 23 w 45"/>
                <a:gd name="T13" fmla="*/ 31 h 45"/>
                <a:gd name="T14" fmla="*/ 23 w 45"/>
                <a:gd name="T15" fmla="*/ 26 h 45"/>
                <a:gd name="T16" fmla="*/ 25 w 45"/>
                <a:gd name="T17" fmla="*/ 31 h 45"/>
                <a:gd name="T18" fmla="*/ 24 w 45"/>
                <a:gd name="T19" fmla="*/ 36 h 45"/>
                <a:gd name="T20" fmla="*/ 22 w 45"/>
                <a:gd name="T21" fmla="*/ 22 h 45"/>
                <a:gd name="T22" fmla="*/ 24 w 45"/>
                <a:gd name="T23" fmla="*/ 22 h 45"/>
                <a:gd name="T24" fmla="*/ 24 w 45"/>
                <a:gd name="T25" fmla="*/ 24 h 45"/>
                <a:gd name="T26" fmla="*/ 22 w 45"/>
                <a:gd name="T27" fmla="*/ 24 h 45"/>
                <a:gd name="T28" fmla="*/ 22 w 45"/>
                <a:gd name="T29" fmla="*/ 22 h 45"/>
                <a:gd name="T30" fmla="*/ 15 w 45"/>
                <a:gd name="T31" fmla="*/ 24 h 45"/>
                <a:gd name="T32" fmla="*/ 10 w 45"/>
                <a:gd name="T33" fmla="*/ 23 h 45"/>
                <a:gd name="T34" fmla="*/ 15 w 45"/>
                <a:gd name="T35" fmla="*/ 22 h 45"/>
                <a:gd name="T36" fmla="*/ 20 w 45"/>
                <a:gd name="T37" fmla="*/ 23 h 45"/>
                <a:gd name="T38" fmla="*/ 15 w 45"/>
                <a:gd name="T39" fmla="*/ 24 h 45"/>
                <a:gd name="T40" fmla="*/ 23 w 45"/>
                <a:gd name="T41" fmla="*/ 11 h 45"/>
                <a:gd name="T42" fmla="*/ 24 w 45"/>
                <a:gd name="T43" fmla="*/ 16 h 45"/>
                <a:gd name="T44" fmla="*/ 23 w 45"/>
                <a:gd name="T45" fmla="*/ 21 h 45"/>
                <a:gd name="T46" fmla="*/ 22 w 45"/>
                <a:gd name="T47" fmla="*/ 16 h 45"/>
                <a:gd name="T48" fmla="*/ 23 w 45"/>
                <a:gd name="T49" fmla="*/ 11 h 45"/>
                <a:gd name="T50" fmla="*/ 41 w 45"/>
                <a:gd name="T51" fmla="*/ 21 h 45"/>
                <a:gd name="T52" fmla="*/ 43 w 45"/>
                <a:gd name="T53" fmla="*/ 17 h 45"/>
                <a:gd name="T54" fmla="*/ 29 w 45"/>
                <a:gd name="T55" fmla="*/ 16 h 45"/>
                <a:gd name="T56" fmla="*/ 27 w 45"/>
                <a:gd name="T57" fmla="*/ 2 h 45"/>
                <a:gd name="T58" fmla="*/ 22 w 45"/>
                <a:gd name="T59" fmla="*/ 5 h 45"/>
                <a:gd name="T60" fmla="*/ 19 w 45"/>
                <a:gd name="T61" fmla="*/ 0 h 45"/>
                <a:gd name="T62" fmla="*/ 13 w 45"/>
                <a:gd name="T63" fmla="*/ 13 h 45"/>
                <a:gd name="T64" fmla="*/ 0 w 45"/>
                <a:gd name="T65" fmla="*/ 20 h 45"/>
                <a:gd name="T66" fmla="*/ 5 w 45"/>
                <a:gd name="T67" fmla="*/ 23 h 45"/>
                <a:gd name="T68" fmla="*/ 3 w 45"/>
                <a:gd name="T69" fmla="*/ 28 h 45"/>
                <a:gd name="T70" fmla="*/ 17 w 45"/>
                <a:gd name="T71" fmla="*/ 28 h 45"/>
                <a:gd name="T72" fmla="*/ 19 w 45"/>
                <a:gd name="T73" fmla="*/ 43 h 45"/>
                <a:gd name="T74" fmla="*/ 23 w 45"/>
                <a:gd name="T75" fmla="*/ 40 h 45"/>
                <a:gd name="T76" fmla="*/ 27 w 45"/>
                <a:gd name="T77" fmla="*/ 45 h 45"/>
                <a:gd name="T78" fmla="*/ 32 w 45"/>
                <a:gd name="T79" fmla="*/ 31 h 45"/>
                <a:gd name="T80" fmla="*/ 45 w 45"/>
                <a:gd name="T81" fmla="*/ 25 h 45"/>
                <a:gd name="T82" fmla="*/ 41 w 45"/>
                <a:gd name="T8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30" y="23"/>
                  </a:moveTo>
                  <a:cubicBezTo>
                    <a:pt x="27" y="24"/>
                    <a:pt x="25" y="23"/>
                    <a:pt x="25" y="23"/>
                  </a:cubicBezTo>
                  <a:cubicBezTo>
                    <a:pt x="25" y="22"/>
                    <a:pt x="27" y="22"/>
                    <a:pt x="30" y="21"/>
                  </a:cubicBezTo>
                  <a:cubicBezTo>
                    <a:pt x="33" y="21"/>
                    <a:pt x="35" y="22"/>
                    <a:pt x="35" y="22"/>
                  </a:cubicBezTo>
                  <a:cubicBezTo>
                    <a:pt x="35" y="22"/>
                    <a:pt x="33" y="23"/>
                    <a:pt x="30" y="23"/>
                  </a:cubicBezTo>
                  <a:close/>
                  <a:moveTo>
                    <a:pt x="24" y="36"/>
                  </a:moveTo>
                  <a:cubicBezTo>
                    <a:pt x="24" y="36"/>
                    <a:pt x="23" y="34"/>
                    <a:pt x="23" y="31"/>
                  </a:cubicBezTo>
                  <a:cubicBezTo>
                    <a:pt x="23" y="28"/>
                    <a:pt x="23" y="26"/>
                    <a:pt x="23" y="26"/>
                  </a:cubicBezTo>
                  <a:cubicBezTo>
                    <a:pt x="24" y="26"/>
                    <a:pt x="25" y="28"/>
                    <a:pt x="25" y="31"/>
                  </a:cubicBezTo>
                  <a:cubicBezTo>
                    <a:pt x="25" y="33"/>
                    <a:pt x="24" y="36"/>
                    <a:pt x="24" y="36"/>
                  </a:cubicBezTo>
                  <a:close/>
                  <a:moveTo>
                    <a:pt x="22" y="22"/>
                  </a:moveTo>
                  <a:cubicBezTo>
                    <a:pt x="23" y="22"/>
                    <a:pt x="23" y="22"/>
                    <a:pt x="24" y="22"/>
                  </a:cubicBezTo>
                  <a:cubicBezTo>
                    <a:pt x="24" y="23"/>
                    <a:pt x="24" y="23"/>
                    <a:pt x="24" y="24"/>
                  </a:cubicBezTo>
                  <a:cubicBezTo>
                    <a:pt x="23" y="24"/>
                    <a:pt x="23" y="24"/>
                    <a:pt x="22" y="24"/>
                  </a:cubicBezTo>
                  <a:cubicBezTo>
                    <a:pt x="22" y="23"/>
                    <a:pt x="22" y="23"/>
                    <a:pt x="22" y="22"/>
                  </a:cubicBezTo>
                  <a:close/>
                  <a:moveTo>
                    <a:pt x="15" y="24"/>
                  </a:moveTo>
                  <a:cubicBezTo>
                    <a:pt x="12" y="23"/>
                    <a:pt x="10" y="23"/>
                    <a:pt x="10" y="23"/>
                  </a:cubicBezTo>
                  <a:cubicBezTo>
                    <a:pt x="10" y="23"/>
                    <a:pt x="12" y="22"/>
                    <a:pt x="15" y="22"/>
                  </a:cubicBezTo>
                  <a:cubicBezTo>
                    <a:pt x="18" y="22"/>
                    <a:pt x="20" y="22"/>
                    <a:pt x="20" y="23"/>
                  </a:cubicBezTo>
                  <a:cubicBezTo>
                    <a:pt x="20" y="23"/>
                    <a:pt x="18" y="24"/>
                    <a:pt x="15" y="24"/>
                  </a:cubicBezTo>
                  <a:close/>
                  <a:moveTo>
                    <a:pt x="23" y="11"/>
                  </a:moveTo>
                  <a:cubicBezTo>
                    <a:pt x="23" y="11"/>
                    <a:pt x="24" y="13"/>
                    <a:pt x="24" y="16"/>
                  </a:cubicBezTo>
                  <a:cubicBezTo>
                    <a:pt x="24" y="19"/>
                    <a:pt x="23" y="21"/>
                    <a:pt x="23" y="21"/>
                  </a:cubicBezTo>
                  <a:cubicBezTo>
                    <a:pt x="22" y="21"/>
                    <a:pt x="22" y="19"/>
                    <a:pt x="22" y="16"/>
                  </a:cubicBezTo>
                  <a:cubicBezTo>
                    <a:pt x="22" y="13"/>
                    <a:pt x="23" y="11"/>
                    <a:pt x="23" y="11"/>
                  </a:cubicBezTo>
                  <a:close/>
                  <a:moveTo>
                    <a:pt x="41" y="21"/>
                  </a:moveTo>
                  <a:cubicBezTo>
                    <a:pt x="42" y="20"/>
                    <a:pt x="43" y="17"/>
                    <a:pt x="43" y="17"/>
                  </a:cubicBezTo>
                  <a:cubicBezTo>
                    <a:pt x="37" y="13"/>
                    <a:pt x="31" y="15"/>
                    <a:pt x="29" y="16"/>
                  </a:cubicBezTo>
                  <a:cubicBezTo>
                    <a:pt x="30" y="13"/>
                    <a:pt x="31" y="7"/>
                    <a:pt x="27" y="2"/>
                  </a:cubicBezTo>
                  <a:cubicBezTo>
                    <a:pt x="27" y="2"/>
                    <a:pt x="24" y="3"/>
                    <a:pt x="22" y="5"/>
                  </a:cubicBezTo>
                  <a:cubicBezTo>
                    <a:pt x="22" y="5"/>
                    <a:pt x="21" y="1"/>
                    <a:pt x="19" y="0"/>
                  </a:cubicBezTo>
                  <a:cubicBezTo>
                    <a:pt x="19" y="0"/>
                    <a:pt x="12" y="6"/>
                    <a:pt x="13" y="13"/>
                  </a:cubicBezTo>
                  <a:cubicBezTo>
                    <a:pt x="6" y="12"/>
                    <a:pt x="0" y="20"/>
                    <a:pt x="0" y="20"/>
                  </a:cubicBezTo>
                  <a:cubicBezTo>
                    <a:pt x="2" y="22"/>
                    <a:pt x="5" y="23"/>
                    <a:pt x="5" y="23"/>
                  </a:cubicBezTo>
                  <a:cubicBezTo>
                    <a:pt x="4" y="25"/>
                    <a:pt x="3" y="28"/>
                    <a:pt x="3" y="28"/>
                  </a:cubicBezTo>
                  <a:cubicBezTo>
                    <a:pt x="8" y="32"/>
                    <a:pt x="14" y="30"/>
                    <a:pt x="17" y="28"/>
                  </a:cubicBezTo>
                  <a:cubicBezTo>
                    <a:pt x="16" y="31"/>
                    <a:pt x="15" y="37"/>
                    <a:pt x="19" y="43"/>
                  </a:cubicBezTo>
                  <a:cubicBezTo>
                    <a:pt x="19" y="43"/>
                    <a:pt x="22" y="42"/>
                    <a:pt x="23" y="40"/>
                  </a:cubicBezTo>
                  <a:cubicBezTo>
                    <a:pt x="23" y="40"/>
                    <a:pt x="25" y="43"/>
                    <a:pt x="27" y="45"/>
                  </a:cubicBezTo>
                  <a:cubicBezTo>
                    <a:pt x="27" y="45"/>
                    <a:pt x="34" y="38"/>
                    <a:pt x="32" y="31"/>
                  </a:cubicBezTo>
                  <a:cubicBezTo>
                    <a:pt x="40" y="32"/>
                    <a:pt x="45" y="25"/>
                    <a:pt x="45" y="25"/>
                  </a:cubicBezTo>
                  <a:cubicBezTo>
                    <a:pt x="44" y="23"/>
                    <a:pt x="41" y="21"/>
                    <a:pt x="4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9">
              <a:extLst>
                <a:ext uri="{FF2B5EF4-FFF2-40B4-BE49-F238E27FC236}">
                  <a16:creationId xmlns:a16="http://schemas.microsoft.com/office/drawing/2014/main" id="{22871E63-3539-4748-94EF-E2CB59C21DA1}"/>
                </a:ext>
              </a:extLst>
            </p:cNvPr>
            <p:cNvSpPr>
              <a:spLocks noEditPoints="1"/>
            </p:cNvSpPr>
            <p:nvPr/>
          </p:nvSpPr>
          <p:spPr bwMode="auto">
            <a:xfrm>
              <a:off x="2869776" y="2488245"/>
              <a:ext cx="289057" cy="253728"/>
            </a:xfrm>
            <a:custGeom>
              <a:avLst/>
              <a:gdLst>
                <a:gd name="T0" fmla="*/ 63 w 99"/>
                <a:gd name="T1" fmla="*/ 52 h 95"/>
                <a:gd name="T2" fmla="*/ 53 w 99"/>
                <a:gd name="T3" fmla="*/ 48 h 95"/>
                <a:gd name="T4" fmla="*/ 64 w 99"/>
                <a:gd name="T5" fmla="*/ 48 h 95"/>
                <a:gd name="T6" fmla="*/ 74 w 99"/>
                <a:gd name="T7" fmla="*/ 52 h 95"/>
                <a:gd name="T8" fmla="*/ 63 w 99"/>
                <a:gd name="T9" fmla="*/ 52 h 95"/>
                <a:gd name="T10" fmla="*/ 50 w 99"/>
                <a:gd name="T11" fmla="*/ 42 h 95"/>
                <a:gd name="T12" fmla="*/ 50 w 99"/>
                <a:gd name="T13" fmla="*/ 30 h 95"/>
                <a:gd name="T14" fmla="*/ 54 w 99"/>
                <a:gd name="T15" fmla="*/ 20 h 95"/>
                <a:gd name="T16" fmla="*/ 54 w 99"/>
                <a:gd name="T17" fmla="*/ 31 h 95"/>
                <a:gd name="T18" fmla="*/ 50 w 99"/>
                <a:gd name="T19" fmla="*/ 42 h 95"/>
                <a:gd name="T20" fmla="*/ 49 w 99"/>
                <a:gd name="T21" fmla="*/ 49 h 95"/>
                <a:gd name="T22" fmla="*/ 47 w 99"/>
                <a:gd name="T23" fmla="*/ 49 h 95"/>
                <a:gd name="T24" fmla="*/ 47 w 99"/>
                <a:gd name="T25" fmla="*/ 46 h 95"/>
                <a:gd name="T26" fmla="*/ 50 w 99"/>
                <a:gd name="T27" fmla="*/ 46 h 95"/>
                <a:gd name="T28" fmla="*/ 49 w 99"/>
                <a:gd name="T29" fmla="*/ 49 h 95"/>
                <a:gd name="T30" fmla="*/ 49 w 99"/>
                <a:gd name="T31" fmla="*/ 63 h 95"/>
                <a:gd name="T32" fmla="*/ 46 w 99"/>
                <a:gd name="T33" fmla="*/ 74 h 95"/>
                <a:gd name="T34" fmla="*/ 45 w 99"/>
                <a:gd name="T35" fmla="*/ 63 h 95"/>
                <a:gd name="T36" fmla="*/ 48 w 99"/>
                <a:gd name="T37" fmla="*/ 52 h 95"/>
                <a:gd name="T38" fmla="*/ 49 w 99"/>
                <a:gd name="T39" fmla="*/ 63 h 95"/>
                <a:gd name="T40" fmla="*/ 31 w 99"/>
                <a:gd name="T41" fmla="*/ 49 h 95"/>
                <a:gd name="T42" fmla="*/ 20 w 99"/>
                <a:gd name="T43" fmla="*/ 46 h 95"/>
                <a:gd name="T44" fmla="*/ 31 w 99"/>
                <a:gd name="T45" fmla="*/ 45 h 95"/>
                <a:gd name="T46" fmla="*/ 42 w 99"/>
                <a:gd name="T47" fmla="*/ 47 h 95"/>
                <a:gd name="T48" fmla="*/ 31 w 99"/>
                <a:gd name="T49" fmla="*/ 49 h 95"/>
                <a:gd name="T50" fmla="*/ 72 w 99"/>
                <a:gd name="T51" fmla="*/ 30 h 95"/>
                <a:gd name="T52" fmla="*/ 63 w 99"/>
                <a:gd name="T53" fmla="*/ 0 h 95"/>
                <a:gd name="T54" fmla="*/ 54 w 99"/>
                <a:gd name="T55" fmla="*/ 9 h 95"/>
                <a:gd name="T56" fmla="*/ 46 w 99"/>
                <a:gd name="T57" fmla="*/ 2 h 95"/>
                <a:gd name="T58" fmla="*/ 38 w 99"/>
                <a:gd name="T59" fmla="*/ 33 h 95"/>
                <a:gd name="T60" fmla="*/ 7 w 99"/>
                <a:gd name="T61" fmla="*/ 32 h 95"/>
                <a:gd name="T62" fmla="*/ 11 w 99"/>
                <a:gd name="T63" fmla="*/ 42 h 95"/>
                <a:gd name="T64" fmla="*/ 0 w 99"/>
                <a:gd name="T65" fmla="*/ 48 h 95"/>
                <a:gd name="T66" fmla="*/ 27 w 99"/>
                <a:gd name="T67" fmla="*/ 65 h 95"/>
                <a:gd name="T68" fmla="*/ 36 w 99"/>
                <a:gd name="T69" fmla="*/ 95 h 95"/>
                <a:gd name="T70" fmla="*/ 45 w 99"/>
                <a:gd name="T71" fmla="*/ 86 h 95"/>
                <a:gd name="T72" fmla="*/ 54 w 99"/>
                <a:gd name="T73" fmla="*/ 92 h 95"/>
                <a:gd name="T74" fmla="*/ 61 w 99"/>
                <a:gd name="T75" fmla="*/ 62 h 95"/>
                <a:gd name="T76" fmla="*/ 92 w 99"/>
                <a:gd name="T77" fmla="*/ 63 h 95"/>
                <a:gd name="T78" fmla="*/ 88 w 99"/>
                <a:gd name="T79" fmla="*/ 53 h 95"/>
                <a:gd name="T80" fmla="*/ 99 w 99"/>
                <a:gd name="T81" fmla="*/ 47 h 95"/>
                <a:gd name="T82" fmla="*/ 72 w 99"/>
                <a:gd name="T83"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3" y="52"/>
                  </a:moveTo>
                  <a:cubicBezTo>
                    <a:pt x="57" y="51"/>
                    <a:pt x="53" y="49"/>
                    <a:pt x="53" y="48"/>
                  </a:cubicBezTo>
                  <a:cubicBezTo>
                    <a:pt x="53" y="47"/>
                    <a:pt x="58" y="47"/>
                    <a:pt x="64" y="48"/>
                  </a:cubicBezTo>
                  <a:cubicBezTo>
                    <a:pt x="70" y="49"/>
                    <a:pt x="74" y="52"/>
                    <a:pt x="74" y="52"/>
                  </a:cubicBezTo>
                  <a:cubicBezTo>
                    <a:pt x="74" y="52"/>
                    <a:pt x="69" y="53"/>
                    <a:pt x="63" y="52"/>
                  </a:cubicBezTo>
                  <a:close/>
                  <a:moveTo>
                    <a:pt x="50" y="42"/>
                  </a:moveTo>
                  <a:cubicBezTo>
                    <a:pt x="49" y="41"/>
                    <a:pt x="49" y="36"/>
                    <a:pt x="50" y="30"/>
                  </a:cubicBezTo>
                  <a:cubicBezTo>
                    <a:pt x="51" y="24"/>
                    <a:pt x="54" y="20"/>
                    <a:pt x="54" y="20"/>
                  </a:cubicBezTo>
                  <a:cubicBezTo>
                    <a:pt x="54" y="20"/>
                    <a:pt x="55" y="25"/>
                    <a:pt x="54" y="31"/>
                  </a:cubicBezTo>
                  <a:cubicBezTo>
                    <a:pt x="53" y="37"/>
                    <a:pt x="51" y="42"/>
                    <a:pt x="50" y="42"/>
                  </a:cubicBezTo>
                  <a:close/>
                  <a:moveTo>
                    <a:pt x="49" y="49"/>
                  </a:moveTo>
                  <a:cubicBezTo>
                    <a:pt x="49" y="50"/>
                    <a:pt x="47" y="50"/>
                    <a:pt x="47" y="49"/>
                  </a:cubicBezTo>
                  <a:cubicBezTo>
                    <a:pt x="46" y="48"/>
                    <a:pt x="46" y="46"/>
                    <a:pt x="47" y="46"/>
                  </a:cubicBezTo>
                  <a:cubicBezTo>
                    <a:pt x="48" y="45"/>
                    <a:pt x="49" y="45"/>
                    <a:pt x="50" y="46"/>
                  </a:cubicBezTo>
                  <a:cubicBezTo>
                    <a:pt x="51" y="47"/>
                    <a:pt x="50" y="48"/>
                    <a:pt x="49" y="49"/>
                  </a:cubicBezTo>
                  <a:close/>
                  <a:moveTo>
                    <a:pt x="49" y="63"/>
                  </a:moveTo>
                  <a:cubicBezTo>
                    <a:pt x="49" y="69"/>
                    <a:pt x="46" y="74"/>
                    <a:pt x="46" y="74"/>
                  </a:cubicBezTo>
                  <a:cubicBezTo>
                    <a:pt x="46" y="74"/>
                    <a:pt x="45" y="69"/>
                    <a:pt x="45" y="63"/>
                  </a:cubicBezTo>
                  <a:cubicBezTo>
                    <a:pt x="45" y="57"/>
                    <a:pt x="47" y="52"/>
                    <a:pt x="48" y="52"/>
                  </a:cubicBezTo>
                  <a:cubicBezTo>
                    <a:pt x="49" y="52"/>
                    <a:pt x="49" y="57"/>
                    <a:pt x="49" y="63"/>
                  </a:cubicBezTo>
                  <a:close/>
                  <a:moveTo>
                    <a:pt x="31" y="49"/>
                  </a:moveTo>
                  <a:cubicBezTo>
                    <a:pt x="25" y="48"/>
                    <a:pt x="20" y="46"/>
                    <a:pt x="20" y="46"/>
                  </a:cubicBezTo>
                  <a:cubicBezTo>
                    <a:pt x="20" y="46"/>
                    <a:pt x="25" y="44"/>
                    <a:pt x="31" y="45"/>
                  </a:cubicBezTo>
                  <a:cubicBezTo>
                    <a:pt x="38" y="45"/>
                    <a:pt x="42" y="46"/>
                    <a:pt x="42" y="47"/>
                  </a:cubicBezTo>
                  <a:cubicBezTo>
                    <a:pt x="42" y="49"/>
                    <a:pt x="37" y="49"/>
                    <a:pt x="31" y="49"/>
                  </a:cubicBezTo>
                  <a:close/>
                  <a:moveTo>
                    <a:pt x="72" y="30"/>
                  </a:moveTo>
                  <a:cubicBezTo>
                    <a:pt x="77" y="14"/>
                    <a:pt x="63" y="0"/>
                    <a:pt x="63" y="0"/>
                  </a:cubicBezTo>
                  <a:cubicBezTo>
                    <a:pt x="58" y="2"/>
                    <a:pt x="54" y="9"/>
                    <a:pt x="54" y="9"/>
                  </a:cubicBezTo>
                  <a:cubicBezTo>
                    <a:pt x="51" y="5"/>
                    <a:pt x="46" y="2"/>
                    <a:pt x="46" y="2"/>
                  </a:cubicBezTo>
                  <a:cubicBezTo>
                    <a:pt x="35" y="13"/>
                    <a:pt x="37" y="27"/>
                    <a:pt x="38" y="33"/>
                  </a:cubicBezTo>
                  <a:cubicBezTo>
                    <a:pt x="33" y="30"/>
                    <a:pt x="20" y="25"/>
                    <a:pt x="7" y="32"/>
                  </a:cubicBezTo>
                  <a:cubicBezTo>
                    <a:pt x="7" y="32"/>
                    <a:pt x="8" y="38"/>
                    <a:pt x="11" y="42"/>
                  </a:cubicBezTo>
                  <a:cubicBezTo>
                    <a:pt x="11" y="42"/>
                    <a:pt x="4" y="44"/>
                    <a:pt x="0" y="48"/>
                  </a:cubicBezTo>
                  <a:cubicBezTo>
                    <a:pt x="0" y="48"/>
                    <a:pt x="11" y="66"/>
                    <a:pt x="27" y="65"/>
                  </a:cubicBezTo>
                  <a:cubicBezTo>
                    <a:pt x="22" y="80"/>
                    <a:pt x="36" y="95"/>
                    <a:pt x="36" y="95"/>
                  </a:cubicBezTo>
                  <a:cubicBezTo>
                    <a:pt x="41" y="93"/>
                    <a:pt x="45" y="86"/>
                    <a:pt x="45" y="86"/>
                  </a:cubicBezTo>
                  <a:cubicBezTo>
                    <a:pt x="49" y="90"/>
                    <a:pt x="54" y="92"/>
                    <a:pt x="54" y="92"/>
                  </a:cubicBezTo>
                  <a:cubicBezTo>
                    <a:pt x="64" y="82"/>
                    <a:pt x="62" y="68"/>
                    <a:pt x="61" y="62"/>
                  </a:cubicBezTo>
                  <a:cubicBezTo>
                    <a:pt x="67" y="65"/>
                    <a:pt x="79" y="70"/>
                    <a:pt x="92" y="63"/>
                  </a:cubicBezTo>
                  <a:cubicBezTo>
                    <a:pt x="92" y="63"/>
                    <a:pt x="91" y="57"/>
                    <a:pt x="88" y="53"/>
                  </a:cubicBezTo>
                  <a:cubicBezTo>
                    <a:pt x="88" y="53"/>
                    <a:pt x="96" y="50"/>
                    <a:pt x="99" y="47"/>
                  </a:cubicBezTo>
                  <a:cubicBezTo>
                    <a:pt x="99" y="47"/>
                    <a:pt x="88" y="29"/>
                    <a:pt x="72"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0">
              <a:extLst>
                <a:ext uri="{FF2B5EF4-FFF2-40B4-BE49-F238E27FC236}">
                  <a16:creationId xmlns:a16="http://schemas.microsoft.com/office/drawing/2014/main" id="{75DC87C6-6823-4440-9626-7F09F43995FC}"/>
                </a:ext>
              </a:extLst>
            </p:cNvPr>
            <p:cNvSpPr>
              <a:spLocks noEditPoints="1"/>
            </p:cNvSpPr>
            <p:nvPr/>
          </p:nvSpPr>
          <p:spPr bwMode="auto">
            <a:xfrm>
              <a:off x="2359111" y="2584597"/>
              <a:ext cx="189494" cy="157376"/>
            </a:xfrm>
            <a:custGeom>
              <a:avLst/>
              <a:gdLst>
                <a:gd name="T0" fmla="*/ 42 w 64"/>
                <a:gd name="T1" fmla="*/ 21 h 59"/>
                <a:gd name="T2" fmla="*/ 35 w 64"/>
                <a:gd name="T3" fmla="*/ 26 h 59"/>
                <a:gd name="T4" fmla="*/ 39 w 64"/>
                <a:gd name="T5" fmla="*/ 19 h 59"/>
                <a:gd name="T6" fmla="*/ 46 w 64"/>
                <a:gd name="T7" fmla="*/ 14 h 59"/>
                <a:gd name="T8" fmla="*/ 42 w 64"/>
                <a:gd name="T9" fmla="*/ 21 h 59"/>
                <a:gd name="T10" fmla="*/ 38 w 64"/>
                <a:gd name="T11" fmla="*/ 38 h 59"/>
                <a:gd name="T12" fmla="*/ 33 w 64"/>
                <a:gd name="T13" fmla="*/ 31 h 59"/>
                <a:gd name="T14" fmla="*/ 40 w 64"/>
                <a:gd name="T15" fmla="*/ 36 h 59"/>
                <a:gd name="T16" fmla="*/ 45 w 64"/>
                <a:gd name="T17" fmla="*/ 43 h 59"/>
                <a:gd name="T18" fmla="*/ 38 w 64"/>
                <a:gd name="T19" fmla="*/ 38 h 59"/>
                <a:gd name="T20" fmla="*/ 31 w 64"/>
                <a:gd name="T21" fmla="*/ 30 h 59"/>
                <a:gd name="T22" fmla="*/ 29 w 64"/>
                <a:gd name="T23" fmla="*/ 29 h 59"/>
                <a:gd name="T24" fmla="*/ 31 w 64"/>
                <a:gd name="T25" fmla="*/ 27 h 59"/>
                <a:gd name="T26" fmla="*/ 33 w 64"/>
                <a:gd name="T27" fmla="*/ 29 h 59"/>
                <a:gd name="T28" fmla="*/ 31 w 64"/>
                <a:gd name="T29" fmla="*/ 30 h 59"/>
                <a:gd name="T30" fmla="*/ 25 w 64"/>
                <a:gd name="T31" fmla="*/ 39 h 59"/>
                <a:gd name="T32" fmla="*/ 18 w 64"/>
                <a:gd name="T33" fmla="*/ 44 h 59"/>
                <a:gd name="T34" fmla="*/ 22 w 64"/>
                <a:gd name="T35" fmla="*/ 37 h 59"/>
                <a:gd name="T36" fmla="*/ 29 w 64"/>
                <a:gd name="T37" fmla="*/ 31 h 59"/>
                <a:gd name="T38" fmla="*/ 25 w 64"/>
                <a:gd name="T39" fmla="*/ 39 h 59"/>
                <a:gd name="T40" fmla="*/ 14 w 64"/>
                <a:gd name="T41" fmla="*/ 15 h 59"/>
                <a:gd name="T42" fmla="*/ 22 w 64"/>
                <a:gd name="T43" fmla="*/ 20 h 59"/>
                <a:gd name="T44" fmla="*/ 27 w 64"/>
                <a:gd name="T45" fmla="*/ 26 h 59"/>
                <a:gd name="T46" fmla="*/ 20 w 64"/>
                <a:gd name="T47" fmla="*/ 22 h 59"/>
                <a:gd name="T48" fmla="*/ 14 w 64"/>
                <a:gd name="T49" fmla="*/ 15 h 59"/>
                <a:gd name="T50" fmla="*/ 53 w 64"/>
                <a:gd name="T51" fmla="*/ 28 h 59"/>
                <a:gd name="T52" fmla="*/ 61 w 64"/>
                <a:gd name="T53" fmla="*/ 6 h 59"/>
                <a:gd name="T54" fmla="*/ 51 w 64"/>
                <a:gd name="T55" fmla="*/ 7 h 59"/>
                <a:gd name="T56" fmla="*/ 49 w 64"/>
                <a:gd name="T57" fmla="*/ 0 h 59"/>
                <a:gd name="T58" fmla="*/ 31 w 64"/>
                <a:gd name="T59" fmla="*/ 15 h 59"/>
                <a:gd name="T60" fmla="*/ 12 w 64"/>
                <a:gd name="T61" fmla="*/ 1 h 59"/>
                <a:gd name="T62" fmla="*/ 11 w 64"/>
                <a:gd name="T63" fmla="*/ 9 h 59"/>
                <a:gd name="T64" fmla="*/ 1 w 64"/>
                <a:gd name="T65" fmla="*/ 8 h 59"/>
                <a:gd name="T66" fmla="*/ 10 w 64"/>
                <a:gd name="T67" fmla="*/ 30 h 59"/>
                <a:gd name="T68" fmla="*/ 3 w 64"/>
                <a:gd name="T69" fmla="*/ 53 h 59"/>
                <a:gd name="T70" fmla="*/ 12 w 64"/>
                <a:gd name="T71" fmla="*/ 51 h 59"/>
                <a:gd name="T72" fmla="*/ 15 w 64"/>
                <a:gd name="T73" fmla="*/ 59 h 59"/>
                <a:gd name="T74" fmla="*/ 32 w 64"/>
                <a:gd name="T75" fmla="*/ 43 h 59"/>
                <a:gd name="T76" fmla="*/ 51 w 64"/>
                <a:gd name="T77" fmla="*/ 57 h 59"/>
                <a:gd name="T78" fmla="*/ 53 w 64"/>
                <a:gd name="T79" fmla="*/ 49 h 59"/>
                <a:gd name="T80" fmla="*/ 63 w 64"/>
                <a:gd name="T81" fmla="*/ 50 h 59"/>
                <a:gd name="T82" fmla="*/ 53 w 64"/>
                <a:gd name="T83"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42" y="21"/>
                  </a:moveTo>
                  <a:cubicBezTo>
                    <a:pt x="38" y="24"/>
                    <a:pt x="35" y="26"/>
                    <a:pt x="35" y="26"/>
                  </a:cubicBezTo>
                  <a:cubicBezTo>
                    <a:pt x="34" y="25"/>
                    <a:pt x="36" y="22"/>
                    <a:pt x="39" y="19"/>
                  </a:cubicBezTo>
                  <a:cubicBezTo>
                    <a:pt x="43" y="16"/>
                    <a:pt x="46" y="14"/>
                    <a:pt x="46" y="14"/>
                  </a:cubicBezTo>
                  <a:cubicBezTo>
                    <a:pt x="46" y="14"/>
                    <a:pt x="45" y="18"/>
                    <a:pt x="42" y="21"/>
                  </a:cubicBezTo>
                  <a:close/>
                  <a:moveTo>
                    <a:pt x="38" y="38"/>
                  </a:moveTo>
                  <a:cubicBezTo>
                    <a:pt x="35" y="35"/>
                    <a:pt x="33" y="32"/>
                    <a:pt x="33" y="31"/>
                  </a:cubicBezTo>
                  <a:cubicBezTo>
                    <a:pt x="34" y="30"/>
                    <a:pt x="37" y="33"/>
                    <a:pt x="40" y="36"/>
                  </a:cubicBezTo>
                  <a:cubicBezTo>
                    <a:pt x="44" y="39"/>
                    <a:pt x="45" y="43"/>
                    <a:pt x="45" y="43"/>
                  </a:cubicBezTo>
                  <a:cubicBezTo>
                    <a:pt x="45" y="43"/>
                    <a:pt x="41" y="41"/>
                    <a:pt x="38" y="38"/>
                  </a:cubicBezTo>
                  <a:close/>
                  <a:moveTo>
                    <a:pt x="31" y="30"/>
                  </a:moveTo>
                  <a:cubicBezTo>
                    <a:pt x="30" y="30"/>
                    <a:pt x="29" y="30"/>
                    <a:pt x="29" y="29"/>
                  </a:cubicBezTo>
                  <a:cubicBezTo>
                    <a:pt x="29" y="28"/>
                    <a:pt x="30" y="27"/>
                    <a:pt x="31" y="27"/>
                  </a:cubicBezTo>
                  <a:cubicBezTo>
                    <a:pt x="32" y="27"/>
                    <a:pt x="32" y="28"/>
                    <a:pt x="33" y="29"/>
                  </a:cubicBezTo>
                  <a:cubicBezTo>
                    <a:pt x="33" y="29"/>
                    <a:pt x="32" y="30"/>
                    <a:pt x="31" y="30"/>
                  </a:cubicBezTo>
                  <a:close/>
                  <a:moveTo>
                    <a:pt x="25" y="39"/>
                  </a:moveTo>
                  <a:cubicBezTo>
                    <a:pt x="22" y="42"/>
                    <a:pt x="18" y="44"/>
                    <a:pt x="18" y="44"/>
                  </a:cubicBezTo>
                  <a:cubicBezTo>
                    <a:pt x="18" y="44"/>
                    <a:pt x="19" y="40"/>
                    <a:pt x="22" y="37"/>
                  </a:cubicBezTo>
                  <a:cubicBezTo>
                    <a:pt x="25" y="33"/>
                    <a:pt x="28" y="31"/>
                    <a:pt x="29" y="31"/>
                  </a:cubicBezTo>
                  <a:cubicBezTo>
                    <a:pt x="29" y="32"/>
                    <a:pt x="28" y="35"/>
                    <a:pt x="25" y="39"/>
                  </a:cubicBezTo>
                  <a:close/>
                  <a:moveTo>
                    <a:pt x="14" y="15"/>
                  </a:moveTo>
                  <a:cubicBezTo>
                    <a:pt x="14" y="15"/>
                    <a:pt x="18" y="17"/>
                    <a:pt x="22" y="20"/>
                  </a:cubicBezTo>
                  <a:cubicBezTo>
                    <a:pt x="25" y="22"/>
                    <a:pt x="28" y="25"/>
                    <a:pt x="27" y="26"/>
                  </a:cubicBezTo>
                  <a:cubicBezTo>
                    <a:pt x="27" y="27"/>
                    <a:pt x="23" y="25"/>
                    <a:pt x="20" y="22"/>
                  </a:cubicBezTo>
                  <a:cubicBezTo>
                    <a:pt x="16" y="19"/>
                    <a:pt x="14" y="15"/>
                    <a:pt x="14" y="15"/>
                  </a:cubicBezTo>
                  <a:close/>
                  <a:moveTo>
                    <a:pt x="53" y="28"/>
                  </a:moveTo>
                  <a:cubicBezTo>
                    <a:pt x="63" y="21"/>
                    <a:pt x="61" y="6"/>
                    <a:pt x="61" y="6"/>
                  </a:cubicBezTo>
                  <a:cubicBezTo>
                    <a:pt x="57" y="5"/>
                    <a:pt x="51" y="7"/>
                    <a:pt x="51" y="7"/>
                  </a:cubicBezTo>
                  <a:cubicBezTo>
                    <a:pt x="51" y="4"/>
                    <a:pt x="49" y="0"/>
                    <a:pt x="49" y="0"/>
                  </a:cubicBezTo>
                  <a:cubicBezTo>
                    <a:pt x="38" y="2"/>
                    <a:pt x="33" y="11"/>
                    <a:pt x="31" y="15"/>
                  </a:cubicBezTo>
                  <a:cubicBezTo>
                    <a:pt x="29" y="11"/>
                    <a:pt x="24" y="2"/>
                    <a:pt x="12" y="1"/>
                  </a:cubicBezTo>
                  <a:cubicBezTo>
                    <a:pt x="12" y="1"/>
                    <a:pt x="11" y="5"/>
                    <a:pt x="11" y="9"/>
                  </a:cubicBezTo>
                  <a:cubicBezTo>
                    <a:pt x="11" y="9"/>
                    <a:pt x="5" y="7"/>
                    <a:pt x="1" y="8"/>
                  </a:cubicBezTo>
                  <a:cubicBezTo>
                    <a:pt x="1" y="8"/>
                    <a:pt x="0" y="23"/>
                    <a:pt x="10" y="30"/>
                  </a:cubicBezTo>
                  <a:cubicBezTo>
                    <a:pt x="0" y="37"/>
                    <a:pt x="3" y="53"/>
                    <a:pt x="3" y="53"/>
                  </a:cubicBezTo>
                  <a:cubicBezTo>
                    <a:pt x="7" y="53"/>
                    <a:pt x="12" y="51"/>
                    <a:pt x="12" y="51"/>
                  </a:cubicBezTo>
                  <a:cubicBezTo>
                    <a:pt x="13" y="55"/>
                    <a:pt x="15" y="59"/>
                    <a:pt x="15" y="59"/>
                  </a:cubicBezTo>
                  <a:cubicBezTo>
                    <a:pt x="26" y="57"/>
                    <a:pt x="31" y="48"/>
                    <a:pt x="32" y="43"/>
                  </a:cubicBezTo>
                  <a:cubicBezTo>
                    <a:pt x="35" y="47"/>
                    <a:pt x="40" y="56"/>
                    <a:pt x="51" y="57"/>
                  </a:cubicBezTo>
                  <a:cubicBezTo>
                    <a:pt x="51" y="57"/>
                    <a:pt x="53" y="53"/>
                    <a:pt x="53" y="49"/>
                  </a:cubicBezTo>
                  <a:cubicBezTo>
                    <a:pt x="53" y="49"/>
                    <a:pt x="59" y="51"/>
                    <a:pt x="63" y="50"/>
                  </a:cubicBezTo>
                  <a:cubicBezTo>
                    <a:pt x="63" y="50"/>
                    <a:pt x="64" y="35"/>
                    <a:pt x="53"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41">
              <a:extLst>
                <a:ext uri="{FF2B5EF4-FFF2-40B4-BE49-F238E27FC236}">
                  <a16:creationId xmlns:a16="http://schemas.microsoft.com/office/drawing/2014/main" id="{370AD2D7-1B39-4F8F-A33F-824DF0D1CDD5}"/>
                </a:ext>
              </a:extLst>
            </p:cNvPr>
            <p:cNvSpPr>
              <a:spLocks noEditPoints="1"/>
            </p:cNvSpPr>
            <p:nvPr/>
          </p:nvSpPr>
          <p:spPr bwMode="auto">
            <a:xfrm>
              <a:off x="2487580" y="2186341"/>
              <a:ext cx="109199" cy="99565"/>
            </a:xfrm>
            <a:custGeom>
              <a:avLst/>
              <a:gdLst>
                <a:gd name="T0" fmla="*/ 29 w 37"/>
                <a:gd name="T1" fmla="*/ 24 h 37"/>
                <a:gd name="T2" fmla="*/ 24 w 37"/>
                <a:gd name="T3" fmla="*/ 22 h 37"/>
                <a:gd name="T4" fmla="*/ 21 w 37"/>
                <a:gd name="T5" fmla="*/ 20 h 37"/>
                <a:gd name="T6" fmla="*/ 25 w 37"/>
                <a:gd name="T7" fmla="*/ 21 h 37"/>
                <a:gd name="T8" fmla="*/ 29 w 37"/>
                <a:gd name="T9" fmla="*/ 24 h 37"/>
                <a:gd name="T10" fmla="*/ 20 w 37"/>
                <a:gd name="T11" fmla="*/ 16 h 37"/>
                <a:gd name="T12" fmla="*/ 21 w 37"/>
                <a:gd name="T13" fmla="*/ 12 h 37"/>
                <a:gd name="T14" fmla="*/ 24 w 37"/>
                <a:gd name="T15" fmla="*/ 8 h 37"/>
                <a:gd name="T16" fmla="*/ 23 w 37"/>
                <a:gd name="T17" fmla="*/ 12 h 37"/>
                <a:gd name="T18" fmla="*/ 20 w 37"/>
                <a:gd name="T19" fmla="*/ 16 h 37"/>
                <a:gd name="T20" fmla="*/ 19 w 37"/>
                <a:gd name="T21" fmla="*/ 19 h 37"/>
                <a:gd name="T22" fmla="*/ 18 w 37"/>
                <a:gd name="T23" fmla="*/ 18 h 37"/>
                <a:gd name="T24" fmla="*/ 19 w 37"/>
                <a:gd name="T25" fmla="*/ 17 h 37"/>
                <a:gd name="T26" fmla="*/ 20 w 37"/>
                <a:gd name="T27" fmla="*/ 18 h 37"/>
                <a:gd name="T28" fmla="*/ 19 w 37"/>
                <a:gd name="T29" fmla="*/ 19 h 37"/>
                <a:gd name="T30" fmla="*/ 16 w 37"/>
                <a:gd name="T31" fmla="*/ 24 h 37"/>
                <a:gd name="T32" fmla="*/ 13 w 37"/>
                <a:gd name="T33" fmla="*/ 27 h 37"/>
                <a:gd name="T34" fmla="*/ 15 w 37"/>
                <a:gd name="T35" fmla="*/ 23 h 37"/>
                <a:gd name="T36" fmla="*/ 18 w 37"/>
                <a:gd name="T37" fmla="*/ 20 h 37"/>
                <a:gd name="T38" fmla="*/ 16 w 37"/>
                <a:gd name="T39" fmla="*/ 24 h 37"/>
                <a:gd name="T40" fmla="*/ 9 w 37"/>
                <a:gd name="T41" fmla="*/ 14 h 37"/>
                <a:gd name="T42" fmla="*/ 13 w 37"/>
                <a:gd name="T43" fmla="*/ 15 h 37"/>
                <a:gd name="T44" fmla="*/ 17 w 37"/>
                <a:gd name="T45" fmla="*/ 17 h 37"/>
                <a:gd name="T46" fmla="*/ 13 w 37"/>
                <a:gd name="T47" fmla="*/ 16 h 37"/>
                <a:gd name="T48" fmla="*/ 9 w 37"/>
                <a:gd name="T49" fmla="*/ 14 h 37"/>
                <a:gd name="T50" fmla="*/ 26 w 37"/>
                <a:gd name="T51" fmla="*/ 0 h 37"/>
                <a:gd name="T52" fmla="*/ 15 w 37"/>
                <a:gd name="T53" fmla="*/ 8 h 37"/>
                <a:gd name="T54" fmla="*/ 2 w 37"/>
                <a:gd name="T55" fmla="*/ 8 h 37"/>
                <a:gd name="T56" fmla="*/ 4 w 37"/>
                <a:gd name="T57" fmla="*/ 12 h 37"/>
                <a:gd name="T58" fmla="*/ 0 w 37"/>
                <a:gd name="T59" fmla="*/ 15 h 37"/>
                <a:gd name="T60" fmla="*/ 11 w 37"/>
                <a:gd name="T61" fmla="*/ 21 h 37"/>
                <a:gd name="T62" fmla="*/ 6 w 37"/>
                <a:gd name="T63" fmla="*/ 33 h 37"/>
                <a:gd name="T64" fmla="*/ 10 w 37"/>
                <a:gd name="T65" fmla="*/ 32 h 37"/>
                <a:gd name="T66" fmla="*/ 11 w 37"/>
                <a:gd name="T67" fmla="*/ 37 h 37"/>
                <a:gd name="T68" fmla="*/ 22 w 37"/>
                <a:gd name="T69" fmla="*/ 29 h 37"/>
                <a:gd name="T70" fmla="*/ 35 w 37"/>
                <a:gd name="T71" fmla="*/ 30 h 37"/>
                <a:gd name="T72" fmla="*/ 33 w 37"/>
                <a:gd name="T73" fmla="*/ 25 h 37"/>
                <a:gd name="T74" fmla="*/ 37 w 37"/>
                <a:gd name="T75" fmla="*/ 23 h 37"/>
                <a:gd name="T76" fmla="*/ 26 w 37"/>
                <a:gd name="T77" fmla="*/ 16 h 37"/>
                <a:gd name="T78" fmla="*/ 31 w 37"/>
                <a:gd name="T79" fmla="*/ 5 h 37"/>
                <a:gd name="T80" fmla="*/ 27 w 37"/>
                <a:gd name="T81" fmla="*/ 5 h 37"/>
                <a:gd name="T82" fmla="*/ 26 w 37"/>
                <a:gd name="T8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7">
                  <a:moveTo>
                    <a:pt x="29" y="24"/>
                  </a:moveTo>
                  <a:cubicBezTo>
                    <a:pt x="29" y="24"/>
                    <a:pt x="27" y="23"/>
                    <a:pt x="24" y="22"/>
                  </a:cubicBezTo>
                  <a:cubicBezTo>
                    <a:pt x="22" y="21"/>
                    <a:pt x="21" y="20"/>
                    <a:pt x="21" y="20"/>
                  </a:cubicBezTo>
                  <a:cubicBezTo>
                    <a:pt x="21" y="19"/>
                    <a:pt x="23" y="20"/>
                    <a:pt x="25" y="21"/>
                  </a:cubicBezTo>
                  <a:cubicBezTo>
                    <a:pt x="27" y="22"/>
                    <a:pt x="29" y="24"/>
                    <a:pt x="29" y="24"/>
                  </a:cubicBezTo>
                  <a:close/>
                  <a:moveTo>
                    <a:pt x="20" y="16"/>
                  </a:moveTo>
                  <a:cubicBezTo>
                    <a:pt x="19" y="16"/>
                    <a:pt x="20" y="14"/>
                    <a:pt x="21" y="12"/>
                  </a:cubicBezTo>
                  <a:cubicBezTo>
                    <a:pt x="22" y="9"/>
                    <a:pt x="24" y="8"/>
                    <a:pt x="24" y="8"/>
                  </a:cubicBezTo>
                  <a:cubicBezTo>
                    <a:pt x="24" y="8"/>
                    <a:pt x="24" y="10"/>
                    <a:pt x="23" y="12"/>
                  </a:cubicBezTo>
                  <a:cubicBezTo>
                    <a:pt x="21" y="14"/>
                    <a:pt x="20" y="16"/>
                    <a:pt x="20" y="16"/>
                  </a:cubicBezTo>
                  <a:close/>
                  <a:moveTo>
                    <a:pt x="19" y="19"/>
                  </a:moveTo>
                  <a:cubicBezTo>
                    <a:pt x="19" y="19"/>
                    <a:pt x="18" y="19"/>
                    <a:pt x="18" y="18"/>
                  </a:cubicBezTo>
                  <a:cubicBezTo>
                    <a:pt x="18" y="18"/>
                    <a:pt x="18" y="18"/>
                    <a:pt x="19" y="17"/>
                  </a:cubicBezTo>
                  <a:cubicBezTo>
                    <a:pt x="19" y="17"/>
                    <a:pt x="20" y="17"/>
                    <a:pt x="20" y="18"/>
                  </a:cubicBezTo>
                  <a:cubicBezTo>
                    <a:pt x="20" y="18"/>
                    <a:pt x="20" y="19"/>
                    <a:pt x="19" y="19"/>
                  </a:cubicBezTo>
                  <a:close/>
                  <a:moveTo>
                    <a:pt x="16" y="24"/>
                  </a:moveTo>
                  <a:cubicBezTo>
                    <a:pt x="15" y="26"/>
                    <a:pt x="13" y="27"/>
                    <a:pt x="13" y="27"/>
                  </a:cubicBezTo>
                  <a:cubicBezTo>
                    <a:pt x="13" y="27"/>
                    <a:pt x="13" y="25"/>
                    <a:pt x="15" y="23"/>
                  </a:cubicBezTo>
                  <a:cubicBezTo>
                    <a:pt x="16" y="21"/>
                    <a:pt x="18" y="20"/>
                    <a:pt x="18" y="20"/>
                  </a:cubicBezTo>
                  <a:cubicBezTo>
                    <a:pt x="18" y="20"/>
                    <a:pt x="18" y="22"/>
                    <a:pt x="16" y="24"/>
                  </a:cubicBezTo>
                  <a:close/>
                  <a:moveTo>
                    <a:pt x="9" y="14"/>
                  </a:moveTo>
                  <a:cubicBezTo>
                    <a:pt x="9" y="14"/>
                    <a:pt x="11" y="14"/>
                    <a:pt x="13" y="15"/>
                  </a:cubicBezTo>
                  <a:cubicBezTo>
                    <a:pt x="16" y="16"/>
                    <a:pt x="17" y="17"/>
                    <a:pt x="17" y="17"/>
                  </a:cubicBezTo>
                  <a:cubicBezTo>
                    <a:pt x="17" y="18"/>
                    <a:pt x="15" y="17"/>
                    <a:pt x="13" y="16"/>
                  </a:cubicBezTo>
                  <a:cubicBezTo>
                    <a:pt x="10" y="16"/>
                    <a:pt x="9" y="14"/>
                    <a:pt x="9" y="14"/>
                  </a:cubicBezTo>
                  <a:close/>
                  <a:moveTo>
                    <a:pt x="26" y="0"/>
                  </a:moveTo>
                  <a:cubicBezTo>
                    <a:pt x="26" y="0"/>
                    <a:pt x="18" y="2"/>
                    <a:pt x="15" y="8"/>
                  </a:cubicBezTo>
                  <a:cubicBezTo>
                    <a:pt x="10" y="4"/>
                    <a:pt x="2" y="8"/>
                    <a:pt x="2" y="8"/>
                  </a:cubicBezTo>
                  <a:cubicBezTo>
                    <a:pt x="2" y="10"/>
                    <a:pt x="4" y="12"/>
                    <a:pt x="4" y="12"/>
                  </a:cubicBezTo>
                  <a:cubicBezTo>
                    <a:pt x="2" y="13"/>
                    <a:pt x="0" y="15"/>
                    <a:pt x="0" y="15"/>
                  </a:cubicBezTo>
                  <a:cubicBezTo>
                    <a:pt x="3" y="20"/>
                    <a:pt x="9" y="21"/>
                    <a:pt x="11" y="21"/>
                  </a:cubicBezTo>
                  <a:cubicBezTo>
                    <a:pt x="9" y="23"/>
                    <a:pt x="5" y="27"/>
                    <a:pt x="6" y="33"/>
                  </a:cubicBezTo>
                  <a:cubicBezTo>
                    <a:pt x="6" y="33"/>
                    <a:pt x="8" y="33"/>
                    <a:pt x="10" y="32"/>
                  </a:cubicBezTo>
                  <a:cubicBezTo>
                    <a:pt x="10" y="32"/>
                    <a:pt x="10" y="35"/>
                    <a:pt x="11" y="37"/>
                  </a:cubicBezTo>
                  <a:cubicBezTo>
                    <a:pt x="11" y="37"/>
                    <a:pt x="20" y="35"/>
                    <a:pt x="22" y="29"/>
                  </a:cubicBezTo>
                  <a:cubicBezTo>
                    <a:pt x="27" y="33"/>
                    <a:pt x="35" y="30"/>
                    <a:pt x="35" y="30"/>
                  </a:cubicBezTo>
                  <a:cubicBezTo>
                    <a:pt x="35" y="28"/>
                    <a:pt x="33" y="25"/>
                    <a:pt x="33" y="25"/>
                  </a:cubicBezTo>
                  <a:cubicBezTo>
                    <a:pt x="35" y="24"/>
                    <a:pt x="37" y="23"/>
                    <a:pt x="37" y="23"/>
                  </a:cubicBezTo>
                  <a:cubicBezTo>
                    <a:pt x="34" y="18"/>
                    <a:pt x="29" y="17"/>
                    <a:pt x="26" y="16"/>
                  </a:cubicBezTo>
                  <a:cubicBezTo>
                    <a:pt x="28" y="15"/>
                    <a:pt x="32" y="11"/>
                    <a:pt x="31" y="5"/>
                  </a:cubicBezTo>
                  <a:cubicBezTo>
                    <a:pt x="31" y="5"/>
                    <a:pt x="29" y="5"/>
                    <a:pt x="27" y="5"/>
                  </a:cubicBezTo>
                  <a:cubicBezTo>
                    <a:pt x="27" y="5"/>
                    <a:pt x="27" y="2"/>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2">
              <a:extLst>
                <a:ext uri="{FF2B5EF4-FFF2-40B4-BE49-F238E27FC236}">
                  <a16:creationId xmlns:a16="http://schemas.microsoft.com/office/drawing/2014/main" id="{AE16E1ED-DF37-4ED7-A163-2B7F53DFA49B}"/>
                </a:ext>
              </a:extLst>
            </p:cNvPr>
            <p:cNvSpPr>
              <a:spLocks noEditPoints="1"/>
            </p:cNvSpPr>
            <p:nvPr/>
          </p:nvSpPr>
          <p:spPr bwMode="auto">
            <a:xfrm>
              <a:off x="2693132" y="2639198"/>
              <a:ext cx="160587" cy="141317"/>
            </a:xfrm>
            <a:custGeom>
              <a:avLst/>
              <a:gdLst>
                <a:gd name="T0" fmla="*/ 27 w 55"/>
                <a:gd name="T1" fmla="*/ 25 h 53"/>
                <a:gd name="T2" fmla="*/ 36 w 55"/>
                <a:gd name="T3" fmla="*/ 36 h 53"/>
                <a:gd name="T4" fmla="*/ 27 w 55"/>
                <a:gd name="T5" fmla="*/ 26 h 53"/>
                <a:gd name="T6" fmla="*/ 29 w 55"/>
                <a:gd name="T7" fmla="*/ 42 h 53"/>
                <a:gd name="T8" fmla="*/ 30 w 55"/>
                <a:gd name="T9" fmla="*/ 45 h 53"/>
                <a:gd name="T10" fmla="*/ 29 w 55"/>
                <a:gd name="T11" fmla="*/ 42 h 53"/>
                <a:gd name="T12" fmla="*/ 20 w 55"/>
                <a:gd name="T13" fmla="*/ 38 h 53"/>
                <a:gd name="T14" fmla="*/ 25 w 55"/>
                <a:gd name="T15" fmla="*/ 26 h 53"/>
                <a:gd name="T16" fmla="*/ 11 w 55"/>
                <a:gd name="T17" fmla="*/ 37 h 53"/>
                <a:gd name="T18" fmla="*/ 9 w 55"/>
                <a:gd name="T19" fmla="*/ 34 h 53"/>
                <a:gd name="T20" fmla="*/ 25 w 55"/>
                <a:gd name="T21" fmla="*/ 25 h 53"/>
                <a:gd name="T22" fmla="*/ 12 w 55"/>
                <a:gd name="T23" fmla="*/ 22 h 53"/>
                <a:gd name="T24" fmla="*/ 12 w 55"/>
                <a:gd name="T25" fmla="*/ 14 h 53"/>
                <a:gd name="T26" fmla="*/ 10 w 55"/>
                <a:gd name="T27" fmla="*/ 13 h 53"/>
                <a:gd name="T28" fmla="*/ 13 w 55"/>
                <a:gd name="T29" fmla="*/ 14 h 53"/>
                <a:gd name="T30" fmla="*/ 26 w 55"/>
                <a:gd name="T31" fmla="*/ 24 h 53"/>
                <a:gd name="T32" fmla="*/ 25 w 55"/>
                <a:gd name="T33" fmla="*/ 13 h 53"/>
                <a:gd name="T34" fmla="*/ 36 w 55"/>
                <a:gd name="T35" fmla="*/ 10 h 53"/>
                <a:gd name="T36" fmla="*/ 36 w 55"/>
                <a:gd name="T37" fmla="*/ 8 h 53"/>
                <a:gd name="T38" fmla="*/ 38 w 55"/>
                <a:gd name="T39" fmla="*/ 10 h 53"/>
                <a:gd name="T40" fmla="*/ 27 w 55"/>
                <a:gd name="T41" fmla="*/ 25 h 53"/>
                <a:gd name="T42" fmla="*/ 39 w 55"/>
                <a:gd name="T43" fmla="*/ 16 h 53"/>
                <a:gd name="T44" fmla="*/ 28 w 55"/>
                <a:gd name="T45" fmla="*/ 25 h 53"/>
                <a:gd name="T46" fmla="*/ 46 w 55"/>
                <a:gd name="T47" fmla="*/ 28 h 53"/>
                <a:gd name="T48" fmla="*/ 45 w 55"/>
                <a:gd name="T49" fmla="*/ 32 h 53"/>
                <a:gd name="T50" fmla="*/ 54 w 55"/>
                <a:gd name="T51" fmla="*/ 27 h 53"/>
                <a:gd name="T52" fmla="*/ 48 w 55"/>
                <a:gd name="T53" fmla="*/ 9 h 53"/>
                <a:gd name="T54" fmla="*/ 26 w 55"/>
                <a:gd name="T55" fmla="*/ 10 h 53"/>
                <a:gd name="T56" fmla="*/ 14 w 55"/>
                <a:gd name="T57" fmla="*/ 4 h 53"/>
                <a:gd name="T58" fmla="*/ 9 w 55"/>
                <a:gd name="T59" fmla="*/ 23 h 53"/>
                <a:gd name="T60" fmla="*/ 14 w 55"/>
                <a:gd name="T61" fmla="*/ 44 h 53"/>
                <a:gd name="T62" fmla="*/ 18 w 55"/>
                <a:gd name="T63" fmla="*/ 43 h 53"/>
                <a:gd name="T64" fmla="*/ 40 w 55"/>
                <a:gd name="T65" fmla="*/ 40 h 53"/>
                <a:gd name="T66" fmla="*/ 45 w 55"/>
                <a:gd name="T67" fmla="*/ 3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53">
                  <a:moveTo>
                    <a:pt x="44" y="30"/>
                  </a:moveTo>
                  <a:cubicBezTo>
                    <a:pt x="27" y="25"/>
                    <a:pt x="27" y="25"/>
                    <a:pt x="27" y="25"/>
                  </a:cubicBezTo>
                  <a:cubicBezTo>
                    <a:pt x="36" y="36"/>
                    <a:pt x="36" y="36"/>
                    <a:pt x="36" y="36"/>
                  </a:cubicBezTo>
                  <a:cubicBezTo>
                    <a:pt x="36" y="36"/>
                    <a:pt x="36" y="36"/>
                    <a:pt x="36" y="36"/>
                  </a:cubicBezTo>
                  <a:cubicBezTo>
                    <a:pt x="27" y="26"/>
                    <a:pt x="27" y="26"/>
                    <a:pt x="27" y="26"/>
                  </a:cubicBezTo>
                  <a:cubicBezTo>
                    <a:pt x="27" y="26"/>
                    <a:pt x="27" y="26"/>
                    <a:pt x="27" y="26"/>
                  </a:cubicBezTo>
                  <a:cubicBezTo>
                    <a:pt x="27" y="26"/>
                    <a:pt x="27" y="26"/>
                    <a:pt x="27" y="26"/>
                  </a:cubicBezTo>
                  <a:cubicBezTo>
                    <a:pt x="29" y="42"/>
                    <a:pt x="29" y="42"/>
                    <a:pt x="29" y="42"/>
                  </a:cubicBezTo>
                  <a:cubicBezTo>
                    <a:pt x="30" y="42"/>
                    <a:pt x="31" y="43"/>
                    <a:pt x="31" y="43"/>
                  </a:cubicBezTo>
                  <a:cubicBezTo>
                    <a:pt x="31" y="44"/>
                    <a:pt x="31" y="45"/>
                    <a:pt x="30" y="45"/>
                  </a:cubicBezTo>
                  <a:cubicBezTo>
                    <a:pt x="29" y="46"/>
                    <a:pt x="28" y="45"/>
                    <a:pt x="28" y="44"/>
                  </a:cubicBezTo>
                  <a:cubicBezTo>
                    <a:pt x="28" y="43"/>
                    <a:pt x="28" y="43"/>
                    <a:pt x="29" y="42"/>
                  </a:cubicBezTo>
                  <a:cubicBezTo>
                    <a:pt x="26" y="26"/>
                    <a:pt x="26" y="26"/>
                    <a:pt x="26" y="26"/>
                  </a:cubicBezTo>
                  <a:cubicBezTo>
                    <a:pt x="20" y="38"/>
                    <a:pt x="20" y="38"/>
                    <a:pt x="20" y="38"/>
                  </a:cubicBezTo>
                  <a:cubicBezTo>
                    <a:pt x="20" y="38"/>
                    <a:pt x="20" y="38"/>
                    <a:pt x="20" y="38"/>
                  </a:cubicBezTo>
                  <a:cubicBezTo>
                    <a:pt x="25" y="26"/>
                    <a:pt x="25" y="26"/>
                    <a:pt x="25" y="26"/>
                  </a:cubicBezTo>
                  <a:cubicBezTo>
                    <a:pt x="12" y="35"/>
                    <a:pt x="12" y="35"/>
                    <a:pt x="12" y="35"/>
                  </a:cubicBezTo>
                  <a:cubicBezTo>
                    <a:pt x="12" y="36"/>
                    <a:pt x="12" y="36"/>
                    <a:pt x="11" y="37"/>
                  </a:cubicBezTo>
                  <a:cubicBezTo>
                    <a:pt x="10" y="37"/>
                    <a:pt x="9" y="37"/>
                    <a:pt x="9" y="36"/>
                  </a:cubicBezTo>
                  <a:cubicBezTo>
                    <a:pt x="8" y="36"/>
                    <a:pt x="8" y="35"/>
                    <a:pt x="9" y="34"/>
                  </a:cubicBezTo>
                  <a:cubicBezTo>
                    <a:pt x="10" y="34"/>
                    <a:pt x="11" y="34"/>
                    <a:pt x="11" y="34"/>
                  </a:cubicBezTo>
                  <a:cubicBezTo>
                    <a:pt x="25" y="25"/>
                    <a:pt x="25" y="25"/>
                    <a:pt x="25" y="25"/>
                  </a:cubicBezTo>
                  <a:cubicBezTo>
                    <a:pt x="12" y="22"/>
                    <a:pt x="12" y="22"/>
                    <a:pt x="12" y="22"/>
                  </a:cubicBezTo>
                  <a:cubicBezTo>
                    <a:pt x="12" y="22"/>
                    <a:pt x="12" y="22"/>
                    <a:pt x="12" y="22"/>
                  </a:cubicBezTo>
                  <a:cubicBezTo>
                    <a:pt x="26" y="25"/>
                    <a:pt x="26" y="25"/>
                    <a:pt x="26" y="25"/>
                  </a:cubicBezTo>
                  <a:cubicBezTo>
                    <a:pt x="12" y="14"/>
                    <a:pt x="12" y="14"/>
                    <a:pt x="12" y="14"/>
                  </a:cubicBezTo>
                  <a:cubicBezTo>
                    <a:pt x="12" y="15"/>
                    <a:pt x="11" y="15"/>
                    <a:pt x="11" y="15"/>
                  </a:cubicBezTo>
                  <a:cubicBezTo>
                    <a:pt x="10" y="14"/>
                    <a:pt x="9" y="14"/>
                    <a:pt x="10" y="13"/>
                  </a:cubicBezTo>
                  <a:cubicBezTo>
                    <a:pt x="10" y="12"/>
                    <a:pt x="11" y="11"/>
                    <a:pt x="12" y="12"/>
                  </a:cubicBezTo>
                  <a:cubicBezTo>
                    <a:pt x="13" y="12"/>
                    <a:pt x="13" y="13"/>
                    <a:pt x="13" y="14"/>
                  </a:cubicBezTo>
                  <a:cubicBezTo>
                    <a:pt x="13" y="14"/>
                    <a:pt x="13" y="14"/>
                    <a:pt x="13" y="14"/>
                  </a:cubicBezTo>
                  <a:cubicBezTo>
                    <a:pt x="26" y="24"/>
                    <a:pt x="26" y="24"/>
                    <a:pt x="26" y="24"/>
                  </a:cubicBezTo>
                  <a:cubicBezTo>
                    <a:pt x="24" y="13"/>
                    <a:pt x="24" y="13"/>
                    <a:pt x="24" y="13"/>
                  </a:cubicBezTo>
                  <a:cubicBezTo>
                    <a:pt x="25" y="13"/>
                    <a:pt x="25" y="13"/>
                    <a:pt x="25" y="13"/>
                  </a:cubicBezTo>
                  <a:cubicBezTo>
                    <a:pt x="27" y="24"/>
                    <a:pt x="27" y="24"/>
                    <a:pt x="27" y="24"/>
                  </a:cubicBezTo>
                  <a:cubicBezTo>
                    <a:pt x="36" y="10"/>
                    <a:pt x="36" y="10"/>
                    <a:pt x="36" y="10"/>
                  </a:cubicBezTo>
                  <a:cubicBezTo>
                    <a:pt x="36" y="10"/>
                    <a:pt x="36" y="10"/>
                    <a:pt x="36" y="10"/>
                  </a:cubicBezTo>
                  <a:cubicBezTo>
                    <a:pt x="35" y="9"/>
                    <a:pt x="35" y="8"/>
                    <a:pt x="36" y="8"/>
                  </a:cubicBezTo>
                  <a:cubicBezTo>
                    <a:pt x="37" y="7"/>
                    <a:pt x="38" y="7"/>
                    <a:pt x="39" y="8"/>
                  </a:cubicBezTo>
                  <a:cubicBezTo>
                    <a:pt x="39" y="9"/>
                    <a:pt x="39" y="10"/>
                    <a:pt x="38" y="10"/>
                  </a:cubicBezTo>
                  <a:cubicBezTo>
                    <a:pt x="38" y="11"/>
                    <a:pt x="37" y="11"/>
                    <a:pt x="37" y="11"/>
                  </a:cubicBezTo>
                  <a:cubicBezTo>
                    <a:pt x="27" y="25"/>
                    <a:pt x="27" y="25"/>
                    <a:pt x="27" y="25"/>
                  </a:cubicBezTo>
                  <a:cubicBezTo>
                    <a:pt x="27" y="25"/>
                    <a:pt x="27" y="25"/>
                    <a:pt x="27" y="25"/>
                  </a:cubicBezTo>
                  <a:cubicBezTo>
                    <a:pt x="39" y="16"/>
                    <a:pt x="39" y="16"/>
                    <a:pt x="39" y="16"/>
                  </a:cubicBezTo>
                  <a:cubicBezTo>
                    <a:pt x="39" y="16"/>
                    <a:pt x="39" y="16"/>
                    <a:pt x="39" y="16"/>
                  </a:cubicBezTo>
                  <a:cubicBezTo>
                    <a:pt x="28" y="25"/>
                    <a:pt x="28" y="25"/>
                    <a:pt x="28" y="25"/>
                  </a:cubicBezTo>
                  <a:cubicBezTo>
                    <a:pt x="44" y="29"/>
                    <a:pt x="44" y="29"/>
                    <a:pt x="44" y="29"/>
                  </a:cubicBezTo>
                  <a:cubicBezTo>
                    <a:pt x="44" y="28"/>
                    <a:pt x="45" y="28"/>
                    <a:pt x="46" y="28"/>
                  </a:cubicBezTo>
                  <a:cubicBezTo>
                    <a:pt x="47" y="29"/>
                    <a:pt x="47" y="30"/>
                    <a:pt x="47" y="30"/>
                  </a:cubicBezTo>
                  <a:cubicBezTo>
                    <a:pt x="47" y="31"/>
                    <a:pt x="46" y="32"/>
                    <a:pt x="45" y="32"/>
                  </a:cubicBezTo>
                  <a:cubicBezTo>
                    <a:pt x="44" y="31"/>
                    <a:pt x="44" y="31"/>
                    <a:pt x="44" y="30"/>
                  </a:cubicBezTo>
                  <a:close/>
                  <a:moveTo>
                    <a:pt x="54" y="27"/>
                  </a:moveTo>
                  <a:cubicBezTo>
                    <a:pt x="54" y="22"/>
                    <a:pt x="50" y="18"/>
                    <a:pt x="45" y="18"/>
                  </a:cubicBezTo>
                  <a:cubicBezTo>
                    <a:pt x="47" y="16"/>
                    <a:pt x="48" y="12"/>
                    <a:pt x="48" y="9"/>
                  </a:cubicBezTo>
                  <a:cubicBezTo>
                    <a:pt x="47" y="3"/>
                    <a:pt x="41" y="0"/>
                    <a:pt x="35" y="0"/>
                  </a:cubicBezTo>
                  <a:cubicBezTo>
                    <a:pt x="30" y="1"/>
                    <a:pt x="26" y="5"/>
                    <a:pt x="26" y="10"/>
                  </a:cubicBezTo>
                  <a:cubicBezTo>
                    <a:pt x="26" y="10"/>
                    <a:pt x="26" y="10"/>
                    <a:pt x="26" y="10"/>
                  </a:cubicBezTo>
                  <a:cubicBezTo>
                    <a:pt x="24" y="6"/>
                    <a:pt x="19" y="3"/>
                    <a:pt x="14" y="4"/>
                  </a:cubicBezTo>
                  <a:cubicBezTo>
                    <a:pt x="7" y="5"/>
                    <a:pt x="3" y="10"/>
                    <a:pt x="4" y="16"/>
                  </a:cubicBezTo>
                  <a:cubicBezTo>
                    <a:pt x="5" y="19"/>
                    <a:pt x="7" y="22"/>
                    <a:pt x="9" y="23"/>
                  </a:cubicBezTo>
                  <a:cubicBezTo>
                    <a:pt x="4" y="25"/>
                    <a:pt x="0" y="30"/>
                    <a:pt x="1" y="35"/>
                  </a:cubicBezTo>
                  <a:cubicBezTo>
                    <a:pt x="2" y="41"/>
                    <a:pt x="7" y="45"/>
                    <a:pt x="14" y="44"/>
                  </a:cubicBezTo>
                  <a:cubicBezTo>
                    <a:pt x="15" y="44"/>
                    <a:pt x="16" y="43"/>
                    <a:pt x="18" y="42"/>
                  </a:cubicBezTo>
                  <a:cubicBezTo>
                    <a:pt x="18" y="43"/>
                    <a:pt x="18" y="43"/>
                    <a:pt x="18" y="43"/>
                  </a:cubicBezTo>
                  <a:cubicBezTo>
                    <a:pt x="19" y="49"/>
                    <a:pt x="24" y="53"/>
                    <a:pt x="30" y="52"/>
                  </a:cubicBezTo>
                  <a:cubicBezTo>
                    <a:pt x="37" y="51"/>
                    <a:pt x="41" y="45"/>
                    <a:pt x="40" y="40"/>
                  </a:cubicBezTo>
                  <a:cubicBezTo>
                    <a:pt x="40" y="39"/>
                    <a:pt x="40" y="39"/>
                    <a:pt x="40" y="38"/>
                  </a:cubicBezTo>
                  <a:cubicBezTo>
                    <a:pt x="41" y="39"/>
                    <a:pt x="43" y="39"/>
                    <a:pt x="45" y="39"/>
                  </a:cubicBezTo>
                  <a:cubicBezTo>
                    <a:pt x="51" y="38"/>
                    <a:pt x="55" y="32"/>
                    <a:pt x="54"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43">
              <a:extLst>
                <a:ext uri="{FF2B5EF4-FFF2-40B4-BE49-F238E27FC236}">
                  <a16:creationId xmlns:a16="http://schemas.microsoft.com/office/drawing/2014/main" id="{7C71A305-3975-4F22-AC49-669F7FDB8B50}"/>
                </a:ext>
              </a:extLst>
            </p:cNvPr>
            <p:cNvSpPr>
              <a:spLocks noEditPoints="1"/>
            </p:cNvSpPr>
            <p:nvPr/>
          </p:nvSpPr>
          <p:spPr bwMode="auto">
            <a:xfrm>
              <a:off x="3521761" y="1524723"/>
              <a:ext cx="77082" cy="67448"/>
            </a:xfrm>
            <a:custGeom>
              <a:avLst/>
              <a:gdLst>
                <a:gd name="T0" fmla="*/ 22 w 27"/>
                <a:gd name="T1" fmla="*/ 12 h 25"/>
                <a:gd name="T2" fmla="*/ 19 w 27"/>
                <a:gd name="T3" fmla="*/ 17 h 25"/>
                <a:gd name="T4" fmla="*/ 13 w 27"/>
                <a:gd name="T5" fmla="*/ 13 h 25"/>
                <a:gd name="T6" fmla="*/ 18 w 27"/>
                <a:gd name="T7" fmla="*/ 21 h 25"/>
                <a:gd name="T8" fmla="*/ 16 w 27"/>
                <a:gd name="T9" fmla="*/ 22 h 25"/>
                <a:gd name="T10" fmla="*/ 17 w 27"/>
                <a:gd name="T11" fmla="*/ 21 h 25"/>
                <a:gd name="T12" fmla="*/ 11 w 27"/>
                <a:gd name="T13" fmla="*/ 18 h 25"/>
                <a:gd name="T14" fmla="*/ 13 w 27"/>
                <a:gd name="T15" fmla="*/ 13 h 25"/>
                <a:gd name="T16" fmla="*/ 6 w 27"/>
                <a:gd name="T17" fmla="*/ 17 h 25"/>
                <a:gd name="T18" fmla="*/ 4 w 27"/>
                <a:gd name="T19" fmla="*/ 17 h 25"/>
                <a:gd name="T20" fmla="*/ 6 w 27"/>
                <a:gd name="T21" fmla="*/ 17 h 25"/>
                <a:gd name="T22" fmla="*/ 13 w 27"/>
                <a:gd name="T23" fmla="*/ 13 h 25"/>
                <a:gd name="T24" fmla="*/ 6 w 27"/>
                <a:gd name="T25" fmla="*/ 14 h 25"/>
                <a:gd name="T26" fmla="*/ 7 w 27"/>
                <a:gd name="T27" fmla="*/ 7 h 25"/>
                <a:gd name="T28" fmla="*/ 6 w 27"/>
                <a:gd name="T29" fmla="*/ 6 h 25"/>
                <a:gd name="T30" fmla="*/ 7 w 27"/>
                <a:gd name="T31" fmla="*/ 7 h 25"/>
                <a:gd name="T32" fmla="*/ 11 w 27"/>
                <a:gd name="T33" fmla="*/ 6 h 25"/>
                <a:gd name="T34" fmla="*/ 13 w 27"/>
                <a:gd name="T35" fmla="*/ 13 h 25"/>
                <a:gd name="T36" fmla="*/ 13 w 27"/>
                <a:gd name="T37" fmla="*/ 12 h 25"/>
                <a:gd name="T38" fmla="*/ 15 w 27"/>
                <a:gd name="T39" fmla="*/ 4 h 25"/>
                <a:gd name="T40" fmla="*/ 17 w 27"/>
                <a:gd name="T41" fmla="*/ 5 h 25"/>
                <a:gd name="T42" fmla="*/ 14 w 27"/>
                <a:gd name="T43" fmla="*/ 13 h 25"/>
                <a:gd name="T44" fmla="*/ 19 w 27"/>
                <a:gd name="T45" fmla="*/ 9 h 25"/>
                <a:gd name="T46" fmla="*/ 21 w 27"/>
                <a:gd name="T47" fmla="*/ 12 h 25"/>
                <a:gd name="T48" fmla="*/ 23 w 27"/>
                <a:gd name="T49" fmla="*/ 12 h 25"/>
                <a:gd name="T50" fmla="*/ 23 w 27"/>
                <a:gd name="T51" fmla="*/ 8 h 25"/>
                <a:gd name="T52" fmla="*/ 21 w 27"/>
                <a:gd name="T53" fmla="*/ 7 h 25"/>
                <a:gd name="T54" fmla="*/ 11 w 27"/>
                <a:gd name="T55" fmla="*/ 4 h 25"/>
                <a:gd name="T56" fmla="*/ 8 w 27"/>
                <a:gd name="T57" fmla="*/ 3 h 25"/>
                <a:gd name="T58" fmla="*/ 4 w 27"/>
                <a:gd name="T59" fmla="*/ 12 h 25"/>
                <a:gd name="T60" fmla="*/ 4 w 27"/>
                <a:gd name="T61" fmla="*/ 21 h 25"/>
                <a:gd name="T62" fmla="*/ 10 w 27"/>
                <a:gd name="T63" fmla="*/ 19 h 25"/>
                <a:gd name="T64" fmla="*/ 21 w 27"/>
                <a:gd name="T65" fmla="*/ 21 h 25"/>
                <a:gd name="T66" fmla="*/ 26 w 27"/>
                <a:gd name="T6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22" y="13"/>
                  </a:moveTo>
                  <a:cubicBezTo>
                    <a:pt x="22" y="13"/>
                    <a:pt x="22" y="12"/>
                    <a:pt x="22" y="12"/>
                  </a:cubicBezTo>
                  <a:cubicBezTo>
                    <a:pt x="14" y="13"/>
                    <a:pt x="14" y="13"/>
                    <a:pt x="14" y="13"/>
                  </a:cubicBezTo>
                  <a:cubicBezTo>
                    <a:pt x="19" y="17"/>
                    <a:pt x="19" y="17"/>
                    <a:pt x="19" y="17"/>
                  </a:cubicBezTo>
                  <a:cubicBezTo>
                    <a:pt x="19" y="17"/>
                    <a:pt x="19" y="17"/>
                    <a:pt x="19" y="17"/>
                  </a:cubicBezTo>
                  <a:cubicBezTo>
                    <a:pt x="13" y="13"/>
                    <a:pt x="13" y="13"/>
                    <a:pt x="13" y="13"/>
                  </a:cubicBezTo>
                  <a:cubicBezTo>
                    <a:pt x="17" y="20"/>
                    <a:pt x="17" y="20"/>
                    <a:pt x="17" y="20"/>
                  </a:cubicBezTo>
                  <a:cubicBezTo>
                    <a:pt x="17" y="20"/>
                    <a:pt x="17" y="20"/>
                    <a:pt x="18" y="21"/>
                  </a:cubicBezTo>
                  <a:cubicBezTo>
                    <a:pt x="18" y="21"/>
                    <a:pt x="18" y="21"/>
                    <a:pt x="18" y="22"/>
                  </a:cubicBezTo>
                  <a:cubicBezTo>
                    <a:pt x="17" y="22"/>
                    <a:pt x="17" y="22"/>
                    <a:pt x="16" y="22"/>
                  </a:cubicBezTo>
                  <a:cubicBezTo>
                    <a:pt x="16" y="21"/>
                    <a:pt x="16" y="21"/>
                    <a:pt x="16" y="21"/>
                  </a:cubicBezTo>
                  <a:cubicBezTo>
                    <a:pt x="16" y="21"/>
                    <a:pt x="16" y="21"/>
                    <a:pt x="17" y="21"/>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6"/>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7"/>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1"/>
                    <a:pt x="22" y="11"/>
                    <a:pt x="22" y="11"/>
                  </a:cubicBezTo>
                  <a:cubicBezTo>
                    <a:pt x="23" y="11"/>
                    <a:pt x="23" y="11"/>
                    <a:pt x="23" y="12"/>
                  </a:cubicBezTo>
                  <a:cubicBezTo>
                    <a:pt x="23" y="12"/>
                    <a:pt x="23" y="13"/>
                    <a:pt x="22" y="13"/>
                  </a:cubicBezTo>
                  <a:close/>
                  <a:moveTo>
                    <a:pt x="23" y="8"/>
                  </a:move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5" y="2"/>
                    <a:pt x="3" y="3"/>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1"/>
                  </a:cubicBezTo>
                  <a:cubicBezTo>
                    <a:pt x="21" y="20"/>
                    <a:pt x="21" y="18"/>
                    <a:pt x="20" y="17"/>
                  </a:cubicBezTo>
                  <a:cubicBezTo>
                    <a:pt x="23" y="18"/>
                    <a:pt x="25" y="16"/>
                    <a:pt x="26" y="14"/>
                  </a:cubicBezTo>
                  <a:cubicBezTo>
                    <a:pt x="27" y="11"/>
                    <a:pt x="25"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44">
              <a:extLst>
                <a:ext uri="{FF2B5EF4-FFF2-40B4-BE49-F238E27FC236}">
                  <a16:creationId xmlns:a16="http://schemas.microsoft.com/office/drawing/2014/main" id="{B7F5807B-B8B2-4B86-A013-E75E28C717B8}"/>
                </a:ext>
              </a:extLst>
            </p:cNvPr>
            <p:cNvSpPr>
              <a:spLocks noEditPoints="1"/>
            </p:cNvSpPr>
            <p:nvPr/>
          </p:nvSpPr>
          <p:spPr bwMode="auto">
            <a:xfrm>
              <a:off x="5198289" y="574048"/>
              <a:ext cx="80295" cy="67448"/>
            </a:xfrm>
            <a:custGeom>
              <a:avLst/>
              <a:gdLst>
                <a:gd name="T0" fmla="*/ 22 w 27"/>
                <a:gd name="T1" fmla="*/ 12 h 26"/>
                <a:gd name="T2" fmla="*/ 19 w 27"/>
                <a:gd name="T3" fmla="*/ 17 h 26"/>
                <a:gd name="T4" fmla="*/ 14 w 27"/>
                <a:gd name="T5" fmla="*/ 13 h 26"/>
                <a:gd name="T6" fmla="*/ 17 w 27"/>
                <a:gd name="T7" fmla="*/ 21 h 26"/>
                <a:gd name="T8" fmla="*/ 18 w 27"/>
                <a:gd name="T9" fmla="*/ 22 h 26"/>
                <a:gd name="T10" fmla="*/ 17 w 27"/>
                <a:gd name="T11" fmla="*/ 21 h 26"/>
                <a:gd name="T12" fmla="*/ 13 w 27"/>
                <a:gd name="T13" fmla="*/ 13 h 26"/>
                <a:gd name="T14" fmla="*/ 11 w 27"/>
                <a:gd name="T15" fmla="*/ 19 h 26"/>
                <a:gd name="T16" fmla="*/ 6 w 27"/>
                <a:gd name="T17" fmla="*/ 17 h 26"/>
                <a:gd name="T18" fmla="*/ 6 w 27"/>
                <a:gd name="T19" fmla="*/ 18 h 26"/>
                <a:gd name="T20" fmla="*/ 5 w 27"/>
                <a:gd name="T21" fmla="*/ 17 h 26"/>
                <a:gd name="T22" fmla="*/ 13 w 27"/>
                <a:gd name="T23" fmla="*/ 13 h 26"/>
                <a:gd name="T24" fmla="*/ 6 w 27"/>
                <a:gd name="T25" fmla="*/ 14 h 26"/>
                <a:gd name="T26" fmla="*/ 13 w 27"/>
                <a:gd name="T27" fmla="*/ 13 h 26"/>
                <a:gd name="T28" fmla="*/ 6 w 27"/>
                <a:gd name="T29" fmla="*/ 7 h 26"/>
                <a:gd name="T30" fmla="*/ 7 w 27"/>
                <a:gd name="T31" fmla="*/ 6 h 26"/>
                <a:gd name="T32" fmla="*/ 13 w 27"/>
                <a:gd name="T33" fmla="*/ 13 h 26"/>
                <a:gd name="T34" fmla="*/ 12 w 27"/>
                <a:gd name="T35" fmla="*/ 6 h 26"/>
                <a:gd name="T36" fmla="*/ 13 w 27"/>
                <a:gd name="T37" fmla="*/ 12 h 26"/>
                <a:gd name="T38" fmla="*/ 16 w 27"/>
                <a:gd name="T39" fmla="*/ 5 h 26"/>
                <a:gd name="T40" fmla="*/ 16 w 27"/>
                <a:gd name="T41" fmla="*/ 4 h 26"/>
                <a:gd name="T42" fmla="*/ 16 w 27"/>
                <a:gd name="T43" fmla="*/ 5 h 26"/>
                <a:gd name="T44" fmla="*/ 19 w 27"/>
                <a:gd name="T45" fmla="*/ 9 h 26"/>
                <a:gd name="T46" fmla="*/ 14 w 27"/>
                <a:gd name="T47" fmla="*/ 13 h 26"/>
                <a:gd name="T48" fmla="*/ 22 w 27"/>
                <a:gd name="T49" fmla="*/ 11 h 26"/>
                <a:gd name="T50" fmla="*/ 23 w 27"/>
                <a:gd name="T51" fmla="*/ 13 h 26"/>
                <a:gd name="T52" fmla="*/ 21 w 27"/>
                <a:gd name="T53" fmla="*/ 8 h 26"/>
                <a:gd name="T54" fmla="*/ 17 w 27"/>
                <a:gd name="T55" fmla="*/ 1 h 26"/>
                <a:gd name="T56" fmla="*/ 11 w 27"/>
                <a:gd name="T57" fmla="*/ 5 h 26"/>
                <a:gd name="T58" fmla="*/ 2 w 27"/>
                <a:gd name="T59" fmla="*/ 6 h 26"/>
                <a:gd name="T60" fmla="*/ 1 w 27"/>
                <a:gd name="T61" fmla="*/ 15 h 26"/>
                <a:gd name="T62" fmla="*/ 11 w 27"/>
                <a:gd name="T63" fmla="*/ 20 h 26"/>
                <a:gd name="T64" fmla="*/ 21 w 27"/>
                <a:gd name="T65" fmla="*/ 22 h 26"/>
                <a:gd name="T66" fmla="*/ 26 w 27"/>
                <a:gd name="T6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3" y="13"/>
                  </a:moveTo>
                  <a:cubicBezTo>
                    <a:pt x="22" y="13"/>
                    <a:pt x="22" y="13"/>
                    <a:pt x="22" y="12"/>
                  </a:cubicBezTo>
                  <a:cubicBezTo>
                    <a:pt x="14" y="13"/>
                    <a:pt x="14" y="13"/>
                    <a:pt x="14" y="13"/>
                  </a:cubicBezTo>
                  <a:cubicBezTo>
                    <a:pt x="19" y="17"/>
                    <a:pt x="19" y="17"/>
                    <a:pt x="19" y="17"/>
                  </a:cubicBezTo>
                  <a:cubicBezTo>
                    <a:pt x="19" y="18"/>
                    <a:pt x="19" y="18"/>
                    <a:pt x="19" y="18"/>
                  </a:cubicBezTo>
                  <a:cubicBezTo>
                    <a:pt x="14" y="13"/>
                    <a:pt x="14" y="13"/>
                    <a:pt x="14" y="13"/>
                  </a:cubicBezTo>
                  <a:cubicBezTo>
                    <a:pt x="14" y="13"/>
                    <a:pt x="14" y="13"/>
                    <a:pt x="14" y="13"/>
                  </a:cubicBezTo>
                  <a:cubicBezTo>
                    <a:pt x="17" y="21"/>
                    <a:pt x="17" y="21"/>
                    <a:pt x="17" y="21"/>
                  </a:cubicBezTo>
                  <a:cubicBezTo>
                    <a:pt x="17" y="21"/>
                    <a:pt x="18" y="21"/>
                    <a:pt x="18" y="21"/>
                  </a:cubicBezTo>
                  <a:cubicBezTo>
                    <a:pt x="18" y="21"/>
                    <a:pt x="18" y="22"/>
                    <a:pt x="18" y="22"/>
                  </a:cubicBezTo>
                  <a:cubicBezTo>
                    <a:pt x="18" y="22"/>
                    <a:pt x="17" y="22"/>
                    <a:pt x="17" y="22"/>
                  </a:cubicBezTo>
                  <a:cubicBezTo>
                    <a:pt x="16" y="22"/>
                    <a:pt x="16" y="21"/>
                    <a:pt x="17" y="21"/>
                  </a:cubicBezTo>
                  <a:cubicBezTo>
                    <a:pt x="17" y="21"/>
                    <a:pt x="17" y="21"/>
                    <a:pt x="17" y="21"/>
                  </a:cubicBezTo>
                  <a:cubicBezTo>
                    <a:pt x="13" y="13"/>
                    <a:pt x="13" y="13"/>
                    <a:pt x="13" y="13"/>
                  </a:cubicBezTo>
                  <a:cubicBezTo>
                    <a:pt x="12" y="19"/>
                    <a:pt x="12" y="19"/>
                    <a:pt x="12" y="19"/>
                  </a:cubicBezTo>
                  <a:cubicBezTo>
                    <a:pt x="11" y="19"/>
                    <a:pt x="11" y="19"/>
                    <a:pt x="11" y="19"/>
                  </a:cubicBezTo>
                  <a:cubicBezTo>
                    <a:pt x="13" y="13"/>
                    <a:pt x="13" y="13"/>
                    <a:pt x="13" y="13"/>
                  </a:cubicBezTo>
                  <a:cubicBezTo>
                    <a:pt x="6" y="17"/>
                    <a:pt x="6" y="17"/>
                    <a:pt x="6" y="17"/>
                  </a:cubicBezTo>
                  <a:cubicBezTo>
                    <a:pt x="6" y="17"/>
                    <a:pt x="6" y="17"/>
                    <a:pt x="6" y="17"/>
                  </a:cubicBezTo>
                  <a:cubicBezTo>
                    <a:pt x="6" y="18"/>
                    <a:pt x="6" y="18"/>
                    <a:pt x="6" y="18"/>
                  </a:cubicBezTo>
                  <a:cubicBezTo>
                    <a:pt x="5" y="18"/>
                    <a:pt x="5" y="18"/>
                    <a:pt x="5" y="18"/>
                  </a:cubicBezTo>
                  <a:cubicBezTo>
                    <a:pt x="5" y="17"/>
                    <a:pt x="5" y="17"/>
                    <a:pt x="5" y="17"/>
                  </a:cubicBezTo>
                  <a:cubicBezTo>
                    <a:pt x="6"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3" y="13"/>
                    <a:pt x="13" y="13"/>
                    <a:pt x="13" y="13"/>
                  </a:cubicBezTo>
                  <a:cubicBezTo>
                    <a:pt x="7" y="8"/>
                    <a:pt x="7" y="8"/>
                    <a:pt x="7" y="8"/>
                  </a:cubicBezTo>
                  <a:cubicBezTo>
                    <a:pt x="7" y="8"/>
                    <a:pt x="6" y="8"/>
                    <a:pt x="6" y="7"/>
                  </a:cubicBezTo>
                  <a:cubicBezTo>
                    <a:pt x="6" y="7"/>
                    <a:pt x="6" y="7"/>
                    <a:pt x="6" y="6"/>
                  </a:cubicBezTo>
                  <a:cubicBezTo>
                    <a:pt x="6" y="6"/>
                    <a:pt x="7" y="6"/>
                    <a:pt x="7" y="6"/>
                  </a:cubicBezTo>
                  <a:cubicBezTo>
                    <a:pt x="7" y="7"/>
                    <a:pt x="7" y="7"/>
                    <a:pt x="7" y="7"/>
                  </a:cubicBezTo>
                  <a:cubicBezTo>
                    <a:pt x="13" y="13"/>
                    <a:pt x="13" y="13"/>
                    <a:pt x="13" y="13"/>
                  </a:cubicBezTo>
                  <a:cubicBezTo>
                    <a:pt x="12" y="7"/>
                    <a:pt x="12" y="7"/>
                    <a:pt x="12" y="7"/>
                  </a:cubicBezTo>
                  <a:cubicBezTo>
                    <a:pt x="12" y="6"/>
                    <a:pt x="12" y="6"/>
                    <a:pt x="12" y="6"/>
                  </a:cubicBezTo>
                  <a:cubicBezTo>
                    <a:pt x="13" y="13"/>
                    <a:pt x="13" y="13"/>
                    <a:pt x="13" y="13"/>
                  </a:cubicBezTo>
                  <a:cubicBezTo>
                    <a:pt x="13" y="12"/>
                    <a:pt x="13" y="12"/>
                    <a:pt x="13" y="12"/>
                  </a:cubicBezTo>
                  <a:cubicBezTo>
                    <a:pt x="14" y="12"/>
                    <a:pt x="14" y="12"/>
                    <a:pt x="14" y="12"/>
                  </a:cubicBezTo>
                  <a:cubicBezTo>
                    <a:pt x="16" y="5"/>
                    <a:pt x="16" y="5"/>
                    <a:pt x="16" y="5"/>
                  </a:cubicBezTo>
                  <a:cubicBezTo>
                    <a:pt x="16" y="5"/>
                    <a:pt x="15" y="5"/>
                    <a:pt x="15" y="4"/>
                  </a:cubicBezTo>
                  <a:cubicBezTo>
                    <a:pt x="16" y="4"/>
                    <a:pt x="16" y="4"/>
                    <a:pt x="16" y="4"/>
                  </a:cubicBezTo>
                  <a:cubicBezTo>
                    <a:pt x="17" y="4"/>
                    <a:pt x="17" y="4"/>
                    <a:pt x="17" y="5"/>
                  </a:cubicBezTo>
                  <a:cubicBezTo>
                    <a:pt x="17" y="5"/>
                    <a:pt x="17" y="5"/>
                    <a:pt x="16" y="5"/>
                  </a:cubicBezTo>
                  <a:cubicBezTo>
                    <a:pt x="14" y="13"/>
                    <a:pt x="14" y="13"/>
                    <a:pt x="14" y="13"/>
                  </a:cubicBezTo>
                  <a:cubicBezTo>
                    <a:pt x="19" y="9"/>
                    <a:pt x="19" y="9"/>
                    <a:pt x="19" y="9"/>
                  </a:cubicBezTo>
                  <a:cubicBezTo>
                    <a:pt x="19" y="9"/>
                    <a:pt x="19" y="9"/>
                    <a:pt x="19" y="9"/>
                  </a:cubicBezTo>
                  <a:cubicBezTo>
                    <a:pt x="14" y="13"/>
                    <a:pt x="14" y="13"/>
                    <a:pt x="14" y="13"/>
                  </a:cubicBezTo>
                  <a:cubicBezTo>
                    <a:pt x="22" y="12"/>
                    <a:pt x="22" y="12"/>
                    <a:pt x="22" y="12"/>
                  </a:cubicBezTo>
                  <a:cubicBezTo>
                    <a:pt x="22" y="12"/>
                    <a:pt x="22" y="11"/>
                    <a:pt x="22" y="11"/>
                  </a:cubicBezTo>
                  <a:cubicBezTo>
                    <a:pt x="23" y="11"/>
                    <a:pt x="23" y="12"/>
                    <a:pt x="23" y="12"/>
                  </a:cubicBezTo>
                  <a:cubicBezTo>
                    <a:pt x="23" y="12"/>
                    <a:pt x="23" y="13"/>
                    <a:pt x="23" y="13"/>
                  </a:cubicBezTo>
                  <a:close/>
                  <a:moveTo>
                    <a:pt x="23" y="8"/>
                  </a:moveTo>
                  <a:cubicBezTo>
                    <a:pt x="22" y="8"/>
                    <a:pt x="22" y="8"/>
                    <a:pt x="21" y="8"/>
                  </a:cubicBezTo>
                  <a:cubicBezTo>
                    <a:pt x="21" y="7"/>
                    <a:pt x="21" y="7"/>
                    <a:pt x="21" y="7"/>
                  </a:cubicBezTo>
                  <a:cubicBezTo>
                    <a:pt x="22" y="5"/>
                    <a:pt x="20" y="2"/>
                    <a:pt x="17" y="1"/>
                  </a:cubicBezTo>
                  <a:cubicBezTo>
                    <a:pt x="15" y="0"/>
                    <a:pt x="12" y="1"/>
                    <a:pt x="11" y="4"/>
                  </a:cubicBezTo>
                  <a:cubicBezTo>
                    <a:pt x="11" y="4"/>
                    <a:pt x="11" y="4"/>
                    <a:pt x="11" y="5"/>
                  </a:cubicBezTo>
                  <a:cubicBezTo>
                    <a:pt x="10" y="4"/>
                    <a:pt x="9" y="3"/>
                    <a:pt x="9" y="3"/>
                  </a:cubicBezTo>
                  <a:cubicBezTo>
                    <a:pt x="6" y="2"/>
                    <a:pt x="3" y="4"/>
                    <a:pt x="2" y="6"/>
                  </a:cubicBezTo>
                  <a:cubicBezTo>
                    <a:pt x="1" y="8"/>
                    <a:pt x="2" y="11"/>
                    <a:pt x="4" y="12"/>
                  </a:cubicBezTo>
                  <a:cubicBezTo>
                    <a:pt x="3" y="13"/>
                    <a:pt x="1" y="14"/>
                    <a:pt x="1" y="15"/>
                  </a:cubicBezTo>
                  <a:cubicBezTo>
                    <a:pt x="0" y="18"/>
                    <a:pt x="2" y="21"/>
                    <a:pt x="5" y="22"/>
                  </a:cubicBezTo>
                  <a:cubicBezTo>
                    <a:pt x="7" y="22"/>
                    <a:pt x="9" y="21"/>
                    <a:pt x="11" y="20"/>
                  </a:cubicBezTo>
                  <a:cubicBezTo>
                    <a:pt x="11" y="22"/>
                    <a:pt x="12" y="24"/>
                    <a:pt x="14" y="25"/>
                  </a:cubicBezTo>
                  <a:cubicBezTo>
                    <a:pt x="17" y="26"/>
                    <a:pt x="20" y="24"/>
                    <a:pt x="21" y="22"/>
                  </a:cubicBezTo>
                  <a:cubicBezTo>
                    <a:pt x="21" y="20"/>
                    <a:pt x="21" y="19"/>
                    <a:pt x="20" y="17"/>
                  </a:cubicBezTo>
                  <a:cubicBezTo>
                    <a:pt x="23" y="18"/>
                    <a:pt x="26" y="17"/>
                    <a:pt x="26" y="14"/>
                  </a:cubicBezTo>
                  <a:cubicBezTo>
                    <a:pt x="27" y="12"/>
                    <a:pt x="26"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45">
              <a:extLst>
                <a:ext uri="{FF2B5EF4-FFF2-40B4-BE49-F238E27FC236}">
                  <a16:creationId xmlns:a16="http://schemas.microsoft.com/office/drawing/2014/main" id="{26981291-6821-4608-9E4B-2D52C68BD895}"/>
                </a:ext>
              </a:extLst>
            </p:cNvPr>
            <p:cNvSpPr>
              <a:spLocks noEditPoints="1"/>
            </p:cNvSpPr>
            <p:nvPr/>
          </p:nvSpPr>
          <p:spPr bwMode="auto">
            <a:xfrm>
              <a:off x="3483220" y="1152161"/>
              <a:ext cx="77082" cy="67448"/>
            </a:xfrm>
            <a:custGeom>
              <a:avLst/>
              <a:gdLst>
                <a:gd name="T0" fmla="*/ 11 w 27"/>
                <a:gd name="T1" fmla="*/ 18 h 25"/>
                <a:gd name="T2" fmla="*/ 6 w 27"/>
                <a:gd name="T3" fmla="*/ 17 h 25"/>
                <a:gd name="T4" fmla="*/ 5 w 27"/>
                <a:gd name="T5" fmla="*/ 18 h 25"/>
                <a:gd name="T6" fmla="*/ 5 w 27"/>
                <a:gd name="T7" fmla="*/ 17 h 25"/>
                <a:gd name="T8" fmla="*/ 13 w 27"/>
                <a:gd name="T9" fmla="*/ 13 h 25"/>
                <a:gd name="T10" fmla="*/ 6 w 27"/>
                <a:gd name="T11" fmla="*/ 14 h 25"/>
                <a:gd name="T12" fmla="*/ 12 w 27"/>
                <a:gd name="T13" fmla="*/ 13 h 25"/>
                <a:gd name="T14" fmla="*/ 6 w 27"/>
                <a:gd name="T15" fmla="*/ 7 h 25"/>
                <a:gd name="T16" fmla="*/ 7 w 27"/>
                <a:gd name="T17" fmla="*/ 6 h 25"/>
                <a:gd name="T18" fmla="*/ 13 w 27"/>
                <a:gd name="T19" fmla="*/ 13 h 25"/>
                <a:gd name="T20" fmla="*/ 12 w 27"/>
                <a:gd name="T21" fmla="*/ 6 h 25"/>
                <a:gd name="T22" fmla="*/ 13 w 27"/>
                <a:gd name="T23" fmla="*/ 12 h 25"/>
                <a:gd name="T24" fmla="*/ 16 w 27"/>
                <a:gd name="T25" fmla="*/ 5 h 25"/>
                <a:gd name="T26" fmla="*/ 16 w 27"/>
                <a:gd name="T27" fmla="*/ 4 h 25"/>
                <a:gd name="T28" fmla="*/ 16 w 27"/>
                <a:gd name="T29" fmla="*/ 5 h 25"/>
                <a:gd name="T30" fmla="*/ 19 w 27"/>
                <a:gd name="T31" fmla="*/ 9 h 25"/>
                <a:gd name="T32" fmla="*/ 14 w 27"/>
                <a:gd name="T33" fmla="*/ 13 h 25"/>
                <a:gd name="T34" fmla="*/ 22 w 27"/>
                <a:gd name="T35" fmla="*/ 11 h 25"/>
                <a:gd name="T36" fmla="*/ 22 w 27"/>
                <a:gd name="T37" fmla="*/ 13 h 25"/>
                <a:gd name="T38" fmla="*/ 14 w 27"/>
                <a:gd name="T39" fmla="*/ 13 h 25"/>
                <a:gd name="T40" fmla="*/ 19 w 27"/>
                <a:gd name="T41" fmla="*/ 17 h 25"/>
                <a:gd name="T42" fmla="*/ 17 w 27"/>
                <a:gd name="T43" fmla="*/ 20 h 25"/>
                <a:gd name="T44" fmla="*/ 18 w 27"/>
                <a:gd name="T45" fmla="*/ 22 h 25"/>
                <a:gd name="T46" fmla="*/ 16 w 27"/>
                <a:gd name="T47" fmla="*/ 21 h 25"/>
                <a:gd name="T48" fmla="*/ 13 w 27"/>
                <a:gd name="T49" fmla="*/ 13 h 25"/>
                <a:gd name="T50" fmla="*/ 21 w 27"/>
                <a:gd name="T51" fmla="*/ 22 h 25"/>
                <a:gd name="T52" fmla="*/ 26 w 27"/>
                <a:gd name="T53" fmla="*/ 14 h 25"/>
                <a:gd name="T54" fmla="*/ 21 w 27"/>
                <a:gd name="T55" fmla="*/ 7 h 25"/>
                <a:gd name="T56" fmla="*/ 17 w 27"/>
                <a:gd name="T57" fmla="*/ 1 h 25"/>
                <a:gd name="T58" fmla="*/ 10 w 27"/>
                <a:gd name="T59" fmla="*/ 4 h 25"/>
                <a:gd name="T60" fmla="*/ 2 w 27"/>
                <a:gd name="T61" fmla="*/ 6 h 25"/>
                <a:gd name="T62" fmla="*/ 1 w 27"/>
                <a:gd name="T63" fmla="*/ 15 h 25"/>
                <a:gd name="T64" fmla="*/ 10 w 27"/>
                <a:gd name="T65" fmla="*/ 19 h 25"/>
                <a:gd name="T66" fmla="*/ 14 w 27"/>
                <a:gd name="T6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11" y="19"/>
                  </a:move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8"/>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2"/>
                    <a:pt x="22" y="11"/>
                    <a:pt x="22" y="11"/>
                  </a:cubicBezTo>
                  <a:cubicBezTo>
                    <a:pt x="23" y="11"/>
                    <a:pt x="23" y="11"/>
                    <a:pt x="23" y="12"/>
                  </a:cubicBezTo>
                  <a:cubicBezTo>
                    <a:pt x="23" y="12"/>
                    <a:pt x="23" y="13"/>
                    <a:pt x="22" y="13"/>
                  </a:cubicBezTo>
                  <a:cubicBezTo>
                    <a:pt x="22" y="13"/>
                    <a:pt x="22" y="13"/>
                    <a:pt x="22" y="12"/>
                  </a:cubicBezTo>
                  <a:cubicBezTo>
                    <a:pt x="14" y="13"/>
                    <a:pt x="14" y="13"/>
                    <a:pt x="14" y="13"/>
                  </a:cubicBezTo>
                  <a:cubicBezTo>
                    <a:pt x="19" y="17"/>
                    <a:pt x="19" y="17"/>
                    <a:pt x="19" y="17"/>
                  </a:cubicBezTo>
                  <a:cubicBezTo>
                    <a:pt x="19" y="17"/>
                    <a:pt x="19" y="17"/>
                    <a:pt x="19" y="17"/>
                  </a:cubicBezTo>
                  <a:cubicBezTo>
                    <a:pt x="14" y="13"/>
                    <a:pt x="14" y="13"/>
                    <a:pt x="14" y="13"/>
                  </a:cubicBezTo>
                  <a:cubicBezTo>
                    <a:pt x="17" y="20"/>
                    <a:pt x="17" y="20"/>
                    <a:pt x="17" y="20"/>
                  </a:cubicBezTo>
                  <a:cubicBezTo>
                    <a:pt x="17" y="20"/>
                    <a:pt x="17" y="20"/>
                    <a:pt x="18" y="21"/>
                  </a:cubicBezTo>
                  <a:cubicBezTo>
                    <a:pt x="18" y="21"/>
                    <a:pt x="18" y="21"/>
                    <a:pt x="18" y="22"/>
                  </a:cubicBezTo>
                  <a:cubicBezTo>
                    <a:pt x="17" y="22"/>
                    <a:pt x="17" y="22"/>
                    <a:pt x="17" y="22"/>
                  </a:cubicBezTo>
                  <a:cubicBezTo>
                    <a:pt x="16" y="21"/>
                    <a:pt x="16" y="21"/>
                    <a:pt x="16" y="21"/>
                  </a:cubicBezTo>
                  <a:cubicBezTo>
                    <a:pt x="16" y="21"/>
                    <a:pt x="17" y="21"/>
                    <a:pt x="17" y="21"/>
                  </a:cubicBezTo>
                  <a:cubicBezTo>
                    <a:pt x="13" y="13"/>
                    <a:pt x="13" y="13"/>
                    <a:pt x="13" y="13"/>
                  </a:cubicBezTo>
                  <a:lnTo>
                    <a:pt x="11" y="19"/>
                  </a:lnTo>
                  <a:close/>
                  <a:moveTo>
                    <a:pt x="21" y="22"/>
                  </a:moveTo>
                  <a:cubicBezTo>
                    <a:pt x="21" y="20"/>
                    <a:pt x="21" y="19"/>
                    <a:pt x="20" y="17"/>
                  </a:cubicBezTo>
                  <a:cubicBezTo>
                    <a:pt x="23" y="18"/>
                    <a:pt x="25" y="17"/>
                    <a:pt x="26" y="14"/>
                  </a:cubicBezTo>
                  <a:cubicBezTo>
                    <a:pt x="27" y="11"/>
                    <a:pt x="25" y="9"/>
                    <a:pt x="23" y="8"/>
                  </a:cubicBez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6" y="2"/>
                    <a:pt x="3" y="4"/>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46">
              <a:extLst>
                <a:ext uri="{FF2B5EF4-FFF2-40B4-BE49-F238E27FC236}">
                  <a16:creationId xmlns:a16="http://schemas.microsoft.com/office/drawing/2014/main" id="{B3380EDA-6B57-4DA1-9138-D06FB6CB767C}"/>
                </a:ext>
              </a:extLst>
            </p:cNvPr>
            <p:cNvSpPr>
              <a:spLocks noEditPoints="1"/>
            </p:cNvSpPr>
            <p:nvPr/>
          </p:nvSpPr>
          <p:spPr bwMode="auto">
            <a:xfrm>
              <a:off x="2943648" y="464848"/>
              <a:ext cx="80295" cy="64235"/>
            </a:xfrm>
            <a:custGeom>
              <a:avLst/>
              <a:gdLst>
                <a:gd name="T0" fmla="*/ 5 w 27"/>
                <a:gd name="T1" fmla="*/ 17 h 25"/>
                <a:gd name="T2" fmla="*/ 12 w 27"/>
                <a:gd name="T3" fmla="*/ 13 h 25"/>
                <a:gd name="T4" fmla="*/ 6 w 27"/>
                <a:gd name="T5" fmla="*/ 14 h 25"/>
                <a:gd name="T6" fmla="*/ 6 w 27"/>
                <a:gd name="T7" fmla="*/ 7 h 25"/>
                <a:gd name="T8" fmla="*/ 5 w 27"/>
                <a:gd name="T9" fmla="*/ 6 h 25"/>
                <a:gd name="T10" fmla="*/ 7 w 27"/>
                <a:gd name="T11" fmla="*/ 7 h 25"/>
                <a:gd name="T12" fmla="*/ 11 w 27"/>
                <a:gd name="T13" fmla="*/ 6 h 25"/>
                <a:gd name="T14" fmla="*/ 13 w 27"/>
                <a:gd name="T15" fmla="*/ 12 h 25"/>
                <a:gd name="T16" fmla="*/ 13 w 27"/>
                <a:gd name="T17" fmla="*/ 12 h 25"/>
                <a:gd name="T18" fmla="*/ 15 w 27"/>
                <a:gd name="T19" fmla="*/ 4 h 25"/>
                <a:gd name="T20" fmla="*/ 16 w 27"/>
                <a:gd name="T21" fmla="*/ 4 h 25"/>
                <a:gd name="T22" fmla="*/ 13 w 27"/>
                <a:gd name="T23" fmla="*/ 12 h 25"/>
                <a:gd name="T24" fmla="*/ 18 w 27"/>
                <a:gd name="T25" fmla="*/ 9 h 25"/>
                <a:gd name="T26" fmla="*/ 21 w 27"/>
                <a:gd name="T27" fmla="*/ 12 h 25"/>
                <a:gd name="T28" fmla="*/ 23 w 27"/>
                <a:gd name="T29" fmla="*/ 12 h 25"/>
                <a:gd name="T30" fmla="*/ 21 w 27"/>
                <a:gd name="T31" fmla="*/ 12 h 25"/>
                <a:gd name="T32" fmla="*/ 19 w 27"/>
                <a:gd name="T33" fmla="*/ 17 h 25"/>
                <a:gd name="T34" fmla="*/ 13 w 27"/>
                <a:gd name="T35" fmla="*/ 13 h 25"/>
                <a:gd name="T36" fmla="*/ 17 w 27"/>
                <a:gd name="T37" fmla="*/ 20 h 25"/>
                <a:gd name="T38" fmla="*/ 17 w 27"/>
                <a:gd name="T39" fmla="*/ 22 h 25"/>
                <a:gd name="T40" fmla="*/ 16 w 27"/>
                <a:gd name="T41" fmla="*/ 20 h 25"/>
                <a:gd name="T42" fmla="*/ 13 w 27"/>
                <a:gd name="T43" fmla="*/ 13 h 25"/>
                <a:gd name="T44" fmla="*/ 11 w 27"/>
                <a:gd name="T45" fmla="*/ 18 h 25"/>
                <a:gd name="T46" fmla="*/ 6 w 27"/>
                <a:gd name="T47" fmla="*/ 17 h 25"/>
                <a:gd name="T48" fmla="*/ 5 w 27"/>
                <a:gd name="T49" fmla="*/ 18 h 25"/>
                <a:gd name="T50" fmla="*/ 5 w 27"/>
                <a:gd name="T51" fmla="*/ 16 h 25"/>
                <a:gd name="T52" fmla="*/ 10 w 27"/>
                <a:gd name="T53" fmla="*/ 19 h 25"/>
                <a:gd name="T54" fmla="*/ 20 w 27"/>
                <a:gd name="T55" fmla="*/ 21 h 25"/>
                <a:gd name="T56" fmla="*/ 26 w 27"/>
                <a:gd name="T57" fmla="*/ 14 h 25"/>
                <a:gd name="T58" fmla="*/ 20 w 27"/>
                <a:gd name="T59" fmla="*/ 7 h 25"/>
                <a:gd name="T60" fmla="*/ 17 w 27"/>
                <a:gd name="T61" fmla="*/ 1 h 25"/>
                <a:gd name="T62" fmla="*/ 10 w 27"/>
                <a:gd name="T63" fmla="*/ 4 h 25"/>
                <a:gd name="T64" fmla="*/ 1 w 27"/>
                <a:gd name="T65" fmla="*/ 6 h 25"/>
                <a:gd name="T66" fmla="*/ 0 w 27"/>
                <a:gd name="T6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5" y="16"/>
                  </a:moveTo>
                  <a:cubicBezTo>
                    <a:pt x="5" y="16"/>
                    <a:pt x="5" y="16"/>
                    <a:pt x="5" y="17"/>
                  </a:cubicBezTo>
                  <a:cubicBezTo>
                    <a:pt x="12" y="13"/>
                    <a:pt x="12" y="13"/>
                    <a:pt x="12" y="13"/>
                  </a:cubicBezTo>
                  <a:cubicBezTo>
                    <a:pt x="12" y="13"/>
                    <a:pt x="12" y="13"/>
                    <a:pt x="12" y="13"/>
                  </a:cubicBezTo>
                  <a:cubicBezTo>
                    <a:pt x="6" y="14"/>
                    <a:pt x="6" y="14"/>
                    <a:pt x="6" y="14"/>
                  </a:cubicBezTo>
                  <a:cubicBezTo>
                    <a:pt x="6" y="14"/>
                    <a:pt x="6" y="14"/>
                    <a:pt x="6" y="14"/>
                  </a:cubicBezTo>
                  <a:cubicBezTo>
                    <a:pt x="12" y="12"/>
                    <a:pt x="12" y="12"/>
                    <a:pt x="12" y="12"/>
                  </a:cubicBezTo>
                  <a:cubicBezTo>
                    <a:pt x="6" y="7"/>
                    <a:pt x="6" y="7"/>
                    <a:pt x="6" y="7"/>
                  </a:cubicBezTo>
                  <a:cubicBezTo>
                    <a:pt x="6" y="7"/>
                    <a:pt x="6" y="7"/>
                    <a:pt x="5" y="7"/>
                  </a:cubicBezTo>
                  <a:cubicBezTo>
                    <a:pt x="5" y="7"/>
                    <a:pt x="5" y="6"/>
                    <a:pt x="5" y="6"/>
                  </a:cubicBezTo>
                  <a:cubicBezTo>
                    <a:pt x="6" y="6"/>
                    <a:pt x="6" y="6"/>
                    <a:pt x="6" y="6"/>
                  </a:cubicBezTo>
                  <a:cubicBezTo>
                    <a:pt x="7" y="6"/>
                    <a:pt x="7" y="7"/>
                    <a:pt x="7" y="7"/>
                  </a:cubicBezTo>
                  <a:cubicBezTo>
                    <a:pt x="13" y="12"/>
                    <a:pt x="13" y="12"/>
                    <a:pt x="13" y="12"/>
                  </a:cubicBezTo>
                  <a:cubicBezTo>
                    <a:pt x="11" y="6"/>
                    <a:pt x="11" y="6"/>
                    <a:pt x="11" y="6"/>
                  </a:cubicBezTo>
                  <a:cubicBezTo>
                    <a:pt x="11" y="6"/>
                    <a:pt x="11" y="6"/>
                    <a:pt x="11" y="6"/>
                  </a:cubicBezTo>
                  <a:cubicBezTo>
                    <a:pt x="13" y="12"/>
                    <a:pt x="13" y="12"/>
                    <a:pt x="13" y="12"/>
                  </a:cubicBezTo>
                  <a:cubicBezTo>
                    <a:pt x="13" y="12"/>
                    <a:pt x="13" y="12"/>
                    <a:pt x="13" y="12"/>
                  </a:cubicBezTo>
                  <a:cubicBezTo>
                    <a:pt x="13" y="12"/>
                    <a:pt x="13" y="12"/>
                    <a:pt x="13" y="12"/>
                  </a:cubicBezTo>
                  <a:cubicBezTo>
                    <a:pt x="15" y="5"/>
                    <a:pt x="15" y="5"/>
                    <a:pt x="15" y="5"/>
                  </a:cubicBezTo>
                  <a:cubicBezTo>
                    <a:pt x="15" y="5"/>
                    <a:pt x="15" y="4"/>
                    <a:pt x="15" y="4"/>
                  </a:cubicBezTo>
                  <a:cubicBezTo>
                    <a:pt x="15" y="3"/>
                    <a:pt x="15" y="3"/>
                    <a:pt x="16" y="3"/>
                  </a:cubicBezTo>
                  <a:cubicBezTo>
                    <a:pt x="16" y="4"/>
                    <a:pt x="17" y="4"/>
                    <a:pt x="16" y="4"/>
                  </a:cubicBezTo>
                  <a:cubicBezTo>
                    <a:pt x="16" y="5"/>
                    <a:pt x="16" y="5"/>
                    <a:pt x="16" y="5"/>
                  </a:cubicBezTo>
                  <a:cubicBezTo>
                    <a:pt x="13" y="12"/>
                    <a:pt x="13" y="12"/>
                    <a:pt x="13" y="12"/>
                  </a:cubicBezTo>
                  <a:cubicBezTo>
                    <a:pt x="18" y="8"/>
                    <a:pt x="18" y="8"/>
                    <a:pt x="18" y="8"/>
                  </a:cubicBezTo>
                  <a:cubicBezTo>
                    <a:pt x="18" y="9"/>
                    <a:pt x="18" y="9"/>
                    <a:pt x="18" y="9"/>
                  </a:cubicBezTo>
                  <a:cubicBezTo>
                    <a:pt x="14" y="12"/>
                    <a:pt x="14" y="12"/>
                    <a:pt x="14" y="12"/>
                  </a:cubicBezTo>
                  <a:cubicBezTo>
                    <a:pt x="21" y="12"/>
                    <a:pt x="21" y="12"/>
                    <a:pt x="21" y="12"/>
                  </a:cubicBezTo>
                  <a:cubicBezTo>
                    <a:pt x="21" y="11"/>
                    <a:pt x="21" y="11"/>
                    <a:pt x="22" y="11"/>
                  </a:cubicBezTo>
                  <a:cubicBezTo>
                    <a:pt x="22" y="11"/>
                    <a:pt x="23" y="11"/>
                    <a:pt x="23" y="12"/>
                  </a:cubicBezTo>
                  <a:cubicBezTo>
                    <a:pt x="23" y="12"/>
                    <a:pt x="23" y="12"/>
                    <a:pt x="22" y="12"/>
                  </a:cubicBezTo>
                  <a:cubicBezTo>
                    <a:pt x="22" y="13"/>
                    <a:pt x="21" y="12"/>
                    <a:pt x="21" y="12"/>
                  </a:cubicBezTo>
                  <a:cubicBezTo>
                    <a:pt x="13" y="13"/>
                    <a:pt x="13" y="13"/>
                    <a:pt x="13" y="13"/>
                  </a:cubicBezTo>
                  <a:cubicBezTo>
                    <a:pt x="19" y="17"/>
                    <a:pt x="19" y="17"/>
                    <a:pt x="19" y="17"/>
                  </a:cubicBezTo>
                  <a:cubicBezTo>
                    <a:pt x="18" y="17"/>
                    <a:pt x="18" y="17"/>
                    <a:pt x="18" y="17"/>
                  </a:cubicBezTo>
                  <a:cubicBezTo>
                    <a:pt x="13" y="13"/>
                    <a:pt x="13" y="13"/>
                    <a:pt x="13" y="13"/>
                  </a:cubicBezTo>
                  <a:cubicBezTo>
                    <a:pt x="13" y="13"/>
                    <a:pt x="13" y="13"/>
                    <a:pt x="13" y="13"/>
                  </a:cubicBezTo>
                  <a:cubicBezTo>
                    <a:pt x="17" y="20"/>
                    <a:pt x="17" y="20"/>
                    <a:pt x="17" y="20"/>
                  </a:cubicBezTo>
                  <a:cubicBezTo>
                    <a:pt x="17" y="20"/>
                    <a:pt x="17" y="20"/>
                    <a:pt x="17" y="20"/>
                  </a:cubicBezTo>
                  <a:cubicBezTo>
                    <a:pt x="18" y="21"/>
                    <a:pt x="18" y="21"/>
                    <a:pt x="17" y="22"/>
                  </a:cubicBezTo>
                  <a:cubicBezTo>
                    <a:pt x="17" y="22"/>
                    <a:pt x="17" y="22"/>
                    <a:pt x="16" y="22"/>
                  </a:cubicBezTo>
                  <a:cubicBezTo>
                    <a:pt x="16" y="21"/>
                    <a:pt x="16" y="21"/>
                    <a:pt x="16" y="20"/>
                  </a:cubicBezTo>
                  <a:cubicBezTo>
                    <a:pt x="16" y="20"/>
                    <a:pt x="16" y="20"/>
                    <a:pt x="16" y="20"/>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7"/>
                    <a:pt x="5" y="18"/>
                    <a:pt x="5" y="18"/>
                  </a:cubicBezTo>
                  <a:cubicBezTo>
                    <a:pt x="5" y="18"/>
                    <a:pt x="4" y="18"/>
                    <a:pt x="4" y="17"/>
                  </a:cubicBezTo>
                  <a:cubicBezTo>
                    <a:pt x="4" y="17"/>
                    <a:pt x="4" y="16"/>
                    <a:pt x="5" y="16"/>
                  </a:cubicBezTo>
                  <a:close/>
                  <a:moveTo>
                    <a:pt x="4" y="21"/>
                  </a:moveTo>
                  <a:cubicBezTo>
                    <a:pt x="6" y="22"/>
                    <a:pt x="9" y="21"/>
                    <a:pt x="10" y="19"/>
                  </a:cubicBezTo>
                  <a:cubicBezTo>
                    <a:pt x="10" y="21"/>
                    <a:pt x="11" y="24"/>
                    <a:pt x="14" y="24"/>
                  </a:cubicBezTo>
                  <a:cubicBezTo>
                    <a:pt x="17" y="25"/>
                    <a:pt x="20" y="24"/>
                    <a:pt x="20" y="21"/>
                  </a:cubicBezTo>
                  <a:cubicBezTo>
                    <a:pt x="21" y="20"/>
                    <a:pt x="21" y="18"/>
                    <a:pt x="20" y="17"/>
                  </a:cubicBezTo>
                  <a:cubicBezTo>
                    <a:pt x="22" y="18"/>
                    <a:pt x="25" y="16"/>
                    <a:pt x="26" y="14"/>
                  </a:cubicBezTo>
                  <a:cubicBezTo>
                    <a:pt x="27" y="11"/>
                    <a:pt x="25" y="8"/>
                    <a:pt x="22" y="8"/>
                  </a:cubicBezTo>
                  <a:cubicBezTo>
                    <a:pt x="22" y="7"/>
                    <a:pt x="21" y="7"/>
                    <a:pt x="20" y="7"/>
                  </a:cubicBezTo>
                  <a:cubicBezTo>
                    <a:pt x="20" y="7"/>
                    <a:pt x="20" y="7"/>
                    <a:pt x="20" y="7"/>
                  </a:cubicBezTo>
                  <a:cubicBezTo>
                    <a:pt x="21" y="4"/>
                    <a:pt x="20" y="1"/>
                    <a:pt x="17" y="1"/>
                  </a:cubicBezTo>
                  <a:cubicBezTo>
                    <a:pt x="14" y="0"/>
                    <a:pt x="11" y="1"/>
                    <a:pt x="10" y="4"/>
                  </a:cubicBezTo>
                  <a:cubicBezTo>
                    <a:pt x="10" y="4"/>
                    <a:pt x="10" y="4"/>
                    <a:pt x="10" y="4"/>
                  </a:cubicBezTo>
                  <a:cubicBezTo>
                    <a:pt x="10" y="4"/>
                    <a:pt x="9" y="3"/>
                    <a:pt x="8" y="3"/>
                  </a:cubicBezTo>
                  <a:cubicBezTo>
                    <a:pt x="5" y="2"/>
                    <a:pt x="2" y="3"/>
                    <a:pt x="1" y="6"/>
                  </a:cubicBezTo>
                  <a:cubicBezTo>
                    <a:pt x="1" y="8"/>
                    <a:pt x="2" y="10"/>
                    <a:pt x="4" y="12"/>
                  </a:cubicBezTo>
                  <a:cubicBezTo>
                    <a:pt x="2" y="12"/>
                    <a:pt x="1" y="13"/>
                    <a:pt x="0" y="15"/>
                  </a:cubicBezTo>
                  <a:cubicBezTo>
                    <a:pt x="0" y="17"/>
                    <a:pt x="1" y="20"/>
                    <a:pt x="4"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47">
              <a:extLst>
                <a:ext uri="{FF2B5EF4-FFF2-40B4-BE49-F238E27FC236}">
                  <a16:creationId xmlns:a16="http://schemas.microsoft.com/office/drawing/2014/main" id="{E2852952-97EE-4201-B9D3-388BE5539A9F}"/>
                </a:ext>
              </a:extLst>
            </p:cNvPr>
            <p:cNvSpPr>
              <a:spLocks/>
            </p:cNvSpPr>
            <p:nvPr/>
          </p:nvSpPr>
          <p:spPr bwMode="auto">
            <a:xfrm>
              <a:off x="2738096" y="1823416"/>
              <a:ext cx="321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48">
              <a:extLst>
                <a:ext uri="{FF2B5EF4-FFF2-40B4-BE49-F238E27FC236}">
                  <a16:creationId xmlns:a16="http://schemas.microsoft.com/office/drawing/2014/main" id="{0658BF95-CAFF-4073-847C-80AF159D2F2A}"/>
                </a:ext>
              </a:extLst>
            </p:cNvPr>
            <p:cNvSpPr>
              <a:spLocks noEditPoints="1"/>
            </p:cNvSpPr>
            <p:nvPr/>
          </p:nvSpPr>
          <p:spPr bwMode="auto">
            <a:xfrm>
              <a:off x="3113869" y="2266636"/>
              <a:ext cx="157376" cy="144529"/>
            </a:xfrm>
            <a:custGeom>
              <a:avLst/>
              <a:gdLst>
                <a:gd name="T0" fmla="*/ 43 w 54"/>
                <a:gd name="T1" fmla="*/ 35 h 54"/>
                <a:gd name="T2" fmla="*/ 28 w 54"/>
                <a:gd name="T3" fmla="*/ 26 h 54"/>
                <a:gd name="T4" fmla="*/ 38 w 54"/>
                <a:gd name="T5" fmla="*/ 36 h 54"/>
                <a:gd name="T6" fmla="*/ 28 w 54"/>
                <a:gd name="T7" fmla="*/ 27 h 54"/>
                <a:gd name="T8" fmla="*/ 27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29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27 w 54"/>
                <a:gd name="T37" fmla="*/ 24 h 54"/>
                <a:gd name="T38" fmla="*/ 35 w 54"/>
                <a:gd name="T39" fmla="*/ 9 h 54"/>
                <a:gd name="T40" fmla="*/ 39 w 54"/>
                <a:gd name="T41" fmla="*/ 9 h 54"/>
                <a:gd name="T42" fmla="*/ 37 w 54"/>
                <a:gd name="T43" fmla="*/ 11 h 54"/>
                <a:gd name="T44" fmla="*/ 39 w 54"/>
                <a:gd name="T45" fmla="*/ 22 h 54"/>
                <a:gd name="T46" fmla="*/ 28 w 54"/>
                <a:gd name="T47" fmla="*/ 25 h 54"/>
                <a:gd name="T48" fmla="*/ 43 w 54"/>
                <a:gd name="T49" fmla="*/ 33 h 54"/>
                <a:gd name="T50" fmla="*/ 45 w 54"/>
                <a:gd name="T51" fmla="*/ 35 h 54"/>
                <a:gd name="T52" fmla="*/ 42 w 54"/>
                <a:gd name="T53" fmla="*/ 23 h 54"/>
                <a:gd name="T54" fmla="*/ 33 w 54"/>
                <a:gd name="T55" fmla="*/ 2 h 54"/>
                <a:gd name="T56" fmla="*/ 14 w 54"/>
                <a:gd name="T57" fmla="*/ 2 h 54"/>
                <a:gd name="T58" fmla="*/ 10 w 54"/>
                <a:gd name="T59" fmla="*/ 19 h 54"/>
                <a:gd name="T60" fmla="*/ 2 w 54"/>
                <a:gd name="T61" fmla="*/ 32 h 54"/>
                <a:gd name="T62" fmla="*/ 16 w 54"/>
                <a:gd name="T63" fmla="*/ 40 h 54"/>
                <a:gd name="T64" fmla="*/ 29 w 54"/>
                <a:gd name="T65" fmla="*/ 53 h 54"/>
                <a:gd name="T66" fmla="*/ 45 w 54"/>
                <a:gd name="T67" fmla="*/ 44 h 54"/>
                <a:gd name="T68" fmla="*/ 42 w 54"/>
                <a:gd name="T69"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35"/>
                  </a:moveTo>
                  <a:cubicBezTo>
                    <a:pt x="45" y="36"/>
                    <a:pt x="44" y="36"/>
                    <a:pt x="43" y="35"/>
                  </a:cubicBezTo>
                  <a:cubicBezTo>
                    <a:pt x="43" y="35"/>
                    <a:pt x="43" y="34"/>
                    <a:pt x="43" y="33"/>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7"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29"/>
                  </a:cubicBezTo>
                  <a:cubicBezTo>
                    <a:pt x="27" y="25"/>
                    <a:pt x="27" y="25"/>
                    <a:pt x="27" y="25"/>
                  </a:cubicBezTo>
                  <a:cubicBezTo>
                    <a:pt x="14" y="21"/>
                    <a:pt x="14" y="21"/>
                    <a:pt x="14" y="21"/>
                  </a:cubicBezTo>
                  <a:cubicBezTo>
                    <a:pt x="14" y="20"/>
                    <a:pt x="14" y="20"/>
                    <a:pt x="14" y="20"/>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0"/>
                    <a:pt x="28" y="10"/>
                    <a:pt x="28" y="10"/>
                  </a:cubicBezTo>
                  <a:cubicBezTo>
                    <a:pt x="29" y="11"/>
                    <a:pt x="29" y="11"/>
                    <a:pt x="29" y="11"/>
                  </a:cubicBezTo>
                  <a:cubicBezTo>
                    <a:pt x="27" y="24"/>
                    <a:pt x="27" y="24"/>
                    <a:pt x="27" y="24"/>
                  </a:cubicBezTo>
                  <a:cubicBezTo>
                    <a:pt x="27" y="24"/>
                    <a:pt x="27" y="24"/>
                    <a:pt x="27" y="24"/>
                  </a:cubicBezTo>
                  <a:cubicBezTo>
                    <a:pt x="36" y="10"/>
                    <a:pt x="36" y="10"/>
                    <a:pt x="36" y="10"/>
                  </a:cubicBezTo>
                  <a:cubicBezTo>
                    <a:pt x="36" y="10"/>
                    <a:pt x="35" y="9"/>
                    <a:pt x="35" y="9"/>
                  </a:cubicBezTo>
                  <a:cubicBezTo>
                    <a:pt x="36" y="8"/>
                    <a:pt x="36" y="7"/>
                    <a:pt x="37" y="7"/>
                  </a:cubicBezTo>
                  <a:cubicBezTo>
                    <a:pt x="38" y="8"/>
                    <a:pt x="39" y="8"/>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3"/>
                    <a:pt x="46" y="35"/>
                    <a:pt x="45" y="35"/>
                  </a:cubicBezTo>
                  <a:close/>
                  <a:moveTo>
                    <a:pt x="42" y="23"/>
                  </a:moveTo>
                  <a:cubicBezTo>
                    <a:pt x="42" y="23"/>
                    <a:pt x="42" y="23"/>
                    <a:pt x="42" y="23"/>
                  </a:cubicBezTo>
                  <a:cubicBezTo>
                    <a:pt x="46" y="20"/>
                    <a:pt x="48" y="15"/>
                    <a:pt x="46" y="10"/>
                  </a:cubicBezTo>
                  <a:cubicBezTo>
                    <a:pt x="45" y="4"/>
                    <a:pt x="39" y="1"/>
                    <a:pt x="33" y="2"/>
                  </a:cubicBezTo>
                  <a:cubicBezTo>
                    <a:pt x="30" y="3"/>
                    <a:pt x="28" y="6"/>
                    <a:pt x="27" y="8"/>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2"/>
                  </a:cubicBezTo>
                  <a:cubicBezTo>
                    <a:pt x="4" y="38"/>
                    <a:pt x="9" y="42"/>
                    <a:pt x="15" y="40"/>
                  </a:cubicBezTo>
                  <a:cubicBezTo>
                    <a:pt x="15" y="40"/>
                    <a:pt x="16" y="40"/>
                    <a:pt x="16" y="40"/>
                  </a:cubicBezTo>
                  <a:cubicBezTo>
                    <a:pt x="16" y="41"/>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2"/>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49">
              <a:extLst>
                <a:ext uri="{FF2B5EF4-FFF2-40B4-BE49-F238E27FC236}">
                  <a16:creationId xmlns:a16="http://schemas.microsoft.com/office/drawing/2014/main" id="{09562D8F-B561-49B9-936B-8A9B069C5057}"/>
                </a:ext>
              </a:extLst>
            </p:cNvPr>
            <p:cNvSpPr>
              <a:spLocks noEditPoints="1"/>
            </p:cNvSpPr>
            <p:nvPr/>
          </p:nvSpPr>
          <p:spPr bwMode="auto">
            <a:xfrm>
              <a:off x="4308636" y="516236"/>
              <a:ext cx="157376" cy="144529"/>
            </a:xfrm>
            <a:custGeom>
              <a:avLst/>
              <a:gdLst>
                <a:gd name="T0" fmla="*/ 43 w 54"/>
                <a:gd name="T1" fmla="*/ 35 h 54"/>
                <a:gd name="T2" fmla="*/ 28 w 54"/>
                <a:gd name="T3" fmla="*/ 26 h 54"/>
                <a:gd name="T4" fmla="*/ 38 w 54"/>
                <a:gd name="T5" fmla="*/ 36 h 54"/>
                <a:gd name="T6" fmla="*/ 28 w 54"/>
                <a:gd name="T7" fmla="*/ 27 h 54"/>
                <a:gd name="T8" fmla="*/ 26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30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36 w 54"/>
                <a:gd name="T37" fmla="*/ 10 h 54"/>
                <a:gd name="T38" fmla="*/ 37 w 54"/>
                <a:gd name="T39" fmla="*/ 8 h 54"/>
                <a:gd name="T40" fmla="*/ 37 w 54"/>
                <a:gd name="T41" fmla="*/ 11 h 54"/>
                <a:gd name="T42" fmla="*/ 28 w 54"/>
                <a:gd name="T43" fmla="*/ 25 h 54"/>
                <a:gd name="T44" fmla="*/ 39 w 54"/>
                <a:gd name="T45" fmla="*/ 22 h 54"/>
                <a:gd name="T46" fmla="*/ 43 w 54"/>
                <a:gd name="T47" fmla="*/ 33 h 54"/>
                <a:gd name="T48" fmla="*/ 45 w 54"/>
                <a:gd name="T49" fmla="*/ 33 h 54"/>
                <a:gd name="T50" fmla="*/ 42 w 54"/>
                <a:gd name="T51" fmla="*/ 23 h 54"/>
                <a:gd name="T52" fmla="*/ 46 w 54"/>
                <a:gd name="T53" fmla="*/ 10 h 54"/>
                <a:gd name="T54" fmla="*/ 27 w 54"/>
                <a:gd name="T55" fmla="*/ 9 h 54"/>
                <a:gd name="T56" fmla="*/ 8 w 54"/>
                <a:gd name="T57" fmla="*/ 15 h 54"/>
                <a:gd name="T58" fmla="*/ 9 w 54"/>
                <a:gd name="T59" fmla="*/ 19 h 54"/>
                <a:gd name="T60" fmla="*/ 15 w 54"/>
                <a:gd name="T61" fmla="*/ 40 h 54"/>
                <a:gd name="T62" fmla="*/ 16 w 54"/>
                <a:gd name="T63" fmla="*/ 45 h 54"/>
                <a:gd name="T64" fmla="*/ 36 w 54"/>
                <a:gd name="T65" fmla="*/ 42 h 54"/>
                <a:gd name="T66" fmla="*/ 52 w 54"/>
                <a:gd name="T6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35"/>
                  </a:moveTo>
                  <a:cubicBezTo>
                    <a:pt x="45" y="36"/>
                    <a:pt x="44" y="36"/>
                    <a:pt x="43" y="35"/>
                  </a:cubicBezTo>
                  <a:cubicBezTo>
                    <a:pt x="43" y="35"/>
                    <a:pt x="43" y="34"/>
                    <a:pt x="43" y="34"/>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6"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30"/>
                  </a:cubicBezTo>
                  <a:cubicBezTo>
                    <a:pt x="27" y="25"/>
                    <a:pt x="27" y="25"/>
                    <a:pt x="27" y="25"/>
                  </a:cubicBezTo>
                  <a:cubicBezTo>
                    <a:pt x="14" y="21"/>
                    <a:pt x="14" y="21"/>
                    <a:pt x="14" y="21"/>
                  </a:cubicBezTo>
                  <a:cubicBezTo>
                    <a:pt x="14" y="21"/>
                    <a:pt x="14" y="21"/>
                    <a:pt x="14" y="21"/>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1"/>
                    <a:pt x="28" y="11"/>
                    <a:pt x="28" y="11"/>
                  </a:cubicBezTo>
                  <a:cubicBezTo>
                    <a:pt x="29" y="11"/>
                    <a:pt x="29" y="11"/>
                    <a:pt x="29" y="11"/>
                  </a:cubicBezTo>
                  <a:cubicBezTo>
                    <a:pt x="27" y="25"/>
                    <a:pt x="27" y="25"/>
                    <a:pt x="27" y="25"/>
                  </a:cubicBezTo>
                  <a:cubicBezTo>
                    <a:pt x="36" y="10"/>
                    <a:pt x="36" y="10"/>
                    <a:pt x="36" y="10"/>
                  </a:cubicBezTo>
                  <a:cubicBezTo>
                    <a:pt x="36" y="10"/>
                    <a:pt x="35" y="9"/>
                    <a:pt x="35" y="9"/>
                  </a:cubicBezTo>
                  <a:cubicBezTo>
                    <a:pt x="36" y="8"/>
                    <a:pt x="36" y="7"/>
                    <a:pt x="37" y="8"/>
                  </a:cubicBezTo>
                  <a:cubicBezTo>
                    <a:pt x="38" y="8"/>
                    <a:pt x="39" y="9"/>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4"/>
                    <a:pt x="46" y="35"/>
                    <a:pt x="45" y="35"/>
                  </a:cubicBezTo>
                  <a:close/>
                  <a:moveTo>
                    <a:pt x="42" y="23"/>
                  </a:moveTo>
                  <a:cubicBezTo>
                    <a:pt x="42" y="23"/>
                    <a:pt x="42" y="23"/>
                    <a:pt x="42" y="23"/>
                  </a:cubicBezTo>
                  <a:cubicBezTo>
                    <a:pt x="46" y="20"/>
                    <a:pt x="48" y="15"/>
                    <a:pt x="46" y="10"/>
                  </a:cubicBezTo>
                  <a:cubicBezTo>
                    <a:pt x="45" y="4"/>
                    <a:pt x="39" y="1"/>
                    <a:pt x="33" y="3"/>
                  </a:cubicBezTo>
                  <a:cubicBezTo>
                    <a:pt x="30" y="3"/>
                    <a:pt x="28" y="6"/>
                    <a:pt x="27" y="9"/>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3"/>
                  </a:cubicBezTo>
                  <a:cubicBezTo>
                    <a:pt x="4" y="38"/>
                    <a:pt x="9" y="42"/>
                    <a:pt x="15" y="40"/>
                  </a:cubicBezTo>
                  <a:cubicBezTo>
                    <a:pt x="15" y="40"/>
                    <a:pt x="16" y="40"/>
                    <a:pt x="16" y="40"/>
                  </a:cubicBezTo>
                  <a:cubicBezTo>
                    <a:pt x="16" y="42"/>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3"/>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50">
              <a:extLst>
                <a:ext uri="{FF2B5EF4-FFF2-40B4-BE49-F238E27FC236}">
                  <a16:creationId xmlns:a16="http://schemas.microsoft.com/office/drawing/2014/main" id="{7D45A875-1AE2-4E0F-8E43-EC8C9C56987D}"/>
                </a:ext>
              </a:extLst>
            </p:cNvPr>
            <p:cNvSpPr>
              <a:spLocks noEditPoints="1"/>
            </p:cNvSpPr>
            <p:nvPr/>
          </p:nvSpPr>
          <p:spPr bwMode="auto">
            <a:xfrm>
              <a:off x="2750943" y="243239"/>
              <a:ext cx="167011" cy="141317"/>
            </a:xfrm>
            <a:custGeom>
              <a:avLst/>
              <a:gdLst>
                <a:gd name="T0" fmla="*/ 11 w 57"/>
                <a:gd name="T1" fmla="*/ 24 h 53"/>
                <a:gd name="T2" fmla="*/ 19 w 57"/>
                <a:gd name="T3" fmla="*/ 15 h 53"/>
                <a:gd name="T4" fmla="*/ 27 w 57"/>
                <a:gd name="T5" fmla="*/ 27 h 53"/>
                <a:gd name="T6" fmla="*/ 25 w 57"/>
                <a:gd name="T7" fmla="*/ 10 h 53"/>
                <a:gd name="T8" fmla="*/ 24 w 57"/>
                <a:gd name="T9" fmla="*/ 7 h 53"/>
                <a:gd name="T10" fmla="*/ 26 w 57"/>
                <a:gd name="T11" fmla="*/ 10 h 53"/>
                <a:gd name="T12" fmla="*/ 28 w 57"/>
                <a:gd name="T13" fmla="*/ 27 h 53"/>
                <a:gd name="T14" fmla="*/ 35 w 57"/>
                <a:gd name="T15" fmla="*/ 17 h 53"/>
                <a:gd name="T16" fmla="*/ 45 w 57"/>
                <a:gd name="T17" fmla="*/ 23 h 53"/>
                <a:gd name="T18" fmla="*/ 46 w 57"/>
                <a:gd name="T19" fmla="*/ 21 h 53"/>
                <a:gd name="T20" fmla="*/ 46 w 57"/>
                <a:gd name="T21" fmla="*/ 25 h 53"/>
                <a:gd name="T22" fmla="*/ 29 w 57"/>
                <a:gd name="T23" fmla="*/ 27 h 53"/>
                <a:gd name="T24" fmla="*/ 43 w 57"/>
                <a:gd name="T25" fmla="*/ 29 h 53"/>
                <a:gd name="T26" fmla="*/ 29 w 57"/>
                <a:gd name="T27" fmla="*/ 28 h 53"/>
                <a:gd name="T28" fmla="*/ 40 w 57"/>
                <a:gd name="T29" fmla="*/ 43 h 53"/>
                <a:gd name="T30" fmla="*/ 37 w 57"/>
                <a:gd name="T31" fmla="*/ 44 h 53"/>
                <a:gd name="T32" fmla="*/ 28 w 57"/>
                <a:gd name="T33" fmla="*/ 28 h 53"/>
                <a:gd name="T34" fmla="*/ 27 w 57"/>
                <a:gd name="T35" fmla="*/ 41 h 53"/>
                <a:gd name="T36" fmla="*/ 27 w 57"/>
                <a:gd name="T37" fmla="*/ 29 h 53"/>
                <a:gd name="T38" fmla="*/ 19 w 57"/>
                <a:gd name="T39" fmla="*/ 41 h 53"/>
                <a:gd name="T40" fmla="*/ 17 w 57"/>
                <a:gd name="T41" fmla="*/ 44 h 53"/>
                <a:gd name="T42" fmla="*/ 18 w 57"/>
                <a:gd name="T43" fmla="*/ 41 h 53"/>
                <a:gd name="T44" fmla="*/ 15 w 57"/>
                <a:gd name="T45" fmla="*/ 33 h 53"/>
                <a:gd name="T46" fmla="*/ 26 w 57"/>
                <a:gd name="T47" fmla="*/ 27 h 53"/>
                <a:gd name="T48" fmla="*/ 9 w 57"/>
                <a:gd name="T49" fmla="*/ 26 h 53"/>
                <a:gd name="T50" fmla="*/ 10 w 57"/>
                <a:gd name="T51" fmla="*/ 22 h 53"/>
                <a:gd name="T52" fmla="*/ 10 w 57"/>
                <a:gd name="T53" fmla="*/ 34 h 53"/>
                <a:gd name="T54" fmla="*/ 13 w 57"/>
                <a:gd name="T55" fmla="*/ 49 h 53"/>
                <a:gd name="T56" fmla="*/ 28 w 57"/>
                <a:gd name="T57" fmla="*/ 46 h 53"/>
                <a:gd name="T58" fmla="*/ 47 w 57"/>
                <a:gd name="T59" fmla="*/ 47 h 53"/>
                <a:gd name="T60" fmla="*/ 54 w 57"/>
                <a:gd name="T61" fmla="*/ 30 h 53"/>
                <a:gd name="T62" fmla="*/ 37 w 57"/>
                <a:gd name="T63" fmla="*/ 16 h 53"/>
                <a:gd name="T64" fmla="*/ 33 w 57"/>
                <a:gd name="T65" fmla="*/ 4 h 53"/>
                <a:gd name="T66" fmla="*/ 17 w 57"/>
                <a:gd name="T67" fmla="*/ 15 h 53"/>
                <a:gd name="T68" fmla="*/ 6 w 57"/>
                <a:gd name="T69" fmla="*/ 3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3">
                  <a:moveTo>
                    <a:pt x="10" y="22"/>
                  </a:moveTo>
                  <a:cubicBezTo>
                    <a:pt x="10" y="23"/>
                    <a:pt x="11" y="23"/>
                    <a:pt x="11" y="24"/>
                  </a:cubicBezTo>
                  <a:cubicBezTo>
                    <a:pt x="27" y="27"/>
                    <a:pt x="27" y="27"/>
                    <a:pt x="27" y="27"/>
                  </a:cubicBezTo>
                  <a:cubicBezTo>
                    <a:pt x="19" y="15"/>
                    <a:pt x="19" y="15"/>
                    <a:pt x="19" y="15"/>
                  </a:cubicBezTo>
                  <a:cubicBezTo>
                    <a:pt x="19" y="15"/>
                    <a:pt x="19" y="15"/>
                    <a:pt x="19" y="15"/>
                  </a:cubicBezTo>
                  <a:cubicBezTo>
                    <a:pt x="27" y="27"/>
                    <a:pt x="27" y="27"/>
                    <a:pt x="27" y="27"/>
                  </a:cubicBezTo>
                  <a:cubicBezTo>
                    <a:pt x="27" y="27"/>
                    <a:pt x="27" y="27"/>
                    <a:pt x="27" y="27"/>
                  </a:cubicBezTo>
                  <a:cubicBezTo>
                    <a:pt x="25" y="10"/>
                    <a:pt x="25" y="10"/>
                    <a:pt x="25" y="10"/>
                  </a:cubicBezTo>
                  <a:cubicBezTo>
                    <a:pt x="24" y="10"/>
                    <a:pt x="24" y="10"/>
                    <a:pt x="24" y="9"/>
                  </a:cubicBezTo>
                  <a:cubicBezTo>
                    <a:pt x="23" y="9"/>
                    <a:pt x="23" y="8"/>
                    <a:pt x="24" y="7"/>
                  </a:cubicBezTo>
                  <a:cubicBezTo>
                    <a:pt x="25" y="7"/>
                    <a:pt x="26" y="7"/>
                    <a:pt x="26" y="8"/>
                  </a:cubicBezTo>
                  <a:cubicBezTo>
                    <a:pt x="27" y="9"/>
                    <a:pt x="27" y="10"/>
                    <a:pt x="26" y="10"/>
                  </a:cubicBezTo>
                  <a:cubicBezTo>
                    <a:pt x="26" y="10"/>
                    <a:pt x="26" y="10"/>
                    <a:pt x="26" y="10"/>
                  </a:cubicBezTo>
                  <a:cubicBezTo>
                    <a:pt x="28" y="27"/>
                    <a:pt x="28" y="27"/>
                    <a:pt x="28" y="27"/>
                  </a:cubicBezTo>
                  <a:cubicBezTo>
                    <a:pt x="35" y="17"/>
                    <a:pt x="35" y="17"/>
                    <a:pt x="35" y="17"/>
                  </a:cubicBezTo>
                  <a:cubicBezTo>
                    <a:pt x="35" y="17"/>
                    <a:pt x="35" y="17"/>
                    <a:pt x="35" y="17"/>
                  </a:cubicBezTo>
                  <a:cubicBezTo>
                    <a:pt x="29" y="27"/>
                    <a:pt x="29" y="27"/>
                    <a:pt x="29" y="27"/>
                  </a:cubicBezTo>
                  <a:cubicBezTo>
                    <a:pt x="45" y="23"/>
                    <a:pt x="45" y="23"/>
                    <a:pt x="45" y="23"/>
                  </a:cubicBezTo>
                  <a:cubicBezTo>
                    <a:pt x="45" y="23"/>
                    <a:pt x="45" y="23"/>
                    <a:pt x="45" y="23"/>
                  </a:cubicBezTo>
                  <a:cubicBezTo>
                    <a:pt x="45" y="22"/>
                    <a:pt x="46" y="21"/>
                    <a:pt x="46" y="21"/>
                  </a:cubicBezTo>
                  <a:cubicBezTo>
                    <a:pt x="47" y="22"/>
                    <a:pt x="48" y="22"/>
                    <a:pt x="48" y="23"/>
                  </a:cubicBezTo>
                  <a:cubicBezTo>
                    <a:pt x="48" y="24"/>
                    <a:pt x="47" y="25"/>
                    <a:pt x="46" y="25"/>
                  </a:cubicBezTo>
                  <a:cubicBezTo>
                    <a:pt x="46" y="25"/>
                    <a:pt x="45" y="24"/>
                    <a:pt x="45" y="24"/>
                  </a:cubicBezTo>
                  <a:cubicBezTo>
                    <a:pt x="29" y="27"/>
                    <a:pt x="29" y="27"/>
                    <a:pt x="29" y="27"/>
                  </a:cubicBezTo>
                  <a:cubicBezTo>
                    <a:pt x="29" y="28"/>
                    <a:pt x="29" y="28"/>
                    <a:pt x="29" y="28"/>
                  </a:cubicBezTo>
                  <a:cubicBezTo>
                    <a:pt x="43" y="29"/>
                    <a:pt x="43" y="29"/>
                    <a:pt x="43" y="29"/>
                  </a:cubicBezTo>
                  <a:cubicBezTo>
                    <a:pt x="43" y="29"/>
                    <a:pt x="43" y="29"/>
                    <a:pt x="43" y="29"/>
                  </a:cubicBezTo>
                  <a:cubicBezTo>
                    <a:pt x="29" y="28"/>
                    <a:pt x="29" y="28"/>
                    <a:pt x="29" y="28"/>
                  </a:cubicBezTo>
                  <a:cubicBezTo>
                    <a:pt x="38" y="42"/>
                    <a:pt x="38" y="42"/>
                    <a:pt x="38" y="42"/>
                  </a:cubicBezTo>
                  <a:cubicBezTo>
                    <a:pt x="39" y="42"/>
                    <a:pt x="39" y="42"/>
                    <a:pt x="40" y="43"/>
                  </a:cubicBezTo>
                  <a:cubicBezTo>
                    <a:pt x="40" y="43"/>
                    <a:pt x="40" y="44"/>
                    <a:pt x="39" y="45"/>
                  </a:cubicBezTo>
                  <a:cubicBezTo>
                    <a:pt x="38" y="45"/>
                    <a:pt x="37" y="45"/>
                    <a:pt x="37" y="44"/>
                  </a:cubicBezTo>
                  <a:cubicBezTo>
                    <a:pt x="36" y="44"/>
                    <a:pt x="36" y="43"/>
                    <a:pt x="37" y="42"/>
                  </a:cubicBezTo>
                  <a:cubicBezTo>
                    <a:pt x="28" y="28"/>
                    <a:pt x="28" y="28"/>
                    <a:pt x="28" y="28"/>
                  </a:cubicBezTo>
                  <a:cubicBezTo>
                    <a:pt x="28" y="41"/>
                    <a:pt x="28" y="41"/>
                    <a:pt x="28" y="41"/>
                  </a:cubicBezTo>
                  <a:cubicBezTo>
                    <a:pt x="27" y="41"/>
                    <a:pt x="27" y="41"/>
                    <a:pt x="27" y="41"/>
                  </a:cubicBezTo>
                  <a:cubicBezTo>
                    <a:pt x="28" y="28"/>
                    <a:pt x="28" y="28"/>
                    <a:pt x="28" y="28"/>
                  </a:cubicBezTo>
                  <a:cubicBezTo>
                    <a:pt x="27" y="29"/>
                    <a:pt x="27" y="29"/>
                    <a:pt x="27" y="29"/>
                  </a:cubicBezTo>
                  <a:cubicBezTo>
                    <a:pt x="27" y="28"/>
                    <a:pt x="27" y="28"/>
                    <a:pt x="27" y="28"/>
                  </a:cubicBezTo>
                  <a:cubicBezTo>
                    <a:pt x="19" y="41"/>
                    <a:pt x="19" y="41"/>
                    <a:pt x="19" y="41"/>
                  </a:cubicBezTo>
                  <a:cubicBezTo>
                    <a:pt x="19" y="42"/>
                    <a:pt x="19" y="43"/>
                    <a:pt x="19" y="44"/>
                  </a:cubicBezTo>
                  <a:cubicBezTo>
                    <a:pt x="18" y="44"/>
                    <a:pt x="17" y="45"/>
                    <a:pt x="17" y="44"/>
                  </a:cubicBezTo>
                  <a:cubicBezTo>
                    <a:pt x="16" y="43"/>
                    <a:pt x="16" y="42"/>
                    <a:pt x="16" y="42"/>
                  </a:cubicBezTo>
                  <a:cubicBezTo>
                    <a:pt x="17" y="41"/>
                    <a:pt x="17" y="41"/>
                    <a:pt x="18" y="41"/>
                  </a:cubicBezTo>
                  <a:cubicBezTo>
                    <a:pt x="27" y="27"/>
                    <a:pt x="27" y="27"/>
                    <a:pt x="27" y="27"/>
                  </a:cubicBezTo>
                  <a:cubicBezTo>
                    <a:pt x="15" y="33"/>
                    <a:pt x="15" y="33"/>
                    <a:pt x="15" y="33"/>
                  </a:cubicBezTo>
                  <a:cubicBezTo>
                    <a:pt x="15" y="32"/>
                    <a:pt x="15" y="32"/>
                    <a:pt x="15" y="32"/>
                  </a:cubicBezTo>
                  <a:cubicBezTo>
                    <a:pt x="26" y="27"/>
                    <a:pt x="26" y="27"/>
                    <a:pt x="26" y="27"/>
                  </a:cubicBezTo>
                  <a:cubicBezTo>
                    <a:pt x="11" y="25"/>
                    <a:pt x="11" y="25"/>
                    <a:pt x="11" y="25"/>
                  </a:cubicBezTo>
                  <a:cubicBezTo>
                    <a:pt x="11" y="25"/>
                    <a:pt x="10" y="26"/>
                    <a:pt x="9" y="26"/>
                  </a:cubicBezTo>
                  <a:cubicBezTo>
                    <a:pt x="8" y="25"/>
                    <a:pt x="8" y="25"/>
                    <a:pt x="8" y="24"/>
                  </a:cubicBezTo>
                  <a:cubicBezTo>
                    <a:pt x="8" y="23"/>
                    <a:pt x="9" y="22"/>
                    <a:pt x="10" y="22"/>
                  </a:cubicBezTo>
                  <a:close/>
                  <a:moveTo>
                    <a:pt x="6" y="32"/>
                  </a:moveTo>
                  <a:cubicBezTo>
                    <a:pt x="7" y="33"/>
                    <a:pt x="9" y="34"/>
                    <a:pt x="10" y="34"/>
                  </a:cubicBezTo>
                  <a:cubicBezTo>
                    <a:pt x="10" y="34"/>
                    <a:pt x="10" y="34"/>
                    <a:pt x="10" y="34"/>
                  </a:cubicBezTo>
                  <a:cubicBezTo>
                    <a:pt x="7" y="39"/>
                    <a:pt x="8" y="46"/>
                    <a:pt x="13" y="49"/>
                  </a:cubicBezTo>
                  <a:cubicBezTo>
                    <a:pt x="18" y="52"/>
                    <a:pt x="25" y="51"/>
                    <a:pt x="28" y="47"/>
                  </a:cubicBezTo>
                  <a:cubicBezTo>
                    <a:pt x="28" y="46"/>
                    <a:pt x="28" y="46"/>
                    <a:pt x="28" y="46"/>
                  </a:cubicBezTo>
                  <a:cubicBezTo>
                    <a:pt x="29" y="47"/>
                    <a:pt x="31" y="48"/>
                    <a:pt x="32" y="50"/>
                  </a:cubicBezTo>
                  <a:cubicBezTo>
                    <a:pt x="37" y="53"/>
                    <a:pt x="44" y="52"/>
                    <a:pt x="47" y="47"/>
                  </a:cubicBezTo>
                  <a:cubicBezTo>
                    <a:pt x="49" y="43"/>
                    <a:pt x="49" y="38"/>
                    <a:pt x="46" y="34"/>
                  </a:cubicBezTo>
                  <a:cubicBezTo>
                    <a:pt x="49" y="34"/>
                    <a:pt x="52" y="33"/>
                    <a:pt x="54" y="30"/>
                  </a:cubicBezTo>
                  <a:cubicBezTo>
                    <a:pt x="57" y="25"/>
                    <a:pt x="56" y="19"/>
                    <a:pt x="50" y="16"/>
                  </a:cubicBezTo>
                  <a:cubicBezTo>
                    <a:pt x="46" y="13"/>
                    <a:pt x="41" y="13"/>
                    <a:pt x="37" y="16"/>
                  </a:cubicBezTo>
                  <a:cubicBezTo>
                    <a:pt x="37" y="16"/>
                    <a:pt x="37" y="16"/>
                    <a:pt x="37" y="16"/>
                  </a:cubicBezTo>
                  <a:cubicBezTo>
                    <a:pt x="39" y="12"/>
                    <a:pt x="37" y="6"/>
                    <a:pt x="33" y="4"/>
                  </a:cubicBezTo>
                  <a:cubicBezTo>
                    <a:pt x="28" y="0"/>
                    <a:pt x="21" y="1"/>
                    <a:pt x="18" y="6"/>
                  </a:cubicBezTo>
                  <a:cubicBezTo>
                    <a:pt x="16" y="9"/>
                    <a:pt x="16" y="12"/>
                    <a:pt x="17" y="15"/>
                  </a:cubicBezTo>
                  <a:cubicBezTo>
                    <a:pt x="12" y="12"/>
                    <a:pt x="6" y="13"/>
                    <a:pt x="3" y="18"/>
                  </a:cubicBezTo>
                  <a:cubicBezTo>
                    <a:pt x="0" y="22"/>
                    <a:pt x="1" y="29"/>
                    <a:pt x="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51">
              <a:extLst>
                <a:ext uri="{FF2B5EF4-FFF2-40B4-BE49-F238E27FC236}">
                  <a16:creationId xmlns:a16="http://schemas.microsoft.com/office/drawing/2014/main" id="{26CC77A5-989F-4A11-92B8-70020712F9F0}"/>
                </a:ext>
              </a:extLst>
            </p:cNvPr>
            <p:cNvSpPr>
              <a:spLocks noEditPoints="1"/>
            </p:cNvSpPr>
            <p:nvPr/>
          </p:nvSpPr>
          <p:spPr bwMode="auto">
            <a:xfrm>
              <a:off x="4620176" y="146887"/>
              <a:ext cx="240882" cy="205551"/>
            </a:xfrm>
            <a:custGeom>
              <a:avLst/>
              <a:gdLst>
                <a:gd name="T0" fmla="*/ 17 w 82"/>
                <a:gd name="T1" fmla="*/ 40 h 77"/>
                <a:gd name="T2" fmla="*/ 25 w 82"/>
                <a:gd name="T3" fmla="*/ 25 h 77"/>
                <a:gd name="T4" fmla="*/ 41 w 82"/>
                <a:gd name="T5" fmla="*/ 37 h 77"/>
                <a:gd name="T6" fmla="*/ 31 w 82"/>
                <a:gd name="T7" fmla="*/ 15 h 77"/>
                <a:gd name="T8" fmla="*/ 28 w 82"/>
                <a:gd name="T9" fmla="*/ 12 h 77"/>
                <a:gd name="T10" fmla="*/ 32 w 82"/>
                <a:gd name="T11" fmla="*/ 15 h 77"/>
                <a:gd name="T12" fmla="*/ 42 w 82"/>
                <a:gd name="T13" fmla="*/ 37 h 77"/>
                <a:gd name="T14" fmla="*/ 48 w 82"/>
                <a:gd name="T15" fmla="*/ 21 h 77"/>
                <a:gd name="T16" fmla="*/ 63 w 82"/>
                <a:gd name="T17" fmla="*/ 25 h 77"/>
                <a:gd name="T18" fmla="*/ 65 w 82"/>
                <a:gd name="T19" fmla="*/ 22 h 77"/>
                <a:gd name="T20" fmla="*/ 66 w 82"/>
                <a:gd name="T21" fmla="*/ 27 h 77"/>
                <a:gd name="T22" fmla="*/ 43 w 82"/>
                <a:gd name="T23" fmla="*/ 38 h 77"/>
                <a:gd name="T24" fmla="*/ 63 w 82"/>
                <a:gd name="T25" fmla="*/ 34 h 77"/>
                <a:gd name="T26" fmla="*/ 44 w 82"/>
                <a:gd name="T27" fmla="*/ 39 h 77"/>
                <a:gd name="T28" fmla="*/ 64 w 82"/>
                <a:gd name="T29" fmla="*/ 55 h 77"/>
                <a:gd name="T30" fmla="*/ 61 w 82"/>
                <a:gd name="T31" fmla="*/ 58 h 77"/>
                <a:gd name="T32" fmla="*/ 42 w 82"/>
                <a:gd name="T33" fmla="*/ 39 h 77"/>
                <a:gd name="T34" fmla="*/ 46 w 82"/>
                <a:gd name="T35" fmla="*/ 58 h 77"/>
                <a:gd name="T36" fmla="*/ 42 w 82"/>
                <a:gd name="T37" fmla="*/ 40 h 77"/>
                <a:gd name="T38" fmla="*/ 34 w 82"/>
                <a:gd name="T39" fmla="*/ 62 h 77"/>
                <a:gd name="T40" fmla="*/ 33 w 82"/>
                <a:gd name="T41" fmla="*/ 66 h 77"/>
                <a:gd name="T42" fmla="*/ 33 w 82"/>
                <a:gd name="T43" fmla="*/ 61 h 77"/>
                <a:gd name="T44" fmla="*/ 25 w 82"/>
                <a:gd name="T45" fmla="*/ 51 h 77"/>
                <a:gd name="T46" fmla="*/ 40 w 82"/>
                <a:gd name="T47" fmla="*/ 39 h 77"/>
                <a:gd name="T48" fmla="*/ 15 w 82"/>
                <a:gd name="T49" fmla="*/ 43 h 77"/>
                <a:gd name="T50" fmla="*/ 14 w 82"/>
                <a:gd name="T51" fmla="*/ 39 h 77"/>
                <a:gd name="T52" fmla="*/ 19 w 82"/>
                <a:gd name="T53" fmla="*/ 54 h 77"/>
                <a:gd name="T54" fmla="*/ 30 w 82"/>
                <a:gd name="T55" fmla="*/ 74 h 77"/>
                <a:gd name="T56" fmla="*/ 50 w 82"/>
                <a:gd name="T57" fmla="*/ 63 h 77"/>
                <a:gd name="T58" fmla="*/ 76 w 82"/>
                <a:gd name="T59" fmla="*/ 58 h 77"/>
                <a:gd name="T60" fmla="*/ 79 w 82"/>
                <a:gd name="T61" fmla="*/ 31 h 77"/>
                <a:gd name="T62" fmla="*/ 50 w 82"/>
                <a:gd name="T63" fmla="*/ 19 h 77"/>
                <a:gd name="T64" fmla="*/ 39 w 82"/>
                <a:gd name="T65" fmla="*/ 3 h 77"/>
                <a:gd name="T66" fmla="*/ 21 w 82"/>
                <a:gd name="T67" fmla="*/ 25 h 77"/>
                <a:gd name="T68" fmla="*/ 13 w 82"/>
                <a:gd name="T69"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 h="77">
                  <a:moveTo>
                    <a:pt x="14" y="39"/>
                  </a:moveTo>
                  <a:cubicBezTo>
                    <a:pt x="15" y="38"/>
                    <a:pt x="16" y="39"/>
                    <a:pt x="17" y="40"/>
                  </a:cubicBezTo>
                  <a:cubicBezTo>
                    <a:pt x="40" y="37"/>
                    <a:pt x="40" y="37"/>
                    <a:pt x="40" y="37"/>
                  </a:cubicBezTo>
                  <a:cubicBezTo>
                    <a:pt x="25" y="25"/>
                    <a:pt x="25" y="25"/>
                    <a:pt x="25" y="25"/>
                  </a:cubicBezTo>
                  <a:cubicBezTo>
                    <a:pt x="25" y="24"/>
                    <a:pt x="25" y="24"/>
                    <a:pt x="25" y="24"/>
                  </a:cubicBezTo>
                  <a:cubicBezTo>
                    <a:pt x="41" y="37"/>
                    <a:pt x="41" y="37"/>
                    <a:pt x="41" y="37"/>
                  </a:cubicBezTo>
                  <a:cubicBezTo>
                    <a:pt x="41" y="37"/>
                    <a:pt x="41" y="37"/>
                    <a:pt x="41" y="37"/>
                  </a:cubicBezTo>
                  <a:cubicBezTo>
                    <a:pt x="31" y="15"/>
                    <a:pt x="31" y="15"/>
                    <a:pt x="31" y="15"/>
                  </a:cubicBezTo>
                  <a:cubicBezTo>
                    <a:pt x="30" y="16"/>
                    <a:pt x="29" y="15"/>
                    <a:pt x="28" y="15"/>
                  </a:cubicBezTo>
                  <a:cubicBezTo>
                    <a:pt x="27" y="14"/>
                    <a:pt x="27" y="12"/>
                    <a:pt x="28" y="12"/>
                  </a:cubicBezTo>
                  <a:cubicBezTo>
                    <a:pt x="29" y="11"/>
                    <a:pt x="31" y="11"/>
                    <a:pt x="32" y="11"/>
                  </a:cubicBezTo>
                  <a:cubicBezTo>
                    <a:pt x="33" y="12"/>
                    <a:pt x="33" y="14"/>
                    <a:pt x="32" y="15"/>
                  </a:cubicBezTo>
                  <a:cubicBezTo>
                    <a:pt x="32" y="15"/>
                    <a:pt x="32" y="15"/>
                    <a:pt x="32" y="15"/>
                  </a:cubicBezTo>
                  <a:cubicBezTo>
                    <a:pt x="42" y="37"/>
                    <a:pt x="42" y="37"/>
                    <a:pt x="42" y="37"/>
                  </a:cubicBezTo>
                  <a:cubicBezTo>
                    <a:pt x="47" y="21"/>
                    <a:pt x="47" y="21"/>
                    <a:pt x="47" y="21"/>
                  </a:cubicBezTo>
                  <a:cubicBezTo>
                    <a:pt x="48" y="21"/>
                    <a:pt x="48" y="21"/>
                    <a:pt x="48" y="21"/>
                  </a:cubicBezTo>
                  <a:cubicBezTo>
                    <a:pt x="43" y="37"/>
                    <a:pt x="43" y="37"/>
                    <a:pt x="43" y="37"/>
                  </a:cubicBezTo>
                  <a:cubicBezTo>
                    <a:pt x="63" y="25"/>
                    <a:pt x="63" y="25"/>
                    <a:pt x="63" y="25"/>
                  </a:cubicBezTo>
                  <a:cubicBezTo>
                    <a:pt x="63" y="25"/>
                    <a:pt x="63" y="25"/>
                    <a:pt x="63" y="25"/>
                  </a:cubicBezTo>
                  <a:cubicBezTo>
                    <a:pt x="63" y="24"/>
                    <a:pt x="64" y="22"/>
                    <a:pt x="65" y="22"/>
                  </a:cubicBezTo>
                  <a:cubicBezTo>
                    <a:pt x="67" y="22"/>
                    <a:pt x="68" y="23"/>
                    <a:pt x="68" y="24"/>
                  </a:cubicBezTo>
                  <a:cubicBezTo>
                    <a:pt x="68" y="26"/>
                    <a:pt x="67" y="27"/>
                    <a:pt x="66" y="27"/>
                  </a:cubicBezTo>
                  <a:cubicBezTo>
                    <a:pt x="65" y="27"/>
                    <a:pt x="64" y="27"/>
                    <a:pt x="64" y="26"/>
                  </a:cubicBezTo>
                  <a:cubicBezTo>
                    <a:pt x="43" y="38"/>
                    <a:pt x="43" y="38"/>
                    <a:pt x="43" y="38"/>
                  </a:cubicBezTo>
                  <a:cubicBezTo>
                    <a:pt x="43" y="38"/>
                    <a:pt x="43" y="38"/>
                    <a:pt x="43" y="38"/>
                  </a:cubicBezTo>
                  <a:cubicBezTo>
                    <a:pt x="63" y="34"/>
                    <a:pt x="63" y="34"/>
                    <a:pt x="63" y="34"/>
                  </a:cubicBezTo>
                  <a:cubicBezTo>
                    <a:pt x="63" y="35"/>
                    <a:pt x="63" y="35"/>
                    <a:pt x="63" y="35"/>
                  </a:cubicBezTo>
                  <a:cubicBezTo>
                    <a:pt x="44" y="39"/>
                    <a:pt x="44" y="39"/>
                    <a:pt x="44" y="39"/>
                  </a:cubicBezTo>
                  <a:cubicBezTo>
                    <a:pt x="61" y="54"/>
                    <a:pt x="61" y="54"/>
                    <a:pt x="61" y="54"/>
                  </a:cubicBezTo>
                  <a:cubicBezTo>
                    <a:pt x="62" y="54"/>
                    <a:pt x="63" y="54"/>
                    <a:pt x="64" y="55"/>
                  </a:cubicBezTo>
                  <a:cubicBezTo>
                    <a:pt x="65" y="56"/>
                    <a:pt x="65" y="57"/>
                    <a:pt x="64" y="58"/>
                  </a:cubicBezTo>
                  <a:cubicBezTo>
                    <a:pt x="63" y="59"/>
                    <a:pt x="62" y="59"/>
                    <a:pt x="61" y="58"/>
                  </a:cubicBezTo>
                  <a:cubicBezTo>
                    <a:pt x="60" y="57"/>
                    <a:pt x="60" y="56"/>
                    <a:pt x="60" y="55"/>
                  </a:cubicBezTo>
                  <a:cubicBezTo>
                    <a:pt x="42" y="39"/>
                    <a:pt x="42" y="39"/>
                    <a:pt x="42" y="39"/>
                  </a:cubicBezTo>
                  <a:cubicBezTo>
                    <a:pt x="47" y="57"/>
                    <a:pt x="47" y="57"/>
                    <a:pt x="47" y="57"/>
                  </a:cubicBezTo>
                  <a:cubicBezTo>
                    <a:pt x="46" y="58"/>
                    <a:pt x="46" y="58"/>
                    <a:pt x="46" y="58"/>
                  </a:cubicBezTo>
                  <a:cubicBezTo>
                    <a:pt x="42" y="39"/>
                    <a:pt x="42" y="39"/>
                    <a:pt x="42" y="39"/>
                  </a:cubicBezTo>
                  <a:cubicBezTo>
                    <a:pt x="42" y="40"/>
                    <a:pt x="42" y="40"/>
                    <a:pt x="42" y="40"/>
                  </a:cubicBezTo>
                  <a:cubicBezTo>
                    <a:pt x="41" y="40"/>
                    <a:pt x="41" y="40"/>
                    <a:pt x="41" y="40"/>
                  </a:cubicBezTo>
                  <a:cubicBezTo>
                    <a:pt x="34" y="62"/>
                    <a:pt x="34" y="62"/>
                    <a:pt x="34" y="62"/>
                  </a:cubicBezTo>
                  <a:cubicBezTo>
                    <a:pt x="36" y="62"/>
                    <a:pt x="36" y="63"/>
                    <a:pt x="36" y="64"/>
                  </a:cubicBezTo>
                  <a:cubicBezTo>
                    <a:pt x="35" y="66"/>
                    <a:pt x="34" y="66"/>
                    <a:pt x="33" y="66"/>
                  </a:cubicBezTo>
                  <a:cubicBezTo>
                    <a:pt x="31" y="65"/>
                    <a:pt x="31" y="64"/>
                    <a:pt x="31" y="63"/>
                  </a:cubicBezTo>
                  <a:cubicBezTo>
                    <a:pt x="31" y="62"/>
                    <a:pt x="32" y="61"/>
                    <a:pt x="33" y="61"/>
                  </a:cubicBezTo>
                  <a:cubicBezTo>
                    <a:pt x="41" y="39"/>
                    <a:pt x="41" y="39"/>
                    <a:pt x="41" y="39"/>
                  </a:cubicBezTo>
                  <a:cubicBezTo>
                    <a:pt x="25" y="51"/>
                    <a:pt x="25" y="51"/>
                    <a:pt x="25" y="51"/>
                  </a:cubicBezTo>
                  <a:cubicBezTo>
                    <a:pt x="25" y="50"/>
                    <a:pt x="25" y="50"/>
                    <a:pt x="25" y="50"/>
                  </a:cubicBezTo>
                  <a:cubicBezTo>
                    <a:pt x="40" y="39"/>
                    <a:pt x="40" y="39"/>
                    <a:pt x="40" y="39"/>
                  </a:cubicBezTo>
                  <a:cubicBezTo>
                    <a:pt x="17" y="41"/>
                    <a:pt x="17" y="41"/>
                    <a:pt x="17" y="41"/>
                  </a:cubicBezTo>
                  <a:cubicBezTo>
                    <a:pt x="17" y="42"/>
                    <a:pt x="16" y="43"/>
                    <a:pt x="15" y="43"/>
                  </a:cubicBezTo>
                  <a:cubicBezTo>
                    <a:pt x="13" y="43"/>
                    <a:pt x="12" y="42"/>
                    <a:pt x="12" y="41"/>
                  </a:cubicBezTo>
                  <a:cubicBezTo>
                    <a:pt x="12" y="40"/>
                    <a:pt x="13" y="39"/>
                    <a:pt x="14" y="39"/>
                  </a:cubicBezTo>
                  <a:close/>
                  <a:moveTo>
                    <a:pt x="13" y="53"/>
                  </a:moveTo>
                  <a:cubicBezTo>
                    <a:pt x="15" y="54"/>
                    <a:pt x="17" y="54"/>
                    <a:pt x="19" y="54"/>
                  </a:cubicBezTo>
                  <a:cubicBezTo>
                    <a:pt x="19" y="55"/>
                    <a:pt x="19" y="55"/>
                    <a:pt x="19" y="55"/>
                  </a:cubicBezTo>
                  <a:cubicBezTo>
                    <a:pt x="17" y="63"/>
                    <a:pt x="21" y="72"/>
                    <a:pt x="30" y="74"/>
                  </a:cubicBezTo>
                  <a:cubicBezTo>
                    <a:pt x="38" y="77"/>
                    <a:pt x="47" y="73"/>
                    <a:pt x="49" y="65"/>
                  </a:cubicBezTo>
                  <a:cubicBezTo>
                    <a:pt x="50" y="65"/>
                    <a:pt x="50" y="64"/>
                    <a:pt x="50" y="63"/>
                  </a:cubicBezTo>
                  <a:cubicBezTo>
                    <a:pt x="52" y="65"/>
                    <a:pt x="54" y="67"/>
                    <a:pt x="56" y="67"/>
                  </a:cubicBezTo>
                  <a:cubicBezTo>
                    <a:pt x="65" y="70"/>
                    <a:pt x="74" y="66"/>
                    <a:pt x="76" y="58"/>
                  </a:cubicBezTo>
                  <a:cubicBezTo>
                    <a:pt x="78" y="52"/>
                    <a:pt x="75" y="45"/>
                    <a:pt x="69" y="41"/>
                  </a:cubicBezTo>
                  <a:cubicBezTo>
                    <a:pt x="74" y="39"/>
                    <a:pt x="77" y="36"/>
                    <a:pt x="79" y="31"/>
                  </a:cubicBezTo>
                  <a:cubicBezTo>
                    <a:pt x="82" y="24"/>
                    <a:pt x="77" y="15"/>
                    <a:pt x="68" y="12"/>
                  </a:cubicBezTo>
                  <a:cubicBezTo>
                    <a:pt x="61" y="10"/>
                    <a:pt x="54" y="13"/>
                    <a:pt x="50" y="19"/>
                  </a:cubicBezTo>
                  <a:cubicBezTo>
                    <a:pt x="50" y="19"/>
                    <a:pt x="50" y="19"/>
                    <a:pt x="50" y="19"/>
                  </a:cubicBezTo>
                  <a:cubicBezTo>
                    <a:pt x="51" y="12"/>
                    <a:pt x="46" y="5"/>
                    <a:pt x="39" y="3"/>
                  </a:cubicBezTo>
                  <a:cubicBezTo>
                    <a:pt x="30" y="0"/>
                    <a:pt x="22" y="4"/>
                    <a:pt x="19" y="12"/>
                  </a:cubicBezTo>
                  <a:cubicBezTo>
                    <a:pt x="18" y="17"/>
                    <a:pt x="19" y="21"/>
                    <a:pt x="21" y="25"/>
                  </a:cubicBezTo>
                  <a:cubicBezTo>
                    <a:pt x="13" y="23"/>
                    <a:pt x="5" y="27"/>
                    <a:pt x="3" y="34"/>
                  </a:cubicBezTo>
                  <a:cubicBezTo>
                    <a:pt x="0" y="42"/>
                    <a:pt x="5" y="51"/>
                    <a:pt x="13"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52">
              <a:extLst>
                <a:ext uri="{FF2B5EF4-FFF2-40B4-BE49-F238E27FC236}">
                  <a16:creationId xmlns:a16="http://schemas.microsoft.com/office/drawing/2014/main" id="{FA5CED67-1201-48C4-8CA3-103E195ED6CF}"/>
                </a:ext>
              </a:extLst>
            </p:cNvPr>
            <p:cNvSpPr>
              <a:spLocks noEditPoints="1"/>
            </p:cNvSpPr>
            <p:nvPr/>
          </p:nvSpPr>
          <p:spPr bwMode="auto">
            <a:xfrm>
              <a:off x="2821601" y="2908984"/>
              <a:ext cx="150953" cy="141317"/>
            </a:xfrm>
            <a:custGeom>
              <a:avLst/>
              <a:gdLst>
                <a:gd name="T0" fmla="*/ 34 w 51"/>
                <a:gd name="T1" fmla="*/ 30 h 54"/>
                <a:gd name="T2" fmla="*/ 28 w 51"/>
                <a:gd name="T3" fmla="*/ 27 h 54"/>
                <a:gd name="T4" fmla="*/ 34 w 51"/>
                <a:gd name="T5" fmla="*/ 28 h 54"/>
                <a:gd name="T6" fmla="*/ 40 w 51"/>
                <a:gd name="T7" fmla="*/ 30 h 54"/>
                <a:gd name="T8" fmla="*/ 34 w 51"/>
                <a:gd name="T9" fmla="*/ 30 h 54"/>
                <a:gd name="T10" fmla="*/ 27 w 51"/>
                <a:gd name="T11" fmla="*/ 17 h 54"/>
                <a:gd name="T12" fmla="*/ 25 w 51"/>
                <a:gd name="T13" fmla="*/ 23 h 54"/>
                <a:gd name="T14" fmla="*/ 25 w 51"/>
                <a:gd name="T15" fmla="*/ 17 h 54"/>
                <a:gd name="T16" fmla="*/ 27 w 51"/>
                <a:gd name="T17" fmla="*/ 11 h 54"/>
                <a:gd name="T18" fmla="*/ 27 w 51"/>
                <a:gd name="T19" fmla="*/ 17 h 54"/>
                <a:gd name="T20" fmla="*/ 26 w 51"/>
                <a:gd name="T21" fmla="*/ 27 h 54"/>
                <a:gd name="T22" fmla="*/ 24 w 51"/>
                <a:gd name="T23" fmla="*/ 27 h 54"/>
                <a:gd name="T24" fmla="*/ 25 w 51"/>
                <a:gd name="T25" fmla="*/ 25 h 54"/>
                <a:gd name="T26" fmla="*/ 26 w 51"/>
                <a:gd name="T27" fmla="*/ 26 h 54"/>
                <a:gd name="T28" fmla="*/ 26 w 51"/>
                <a:gd name="T29" fmla="*/ 27 h 54"/>
                <a:gd name="T30" fmla="*/ 24 w 51"/>
                <a:gd name="T31" fmla="*/ 35 h 54"/>
                <a:gd name="T32" fmla="*/ 22 w 51"/>
                <a:gd name="T33" fmla="*/ 40 h 54"/>
                <a:gd name="T34" fmla="*/ 22 w 51"/>
                <a:gd name="T35" fmla="*/ 34 h 54"/>
                <a:gd name="T36" fmla="*/ 25 w 51"/>
                <a:gd name="T37" fmla="*/ 29 h 54"/>
                <a:gd name="T38" fmla="*/ 24 w 51"/>
                <a:gd name="T39" fmla="*/ 35 h 54"/>
                <a:gd name="T40" fmla="*/ 17 w 51"/>
                <a:gd name="T41" fmla="*/ 26 h 54"/>
                <a:gd name="T42" fmla="*/ 11 w 51"/>
                <a:gd name="T43" fmla="*/ 24 h 54"/>
                <a:gd name="T44" fmla="*/ 17 w 51"/>
                <a:gd name="T45" fmla="*/ 24 h 54"/>
                <a:gd name="T46" fmla="*/ 23 w 51"/>
                <a:gd name="T47" fmla="*/ 26 h 54"/>
                <a:gd name="T48" fmla="*/ 17 w 51"/>
                <a:gd name="T49" fmla="*/ 26 h 54"/>
                <a:gd name="T50" fmla="*/ 46 w 51"/>
                <a:gd name="T51" fmla="*/ 31 h 54"/>
                <a:gd name="T52" fmla="*/ 50 w 51"/>
                <a:gd name="T53" fmla="*/ 26 h 54"/>
                <a:gd name="T54" fmla="*/ 33 w 51"/>
                <a:gd name="T55" fmla="*/ 22 h 54"/>
                <a:gd name="T56" fmla="*/ 35 w 51"/>
                <a:gd name="T57" fmla="*/ 4 h 54"/>
                <a:gd name="T58" fmla="*/ 30 w 51"/>
                <a:gd name="T59" fmla="*/ 7 h 54"/>
                <a:gd name="T60" fmla="*/ 26 w 51"/>
                <a:gd name="T61" fmla="*/ 0 h 54"/>
                <a:gd name="T62" fmla="*/ 17 w 51"/>
                <a:gd name="T63" fmla="*/ 14 h 54"/>
                <a:gd name="T64" fmla="*/ 0 w 51"/>
                <a:gd name="T65" fmla="*/ 18 h 54"/>
                <a:gd name="T66" fmla="*/ 4 w 51"/>
                <a:gd name="T67" fmla="*/ 23 h 54"/>
                <a:gd name="T68" fmla="*/ 1 w 51"/>
                <a:gd name="T69" fmla="*/ 28 h 54"/>
                <a:gd name="T70" fmla="*/ 17 w 51"/>
                <a:gd name="T71" fmla="*/ 33 h 54"/>
                <a:gd name="T72" fmla="*/ 15 w 51"/>
                <a:gd name="T73" fmla="*/ 50 h 54"/>
                <a:gd name="T74" fmla="*/ 21 w 51"/>
                <a:gd name="T75" fmla="*/ 48 h 54"/>
                <a:gd name="T76" fmla="*/ 24 w 51"/>
                <a:gd name="T77" fmla="*/ 54 h 54"/>
                <a:gd name="T78" fmla="*/ 34 w 51"/>
                <a:gd name="T79" fmla="*/ 40 h 54"/>
                <a:gd name="T80" fmla="*/ 51 w 51"/>
                <a:gd name="T81" fmla="*/ 36 h 54"/>
                <a:gd name="T82" fmla="*/ 46 w 51"/>
                <a:gd name="T83"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54">
                  <a:moveTo>
                    <a:pt x="34" y="30"/>
                  </a:moveTo>
                  <a:cubicBezTo>
                    <a:pt x="31" y="29"/>
                    <a:pt x="28" y="28"/>
                    <a:pt x="28" y="27"/>
                  </a:cubicBezTo>
                  <a:cubicBezTo>
                    <a:pt x="28" y="27"/>
                    <a:pt x="31" y="27"/>
                    <a:pt x="34" y="28"/>
                  </a:cubicBezTo>
                  <a:cubicBezTo>
                    <a:pt x="38" y="29"/>
                    <a:pt x="40" y="30"/>
                    <a:pt x="40" y="30"/>
                  </a:cubicBezTo>
                  <a:cubicBezTo>
                    <a:pt x="40" y="30"/>
                    <a:pt x="37" y="31"/>
                    <a:pt x="34" y="30"/>
                  </a:cubicBezTo>
                  <a:close/>
                  <a:moveTo>
                    <a:pt x="27" y="17"/>
                  </a:moveTo>
                  <a:cubicBezTo>
                    <a:pt x="27" y="21"/>
                    <a:pt x="26" y="23"/>
                    <a:pt x="25" y="23"/>
                  </a:cubicBezTo>
                  <a:cubicBezTo>
                    <a:pt x="25" y="23"/>
                    <a:pt x="25" y="20"/>
                    <a:pt x="25" y="17"/>
                  </a:cubicBezTo>
                  <a:cubicBezTo>
                    <a:pt x="26" y="14"/>
                    <a:pt x="27" y="11"/>
                    <a:pt x="27" y="11"/>
                  </a:cubicBezTo>
                  <a:cubicBezTo>
                    <a:pt x="27" y="11"/>
                    <a:pt x="28" y="14"/>
                    <a:pt x="27" y="17"/>
                  </a:cubicBezTo>
                  <a:close/>
                  <a:moveTo>
                    <a:pt x="26" y="27"/>
                  </a:moveTo>
                  <a:cubicBezTo>
                    <a:pt x="25" y="28"/>
                    <a:pt x="25" y="27"/>
                    <a:pt x="24" y="27"/>
                  </a:cubicBezTo>
                  <a:cubicBezTo>
                    <a:pt x="24" y="26"/>
                    <a:pt x="24" y="26"/>
                    <a:pt x="25" y="25"/>
                  </a:cubicBezTo>
                  <a:cubicBezTo>
                    <a:pt x="25" y="25"/>
                    <a:pt x="26" y="25"/>
                    <a:pt x="26" y="26"/>
                  </a:cubicBezTo>
                  <a:cubicBezTo>
                    <a:pt x="27" y="26"/>
                    <a:pt x="26" y="27"/>
                    <a:pt x="26" y="27"/>
                  </a:cubicBezTo>
                  <a:close/>
                  <a:moveTo>
                    <a:pt x="24" y="35"/>
                  </a:moveTo>
                  <a:cubicBezTo>
                    <a:pt x="24" y="38"/>
                    <a:pt x="22" y="40"/>
                    <a:pt x="22" y="40"/>
                  </a:cubicBezTo>
                  <a:cubicBezTo>
                    <a:pt x="22" y="40"/>
                    <a:pt x="21" y="37"/>
                    <a:pt x="22" y="34"/>
                  </a:cubicBezTo>
                  <a:cubicBezTo>
                    <a:pt x="23" y="31"/>
                    <a:pt x="24" y="29"/>
                    <a:pt x="25" y="29"/>
                  </a:cubicBezTo>
                  <a:cubicBezTo>
                    <a:pt x="25" y="29"/>
                    <a:pt x="25" y="32"/>
                    <a:pt x="24" y="35"/>
                  </a:cubicBezTo>
                  <a:close/>
                  <a:moveTo>
                    <a:pt x="17" y="26"/>
                  </a:moveTo>
                  <a:cubicBezTo>
                    <a:pt x="13" y="26"/>
                    <a:pt x="11" y="24"/>
                    <a:pt x="11" y="24"/>
                  </a:cubicBezTo>
                  <a:cubicBezTo>
                    <a:pt x="11" y="24"/>
                    <a:pt x="14" y="24"/>
                    <a:pt x="17" y="24"/>
                  </a:cubicBezTo>
                  <a:cubicBezTo>
                    <a:pt x="20" y="24"/>
                    <a:pt x="23" y="25"/>
                    <a:pt x="23" y="26"/>
                  </a:cubicBezTo>
                  <a:cubicBezTo>
                    <a:pt x="23" y="27"/>
                    <a:pt x="20" y="27"/>
                    <a:pt x="17" y="26"/>
                  </a:cubicBezTo>
                  <a:close/>
                  <a:moveTo>
                    <a:pt x="46" y="31"/>
                  </a:moveTo>
                  <a:cubicBezTo>
                    <a:pt x="48" y="29"/>
                    <a:pt x="50" y="26"/>
                    <a:pt x="50" y="26"/>
                  </a:cubicBezTo>
                  <a:cubicBezTo>
                    <a:pt x="44" y="20"/>
                    <a:pt x="37" y="21"/>
                    <a:pt x="33" y="22"/>
                  </a:cubicBezTo>
                  <a:cubicBezTo>
                    <a:pt x="35" y="18"/>
                    <a:pt x="39" y="12"/>
                    <a:pt x="35" y="4"/>
                  </a:cubicBezTo>
                  <a:cubicBezTo>
                    <a:pt x="35" y="4"/>
                    <a:pt x="32" y="5"/>
                    <a:pt x="30" y="7"/>
                  </a:cubicBezTo>
                  <a:cubicBezTo>
                    <a:pt x="30" y="7"/>
                    <a:pt x="28" y="2"/>
                    <a:pt x="26" y="0"/>
                  </a:cubicBezTo>
                  <a:cubicBezTo>
                    <a:pt x="26" y="0"/>
                    <a:pt x="17" y="5"/>
                    <a:pt x="17" y="14"/>
                  </a:cubicBezTo>
                  <a:cubicBezTo>
                    <a:pt x="8" y="11"/>
                    <a:pt x="0" y="18"/>
                    <a:pt x="0" y="18"/>
                  </a:cubicBezTo>
                  <a:cubicBezTo>
                    <a:pt x="1" y="21"/>
                    <a:pt x="4" y="23"/>
                    <a:pt x="4" y="23"/>
                  </a:cubicBezTo>
                  <a:cubicBezTo>
                    <a:pt x="2" y="25"/>
                    <a:pt x="1" y="28"/>
                    <a:pt x="1" y="28"/>
                  </a:cubicBezTo>
                  <a:cubicBezTo>
                    <a:pt x="6" y="34"/>
                    <a:pt x="13" y="33"/>
                    <a:pt x="17" y="33"/>
                  </a:cubicBezTo>
                  <a:cubicBezTo>
                    <a:pt x="15" y="36"/>
                    <a:pt x="12" y="42"/>
                    <a:pt x="15" y="50"/>
                  </a:cubicBezTo>
                  <a:cubicBezTo>
                    <a:pt x="15" y="50"/>
                    <a:pt x="19" y="49"/>
                    <a:pt x="21" y="48"/>
                  </a:cubicBezTo>
                  <a:cubicBezTo>
                    <a:pt x="21" y="48"/>
                    <a:pt x="22" y="52"/>
                    <a:pt x="24" y="54"/>
                  </a:cubicBezTo>
                  <a:cubicBezTo>
                    <a:pt x="24" y="54"/>
                    <a:pt x="34" y="49"/>
                    <a:pt x="34" y="40"/>
                  </a:cubicBezTo>
                  <a:cubicBezTo>
                    <a:pt x="42" y="43"/>
                    <a:pt x="51" y="36"/>
                    <a:pt x="51" y="36"/>
                  </a:cubicBezTo>
                  <a:cubicBezTo>
                    <a:pt x="50" y="33"/>
                    <a:pt x="46" y="31"/>
                    <a:pt x="4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53">
              <a:extLst>
                <a:ext uri="{FF2B5EF4-FFF2-40B4-BE49-F238E27FC236}">
                  <a16:creationId xmlns:a16="http://schemas.microsoft.com/office/drawing/2014/main" id="{772E3095-26B7-4A13-A43B-CC18B0CBECAE}"/>
                </a:ext>
              </a:extLst>
            </p:cNvPr>
            <p:cNvSpPr>
              <a:spLocks noEditPoints="1"/>
            </p:cNvSpPr>
            <p:nvPr/>
          </p:nvSpPr>
          <p:spPr bwMode="auto">
            <a:xfrm>
              <a:off x="2404075" y="1836263"/>
              <a:ext cx="134893" cy="112412"/>
            </a:xfrm>
            <a:custGeom>
              <a:avLst/>
              <a:gdLst>
                <a:gd name="T0" fmla="*/ 16 w 46"/>
                <a:gd name="T1" fmla="*/ 21 h 43"/>
                <a:gd name="T2" fmla="*/ 21 w 46"/>
                <a:gd name="T3" fmla="*/ 21 h 43"/>
                <a:gd name="T4" fmla="*/ 16 w 46"/>
                <a:gd name="T5" fmla="*/ 23 h 43"/>
                <a:gd name="T6" fmla="*/ 11 w 46"/>
                <a:gd name="T7" fmla="*/ 23 h 43"/>
                <a:gd name="T8" fmla="*/ 16 w 46"/>
                <a:gd name="T9" fmla="*/ 21 h 43"/>
                <a:gd name="T10" fmla="*/ 20 w 46"/>
                <a:gd name="T11" fmla="*/ 8 h 43"/>
                <a:gd name="T12" fmla="*/ 22 w 46"/>
                <a:gd name="T13" fmla="*/ 13 h 43"/>
                <a:gd name="T14" fmla="*/ 22 w 46"/>
                <a:gd name="T15" fmla="*/ 18 h 43"/>
                <a:gd name="T16" fmla="*/ 20 w 46"/>
                <a:gd name="T17" fmla="*/ 13 h 43"/>
                <a:gd name="T18" fmla="*/ 20 w 46"/>
                <a:gd name="T19" fmla="*/ 8 h 43"/>
                <a:gd name="T20" fmla="*/ 24 w 46"/>
                <a:gd name="T21" fmla="*/ 20 h 43"/>
                <a:gd name="T22" fmla="*/ 24 w 46"/>
                <a:gd name="T23" fmla="*/ 21 h 43"/>
                <a:gd name="T24" fmla="*/ 22 w 46"/>
                <a:gd name="T25" fmla="*/ 21 h 43"/>
                <a:gd name="T26" fmla="*/ 22 w 46"/>
                <a:gd name="T27" fmla="*/ 20 h 43"/>
                <a:gd name="T28" fmla="*/ 24 w 46"/>
                <a:gd name="T29" fmla="*/ 20 h 43"/>
                <a:gd name="T30" fmla="*/ 25 w 46"/>
                <a:gd name="T31" fmla="*/ 28 h 43"/>
                <a:gd name="T32" fmla="*/ 24 w 46"/>
                <a:gd name="T33" fmla="*/ 33 h 43"/>
                <a:gd name="T34" fmla="*/ 23 w 46"/>
                <a:gd name="T35" fmla="*/ 28 h 43"/>
                <a:gd name="T36" fmla="*/ 23 w 46"/>
                <a:gd name="T37" fmla="*/ 23 h 43"/>
                <a:gd name="T38" fmla="*/ 25 w 46"/>
                <a:gd name="T39" fmla="*/ 28 h 43"/>
                <a:gd name="T40" fmla="*/ 31 w 46"/>
                <a:gd name="T41" fmla="*/ 19 h 43"/>
                <a:gd name="T42" fmla="*/ 36 w 46"/>
                <a:gd name="T43" fmla="*/ 20 h 43"/>
                <a:gd name="T44" fmla="*/ 31 w 46"/>
                <a:gd name="T45" fmla="*/ 21 h 43"/>
                <a:gd name="T46" fmla="*/ 26 w 46"/>
                <a:gd name="T47" fmla="*/ 21 h 43"/>
                <a:gd name="T48" fmla="*/ 31 w 46"/>
                <a:gd name="T49" fmla="*/ 19 h 43"/>
                <a:gd name="T50" fmla="*/ 0 w 46"/>
                <a:gd name="T51" fmla="*/ 22 h 43"/>
                <a:gd name="T52" fmla="*/ 6 w 46"/>
                <a:gd name="T53" fmla="*/ 25 h 43"/>
                <a:gd name="T54" fmla="*/ 4 w 46"/>
                <a:gd name="T55" fmla="*/ 29 h 43"/>
                <a:gd name="T56" fmla="*/ 18 w 46"/>
                <a:gd name="T57" fmla="*/ 28 h 43"/>
                <a:gd name="T58" fmla="*/ 22 w 46"/>
                <a:gd name="T59" fmla="*/ 42 h 43"/>
                <a:gd name="T60" fmla="*/ 26 w 46"/>
                <a:gd name="T61" fmla="*/ 39 h 43"/>
                <a:gd name="T62" fmla="*/ 30 w 46"/>
                <a:gd name="T63" fmla="*/ 43 h 43"/>
                <a:gd name="T64" fmla="*/ 34 w 46"/>
                <a:gd name="T65" fmla="*/ 29 h 43"/>
                <a:gd name="T66" fmla="*/ 46 w 46"/>
                <a:gd name="T67" fmla="*/ 21 h 43"/>
                <a:gd name="T68" fmla="*/ 41 w 46"/>
                <a:gd name="T69" fmla="*/ 18 h 43"/>
                <a:gd name="T70" fmla="*/ 43 w 46"/>
                <a:gd name="T71" fmla="*/ 14 h 43"/>
                <a:gd name="T72" fmla="*/ 28 w 46"/>
                <a:gd name="T73" fmla="*/ 15 h 43"/>
                <a:gd name="T74" fmla="*/ 25 w 46"/>
                <a:gd name="T75" fmla="*/ 0 h 43"/>
                <a:gd name="T76" fmla="*/ 21 w 46"/>
                <a:gd name="T77" fmla="*/ 4 h 43"/>
                <a:gd name="T78" fmla="*/ 16 w 46"/>
                <a:gd name="T79" fmla="*/ 0 h 43"/>
                <a:gd name="T80" fmla="*/ 13 w 46"/>
                <a:gd name="T81" fmla="*/ 14 h 43"/>
                <a:gd name="T82" fmla="*/ 0 w 46"/>
                <a:gd name="T83"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16" y="21"/>
                  </a:moveTo>
                  <a:cubicBezTo>
                    <a:pt x="19" y="21"/>
                    <a:pt x="21" y="21"/>
                    <a:pt x="21" y="21"/>
                  </a:cubicBezTo>
                  <a:cubicBezTo>
                    <a:pt x="21" y="22"/>
                    <a:pt x="19" y="23"/>
                    <a:pt x="16" y="23"/>
                  </a:cubicBezTo>
                  <a:cubicBezTo>
                    <a:pt x="14" y="24"/>
                    <a:pt x="11" y="23"/>
                    <a:pt x="11" y="23"/>
                  </a:cubicBezTo>
                  <a:cubicBezTo>
                    <a:pt x="11" y="23"/>
                    <a:pt x="13" y="22"/>
                    <a:pt x="16" y="21"/>
                  </a:cubicBezTo>
                  <a:close/>
                  <a:moveTo>
                    <a:pt x="20" y="8"/>
                  </a:moveTo>
                  <a:cubicBezTo>
                    <a:pt x="20" y="8"/>
                    <a:pt x="22" y="10"/>
                    <a:pt x="22" y="13"/>
                  </a:cubicBezTo>
                  <a:cubicBezTo>
                    <a:pt x="23" y="16"/>
                    <a:pt x="23" y="18"/>
                    <a:pt x="22" y="18"/>
                  </a:cubicBezTo>
                  <a:cubicBezTo>
                    <a:pt x="22" y="18"/>
                    <a:pt x="21" y="16"/>
                    <a:pt x="20" y="13"/>
                  </a:cubicBezTo>
                  <a:cubicBezTo>
                    <a:pt x="20" y="11"/>
                    <a:pt x="20" y="8"/>
                    <a:pt x="20" y="8"/>
                  </a:cubicBezTo>
                  <a:close/>
                  <a:moveTo>
                    <a:pt x="24" y="20"/>
                  </a:moveTo>
                  <a:cubicBezTo>
                    <a:pt x="24" y="20"/>
                    <a:pt x="24" y="21"/>
                    <a:pt x="24" y="21"/>
                  </a:cubicBezTo>
                  <a:cubicBezTo>
                    <a:pt x="24" y="22"/>
                    <a:pt x="23" y="22"/>
                    <a:pt x="22" y="21"/>
                  </a:cubicBezTo>
                  <a:cubicBezTo>
                    <a:pt x="22" y="21"/>
                    <a:pt x="22" y="21"/>
                    <a:pt x="22" y="20"/>
                  </a:cubicBezTo>
                  <a:cubicBezTo>
                    <a:pt x="23" y="20"/>
                    <a:pt x="23" y="20"/>
                    <a:pt x="24" y="20"/>
                  </a:cubicBezTo>
                  <a:close/>
                  <a:moveTo>
                    <a:pt x="25" y="28"/>
                  </a:moveTo>
                  <a:cubicBezTo>
                    <a:pt x="25" y="31"/>
                    <a:pt x="24" y="33"/>
                    <a:pt x="24" y="33"/>
                  </a:cubicBezTo>
                  <a:cubicBezTo>
                    <a:pt x="24" y="33"/>
                    <a:pt x="23" y="31"/>
                    <a:pt x="23" y="28"/>
                  </a:cubicBezTo>
                  <a:cubicBezTo>
                    <a:pt x="23" y="25"/>
                    <a:pt x="23" y="23"/>
                    <a:pt x="23" y="23"/>
                  </a:cubicBezTo>
                  <a:cubicBezTo>
                    <a:pt x="24" y="23"/>
                    <a:pt x="25" y="25"/>
                    <a:pt x="25" y="28"/>
                  </a:cubicBezTo>
                  <a:close/>
                  <a:moveTo>
                    <a:pt x="31" y="19"/>
                  </a:moveTo>
                  <a:cubicBezTo>
                    <a:pt x="34" y="19"/>
                    <a:pt x="36" y="20"/>
                    <a:pt x="36" y="20"/>
                  </a:cubicBezTo>
                  <a:cubicBezTo>
                    <a:pt x="36" y="20"/>
                    <a:pt x="34" y="21"/>
                    <a:pt x="31" y="21"/>
                  </a:cubicBezTo>
                  <a:cubicBezTo>
                    <a:pt x="28" y="21"/>
                    <a:pt x="26" y="21"/>
                    <a:pt x="26" y="21"/>
                  </a:cubicBezTo>
                  <a:cubicBezTo>
                    <a:pt x="26" y="20"/>
                    <a:pt x="28" y="20"/>
                    <a:pt x="31" y="19"/>
                  </a:cubicBezTo>
                  <a:close/>
                  <a:moveTo>
                    <a:pt x="0" y="22"/>
                  </a:moveTo>
                  <a:cubicBezTo>
                    <a:pt x="2" y="23"/>
                    <a:pt x="6" y="25"/>
                    <a:pt x="6" y="25"/>
                  </a:cubicBezTo>
                  <a:cubicBezTo>
                    <a:pt x="4" y="26"/>
                    <a:pt x="4" y="29"/>
                    <a:pt x="4" y="29"/>
                  </a:cubicBezTo>
                  <a:cubicBezTo>
                    <a:pt x="10" y="32"/>
                    <a:pt x="16" y="30"/>
                    <a:pt x="18" y="28"/>
                  </a:cubicBezTo>
                  <a:cubicBezTo>
                    <a:pt x="18" y="31"/>
                    <a:pt x="17" y="37"/>
                    <a:pt x="22" y="42"/>
                  </a:cubicBezTo>
                  <a:cubicBezTo>
                    <a:pt x="22" y="42"/>
                    <a:pt x="24" y="41"/>
                    <a:pt x="26" y="39"/>
                  </a:cubicBezTo>
                  <a:cubicBezTo>
                    <a:pt x="26" y="39"/>
                    <a:pt x="28" y="42"/>
                    <a:pt x="30" y="43"/>
                  </a:cubicBezTo>
                  <a:cubicBezTo>
                    <a:pt x="30" y="43"/>
                    <a:pt x="36" y="36"/>
                    <a:pt x="34" y="29"/>
                  </a:cubicBezTo>
                  <a:cubicBezTo>
                    <a:pt x="41" y="29"/>
                    <a:pt x="46" y="21"/>
                    <a:pt x="46" y="21"/>
                  </a:cubicBezTo>
                  <a:cubicBezTo>
                    <a:pt x="45" y="19"/>
                    <a:pt x="41" y="18"/>
                    <a:pt x="41" y="18"/>
                  </a:cubicBezTo>
                  <a:cubicBezTo>
                    <a:pt x="42" y="16"/>
                    <a:pt x="43" y="14"/>
                    <a:pt x="43" y="14"/>
                  </a:cubicBezTo>
                  <a:cubicBezTo>
                    <a:pt x="37" y="10"/>
                    <a:pt x="31" y="13"/>
                    <a:pt x="28" y="15"/>
                  </a:cubicBezTo>
                  <a:cubicBezTo>
                    <a:pt x="29" y="12"/>
                    <a:pt x="29" y="5"/>
                    <a:pt x="25" y="0"/>
                  </a:cubicBezTo>
                  <a:cubicBezTo>
                    <a:pt x="25" y="0"/>
                    <a:pt x="22" y="2"/>
                    <a:pt x="21" y="4"/>
                  </a:cubicBezTo>
                  <a:cubicBezTo>
                    <a:pt x="21" y="4"/>
                    <a:pt x="19" y="0"/>
                    <a:pt x="16" y="0"/>
                  </a:cubicBezTo>
                  <a:cubicBezTo>
                    <a:pt x="16" y="0"/>
                    <a:pt x="10" y="7"/>
                    <a:pt x="13" y="14"/>
                  </a:cubicBezTo>
                  <a:cubicBezTo>
                    <a:pt x="5" y="13"/>
                    <a:pt x="0" y="22"/>
                    <a:pt x="0"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54">
              <a:extLst>
                <a:ext uri="{FF2B5EF4-FFF2-40B4-BE49-F238E27FC236}">
                  <a16:creationId xmlns:a16="http://schemas.microsoft.com/office/drawing/2014/main" id="{074D4BAE-FC9E-410B-AFC2-6D1AF3742B4D}"/>
                </a:ext>
              </a:extLst>
            </p:cNvPr>
            <p:cNvSpPr>
              <a:spLocks noEditPoints="1"/>
            </p:cNvSpPr>
            <p:nvPr/>
          </p:nvSpPr>
          <p:spPr bwMode="auto">
            <a:xfrm>
              <a:off x="2821601" y="763541"/>
              <a:ext cx="157376" cy="134893"/>
            </a:xfrm>
            <a:custGeom>
              <a:avLst/>
              <a:gdLst>
                <a:gd name="T0" fmla="*/ 35 w 54"/>
                <a:gd name="T1" fmla="*/ 20 h 51"/>
                <a:gd name="T2" fmla="*/ 42 w 54"/>
                <a:gd name="T3" fmla="*/ 19 h 51"/>
                <a:gd name="T4" fmla="*/ 36 w 54"/>
                <a:gd name="T5" fmla="*/ 22 h 51"/>
                <a:gd name="T6" fmla="*/ 30 w 54"/>
                <a:gd name="T7" fmla="*/ 24 h 51"/>
                <a:gd name="T8" fmla="*/ 35 w 54"/>
                <a:gd name="T9" fmla="*/ 20 h 51"/>
                <a:gd name="T10" fmla="*/ 29 w 54"/>
                <a:gd name="T11" fmla="*/ 33 h 51"/>
                <a:gd name="T12" fmla="*/ 28 w 54"/>
                <a:gd name="T13" fmla="*/ 27 h 51"/>
                <a:gd name="T14" fmla="*/ 31 w 54"/>
                <a:gd name="T15" fmla="*/ 32 h 51"/>
                <a:gd name="T16" fmla="*/ 33 w 54"/>
                <a:gd name="T17" fmla="*/ 39 h 51"/>
                <a:gd name="T18" fmla="*/ 29 w 54"/>
                <a:gd name="T19" fmla="*/ 33 h 51"/>
                <a:gd name="T20" fmla="*/ 26 w 54"/>
                <a:gd name="T21" fmla="*/ 26 h 51"/>
                <a:gd name="T22" fmla="*/ 26 w 54"/>
                <a:gd name="T23" fmla="*/ 24 h 51"/>
                <a:gd name="T24" fmla="*/ 27 w 54"/>
                <a:gd name="T25" fmla="*/ 24 h 51"/>
                <a:gd name="T26" fmla="*/ 28 w 54"/>
                <a:gd name="T27" fmla="*/ 25 h 51"/>
                <a:gd name="T28" fmla="*/ 26 w 54"/>
                <a:gd name="T29" fmla="*/ 26 h 51"/>
                <a:gd name="T30" fmla="*/ 25 w 54"/>
                <a:gd name="T31" fmla="*/ 22 h 51"/>
                <a:gd name="T32" fmla="*/ 21 w 54"/>
                <a:gd name="T33" fmla="*/ 17 h 51"/>
                <a:gd name="T34" fmla="*/ 19 w 54"/>
                <a:gd name="T35" fmla="*/ 11 h 51"/>
                <a:gd name="T36" fmla="*/ 23 w 54"/>
                <a:gd name="T37" fmla="*/ 16 h 51"/>
                <a:gd name="T38" fmla="*/ 25 w 54"/>
                <a:gd name="T39" fmla="*/ 22 h 51"/>
                <a:gd name="T40" fmla="*/ 20 w 54"/>
                <a:gd name="T41" fmla="*/ 30 h 51"/>
                <a:gd name="T42" fmla="*/ 13 w 54"/>
                <a:gd name="T43" fmla="*/ 32 h 51"/>
                <a:gd name="T44" fmla="*/ 18 w 54"/>
                <a:gd name="T45" fmla="*/ 28 h 51"/>
                <a:gd name="T46" fmla="*/ 24 w 54"/>
                <a:gd name="T47" fmla="*/ 26 h 51"/>
                <a:gd name="T48" fmla="*/ 20 w 54"/>
                <a:gd name="T49" fmla="*/ 30 h 51"/>
                <a:gd name="T50" fmla="*/ 21 w 54"/>
                <a:gd name="T51" fmla="*/ 0 h 51"/>
                <a:gd name="T52" fmla="*/ 18 w 54"/>
                <a:gd name="T53" fmla="*/ 5 h 51"/>
                <a:gd name="T54" fmla="*/ 11 w 54"/>
                <a:gd name="T55" fmla="*/ 2 h 51"/>
                <a:gd name="T56" fmla="*/ 12 w 54"/>
                <a:gd name="T57" fmla="*/ 20 h 51"/>
                <a:gd name="T58" fmla="*/ 0 w 54"/>
                <a:gd name="T59" fmla="*/ 34 h 51"/>
                <a:gd name="T60" fmla="*/ 8 w 54"/>
                <a:gd name="T61" fmla="*/ 36 h 51"/>
                <a:gd name="T62" fmla="*/ 7 w 54"/>
                <a:gd name="T63" fmla="*/ 42 h 51"/>
                <a:gd name="T64" fmla="*/ 24 w 54"/>
                <a:gd name="T65" fmla="*/ 35 h 51"/>
                <a:gd name="T66" fmla="*/ 33 w 54"/>
                <a:gd name="T67" fmla="*/ 51 h 51"/>
                <a:gd name="T68" fmla="*/ 37 w 54"/>
                <a:gd name="T69" fmla="*/ 46 h 51"/>
                <a:gd name="T70" fmla="*/ 43 w 54"/>
                <a:gd name="T71" fmla="*/ 49 h 51"/>
                <a:gd name="T72" fmla="*/ 43 w 54"/>
                <a:gd name="T73" fmla="*/ 31 h 51"/>
                <a:gd name="T74" fmla="*/ 54 w 54"/>
                <a:gd name="T75" fmla="*/ 17 h 51"/>
                <a:gd name="T76" fmla="*/ 47 w 54"/>
                <a:gd name="T77" fmla="*/ 15 h 51"/>
                <a:gd name="T78" fmla="*/ 47 w 54"/>
                <a:gd name="T79" fmla="*/ 9 h 51"/>
                <a:gd name="T80" fmla="*/ 31 w 54"/>
                <a:gd name="T81" fmla="*/ 16 h 51"/>
                <a:gd name="T82" fmla="*/ 21 w 54"/>
                <a:gd name="T8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35" y="20"/>
                  </a:moveTo>
                  <a:cubicBezTo>
                    <a:pt x="39" y="19"/>
                    <a:pt x="42" y="19"/>
                    <a:pt x="42" y="19"/>
                  </a:cubicBezTo>
                  <a:cubicBezTo>
                    <a:pt x="42" y="19"/>
                    <a:pt x="40" y="21"/>
                    <a:pt x="36" y="22"/>
                  </a:cubicBezTo>
                  <a:cubicBezTo>
                    <a:pt x="33" y="24"/>
                    <a:pt x="30" y="24"/>
                    <a:pt x="30" y="24"/>
                  </a:cubicBezTo>
                  <a:cubicBezTo>
                    <a:pt x="30" y="23"/>
                    <a:pt x="32" y="22"/>
                    <a:pt x="35" y="20"/>
                  </a:cubicBezTo>
                  <a:close/>
                  <a:moveTo>
                    <a:pt x="29" y="33"/>
                  </a:moveTo>
                  <a:cubicBezTo>
                    <a:pt x="28" y="30"/>
                    <a:pt x="27" y="27"/>
                    <a:pt x="28" y="27"/>
                  </a:cubicBezTo>
                  <a:cubicBezTo>
                    <a:pt x="28" y="27"/>
                    <a:pt x="30" y="29"/>
                    <a:pt x="31" y="32"/>
                  </a:cubicBezTo>
                  <a:cubicBezTo>
                    <a:pt x="33" y="36"/>
                    <a:pt x="33" y="39"/>
                    <a:pt x="33" y="39"/>
                  </a:cubicBezTo>
                  <a:cubicBezTo>
                    <a:pt x="33" y="39"/>
                    <a:pt x="31" y="37"/>
                    <a:pt x="29" y="33"/>
                  </a:cubicBezTo>
                  <a:close/>
                  <a:moveTo>
                    <a:pt x="26" y="26"/>
                  </a:moveTo>
                  <a:cubicBezTo>
                    <a:pt x="26" y="26"/>
                    <a:pt x="25" y="25"/>
                    <a:pt x="26" y="24"/>
                  </a:cubicBezTo>
                  <a:cubicBezTo>
                    <a:pt x="26" y="24"/>
                    <a:pt x="26" y="23"/>
                    <a:pt x="27" y="24"/>
                  </a:cubicBezTo>
                  <a:cubicBezTo>
                    <a:pt x="28" y="24"/>
                    <a:pt x="28" y="24"/>
                    <a:pt x="28" y="25"/>
                  </a:cubicBezTo>
                  <a:cubicBezTo>
                    <a:pt x="28" y="26"/>
                    <a:pt x="27" y="26"/>
                    <a:pt x="26" y="26"/>
                  </a:cubicBezTo>
                  <a:close/>
                  <a:moveTo>
                    <a:pt x="25" y="22"/>
                  </a:moveTo>
                  <a:cubicBezTo>
                    <a:pt x="24" y="22"/>
                    <a:pt x="22" y="20"/>
                    <a:pt x="21" y="17"/>
                  </a:cubicBezTo>
                  <a:cubicBezTo>
                    <a:pt x="19" y="14"/>
                    <a:pt x="19" y="11"/>
                    <a:pt x="19" y="11"/>
                  </a:cubicBezTo>
                  <a:cubicBezTo>
                    <a:pt x="19" y="11"/>
                    <a:pt x="21" y="13"/>
                    <a:pt x="23" y="16"/>
                  </a:cubicBezTo>
                  <a:cubicBezTo>
                    <a:pt x="24" y="19"/>
                    <a:pt x="25" y="22"/>
                    <a:pt x="25" y="22"/>
                  </a:cubicBezTo>
                  <a:close/>
                  <a:moveTo>
                    <a:pt x="20" y="30"/>
                  </a:moveTo>
                  <a:cubicBezTo>
                    <a:pt x="16" y="32"/>
                    <a:pt x="13" y="32"/>
                    <a:pt x="13" y="32"/>
                  </a:cubicBezTo>
                  <a:cubicBezTo>
                    <a:pt x="13" y="32"/>
                    <a:pt x="15" y="30"/>
                    <a:pt x="18" y="28"/>
                  </a:cubicBezTo>
                  <a:cubicBezTo>
                    <a:pt x="21" y="26"/>
                    <a:pt x="24" y="25"/>
                    <a:pt x="24" y="26"/>
                  </a:cubicBezTo>
                  <a:cubicBezTo>
                    <a:pt x="25" y="27"/>
                    <a:pt x="23" y="28"/>
                    <a:pt x="20" y="30"/>
                  </a:cubicBezTo>
                  <a:close/>
                  <a:moveTo>
                    <a:pt x="21" y="0"/>
                  </a:moveTo>
                  <a:cubicBezTo>
                    <a:pt x="21" y="0"/>
                    <a:pt x="19" y="3"/>
                    <a:pt x="18" y="5"/>
                  </a:cubicBezTo>
                  <a:cubicBezTo>
                    <a:pt x="18" y="5"/>
                    <a:pt x="14" y="2"/>
                    <a:pt x="11" y="2"/>
                  </a:cubicBezTo>
                  <a:cubicBezTo>
                    <a:pt x="11" y="2"/>
                    <a:pt x="6" y="13"/>
                    <a:pt x="12" y="20"/>
                  </a:cubicBezTo>
                  <a:cubicBezTo>
                    <a:pt x="3" y="23"/>
                    <a:pt x="0" y="34"/>
                    <a:pt x="0" y="34"/>
                  </a:cubicBezTo>
                  <a:cubicBezTo>
                    <a:pt x="3" y="35"/>
                    <a:pt x="8" y="36"/>
                    <a:pt x="8" y="36"/>
                  </a:cubicBezTo>
                  <a:cubicBezTo>
                    <a:pt x="7" y="38"/>
                    <a:pt x="7" y="42"/>
                    <a:pt x="7" y="42"/>
                  </a:cubicBezTo>
                  <a:cubicBezTo>
                    <a:pt x="15" y="43"/>
                    <a:pt x="21" y="38"/>
                    <a:pt x="24" y="35"/>
                  </a:cubicBezTo>
                  <a:cubicBezTo>
                    <a:pt x="24" y="39"/>
                    <a:pt x="26" y="47"/>
                    <a:pt x="33" y="51"/>
                  </a:cubicBezTo>
                  <a:cubicBezTo>
                    <a:pt x="33" y="51"/>
                    <a:pt x="36" y="48"/>
                    <a:pt x="37" y="46"/>
                  </a:cubicBezTo>
                  <a:cubicBezTo>
                    <a:pt x="37" y="46"/>
                    <a:pt x="40" y="48"/>
                    <a:pt x="43" y="49"/>
                  </a:cubicBezTo>
                  <a:cubicBezTo>
                    <a:pt x="43" y="49"/>
                    <a:pt x="48" y="38"/>
                    <a:pt x="43" y="31"/>
                  </a:cubicBezTo>
                  <a:cubicBezTo>
                    <a:pt x="52" y="28"/>
                    <a:pt x="54" y="17"/>
                    <a:pt x="54" y="17"/>
                  </a:cubicBezTo>
                  <a:cubicBezTo>
                    <a:pt x="52" y="15"/>
                    <a:pt x="47" y="15"/>
                    <a:pt x="47" y="15"/>
                  </a:cubicBezTo>
                  <a:cubicBezTo>
                    <a:pt x="48" y="13"/>
                    <a:pt x="47" y="9"/>
                    <a:pt x="47" y="9"/>
                  </a:cubicBezTo>
                  <a:cubicBezTo>
                    <a:pt x="39" y="8"/>
                    <a:pt x="33" y="13"/>
                    <a:pt x="31" y="16"/>
                  </a:cubicBezTo>
                  <a:cubicBezTo>
                    <a:pt x="30" y="12"/>
                    <a:pt x="29" y="4"/>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55">
              <a:extLst>
                <a:ext uri="{FF2B5EF4-FFF2-40B4-BE49-F238E27FC236}">
                  <a16:creationId xmlns:a16="http://schemas.microsoft.com/office/drawing/2014/main" id="{31EB4E0D-5181-4B03-ADED-2C2E61ABBFC2}"/>
                </a:ext>
              </a:extLst>
            </p:cNvPr>
            <p:cNvSpPr>
              <a:spLocks noEditPoints="1"/>
            </p:cNvSpPr>
            <p:nvPr/>
          </p:nvSpPr>
          <p:spPr bwMode="auto">
            <a:xfrm>
              <a:off x="3643807" y="461638"/>
              <a:ext cx="77082" cy="70658"/>
            </a:xfrm>
            <a:custGeom>
              <a:avLst/>
              <a:gdLst>
                <a:gd name="T0" fmla="*/ 10 w 26"/>
                <a:gd name="T1" fmla="*/ 9 h 27"/>
                <a:gd name="T2" fmla="*/ 12 w 26"/>
                <a:gd name="T3" fmla="*/ 12 h 27"/>
                <a:gd name="T4" fmla="*/ 9 w 26"/>
                <a:gd name="T5" fmla="*/ 10 h 27"/>
                <a:gd name="T6" fmla="*/ 7 w 26"/>
                <a:gd name="T7" fmla="*/ 7 h 27"/>
                <a:gd name="T8" fmla="*/ 10 w 26"/>
                <a:gd name="T9" fmla="*/ 9 h 27"/>
                <a:gd name="T10" fmla="*/ 10 w 26"/>
                <a:gd name="T11" fmla="*/ 17 h 27"/>
                <a:gd name="T12" fmla="*/ 7 w 26"/>
                <a:gd name="T13" fmla="*/ 19 h 27"/>
                <a:gd name="T14" fmla="*/ 9 w 26"/>
                <a:gd name="T15" fmla="*/ 16 h 27"/>
                <a:gd name="T16" fmla="*/ 12 w 26"/>
                <a:gd name="T17" fmla="*/ 14 h 27"/>
                <a:gd name="T18" fmla="*/ 10 w 26"/>
                <a:gd name="T19" fmla="*/ 17 h 27"/>
                <a:gd name="T20" fmla="*/ 13 w 26"/>
                <a:gd name="T21" fmla="*/ 12 h 27"/>
                <a:gd name="T22" fmla="*/ 14 w 26"/>
                <a:gd name="T23" fmla="*/ 13 h 27"/>
                <a:gd name="T24" fmla="*/ 13 w 26"/>
                <a:gd name="T25" fmla="*/ 14 h 27"/>
                <a:gd name="T26" fmla="*/ 13 w 26"/>
                <a:gd name="T27" fmla="*/ 13 h 27"/>
                <a:gd name="T28" fmla="*/ 13 w 26"/>
                <a:gd name="T29" fmla="*/ 12 h 27"/>
                <a:gd name="T30" fmla="*/ 16 w 26"/>
                <a:gd name="T31" fmla="*/ 8 h 27"/>
                <a:gd name="T32" fmla="*/ 19 w 26"/>
                <a:gd name="T33" fmla="*/ 6 h 27"/>
                <a:gd name="T34" fmla="*/ 17 w 26"/>
                <a:gd name="T35" fmla="*/ 9 h 27"/>
                <a:gd name="T36" fmla="*/ 15 w 26"/>
                <a:gd name="T37" fmla="*/ 12 h 27"/>
                <a:gd name="T38" fmla="*/ 16 w 26"/>
                <a:gd name="T39" fmla="*/ 8 h 27"/>
                <a:gd name="T40" fmla="*/ 20 w 26"/>
                <a:gd name="T41" fmla="*/ 20 h 27"/>
                <a:gd name="T42" fmla="*/ 17 w 26"/>
                <a:gd name="T43" fmla="*/ 18 h 27"/>
                <a:gd name="T44" fmla="*/ 15 w 26"/>
                <a:gd name="T45" fmla="*/ 15 h 27"/>
                <a:gd name="T46" fmla="*/ 18 w 26"/>
                <a:gd name="T47" fmla="*/ 17 h 27"/>
                <a:gd name="T48" fmla="*/ 20 w 26"/>
                <a:gd name="T49" fmla="*/ 20 h 27"/>
                <a:gd name="T50" fmla="*/ 7 w 26"/>
                <a:gd name="T51" fmla="*/ 14 h 27"/>
                <a:gd name="T52" fmla="*/ 1 w 26"/>
                <a:gd name="T53" fmla="*/ 22 h 27"/>
                <a:gd name="T54" fmla="*/ 4 w 26"/>
                <a:gd name="T55" fmla="*/ 23 h 27"/>
                <a:gd name="T56" fmla="*/ 4 w 26"/>
                <a:gd name="T57" fmla="*/ 27 h 27"/>
                <a:gd name="T58" fmla="*/ 13 w 26"/>
                <a:gd name="T59" fmla="*/ 23 h 27"/>
                <a:gd name="T60" fmla="*/ 23 w 26"/>
                <a:gd name="T61" fmla="*/ 26 h 27"/>
                <a:gd name="T62" fmla="*/ 23 w 26"/>
                <a:gd name="T63" fmla="*/ 22 h 27"/>
                <a:gd name="T64" fmla="*/ 26 w 26"/>
                <a:gd name="T65" fmla="*/ 21 h 27"/>
                <a:gd name="T66" fmla="*/ 19 w 26"/>
                <a:gd name="T67" fmla="*/ 13 h 27"/>
                <a:gd name="T68" fmla="*/ 25 w 26"/>
                <a:gd name="T69" fmla="*/ 5 h 27"/>
                <a:gd name="T70" fmla="*/ 22 w 26"/>
                <a:gd name="T71" fmla="*/ 4 h 27"/>
                <a:gd name="T72" fmla="*/ 22 w 26"/>
                <a:gd name="T73" fmla="*/ 0 h 27"/>
                <a:gd name="T74" fmla="*/ 13 w 26"/>
                <a:gd name="T75" fmla="*/ 4 h 27"/>
                <a:gd name="T76" fmla="*/ 3 w 26"/>
                <a:gd name="T77" fmla="*/ 1 h 27"/>
                <a:gd name="T78" fmla="*/ 4 w 26"/>
                <a:gd name="T79" fmla="*/ 5 h 27"/>
                <a:gd name="T80" fmla="*/ 0 w 26"/>
                <a:gd name="T81" fmla="*/ 6 h 27"/>
                <a:gd name="T82" fmla="*/ 7 w 26"/>
                <a:gd name="T8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7">
                  <a:moveTo>
                    <a:pt x="10" y="9"/>
                  </a:moveTo>
                  <a:cubicBezTo>
                    <a:pt x="12" y="11"/>
                    <a:pt x="13" y="12"/>
                    <a:pt x="12" y="12"/>
                  </a:cubicBezTo>
                  <a:cubicBezTo>
                    <a:pt x="12" y="12"/>
                    <a:pt x="11" y="12"/>
                    <a:pt x="9" y="10"/>
                  </a:cubicBezTo>
                  <a:cubicBezTo>
                    <a:pt x="8" y="9"/>
                    <a:pt x="7" y="7"/>
                    <a:pt x="7" y="7"/>
                  </a:cubicBezTo>
                  <a:cubicBezTo>
                    <a:pt x="7" y="7"/>
                    <a:pt x="8" y="8"/>
                    <a:pt x="10" y="9"/>
                  </a:cubicBezTo>
                  <a:close/>
                  <a:moveTo>
                    <a:pt x="10" y="17"/>
                  </a:moveTo>
                  <a:cubicBezTo>
                    <a:pt x="9" y="19"/>
                    <a:pt x="7" y="19"/>
                    <a:pt x="7" y="19"/>
                  </a:cubicBezTo>
                  <a:cubicBezTo>
                    <a:pt x="7" y="19"/>
                    <a:pt x="8" y="18"/>
                    <a:pt x="9" y="16"/>
                  </a:cubicBezTo>
                  <a:cubicBezTo>
                    <a:pt x="11" y="15"/>
                    <a:pt x="12" y="14"/>
                    <a:pt x="12" y="14"/>
                  </a:cubicBezTo>
                  <a:cubicBezTo>
                    <a:pt x="13" y="14"/>
                    <a:pt x="12" y="16"/>
                    <a:pt x="10" y="17"/>
                  </a:cubicBezTo>
                  <a:close/>
                  <a:moveTo>
                    <a:pt x="13" y="12"/>
                  </a:moveTo>
                  <a:cubicBezTo>
                    <a:pt x="14" y="12"/>
                    <a:pt x="14" y="13"/>
                    <a:pt x="14" y="13"/>
                  </a:cubicBezTo>
                  <a:cubicBezTo>
                    <a:pt x="14" y="13"/>
                    <a:pt x="14" y="14"/>
                    <a:pt x="13" y="14"/>
                  </a:cubicBezTo>
                  <a:cubicBezTo>
                    <a:pt x="13" y="14"/>
                    <a:pt x="13" y="13"/>
                    <a:pt x="13" y="13"/>
                  </a:cubicBezTo>
                  <a:cubicBezTo>
                    <a:pt x="13" y="13"/>
                    <a:pt x="13" y="12"/>
                    <a:pt x="13" y="12"/>
                  </a:cubicBezTo>
                  <a:close/>
                  <a:moveTo>
                    <a:pt x="16" y="8"/>
                  </a:moveTo>
                  <a:cubicBezTo>
                    <a:pt x="18" y="7"/>
                    <a:pt x="19" y="6"/>
                    <a:pt x="19" y="6"/>
                  </a:cubicBezTo>
                  <a:cubicBezTo>
                    <a:pt x="19" y="6"/>
                    <a:pt x="19" y="8"/>
                    <a:pt x="17" y="9"/>
                  </a:cubicBezTo>
                  <a:cubicBezTo>
                    <a:pt x="16" y="11"/>
                    <a:pt x="15" y="12"/>
                    <a:pt x="15" y="12"/>
                  </a:cubicBezTo>
                  <a:cubicBezTo>
                    <a:pt x="14" y="11"/>
                    <a:pt x="15" y="10"/>
                    <a:pt x="16" y="8"/>
                  </a:cubicBezTo>
                  <a:close/>
                  <a:moveTo>
                    <a:pt x="20" y="20"/>
                  </a:moveTo>
                  <a:cubicBezTo>
                    <a:pt x="20" y="20"/>
                    <a:pt x="18" y="19"/>
                    <a:pt x="17" y="18"/>
                  </a:cubicBezTo>
                  <a:cubicBezTo>
                    <a:pt x="15" y="16"/>
                    <a:pt x="14" y="15"/>
                    <a:pt x="15" y="15"/>
                  </a:cubicBezTo>
                  <a:cubicBezTo>
                    <a:pt x="15" y="14"/>
                    <a:pt x="16" y="15"/>
                    <a:pt x="18" y="17"/>
                  </a:cubicBezTo>
                  <a:cubicBezTo>
                    <a:pt x="19" y="18"/>
                    <a:pt x="20" y="20"/>
                    <a:pt x="20" y="20"/>
                  </a:cubicBezTo>
                  <a:close/>
                  <a:moveTo>
                    <a:pt x="7" y="14"/>
                  </a:moveTo>
                  <a:cubicBezTo>
                    <a:pt x="5" y="15"/>
                    <a:pt x="1" y="17"/>
                    <a:pt x="1" y="22"/>
                  </a:cubicBezTo>
                  <a:cubicBezTo>
                    <a:pt x="1" y="22"/>
                    <a:pt x="3" y="23"/>
                    <a:pt x="4" y="23"/>
                  </a:cubicBezTo>
                  <a:cubicBezTo>
                    <a:pt x="4" y="23"/>
                    <a:pt x="4" y="25"/>
                    <a:pt x="4" y="27"/>
                  </a:cubicBezTo>
                  <a:cubicBezTo>
                    <a:pt x="4" y="27"/>
                    <a:pt x="11" y="27"/>
                    <a:pt x="13" y="23"/>
                  </a:cubicBezTo>
                  <a:cubicBezTo>
                    <a:pt x="17" y="27"/>
                    <a:pt x="23" y="26"/>
                    <a:pt x="23" y="26"/>
                  </a:cubicBezTo>
                  <a:cubicBezTo>
                    <a:pt x="24" y="24"/>
                    <a:pt x="23" y="22"/>
                    <a:pt x="23" y="22"/>
                  </a:cubicBezTo>
                  <a:cubicBezTo>
                    <a:pt x="24" y="22"/>
                    <a:pt x="26" y="21"/>
                    <a:pt x="26" y="21"/>
                  </a:cubicBezTo>
                  <a:cubicBezTo>
                    <a:pt x="25" y="16"/>
                    <a:pt x="21" y="14"/>
                    <a:pt x="19" y="13"/>
                  </a:cubicBezTo>
                  <a:cubicBezTo>
                    <a:pt x="21" y="12"/>
                    <a:pt x="25" y="10"/>
                    <a:pt x="25" y="5"/>
                  </a:cubicBezTo>
                  <a:cubicBezTo>
                    <a:pt x="25" y="5"/>
                    <a:pt x="24" y="4"/>
                    <a:pt x="22" y="4"/>
                  </a:cubicBezTo>
                  <a:cubicBezTo>
                    <a:pt x="22" y="4"/>
                    <a:pt x="23" y="2"/>
                    <a:pt x="22" y="0"/>
                  </a:cubicBezTo>
                  <a:cubicBezTo>
                    <a:pt x="22" y="0"/>
                    <a:pt x="16" y="0"/>
                    <a:pt x="13" y="4"/>
                  </a:cubicBezTo>
                  <a:cubicBezTo>
                    <a:pt x="10" y="0"/>
                    <a:pt x="3" y="1"/>
                    <a:pt x="3" y="1"/>
                  </a:cubicBezTo>
                  <a:cubicBezTo>
                    <a:pt x="3" y="2"/>
                    <a:pt x="4" y="5"/>
                    <a:pt x="4" y="5"/>
                  </a:cubicBezTo>
                  <a:cubicBezTo>
                    <a:pt x="2" y="5"/>
                    <a:pt x="0" y="6"/>
                    <a:pt x="0" y="6"/>
                  </a:cubicBezTo>
                  <a:cubicBezTo>
                    <a:pt x="1" y="11"/>
                    <a:pt x="5" y="13"/>
                    <a:pt x="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356">
              <a:extLst>
                <a:ext uri="{FF2B5EF4-FFF2-40B4-BE49-F238E27FC236}">
                  <a16:creationId xmlns:a16="http://schemas.microsoft.com/office/drawing/2014/main" id="{8D6BA53D-0649-41C0-85D7-1807D11ECAAE}"/>
                </a:ext>
              </a:extLst>
            </p:cNvPr>
            <p:cNvSpPr>
              <a:spLocks noEditPoints="1"/>
            </p:cNvSpPr>
            <p:nvPr/>
          </p:nvSpPr>
          <p:spPr bwMode="auto">
            <a:xfrm>
              <a:off x="3945711" y="991574"/>
              <a:ext cx="186281" cy="183070"/>
            </a:xfrm>
            <a:custGeom>
              <a:avLst/>
              <a:gdLst>
                <a:gd name="T0" fmla="*/ 44 w 64"/>
                <a:gd name="T1" fmla="*/ 27 h 69"/>
                <a:gd name="T2" fmla="*/ 36 w 64"/>
                <a:gd name="T3" fmla="*/ 31 h 69"/>
                <a:gd name="T4" fmla="*/ 42 w 64"/>
                <a:gd name="T5" fmla="*/ 25 h 69"/>
                <a:gd name="T6" fmla="*/ 50 w 64"/>
                <a:gd name="T7" fmla="*/ 21 h 69"/>
                <a:gd name="T8" fmla="*/ 44 w 64"/>
                <a:gd name="T9" fmla="*/ 27 h 69"/>
                <a:gd name="T10" fmla="*/ 37 w 64"/>
                <a:gd name="T11" fmla="*/ 46 h 69"/>
                <a:gd name="T12" fmla="*/ 35 w 64"/>
                <a:gd name="T13" fmla="*/ 38 h 69"/>
                <a:gd name="T14" fmla="*/ 40 w 64"/>
                <a:gd name="T15" fmla="*/ 45 h 69"/>
                <a:gd name="T16" fmla="*/ 43 w 64"/>
                <a:gd name="T17" fmla="*/ 53 h 69"/>
                <a:gd name="T18" fmla="*/ 37 w 64"/>
                <a:gd name="T19" fmla="*/ 46 h 69"/>
                <a:gd name="T20" fmla="*/ 32 w 64"/>
                <a:gd name="T21" fmla="*/ 35 h 69"/>
                <a:gd name="T22" fmla="*/ 31 w 64"/>
                <a:gd name="T23" fmla="*/ 33 h 69"/>
                <a:gd name="T24" fmla="*/ 33 w 64"/>
                <a:gd name="T25" fmla="*/ 32 h 69"/>
                <a:gd name="T26" fmla="*/ 34 w 64"/>
                <a:gd name="T27" fmla="*/ 34 h 69"/>
                <a:gd name="T28" fmla="*/ 32 w 64"/>
                <a:gd name="T29" fmla="*/ 35 h 69"/>
                <a:gd name="T30" fmla="*/ 31 w 64"/>
                <a:gd name="T31" fmla="*/ 31 h 69"/>
                <a:gd name="T32" fmla="*/ 25 w 64"/>
                <a:gd name="T33" fmla="*/ 25 h 69"/>
                <a:gd name="T34" fmla="*/ 21 w 64"/>
                <a:gd name="T35" fmla="*/ 17 h 69"/>
                <a:gd name="T36" fmla="*/ 27 w 64"/>
                <a:gd name="T37" fmla="*/ 23 h 69"/>
                <a:gd name="T38" fmla="*/ 31 w 64"/>
                <a:gd name="T39" fmla="*/ 31 h 69"/>
                <a:gd name="T40" fmla="*/ 23 w 64"/>
                <a:gd name="T41" fmla="*/ 41 h 69"/>
                <a:gd name="T42" fmla="*/ 15 w 64"/>
                <a:gd name="T43" fmla="*/ 44 h 69"/>
                <a:gd name="T44" fmla="*/ 22 w 64"/>
                <a:gd name="T45" fmla="*/ 38 h 69"/>
                <a:gd name="T46" fmla="*/ 30 w 64"/>
                <a:gd name="T47" fmla="*/ 36 h 69"/>
                <a:gd name="T48" fmla="*/ 23 w 64"/>
                <a:gd name="T49" fmla="*/ 41 h 69"/>
                <a:gd name="T50" fmla="*/ 61 w 64"/>
                <a:gd name="T51" fmla="*/ 10 h 69"/>
                <a:gd name="T52" fmla="*/ 37 w 64"/>
                <a:gd name="T53" fmla="*/ 14 h 69"/>
                <a:gd name="T54" fmla="*/ 17 w 64"/>
                <a:gd name="T55" fmla="*/ 0 h 69"/>
                <a:gd name="T56" fmla="*/ 16 w 64"/>
                <a:gd name="T57" fmla="*/ 10 h 69"/>
                <a:gd name="T58" fmla="*/ 8 w 64"/>
                <a:gd name="T59" fmla="*/ 10 h 69"/>
                <a:gd name="T60" fmla="*/ 19 w 64"/>
                <a:gd name="T61" fmla="*/ 31 h 69"/>
                <a:gd name="T62" fmla="*/ 0 w 64"/>
                <a:gd name="T63" fmla="*/ 46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5 w 64"/>
                <a:gd name="T77" fmla="*/ 38 h 69"/>
                <a:gd name="T78" fmla="*/ 64 w 64"/>
                <a:gd name="T79" fmla="*/ 23 h 69"/>
                <a:gd name="T80" fmla="*/ 57 w 64"/>
                <a:gd name="T81" fmla="*/ 20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4" y="27"/>
                  </a:moveTo>
                  <a:cubicBezTo>
                    <a:pt x="40" y="30"/>
                    <a:pt x="37" y="32"/>
                    <a:pt x="36" y="31"/>
                  </a:cubicBezTo>
                  <a:cubicBezTo>
                    <a:pt x="36" y="30"/>
                    <a:pt x="38" y="28"/>
                    <a:pt x="42" y="25"/>
                  </a:cubicBezTo>
                  <a:cubicBezTo>
                    <a:pt x="46" y="22"/>
                    <a:pt x="50" y="21"/>
                    <a:pt x="50" y="21"/>
                  </a:cubicBezTo>
                  <a:cubicBezTo>
                    <a:pt x="50" y="21"/>
                    <a:pt x="48" y="25"/>
                    <a:pt x="44" y="27"/>
                  </a:cubicBezTo>
                  <a:close/>
                  <a:moveTo>
                    <a:pt x="37" y="46"/>
                  </a:moveTo>
                  <a:cubicBezTo>
                    <a:pt x="35" y="42"/>
                    <a:pt x="34" y="38"/>
                    <a:pt x="35" y="38"/>
                  </a:cubicBezTo>
                  <a:cubicBezTo>
                    <a:pt x="35" y="38"/>
                    <a:pt x="38" y="40"/>
                    <a:pt x="40" y="45"/>
                  </a:cubicBezTo>
                  <a:cubicBezTo>
                    <a:pt x="42" y="49"/>
                    <a:pt x="43" y="53"/>
                    <a:pt x="43" y="53"/>
                  </a:cubicBezTo>
                  <a:cubicBezTo>
                    <a:pt x="43" y="53"/>
                    <a:pt x="39" y="50"/>
                    <a:pt x="37" y="46"/>
                  </a:cubicBezTo>
                  <a:close/>
                  <a:moveTo>
                    <a:pt x="32" y="35"/>
                  </a:moveTo>
                  <a:cubicBezTo>
                    <a:pt x="32" y="35"/>
                    <a:pt x="31" y="34"/>
                    <a:pt x="31" y="33"/>
                  </a:cubicBezTo>
                  <a:cubicBezTo>
                    <a:pt x="32" y="33"/>
                    <a:pt x="32" y="32"/>
                    <a:pt x="33" y="32"/>
                  </a:cubicBezTo>
                  <a:cubicBezTo>
                    <a:pt x="34" y="32"/>
                    <a:pt x="35" y="33"/>
                    <a:pt x="34" y="34"/>
                  </a:cubicBezTo>
                  <a:cubicBezTo>
                    <a:pt x="34" y="35"/>
                    <a:pt x="33" y="35"/>
                    <a:pt x="32" y="35"/>
                  </a:cubicBezTo>
                  <a:close/>
                  <a:moveTo>
                    <a:pt x="31" y="31"/>
                  </a:moveTo>
                  <a:cubicBezTo>
                    <a:pt x="30" y="31"/>
                    <a:pt x="28" y="29"/>
                    <a:pt x="25" y="25"/>
                  </a:cubicBezTo>
                  <a:cubicBezTo>
                    <a:pt x="22" y="21"/>
                    <a:pt x="21" y="17"/>
                    <a:pt x="21" y="17"/>
                  </a:cubicBezTo>
                  <a:cubicBezTo>
                    <a:pt x="21" y="17"/>
                    <a:pt x="25" y="19"/>
                    <a:pt x="27" y="23"/>
                  </a:cubicBezTo>
                  <a:cubicBezTo>
                    <a:pt x="30" y="27"/>
                    <a:pt x="32" y="30"/>
                    <a:pt x="31" y="31"/>
                  </a:cubicBezTo>
                  <a:close/>
                  <a:moveTo>
                    <a:pt x="23" y="41"/>
                  </a:moveTo>
                  <a:cubicBezTo>
                    <a:pt x="19" y="43"/>
                    <a:pt x="15" y="44"/>
                    <a:pt x="15" y="44"/>
                  </a:cubicBezTo>
                  <a:cubicBezTo>
                    <a:pt x="15" y="44"/>
                    <a:pt x="18" y="40"/>
                    <a:pt x="22" y="38"/>
                  </a:cubicBezTo>
                  <a:cubicBezTo>
                    <a:pt x="26" y="36"/>
                    <a:pt x="29" y="35"/>
                    <a:pt x="30" y="36"/>
                  </a:cubicBezTo>
                  <a:cubicBezTo>
                    <a:pt x="30" y="36"/>
                    <a:pt x="27" y="39"/>
                    <a:pt x="23" y="41"/>
                  </a:cubicBezTo>
                  <a:close/>
                  <a:moveTo>
                    <a:pt x="61" y="10"/>
                  </a:moveTo>
                  <a:cubicBezTo>
                    <a:pt x="61" y="10"/>
                    <a:pt x="46" y="5"/>
                    <a:pt x="37" y="14"/>
                  </a:cubicBezTo>
                  <a:cubicBezTo>
                    <a:pt x="33" y="2"/>
                    <a:pt x="17" y="0"/>
                    <a:pt x="17" y="0"/>
                  </a:cubicBezTo>
                  <a:cubicBezTo>
                    <a:pt x="16" y="4"/>
                    <a:pt x="16" y="10"/>
                    <a:pt x="16" y="10"/>
                  </a:cubicBezTo>
                  <a:cubicBezTo>
                    <a:pt x="13" y="9"/>
                    <a:pt x="8" y="10"/>
                    <a:pt x="8" y="10"/>
                  </a:cubicBezTo>
                  <a:cubicBezTo>
                    <a:pt x="7" y="21"/>
                    <a:pt x="15" y="28"/>
                    <a:pt x="19" y="31"/>
                  </a:cubicBezTo>
                  <a:cubicBezTo>
                    <a:pt x="14" y="32"/>
                    <a:pt x="4" y="35"/>
                    <a:pt x="0" y="46"/>
                  </a:cubicBezTo>
                  <a:cubicBezTo>
                    <a:pt x="0" y="46"/>
                    <a:pt x="3" y="48"/>
                    <a:pt x="7" y="49"/>
                  </a:cubicBezTo>
                  <a:cubicBezTo>
                    <a:pt x="7" y="49"/>
                    <a:pt x="3" y="55"/>
                    <a:pt x="3" y="58"/>
                  </a:cubicBezTo>
                  <a:cubicBezTo>
                    <a:pt x="3" y="58"/>
                    <a:pt x="18" y="64"/>
                    <a:pt x="27" y="55"/>
                  </a:cubicBezTo>
                  <a:cubicBezTo>
                    <a:pt x="32" y="67"/>
                    <a:pt x="47" y="69"/>
                    <a:pt x="47" y="69"/>
                  </a:cubicBezTo>
                  <a:cubicBezTo>
                    <a:pt x="48" y="65"/>
                    <a:pt x="48" y="59"/>
                    <a:pt x="48" y="59"/>
                  </a:cubicBezTo>
                  <a:cubicBezTo>
                    <a:pt x="52" y="60"/>
                    <a:pt x="56" y="59"/>
                    <a:pt x="56" y="59"/>
                  </a:cubicBezTo>
                  <a:cubicBezTo>
                    <a:pt x="57" y="48"/>
                    <a:pt x="49" y="41"/>
                    <a:pt x="45" y="38"/>
                  </a:cubicBezTo>
                  <a:cubicBezTo>
                    <a:pt x="50" y="37"/>
                    <a:pt x="60" y="34"/>
                    <a:pt x="64" y="23"/>
                  </a:cubicBezTo>
                  <a:cubicBezTo>
                    <a:pt x="64" y="23"/>
                    <a:pt x="61" y="20"/>
                    <a:pt x="57" y="20"/>
                  </a:cubicBezTo>
                  <a:cubicBezTo>
                    <a:pt x="57" y="20"/>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357">
              <a:extLst>
                <a:ext uri="{FF2B5EF4-FFF2-40B4-BE49-F238E27FC236}">
                  <a16:creationId xmlns:a16="http://schemas.microsoft.com/office/drawing/2014/main" id="{13A1AE8A-A6A6-41FB-9C06-178A9074C1D1}"/>
                </a:ext>
              </a:extLst>
            </p:cNvPr>
            <p:cNvSpPr>
              <a:spLocks noEditPoints="1"/>
            </p:cNvSpPr>
            <p:nvPr/>
          </p:nvSpPr>
          <p:spPr bwMode="auto">
            <a:xfrm>
              <a:off x="4221920" y="60169"/>
              <a:ext cx="131682" cy="122046"/>
            </a:xfrm>
            <a:custGeom>
              <a:avLst/>
              <a:gdLst>
                <a:gd name="T0" fmla="*/ 15 w 45"/>
                <a:gd name="T1" fmla="*/ 21 h 45"/>
                <a:gd name="T2" fmla="*/ 20 w 45"/>
                <a:gd name="T3" fmla="*/ 22 h 45"/>
                <a:gd name="T4" fmla="*/ 15 w 45"/>
                <a:gd name="T5" fmla="*/ 23 h 45"/>
                <a:gd name="T6" fmla="*/ 10 w 45"/>
                <a:gd name="T7" fmla="*/ 23 h 45"/>
                <a:gd name="T8" fmla="*/ 15 w 45"/>
                <a:gd name="T9" fmla="*/ 21 h 45"/>
                <a:gd name="T10" fmla="*/ 21 w 45"/>
                <a:gd name="T11" fmla="*/ 9 h 45"/>
                <a:gd name="T12" fmla="*/ 22 w 45"/>
                <a:gd name="T13" fmla="*/ 14 h 45"/>
                <a:gd name="T14" fmla="*/ 22 w 45"/>
                <a:gd name="T15" fmla="*/ 19 h 45"/>
                <a:gd name="T16" fmla="*/ 20 w 45"/>
                <a:gd name="T17" fmla="*/ 14 h 45"/>
                <a:gd name="T18" fmla="*/ 21 w 45"/>
                <a:gd name="T19" fmla="*/ 9 h 45"/>
                <a:gd name="T20" fmla="*/ 23 w 45"/>
                <a:gd name="T21" fmla="*/ 22 h 45"/>
                <a:gd name="T22" fmla="*/ 21 w 45"/>
                <a:gd name="T23" fmla="*/ 22 h 45"/>
                <a:gd name="T24" fmla="*/ 21 w 45"/>
                <a:gd name="T25" fmla="*/ 21 h 45"/>
                <a:gd name="T26" fmla="*/ 23 w 45"/>
                <a:gd name="T27" fmla="*/ 21 h 45"/>
                <a:gd name="T28" fmla="*/ 23 w 45"/>
                <a:gd name="T29" fmla="*/ 22 h 45"/>
                <a:gd name="T30" fmla="*/ 30 w 45"/>
                <a:gd name="T31" fmla="*/ 21 h 45"/>
                <a:gd name="T32" fmla="*/ 35 w 45"/>
                <a:gd name="T33" fmla="*/ 22 h 45"/>
                <a:gd name="T34" fmla="*/ 30 w 45"/>
                <a:gd name="T35" fmla="*/ 23 h 45"/>
                <a:gd name="T36" fmla="*/ 25 w 45"/>
                <a:gd name="T37" fmla="*/ 22 h 45"/>
                <a:gd name="T38" fmla="*/ 30 w 45"/>
                <a:gd name="T39" fmla="*/ 21 h 45"/>
                <a:gd name="T40" fmla="*/ 22 w 45"/>
                <a:gd name="T41" fmla="*/ 34 h 45"/>
                <a:gd name="T42" fmla="*/ 21 w 45"/>
                <a:gd name="T43" fmla="*/ 29 h 45"/>
                <a:gd name="T44" fmla="*/ 22 w 45"/>
                <a:gd name="T45" fmla="*/ 24 h 45"/>
                <a:gd name="T46" fmla="*/ 23 w 45"/>
                <a:gd name="T47" fmla="*/ 29 h 45"/>
                <a:gd name="T48" fmla="*/ 22 w 45"/>
                <a:gd name="T49" fmla="*/ 34 h 45"/>
                <a:gd name="T50" fmla="*/ 5 w 45"/>
                <a:gd name="T51" fmla="*/ 24 h 45"/>
                <a:gd name="T52" fmla="*/ 2 w 45"/>
                <a:gd name="T53" fmla="*/ 28 h 45"/>
                <a:gd name="T54" fmla="*/ 17 w 45"/>
                <a:gd name="T55" fmla="*/ 29 h 45"/>
                <a:gd name="T56" fmla="*/ 19 w 45"/>
                <a:gd name="T57" fmla="*/ 43 h 45"/>
                <a:gd name="T58" fmla="*/ 23 w 45"/>
                <a:gd name="T59" fmla="*/ 40 h 45"/>
                <a:gd name="T60" fmla="*/ 26 w 45"/>
                <a:gd name="T61" fmla="*/ 45 h 45"/>
                <a:gd name="T62" fmla="*/ 32 w 45"/>
                <a:gd name="T63" fmla="*/ 31 h 45"/>
                <a:gd name="T64" fmla="*/ 45 w 45"/>
                <a:gd name="T65" fmla="*/ 25 h 45"/>
                <a:gd name="T66" fmla="*/ 40 w 45"/>
                <a:gd name="T67" fmla="*/ 21 h 45"/>
                <a:gd name="T68" fmla="*/ 42 w 45"/>
                <a:gd name="T69" fmla="*/ 17 h 45"/>
                <a:gd name="T70" fmla="*/ 28 w 45"/>
                <a:gd name="T71" fmla="*/ 16 h 45"/>
                <a:gd name="T72" fmla="*/ 26 w 45"/>
                <a:gd name="T73" fmla="*/ 2 h 45"/>
                <a:gd name="T74" fmla="*/ 22 w 45"/>
                <a:gd name="T75" fmla="*/ 5 h 45"/>
                <a:gd name="T76" fmla="*/ 18 w 45"/>
                <a:gd name="T77" fmla="*/ 0 h 45"/>
                <a:gd name="T78" fmla="*/ 13 w 45"/>
                <a:gd name="T79" fmla="*/ 14 h 45"/>
                <a:gd name="T80" fmla="*/ 0 w 45"/>
                <a:gd name="T81" fmla="*/ 20 h 45"/>
                <a:gd name="T82" fmla="*/ 5 w 45"/>
                <a:gd name="T83"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15" y="21"/>
                  </a:moveTo>
                  <a:cubicBezTo>
                    <a:pt x="18" y="21"/>
                    <a:pt x="20" y="21"/>
                    <a:pt x="20" y="22"/>
                  </a:cubicBezTo>
                  <a:cubicBezTo>
                    <a:pt x="20" y="22"/>
                    <a:pt x="18" y="23"/>
                    <a:pt x="15" y="23"/>
                  </a:cubicBezTo>
                  <a:cubicBezTo>
                    <a:pt x="12" y="24"/>
                    <a:pt x="10" y="23"/>
                    <a:pt x="10" y="23"/>
                  </a:cubicBezTo>
                  <a:cubicBezTo>
                    <a:pt x="10" y="23"/>
                    <a:pt x="12" y="22"/>
                    <a:pt x="15" y="21"/>
                  </a:cubicBezTo>
                  <a:close/>
                  <a:moveTo>
                    <a:pt x="21" y="9"/>
                  </a:moveTo>
                  <a:cubicBezTo>
                    <a:pt x="21" y="9"/>
                    <a:pt x="22" y="11"/>
                    <a:pt x="22" y="14"/>
                  </a:cubicBezTo>
                  <a:cubicBezTo>
                    <a:pt x="22" y="17"/>
                    <a:pt x="22" y="19"/>
                    <a:pt x="22" y="19"/>
                  </a:cubicBezTo>
                  <a:cubicBezTo>
                    <a:pt x="21" y="19"/>
                    <a:pt x="21" y="17"/>
                    <a:pt x="20" y="14"/>
                  </a:cubicBezTo>
                  <a:cubicBezTo>
                    <a:pt x="20" y="11"/>
                    <a:pt x="21" y="9"/>
                    <a:pt x="21" y="9"/>
                  </a:cubicBezTo>
                  <a:close/>
                  <a:moveTo>
                    <a:pt x="23" y="22"/>
                  </a:moveTo>
                  <a:cubicBezTo>
                    <a:pt x="22" y="23"/>
                    <a:pt x="22" y="23"/>
                    <a:pt x="21" y="22"/>
                  </a:cubicBezTo>
                  <a:cubicBezTo>
                    <a:pt x="21" y="22"/>
                    <a:pt x="21" y="22"/>
                    <a:pt x="21" y="21"/>
                  </a:cubicBezTo>
                  <a:cubicBezTo>
                    <a:pt x="22" y="21"/>
                    <a:pt x="22" y="21"/>
                    <a:pt x="23" y="21"/>
                  </a:cubicBezTo>
                  <a:cubicBezTo>
                    <a:pt x="23" y="21"/>
                    <a:pt x="23" y="22"/>
                    <a:pt x="23" y="22"/>
                  </a:cubicBezTo>
                  <a:close/>
                  <a:moveTo>
                    <a:pt x="30" y="21"/>
                  </a:moveTo>
                  <a:cubicBezTo>
                    <a:pt x="33" y="21"/>
                    <a:pt x="35" y="22"/>
                    <a:pt x="35" y="22"/>
                  </a:cubicBezTo>
                  <a:cubicBezTo>
                    <a:pt x="35" y="22"/>
                    <a:pt x="33" y="23"/>
                    <a:pt x="30" y="23"/>
                  </a:cubicBezTo>
                  <a:cubicBezTo>
                    <a:pt x="27" y="23"/>
                    <a:pt x="25" y="23"/>
                    <a:pt x="25" y="22"/>
                  </a:cubicBezTo>
                  <a:cubicBezTo>
                    <a:pt x="25" y="22"/>
                    <a:pt x="27" y="21"/>
                    <a:pt x="30" y="21"/>
                  </a:cubicBezTo>
                  <a:close/>
                  <a:moveTo>
                    <a:pt x="22" y="34"/>
                  </a:moveTo>
                  <a:cubicBezTo>
                    <a:pt x="22" y="34"/>
                    <a:pt x="21" y="32"/>
                    <a:pt x="21" y="29"/>
                  </a:cubicBezTo>
                  <a:cubicBezTo>
                    <a:pt x="21" y="26"/>
                    <a:pt x="22" y="24"/>
                    <a:pt x="22" y="24"/>
                  </a:cubicBezTo>
                  <a:cubicBezTo>
                    <a:pt x="23" y="24"/>
                    <a:pt x="23" y="26"/>
                    <a:pt x="23" y="29"/>
                  </a:cubicBezTo>
                  <a:cubicBezTo>
                    <a:pt x="23" y="32"/>
                    <a:pt x="22" y="34"/>
                    <a:pt x="22" y="34"/>
                  </a:cubicBezTo>
                  <a:close/>
                  <a:moveTo>
                    <a:pt x="5" y="24"/>
                  </a:moveTo>
                  <a:cubicBezTo>
                    <a:pt x="3" y="25"/>
                    <a:pt x="2" y="28"/>
                    <a:pt x="2" y="28"/>
                  </a:cubicBezTo>
                  <a:cubicBezTo>
                    <a:pt x="8" y="32"/>
                    <a:pt x="14" y="30"/>
                    <a:pt x="17" y="29"/>
                  </a:cubicBezTo>
                  <a:cubicBezTo>
                    <a:pt x="16" y="31"/>
                    <a:pt x="14" y="38"/>
                    <a:pt x="19" y="43"/>
                  </a:cubicBezTo>
                  <a:cubicBezTo>
                    <a:pt x="19" y="43"/>
                    <a:pt x="21" y="42"/>
                    <a:pt x="23" y="40"/>
                  </a:cubicBezTo>
                  <a:cubicBezTo>
                    <a:pt x="23" y="40"/>
                    <a:pt x="24" y="44"/>
                    <a:pt x="26" y="45"/>
                  </a:cubicBezTo>
                  <a:cubicBezTo>
                    <a:pt x="26" y="45"/>
                    <a:pt x="34" y="39"/>
                    <a:pt x="32" y="31"/>
                  </a:cubicBezTo>
                  <a:cubicBezTo>
                    <a:pt x="39" y="32"/>
                    <a:pt x="45" y="25"/>
                    <a:pt x="45" y="25"/>
                  </a:cubicBezTo>
                  <a:cubicBezTo>
                    <a:pt x="43" y="23"/>
                    <a:pt x="40" y="21"/>
                    <a:pt x="40" y="21"/>
                  </a:cubicBezTo>
                  <a:cubicBezTo>
                    <a:pt x="42" y="20"/>
                    <a:pt x="42" y="17"/>
                    <a:pt x="42" y="17"/>
                  </a:cubicBezTo>
                  <a:cubicBezTo>
                    <a:pt x="37" y="13"/>
                    <a:pt x="31" y="15"/>
                    <a:pt x="28" y="16"/>
                  </a:cubicBezTo>
                  <a:cubicBezTo>
                    <a:pt x="29" y="13"/>
                    <a:pt x="30" y="7"/>
                    <a:pt x="26" y="2"/>
                  </a:cubicBezTo>
                  <a:cubicBezTo>
                    <a:pt x="26" y="2"/>
                    <a:pt x="23" y="3"/>
                    <a:pt x="22" y="5"/>
                  </a:cubicBezTo>
                  <a:cubicBezTo>
                    <a:pt x="22" y="5"/>
                    <a:pt x="20" y="1"/>
                    <a:pt x="18" y="0"/>
                  </a:cubicBezTo>
                  <a:cubicBezTo>
                    <a:pt x="18" y="0"/>
                    <a:pt x="11" y="6"/>
                    <a:pt x="13" y="14"/>
                  </a:cubicBezTo>
                  <a:cubicBezTo>
                    <a:pt x="5" y="13"/>
                    <a:pt x="0" y="20"/>
                    <a:pt x="0" y="20"/>
                  </a:cubicBezTo>
                  <a:cubicBezTo>
                    <a:pt x="1" y="22"/>
                    <a:pt x="5" y="24"/>
                    <a:pt x="5"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9" name="Group 58">
            <a:extLst>
              <a:ext uri="{FF2B5EF4-FFF2-40B4-BE49-F238E27FC236}">
                <a16:creationId xmlns:a16="http://schemas.microsoft.com/office/drawing/2014/main" id="{F70E5D1B-8CDD-4574-887B-BC9348FC7BB5}"/>
              </a:ext>
            </a:extLst>
          </p:cNvPr>
          <p:cNvGrpSpPr/>
          <p:nvPr/>
        </p:nvGrpSpPr>
        <p:grpSpPr>
          <a:xfrm rot="21223198">
            <a:off x="6266070" y="-2462669"/>
            <a:ext cx="5171916" cy="4658452"/>
            <a:chOff x="2198524" y="-36183"/>
            <a:chExt cx="5790769" cy="5215866"/>
          </a:xfrm>
          <a:solidFill>
            <a:schemeClr val="accent2">
              <a:lumMod val="75000"/>
            </a:schemeClr>
          </a:solidFill>
        </p:grpSpPr>
        <p:sp>
          <p:nvSpPr>
            <p:cNvPr id="60" name="Freeform 320">
              <a:extLst>
                <a:ext uri="{FF2B5EF4-FFF2-40B4-BE49-F238E27FC236}">
                  <a16:creationId xmlns:a16="http://schemas.microsoft.com/office/drawing/2014/main" id="{17DF86AF-2B2F-4930-8B52-5FF17A8E55A7}"/>
                </a:ext>
              </a:extLst>
            </p:cNvPr>
            <p:cNvSpPr>
              <a:spLocks noEditPoints="1"/>
            </p:cNvSpPr>
            <p:nvPr/>
          </p:nvSpPr>
          <p:spPr bwMode="auto">
            <a:xfrm>
              <a:off x="7032192" y="2404740"/>
              <a:ext cx="289057" cy="253728"/>
            </a:xfrm>
            <a:custGeom>
              <a:avLst/>
              <a:gdLst>
                <a:gd name="T0" fmla="*/ 68 w 99"/>
                <a:gd name="T1" fmla="*/ 50 h 95"/>
                <a:gd name="T2" fmla="*/ 57 w 99"/>
                <a:gd name="T3" fmla="*/ 47 h 95"/>
                <a:gd name="T4" fmla="*/ 68 w 99"/>
                <a:gd name="T5" fmla="*/ 46 h 95"/>
                <a:gd name="T6" fmla="*/ 79 w 99"/>
                <a:gd name="T7" fmla="*/ 49 h 95"/>
                <a:gd name="T8" fmla="*/ 68 w 99"/>
                <a:gd name="T9" fmla="*/ 50 h 95"/>
                <a:gd name="T10" fmla="*/ 54 w 99"/>
                <a:gd name="T11" fmla="*/ 32 h 95"/>
                <a:gd name="T12" fmla="*/ 51 w 99"/>
                <a:gd name="T13" fmla="*/ 43 h 95"/>
                <a:gd name="T14" fmla="*/ 50 w 99"/>
                <a:gd name="T15" fmla="*/ 32 h 95"/>
                <a:gd name="T16" fmla="*/ 53 w 99"/>
                <a:gd name="T17" fmla="*/ 21 h 95"/>
                <a:gd name="T18" fmla="*/ 54 w 99"/>
                <a:gd name="T19" fmla="*/ 32 h 95"/>
                <a:gd name="T20" fmla="*/ 52 w 99"/>
                <a:gd name="T21" fmla="*/ 49 h 95"/>
                <a:gd name="T22" fmla="*/ 49 w 99"/>
                <a:gd name="T23" fmla="*/ 49 h 95"/>
                <a:gd name="T24" fmla="*/ 50 w 99"/>
                <a:gd name="T25" fmla="*/ 46 h 95"/>
                <a:gd name="T26" fmla="*/ 53 w 99"/>
                <a:gd name="T27" fmla="*/ 46 h 95"/>
                <a:gd name="T28" fmla="*/ 52 w 99"/>
                <a:gd name="T29" fmla="*/ 49 h 95"/>
                <a:gd name="T30" fmla="*/ 49 w 99"/>
                <a:gd name="T31" fmla="*/ 64 h 95"/>
                <a:gd name="T32" fmla="*/ 45 w 99"/>
                <a:gd name="T33" fmla="*/ 75 h 95"/>
                <a:gd name="T34" fmla="*/ 45 w 99"/>
                <a:gd name="T35" fmla="*/ 64 h 95"/>
                <a:gd name="T36" fmla="*/ 49 w 99"/>
                <a:gd name="T37" fmla="*/ 53 h 95"/>
                <a:gd name="T38" fmla="*/ 49 w 99"/>
                <a:gd name="T39" fmla="*/ 64 h 95"/>
                <a:gd name="T40" fmla="*/ 35 w 99"/>
                <a:gd name="T41" fmla="*/ 47 h 95"/>
                <a:gd name="T42" fmla="*/ 25 w 99"/>
                <a:gd name="T43" fmla="*/ 43 h 95"/>
                <a:gd name="T44" fmla="*/ 36 w 99"/>
                <a:gd name="T45" fmla="*/ 43 h 95"/>
                <a:gd name="T46" fmla="*/ 46 w 99"/>
                <a:gd name="T47" fmla="*/ 47 h 95"/>
                <a:gd name="T48" fmla="*/ 35 w 99"/>
                <a:gd name="T49" fmla="*/ 47 h 95"/>
                <a:gd name="T50" fmla="*/ 92 w 99"/>
                <a:gd name="T51" fmla="*/ 63 h 95"/>
                <a:gd name="T52" fmla="*/ 88 w 99"/>
                <a:gd name="T53" fmla="*/ 53 h 95"/>
                <a:gd name="T54" fmla="*/ 99 w 99"/>
                <a:gd name="T55" fmla="*/ 47 h 95"/>
                <a:gd name="T56" fmla="*/ 72 w 99"/>
                <a:gd name="T57" fmla="*/ 30 h 95"/>
                <a:gd name="T58" fmla="*/ 63 w 99"/>
                <a:gd name="T59" fmla="*/ 0 h 95"/>
                <a:gd name="T60" fmla="*/ 54 w 99"/>
                <a:gd name="T61" fmla="*/ 9 h 95"/>
                <a:gd name="T62" fmla="*/ 45 w 99"/>
                <a:gd name="T63" fmla="*/ 2 h 95"/>
                <a:gd name="T64" fmla="*/ 38 w 99"/>
                <a:gd name="T65" fmla="*/ 33 h 95"/>
                <a:gd name="T66" fmla="*/ 7 w 99"/>
                <a:gd name="T67" fmla="*/ 32 h 95"/>
                <a:gd name="T68" fmla="*/ 11 w 99"/>
                <a:gd name="T69" fmla="*/ 42 h 95"/>
                <a:gd name="T70" fmla="*/ 0 w 99"/>
                <a:gd name="T71" fmla="*/ 48 h 95"/>
                <a:gd name="T72" fmla="*/ 27 w 99"/>
                <a:gd name="T73" fmla="*/ 65 h 95"/>
                <a:gd name="T74" fmla="*/ 36 w 99"/>
                <a:gd name="T75" fmla="*/ 95 h 95"/>
                <a:gd name="T76" fmla="*/ 45 w 99"/>
                <a:gd name="T77" fmla="*/ 86 h 95"/>
                <a:gd name="T78" fmla="*/ 54 w 99"/>
                <a:gd name="T79" fmla="*/ 92 h 95"/>
                <a:gd name="T80" fmla="*/ 61 w 99"/>
                <a:gd name="T81" fmla="*/ 62 h 95"/>
                <a:gd name="T82" fmla="*/ 92 w 99"/>
                <a:gd name="T83"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8" y="50"/>
                  </a:moveTo>
                  <a:cubicBezTo>
                    <a:pt x="62" y="50"/>
                    <a:pt x="57" y="48"/>
                    <a:pt x="57" y="47"/>
                  </a:cubicBezTo>
                  <a:cubicBezTo>
                    <a:pt x="57" y="46"/>
                    <a:pt x="62" y="46"/>
                    <a:pt x="68" y="46"/>
                  </a:cubicBezTo>
                  <a:cubicBezTo>
                    <a:pt x="74" y="47"/>
                    <a:pt x="79" y="49"/>
                    <a:pt x="79" y="49"/>
                  </a:cubicBezTo>
                  <a:cubicBezTo>
                    <a:pt x="79" y="49"/>
                    <a:pt x="74" y="51"/>
                    <a:pt x="68" y="50"/>
                  </a:cubicBezTo>
                  <a:close/>
                  <a:moveTo>
                    <a:pt x="54" y="32"/>
                  </a:moveTo>
                  <a:cubicBezTo>
                    <a:pt x="54" y="38"/>
                    <a:pt x="52" y="43"/>
                    <a:pt x="51" y="43"/>
                  </a:cubicBezTo>
                  <a:cubicBezTo>
                    <a:pt x="50" y="43"/>
                    <a:pt x="50" y="38"/>
                    <a:pt x="50" y="32"/>
                  </a:cubicBezTo>
                  <a:cubicBezTo>
                    <a:pt x="51" y="26"/>
                    <a:pt x="53" y="21"/>
                    <a:pt x="53" y="21"/>
                  </a:cubicBezTo>
                  <a:cubicBezTo>
                    <a:pt x="53" y="21"/>
                    <a:pt x="55" y="26"/>
                    <a:pt x="54" y="32"/>
                  </a:cubicBezTo>
                  <a:close/>
                  <a:moveTo>
                    <a:pt x="52" y="49"/>
                  </a:moveTo>
                  <a:cubicBezTo>
                    <a:pt x="51" y="50"/>
                    <a:pt x="50" y="50"/>
                    <a:pt x="49" y="49"/>
                  </a:cubicBezTo>
                  <a:cubicBezTo>
                    <a:pt x="49" y="48"/>
                    <a:pt x="49" y="46"/>
                    <a:pt x="50" y="46"/>
                  </a:cubicBezTo>
                  <a:cubicBezTo>
                    <a:pt x="51" y="45"/>
                    <a:pt x="52" y="45"/>
                    <a:pt x="53" y="46"/>
                  </a:cubicBezTo>
                  <a:cubicBezTo>
                    <a:pt x="53" y="47"/>
                    <a:pt x="53" y="48"/>
                    <a:pt x="52" y="49"/>
                  </a:cubicBezTo>
                  <a:close/>
                  <a:moveTo>
                    <a:pt x="49" y="64"/>
                  </a:moveTo>
                  <a:cubicBezTo>
                    <a:pt x="48" y="70"/>
                    <a:pt x="45" y="75"/>
                    <a:pt x="45" y="75"/>
                  </a:cubicBezTo>
                  <a:cubicBezTo>
                    <a:pt x="45" y="75"/>
                    <a:pt x="44" y="70"/>
                    <a:pt x="45" y="64"/>
                  </a:cubicBezTo>
                  <a:cubicBezTo>
                    <a:pt x="46" y="58"/>
                    <a:pt x="48" y="53"/>
                    <a:pt x="49" y="53"/>
                  </a:cubicBezTo>
                  <a:cubicBezTo>
                    <a:pt x="50" y="53"/>
                    <a:pt x="50" y="58"/>
                    <a:pt x="49" y="64"/>
                  </a:cubicBezTo>
                  <a:close/>
                  <a:moveTo>
                    <a:pt x="35" y="47"/>
                  </a:moveTo>
                  <a:cubicBezTo>
                    <a:pt x="29" y="46"/>
                    <a:pt x="25" y="43"/>
                    <a:pt x="25" y="43"/>
                  </a:cubicBezTo>
                  <a:cubicBezTo>
                    <a:pt x="25" y="43"/>
                    <a:pt x="30" y="42"/>
                    <a:pt x="36" y="43"/>
                  </a:cubicBezTo>
                  <a:cubicBezTo>
                    <a:pt x="42" y="44"/>
                    <a:pt x="47" y="46"/>
                    <a:pt x="46" y="47"/>
                  </a:cubicBezTo>
                  <a:cubicBezTo>
                    <a:pt x="46" y="48"/>
                    <a:pt x="41" y="48"/>
                    <a:pt x="35" y="47"/>
                  </a:cubicBezTo>
                  <a:close/>
                  <a:moveTo>
                    <a:pt x="92" y="63"/>
                  </a:moveTo>
                  <a:cubicBezTo>
                    <a:pt x="92" y="63"/>
                    <a:pt x="91" y="57"/>
                    <a:pt x="88" y="53"/>
                  </a:cubicBezTo>
                  <a:cubicBezTo>
                    <a:pt x="88" y="53"/>
                    <a:pt x="96" y="50"/>
                    <a:pt x="99" y="47"/>
                  </a:cubicBezTo>
                  <a:cubicBezTo>
                    <a:pt x="99" y="47"/>
                    <a:pt x="88" y="29"/>
                    <a:pt x="72" y="30"/>
                  </a:cubicBezTo>
                  <a:cubicBezTo>
                    <a:pt x="77" y="15"/>
                    <a:pt x="63" y="0"/>
                    <a:pt x="63" y="0"/>
                  </a:cubicBezTo>
                  <a:cubicBezTo>
                    <a:pt x="58" y="2"/>
                    <a:pt x="54" y="9"/>
                    <a:pt x="54" y="9"/>
                  </a:cubicBezTo>
                  <a:cubicBezTo>
                    <a:pt x="51" y="5"/>
                    <a:pt x="45" y="2"/>
                    <a:pt x="45" y="2"/>
                  </a:cubicBezTo>
                  <a:cubicBezTo>
                    <a:pt x="35" y="13"/>
                    <a:pt x="37" y="27"/>
                    <a:pt x="38" y="33"/>
                  </a:cubicBezTo>
                  <a:cubicBezTo>
                    <a:pt x="33" y="30"/>
                    <a:pt x="20" y="25"/>
                    <a:pt x="7" y="32"/>
                  </a:cubicBezTo>
                  <a:cubicBezTo>
                    <a:pt x="7" y="32"/>
                    <a:pt x="8" y="38"/>
                    <a:pt x="11" y="42"/>
                  </a:cubicBezTo>
                  <a:cubicBezTo>
                    <a:pt x="11" y="42"/>
                    <a:pt x="3" y="44"/>
                    <a:pt x="0" y="48"/>
                  </a:cubicBezTo>
                  <a:cubicBezTo>
                    <a:pt x="0" y="48"/>
                    <a:pt x="11" y="66"/>
                    <a:pt x="27" y="65"/>
                  </a:cubicBezTo>
                  <a:cubicBezTo>
                    <a:pt x="22" y="80"/>
                    <a:pt x="36" y="95"/>
                    <a:pt x="36" y="95"/>
                  </a:cubicBezTo>
                  <a:cubicBezTo>
                    <a:pt x="41" y="93"/>
                    <a:pt x="45" y="86"/>
                    <a:pt x="45" y="86"/>
                  </a:cubicBezTo>
                  <a:cubicBezTo>
                    <a:pt x="48" y="90"/>
                    <a:pt x="54" y="92"/>
                    <a:pt x="54" y="92"/>
                  </a:cubicBezTo>
                  <a:cubicBezTo>
                    <a:pt x="64" y="82"/>
                    <a:pt x="62" y="68"/>
                    <a:pt x="61" y="62"/>
                  </a:cubicBezTo>
                  <a:cubicBezTo>
                    <a:pt x="66" y="65"/>
                    <a:pt x="79" y="70"/>
                    <a:pt x="92"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321">
              <a:extLst>
                <a:ext uri="{FF2B5EF4-FFF2-40B4-BE49-F238E27FC236}">
                  <a16:creationId xmlns:a16="http://schemas.microsoft.com/office/drawing/2014/main" id="{49676BB1-1D22-4C4E-BF39-5A3D320FA34F}"/>
                </a:ext>
              </a:extLst>
            </p:cNvPr>
            <p:cNvSpPr>
              <a:spLocks noEditPoints="1"/>
            </p:cNvSpPr>
            <p:nvPr/>
          </p:nvSpPr>
          <p:spPr bwMode="auto">
            <a:xfrm>
              <a:off x="7642423" y="2404740"/>
              <a:ext cx="186281" cy="157376"/>
            </a:xfrm>
            <a:custGeom>
              <a:avLst/>
              <a:gdLst>
                <a:gd name="T0" fmla="*/ 23 w 64"/>
                <a:gd name="T1" fmla="*/ 38 h 59"/>
                <a:gd name="T2" fmla="*/ 30 w 64"/>
                <a:gd name="T3" fmla="*/ 33 h 59"/>
                <a:gd name="T4" fmla="*/ 25 w 64"/>
                <a:gd name="T5" fmla="*/ 40 h 59"/>
                <a:gd name="T6" fmla="*/ 18 w 64"/>
                <a:gd name="T7" fmla="*/ 45 h 59"/>
                <a:gd name="T8" fmla="*/ 23 w 64"/>
                <a:gd name="T9" fmla="*/ 38 h 59"/>
                <a:gd name="T10" fmla="*/ 26 w 64"/>
                <a:gd name="T11" fmla="*/ 21 h 59"/>
                <a:gd name="T12" fmla="*/ 31 w 64"/>
                <a:gd name="T13" fmla="*/ 28 h 59"/>
                <a:gd name="T14" fmla="*/ 24 w 64"/>
                <a:gd name="T15" fmla="*/ 23 h 59"/>
                <a:gd name="T16" fmla="*/ 19 w 64"/>
                <a:gd name="T17" fmla="*/ 16 h 59"/>
                <a:gd name="T18" fmla="*/ 26 w 64"/>
                <a:gd name="T19" fmla="*/ 21 h 59"/>
                <a:gd name="T20" fmla="*/ 33 w 64"/>
                <a:gd name="T21" fmla="*/ 29 h 59"/>
                <a:gd name="T22" fmla="*/ 35 w 64"/>
                <a:gd name="T23" fmla="*/ 30 h 59"/>
                <a:gd name="T24" fmla="*/ 33 w 64"/>
                <a:gd name="T25" fmla="*/ 32 h 59"/>
                <a:gd name="T26" fmla="*/ 32 w 64"/>
                <a:gd name="T27" fmla="*/ 30 h 59"/>
                <a:gd name="T28" fmla="*/ 33 w 64"/>
                <a:gd name="T29" fmla="*/ 29 h 59"/>
                <a:gd name="T30" fmla="*/ 40 w 64"/>
                <a:gd name="T31" fmla="*/ 20 h 59"/>
                <a:gd name="T32" fmla="*/ 46 w 64"/>
                <a:gd name="T33" fmla="*/ 15 h 59"/>
                <a:gd name="T34" fmla="*/ 42 w 64"/>
                <a:gd name="T35" fmla="*/ 22 h 59"/>
                <a:gd name="T36" fmla="*/ 35 w 64"/>
                <a:gd name="T37" fmla="*/ 28 h 59"/>
                <a:gd name="T38" fmla="*/ 40 w 64"/>
                <a:gd name="T39" fmla="*/ 20 h 59"/>
                <a:gd name="T40" fmla="*/ 50 w 64"/>
                <a:gd name="T41" fmla="*/ 43 h 59"/>
                <a:gd name="T42" fmla="*/ 42 w 64"/>
                <a:gd name="T43" fmla="*/ 39 h 59"/>
                <a:gd name="T44" fmla="*/ 37 w 64"/>
                <a:gd name="T45" fmla="*/ 33 h 59"/>
                <a:gd name="T46" fmla="*/ 44 w 64"/>
                <a:gd name="T47" fmla="*/ 37 h 59"/>
                <a:gd name="T48" fmla="*/ 50 w 64"/>
                <a:gd name="T49" fmla="*/ 43 h 59"/>
                <a:gd name="T50" fmla="*/ 11 w 64"/>
                <a:gd name="T51" fmla="*/ 30 h 59"/>
                <a:gd name="T52" fmla="*/ 3 w 64"/>
                <a:gd name="T53" fmla="*/ 53 h 59"/>
                <a:gd name="T54" fmla="*/ 13 w 64"/>
                <a:gd name="T55" fmla="*/ 51 h 59"/>
                <a:gd name="T56" fmla="*/ 15 w 64"/>
                <a:gd name="T57" fmla="*/ 59 h 59"/>
                <a:gd name="T58" fmla="*/ 33 w 64"/>
                <a:gd name="T59" fmla="*/ 43 h 59"/>
                <a:gd name="T60" fmla="*/ 52 w 64"/>
                <a:gd name="T61" fmla="*/ 58 h 59"/>
                <a:gd name="T62" fmla="*/ 53 w 64"/>
                <a:gd name="T63" fmla="*/ 50 h 59"/>
                <a:gd name="T64" fmla="*/ 63 w 64"/>
                <a:gd name="T65" fmla="*/ 51 h 59"/>
                <a:gd name="T66" fmla="*/ 54 w 64"/>
                <a:gd name="T67" fmla="*/ 29 h 59"/>
                <a:gd name="T68" fmla="*/ 61 w 64"/>
                <a:gd name="T69" fmla="*/ 6 h 59"/>
                <a:gd name="T70" fmla="*/ 52 w 64"/>
                <a:gd name="T71" fmla="*/ 8 h 59"/>
                <a:gd name="T72" fmla="*/ 49 w 64"/>
                <a:gd name="T73" fmla="*/ 0 h 59"/>
                <a:gd name="T74" fmla="*/ 32 w 64"/>
                <a:gd name="T75" fmla="*/ 16 h 59"/>
                <a:gd name="T76" fmla="*/ 13 w 64"/>
                <a:gd name="T77" fmla="*/ 1 h 59"/>
                <a:gd name="T78" fmla="*/ 11 w 64"/>
                <a:gd name="T79" fmla="*/ 9 h 59"/>
                <a:gd name="T80" fmla="*/ 1 w 64"/>
                <a:gd name="T81" fmla="*/ 8 h 59"/>
                <a:gd name="T82" fmla="*/ 11 w 64"/>
                <a:gd name="T83"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23" y="38"/>
                  </a:moveTo>
                  <a:cubicBezTo>
                    <a:pt x="26" y="34"/>
                    <a:pt x="29" y="32"/>
                    <a:pt x="30" y="33"/>
                  </a:cubicBezTo>
                  <a:cubicBezTo>
                    <a:pt x="30" y="34"/>
                    <a:pt x="28" y="37"/>
                    <a:pt x="25" y="40"/>
                  </a:cubicBezTo>
                  <a:cubicBezTo>
                    <a:pt x="21" y="43"/>
                    <a:pt x="18" y="45"/>
                    <a:pt x="18" y="45"/>
                  </a:cubicBezTo>
                  <a:cubicBezTo>
                    <a:pt x="18" y="45"/>
                    <a:pt x="19" y="41"/>
                    <a:pt x="23" y="38"/>
                  </a:cubicBezTo>
                  <a:close/>
                  <a:moveTo>
                    <a:pt x="26" y="21"/>
                  </a:moveTo>
                  <a:cubicBezTo>
                    <a:pt x="29" y="24"/>
                    <a:pt x="31" y="27"/>
                    <a:pt x="31" y="28"/>
                  </a:cubicBezTo>
                  <a:cubicBezTo>
                    <a:pt x="30" y="28"/>
                    <a:pt x="27" y="26"/>
                    <a:pt x="24" y="23"/>
                  </a:cubicBezTo>
                  <a:cubicBezTo>
                    <a:pt x="21" y="20"/>
                    <a:pt x="19" y="16"/>
                    <a:pt x="19" y="16"/>
                  </a:cubicBezTo>
                  <a:cubicBezTo>
                    <a:pt x="19" y="16"/>
                    <a:pt x="23" y="17"/>
                    <a:pt x="26" y="21"/>
                  </a:cubicBezTo>
                  <a:close/>
                  <a:moveTo>
                    <a:pt x="33" y="29"/>
                  </a:moveTo>
                  <a:cubicBezTo>
                    <a:pt x="34" y="29"/>
                    <a:pt x="35" y="29"/>
                    <a:pt x="35" y="30"/>
                  </a:cubicBezTo>
                  <a:cubicBezTo>
                    <a:pt x="35" y="31"/>
                    <a:pt x="34" y="32"/>
                    <a:pt x="33" y="32"/>
                  </a:cubicBezTo>
                  <a:cubicBezTo>
                    <a:pt x="32" y="32"/>
                    <a:pt x="32" y="31"/>
                    <a:pt x="32" y="30"/>
                  </a:cubicBezTo>
                  <a:cubicBezTo>
                    <a:pt x="32" y="29"/>
                    <a:pt x="32" y="29"/>
                    <a:pt x="33" y="29"/>
                  </a:cubicBezTo>
                  <a:close/>
                  <a:moveTo>
                    <a:pt x="40" y="20"/>
                  </a:moveTo>
                  <a:cubicBezTo>
                    <a:pt x="42" y="17"/>
                    <a:pt x="46" y="15"/>
                    <a:pt x="46" y="15"/>
                  </a:cubicBezTo>
                  <a:cubicBezTo>
                    <a:pt x="46" y="15"/>
                    <a:pt x="45" y="19"/>
                    <a:pt x="42" y="22"/>
                  </a:cubicBezTo>
                  <a:cubicBezTo>
                    <a:pt x="39" y="26"/>
                    <a:pt x="36" y="28"/>
                    <a:pt x="35" y="28"/>
                  </a:cubicBezTo>
                  <a:cubicBezTo>
                    <a:pt x="35" y="27"/>
                    <a:pt x="37" y="24"/>
                    <a:pt x="40" y="20"/>
                  </a:cubicBezTo>
                  <a:close/>
                  <a:moveTo>
                    <a:pt x="50" y="43"/>
                  </a:moveTo>
                  <a:cubicBezTo>
                    <a:pt x="50" y="43"/>
                    <a:pt x="46" y="42"/>
                    <a:pt x="42" y="39"/>
                  </a:cubicBezTo>
                  <a:cubicBezTo>
                    <a:pt x="39" y="36"/>
                    <a:pt x="36" y="33"/>
                    <a:pt x="37" y="33"/>
                  </a:cubicBezTo>
                  <a:cubicBezTo>
                    <a:pt x="37" y="32"/>
                    <a:pt x="41" y="34"/>
                    <a:pt x="44" y="37"/>
                  </a:cubicBezTo>
                  <a:cubicBezTo>
                    <a:pt x="48" y="40"/>
                    <a:pt x="50" y="43"/>
                    <a:pt x="50" y="43"/>
                  </a:cubicBezTo>
                  <a:close/>
                  <a:moveTo>
                    <a:pt x="11" y="30"/>
                  </a:moveTo>
                  <a:cubicBezTo>
                    <a:pt x="1" y="38"/>
                    <a:pt x="3" y="53"/>
                    <a:pt x="3" y="53"/>
                  </a:cubicBezTo>
                  <a:cubicBezTo>
                    <a:pt x="7" y="54"/>
                    <a:pt x="13" y="51"/>
                    <a:pt x="13" y="51"/>
                  </a:cubicBezTo>
                  <a:cubicBezTo>
                    <a:pt x="13" y="55"/>
                    <a:pt x="15" y="59"/>
                    <a:pt x="15" y="59"/>
                  </a:cubicBezTo>
                  <a:cubicBezTo>
                    <a:pt x="26" y="57"/>
                    <a:pt x="31" y="48"/>
                    <a:pt x="33" y="43"/>
                  </a:cubicBezTo>
                  <a:cubicBezTo>
                    <a:pt x="35" y="48"/>
                    <a:pt x="41" y="56"/>
                    <a:pt x="52" y="58"/>
                  </a:cubicBezTo>
                  <a:cubicBezTo>
                    <a:pt x="52" y="58"/>
                    <a:pt x="53" y="54"/>
                    <a:pt x="53" y="50"/>
                  </a:cubicBezTo>
                  <a:cubicBezTo>
                    <a:pt x="53" y="50"/>
                    <a:pt x="59" y="52"/>
                    <a:pt x="63" y="51"/>
                  </a:cubicBezTo>
                  <a:cubicBezTo>
                    <a:pt x="63" y="51"/>
                    <a:pt x="64" y="35"/>
                    <a:pt x="54" y="29"/>
                  </a:cubicBezTo>
                  <a:cubicBezTo>
                    <a:pt x="64" y="21"/>
                    <a:pt x="61" y="6"/>
                    <a:pt x="61" y="6"/>
                  </a:cubicBezTo>
                  <a:cubicBezTo>
                    <a:pt x="58" y="5"/>
                    <a:pt x="52" y="8"/>
                    <a:pt x="52" y="8"/>
                  </a:cubicBezTo>
                  <a:cubicBezTo>
                    <a:pt x="52" y="4"/>
                    <a:pt x="49" y="0"/>
                    <a:pt x="49" y="0"/>
                  </a:cubicBezTo>
                  <a:cubicBezTo>
                    <a:pt x="38" y="2"/>
                    <a:pt x="34" y="11"/>
                    <a:pt x="32" y="16"/>
                  </a:cubicBezTo>
                  <a:cubicBezTo>
                    <a:pt x="30" y="11"/>
                    <a:pt x="24" y="3"/>
                    <a:pt x="13" y="1"/>
                  </a:cubicBezTo>
                  <a:cubicBezTo>
                    <a:pt x="13" y="1"/>
                    <a:pt x="11" y="5"/>
                    <a:pt x="11" y="9"/>
                  </a:cubicBezTo>
                  <a:cubicBezTo>
                    <a:pt x="11" y="9"/>
                    <a:pt x="5" y="7"/>
                    <a:pt x="1" y="8"/>
                  </a:cubicBezTo>
                  <a:cubicBezTo>
                    <a:pt x="1" y="8"/>
                    <a:pt x="0" y="24"/>
                    <a:pt x="11"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322">
              <a:extLst>
                <a:ext uri="{FF2B5EF4-FFF2-40B4-BE49-F238E27FC236}">
                  <a16:creationId xmlns:a16="http://schemas.microsoft.com/office/drawing/2014/main" id="{B584044A-396E-412C-8BF4-DA062A249BE2}"/>
                </a:ext>
              </a:extLst>
            </p:cNvPr>
            <p:cNvSpPr>
              <a:spLocks noEditPoints="1"/>
            </p:cNvSpPr>
            <p:nvPr/>
          </p:nvSpPr>
          <p:spPr bwMode="auto">
            <a:xfrm>
              <a:off x="7594248" y="2860807"/>
              <a:ext cx="105988" cy="96352"/>
            </a:xfrm>
            <a:custGeom>
              <a:avLst/>
              <a:gdLst>
                <a:gd name="T0" fmla="*/ 8 w 37"/>
                <a:gd name="T1" fmla="*/ 13 h 36"/>
                <a:gd name="T2" fmla="*/ 13 w 37"/>
                <a:gd name="T3" fmla="*/ 14 h 36"/>
                <a:gd name="T4" fmla="*/ 16 w 37"/>
                <a:gd name="T5" fmla="*/ 17 h 36"/>
                <a:gd name="T6" fmla="*/ 12 w 37"/>
                <a:gd name="T7" fmla="*/ 16 h 36"/>
                <a:gd name="T8" fmla="*/ 8 w 37"/>
                <a:gd name="T9" fmla="*/ 13 h 36"/>
                <a:gd name="T10" fmla="*/ 17 w 37"/>
                <a:gd name="T11" fmla="*/ 21 h 36"/>
                <a:gd name="T12" fmla="*/ 16 w 37"/>
                <a:gd name="T13" fmla="*/ 25 h 36"/>
                <a:gd name="T14" fmla="*/ 13 w 37"/>
                <a:gd name="T15" fmla="*/ 29 h 36"/>
                <a:gd name="T16" fmla="*/ 15 w 37"/>
                <a:gd name="T17" fmla="*/ 24 h 36"/>
                <a:gd name="T18" fmla="*/ 17 w 37"/>
                <a:gd name="T19" fmla="*/ 21 h 36"/>
                <a:gd name="T20" fmla="*/ 18 w 37"/>
                <a:gd name="T21" fmla="*/ 18 h 36"/>
                <a:gd name="T22" fmla="*/ 19 w 37"/>
                <a:gd name="T23" fmla="*/ 18 h 36"/>
                <a:gd name="T24" fmla="*/ 18 w 37"/>
                <a:gd name="T25" fmla="*/ 19 h 36"/>
                <a:gd name="T26" fmla="*/ 17 w 37"/>
                <a:gd name="T27" fmla="*/ 19 h 36"/>
                <a:gd name="T28" fmla="*/ 18 w 37"/>
                <a:gd name="T29" fmla="*/ 18 h 36"/>
                <a:gd name="T30" fmla="*/ 21 w 37"/>
                <a:gd name="T31" fmla="*/ 13 h 36"/>
                <a:gd name="T32" fmla="*/ 24 w 37"/>
                <a:gd name="T33" fmla="*/ 9 h 36"/>
                <a:gd name="T34" fmla="*/ 22 w 37"/>
                <a:gd name="T35" fmla="*/ 14 h 36"/>
                <a:gd name="T36" fmla="*/ 19 w 37"/>
                <a:gd name="T37" fmla="*/ 17 h 36"/>
                <a:gd name="T38" fmla="*/ 21 w 37"/>
                <a:gd name="T39" fmla="*/ 13 h 36"/>
                <a:gd name="T40" fmla="*/ 28 w 37"/>
                <a:gd name="T41" fmla="*/ 23 h 36"/>
                <a:gd name="T42" fmla="*/ 24 w 37"/>
                <a:gd name="T43" fmla="*/ 22 h 36"/>
                <a:gd name="T44" fmla="*/ 20 w 37"/>
                <a:gd name="T45" fmla="*/ 19 h 36"/>
                <a:gd name="T46" fmla="*/ 24 w 37"/>
                <a:gd name="T47" fmla="*/ 20 h 36"/>
                <a:gd name="T48" fmla="*/ 28 w 37"/>
                <a:gd name="T49" fmla="*/ 23 h 36"/>
                <a:gd name="T50" fmla="*/ 11 w 37"/>
                <a:gd name="T51" fmla="*/ 36 h 36"/>
                <a:gd name="T52" fmla="*/ 22 w 37"/>
                <a:gd name="T53" fmla="*/ 29 h 36"/>
                <a:gd name="T54" fmla="*/ 35 w 37"/>
                <a:gd name="T55" fmla="*/ 29 h 36"/>
                <a:gd name="T56" fmla="*/ 33 w 37"/>
                <a:gd name="T57" fmla="*/ 24 h 36"/>
                <a:gd name="T58" fmla="*/ 37 w 37"/>
                <a:gd name="T59" fmla="*/ 22 h 36"/>
                <a:gd name="T60" fmla="*/ 26 w 37"/>
                <a:gd name="T61" fmla="*/ 16 h 36"/>
                <a:gd name="T62" fmla="*/ 31 w 37"/>
                <a:gd name="T63" fmla="*/ 4 h 36"/>
                <a:gd name="T64" fmla="*/ 27 w 37"/>
                <a:gd name="T65" fmla="*/ 5 h 36"/>
                <a:gd name="T66" fmla="*/ 26 w 37"/>
                <a:gd name="T67" fmla="*/ 0 h 36"/>
                <a:gd name="T68" fmla="*/ 15 w 37"/>
                <a:gd name="T69" fmla="*/ 7 h 36"/>
                <a:gd name="T70" fmla="*/ 2 w 37"/>
                <a:gd name="T71" fmla="*/ 7 h 36"/>
                <a:gd name="T72" fmla="*/ 4 w 37"/>
                <a:gd name="T73" fmla="*/ 12 h 36"/>
                <a:gd name="T74" fmla="*/ 0 w 37"/>
                <a:gd name="T75" fmla="*/ 14 h 36"/>
                <a:gd name="T76" fmla="*/ 11 w 37"/>
                <a:gd name="T77" fmla="*/ 20 h 36"/>
                <a:gd name="T78" fmla="*/ 6 w 37"/>
                <a:gd name="T79" fmla="*/ 32 h 36"/>
                <a:gd name="T80" fmla="*/ 10 w 37"/>
                <a:gd name="T81" fmla="*/ 31 h 36"/>
                <a:gd name="T82" fmla="*/ 11 w 37"/>
                <a:gd name="T8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6">
                  <a:moveTo>
                    <a:pt x="8" y="13"/>
                  </a:moveTo>
                  <a:cubicBezTo>
                    <a:pt x="8" y="13"/>
                    <a:pt x="11" y="13"/>
                    <a:pt x="13" y="14"/>
                  </a:cubicBezTo>
                  <a:cubicBezTo>
                    <a:pt x="15" y="16"/>
                    <a:pt x="16" y="17"/>
                    <a:pt x="16" y="17"/>
                  </a:cubicBezTo>
                  <a:cubicBezTo>
                    <a:pt x="16" y="18"/>
                    <a:pt x="14" y="17"/>
                    <a:pt x="12" y="16"/>
                  </a:cubicBezTo>
                  <a:cubicBezTo>
                    <a:pt x="10" y="15"/>
                    <a:pt x="8" y="13"/>
                    <a:pt x="8" y="13"/>
                  </a:cubicBezTo>
                  <a:close/>
                  <a:moveTo>
                    <a:pt x="17" y="21"/>
                  </a:moveTo>
                  <a:cubicBezTo>
                    <a:pt x="18" y="21"/>
                    <a:pt x="17" y="23"/>
                    <a:pt x="16" y="25"/>
                  </a:cubicBezTo>
                  <a:cubicBezTo>
                    <a:pt x="15" y="27"/>
                    <a:pt x="13" y="29"/>
                    <a:pt x="13" y="29"/>
                  </a:cubicBezTo>
                  <a:cubicBezTo>
                    <a:pt x="13" y="29"/>
                    <a:pt x="13" y="27"/>
                    <a:pt x="15" y="24"/>
                  </a:cubicBezTo>
                  <a:cubicBezTo>
                    <a:pt x="16" y="22"/>
                    <a:pt x="17" y="21"/>
                    <a:pt x="17" y="21"/>
                  </a:cubicBezTo>
                  <a:close/>
                  <a:moveTo>
                    <a:pt x="18" y="18"/>
                  </a:moveTo>
                  <a:cubicBezTo>
                    <a:pt x="18" y="18"/>
                    <a:pt x="19" y="18"/>
                    <a:pt x="19" y="18"/>
                  </a:cubicBezTo>
                  <a:cubicBezTo>
                    <a:pt x="19" y="19"/>
                    <a:pt x="19" y="19"/>
                    <a:pt x="18" y="19"/>
                  </a:cubicBezTo>
                  <a:cubicBezTo>
                    <a:pt x="18" y="19"/>
                    <a:pt x="17" y="19"/>
                    <a:pt x="17" y="19"/>
                  </a:cubicBezTo>
                  <a:cubicBezTo>
                    <a:pt x="17" y="18"/>
                    <a:pt x="17" y="18"/>
                    <a:pt x="18" y="18"/>
                  </a:cubicBezTo>
                  <a:close/>
                  <a:moveTo>
                    <a:pt x="21" y="13"/>
                  </a:moveTo>
                  <a:cubicBezTo>
                    <a:pt x="22" y="11"/>
                    <a:pt x="24" y="9"/>
                    <a:pt x="24" y="9"/>
                  </a:cubicBezTo>
                  <a:cubicBezTo>
                    <a:pt x="24" y="9"/>
                    <a:pt x="24" y="11"/>
                    <a:pt x="22" y="14"/>
                  </a:cubicBezTo>
                  <a:cubicBezTo>
                    <a:pt x="21" y="16"/>
                    <a:pt x="20" y="17"/>
                    <a:pt x="19" y="17"/>
                  </a:cubicBezTo>
                  <a:cubicBezTo>
                    <a:pt x="19" y="17"/>
                    <a:pt x="20" y="15"/>
                    <a:pt x="21" y="13"/>
                  </a:cubicBezTo>
                  <a:close/>
                  <a:moveTo>
                    <a:pt x="28" y="23"/>
                  </a:moveTo>
                  <a:cubicBezTo>
                    <a:pt x="28" y="23"/>
                    <a:pt x="26" y="23"/>
                    <a:pt x="24" y="22"/>
                  </a:cubicBezTo>
                  <a:cubicBezTo>
                    <a:pt x="21" y="21"/>
                    <a:pt x="20" y="20"/>
                    <a:pt x="20" y="19"/>
                  </a:cubicBezTo>
                  <a:cubicBezTo>
                    <a:pt x="20" y="19"/>
                    <a:pt x="22" y="19"/>
                    <a:pt x="24" y="20"/>
                  </a:cubicBezTo>
                  <a:cubicBezTo>
                    <a:pt x="27" y="21"/>
                    <a:pt x="28" y="23"/>
                    <a:pt x="28" y="23"/>
                  </a:cubicBezTo>
                  <a:close/>
                  <a:moveTo>
                    <a:pt x="11" y="36"/>
                  </a:moveTo>
                  <a:cubicBezTo>
                    <a:pt x="11" y="36"/>
                    <a:pt x="19" y="35"/>
                    <a:pt x="22" y="29"/>
                  </a:cubicBezTo>
                  <a:cubicBezTo>
                    <a:pt x="27" y="32"/>
                    <a:pt x="35" y="29"/>
                    <a:pt x="35" y="29"/>
                  </a:cubicBezTo>
                  <a:cubicBezTo>
                    <a:pt x="35" y="27"/>
                    <a:pt x="33" y="24"/>
                    <a:pt x="33" y="24"/>
                  </a:cubicBezTo>
                  <a:cubicBezTo>
                    <a:pt x="35" y="24"/>
                    <a:pt x="37" y="22"/>
                    <a:pt x="37" y="22"/>
                  </a:cubicBezTo>
                  <a:cubicBezTo>
                    <a:pt x="34" y="17"/>
                    <a:pt x="29" y="16"/>
                    <a:pt x="26" y="16"/>
                  </a:cubicBezTo>
                  <a:cubicBezTo>
                    <a:pt x="28" y="14"/>
                    <a:pt x="32" y="10"/>
                    <a:pt x="31" y="4"/>
                  </a:cubicBezTo>
                  <a:cubicBezTo>
                    <a:pt x="31" y="4"/>
                    <a:pt x="29" y="4"/>
                    <a:pt x="27" y="5"/>
                  </a:cubicBezTo>
                  <a:cubicBezTo>
                    <a:pt x="27" y="5"/>
                    <a:pt x="27" y="1"/>
                    <a:pt x="26" y="0"/>
                  </a:cubicBezTo>
                  <a:cubicBezTo>
                    <a:pt x="26" y="0"/>
                    <a:pt x="17" y="1"/>
                    <a:pt x="15" y="7"/>
                  </a:cubicBezTo>
                  <a:cubicBezTo>
                    <a:pt x="10" y="4"/>
                    <a:pt x="2" y="7"/>
                    <a:pt x="2" y="7"/>
                  </a:cubicBezTo>
                  <a:cubicBezTo>
                    <a:pt x="2" y="9"/>
                    <a:pt x="4" y="12"/>
                    <a:pt x="4" y="12"/>
                  </a:cubicBezTo>
                  <a:cubicBezTo>
                    <a:pt x="2" y="12"/>
                    <a:pt x="0" y="14"/>
                    <a:pt x="0" y="14"/>
                  </a:cubicBezTo>
                  <a:cubicBezTo>
                    <a:pt x="3" y="19"/>
                    <a:pt x="8" y="20"/>
                    <a:pt x="11" y="20"/>
                  </a:cubicBezTo>
                  <a:cubicBezTo>
                    <a:pt x="9" y="22"/>
                    <a:pt x="5" y="26"/>
                    <a:pt x="6" y="32"/>
                  </a:cubicBezTo>
                  <a:cubicBezTo>
                    <a:pt x="6" y="32"/>
                    <a:pt x="8" y="32"/>
                    <a:pt x="10" y="31"/>
                  </a:cubicBezTo>
                  <a:cubicBezTo>
                    <a:pt x="10" y="31"/>
                    <a:pt x="10" y="35"/>
                    <a:pt x="11"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323">
              <a:extLst>
                <a:ext uri="{FF2B5EF4-FFF2-40B4-BE49-F238E27FC236}">
                  <a16:creationId xmlns:a16="http://schemas.microsoft.com/office/drawing/2014/main" id="{1F2CE3B9-F81E-45B4-8E07-812FE7797A8E}"/>
                </a:ext>
              </a:extLst>
            </p:cNvPr>
            <p:cNvSpPr>
              <a:spLocks noEditPoints="1"/>
            </p:cNvSpPr>
            <p:nvPr/>
          </p:nvSpPr>
          <p:spPr bwMode="auto">
            <a:xfrm>
              <a:off x="7504319" y="2199188"/>
              <a:ext cx="128470" cy="109199"/>
            </a:xfrm>
            <a:custGeom>
              <a:avLst/>
              <a:gdLst>
                <a:gd name="T0" fmla="*/ 10 w 44"/>
                <a:gd name="T1" fmla="*/ 25 h 40"/>
                <a:gd name="T2" fmla="*/ 21 w 44"/>
                <a:gd name="T3" fmla="*/ 20 h 40"/>
                <a:gd name="T4" fmla="*/ 11 w 44"/>
                <a:gd name="T5" fmla="*/ 20 h 40"/>
                <a:gd name="T6" fmla="*/ 13 w 44"/>
                <a:gd name="T7" fmla="*/ 10 h 40"/>
                <a:gd name="T8" fmla="*/ 12 w 44"/>
                <a:gd name="T9" fmla="*/ 8 h 40"/>
                <a:gd name="T10" fmla="*/ 14 w 44"/>
                <a:gd name="T11" fmla="*/ 10 h 40"/>
                <a:gd name="T12" fmla="*/ 21 w 44"/>
                <a:gd name="T13" fmla="*/ 10 h 40"/>
                <a:gd name="T14" fmla="*/ 22 w 44"/>
                <a:gd name="T15" fmla="*/ 20 h 40"/>
                <a:gd name="T16" fmla="*/ 22 w 44"/>
                <a:gd name="T17" fmla="*/ 19 h 40"/>
                <a:gd name="T18" fmla="*/ 27 w 44"/>
                <a:gd name="T19" fmla="*/ 7 h 40"/>
                <a:gd name="T20" fmla="*/ 30 w 44"/>
                <a:gd name="T21" fmla="*/ 8 h 40"/>
                <a:gd name="T22" fmla="*/ 23 w 44"/>
                <a:gd name="T23" fmla="*/ 20 h 40"/>
                <a:gd name="T24" fmla="*/ 32 w 44"/>
                <a:gd name="T25" fmla="*/ 15 h 40"/>
                <a:gd name="T26" fmla="*/ 35 w 44"/>
                <a:gd name="T27" fmla="*/ 20 h 40"/>
                <a:gd name="T28" fmla="*/ 38 w 44"/>
                <a:gd name="T29" fmla="*/ 21 h 40"/>
                <a:gd name="T30" fmla="*/ 35 w 44"/>
                <a:gd name="T31" fmla="*/ 21 h 40"/>
                <a:gd name="T32" fmla="*/ 30 w 44"/>
                <a:gd name="T33" fmla="*/ 28 h 40"/>
                <a:gd name="T34" fmla="*/ 23 w 44"/>
                <a:gd name="T35" fmla="*/ 20 h 40"/>
                <a:gd name="T36" fmla="*/ 27 w 44"/>
                <a:gd name="T37" fmla="*/ 33 h 40"/>
                <a:gd name="T38" fmla="*/ 25 w 44"/>
                <a:gd name="T39" fmla="*/ 35 h 40"/>
                <a:gd name="T40" fmla="*/ 26 w 44"/>
                <a:gd name="T41" fmla="*/ 33 h 40"/>
                <a:gd name="T42" fmla="*/ 18 w 44"/>
                <a:gd name="T43" fmla="*/ 28 h 40"/>
                <a:gd name="T44" fmla="*/ 22 w 44"/>
                <a:gd name="T45" fmla="*/ 21 h 40"/>
                <a:gd name="T46" fmla="*/ 10 w 44"/>
                <a:gd name="T47" fmla="*/ 25 h 40"/>
                <a:gd name="T48" fmla="*/ 7 w 44"/>
                <a:gd name="T49" fmla="*/ 25 h 40"/>
                <a:gd name="T50" fmla="*/ 6 w 44"/>
                <a:gd name="T51" fmla="*/ 31 h 40"/>
                <a:gd name="T52" fmla="*/ 16 w 44"/>
                <a:gd name="T53" fmla="*/ 30 h 40"/>
                <a:gd name="T54" fmla="*/ 32 w 44"/>
                <a:gd name="T55" fmla="*/ 35 h 40"/>
                <a:gd name="T56" fmla="*/ 42 w 44"/>
                <a:gd name="T57" fmla="*/ 25 h 40"/>
                <a:gd name="T58" fmla="*/ 35 w 44"/>
                <a:gd name="T59" fmla="*/ 13 h 40"/>
                <a:gd name="T60" fmla="*/ 31 w 44"/>
                <a:gd name="T61" fmla="*/ 2 h 40"/>
                <a:gd name="T62" fmla="*/ 20 w 44"/>
                <a:gd name="T63" fmla="*/ 6 h 40"/>
                <a:gd name="T64" fmla="*/ 6 w 44"/>
                <a:gd name="T65" fmla="*/ 7 h 40"/>
                <a:gd name="T66" fmla="*/ 2 w 44"/>
                <a:gd name="T67"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0">
                  <a:moveTo>
                    <a:pt x="9" y="24"/>
                  </a:moveTo>
                  <a:cubicBezTo>
                    <a:pt x="9" y="24"/>
                    <a:pt x="10" y="24"/>
                    <a:pt x="10" y="25"/>
                  </a:cubicBezTo>
                  <a:cubicBezTo>
                    <a:pt x="21" y="20"/>
                    <a:pt x="21" y="20"/>
                    <a:pt x="21" y="20"/>
                  </a:cubicBezTo>
                  <a:cubicBezTo>
                    <a:pt x="21" y="20"/>
                    <a:pt x="21" y="20"/>
                    <a:pt x="21" y="20"/>
                  </a:cubicBezTo>
                  <a:cubicBezTo>
                    <a:pt x="11" y="20"/>
                    <a:pt x="11" y="20"/>
                    <a:pt x="11" y="20"/>
                  </a:cubicBezTo>
                  <a:cubicBezTo>
                    <a:pt x="11" y="20"/>
                    <a:pt x="11" y="20"/>
                    <a:pt x="11" y="20"/>
                  </a:cubicBezTo>
                  <a:cubicBezTo>
                    <a:pt x="21" y="20"/>
                    <a:pt x="21" y="20"/>
                    <a:pt x="21" y="20"/>
                  </a:cubicBezTo>
                  <a:cubicBezTo>
                    <a:pt x="13" y="10"/>
                    <a:pt x="13" y="10"/>
                    <a:pt x="13" y="10"/>
                  </a:cubicBezTo>
                  <a:cubicBezTo>
                    <a:pt x="13" y="10"/>
                    <a:pt x="12" y="10"/>
                    <a:pt x="12" y="10"/>
                  </a:cubicBezTo>
                  <a:cubicBezTo>
                    <a:pt x="11" y="9"/>
                    <a:pt x="11" y="8"/>
                    <a:pt x="12" y="8"/>
                  </a:cubicBezTo>
                  <a:cubicBezTo>
                    <a:pt x="12" y="8"/>
                    <a:pt x="13" y="8"/>
                    <a:pt x="14" y="8"/>
                  </a:cubicBezTo>
                  <a:cubicBezTo>
                    <a:pt x="14" y="9"/>
                    <a:pt x="14" y="9"/>
                    <a:pt x="14" y="10"/>
                  </a:cubicBezTo>
                  <a:cubicBezTo>
                    <a:pt x="22" y="20"/>
                    <a:pt x="22" y="20"/>
                    <a:pt x="22" y="20"/>
                  </a:cubicBezTo>
                  <a:cubicBezTo>
                    <a:pt x="21" y="10"/>
                    <a:pt x="21" y="10"/>
                    <a:pt x="21" y="10"/>
                  </a:cubicBezTo>
                  <a:cubicBezTo>
                    <a:pt x="21" y="10"/>
                    <a:pt x="21" y="10"/>
                    <a:pt x="21" y="10"/>
                  </a:cubicBezTo>
                  <a:cubicBezTo>
                    <a:pt x="22" y="20"/>
                    <a:pt x="22" y="20"/>
                    <a:pt x="22" y="20"/>
                  </a:cubicBezTo>
                  <a:cubicBezTo>
                    <a:pt x="22" y="19"/>
                    <a:pt x="22" y="19"/>
                    <a:pt x="22" y="19"/>
                  </a:cubicBezTo>
                  <a:cubicBezTo>
                    <a:pt x="22" y="19"/>
                    <a:pt x="22" y="19"/>
                    <a:pt x="22" y="19"/>
                  </a:cubicBezTo>
                  <a:cubicBezTo>
                    <a:pt x="28" y="8"/>
                    <a:pt x="28" y="8"/>
                    <a:pt x="28" y="8"/>
                  </a:cubicBezTo>
                  <a:cubicBezTo>
                    <a:pt x="27" y="8"/>
                    <a:pt x="27" y="7"/>
                    <a:pt x="27" y="7"/>
                  </a:cubicBezTo>
                  <a:cubicBezTo>
                    <a:pt x="27" y="6"/>
                    <a:pt x="28" y="6"/>
                    <a:pt x="29" y="6"/>
                  </a:cubicBezTo>
                  <a:cubicBezTo>
                    <a:pt x="30" y="7"/>
                    <a:pt x="30" y="7"/>
                    <a:pt x="30" y="8"/>
                  </a:cubicBezTo>
                  <a:cubicBezTo>
                    <a:pt x="29" y="8"/>
                    <a:pt x="29" y="9"/>
                    <a:pt x="28" y="9"/>
                  </a:cubicBezTo>
                  <a:cubicBezTo>
                    <a:pt x="23" y="20"/>
                    <a:pt x="23" y="20"/>
                    <a:pt x="23" y="20"/>
                  </a:cubicBezTo>
                  <a:cubicBezTo>
                    <a:pt x="32" y="15"/>
                    <a:pt x="32" y="15"/>
                    <a:pt x="32" y="15"/>
                  </a:cubicBezTo>
                  <a:cubicBezTo>
                    <a:pt x="32" y="15"/>
                    <a:pt x="32" y="15"/>
                    <a:pt x="32" y="15"/>
                  </a:cubicBezTo>
                  <a:cubicBezTo>
                    <a:pt x="23" y="20"/>
                    <a:pt x="23" y="20"/>
                    <a:pt x="23" y="20"/>
                  </a:cubicBezTo>
                  <a:cubicBezTo>
                    <a:pt x="35" y="20"/>
                    <a:pt x="35" y="20"/>
                    <a:pt x="35" y="20"/>
                  </a:cubicBezTo>
                  <a:cubicBezTo>
                    <a:pt x="35" y="20"/>
                    <a:pt x="36" y="19"/>
                    <a:pt x="37" y="19"/>
                  </a:cubicBezTo>
                  <a:cubicBezTo>
                    <a:pt x="37" y="19"/>
                    <a:pt x="38" y="20"/>
                    <a:pt x="38" y="21"/>
                  </a:cubicBezTo>
                  <a:cubicBezTo>
                    <a:pt x="38" y="21"/>
                    <a:pt x="37" y="22"/>
                    <a:pt x="37" y="22"/>
                  </a:cubicBezTo>
                  <a:cubicBezTo>
                    <a:pt x="36" y="22"/>
                    <a:pt x="36" y="21"/>
                    <a:pt x="35" y="21"/>
                  </a:cubicBezTo>
                  <a:cubicBezTo>
                    <a:pt x="23" y="21"/>
                    <a:pt x="23" y="21"/>
                    <a:pt x="23" y="21"/>
                  </a:cubicBezTo>
                  <a:cubicBezTo>
                    <a:pt x="30" y="28"/>
                    <a:pt x="30" y="28"/>
                    <a:pt x="30" y="28"/>
                  </a:cubicBezTo>
                  <a:cubicBezTo>
                    <a:pt x="30" y="28"/>
                    <a:pt x="30" y="28"/>
                    <a:pt x="30" y="28"/>
                  </a:cubicBezTo>
                  <a:cubicBezTo>
                    <a:pt x="23" y="20"/>
                    <a:pt x="23" y="20"/>
                    <a:pt x="23" y="20"/>
                  </a:cubicBezTo>
                  <a:cubicBezTo>
                    <a:pt x="26" y="33"/>
                    <a:pt x="26" y="33"/>
                    <a:pt x="26" y="33"/>
                  </a:cubicBezTo>
                  <a:cubicBezTo>
                    <a:pt x="27" y="33"/>
                    <a:pt x="27" y="33"/>
                    <a:pt x="27" y="33"/>
                  </a:cubicBezTo>
                  <a:cubicBezTo>
                    <a:pt x="28" y="34"/>
                    <a:pt x="28" y="34"/>
                    <a:pt x="27" y="35"/>
                  </a:cubicBezTo>
                  <a:cubicBezTo>
                    <a:pt x="27" y="35"/>
                    <a:pt x="26" y="35"/>
                    <a:pt x="25" y="35"/>
                  </a:cubicBezTo>
                  <a:cubicBezTo>
                    <a:pt x="25" y="34"/>
                    <a:pt x="25" y="33"/>
                    <a:pt x="26" y="33"/>
                  </a:cubicBezTo>
                  <a:cubicBezTo>
                    <a:pt x="26" y="33"/>
                    <a:pt x="26" y="33"/>
                    <a:pt x="26" y="33"/>
                  </a:cubicBezTo>
                  <a:cubicBezTo>
                    <a:pt x="22" y="21"/>
                    <a:pt x="22" y="21"/>
                    <a:pt x="22" y="21"/>
                  </a:cubicBezTo>
                  <a:cubicBezTo>
                    <a:pt x="18" y="28"/>
                    <a:pt x="18" y="28"/>
                    <a:pt x="18" y="28"/>
                  </a:cubicBezTo>
                  <a:cubicBezTo>
                    <a:pt x="18" y="28"/>
                    <a:pt x="18" y="28"/>
                    <a:pt x="18" y="28"/>
                  </a:cubicBezTo>
                  <a:cubicBezTo>
                    <a:pt x="22" y="21"/>
                    <a:pt x="22" y="21"/>
                    <a:pt x="22" y="21"/>
                  </a:cubicBezTo>
                  <a:cubicBezTo>
                    <a:pt x="10" y="25"/>
                    <a:pt x="10" y="25"/>
                    <a:pt x="10" y="25"/>
                  </a:cubicBezTo>
                  <a:cubicBezTo>
                    <a:pt x="10" y="25"/>
                    <a:pt x="10" y="25"/>
                    <a:pt x="10" y="25"/>
                  </a:cubicBezTo>
                  <a:cubicBezTo>
                    <a:pt x="10" y="26"/>
                    <a:pt x="10" y="26"/>
                    <a:pt x="9" y="26"/>
                  </a:cubicBezTo>
                  <a:cubicBezTo>
                    <a:pt x="8" y="26"/>
                    <a:pt x="8" y="26"/>
                    <a:pt x="7" y="25"/>
                  </a:cubicBezTo>
                  <a:cubicBezTo>
                    <a:pt x="7" y="25"/>
                    <a:pt x="8" y="24"/>
                    <a:pt x="9" y="24"/>
                  </a:cubicBezTo>
                  <a:close/>
                  <a:moveTo>
                    <a:pt x="6" y="31"/>
                  </a:moveTo>
                  <a:cubicBezTo>
                    <a:pt x="10" y="33"/>
                    <a:pt x="14" y="32"/>
                    <a:pt x="16" y="30"/>
                  </a:cubicBezTo>
                  <a:cubicBezTo>
                    <a:pt x="16" y="30"/>
                    <a:pt x="16" y="30"/>
                    <a:pt x="16" y="30"/>
                  </a:cubicBezTo>
                  <a:cubicBezTo>
                    <a:pt x="16" y="33"/>
                    <a:pt x="18" y="37"/>
                    <a:pt x="21" y="38"/>
                  </a:cubicBezTo>
                  <a:cubicBezTo>
                    <a:pt x="25" y="40"/>
                    <a:pt x="30" y="39"/>
                    <a:pt x="32" y="35"/>
                  </a:cubicBezTo>
                  <a:cubicBezTo>
                    <a:pt x="33" y="33"/>
                    <a:pt x="33" y="30"/>
                    <a:pt x="32" y="28"/>
                  </a:cubicBezTo>
                  <a:cubicBezTo>
                    <a:pt x="36" y="30"/>
                    <a:pt x="40" y="28"/>
                    <a:pt x="42" y="25"/>
                  </a:cubicBezTo>
                  <a:cubicBezTo>
                    <a:pt x="44" y="21"/>
                    <a:pt x="42" y="16"/>
                    <a:pt x="38" y="14"/>
                  </a:cubicBezTo>
                  <a:cubicBezTo>
                    <a:pt x="37" y="14"/>
                    <a:pt x="36" y="13"/>
                    <a:pt x="35" y="13"/>
                  </a:cubicBezTo>
                  <a:cubicBezTo>
                    <a:pt x="35" y="13"/>
                    <a:pt x="35" y="13"/>
                    <a:pt x="35" y="13"/>
                  </a:cubicBezTo>
                  <a:cubicBezTo>
                    <a:pt x="37" y="9"/>
                    <a:pt x="35" y="4"/>
                    <a:pt x="31" y="2"/>
                  </a:cubicBezTo>
                  <a:cubicBezTo>
                    <a:pt x="27" y="0"/>
                    <a:pt x="22" y="2"/>
                    <a:pt x="20" y="5"/>
                  </a:cubicBezTo>
                  <a:cubicBezTo>
                    <a:pt x="20" y="6"/>
                    <a:pt x="20" y="6"/>
                    <a:pt x="20" y="6"/>
                  </a:cubicBezTo>
                  <a:cubicBezTo>
                    <a:pt x="19" y="5"/>
                    <a:pt x="18" y="4"/>
                    <a:pt x="17" y="4"/>
                  </a:cubicBezTo>
                  <a:cubicBezTo>
                    <a:pt x="13" y="2"/>
                    <a:pt x="8" y="3"/>
                    <a:pt x="6" y="7"/>
                  </a:cubicBezTo>
                  <a:cubicBezTo>
                    <a:pt x="4" y="10"/>
                    <a:pt x="5" y="14"/>
                    <a:pt x="8" y="17"/>
                  </a:cubicBezTo>
                  <a:cubicBezTo>
                    <a:pt x="6" y="17"/>
                    <a:pt x="3" y="18"/>
                    <a:pt x="2" y="21"/>
                  </a:cubicBezTo>
                  <a:cubicBezTo>
                    <a:pt x="0" y="25"/>
                    <a:pt x="2" y="29"/>
                    <a:pt x="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324">
              <a:extLst>
                <a:ext uri="{FF2B5EF4-FFF2-40B4-BE49-F238E27FC236}">
                  <a16:creationId xmlns:a16="http://schemas.microsoft.com/office/drawing/2014/main" id="{D8367E57-1635-43C5-9475-36B671127868}"/>
                </a:ext>
              </a:extLst>
            </p:cNvPr>
            <p:cNvSpPr>
              <a:spLocks noEditPoints="1"/>
            </p:cNvSpPr>
            <p:nvPr/>
          </p:nvSpPr>
          <p:spPr bwMode="auto">
            <a:xfrm>
              <a:off x="6588972" y="3551332"/>
              <a:ext cx="80295" cy="67448"/>
            </a:xfrm>
            <a:custGeom>
              <a:avLst/>
              <a:gdLst>
                <a:gd name="T0" fmla="*/ 14 w 27"/>
                <a:gd name="T1" fmla="*/ 14 h 26"/>
                <a:gd name="T2" fmla="*/ 12 w 27"/>
                <a:gd name="T3" fmla="*/ 21 h 26"/>
                <a:gd name="T4" fmla="*/ 11 w 27"/>
                <a:gd name="T5" fmla="*/ 22 h 26"/>
                <a:gd name="T6" fmla="*/ 11 w 27"/>
                <a:gd name="T7" fmla="*/ 21 h 26"/>
                <a:gd name="T8" fmla="*/ 9 w 27"/>
                <a:gd name="T9" fmla="*/ 17 h 26"/>
                <a:gd name="T10" fmla="*/ 13 w 27"/>
                <a:gd name="T11" fmla="*/ 13 h 26"/>
                <a:gd name="T12" fmla="*/ 5 w 27"/>
                <a:gd name="T13" fmla="*/ 15 h 26"/>
                <a:gd name="T14" fmla="*/ 5 w 27"/>
                <a:gd name="T15" fmla="*/ 13 h 26"/>
                <a:gd name="T16" fmla="*/ 13 w 27"/>
                <a:gd name="T17" fmla="*/ 13 h 26"/>
                <a:gd name="T18" fmla="*/ 8 w 27"/>
                <a:gd name="T19" fmla="*/ 8 h 26"/>
                <a:gd name="T20" fmla="*/ 10 w 27"/>
                <a:gd name="T21" fmla="*/ 5 h 26"/>
                <a:gd name="T22" fmla="*/ 9 w 27"/>
                <a:gd name="T23" fmla="*/ 4 h 26"/>
                <a:gd name="T24" fmla="*/ 11 w 27"/>
                <a:gd name="T25" fmla="*/ 5 h 26"/>
                <a:gd name="T26" fmla="*/ 14 w 27"/>
                <a:gd name="T27" fmla="*/ 13 h 26"/>
                <a:gd name="T28" fmla="*/ 16 w 27"/>
                <a:gd name="T29" fmla="*/ 7 h 26"/>
                <a:gd name="T30" fmla="*/ 21 w 27"/>
                <a:gd name="T31" fmla="*/ 9 h 26"/>
                <a:gd name="T32" fmla="*/ 22 w 27"/>
                <a:gd name="T33" fmla="*/ 8 h 26"/>
                <a:gd name="T34" fmla="*/ 22 w 27"/>
                <a:gd name="T35" fmla="*/ 9 h 26"/>
                <a:gd name="T36" fmla="*/ 14 w 27"/>
                <a:gd name="T37" fmla="*/ 13 h 26"/>
                <a:gd name="T38" fmla="*/ 21 w 27"/>
                <a:gd name="T39" fmla="*/ 12 h 26"/>
                <a:gd name="T40" fmla="*/ 15 w 27"/>
                <a:gd name="T41" fmla="*/ 13 h 26"/>
                <a:gd name="T42" fmla="*/ 21 w 27"/>
                <a:gd name="T43" fmla="*/ 18 h 26"/>
                <a:gd name="T44" fmla="*/ 20 w 27"/>
                <a:gd name="T45" fmla="*/ 20 h 26"/>
                <a:gd name="T46" fmla="*/ 14 w 27"/>
                <a:gd name="T47" fmla="*/ 13 h 26"/>
                <a:gd name="T48" fmla="*/ 16 w 27"/>
                <a:gd name="T49" fmla="*/ 19 h 26"/>
                <a:gd name="T50" fmla="*/ 17 w 27"/>
                <a:gd name="T51" fmla="*/ 22 h 26"/>
                <a:gd name="T52" fmla="*/ 19 w 27"/>
                <a:gd name="T53" fmla="*/ 23 h 26"/>
                <a:gd name="T54" fmla="*/ 23 w 27"/>
                <a:gd name="T55" fmla="*/ 14 h 26"/>
                <a:gd name="T56" fmla="*/ 23 w 27"/>
                <a:gd name="T57" fmla="*/ 4 h 26"/>
                <a:gd name="T58" fmla="*/ 17 w 27"/>
                <a:gd name="T59" fmla="*/ 6 h 26"/>
                <a:gd name="T60" fmla="*/ 6 w 27"/>
                <a:gd name="T61" fmla="*/ 4 h 26"/>
                <a:gd name="T62" fmla="*/ 1 w 27"/>
                <a:gd name="T63" fmla="*/ 12 h 26"/>
                <a:gd name="T64" fmla="*/ 7 w 27"/>
                <a:gd name="T65" fmla="*/ 18 h 26"/>
                <a:gd name="T66" fmla="*/ 10 w 27"/>
                <a:gd name="T6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14" y="13"/>
                  </a:moveTo>
                  <a:cubicBezTo>
                    <a:pt x="14" y="14"/>
                    <a:pt x="14" y="14"/>
                    <a:pt x="14" y="14"/>
                  </a:cubicBezTo>
                  <a:cubicBezTo>
                    <a:pt x="14" y="14"/>
                    <a:pt x="14" y="14"/>
                    <a:pt x="14" y="14"/>
                  </a:cubicBezTo>
                  <a:cubicBezTo>
                    <a:pt x="12" y="21"/>
                    <a:pt x="12" y="21"/>
                    <a:pt x="12" y="21"/>
                  </a:cubicBezTo>
                  <a:cubicBezTo>
                    <a:pt x="12" y="21"/>
                    <a:pt x="12" y="21"/>
                    <a:pt x="12" y="22"/>
                  </a:cubicBezTo>
                  <a:cubicBezTo>
                    <a:pt x="12" y="22"/>
                    <a:pt x="11" y="22"/>
                    <a:pt x="11" y="22"/>
                  </a:cubicBezTo>
                  <a:cubicBezTo>
                    <a:pt x="11" y="22"/>
                    <a:pt x="10" y="22"/>
                    <a:pt x="10" y="21"/>
                  </a:cubicBezTo>
                  <a:cubicBezTo>
                    <a:pt x="11" y="21"/>
                    <a:pt x="11" y="21"/>
                    <a:pt x="11" y="21"/>
                  </a:cubicBezTo>
                  <a:cubicBezTo>
                    <a:pt x="14" y="13"/>
                    <a:pt x="14" y="13"/>
                    <a:pt x="14" y="13"/>
                  </a:cubicBezTo>
                  <a:cubicBezTo>
                    <a:pt x="9" y="17"/>
                    <a:pt x="9" y="17"/>
                    <a:pt x="9" y="17"/>
                  </a:cubicBezTo>
                  <a:cubicBezTo>
                    <a:pt x="8" y="17"/>
                    <a:pt x="8" y="17"/>
                    <a:pt x="8" y="17"/>
                  </a:cubicBezTo>
                  <a:cubicBezTo>
                    <a:pt x="13" y="13"/>
                    <a:pt x="13" y="13"/>
                    <a:pt x="13" y="13"/>
                  </a:cubicBezTo>
                  <a:cubicBezTo>
                    <a:pt x="6" y="14"/>
                    <a:pt x="6" y="14"/>
                    <a:pt x="6" y="14"/>
                  </a:cubicBezTo>
                  <a:cubicBezTo>
                    <a:pt x="6" y="14"/>
                    <a:pt x="5" y="15"/>
                    <a:pt x="5" y="15"/>
                  </a:cubicBezTo>
                  <a:cubicBezTo>
                    <a:pt x="5" y="15"/>
                    <a:pt x="4" y="14"/>
                    <a:pt x="4" y="14"/>
                  </a:cubicBezTo>
                  <a:cubicBezTo>
                    <a:pt x="4" y="14"/>
                    <a:pt x="4" y="13"/>
                    <a:pt x="5" y="13"/>
                  </a:cubicBezTo>
                  <a:cubicBezTo>
                    <a:pt x="5" y="13"/>
                    <a:pt x="5" y="13"/>
                    <a:pt x="6" y="14"/>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10"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9"/>
                  </a:cubicBezTo>
                  <a:cubicBezTo>
                    <a:pt x="21" y="8"/>
                    <a:pt x="21" y="8"/>
                    <a:pt x="22" y="8"/>
                  </a:cubicBezTo>
                  <a:cubicBezTo>
                    <a:pt x="22" y="8"/>
                    <a:pt x="23" y="8"/>
                    <a:pt x="23" y="8"/>
                  </a:cubicBezTo>
                  <a:cubicBezTo>
                    <a:pt x="23" y="9"/>
                    <a:pt x="23" y="9"/>
                    <a:pt x="22" y="9"/>
                  </a:cubicBez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1" y="18"/>
                    <a:pt x="21" y="18"/>
                    <a:pt x="21"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6" y="19"/>
                    <a:pt x="16" y="19"/>
                    <a:pt x="16" y="19"/>
                  </a:cubicBezTo>
                  <a:lnTo>
                    <a:pt x="14" y="13"/>
                  </a:lnTo>
                  <a:close/>
                  <a:moveTo>
                    <a:pt x="17" y="22"/>
                  </a:move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cubicBezTo>
                    <a:pt x="21"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5" y="18"/>
                  </a:cubicBezTo>
                  <a:cubicBezTo>
                    <a:pt x="5" y="18"/>
                    <a:pt x="6" y="18"/>
                    <a:pt x="7" y="18"/>
                  </a:cubicBezTo>
                  <a:cubicBezTo>
                    <a:pt x="7" y="18"/>
                    <a:pt x="6" y="19"/>
                    <a:pt x="6" y="19"/>
                  </a:cubicBezTo>
                  <a:cubicBezTo>
                    <a:pt x="6" y="21"/>
                    <a:pt x="7" y="24"/>
                    <a:pt x="10" y="25"/>
                  </a:cubicBezTo>
                  <a:cubicBezTo>
                    <a:pt x="13" y="26"/>
                    <a:pt x="16" y="25"/>
                    <a:pt x="17"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325">
              <a:extLst>
                <a:ext uri="{FF2B5EF4-FFF2-40B4-BE49-F238E27FC236}">
                  <a16:creationId xmlns:a16="http://schemas.microsoft.com/office/drawing/2014/main" id="{6CD7DF97-08AB-4193-B95B-6C34845B808E}"/>
                </a:ext>
              </a:extLst>
            </p:cNvPr>
            <p:cNvSpPr>
              <a:spLocks noEditPoints="1"/>
            </p:cNvSpPr>
            <p:nvPr/>
          </p:nvSpPr>
          <p:spPr bwMode="auto">
            <a:xfrm>
              <a:off x="4912443" y="4502007"/>
              <a:ext cx="80295" cy="70658"/>
            </a:xfrm>
            <a:custGeom>
              <a:avLst/>
              <a:gdLst>
                <a:gd name="T0" fmla="*/ 21 w 27"/>
                <a:gd name="T1" fmla="*/ 9 h 26"/>
                <a:gd name="T2" fmla="*/ 14 w 27"/>
                <a:gd name="T3" fmla="*/ 13 h 26"/>
                <a:gd name="T4" fmla="*/ 21 w 27"/>
                <a:gd name="T5" fmla="*/ 12 h 26"/>
                <a:gd name="T6" fmla="*/ 20 w 27"/>
                <a:gd name="T7" fmla="*/ 18 h 26"/>
                <a:gd name="T8" fmla="*/ 21 w 27"/>
                <a:gd name="T9" fmla="*/ 19 h 26"/>
                <a:gd name="T10" fmla="*/ 20 w 27"/>
                <a:gd name="T11" fmla="*/ 18 h 26"/>
                <a:gd name="T12" fmla="*/ 15 w 27"/>
                <a:gd name="T13" fmla="*/ 19 h 26"/>
                <a:gd name="T14" fmla="*/ 14 w 27"/>
                <a:gd name="T15" fmla="*/ 13 h 26"/>
                <a:gd name="T16" fmla="*/ 14 w 27"/>
                <a:gd name="T17" fmla="*/ 13 h 26"/>
                <a:gd name="T18" fmla="*/ 12 w 27"/>
                <a:gd name="T19" fmla="*/ 21 h 26"/>
                <a:gd name="T20" fmla="*/ 10 w 27"/>
                <a:gd name="T21" fmla="*/ 21 h 26"/>
                <a:gd name="T22" fmla="*/ 13 w 27"/>
                <a:gd name="T23" fmla="*/ 13 h 26"/>
                <a:gd name="T24" fmla="*/ 8 w 27"/>
                <a:gd name="T25" fmla="*/ 17 h 26"/>
                <a:gd name="T26" fmla="*/ 5 w 27"/>
                <a:gd name="T27" fmla="*/ 14 h 26"/>
                <a:gd name="T28" fmla="*/ 4 w 27"/>
                <a:gd name="T29" fmla="*/ 14 h 26"/>
                <a:gd name="T30" fmla="*/ 5 w 27"/>
                <a:gd name="T31" fmla="*/ 13 h 26"/>
                <a:gd name="T32" fmla="*/ 8 w 27"/>
                <a:gd name="T33" fmla="*/ 8 h 26"/>
                <a:gd name="T34" fmla="*/ 13 w 27"/>
                <a:gd name="T35" fmla="*/ 12 h 26"/>
                <a:gd name="T36" fmla="*/ 9 w 27"/>
                <a:gd name="T37" fmla="*/ 5 h 26"/>
                <a:gd name="T38" fmla="*/ 10 w 27"/>
                <a:gd name="T39" fmla="*/ 4 h 26"/>
                <a:gd name="T40" fmla="*/ 10 w 27"/>
                <a:gd name="T41" fmla="*/ 5 h 26"/>
                <a:gd name="T42" fmla="*/ 15 w 27"/>
                <a:gd name="T43" fmla="*/ 7 h 26"/>
                <a:gd name="T44" fmla="*/ 14 w 27"/>
                <a:gd name="T45" fmla="*/ 12 h 26"/>
                <a:gd name="T46" fmla="*/ 21 w 27"/>
                <a:gd name="T47" fmla="*/ 8 h 26"/>
                <a:gd name="T48" fmla="*/ 22 w 27"/>
                <a:gd name="T49" fmla="*/ 8 h 26"/>
                <a:gd name="T50" fmla="*/ 23 w 27"/>
                <a:gd name="T51" fmla="*/ 4 h 26"/>
                <a:gd name="T52" fmla="*/ 16 w 27"/>
                <a:gd name="T53" fmla="*/ 6 h 26"/>
                <a:gd name="T54" fmla="*/ 6 w 27"/>
                <a:gd name="T55" fmla="*/ 4 h 26"/>
                <a:gd name="T56" fmla="*/ 1 w 27"/>
                <a:gd name="T57" fmla="*/ 11 h 26"/>
                <a:gd name="T58" fmla="*/ 6 w 27"/>
                <a:gd name="T59" fmla="*/ 18 h 26"/>
                <a:gd name="T60" fmla="*/ 10 w 27"/>
                <a:gd name="T61" fmla="*/ 25 h 26"/>
                <a:gd name="T62" fmla="*/ 16 w 27"/>
                <a:gd name="T63" fmla="*/ 21 h 26"/>
                <a:gd name="T64" fmla="*/ 25 w 27"/>
                <a:gd name="T65" fmla="*/ 19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1" y="9"/>
                    <a:pt x="21" y="9"/>
                  </a:cubicBezTo>
                  <a:cubicBezTo>
                    <a:pt x="14" y="13"/>
                    <a:pt x="14" y="13"/>
                    <a:pt x="14" y="13"/>
                  </a:cubicBezTo>
                  <a:cubicBezTo>
                    <a:pt x="14" y="13"/>
                    <a:pt x="14" y="13"/>
                    <a:pt x="14" y="13"/>
                  </a:cubicBezTo>
                  <a:cubicBezTo>
                    <a:pt x="21" y="11"/>
                    <a:pt x="21" y="11"/>
                    <a:pt x="21" y="11"/>
                  </a:cubicBezTo>
                  <a:cubicBezTo>
                    <a:pt x="21" y="12"/>
                    <a:pt x="21" y="12"/>
                    <a:pt x="21" y="12"/>
                  </a:cubicBezTo>
                  <a:cubicBezTo>
                    <a:pt x="14" y="13"/>
                    <a:pt x="14" y="13"/>
                    <a:pt x="14" y="13"/>
                  </a:cubicBezTo>
                  <a:cubicBezTo>
                    <a:pt x="20" y="18"/>
                    <a:pt x="20" y="18"/>
                    <a:pt x="20" y="18"/>
                  </a:cubicBezTo>
                  <a:cubicBezTo>
                    <a:pt x="21" y="18"/>
                    <a:pt x="21" y="18"/>
                    <a:pt x="21" y="18"/>
                  </a:cubicBezTo>
                  <a:cubicBezTo>
                    <a:pt x="22" y="19"/>
                    <a:pt x="22" y="19"/>
                    <a:pt x="21" y="19"/>
                  </a:cubicBezTo>
                  <a:cubicBezTo>
                    <a:pt x="21" y="20"/>
                    <a:pt x="20" y="20"/>
                    <a:pt x="20" y="19"/>
                  </a:cubicBezTo>
                  <a:cubicBezTo>
                    <a:pt x="20" y="19"/>
                    <a:pt x="20" y="19"/>
                    <a:pt x="20" y="18"/>
                  </a:cubicBezTo>
                  <a:cubicBezTo>
                    <a:pt x="14" y="13"/>
                    <a:pt x="14" y="13"/>
                    <a:pt x="14" y="13"/>
                  </a:cubicBezTo>
                  <a:cubicBezTo>
                    <a:pt x="15" y="19"/>
                    <a:pt x="15" y="19"/>
                    <a:pt x="15" y="19"/>
                  </a:cubicBezTo>
                  <a:cubicBezTo>
                    <a:pt x="15" y="19"/>
                    <a:pt x="15" y="19"/>
                    <a:pt x="15" y="19"/>
                  </a:cubicBezTo>
                  <a:cubicBezTo>
                    <a:pt x="14" y="13"/>
                    <a:pt x="14" y="13"/>
                    <a:pt x="14" y="13"/>
                  </a:cubicBezTo>
                  <a:cubicBezTo>
                    <a:pt x="14" y="13"/>
                    <a:pt x="14" y="13"/>
                    <a:pt x="14" y="13"/>
                  </a:cubicBezTo>
                  <a:cubicBezTo>
                    <a:pt x="14" y="13"/>
                    <a:pt x="14" y="13"/>
                    <a:pt x="14" y="13"/>
                  </a:cubicBezTo>
                  <a:cubicBezTo>
                    <a:pt x="11" y="21"/>
                    <a:pt x="11" y="21"/>
                    <a:pt x="11" y="21"/>
                  </a:cubicBezTo>
                  <a:cubicBezTo>
                    <a:pt x="12" y="21"/>
                    <a:pt x="12" y="21"/>
                    <a:pt x="12" y="21"/>
                  </a:cubicBezTo>
                  <a:cubicBezTo>
                    <a:pt x="12" y="22"/>
                    <a:pt x="11" y="22"/>
                    <a:pt x="11" y="22"/>
                  </a:cubicBezTo>
                  <a:cubicBezTo>
                    <a:pt x="10" y="22"/>
                    <a:pt x="10" y="21"/>
                    <a:pt x="10" y="21"/>
                  </a:cubicBezTo>
                  <a:cubicBezTo>
                    <a:pt x="10" y="21"/>
                    <a:pt x="11" y="20"/>
                    <a:pt x="11" y="20"/>
                  </a:cubicBezTo>
                  <a:cubicBezTo>
                    <a:pt x="13" y="13"/>
                    <a:pt x="13" y="13"/>
                    <a:pt x="13" y="13"/>
                  </a:cubicBezTo>
                  <a:cubicBezTo>
                    <a:pt x="8" y="17"/>
                    <a:pt x="8" y="17"/>
                    <a:pt x="8" y="17"/>
                  </a:cubicBezTo>
                  <a:cubicBezTo>
                    <a:pt x="8" y="17"/>
                    <a:pt x="8" y="17"/>
                    <a:pt x="8" y="17"/>
                  </a:cubicBezTo>
                  <a:cubicBezTo>
                    <a:pt x="13" y="13"/>
                    <a:pt x="13" y="13"/>
                    <a:pt x="13" y="13"/>
                  </a:cubicBezTo>
                  <a:cubicBezTo>
                    <a:pt x="5" y="14"/>
                    <a:pt x="5" y="14"/>
                    <a:pt x="5" y="14"/>
                  </a:cubicBezTo>
                  <a:cubicBezTo>
                    <a:pt x="5" y="14"/>
                    <a:pt x="5" y="14"/>
                    <a:pt x="5" y="14"/>
                  </a:cubicBezTo>
                  <a:cubicBezTo>
                    <a:pt x="4" y="14"/>
                    <a:pt x="4" y="14"/>
                    <a:pt x="4" y="14"/>
                  </a:cubicBezTo>
                  <a:cubicBezTo>
                    <a:pt x="4" y="13"/>
                    <a:pt x="4" y="13"/>
                    <a:pt x="4" y="13"/>
                  </a:cubicBezTo>
                  <a:cubicBezTo>
                    <a:pt x="5" y="13"/>
                    <a:pt x="5" y="13"/>
                    <a:pt x="5" y="13"/>
                  </a:cubicBezTo>
                  <a:cubicBezTo>
                    <a:pt x="13" y="12"/>
                    <a:pt x="13" y="12"/>
                    <a:pt x="13" y="12"/>
                  </a:cubicBezTo>
                  <a:cubicBezTo>
                    <a:pt x="8" y="8"/>
                    <a:pt x="8" y="8"/>
                    <a:pt x="8" y="8"/>
                  </a:cubicBezTo>
                  <a:cubicBezTo>
                    <a:pt x="8" y="8"/>
                    <a:pt x="8" y="8"/>
                    <a:pt x="8" y="8"/>
                  </a:cubicBezTo>
                  <a:cubicBezTo>
                    <a:pt x="13" y="12"/>
                    <a:pt x="13" y="12"/>
                    <a:pt x="13" y="12"/>
                  </a:cubicBezTo>
                  <a:cubicBezTo>
                    <a:pt x="10" y="5"/>
                    <a:pt x="10" y="5"/>
                    <a:pt x="10" y="5"/>
                  </a:cubicBezTo>
                  <a:cubicBezTo>
                    <a:pt x="10" y="5"/>
                    <a:pt x="9" y="5"/>
                    <a:pt x="9" y="5"/>
                  </a:cubicBezTo>
                  <a:cubicBezTo>
                    <a:pt x="9" y="5"/>
                    <a:pt x="9" y="4"/>
                    <a:pt x="9" y="4"/>
                  </a:cubicBezTo>
                  <a:cubicBezTo>
                    <a:pt x="9" y="4"/>
                    <a:pt x="10" y="4"/>
                    <a:pt x="10" y="4"/>
                  </a:cubicBezTo>
                  <a:cubicBezTo>
                    <a:pt x="11" y="4"/>
                    <a:pt x="11" y="5"/>
                    <a:pt x="10" y="5"/>
                  </a:cubicBezTo>
                  <a:cubicBezTo>
                    <a:pt x="10" y="5"/>
                    <a:pt x="10" y="5"/>
                    <a:pt x="10" y="5"/>
                  </a:cubicBezTo>
                  <a:cubicBezTo>
                    <a:pt x="14" y="12"/>
                    <a:pt x="14" y="12"/>
                    <a:pt x="14" y="12"/>
                  </a:cubicBezTo>
                  <a:cubicBezTo>
                    <a:pt x="15" y="7"/>
                    <a:pt x="15" y="7"/>
                    <a:pt x="15" y="7"/>
                  </a:cubicBezTo>
                  <a:cubicBezTo>
                    <a:pt x="16" y="7"/>
                    <a:pt x="16" y="7"/>
                    <a:pt x="16" y="7"/>
                  </a:cubicBezTo>
                  <a:cubicBezTo>
                    <a:pt x="14" y="12"/>
                    <a:pt x="14" y="12"/>
                    <a:pt x="14" y="12"/>
                  </a:cubicBezTo>
                  <a:cubicBezTo>
                    <a:pt x="21" y="8"/>
                    <a:pt x="21" y="8"/>
                    <a:pt x="21" y="8"/>
                  </a:cubicBezTo>
                  <a:cubicBezTo>
                    <a:pt x="21" y="8"/>
                    <a:pt x="21" y="8"/>
                    <a:pt x="21" y="8"/>
                  </a:cubicBezTo>
                  <a:cubicBezTo>
                    <a:pt x="21" y="8"/>
                    <a:pt x="21" y="8"/>
                    <a:pt x="22" y="7"/>
                  </a:cubicBezTo>
                  <a:cubicBezTo>
                    <a:pt x="22" y="7"/>
                    <a:pt x="22" y="8"/>
                    <a:pt x="22" y="8"/>
                  </a:cubicBezTo>
                  <a:cubicBezTo>
                    <a:pt x="23" y="9"/>
                    <a:pt x="22" y="9"/>
                    <a:pt x="22" y="9"/>
                  </a:cubicBezTo>
                  <a:close/>
                  <a:moveTo>
                    <a:pt x="23" y="4"/>
                  </a:moveTo>
                  <a:cubicBezTo>
                    <a:pt x="20" y="3"/>
                    <a:pt x="18" y="4"/>
                    <a:pt x="16" y="6"/>
                  </a:cubicBezTo>
                  <a:cubicBezTo>
                    <a:pt x="16" y="6"/>
                    <a:pt x="16" y="6"/>
                    <a:pt x="16" y="6"/>
                  </a:cubicBezTo>
                  <a:cubicBezTo>
                    <a:pt x="17" y="4"/>
                    <a:pt x="15" y="2"/>
                    <a:pt x="13" y="1"/>
                  </a:cubicBezTo>
                  <a:cubicBezTo>
                    <a:pt x="10" y="0"/>
                    <a:pt x="7" y="1"/>
                    <a:pt x="6" y="4"/>
                  </a:cubicBezTo>
                  <a:cubicBezTo>
                    <a:pt x="6" y="6"/>
                    <a:pt x="6" y="7"/>
                    <a:pt x="7" y="8"/>
                  </a:cubicBezTo>
                  <a:cubicBezTo>
                    <a:pt x="4" y="8"/>
                    <a:pt x="1" y="9"/>
                    <a:pt x="1" y="11"/>
                  </a:cubicBezTo>
                  <a:cubicBezTo>
                    <a:pt x="0" y="14"/>
                    <a:pt x="1" y="17"/>
                    <a:pt x="4" y="18"/>
                  </a:cubicBezTo>
                  <a:cubicBezTo>
                    <a:pt x="5" y="18"/>
                    <a:pt x="6" y="18"/>
                    <a:pt x="6" y="18"/>
                  </a:cubicBezTo>
                  <a:cubicBezTo>
                    <a:pt x="6" y="18"/>
                    <a:pt x="6" y="18"/>
                    <a:pt x="6" y="18"/>
                  </a:cubicBezTo>
                  <a:cubicBezTo>
                    <a:pt x="5" y="21"/>
                    <a:pt x="7" y="24"/>
                    <a:pt x="10" y="25"/>
                  </a:cubicBezTo>
                  <a:cubicBezTo>
                    <a:pt x="12" y="26"/>
                    <a:pt x="15" y="24"/>
                    <a:pt x="16" y="22"/>
                  </a:cubicBezTo>
                  <a:cubicBezTo>
                    <a:pt x="16" y="22"/>
                    <a:pt x="16" y="21"/>
                    <a:pt x="16" y="21"/>
                  </a:cubicBezTo>
                  <a:cubicBezTo>
                    <a:pt x="17" y="22"/>
                    <a:pt x="18" y="22"/>
                    <a:pt x="19" y="22"/>
                  </a:cubicBezTo>
                  <a:cubicBezTo>
                    <a:pt x="21" y="23"/>
                    <a:pt x="24" y="22"/>
                    <a:pt x="25" y="19"/>
                  </a:cubicBezTo>
                  <a:cubicBezTo>
                    <a:pt x="26" y="17"/>
                    <a:pt x="25" y="15"/>
                    <a:pt x="23" y="14"/>
                  </a:cubicBezTo>
                  <a:cubicBezTo>
                    <a:pt x="24" y="13"/>
                    <a:pt x="26" y="12"/>
                    <a:pt x="26" y="11"/>
                  </a:cubicBezTo>
                  <a:cubicBezTo>
                    <a:pt x="27" y="8"/>
                    <a:pt x="25"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326">
              <a:extLst>
                <a:ext uri="{FF2B5EF4-FFF2-40B4-BE49-F238E27FC236}">
                  <a16:creationId xmlns:a16="http://schemas.microsoft.com/office/drawing/2014/main" id="{83979D58-4AD3-40C1-9923-CF1674B4603B}"/>
                </a:ext>
              </a:extLst>
            </p:cNvPr>
            <p:cNvSpPr>
              <a:spLocks noEditPoints="1"/>
            </p:cNvSpPr>
            <p:nvPr/>
          </p:nvSpPr>
          <p:spPr bwMode="auto">
            <a:xfrm>
              <a:off x="6627513" y="3923894"/>
              <a:ext cx="80295" cy="70658"/>
            </a:xfrm>
            <a:custGeom>
              <a:avLst/>
              <a:gdLst>
                <a:gd name="T0" fmla="*/ 21 w 27"/>
                <a:gd name="T1" fmla="*/ 9 h 26"/>
                <a:gd name="T2" fmla="*/ 14 w 27"/>
                <a:gd name="T3" fmla="*/ 13 h 26"/>
                <a:gd name="T4" fmla="*/ 21 w 27"/>
                <a:gd name="T5" fmla="*/ 12 h 26"/>
                <a:gd name="T6" fmla="*/ 20 w 27"/>
                <a:gd name="T7" fmla="*/ 18 h 26"/>
                <a:gd name="T8" fmla="*/ 22 w 27"/>
                <a:gd name="T9" fmla="*/ 20 h 26"/>
                <a:gd name="T10" fmla="*/ 20 w 27"/>
                <a:gd name="T11" fmla="*/ 19 h 26"/>
                <a:gd name="T12" fmla="*/ 16 w 27"/>
                <a:gd name="T13" fmla="*/ 19 h 26"/>
                <a:gd name="T14" fmla="*/ 14 w 27"/>
                <a:gd name="T15" fmla="*/ 13 h 26"/>
                <a:gd name="T16" fmla="*/ 14 w 27"/>
                <a:gd name="T17" fmla="*/ 13 h 26"/>
                <a:gd name="T18" fmla="*/ 12 w 27"/>
                <a:gd name="T19" fmla="*/ 22 h 26"/>
                <a:gd name="T20" fmla="*/ 10 w 27"/>
                <a:gd name="T21" fmla="*/ 21 h 26"/>
                <a:gd name="T22" fmla="*/ 14 w 27"/>
                <a:gd name="T23" fmla="*/ 13 h 26"/>
                <a:gd name="T24" fmla="*/ 8 w 27"/>
                <a:gd name="T25" fmla="*/ 17 h 26"/>
                <a:gd name="T26" fmla="*/ 6 w 27"/>
                <a:gd name="T27" fmla="*/ 14 h 26"/>
                <a:gd name="T28" fmla="*/ 4 w 27"/>
                <a:gd name="T29" fmla="*/ 14 h 26"/>
                <a:gd name="T30" fmla="*/ 6 w 27"/>
                <a:gd name="T31" fmla="*/ 13 h 26"/>
                <a:gd name="T32" fmla="*/ 8 w 27"/>
                <a:gd name="T33" fmla="*/ 8 h 26"/>
                <a:gd name="T34" fmla="*/ 14 w 27"/>
                <a:gd name="T35" fmla="*/ 13 h 26"/>
                <a:gd name="T36" fmla="*/ 9 w 27"/>
                <a:gd name="T37" fmla="*/ 5 h 26"/>
                <a:gd name="T38" fmla="*/ 11 w 27"/>
                <a:gd name="T39" fmla="*/ 4 h 26"/>
                <a:gd name="T40" fmla="*/ 11 w 27"/>
                <a:gd name="T41" fmla="*/ 5 h 26"/>
                <a:gd name="T42" fmla="*/ 16 w 27"/>
                <a:gd name="T43" fmla="*/ 7 h 26"/>
                <a:gd name="T44" fmla="*/ 14 w 27"/>
                <a:gd name="T45" fmla="*/ 12 h 26"/>
                <a:gd name="T46" fmla="*/ 21 w 27"/>
                <a:gd name="T47" fmla="*/ 8 h 26"/>
                <a:gd name="T48" fmla="*/ 23 w 27"/>
                <a:gd name="T49" fmla="*/ 8 h 26"/>
                <a:gd name="T50" fmla="*/ 23 w 27"/>
                <a:gd name="T51" fmla="*/ 4 h 26"/>
                <a:gd name="T52" fmla="*/ 17 w 27"/>
                <a:gd name="T53" fmla="*/ 6 h 26"/>
                <a:gd name="T54" fmla="*/ 6 w 27"/>
                <a:gd name="T55" fmla="*/ 4 h 26"/>
                <a:gd name="T56" fmla="*/ 1 w 27"/>
                <a:gd name="T57" fmla="*/ 12 h 26"/>
                <a:gd name="T58" fmla="*/ 7 w 27"/>
                <a:gd name="T59" fmla="*/ 18 h 26"/>
                <a:gd name="T60" fmla="*/ 10 w 27"/>
                <a:gd name="T61" fmla="*/ 25 h 26"/>
                <a:gd name="T62" fmla="*/ 17 w 27"/>
                <a:gd name="T63" fmla="*/ 21 h 26"/>
                <a:gd name="T64" fmla="*/ 25 w 27"/>
                <a:gd name="T65" fmla="*/ 20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0" y="18"/>
                    <a:pt x="20" y="18"/>
                    <a:pt x="20"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5" y="19"/>
                    <a:pt x="15" y="19"/>
                    <a:pt x="15" y="19"/>
                  </a:cubicBezTo>
                  <a:cubicBezTo>
                    <a:pt x="14" y="13"/>
                    <a:pt x="14" y="13"/>
                    <a:pt x="14" y="13"/>
                  </a:cubicBezTo>
                  <a:cubicBezTo>
                    <a:pt x="14" y="13"/>
                    <a:pt x="14" y="13"/>
                    <a:pt x="14" y="13"/>
                  </a:cubicBezTo>
                  <a:cubicBezTo>
                    <a:pt x="14" y="13"/>
                    <a:pt x="14" y="13"/>
                    <a:pt x="14" y="13"/>
                  </a:cubicBezTo>
                  <a:cubicBezTo>
                    <a:pt x="12" y="21"/>
                    <a:pt x="12" y="21"/>
                    <a:pt x="12" y="21"/>
                  </a:cubicBezTo>
                  <a:cubicBezTo>
                    <a:pt x="12" y="21"/>
                    <a:pt x="12" y="21"/>
                    <a:pt x="12" y="22"/>
                  </a:cubicBezTo>
                  <a:cubicBezTo>
                    <a:pt x="12" y="22"/>
                    <a:pt x="11" y="22"/>
                    <a:pt x="11" y="22"/>
                  </a:cubicBezTo>
                  <a:cubicBezTo>
                    <a:pt x="10" y="22"/>
                    <a:pt x="10" y="22"/>
                    <a:pt x="10" y="21"/>
                  </a:cubicBezTo>
                  <a:cubicBezTo>
                    <a:pt x="10" y="21"/>
                    <a:pt x="11" y="21"/>
                    <a:pt x="11" y="21"/>
                  </a:cubicBezTo>
                  <a:cubicBezTo>
                    <a:pt x="14" y="13"/>
                    <a:pt x="14" y="13"/>
                    <a:pt x="14" y="13"/>
                  </a:cubicBezTo>
                  <a:cubicBezTo>
                    <a:pt x="8" y="17"/>
                    <a:pt x="8" y="17"/>
                    <a:pt x="8" y="17"/>
                  </a:cubicBezTo>
                  <a:cubicBezTo>
                    <a:pt x="8" y="17"/>
                    <a:pt x="8" y="17"/>
                    <a:pt x="8" y="17"/>
                  </a:cubicBezTo>
                  <a:cubicBezTo>
                    <a:pt x="13" y="13"/>
                    <a:pt x="13" y="13"/>
                    <a:pt x="13" y="13"/>
                  </a:cubicBezTo>
                  <a:cubicBezTo>
                    <a:pt x="6" y="14"/>
                    <a:pt x="6" y="14"/>
                    <a:pt x="6" y="14"/>
                  </a:cubicBezTo>
                  <a:cubicBezTo>
                    <a:pt x="6" y="14"/>
                    <a:pt x="5" y="15"/>
                    <a:pt x="5" y="15"/>
                  </a:cubicBezTo>
                  <a:cubicBezTo>
                    <a:pt x="4" y="15"/>
                    <a:pt x="4" y="14"/>
                    <a:pt x="4" y="14"/>
                  </a:cubicBezTo>
                  <a:cubicBezTo>
                    <a:pt x="4" y="13"/>
                    <a:pt x="4" y="13"/>
                    <a:pt x="5" y="13"/>
                  </a:cubicBezTo>
                  <a:cubicBezTo>
                    <a:pt x="5" y="13"/>
                    <a:pt x="5" y="13"/>
                    <a:pt x="6" y="13"/>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9"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8"/>
                  </a:cubicBezTo>
                  <a:cubicBezTo>
                    <a:pt x="21" y="8"/>
                    <a:pt x="21" y="8"/>
                    <a:pt x="22" y="8"/>
                  </a:cubicBezTo>
                  <a:cubicBezTo>
                    <a:pt x="22" y="8"/>
                    <a:pt x="23" y="8"/>
                    <a:pt x="23" y="8"/>
                  </a:cubicBezTo>
                  <a:cubicBezTo>
                    <a:pt x="23" y="9"/>
                    <a:pt x="22" y="9"/>
                    <a:pt x="22" y="9"/>
                  </a:cubicBezTo>
                  <a:close/>
                  <a:moveTo>
                    <a:pt x="23" y="4"/>
                  </a:moveTo>
                  <a:cubicBezTo>
                    <a:pt x="20"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4" y="18"/>
                  </a:cubicBezTo>
                  <a:cubicBezTo>
                    <a:pt x="5" y="18"/>
                    <a:pt x="6" y="18"/>
                    <a:pt x="7" y="18"/>
                  </a:cubicBezTo>
                  <a:cubicBezTo>
                    <a:pt x="6" y="18"/>
                    <a:pt x="6" y="19"/>
                    <a:pt x="6" y="19"/>
                  </a:cubicBezTo>
                  <a:cubicBezTo>
                    <a:pt x="6" y="21"/>
                    <a:pt x="7" y="24"/>
                    <a:pt x="10" y="25"/>
                  </a:cubicBezTo>
                  <a:cubicBezTo>
                    <a:pt x="13" y="26"/>
                    <a:pt x="16" y="25"/>
                    <a:pt x="17" y="22"/>
                  </a:cubicBez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327">
              <a:extLst>
                <a:ext uri="{FF2B5EF4-FFF2-40B4-BE49-F238E27FC236}">
                  <a16:creationId xmlns:a16="http://schemas.microsoft.com/office/drawing/2014/main" id="{1518A895-52D5-4DFD-B689-B07CF1662733}"/>
                </a:ext>
              </a:extLst>
            </p:cNvPr>
            <p:cNvSpPr>
              <a:spLocks noEditPoints="1"/>
            </p:cNvSpPr>
            <p:nvPr/>
          </p:nvSpPr>
          <p:spPr bwMode="auto">
            <a:xfrm>
              <a:off x="7167085" y="4611206"/>
              <a:ext cx="80295" cy="70658"/>
            </a:xfrm>
            <a:custGeom>
              <a:avLst/>
              <a:gdLst>
                <a:gd name="T0" fmla="*/ 22 w 28"/>
                <a:gd name="T1" fmla="*/ 9 h 26"/>
                <a:gd name="T2" fmla="*/ 15 w 28"/>
                <a:gd name="T3" fmla="*/ 13 h 26"/>
                <a:gd name="T4" fmla="*/ 21 w 28"/>
                <a:gd name="T5" fmla="*/ 12 h 26"/>
                <a:gd name="T6" fmla="*/ 21 w 28"/>
                <a:gd name="T7" fmla="*/ 19 h 26"/>
                <a:gd name="T8" fmla="*/ 22 w 28"/>
                <a:gd name="T9" fmla="*/ 20 h 26"/>
                <a:gd name="T10" fmla="*/ 21 w 28"/>
                <a:gd name="T11" fmla="*/ 19 h 26"/>
                <a:gd name="T12" fmla="*/ 16 w 28"/>
                <a:gd name="T13" fmla="*/ 20 h 26"/>
                <a:gd name="T14" fmla="*/ 14 w 28"/>
                <a:gd name="T15" fmla="*/ 13 h 26"/>
                <a:gd name="T16" fmla="*/ 14 w 28"/>
                <a:gd name="T17" fmla="*/ 14 h 26"/>
                <a:gd name="T18" fmla="*/ 12 w 28"/>
                <a:gd name="T19" fmla="*/ 22 h 26"/>
                <a:gd name="T20" fmla="*/ 11 w 28"/>
                <a:gd name="T21" fmla="*/ 21 h 26"/>
                <a:gd name="T22" fmla="*/ 14 w 28"/>
                <a:gd name="T23" fmla="*/ 13 h 26"/>
                <a:gd name="T24" fmla="*/ 9 w 28"/>
                <a:gd name="T25" fmla="*/ 17 h 26"/>
                <a:gd name="T26" fmla="*/ 6 w 28"/>
                <a:gd name="T27" fmla="*/ 14 h 26"/>
                <a:gd name="T28" fmla="*/ 4 w 28"/>
                <a:gd name="T29" fmla="*/ 14 h 26"/>
                <a:gd name="T30" fmla="*/ 6 w 28"/>
                <a:gd name="T31" fmla="*/ 14 h 26"/>
                <a:gd name="T32" fmla="*/ 9 w 28"/>
                <a:gd name="T33" fmla="*/ 9 h 26"/>
                <a:gd name="T34" fmla="*/ 14 w 28"/>
                <a:gd name="T35" fmla="*/ 13 h 26"/>
                <a:gd name="T36" fmla="*/ 10 w 28"/>
                <a:gd name="T37" fmla="*/ 5 h 26"/>
                <a:gd name="T38" fmla="*/ 11 w 28"/>
                <a:gd name="T39" fmla="*/ 4 h 26"/>
                <a:gd name="T40" fmla="*/ 11 w 28"/>
                <a:gd name="T41" fmla="*/ 5 h 26"/>
                <a:gd name="T42" fmla="*/ 16 w 28"/>
                <a:gd name="T43" fmla="*/ 7 h 26"/>
                <a:gd name="T44" fmla="*/ 15 w 28"/>
                <a:gd name="T45" fmla="*/ 13 h 26"/>
                <a:gd name="T46" fmla="*/ 21 w 28"/>
                <a:gd name="T47" fmla="*/ 9 h 26"/>
                <a:gd name="T48" fmla="*/ 23 w 28"/>
                <a:gd name="T49" fmla="*/ 9 h 26"/>
                <a:gd name="T50" fmla="*/ 23 w 28"/>
                <a:gd name="T51" fmla="*/ 5 h 26"/>
                <a:gd name="T52" fmla="*/ 13 w 28"/>
                <a:gd name="T53" fmla="*/ 1 h 26"/>
                <a:gd name="T54" fmla="*/ 7 w 28"/>
                <a:gd name="T55" fmla="*/ 9 h 26"/>
                <a:gd name="T56" fmla="*/ 5 w 28"/>
                <a:gd name="T57" fmla="*/ 18 h 26"/>
                <a:gd name="T58" fmla="*/ 7 w 28"/>
                <a:gd name="T59" fmla="*/ 19 h 26"/>
                <a:gd name="T60" fmla="*/ 17 w 28"/>
                <a:gd name="T61" fmla="*/ 22 h 26"/>
                <a:gd name="T62" fmla="*/ 19 w 28"/>
                <a:gd name="T63" fmla="*/ 23 h 26"/>
                <a:gd name="T64" fmla="*/ 23 w 28"/>
                <a:gd name="T65" fmla="*/ 14 h 26"/>
                <a:gd name="T66" fmla="*/ 23 w 28"/>
                <a:gd name="T67"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26">
                  <a:moveTo>
                    <a:pt x="22" y="9"/>
                  </a:moveTo>
                  <a:cubicBezTo>
                    <a:pt x="22" y="9"/>
                    <a:pt x="22" y="9"/>
                    <a:pt x="22" y="9"/>
                  </a:cubicBezTo>
                  <a:cubicBezTo>
                    <a:pt x="15" y="13"/>
                    <a:pt x="15" y="13"/>
                    <a:pt x="15" y="13"/>
                  </a:cubicBezTo>
                  <a:cubicBezTo>
                    <a:pt x="15" y="13"/>
                    <a:pt x="15" y="13"/>
                    <a:pt x="15" y="13"/>
                  </a:cubicBezTo>
                  <a:cubicBezTo>
                    <a:pt x="21" y="12"/>
                    <a:pt x="21" y="12"/>
                    <a:pt x="21" y="12"/>
                  </a:cubicBezTo>
                  <a:cubicBezTo>
                    <a:pt x="21" y="12"/>
                    <a:pt x="21" y="12"/>
                    <a:pt x="21" y="12"/>
                  </a:cubicBezTo>
                  <a:cubicBezTo>
                    <a:pt x="15" y="13"/>
                    <a:pt x="15" y="13"/>
                    <a:pt x="15" y="13"/>
                  </a:cubicBezTo>
                  <a:cubicBezTo>
                    <a:pt x="21" y="19"/>
                    <a:pt x="21" y="19"/>
                    <a:pt x="21" y="19"/>
                  </a:cubicBezTo>
                  <a:cubicBezTo>
                    <a:pt x="21" y="18"/>
                    <a:pt x="22" y="18"/>
                    <a:pt x="22" y="19"/>
                  </a:cubicBezTo>
                  <a:cubicBezTo>
                    <a:pt x="22" y="19"/>
                    <a:pt x="22" y="19"/>
                    <a:pt x="22" y="20"/>
                  </a:cubicBezTo>
                  <a:cubicBezTo>
                    <a:pt x="22" y="20"/>
                    <a:pt x="21" y="20"/>
                    <a:pt x="21" y="20"/>
                  </a:cubicBezTo>
                  <a:cubicBezTo>
                    <a:pt x="20" y="20"/>
                    <a:pt x="20" y="19"/>
                    <a:pt x="21" y="19"/>
                  </a:cubicBezTo>
                  <a:cubicBezTo>
                    <a:pt x="15" y="13"/>
                    <a:pt x="15" y="13"/>
                    <a:pt x="15" y="13"/>
                  </a:cubicBezTo>
                  <a:cubicBezTo>
                    <a:pt x="16" y="20"/>
                    <a:pt x="16" y="20"/>
                    <a:pt x="16" y="20"/>
                  </a:cubicBezTo>
                  <a:cubicBezTo>
                    <a:pt x="16" y="20"/>
                    <a:pt x="16" y="20"/>
                    <a:pt x="16" y="20"/>
                  </a:cubicBezTo>
                  <a:cubicBezTo>
                    <a:pt x="14" y="13"/>
                    <a:pt x="14" y="13"/>
                    <a:pt x="14" y="13"/>
                  </a:cubicBezTo>
                  <a:cubicBezTo>
                    <a:pt x="14" y="14"/>
                    <a:pt x="14" y="14"/>
                    <a:pt x="14" y="14"/>
                  </a:cubicBezTo>
                  <a:cubicBezTo>
                    <a:pt x="14" y="14"/>
                    <a:pt x="14" y="14"/>
                    <a:pt x="14" y="14"/>
                  </a:cubicBezTo>
                  <a:cubicBezTo>
                    <a:pt x="12" y="21"/>
                    <a:pt x="12" y="21"/>
                    <a:pt x="12" y="21"/>
                  </a:cubicBezTo>
                  <a:cubicBezTo>
                    <a:pt x="12" y="21"/>
                    <a:pt x="12" y="21"/>
                    <a:pt x="12" y="22"/>
                  </a:cubicBezTo>
                  <a:cubicBezTo>
                    <a:pt x="12" y="22"/>
                    <a:pt x="12" y="22"/>
                    <a:pt x="11" y="22"/>
                  </a:cubicBezTo>
                  <a:cubicBezTo>
                    <a:pt x="11" y="22"/>
                    <a:pt x="11" y="22"/>
                    <a:pt x="11" y="21"/>
                  </a:cubicBezTo>
                  <a:cubicBezTo>
                    <a:pt x="11" y="21"/>
                    <a:pt x="11" y="21"/>
                    <a:pt x="11" y="21"/>
                  </a:cubicBezTo>
                  <a:cubicBezTo>
                    <a:pt x="14" y="13"/>
                    <a:pt x="14" y="13"/>
                    <a:pt x="14" y="13"/>
                  </a:cubicBezTo>
                  <a:cubicBezTo>
                    <a:pt x="9" y="17"/>
                    <a:pt x="9" y="17"/>
                    <a:pt x="9" y="17"/>
                  </a:cubicBezTo>
                  <a:cubicBezTo>
                    <a:pt x="9" y="17"/>
                    <a:pt x="9" y="17"/>
                    <a:pt x="9" y="17"/>
                  </a:cubicBezTo>
                  <a:cubicBezTo>
                    <a:pt x="14" y="13"/>
                    <a:pt x="14" y="13"/>
                    <a:pt x="14" y="13"/>
                  </a:cubicBezTo>
                  <a:cubicBezTo>
                    <a:pt x="6" y="14"/>
                    <a:pt x="6" y="14"/>
                    <a:pt x="6" y="14"/>
                  </a:cubicBezTo>
                  <a:cubicBezTo>
                    <a:pt x="6" y="14"/>
                    <a:pt x="6" y="15"/>
                    <a:pt x="5" y="15"/>
                  </a:cubicBezTo>
                  <a:cubicBezTo>
                    <a:pt x="5" y="15"/>
                    <a:pt x="4" y="15"/>
                    <a:pt x="4" y="14"/>
                  </a:cubicBezTo>
                  <a:cubicBezTo>
                    <a:pt x="4" y="14"/>
                    <a:pt x="5" y="13"/>
                    <a:pt x="5" y="13"/>
                  </a:cubicBezTo>
                  <a:cubicBezTo>
                    <a:pt x="5" y="13"/>
                    <a:pt x="6" y="13"/>
                    <a:pt x="6" y="14"/>
                  </a:cubicBezTo>
                  <a:cubicBezTo>
                    <a:pt x="14" y="13"/>
                    <a:pt x="14" y="13"/>
                    <a:pt x="14" y="13"/>
                  </a:cubicBezTo>
                  <a:cubicBezTo>
                    <a:pt x="9" y="9"/>
                    <a:pt x="9" y="9"/>
                    <a:pt x="9" y="9"/>
                  </a:cubicBezTo>
                  <a:cubicBezTo>
                    <a:pt x="9" y="9"/>
                    <a:pt x="9" y="9"/>
                    <a:pt x="9" y="9"/>
                  </a:cubicBezTo>
                  <a:cubicBezTo>
                    <a:pt x="14" y="13"/>
                    <a:pt x="14" y="13"/>
                    <a:pt x="14" y="13"/>
                  </a:cubicBezTo>
                  <a:cubicBezTo>
                    <a:pt x="11" y="6"/>
                    <a:pt x="11" y="6"/>
                    <a:pt x="11" y="6"/>
                  </a:cubicBezTo>
                  <a:cubicBezTo>
                    <a:pt x="10" y="6"/>
                    <a:pt x="10" y="5"/>
                    <a:pt x="10" y="5"/>
                  </a:cubicBezTo>
                  <a:cubicBezTo>
                    <a:pt x="9" y="5"/>
                    <a:pt x="9" y="5"/>
                    <a:pt x="10" y="4"/>
                  </a:cubicBezTo>
                  <a:cubicBezTo>
                    <a:pt x="10" y="4"/>
                    <a:pt x="11" y="4"/>
                    <a:pt x="11" y="4"/>
                  </a:cubicBezTo>
                  <a:cubicBezTo>
                    <a:pt x="11" y="5"/>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5" y="13"/>
                    <a:pt x="15" y="13"/>
                    <a:pt x="15" y="13"/>
                  </a:cubicBezTo>
                  <a:cubicBezTo>
                    <a:pt x="21" y="9"/>
                    <a:pt x="21" y="9"/>
                    <a:pt x="21" y="9"/>
                  </a:cubicBezTo>
                  <a:cubicBezTo>
                    <a:pt x="21" y="9"/>
                    <a:pt x="21" y="9"/>
                    <a:pt x="21" y="9"/>
                  </a:cubicBezTo>
                  <a:cubicBezTo>
                    <a:pt x="21" y="8"/>
                    <a:pt x="22" y="8"/>
                    <a:pt x="22" y="8"/>
                  </a:cubicBezTo>
                  <a:cubicBezTo>
                    <a:pt x="23" y="8"/>
                    <a:pt x="23" y="8"/>
                    <a:pt x="23" y="9"/>
                  </a:cubicBezTo>
                  <a:cubicBezTo>
                    <a:pt x="23" y="9"/>
                    <a:pt x="23" y="9"/>
                    <a:pt x="22" y="9"/>
                  </a:cubicBezTo>
                  <a:close/>
                  <a:moveTo>
                    <a:pt x="23" y="5"/>
                  </a:moveTo>
                  <a:cubicBezTo>
                    <a:pt x="21" y="4"/>
                    <a:pt x="18" y="5"/>
                    <a:pt x="17" y="7"/>
                  </a:cubicBezTo>
                  <a:cubicBezTo>
                    <a:pt x="17" y="4"/>
                    <a:pt x="16" y="2"/>
                    <a:pt x="13" y="1"/>
                  </a:cubicBezTo>
                  <a:cubicBezTo>
                    <a:pt x="11" y="0"/>
                    <a:pt x="8" y="2"/>
                    <a:pt x="7" y="4"/>
                  </a:cubicBezTo>
                  <a:cubicBezTo>
                    <a:pt x="6" y="6"/>
                    <a:pt x="7" y="7"/>
                    <a:pt x="7" y="9"/>
                  </a:cubicBezTo>
                  <a:cubicBezTo>
                    <a:pt x="5" y="8"/>
                    <a:pt x="2" y="9"/>
                    <a:pt x="1" y="12"/>
                  </a:cubicBezTo>
                  <a:cubicBezTo>
                    <a:pt x="0" y="14"/>
                    <a:pt x="2" y="17"/>
                    <a:pt x="5" y="18"/>
                  </a:cubicBezTo>
                  <a:cubicBezTo>
                    <a:pt x="6" y="18"/>
                    <a:pt x="6" y="19"/>
                    <a:pt x="7" y="18"/>
                  </a:cubicBezTo>
                  <a:cubicBezTo>
                    <a:pt x="7" y="19"/>
                    <a:pt x="7" y="19"/>
                    <a:pt x="7" y="19"/>
                  </a:cubicBezTo>
                  <a:cubicBezTo>
                    <a:pt x="6" y="21"/>
                    <a:pt x="7" y="24"/>
                    <a:pt x="10" y="25"/>
                  </a:cubicBezTo>
                  <a:cubicBezTo>
                    <a:pt x="13" y="26"/>
                    <a:pt x="16" y="25"/>
                    <a:pt x="17" y="22"/>
                  </a:cubicBezTo>
                  <a:cubicBezTo>
                    <a:pt x="17" y="22"/>
                    <a:pt x="17" y="22"/>
                    <a:pt x="17" y="22"/>
                  </a:cubicBezTo>
                  <a:cubicBezTo>
                    <a:pt x="18" y="22"/>
                    <a:pt x="18" y="23"/>
                    <a:pt x="19" y="23"/>
                  </a:cubicBezTo>
                  <a:cubicBezTo>
                    <a:pt x="22" y="24"/>
                    <a:pt x="25" y="22"/>
                    <a:pt x="26" y="20"/>
                  </a:cubicBezTo>
                  <a:cubicBezTo>
                    <a:pt x="26" y="18"/>
                    <a:pt x="25" y="15"/>
                    <a:pt x="23" y="14"/>
                  </a:cubicBezTo>
                  <a:cubicBezTo>
                    <a:pt x="25" y="14"/>
                    <a:pt x="26" y="12"/>
                    <a:pt x="27" y="11"/>
                  </a:cubicBezTo>
                  <a:cubicBezTo>
                    <a:pt x="28" y="8"/>
                    <a:pt x="26" y="5"/>
                    <a:pt x="23"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328">
              <a:extLst>
                <a:ext uri="{FF2B5EF4-FFF2-40B4-BE49-F238E27FC236}">
                  <a16:creationId xmlns:a16="http://schemas.microsoft.com/office/drawing/2014/main" id="{42E65044-0579-4AF6-AE13-411BDC6B62E0}"/>
                </a:ext>
              </a:extLst>
            </p:cNvPr>
            <p:cNvSpPr>
              <a:spLocks noEditPoints="1"/>
            </p:cNvSpPr>
            <p:nvPr/>
          </p:nvSpPr>
          <p:spPr bwMode="auto">
            <a:xfrm>
              <a:off x="2198524" y="-36183"/>
              <a:ext cx="5790769" cy="5215866"/>
            </a:xfrm>
            <a:custGeom>
              <a:avLst/>
              <a:gdLst>
                <a:gd name="T0" fmla="*/ 1885 w 1981"/>
                <a:gd name="T1" fmla="*/ 1434 h 1955"/>
                <a:gd name="T2" fmla="*/ 1797 w 1981"/>
                <a:gd name="T3" fmla="*/ 1230 h 1955"/>
                <a:gd name="T4" fmla="*/ 942 w 1981"/>
                <a:gd name="T5" fmla="*/ 216 h 1955"/>
                <a:gd name="T6" fmla="*/ 338 w 1981"/>
                <a:gd name="T7" fmla="*/ 627 h 1955"/>
                <a:gd name="T8" fmla="*/ 418 w 1981"/>
                <a:gd name="T9" fmla="*/ 588 h 1955"/>
                <a:gd name="T10" fmla="*/ 1049 w 1981"/>
                <a:gd name="T11" fmla="*/ 1741 h 1955"/>
                <a:gd name="T12" fmla="*/ 1636 w 1981"/>
                <a:gd name="T13" fmla="*/ 1326 h 1955"/>
                <a:gd name="T14" fmla="*/ 1584 w 1981"/>
                <a:gd name="T15" fmla="*/ 1353 h 1955"/>
                <a:gd name="T16" fmla="*/ 1600 w 1981"/>
                <a:gd name="T17" fmla="*/ 1380 h 1955"/>
                <a:gd name="T18" fmla="*/ 1647 w 1981"/>
                <a:gd name="T19" fmla="*/ 1442 h 1955"/>
                <a:gd name="T20" fmla="*/ 1378 w 1981"/>
                <a:gd name="T21" fmla="*/ 1648 h 1955"/>
                <a:gd name="T22" fmla="*/ 1108 w 1981"/>
                <a:gd name="T23" fmla="*/ 1783 h 1955"/>
                <a:gd name="T24" fmla="*/ 187 w 1981"/>
                <a:gd name="T25" fmla="*/ 1206 h 1955"/>
                <a:gd name="T26" fmla="*/ 306 w 1981"/>
                <a:gd name="T27" fmla="*/ 689 h 1955"/>
                <a:gd name="T28" fmla="*/ 349 w 1981"/>
                <a:gd name="T29" fmla="*/ 628 h 1955"/>
                <a:gd name="T30" fmla="*/ 508 w 1981"/>
                <a:gd name="T31" fmla="*/ 394 h 1955"/>
                <a:gd name="T32" fmla="*/ 497 w 1981"/>
                <a:gd name="T33" fmla="*/ 279 h 1955"/>
                <a:gd name="T34" fmla="*/ 968 w 1981"/>
                <a:gd name="T35" fmla="*/ 146 h 1955"/>
                <a:gd name="T36" fmla="*/ 1797 w 1981"/>
                <a:gd name="T37" fmla="*/ 1121 h 1955"/>
                <a:gd name="T38" fmla="*/ 1567 w 1981"/>
                <a:gd name="T39" fmla="*/ 1620 h 1955"/>
                <a:gd name="T40" fmla="*/ 1489 w 1981"/>
                <a:gd name="T41" fmla="*/ 1679 h 1955"/>
                <a:gd name="T42" fmla="*/ 1288 w 1981"/>
                <a:gd name="T43" fmla="*/ 1790 h 1955"/>
                <a:gd name="T44" fmla="*/ 143 w 1981"/>
                <a:gd name="T45" fmla="*/ 1096 h 1955"/>
                <a:gd name="T46" fmla="*/ 171 w 1981"/>
                <a:gd name="T47" fmla="*/ 946 h 1955"/>
                <a:gd name="T48" fmla="*/ 201 w 1981"/>
                <a:gd name="T49" fmla="*/ 855 h 1955"/>
                <a:gd name="T50" fmla="*/ 410 w 1981"/>
                <a:gd name="T51" fmla="*/ 336 h 1955"/>
                <a:gd name="T52" fmla="*/ 494 w 1981"/>
                <a:gd name="T53" fmla="*/ 279 h 1955"/>
                <a:gd name="T54" fmla="*/ 698 w 1981"/>
                <a:gd name="T55" fmla="*/ 170 h 1955"/>
                <a:gd name="T56" fmla="*/ 1766 w 1981"/>
                <a:gd name="T57" fmla="*/ 924 h 1955"/>
                <a:gd name="T58" fmla="*/ 1767 w 1981"/>
                <a:gd name="T59" fmla="*/ 1030 h 1955"/>
                <a:gd name="T60" fmla="*/ 1774 w 1981"/>
                <a:gd name="T61" fmla="*/ 1078 h 1955"/>
                <a:gd name="T62" fmla="*/ 1874 w 1981"/>
                <a:gd name="T63" fmla="*/ 1556 h 1955"/>
                <a:gd name="T64" fmla="*/ 1837 w 1981"/>
                <a:gd name="T65" fmla="*/ 1629 h 1955"/>
                <a:gd name="T66" fmla="*/ 1362 w 1981"/>
                <a:gd name="T67" fmla="*/ 1921 h 1955"/>
                <a:gd name="T68" fmla="*/ 187 w 1981"/>
                <a:gd name="T69" fmla="*/ 706 h 1955"/>
                <a:gd name="T70" fmla="*/ 43 w 1981"/>
                <a:gd name="T71" fmla="*/ 588 h 1955"/>
                <a:gd name="T72" fmla="*/ 257 w 1981"/>
                <a:gd name="T73" fmla="*/ 434 h 1955"/>
                <a:gd name="T74" fmla="*/ 96 w 1981"/>
                <a:gd name="T75" fmla="*/ 412 h 1955"/>
                <a:gd name="T76" fmla="*/ 426 w 1981"/>
                <a:gd name="T77" fmla="*/ 141 h 1955"/>
                <a:gd name="T78" fmla="*/ 606 w 1981"/>
                <a:gd name="T79" fmla="*/ 45 h 1955"/>
                <a:gd name="T80" fmla="*/ 1795 w 1981"/>
                <a:gd name="T81" fmla="*/ 1225 h 1955"/>
                <a:gd name="T82" fmla="*/ 1738 w 1981"/>
                <a:gd name="T83" fmla="*/ 626 h 1955"/>
                <a:gd name="T84" fmla="*/ 725 w 1981"/>
                <a:gd name="T85" fmla="*/ 154 h 1955"/>
                <a:gd name="T86" fmla="*/ 573 w 1981"/>
                <a:gd name="T87" fmla="*/ 163 h 1955"/>
                <a:gd name="T88" fmla="*/ 554 w 1981"/>
                <a:gd name="T89" fmla="*/ 182 h 1955"/>
                <a:gd name="T90" fmla="*/ 441 w 1981"/>
                <a:gd name="T91" fmla="*/ 230 h 1955"/>
                <a:gd name="T92" fmla="*/ 399 w 1981"/>
                <a:gd name="T93" fmla="*/ 319 h 1955"/>
                <a:gd name="T94" fmla="*/ 266 w 1981"/>
                <a:gd name="T95" fmla="*/ 428 h 1955"/>
                <a:gd name="T96" fmla="*/ 156 w 1981"/>
                <a:gd name="T97" fmla="*/ 420 h 1955"/>
                <a:gd name="T98" fmla="*/ 275 w 1981"/>
                <a:gd name="T99" fmla="*/ 510 h 1955"/>
                <a:gd name="T100" fmla="*/ 65 w 1981"/>
                <a:gd name="T101" fmla="*/ 495 h 1955"/>
                <a:gd name="T102" fmla="*/ 185 w 1981"/>
                <a:gd name="T103" fmla="*/ 696 h 1955"/>
                <a:gd name="T104" fmla="*/ 131 w 1981"/>
                <a:gd name="T105" fmla="*/ 1104 h 1955"/>
                <a:gd name="T106" fmla="*/ 1219 w 1981"/>
                <a:gd name="T107" fmla="*/ 1844 h 1955"/>
                <a:gd name="T108" fmla="*/ 1402 w 1981"/>
                <a:gd name="T109" fmla="*/ 1792 h 1955"/>
                <a:gd name="T110" fmla="*/ 1451 w 1981"/>
                <a:gd name="T111" fmla="*/ 1820 h 1955"/>
                <a:gd name="T112" fmla="*/ 1444 w 1981"/>
                <a:gd name="T113" fmla="*/ 1716 h 1955"/>
                <a:gd name="T114" fmla="*/ 1563 w 1981"/>
                <a:gd name="T115" fmla="*/ 1784 h 1955"/>
                <a:gd name="T116" fmla="*/ 1602 w 1981"/>
                <a:gd name="T117" fmla="*/ 1507 h 1955"/>
                <a:gd name="T118" fmla="*/ 1840 w 1981"/>
                <a:gd name="T119" fmla="*/ 1633 h 1955"/>
                <a:gd name="T120" fmla="*/ 1850 w 1981"/>
                <a:gd name="T121" fmla="*/ 1543 h 1955"/>
                <a:gd name="T122" fmla="*/ 1801 w 1981"/>
                <a:gd name="T123" fmla="*/ 1284 h 1955"/>
                <a:gd name="T124" fmla="*/ 1935 w 1981"/>
                <a:gd name="T125" fmla="*/ 1389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1" h="1955">
                  <a:moveTo>
                    <a:pt x="1971" y="1370"/>
                  </a:moveTo>
                  <a:cubicBezTo>
                    <a:pt x="1955" y="1374"/>
                    <a:pt x="1955" y="1374"/>
                    <a:pt x="1955" y="1374"/>
                  </a:cubicBezTo>
                  <a:cubicBezTo>
                    <a:pt x="1967" y="1378"/>
                    <a:pt x="1967" y="1378"/>
                    <a:pt x="1967" y="1378"/>
                  </a:cubicBezTo>
                  <a:cubicBezTo>
                    <a:pt x="1967" y="1379"/>
                    <a:pt x="1967" y="1379"/>
                    <a:pt x="1967" y="1379"/>
                  </a:cubicBezTo>
                  <a:cubicBezTo>
                    <a:pt x="1955" y="1375"/>
                    <a:pt x="1955" y="1375"/>
                    <a:pt x="1955" y="1375"/>
                  </a:cubicBezTo>
                  <a:cubicBezTo>
                    <a:pt x="1965" y="1387"/>
                    <a:pt x="1965" y="1387"/>
                    <a:pt x="1965" y="1387"/>
                  </a:cubicBezTo>
                  <a:cubicBezTo>
                    <a:pt x="1966" y="1386"/>
                    <a:pt x="1967" y="1386"/>
                    <a:pt x="1967" y="1387"/>
                  </a:cubicBezTo>
                  <a:cubicBezTo>
                    <a:pt x="1968" y="1388"/>
                    <a:pt x="1968" y="1389"/>
                    <a:pt x="1967" y="1390"/>
                  </a:cubicBezTo>
                  <a:cubicBezTo>
                    <a:pt x="1967" y="1390"/>
                    <a:pt x="1966" y="1390"/>
                    <a:pt x="1965" y="1389"/>
                  </a:cubicBezTo>
                  <a:cubicBezTo>
                    <a:pt x="1964" y="1389"/>
                    <a:pt x="1964" y="1388"/>
                    <a:pt x="1965" y="1387"/>
                  </a:cubicBezTo>
                  <a:cubicBezTo>
                    <a:pt x="1954" y="1375"/>
                    <a:pt x="1954" y="1375"/>
                    <a:pt x="1954" y="1375"/>
                  </a:cubicBezTo>
                  <a:cubicBezTo>
                    <a:pt x="1953" y="1389"/>
                    <a:pt x="1953" y="1389"/>
                    <a:pt x="1953" y="1389"/>
                  </a:cubicBezTo>
                  <a:cubicBezTo>
                    <a:pt x="1953" y="1389"/>
                    <a:pt x="1953" y="1389"/>
                    <a:pt x="1953" y="1389"/>
                  </a:cubicBezTo>
                  <a:cubicBezTo>
                    <a:pt x="1954" y="1375"/>
                    <a:pt x="1954" y="1375"/>
                    <a:pt x="1954" y="1375"/>
                  </a:cubicBezTo>
                  <a:cubicBezTo>
                    <a:pt x="1945" y="1389"/>
                    <a:pt x="1945" y="1389"/>
                    <a:pt x="1945" y="1389"/>
                  </a:cubicBezTo>
                  <a:cubicBezTo>
                    <a:pt x="1946" y="1389"/>
                    <a:pt x="1946" y="1390"/>
                    <a:pt x="1946" y="1390"/>
                  </a:cubicBezTo>
                  <a:cubicBezTo>
                    <a:pt x="1946" y="1391"/>
                    <a:pt x="1945" y="1392"/>
                    <a:pt x="1944" y="1392"/>
                  </a:cubicBezTo>
                  <a:cubicBezTo>
                    <a:pt x="1944" y="1392"/>
                    <a:pt x="1943" y="1391"/>
                    <a:pt x="1943" y="1391"/>
                  </a:cubicBezTo>
                  <a:cubicBezTo>
                    <a:pt x="1944" y="1391"/>
                    <a:pt x="1944" y="1391"/>
                    <a:pt x="1944" y="1391"/>
                  </a:cubicBezTo>
                  <a:cubicBezTo>
                    <a:pt x="1943" y="1389"/>
                    <a:pt x="1943" y="1389"/>
                    <a:pt x="1943" y="1389"/>
                  </a:cubicBezTo>
                  <a:cubicBezTo>
                    <a:pt x="1944" y="1388"/>
                    <a:pt x="1944" y="1388"/>
                    <a:pt x="1945" y="1388"/>
                  </a:cubicBezTo>
                  <a:cubicBezTo>
                    <a:pt x="1945" y="1388"/>
                    <a:pt x="1945" y="1388"/>
                    <a:pt x="1945" y="1388"/>
                  </a:cubicBezTo>
                  <a:cubicBezTo>
                    <a:pt x="1953" y="1374"/>
                    <a:pt x="1953" y="1374"/>
                    <a:pt x="1953" y="1374"/>
                  </a:cubicBezTo>
                  <a:cubicBezTo>
                    <a:pt x="1942" y="1377"/>
                    <a:pt x="1942" y="1377"/>
                    <a:pt x="1942" y="1377"/>
                  </a:cubicBezTo>
                  <a:cubicBezTo>
                    <a:pt x="1942" y="1377"/>
                    <a:pt x="1942" y="1377"/>
                    <a:pt x="1942" y="1377"/>
                  </a:cubicBezTo>
                  <a:cubicBezTo>
                    <a:pt x="1953" y="1374"/>
                    <a:pt x="1953" y="1374"/>
                    <a:pt x="1953" y="1374"/>
                  </a:cubicBezTo>
                  <a:cubicBezTo>
                    <a:pt x="1938" y="1366"/>
                    <a:pt x="1938" y="1366"/>
                    <a:pt x="1938" y="1366"/>
                  </a:cubicBezTo>
                  <a:cubicBezTo>
                    <a:pt x="1938" y="1366"/>
                    <a:pt x="1938" y="1366"/>
                    <a:pt x="1938" y="1367"/>
                  </a:cubicBezTo>
                  <a:cubicBezTo>
                    <a:pt x="1938" y="1367"/>
                    <a:pt x="1937" y="1367"/>
                    <a:pt x="1936" y="1366"/>
                  </a:cubicBezTo>
                  <a:cubicBezTo>
                    <a:pt x="1935" y="1366"/>
                    <a:pt x="1935" y="1365"/>
                    <a:pt x="1936" y="1364"/>
                  </a:cubicBezTo>
                  <a:cubicBezTo>
                    <a:pt x="1937" y="1363"/>
                    <a:pt x="1938" y="1363"/>
                    <a:pt x="1938" y="1364"/>
                  </a:cubicBezTo>
                  <a:cubicBezTo>
                    <a:pt x="1939" y="1365"/>
                    <a:pt x="1939" y="1365"/>
                    <a:pt x="1939" y="1366"/>
                  </a:cubicBezTo>
                  <a:cubicBezTo>
                    <a:pt x="1953" y="1373"/>
                    <a:pt x="1953" y="1373"/>
                    <a:pt x="1953" y="1373"/>
                  </a:cubicBezTo>
                  <a:cubicBezTo>
                    <a:pt x="1953" y="1373"/>
                    <a:pt x="1953" y="1373"/>
                    <a:pt x="1953" y="1373"/>
                  </a:cubicBezTo>
                  <a:cubicBezTo>
                    <a:pt x="1944" y="1363"/>
                    <a:pt x="1944" y="1363"/>
                    <a:pt x="1944" y="1363"/>
                  </a:cubicBezTo>
                  <a:cubicBezTo>
                    <a:pt x="1944" y="1363"/>
                    <a:pt x="1944" y="1363"/>
                    <a:pt x="1944" y="1363"/>
                  </a:cubicBezTo>
                  <a:cubicBezTo>
                    <a:pt x="1953" y="1372"/>
                    <a:pt x="1953" y="1372"/>
                    <a:pt x="1953" y="1372"/>
                  </a:cubicBezTo>
                  <a:cubicBezTo>
                    <a:pt x="1956" y="1356"/>
                    <a:pt x="1956" y="1356"/>
                    <a:pt x="1956" y="1356"/>
                  </a:cubicBezTo>
                  <a:cubicBezTo>
                    <a:pt x="1955" y="1356"/>
                    <a:pt x="1955" y="1355"/>
                    <a:pt x="1955" y="1354"/>
                  </a:cubicBezTo>
                  <a:cubicBezTo>
                    <a:pt x="1955" y="1353"/>
                    <a:pt x="1956" y="1353"/>
                    <a:pt x="1957" y="1353"/>
                  </a:cubicBezTo>
                  <a:cubicBezTo>
                    <a:pt x="1958" y="1353"/>
                    <a:pt x="1958" y="1354"/>
                    <a:pt x="1958" y="1355"/>
                  </a:cubicBezTo>
                  <a:cubicBezTo>
                    <a:pt x="1958" y="1356"/>
                    <a:pt x="1957" y="1356"/>
                    <a:pt x="1957" y="1356"/>
                  </a:cubicBezTo>
                  <a:cubicBezTo>
                    <a:pt x="1954" y="1373"/>
                    <a:pt x="1954" y="1373"/>
                    <a:pt x="1954" y="1373"/>
                  </a:cubicBezTo>
                  <a:cubicBezTo>
                    <a:pt x="1963" y="1363"/>
                    <a:pt x="1963" y="1363"/>
                    <a:pt x="1963" y="1363"/>
                  </a:cubicBezTo>
                  <a:cubicBezTo>
                    <a:pt x="1963" y="1364"/>
                    <a:pt x="1963" y="1364"/>
                    <a:pt x="1963" y="1364"/>
                  </a:cubicBezTo>
                  <a:cubicBezTo>
                    <a:pt x="1954" y="1373"/>
                    <a:pt x="1954" y="1373"/>
                    <a:pt x="1954" y="1373"/>
                  </a:cubicBezTo>
                  <a:cubicBezTo>
                    <a:pt x="1955" y="1373"/>
                    <a:pt x="1955" y="1373"/>
                    <a:pt x="1955" y="1373"/>
                  </a:cubicBezTo>
                  <a:cubicBezTo>
                    <a:pt x="1955" y="1373"/>
                    <a:pt x="1955" y="1373"/>
                    <a:pt x="1955" y="1373"/>
                  </a:cubicBezTo>
                  <a:cubicBezTo>
                    <a:pt x="1970" y="1369"/>
                    <a:pt x="1970" y="1369"/>
                    <a:pt x="1970" y="1369"/>
                  </a:cubicBezTo>
                  <a:cubicBezTo>
                    <a:pt x="1970" y="1368"/>
                    <a:pt x="1971" y="1367"/>
                    <a:pt x="1971" y="1367"/>
                  </a:cubicBezTo>
                  <a:cubicBezTo>
                    <a:pt x="1972" y="1367"/>
                    <a:pt x="1973" y="1367"/>
                    <a:pt x="1973" y="1368"/>
                  </a:cubicBezTo>
                  <a:cubicBezTo>
                    <a:pt x="1974" y="1369"/>
                    <a:pt x="1973" y="1370"/>
                    <a:pt x="1972" y="1370"/>
                  </a:cubicBezTo>
                  <a:cubicBezTo>
                    <a:pt x="1972" y="1370"/>
                    <a:pt x="1971" y="1370"/>
                    <a:pt x="1971" y="1370"/>
                  </a:cubicBezTo>
                  <a:close/>
                  <a:moveTo>
                    <a:pt x="1938" y="1377"/>
                  </a:moveTo>
                  <a:cubicBezTo>
                    <a:pt x="1938" y="1377"/>
                    <a:pt x="1938" y="1377"/>
                    <a:pt x="1938" y="1376"/>
                  </a:cubicBezTo>
                  <a:cubicBezTo>
                    <a:pt x="1938" y="1376"/>
                    <a:pt x="1939" y="1376"/>
                    <a:pt x="1940" y="1376"/>
                  </a:cubicBezTo>
                  <a:cubicBezTo>
                    <a:pt x="1940" y="1376"/>
                    <a:pt x="1940" y="1376"/>
                    <a:pt x="1940" y="1376"/>
                  </a:cubicBezTo>
                  <a:cubicBezTo>
                    <a:pt x="1939" y="1377"/>
                    <a:pt x="1939" y="1377"/>
                    <a:pt x="1938" y="1377"/>
                  </a:cubicBezTo>
                  <a:close/>
                  <a:moveTo>
                    <a:pt x="1890" y="1432"/>
                  </a:moveTo>
                  <a:cubicBezTo>
                    <a:pt x="1890" y="1432"/>
                    <a:pt x="1889" y="1432"/>
                    <a:pt x="1889" y="1432"/>
                  </a:cubicBezTo>
                  <a:cubicBezTo>
                    <a:pt x="1889" y="1432"/>
                    <a:pt x="1889" y="1432"/>
                    <a:pt x="1889" y="1431"/>
                  </a:cubicBezTo>
                  <a:cubicBezTo>
                    <a:pt x="1881" y="1428"/>
                    <a:pt x="1881" y="1428"/>
                    <a:pt x="1881" y="1428"/>
                  </a:cubicBezTo>
                  <a:cubicBezTo>
                    <a:pt x="1885" y="1433"/>
                    <a:pt x="1885" y="1433"/>
                    <a:pt x="1885" y="1433"/>
                  </a:cubicBezTo>
                  <a:cubicBezTo>
                    <a:pt x="1885" y="1434"/>
                    <a:pt x="1885" y="1434"/>
                    <a:pt x="1885" y="1434"/>
                  </a:cubicBezTo>
                  <a:cubicBezTo>
                    <a:pt x="1881" y="1428"/>
                    <a:pt x="1881" y="1428"/>
                    <a:pt x="1881" y="1428"/>
                  </a:cubicBezTo>
                  <a:cubicBezTo>
                    <a:pt x="1881" y="1436"/>
                    <a:pt x="1881" y="1436"/>
                    <a:pt x="1881" y="1436"/>
                  </a:cubicBezTo>
                  <a:cubicBezTo>
                    <a:pt x="1882" y="1436"/>
                    <a:pt x="1882" y="1436"/>
                    <a:pt x="1882" y="1437"/>
                  </a:cubicBezTo>
                  <a:cubicBezTo>
                    <a:pt x="1882" y="1437"/>
                    <a:pt x="1881" y="1437"/>
                    <a:pt x="1881" y="1437"/>
                  </a:cubicBezTo>
                  <a:cubicBezTo>
                    <a:pt x="1881" y="1437"/>
                    <a:pt x="1880" y="1437"/>
                    <a:pt x="1880" y="1437"/>
                  </a:cubicBezTo>
                  <a:cubicBezTo>
                    <a:pt x="1880" y="1436"/>
                    <a:pt x="1880" y="1436"/>
                    <a:pt x="1881" y="1436"/>
                  </a:cubicBezTo>
                  <a:cubicBezTo>
                    <a:pt x="1881" y="1428"/>
                    <a:pt x="1881" y="1428"/>
                    <a:pt x="1881" y="1428"/>
                  </a:cubicBezTo>
                  <a:cubicBezTo>
                    <a:pt x="1876" y="1433"/>
                    <a:pt x="1876" y="1433"/>
                    <a:pt x="1876" y="1433"/>
                  </a:cubicBezTo>
                  <a:cubicBezTo>
                    <a:pt x="1876" y="1432"/>
                    <a:pt x="1876" y="1432"/>
                    <a:pt x="1876" y="1432"/>
                  </a:cubicBezTo>
                  <a:cubicBezTo>
                    <a:pt x="1881" y="1428"/>
                    <a:pt x="1881" y="1428"/>
                    <a:pt x="1881" y="1428"/>
                  </a:cubicBezTo>
                  <a:cubicBezTo>
                    <a:pt x="1873" y="1430"/>
                    <a:pt x="1873" y="1430"/>
                    <a:pt x="1873" y="1430"/>
                  </a:cubicBezTo>
                  <a:cubicBezTo>
                    <a:pt x="1873" y="1430"/>
                    <a:pt x="1873" y="1431"/>
                    <a:pt x="1873" y="1431"/>
                  </a:cubicBezTo>
                  <a:cubicBezTo>
                    <a:pt x="1873" y="1431"/>
                    <a:pt x="1872" y="1431"/>
                    <a:pt x="1872" y="1431"/>
                  </a:cubicBezTo>
                  <a:cubicBezTo>
                    <a:pt x="1872" y="1430"/>
                    <a:pt x="1872" y="1430"/>
                    <a:pt x="1872" y="1430"/>
                  </a:cubicBezTo>
                  <a:cubicBezTo>
                    <a:pt x="1872" y="1429"/>
                    <a:pt x="1873" y="1429"/>
                    <a:pt x="1873" y="1430"/>
                  </a:cubicBezTo>
                  <a:cubicBezTo>
                    <a:pt x="1873" y="1430"/>
                    <a:pt x="1873" y="1430"/>
                    <a:pt x="1873" y="1430"/>
                  </a:cubicBezTo>
                  <a:cubicBezTo>
                    <a:pt x="1881" y="1427"/>
                    <a:pt x="1881" y="1427"/>
                    <a:pt x="1881" y="1427"/>
                  </a:cubicBezTo>
                  <a:cubicBezTo>
                    <a:pt x="1876" y="1425"/>
                    <a:pt x="1876" y="1425"/>
                    <a:pt x="1876" y="1425"/>
                  </a:cubicBezTo>
                  <a:cubicBezTo>
                    <a:pt x="1876" y="1425"/>
                    <a:pt x="1876" y="1425"/>
                    <a:pt x="1876" y="1425"/>
                  </a:cubicBezTo>
                  <a:cubicBezTo>
                    <a:pt x="1881" y="1427"/>
                    <a:pt x="1881" y="1427"/>
                    <a:pt x="1881" y="1427"/>
                  </a:cubicBezTo>
                  <a:cubicBezTo>
                    <a:pt x="1878" y="1420"/>
                    <a:pt x="1878" y="1420"/>
                    <a:pt x="1878" y="1420"/>
                  </a:cubicBezTo>
                  <a:cubicBezTo>
                    <a:pt x="1878" y="1420"/>
                    <a:pt x="1878" y="1420"/>
                    <a:pt x="1878" y="1420"/>
                  </a:cubicBezTo>
                  <a:cubicBezTo>
                    <a:pt x="1878" y="1420"/>
                    <a:pt x="1877" y="1419"/>
                    <a:pt x="1877" y="1419"/>
                  </a:cubicBezTo>
                  <a:cubicBezTo>
                    <a:pt x="1877" y="1419"/>
                    <a:pt x="1878" y="1418"/>
                    <a:pt x="1878" y="1418"/>
                  </a:cubicBezTo>
                  <a:cubicBezTo>
                    <a:pt x="1878" y="1418"/>
                    <a:pt x="1879" y="1418"/>
                    <a:pt x="1879" y="1419"/>
                  </a:cubicBezTo>
                  <a:cubicBezTo>
                    <a:pt x="1879" y="1419"/>
                    <a:pt x="1879" y="1419"/>
                    <a:pt x="1878" y="1420"/>
                  </a:cubicBezTo>
                  <a:cubicBezTo>
                    <a:pt x="1881" y="1427"/>
                    <a:pt x="1881" y="1427"/>
                    <a:pt x="1881" y="1427"/>
                  </a:cubicBezTo>
                  <a:cubicBezTo>
                    <a:pt x="1881" y="1427"/>
                    <a:pt x="1881" y="1427"/>
                    <a:pt x="1881" y="1427"/>
                  </a:cubicBezTo>
                  <a:cubicBezTo>
                    <a:pt x="1881" y="1420"/>
                    <a:pt x="1881" y="1420"/>
                    <a:pt x="1881" y="1420"/>
                  </a:cubicBezTo>
                  <a:cubicBezTo>
                    <a:pt x="1881" y="1420"/>
                    <a:pt x="1881" y="1420"/>
                    <a:pt x="1881" y="1420"/>
                  </a:cubicBezTo>
                  <a:cubicBezTo>
                    <a:pt x="1882" y="1427"/>
                    <a:pt x="1882" y="1427"/>
                    <a:pt x="1882" y="1427"/>
                  </a:cubicBezTo>
                  <a:cubicBezTo>
                    <a:pt x="1888" y="1422"/>
                    <a:pt x="1888" y="1422"/>
                    <a:pt x="1888" y="1422"/>
                  </a:cubicBezTo>
                  <a:cubicBezTo>
                    <a:pt x="1887" y="1421"/>
                    <a:pt x="1888" y="1421"/>
                    <a:pt x="1888" y="1421"/>
                  </a:cubicBezTo>
                  <a:cubicBezTo>
                    <a:pt x="1888" y="1421"/>
                    <a:pt x="1889" y="1421"/>
                    <a:pt x="1889" y="1421"/>
                  </a:cubicBezTo>
                  <a:cubicBezTo>
                    <a:pt x="1889" y="1421"/>
                    <a:pt x="1889" y="1422"/>
                    <a:pt x="1889" y="1422"/>
                  </a:cubicBezTo>
                  <a:cubicBezTo>
                    <a:pt x="1889" y="1422"/>
                    <a:pt x="1888" y="1422"/>
                    <a:pt x="1888" y="1422"/>
                  </a:cubicBezTo>
                  <a:cubicBezTo>
                    <a:pt x="1882" y="1427"/>
                    <a:pt x="1882" y="1427"/>
                    <a:pt x="1882" y="1427"/>
                  </a:cubicBezTo>
                  <a:cubicBezTo>
                    <a:pt x="1888" y="1427"/>
                    <a:pt x="1888" y="1427"/>
                    <a:pt x="1888" y="1427"/>
                  </a:cubicBezTo>
                  <a:cubicBezTo>
                    <a:pt x="1888" y="1427"/>
                    <a:pt x="1888" y="1427"/>
                    <a:pt x="1888" y="1427"/>
                  </a:cubicBezTo>
                  <a:cubicBezTo>
                    <a:pt x="1882" y="1427"/>
                    <a:pt x="1882" y="1427"/>
                    <a:pt x="1882" y="1427"/>
                  </a:cubicBezTo>
                  <a:cubicBezTo>
                    <a:pt x="1882" y="1428"/>
                    <a:pt x="1882" y="1428"/>
                    <a:pt x="1882" y="1428"/>
                  </a:cubicBezTo>
                  <a:cubicBezTo>
                    <a:pt x="1882" y="1428"/>
                    <a:pt x="1882" y="1428"/>
                    <a:pt x="1882" y="1428"/>
                  </a:cubicBezTo>
                  <a:cubicBezTo>
                    <a:pt x="1889" y="1431"/>
                    <a:pt x="1889" y="1431"/>
                    <a:pt x="1889" y="1431"/>
                  </a:cubicBezTo>
                  <a:cubicBezTo>
                    <a:pt x="1889" y="1431"/>
                    <a:pt x="1889" y="1430"/>
                    <a:pt x="1890" y="1431"/>
                  </a:cubicBezTo>
                  <a:cubicBezTo>
                    <a:pt x="1890" y="1431"/>
                    <a:pt x="1890" y="1431"/>
                    <a:pt x="1890" y="1432"/>
                  </a:cubicBezTo>
                  <a:close/>
                  <a:moveTo>
                    <a:pt x="1783" y="1244"/>
                  </a:moveTo>
                  <a:cubicBezTo>
                    <a:pt x="1785" y="1245"/>
                    <a:pt x="1786" y="1245"/>
                    <a:pt x="1788" y="1244"/>
                  </a:cubicBezTo>
                  <a:cubicBezTo>
                    <a:pt x="1788" y="1244"/>
                    <a:pt x="1788" y="1244"/>
                    <a:pt x="1788" y="1244"/>
                  </a:cubicBezTo>
                  <a:cubicBezTo>
                    <a:pt x="1787" y="1246"/>
                    <a:pt x="1787" y="1248"/>
                    <a:pt x="1787" y="1250"/>
                  </a:cubicBezTo>
                  <a:cubicBezTo>
                    <a:pt x="1786" y="1248"/>
                    <a:pt x="1785" y="1246"/>
                    <a:pt x="1783" y="1244"/>
                  </a:cubicBezTo>
                  <a:close/>
                  <a:moveTo>
                    <a:pt x="1784" y="1238"/>
                  </a:moveTo>
                  <a:cubicBezTo>
                    <a:pt x="1784" y="1238"/>
                    <a:pt x="1784" y="1238"/>
                    <a:pt x="1784" y="1238"/>
                  </a:cubicBezTo>
                  <a:cubicBezTo>
                    <a:pt x="1794" y="1238"/>
                    <a:pt x="1794" y="1238"/>
                    <a:pt x="1794" y="1238"/>
                  </a:cubicBezTo>
                  <a:cubicBezTo>
                    <a:pt x="1794" y="1238"/>
                    <a:pt x="1794" y="1238"/>
                    <a:pt x="1794" y="1238"/>
                  </a:cubicBezTo>
                  <a:cubicBezTo>
                    <a:pt x="1786" y="1236"/>
                    <a:pt x="1786" y="1236"/>
                    <a:pt x="1786" y="1236"/>
                  </a:cubicBezTo>
                  <a:cubicBezTo>
                    <a:pt x="1786" y="1235"/>
                    <a:pt x="1786" y="1235"/>
                    <a:pt x="1786" y="1235"/>
                  </a:cubicBezTo>
                  <a:cubicBezTo>
                    <a:pt x="1794" y="1238"/>
                    <a:pt x="1794" y="1238"/>
                    <a:pt x="1794" y="1238"/>
                  </a:cubicBezTo>
                  <a:cubicBezTo>
                    <a:pt x="1791" y="1229"/>
                    <a:pt x="1791" y="1229"/>
                    <a:pt x="1791" y="1229"/>
                  </a:cubicBezTo>
                  <a:cubicBezTo>
                    <a:pt x="1791" y="1229"/>
                    <a:pt x="1790" y="1228"/>
                    <a:pt x="1790" y="1228"/>
                  </a:cubicBezTo>
                  <a:cubicBezTo>
                    <a:pt x="1790" y="1227"/>
                    <a:pt x="1790" y="1227"/>
                    <a:pt x="1791" y="1227"/>
                  </a:cubicBezTo>
                  <a:cubicBezTo>
                    <a:pt x="1791" y="1226"/>
                    <a:pt x="1792" y="1227"/>
                    <a:pt x="1792" y="1227"/>
                  </a:cubicBezTo>
                  <a:cubicBezTo>
                    <a:pt x="1792" y="1228"/>
                    <a:pt x="1792" y="1228"/>
                    <a:pt x="1791" y="1229"/>
                  </a:cubicBezTo>
                  <a:cubicBezTo>
                    <a:pt x="1795" y="1238"/>
                    <a:pt x="1795" y="1238"/>
                    <a:pt x="1795" y="1238"/>
                  </a:cubicBezTo>
                  <a:cubicBezTo>
                    <a:pt x="1797" y="1230"/>
                    <a:pt x="1797" y="1230"/>
                    <a:pt x="1797" y="1230"/>
                  </a:cubicBezTo>
                  <a:cubicBezTo>
                    <a:pt x="1797" y="1230"/>
                    <a:pt x="1797" y="1230"/>
                    <a:pt x="1797" y="1230"/>
                  </a:cubicBezTo>
                  <a:cubicBezTo>
                    <a:pt x="1795" y="1238"/>
                    <a:pt x="1795" y="1238"/>
                    <a:pt x="1795" y="1238"/>
                  </a:cubicBezTo>
                  <a:cubicBezTo>
                    <a:pt x="1795" y="1238"/>
                    <a:pt x="1795" y="1238"/>
                    <a:pt x="1795" y="1238"/>
                  </a:cubicBezTo>
                  <a:cubicBezTo>
                    <a:pt x="1795" y="1238"/>
                    <a:pt x="1795" y="1238"/>
                    <a:pt x="1795" y="1238"/>
                  </a:cubicBezTo>
                  <a:cubicBezTo>
                    <a:pt x="1802" y="1231"/>
                    <a:pt x="1802" y="1231"/>
                    <a:pt x="1802" y="1231"/>
                  </a:cubicBezTo>
                  <a:cubicBezTo>
                    <a:pt x="1802" y="1231"/>
                    <a:pt x="1802" y="1231"/>
                    <a:pt x="1802" y="1230"/>
                  </a:cubicBezTo>
                  <a:cubicBezTo>
                    <a:pt x="1803" y="1230"/>
                    <a:pt x="1803" y="1230"/>
                    <a:pt x="1804" y="1230"/>
                  </a:cubicBezTo>
                  <a:cubicBezTo>
                    <a:pt x="1804" y="1231"/>
                    <a:pt x="1804" y="1231"/>
                    <a:pt x="1804" y="1232"/>
                  </a:cubicBezTo>
                  <a:cubicBezTo>
                    <a:pt x="1804" y="1232"/>
                    <a:pt x="1803" y="1232"/>
                    <a:pt x="1803" y="1232"/>
                  </a:cubicBezTo>
                  <a:cubicBezTo>
                    <a:pt x="1795" y="1239"/>
                    <a:pt x="1795" y="1239"/>
                    <a:pt x="1795" y="1239"/>
                  </a:cubicBezTo>
                  <a:cubicBezTo>
                    <a:pt x="1803" y="1237"/>
                    <a:pt x="1803" y="1237"/>
                    <a:pt x="1803" y="1237"/>
                  </a:cubicBezTo>
                  <a:cubicBezTo>
                    <a:pt x="1803" y="1238"/>
                    <a:pt x="1803" y="1238"/>
                    <a:pt x="1803" y="1238"/>
                  </a:cubicBezTo>
                  <a:cubicBezTo>
                    <a:pt x="1796" y="1239"/>
                    <a:pt x="1796" y="1239"/>
                    <a:pt x="1796" y="1239"/>
                  </a:cubicBezTo>
                  <a:cubicBezTo>
                    <a:pt x="1805" y="1243"/>
                    <a:pt x="1805" y="1243"/>
                    <a:pt x="1805" y="1243"/>
                  </a:cubicBezTo>
                  <a:cubicBezTo>
                    <a:pt x="1805" y="1242"/>
                    <a:pt x="1805" y="1242"/>
                    <a:pt x="1806" y="1242"/>
                  </a:cubicBezTo>
                  <a:cubicBezTo>
                    <a:pt x="1806" y="1242"/>
                    <a:pt x="1807" y="1243"/>
                    <a:pt x="1806" y="1244"/>
                  </a:cubicBezTo>
                  <a:cubicBezTo>
                    <a:pt x="1806" y="1244"/>
                    <a:pt x="1806" y="1244"/>
                    <a:pt x="1805" y="1244"/>
                  </a:cubicBezTo>
                  <a:cubicBezTo>
                    <a:pt x="1805" y="1244"/>
                    <a:pt x="1804" y="1243"/>
                    <a:pt x="1804" y="1243"/>
                  </a:cubicBezTo>
                  <a:cubicBezTo>
                    <a:pt x="1795" y="1239"/>
                    <a:pt x="1795" y="1239"/>
                    <a:pt x="1795" y="1239"/>
                  </a:cubicBezTo>
                  <a:cubicBezTo>
                    <a:pt x="1798" y="1247"/>
                    <a:pt x="1798" y="1247"/>
                    <a:pt x="1798" y="1247"/>
                  </a:cubicBezTo>
                  <a:cubicBezTo>
                    <a:pt x="1798" y="1247"/>
                    <a:pt x="1798" y="1247"/>
                    <a:pt x="1798" y="1247"/>
                  </a:cubicBezTo>
                  <a:cubicBezTo>
                    <a:pt x="1795" y="1239"/>
                    <a:pt x="1795" y="1239"/>
                    <a:pt x="1795" y="1239"/>
                  </a:cubicBezTo>
                  <a:cubicBezTo>
                    <a:pt x="1794" y="1249"/>
                    <a:pt x="1794" y="1249"/>
                    <a:pt x="1794" y="1249"/>
                  </a:cubicBezTo>
                  <a:cubicBezTo>
                    <a:pt x="1795" y="1249"/>
                    <a:pt x="1795" y="1249"/>
                    <a:pt x="1795" y="1250"/>
                  </a:cubicBezTo>
                  <a:cubicBezTo>
                    <a:pt x="1795" y="1250"/>
                    <a:pt x="1795" y="1251"/>
                    <a:pt x="1794" y="1251"/>
                  </a:cubicBezTo>
                  <a:cubicBezTo>
                    <a:pt x="1794" y="1251"/>
                    <a:pt x="1793" y="1251"/>
                    <a:pt x="1793" y="1250"/>
                  </a:cubicBezTo>
                  <a:cubicBezTo>
                    <a:pt x="1793" y="1250"/>
                    <a:pt x="1793" y="1249"/>
                    <a:pt x="1794" y="1249"/>
                  </a:cubicBezTo>
                  <a:cubicBezTo>
                    <a:pt x="1794" y="1249"/>
                    <a:pt x="1794" y="1249"/>
                    <a:pt x="1794" y="1249"/>
                  </a:cubicBezTo>
                  <a:cubicBezTo>
                    <a:pt x="1795" y="1239"/>
                    <a:pt x="1795" y="1239"/>
                    <a:pt x="1795" y="1239"/>
                  </a:cubicBezTo>
                  <a:cubicBezTo>
                    <a:pt x="1789" y="1244"/>
                    <a:pt x="1789" y="1244"/>
                    <a:pt x="1789" y="1244"/>
                  </a:cubicBezTo>
                  <a:cubicBezTo>
                    <a:pt x="1789" y="1243"/>
                    <a:pt x="1789" y="1243"/>
                    <a:pt x="1789" y="1243"/>
                  </a:cubicBezTo>
                  <a:cubicBezTo>
                    <a:pt x="1794" y="1239"/>
                    <a:pt x="1794" y="1239"/>
                    <a:pt x="1794" y="1239"/>
                  </a:cubicBezTo>
                  <a:cubicBezTo>
                    <a:pt x="1784" y="1239"/>
                    <a:pt x="1784" y="1239"/>
                    <a:pt x="1784" y="1239"/>
                  </a:cubicBezTo>
                  <a:cubicBezTo>
                    <a:pt x="1784" y="1239"/>
                    <a:pt x="1784" y="1239"/>
                    <a:pt x="1784" y="1239"/>
                  </a:cubicBezTo>
                  <a:cubicBezTo>
                    <a:pt x="1784" y="1240"/>
                    <a:pt x="1784" y="1240"/>
                    <a:pt x="1783" y="1240"/>
                  </a:cubicBezTo>
                  <a:cubicBezTo>
                    <a:pt x="1783" y="1239"/>
                    <a:pt x="1782" y="1239"/>
                    <a:pt x="1782" y="1238"/>
                  </a:cubicBezTo>
                  <a:cubicBezTo>
                    <a:pt x="1783" y="1238"/>
                    <a:pt x="1783" y="1237"/>
                    <a:pt x="1784" y="1238"/>
                  </a:cubicBezTo>
                  <a:close/>
                  <a:moveTo>
                    <a:pt x="935" y="205"/>
                  </a:moveTo>
                  <a:cubicBezTo>
                    <a:pt x="936" y="205"/>
                    <a:pt x="936" y="205"/>
                    <a:pt x="936" y="205"/>
                  </a:cubicBezTo>
                  <a:cubicBezTo>
                    <a:pt x="938" y="210"/>
                    <a:pt x="938" y="210"/>
                    <a:pt x="938" y="210"/>
                  </a:cubicBezTo>
                  <a:cubicBezTo>
                    <a:pt x="938" y="209"/>
                    <a:pt x="938" y="209"/>
                    <a:pt x="938" y="209"/>
                  </a:cubicBezTo>
                  <a:cubicBezTo>
                    <a:pt x="938" y="209"/>
                    <a:pt x="938" y="209"/>
                    <a:pt x="938" y="209"/>
                  </a:cubicBezTo>
                  <a:cubicBezTo>
                    <a:pt x="938" y="203"/>
                    <a:pt x="938" y="203"/>
                    <a:pt x="938" y="203"/>
                  </a:cubicBezTo>
                  <a:cubicBezTo>
                    <a:pt x="938" y="203"/>
                    <a:pt x="938" y="203"/>
                    <a:pt x="938" y="202"/>
                  </a:cubicBezTo>
                  <a:cubicBezTo>
                    <a:pt x="938" y="202"/>
                    <a:pt x="938" y="202"/>
                    <a:pt x="939" y="202"/>
                  </a:cubicBezTo>
                  <a:cubicBezTo>
                    <a:pt x="939" y="202"/>
                    <a:pt x="939" y="202"/>
                    <a:pt x="939" y="203"/>
                  </a:cubicBezTo>
                  <a:cubicBezTo>
                    <a:pt x="939" y="203"/>
                    <a:pt x="939" y="203"/>
                    <a:pt x="939" y="203"/>
                  </a:cubicBezTo>
                  <a:cubicBezTo>
                    <a:pt x="938" y="210"/>
                    <a:pt x="938" y="210"/>
                    <a:pt x="938" y="210"/>
                  </a:cubicBezTo>
                  <a:cubicBezTo>
                    <a:pt x="941" y="205"/>
                    <a:pt x="941" y="205"/>
                    <a:pt x="941" y="205"/>
                  </a:cubicBezTo>
                  <a:cubicBezTo>
                    <a:pt x="942" y="206"/>
                    <a:pt x="942" y="206"/>
                    <a:pt x="942" y="206"/>
                  </a:cubicBezTo>
                  <a:cubicBezTo>
                    <a:pt x="938" y="209"/>
                    <a:pt x="938" y="209"/>
                    <a:pt x="938" y="209"/>
                  </a:cubicBezTo>
                  <a:cubicBezTo>
                    <a:pt x="944" y="207"/>
                    <a:pt x="944" y="207"/>
                    <a:pt x="944" y="207"/>
                  </a:cubicBezTo>
                  <a:cubicBezTo>
                    <a:pt x="944" y="207"/>
                    <a:pt x="944" y="207"/>
                    <a:pt x="945" y="207"/>
                  </a:cubicBezTo>
                  <a:cubicBezTo>
                    <a:pt x="945" y="207"/>
                    <a:pt x="945" y="207"/>
                    <a:pt x="946" y="207"/>
                  </a:cubicBezTo>
                  <a:cubicBezTo>
                    <a:pt x="946" y="207"/>
                    <a:pt x="946" y="208"/>
                    <a:pt x="945" y="208"/>
                  </a:cubicBezTo>
                  <a:cubicBezTo>
                    <a:pt x="945" y="208"/>
                    <a:pt x="945" y="208"/>
                    <a:pt x="944" y="208"/>
                  </a:cubicBezTo>
                  <a:cubicBezTo>
                    <a:pt x="938" y="210"/>
                    <a:pt x="938" y="210"/>
                    <a:pt x="938" y="210"/>
                  </a:cubicBezTo>
                  <a:cubicBezTo>
                    <a:pt x="943" y="212"/>
                    <a:pt x="943" y="212"/>
                    <a:pt x="943" y="212"/>
                  </a:cubicBezTo>
                  <a:cubicBezTo>
                    <a:pt x="943" y="212"/>
                    <a:pt x="943" y="212"/>
                    <a:pt x="943" y="212"/>
                  </a:cubicBezTo>
                  <a:cubicBezTo>
                    <a:pt x="938" y="210"/>
                    <a:pt x="938" y="210"/>
                    <a:pt x="938" y="210"/>
                  </a:cubicBezTo>
                  <a:cubicBezTo>
                    <a:pt x="942" y="215"/>
                    <a:pt x="942" y="215"/>
                    <a:pt x="942" y="215"/>
                  </a:cubicBezTo>
                  <a:cubicBezTo>
                    <a:pt x="942" y="215"/>
                    <a:pt x="943" y="215"/>
                    <a:pt x="943" y="215"/>
                  </a:cubicBezTo>
                  <a:cubicBezTo>
                    <a:pt x="943" y="215"/>
                    <a:pt x="943" y="216"/>
                    <a:pt x="943" y="216"/>
                  </a:cubicBezTo>
                  <a:cubicBezTo>
                    <a:pt x="943" y="216"/>
                    <a:pt x="943" y="216"/>
                    <a:pt x="942" y="216"/>
                  </a:cubicBezTo>
                  <a:cubicBezTo>
                    <a:pt x="942" y="216"/>
                    <a:pt x="942" y="216"/>
                    <a:pt x="942" y="215"/>
                  </a:cubicBezTo>
                  <a:cubicBezTo>
                    <a:pt x="942" y="215"/>
                    <a:pt x="942" y="215"/>
                    <a:pt x="942" y="215"/>
                  </a:cubicBezTo>
                  <a:cubicBezTo>
                    <a:pt x="938" y="210"/>
                    <a:pt x="938" y="210"/>
                    <a:pt x="938" y="210"/>
                  </a:cubicBezTo>
                  <a:cubicBezTo>
                    <a:pt x="938" y="215"/>
                    <a:pt x="938" y="215"/>
                    <a:pt x="938" y="215"/>
                  </a:cubicBezTo>
                  <a:cubicBezTo>
                    <a:pt x="937" y="215"/>
                    <a:pt x="937" y="215"/>
                    <a:pt x="937" y="215"/>
                  </a:cubicBezTo>
                  <a:cubicBezTo>
                    <a:pt x="938" y="210"/>
                    <a:pt x="938" y="210"/>
                    <a:pt x="938" y="210"/>
                  </a:cubicBezTo>
                  <a:cubicBezTo>
                    <a:pt x="933" y="214"/>
                    <a:pt x="933" y="214"/>
                    <a:pt x="933" y="214"/>
                  </a:cubicBezTo>
                  <a:cubicBezTo>
                    <a:pt x="933" y="214"/>
                    <a:pt x="933" y="214"/>
                    <a:pt x="933" y="215"/>
                  </a:cubicBezTo>
                  <a:cubicBezTo>
                    <a:pt x="933" y="215"/>
                    <a:pt x="933" y="215"/>
                    <a:pt x="933" y="215"/>
                  </a:cubicBezTo>
                  <a:cubicBezTo>
                    <a:pt x="932" y="215"/>
                    <a:pt x="932" y="215"/>
                    <a:pt x="932" y="215"/>
                  </a:cubicBezTo>
                  <a:cubicBezTo>
                    <a:pt x="932" y="215"/>
                    <a:pt x="932" y="214"/>
                    <a:pt x="932" y="214"/>
                  </a:cubicBezTo>
                  <a:cubicBezTo>
                    <a:pt x="932" y="214"/>
                    <a:pt x="933" y="214"/>
                    <a:pt x="933" y="214"/>
                  </a:cubicBezTo>
                  <a:cubicBezTo>
                    <a:pt x="938" y="210"/>
                    <a:pt x="938" y="210"/>
                    <a:pt x="938" y="210"/>
                  </a:cubicBezTo>
                  <a:cubicBezTo>
                    <a:pt x="938" y="210"/>
                    <a:pt x="938" y="210"/>
                    <a:pt x="938" y="210"/>
                  </a:cubicBezTo>
                  <a:cubicBezTo>
                    <a:pt x="933" y="212"/>
                    <a:pt x="933" y="212"/>
                    <a:pt x="933" y="212"/>
                  </a:cubicBezTo>
                  <a:cubicBezTo>
                    <a:pt x="933" y="212"/>
                    <a:pt x="933" y="212"/>
                    <a:pt x="933" y="212"/>
                  </a:cubicBezTo>
                  <a:cubicBezTo>
                    <a:pt x="937" y="210"/>
                    <a:pt x="937" y="210"/>
                    <a:pt x="937" y="210"/>
                  </a:cubicBezTo>
                  <a:cubicBezTo>
                    <a:pt x="932" y="207"/>
                    <a:pt x="932" y="207"/>
                    <a:pt x="932" y="207"/>
                  </a:cubicBezTo>
                  <a:cubicBezTo>
                    <a:pt x="932" y="207"/>
                    <a:pt x="931" y="207"/>
                    <a:pt x="931" y="207"/>
                  </a:cubicBezTo>
                  <a:cubicBezTo>
                    <a:pt x="931" y="207"/>
                    <a:pt x="931" y="206"/>
                    <a:pt x="931" y="206"/>
                  </a:cubicBezTo>
                  <a:cubicBezTo>
                    <a:pt x="931" y="206"/>
                    <a:pt x="931" y="206"/>
                    <a:pt x="932" y="206"/>
                  </a:cubicBezTo>
                  <a:cubicBezTo>
                    <a:pt x="932" y="206"/>
                    <a:pt x="932" y="206"/>
                    <a:pt x="932" y="206"/>
                  </a:cubicBezTo>
                  <a:cubicBezTo>
                    <a:pt x="938" y="210"/>
                    <a:pt x="938" y="210"/>
                    <a:pt x="938" y="210"/>
                  </a:cubicBezTo>
                  <a:lnTo>
                    <a:pt x="935" y="205"/>
                  </a:lnTo>
                  <a:close/>
                  <a:moveTo>
                    <a:pt x="532" y="390"/>
                  </a:moveTo>
                  <a:cubicBezTo>
                    <a:pt x="532" y="389"/>
                    <a:pt x="534" y="389"/>
                    <a:pt x="537" y="389"/>
                  </a:cubicBezTo>
                  <a:cubicBezTo>
                    <a:pt x="540" y="390"/>
                    <a:pt x="542" y="391"/>
                    <a:pt x="542" y="391"/>
                  </a:cubicBezTo>
                  <a:cubicBezTo>
                    <a:pt x="542" y="391"/>
                    <a:pt x="539" y="392"/>
                    <a:pt x="537" y="391"/>
                  </a:cubicBezTo>
                  <a:cubicBezTo>
                    <a:pt x="534" y="391"/>
                    <a:pt x="532" y="391"/>
                    <a:pt x="532" y="390"/>
                  </a:cubicBezTo>
                  <a:close/>
                  <a:moveTo>
                    <a:pt x="529" y="392"/>
                  </a:moveTo>
                  <a:cubicBezTo>
                    <a:pt x="529" y="392"/>
                    <a:pt x="530" y="394"/>
                    <a:pt x="529" y="397"/>
                  </a:cubicBezTo>
                  <a:cubicBezTo>
                    <a:pt x="529" y="400"/>
                    <a:pt x="528" y="402"/>
                    <a:pt x="528" y="402"/>
                  </a:cubicBezTo>
                  <a:cubicBezTo>
                    <a:pt x="528" y="402"/>
                    <a:pt x="527" y="399"/>
                    <a:pt x="527" y="397"/>
                  </a:cubicBezTo>
                  <a:cubicBezTo>
                    <a:pt x="528" y="394"/>
                    <a:pt x="528" y="392"/>
                    <a:pt x="529" y="392"/>
                  </a:cubicBezTo>
                  <a:close/>
                  <a:moveTo>
                    <a:pt x="530" y="389"/>
                  </a:moveTo>
                  <a:cubicBezTo>
                    <a:pt x="530" y="389"/>
                    <a:pt x="530" y="390"/>
                    <a:pt x="530" y="390"/>
                  </a:cubicBezTo>
                  <a:cubicBezTo>
                    <a:pt x="529" y="391"/>
                    <a:pt x="529" y="391"/>
                    <a:pt x="528" y="390"/>
                  </a:cubicBezTo>
                  <a:cubicBezTo>
                    <a:pt x="528" y="390"/>
                    <a:pt x="528" y="389"/>
                    <a:pt x="528" y="389"/>
                  </a:cubicBezTo>
                  <a:cubicBezTo>
                    <a:pt x="529" y="388"/>
                    <a:pt x="529" y="388"/>
                    <a:pt x="530" y="389"/>
                  </a:cubicBezTo>
                  <a:close/>
                  <a:moveTo>
                    <a:pt x="529" y="387"/>
                  </a:moveTo>
                  <a:cubicBezTo>
                    <a:pt x="528" y="387"/>
                    <a:pt x="528" y="385"/>
                    <a:pt x="527" y="382"/>
                  </a:cubicBezTo>
                  <a:cubicBezTo>
                    <a:pt x="527" y="379"/>
                    <a:pt x="528" y="377"/>
                    <a:pt x="528" y="377"/>
                  </a:cubicBezTo>
                  <a:cubicBezTo>
                    <a:pt x="528" y="377"/>
                    <a:pt x="529" y="379"/>
                    <a:pt x="529" y="382"/>
                  </a:cubicBezTo>
                  <a:cubicBezTo>
                    <a:pt x="529" y="384"/>
                    <a:pt x="529" y="387"/>
                    <a:pt x="529" y="387"/>
                  </a:cubicBezTo>
                  <a:close/>
                  <a:moveTo>
                    <a:pt x="523" y="396"/>
                  </a:moveTo>
                  <a:cubicBezTo>
                    <a:pt x="523" y="396"/>
                    <a:pt x="523" y="396"/>
                    <a:pt x="523" y="396"/>
                  </a:cubicBezTo>
                  <a:cubicBezTo>
                    <a:pt x="522" y="396"/>
                    <a:pt x="522" y="396"/>
                    <a:pt x="522" y="396"/>
                  </a:cubicBezTo>
                  <a:cubicBezTo>
                    <a:pt x="523" y="396"/>
                    <a:pt x="523" y="396"/>
                    <a:pt x="523" y="396"/>
                  </a:cubicBezTo>
                  <a:close/>
                  <a:moveTo>
                    <a:pt x="522" y="391"/>
                  </a:moveTo>
                  <a:cubicBezTo>
                    <a:pt x="519" y="391"/>
                    <a:pt x="517" y="390"/>
                    <a:pt x="517" y="390"/>
                  </a:cubicBezTo>
                  <a:cubicBezTo>
                    <a:pt x="517" y="390"/>
                    <a:pt x="519" y="389"/>
                    <a:pt x="522" y="389"/>
                  </a:cubicBezTo>
                  <a:cubicBezTo>
                    <a:pt x="524" y="389"/>
                    <a:pt x="527" y="389"/>
                    <a:pt x="527" y="390"/>
                  </a:cubicBezTo>
                  <a:cubicBezTo>
                    <a:pt x="527" y="390"/>
                    <a:pt x="525" y="391"/>
                    <a:pt x="522" y="391"/>
                  </a:cubicBezTo>
                  <a:close/>
                  <a:moveTo>
                    <a:pt x="339" y="633"/>
                  </a:moveTo>
                  <a:cubicBezTo>
                    <a:pt x="333" y="635"/>
                    <a:pt x="333" y="635"/>
                    <a:pt x="333" y="635"/>
                  </a:cubicBezTo>
                  <a:cubicBezTo>
                    <a:pt x="333" y="634"/>
                    <a:pt x="333" y="634"/>
                    <a:pt x="333" y="634"/>
                  </a:cubicBezTo>
                  <a:cubicBezTo>
                    <a:pt x="339" y="633"/>
                    <a:pt x="339" y="633"/>
                    <a:pt x="339" y="633"/>
                  </a:cubicBezTo>
                  <a:cubicBezTo>
                    <a:pt x="333" y="628"/>
                    <a:pt x="333" y="628"/>
                    <a:pt x="333" y="628"/>
                  </a:cubicBezTo>
                  <a:cubicBezTo>
                    <a:pt x="333" y="628"/>
                    <a:pt x="333" y="628"/>
                    <a:pt x="332" y="628"/>
                  </a:cubicBezTo>
                  <a:cubicBezTo>
                    <a:pt x="332" y="627"/>
                    <a:pt x="332" y="627"/>
                    <a:pt x="332" y="627"/>
                  </a:cubicBezTo>
                  <a:cubicBezTo>
                    <a:pt x="333" y="626"/>
                    <a:pt x="333" y="626"/>
                    <a:pt x="333" y="627"/>
                  </a:cubicBezTo>
                  <a:cubicBezTo>
                    <a:pt x="334" y="627"/>
                    <a:pt x="334" y="627"/>
                    <a:pt x="334" y="628"/>
                  </a:cubicBezTo>
                  <a:cubicBezTo>
                    <a:pt x="340" y="633"/>
                    <a:pt x="340" y="633"/>
                    <a:pt x="340" y="633"/>
                  </a:cubicBezTo>
                  <a:cubicBezTo>
                    <a:pt x="338" y="627"/>
                    <a:pt x="338" y="627"/>
                    <a:pt x="338" y="627"/>
                  </a:cubicBezTo>
                  <a:cubicBezTo>
                    <a:pt x="338" y="627"/>
                    <a:pt x="338" y="627"/>
                    <a:pt x="338" y="627"/>
                  </a:cubicBezTo>
                  <a:cubicBezTo>
                    <a:pt x="340" y="633"/>
                    <a:pt x="340" y="633"/>
                    <a:pt x="340" y="633"/>
                  </a:cubicBezTo>
                  <a:cubicBezTo>
                    <a:pt x="340" y="633"/>
                    <a:pt x="340" y="633"/>
                    <a:pt x="340" y="633"/>
                  </a:cubicBezTo>
                  <a:cubicBezTo>
                    <a:pt x="340" y="633"/>
                    <a:pt x="340" y="633"/>
                    <a:pt x="340" y="633"/>
                  </a:cubicBezTo>
                  <a:cubicBezTo>
                    <a:pt x="342" y="625"/>
                    <a:pt x="342" y="625"/>
                    <a:pt x="342" y="625"/>
                  </a:cubicBezTo>
                  <a:cubicBezTo>
                    <a:pt x="342" y="625"/>
                    <a:pt x="342" y="625"/>
                    <a:pt x="342" y="625"/>
                  </a:cubicBezTo>
                  <a:cubicBezTo>
                    <a:pt x="342" y="624"/>
                    <a:pt x="342" y="624"/>
                    <a:pt x="343" y="624"/>
                  </a:cubicBezTo>
                  <a:cubicBezTo>
                    <a:pt x="343" y="624"/>
                    <a:pt x="344" y="625"/>
                    <a:pt x="343" y="625"/>
                  </a:cubicBezTo>
                  <a:cubicBezTo>
                    <a:pt x="343" y="625"/>
                    <a:pt x="343" y="626"/>
                    <a:pt x="343" y="626"/>
                  </a:cubicBezTo>
                  <a:cubicBezTo>
                    <a:pt x="340" y="633"/>
                    <a:pt x="340" y="633"/>
                    <a:pt x="340" y="633"/>
                  </a:cubicBezTo>
                  <a:cubicBezTo>
                    <a:pt x="345" y="629"/>
                    <a:pt x="345" y="629"/>
                    <a:pt x="345" y="629"/>
                  </a:cubicBezTo>
                  <a:cubicBezTo>
                    <a:pt x="345" y="629"/>
                    <a:pt x="345" y="629"/>
                    <a:pt x="345" y="629"/>
                  </a:cubicBezTo>
                  <a:cubicBezTo>
                    <a:pt x="341" y="633"/>
                    <a:pt x="341" y="633"/>
                    <a:pt x="341" y="633"/>
                  </a:cubicBezTo>
                  <a:cubicBezTo>
                    <a:pt x="348" y="632"/>
                    <a:pt x="348" y="632"/>
                    <a:pt x="348" y="632"/>
                  </a:cubicBezTo>
                  <a:cubicBezTo>
                    <a:pt x="348" y="632"/>
                    <a:pt x="348" y="632"/>
                    <a:pt x="349" y="632"/>
                  </a:cubicBezTo>
                  <a:cubicBezTo>
                    <a:pt x="349" y="632"/>
                    <a:pt x="350" y="632"/>
                    <a:pt x="350" y="632"/>
                  </a:cubicBezTo>
                  <a:cubicBezTo>
                    <a:pt x="350" y="633"/>
                    <a:pt x="350" y="633"/>
                    <a:pt x="349" y="633"/>
                  </a:cubicBezTo>
                  <a:cubicBezTo>
                    <a:pt x="349" y="633"/>
                    <a:pt x="348" y="633"/>
                    <a:pt x="348" y="633"/>
                  </a:cubicBezTo>
                  <a:cubicBezTo>
                    <a:pt x="341" y="634"/>
                    <a:pt x="341" y="634"/>
                    <a:pt x="341" y="634"/>
                  </a:cubicBezTo>
                  <a:cubicBezTo>
                    <a:pt x="346" y="638"/>
                    <a:pt x="346" y="638"/>
                    <a:pt x="346" y="638"/>
                  </a:cubicBezTo>
                  <a:cubicBezTo>
                    <a:pt x="345" y="638"/>
                    <a:pt x="345" y="638"/>
                    <a:pt x="345" y="638"/>
                  </a:cubicBezTo>
                  <a:cubicBezTo>
                    <a:pt x="340" y="634"/>
                    <a:pt x="340" y="634"/>
                    <a:pt x="340" y="634"/>
                  </a:cubicBezTo>
                  <a:cubicBezTo>
                    <a:pt x="344" y="641"/>
                    <a:pt x="344" y="641"/>
                    <a:pt x="344" y="641"/>
                  </a:cubicBezTo>
                  <a:cubicBezTo>
                    <a:pt x="344" y="641"/>
                    <a:pt x="344" y="641"/>
                    <a:pt x="344" y="641"/>
                  </a:cubicBezTo>
                  <a:cubicBezTo>
                    <a:pt x="345" y="641"/>
                    <a:pt x="345" y="642"/>
                    <a:pt x="344" y="642"/>
                  </a:cubicBezTo>
                  <a:cubicBezTo>
                    <a:pt x="344" y="642"/>
                    <a:pt x="344" y="642"/>
                    <a:pt x="343" y="642"/>
                  </a:cubicBezTo>
                  <a:cubicBezTo>
                    <a:pt x="343" y="642"/>
                    <a:pt x="343" y="641"/>
                    <a:pt x="343" y="641"/>
                  </a:cubicBezTo>
                  <a:cubicBezTo>
                    <a:pt x="343" y="641"/>
                    <a:pt x="343" y="641"/>
                    <a:pt x="343" y="641"/>
                  </a:cubicBezTo>
                  <a:cubicBezTo>
                    <a:pt x="340" y="634"/>
                    <a:pt x="340" y="634"/>
                    <a:pt x="340" y="634"/>
                  </a:cubicBezTo>
                  <a:cubicBezTo>
                    <a:pt x="338" y="638"/>
                    <a:pt x="338" y="638"/>
                    <a:pt x="338" y="638"/>
                  </a:cubicBezTo>
                  <a:cubicBezTo>
                    <a:pt x="338" y="638"/>
                    <a:pt x="338" y="638"/>
                    <a:pt x="338" y="638"/>
                  </a:cubicBezTo>
                  <a:cubicBezTo>
                    <a:pt x="340" y="634"/>
                    <a:pt x="340" y="634"/>
                    <a:pt x="340" y="634"/>
                  </a:cubicBezTo>
                  <a:cubicBezTo>
                    <a:pt x="333" y="638"/>
                    <a:pt x="333" y="638"/>
                    <a:pt x="333" y="638"/>
                  </a:cubicBezTo>
                  <a:cubicBezTo>
                    <a:pt x="333" y="638"/>
                    <a:pt x="333" y="638"/>
                    <a:pt x="333" y="638"/>
                  </a:cubicBezTo>
                  <a:cubicBezTo>
                    <a:pt x="333" y="638"/>
                    <a:pt x="332" y="639"/>
                    <a:pt x="332" y="639"/>
                  </a:cubicBezTo>
                  <a:cubicBezTo>
                    <a:pt x="332" y="639"/>
                    <a:pt x="331" y="638"/>
                    <a:pt x="331" y="638"/>
                  </a:cubicBezTo>
                  <a:cubicBezTo>
                    <a:pt x="331" y="637"/>
                    <a:pt x="331" y="637"/>
                    <a:pt x="332" y="637"/>
                  </a:cubicBezTo>
                  <a:cubicBezTo>
                    <a:pt x="332" y="637"/>
                    <a:pt x="332" y="637"/>
                    <a:pt x="332" y="637"/>
                  </a:cubicBezTo>
                  <a:cubicBezTo>
                    <a:pt x="339" y="633"/>
                    <a:pt x="339" y="633"/>
                    <a:pt x="339" y="633"/>
                  </a:cubicBezTo>
                  <a:close/>
                  <a:moveTo>
                    <a:pt x="386" y="576"/>
                  </a:moveTo>
                  <a:cubicBezTo>
                    <a:pt x="387" y="576"/>
                    <a:pt x="387" y="576"/>
                    <a:pt x="387" y="576"/>
                  </a:cubicBezTo>
                  <a:cubicBezTo>
                    <a:pt x="399" y="580"/>
                    <a:pt x="399" y="580"/>
                    <a:pt x="399" y="580"/>
                  </a:cubicBezTo>
                  <a:cubicBezTo>
                    <a:pt x="389" y="568"/>
                    <a:pt x="389" y="568"/>
                    <a:pt x="389" y="568"/>
                  </a:cubicBezTo>
                  <a:cubicBezTo>
                    <a:pt x="388" y="568"/>
                    <a:pt x="387" y="568"/>
                    <a:pt x="387" y="568"/>
                  </a:cubicBezTo>
                  <a:cubicBezTo>
                    <a:pt x="386" y="567"/>
                    <a:pt x="386" y="566"/>
                    <a:pt x="387" y="565"/>
                  </a:cubicBezTo>
                  <a:cubicBezTo>
                    <a:pt x="387" y="565"/>
                    <a:pt x="388" y="565"/>
                    <a:pt x="389" y="565"/>
                  </a:cubicBezTo>
                  <a:cubicBezTo>
                    <a:pt x="389" y="566"/>
                    <a:pt x="389" y="567"/>
                    <a:pt x="389" y="567"/>
                  </a:cubicBezTo>
                  <a:cubicBezTo>
                    <a:pt x="400" y="580"/>
                    <a:pt x="400" y="580"/>
                    <a:pt x="400" y="580"/>
                  </a:cubicBezTo>
                  <a:cubicBezTo>
                    <a:pt x="401" y="566"/>
                    <a:pt x="401" y="566"/>
                    <a:pt x="401" y="566"/>
                  </a:cubicBezTo>
                  <a:cubicBezTo>
                    <a:pt x="401" y="566"/>
                    <a:pt x="401" y="566"/>
                    <a:pt x="401" y="566"/>
                  </a:cubicBezTo>
                  <a:cubicBezTo>
                    <a:pt x="400" y="580"/>
                    <a:pt x="400" y="580"/>
                    <a:pt x="400" y="580"/>
                  </a:cubicBezTo>
                  <a:cubicBezTo>
                    <a:pt x="409" y="566"/>
                    <a:pt x="409" y="566"/>
                    <a:pt x="409" y="566"/>
                  </a:cubicBezTo>
                  <a:cubicBezTo>
                    <a:pt x="408" y="566"/>
                    <a:pt x="408" y="565"/>
                    <a:pt x="408" y="564"/>
                  </a:cubicBezTo>
                  <a:cubicBezTo>
                    <a:pt x="408" y="563"/>
                    <a:pt x="409" y="563"/>
                    <a:pt x="410" y="563"/>
                  </a:cubicBezTo>
                  <a:cubicBezTo>
                    <a:pt x="411" y="563"/>
                    <a:pt x="411" y="564"/>
                    <a:pt x="411" y="565"/>
                  </a:cubicBezTo>
                  <a:cubicBezTo>
                    <a:pt x="411" y="566"/>
                    <a:pt x="410" y="567"/>
                    <a:pt x="409" y="566"/>
                  </a:cubicBezTo>
                  <a:cubicBezTo>
                    <a:pt x="409" y="566"/>
                    <a:pt x="409" y="566"/>
                    <a:pt x="409" y="566"/>
                  </a:cubicBezTo>
                  <a:cubicBezTo>
                    <a:pt x="401" y="581"/>
                    <a:pt x="401" y="581"/>
                    <a:pt x="401" y="581"/>
                  </a:cubicBezTo>
                  <a:cubicBezTo>
                    <a:pt x="412" y="578"/>
                    <a:pt x="412" y="578"/>
                    <a:pt x="412" y="578"/>
                  </a:cubicBezTo>
                  <a:cubicBezTo>
                    <a:pt x="412" y="578"/>
                    <a:pt x="412" y="578"/>
                    <a:pt x="412" y="578"/>
                  </a:cubicBezTo>
                  <a:cubicBezTo>
                    <a:pt x="401" y="581"/>
                    <a:pt x="401" y="581"/>
                    <a:pt x="401" y="581"/>
                  </a:cubicBezTo>
                  <a:cubicBezTo>
                    <a:pt x="416" y="588"/>
                    <a:pt x="416" y="588"/>
                    <a:pt x="416" y="588"/>
                  </a:cubicBezTo>
                  <a:cubicBezTo>
                    <a:pt x="416" y="588"/>
                    <a:pt x="416" y="588"/>
                    <a:pt x="416" y="588"/>
                  </a:cubicBezTo>
                  <a:cubicBezTo>
                    <a:pt x="416" y="588"/>
                    <a:pt x="417" y="588"/>
                    <a:pt x="418" y="588"/>
                  </a:cubicBezTo>
                  <a:cubicBezTo>
                    <a:pt x="419" y="589"/>
                    <a:pt x="419" y="590"/>
                    <a:pt x="418" y="591"/>
                  </a:cubicBezTo>
                  <a:cubicBezTo>
                    <a:pt x="417" y="591"/>
                    <a:pt x="416" y="591"/>
                    <a:pt x="416" y="591"/>
                  </a:cubicBezTo>
                  <a:cubicBezTo>
                    <a:pt x="415" y="590"/>
                    <a:pt x="415" y="590"/>
                    <a:pt x="415" y="589"/>
                  </a:cubicBezTo>
                  <a:cubicBezTo>
                    <a:pt x="401" y="582"/>
                    <a:pt x="401" y="582"/>
                    <a:pt x="401" y="582"/>
                  </a:cubicBezTo>
                  <a:cubicBezTo>
                    <a:pt x="401" y="582"/>
                    <a:pt x="401" y="582"/>
                    <a:pt x="401" y="582"/>
                  </a:cubicBezTo>
                  <a:cubicBezTo>
                    <a:pt x="410" y="592"/>
                    <a:pt x="410" y="592"/>
                    <a:pt x="410" y="592"/>
                  </a:cubicBezTo>
                  <a:cubicBezTo>
                    <a:pt x="410" y="592"/>
                    <a:pt x="410" y="592"/>
                    <a:pt x="410" y="592"/>
                  </a:cubicBezTo>
                  <a:cubicBezTo>
                    <a:pt x="400" y="582"/>
                    <a:pt x="400" y="582"/>
                    <a:pt x="400" y="582"/>
                  </a:cubicBezTo>
                  <a:cubicBezTo>
                    <a:pt x="398" y="599"/>
                    <a:pt x="398" y="599"/>
                    <a:pt x="398" y="599"/>
                  </a:cubicBezTo>
                  <a:cubicBezTo>
                    <a:pt x="399" y="599"/>
                    <a:pt x="399" y="600"/>
                    <a:pt x="399" y="600"/>
                  </a:cubicBezTo>
                  <a:cubicBezTo>
                    <a:pt x="399" y="601"/>
                    <a:pt x="398" y="602"/>
                    <a:pt x="397" y="602"/>
                  </a:cubicBezTo>
                  <a:cubicBezTo>
                    <a:pt x="396" y="601"/>
                    <a:pt x="396" y="601"/>
                    <a:pt x="396" y="600"/>
                  </a:cubicBezTo>
                  <a:cubicBezTo>
                    <a:pt x="396" y="599"/>
                    <a:pt x="397" y="598"/>
                    <a:pt x="397" y="598"/>
                  </a:cubicBezTo>
                  <a:cubicBezTo>
                    <a:pt x="400" y="582"/>
                    <a:pt x="400" y="582"/>
                    <a:pt x="400" y="582"/>
                  </a:cubicBezTo>
                  <a:cubicBezTo>
                    <a:pt x="391" y="591"/>
                    <a:pt x="391" y="591"/>
                    <a:pt x="391" y="591"/>
                  </a:cubicBezTo>
                  <a:cubicBezTo>
                    <a:pt x="391" y="591"/>
                    <a:pt x="391" y="591"/>
                    <a:pt x="391" y="591"/>
                  </a:cubicBezTo>
                  <a:cubicBezTo>
                    <a:pt x="399" y="581"/>
                    <a:pt x="399" y="581"/>
                    <a:pt x="399" y="581"/>
                  </a:cubicBezTo>
                  <a:cubicBezTo>
                    <a:pt x="399" y="582"/>
                    <a:pt x="399" y="582"/>
                    <a:pt x="399" y="582"/>
                  </a:cubicBezTo>
                  <a:cubicBezTo>
                    <a:pt x="399" y="582"/>
                    <a:pt x="399" y="582"/>
                    <a:pt x="399" y="582"/>
                  </a:cubicBezTo>
                  <a:cubicBezTo>
                    <a:pt x="384" y="586"/>
                    <a:pt x="384" y="586"/>
                    <a:pt x="384" y="586"/>
                  </a:cubicBezTo>
                  <a:cubicBezTo>
                    <a:pt x="384" y="587"/>
                    <a:pt x="383" y="588"/>
                    <a:pt x="383" y="588"/>
                  </a:cubicBezTo>
                  <a:cubicBezTo>
                    <a:pt x="382" y="588"/>
                    <a:pt x="381" y="587"/>
                    <a:pt x="381" y="587"/>
                  </a:cubicBezTo>
                  <a:cubicBezTo>
                    <a:pt x="380" y="586"/>
                    <a:pt x="381" y="585"/>
                    <a:pt x="382" y="584"/>
                  </a:cubicBezTo>
                  <a:cubicBezTo>
                    <a:pt x="382" y="584"/>
                    <a:pt x="383" y="585"/>
                    <a:pt x="383" y="585"/>
                  </a:cubicBezTo>
                  <a:cubicBezTo>
                    <a:pt x="399" y="581"/>
                    <a:pt x="399" y="581"/>
                    <a:pt x="399" y="581"/>
                  </a:cubicBezTo>
                  <a:lnTo>
                    <a:pt x="386" y="576"/>
                  </a:lnTo>
                  <a:close/>
                  <a:moveTo>
                    <a:pt x="1046" y="1750"/>
                  </a:moveTo>
                  <a:cubicBezTo>
                    <a:pt x="1046" y="1750"/>
                    <a:pt x="1046" y="1750"/>
                    <a:pt x="1046" y="1750"/>
                  </a:cubicBezTo>
                  <a:cubicBezTo>
                    <a:pt x="1043" y="1745"/>
                    <a:pt x="1043" y="1745"/>
                    <a:pt x="1043" y="1745"/>
                  </a:cubicBezTo>
                  <a:cubicBezTo>
                    <a:pt x="1043" y="1745"/>
                    <a:pt x="1043" y="1745"/>
                    <a:pt x="1043" y="1745"/>
                  </a:cubicBezTo>
                  <a:cubicBezTo>
                    <a:pt x="1043" y="1745"/>
                    <a:pt x="1043" y="1745"/>
                    <a:pt x="1043" y="1745"/>
                  </a:cubicBezTo>
                  <a:cubicBezTo>
                    <a:pt x="1043" y="1752"/>
                    <a:pt x="1043" y="1752"/>
                    <a:pt x="1043" y="1752"/>
                  </a:cubicBezTo>
                  <a:cubicBezTo>
                    <a:pt x="1043" y="1752"/>
                    <a:pt x="1043" y="1752"/>
                    <a:pt x="1043" y="1752"/>
                  </a:cubicBezTo>
                  <a:cubicBezTo>
                    <a:pt x="1043" y="1753"/>
                    <a:pt x="1043" y="1753"/>
                    <a:pt x="1043" y="1753"/>
                  </a:cubicBezTo>
                  <a:cubicBezTo>
                    <a:pt x="1042" y="1753"/>
                    <a:pt x="1042" y="1752"/>
                    <a:pt x="1042" y="1752"/>
                  </a:cubicBezTo>
                  <a:cubicBezTo>
                    <a:pt x="1042" y="1752"/>
                    <a:pt x="1042" y="1752"/>
                    <a:pt x="1042" y="1752"/>
                  </a:cubicBezTo>
                  <a:cubicBezTo>
                    <a:pt x="1043" y="1745"/>
                    <a:pt x="1043" y="1745"/>
                    <a:pt x="1043" y="1745"/>
                  </a:cubicBezTo>
                  <a:cubicBezTo>
                    <a:pt x="1040" y="1749"/>
                    <a:pt x="1040" y="1749"/>
                    <a:pt x="1040" y="1749"/>
                  </a:cubicBezTo>
                  <a:cubicBezTo>
                    <a:pt x="1040" y="1749"/>
                    <a:pt x="1040" y="1749"/>
                    <a:pt x="1040" y="1749"/>
                  </a:cubicBezTo>
                  <a:cubicBezTo>
                    <a:pt x="1043" y="1745"/>
                    <a:pt x="1043" y="1745"/>
                    <a:pt x="1043" y="1745"/>
                  </a:cubicBezTo>
                  <a:cubicBezTo>
                    <a:pt x="1037" y="1747"/>
                    <a:pt x="1037" y="1747"/>
                    <a:pt x="1037" y="1747"/>
                  </a:cubicBezTo>
                  <a:cubicBezTo>
                    <a:pt x="1037" y="1748"/>
                    <a:pt x="1037" y="1748"/>
                    <a:pt x="1036" y="1748"/>
                  </a:cubicBezTo>
                  <a:cubicBezTo>
                    <a:pt x="1036" y="1748"/>
                    <a:pt x="1036" y="1748"/>
                    <a:pt x="1036" y="1748"/>
                  </a:cubicBezTo>
                  <a:cubicBezTo>
                    <a:pt x="1035" y="1747"/>
                    <a:pt x="1036" y="1747"/>
                    <a:pt x="1036" y="1747"/>
                  </a:cubicBezTo>
                  <a:cubicBezTo>
                    <a:pt x="1036" y="1747"/>
                    <a:pt x="1037" y="1747"/>
                    <a:pt x="1037" y="1747"/>
                  </a:cubicBezTo>
                  <a:cubicBezTo>
                    <a:pt x="1043" y="1745"/>
                    <a:pt x="1043" y="1745"/>
                    <a:pt x="1043" y="1745"/>
                  </a:cubicBezTo>
                  <a:cubicBezTo>
                    <a:pt x="1038" y="1743"/>
                    <a:pt x="1038" y="1743"/>
                    <a:pt x="1038" y="1743"/>
                  </a:cubicBezTo>
                  <a:cubicBezTo>
                    <a:pt x="1038" y="1742"/>
                    <a:pt x="1038" y="1742"/>
                    <a:pt x="1038" y="1742"/>
                  </a:cubicBezTo>
                  <a:cubicBezTo>
                    <a:pt x="1043" y="1745"/>
                    <a:pt x="1043" y="1745"/>
                    <a:pt x="1043" y="1745"/>
                  </a:cubicBezTo>
                  <a:cubicBezTo>
                    <a:pt x="1039" y="1740"/>
                    <a:pt x="1039" y="1740"/>
                    <a:pt x="1039" y="1740"/>
                  </a:cubicBezTo>
                  <a:cubicBezTo>
                    <a:pt x="1039" y="1740"/>
                    <a:pt x="1038" y="1740"/>
                    <a:pt x="1038" y="1740"/>
                  </a:cubicBezTo>
                  <a:cubicBezTo>
                    <a:pt x="1038" y="1740"/>
                    <a:pt x="1038" y="1739"/>
                    <a:pt x="1038" y="1739"/>
                  </a:cubicBezTo>
                  <a:cubicBezTo>
                    <a:pt x="1038" y="1739"/>
                    <a:pt x="1039" y="1738"/>
                    <a:pt x="1039" y="1739"/>
                  </a:cubicBezTo>
                  <a:cubicBezTo>
                    <a:pt x="1039" y="1739"/>
                    <a:pt x="1039" y="1739"/>
                    <a:pt x="1039" y="1739"/>
                  </a:cubicBezTo>
                  <a:cubicBezTo>
                    <a:pt x="1039" y="1740"/>
                    <a:pt x="1039" y="1740"/>
                    <a:pt x="1039" y="1740"/>
                  </a:cubicBezTo>
                  <a:cubicBezTo>
                    <a:pt x="1043" y="1745"/>
                    <a:pt x="1043" y="1745"/>
                    <a:pt x="1043" y="1745"/>
                  </a:cubicBezTo>
                  <a:cubicBezTo>
                    <a:pt x="1044" y="1740"/>
                    <a:pt x="1044" y="1740"/>
                    <a:pt x="1044" y="1740"/>
                  </a:cubicBezTo>
                  <a:cubicBezTo>
                    <a:pt x="1044" y="1740"/>
                    <a:pt x="1044" y="1740"/>
                    <a:pt x="1044" y="1740"/>
                  </a:cubicBezTo>
                  <a:cubicBezTo>
                    <a:pt x="1043" y="1745"/>
                    <a:pt x="1043" y="1745"/>
                    <a:pt x="1043" y="1745"/>
                  </a:cubicBezTo>
                  <a:cubicBezTo>
                    <a:pt x="1048" y="1740"/>
                    <a:pt x="1048" y="1740"/>
                    <a:pt x="1048" y="1740"/>
                  </a:cubicBezTo>
                  <a:cubicBezTo>
                    <a:pt x="1048" y="1740"/>
                    <a:pt x="1048" y="1740"/>
                    <a:pt x="1048" y="1740"/>
                  </a:cubicBezTo>
                  <a:cubicBezTo>
                    <a:pt x="1048" y="1740"/>
                    <a:pt x="1048" y="1740"/>
                    <a:pt x="1048" y="1739"/>
                  </a:cubicBezTo>
                  <a:cubicBezTo>
                    <a:pt x="1049" y="1739"/>
                    <a:pt x="1049" y="1739"/>
                    <a:pt x="1049" y="1740"/>
                  </a:cubicBezTo>
                  <a:cubicBezTo>
                    <a:pt x="1049" y="1740"/>
                    <a:pt x="1049" y="1740"/>
                    <a:pt x="1049" y="1741"/>
                  </a:cubicBezTo>
                  <a:cubicBezTo>
                    <a:pt x="1049" y="1741"/>
                    <a:pt x="1048" y="1741"/>
                    <a:pt x="1048" y="1740"/>
                  </a:cubicBezTo>
                  <a:cubicBezTo>
                    <a:pt x="1044" y="1745"/>
                    <a:pt x="1044" y="1745"/>
                    <a:pt x="1044" y="1745"/>
                  </a:cubicBezTo>
                  <a:cubicBezTo>
                    <a:pt x="1044" y="1745"/>
                    <a:pt x="1044" y="1745"/>
                    <a:pt x="1044" y="1745"/>
                  </a:cubicBezTo>
                  <a:cubicBezTo>
                    <a:pt x="1049" y="1743"/>
                    <a:pt x="1049" y="1743"/>
                    <a:pt x="1049" y="1743"/>
                  </a:cubicBezTo>
                  <a:cubicBezTo>
                    <a:pt x="1049" y="1743"/>
                    <a:pt x="1049" y="1743"/>
                    <a:pt x="1049" y="1743"/>
                  </a:cubicBezTo>
                  <a:cubicBezTo>
                    <a:pt x="1044" y="1745"/>
                    <a:pt x="1044" y="1745"/>
                    <a:pt x="1044" y="1745"/>
                  </a:cubicBezTo>
                  <a:cubicBezTo>
                    <a:pt x="1049" y="1748"/>
                    <a:pt x="1049" y="1748"/>
                    <a:pt x="1049" y="1748"/>
                  </a:cubicBezTo>
                  <a:cubicBezTo>
                    <a:pt x="1050" y="1748"/>
                    <a:pt x="1050" y="1748"/>
                    <a:pt x="1050" y="1748"/>
                  </a:cubicBezTo>
                  <a:cubicBezTo>
                    <a:pt x="1050" y="1748"/>
                    <a:pt x="1051" y="1749"/>
                    <a:pt x="1050" y="1749"/>
                  </a:cubicBezTo>
                  <a:cubicBezTo>
                    <a:pt x="1050" y="1749"/>
                    <a:pt x="1050" y="1749"/>
                    <a:pt x="1049" y="1749"/>
                  </a:cubicBezTo>
                  <a:cubicBezTo>
                    <a:pt x="1049" y="1749"/>
                    <a:pt x="1049" y="1749"/>
                    <a:pt x="1049" y="1748"/>
                  </a:cubicBezTo>
                  <a:cubicBezTo>
                    <a:pt x="1043" y="1745"/>
                    <a:pt x="1043" y="1745"/>
                    <a:pt x="1043" y="1745"/>
                  </a:cubicBezTo>
                  <a:lnTo>
                    <a:pt x="1046" y="1750"/>
                  </a:lnTo>
                  <a:close/>
                  <a:moveTo>
                    <a:pt x="1450" y="1565"/>
                  </a:moveTo>
                  <a:cubicBezTo>
                    <a:pt x="1449" y="1565"/>
                    <a:pt x="1447" y="1565"/>
                    <a:pt x="1444" y="1565"/>
                  </a:cubicBezTo>
                  <a:cubicBezTo>
                    <a:pt x="1442" y="1565"/>
                    <a:pt x="1439" y="1564"/>
                    <a:pt x="1439" y="1564"/>
                  </a:cubicBezTo>
                  <a:cubicBezTo>
                    <a:pt x="1439" y="1564"/>
                    <a:pt x="1442" y="1563"/>
                    <a:pt x="1445" y="1563"/>
                  </a:cubicBezTo>
                  <a:cubicBezTo>
                    <a:pt x="1447" y="1564"/>
                    <a:pt x="1450" y="1564"/>
                    <a:pt x="1450" y="1565"/>
                  </a:cubicBezTo>
                  <a:close/>
                  <a:moveTo>
                    <a:pt x="1452" y="1563"/>
                  </a:moveTo>
                  <a:cubicBezTo>
                    <a:pt x="1452" y="1563"/>
                    <a:pt x="1452" y="1561"/>
                    <a:pt x="1452" y="1558"/>
                  </a:cubicBezTo>
                  <a:cubicBezTo>
                    <a:pt x="1452" y="1555"/>
                    <a:pt x="1453" y="1553"/>
                    <a:pt x="1453" y="1553"/>
                  </a:cubicBezTo>
                  <a:cubicBezTo>
                    <a:pt x="1453" y="1553"/>
                    <a:pt x="1454" y="1555"/>
                    <a:pt x="1454" y="1558"/>
                  </a:cubicBezTo>
                  <a:cubicBezTo>
                    <a:pt x="1453" y="1561"/>
                    <a:pt x="1453" y="1563"/>
                    <a:pt x="1452" y="1563"/>
                  </a:cubicBezTo>
                  <a:close/>
                  <a:moveTo>
                    <a:pt x="1452" y="1566"/>
                  </a:moveTo>
                  <a:cubicBezTo>
                    <a:pt x="1451" y="1566"/>
                    <a:pt x="1451" y="1565"/>
                    <a:pt x="1452" y="1565"/>
                  </a:cubicBezTo>
                  <a:cubicBezTo>
                    <a:pt x="1452" y="1564"/>
                    <a:pt x="1453" y="1564"/>
                    <a:pt x="1453" y="1565"/>
                  </a:cubicBezTo>
                  <a:cubicBezTo>
                    <a:pt x="1453" y="1565"/>
                    <a:pt x="1453" y="1566"/>
                    <a:pt x="1453" y="1566"/>
                  </a:cubicBezTo>
                  <a:cubicBezTo>
                    <a:pt x="1453" y="1566"/>
                    <a:pt x="1452" y="1566"/>
                    <a:pt x="1452" y="1566"/>
                  </a:cubicBezTo>
                  <a:close/>
                  <a:moveTo>
                    <a:pt x="1453" y="1568"/>
                  </a:moveTo>
                  <a:cubicBezTo>
                    <a:pt x="1453" y="1568"/>
                    <a:pt x="1454" y="1570"/>
                    <a:pt x="1454" y="1573"/>
                  </a:cubicBezTo>
                  <a:cubicBezTo>
                    <a:pt x="1454" y="1576"/>
                    <a:pt x="1453" y="1578"/>
                    <a:pt x="1453" y="1578"/>
                  </a:cubicBezTo>
                  <a:cubicBezTo>
                    <a:pt x="1453" y="1578"/>
                    <a:pt x="1452" y="1576"/>
                    <a:pt x="1452" y="1573"/>
                  </a:cubicBezTo>
                  <a:cubicBezTo>
                    <a:pt x="1452" y="1570"/>
                    <a:pt x="1452" y="1568"/>
                    <a:pt x="1453" y="1568"/>
                  </a:cubicBezTo>
                  <a:close/>
                  <a:moveTo>
                    <a:pt x="1458" y="1559"/>
                  </a:moveTo>
                  <a:cubicBezTo>
                    <a:pt x="1458" y="1559"/>
                    <a:pt x="1458" y="1558"/>
                    <a:pt x="1458" y="1558"/>
                  </a:cubicBezTo>
                  <a:cubicBezTo>
                    <a:pt x="1459" y="1559"/>
                    <a:pt x="1459" y="1559"/>
                    <a:pt x="1459" y="1559"/>
                  </a:cubicBezTo>
                  <a:cubicBezTo>
                    <a:pt x="1459" y="1559"/>
                    <a:pt x="1458" y="1559"/>
                    <a:pt x="1458" y="1559"/>
                  </a:cubicBezTo>
                  <a:close/>
                  <a:moveTo>
                    <a:pt x="1459" y="1564"/>
                  </a:moveTo>
                  <a:cubicBezTo>
                    <a:pt x="1462" y="1564"/>
                    <a:pt x="1465" y="1565"/>
                    <a:pt x="1465" y="1565"/>
                  </a:cubicBezTo>
                  <a:cubicBezTo>
                    <a:pt x="1465" y="1565"/>
                    <a:pt x="1462" y="1566"/>
                    <a:pt x="1459" y="1566"/>
                  </a:cubicBezTo>
                  <a:cubicBezTo>
                    <a:pt x="1457" y="1566"/>
                    <a:pt x="1454" y="1566"/>
                    <a:pt x="1454" y="1565"/>
                  </a:cubicBezTo>
                  <a:cubicBezTo>
                    <a:pt x="1454" y="1565"/>
                    <a:pt x="1457" y="1564"/>
                    <a:pt x="1459" y="1564"/>
                  </a:cubicBezTo>
                  <a:close/>
                  <a:moveTo>
                    <a:pt x="1642" y="1321"/>
                  </a:moveTo>
                  <a:cubicBezTo>
                    <a:pt x="1648" y="1320"/>
                    <a:pt x="1648" y="1320"/>
                    <a:pt x="1648" y="1320"/>
                  </a:cubicBezTo>
                  <a:cubicBezTo>
                    <a:pt x="1648" y="1320"/>
                    <a:pt x="1648" y="1320"/>
                    <a:pt x="1648" y="1320"/>
                  </a:cubicBezTo>
                  <a:cubicBezTo>
                    <a:pt x="1642" y="1322"/>
                    <a:pt x="1642" y="1322"/>
                    <a:pt x="1642" y="1322"/>
                  </a:cubicBezTo>
                  <a:cubicBezTo>
                    <a:pt x="1648" y="1327"/>
                    <a:pt x="1648" y="1327"/>
                    <a:pt x="1648" y="1327"/>
                  </a:cubicBezTo>
                  <a:cubicBezTo>
                    <a:pt x="1648" y="1327"/>
                    <a:pt x="1648" y="1327"/>
                    <a:pt x="1649" y="1327"/>
                  </a:cubicBezTo>
                  <a:cubicBezTo>
                    <a:pt x="1649" y="1327"/>
                    <a:pt x="1649" y="1328"/>
                    <a:pt x="1649" y="1328"/>
                  </a:cubicBezTo>
                  <a:cubicBezTo>
                    <a:pt x="1648" y="1328"/>
                    <a:pt x="1648" y="1328"/>
                    <a:pt x="1648" y="1328"/>
                  </a:cubicBezTo>
                  <a:cubicBezTo>
                    <a:pt x="1647" y="1328"/>
                    <a:pt x="1647" y="1327"/>
                    <a:pt x="1647" y="1327"/>
                  </a:cubicBezTo>
                  <a:cubicBezTo>
                    <a:pt x="1641" y="1322"/>
                    <a:pt x="1641" y="1322"/>
                    <a:pt x="1641" y="1322"/>
                  </a:cubicBezTo>
                  <a:cubicBezTo>
                    <a:pt x="1643" y="1328"/>
                    <a:pt x="1643" y="1328"/>
                    <a:pt x="1643" y="1328"/>
                  </a:cubicBezTo>
                  <a:cubicBezTo>
                    <a:pt x="1643" y="1328"/>
                    <a:pt x="1643" y="1328"/>
                    <a:pt x="1643" y="1328"/>
                  </a:cubicBezTo>
                  <a:cubicBezTo>
                    <a:pt x="1641" y="1322"/>
                    <a:pt x="1641" y="1322"/>
                    <a:pt x="1641" y="1322"/>
                  </a:cubicBezTo>
                  <a:cubicBezTo>
                    <a:pt x="1641" y="1322"/>
                    <a:pt x="1641" y="1322"/>
                    <a:pt x="1641" y="1322"/>
                  </a:cubicBezTo>
                  <a:cubicBezTo>
                    <a:pt x="1641" y="1322"/>
                    <a:pt x="1641" y="1322"/>
                    <a:pt x="1641" y="1322"/>
                  </a:cubicBezTo>
                  <a:cubicBezTo>
                    <a:pt x="1639" y="1329"/>
                    <a:pt x="1639" y="1329"/>
                    <a:pt x="1639" y="1329"/>
                  </a:cubicBezTo>
                  <a:cubicBezTo>
                    <a:pt x="1639" y="1329"/>
                    <a:pt x="1639" y="1330"/>
                    <a:pt x="1639" y="1330"/>
                  </a:cubicBezTo>
                  <a:cubicBezTo>
                    <a:pt x="1639" y="1331"/>
                    <a:pt x="1639" y="1331"/>
                    <a:pt x="1638" y="1331"/>
                  </a:cubicBezTo>
                  <a:cubicBezTo>
                    <a:pt x="1638" y="1331"/>
                    <a:pt x="1638" y="1330"/>
                    <a:pt x="1638" y="1330"/>
                  </a:cubicBezTo>
                  <a:cubicBezTo>
                    <a:pt x="1638" y="1329"/>
                    <a:pt x="1638" y="1329"/>
                    <a:pt x="1638" y="1329"/>
                  </a:cubicBezTo>
                  <a:cubicBezTo>
                    <a:pt x="1641" y="1322"/>
                    <a:pt x="1641" y="1322"/>
                    <a:pt x="1641" y="1322"/>
                  </a:cubicBezTo>
                  <a:cubicBezTo>
                    <a:pt x="1636" y="1326"/>
                    <a:pt x="1636" y="1326"/>
                    <a:pt x="1636" y="1326"/>
                  </a:cubicBezTo>
                  <a:cubicBezTo>
                    <a:pt x="1636" y="1325"/>
                    <a:pt x="1636" y="1325"/>
                    <a:pt x="1636" y="1325"/>
                  </a:cubicBezTo>
                  <a:cubicBezTo>
                    <a:pt x="1641" y="1322"/>
                    <a:pt x="1641" y="1322"/>
                    <a:pt x="1641" y="1322"/>
                  </a:cubicBezTo>
                  <a:cubicBezTo>
                    <a:pt x="1633" y="1322"/>
                    <a:pt x="1633" y="1322"/>
                    <a:pt x="1633" y="1322"/>
                  </a:cubicBezTo>
                  <a:cubicBezTo>
                    <a:pt x="1633" y="1323"/>
                    <a:pt x="1633" y="1323"/>
                    <a:pt x="1632" y="1323"/>
                  </a:cubicBezTo>
                  <a:cubicBezTo>
                    <a:pt x="1632" y="1323"/>
                    <a:pt x="1631" y="1323"/>
                    <a:pt x="1631" y="1322"/>
                  </a:cubicBezTo>
                  <a:cubicBezTo>
                    <a:pt x="1631" y="1322"/>
                    <a:pt x="1632" y="1322"/>
                    <a:pt x="1632" y="1322"/>
                  </a:cubicBezTo>
                  <a:cubicBezTo>
                    <a:pt x="1632" y="1322"/>
                    <a:pt x="1633" y="1322"/>
                    <a:pt x="1633" y="1322"/>
                  </a:cubicBezTo>
                  <a:cubicBezTo>
                    <a:pt x="1641" y="1321"/>
                    <a:pt x="1641" y="1321"/>
                    <a:pt x="1641" y="1321"/>
                  </a:cubicBezTo>
                  <a:cubicBezTo>
                    <a:pt x="1636" y="1317"/>
                    <a:pt x="1636" y="1317"/>
                    <a:pt x="1636" y="1317"/>
                  </a:cubicBezTo>
                  <a:cubicBezTo>
                    <a:pt x="1636" y="1317"/>
                    <a:pt x="1636" y="1317"/>
                    <a:pt x="1636" y="1317"/>
                  </a:cubicBezTo>
                  <a:cubicBezTo>
                    <a:pt x="1641" y="1321"/>
                    <a:pt x="1641" y="1321"/>
                    <a:pt x="1641" y="1321"/>
                  </a:cubicBezTo>
                  <a:cubicBezTo>
                    <a:pt x="1638" y="1314"/>
                    <a:pt x="1638" y="1314"/>
                    <a:pt x="1638" y="1314"/>
                  </a:cubicBezTo>
                  <a:cubicBezTo>
                    <a:pt x="1637" y="1314"/>
                    <a:pt x="1637" y="1314"/>
                    <a:pt x="1637" y="1314"/>
                  </a:cubicBezTo>
                  <a:cubicBezTo>
                    <a:pt x="1636" y="1313"/>
                    <a:pt x="1636" y="1313"/>
                    <a:pt x="1637" y="1313"/>
                  </a:cubicBezTo>
                  <a:cubicBezTo>
                    <a:pt x="1637" y="1312"/>
                    <a:pt x="1638" y="1312"/>
                    <a:pt x="1638" y="1313"/>
                  </a:cubicBezTo>
                  <a:cubicBezTo>
                    <a:pt x="1638" y="1313"/>
                    <a:pt x="1638" y="1313"/>
                    <a:pt x="1638" y="1314"/>
                  </a:cubicBezTo>
                  <a:cubicBezTo>
                    <a:pt x="1638" y="1314"/>
                    <a:pt x="1638" y="1314"/>
                    <a:pt x="1638" y="1314"/>
                  </a:cubicBezTo>
                  <a:cubicBezTo>
                    <a:pt x="1641" y="1321"/>
                    <a:pt x="1641" y="1321"/>
                    <a:pt x="1641" y="1321"/>
                  </a:cubicBezTo>
                  <a:cubicBezTo>
                    <a:pt x="1643" y="1317"/>
                    <a:pt x="1643" y="1317"/>
                    <a:pt x="1643" y="1317"/>
                  </a:cubicBezTo>
                  <a:cubicBezTo>
                    <a:pt x="1643" y="1317"/>
                    <a:pt x="1643" y="1317"/>
                    <a:pt x="1643" y="1317"/>
                  </a:cubicBezTo>
                  <a:cubicBezTo>
                    <a:pt x="1642" y="1321"/>
                    <a:pt x="1642" y="1321"/>
                    <a:pt x="1642" y="1321"/>
                  </a:cubicBezTo>
                  <a:cubicBezTo>
                    <a:pt x="1648" y="1317"/>
                    <a:pt x="1648" y="1317"/>
                    <a:pt x="1648" y="1317"/>
                  </a:cubicBezTo>
                  <a:cubicBezTo>
                    <a:pt x="1648" y="1317"/>
                    <a:pt x="1648" y="1317"/>
                    <a:pt x="1648" y="1317"/>
                  </a:cubicBezTo>
                  <a:cubicBezTo>
                    <a:pt x="1648" y="1317"/>
                    <a:pt x="1649" y="1316"/>
                    <a:pt x="1649" y="1316"/>
                  </a:cubicBezTo>
                  <a:cubicBezTo>
                    <a:pt x="1650" y="1316"/>
                    <a:pt x="1650" y="1316"/>
                    <a:pt x="1650" y="1317"/>
                  </a:cubicBezTo>
                  <a:cubicBezTo>
                    <a:pt x="1650" y="1317"/>
                    <a:pt x="1650" y="1318"/>
                    <a:pt x="1649" y="1318"/>
                  </a:cubicBezTo>
                  <a:cubicBezTo>
                    <a:pt x="1649" y="1318"/>
                    <a:pt x="1649" y="1318"/>
                    <a:pt x="1649" y="1317"/>
                  </a:cubicBezTo>
                  <a:cubicBezTo>
                    <a:pt x="1642" y="1321"/>
                    <a:pt x="1642" y="1321"/>
                    <a:pt x="1642" y="1321"/>
                  </a:cubicBezTo>
                  <a:close/>
                  <a:moveTo>
                    <a:pt x="1595" y="1378"/>
                  </a:moveTo>
                  <a:cubicBezTo>
                    <a:pt x="1595" y="1379"/>
                    <a:pt x="1595" y="1379"/>
                    <a:pt x="1595" y="1379"/>
                  </a:cubicBezTo>
                  <a:cubicBezTo>
                    <a:pt x="1582" y="1375"/>
                    <a:pt x="1582" y="1375"/>
                    <a:pt x="1582" y="1375"/>
                  </a:cubicBezTo>
                  <a:cubicBezTo>
                    <a:pt x="1592" y="1387"/>
                    <a:pt x="1592" y="1387"/>
                    <a:pt x="1592" y="1387"/>
                  </a:cubicBezTo>
                  <a:cubicBezTo>
                    <a:pt x="1593" y="1386"/>
                    <a:pt x="1594" y="1386"/>
                    <a:pt x="1595" y="1387"/>
                  </a:cubicBezTo>
                  <a:cubicBezTo>
                    <a:pt x="1595" y="1388"/>
                    <a:pt x="1595" y="1389"/>
                    <a:pt x="1594" y="1390"/>
                  </a:cubicBezTo>
                  <a:cubicBezTo>
                    <a:pt x="1594" y="1390"/>
                    <a:pt x="1593" y="1390"/>
                    <a:pt x="1592" y="1389"/>
                  </a:cubicBezTo>
                  <a:cubicBezTo>
                    <a:pt x="1592" y="1389"/>
                    <a:pt x="1592" y="1388"/>
                    <a:pt x="1592" y="1387"/>
                  </a:cubicBezTo>
                  <a:cubicBezTo>
                    <a:pt x="1582" y="1375"/>
                    <a:pt x="1582" y="1375"/>
                    <a:pt x="1582" y="1375"/>
                  </a:cubicBezTo>
                  <a:cubicBezTo>
                    <a:pt x="1580" y="1389"/>
                    <a:pt x="1580" y="1389"/>
                    <a:pt x="1580" y="1389"/>
                  </a:cubicBezTo>
                  <a:cubicBezTo>
                    <a:pt x="1580" y="1389"/>
                    <a:pt x="1580" y="1389"/>
                    <a:pt x="1580" y="1389"/>
                  </a:cubicBezTo>
                  <a:cubicBezTo>
                    <a:pt x="1581" y="1375"/>
                    <a:pt x="1581" y="1375"/>
                    <a:pt x="1581" y="1375"/>
                  </a:cubicBezTo>
                  <a:cubicBezTo>
                    <a:pt x="1573" y="1389"/>
                    <a:pt x="1573" y="1389"/>
                    <a:pt x="1573" y="1389"/>
                  </a:cubicBezTo>
                  <a:cubicBezTo>
                    <a:pt x="1573" y="1389"/>
                    <a:pt x="1573" y="1390"/>
                    <a:pt x="1573" y="1390"/>
                  </a:cubicBezTo>
                  <a:cubicBezTo>
                    <a:pt x="1573" y="1391"/>
                    <a:pt x="1572" y="1392"/>
                    <a:pt x="1571" y="1392"/>
                  </a:cubicBezTo>
                  <a:cubicBezTo>
                    <a:pt x="1570" y="1391"/>
                    <a:pt x="1570" y="1391"/>
                    <a:pt x="1570" y="1390"/>
                  </a:cubicBezTo>
                  <a:cubicBezTo>
                    <a:pt x="1570" y="1389"/>
                    <a:pt x="1571" y="1388"/>
                    <a:pt x="1572" y="1388"/>
                  </a:cubicBezTo>
                  <a:cubicBezTo>
                    <a:pt x="1572" y="1388"/>
                    <a:pt x="1572" y="1388"/>
                    <a:pt x="1572" y="1388"/>
                  </a:cubicBezTo>
                  <a:cubicBezTo>
                    <a:pt x="1581" y="1374"/>
                    <a:pt x="1581" y="1374"/>
                    <a:pt x="1581" y="1374"/>
                  </a:cubicBezTo>
                  <a:cubicBezTo>
                    <a:pt x="1569" y="1377"/>
                    <a:pt x="1569" y="1377"/>
                    <a:pt x="1569" y="1377"/>
                  </a:cubicBezTo>
                  <a:cubicBezTo>
                    <a:pt x="1569" y="1377"/>
                    <a:pt x="1569" y="1377"/>
                    <a:pt x="1569" y="1377"/>
                  </a:cubicBezTo>
                  <a:cubicBezTo>
                    <a:pt x="1580" y="1374"/>
                    <a:pt x="1580" y="1374"/>
                    <a:pt x="1580" y="1374"/>
                  </a:cubicBezTo>
                  <a:cubicBezTo>
                    <a:pt x="1566" y="1366"/>
                    <a:pt x="1566" y="1366"/>
                    <a:pt x="1566" y="1366"/>
                  </a:cubicBezTo>
                  <a:cubicBezTo>
                    <a:pt x="1566" y="1366"/>
                    <a:pt x="1566" y="1366"/>
                    <a:pt x="1565" y="1367"/>
                  </a:cubicBezTo>
                  <a:cubicBezTo>
                    <a:pt x="1565" y="1367"/>
                    <a:pt x="1564" y="1367"/>
                    <a:pt x="1563" y="1366"/>
                  </a:cubicBezTo>
                  <a:cubicBezTo>
                    <a:pt x="1563" y="1366"/>
                    <a:pt x="1563" y="1365"/>
                    <a:pt x="1563" y="1364"/>
                  </a:cubicBezTo>
                  <a:cubicBezTo>
                    <a:pt x="1564" y="1363"/>
                    <a:pt x="1565" y="1363"/>
                    <a:pt x="1566" y="1364"/>
                  </a:cubicBezTo>
                  <a:cubicBezTo>
                    <a:pt x="1566" y="1365"/>
                    <a:pt x="1566" y="1365"/>
                    <a:pt x="1566" y="1366"/>
                  </a:cubicBezTo>
                  <a:cubicBezTo>
                    <a:pt x="1581" y="1373"/>
                    <a:pt x="1581" y="1373"/>
                    <a:pt x="1581" y="1373"/>
                  </a:cubicBezTo>
                  <a:cubicBezTo>
                    <a:pt x="1581" y="1373"/>
                    <a:pt x="1581" y="1373"/>
                    <a:pt x="1581" y="1373"/>
                  </a:cubicBezTo>
                  <a:cubicBezTo>
                    <a:pt x="1571" y="1363"/>
                    <a:pt x="1571" y="1363"/>
                    <a:pt x="1571" y="1363"/>
                  </a:cubicBezTo>
                  <a:cubicBezTo>
                    <a:pt x="1571" y="1363"/>
                    <a:pt x="1571" y="1363"/>
                    <a:pt x="1571" y="1363"/>
                  </a:cubicBezTo>
                  <a:cubicBezTo>
                    <a:pt x="1581" y="1372"/>
                    <a:pt x="1581" y="1372"/>
                    <a:pt x="1581" y="1372"/>
                  </a:cubicBezTo>
                  <a:cubicBezTo>
                    <a:pt x="1583" y="1356"/>
                    <a:pt x="1583" y="1356"/>
                    <a:pt x="1583" y="1356"/>
                  </a:cubicBezTo>
                  <a:cubicBezTo>
                    <a:pt x="1582" y="1356"/>
                    <a:pt x="1582" y="1355"/>
                    <a:pt x="1582" y="1354"/>
                  </a:cubicBezTo>
                  <a:cubicBezTo>
                    <a:pt x="1582" y="1353"/>
                    <a:pt x="1583" y="1353"/>
                    <a:pt x="1584" y="1353"/>
                  </a:cubicBezTo>
                  <a:cubicBezTo>
                    <a:pt x="1585" y="1353"/>
                    <a:pt x="1585" y="1354"/>
                    <a:pt x="1585" y="1355"/>
                  </a:cubicBezTo>
                  <a:cubicBezTo>
                    <a:pt x="1585" y="1356"/>
                    <a:pt x="1584" y="1356"/>
                    <a:pt x="1584" y="1356"/>
                  </a:cubicBezTo>
                  <a:cubicBezTo>
                    <a:pt x="1581" y="1373"/>
                    <a:pt x="1581" y="1373"/>
                    <a:pt x="1581" y="1373"/>
                  </a:cubicBezTo>
                  <a:cubicBezTo>
                    <a:pt x="1590" y="1363"/>
                    <a:pt x="1590" y="1363"/>
                    <a:pt x="1590" y="1363"/>
                  </a:cubicBezTo>
                  <a:cubicBezTo>
                    <a:pt x="1591" y="1364"/>
                    <a:pt x="1591" y="1364"/>
                    <a:pt x="1591" y="1364"/>
                  </a:cubicBezTo>
                  <a:cubicBezTo>
                    <a:pt x="1582" y="1373"/>
                    <a:pt x="1582" y="1373"/>
                    <a:pt x="1582" y="1373"/>
                  </a:cubicBezTo>
                  <a:cubicBezTo>
                    <a:pt x="1582" y="1373"/>
                    <a:pt x="1582" y="1373"/>
                    <a:pt x="1582" y="1373"/>
                  </a:cubicBezTo>
                  <a:cubicBezTo>
                    <a:pt x="1582" y="1373"/>
                    <a:pt x="1582" y="1373"/>
                    <a:pt x="1582" y="1373"/>
                  </a:cubicBezTo>
                  <a:cubicBezTo>
                    <a:pt x="1597" y="1369"/>
                    <a:pt x="1597" y="1369"/>
                    <a:pt x="1597" y="1369"/>
                  </a:cubicBezTo>
                  <a:cubicBezTo>
                    <a:pt x="1597" y="1368"/>
                    <a:pt x="1598" y="1367"/>
                    <a:pt x="1599" y="1367"/>
                  </a:cubicBezTo>
                  <a:cubicBezTo>
                    <a:pt x="1599" y="1367"/>
                    <a:pt x="1600" y="1367"/>
                    <a:pt x="1601" y="1368"/>
                  </a:cubicBezTo>
                  <a:cubicBezTo>
                    <a:pt x="1601" y="1369"/>
                    <a:pt x="1600" y="1370"/>
                    <a:pt x="1599" y="1370"/>
                  </a:cubicBezTo>
                  <a:cubicBezTo>
                    <a:pt x="1599" y="1370"/>
                    <a:pt x="1598" y="1370"/>
                    <a:pt x="1598" y="1370"/>
                  </a:cubicBezTo>
                  <a:cubicBezTo>
                    <a:pt x="1582" y="1374"/>
                    <a:pt x="1582" y="1374"/>
                    <a:pt x="1582" y="1374"/>
                  </a:cubicBezTo>
                  <a:lnTo>
                    <a:pt x="1595" y="1378"/>
                  </a:lnTo>
                  <a:close/>
                  <a:moveTo>
                    <a:pt x="1758" y="1191"/>
                  </a:moveTo>
                  <a:cubicBezTo>
                    <a:pt x="1756" y="1197"/>
                    <a:pt x="1755" y="1203"/>
                    <a:pt x="1754" y="1209"/>
                  </a:cubicBezTo>
                  <a:cubicBezTo>
                    <a:pt x="1753" y="1209"/>
                    <a:pt x="1753" y="1210"/>
                    <a:pt x="1753" y="1211"/>
                  </a:cubicBezTo>
                  <a:cubicBezTo>
                    <a:pt x="1749" y="1217"/>
                    <a:pt x="1745" y="1224"/>
                    <a:pt x="1739" y="1229"/>
                  </a:cubicBezTo>
                  <a:cubicBezTo>
                    <a:pt x="1737" y="1231"/>
                    <a:pt x="1733" y="1233"/>
                    <a:pt x="1730" y="1235"/>
                  </a:cubicBezTo>
                  <a:cubicBezTo>
                    <a:pt x="1727" y="1236"/>
                    <a:pt x="1723" y="1237"/>
                    <a:pt x="1719" y="1238"/>
                  </a:cubicBezTo>
                  <a:cubicBezTo>
                    <a:pt x="1715" y="1238"/>
                    <a:pt x="1712" y="1240"/>
                    <a:pt x="1708" y="1240"/>
                  </a:cubicBezTo>
                  <a:cubicBezTo>
                    <a:pt x="1705" y="1242"/>
                    <a:pt x="1701" y="1243"/>
                    <a:pt x="1698" y="1245"/>
                  </a:cubicBezTo>
                  <a:cubicBezTo>
                    <a:pt x="1691" y="1250"/>
                    <a:pt x="1686" y="1255"/>
                    <a:pt x="1681" y="1261"/>
                  </a:cubicBezTo>
                  <a:cubicBezTo>
                    <a:pt x="1680" y="1262"/>
                    <a:pt x="1679" y="1264"/>
                    <a:pt x="1678" y="1265"/>
                  </a:cubicBezTo>
                  <a:cubicBezTo>
                    <a:pt x="1677" y="1264"/>
                    <a:pt x="1677" y="1264"/>
                    <a:pt x="1677" y="1264"/>
                  </a:cubicBezTo>
                  <a:cubicBezTo>
                    <a:pt x="1677" y="1265"/>
                    <a:pt x="1677" y="1265"/>
                    <a:pt x="1677" y="1265"/>
                  </a:cubicBezTo>
                  <a:cubicBezTo>
                    <a:pt x="1676" y="1266"/>
                    <a:pt x="1676" y="1266"/>
                    <a:pt x="1676" y="1266"/>
                  </a:cubicBezTo>
                  <a:cubicBezTo>
                    <a:pt x="1676" y="1266"/>
                    <a:pt x="1677" y="1265"/>
                    <a:pt x="1675" y="1266"/>
                  </a:cubicBezTo>
                  <a:cubicBezTo>
                    <a:pt x="1675" y="1266"/>
                    <a:pt x="1675" y="1266"/>
                    <a:pt x="1675" y="1266"/>
                  </a:cubicBezTo>
                  <a:cubicBezTo>
                    <a:pt x="1675" y="1266"/>
                    <a:pt x="1675" y="1266"/>
                    <a:pt x="1675" y="1266"/>
                  </a:cubicBezTo>
                  <a:cubicBezTo>
                    <a:pt x="1675" y="1266"/>
                    <a:pt x="1675" y="1266"/>
                    <a:pt x="1675" y="1266"/>
                  </a:cubicBezTo>
                  <a:cubicBezTo>
                    <a:pt x="1675" y="1266"/>
                    <a:pt x="1675" y="1266"/>
                    <a:pt x="1675" y="1266"/>
                  </a:cubicBezTo>
                  <a:cubicBezTo>
                    <a:pt x="1675" y="1267"/>
                    <a:pt x="1674" y="1267"/>
                    <a:pt x="1674" y="1267"/>
                  </a:cubicBezTo>
                  <a:cubicBezTo>
                    <a:pt x="1673" y="1267"/>
                    <a:pt x="1673" y="1268"/>
                    <a:pt x="1673" y="1268"/>
                  </a:cubicBezTo>
                  <a:cubicBezTo>
                    <a:pt x="1670" y="1268"/>
                    <a:pt x="1670" y="1268"/>
                    <a:pt x="1670" y="1268"/>
                  </a:cubicBezTo>
                  <a:cubicBezTo>
                    <a:pt x="1666" y="1269"/>
                    <a:pt x="1666" y="1269"/>
                    <a:pt x="1666" y="1269"/>
                  </a:cubicBezTo>
                  <a:cubicBezTo>
                    <a:pt x="1662" y="1271"/>
                    <a:pt x="1662" y="1271"/>
                    <a:pt x="1662" y="1271"/>
                  </a:cubicBezTo>
                  <a:cubicBezTo>
                    <a:pt x="1658" y="1272"/>
                    <a:pt x="1658" y="1272"/>
                    <a:pt x="1658" y="1272"/>
                  </a:cubicBezTo>
                  <a:cubicBezTo>
                    <a:pt x="1657" y="1273"/>
                    <a:pt x="1657" y="1273"/>
                    <a:pt x="1656" y="1273"/>
                  </a:cubicBezTo>
                  <a:cubicBezTo>
                    <a:pt x="1654" y="1274"/>
                    <a:pt x="1654" y="1274"/>
                    <a:pt x="1654" y="1274"/>
                  </a:cubicBezTo>
                  <a:cubicBezTo>
                    <a:pt x="1651" y="1275"/>
                    <a:pt x="1649" y="1277"/>
                    <a:pt x="1646" y="1278"/>
                  </a:cubicBezTo>
                  <a:cubicBezTo>
                    <a:pt x="1644" y="1280"/>
                    <a:pt x="1641" y="1281"/>
                    <a:pt x="1639" y="1283"/>
                  </a:cubicBezTo>
                  <a:cubicBezTo>
                    <a:pt x="1632" y="1288"/>
                    <a:pt x="1632" y="1288"/>
                    <a:pt x="1632" y="1288"/>
                  </a:cubicBezTo>
                  <a:cubicBezTo>
                    <a:pt x="1618" y="1299"/>
                    <a:pt x="1618" y="1299"/>
                    <a:pt x="1618" y="1299"/>
                  </a:cubicBezTo>
                  <a:cubicBezTo>
                    <a:pt x="1616" y="1301"/>
                    <a:pt x="1614" y="1302"/>
                    <a:pt x="1611" y="1304"/>
                  </a:cubicBezTo>
                  <a:cubicBezTo>
                    <a:pt x="1609" y="1306"/>
                    <a:pt x="1607" y="1308"/>
                    <a:pt x="1605" y="1310"/>
                  </a:cubicBezTo>
                  <a:cubicBezTo>
                    <a:pt x="1603" y="1313"/>
                    <a:pt x="1601" y="1315"/>
                    <a:pt x="1599" y="1318"/>
                  </a:cubicBezTo>
                  <a:cubicBezTo>
                    <a:pt x="1598" y="1320"/>
                    <a:pt x="1596" y="1323"/>
                    <a:pt x="1595" y="1326"/>
                  </a:cubicBezTo>
                  <a:cubicBezTo>
                    <a:pt x="1593" y="1331"/>
                    <a:pt x="1592" y="1337"/>
                    <a:pt x="1591" y="1343"/>
                  </a:cubicBezTo>
                  <a:cubicBezTo>
                    <a:pt x="1590" y="1350"/>
                    <a:pt x="1590" y="1350"/>
                    <a:pt x="1590" y="1350"/>
                  </a:cubicBezTo>
                  <a:cubicBezTo>
                    <a:pt x="1588" y="1347"/>
                    <a:pt x="1583" y="1345"/>
                    <a:pt x="1579" y="1346"/>
                  </a:cubicBezTo>
                  <a:cubicBezTo>
                    <a:pt x="1575" y="1348"/>
                    <a:pt x="1572" y="1352"/>
                    <a:pt x="1572" y="1357"/>
                  </a:cubicBezTo>
                  <a:cubicBezTo>
                    <a:pt x="1570" y="1355"/>
                    <a:pt x="1566" y="1354"/>
                    <a:pt x="1563" y="1355"/>
                  </a:cubicBezTo>
                  <a:cubicBezTo>
                    <a:pt x="1558" y="1357"/>
                    <a:pt x="1555" y="1363"/>
                    <a:pt x="1556" y="1368"/>
                  </a:cubicBezTo>
                  <a:cubicBezTo>
                    <a:pt x="1558" y="1373"/>
                    <a:pt x="1562" y="1377"/>
                    <a:pt x="1567" y="1376"/>
                  </a:cubicBezTo>
                  <a:cubicBezTo>
                    <a:pt x="1567" y="1376"/>
                    <a:pt x="1567" y="1376"/>
                    <a:pt x="1567" y="1376"/>
                  </a:cubicBezTo>
                  <a:cubicBezTo>
                    <a:pt x="1563" y="1379"/>
                    <a:pt x="1561" y="1384"/>
                    <a:pt x="1562" y="1389"/>
                  </a:cubicBezTo>
                  <a:cubicBezTo>
                    <a:pt x="1564" y="1395"/>
                    <a:pt x="1570" y="1398"/>
                    <a:pt x="1575" y="1397"/>
                  </a:cubicBezTo>
                  <a:cubicBezTo>
                    <a:pt x="1578" y="1396"/>
                    <a:pt x="1580" y="1393"/>
                    <a:pt x="1582" y="1391"/>
                  </a:cubicBezTo>
                  <a:cubicBezTo>
                    <a:pt x="1584" y="1396"/>
                    <a:pt x="1589" y="1399"/>
                    <a:pt x="1594" y="1397"/>
                  </a:cubicBezTo>
                  <a:cubicBezTo>
                    <a:pt x="1600" y="1396"/>
                    <a:pt x="1603" y="1390"/>
                    <a:pt x="1601" y="1384"/>
                  </a:cubicBezTo>
                  <a:cubicBezTo>
                    <a:pt x="1601" y="1383"/>
                    <a:pt x="1600" y="1381"/>
                    <a:pt x="1599" y="1380"/>
                  </a:cubicBezTo>
                  <a:cubicBezTo>
                    <a:pt x="1599" y="1380"/>
                    <a:pt x="1600" y="1380"/>
                    <a:pt x="1600" y="1380"/>
                  </a:cubicBezTo>
                  <a:cubicBezTo>
                    <a:pt x="1605" y="1378"/>
                    <a:pt x="1608" y="1372"/>
                    <a:pt x="1607" y="1367"/>
                  </a:cubicBezTo>
                  <a:cubicBezTo>
                    <a:pt x="1605" y="1361"/>
                    <a:pt x="1599" y="1357"/>
                    <a:pt x="1594" y="1359"/>
                  </a:cubicBezTo>
                  <a:cubicBezTo>
                    <a:pt x="1593" y="1359"/>
                    <a:pt x="1593" y="1359"/>
                    <a:pt x="1593" y="1359"/>
                  </a:cubicBezTo>
                  <a:cubicBezTo>
                    <a:pt x="1596" y="1344"/>
                    <a:pt x="1596" y="1344"/>
                    <a:pt x="1596" y="1344"/>
                  </a:cubicBezTo>
                  <a:cubicBezTo>
                    <a:pt x="1597" y="1338"/>
                    <a:pt x="1598" y="1333"/>
                    <a:pt x="1600" y="1328"/>
                  </a:cubicBezTo>
                  <a:cubicBezTo>
                    <a:pt x="1601" y="1325"/>
                    <a:pt x="1602" y="1323"/>
                    <a:pt x="1604" y="1321"/>
                  </a:cubicBezTo>
                  <a:cubicBezTo>
                    <a:pt x="1605" y="1318"/>
                    <a:pt x="1607" y="1316"/>
                    <a:pt x="1609" y="1314"/>
                  </a:cubicBezTo>
                  <a:cubicBezTo>
                    <a:pt x="1611" y="1313"/>
                    <a:pt x="1613" y="1311"/>
                    <a:pt x="1615" y="1309"/>
                  </a:cubicBezTo>
                  <a:cubicBezTo>
                    <a:pt x="1617" y="1307"/>
                    <a:pt x="1620" y="1305"/>
                    <a:pt x="1622" y="1304"/>
                  </a:cubicBezTo>
                  <a:cubicBezTo>
                    <a:pt x="1636" y="1294"/>
                    <a:pt x="1636" y="1294"/>
                    <a:pt x="1636" y="1294"/>
                  </a:cubicBezTo>
                  <a:cubicBezTo>
                    <a:pt x="1643" y="1289"/>
                    <a:pt x="1643" y="1289"/>
                    <a:pt x="1643" y="1289"/>
                  </a:cubicBezTo>
                  <a:cubicBezTo>
                    <a:pt x="1645" y="1287"/>
                    <a:pt x="1647" y="1286"/>
                    <a:pt x="1650" y="1285"/>
                  </a:cubicBezTo>
                  <a:cubicBezTo>
                    <a:pt x="1652" y="1283"/>
                    <a:pt x="1655" y="1282"/>
                    <a:pt x="1657" y="1281"/>
                  </a:cubicBezTo>
                  <a:cubicBezTo>
                    <a:pt x="1659" y="1280"/>
                    <a:pt x="1659" y="1280"/>
                    <a:pt x="1659" y="1280"/>
                  </a:cubicBezTo>
                  <a:cubicBezTo>
                    <a:pt x="1659" y="1280"/>
                    <a:pt x="1660" y="1279"/>
                    <a:pt x="1661" y="1279"/>
                  </a:cubicBezTo>
                  <a:cubicBezTo>
                    <a:pt x="1665" y="1278"/>
                    <a:pt x="1665" y="1278"/>
                    <a:pt x="1665" y="1278"/>
                  </a:cubicBezTo>
                  <a:cubicBezTo>
                    <a:pt x="1669" y="1277"/>
                    <a:pt x="1669" y="1277"/>
                    <a:pt x="1669" y="1277"/>
                  </a:cubicBezTo>
                  <a:cubicBezTo>
                    <a:pt x="1670" y="1277"/>
                    <a:pt x="1670" y="1277"/>
                    <a:pt x="1670" y="1277"/>
                  </a:cubicBezTo>
                  <a:cubicBezTo>
                    <a:pt x="1669" y="1278"/>
                    <a:pt x="1669" y="1279"/>
                    <a:pt x="1668" y="1280"/>
                  </a:cubicBezTo>
                  <a:cubicBezTo>
                    <a:pt x="1664" y="1286"/>
                    <a:pt x="1660" y="1293"/>
                    <a:pt x="1656" y="1299"/>
                  </a:cubicBezTo>
                  <a:cubicBezTo>
                    <a:pt x="1654" y="1302"/>
                    <a:pt x="1652" y="1305"/>
                    <a:pt x="1650" y="1308"/>
                  </a:cubicBezTo>
                  <a:cubicBezTo>
                    <a:pt x="1648" y="1309"/>
                    <a:pt x="1647" y="1311"/>
                    <a:pt x="1646" y="1312"/>
                  </a:cubicBezTo>
                  <a:cubicBezTo>
                    <a:pt x="1644" y="1314"/>
                    <a:pt x="1644" y="1314"/>
                    <a:pt x="1644" y="1314"/>
                  </a:cubicBezTo>
                  <a:cubicBezTo>
                    <a:pt x="1644" y="1314"/>
                    <a:pt x="1644" y="1314"/>
                    <a:pt x="1644" y="1314"/>
                  </a:cubicBezTo>
                  <a:cubicBezTo>
                    <a:pt x="1644" y="1312"/>
                    <a:pt x="1642" y="1310"/>
                    <a:pt x="1640" y="1310"/>
                  </a:cubicBezTo>
                  <a:cubicBezTo>
                    <a:pt x="1637" y="1309"/>
                    <a:pt x="1635" y="1310"/>
                    <a:pt x="1634" y="1313"/>
                  </a:cubicBezTo>
                  <a:cubicBezTo>
                    <a:pt x="1633" y="1314"/>
                    <a:pt x="1634" y="1316"/>
                    <a:pt x="1634" y="1317"/>
                  </a:cubicBezTo>
                  <a:cubicBezTo>
                    <a:pt x="1632" y="1316"/>
                    <a:pt x="1629" y="1318"/>
                    <a:pt x="1628" y="1320"/>
                  </a:cubicBezTo>
                  <a:cubicBezTo>
                    <a:pt x="1627" y="1323"/>
                    <a:pt x="1629" y="1326"/>
                    <a:pt x="1632" y="1327"/>
                  </a:cubicBezTo>
                  <a:cubicBezTo>
                    <a:pt x="1632" y="1327"/>
                    <a:pt x="1633" y="1327"/>
                    <a:pt x="1634" y="1327"/>
                  </a:cubicBezTo>
                  <a:cubicBezTo>
                    <a:pt x="1634" y="1327"/>
                    <a:pt x="1634" y="1327"/>
                    <a:pt x="1634" y="1327"/>
                  </a:cubicBezTo>
                  <a:cubicBezTo>
                    <a:pt x="1633" y="1330"/>
                    <a:pt x="1634" y="1333"/>
                    <a:pt x="1637" y="1334"/>
                  </a:cubicBezTo>
                  <a:cubicBezTo>
                    <a:pt x="1640" y="1334"/>
                    <a:pt x="1643" y="1333"/>
                    <a:pt x="1644" y="1330"/>
                  </a:cubicBezTo>
                  <a:cubicBezTo>
                    <a:pt x="1644" y="1330"/>
                    <a:pt x="1644" y="1330"/>
                    <a:pt x="1644" y="1330"/>
                  </a:cubicBezTo>
                  <a:cubicBezTo>
                    <a:pt x="1645" y="1330"/>
                    <a:pt x="1645" y="1331"/>
                    <a:pt x="1646" y="1331"/>
                  </a:cubicBezTo>
                  <a:cubicBezTo>
                    <a:pt x="1649" y="1332"/>
                    <a:pt x="1652" y="1331"/>
                    <a:pt x="1653" y="1328"/>
                  </a:cubicBezTo>
                  <a:cubicBezTo>
                    <a:pt x="1653" y="1326"/>
                    <a:pt x="1652" y="1324"/>
                    <a:pt x="1650" y="1322"/>
                  </a:cubicBezTo>
                  <a:cubicBezTo>
                    <a:pt x="1652" y="1322"/>
                    <a:pt x="1653" y="1321"/>
                    <a:pt x="1654" y="1319"/>
                  </a:cubicBezTo>
                  <a:cubicBezTo>
                    <a:pt x="1654" y="1317"/>
                    <a:pt x="1653" y="1315"/>
                    <a:pt x="1651" y="1313"/>
                  </a:cubicBezTo>
                  <a:cubicBezTo>
                    <a:pt x="1652" y="1313"/>
                    <a:pt x="1653" y="1312"/>
                    <a:pt x="1653" y="1311"/>
                  </a:cubicBezTo>
                  <a:cubicBezTo>
                    <a:pt x="1656" y="1308"/>
                    <a:pt x="1659" y="1305"/>
                    <a:pt x="1661" y="1302"/>
                  </a:cubicBezTo>
                  <a:cubicBezTo>
                    <a:pt x="1666" y="1296"/>
                    <a:pt x="1670" y="1289"/>
                    <a:pt x="1674" y="1283"/>
                  </a:cubicBezTo>
                  <a:cubicBezTo>
                    <a:pt x="1679" y="1276"/>
                    <a:pt x="1683" y="1270"/>
                    <a:pt x="1688" y="1265"/>
                  </a:cubicBezTo>
                  <a:cubicBezTo>
                    <a:pt x="1693" y="1259"/>
                    <a:pt x="1699" y="1255"/>
                    <a:pt x="1706" y="1252"/>
                  </a:cubicBezTo>
                  <a:cubicBezTo>
                    <a:pt x="1707" y="1251"/>
                    <a:pt x="1709" y="1250"/>
                    <a:pt x="1711" y="1250"/>
                  </a:cubicBezTo>
                  <a:cubicBezTo>
                    <a:pt x="1716" y="1249"/>
                    <a:pt x="1716" y="1249"/>
                    <a:pt x="1716" y="1249"/>
                  </a:cubicBezTo>
                  <a:cubicBezTo>
                    <a:pt x="1717" y="1248"/>
                    <a:pt x="1718" y="1248"/>
                    <a:pt x="1719" y="1248"/>
                  </a:cubicBezTo>
                  <a:cubicBezTo>
                    <a:pt x="1720" y="1248"/>
                    <a:pt x="1720" y="1248"/>
                    <a:pt x="1720" y="1248"/>
                  </a:cubicBezTo>
                  <a:cubicBezTo>
                    <a:pt x="1724" y="1255"/>
                    <a:pt x="1724" y="1255"/>
                    <a:pt x="1724" y="1255"/>
                  </a:cubicBezTo>
                  <a:cubicBezTo>
                    <a:pt x="1725" y="1258"/>
                    <a:pt x="1727" y="1260"/>
                    <a:pt x="1727" y="1263"/>
                  </a:cubicBezTo>
                  <a:cubicBezTo>
                    <a:pt x="1728" y="1265"/>
                    <a:pt x="1728" y="1268"/>
                    <a:pt x="1728" y="1271"/>
                  </a:cubicBezTo>
                  <a:cubicBezTo>
                    <a:pt x="1727" y="1276"/>
                    <a:pt x="1726" y="1282"/>
                    <a:pt x="1725" y="1287"/>
                  </a:cubicBezTo>
                  <a:cubicBezTo>
                    <a:pt x="1724" y="1290"/>
                    <a:pt x="1724" y="1293"/>
                    <a:pt x="1724" y="1296"/>
                  </a:cubicBezTo>
                  <a:cubicBezTo>
                    <a:pt x="1724" y="1299"/>
                    <a:pt x="1724" y="1301"/>
                    <a:pt x="1724" y="1304"/>
                  </a:cubicBezTo>
                  <a:cubicBezTo>
                    <a:pt x="1725" y="1309"/>
                    <a:pt x="1726" y="1314"/>
                    <a:pt x="1727" y="1319"/>
                  </a:cubicBezTo>
                  <a:cubicBezTo>
                    <a:pt x="1726" y="1321"/>
                    <a:pt x="1725" y="1323"/>
                    <a:pt x="1723" y="1326"/>
                  </a:cubicBezTo>
                  <a:cubicBezTo>
                    <a:pt x="1719" y="1334"/>
                    <a:pt x="1714" y="1342"/>
                    <a:pt x="1709" y="1350"/>
                  </a:cubicBezTo>
                  <a:cubicBezTo>
                    <a:pt x="1704" y="1358"/>
                    <a:pt x="1704" y="1358"/>
                    <a:pt x="1704" y="1358"/>
                  </a:cubicBezTo>
                  <a:cubicBezTo>
                    <a:pt x="1703" y="1358"/>
                    <a:pt x="1701" y="1358"/>
                    <a:pt x="1700" y="1359"/>
                  </a:cubicBezTo>
                  <a:cubicBezTo>
                    <a:pt x="1700" y="1359"/>
                    <a:pt x="1700" y="1361"/>
                    <a:pt x="1701" y="1365"/>
                  </a:cubicBezTo>
                  <a:cubicBezTo>
                    <a:pt x="1695" y="1374"/>
                    <a:pt x="1695" y="1374"/>
                    <a:pt x="1695" y="1374"/>
                  </a:cubicBezTo>
                  <a:cubicBezTo>
                    <a:pt x="1681" y="1398"/>
                    <a:pt x="1681" y="1398"/>
                    <a:pt x="1681" y="1398"/>
                  </a:cubicBezTo>
                  <a:cubicBezTo>
                    <a:pt x="1676" y="1406"/>
                    <a:pt x="1671" y="1414"/>
                    <a:pt x="1666" y="1422"/>
                  </a:cubicBezTo>
                  <a:cubicBezTo>
                    <a:pt x="1660" y="1429"/>
                    <a:pt x="1654" y="1436"/>
                    <a:pt x="1647" y="1442"/>
                  </a:cubicBezTo>
                  <a:cubicBezTo>
                    <a:pt x="1640" y="1449"/>
                    <a:pt x="1633" y="1455"/>
                    <a:pt x="1627" y="1462"/>
                  </a:cubicBezTo>
                  <a:cubicBezTo>
                    <a:pt x="1620" y="1468"/>
                    <a:pt x="1614" y="1475"/>
                    <a:pt x="1609" y="1483"/>
                  </a:cubicBezTo>
                  <a:cubicBezTo>
                    <a:pt x="1606" y="1487"/>
                    <a:pt x="1603" y="1491"/>
                    <a:pt x="1601" y="1495"/>
                  </a:cubicBezTo>
                  <a:cubicBezTo>
                    <a:pt x="1599" y="1497"/>
                    <a:pt x="1598" y="1498"/>
                    <a:pt x="1596" y="1500"/>
                  </a:cubicBezTo>
                  <a:cubicBezTo>
                    <a:pt x="1595" y="1502"/>
                    <a:pt x="1593" y="1503"/>
                    <a:pt x="1592" y="1505"/>
                  </a:cubicBezTo>
                  <a:cubicBezTo>
                    <a:pt x="1591" y="1505"/>
                    <a:pt x="1591" y="1505"/>
                    <a:pt x="1591" y="1505"/>
                  </a:cubicBezTo>
                  <a:cubicBezTo>
                    <a:pt x="1589" y="1507"/>
                    <a:pt x="1587" y="1508"/>
                    <a:pt x="1584" y="1510"/>
                  </a:cubicBezTo>
                  <a:cubicBezTo>
                    <a:pt x="1582" y="1512"/>
                    <a:pt x="1579" y="1513"/>
                    <a:pt x="1576" y="1514"/>
                  </a:cubicBezTo>
                  <a:cubicBezTo>
                    <a:pt x="1571" y="1517"/>
                    <a:pt x="1565" y="1519"/>
                    <a:pt x="1560" y="1520"/>
                  </a:cubicBezTo>
                  <a:cubicBezTo>
                    <a:pt x="1548" y="1523"/>
                    <a:pt x="1536" y="1525"/>
                    <a:pt x="1524" y="1528"/>
                  </a:cubicBezTo>
                  <a:cubicBezTo>
                    <a:pt x="1513" y="1531"/>
                    <a:pt x="1501" y="1535"/>
                    <a:pt x="1490" y="1539"/>
                  </a:cubicBezTo>
                  <a:cubicBezTo>
                    <a:pt x="1487" y="1540"/>
                    <a:pt x="1484" y="1541"/>
                    <a:pt x="1481" y="1543"/>
                  </a:cubicBezTo>
                  <a:cubicBezTo>
                    <a:pt x="1473" y="1547"/>
                    <a:pt x="1473" y="1547"/>
                    <a:pt x="1473" y="1547"/>
                  </a:cubicBezTo>
                  <a:cubicBezTo>
                    <a:pt x="1465" y="1551"/>
                    <a:pt x="1465" y="1551"/>
                    <a:pt x="1465" y="1551"/>
                  </a:cubicBezTo>
                  <a:cubicBezTo>
                    <a:pt x="1463" y="1552"/>
                    <a:pt x="1461" y="1553"/>
                    <a:pt x="1460" y="1554"/>
                  </a:cubicBezTo>
                  <a:cubicBezTo>
                    <a:pt x="1460" y="1551"/>
                    <a:pt x="1460" y="1547"/>
                    <a:pt x="1457" y="1544"/>
                  </a:cubicBezTo>
                  <a:cubicBezTo>
                    <a:pt x="1457" y="1544"/>
                    <a:pt x="1455" y="1545"/>
                    <a:pt x="1453" y="1547"/>
                  </a:cubicBezTo>
                  <a:cubicBezTo>
                    <a:pt x="1453" y="1547"/>
                    <a:pt x="1451" y="1543"/>
                    <a:pt x="1449" y="1542"/>
                  </a:cubicBezTo>
                  <a:cubicBezTo>
                    <a:pt x="1449" y="1542"/>
                    <a:pt x="1442" y="1548"/>
                    <a:pt x="1443" y="1555"/>
                  </a:cubicBezTo>
                  <a:cubicBezTo>
                    <a:pt x="1436" y="1553"/>
                    <a:pt x="1430" y="1561"/>
                    <a:pt x="1430" y="1561"/>
                  </a:cubicBezTo>
                  <a:cubicBezTo>
                    <a:pt x="1431" y="1563"/>
                    <a:pt x="1434" y="1564"/>
                    <a:pt x="1434" y="1564"/>
                  </a:cubicBezTo>
                  <a:cubicBezTo>
                    <a:pt x="1433" y="1566"/>
                    <a:pt x="1432" y="1569"/>
                    <a:pt x="1432" y="1569"/>
                  </a:cubicBezTo>
                  <a:cubicBezTo>
                    <a:pt x="1437" y="1573"/>
                    <a:pt x="1443" y="1571"/>
                    <a:pt x="1446" y="1570"/>
                  </a:cubicBezTo>
                  <a:cubicBezTo>
                    <a:pt x="1445" y="1573"/>
                    <a:pt x="1443" y="1579"/>
                    <a:pt x="1447" y="1585"/>
                  </a:cubicBezTo>
                  <a:cubicBezTo>
                    <a:pt x="1447" y="1585"/>
                    <a:pt x="1450" y="1584"/>
                    <a:pt x="1451" y="1582"/>
                  </a:cubicBezTo>
                  <a:cubicBezTo>
                    <a:pt x="1451" y="1582"/>
                    <a:pt x="1453" y="1586"/>
                    <a:pt x="1455" y="1587"/>
                  </a:cubicBezTo>
                  <a:cubicBezTo>
                    <a:pt x="1455" y="1587"/>
                    <a:pt x="1462" y="1582"/>
                    <a:pt x="1461" y="1574"/>
                  </a:cubicBezTo>
                  <a:cubicBezTo>
                    <a:pt x="1469" y="1576"/>
                    <a:pt x="1475" y="1568"/>
                    <a:pt x="1475" y="1568"/>
                  </a:cubicBezTo>
                  <a:cubicBezTo>
                    <a:pt x="1473" y="1566"/>
                    <a:pt x="1470" y="1565"/>
                    <a:pt x="1470" y="1565"/>
                  </a:cubicBezTo>
                  <a:cubicBezTo>
                    <a:pt x="1472" y="1563"/>
                    <a:pt x="1473" y="1561"/>
                    <a:pt x="1473" y="1561"/>
                  </a:cubicBezTo>
                  <a:cubicBezTo>
                    <a:pt x="1468" y="1557"/>
                    <a:pt x="1463" y="1557"/>
                    <a:pt x="1460" y="1558"/>
                  </a:cubicBezTo>
                  <a:cubicBezTo>
                    <a:pt x="1464" y="1556"/>
                    <a:pt x="1464" y="1556"/>
                    <a:pt x="1464" y="1556"/>
                  </a:cubicBezTo>
                  <a:cubicBezTo>
                    <a:pt x="1464" y="1556"/>
                    <a:pt x="1465" y="1555"/>
                    <a:pt x="1466" y="1555"/>
                  </a:cubicBezTo>
                  <a:cubicBezTo>
                    <a:pt x="1468" y="1554"/>
                    <a:pt x="1468" y="1554"/>
                    <a:pt x="1468" y="1554"/>
                  </a:cubicBezTo>
                  <a:cubicBezTo>
                    <a:pt x="1478" y="1550"/>
                    <a:pt x="1478" y="1550"/>
                    <a:pt x="1478" y="1550"/>
                  </a:cubicBezTo>
                  <a:cubicBezTo>
                    <a:pt x="1483" y="1547"/>
                    <a:pt x="1483" y="1547"/>
                    <a:pt x="1483" y="1547"/>
                  </a:cubicBezTo>
                  <a:cubicBezTo>
                    <a:pt x="1486" y="1546"/>
                    <a:pt x="1486" y="1546"/>
                    <a:pt x="1486" y="1546"/>
                  </a:cubicBezTo>
                  <a:cubicBezTo>
                    <a:pt x="1488" y="1545"/>
                    <a:pt x="1488" y="1545"/>
                    <a:pt x="1488" y="1545"/>
                  </a:cubicBezTo>
                  <a:cubicBezTo>
                    <a:pt x="1491" y="1544"/>
                    <a:pt x="1495" y="1543"/>
                    <a:pt x="1498" y="1542"/>
                  </a:cubicBezTo>
                  <a:cubicBezTo>
                    <a:pt x="1512" y="1537"/>
                    <a:pt x="1526" y="1534"/>
                    <a:pt x="1540" y="1532"/>
                  </a:cubicBezTo>
                  <a:cubicBezTo>
                    <a:pt x="1553" y="1529"/>
                    <a:pt x="1567" y="1527"/>
                    <a:pt x="1580" y="1521"/>
                  </a:cubicBezTo>
                  <a:cubicBezTo>
                    <a:pt x="1580" y="1531"/>
                    <a:pt x="1580" y="1541"/>
                    <a:pt x="1579" y="1551"/>
                  </a:cubicBezTo>
                  <a:cubicBezTo>
                    <a:pt x="1578" y="1557"/>
                    <a:pt x="1576" y="1562"/>
                    <a:pt x="1574" y="1568"/>
                  </a:cubicBezTo>
                  <a:cubicBezTo>
                    <a:pt x="1572" y="1573"/>
                    <a:pt x="1570" y="1579"/>
                    <a:pt x="1568" y="1584"/>
                  </a:cubicBezTo>
                  <a:cubicBezTo>
                    <a:pt x="1565" y="1590"/>
                    <a:pt x="1563" y="1595"/>
                    <a:pt x="1562" y="1601"/>
                  </a:cubicBezTo>
                  <a:cubicBezTo>
                    <a:pt x="1561" y="1607"/>
                    <a:pt x="1560" y="1613"/>
                    <a:pt x="1559" y="1618"/>
                  </a:cubicBezTo>
                  <a:cubicBezTo>
                    <a:pt x="1558" y="1624"/>
                    <a:pt x="1557" y="1630"/>
                    <a:pt x="1554" y="1635"/>
                  </a:cubicBezTo>
                  <a:cubicBezTo>
                    <a:pt x="1552" y="1640"/>
                    <a:pt x="1548" y="1645"/>
                    <a:pt x="1544" y="1649"/>
                  </a:cubicBezTo>
                  <a:cubicBezTo>
                    <a:pt x="1540" y="1653"/>
                    <a:pt x="1535" y="1656"/>
                    <a:pt x="1530" y="1660"/>
                  </a:cubicBezTo>
                  <a:cubicBezTo>
                    <a:pt x="1529" y="1659"/>
                    <a:pt x="1529" y="1659"/>
                    <a:pt x="1529" y="1659"/>
                  </a:cubicBezTo>
                  <a:cubicBezTo>
                    <a:pt x="1529" y="1660"/>
                    <a:pt x="1529" y="1660"/>
                    <a:pt x="1529" y="1660"/>
                  </a:cubicBezTo>
                  <a:cubicBezTo>
                    <a:pt x="1529" y="1660"/>
                    <a:pt x="1529" y="1660"/>
                    <a:pt x="1529" y="1660"/>
                  </a:cubicBezTo>
                  <a:cubicBezTo>
                    <a:pt x="1526" y="1659"/>
                    <a:pt x="1523" y="1657"/>
                    <a:pt x="1521" y="1656"/>
                  </a:cubicBezTo>
                  <a:cubicBezTo>
                    <a:pt x="1518" y="1655"/>
                    <a:pt x="1514" y="1653"/>
                    <a:pt x="1511" y="1652"/>
                  </a:cubicBezTo>
                  <a:cubicBezTo>
                    <a:pt x="1507" y="1651"/>
                    <a:pt x="1504" y="1650"/>
                    <a:pt x="1500" y="1649"/>
                  </a:cubicBezTo>
                  <a:cubicBezTo>
                    <a:pt x="1497" y="1648"/>
                    <a:pt x="1493" y="1648"/>
                    <a:pt x="1489" y="1647"/>
                  </a:cubicBezTo>
                  <a:cubicBezTo>
                    <a:pt x="1486" y="1647"/>
                    <a:pt x="1482" y="1647"/>
                    <a:pt x="1478" y="1648"/>
                  </a:cubicBezTo>
                  <a:cubicBezTo>
                    <a:pt x="1475" y="1648"/>
                    <a:pt x="1471" y="1649"/>
                    <a:pt x="1468" y="1650"/>
                  </a:cubicBezTo>
                  <a:cubicBezTo>
                    <a:pt x="1461" y="1651"/>
                    <a:pt x="1454" y="1653"/>
                    <a:pt x="1447" y="1655"/>
                  </a:cubicBezTo>
                  <a:cubicBezTo>
                    <a:pt x="1441" y="1657"/>
                    <a:pt x="1434" y="1659"/>
                    <a:pt x="1428" y="1660"/>
                  </a:cubicBezTo>
                  <a:cubicBezTo>
                    <a:pt x="1421" y="1661"/>
                    <a:pt x="1414" y="1661"/>
                    <a:pt x="1408" y="1660"/>
                  </a:cubicBezTo>
                  <a:cubicBezTo>
                    <a:pt x="1401" y="1659"/>
                    <a:pt x="1395" y="1657"/>
                    <a:pt x="1388" y="1654"/>
                  </a:cubicBezTo>
                  <a:cubicBezTo>
                    <a:pt x="1385" y="1653"/>
                    <a:pt x="1383" y="1651"/>
                    <a:pt x="1380" y="1649"/>
                  </a:cubicBezTo>
                  <a:cubicBezTo>
                    <a:pt x="1378" y="1648"/>
                    <a:pt x="1378" y="1648"/>
                    <a:pt x="1378" y="1648"/>
                  </a:cubicBezTo>
                  <a:cubicBezTo>
                    <a:pt x="1377" y="1648"/>
                    <a:pt x="1376" y="1647"/>
                    <a:pt x="1376" y="1646"/>
                  </a:cubicBezTo>
                  <a:cubicBezTo>
                    <a:pt x="1375" y="1645"/>
                    <a:pt x="1373" y="1644"/>
                    <a:pt x="1372" y="1643"/>
                  </a:cubicBezTo>
                  <a:cubicBezTo>
                    <a:pt x="1372" y="1643"/>
                    <a:pt x="1372" y="1643"/>
                    <a:pt x="1372" y="1643"/>
                  </a:cubicBezTo>
                  <a:cubicBezTo>
                    <a:pt x="1369" y="1646"/>
                    <a:pt x="1369" y="1646"/>
                    <a:pt x="1369" y="1646"/>
                  </a:cubicBezTo>
                  <a:cubicBezTo>
                    <a:pt x="1370" y="1647"/>
                    <a:pt x="1372" y="1648"/>
                    <a:pt x="1373" y="1649"/>
                  </a:cubicBezTo>
                  <a:cubicBezTo>
                    <a:pt x="1374" y="1650"/>
                    <a:pt x="1374" y="1651"/>
                    <a:pt x="1375" y="1651"/>
                  </a:cubicBezTo>
                  <a:cubicBezTo>
                    <a:pt x="1377" y="1653"/>
                    <a:pt x="1377" y="1653"/>
                    <a:pt x="1377" y="1653"/>
                  </a:cubicBezTo>
                  <a:cubicBezTo>
                    <a:pt x="1380" y="1655"/>
                    <a:pt x="1383" y="1657"/>
                    <a:pt x="1386" y="1659"/>
                  </a:cubicBezTo>
                  <a:cubicBezTo>
                    <a:pt x="1393" y="1662"/>
                    <a:pt x="1400" y="1664"/>
                    <a:pt x="1407" y="1666"/>
                  </a:cubicBezTo>
                  <a:cubicBezTo>
                    <a:pt x="1414" y="1667"/>
                    <a:pt x="1421" y="1667"/>
                    <a:pt x="1428" y="1666"/>
                  </a:cubicBezTo>
                  <a:cubicBezTo>
                    <a:pt x="1435" y="1665"/>
                    <a:pt x="1442" y="1663"/>
                    <a:pt x="1449" y="1661"/>
                  </a:cubicBezTo>
                  <a:cubicBezTo>
                    <a:pt x="1456" y="1660"/>
                    <a:pt x="1463" y="1658"/>
                    <a:pt x="1469" y="1656"/>
                  </a:cubicBezTo>
                  <a:cubicBezTo>
                    <a:pt x="1473" y="1656"/>
                    <a:pt x="1476" y="1655"/>
                    <a:pt x="1479" y="1655"/>
                  </a:cubicBezTo>
                  <a:cubicBezTo>
                    <a:pt x="1482" y="1655"/>
                    <a:pt x="1486" y="1655"/>
                    <a:pt x="1489" y="1655"/>
                  </a:cubicBezTo>
                  <a:cubicBezTo>
                    <a:pt x="1492" y="1655"/>
                    <a:pt x="1495" y="1655"/>
                    <a:pt x="1499" y="1656"/>
                  </a:cubicBezTo>
                  <a:cubicBezTo>
                    <a:pt x="1502" y="1657"/>
                    <a:pt x="1505" y="1658"/>
                    <a:pt x="1508" y="1659"/>
                  </a:cubicBezTo>
                  <a:cubicBezTo>
                    <a:pt x="1511" y="1661"/>
                    <a:pt x="1514" y="1662"/>
                    <a:pt x="1517" y="1664"/>
                  </a:cubicBezTo>
                  <a:cubicBezTo>
                    <a:pt x="1518" y="1664"/>
                    <a:pt x="1520" y="1665"/>
                    <a:pt x="1521" y="1665"/>
                  </a:cubicBezTo>
                  <a:cubicBezTo>
                    <a:pt x="1520" y="1666"/>
                    <a:pt x="1519" y="1666"/>
                    <a:pt x="1519" y="1667"/>
                  </a:cubicBezTo>
                  <a:cubicBezTo>
                    <a:pt x="1518" y="1668"/>
                    <a:pt x="1517" y="1668"/>
                    <a:pt x="1516" y="1669"/>
                  </a:cubicBezTo>
                  <a:cubicBezTo>
                    <a:pt x="1501" y="1679"/>
                    <a:pt x="1501" y="1679"/>
                    <a:pt x="1501" y="1679"/>
                  </a:cubicBezTo>
                  <a:cubicBezTo>
                    <a:pt x="1501" y="1678"/>
                    <a:pt x="1500" y="1677"/>
                    <a:pt x="1500" y="1676"/>
                  </a:cubicBezTo>
                  <a:cubicBezTo>
                    <a:pt x="1501" y="1676"/>
                    <a:pt x="1502" y="1676"/>
                    <a:pt x="1503" y="1675"/>
                  </a:cubicBezTo>
                  <a:cubicBezTo>
                    <a:pt x="1504" y="1673"/>
                    <a:pt x="1503" y="1670"/>
                    <a:pt x="1501" y="1669"/>
                  </a:cubicBezTo>
                  <a:cubicBezTo>
                    <a:pt x="1500" y="1668"/>
                    <a:pt x="1498" y="1668"/>
                    <a:pt x="1496" y="1669"/>
                  </a:cubicBezTo>
                  <a:cubicBezTo>
                    <a:pt x="1496" y="1669"/>
                    <a:pt x="1496" y="1669"/>
                    <a:pt x="1496" y="1669"/>
                  </a:cubicBezTo>
                  <a:cubicBezTo>
                    <a:pt x="1497" y="1668"/>
                    <a:pt x="1496" y="1666"/>
                    <a:pt x="1494" y="1664"/>
                  </a:cubicBezTo>
                  <a:cubicBezTo>
                    <a:pt x="1492" y="1663"/>
                    <a:pt x="1490" y="1664"/>
                    <a:pt x="1489" y="1665"/>
                  </a:cubicBezTo>
                  <a:cubicBezTo>
                    <a:pt x="1488" y="1667"/>
                    <a:pt x="1488" y="1668"/>
                    <a:pt x="1488" y="1669"/>
                  </a:cubicBezTo>
                  <a:cubicBezTo>
                    <a:pt x="1486" y="1668"/>
                    <a:pt x="1484" y="1668"/>
                    <a:pt x="1483" y="1670"/>
                  </a:cubicBezTo>
                  <a:cubicBezTo>
                    <a:pt x="1482" y="1672"/>
                    <a:pt x="1482" y="1675"/>
                    <a:pt x="1484" y="1676"/>
                  </a:cubicBezTo>
                  <a:cubicBezTo>
                    <a:pt x="1485" y="1676"/>
                    <a:pt x="1485" y="1676"/>
                    <a:pt x="1486" y="1676"/>
                  </a:cubicBezTo>
                  <a:cubicBezTo>
                    <a:pt x="1486" y="1677"/>
                    <a:pt x="1486" y="1677"/>
                    <a:pt x="1486" y="1677"/>
                  </a:cubicBezTo>
                  <a:cubicBezTo>
                    <a:pt x="1484" y="1679"/>
                    <a:pt x="1485" y="1681"/>
                    <a:pt x="1487" y="1682"/>
                  </a:cubicBezTo>
                  <a:cubicBezTo>
                    <a:pt x="1489" y="1684"/>
                    <a:pt x="1492" y="1683"/>
                    <a:pt x="1493" y="1681"/>
                  </a:cubicBezTo>
                  <a:cubicBezTo>
                    <a:pt x="1493" y="1681"/>
                    <a:pt x="1493" y="1681"/>
                    <a:pt x="1493" y="1681"/>
                  </a:cubicBezTo>
                  <a:cubicBezTo>
                    <a:pt x="1493" y="1682"/>
                    <a:pt x="1494" y="1682"/>
                    <a:pt x="1495" y="1682"/>
                  </a:cubicBezTo>
                  <a:cubicBezTo>
                    <a:pt x="1495" y="1682"/>
                    <a:pt x="1495" y="1683"/>
                    <a:pt x="1495" y="1683"/>
                  </a:cubicBezTo>
                  <a:cubicBezTo>
                    <a:pt x="1494" y="1683"/>
                    <a:pt x="1494" y="1683"/>
                    <a:pt x="1494" y="1683"/>
                  </a:cubicBezTo>
                  <a:cubicBezTo>
                    <a:pt x="1494" y="1682"/>
                    <a:pt x="1494" y="1682"/>
                    <a:pt x="1494" y="1682"/>
                  </a:cubicBezTo>
                  <a:cubicBezTo>
                    <a:pt x="1490" y="1684"/>
                    <a:pt x="1490" y="1684"/>
                    <a:pt x="1490" y="1684"/>
                  </a:cubicBezTo>
                  <a:cubicBezTo>
                    <a:pt x="1485" y="1684"/>
                    <a:pt x="1480" y="1683"/>
                    <a:pt x="1474" y="1683"/>
                  </a:cubicBezTo>
                  <a:cubicBezTo>
                    <a:pt x="1463" y="1682"/>
                    <a:pt x="1452" y="1683"/>
                    <a:pt x="1440" y="1685"/>
                  </a:cubicBezTo>
                  <a:cubicBezTo>
                    <a:pt x="1429" y="1687"/>
                    <a:pt x="1418" y="1690"/>
                    <a:pt x="1408" y="1694"/>
                  </a:cubicBezTo>
                  <a:cubicBezTo>
                    <a:pt x="1398" y="1698"/>
                    <a:pt x="1388" y="1704"/>
                    <a:pt x="1379" y="1711"/>
                  </a:cubicBezTo>
                  <a:cubicBezTo>
                    <a:pt x="1370" y="1718"/>
                    <a:pt x="1362" y="1726"/>
                    <a:pt x="1354" y="1733"/>
                  </a:cubicBezTo>
                  <a:cubicBezTo>
                    <a:pt x="1345" y="1740"/>
                    <a:pt x="1337" y="1747"/>
                    <a:pt x="1328" y="1753"/>
                  </a:cubicBezTo>
                  <a:cubicBezTo>
                    <a:pt x="1319" y="1759"/>
                    <a:pt x="1310" y="1765"/>
                    <a:pt x="1301" y="1770"/>
                  </a:cubicBezTo>
                  <a:cubicBezTo>
                    <a:pt x="1296" y="1772"/>
                    <a:pt x="1291" y="1774"/>
                    <a:pt x="1286" y="1776"/>
                  </a:cubicBezTo>
                  <a:cubicBezTo>
                    <a:pt x="1286" y="1776"/>
                    <a:pt x="1285" y="1775"/>
                    <a:pt x="1285" y="1775"/>
                  </a:cubicBezTo>
                  <a:cubicBezTo>
                    <a:pt x="1283" y="1774"/>
                    <a:pt x="1280" y="1774"/>
                    <a:pt x="1279" y="1776"/>
                  </a:cubicBezTo>
                  <a:cubicBezTo>
                    <a:pt x="1279" y="1777"/>
                    <a:pt x="1278" y="1777"/>
                    <a:pt x="1278" y="1778"/>
                  </a:cubicBezTo>
                  <a:cubicBezTo>
                    <a:pt x="1278" y="1778"/>
                    <a:pt x="1278" y="1779"/>
                    <a:pt x="1277" y="1779"/>
                  </a:cubicBezTo>
                  <a:cubicBezTo>
                    <a:pt x="1276" y="1779"/>
                    <a:pt x="1274" y="1779"/>
                    <a:pt x="1273" y="1780"/>
                  </a:cubicBezTo>
                  <a:cubicBezTo>
                    <a:pt x="1272" y="1781"/>
                    <a:pt x="1272" y="1781"/>
                    <a:pt x="1271" y="1781"/>
                  </a:cubicBezTo>
                  <a:cubicBezTo>
                    <a:pt x="1265" y="1782"/>
                    <a:pt x="1260" y="1783"/>
                    <a:pt x="1255" y="1783"/>
                  </a:cubicBezTo>
                  <a:cubicBezTo>
                    <a:pt x="1253" y="1783"/>
                    <a:pt x="1252" y="1784"/>
                    <a:pt x="1251" y="1784"/>
                  </a:cubicBezTo>
                  <a:cubicBezTo>
                    <a:pt x="1247" y="1783"/>
                    <a:pt x="1247" y="1783"/>
                    <a:pt x="1247" y="1783"/>
                  </a:cubicBezTo>
                  <a:cubicBezTo>
                    <a:pt x="1244" y="1783"/>
                    <a:pt x="1241" y="1783"/>
                    <a:pt x="1239" y="1783"/>
                  </a:cubicBezTo>
                  <a:cubicBezTo>
                    <a:pt x="1223" y="1781"/>
                    <a:pt x="1223" y="1781"/>
                    <a:pt x="1223" y="1781"/>
                  </a:cubicBezTo>
                  <a:cubicBezTo>
                    <a:pt x="1217" y="1780"/>
                    <a:pt x="1211" y="1780"/>
                    <a:pt x="1206" y="1780"/>
                  </a:cubicBezTo>
                  <a:cubicBezTo>
                    <a:pt x="1195" y="1779"/>
                    <a:pt x="1184" y="1780"/>
                    <a:pt x="1173" y="1781"/>
                  </a:cubicBezTo>
                  <a:cubicBezTo>
                    <a:pt x="1162" y="1782"/>
                    <a:pt x="1151" y="1783"/>
                    <a:pt x="1140" y="1784"/>
                  </a:cubicBezTo>
                  <a:cubicBezTo>
                    <a:pt x="1129" y="1785"/>
                    <a:pt x="1118" y="1785"/>
                    <a:pt x="1108" y="1783"/>
                  </a:cubicBezTo>
                  <a:cubicBezTo>
                    <a:pt x="1097" y="1782"/>
                    <a:pt x="1086" y="1779"/>
                    <a:pt x="1077" y="1774"/>
                  </a:cubicBezTo>
                  <a:cubicBezTo>
                    <a:pt x="1067" y="1770"/>
                    <a:pt x="1059" y="1763"/>
                    <a:pt x="1053" y="1754"/>
                  </a:cubicBezTo>
                  <a:cubicBezTo>
                    <a:pt x="1051" y="1751"/>
                    <a:pt x="1051" y="1751"/>
                    <a:pt x="1051" y="1751"/>
                  </a:cubicBezTo>
                  <a:cubicBezTo>
                    <a:pt x="1052" y="1751"/>
                    <a:pt x="1053" y="1750"/>
                    <a:pt x="1053" y="1748"/>
                  </a:cubicBezTo>
                  <a:cubicBezTo>
                    <a:pt x="1054" y="1746"/>
                    <a:pt x="1052" y="1745"/>
                    <a:pt x="1051" y="1744"/>
                  </a:cubicBezTo>
                  <a:cubicBezTo>
                    <a:pt x="1052" y="1743"/>
                    <a:pt x="1052" y="1742"/>
                    <a:pt x="1053" y="1741"/>
                  </a:cubicBezTo>
                  <a:cubicBezTo>
                    <a:pt x="1053" y="1739"/>
                    <a:pt x="1051" y="1737"/>
                    <a:pt x="1049" y="1737"/>
                  </a:cubicBezTo>
                  <a:cubicBezTo>
                    <a:pt x="1047" y="1736"/>
                    <a:pt x="1045" y="1738"/>
                    <a:pt x="1044" y="1739"/>
                  </a:cubicBezTo>
                  <a:cubicBezTo>
                    <a:pt x="1044" y="1738"/>
                    <a:pt x="1042" y="1736"/>
                    <a:pt x="1040" y="1736"/>
                  </a:cubicBezTo>
                  <a:cubicBezTo>
                    <a:pt x="1038" y="1736"/>
                    <a:pt x="1036" y="1737"/>
                    <a:pt x="1036" y="1740"/>
                  </a:cubicBezTo>
                  <a:cubicBezTo>
                    <a:pt x="1036" y="1741"/>
                    <a:pt x="1036" y="1742"/>
                    <a:pt x="1037" y="1743"/>
                  </a:cubicBezTo>
                  <a:cubicBezTo>
                    <a:pt x="1035" y="1743"/>
                    <a:pt x="1033" y="1744"/>
                    <a:pt x="1033" y="1746"/>
                  </a:cubicBezTo>
                  <a:cubicBezTo>
                    <a:pt x="1033" y="1749"/>
                    <a:pt x="1034" y="1751"/>
                    <a:pt x="1037" y="1751"/>
                  </a:cubicBezTo>
                  <a:cubicBezTo>
                    <a:pt x="1037" y="1751"/>
                    <a:pt x="1038" y="1751"/>
                    <a:pt x="1038" y="1751"/>
                  </a:cubicBezTo>
                  <a:cubicBezTo>
                    <a:pt x="1038" y="1751"/>
                    <a:pt x="1038" y="1751"/>
                    <a:pt x="1038" y="1751"/>
                  </a:cubicBezTo>
                  <a:cubicBezTo>
                    <a:pt x="1038" y="1753"/>
                    <a:pt x="1040" y="1755"/>
                    <a:pt x="1042" y="1755"/>
                  </a:cubicBezTo>
                  <a:cubicBezTo>
                    <a:pt x="1044" y="1755"/>
                    <a:pt x="1046" y="1754"/>
                    <a:pt x="1047" y="1752"/>
                  </a:cubicBezTo>
                  <a:cubicBezTo>
                    <a:pt x="1049" y="1756"/>
                    <a:pt x="1049" y="1756"/>
                    <a:pt x="1049" y="1756"/>
                  </a:cubicBezTo>
                  <a:cubicBezTo>
                    <a:pt x="1049" y="1756"/>
                    <a:pt x="1049" y="1756"/>
                    <a:pt x="1049" y="1756"/>
                  </a:cubicBezTo>
                  <a:cubicBezTo>
                    <a:pt x="1049" y="1756"/>
                    <a:pt x="1049" y="1756"/>
                    <a:pt x="1049" y="1756"/>
                  </a:cubicBezTo>
                  <a:cubicBezTo>
                    <a:pt x="1056" y="1766"/>
                    <a:pt x="1065" y="1773"/>
                    <a:pt x="1075" y="1778"/>
                  </a:cubicBezTo>
                  <a:cubicBezTo>
                    <a:pt x="1085" y="1783"/>
                    <a:pt x="1096" y="1786"/>
                    <a:pt x="1107" y="1788"/>
                  </a:cubicBezTo>
                  <a:cubicBezTo>
                    <a:pt x="1110" y="1788"/>
                    <a:pt x="1113" y="1789"/>
                    <a:pt x="1117" y="1789"/>
                  </a:cubicBezTo>
                  <a:cubicBezTo>
                    <a:pt x="1116" y="1789"/>
                    <a:pt x="1116" y="1789"/>
                    <a:pt x="1115" y="1789"/>
                  </a:cubicBezTo>
                  <a:cubicBezTo>
                    <a:pt x="1105" y="1791"/>
                    <a:pt x="1089" y="1793"/>
                    <a:pt x="1069" y="1794"/>
                  </a:cubicBezTo>
                  <a:cubicBezTo>
                    <a:pt x="1049" y="1796"/>
                    <a:pt x="1025" y="1798"/>
                    <a:pt x="998" y="1798"/>
                  </a:cubicBezTo>
                  <a:cubicBezTo>
                    <a:pt x="991" y="1798"/>
                    <a:pt x="984" y="1798"/>
                    <a:pt x="976" y="1798"/>
                  </a:cubicBezTo>
                  <a:cubicBezTo>
                    <a:pt x="969" y="1797"/>
                    <a:pt x="961" y="1797"/>
                    <a:pt x="954" y="1797"/>
                  </a:cubicBezTo>
                  <a:cubicBezTo>
                    <a:pt x="950" y="1796"/>
                    <a:pt x="946" y="1796"/>
                    <a:pt x="942" y="1796"/>
                  </a:cubicBezTo>
                  <a:cubicBezTo>
                    <a:pt x="940" y="1796"/>
                    <a:pt x="938" y="1796"/>
                    <a:pt x="936" y="1796"/>
                  </a:cubicBezTo>
                  <a:cubicBezTo>
                    <a:pt x="934" y="1796"/>
                    <a:pt x="932" y="1795"/>
                    <a:pt x="930" y="1795"/>
                  </a:cubicBezTo>
                  <a:cubicBezTo>
                    <a:pt x="922" y="1795"/>
                    <a:pt x="913" y="1794"/>
                    <a:pt x="905" y="1793"/>
                  </a:cubicBezTo>
                  <a:cubicBezTo>
                    <a:pt x="901" y="1793"/>
                    <a:pt x="896" y="1792"/>
                    <a:pt x="892" y="1792"/>
                  </a:cubicBezTo>
                  <a:cubicBezTo>
                    <a:pt x="888" y="1791"/>
                    <a:pt x="884" y="1791"/>
                    <a:pt x="879" y="1790"/>
                  </a:cubicBezTo>
                  <a:cubicBezTo>
                    <a:pt x="870" y="1789"/>
                    <a:pt x="861" y="1788"/>
                    <a:pt x="852" y="1786"/>
                  </a:cubicBezTo>
                  <a:cubicBezTo>
                    <a:pt x="835" y="1783"/>
                    <a:pt x="816" y="1780"/>
                    <a:pt x="797" y="1775"/>
                  </a:cubicBezTo>
                  <a:cubicBezTo>
                    <a:pt x="792" y="1774"/>
                    <a:pt x="787" y="1773"/>
                    <a:pt x="783" y="1771"/>
                  </a:cubicBezTo>
                  <a:cubicBezTo>
                    <a:pt x="780" y="1771"/>
                    <a:pt x="778" y="1770"/>
                    <a:pt x="775" y="1770"/>
                  </a:cubicBezTo>
                  <a:cubicBezTo>
                    <a:pt x="773" y="1769"/>
                    <a:pt x="771" y="1768"/>
                    <a:pt x="768" y="1768"/>
                  </a:cubicBezTo>
                  <a:cubicBezTo>
                    <a:pt x="759" y="1765"/>
                    <a:pt x="749" y="1762"/>
                    <a:pt x="739" y="1759"/>
                  </a:cubicBezTo>
                  <a:cubicBezTo>
                    <a:pt x="720" y="1753"/>
                    <a:pt x="700" y="1747"/>
                    <a:pt x="680" y="1738"/>
                  </a:cubicBezTo>
                  <a:cubicBezTo>
                    <a:pt x="641" y="1723"/>
                    <a:pt x="602" y="1704"/>
                    <a:pt x="563" y="1681"/>
                  </a:cubicBezTo>
                  <a:cubicBezTo>
                    <a:pt x="525" y="1659"/>
                    <a:pt x="488" y="1633"/>
                    <a:pt x="453" y="1604"/>
                  </a:cubicBezTo>
                  <a:cubicBezTo>
                    <a:pt x="419" y="1575"/>
                    <a:pt x="386" y="1544"/>
                    <a:pt x="357" y="1510"/>
                  </a:cubicBezTo>
                  <a:cubicBezTo>
                    <a:pt x="328" y="1476"/>
                    <a:pt x="302" y="1441"/>
                    <a:pt x="279" y="1405"/>
                  </a:cubicBezTo>
                  <a:cubicBezTo>
                    <a:pt x="273" y="1396"/>
                    <a:pt x="268" y="1387"/>
                    <a:pt x="262" y="1379"/>
                  </a:cubicBezTo>
                  <a:cubicBezTo>
                    <a:pt x="257" y="1369"/>
                    <a:pt x="252" y="1360"/>
                    <a:pt x="248" y="1352"/>
                  </a:cubicBezTo>
                  <a:cubicBezTo>
                    <a:pt x="244" y="1345"/>
                    <a:pt x="244" y="1345"/>
                    <a:pt x="244" y="1345"/>
                  </a:cubicBezTo>
                  <a:cubicBezTo>
                    <a:pt x="240" y="1338"/>
                    <a:pt x="240" y="1338"/>
                    <a:pt x="240" y="1338"/>
                  </a:cubicBezTo>
                  <a:cubicBezTo>
                    <a:pt x="238" y="1334"/>
                    <a:pt x="236" y="1329"/>
                    <a:pt x="234" y="1325"/>
                  </a:cubicBezTo>
                  <a:cubicBezTo>
                    <a:pt x="232" y="1320"/>
                    <a:pt x="229" y="1316"/>
                    <a:pt x="227" y="1311"/>
                  </a:cubicBezTo>
                  <a:cubicBezTo>
                    <a:pt x="225" y="1307"/>
                    <a:pt x="223" y="1302"/>
                    <a:pt x="221" y="1298"/>
                  </a:cubicBezTo>
                  <a:cubicBezTo>
                    <a:pt x="217" y="1289"/>
                    <a:pt x="213" y="1280"/>
                    <a:pt x="210" y="1271"/>
                  </a:cubicBezTo>
                  <a:cubicBezTo>
                    <a:pt x="207" y="1263"/>
                    <a:pt x="203" y="1254"/>
                    <a:pt x="200" y="1245"/>
                  </a:cubicBezTo>
                  <a:cubicBezTo>
                    <a:pt x="199" y="1242"/>
                    <a:pt x="198" y="1239"/>
                    <a:pt x="196" y="1236"/>
                  </a:cubicBezTo>
                  <a:cubicBezTo>
                    <a:pt x="200" y="1237"/>
                    <a:pt x="204" y="1236"/>
                    <a:pt x="204" y="1236"/>
                  </a:cubicBezTo>
                  <a:cubicBezTo>
                    <a:pt x="204" y="1234"/>
                    <a:pt x="203" y="1231"/>
                    <a:pt x="203" y="1231"/>
                  </a:cubicBezTo>
                  <a:cubicBezTo>
                    <a:pt x="205" y="1231"/>
                    <a:pt x="207" y="1230"/>
                    <a:pt x="207" y="1230"/>
                  </a:cubicBezTo>
                  <a:cubicBezTo>
                    <a:pt x="206" y="1223"/>
                    <a:pt x="200" y="1221"/>
                    <a:pt x="198" y="1220"/>
                  </a:cubicBezTo>
                  <a:cubicBezTo>
                    <a:pt x="200" y="1218"/>
                    <a:pt x="205" y="1215"/>
                    <a:pt x="206" y="1209"/>
                  </a:cubicBezTo>
                  <a:cubicBezTo>
                    <a:pt x="206" y="1209"/>
                    <a:pt x="203" y="1208"/>
                    <a:pt x="201" y="1208"/>
                  </a:cubicBezTo>
                  <a:cubicBezTo>
                    <a:pt x="201" y="1208"/>
                    <a:pt x="202" y="1205"/>
                    <a:pt x="202" y="1203"/>
                  </a:cubicBezTo>
                  <a:cubicBezTo>
                    <a:pt x="202" y="1203"/>
                    <a:pt x="193" y="1202"/>
                    <a:pt x="189" y="1208"/>
                  </a:cubicBezTo>
                  <a:cubicBezTo>
                    <a:pt x="189" y="1207"/>
                    <a:pt x="188" y="1206"/>
                    <a:pt x="187" y="1206"/>
                  </a:cubicBezTo>
                  <a:cubicBezTo>
                    <a:pt x="185" y="1202"/>
                    <a:pt x="184" y="1199"/>
                    <a:pt x="183" y="1195"/>
                  </a:cubicBezTo>
                  <a:cubicBezTo>
                    <a:pt x="181" y="1187"/>
                    <a:pt x="179" y="1179"/>
                    <a:pt x="177" y="1171"/>
                  </a:cubicBezTo>
                  <a:cubicBezTo>
                    <a:pt x="176" y="1167"/>
                    <a:pt x="174" y="1163"/>
                    <a:pt x="173" y="1159"/>
                  </a:cubicBezTo>
                  <a:cubicBezTo>
                    <a:pt x="173" y="1155"/>
                    <a:pt x="172" y="1152"/>
                    <a:pt x="171" y="1148"/>
                  </a:cubicBezTo>
                  <a:cubicBezTo>
                    <a:pt x="169" y="1140"/>
                    <a:pt x="167" y="1133"/>
                    <a:pt x="166" y="1126"/>
                  </a:cubicBezTo>
                  <a:cubicBezTo>
                    <a:pt x="164" y="1119"/>
                    <a:pt x="163" y="1112"/>
                    <a:pt x="162" y="1105"/>
                  </a:cubicBezTo>
                  <a:cubicBezTo>
                    <a:pt x="161" y="1103"/>
                    <a:pt x="161" y="1101"/>
                    <a:pt x="161" y="1099"/>
                  </a:cubicBezTo>
                  <a:cubicBezTo>
                    <a:pt x="162" y="1098"/>
                    <a:pt x="163" y="1097"/>
                    <a:pt x="164" y="1096"/>
                  </a:cubicBezTo>
                  <a:cubicBezTo>
                    <a:pt x="166" y="1092"/>
                    <a:pt x="164" y="1087"/>
                    <a:pt x="160" y="1085"/>
                  </a:cubicBezTo>
                  <a:cubicBezTo>
                    <a:pt x="159" y="1085"/>
                    <a:pt x="159" y="1085"/>
                    <a:pt x="158" y="1085"/>
                  </a:cubicBezTo>
                  <a:cubicBezTo>
                    <a:pt x="157" y="1079"/>
                    <a:pt x="156" y="1072"/>
                    <a:pt x="156" y="1066"/>
                  </a:cubicBezTo>
                  <a:cubicBezTo>
                    <a:pt x="155" y="1061"/>
                    <a:pt x="154" y="1055"/>
                    <a:pt x="153" y="1049"/>
                  </a:cubicBezTo>
                  <a:cubicBezTo>
                    <a:pt x="153" y="1047"/>
                    <a:pt x="153" y="1044"/>
                    <a:pt x="152" y="1041"/>
                  </a:cubicBezTo>
                  <a:cubicBezTo>
                    <a:pt x="152" y="1039"/>
                    <a:pt x="152" y="1036"/>
                    <a:pt x="152" y="1034"/>
                  </a:cubicBezTo>
                  <a:cubicBezTo>
                    <a:pt x="151" y="1024"/>
                    <a:pt x="150" y="1016"/>
                    <a:pt x="150" y="1008"/>
                  </a:cubicBezTo>
                  <a:cubicBezTo>
                    <a:pt x="150" y="1008"/>
                    <a:pt x="150" y="1008"/>
                    <a:pt x="150" y="1008"/>
                  </a:cubicBezTo>
                  <a:cubicBezTo>
                    <a:pt x="165" y="1013"/>
                    <a:pt x="180" y="1006"/>
                    <a:pt x="185" y="992"/>
                  </a:cubicBezTo>
                  <a:cubicBezTo>
                    <a:pt x="185" y="991"/>
                    <a:pt x="185" y="990"/>
                    <a:pt x="186" y="989"/>
                  </a:cubicBezTo>
                  <a:cubicBezTo>
                    <a:pt x="189" y="992"/>
                    <a:pt x="193" y="995"/>
                    <a:pt x="197" y="996"/>
                  </a:cubicBezTo>
                  <a:cubicBezTo>
                    <a:pt x="212" y="1001"/>
                    <a:pt x="227" y="993"/>
                    <a:pt x="232" y="980"/>
                  </a:cubicBezTo>
                  <a:cubicBezTo>
                    <a:pt x="236" y="968"/>
                    <a:pt x="230" y="956"/>
                    <a:pt x="220" y="949"/>
                  </a:cubicBezTo>
                  <a:cubicBezTo>
                    <a:pt x="228" y="947"/>
                    <a:pt x="234" y="941"/>
                    <a:pt x="237" y="933"/>
                  </a:cubicBezTo>
                  <a:cubicBezTo>
                    <a:pt x="241" y="919"/>
                    <a:pt x="233" y="904"/>
                    <a:pt x="218" y="899"/>
                  </a:cubicBezTo>
                  <a:cubicBezTo>
                    <a:pt x="210" y="896"/>
                    <a:pt x="202" y="898"/>
                    <a:pt x="195" y="901"/>
                  </a:cubicBezTo>
                  <a:cubicBezTo>
                    <a:pt x="195" y="901"/>
                    <a:pt x="195" y="900"/>
                    <a:pt x="196" y="899"/>
                  </a:cubicBezTo>
                  <a:cubicBezTo>
                    <a:pt x="197" y="894"/>
                    <a:pt x="198" y="890"/>
                    <a:pt x="199" y="885"/>
                  </a:cubicBezTo>
                  <a:cubicBezTo>
                    <a:pt x="203" y="888"/>
                    <a:pt x="208" y="889"/>
                    <a:pt x="213" y="886"/>
                  </a:cubicBezTo>
                  <a:cubicBezTo>
                    <a:pt x="215" y="886"/>
                    <a:pt x="216" y="885"/>
                    <a:pt x="217" y="883"/>
                  </a:cubicBezTo>
                  <a:cubicBezTo>
                    <a:pt x="217" y="884"/>
                    <a:pt x="217" y="884"/>
                    <a:pt x="217" y="884"/>
                  </a:cubicBezTo>
                  <a:cubicBezTo>
                    <a:pt x="221" y="890"/>
                    <a:pt x="228" y="892"/>
                    <a:pt x="234" y="889"/>
                  </a:cubicBezTo>
                  <a:cubicBezTo>
                    <a:pt x="241" y="885"/>
                    <a:pt x="243" y="878"/>
                    <a:pt x="240" y="872"/>
                  </a:cubicBezTo>
                  <a:cubicBezTo>
                    <a:pt x="240" y="872"/>
                    <a:pt x="239" y="871"/>
                    <a:pt x="239" y="871"/>
                  </a:cubicBezTo>
                  <a:cubicBezTo>
                    <a:pt x="241" y="871"/>
                    <a:pt x="243" y="870"/>
                    <a:pt x="245" y="869"/>
                  </a:cubicBezTo>
                  <a:cubicBezTo>
                    <a:pt x="251" y="866"/>
                    <a:pt x="254" y="859"/>
                    <a:pt x="251" y="853"/>
                  </a:cubicBezTo>
                  <a:cubicBezTo>
                    <a:pt x="248" y="848"/>
                    <a:pt x="242" y="846"/>
                    <a:pt x="237" y="847"/>
                  </a:cubicBezTo>
                  <a:cubicBezTo>
                    <a:pt x="239" y="844"/>
                    <a:pt x="239" y="840"/>
                    <a:pt x="237" y="837"/>
                  </a:cubicBezTo>
                  <a:cubicBezTo>
                    <a:pt x="234" y="831"/>
                    <a:pt x="226" y="829"/>
                    <a:pt x="220" y="832"/>
                  </a:cubicBezTo>
                  <a:cubicBezTo>
                    <a:pt x="215" y="835"/>
                    <a:pt x="212" y="841"/>
                    <a:pt x="213" y="846"/>
                  </a:cubicBezTo>
                  <a:cubicBezTo>
                    <a:pt x="213" y="846"/>
                    <a:pt x="213" y="846"/>
                    <a:pt x="213" y="846"/>
                  </a:cubicBezTo>
                  <a:cubicBezTo>
                    <a:pt x="210" y="842"/>
                    <a:pt x="203" y="841"/>
                    <a:pt x="198" y="844"/>
                  </a:cubicBezTo>
                  <a:cubicBezTo>
                    <a:pt x="195" y="846"/>
                    <a:pt x="193" y="848"/>
                    <a:pt x="192" y="851"/>
                  </a:cubicBezTo>
                  <a:cubicBezTo>
                    <a:pt x="184" y="837"/>
                    <a:pt x="184" y="837"/>
                    <a:pt x="184" y="837"/>
                  </a:cubicBezTo>
                  <a:cubicBezTo>
                    <a:pt x="184" y="837"/>
                    <a:pt x="184" y="837"/>
                    <a:pt x="184" y="837"/>
                  </a:cubicBezTo>
                  <a:cubicBezTo>
                    <a:pt x="184" y="836"/>
                    <a:pt x="184" y="836"/>
                    <a:pt x="184" y="836"/>
                  </a:cubicBezTo>
                  <a:cubicBezTo>
                    <a:pt x="185" y="834"/>
                    <a:pt x="185" y="834"/>
                    <a:pt x="185" y="834"/>
                  </a:cubicBezTo>
                  <a:cubicBezTo>
                    <a:pt x="185" y="832"/>
                    <a:pt x="185" y="831"/>
                    <a:pt x="185" y="830"/>
                  </a:cubicBezTo>
                  <a:cubicBezTo>
                    <a:pt x="186" y="828"/>
                    <a:pt x="187" y="826"/>
                    <a:pt x="188" y="824"/>
                  </a:cubicBezTo>
                  <a:cubicBezTo>
                    <a:pt x="190" y="820"/>
                    <a:pt x="192" y="816"/>
                    <a:pt x="195" y="812"/>
                  </a:cubicBezTo>
                  <a:cubicBezTo>
                    <a:pt x="198" y="808"/>
                    <a:pt x="201" y="805"/>
                    <a:pt x="204" y="801"/>
                  </a:cubicBezTo>
                  <a:cubicBezTo>
                    <a:pt x="207" y="797"/>
                    <a:pt x="209" y="793"/>
                    <a:pt x="211" y="789"/>
                  </a:cubicBezTo>
                  <a:cubicBezTo>
                    <a:pt x="216" y="781"/>
                    <a:pt x="220" y="772"/>
                    <a:pt x="223" y="763"/>
                  </a:cubicBezTo>
                  <a:cubicBezTo>
                    <a:pt x="225" y="758"/>
                    <a:pt x="226" y="752"/>
                    <a:pt x="228" y="746"/>
                  </a:cubicBezTo>
                  <a:cubicBezTo>
                    <a:pt x="228" y="745"/>
                    <a:pt x="228" y="745"/>
                    <a:pt x="229" y="744"/>
                  </a:cubicBezTo>
                  <a:cubicBezTo>
                    <a:pt x="232" y="738"/>
                    <a:pt x="236" y="731"/>
                    <a:pt x="242" y="726"/>
                  </a:cubicBezTo>
                  <a:cubicBezTo>
                    <a:pt x="245" y="724"/>
                    <a:pt x="248" y="722"/>
                    <a:pt x="251" y="720"/>
                  </a:cubicBezTo>
                  <a:cubicBezTo>
                    <a:pt x="254" y="719"/>
                    <a:pt x="258" y="718"/>
                    <a:pt x="262" y="717"/>
                  </a:cubicBezTo>
                  <a:cubicBezTo>
                    <a:pt x="266" y="716"/>
                    <a:pt x="269" y="715"/>
                    <a:pt x="273" y="714"/>
                  </a:cubicBezTo>
                  <a:cubicBezTo>
                    <a:pt x="277" y="713"/>
                    <a:pt x="280" y="711"/>
                    <a:pt x="283" y="709"/>
                  </a:cubicBezTo>
                  <a:cubicBezTo>
                    <a:pt x="290" y="705"/>
                    <a:pt x="295" y="700"/>
                    <a:pt x="300" y="694"/>
                  </a:cubicBezTo>
                  <a:cubicBezTo>
                    <a:pt x="301" y="692"/>
                    <a:pt x="302" y="691"/>
                    <a:pt x="303" y="690"/>
                  </a:cubicBezTo>
                  <a:cubicBezTo>
                    <a:pt x="304" y="690"/>
                    <a:pt x="304" y="690"/>
                    <a:pt x="304" y="690"/>
                  </a:cubicBezTo>
                  <a:cubicBezTo>
                    <a:pt x="304" y="690"/>
                    <a:pt x="304" y="690"/>
                    <a:pt x="304" y="690"/>
                  </a:cubicBezTo>
                  <a:cubicBezTo>
                    <a:pt x="305" y="689"/>
                    <a:pt x="305" y="689"/>
                    <a:pt x="305" y="689"/>
                  </a:cubicBezTo>
                  <a:cubicBezTo>
                    <a:pt x="305" y="689"/>
                    <a:pt x="304" y="690"/>
                    <a:pt x="306" y="689"/>
                  </a:cubicBezTo>
                  <a:cubicBezTo>
                    <a:pt x="306" y="689"/>
                    <a:pt x="306" y="689"/>
                    <a:pt x="306" y="689"/>
                  </a:cubicBezTo>
                  <a:cubicBezTo>
                    <a:pt x="306" y="689"/>
                    <a:pt x="306" y="689"/>
                    <a:pt x="306" y="689"/>
                  </a:cubicBezTo>
                  <a:cubicBezTo>
                    <a:pt x="306" y="689"/>
                    <a:pt x="306" y="689"/>
                    <a:pt x="306" y="689"/>
                  </a:cubicBezTo>
                  <a:cubicBezTo>
                    <a:pt x="306" y="688"/>
                    <a:pt x="306" y="688"/>
                    <a:pt x="306" y="688"/>
                  </a:cubicBezTo>
                  <a:cubicBezTo>
                    <a:pt x="306" y="688"/>
                    <a:pt x="307" y="688"/>
                    <a:pt x="307" y="688"/>
                  </a:cubicBezTo>
                  <a:cubicBezTo>
                    <a:pt x="308" y="687"/>
                    <a:pt x="308" y="687"/>
                    <a:pt x="309" y="687"/>
                  </a:cubicBezTo>
                  <a:cubicBezTo>
                    <a:pt x="311" y="686"/>
                    <a:pt x="311" y="686"/>
                    <a:pt x="311" y="686"/>
                  </a:cubicBezTo>
                  <a:cubicBezTo>
                    <a:pt x="315" y="685"/>
                    <a:pt x="315" y="685"/>
                    <a:pt x="315" y="685"/>
                  </a:cubicBezTo>
                  <a:cubicBezTo>
                    <a:pt x="319" y="684"/>
                    <a:pt x="319" y="684"/>
                    <a:pt x="319" y="684"/>
                  </a:cubicBezTo>
                  <a:cubicBezTo>
                    <a:pt x="323" y="683"/>
                    <a:pt x="323" y="683"/>
                    <a:pt x="323" y="683"/>
                  </a:cubicBezTo>
                  <a:cubicBezTo>
                    <a:pt x="324" y="682"/>
                    <a:pt x="324" y="682"/>
                    <a:pt x="325" y="682"/>
                  </a:cubicBezTo>
                  <a:cubicBezTo>
                    <a:pt x="327" y="681"/>
                    <a:pt x="327" y="681"/>
                    <a:pt x="327" y="681"/>
                  </a:cubicBezTo>
                  <a:cubicBezTo>
                    <a:pt x="330" y="679"/>
                    <a:pt x="333" y="678"/>
                    <a:pt x="335" y="676"/>
                  </a:cubicBezTo>
                  <a:cubicBezTo>
                    <a:pt x="338" y="675"/>
                    <a:pt x="340" y="673"/>
                    <a:pt x="342" y="672"/>
                  </a:cubicBezTo>
                  <a:cubicBezTo>
                    <a:pt x="349" y="666"/>
                    <a:pt x="349" y="666"/>
                    <a:pt x="349" y="666"/>
                  </a:cubicBezTo>
                  <a:cubicBezTo>
                    <a:pt x="363" y="656"/>
                    <a:pt x="363" y="656"/>
                    <a:pt x="363" y="656"/>
                  </a:cubicBezTo>
                  <a:cubicBezTo>
                    <a:pt x="365" y="654"/>
                    <a:pt x="368" y="652"/>
                    <a:pt x="370" y="650"/>
                  </a:cubicBezTo>
                  <a:cubicBezTo>
                    <a:pt x="372" y="648"/>
                    <a:pt x="374" y="646"/>
                    <a:pt x="376" y="644"/>
                  </a:cubicBezTo>
                  <a:cubicBezTo>
                    <a:pt x="378" y="642"/>
                    <a:pt x="380" y="640"/>
                    <a:pt x="382" y="637"/>
                  </a:cubicBezTo>
                  <a:cubicBezTo>
                    <a:pt x="383" y="635"/>
                    <a:pt x="385" y="632"/>
                    <a:pt x="386" y="629"/>
                  </a:cubicBezTo>
                  <a:cubicBezTo>
                    <a:pt x="388" y="623"/>
                    <a:pt x="389" y="617"/>
                    <a:pt x="390" y="612"/>
                  </a:cubicBezTo>
                  <a:cubicBezTo>
                    <a:pt x="391" y="605"/>
                    <a:pt x="391" y="605"/>
                    <a:pt x="391" y="605"/>
                  </a:cubicBezTo>
                  <a:cubicBezTo>
                    <a:pt x="394" y="608"/>
                    <a:pt x="398" y="610"/>
                    <a:pt x="402" y="608"/>
                  </a:cubicBezTo>
                  <a:cubicBezTo>
                    <a:pt x="406" y="607"/>
                    <a:pt x="409" y="603"/>
                    <a:pt x="409" y="598"/>
                  </a:cubicBezTo>
                  <a:cubicBezTo>
                    <a:pt x="411" y="600"/>
                    <a:pt x="415" y="601"/>
                    <a:pt x="418" y="600"/>
                  </a:cubicBezTo>
                  <a:cubicBezTo>
                    <a:pt x="423" y="598"/>
                    <a:pt x="426" y="592"/>
                    <a:pt x="425" y="586"/>
                  </a:cubicBezTo>
                  <a:cubicBezTo>
                    <a:pt x="423" y="581"/>
                    <a:pt x="419" y="578"/>
                    <a:pt x="414" y="578"/>
                  </a:cubicBezTo>
                  <a:cubicBezTo>
                    <a:pt x="414" y="578"/>
                    <a:pt x="414" y="578"/>
                    <a:pt x="414" y="578"/>
                  </a:cubicBezTo>
                  <a:cubicBezTo>
                    <a:pt x="418" y="576"/>
                    <a:pt x="420" y="571"/>
                    <a:pt x="419" y="566"/>
                  </a:cubicBezTo>
                  <a:cubicBezTo>
                    <a:pt x="417" y="560"/>
                    <a:pt x="411" y="557"/>
                    <a:pt x="406" y="558"/>
                  </a:cubicBezTo>
                  <a:cubicBezTo>
                    <a:pt x="403" y="559"/>
                    <a:pt x="401" y="561"/>
                    <a:pt x="400" y="564"/>
                  </a:cubicBezTo>
                  <a:cubicBezTo>
                    <a:pt x="398" y="559"/>
                    <a:pt x="392" y="556"/>
                    <a:pt x="387" y="557"/>
                  </a:cubicBezTo>
                  <a:cubicBezTo>
                    <a:pt x="382" y="559"/>
                    <a:pt x="379" y="565"/>
                    <a:pt x="380" y="571"/>
                  </a:cubicBezTo>
                  <a:cubicBezTo>
                    <a:pt x="381" y="572"/>
                    <a:pt x="381" y="573"/>
                    <a:pt x="382" y="575"/>
                  </a:cubicBezTo>
                  <a:cubicBezTo>
                    <a:pt x="382" y="575"/>
                    <a:pt x="382" y="575"/>
                    <a:pt x="381" y="575"/>
                  </a:cubicBezTo>
                  <a:cubicBezTo>
                    <a:pt x="376" y="576"/>
                    <a:pt x="373" y="582"/>
                    <a:pt x="375" y="588"/>
                  </a:cubicBezTo>
                  <a:cubicBezTo>
                    <a:pt x="376" y="594"/>
                    <a:pt x="382" y="597"/>
                    <a:pt x="387" y="596"/>
                  </a:cubicBezTo>
                  <a:cubicBezTo>
                    <a:pt x="388" y="596"/>
                    <a:pt x="388" y="596"/>
                    <a:pt x="388" y="596"/>
                  </a:cubicBezTo>
                  <a:cubicBezTo>
                    <a:pt x="385" y="611"/>
                    <a:pt x="385" y="611"/>
                    <a:pt x="385" y="611"/>
                  </a:cubicBezTo>
                  <a:cubicBezTo>
                    <a:pt x="384" y="617"/>
                    <a:pt x="383" y="622"/>
                    <a:pt x="381" y="627"/>
                  </a:cubicBezTo>
                  <a:cubicBezTo>
                    <a:pt x="380" y="630"/>
                    <a:pt x="379" y="632"/>
                    <a:pt x="377" y="634"/>
                  </a:cubicBezTo>
                  <a:cubicBezTo>
                    <a:pt x="376" y="636"/>
                    <a:pt x="374" y="638"/>
                    <a:pt x="372" y="640"/>
                  </a:cubicBezTo>
                  <a:cubicBezTo>
                    <a:pt x="370" y="642"/>
                    <a:pt x="368" y="644"/>
                    <a:pt x="366" y="646"/>
                  </a:cubicBezTo>
                  <a:cubicBezTo>
                    <a:pt x="364" y="648"/>
                    <a:pt x="361" y="649"/>
                    <a:pt x="359" y="651"/>
                  </a:cubicBezTo>
                  <a:cubicBezTo>
                    <a:pt x="345" y="661"/>
                    <a:pt x="345" y="661"/>
                    <a:pt x="345" y="661"/>
                  </a:cubicBezTo>
                  <a:cubicBezTo>
                    <a:pt x="339" y="666"/>
                    <a:pt x="339" y="666"/>
                    <a:pt x="339" y="666"/>
                  </a:cubicBezTo>
                  <a:cubicBezTo>
                    <a:pt x="336" y="667"/>
                    <a:pt x="334" y="669"/>
                    <a:pt x="331" y="670"/>
                  </a:cubicBezTo>
                  <a:cubicBezTo>
                    <a:pt x="329" y="671"/>
                    <a:pt x="327" y="673"/>
                    <a:pt x="324" y="674"/>
                  </a:cubicBezTo>
                  <a:cubicBezTo>
                    <a:pt x="322" y="675"/>
                    <a:pt x="322" y="675"/>
                    <a:pt x="322" y="675"/>
                  </a:cubicBezTo>
                  <a:cubicBezTo>
                    <a:pt x="322" y="675"/>
                    <a:pt x="321" y="675"/>
                    <a:pt x="321" y="675"/>
                  </a:cubicBezTo>
                  <a:cubicBezTo>
                    <a:pt x="316" y="677"/>
                    <a:pt x="316" y="677"/>
                    <a:pt x="316" y="677"/>
                  </a:cubicBezTo>
                  <a:cubicBezTo>
                    <a:pt x="312" y="678"/>
                    <a:pt x="312" y="678"/>
                    <a:pt x="312" y="678"/>
                  </a:cubicBezTo>
                  <a:cubicBezTo>
                    <a:pt x="311" y="678"/>
                    <a:pt x="311" y="678"/>
                    <a:pt x="311" y="678"/>
                  </a:cubicBezTo>
                  <a:cubicBezTo>
                    <a:pt x="312" y="677"/>
                    <a:pt x="312" y="676"/>
                    <a:pt x="313" y="675"/>
                  </a:cubicBezTo>
                  <a:cubicBezTo>
                    <a:pt x="317" y="668"/>
                    <a:pt x="321" y="662"/>
                    <a:pt x="325" y="656"/>
                  </a:cubicBezTo>
                  <a:cubicBezTo>
                    <a:pt x="327" y="653"/>
                    <a:pt x="329" y="650"/>
                    <a:pt x="331" y="647"/>
                  </a:cubicBezTo>
                  <a:cubicBezTo>
                    <a:pt x="333" y="645"/>
                    <a:pt x="334" y="644"/>
                    <a:pt x="335" y="643"/>
                  </a:cubicBezTo>
                  <a:cubicBezTo>
                    <a:pt x="337" y="641"/>
                    <a:pt x="337" y="641"/>
                    <a:pt x="337" y="641"/>
                  </a:cubicBezTo>
                  <a:cubicBezTo>
                    <a:pt x="337" y="641"/>
                    <a:pt x="337" y="641"/>
                    <a:pt x="337" y="641"/>
                  </a:cubicBezTo>
                  <a:cubicBezTo>
                    <a:pt x="337" y="643"/>
                    <a:pt x="339" y="644"/>
                    <a:pt x="341" y="645"/>
                  </a:cubicBezTo>
                  <a:cubicBezTo>
                    <a:pt x="344" y="646"/>
                    <a:pt x="347" y="645"/>
                    <a:pt x="347" y="642"/>
                  </a:cubicBezTo>
                  <a:cubicBezTo>
                    <a:pt x="348" y="640"/>
                    <a:pt x="348" y="639"/>
                    <a:pt x="347" y="638"/>
                  </a:cubicBezTo>
                  <a:cubicBezTo>
                    <a:pt x="349" y="638"/>
                    <a:pt x="352" y="637"/>
                    <a:pt x="353" y="635"/>
                  </a:cubicBezTo>
                  <a:cubicBezTo>
                    <a:pt x="354" y="632"/>
                    <a:pt x="352" y="629"/>
                    <a:pt x="349" y="628"/>
                  </a:cubicBezTo>
                  <a:cubicBezTo>
                    <a:pt x="349" y="628"/>
                    <a:pt x="348" y="628"/>
                    <a:pt x="347" y="628"/>
                  </a:cubicBezTo>
                  <a:cubicBezTo>
                    <a:pt x="347" y="628"/>
                    <a:pt x="347" y="628"/>
                    <a:pt x="347" y="628"/>
                  </a:cubicBezTo>
                  <a:cubicBezTo>
                    <a:pt x="348" y="625"/>
                    <a:pt x="347" y="622"/>
                    <a:pt x="344" y="621"/>
                  </a:cubicBezTo>
                  <a:cubicBezTo>
                    <a:pt x="341" y="620"/>
                    <a:pt x="338" y="622"/>
                    <a:pt x="337" y="624"/>
                  </a:cubicBezTo>
                  <a:cubicBezTo>
                    <a:pt x="337" y="624"/>
                    <a:pt x="337" y="625"/>
                    <a:pt x="337" y="625"/>
                  </a:cubicBezTo>
                  <a:cubicBezTo>
                    <a:pt x="337" y="624"/>
                    <a:pt x="336" y="624"/>
                    <a:pt x="335" y="624"/>
                  </a:cubicBezTo>
                  <a:cubicBezTo>
                    <a:pt x="332" y="623"/>
                    <a:pt x="329" y="624"/>
                    <a:pt x="328" y="627"/>
                  </a:cubicBezTo>
                  <a:cubicBezTo>
                    <a:pt x="328" y="629"/>
                    <a:pt x="329" y="631"/>
                    <a:pt x="331" y="632"/>
                  </a:cubicBezTo>
                  <a:cubicBezTo>
                    <a:pt x="329" y="633"/>
                    <a:pt x="328" y="634"/>
                    <a:pt x="327" y="635"/>
                  </a:cubicBezTo>
                  <a:cubicBezTo>
                    <a:pt x="327" y="638"/>
                    <a:pt x="328" y="640"/>
                    <a:pt x="330" y="641"/>
                  </a:cubicBezTo>
                  <a:cubicBezTo>
                    <a:pt x="329" y="642"/>
                    <a:pt x="328" y="643"/>
                    <a:pt x="328" y="644"/>
                  </a:cubicBezTo>
                  <a:cubicBezTo>
                    <a:pt x="325" y="647"/>
                    <a:pt x="322" y="650"/>
                    <a:pt x="320" y="653"/>
                  </a:cubicBezTo>
                  <a:cubicBezTo>
                    <a:pt x="315" y="659"/>
                    <a:pt x="311" y="666"/>
                    <a:pt x="307" y="672"/>
                  </a:cubicBezTo>
                  <a:cubicBezTo>
                    <a:pt x="303" y="678"/>
                    <a:pt x="298" y="684"/>
                    <a:pt x="293" y="690"/>
                  </a:cubicBezTo>
                  <a:cubicBezTo>
                    <a:pt x="288" y="695"/>
                    <a:pt x="282" y="700"/>
                    <a:pt x="276" y="703"/>
                  </a:cubicBezTo>
                  <a:cubicBezTo>
                    <a:pt x="274" y="704"/>
                    <a:pt x="272" y="704"/>
                    <a:pt x="271" y="705"/>
                  </a:cubicBezTo>
                  <a:cubicBezTo>
                    <a:pt x="265" y="706"/>
                    <a:pt x="265" y="706"/>
                    <a:pt x="265" y="706"/>
                  </a:cubicBezTo>
                  <a:cubicBezTo>
                    <a:pt x="264" y="706"/>
                    <a:pt x="263" y="706"/>
                    <a:pt x="262" y="707"/>
                  </a:cubicBezTo>
                  <a:cubicBezTo>
                    <a:pt x="262" y="707"/>
                    <a:pt x="262" y="707"/>
                    <a:pt x="262" y="707"/>
                  </a:cubicBezTo>
                  <a:cubicBezTo>
                    <a:pt x="257" y="699"/>
                    <a:pt x="257" y="699"/>
                    <a:pt x="257" y="699"/>
                  </a:cubicBezTo>
                  <a:cubicBezTo>
                    <a:pt x="256" y="697"/>
                    <a:pt x="254" y="695"/>
                    <a:pt x="254" y="692"/>
                  </a:cubicBezTo>
                  <a:cubicBezTo>
                    <a:pt x="253" y="689"/>
                    <a:pt x="253" y="687"/>
                    <a:pt x="253" y="684"/>
                  </a:cubicBezTo>
                  <a:cubicBezTo>
                    <a:pt x="254" y="678"/>
                    <a:pt x="255" y="673"/>
                    <a:pt x="256" y="667"/>
                  </a:cubicBezTo>
                  <a:cubicBezTo>
                    <a:pt x="257" y="664"/>
                    <a:pt x="257" y="662"/>
                    <a:pt x="257" y="659"/>
                  </a:cubicBezTo>
                  <a:cubicBezTo>
                    <a:pt x="257" y="656"/>
                    <a:pt x="257" y="653"/>
                    <a:pt x="257" y="650"/>
                  </a:cubicBezTo>
                  <a:cubicBezTo>
                    <a:pt x="256" y="645"/>
                    <a:pt x="255" y="641"/>
                    <a:pt x="254" y="636"/>
                  </a:cubicBezTo>
                  <a:cubicBezTo>
                    <a:pt x="255" y="634"/>
                    <a:pt x="257" y="631"/>
                    <a:pt x="258" y="629"/>
                  </a:cubicBezTo>
                  <a:cubicBezTo>
                    <a:pt x="262" y="621"/>
                    <a:pt x="267" y="613"/>
                    <a:pt x="272" y="605"/>
                  </a:cubicBezTo>
                  <a:cubicBezTo>
                    <a:pt x="277" y="596"/>
                    <a:pt x="277" y="596"/>
                    <a:pt x="277" y="596"/>
                  </a:cubicBezTo>
                  <a:cubicBezTo>
                    <a:pt x="278" y="596"/>
                    <a:pt x="280" y="596"/>
                    <a:pt x="281" y="596"/>
                  </a:cubicBezTo>
                  <a:cubicBezTo>
                    <a:pt x="281" y="596"/>
                    <a:pt x="281" y="593"/>
                    <a:pt x="281" y="590"/>
                  </a:cubicBezTo>
                  <a:cubicBezTo>
                    <a:pt x="286" y="580"/>
                    <a:pt x="286" y="580"/>
                    <a:pt x="286" y="580"/>
                  </a:cubicBezTo>
                  <a:cubicBezTo>
                    <a:pt x="300" y="556"/>
                    <a:pt x="300" y="556"/>
                    <a:pt x="300" y="556"/>
                  </a:cubicBezTo>
                  <a:cubicBezTo>
                    <a:pt x="305" y="548"/>
                    <a:pt x="310" y="540"/>
                    <a:pt x="315" y="533"/>
                  </a:cubicBezTo>
                  <a:cubicBezTo>
                    <a:pt x="321" y="526"/>
                    <a:pt x="327" y="519"/>
                    <a:pt x="334" y="512"/>
                  </a:cubicBezTo>
                  <a:cubicBezTo>
                    <a:pt x="341" y="506"/>
                    <a:pt x="348" y="500"/>
                    <a:pt x="354" y="493"/>
                  </a:cubicBezTo>
                  <a:cubicBezTo>
                    <a:pt x="361" y="486"/>
                    <a:pt x="367" y="479"/>
                    <a:pt x="373" y="471"/>
                  </a:cubicBezTo>
                  <a:cubicBezTo>
                    <a:pt x="375" y="467"/>
                    <a:pt x="378" y="464"/>
                    <a:pt x="380" y="460"/>
                  </a:cubicBezTo>
                  <a:cubicBezTo>
                    <a:pt x="382" y="458"/>
                    <a:pt x="383" y="456"/>
                    <a:pt x="385" y="455"/>
                  </a:cubicBezTo>
                  <a:cubicBezTo>
                    <a:pt x="386" y="453"/>
                    <a:pt x="388" y="451"/>
                    <a:pt x="390" y="450"/>
                  </a:cubicBezTo>
                  <a:cubicBezTo>
                    <a:pt x="390" y="450"/>
                    <a:pt x="390" y="450"/>
                    <a:pt x="390" y="450"/>
                  </a:cubicBezTo>
                  <a:cubicBezTo>
                    <a:pt x="392" y="448"/>
                    <a:pt x="394" y="446"/>
                    <a:pt x="397" y="445"/>
                  </a:cubicBezTo>
                  <a:cubicBezTo>
                    <a:pt x="399" y="443"/>
                    <a:pt x="402" y="442"/>
                    <a:pt x="405" y="441"/>
                  </a:cubicBezTo>
                  <a:cubicBezTo>
                    <a:pt x="410" y="438"/>
                    <a:pt x="416" y="436"/>
                    <a:pt x="421" y="435"/>
                  </a:cubicBezTo>
                  <a:cubicBezTo>
                    <a:pt x="433" y="431"/>
                    <a:pt x="445" y="429"/>
                    <a:pt x="457" y="427"/>
                  </a:cubicBezTo>
                  <a:cubicBezTo>
                    <a:pt x="469" y="424"/>
                    <a:pt x="480" y="420"/>
                    <a:pt x="492" y="416"/>
                  </a:cubicBezTo>
                  <a:cubicBezTo>
                    <a:pt x="494" y="414"/>
                    <a:pt x="497" y="413"/>
                    <a:pt x="500" y="412"/>
                  </a:cubicBezTo>
                  <a:cubicBezTo>
                    <a:pt x="516" y="404"/>
                    <a:pt x="516" y="404"/>
                    <a:pt x="516" y="404"/>
                  </a:cubicBezTo>
                  <a:cubicBezTo>
                    <a:pt x="518" y="403"/>
                    <a:pt x="520" y="402"/>
                    <a:pt x="522" y="401"/>
                  </a:cubicBezTo>
                  <a:cubicBezTo>
                    <a:pt x="521" y="404"/>
                    <a:pt x="522" y="407"/>
                    <a:pt x="524" y="410"/>
                  </a:cubicBezTo>
                  <a:cubicBezTo>
                    <a:pt x="524" y="410"/>
                    <a:pt x="526" y="410"/>
                    <a:pt x="528" y="408"/>
                  </a:cubicBezTo>
                  <a:cubicBezTo>
                    <a:pt x="528" y="408"/>
                    <a:pt x="530" y="412"/>
                    <a:pt x="532" y="413"/>
                  </a:cubicBezTo>
                  <a:cubicBezTo>
                    <a:pt x="532" y="413"/>
                    <a:pt x="539" y="407"/>
                    <a:pt x="538" y="400"/>
                  </a:cubicBezTo>
                  <a:cubicBezTo>
                    <a:pt x="545" y="401"/>
                    <a:pt x="551" y="394"/>
                    <a:pt x="551" y="394"/>
                  </a:cubicBezTo>
                  <a:cubicBezTo>
                    <a:pt x="550" y="392"/>
                    <a:pt x="547" y="390"/>
                    <a:pt x="547" y="390"/>
                  </a:cubicBezTo>
                  <a:cubicBezTo>
                    <a:pt x="548" y="389"/>
                    <a:pt x="549" y="386"/>
                    <a:pt x="549" y="386"/>
                  </a:cubicBezTo>
                  <a:cubicBezTo>
                    <a:pt x="544" y="382"/>
                    <a:pt x="538" y="383"/>
                    <a:pt x="535" y="384"/>
                  </a:cubicBezTo>
                  <a:cubicBezTo>
                    <a:pt x="536" y="382"/>
                    <a:pt x="538" y="375"/>
                    <a:pt x="534" y="370"/>
                  </a:cubicBezTo>
                  <a:cubicBezTo>
                    <a:pt x="534" y="370"/>
                    <a:pt x="531" y="371"/>
                    <a:pt x="530" y="372"/>
                  </a:cubicBezTo>
                  <a:cubicBezTo>
                    <a:pt x="530" y="372"/>
                    <a:pt x="528" y="369"/>
                    <a:pt x="526" y="367"/>
                  </a:cubicBezTo>
                  <a:cubicBezTo>
                    <a:pt x="526" y="367"/>
                    <a:pt x="519" y="373"/>
                    <a:pt x="520" y="381"/>
                  </a:cubicBezTo>
                  <a:cubicBezTo>
                    <a:pt x="513" y="379"/>
                    <a:pt x="506" y="386"/>
                    <a:pt x="506" y="386"/>
                  </a:cubicBezTo>
                  <a:cubicBezTo>
                    <a:pt x="508" y="388"/>
                    <a:pt x="511" y="390"/>
                    <a:pt x="511" y="390"/>
                  </a:cubicBezTo>
                  <a:cubicBezTo>
                    <a:pt x="509" y="392"/>
                    <a:pt x="508" y="394"/>
                    <a:pt x="508" y="394"/>
                  </a:cubicBezTo>
                  <a:cubicBezTo>
                    <a:pt x="513" y="398"/>
                    <a:pt x="518" y="397"/>
                    <a:pt x="521" y="396"/>
                  </a:cubicBezTo>
                  <a:cubicBezTo>
                    <a:pt x="518" y="398"/>
                    <a:pt x="518" y="398"/>
                    <a:pt x="518" y="398"/>
                  </a:cubicBezTo>
                  <a:cubicBezTo>
                    <a:pt x="517" y="399"/>
                    <a:pt x="516" y="399"/>
                    <a:pt x="515" y="400"/>
                  </a:cubicBezTo>
                  <a:cubicBezTo>
                    <a:pt x="513" y="401"/>
                    <a:pt x="513" y="401"/>
                    <a:pt x="513" y="401"/>
                  </a:cubicBezTo>
                  <a:cubicBezTo>
                    <a:pt x="503" y="405"/>
                    <a:pt x="503" y="405"/>
                    <a:pt x="503" y="405"/>
                  </a:cubicBezTo>
                  <a:cubicBezTo>
                    <a:pt x="498" y="407"/>
                    <a:pt x="498" y="407"/>
                    <a:pt x="498" y="407"/>
                  </a:cubicBezTo>
                  <a:cubicBezTo>
                    <a:pt x="496" y="408"/>
                    <a:pt x="496" y="408"/>
                    <a:pt x="496" y="408"/>
                  </a:cubicBezTo>
                  <a:cubicBezTo>
                    <a:pt x="493" y="409"/>
                    <a:pt x="493" y="409"/>
                    <a:pt x="493" y="409"/>
                  </a:cubicBezTo>
                  <a:cubicBezTo>
                    <a:pt x="490" y="411"/>
                    <a:pt x="486" y="412"/>
                    <a:pt x="483" y="413"/>
                  </a:cubicBezTo>
                  <a:cubicBezTo>
                    <a:pt x="469" y="418"/>
                    <a:pt x="455" y="420"/>
                    <a:pt x="441" y="423"/>
                  </a:cubicBezTo>
                  <a:cubicBezTo>
                    <a:pt x="428" y="425"/>
                    <a:pt x="414" y="428"/>
                    <a:pt x="401" y="433"/>
                  </a:cubicBezTo>
                  <a:cubicBezTo>
                    <a:pt x="401" y="423"/>
                    <a:pt x="401" y="414"/>
                    <a:pt x="402" y="404"/>
                  </a:cubicBezTo>
                  <a:cubicBezTo>
                    <a:pt x="403" y="398"/>
                    <a:pt x="405" y="392"/>
                    <a:pt x="407" y="387"/>
                  </a:cubicBezTo>
                  <a:cubicBezTo>
                    <a:pt x="409" y="381"/>
                    <a:pt x="411" y="376"/>
                    <a:pt x="413" y="370"/>
                  </a:cubicBezTo>
                  <a:cubicBezTo>
                    <a:pt x="416" y="365"/>
                    <a:pt x="418" y="359"/>
                    <a:pt x="419" y="354"/>
                  </a:cubicBezTo>
                  <a:cubicBezTo>
                    <a:pt x="420" y="348"/>
                    <a:pt x="421" y="342"/>
                    <a:pt x="422" y="336"/>
                  </a:cubicBezTo>
                  <a:cubicBezTo>
                    <a:pt x="423" y="330"/>
                    <a:pt x="424" y="325"/>
                    <a:pt x="427" y="320"/>
                  </a:cubicBezTo>
                  <a:cubicBezTo>
                    <a:pt x="429" y="315"/>
                    <a:pt x="433" y="310"/>
                    <a:pt x="437" y="306"/>
                  </a:cubicBezTo>
                  <a:cubicBezTo>
                    <a:pt x="442" y="302"/>
                    <a:pt x="446" y="298"/>
                    <a:pt x="451" y="295"/>
                  </a:cubicBezTo>
                  <a:cubicBezTo>
                    <a:pt x="452" y="295"/>
                    <a:pt x="452" y="295"/>
                    <a:pt x="452" y="295"/>
                  </a:cubicBezTo>
                  <a:cubicBezTo>
                    <a:pt x="453" y="295"/>
                    <a:pt x="453" y="295"/>
                    <a:pt x="453" y="295"/>
                  </a:cubicBezTo>
                  <a:cubicBezTo>
                    <a:pt x="453" y="295"/>
                    <a:pt x="453" y="295"/>
                    <a:pt x="453" y="295"/>
                  </a:cubicBezTo>
                  <a:cubicBezTo>
                    <a:pt x="455" y="296"/>
                    <a:pt x="458" y="297"/>
                    <a:pt x="460" y="298"/>
                  </a:cubicBezTo>
                  <a:cubicBezTo>
                    <a:pt x="464" y="300"/>
                    <a:pt x="467" y="301"/>
                    <a:pt x="470" y="303"/>
                  </a:cubicBezTo>
                  <a:cubicBezTo>
                    <a:pt x="474" y="304"/>
                    <a:pt x="477" y="305"/>
                    <a:pt x="481" y="306"/>
                  </a:cubicBezTo>
                  <a:cubicBezTo>
                    <a:pt x="484" y="307"/>
                    <a:pt x="488" y="307"/>
                    <a:pt x="492" y="307"/>
                  </a:cubicBezTo>
                  <a:cubicBezTo>
                    <a:pt x="495" y="307"/>
                    <a:pt x="499" y="307"/>
                    <a:pt x="503" y="307"/>
                  </a:cubicBezTo>
                  <a:cubicBezTo>
                    <a:pt x="506" y="306"/>
                    <a:pt x="510" y="306"/>
                    <a:pt x="513" y="305"/>
                  </a:cubicBezTo>
                  <a:cubicBezTo>
                    <a:pt x="520" y="303"/>
                    <a:pt x="527" y="301"/>
                    <a:pt x="534" y="299"/>
                  </a:cubicBezTo>
                  <a:cubicBezTo>
                    <a:pt x="540" y="297"/>
                    <a:pt x="547" y="296"/>
                    <a:pt x="554" y="295"/>
                  </a:cubicBezTo>
                  <a:cubicBezTo>
                    <a:pt x="560" y="293"/>
                    <a:pt x="567" y="293"/>
                    <a:pt x="574" y="294"/>
                  </a:cubicBezTo>
                  <a:cubicBezTo>
                    <a:pt x="580" y="295"/>
                    <a:pt x="587" y="297"/>
                    <a:pt x="593" y="300"/>
                  </a:cubicBezTo>
                  <a:cubicBezTo>
                    <a:pt x="596" y="302"/>
                    <a:pt x="599" y="303"/>
                    <a:pt x="601" y="305"/>
                  </a:cubicBezTo>
                  <a:cubicBezTo>
                    <a:pt x="603" y="307"/>
                    <a:pt x="603" y="307"/>
                    <a:pt x="603" y="307"/>
                  </a:cubicBezTo>
                  <a:cubicBezTo>
                    <a:pt x="604" y="307"/>
                    <a:pt x="605" y="308"/>
                    <a:pt x="605" y="308"/>
                  </a:cubicBezTo>
                  <a:cubicBezTo>
                    <a:pt x="607" y="310"/>
                    <a:pt x="608" y="311"/>
                    <a:pt x="609" y="312"/>
                  </a:cubicBezTo>
                  <a:cubicBezTo>
                    <a:pt x="609" y="312"/>
                    <a:pt x="609" y="312"/>
                    <a:pt x="609" y="312"/>
                  </a:cubicBezTo>
                  <a:cubicBezTo>
                    <a:pt x="612" y="309"/>
                    <a:pt x="612" y="309"/>
                    <a:pt x="612" y="309"/>
                  </a:cubicBezTo>
                  <a:cubicBezTo>
                    <a:pt x="611" y="308"/>
                    <a:pt x="609" y="306"/>
                    <a:pt x="608" y="305"/>
                  </a:cubicBezTo>
                  <a:cubicBezTo>
                    <a:pt x="607" y="305"/>
                    <a:pt x="607" y="304"/>
                    <a:pt x="606" y="303"/>
                  </a:cubicBezTo>
                  <a:cubicBezTo>
                    <a:pt x="604" y="302"/>
                    <a:pt x="604" y="302"/>
                    <a:pt x="604" y="302"/>
                  </a:cubicBezTo>
                  <a:cubicBezTo>
                    <a:pt x="601" y="300"/>
                    <a:pt x="598" y="298"/>
                    <a:pt x="595" y="296"/>
                  </a:cubicBezTo>
                  <a:cubicBezTo>
                    <a:pt x="588" y="293"/>
                    <a:pt x="581" y="290"/>
                    <a:pt x="574" y="289"/>
                  </a:cubicBezTo>
                  <a:cubicBezTo>
                    <a:pt x="567" y="288"/>
                    <a:pt x="560" y="288"/>
                    <a:pt x="553" y="289"/>
                  </a:cubicBezTo>
                  <a:cubicBezTo>
                    <a:pt x="546" y="290"/>
                    <a:pt x="539" y="291"/>
                    <a:pt x="532" y="293"/>
                  </a:cubicBezTo>
                  <a:cubicBezTo>
                    <a:pt x="525" y="295"/>
                    <a:pt x="519" y="297"/>
                    <a:pt x="512" y="298"/>
                  </a:cubicBezTo>
                  <a:cubicBezTo>
                    <a:pt x="509" y="299"/>
                    <a:pt x="505" y="299"/>
                    <a:pt x="502" y="300"/>
                  </a:cubicBezTo>
                  <a:cubicBezTo>
                    <a:pt x="499" y="300"/>
                    <a:pt x="495" y="300"/>
                    <a:pt x="492" y="300"/>
                  </a:cubicBezTo>
                  <a:cubicBezTo>
                    <a:pt x="489" y="300"/>
                    <a:pt x="486" y="299"/>
                    <a:pt x="483" y="298"/>
                  </a:cubicBezTo>
                  <a:cubicBezTo>
                    <a:pt x="479" y="298"/>
                    <a:pt x="476" y="297"/>
                    <a:pt x="473" y="295"/>
                  </a:cubicBezTo>
                  <a:cubicBezTo>
                    <a:pt x="470" y="294"/>
                    <a:pt x="467" y="293"/>
                    <a:pt x="464" y="291"/>
                  </a:cubicBezTo>
                  <a:cubicBezTo>
                    <a:pt x="463" y="291"/>
                    <a:pt x="462" y="290"/>
                    <a:pt x="460" y="290"/>
                  </a:cubicBezTo>
                  <a:cubicBezTo>
                    <a:pt x="461" y="289"/>
                    <a:pt x="462" y="288"/>
                    <a:pt x="463" y="288"/>
                  </a:cubicBezTo>
                  <a:cubicBezTo>
                    <a:pt x="464" y="287"/>
                    <a:pt x="465" y="286"/>
                    <a:pt x="466" y="286"/>
                  </a:cubicBezTo>
                  <a:cubicBezTo>
                    <a:pt x="480" y="276"/>
                    <a:pt x="480" y="276"/>
                    <a:pt x="480" y="276"/>
                  </a:cubicBezTo>
                  <a:cubicBezTo>
                    <a:pt x="480" y="277"/>
                    <a:pt x="481" y="278"/>
                    <a:pt x="481" y="278"/>
                  </a:cubicBezTo>
                  <a:cubicBezTo>
                    <a:pt x="480" y="278"/>
                    <a:pt x="479" y="279"/>
                    <a:pt x="478" y="280"/>
                  </a:cubicBezTo>
                  <a:cubicBezTo>
                    <a:pt x="477" y="282"/>
                    <a:pt x="478" y="284"/>
                    <a:pt x="480" y="286"/>
                  </a:cubicBezTo>
                  <a:cubicBezTo>
                    <a:pt x="481" y="287"/>
                    <a:pt x="484" y="287"/>
                    <a:pt x="485" y="285"/>
                  </a:cubicBezTo>
                  <a:cubicBezTo>
                    <a:pt x="484" y="287"/>
                    <a:pt x="485" y="289"/>
                    <a:pt x="487" y="290"/>
                  </a:cubicBezTo>
                  <a:cubicBezTo>
                    <a:pt x="489" y="292"/>
                    <a:pt x="491" y="291"/>
                    <a:pt x="492" y="289"/>
                  </a:cubicBezTo>
                  <a:cubicBezTo>
                    <a:pt x="493" y="288"/>
                    <a:pt x="493" y="287"/>
                    <a:pt x="493" y="286"/>
                  </a:cubicBezTo>
                  <a:cubicBezTo>
                    <a:pt x="495" y="287"/>
                    <a:pt x="497" y="286"/>
                    <a:pt x="498" y="285"/>
                  </a:cubicBezTo>
                  <a:cubicBezTo>
                    <a:pt x="499" y="283"/>
                    <a:pt x="499" y="280"/>
                    <a:pt x="497" y="279"/>
                  </a:cubicBezTo>
                  <a:cubicBezTo>
                    <a:pt x="496" y="279"/>
                    <a:pt x="496" y="278"/>
                    <a:pt x="495" y="278"/>
                  </a:cubicBezTo>
                  <a:cubicBezTo>
                    <a:pt x="495" y="278"/>
                    <a:pt x="495" y="278"/>
                    <a:pt x="495" y="278"/>
                  </a:cubicBezTo>
                  <a:cubicBezTo>
                    <a:pt x="497" y="276"/>
                    <a:pt x="496" y="274"/>
                    <a:pt x="494" y="272"/>
                  </a:cubicBezTo>
                  <a:cubicBezTo>
                    <a:pt x="492" y="271"/>
                    <a:pt x="489" y="272"/>
                    <a:pt x="488" y="273"/>
                  </a:cubicBezTo>
                  <a:cubicBezTo>
                    <a:pt x="488" y="273"/>
                    <a:pt x="488" y="274"/>
                    <a:pt x="488" y="274"/>
                  </a:cubicBezTo>
                  <a:cubicBezTo>
                    <a:pt x="488" y="273"/>
                    <a:pt x="487" y="273"/>
                    <a:pt x="487" y="272"/>
                  </a:cubicBezTo>
                  <a:cubicBezTo>
                    <a:pt x="486" y="272"/>
                    <a:pt x="486" y="272"/>
                    <a:pt x="486" y="272"/>
                  </a:cubicBezTo>
                  <a:cubicBezTo>
                    <a:pt x="487" y="272"/>
                    <a:pt x="487" y="272"/>
                    <a:pt x="487" y="272"/>
                  </a:cubicBezTo>
                  <a:cubicBezTo>
                    <a:pt x="487" y="273"/>
                    <a:pt x="487" y="273"/>
                    <a:pt x="487" y="273"/>
                  </a:cubicBezTo>
                  <a:cubicBezTo>
                    <a:pt x="491" y="271"/>
                    <a:pt x="491" y="271"/>
                    <a:pt x="491" y="271"/>
                  </a:cubicBezTo>
                  <a:cubicBezTo>
                    <a:pt x="496" y="271"/>
                    <a:pt x="502" y="272"/>
                    <a:pt x="507" y="272"/>
                  </a:cubicBezTo>
                  <a:cubicBezTo>
                    <a:pt x="518" y="272"/>
                    <a:pt x="530" y="272"/>
                    <a:pt x="541" y="270"/>
                  </a:cubicBezTo>
                  <a:cubicBezTo>
                    <a:pt x="552" y="268"/>
                    <a:pt x="563" y="265"/>
                    <a:pt x="573" y="261"/>
                  </a:cubicBezTo>
                  <a:cubicBezTo>
                    <a:pt x="584" y="256"/>
                    <a:pt x="593" y="250"/>
                    <a:pt x="602" y="244"/>
                  </a:cubicBezTo>
                  <a:cubicBezTo>
                    <a:pt x="611" y="237"/>
                    <a:pt x="619" y="229"/>
                    <a:pt x="627" y="222"/>
                  </a:cubicBezTo>
                  <a:cubicBezTo>
                    <a:pt x="636" y="215"/>
                    <a:pt x="644" y="208"/>
                    <a:pt x="653" y="202"/>
                  </a:cubicBezTo>
                  <a:cubicBezTo>
                    <a:pt x="662" y="195"/>
                    <a:pt x="671" y="190"/>
                    <a:pt x="680" y="185"/>
                  </a:cubicBezTo>
                  <a:cubicBezTo>
                    <a:pt x="685" y="182"/>
                    <a:pt x="690" y="180"/>
                    <a:pt x="695" y="178"/>
                  </a:cubicBezTo>
                  <a:cubicBezTo>
                    <a:pt x="695" y="179"/>
                    <a:pt x="696" y="179"/>
                    <a:pt x="696" y="180"/>
                  </a:cubicBezTo>
                  <a:cubicBezTo>
                    <a:pt x="698" y="181"/>
                    <a:pt x="701" y="181"/>
                    <a:pt x="702" y="179"/>
                  </a:cubicBezTo>
                  <a:cubicBezTo>
                    <a:pt x="703" y="178"/>
                    <a:pt x="703" y="177"/>
                    <a:pt x="703" y="177"/>
                  </a:cubicBezTo>
                  <a:cubicBezTo>
                    <a:pt x="703" y="176"/>
                    <a:pt x="704" y="176"/>
                    <a:pt x="704" y="176"/>
                  </a:cubicBezTo>
                  <a:cubicBezTo>
                    <a:pt x="705" y="176"/>
                    <a:pt x="707" y="175"/>
                    <a:pt x="708" y="174"/>
                  </a:cubicBezTo>
                  <a:cubicBezTo>
                    <a:pt x="709" y="174"/>
                    <a:pt x="710" y="174"/>
                    <a:pt x="711" y="174"/>
                  </a:cubicBezTo>
                  <a:cubicBezTo>
                    <a:pt x="716" y="172"/>
                    <a:pt x="721" y="172"/>
                    <a:pt x="726" y="171"/>
                  </a:cubicBezTo>
                  <a:cubicBezTo>
                    <a:pt x="728" y="171"/>
                    <a:pt x="729" y="171"/>
                    <a:pt x="730" y="171"/>
                  </a:cubicBezTo>
                  <a:cubicBezTo>
                    <a:pt x="734" y="171"/>
                    <a:pt x="734" y="171"/>
                    <a:pt x="734" y="171"/>
                  </a:cubicBezTo>
                  <a:cubicBezTo>
                    <a:pt x="737" y="171"/>
                    <a:pt x="740" y="171"/>
                    <a:pt x="742" y="172"/>
                  </a:cubicBezTo>
                  <a:cubicBezTo>
                    <a:pt x="759" y="174"/>
                    <a:pt x="759" y="174"/>
                    <a:pt x="759" y="174"/>
                  </a:cubicBezTo>
                  <a:cubicBezTo>
                    <a:pt x="764" y="175"/>
                    <a:pt x="770" y="175"/>
                    <a:pt x="775" y="175"/>
                  </a:cubicBezTo>
                  <a:cubicBezTo>
                    <a:pt x="786" y="175"/>
                    <a:pt x="798" y="175"/>
                    <a:pt x="808" y="174"/>
                  </a:cubicBezTo>
                  <a:cubicBezTo>
                    <a:pt x="819" y="173"/>
                    <a:pt x="830" y="171"/>
                    <a:pt x="841" y="171"/>
                  </a:cubicBezTo>
                  <a:cubicBezTo>
                    <a:pt x="852" y="170"/>
                    <a:pt x="863" y="170"/>
                    <a:pt x="874" y="171"/>
                  </a:cubicBezTo>
                  <a:cubicBezTo>
                    <a:pt x="884" y="173"/>
                    <a:pt x="895" y="176"/>
                    <a:pt x="904" y="181"/>
                  </a:cubicBezTo>
                  <a:cubicBezTo>
                    <a:pt x="914" y="185"/>
                    <a:pt x="922" y="192"/>
                    <a:pt x="928" y="201"/>
                  </a:cubicBezTo>
                  <a:cubicBezTo>
                    <a:pt x="930" y="203"/>
                    <a:pt x="930" y="203"/>
                    <a:pt x="930" y="203"/>
                  </a:cubicBezTo>
                  <a:cubicBezTo>
                    <a:pt x="929" y="204"/>
                    <a:pt x="928" y="205"/>
                    <a:pt x="928" y="207"/>
                  </a:cubicBezTo>
                  <a:cubicBezTo>
                    <a:pt x="928" y="208"/>
                    <a:pt x="929" y="210"/>
                    <a:pt x="931" y="211"/>
                  </a:cubicBezTo>
                  <a:cubicBezTo>
                    <a:pt x="929" y="211"/>
                    <a:pt x="929" y="212"/>
                    <a:pt x="929" y="214"/>
                  </a:cubicBezTo>
                  <a:cubicBezTo>
                    <a:pt x="928" y="216"/>
                    <a:pt x="930" y="218"/>
                    <a:pt x="933" y="218"/>
                  </a:cubicBezTo>
                  <a:cubicBezTo>
                    <a:pt x="935" y="218"/>
                    <a:pt x="936" y="217"/>
                    <a:pt x="937" y="215"/>
                  </a:cubicBezTo>
                  <a:cubicBezTo>
                    <a:pt x="937" y="217"/>
                    <a:pt x="939" y="219"/>
                    <a:pt x="941" y="219"/>
                  </a:cubicBezTo>
                  <a:cubicBezTo>
                    <a:pt x="943" y="219"/>
                    <a:pt x="945" y="217"/>
                    <a:pt x="945" y="215"/>
                  </a:cubicBezTo>
                  <a:cubicBezTo>
                    <a:pt x="946" y="214"/>
                    <a:pt x="945" y="213"/>
                    <a:pt x="944" y="212"/>
                  </a:cubicBezTo>
                  <a:cubicBezTo>
                    <a:pt x="946" y="212"/>
                    <a:pt x="948" y="210"/>
                    <a:pt x="948" y="208"/>
                  </a:cubicBezTo>
                  <a:cubicBezTo>
                    <a:pt x="949" y="206"/>
                    <a:pt x="947" y="204"/>
                    <a:pt x="944" y="204"/>
                  </a:cubicBezTo>
                  <a:cubicBezTo>
                    <a:pt x="944" y="204"/>
                    <a:pt x="943" y="204"/>
                    <a:pt x="943" y="204"/>
                  </a:cubicBezTo>
                  <a:cubicBezTo>
                    <a:pt x="943" y="204"/>
                    <a:pt x="943" y="204"/>
                    <a:pt x="943" y="204"/>
                  </a:cubicBezTo>
                  <a:cubicBezTo>
                    <a:pt x="943" y="202"/>
                    <a:pt x="941" y="200"/>
                    <a:pt x="939" y="200"/>
                  </a:cubicBezTo>
                  <a:cubicBezTo>
                    <a:pt x="937" y="199"/>
                    <a:pt x="935" y="201"/>
                    <a:pt x="934" y="202"/>
                  </a:cubicBezTo>
                  <a:cubicBezTo>
                    <a:pt x="932" y="198"/>
                    <a:pt x="932" y="198"/>
                    <a:pt x="932" y="198"/>
                  </a:cubicBezTo>
                  <a:cubicBezTo>
                    <a:pt x="932" y="198"/>
                    <a:pt x="932" y="198"/>
                    <a:pt x="932" y="198"/>
                  </a:cubicBezTo>
                  <a:cubicBezTo>
                    <a:pt x="932" y="198"/>
                    <a:pt x="932" y="198"/>
                    <a:pt x="932" y="198"/>
                  </a:cubicBezTo>
                  <a:cubicBezTo>
                    <a:pt x="926" y="189"/>
                    <a:pt x="916" y="181"/>
                    <a:pt x="906" y="177"/>
                  </a:cubicBezTo>
                  <a:cubicBezTo>
                    <a:pt x="896" y="171"/>
                    <a:pt x="885" y="168"/>
                    <a:pt x="874" y="167"/>
                  </a:cubicBezTo>
                  <a:cubicBezTo>
                    <a:pt x="863" y="165"/>
                    <a:pt x="852" y="165"/>
                    <a:pt x="841" y="166"/>
                  </a:cubicBezTo>
                  <a:cubicBezTo>
                    <a:pt x="830" y="166"/>
                    <a:pt x="819" y="167"/>
                    <a:pt x="808" y="168"/>
                  </a:cubicBezTo>
                  <a:cubicBezTo>
                    <a:pt x="797" y="169"/>
                    <a:pt x="786" y="170"/>
                    <a:pt x="775" y="170"/>
                  </a:cubicBezTo>
                  <a:cubicBezTo>
                    <a:pt x="772" y="170"/>
                    <a:pt x="769" y="169"/>
                    <a:pt x="765" y="169"/>
                  </a:cubicBezTo>
                  <a:cubicBezTo>
                    <a:pt x="768" y="168"/>
                    <a:pt x="771" y="168"/>
                    <a:pt x="775" y="167"/>
                  </a:cubicBezTo>
                  <a:cubicBezTo>
                    <a:pt x="786" y="164"/>
                    <a:pt x="802" y="161"/>
                    <a:pt x="822" y="158"/>
                  </a:cubicBezTo>
                  <a:cubicBezTo>
                    <a:pt x="843" y="154"/>
                    <a:pt x="868" y="151"/>
                    <a:pt x="897" y="148"/>
                  </a:cubicBezTo>
                  <a:cubicBezTo>
                    <a:pt x="911" y="147"/>
                    <a:pt x="926" y="146"/>
                    <a:pt x="943" y="146"/>
                  </a:cubicBezTo>
                  <a:cubicBezTo>
                    <a:pt x="951" y="146"/>
                    <a:pt x="959" y="146"/>
                    <a:pt x="968" y="146"/>
                  </a:cubicBezTo>
                  <a:cubicBezTo>
                    <a:pt x="972" y="146"/>
                    <a:pt x="976" y="146"/>
                    <a:pt x="980" y="146"/>
                  </a:cubicBezTo>
                  <a:cubicBezTo>
                    <a:pt x="985" y="146"/>
                    <a:pt x="989" y="146"/>
                    <a:pt x="994" y="147"/>
                  </a:cubicBezTo>
                  <a:cubicBezTo>
                    <a:pt x="1002" y="147"/>
                    <a:pt x="1012" y="147"/>
                    <a:pt x="1021" y="148"/>
                  </a:cubicBezTo>
                  <a:cubicBezTo>
                    <a:pt x="1030" y="149"/>
                    <a:pt x="1039" y="149"/>
                    <a:pt x="1049" y="150"/>
                  </a:cubicBezTo>
                  <a:cubicBezTo>
                    <a:pt x="1058" y="151"/>
                    <a:pt x="1068" y="152"/>
                    <a:pt x="1078" y="154"/>
                  </a:cubicBezTo>
                  <a:cubicBezTo>
                    <a:pt x="1088" y="155"/>
                    <a:pt x="1098" y="156"/>
                    <a:pt x="1108" y="158"/>
                  </a:cubicBezTo>
                  <a:cubicBezTo>
                    <a:pt x="1148" y="164"/>
                    <a:pt x="1189" y="175"/>
                    <a:pt x="1231" y="189"/>
                  </a:cubicBezTo>
                  <a:cubicBezTo>
                    <a:pt x="1273" y="203"/>
                    <a:pt x="1316" y="221"/>
                    <a:pt x="1357" y="242"/>
                  </a:cubicBezTo>
                  <a:cubicBezTo>
                    <a:pt x="1398" y="264"/>
                    <a:pt x="1438" y="289"/>
                    <a:pt x="1475" y="318"/>
                  </a:cubicBezTo>
                  <a:cubicBezTo>
                    <a:pt x="1513" y="347"/>
                    <a:pt x="1548" y="379"/>
                    <a:pt x="1580" y="413"/>
                  </a:cubicBezTo>
                  <a:cubicBezTo>
                    <a:pt x="1611" y="447"/>
                    <a:pt x="1640" y="483"/>
                    <a:pt x="1664" y="519"/>
                  </a:cubicBezTo>
                  <a:cubicBezTo>
                    <a:pt x="1689" y="556"/>
                    <a:pt x="1710" y="594"/>
                    <a:pt x="1727" y="631"/>
                  </a:cubicBezTo>
                  <a:cubicBezTo>
                    <a:pt x="1731" y="640"/>
                    <a:pt x="1736" y="649"/>
                    <a:pt x="1739" y="658"/>
                  </a:cubicBezTo>
                  <a:cubicBezTo>
                    <a:pt x="1743" y="667"/>
                    <a:pt x="1747" y="676"/>
                    <a:pt x="1750" y="685"/>
                  </a:cubicBezTo>
                  <a:cubicBezTo>
                    <a:pt x="1757" y="703"/>
                    <a:pt x="1763" y="720"/>
                    <a:pt x="1768" y="738"/>
                  </a:cubicBezTo>
                  <a:cubicBezTo>
                    <a:pt x="1779" y="771"/>
                    <a:pt x="1786" y="803"/>
                    <a:pt x="1792" y="832"/>
                  </a:cubicBezTo>
                  <a:cubicBezTo>
                    <a:pt x="1794" y="846"/>
                    <a:pt x="1797" y="859"/>
                    <a:pt x="1799" y="872"/>
                  </a:cubicBezTo>
                  <a:cubicBezTo>
                    <a:pt x="1800" y="884"/>
                    <a:pt x="1801" y="896"/>
                    <a:pt x="1803" y="906"/>
                  </a:cubicBezTo>
                  <a:cubicBezTo>
                    <a:pt x="1803" y="907"/>
                    <a:pt x="1803" y="908"/>
                    <a:pt x="1803" y="909"/>
                  </a:cubicBezTo>
                  <a:cubicBezTo>
                    <a:pt x="1802" y="909"/>
                    <a:pt x="1800" y="909"/>
                    <a:pt x="1799" y="909"/>
                  </a:cubicBezTo>
                  <a:cubicBezTo>
                    <a:pt x="1797" y="909"/>
                    <a:pt x="1796" y="910"/>
                    <a:pt x="1794" y="910"/>
                  </a:cubicBezTo>
                  <a:cubicBezTo>
                    <a:pt x="1794" y="910"/>
                    <a:pt x="1794" y="910"/>
                    <a:pt x="1794" y="910"/>
                  </a:cubicBezTo>
                  <a:cubicBezTo>
                    <a:pt x="1793" y="904"/>
                    <a:pt x="1788" y="900"/>
                    <a:pt x="1782" y="901"/>
                  </a:cubicBezTo>
                  <a:cubicBezTo>
                    <a:pt x="1776" y="902"/>
                    <a:pt x="1771" y="907"/>
                    <a:pt x="1772" y="913"/>
                  </a:cubicBezTo>
                  <a:cubicBezTo>
                    <a:pt x="1772" y="914"/>
                    <a:pt x="1772" y="914"/>
                    <a:pt x="1772" y="914"/>
                  </a:cubicBezTo>
                  <a:cubicBezTo>
                    <a:pt x="1771" y="914"/>
                    <a:pt x="1769" y="914"/>
                    <a:pt x="1767" y="914"/>
                  </a:cubicBezTo>
                  <a:cubicBezTo>
                    <a:pt x="1761" y="915"/>
                    <a:pt x="1757" y="920"/>
                    <a:pt x="1758" y="926"/>
                  </a:cubicBezTo>
                  <a:cubicBezTo>
                    <a:pt x="1758" y="931"/>
                    <a:pt x="1763" y="934"/>
                    <a:pt x="1767" y="935"/>
                  </a:cubicBezTo>
                  <a:cubicBezTo>
                    <a:pt x="1765" y="937"/>
                    <a:pt x="1764" y="940"/>
                    <a:pt x="1764" y="944"/>
                  </a:cubicBezTo>
                  <a:cubicBezTo>
                    <a:pt x="1765" y="949"/>
                    <a:pt x="1771" y="953"/>
                    <a:pt x="1777" y="952"/>
                  </a:cubicBezTo>
                  <a:cubicBezTo>
                    <a:pt x="1782" y="951"/>
                    <a:pt x="1786" y="947"/>
                    <a:pt x="1787" y="943"/>
                  </a:cubicBezTo>
                  <a:cubicBezTo>
                    <a:pt x="1787" y="943"/>
                    <a:pt x="1787" y="943"/>
                    <a:pt x="1787" y="943"/>
                  </a:cubicBezTo>
                  <a:cubicBezTo>
                    <a:pt x="1788" y="947"/>
                    <a:pt x="1793" y="950"/>
                    <a:pt x="1799" y="949"/>
                  </a:cubicBezTo>
                  <a:cubicBezTo>
                    <a:pt x="1802" y="948"/>
                    <a:pt x="1804" y="947"/>
                    <a:pt x="1806" y="945"/>
                  </a:cubicBezTo>
                  <a:cubicBezTo>
                    <a:pt x="1806" y="946"/>
                    <a:pt x="1806" y="948"/>
                    <a:pt x="1806" y="950"/>
                  </a:cubicBezTo>
                  <a:cubicBezTo>
                    <a:pt x="1802" y="953"/>
                    <a:pt x="1798" y="957"/>
                    <a:pt x="1796" y="963"/>
                  </a:cubicBezTo>
                  <a:cubicBezTo>
                    <a:pt x="1796" y="964"/>
                    <a:pt x="1796" y="965"/>
                    <a:pt x="1796" y="966"/>
                  </a:cubicBezTo>
                  <a:cubicBezTo>
                    <a:pt x="1792" y="963"/>
                    <a:pt x="1789" y="960"/>
                    <a:pt x="1784" y="959"/>
                  </a:cubicBezTo>
                  <a:cubicBezTo>
                    <a:pt x="1769" y="954"/>
                    <a:pt x="1754" y="961"/>
                    <a:pt x="1749" y="975"/>
                  </a:cubicBezTo>
                  <a:cubicBezTo>
                    <a:pt x="1746" y="987"/>
                    <a:pt x="1751" y="999"/>
                    <a:pt x="1761" y="1006"/>
                  </a:cubicBezTo>
                  <a:cubicBezTo>
                    <a:pt x="1753" y="1008"/>
                    <a:pt x="1747" y="1014"/>
                    <a:pt x="1744" y="1022"/>
                  </a:cubicBezTo>
                  <a:cubicBezTo>
                    <a:pt x="1740" y="1036"/>
                    <a:pt x="1748" y="1051"/>
                    <a:pt x="1763" y="1056"/>
                  </a:cubicBezTo>
                  <a:cubicBezTo>
                    <a:pt x="1771" y="1058"/>
                    <a:pt x="1779" y="1057"/>
                    <a:pt x="1786" y="1053"/>
                  </a:cubicBezTo>
                  <a:cubicBezTo>
                    <a:pt x="1786" y="1054"/>
                    <a:pt x="1786" y="1055"/>
                    <a:pt x="1785" y="1056"/>
                  </a:cubicBezTo>
                  <a:cubicBezTo>
                    <a:pt x="1784" y="1060"/>
                    <a:pt x="1783" y="1065"/>
                    <a:pt x="1782" y="1070"/>
                  </a:cubicBezTo>
                  <a:cubicBezTo>
                    <a:pt x="1779" y="1066"/>
                    <a:pt x="1773" y="1066"/>
                    <a:pt x="1768" y="1068"/>
                  </a:cubicBezTo>
                  <a:cubicBezTo>
                    <a:pt x="1766" y="1069"/>
                    <a:pt x="1765" y="1070"/>
                    <a:pt x="1764" y="1071"/>
                  </a:cubicBezTo>
                  <a:cubicBezTo>
                    <a:pt x="1764" y="1071"/>
                    <a:pt x="1764" y="1071"/>
                    <a:pt x="1764" y="1071"/>
                  </a:cubicBezTo>
                  <a:cubicBezTo>
                    <a:pt x="1761" y="1065"/>
                    <a:pt x="1753" y="1063"/>
                    <a:pt x="1747" y="1066"/>
                  </a:cubicBezTo>
                  <a:cubicBezTo>
                    <a:pt x="1741" y="1069"/>
                    <a:pt x="1738" y="1077"/>
                    <a:pt x="1741" y="1083"/>
                  </a:cubicBezTo>
                  <a:cubicBezTo>
                    <a:pt x="1741" y="1083"/>
                    <a:pt x="1742" y="1083"/>
                    <a:pt x="1742" y="1084"/>
                  </a:cubicBezTo>
                  <a:cubicBezTo>
                    <a:pt x="1740" y="1084"/>
                    <a:pt x="1738" y="1084"/>
                    <a:pt x="1736" y="1085"/>
                  </a:cubicBezTo>
                  <a:cubicBezTo>
                    <a:pt x="1730" y="1089"/>
                    <a:pt x="1727" y="1096"/>
                    <a:pt x="1731" y="1102"/>
                  </a:cubicBezTo>
                  <a:cubicBezTo>
                    <a:pt x="1733" y="1107"/>
                    <a:pt x="1739" y="1109"/>
                    <a:pt x="1744" y="1107"/>
                  </a:cubicBezTo>
                  <a:cubicBezTo>
                    <a:pt x="1743" y="1111"/>
                    <a:pt x="1742" y="1115"/>
                    <a:pt x="1744" y="1118"/>
                  </a:cubicBezTo>
                  <a:cubicBezTo>
                    <a:pt x="1747" y="1124"/>
                    <a:pt x="1755" y="1126"/>
                    <a:pt x="1761" y="1123"/>
                  </a:cubicBezTo>
                  <a:cubicBezTo>
                    <a:pt x="1766" y="1120"/>
                    <a:pt x="1769" y="1114"/>
                    <a:pt x="1768" y="1109"/>
                  </a:cubicBezTo>
                  <a:cubicBezTo>
                    <a:pt x="1768" y="1109"/>
                    <a:pt x="1768" y="1109"/>
                    <a:pt x="1768" y="1109"/>
                  </a:cubicBezTo>
                  <a:cubicBezTo>
                    <a:pt x="1771" y="1113"/>
                    <a:pt x="1778" y="1114"/>
                    <a:pt x="1783" y="1111"/>
                  </a:cubicBezTo>
                  <a:cubicBezTo>
                    <a:pt x="1786" y="1109"/>
                    <a:pt x="1788" y="1107"/>
                    <a:pt x="1789" y="1104"/>
                  </a:cubicBezTo>
                  <a:cubicBezTo>
                    <a:pt x="1797" y="1118"/>
                    <a:pt x="1797" y="1118"/>
                    <a:pt x="1797" y="1118"/>
                  </a:cubicBezTo>
                  <a:cubicBezTo>
                    <a:pt x="1797" y="1118"/>
                    <a:pt x="1797" y="1118"/>
                    <a:pt x="1797" y="1118"/>
                  </a:cubicBezTo>
                  <a:cubicBezTo>
                    <a:pt x="1797" y="1118"/>
                    <a:pt x="1797" y="1119"/>
                    <a:pt x="1797" y="1119"/>
                  </a:cubicBezTo>
                  <a:cubicBezTo>
                    <a:pt x="1797" y="1121"/>
                    <a:pt x="1797" y="1121"/>
                    <a:pt x="1797" y="1121"/>
                  </a:cubicBezTo>
                  <a:cubicBezTo>
                    <a:pt x="1796" y="1122"/>
                    <a:pt x="1796" y="1123"/>
                    <a:pt x="1796" y="1124"/>
                  </a:cubicBezTo>
                  <a:cubicBezTo>
                    <a:pt x="1795" y="1127"/>
                    <a:pt x="1794" y="1129"/>
                    <a:pt x="1793" y="1131"/>
                  </a:cubicBezTo>
                  <a:cubicBezTo>
                    <a:pt x="1791" y="1135"/>
                    <a:pt x="1789" y="1139"/>
                    <a:pt x="1786" y="1143"/>
                  </a:cubicBezTo>
                  <a:cubicBezTo>
                    <a:pt x="1783" y="1146"/>
                    <a:pt x="1780" y="1150"/>
                    <a:pt x="1777" y="1154"/>
                  </a:cubicBezTo>
                  <a:cubicBezTo>
                    <a:pt x="1775" y="1158"/>
                    <a:pt x="1772" y="1162"/>
                    <a:pt x="1770" y="1166"/>
                  </a:cubicBezTo>
                  <a:cubicBezTo>
                    <a:pt x="1765" y="1174"/>
                    <a:pt x="1761" y="1183"/>
                    <a:pt x="1758" y="1191"/>
                  </a:cubicBezTo>
                  <a:close/>
                  <a:moveTo>
                    <a:pt x="1743" y="1274"/>
                  </a:moveTo>
                  <a:cubicBezTo>
                    <a:pt x="1741" y="1283"/>
                    <a:pt x="1739" y="1292"/>
                    <a:pt x="1735" y="1301"/>
                  </a:cubicBezTo>
                  <a:cubicBezTo>
                    <a:pt x="1735" y="1302"/>
                    <a:pt x="1734" y="1304"/>
                    <a:pt x="1734" y="1305"/>
                  </a:cubicBezTo>
                  <a:cubicBezTo>
                    <a:pt x="1734" y="1305"/>
                    <a:pt x="1734" y="1304"/>
                    <a:pt x="1734" y="1304"/>
                  </a:cubicBezTo>
                  <a:cubicBezTo>
                    <a:pt x="1734" y="1302"/>
                    <a:pt x="1733" y="1298"/>
                    <a:pt x="1734" y="1296"/>
                  </a:cubicBezTo>
                  <a:cubicBezTo>
                    <a:pt x="1734" y="1295"/>
                    <a:pt x="1734" y="1295"/>
                    <a:pt x="1734" y="1295"/>
                  </a:cubicBezTo>
                  <a:cubicBezTo>
                    <a:pt x="1734" y="1295"/>
                    <a:pt x="1734" y="1295"/>
                    <a:pt x="1734" y="1295"/>
                  </a:cubicBezTo>
                  <a:cubicBezTo>
                    <a:pt x="1734" y="1295"/>
                    <a:pt x="1734" y="1295"/>
                    <a:pt x="1734" y="1295"/>
                  </a:cubicBezTo>
                  <a:cubicBezTo>
                    <a:pt x="1734" y="1294"/>
                    <a:pt x="1734" y="1294"/>
                    <a:pt x="1734" y="1294"/>
                  </a:cubicBezTo>
                  <a:cubicBezTo>
                    <a:pt x="1734" y="1292"/>
                    <a:pt x="1734" y="1292"/>
                    <a:pt x="1734" y="1292"/>
                  </a:cubicBezTo>
                  <a:cubicBezTo>
                    <a:pt x="1735" y="1288"/>
                    <a:pt x="1735" y="1288"/>
                    <a:pt x="1735" y="1288"/>
                  </a:cubicBezTo>
                  <a:cubicBezTo>
                    <a:pt x="1738" y="1280"/>
                    <a:pt x="1738" y="1280"/>
                    <a:pt x="1738" y="1280"/>
                  </a:cubicBezTo>
                  <a:cubicBezTo>
                    <a:pt x="1738" y="1278"/>
                    <a:pt x="1739" y="1275"/>
                    <a:pt x="1740" y="1272"/>
                  </a:cubicBezTo>
                  <a:cubicBezTo>
                    <a:pt x="1740" y="1271"/>
                    <a:pt x="1740" y="1270"/>
                    <a:pt x="1740" y="1269"/>
                  </a:cubicBezTo>
                  <a:cubicBezTo>
                    <a:pt x="1740" y="1269"/>
                    <a:pt x="1740" y="1268"/>
                    <a:pt x="1740" y="1267"/>
                  </a:cubicBezTo>
                  <a:cubicBezTo>
                    <a:pt x="1740" y="1266"/>
                    <a:pt x="1740" y="1264"/>
                    <a:pt x="1740" y="1262"/>
                  </a:cubicBezTo>
                  <a:cubicBezTo>
                    <a:pt x="1740" y="1259"/>
                    <a:pt x="1739" y="1256"/>
                    <a:pt x="1737" y="1253"/>
                  </a:cubicBezTo>
                  <a:cubicBezTo>
                    <a:pt x="1736" y="1250"/>
                    <a:pt x="1735" y="1248"/>
                    <a:pt x="1734" y="1246"/>
                  </a:cubicBezTo>
                  <a:cubicBezTo>
                    <a:pt x="1733" y="1245"/>
                    <a:pt x="1733" y="1245"/>
                    <a:pt x="1733" y="1245"/>
                  </a:cubicBezTo>
                  <a:cubicBezTo>
                    <a:pt x="1735" y="1244"/>
                    <a:pt x="1737" y="1243"/>
                    <a:pt x="1739" y="1242"/>
                  </a:cubicBezTo>
                  <a:cubicBezTo>
                    <a:pt x="1743" y="1241"/>
                    <a:pt x="1746" y="1238"/>
                    <a:pt x="1749" y="1236"/>
                  </a:cubicBezTo>
                  <a:cubicBezTo>
                    <a:pt x="1747" y="1249"/>
                    <a:pt x="1746" y="1261"/>
                    <a:pt x="1743" y="1274"/>
                  </a:cubicBezTo>
                  <a:close/>
                  <a:moveTo>
                    <a:pt x="1745" y="1365"/>
                  </a:moveTo>
                  <a:cubicBezTo>
                    <a:pt x="1745" y="1365"/>
                    <a:pt x="1744" y="1369"/>
                    <a:pt x="1741" y="1372"/>
                  </a:cubicBezTo>
                  <a:cubicBezTo>
                    <a:pt x="1738" y="1376"/>
                    <a:pt x="1735" y="1378"/>
                    <a:pt x="1734" y="1378"/>
                  </a:cubicBezTo>
                  <a:cubicBezTo>
                    <a:pt x="1734" y="1377"/>
                    <a:pt x="1735" y="1374"/>
                    <a:pt x="1738" y="1370"/>
                  </a:cubicBezTo>
                  <a:cubicBezTo>
                    <a:pt x="1741" y="1367"/>
                    <a:pt x="1745" y="1365"/>
                    <a:pt x="1745" y="1365"/>
                  </a:cubicBezTo>
                  <a:close/>
                  <a:moveTo>
                    <a:pt x="1748" y="1394"/>
                  </a:moveTo>
                  <a:cubicBezTo>
                    <a:pt x="1748" y="1394"/>
                    <a:pt x="1745" y="1392"/>
                    <a:pt x="1741" y="1389"/>
                  </a:cubicBezTo>
                  <a:cubicBezTo>
                    <a:pt x="1738" y="1386"/>
                    <a:pt x="1735" y="1384"/>
                    <a:pt x="1736" y="1383"/>
                  </a:cubicBezTo>
                  <a:cubicBezTo>
                    <a:pt x="1736" y="1382"/>
                    <a:pt x="1739" y="1384"/>
                    <a:pt x="1743" y="1387"/>
                  </a:cubicBezTo>
                  <a:cubicBezTo>
                    <a:pt x="1747" y="1390"/>
                    <a:pt x="1748" y="1394"/>
                    <a:pt x="1748" y="1394"/>
                  </a:cubicBezTo>
                  <a:close/>
                  <a:moveTo>
                    <a:pt x="1732" y="1382"/>
                  </a:moveTo>
                  <a:cubicBezTo>
                    <a:pt x="1731" y="1382"/>
                    <a:pt x="1730" y="1381"/>
                    <a:pt x="1730" y="1380"/>
                  </a:cubicBezTo>
                  <a:cubicBezTo>
                    <a:pt x="1730" y="1380"/>
                    <a:pt x="1731" y="1379"/>
                    <a:pt x="1732" y="1379"/>
                  </a:cubicBezTo>
                  <a:cubicBezTo>
                    <a:pt x="1733" y="1379"/>
                    <a:pt x="1734" y="1379"/>
                    <a:pt x="1734" y="1380"/>
                  </a:cubicBezTo>
                  <a:cubicBezTo>
                    <a:pt x="1734" y="1381"/>
                    <a:pt x="1733" y="1382"/>
                    <a:pt x="1732" y="1382"/>
                  </a:cubicBezTo>
                  <a:close/>
                  <a:moveTo>
                    <a:pt x="1729" y="1378"/>
                  </a:moveTo>
                  <a:cubicBezTo>
                    <a:pt x="1729" y="1379"/>
                    <a:pt x="1726" y="1376"/>
                    <a:pt x="1723" y="1373"/>
                  </a:cubicBezTo>
                  <a:cubicBezTo>
                    <a:pt x="1719" y="1370"/>
                    <a:pt x="1718" y="1366"/>
                    <a:pt x="1718" y="1366"/>
                  </a:cubicBezTo>
                  <a:cubicBezTo>
                    <a:pt x="1718" y="1366"/>
                    <a:pt x="1722" y="1368"/>
                    <a:pt x="1725" y="1371"/>
                  </a:cubicBezTo>
                  <a:cubicBezTo>
                    <a:pt x="1728" y="1374"/>
                    <a:pt x="1730" y="1377"/>
                    <a:pt x="1729" y="1378"/>
                  </a:cubicBezTo>
                  <a:close/>
                  <a:moveTo>
                    <a:pt x="1723" y="1390"/>
                  </a:moveTo>
                  <a:cubicBezTo>
                    <a:pt x="1720" y="1393"/>
                    <a:pt x="1716" y="1395"/>
                    <a:pt x="1716" y="1395"/>
                  </a:cubicBezTo>
                  <a:cubicBezTo>
                    <a:pt x="1716" y="1395"/>
                    <a:pt x="1718" y="1391"/>
                    <a:pt x="1721" y="1388"/>
                  </a:cubicBezTo>
                  <a:cubicBezTo>
                    <a:pt x="1725" y="1385"/>
                    <a:pt x="1728" y="1383"/>
                    <a:pt x="1728" y="1383"/>
                  </a:cubicBezTo>
                  <a:cubicBezTo>
                    <a:pt x="1729" y="1384"/>
                    <a:pt x="1727" y="1387"/>
                    <a:pt x="1723" y="1390"/>
                  </a:cubicBezTo>
                  <a:close/>
                  <a:moveTo>
                    <a:pt x="1732" y="1354"/>
                  </a:moveTo>
                  <a:cubicBezTo>
                    <a:pt x="1731" y="1356"/>
                    <a:pt x="1731" y="1359"/>
                    <a:pt x="1730" y="1361"/>
                  </a:cubicBezTo>
                  <a:cubicBezTo>
                    <a:pt x="1730" y="1362"/>
                    <a:pt x="1729" y="1362"/>
                    <a:pt x="1729" y="1363"/>
                  </a:cubicBezTo>
                  <a:cubicBezTo>
                    <a:pt x="1729" y="1363"/>
                    <a:pt x="1729" y="1363"/>
                    <a:pt x="1729" y="1363"/>
                  </a:cubicBezTo>
                  <a:cubicBezTo>
                    <a:pt x="1728" y="1361"/>
                    <a:pt x="1726" y="1358"/>
                    <a:pt x="1723" y="1356"/>
                  </a:cubicBezTo>
                  <a:cubicBezTo>
                    <a:pt x="1723" y="1356"/>
                    <a:pt x="1723" y="1356"/>
                    <a:pt x="1723" y="1356"/>
                  </a:cubicBezTo>
                  <a:cubicBezTo>
                    <a:pt x="1726" y="1351"/>
                    <a:pt x="1729" y="1346"/>
                    <a:pt x="1732" y="1342"/>
                  </a:cubicBezTo>
                  <a:cubicBezTo>
                    <a:pt x="1732" y="1346"/>
                    <a:pt x="1732" y="1350"/>
                    <a:pt x="1732" y="1354"/>
                  </a:cubicBezTo>
                  <a:close/>
                  <a:moveTo>
                    <a:pt x="1571" y="1619"/>
                  </a:moveTo>
                  <a:cubicBezTo>
                    <a:pt x="1570" y="1619"/>
                    <a:pt x="1568" y="1620"/>
                    <a:pt x="1567" y="1621"/>
                  </a:cubicBezTo>
                  <a:cubicBezTo>
                    <a:pt x="1567" y="1620"/>
                    <a:pt x="1567" y="1620"/>
                    <a:pt x="1567" y="1620"/>
                  </a:cubicBezTo>
                  <a:cubicBezTo>
                    <a:pt x="1567" y="1618"/>
                    <a:pt x="1568" y="1615"/>
                    <a:pt x="1568" y="1613"/>
                  </a:cubicBezTo>
                  <a:cubicBezTo>
                    <a:pt x="1569" y="1615"/>
                    <a:pt x="1570" y="1617"/>
                    <a:pt x="1571" y="1619"/>
                  </a:cubicBezTo>
                  <a:close/>
                  <a:moveTo>
                    <a:pt x="1574" y="1629"/>
                  </a:moveTo>
                  <a:cubicBezTo>
                    <a:pt x="1589" y="1623"/>
                    <a:pt x="1589" y="1623"/>
                    <a:pt x="1589" y="1623"/>
                  </a:cubicBezTo>
                  <a:cubicBezTo>
                    <a:pt x="1589" y="1623"/>
                    <a:pt x="1589" y="1623"/>
                    <a:pt x="1589" y="1623"/>
                  </a:cubicBezTo>
                  <a:cubicBezTo>
                    <a:pt x="1575" y="1624"/>
                    <a:pt x="1575" y="1624"/>
                    <a:pt x="1575" y="1624"/>
                  </a:cubicBezTo>
                  <a:cubicBezTo>
                    <a:pt x="1575" y="1623"/>
                    <a:pt x="1575" y="1623"/>
                    <a:pt x="1575" y="1623"/>
                  </a:cubicBezTo>
                  <a:cubicBezTo>
                    <a:pt x="1589" y="1623"/>
                    <a:pt x="1589" y="1623"/>
                    <a:pt x="1589" y="1623"/>
                  </a:cubicBezTo>
                  <a:cubicBezTo>
                    <a:pt x="1578" y="1610"/>
                    <a:pt x="1578" y="1610"/>
                    <a:pt x="1578" y="1610"/>
                  </a:cubicBezTo>
                  <a:cubicBezTo>
                    <a:pt x="1578" y="1610"/>
                    <a:pt x="1577" y="1610"/>
                    <a:pt x="1576" y="1610"/>
                  </a:cubicBezTo>
                  <a:cubicBezTo>
                    <a:pt x="1576" y="1609"/>
                    <a:pt x="1576" y="1608"/>
                    <a:pt x="1577" y="1607"/>
                  </a:cubicBezTo>
                  <a:cubicBezTo>
                    <a:pt x="1577" y="1607"/>
                    <a:pt x="1578" y="1607"/>
                    <a:pt x="1579" y="1608"/>
                  </a:cubicBezTo>
                  <a:cubicBezTo>
                    <a:pt x="1579" y="1608"/>
                    <a:pt x="1579" y="1609"/>
                    <a:pt x="1579" y="1610"/>
                  </a:cubicBezTo>
                  <a:cubicBezTo>
                    <a:pt x="1590" y="1623"/>
                    <a:pt x="1590" y="1623"/>
                    <a:pt x="1590" y="1623"/>
                  </a:cubicBezTo>
                  <a:cubicBezTo>
                    <a:pt x="1588" y="1609"/>
                    <a:pt x="1588" y="1609"/>
                    <a:pt x="1588" y="1609"/>
                  </a:cubicBezTo>
                  <a:cubicBezTo>
                    <a:pt x="1589" y="1609"/>
                    <a:pt x="1589" y="1609"/>
                    <a:pt x="1589" y="1609"/>
                  </a:cubicBezTo>
                  <a:cubicBezTo>
                    <a:pt x="1590" y="1623"/>
                    <a:pt x="1590" y="1623"/>
                    <a:pt x="1590" y="1623"/>
                  </a:cubicBezTo>
                  <a:cubicBezTo>
                    <a:pt x="1590" y="1622"/>
                    <a:pt x="1590" y="1622"/>
                    <a:pt x="1590" y="1622"/>
                  </a:cubicBezTo>
                  <a:cubicBezTo>
                    <a:pt x="1590" y="1622"/>
                    <a:pt x="1590" y="1622"/>
                    <a:pt x="1590" y="1622"/>
                  </a:cubicBezTo>
                  <a:cubicBezTo>
                    <a:pt x="1597" y="1608"/>
                    <a:pt x="1597" y="1608"/>
                    <a:pt x="1597" y="1608"/>
                  </a:cubicBezTo>
                  <a:cubicBezTo>
                    <a:pt x="1597" y="1607"/>
                    <a:pt x="1596" y="1607"/>
                    <a:pt x="1597" y="1606"/>
                  </a:cubicBezTo>
                  <a:cubicBezTo>
                    <a:pt x="1597" y="1605"/>
                    <a:pt x="1598" y="1605"/>
                    <a:pt x="1599" y="1605"/>
                  </a:cubicBezTo>
                  <a:cubicBezTo>
                    <a:pt x="1600" y="1606"/>
                    <a:pt x="1600" y="1607"/>
                    <a:pt x="1600" y="1607"/>
                  </a:cubicBezTo>
                  <a:cubicBezTo>
                    <a:pt x="1599" y="1608"/>
                    <a:pt x="1599" y="1608"/>
                    <a:pt x="1598" y="1608"/>
                  </a:cubicBezTo>
                  <a:cubicBezTo>
                    <a:pt x="1591" y="1623"/>
                    <a:pt x="1591" y="1623"/>
                    <a:pt x="1591" y="1623"/>
                  </a:cubicBezTo>
                  <a:cubicBezTo>
                    <a:pt x="1602" y="1616"/>
                    <a:pt x="1602" y="1616"/>
                    <a:pt x="1602" y="1616"/>
                  </a:cubicBezTo>
                  <a:cubicBezTo>
                    <a:pt x="1603" y="1617"/>
                    <a:pt x="1603" y="1617"/>
                    <a:pt x="1603" y="1617"/>
                  </a:cubicBezTo>
                  <a:cubicBezTo>
                    <a:pt x="1592" y="1623"/>
                    <a:pt x="1592" y="1623"/>
                    <a:pt x="1592" y="1623"/>
                  </a:cubicBezTo>
                  <a:cubicBezTo>
                    <a:pt x="1607" y="1624"/>
                    <a:pt x="1607" y="1624"/>
                    <a:pt x="1607" y="1624"/>
                  </a:cubicBezTo>
                  <a:cubicBezTo>
                    <a:pt x="1607" y="1623"/>
                    <a:pt x="1608" y="1622"/>
                    <a:pt x="1609" y="1622"/>
                  </a:cubicBezTo>
                  <a:cubicBezTo>
                    <a:pt x="1610" y="1622"/>
                    <a:pt x="1611" y="1623"/>
                    <a:pt x="1611" y="1624"/>
                  </a:cubicBezTo>
                  <a:cubicBezTo>
                    <a:pt x="1611" y="1625"/>
                    <a:pt x="1610" y="1626"/>
                    <a:pt x="1609" y="1626"/>
                  </a:cubicBezTo>
                  <a:cubicBezTo>
                    <a:pt x="1608" y="1626"/>
                    <a:pt x="1608" y="1625"/>
                    <a:pt x="1607" y="1624"/>
                  </a:cubicBezTo>
                  <a:cubicBezTo>
                    <a:pt x="1591" y="1624"/>
                    <a:pt x="1591" y="1624"/>
                    <a:pt x="1591" y="1624"/>
                  </a:cubicBezTo>
                  <a:cubicBezTo>
                    <a:pt x="1600" y="1634"/>
                    <a:pt x="1600" y="1634"/>
                    <a:pt x="1600" y="1634"/>
                  </a:cubicBezTo>
                  <a:cubicBezTo>
                    <a:pt x="1600" y="1634"/>
                    <a:pt x="1600" y="1634"/>
                    <a:pt x="1600" y="1634"/>
                  </a:cubicBezTo>
                  <a:cubicBezTo>
                    <a:pt x="1591" y="1624"/>
                    <a:pt x="1591" y="1624"/>
                    <a:pt x="1591" y="1624"/>
                  </a:cubicBezTo>
                  <a:cubicBezTo>
                    <a:pt x="1595" y="1640"/>
                    <a:pt x="1595" y="1640"/>
                    <a:pt x="1595" y="1640"/>
                  </a:cubicBezTo>
                  <a:cubicBezTo>
                    <a:pt x="1596" y="1640"/>
                    <a:pt x="1596" y="1640"/>
                    <a:pt x="1597" y="1640"/>
                  </a:cubicBezTo>
                  <a:cubicBezTo>
                    <a:pt x="1597" y="1641"/>
                    <a:pt x="1597" y="1642"/>
                    <a:pt x="1597" y="1643"/>
                  </a:cubicBezTo>
                  <a:cubicBezTo>
                    <a:pt x="1596" y="1643"/>
                    <a:pt x="1595" y="1643"/>
                    <a:pt x="1594" y="1642"/>
                  </a:cubicBezTo>
                  <a:cubicBezTo>
                    <a:pt x="1594" y="1642"/>
                    <a:pt x="1594" y="1641"/>
                    <a:pt x="1594" y="1640"/>
                  </a:cubicBezTo>
                  <a:cubicBezTo>
                    <a:pt x="1594" y="1640"/>
                    <a:pt x="1595" y="1640"/>
                    <a:pt x="1595" y="1640"/>
                  </a:cubicBezTo>
                  <a:cubicBezTo>
                    <a:pt x="1590" y="1624"/>
                    <a:pt x="1590" y="1624"/>
                    <a:pt x="1590" y="1624"/>
                  </a:cubicBezTo>
                  <a:cubicBezTo>
                    <a:pt x="1585" y="1634"/>
                    <a:pt x="1585" y="1634"/>
                    <a:pt x="1585" y="1634"/>
                  </a:cubicBezTo>
                  <a:cubicBezTo>
                    <a:pt x="1584" y="1634"/>
                    <a:pt x="1584" y="1634"/>
                    <a:pt x="1584" y="1634"/>
                  </a:cubicBezTo>
                  <a:cubicBezTo>
                    <a:pt x="1589" y="1624"/>
                    <a:pt x="1589" y="1624"/>
                    <a:pt x="1589" y="1624"/>
                  </a:cubicBezTo>
                  <a:cubicBezTo>
                    <a:pt x="1574" y="1630"/>
                    <a:pt x="1574" y="1630"/>
                    <a:pt x="1574" y="1630"/>
                  </a:cubicBezTo>
                  <a:cubicBezTo>
                    <a:pt x="1574" y="1630"/>
                    <a:pt x="1574" y="1630"/>
                    <a:pt x="1574" y="1630"/>
                  </a:cubicBezTo>
                  <a:cubicBezTo>
                    <a:pt x="1574" y="1631"/>
                    <a:pt x="1573" y="1632"/>
                    <a:pt x="1572" y="1632"/>
                  </a:cubicBezTo>
                  <a:cubicBezTo>
                    <a:pt x="1571" y="1632"/>
                    <a:pt x="1571" y="1631"/>
                    <a:pt x="1571" y="1630"/>
                  </a:cubicBezTo>
                  <a:cubicBezTo>
                    <a:pt x="1571" y="1629"/>
                    <a:pt x="1571" y="1628"/>
                    <a:pt x="1572" y="1628"/>
                  </a:cubicBezTo>
                  <a:cubicBezTo>
                    <a:pt x="1573" y="1628"/>
                    <a:pt x="1573" y="1629"/>
                    <a:pt x="1574" y="1629"/>
                  </a:cubicBezTo>
                  <a:close/>
                  <a:moveTo>
                    <a:pt x="1493" y="1674"/>
                  </a:moveTo>
                  <a:cubicBezTo>
                    <a:pt x="1493" y="1679"/>
                    <a:pt x="1493" y="1679"/>
                    <a:pt x="1493" y="1679"/>
                  </a:cubicBezTo>
                  <a:cubicBezTo>
                    <a:pt x="1493" y="1679"/>
                    <a:pt x="1493" y="1679"/>
                    <a:pt x="1493" y="1679"/>
                  </a:cubicBezTo>
                  <a:cubicBezTo>
                    <a:pt x="1493" y="1674"/>
                    <a:pt x="1493" y="1674"/>
                    <a:pt x="1493" y="1674"/>
                  </a:cubicBezTo>
                  <a:cubicBezTo>
                    <a:pt x="1493" y="1674"/>
                    <a:pt x="1493" y="1674"/>
                    <a:pt x="1493" y="1674"/>
                  </a:cubicBezTo>
                  <a:cubicBezTo>
                    <a:pt x="1493" y="1674"/>
                    <a:pt x="1493" y="1674"/>
                    <a:pt x="1493" y="1674"/>
                  </a:cubicBezTo>
                  <a:cubicBezTo>
                    <a:pt x="1489" y="1679"/>
                    <a:pt x="1489" y="1679"/>
                    <a:pt x="1489" y="1679"/>
                  </a:cubicBezTo>
                  <a:cubicBezTo>
                    <a:pt x="1489" y="1680"/>
                    <a:pt x="1490" y="1680"/>
                    <a:pt x="1489" y="1680"/>
                  </a:cubicBezTo>
                  <a:cubicBezTo>
                    <a:pt x="1489" y="1680"/>
                    <a:pt x="1489" y="1681"/>
                    <a:pt x="1488" y="1680"/>
                  </a:cubicBezTo>
                  <a:cubicBezTo>
                    <a:pt x="1488" y="1680"/>
                    <a:pt x="1488" y="1680"/>
                    <a:pt x="1488" y="1679"/>
                  </a:cubicBezTo>
                  <a:cubicBezTo>
                    <a:pt x="1488" y="1679"/>
                    <a:pt x="1489" y="1679"/>
                    <a:pt x="1489" y="1679"/>
                  </a:cubicBezTo>
                  <a:cubicBezTo>
                    <a:pt x="1492" y="1674"/>
                    <a:pt x="1492" y="1674"/>
                    <a:pt x="1492" y="1674"/>
                  </a:cubicBezTo>
                  <a:cubicBezTo>
                    <a:pt x="1488" y="1676"/>
                    <a:pt x="1488" y="1676"/>
                    <a:pt x="1488" y="1676"/>
                  </a:cubicBezTo>
                  <a:cubicBezTo>
                    <a:pt x="1488" y="1676"/>
                    <a:pt x="1488" y="1676"/>
                    <a:pt x="1488" y="1676"/>
                  </a:cubicBezTo>
                  <a:cubicBezTo>
                    <a:pt x="1492" y="1674"/>
                    <a:pt x="1492" y="1674"/>
                    <a:pt x="1492" y="1674"/>
                  </a:cubicBezTo>
                  <a:cubicBezTo>
                    <a:pt x="1486" y="1673"/>
                    <a:pt x="1486" y="1673"/>
                    <a:pt x="1486" y="1673"/>
                  </a:cubicBezTo>
                  <a:cubicBezTo>
                    <a:pt x="1486" y="1673"/>
                    <a:pt x="1486" y="1673"/>
                    <a:pt x="1485" y="1673"/>
                  </a:cubicBezTo>
                  <a:cubicBezTo>
                    <a:pt x="1485" y="1673"/>
                    <a:pt x="1485" y="1673"/>
                    <a:pt x="1485" y="1673"/>
                  </a:cubicBezTo>
                  <a:cubicBezTo>
                    <a:pt x="1485" y="1672"/>
                    <a:pt x="1485" y="1672"/>
                    <a:pt x="1485" y="1672"/>
                  </a:cubicBezTo>
                  <a:cubicBezTo>
                    <a:pt x="1486" y="1672"/>
                    <a:pt x="1486" y="1672"/>
                    <a:pt x="1486" y="1672"/>
                  </a:cubicBezTo>
                  <a:cubicBezTo>
                    <a:pt x="1492" y="1673"/>
                    <a:pt x="1492" y="1673"/>
                    <a:pt x="1492" y="1673"/>
                  </a:cubicBezTo>
                  <a:cubicBezTo>
                    <a:pt x="1489" y="1669"/>
                    <a:pt x="1489" y="1669"/>
                    <a:pt x="1489" y="1669"/>
                  </a:cubicBezTo>
                  <a:cubicBezTo>
                    <a:pt x="1489" y="1669"/>
                    <a:pt x="1489" y="1669"/>
                    <a:pt x="1489" y="1669"/>
                  </a:cubicBezTo>
                  <a:cubicBezTo>
                    <a:pt x="1493" y="1673"/>
                    <a:pt x="1493" y="1673"/>
                    <a:pt x="1493" y="1673"/>
                  </a:cubicBezTo>
                  <a:cubicBezTo>
                    <a:pt x="1491" y="1667"/>
                    <a:pt x="1491" y="1667"/>
                    <a:pt x="1491" y="1667"/>
                  </a:cubicBezTo>
                  <a:cubicBezTo>
                    <a:pt x="1491" y="1667"/>
                    <a:pt x="1491" y="1667"/>
                    <a:pt x="1491" y="1667"/>
                  </a:cubicBezTo>
                  <a:cubicBezTo>
                    <a:pt x="1491" y="1666"/>
                    <a:pt x="1491" y="1666"/>
                    <a:pt x="1491" y="1666"/>
                  </a:cubicBezTo>
                  <a:cubicBezTo>
                    <a:pt x="1491" y="1666"/>
                    <a:pt x="1492" y="1666"/>
                    <a:pt x="1492" y="1666"/>
                  </a:cubicBezTo>
                  <a:cubicBezTo>
                    <a:pt x="1492" y="1666"/>
                    <a:pt x="1492" y="1667"/>
                    <a:pt x="1492" y="1667"/>
                  </a:cubicBezTo>
                  <a:cubicBezTo>
                    <a:pt x="1492" y="1667"/>
                    <a:pt x="1492" y="1667"/>
                    <a:pt x="1492" y="1667"/>
                  </a:cubicBezTo>
                  <a:cubicBezTo>
                    <a:pt x="1493" y="1674"/>
                    <a:pt x="1493" y="1674"/>
                    <a:pt x="1493" y="1674"/>
                  </a:cubicBezTo>
                  <a:cubicBezTo>
                    <a:pt x="1495" y="1670"/>
                    <a:pt x="1495" y="1670"/>
                    <a:pt x="1495" y="1670"/>
                  </a:cubicBezTo>
                  <a:cubicBezTo>
                    <a:pt x="1495" y="1670"/>
                    <a:pt x="1495" y="1670"/>
                    <a:pt x="1495" y="1670"/>
                  </a:cubicBezTo>
                  <a:cubicBezTo>
                    <a:pt x="1493" y="1674"/>
                    <a:pt x="1493" y="1674"/>
                    <a:pt x="1493" y="1674"/>
                  </a:cubicBezTo>
                  <a:cubicBezTo>
                    <a:pt x="1499" y="1672"/>
                    <a:pt x="1499" y="1672"/>
                    <a:pt x="1499" y="1672"/>
                  </a:cubicBezTo>
                  <a:cubicBezTo>
                    <a:pt x="1499" y="1672"/>
                    <a:pt x="1499" y="1672"/>
                    <a:pt x="1499" y="1672"/>
                  </a:cubicBezTo>
                  <a:cubicBezTo>
                    <a:pt x="1499" y="1671"/>
                    <a:pt x="1500" y="1671"/>
                    <a:pt x="1500" y="1671"/>
                  </a:cubicBezTo>
                  <a:cubicBezTo>
                    <a:pt x="1500" y="1671"/>
                    <a:pt x="1501" y="1672"/>
                    <a:pt x="1501" y="1672"/>
                  </a:cubicBezTo>
                  <a:cubicBezTo>
                    <a:pt x="1501" y="1672"/>
                    <a:pt x="1500" y="1673"/>
                    <a:pt x="1500" y="1673"/>
                  </a:cubicBezTo>
                  <a:cubicBezTo>
                    <a:pt x="1500" y="1673"/>
                    <a:pt x="1499" y="1672"/>
                    <a:pt x="1499" y="1672"/>
                  </a:cubicBezTo>
                  <a:cubicBezTo>
                    <a:pt x="1493" y="1674"/>
                    <a:pt x="1493" y="1674"/>
                    <a:pt x="1493" y="1674"/>
                  </a:cubicBezTo>
                  <a:cubicBezTo>
                    <a:pt x="1493" y="1674"/>
                    <a:pt x="1493" y="1674"/>
                    <a:pt x="1493" y="1674"/>
                  </a:cubicBezTo>
                  <a:cubicBezTo>
                    <a:pt x="1499" y="1674"/>
                    <a:pt x="1499" y="1674"/>
                    <a:pt x="1499" y="1674"/>
                  </a:cubicBezTo>
                  <a:cubicBezTo>
                    <a:pt x="1498" y="1674"/>
                    <a:pt x="1498" y="1674"/>
                    <a:pt x="1498" y="1674"/>
                  </a:cubicBezTo>
                  <a:cubicBezTo>
                    <a:pt x="1493" y="1674"/>
                    <a:pt x="1493" y="1674"/>
                    <a:pt x="1493" y="1674"/>
                  </a:cubicBezTo>
                  <a:cubicBezTo>
                    <a:pt x="1497" y="1679"/>
                    <a:pt x="1497" y="1679"/>
                    <a:pt x="1497" y="1679"/>
                  </a:cubicBezTo>
                  <a:cubicBezTo>
                    <a:pt x="1497" y="1679"/>
                    <a:pt x="1497" y="1679"/>
                    <a:pt x="1497" y="1680"/>
                  </a:cubicBezTo>
                  <a:cubicBezTo>
                    <a:pt x="1498" y="1680"/>
                    <a:pt x="1498" y="1680"/>
                    <a:pt x="1497" y="1681"/>
                  </a:cubicBezTo>
                  <a:cubicBezTo>
                    <a:pt x="1497" y="1681"/>
                    <a:pt x="1497" y="1681"/>
                    <a:pt x="1496" y="1680"/>
                  </a:cubicBezTo>
                  <a:cubicBezTo>
                    <a:pt x="1496" y="1680"/>
                    <a:pt x="1496" y="1680"/>
                    <a:pt x="1496" y="1680"/>
                  </a:cubicBezTo>
                  <a:lnTo>
                    <a:pt x="1493" y="1674"/>
                  </a:lnTo>
                  <a:close/>
                  <a:moveTo>
                    <a:pt x="1283" y="1784"/>
                  </a:moveTo>
                  <a:cubicBezTo>
                    <a:pt x="1283" y="1784"/>
                    <a:pt x="1283" y="1784"/>
                    <a:pt x="1283" y="1784"/>
                  </a:cubicBezTo>
                  <a:cubicBezTo>
                    <a:pt x="1283" y="1784"/>
                    <a:pt x="1283" y="1784"/>
                    <a:pt x="1284" y="1784"/>
                  </a:cubicBezTo>
                  <a:lnTo>
                    <a:pt x="1283" y="1784"/>
                  </a:lnTo>
                  <a:close/>
                  <a:moveTo>
                    <a:pt x="1290" y="1783"/>
                  </a:moveTo>
                  <a:cubicBezTo>
                    <a:pt x="1290" y="1783"/>
                    <a:pt x="1290" y="1783"/>
                    <a:pt x="1290" y="1783"/>
                  </a:cubicBezTo>
                  <a:cubicBezTo>
                    <a:pt x="1284" y="1784"/>
                    <a:pt x="1284" y="1784"/>
                    <a:pt x="1284" y="1784"/>
                  </a:cubicBezTo>
                  <a:cubicBezTo>
                    <a:pt x="1283" y="1784"/>
                    <a:pt x="1283" y="1784"/>
                    <a:pt x="1283" y="1784"/>
                  </a:cubicBezTo>
                  <a:cubicBezTo>
                    <a:pt x="1290" y="1782"/>
                    <a:pt x="1290" y="1782"/>
                    <a:pt x="1290" y="1782"/>
                  </a:cubicBezTo>
                  <a:cubicBezTo>
                    <a:pt x="1290" y="1782"/>
                    <a:pt x="1290" y="1782"/>
                    <a:pt x="1290" y="1782"/>
                  </a:cubicBezTo>
                  <a:cubicBezTo>
                    <a:pt x="1290" y="1782"/>
                    <a:pt x="1290" y="1782"/>
                    <a:pt x="1290" y="1782"/>
                  </a:cubicBezTo>
                  <a:cubicBezTo>
                    <a:pt x="1291" y="1782"/>
                    <a:pt x="1291" y="1782"/>
                    <a:pt x="1291" y="1783"/>
                  </a:cubicBezTo>
                  <a:cubicBezTo>
                    <a:pt x="1291" y="1783"/>
                    <a:pt x="1291" y="1783"/>
                    <a:pt x="1290" y="1783"/>
                  </a:cubicBezTo>
                  <a:close/>
                  <a:moveTo>
                    <a:pt x="1289" y="1785"/>
                  </a:moveTo>
                  <a:cubicBezTo>
                    <a:pt x="1284" y="1785"/>
                    <a:pt x="1284" y="1785"/>
                    <a:pt x="1284" y="1785"/>
                  </a:cubicBezTo>
                  <a:cubicBezTo>
                    <a:pt x="1284" y="1784"/>
                    <a:pt x="1284" y="1784"/>
                    <a:pt x="1284" y="1784"/>
                  </a:cubicBezTo>
                  <a:cubicBezTo>
                    <a:pt x="1289" y="1785"/>
                    <a:pt x="1289" y="1785"/>
                    <a:pt x="1289" y="1785"/>
                  </a:cubicBezTo>
                  <a:close/>
                  <a:moveTo>
                    <a:pt x="1288" y="1791"/>
                  </a:moveTo>
                  <a:cubicBezTo>
                    <a:pt x="1287" y="1791"/>
                    <a:pt x="1287" y="1791"/>
                    <a:pt x="1287" y="1791"/>
                  </a:cubicBezTo>
                  <a:cubicBezTo>
                    <a:pt x="1286" y="1791"/>
                    <a:pt x="1287" y="1790"/>
                    <a:pt x="1287" y="1790"/>
                  </a:cubicBezTo>
                  <a:cubicBezTo>
                    <a:pt x="1283" y="1785"/>
                    <a:pt x="1283" y="1785"/>
                    <a:pt x="1283" y="1785"/>
                  </a:cubicBezTo>
                  <a:cubicBezTo>
                    <a:pt x="1284" y="1785"/>
                    <a:pt x="1284" y="1785"/>
                    <a:pt x="1284" y="1785"/>
                  </a:cubicBezTo>
                  <a:cubicBezTo>
                    <a:pt x="1287" y="1790"/>
                    <a:pt x="1287" y="1790"/>
                    <a:pt x="1287" y="1790"/>
                  </a:cubicBezTo>
                  <a:cubicBezTo>
                    <a:pt x="1287" y="1790"/>
                    <a:pt x="1288" y="1790"/>
                    <a:pt x="1288" y="1790"/>
                  </a:cubicBezTo>
                  <a:cubicBezTo>
                    <a:pt x="1288" y="1790"/>
                    <a:pt x="1288" y="1791"/>
                    <a:pt x="1288" y="1791"/>
                  </a:cubicBezTo>
                  <a:close/>
                  <a:moveTo>
                    <a:pt x="1283" y="1790"/>
                  </a:moveTo>
                  <a:cubicBezTo>
                    <a:pt x="1283" y="1785"/>
                    <a:pt x="1283" y="1785"/>
                    <a:pt x="1283" y="1785"/>
                  </a:cubicBezTo>
                  <a:cubicBezTo>
                    <a:pt x="1283" y="1785"/>
                    <a:pt x="1283" y="1785"/>
                    <a:pt x="1283" y="1785"/>
                  </a:cubicBezTo>
                  <a:cubicBezTo>
                    <a:pt x="1283" y="1790"/>
                    <a:pt x="1283" y="1790"/>
                    <a:pt x="1283" y="1790"/>
                  </a:cubicBezTo>
                  <a:close/>
                  <a:moveTo>
                    <a:pt x="1280" y="1791"/>
                  </a:moveTo>
                  <a:cubicBezTo>
                    <a:pt x="1280" y="1791"/>
                    <a:pt x="1279" y="1791"/>
                    <a:pt x="1279" y="1791"/>
                  </a:cubicBezTo>
                  <a:cubicBezTo>
                    <a:pt x="1278" y="1791"/>
                    <a:pt x="1278" y="1790"/>
                    <a:pt x="1279" y="1790"/>
                  </a:cubicBezTo>
                  <a:cubicBezTo>
                    <a:pt x="1279" y="1790"/>
                    <a:pt x="1279" y="1790"/>
                    <a:pt x="1279" y="1790"/>
                  </a:cubicBezTo>
                  <a:cubicBezTo>
                    <a:pt x="1282" y="1786"/>
                    <a:pt x="1282" y="1786"/>
                    <a:pt x="1282" y="1786"/>
                  </a:cubicBezTo>
                  <a:cubicBezTo>
                    <a:pt x="1282" y="1786"/>
                    <a:pt x="1282" y="1786"/>
                    <a:pt x="1282" y="1786"/>
                  </a:cubicBezTo>
                  <a:cubicBezTo>
                    <a:pt x="1280" y="1790"/>
                    <a:pt x="1280" y="1790"/>
                    <a:pt x="1280" y="1790"/>
                  </a:cubicBezTo>
                  <a:cubicBezTo>
                    <a:pt x="1280" y="1790"/>
                    <a:pt x="1280" y="1790"/>
                    <a:pt x="1280" y="1791"/>
                  </a:cubicBezTo>
                  <a:close/>
                  <a:moveTo>
                    <a:pt x="1282" y="1778"/>
                  </a:moveTo>
                  <a:cubicBezTo>
                    <a:pt x="1282" y="1778"/>
                    <a:pt x="1281" y="1777"/>
                    <a:pt x="1281" y="1777"/>
                  </a:cubicBezTo>
                  <a:cubicBezTo>
                    <a:pt x="1281" y="1777"/>
                    <a:pt x="1281" y="1777"/>
                    <a:pt x="1281" y="1776"/>
                  </a:cubicBezTo>
                  <a:cubicBezTo>
                    <a:pt x="1282" y="1776"/>
                    <a:pt x="1282" y="1776"/>
                    <a:pt x="1282" y="1777"/>
                  </a:cubicBezTo>
                  <a:cubicBezTo>
                    <a:pt x="1282" y="1777"/>
                    <a:pt x="1282" y="1777"/>
                    <a:pt x="1282" y="1778"/>
                  </a:cubicBezTo>
                  <a:cubicBezTo>
                    <a:pt x="1282" y="1778"/>
                    <a:pt x="1282" y="1778"/>
                    <a:pt x="1282" y="1778"/>
                  </a:cubicBezTo>
                  <a:cubicBezTo>
                    <a:pt x="1282" y="1778"/>
                    <a:pt x="1282" y="1778"/>
                    <a:pt x="1282" y="1778"/>
                  </a:cubicBezTo>
                  <a:cubicBezTo>
                    <a:pt x="1282" y="1778"/>
                    <a:pt x="1282" y="1778"/>
                    <a:pt x="1282" y="1778"/>
                  </a:cubicBezTo>
                  <a:close/>
                  <a:moveTo>
                    <a:pt x="183" y="1228"/>
                  </a:moveTo>
                  <a:cubicBezTo>
                    <a:pt x="183" y="1228"/>
                    <a:pt x="183" y="1228"/>
                    <a:pt x="183" y="1228"/>
                  </a:cubicBezTo>
                  <a:cubicBezTo>
                    <a:pt x="183" y="1228"/>
                    <a:pt x="183" y="1228"/>
                    <a:pt x="183" y="1228"/>
                  </a:cubicBezTo>
                  <a:cubicBezTo>
                    <a:pt x="183" y="1228"/>
                    <a:pt x="183" y="1228"/>
                    <a:pt x="183" y="1228"/>
                  </a:cubicBezTo>
                  <a:close/>
                  <a:moveTo>
                    <a:pt x="191" y="1220"/>
                  </a:moveTo>
                  <a:cubicBezTo>
                    <a:pt x="191" y="1220"/>
                    <a:pt x="191" y="1220"/>
                    <a:pt x="191" y="1220"/>
                  </a:cubicBezTo>
                  <a:cubicBezTo>
                    <a:pt x="191" y="1220"/>
                    <a:pt x="191" y="1219"/>
                    <a:pt x="191" y="1219"/>
                  </a:cubicBezTo>
                  <a:cubicBezTo>
                    <a:pt x="191" y="1219"/>
                    <a:pt x="191" y="1219"/>
                    <a:pt x="191" y="1220"/>
                  </a:cubicBezTo>
                  <a:cubicBezTo>
                    <a:pt x="191" y="1220"/>
                    <a:pt x="191" y="1220"/>
                    <a:pt x="191" y="1220"/>
                  </a:cubicBezTo>
                  <a:close/>
                  <a:moveTo>
                    <a:pt x="199" y="1228"/>
                  </a:moveTo>
                  <a:cubicBezTo>
                    <a:pt x="199" y="1228"/>
                    <a:pt x="197" y="1227"/>
                    <a:pt x="195" y="1226"/>
                  </a:cubicBezTo>
                  <a:cubicBezTo>
                    <a:pt x="193" y="1224"/>
                    <a:pt x="192" y="1222"/>
                    <a:pt x="192" y="1222"/>
                  </a:cubicBezTo>
                  <a:cubicBezTo>
                    <a:pt x="192" y="1221"/>
                    <a:pt x="194" y="1223"/>
                    <a:pt x="196" y="1224"/>
                  </a:cubicBezTo>
                  <a:cubicBezTo>
                    <a:pt x="198" y="1226"/>
                    <a:pt x="199" y="1228"/>
                    <a:pt x="199" y="1228"/>
                  </a:cubicBezTo>
                  <a:close/>
                  <a:moveTo>
                    <a:pt x="195" y="1214"/>
                  </a:moveTo>
                  <a:cubicBezTo>
                    <a:pt x="194" y="1216"/>
                    <a:pt x="192" y="1218"/>
                    <a:pt x="192" y="1218"/>
                  </a:cubicBezTo>
                  <a:cubicBezTo>
                    <a:pt x="191" y="1217"/>
                    <a:pt x="193" y="1215"/>
                    <a:pt x="194" y="1213"/>
                  </a:cubicBezTo>
                  <a:cubicBezTo>
                    <a:pt x="196" y="1211"/>
                    <a:pt x="198" y="1210"/>
                    <a:pt x="198" y="1210"/>
                  </a:cubicBezTo>
                  <a:cubicBezTo>
                    <a:pt x="198" y="1210"/>
                    <a:pt x="197" y="1212"/>
                    <a:pt x="195" y="1214"/>
                  </a:cubicBezTo>
                  <a:close/>
                  <a:moveTo>
                    <a:pt x="154" y="1109"/>
                  </a:moveTo>
                  <a:cubicBezTo>
                    <a:pt x="154" y="1109"/>
                    <a:pt x="153" y="1109"/>
                    <a:pt x="152" y="1108"/>
                  </a:cubicBezTo>
                  <a:cubicBezTo>
                    <a:pt x="152" y="1108"/>
                    <a:pt x="152" y="1107"/>
                    <a:pt x="152" y="1107"/>
                  </a:cubicBezTo>
                  <a:cubicBezTo>
                    <a:pt x="144" y="1097"/>
                    <a:pt x="144" y="1097"/>
                    <a:pt x="144" y="1097"/>
                  </a:cubicBezTo>
                  <a:cubicBezTo>
                    <a:pt x="145" y="1107"/>
                    <a:pt x="145" y="1107"/>
                    <a:pt x="145" y="1107"/>
                  </a:cubicBezTo>
                  <a:cubicBezTo>
                    <a:pt x="145" y="1107"/>
                    <a:pt x="145" y="1107"/>
                    <a:pt x="145" y="1107"/>
                  </a:cubicBezTo>
                  <a:cubicBezTo>
                    <a:pt x="144" y="1097"/>
                    <a:pt x="144" y="1097"/>
                    <a:pt x="144" y="1097"/>
                  </a:cubicBezTo>
                  <a:cubicBezTo>
                    <a:pt x="144" y="1098"/>
                    <a:pt x="144" y="1098"/>
                    <a:pt x="144" y="1098"/>
                  </a:cubicBezTo>
                  <a:cubicBezTo>
                    <a:pt x="144" y="1098"/>
                    <a:pt x="144" y="1098"/>
                    <a:pt x="144" y="1098"/>
                  </a:cubicBezTo>
                  <a:cubicBezTo>
                    <a:pt x="138" y="1108"/>
                    <a:pt x="138" y="1108"/>
                    <a:pt x="138" y="1108"/>
                  </a:cubicBezTo>
                  <a:cubicBezTo>
                    <a:pt x="139" y="1109"/>
                    <a:pt x="139" y="1109"/>
                    <a:pt x="139" y="1110"/>
                  </a:cubicBezTo>
                  <a:cubicBezTo>
                    <a:pt x="139" y="1111"/>
                    <a:pt x="138" y="1111"/>
                    <a:pt x="137" y="1110"/>
                  </a:cubicBezTo>
                  <a:cubicBezTo>
                    <a:pt x="137" y="1110"/>
                    <a:pt x="136" y="1109"/>
                    <a:pt x="137" y="1109"/>
                  </a:cubicBezTo>
                  <a:cubicBezTo>
                    <a:pt x="137" y="1108"/>
                    <a:pt x="137" y="1108"/>
                    <a:pt x="138" y="1108"/>
                  </a:cubicBezTo>
                  <a:cubicBezTo>
                    <a:pt x="143" y="1097"/>
                    <a:pt x="143" y="1097"/>
                    <a:pt x="143" y="1097"/>
                  </a:cubicBezTo>
                  <a:cubicBezTo>
                    <a:pt x="135" y="1102"/>
                    <a:pt x="135" y="1102"/>
                    <a:pt x="135" y="1102"/>
                  </a:cubicBezTo>
                  <a:cubicBezTo>
                    <a:pt x="134" y="1102"/>
                    <a:pt x="134" y="1102"/>
                    <a:pt x="134" y="1102"/>
                  </a:cubicBezTo>
                  <a:cubicBezTo>
                    <a:pt x="143" y="1097"/>
                    <a:pt x="143" y="1097"/>
                    <a:pt x="143" y="1097"/>
                  </a:cubicBezTo>
                  <a:cubicBezTo>
                    <a:pt x="131" y="1096"/>
                    <a:pt x="131" y="1096"/>
                    <a:pt x="131" y="1096"/>
                  </a:cubicBezTo>
                  <a:cubicBezTo>
                    <a:pt x="131" y="1097"/>
                    <a:pt x="130" y="1097"/>
                    <a:pt x="130" y="1097"/>
                  </a:cubicBezTo>
                  <a:cubicBezTo>
                    <a:pt x="129" y="1097"/>
                    <a:pt x="128" y="1097"/>
                    <a:pt x="128" y="1096"/>
                  </a:cubicBezTo>
                  <a:cubicBezTo>
                    <a:pt x="128" y="1095"/>
                    <a:pt x="129" y="1095"/>
                    <a:pt x="130" y="1095"/>
                  </a:cubicBezTo>
                  <a:cubicBezTo>
                    <a:pt x="130" y="1095"/>
                    <a:pt x="131" y="1095"/>
                    <a:pt x="131" y="1096"/>
                  </a:cubicBezTo>
                  <a:cubicBezTo>
                    <a:pt x="143" y="1096"/>
                    <a:pt x="143" y="1096"/>
                    <a:pt x="143" y="1096"/>
                  </a:cubicBezTo>
                  <a:cubicBezTo>
                    <a:pt x="136" y="1089"/>
                    <a:pt x="136" y="1089"/>
                    <a:pt x="136" y="1089"/>
                  </a:cubicBezTo>
                  <a:cubicBezTo>
                    <a:pt x="136" y="1088"/>
                    <a:pt x="136" y="1088"/>
                    <a:pt x="136" y="1088"/>
                  </a:cubicBezTo>
                  <a:cubicBezTo>
                    <a:pt x="143" y="1096"/>
                    <a:pt x="143" y="1096"/>
                    <a:pt x="143" y="1096"/>
                  </a:cubicBezTo>
                  <a:cubicBezTo>
                    <a:pt x="140" y="1084"/>
                    <a:pt x="140" y="1084"/>
                    <a:pt x="140" y="1084"/>
                  </a:cubicBezTo>
                  <a:cubicBezTo>
                    <a:pt x="139" y="1084"/>
                    <a:pt x="139" y="1084"/>
                    <a:pt x="139" y="1084"/>
                  </a:cubicBezTo>
                  <a:cubicBezTo>
                    <a:pt x="138" y="1083"/>
                    <a:pt x="138" y="1082"/>
                    <a:pt x="139" y="1082"/>
                  </a:cubicBezTo>
                  <a:cubicBezTo>
                    <a:pt x="139" y="1082"/>
                    <a:pt x="140" y="1082"/>
                    <a:pt x="141" y="1082"/>
                  </a:cubicBezTo>
                  <a:cubicBezTo>
                    <a:pt x="141" y="1083"/>
                    <a:pt x="141" y="1084"/>
                    <a:pt x="141" y="1084"/>
                  </a:cubicBezTo>
                  <a:cubicBezTo>
                    <a:pt x="140" y="1084"/>
                    <a:pt x="140" y="1084"/>
                    <a:pt x="140" y="1084"/>
                  </a:cubicBezTo>
                  <a:cubicBezTo>
                    <a:pt x="144" y="1096"/>
                    <a:pt x="144" y="1096"/>
                    <a:pt x="144" y="1096"/>
                  </a:cubicBezTo>
                  <a:cubicBezTo>
                    <a:pt x="148" y="1088"/>
                    <a:pt x="148" y="1088"/>
                    <a:pt x="148" y="1088"/>
                  </a:cubicBezTo>
                  <a:cubicBezTo>
                    <a:pt x="148" y="1088"/>
                    <a:pt x="148" y="1088"/>
                    <a:pt x="148" y="1088"/>
                  </a:cubicBezTo>
                  <a:cubicBezTo>
                    <a:pt x="144" y="1096"/>
                    <a:pt x="144" y="1096"/>
                    <a:pt x="144" y="1096"/>
                  </a:cubicBezTo>
                  <a:cubicBezTo>
                    <a:pt x="154" y="1092"/>
                    <a:pt x="154" y="1092"/>
                    <a:pt x="154" y="1092"/>
                  </a:cubicBezTo>
                  <a:cubicBezTo>
                    <a:pt x="154" y="1093"/>
                    <a:pt x="154" y="1093"/>
                    <a:pt x="154" y="1093"/>
                  </a:cubicBezTo>
                  <a:cubicBezTo>
                    <a:pt x="145" y="1097"/>
                    <a:pt x="145" y="1097"/>
                    <a:pt x="145" y="1097"/>
                  </a:cubicBezTo>
                  <a:cubicBezTo>
                    <a:pt x="145" y="1097"/>
                    <a:pt x="145" y="1097"/>
                    <a:pt x="145" y="1097"/>
                  </a:cubicBezTo>
                  <a:cubicBezTo>
                    <a:pt x="154" y="1096"/>
                    <a:pt x="154" y="1096"/>
                    <a:pt x="154" y="1096"/>
                  </a:cubicBezTo>
                  <a:cubicBezTo>
                    <a:pt x="154" y="1096"/>
                    <a:pt x="154" y="1097"/>
                    <a:pt x="154" y="1097"/>
                  </a:cubicBezTo>
                  <a:cubicBezTo>
                    <a:pt x="145" y="1097"/>
                    <a:pt x="145" y="1097"/>
                    <a:pt x="145" y="1097"/>
                  </a:cubicBezTo>
                  <a:cubicBezTo>
                    <a:pt x="153" y="1107"/>
                    <a:pt x="153" y="1107"/>
                    <a:pt x="153" y="1107"/>
                  </a:cubicBezTo>
                  <a:cubicBezTo>
                    <a:pt x="153" y="1106"/>
                    <a:pt x="154" y="1107"/>
                    <a:pt x="154" y="1107"/>
                  </a:cubicBezTo>
                  <a:cubicBezTo>
                    <a:pt x="155" y="1108"/>
                    <a:pt x="155" y="1108"/>
                    <a:pt x="154" y="1109"/>
                  </a:cubicBezTo>
                  <a:close/>
                  <a:moveTo>
                    <a:pt x="142" y="966"/>
                  </a:moveTo>
                  <a:cubicBezTo>
                    <a:pt x="167" y="945"/>
                    <a:pt x="167" y="945"/>
                    <a:pt x="167" y="945"/>
                  </a:cubicBezTo>
                  <a:cubicBezTo>
                    <a:pt x="127" y="949"/>
                    <a:pt x="127" y="949"/>
                    <a:pt x="127" y="949"/>
                  </a:cubicBezTo>
                  <a:cubicBezTo>
                    <a:pt x="127" y="951"/>
                    <a:pt x="126" y="953"/>
                    <a:pt x="124" y="953"/>
                  </a:cubicBezTo>
                  <a:cubicBezTo>
                    <a:pt x="121" y="954"/>
                    <a:pt x="119" y="952"/>
                    <a:pt x="119" y="950"/>
                  </a:cubicBezTo>
                  <a:cubicBezTo>
                    <a:pt x="118" y="947"/>
                    <a:pt x="120" y="945"/>
                    <a:pt x="122" y="945"/>
                  </a:cubicBezTo>
                  <a:cubicBezTo>
                    <a:pt x="124" y="945"/>
                    <a:pt x="126" y="946"/>
                    <a:pt x="127" y="947"/>
                  </a:cubicBezTo>
                  <a:cubicBezTo>
                    <a:pt x="168" y="943"/>
                    <a:pt x="168" y="943"/>
                    <a:pt x="168" y="943"/>
                  </a:cubicBezTo>
                  <a:cubicBezTo>
                    <a:pt x="141" y="921"/>
                    <a:pt x="141" y="921"/>
                    <a:pt x="141" y="921"/>
                  </a:cubicBezTo>
                  <a:cubicBezTo>
                    <a:pt x="142" y="920"/>
                    <a:pt x="142" y="920"/>
                    <a:pt x="142" y="920"/>
                  </a:cubicBezTo>
                  <a:cubicBezTo>
                    <a:pt x="169" y="943"/>
                    <a:pt x="169" y="943"/>
                    <a:pt x="169" y="943"/>
                  </a:cubicBezTo>
                  <a:cubicBezTo>
                    <a:pt x="152" y="904"/>
                    <a:pt x="152" y="904"/>
                    <a:pt x="152" y="904"/>
                  </a:cubicBezTo>
                  <a:cubicBezTo>
                    <a:pt x="150" y="905"/>
                    <a:pt x="149" y="904"/>
                    <a:pt x="148" y="903"/>
                  </a:cubicBezTo>
                  <a:cubicBezTo>
                    <a:pt x="146" y="902"/>
                    <a:pt x="146" y="899"/>
                    <a:pt x="147" y="897"/>
                  </a:cubicBezTo>
                  <a:cubicBezTo>
                    <a:pt x="149" y="896"/>
                    <a:pt x="152" y="896"/>
                    <a:pt x="153" y="897"/>
                  </a:cubicBezTo>
                  <a:cubicBezTo>
                    <a:pt x="155" y="899"/>
                    <a:pt x="155" y="902"/>
                    <a:pt x="154" y="903"/>
                  </a:cubicBezTo>
                  <a:cubicBezTo>
                    <a:pt x="154" y="903"/>
                    <a:pt x="154" y="903"/>
                    <a:pt x="153" y="904"/>
                  </a:cubicBezTo>
                  <a:cubicBezTo>
                    <a:pt x="171" y="942"/>
                    <a:pt x="171" y="942"/>
                    <a:pt x="171" y="942"/>
                  </a:cubicBezTo>
                  <a:cubicBezTo>
                    <a:pt x="179" y="921"/>
                    <a:pt x="179" y="921"/>
                    <a:pt x="179" y="921"/>
                  </a:cubicBezTo>
                  <a:cubicBezTo>
                    <a:pt x="180" y="921"/>
                    <a:pt x="180" y="921"/>
                    <a:pt x="180" y="921"/>
                  </a:cubicBezTo>
                  <a:cubicBezTo>
                    <a:pt x="173" y="942"/>
                    <a:pt x="173" y="942"/>
                    <a:pt x="173" y="942"/>
                  </a:cubicBezTo>
                  <a:cubicBezTo>
                    <a:pt x="209" y="922"/>
                    <a:pt x="209" y="922"/>
                    <a:pt x="209" y="922"/>
                  </a:cubicBezTo>
                  <a:cubicBezTo>
                    <a:pt x="209" y="921"/>
                    <a:pt x="209" y="921"/>
                    <a:pt x="209" y="921"/>
                  </a:cubicBezTo>
                  <a:cubicBezTo>
                    <a:pt x="209" y="919"/>
                    <a:pt x="210" y="917"/>
                    <a:pt x="213" y="917"/>
                  </a:cubicBezTo>
                  <a:cubicBezTo>
                    <a:pt x="215" y="916"/>
                    <a:pt x="217" y="918"/>
                    <a:pt x="218" y="920"/>
                  </a:cubicBezTo>
                  <a:cubicBezTo>
                    <a:pt x="218" y="922"/>
                    <a:pt x="216" y="924"/>
                    <a:pt x="214" y="925"/>
                  </a:cubicBezTo>
                  <a:cubicBezTo>
                    <a:pt x="213" y="925"/>
                    <a:pt x="211" y="924"/>
                    <a:pt x="210" y="923"/>
                  </a:cubicBezTo>
                  <a:cubicBezTo>
                    <a:pt x="174" y="944"/>
                    <a:pt x="174" y="944"/>
                    <a:pt x="174" y="944"/>
                  </a:cubicBezTo>
                  <a:cubicBezTo>
                    <a:pt x="174" y="944"/>
                    <a:pt x="174" y="944"/>
                    <a:pt x="174" y="944"/>
                  </a:cubicBezTo>
                  <a:cubicBezTo>
                    <a:pt x="209" y="938"/>
                    <a:pt x="209" y="938"/>
                    <a:pt x="209" y="938"/>
                  </a:cubicBezTo>
                  <a:cubicBezTo>
                    <a:pt x="209" y="939"/>
                    <a:pt x="209" y="939"/>
                    <a:pt x="209" y="939"/>
                  </a:cubicBezTo>
                  <a:cubicBezTo>
                    <a:pt x="175" y="945"/>
                    <a:pt x="175" y="945"/>
                    <a:pt x="175" y="945"/>
                  </a:cubicBezTo>
                  <a:cubicBezTo>
                    <a:pt x="206" y="973"/>
                    <a:pt x="206" y="973"/>
                    <a:pt x="206" y="973"/>
                  </a:cubicBezTo>
                  <a:cubicBezTo>
                    <a:pt x="207" y="972"/>
                    <a:pt x="209" y="973"/>
                    <a:pt x="211" y="974"/>
                  </a:cubicBezTo>
                  <a:cubicBezTo>
                    <a:pt x="213" y="975"/>
                    <a:pt x="213" y="978"/>
                    <a:pt x="211" y="980"/>
                  </a:cubicBezTo>
                  <a:cubicBezTo>
                    <a:pt x="210" y="981"/>
                    <a:pt x="207" y="981"/>
                    <a:pt x="205" y="980"/>
                  </a:cubicBezTo>
                  <a:cubicBezTo>
                    <a:pt x="203" y="978"/>
                    <a:pt x="203" y="976"/>
                    <a:pt x="204" y="974"/>
                  </a:cubicBezTo>
                  <a:cubicBezTo>
                    <a:pt x="173" y="946"/>
                    <a:pt x="173" y="946"/>
                    <a:pt x="173" y="946"/>
                  </a:cubicBezTo>
                  <a:cubicBezTo>
                    <a:pt x="180" y="979"/>
                    <a:pt x="180" y="979"/>
                    <a:pt x="180" y="979"/>
                  </a:cubicBezTo>
                  <a:cubicBezTo>
                    <a:pt x="179" y="979"/>
                    <a:pt x="179" y="979"/>
                    <a:pt x="179" y="979"/>
                  </a:cubicBezTo>
                  <a:cubicBezTo>
                    <a:pt x="171" y="946"/>
                    <a:pt x="171" y="946"/>
                    <a:pt x="171" y="946"/>
                  </a:cubicBezTo>
                  <a:cubicBezTo>
                    <a:pt x="171" y="947"/>
                    <a:pt x="171" y="947"/>
                    <a:pt x="171" y="947"/>
                  </a:cubicBezTo>
                  <a:cubicBezTo>
                    <a:pt x="171" y="947"/>
                    <a:pt x="171" y="947"/>
                    <a:pt x="171" y="947"/>
                  </a:cubicBezTo>
                  <a:cubicBezTo>
                    <a:pt x="158" y="986"/>
                    <a:pt x="158" y="986"/>
                    <a:pt x="158" y="986"/>
                  </a:cubicBezTo>
                  <a:cubicBezTo>
                    <a:pt x="160" y="987"/>
                    <a:pt x="161" y="989"/>
                    <a:pt x="161" y="991"/>
                  </a:cubicBezTo>
                  <a:cubicBezTo>
                    <a:pt x="160" y="993"/>
                    <a:pt x="158" y="994"/>
                    <a:pt x="155" y="993"/>
                  </a:cubicBezTo>
                  <a:cubicBezTo>
                    <a:pt x="153" y="992"/>
                    <a:pt x="152" y="990"/>
                    <a:pt x="152" y="988"/>
                  </a:cubicBezTo>
                  <a:cubicBezTo>
                    <a:pt x="153" y="986"/>
                    <a:pt x="155" y="985"/>
                    <a:pt x="156" y="985"/>
                  </a:cubicBezTo>
                  <a:cubicBezTo>
                    <a:pt x="169" y="945"/>
                    <a:pt x="169" y="945"/>
                    <a:pt x="169" y="945"/>
                  </a:cubicBezTo>
                  <a:cubicBezTo>
                    <a:pt x="142" y="966"/>
                    <a:pt x="142" y="966"/>
                    <a:pt x="142" y="966"/>
                  </a:cubicBezTo>
                  <a:close/>
                  <a:moveTo>
                    <a:pt x="201" y="866"/>
                  </a:moveTo>
                  <a:cubicBezTo>
                    <a:pt x="200" y="867"/>
                    <a:pt x="200" y="867"/>
                    <a:pt x="199" y="868"/>
                  </a:cubicBezTo>
                  <a:cubicBezTo>
                    <a:pt x="199" y="867"/>
                    <a:pt x="199" y="867"/>
                    <a:pt x="199" y="866"/>
                  </a:cubicBezTo>
                  <a:cubicBezTo>
                    <a:pt x="199" y="866"/>
                    <a:pt x="199" y="866"/>
                    <a:pt x="199" y="866"/>
                  </a:cubicBezTo>
                  <a:cubicBezTo>
                    <a:pt x="199" y="866"/>
                    <a:pt x="200" y="866"/>
                    <a:pt x="201" y="866"/>
                  </a:cubicBezTo>
                  <a:close/>
                  <a:moveTo>
                    <a:pt x="219" y="861"/>
                  </a:moveTo>
                  <a:cubicBezTo>
                    <a:pt x="213" y="849"/>
                    <a:pt x="213" y="849"/>
                    <a:pt x="213" y="849"/>
                  </a:cubicBezTo>
                  <a:cubicBezTo>
                    <a:pt x="214" y="849"/>
                    <a:pt x="214" y="849"/>
                    <a:pt x="214" y="849"/>
                  </a:cubicBezTo>
                  <a:cubicBezTo>
                    <a:pt x="220" y="860"/>
                    <a:pt x="220" y="860"/>
                    <a:pt x="220" y="860"/>
                  </a:cubicBezTo>
                  <a:cubicBezTo>
                    <a:pt x="224" y="842"/>
                    <a:pt x="224" y="842"/>
                    <a:pt x="224" y="842"/>
                  </a:cubicBezTo>
                  <a:cubicBezTo>
                    <a:pt x="224" y="842"/>
                    <a:pt x="224" y="842"/>
                    <a:pt x="224" y="842"/>
                  </a:cubicBezTo>
                  <a:cubicBezTo>
                    <a:pt x="223" y="841"/>
                    <a:pt x="223" y="840"/>
                    <a:pt x="224" y="839"/>
                  </a:cubicBezTo>
                  <a:cubicBezTo>
                    <a:pt x="225" y="839"/>
                    <a:pt x="226" y="838"/>
                    <a:pt x="227" y="839"/>
                  </a:cubicBezTo>
                  <a:cubicBezTo>
                    <a:pt x="228" y="839"/>
                    <a:pt x="228" y="841"/>
                    <a:pt x="227" y="842"/>
                  </a:cubicBezTo>
                  <a:cubicBezTo>
                    <a:pt x="227" y="842"/>
                    <a:pt x="226" y="842"/>
                    <a:pt x="225" y="842"/>
                  </a:cubicBezTo>
                  <a:cubicBezTo>
                    <a:pt x="221" y="861"/>
                    <a:pt x="221" y="861"/>
                    <a:pt x="221" y="861"/>
                  </a:cubicBezTo>
                  <a:cubicBezTo>
                    <a:pt x="221" y="861"/>
                    <a:pt x="221" y="861"/>
                    <a:pt x="221" y="861"/>
                  </a:cubicBezTo>
                  <a:cubicBezTo>
                    <a:pt x="230" y="847"/>
                    <a:pt x="230" y="847"/>
                    <a:pt x="230" y="847"/>
                  </a:cubicBezTo>
                  <a:cubicBezTo>
                    <a:pt x="230" y="848"/>
                    <a:pt x="230" y="848"/>
                    <a:pt x="230" y="848"/>
                  </a:cubicBezTo>
                  <a:cubicBezTo>
                    <a:pt x="221" y="861"/>
                    <a:pt x="221" y="861"/>
                    <a:pt x="221" y="861"/>
                  </a:cubicBezTo>
                  <a:cubicBezTo>
                    <a:pt x="240" y="859"/>
                    <a:pt x="240" y="859"/>
                    <a:pt x="240" y="859"/>
                  </a:cubicBezTo>
                  <a:cubicBezTo>
                    <a:pt x="240" y="859"/>
                    <a:pt x="241" y="858"/>
                    <a:pt x="242" y="858"/>
                  </a:cubicBezTo>
                  <a:cubicBezTo>
                    <a:pt x="243" y="858"/>
                    <a:pt x="244" y="859"/>
                    <a:pt x="244" y="860"/>
                  </a:cubicBezTo>
                  <a:cubicBezTo>
                    <a:pt x="244" y="861"/>
                    <a:pt x="243" y="862"/>
                    <a:pt x="242" y="862"/>
                  </a:cubicBezTo>
                  <a:cubicBezTo>
                    <a:pt x="241" y="862"/>
                    <a:pt x="240" y="861"/>
                    <a:pt x="240" y="860"/>
                  </a:cubicBezTo>
                  <a:cubicBezTo>
                    <a:pt x="221" y="862"/>
                    <a:pt x="221" y="862"/>
                    <a:pt x="221" y="862"/>
                  </a:cubicBezTo>
                  <a:cubicBezTo>
                    <a:pt x="234" y="869"/>
                    <a:pt x="234" y="869"/>
                    <a:pt x="234" y="869"/>
                  </a:cubicBezTo>
                  <a:cubicBezTo>
                    <a:pt x="234" y="870"/>
                    <a:pt x="234" y="870"/>
                    <a:pt x="234" y="870"/>
                  </a:cubicBezTo>
                  <a:cubicBezTo>
                    <a:pt x="221" y="862"/>
                    <a:pt x="221" y="862"/>
                    <a:pt x="221" y="862"/>
                  </a:cubicBezTo>
                  <a:cubicBezTo>
                    <a:pt x="221" y="863"/>
                    <a:pt x="221" y="863"/>
                    <a:pt x="221" y="863"/>
                  </a:cubicBezTo>
                  <a:cubicBezTo>
                    <a:pt x="221" y="863"/>
                    <a:pt x="221" y="863"/>
                    <a:pt x="221" y="863"/>
                  </a:cubicBezTo>
                  <a:cubicBezTo>
                    <a:pt x="230" y="879"/>
                    <a:pt x="230" y="879"/>
                    <a:pt x="230" y="879"/>
                  </a:cubicBezTo>
                  <a:cubicBezTo>
                    <a:pt x="230" y="878"/>
                    <a:pt x="231" y="879"/>
                    <a:pt x="232" y="880"/>
                  </a:cubicBezTo>
                  <a:cubicBezTo>
                    <a:pt x="232" y="880"/>
                    <a:pt x="232" y="882"/>
                    <a:pt x="231" y="882"/>
                  </a:cubicBezTo>
                  <a:cubicBezTo>
                    <a:pt x="230" y="883"/>
                    <a:pt x="229" y="882"/>
                    <a:pt x="228" y="881"/>
                  </a:cubicBezTo>
                  <a:cubicBezTo>
                    <a:pt x="228" y="881"/>
                    <a:pt x="228" y="880"/>
                    <a:pt x="229" y="879"/>
                  </a:cubicBezTo>
                  <a:cubicBezTo>
                    <a:pt x="220" y="863"/>
                    <a:pt x="220" y="863"/>
                    <a:pt x="220" y="863"/>
                  </a:cubicBezTo>
                  <a:cubicBezTo>
                    <a:pt x="218" y="878"/>
                    <a:pt x="218" y="878"/>
                    <a:pt x="218" y="878"/>
                  </a:cubicBezTo>
                  <a:cubicBezTo>
                    <a:pt x="218" y="878"/>
                    <a:pt x="218" y="878"/>
                    <a:pt x="218" y="878"/>
                  </a:cubicBezTo>
                  <a:cubicBezTo>
                    <a:pt x="219" y="863"/>
                    <a:pt x="219" y="863"/>
                    <a:pt x="219" y="863"/>
                  </a:cubicBezTo>
                  <a:cubicBezTo>
                    <a:pt x="208" y="878"/>
                    <a:pt x="208" y="878"/>
                    <a:pt x="208" y="878"/>
                  </a:cubicBezTo>
                  <a:cubicBezTo>
                    <a:pt x="209" y="878"/>
                    <a:pt x="209" y="879"/>
                    <a:pt x="208" y="880"/>
                  </a:cubicBezTo>
                  <a:cubicBezTo>
                    <a:pt x="207" y="881"/>
                    <a:pt x="206" y="881"/>
                    <a:pt x="205" y="881"/>
                  </a:cubicBezTo>
                  <a:cubicBezTo>
                    <a:pt x="205" y="880"/>
                    <a:pt x="204" y="879"/>
                    <a:pt x="205" y="878"/>
                  </a:cubicBezTo>
                  <a:cubicBezTo>
                    <a:pt x="206" y="877"/>
                    <a:pt x="206" y="877"/>
                    <a:pt x="207" y="877"/>
                  </a:cubicBezTo>
                  <a:cubicBezTo>
                    <a:pt x="219" y="862"/>
                    <a:pt x="219" y="862"/>
                    <a:pt x="219" y="862"/>
                  </a:cubicBezTo>
                  <a:cubicBezTo>
                    <a:pt x="203" y="864"/>
                    <a:pt x="203" y="864"/>
                    <a:pt x="203" y="864"/>
                  </a:cubicBezTo>
                  <a:cubicBezTo>
                    <a:pt x="203" y="864"/>
                    <a:pt x="203" y="864"/>
                    <a:pt x="203" y="864"/>
                  </a:cubicBezTo>
                  <a:cubicBezTo>
                    <a:pt x="219" y="862"/>
                    <a:pt x="219" y="862"/>
                    <a:pt x="219" y="862"/>
                  </a:cubicBezTo>
                  <a:cubicBezTo>
                    <a:pt x="201" y="856"/>
                    <a:pt x="201" y="856"/>
                    <a:pt x="201" y="856"/>
                  </a:cubicBezTo>
                  <a:cubicBezTo>
                    <a:pt x="200" y="856"/>
                    <a:pt x="200" y="856"/>
                    <a:pt x="199" y="857"/>
                  </a:cubicBezTo>
                  <a:cubicBezTo>
                    <a:pt x="198" y="857"/>
                    <a:pt x="197" y="856"/>
                    <a:pt x="197" y="855"/>
                  </a:cubicBezTo>
                  <a:cubicBezTo>
                    <a:pt x="197" y="854"/>
                    <a:pt x="198" y="853"/>
                    <a:pt x="199" y="853"/>
                  </a:cubicBezTo>
                  <a:cubicBezTo>
                    <a:pt x="200" y="853"/>
                    <a:pt x="201" y="853"/>
                    <a:pt x="201" y="855"/>
                  </a:cubicBezTo>
                  <a:cubicBezTo>
                    <a:pt x="201" y="855"/>
                    <a:pt x="201" y="855"/>
                    <a:pt x="201" y="855"/>
                  </a:cubicBezTo>
                  <a:lnTo>
                    <a:pt x="219" y="861"/>
                  </a:lnTo>
                  <a:close/>
                  <a:moveTo>
                    <a:pt x="184" y="837"/>
                  </a:moveTo>
                  <a:cubicBezTo>
                    <a:pt x="184" y="837"/>
                    <a:pt x="184" y="837"/>
                    <a:pt x="184" y="837"/>
                  </a:cubicBezTo>
                  <a:cubicBezTo>
                    <a:pt x="184" y="837"/>
                    <a:pt x="184" y="837"/>
                    <a:pt x="184" y="837"/>
                  </a:cubicBezTo>
                  <a:close/>
                  <a:moveTo>
                    <a:pt x="238" y="681"/>
                  </a:moveTo>
                  <a:cubicBezTo>
                    <a:pt x="240" y="672"/>
                    <a:pt x="242" y="663"/>
                    <a:pt x="246" y="654"/>
                  </a:cubicBezTo>
                  <a:cubicBezTo>
                    <a:pt x="246" y="653"/>
                    <a:pt x="247" y="651"/>
                    <a:pt x="247" y="650"/>
                  </a:cubicBezTo>
                  <a:cubicBezTo>
                    <a:pt x="248" y="650"/>
                    <a:pt x="248" y="650"/>
                    <a:pt x="248" y="651"/>
                  </a:cubicBezTo>
                  <a:cubicBezTo>
                    <a:pt x="248" y="653"/>
                    <a:pt x="248" y="656"/>
                    <a:pt x="247" y="659"/>
                  </a:cubicBezTo>
                  <a:cubicBezTo>
                    <a:pt x="247" y="660"/>
                    <a:pt x="247" y="660"/>
                    <a:pt x="247" y="660"/>
                  </a:cubicBezTo>
                  <a:cubicBezTo>
                    <a:pt x="247" y="660"/>
                    <a:pt x="247" y="660"/>
                    <a:pt x="247" y="660"/>
                  </a:cubicBezTo>
                  <a:cubicBezTo>
                    <a:pt x="247" y="660"/>
                    <a:pt x="247" y="660"/>
                    <a:pt x="247" y="660"/>
                  </a:cubicBezTo>
                  <a:cubicBezTo>
                    <a:pt x="247" y="660"/>
                    <a:pt x="247" y="660"/>
                    <a:pt x="247" y="660"/>
                  </a:cubicBezTo>
                  <a:cubicBezTo>
                    <a:pt x="247" y="662"/>
                    <a:pt x="247" y="662"/>
                    <a:pt x="247" y="662"/>
                  </a:cubicBezTo>
                  <a:cubicBezTo>
                    <a:pt x="246" y="666"/>
                    <a:pt x="246" y="666"/>
                    <a:pt x="246" y="666"/>
                  </a:cubicBezTo>
                  <a:cubicBezTo>
                    <a:pt x="243" y="674"/>
                    <a:pt x="243" y="674"/>
                    <a:pt x="243" y="674"/>
                  </a:cubicBezTo>
                  <a:cubicBezTo>
                    <a:pt x="243" y="677"/>
                    <a:pt x="242" y="680"/>
                    <a:pt x="241" y="683"/>
                  </a:cubicBezTo>
                  <a:cubicBezTo>
                    <a:pt x="241" y="684"/>
                    <a:pt x="241" y="684"/>
                    <a:pt x="241" y="685"/>
                  </a:cubicBezTo>
                  <a:cubicBezTo>
                    <a:pt x="241" y="686"/>
                    <a:pt x="241" y="687"/>
                    <a:pt x="241" y="688"/>
                  </a:cubicBezTo>
                  <a:cubicBezTo>
                    <a:pt x="241" y="689"/>
                    <a:pt x="241" y="691"/>
                    <a:pt x="241" y="692"/>
                  </a:cubicBezTo>
                  <a:cubicBezTo>
                    <a:pt x="242" y="695"/>
                    <a:pt x="243" y="699"/>
                    <a:pt x="244" y="701"/>
                  </a:cubicBezTo>
                  <a:cubicBezTo>
                    <a:pt x="245" y="704"/>
                    <a:pt x="247" y="707"/>
                    <a:pt x="248" y="709"/>
                  </a:cubicBezTo>
                  <a:cubicBezTo>
                    <a:pt x="248" y="710"/>
                    <a:pt x="248" y="710"/>
                    <a:pt x="248" y="710"/>
                  </a:cubicBezTo>
                  <a:cubicBezTo>
                    <a:pt x="246" y="710"/>
                    <a:pt x="244" y="711"/>
                    <a:pt x="242" y="712"/>
                  </a:cubicBezTo>
                  <a:cubicBezTo>
                    <a:pt x="238" y="714"/>
                    <a:pt x="235" y="716"/>
                    <a:pt x="232" y="719"/>
                  </a:cubicBezTo>
                  <a:cubicBezTo>
                    <a:pt x="234" y="706"/>
                    <a:pt x="235" y="693"/>
                    <a:pt x="238" y="681"/>
                  </a:cubicBezTo>
                  <a:close/>
                  <a:moveTo>
                    <a:pt x="236" y="590"/>
                  </a:moveTo>
                  <a:cubicBezTo>
                    <a:pt x="236" y="590"/>
                    <a:pt x="238" y="586"/>
                    <a:pt x="240" y="582"/>
                  </a:cubicBezTo>
                  <a:cubicBezTo>
                    <a:pt x="243" y="579"/>
                    <a:pt x="246" y="576"/>
                    <a:pt x="247" y="577"/>
                  </a:cubicBezTo>
                  <a:cubicBezTo>
                    <a:pt x="248" y="577"/>
                    <a:pt x="246" y="581"/>
                    <a:pt x="243" y="584"/>
                  </a:cubicBezTo>
                  <a:cubicBezTo>
                    <a:pt x="240" y="588"/>
                    <a:pt x="236" y="590"/>
                    <a:pt x="236" y="590"/>
                  </a:cubicBezTo>
                  <a:close/>
                  <a:moveTo>
                    <a:pt x="233" y="561"/>
                  </a:moveTo>
                  <a:cubicBezTo>
                    <a:pt x="233" y="561"/>
                    <a:pt x="237" y="562"/>
                    <a:pt x="240" y="565"/>
                  </a:cubicBezTo>
                  <a:cubicBezTo>
                    <a:pt x="244" y="568"/>
                    <a:pt x="246" y="571"/>
                    <a:pt x="245" y="572"/>
                  </a:cubicBezTo>
                  <a:cubicBezTo>
                    <a:pt x="245" y="572"/>
                    <a:pt x="242" y="571"/>
                    <a:pt x="238" y="568"/>
                  </a:cubicBezTo>
                  <a:cubicBezTo>
                    <a:pt x="235" y="565"/>
                    <a:pt x="233" y="561"/>
                    <a:pt x="233" y="561"/>
                  </a:cubicBezTo>
                  <a:close/>
                  <a:moveTo>
                    <a:pt x="249" y="573"/>
                  </a:moveTo>
                  <a:cubicBezTo>
                    <a:pt x="250" y="573"/>
                    <a:pt x="251" y="573"/>
                    <a:pt x="251" y="574"/>
                  </a:cubicBezTo>
                  <a:cubicBezTo>
                    <a:pt x="251" y="575"/>
                    <a:pt x="250" y="576"/>
                    <a:pt x="249" y="576"/>
                  </a:cubicBezTo>
                  <a:cubicBezTo>
                    <a:pt x="248" y="576"/>
                    <a:pt x="248" y="575"/>
                    <a:pt x="248" y="574"/>
                  </a:cubicBezTo>
                  <a:cubicBezTo>
                    <a:pt x="248" y="574"/>
                    <a:pt x="248" y="573"/>
                    <a:pt x="249" y="573"/>
                  </a:cubicBezTo>
                  <a:close/>
                  <a:moveTo>
                    <a:pt x="252" y="577"/>
                  </a:moveTo>
                  <a:cubicBezTo>
                    <a:pt x="252" y="576"/>
                    <a:pt x="255" y="578"/>
                    <a:pt x="259" y="582"/>
                  </a:cubicBezTo>
                  <a:cubicBezTo>
                    <a:pt x="262" y="585"/>
                    <a:pt x="263" y="589"/>
                    <a:pt x="263" y="589"/>
                  </a:cubicBezTo>
                  <a:cubicBezTo>
                    <a:pt x="263" y="589"/>
                    <a:pt x="260" y="587"/>
                    <a:pt x="256" y="584"/>
                  </a:cubicBezTo>
                  <a:cubicBezTo>
                    <a:pt x="253" y="580"/>
                    <a:pt x="251" y="577"/>
                    <a:pt x="252" y="577"/>
                  </a:cubicBezTo>
                  <a:close/>
                  <a:moveTo>
                    <a:pt x="258" y="565"/>
                  </a:moveTo>
                  <a:cubicBezTo>
                    <a:pt x="261" y="561"/>
                    <a:pt x="265" y="560"/>
                    <a:pt x="265" y="560"/>
                  </a:cubicBezTo>
                  <a:cubicBezTo>
                    <a:pt x="265" y="560"/>
                    <a:pt x="263" y="564"/>
                    <a:pt x="260" y="567"/>
                  </a:cubicBezTo>
                  <a:cubicBezTo>
                    <a:pt x="256" y="570"/>
                    <a:pt x="253" y="572"/>
                    <a:pt x="253" y="572"/>
                  </a:cubicBezTo>
                  <a:cubicBezTo>
                    <a:pt x="252" y="571"/>
                    <a:pt x="254" y="568"/>
                    <a:pt x="258" y="565"/>
                  </a:cubicBezTo>
                  <a:close/>
                  <a:moveTo>
                    <a:pt x="249" y="601"/>
                  </a:moveTo>
                  <a:cubicBezTo>
                    <a:pt x="250" y="599"/>
                    <a:pt x="250" y="596"/>
                    <a:pt x="251" y="594"/>
                  </a:cubicBezTo>
                  <a:cubicBezTo>
                    <a:pt x="252" y="593"/>
                    <a:pt x="252" y="592"/>
                    <a:pt x="252" y="592"/>
                  </a:cubicBezTo>
                  <a:cubicBezTo>
                    <a:pt x="252" y="592"/>
                    <a:pt x="252" y="592"/>
                    <a:pt x="252" y="592"/>
                  </a:cubicBezTo>
                  <a:cubicBezTo>
                    <a:pt x="254" y="594"/>
                    <a:pt x="256" y="596"/>
                    <a:pt x="258" y="598"/>
                  </a:cubicBezTo>
                  <a:cubicBezTo>
                    <a:pt x="258" y="599"/>
                    <a:pt x="258" y="599"/>
                    <a:pt x="258" y="599"/>
                  </a:cubicBezTo>
                  <a:cubicBezTo>
                    <a:pt x="255" y="603"/>
                    <a:pt x="252" y="608"/>
                    <a:pt x="249" y="613"/>
                  </a:cubicBezTo>
                  <a:cubicBezTo>
                    <a:pt x="249" y="609"/>
                    <a:pt x="249" y="605"/>
                    <a:pt x="249" y="601"/>
                  </a:cubicBezTo>
                  <a:close/>
                  <a:moveTo>
                    <a:pt x="410" y="336"/>
                  </a:moveTo>
                  <a:cubicBezTo>
                    <a:pt x="411" y="336"/>
                    <a:pt x="413" y="335"/>
                    <a:pt x="414" y="334"/>
                  </a:cubicBezTo>
                  <a:cubicBezTo>
                    <a:pt x="414" y="334"/>
                    <a:pt x="414" y="335"/>
                    <a:pt x="414" y="335"/>
                  </a:cubicBezTo>
                  <a:cubicBezTo>
                    <a:pt x="414" y="337"/>
                    <a:pt x="414" y="339"/>
                    <a:pt x="413" y="342"/>
                  </a:cubicBezTo>
                  <a:cubicBezTo>
                    <a:pt x="413" y="340"/>
                    <a:pt x="411" y="338"/>
                    <a:pt x="410" y="336"/>
                  </a:cubicBezTo>
                  <a:close/>
                  <a:moveTo>
                    <a:pt x="407" y="326"/>
                  </a:moveTo>
                  <a:cubicBezTo>
                    <a:pt x="392" y="332"/>
                    <a:pt x="392" y="332"/>
                    <a:pt x="392" y="332"/>
                  </a:cubicBezTo>
                  <a:cubicBezTo>
                    <a:pt x="392" y="332"/>
                    <a:pt x="392" y="332"/>
                    <a:pt x="392" y="332"/>
                  </a:cubicBezTo>
                  <a:cubicBezTo>
                    <a:pt x="406" y="331"/>
                    <a:pt x="406" y="331"/>
                    <a:pt x="406" y="331"/>
                  </a:cubicBezTo>
                  <a:cubicBezTo>
                    <a:pt x="406" y="332"/>
                    <a:pt x="406" y="332"/>
                    <a:pt x="406" y="332"/>
                  </a:cubicBezTo>
                  <a:cubicBezTo>
                    <a:pt x="392" y="332"/>
                    <a:pt x="392" y="332"/>
                    <a:pt x="392" y="332"/>
                  </a:cubicBezTo>
                  <a:cubicBezTo>
                    <a:pt x="403" y="345"/>
                    <a:pt x="403" y="345"/>
                    <a:pt x="403" y="345"/>
                  </a:cubicBezTo>
                  <a:cubicBezTo>
                    <a:pt x="404" y="344"/>
                    <a:pt x="404" y="345"/>
                    <a:pt x="405" y="345"/>
                  </a:cubicBezTo>
                  <a:cubicBezTo>
                    <a:pt x="405" y="346"/>
                    <a:pt x="405" y="347"/>
                    <a:pt x="405" y="347"/>
                  </a:cubicBezTo>
                  <a:cubicBezTo>
                    <a:pt x="404" y="348"/>
                    <a:pt x="403" y="348"/>
                    <a:pt x="402" y="347"/>
                  </a:cubicBezTo>
                  <a:cubicBezTo>
                    <a:pt x="402" y="346"/>
                    <a:pt x="402" y="346"/>
                    <a:pt x="402" y="345"/>
                  </a:cubicBezTo>
                  <a:cubicBezTo>
                    <a:pt x="392" y="332"/>
                    <a:pt x="392" y="332"/>
                    <a:pt x="392" y="332"/>
                  </a:cubicBezTo>
                  <a:cubicBezTo>
                    <a:pt x="393" y="345"/>
                    <a:pt x="393" y="345"/>
                    <a:pt x="393" y="345"/>
                  </a:cubicBezTo>
                  <a:cubicBezTo>
                    <a:pt x="392" y="345"/>
                    <a:pt x="392" y="345"/>
                    <a:pt x="392" y="345"/>
                  </a:cubicBezTo>
                  <a:cubicBezTo>
                    <a:pt x="391" y="332"/>
                    <a:pt x="391" y="332"/>
                    <a:pt x="391" y="332"/>
                  </a:cubicBezTo>
                  <a:cubicBezTo>
                    <a:pt x="391" y="333"/>
                    <a:pt x="391" y="333"/>
                    <a:pt x="391" y="333"/>
                  </a:cubicBezTo>
                  <a:cubicBezTo>
                    <a:pt x="391" y="333"/>
                    <a:pt x="391" y="333"/>
                    <a:pt x="391" y="333"/>
                  </a:cubicBezTo>
                  <a:cubicBezTo>
                    <a:pt x="384" y="347"/>
                    <a:pt x="384" y="347"/>
                    <a:pt x="384" y="347"/>
                  </a:cubicBezTo>
                  <a:cubicBezTo>
                    <a:pt x="385" y="347"/>
                    <a:pt x="385" y="348"/>
                    <a:pt x="384" y="349"/>
                  </a:cubicBezTo>
                  <a:cubicBezTo>
                    <a:pt x="384" y="350"/>
                    <a:pt x="383" y="350"/>
                    <a:pt x="382" y="350"/>
                  </a:cubicBezTo>
                  <a:cubicBezTo>
                    <a:pt x="381" y="349"/>
                    <a:pt x="381" y="348"/>
                    <a:pt x="381" y="347"/>
                  </a:cubicBezTo>
                  <a:cubicBezTo>
                    <a:pt x="382" y="347"/>
                    <a:pt x="382" y="346"/>
                    <a:pt x="383" y="346"/>
                  </a:cubicBezTo>
                  <a:cubicBezTo>
                    <a:pt x="390" y="332"/>
                    <a:pt x="390" y="332"/>
                    <a:pt x="390" y="332"/>
                  </a:cubicBezTo>
                  <a:cubicBezTo>
                    <a:pt x="379" y="338"/>
                    <a:pt x="379" y="338"/>
                    <a:pt x="379" y="338"/>
                  </a:cubicBezTo>
                  <a:cubicBezTo>
                    <a:pt x="379" y="338"/>
                    <a:pt x="379" y="338"/>
                    <a:pt x="379" y="338"/>
                  </a:cubicBezTo>
                  <a:cubicBezTo>
                    <a:pt x="390" y="332"/>
                    <a:pt x="390" y="332"/>
                    <a:pt x="390" y="332"/>
                  </a:cubicBezTo>
                  <a:cubicBezTo>
                    <a:pt x="374" y="331"/>
                    <a:pt x="374" y="331"/>
                    <a:pt x="374" y="331"/>
                  </a:cubicBezTo>
                  <a:cubicBezTo>
                    <a:pt x="374" y="332"/>
                    <a:pt x="373" y="332"/>
                    <a:pt x="372" y="332"/>
                  </a:cubicBezTo>
                  <a:cubicBezTo>
                    <a:pt x="371" y="332"/>
                    <a:pt x="371" y="332"/>
                    <a:pt x="371" y="331"/>
                  </a:cubicBezTo>
                  <a:cubicBezTo>
                    <a:pt x="371" y="330"/>
                    <a:pt x="371" y="329"/>
                    <a:pt x="372" y="329"/>
                  </a:cubicBezTo>
                  <a:cubicBezTo>
                    <a:pt x="373" y="329"/>
                    <a:pt x="374" y="330"/>
                    <a:pt x="374" y="330"/>
                  </a:cubicBezTo>
                  <a:cubicBezTo>
                    <a:pt x="390" y="331"/>
                    <a:pt x="390" y="331"/>
                    <a:pt x="390" y="331"/>
                  </a:cubicBezTo>
                  <a:cubicBezTo>
                    <a:pt x="381" y="321"/>
                    <a:pt x="381" y="321"/>
                    <a:pt x="381" y="321"/>
                  </a:cubicBezTo>
                  <a:cubicBezTo>
                    <a:pt x="381" y="321"/>
                    <a:pt x="381" y="321"/>
                    <a:pt x="381" y="321"/>
                  </a:cubicBezTo>
                  <a:cubicBezTo>
                    <a:pt x="390" y="331"/>
                    <a:pt x="390" y="331"/>
                    <a:pt x="390" y="331"/>
                  </a:cubicBezTo>
                  <a:cubicBezTo>
                    <a:pt x="386" y="315"/>
                    <a:pt x="386" y="315"/>
                    <a:pt x="386" y="315"/>
                  </a:cubicBezTo>
                  <a:cubicBezTo>
                    <a:pt x="385" y="315"/>
                    <a:pt x="385" y="315"/>
                    <a:pt x="384" y="314"/>
                  </a:cubicBezTo>
                  <a:cubicBezTo>
                    <a:pt x="384" y="314"/>
                    <a:pt x="384" y="313"/>
                    <a:pt x="385" y="312"/>
                  </a:cubicBezTo>
                  <a:cubicBezTo>
                    <a:pt x="385" y="312"/>
                    <a:pt x="386" y="312"/>
                    <a:pt x="387" y="312"/>
                  </a:cubicBezTo>
                  <a:cubicBezTo>
                    <a:pt x="387" y="313"/>
                    <a:pt x="387" y="314"/>
                    <a:pt x="387" y="315"/>
                  </a:cubicBezTo>
                  <a:cubicBezTo>
                    <a:pt x="387" y="315"/>
                    <a:pt x="387" y="315"/>
                    <a:pt x="387" y="315"/>
                  </a:cubicBezTo>
                  <a:cubicBezTo>
                    <a:pt x="391" y="331"/>
                    <a:pt x="391" y="331"/>
                    <a:pt x="391" y="331"/>
                  </a:cubicBezTo>
                  <a:cubicBezTo>
                    <a:pt x="396" y="321"/>
                    <a:pt x="396" y="321"/>
                    <a:pt x="396" y="321"/>
                  </a:cubicBezTo>
                  <a:cubicBezTo>
                    <a:pt x="397" y="321"/>
                    <a:pt x="397" y="321"/>
                    <a:pt x="397" y="321"/>
                  </a:cubicBezTo>
                  <a:cubicBezTo>
                    <a:pt x="392" y="331"/>
                    <a:pt x="392" y="331"/>
                    <a:pt x="392" y="331"/>
                  </a:cubicBezTo>
                  <a:cubicBezTo>
                    <a:pt x="407" y="325"/>
                    <a:pt x="407" y="325"/>
                    <a:pt x="407" y="325"/>
                  </a:cubicBezTo>
                  <a:cubicBezTo>
                    <a:pt x="407" y="325"/>
                    <a:pt x="407" y="325"/>
                    <a:pt x="407" y="325"/>
                  </a:cubicBezTo>
                  <a:cubicBezTo>
                    <a:pt x="407" y="324"/>
                    <a:pt x="408" y="323"/>
                    <a:pt x="409" y="323"/>
                  </a:cubicBezTo>
                  <a:cubicBezTo>
                    <a:pt x="410" y="323"/>
                    <a:pt x="410" y="324"/>
                    <a:pt x="410" y="325"/>
                  </a:cubicBezTo>
                  <a:cubicBezTo>
                    <a:pt x="410" y="326"/>
                    <a:pt x="410" y="326"/>
                    <a:pt x="409" y="326"/>
                  </a:cubicBezTo>
                  <a:cubicBezTo>
                    <a:pt x="408" y="326"/>
                    <a:pt x="408" y="326"/>
                    <a:pt x="407" y="326"/>
                  </a:cubicBezTo>
                  <a:close/>
                  <a:moveTo>
                    <a:pt x="488" y="281"/>
                  </a:moveTo>
                  <a:cubicBezTo>
                    <a:pt x="488" y="276"/>
                    <a:pt x="488" y="276"/>
                    <a:pt x="488" y="276"/>
                  </a:cubicBezTo>
                  <a:cubicBezTo>
                    <a:pt x="489" y="276"/>
                    <a:pt x="489" y="276"/>
                    <a:pt x="489" y="276"/>
                  </a:cubicBezTo>
                  <a:cubicBezTo>
                    <a:pt x="488" y="281"/>
                    <a:pt x="488" y="281"/>
                    <a:pt x="488" y="281"/>
                  </a:cubicBezTo>
                  <a:cubicBezTo>
                    <a:pt x="489" y="280"/>
                    <a:pt x="489" y="280"/>
                    <a:pt x="489" y="280"/>
                  </a:cubicBezTo>
                  <a:cubicBezTo>
                    <a:pt x="489" y="281"/>
                    <a:pt x="489" y="281"/>
                    <a:pt x="489" y="281"/>
                  </a:cubicBezTo>
                  <a:cubicBezTo>
                    <a:pt x="492" y="275"/>
                    <a:pt x="492" y="275"/>
                    <a:pt x="492" y="275"/>
                  </a:cubicBezTo>
                  <a:cubicBezTo>
                    <a:pt x="492" y="275"/>
                    <a:pt x="492" y="275"/>
                    <a:pt x="492" y="275"/>
                  </a:cubicBezTo>
                  <a:cubicBezTo>
                    <a:pt x="492" y="274"/>
                    <a:pt x="492" y="274"/>
                    <a:pt x="493" y="274"/>
                  </a:cubicBezTo>
                  <a:cubicBezTo>
                    <a:pt x="493" y="275"/>
                    <a:pt x="493" y="275"/>
                    <a:pt x="493" y="275"/>
                  </a:cubicBezTo>
                  <a:cubicBezTo>
                    <a:pt x="493" y="275"/>
                    <a:pt x="492" y="276"/>
                    <a:pt x="492" y="275"/>
                  </a:cubicBezTo>
                  <a:cubicBezTo>
                    <a:pt x="489" y="281"/>
                    <a:pt x="489" y="281"/>
                    <a:pt x="489" y="281"/>
                  </a:cubicBezTo>
                  <a:cubicBezTo>
                    <a:pt x="494" y="279"/>
                    <a:pt x="494" y="279"/>
                    <a:pt x="494" y="279"/>
                  </a:cubicBezTo>
                  <a:cubicBezTo>
                    <a:pt x="494" y="279"/>
                    <a:pt x="494" y="279"/>
                    <a:pt x="494" y="279"/>
                  </a:cubicBezTo>
                  <a:cubicBezTo>
                    <a:pt x="489" y="281"/>
                    <a:pt x="489" y="281"/>
                    <a:pt x="489" y="281"/>
                  </a:cubicBezTo>
                  <a:cubicBezTo>
                    <a:pt x="495" y="282"/>
                    <a:pt x="495" y="282"/>
                    <a:pt x="495" y="282"/>
                  </a:cubicBezTo>
                  <a:cubicBezTo>
                    <a:pt x="495" y="282"/>
                    <a:pt x="495" y="281"/>
                    <a:pt x="496" y="281"/>
                  </a:cubicBezTo>
                  <a:cubicBezTo>
                    <a:pt x="496" y="282"/>
                    <a:pt x="496" y="282"/>
                    <a:pt x="496" y="282"/>
                  </a:cubicBezTo>
                  <a:cubicBezTo>
                    <a:pt x="496" y="283"/>
                    <a:pt x="496" y="283"/>
                    <a:pt x="496" y="283"/>
                  </a:cubicBezTo>
                  <a:cubicBezTo>
                    <a:pt x="495" y="283"/>
                    <a:pt x="495" y="282"/>
                    <a:pt x="495" y="282"/>
                  </a:cubicBezTo>
                  <a:cubicBezTo>
                    <a:pt x="489" y="281"/>
                    <a:pt x="489" y="281"/>
                    <a:pt x="489" y="281"/>
                  </a:cubicBezTo>
                  <a:cubicBezTo>
                    <a:pt x="492" y="286"/>
                    <a:pt x="492" y="286"/>
                    <a:pt x="492" y="286"/>
                  </a:cubicBezTo>
                  <a:cubicBezTo>
                    <a:pt x="492" y="286"/>
                    <a:pt x="492" y="286"/>
                    <a:pt x="492" y="286"/>
                  </a:cubicBezTo>
                  <a:cubicBezTo>
                    <a:pt x="489" y="281"/>
                    <a:pt x="489" y="281"/>
                    <a:pt x="489" y="281"/>
                  </a:cubicBezTo>
                  <a:cubicBezTo>
                    <a:pt x="490" y="288"/>
                    <a:pt x="490" y="288"/>
                    <a:pt x="490" y="288"/>
                  </a:cubicBezTo>
                  <a:cubicBezTo>
                    <a:pt x="490" y="288"/>
                    <a:pt x="490" y="288"/>
                    <a:pt x="490" y="288"/>
                  </a:cubicBezTo>
                  <a:cubicBezTo>
                    <a:pt x="490" y="288"/>
                    <a:pt x="490" y="289"/>
                    <a:pt x="490" y="289"/>
                  </a:cubicBezTo>
                  <a:cubicBezTo>
                    <a:pt x="490" y="289"/>
                    <a:pt x="489" y="289"/>
                    <a:pt x="489" y="289"/>
                  </a:cubicBezTo>
                  <a:cubicBezTo>
                    <a:pt x="489" y="288"/>
                    <a:pt x="489" y="288"/>
                    <a:pt x="489" y="288"/>
                  </a:cubicBezTo>
                  <a:cubicBezTo>
                    <a:pt x="489" y="288"/>
                    <a:pt x="489" y="288"/>
                    <a:pt x="489" y="288"/>
                  </a:cubicBezTo>
                  <a:cubicBezTo>
                    <a:pt x="488" y="281"/>
                    <a:pt x="488" y="281"/>
                    <a:pt x="488" y="281"/>
                  </a:cubicBezTo>
                  <a:cubicBezTo>
                    <a:pt x="486" y="285"/>
                    <a:pt x="486" y="285"/>
                    <a:pt x="486" y="285"/>
                  </a:cubicBezTo>
                  <a:cubicBezTo>
                    <a:pt x="486" y="285"/>
                    <a:pt x="486" y="285"/>
                    <a:pt x="486" y="285"/>
                  </a:cubicBezTo>
                  <a:cubicBezTo>
                    <a:pt x="488" y="281"/>
                    <a:pt x="488" y="281"/>
                    <a:pt x="488" y="281"/>
                  </a:cubicBezTo>
                  <a:cubicBezTo>
                    <a:pt x="482" y="283"/>
                    <a:pt x="482" y="283"/>
                    <a:pt x="482" y="283"/>
                  </a:cubicBezTo>
                  <a:cubicBezTo>
                    <a:pt x="482" y="283"/>
                    <a:pt x="482" y="283"/>
                    <a:pt x="482" y="283"/>
                  </a:cubicBezTo>
                  <a:cubicBezTo>
                    <a:pt x="482" y="283"/>
                    <a:pt x="482" y="283"/>
                    <a:pt x="481" y="283"/>
                  </a:cubicBezTo>
                  <a:cubicBezTo>
                    <a:pt x="481" y="283"/>
                    <a:pt x="481" y="283"/>
                    <a:pt x="481" y="283"/>
                  </a:cubicBezTo>
                  <a:cubicBezTo>
                    <a:pt x="481" y="282"/>
                    <a:pt x="481" y="282"/>
                    <a:pt x="481" y="282"/>
                  </a:cubicBezTo>
                  <a:cubicBezTo>
                    <a:pt x="482" y="282"/>
                    <a:pt x="482" y="282"/>
                    <a:pt x="482" y="283"/>
                  </a:cubicBezTo>
                  <a:cubicBezTo>
                    <a:pt x="488" y="281"/>
                    <a:pt x="488" y="281"/>
                    <a:pt x="488" y="281"/>
                  </a:cubicBezTo>
                  <a:cubicBezTo>
                    <a:pt x="488" y="281"/>
                    <a:pt x="488" y="281"/>
                    <a:pt x="488" y="281"/>
                  </a:cubicBezTo>
                  <a:cubicBezTo>
                    <a:pt x="483" y="280"/>
                    <a:pt x="483" y="280"/>
                    <a:pt x="483" y="280"/>
                  </a:cubicBezTo>
                  <a:cubicBezTo>
                    <a:pt x="483" y="280"/>
                    <a:pt x="483" y="280"/>
                    <a:pt x="483" y="280"/>
                  </a:cubicBezTo>
                  <a:cubicBezTo>
                    <a:pt x="488" y="281"/>
                    <a:pt x="488" y="281"/>
                    <a:pt x="488" y="281"/>
                  </a:cubicBezTo>
                  <a:cubicBezTo>
                    <a:pt x="484" y="275"/>
                    <a:pt x="484" y="275"/>
                    <a:pt x="484" y="275"/>
                  </a:cubicBezTo>
                  <a:cubicBezTo>
                    <a:pt x="484" y="275"/>
                    <a:pt x="484" y="275"/>
                    <a:pt x="484" y="275"/>
                  </a:cubicBezTo>
                  <a:cubicBezTo>
                    <a:pt x="484" y="275"/>
                    <a:pt x="484" y="274"/>
                    <a:pt x="484" y="274"/>
                  </a:cubicBezTo>
                  <a:cubicBezTo>
                    <a:pt x="484" y="274"/>
                    <a:pt x="485" y="274"/>
                    <a:pt x="485" y="274"/>
                  </a:cubicBezTo>
                  <a:cubicBezTo>
                    <a:pt x="485" y="275"/>
                    <a:pt x="485" y="275"/>
                    <a:pt x="485" y="275"/>
                  </a:cubicBezTo>
                  <a:lnTo>
                    <a:pt x="488" y="281"/>
                  </a:lnTo>
                  <a:close/>
                  <a:moveTo>
                    <a:pt x="698" y="171"/>
                  </a:moveTo>
                  <a:cubicBezTo>
                    <a:pt x="698" y="171"/>
                    <a:pt x="698" y="171"/>
                    <a:pt x="698" y="171"/>
                  </a:cubicBezTo>
                  <a:cubicBezTo>
                    <a:pt x="698" y="171"/>
                    <a:pt x="698" y="171"/>
                    <a:pt x="698" y="171"/>
                  </a:cubicBezTo>
                  <a:close/>
                  <a:moveTo>
                    <a:pt x="691" y="172"/>
                  </a:moveTo>
                  <a:cubicBezTo>
                    <a:pt x="691" y="172"/>
                    <a:pt x="691" y="172"/>
                    <a:pt x="691" y="172"/>
                  </a:cubicBezTo>
                  <a:cubicBezTo>
                    <a:pt x="698" y="170"/>
                    <a:pt x="698" y="170"/>
                    <a:pt x="698" y="170"/>
                  </a:cubicBezTo>
                  <a:cubicBezTo>
                    <a:pt x="698" y="171"/>
                    <a:pt x="698" y="171"/>
                    <a:pt x="698" y="171"/>
                  </a:cubicBezTo>
                  <a:cubicBezTo>
                    <a:pt x="692" y="172"/>
                    <a:pt x="692" y="172"/>
                    <a:pt x="692" y="172"/>
                  </a:cubicBezTo>
                  <a:cubicBezTo>
                    <a:pt x="692" y="172"/>
                    <a:pt x="692" y="172"/>
                    <a:pt x="692" y="172"/>
                  </a:cubicBezTo>
                  <a:cubicBezTo>
                    <a:pt x="692" y="173"/>
                    <a:pt x="691" y="173"/>
                    <a:pt x="691" y="173"/>
                  </a:cubicBezTo>
                  <a:cubicBezTo>
                    <a:pt x="690" y="173"/>
                    <a:pt x="690" y="173"/>
                    <a:pt x="690" y="172"/>
                  </a:cubicBezTo>
                  <a:cubicBezTo>
                    <a:pt x="690" y="172"/>
                    <a:pt x="691" y="172"/>
                    <a:pt x="691" y="172"/>
                  </a:cubicBezTo>
                  <a:close/>
                  <a:moveTo>
                    <a:pt x="692" y="170"/>
                  </a:moveTo>
                  <a:cubicBezTo>
                    <a:pt x="697" y="170"/>
                    <a:pt x="697" y="170"/>
                    <a:pt x="697" y="170"/>
                  </a:cubicBezTo>
                  <a:cubicBezTo>
                    <a:pt x="697" y="170"/>
                    <a:pt x="697" y="170"/>
                    <a:pt x="697" y="170"/>
                  </a:cubicBezTo>
                  <a:cubicBezTo>
                    <a:pt x="692" y="170"/>
                    <a:pt x="692" y="170"/>
                    <a:pt x="692" y="170"/>
                  </a:cubicBezTo>
                  <a:close/>
                  <a:moveTo>
                    <a:pt x="694" y="164"/>
                  </a:moveTo>
                  <a:cubicBezTo>
                    <a:pt x="694" y="164"/>
                    <a:pt x="694" y="164"/>
                    <a:pt x="694" y="164"/>
                  </a:cubicBezTo>
                  <a:cubicBezTo>
                    <a:pt x="695" y="164"/>
                    <a:pt x="695" y="165"/>
                    <a:pt x="694" y="165"/>
                  </a:cubicBezTo>
                  <a:cubicBezTo>
                    <a:pt x="698" y="170"/>
                    <a:pt x="698" y="170"/>
                    <a:pt x="698" y="170"/>
                  </a:cubicBezTo>
                  <a:cubicBezTo>
                    <a:pt x="698" y="170"/>
                    <a:pt x="697" y="170"/>
                    <a:pt x="697" y="170"/>
                  </a:cubicBezTo>
                  <a:cubicBezTo>
                    <a:pt x="694" y="165"/>
                    <a:pt x="694" y="165"/>
                    <a:pt x="694" y="165"/>
                  </a:cubicBezTo>
                  <a:cubicBezTo>
                    <a:pt x="694" y="165"/>
                    <a:pt x="694" y="165"/>
                    <a:pt x="693" y="165"/>
                  </a:cubicBezTo>
                  <a:cubicBezTo>
                    <a:pt x="693" y="164"/>
                    <a:pt x="693" y="164"/>
                    <a:pt x="694" y="164"/>
                  </a:cubicBezTo>
                  <a:close/>
                  <a:moveTo>
                    <a:pt x="698" y="165"/>
                  </a:moveTo>
                  <a:cubicBezTo>
                    <a:pt x="698" y="170"/>
                    <a:pt x="698" y="170"/>
                    <a:pt x="698" y="170"/>
                  </a:cubicBezTo>
                  <a:cubicBezTo>
                    <a:pt x="698" y="170"/>
                    <a:pt x="698" y="170"/>
                    <a:pt x="698" y="170"/>
                  </a:cubicBezTo>
                  <a:cubicBezTo>
                    <a:pt x="698" y="165"/>
                    <a:pt x="698" y="165"/>
                    <a:pt x="698" y="165"/>
                  </a:cubicBezTo>
                  <a:close/>
                  <a:moveTo>
                    <a:pt x="701" y="164"/>
                  </a:moveTo>
                  <a:cubicBezTo>
                    <a:pt x="702" y="164"/>
                    <a:pt x="702" y="164"/>
                    <a:pt x="702" y="164"/>
                  </a:cubicBezTo>
                  <a:cubicBezTo>
                    <a:pt x="703" y="164"/>
                    <a:pt x="703" y="164"/>
                    <a:pt x="703" y="165"/>
                  </a:cubicBezTo>
                  <a:cubicBezTo>
                    <a:pt x="702" y="165"/>
                    <a:pt x="702" y="165"/>
                    <a:pt x="702" y="165"/>
                  </a:cubicBezTo>
                  <a:cubicBezTo>
                    <a:pt x="699" y="169"/>
                    <a:pt x="699" y="169"/>
                    <a:pt x="699" y="169"/>
                  </a:cubicBezTo>
                  <a:cubicBezTo>
                    <a:pt x="699" y="169"/>
                    <a:pt x="699" y="169"/>
                    <a:pt x="699" y="169"/>
                  </a:cubicBezTo>
                  <a:cubicBezTo>
                    <a:pt x="702" y="165"/>
                    <a:pt x="702" y="165"/>
                    <a:pt x="702" y="165"/>
                  </a:cubicBezTo>
                  <a:cubicBezTo>
                    <a:pt x="701" y="165"/>
                    <a:pt x="701" y="164"/>
                    <a:pt x="701" y="164"/>
                  </a:cubicBezTo>
                  <a:close/>
                  <a:moveTo>
                    <a:pt x="699" y="177"/>
                  </a:moveTo>
                  <a:cubicBezTo>
                    <a:pt x="700" y="177"/>
                    <a:pt x="700" y="177"/>
                    <a:pt x="700" y="177"/>
                  </a:cubicBezTo>
                  <a:cubicBezTo>
                    <a:pt x="700" y="178"/>
                    <a:pt x="700" y="178"/>
                    <a:pt x="700" y="178"/>
                  </a:cubicBezTo>
                  <a:cubicBezTo>
                    <a:pt x="699" y="178"/>
                    <a:pt x="699" y="178"/>
                    <a:pt x="699" y="178"/>
                  </a:cubicBezTo>
                  <a:cubicBezTo>
                    <a:pt x="699" y="178"/>
                    <a:pt x="699" y="177"/>
                    <a:pt x="699" y="177"/>
                  </a:cubicBezTo>
                  <a:cubicBezTo>
                    <a:pt x="699" y="177"/>
                    <a:pt x="699" y="177"/>
                    <a:pt x="699" y="177"/>
                  </a:cubicBezTo>
                  <a:cubicBezTo>
                    <a:pt x="699" y="177"/>
                    <a:pt x="699" y="177"/>
                    <a:pt x="699" y="177"/>
                  </a:cubicBezTo>
                  <a:cubicBezTo>
                    <a:pt x="699" y="177"/>
                    <a:pt x="699" y="177"/>
                    <a:pt x="699" y="177"/>
                  </a:cubicBezTo>
                  <a:close/>
                  <a:moveTo>
                    <a:pt x="1783" y="735"/>
                  </a:moveTo>
                  <a:cubicBezTo>
                    <a:pt x="1782" y="736"/>
                    <a:pt x="1780" y="737"/>
                    <a:pt x="1779" y="739"/>
                  </a:cubicBezTo>
                  <a:cubicBezTo>
                    <a:pt x="1778" y="737"/>
                    <a:pt x="1778" y="736"/>
                    <a:pt x="1778" y="735"/>
                  </a:cubicBezTo>
                  <a:cubicBezTo>
                    <a:pt x="1777" y="733"/>
                    <a:pt x="1777" y="731"/>
                    <a:pt x="1776" y="730"/>
                  </a:cubicBezTo>
                  <a:cubicBezTo>
                    <a:pt x="1778" y="733"/>
                    <a:pt x="1781" y="734"/>
                    <a:pt x="1783" y="735"/>
                  </a:cubicBezTo>
                  <a:close/>
                  <a:moveTo>
                    <a:pt x="1786" y="729"/>
                  </a:moveTo>
                  <a:cubicBezTo>
                    <a:pt x="1788" y="731"/>
                    <a:pt x="1789" y="733"/>
                    <a:pt x="1789" y="733"/>
                  </a:cubicBezTo>
                  <a:cubicBezTo>
                    <a:pt x="1789" y="733"/>
                    <a:pt x="1787" y="732"/>
                    <a:pt x="1785" y="730"/>
                  </a:cubicBezTo>
                  <a:cubicBezTo>
                    <a:pt x="1783" y="729"/>
                    <a:pt x="1782" y="726"/>
                    <a:pt x="1782" y="726"/>
                  </a:cubicBezTo>
                  <a:cubicBezTo>
                    <a:pt x="1782" y="726"/>
                    <a:pt x="1784" y="727"/>
                    <a:pt x="1786" y="729"/>
                  </a:cubicBezTo>
                  <a:close/>
                  <a:moveTo>
                    <a:pt x="1787" y="741"/>
                  </a:moveTo>
                  <a:cubicBezTo>
                    <a:pt x="1785" y="743"/>
                    <a:pt x="1783" y="744"/>
                    <a:pt x="1783" y="744"/>
                  </a:cubicBezTo>
                  <a:cubicBezTo>
                    <a:pt x="1783" y="744"/>
                    <a:pt x="1784" y="742"/>
                    <a:pt x="1786" y="740"/>
                  </a:cubicBezTo>
                  <a:cubicBezTo>
                    <a:pt x="1787" y="738"/>
                    <a:pt x="1789" y="737"/>
                    <a:pt x="1789" y="737"/>
                  </a:cubicBezTo>
                  <a:cubicBezTo>
                    <a:pt x="1790" y="737"/>
                    <a:pt x="1789" y="739"/>
                    <a:pt x="1787" y="741"/>
                  </a:cubicBezTo>
                  <a:close/>
                  <a:moveTo>
                    <a:pt x="1791" y="734"/>
                  </a:moveTo>
                  <a:cubicBezTo>
                    <a:pt x="1791" y="734"/>
                    <a:pt x="1792" y="734"/>
                    <a:pt x="1792" y="735"/>
                  </a:cubicBezTo>
                  <a:cubicBezTo>
                    <a:pt x="1792" y="735"/>
                    <a:pt x="1791" y="736"/>
                    <a:pt x="1791" y="736"/>
                  </a:cubicBezTo>
                  <a:cubicBezTo>
                    <a:pt x="1790" y="736"/>
                    <a:pt x="1790" y="736"/>
                    <a:pt x="1790" y="735"/>
                  </a:cubicBezTo>
                  <a:cubicBezTo>
                    <a:pt x="1790" y="735"/>
                    <a:pt x="1790" y="734"/>
                    <a:pt x="1791" y="734"/>
                  </a:cubicBezTo>
                  <a:close/>
                  <a:moveTo>
                    <a:pt x="1801" y="931"/>
                  </a:moveTo>
                  <a:cubicBezTo>
                    <a:pt x="1800" y="931"/>
                    <a:pt x="1800" y="931"/>
                    <a:pt x="1800" y="931"/>
                  </a:cubicBezTo>
                  <a:cubicBezTo>
                    <a:pt x="1787" y="928"/>
                    <a:pt x="1787" y="928"/>
                    <a:pt x="1787" y="928"/>
                  </a:cubicBezTo>
                  <a:cubicBezTo>
                    <a:pt x="1800" y="938"/>
                    <a:pt x="1800" y="938"/>
                    <a:pt x="1800" y="938"/>
                  </a:cubicBezTo>
                  <a:cubicBezTo>
                    <a:pt x="1800" y="938"/>
                    <a:pt x="1801" y="938"/>
                    <a:pt x="1801" y="938"/>
                  </a:cubicBezTo>
                  <a:cubicBezTo>
                    <a:pt x="1802" y="938"/>
                    <a:pt x="1803" y="939"/>
                    <a:pt x="1803" y="940"/>
                  </a:cubicBezTo>
                  <a:cubicBezTo>
                    <a:pt x="1802" y="941"/>
                    <a:pt x="1801" y="941"/>
                    <a:pt x="1800" y="941"/>
                  </a:cubicBezTo>
                  <a:cubicBezTo>
                    <a:pt x="1799" y="941"/>
                    <a:pt x="1799" y="940"/>
                    <a:pt x="1799" y="939"/>
                  </a:cubicBezTo>
                  <a:cubicBezTo>
                    <a:pt x="1799" y="939"/>
                    <a:pt x="1799" y="939"/>
                    <a:pt x="1799" y="939"/>
                  </a:cubicBezTo>
                  <a:cubicBezTo>
                    <a:pt x="1786" y="928"/>
                    <a:pt x="1786" y="928"/>
                    <a:pt x="1786" y="928"/>
                  </a:cubicBezTo>
                  <a:cubicBezTo>
                    <a:pt x="1788" y="940"/>
                    <a:pt x="1788" y="940"/>
                    <a:pt x="1788" y="940"/>
                  </a:cubicBezTo>
                  <a:cubicBezTo>
                    <a:pt x="1787" y="940"/>
                    <a:pt x="1787" y="940"/>
                    <a:pt x="1787" y="940"/>
                  </a:cubicBezTo>
                  <a:cubicBezTo>
                    <a:pt x="1786" y="929"/>
                    <a:pt x="1786" y="929"/>
                    <a:pt x="1786" y="929"/>
                  </a:cubicBezTo>
                  <a:cubicBezTo>
                    <a:pt x="1776" y="943"/>
                    <a:pt x="1776" y="943"/>
                    <a:pt x="1776" y="943"/>
                  </a:cubicBezTo>
                  <a:cubicBezTo>
                    <a:pt x="1776" y="943"/>
                    <a:pt x="1776" y="943"/>
                    <a:pt x="1776" y="943"/>
                  </a:cubicBezTo>
                  <a:cubicBezTo>
                    <a:pt x="1777" y="943"/>
                    <a:pt x="1777" y="945"/>
                    <a:pt x="1776" y="945"/>
                  </a:cubicBezTo>
                  <a:cubicBezTo>
                    <a:pt x="1775" y="946"/>
                    <a:pt x="1774" y="945"/>
                    <a:pt x="1773" y="945"/>
                  </a:cubicBezTo>
                  <a:cubicBezTo>
                    <a:pt x="1773" y="944"/>
                    <a:pt x="1773" y="943"/>
                    <a:pt x="1774" y="942"/>
                  </a:cubicBezTo>
                  <a:cubicBezTo>
                    <a:pt x="1774" y="942"/>
                    <a:pt x="1775" y="942"/>
                    <a:pt x="1776" y="942"/>
                  </a:cubicBezTo>
                  <a:cubicBezTo>
                    <a:pt x="1785" y="928"/>
                    <a:pt x="1785" y="928"/>
                    <a:pt x="1785" y="928"/>
                  </a:cubicBezTo>
                  <a:cubicBezTo>
                    <a:pt x="1785" y="928"/>
                    <a:pt x="1785" y="928"/>
                    <a:pt x="1785" y="928"/>
                  </a:cubicBezTo>
                  <a:cubicBezTo>
                    <a:pt x="1773" y="937"/>
                    <a:pt x="1773" y="937"/>
                    <a:pt x="1773" y="937"/>
                  </a:cubicBezTo>
                  <a:cubicBezTo>
                    <a:pt x="1773" y="936"/>
                    <a:pt x="1773" y="936"/>
                    <a:pt x="1773" y="936"/>
                  </a:cubicBezTo>
                  <a:cubicBezTo>
                    <a:pt x="1784" y="928"/>
                    <a:pt x="1784" y="928"/>
                    <a:pt x="1784" y="928"/>
                  </a:cubicBezTo>
                  <a:cubicBezTo>
                    <a:pt x="1768" y="924"/>
                    <a:pt x="1768" y="924"/>
                    <a:pt x="1768" y="924"/>
                  </a:cubicBezTo>
                  <a:cubicBezTo>
                    <a:pt x="1768" y="924"/>
                    <a:pt x="1767" y="925"/>
                    <a:pt x="1766" y="924"/>
                  </a:cubicBezTo>
                  <a:cubicBezTo>
                    <a:pt x="1765" y="924"/>
                    <a:pt x="1765" y="923"/>
                    <a:pt x="1765" y="922"/>
                  </a:cubicBezTo>
                  <a:cubicBezTo>
                    <a:pt x="1765" y="921"/>
                    <a:pt x="1766" y="921"/>
                    <a:pt x="1767" y="921"/>
                  </a:cubicBezTo>
                  <a:cubicBezTo>
                    <a:pt x="1768" y="921"/>
                    <a:pt x="1769" y="922"/>
                    <a:pt x="1768" y="923"/>
                  </a:cubicBezTo>
                  <a:cubicBezTo>
                    <a:pt x="1785" y="927"/>
                    <a:pt x="1785" y="927"/>
                    <a:pt x="1785" y="927"/>
                  </a:cubicBezTo>
                  <a:cubicBezTo>
                    <a:pt x="1776" y="917"/>
                    <a:pt x="1776" y="917"/>
                    <a:pt x="1776" y="917"/>
                  </a:cubicBezTo>
                  <a:cubicBezTo>
                    <a:pt x="1777" y="917"/>
                    <a:pt x="1777" y="917"/>
                    <a:pt x="1777" y="917"/>
                  </a:cubicBezTo>
                  <a:cubicBezTo>
                    <a:pt x="1785" y="927"/>
                    <a:pt x="1785" y="927"/>
                    <a:pt x="1785" y="927"/>
                  </a:cubicBezTo>
                  <a:cubicBezTo>
                    <a:pt x="1785" y="926"/>
                    <a:pt x="1785" y="926"/>
                    <a:pt x="1785" y="926"/>
                  </a:cubicBezTo>
                  <a:cubicBezTo>
                    <a:pt x="1785" y="926"/>
                    <a:pt x="1785" y="926"/>
                    <a:pt x="1785" y="926"/>
                  </a:cubicBezTo>
                  <a:cubicBezTo>
                    <a:pt x="1783" y="911"/>
                    <a:pt x="1783" y="911"/>
                    <a:pt x="1783" y="911"/>
                  </a:cubicBezTo>
                  <a:cubicBezTo>
                    <a:pt x="1782" y="911"/>
                    <a:pt x="1781" y="910"/>
                    <a:pt x="1781" y="909"/>
                  </a:cubicBezTo>
                  <a:cubicBezTo>
                    <a:pt x="1781" y="908"/>
                    <a:pt x="1782" y="908"/>
                    <a:pt x="1782" y="907"/>
                  </a:cubicBezTo>
                  <a:cubicBezTo>
                    <a:pt x="1783" y="907"/>
                    <a:pt x="1784" y="908"/>
                    <a:pt x="1784" y="909"/>
                  </a:cubicBezTo>
                  <a:cubicBezTo>
                    <a:pt x="1785" y="909"/>
                    <a:pt x="1784" y="910"/>
                    <a:pt x="1784" y="910"/>
                  </a:cubicBezTo>
                  <a:cubicBezTo>
                    <a:pt x="1786" y="927"/>
                    <a:pt x="1786" y="927"/>
                    <a:pt x="1786" y="927"/>
                  </a:cubicBezTo>
                  <a:cubicBezTo>
                    <a:pt x="1792" y="915"/>
                    <a:pt x="1792" y="915"/>
                    <a:pt x="1792" y="915"/>
                  </a:cubicBezTo>
                  <a:cubicBezTo>
                    <a:pt x="1792" y="915"/>
                    <a:pt x="1792" y="915"/>
                    <a:pt x="1792" y="915"/>
                  </a:cubicBezTo>
                  <a:cubicBezTo>
                    <a:pt x="1787" y="927"/>
                    <a:pt x="1787" y="927"/>
                    <a:pt x="1787" y="927"/>
                  </a:cubicBezTo>
                  <a:cubicBezTo>
                    <a:pt x="1800" y="918"/>
                    <a:pt x="1800" y="918"/>
                    <a:pt x="1800" y="918"/>
                  </a:cubicBezTo>
                  <a:cubicBezTo>
                    <a:pt x="1800" y="917"/>
                    <a:pt x="1800" y="916"/>
                    <a:pt x="1801" y="916"/>
                  </a:cubicBezTo>
                  <a:cubicBezTo>
                    <a:pt x="1802" y="915"/>
                    <a:pt x="1803" y="916"/>
                    <a:pt x="1803" y="916"/>
                  </a:cubicBezTo>
                  <a:cubicBezTo>
                    <a:pt x="1804" y="917"/>
                    <a:pt x="1804" y="918"/>
                    <a:pt x="1803" y="919"/>
                  </a:cubicBezTo>
                  <a:cubicBezTo>
                    <a:pt x="1802" y="919"/>
                    <a:pt x="1801" y="919"/>
                    <a:pt x="1801" y="919"/>
                  </a:cubicBezTo>
                  <a:cubicBezTo>
                    <a:pt x="1787" y="927"/>
                    <a:pt x="1787" y="927"/>
                    <a:pt x="1787" y="927"/>
                  </a:cubicBezTo>
                  <a:lnTo>
                    <a:pt x="1801" y="931"/>
                  </a:lnTo>
                  <a:close/>
                  <a:moveTo>
                    <a:pt x="1805" y="931"/>
                  </a:moveTo>
                  <a:cubicBezTo>
                    <a:pt x="1804" y="930"/>
                    <a:pt x="1804" y="930"/>
                    <a:pt x="1803" y="929"/>
                  </a:cubicBezTo>
                  <a:cubicBezTo>
                    <a:pt x="1803" y="929"/>
                    <a:pt x="1804" y="929"/>
                    <a:pt x="1805" y="929"/>
                  </a:cubicBezTo>
                  <a:cubicBezTo>
                    <a:pt x="1805" y="929"/>
                    <a:pt x="1805" y="930"/>
                    <a:pt x="1805" y="931"/>
                  </a:cubicBezTo>
                  <a:close/>
                  <a:moveTo>
                    <a:pt x="1810" y="1007"/>
                  </a:moveTo>
                  <a:cubicBezTo>
                    <a:pt x="1810" y="1007"/>
                    <a:pt x="1810" y="1007"/>
                    <a:pt x="1810" y="1007"/>
                  </a:cubicBezTo>
                  <a:cubicBezTo>
                    <a:pt x="1823" y="969"/>
                    <a:pt x="1823" y="969"/>
                    <a:pt x="1823" y="969"/>
                  </a:cubicBezTo>
                  <a:cubicBezTo>
                    <a:pt x="1821" y="968"/>
                    <a:pt x="1820" y="966"/>
                    <a:pt x="1820" y="964"/>
                  </a:cubicBezTo>
                  <a:cubicBezTo>
                    <a:pt x="1821" y="962"/>
                    <a:pt x="1824" y="961"/>
                    <a:pt x="1826" y="961"/>
                  </a:cubicBezTo>
                  <a:cubicBezTo>
                    <a:pt x="1828" y="962"/>
                    <a:pt x="1829" y="965"/>
                    <a:pt x="1829" y="967"/>
                  </a:cubicBezTo>
                  <a:cubicBezTo>
                    <a:pt x="1828" y="968"/>
                    <a:pt x="1827" y="969"/>
                    <a:pt x="1825" y="969"/>
                  </a:cubicBezTo>
                  <a:cubicBezTo>
                    <a:pt x="1812" y="1010"/>
                    <a:pt x="1812" y="1010"/>
                    <a:pt x="1812" y="1010"/>
                  </a:cubicBezTo>
                  <a:cubicBezTo>
                    <a:pt x="1839" y="988"/>
                    <a:pt x="1839" y="988"/>
                    <a:pt x="1839" y="988"/>
                  </a:cubicBezTo>
                  <a:cubicBezTo>
                    <a:pt x="1840" y="989"/>
                    <a:pt x="1840" y="989"/>
                    <a:pt x="1840" y="989"/>
                  </a:cubicBezTo>
                  <a:cubicBezTo>
                    <a:pt x="1814" y="1010"/>
                    <a:pt x="1814" y="1010"/>
                    <a:pt x="1814" y="1010"/>
                  </a:cubicBezTo>
                  <a:cubicBezTo>
                    <a:pt x="1854" y="1005"/>
                    <a:pt x="1854" y="1005"/>
                    <a:pt x="1854" y="1005"/>
                  </a:cubicBezTo>
                  <a:cubicBezTo>
                    <a:pt x="1854" y="1003"/>
                    <a:pt x="1855" y="1002"/>
                    <a:pt x="1857" y="1001"/>
                  </a:cubicBezTo>
                  <a:cubicBezTo>
                    <a:pt x="1860" y="1001"/>
                    <a:pt x="1862" y="1003"/>
                    <a:pt x="1862" y="1005"/>
                  </a:cubicBezTo>
                  <a:cubicBezTo>
                    <a:pt x="1863" y="1007"/>
                    <a:pt x="1861" y="1009"/>
                    <a:pt x="1859" y="1010"/>
                  </a:cubicBezTo>
                  <a:cubicBezTo>
                    <a:pt x="1857" y="1010"/>
                    <a:pt x="1855" y="1009"/>
                    <a:pt x="1854" y="1007"/>
                  </a:cubicBezTo>
                  <a:cubicBezTo>
                    <a:pt x="1813" y="1012"/>
                    <a:pt x="1813" y="1012"/>
                    <a:pt x="1813" y="1012"/>
                  </a:cubicBezTo>
                  <a:cubicBezTo>
                    <a:pt x="1840" y="1034"/>
                    <a:pt x="1840" y="1034"/>
                    <a:pt x="1840" y="1034"/>
                  </a:cubicBezTo>
                  <a:cubicBezTo>
                    <a:pt x="1839" y="1035"/>
                    <a:pt x="1839" y="1035"/>
                    <a:pt x="1839" y="1035"/>
                  </a:cubicBezTo>
                  <a:cubicBezTo>
                    <a:pt x="1812" y="1012"/>
                    <a:pt x="1812" y="1012"/>
                    <a:pt x="1812" y="1012"/>
                  </a:cubicBezTo>
                  <a:cubicBezTo>
                    <a:pt x="1830" y="1050"/>
                    <a:pt x="1830" y="1050"/>
                    <a:pt x="1830" y="1050"/>
                  </a:cubicBezTo>
                  <a:cubicBezTo>
                    <a:pt x="1831" y="1050"/>
                    <a:pt x="1832" y="1050"/>
                    <a:pt x="1834" y="1051"/>
                  </a:cubicBezTo>
                  <a:cubicBezTo>
                    <a:pt x="1835" y="1053"/>
                    <a:pt x="1835" y="1056"/>
                    <a:pt x="1834" y="1057"/>
                  </a:cubicBezTo>
                  <a:cubicBezTo>
                    <a:pt x="1832" y="1059"/>
                    <a:pt x="1829" y="1059"/>
                    <a:pt x="1828" y="1057"/>
                  </a:cubicBezTo>
                  <a:cubicBezTo>
                    <a:pt x="1826" y="1056"/>
                    <a:pt x="1826" y="1053"/>
                    <a:pt x="1827" y="1051"/>
                  </a:cubicBezTo>
                  <a:cubicBezTo>
                    <a:pt x="1827" y="1051"/>
                    <a:pt x="1828" y="1051"/>
                    <a:pt x="1828" y="1051"/>
                  </a:cubicBezTo>
                  <a:cubicBezTo>
                    <a:pt x="1810" y="1012"/>
                    <a:pt x="1810" y="1012"/>
                    <a:pt x="1810" y="1012"/>
                  </a:cubicBezTo>
                  <a:cubicBezTo>
                    <a:pt x="1803" y="1034"/>
                    <a:pt x="1803" y="1034"/>
                    <a:pt x="1803" y="1034"/>
                  </a:cubicBezTo>
                  <a:cubicBezTo>
                    <a:pt x="1801" y="1034"/>
                    <a:pt x="1801" y="1034"/>
                    <a:pt x="1801" y="1034"/>
                  </a:cubicBezTo>
                  <a:cubicBezTo>
                    <a:pt x="1808" y="1013"/>
                    <a:pt x="1808" y="1013"/>
                    <a:pt x="1808" y="1013"/>
                  </a:cubicBezTo>
                  <a:cubicBezTo>
                    <a:pt x="1772" y="1033"/>
                    <a:pt x="1772" y="1033"/>
                    <a:pt x="1772" y="1033"/>
                  </a:cubicBezTo>
                  <a:cubicBezTo>
                    <a:pt x="1772" y="1033"/>
                    <a:pt x="1772" y="1033"/>
                    <a:pt x="1772" y="1034"/>
                  </a:cubicBezTo>
                  <a:cubicBezTo>
                    <a:pt x="1772" y="1036"/>
                    <a:pt x="1771" y="1038"/>
                    <a:pt x="1768" y="1038"/>
                  </a:cubicBezTo>
                  <a:cubicBezTo>
                    <a:pt x="1766" y="1038"/>
                    <a:pt x="1764" y="1037"/>
                    <a:pt x="1763" y="1035"/>
                  </a:cubicBezTo>
                  <a:cubicBezTo>
                    <a:pt x="1763" y="1032"/>
                    <a:pt x="1765" y="1030"/>
                    <a:pt x="1767" y="1030"/>
                  </a:cubicBezTo>
                  <a:cubicBezTo>
                    <a:pt x="1769" y="1030"/>
                    <a:pt x="1770" y="1030"/>
                    <a:pt x="1771" y="1031"/>
                  </a:cubicBezTo>
                  <a:cubicBezTo>
                    <a:pt x="1808" y="1011"/>
                    <a:pt x="1808" y="1011"/>
                    <a:pt x="1808" y="1011"/>
                  </a:cubicBezTo>
                  <a:cubicBezTo>
                    <a:pt x="1807" y="1010"/>
                    <a:pt x="1807" y="1010"/>
                    <a:pt x="1807" y="1010"/>
                  </a:cubicBezTo>
                  <a:cubicBezTo>
                    <a:pt x="1772" y="1017"/>
                    <a:pt x="1772" y="1017"/>
                    <a:pt x="1772" y="1017"/>
                  </a:cubicBezTo>
                  <a:cubicBezTo>
                    <a:pt x="1772" y="1016"/>
                    <a:pt x="1772" y="1016"/>
                    <a:pt x="1772" y="1016"/>
                  </a:cubicBezTo>
                  <a:cubicBezTo>
                    <a:pt x="1806" y="1010"/>
                    <a:pt x="1806" y="1010"/>
                    <a:pt x="1806" y="1010"/>
                  </a:cubicBezTo>
                  <a:cubicBezTo>
                    <a:pt x="1775" y="982"/>
                    <a:pt x="1775" y="982"/>
                    <a:pt x="1775" y="982"/>
                  </a:cubicBezTo>
                  <a:cubicBezTo>
                    <a:pt x="1774" y="982"/>
                    <a:pt x="1772" y="982"/>
                    <a:pt x="1770" y="981"/>
                  </a:cubicBezTo>
                  <a:cubicBezTo>
                    <a:pt x="1768" y="979"/>
                    <a:pt x="1768" y="977"/>
                    <a:pt x="1770" y="975"/>
                  </a:cubicBezTo>
                  <a:cubicBezTo>
                    <a:pt x="1772" y="973"/>
                    <a:pt x="1774" y="973"/>
                    <a:pt x="1776" y="975"/>
                  </a:cubicBezTo>
                  <a:cubicBezTo>
                    <a:pt x="1778" y="977"/>
                    <a:pt x="1778" y="979"/>
                    <a:pt x="1777" y="980"/>
                  </a:cubicBezTo>
                  <a:cubicBezTo>
                    <a:pt x="1809" y="1009"/>
                    <a:pt x="1809" y="1009"/>
                    <a:pt x="1809" y="1009"/>
                  </a:cubicBezTo>
                  <a:cubicBezTo>
                    <a:pt x="1801" y="976"/>
                    <a:pt x="1801" y="976"/>
                    <a:pt x="1801" y="976"/>
                  </a:cubicBezTo>
                  <a:cubicBezTo>
                    <a:pt x="1802" y="976"/>
                    <a:pt x="1802" y="976"/>
                    <a:pt x="1802" y="976"/>
                  </a:cubicBezTo>
                  <a:cubicBezTo>
                    <a:pt x="1810" y="1009"/>
                    <a:pt x="1810" y="1009"/>
                    <a:pt x="1810" y="1009"/>
                  </a:cubicBezTo>
                  <a:lnTo>
                    <a:pt x="1810" y="1007"/>
                  </a:lnTo>
                  <a:close/>
                  <a:moveTo>
                    <a:pt x="1797" y="1118"/>
                  </a:moveTo>
                  <a:cubicBezTo>
                    <a:pt x="1797" y="1118"/>
                    <a:pt x="1797" y="1118"/>
                    <a:pt x="1797" y="1118"/>
                  </a:cubicBezTo>
                  <a:cubicBezTo>
                    <a:pt x="1797" y="1118"/>
                    <a:pt x="1797" y="1118"/>
                    <a:pt x="1797" y="1118"/>
                  </a:cubicBezTo>
                  <a:close/>
                  <a:moveTo>
                    <a:pt x="1780" y="1088"/>
                  </a:moveTo>
                  <a:cubicBezTo>
                    <a:pt x="1781" y="1088"/>
                    <a:pt x="1781" y="1088"/>
                    <a:pt x="1782" y="1087"/>
                  </a:cubicBezTo>
                  <a:cubicBezTo>
                    <a:pt x="1782" y="1088"/>
                    <a:pt x="1782" y="1088"/>
                    <a:pt x="1782" y="1089"/>
                  </a:cubicBezTo>
                  <a:cubicBezTo>
                    <a:pt x="1782" y="1089"/>
                    <a:pt x="1782" y="1089"/>
                    <a:pt x="1782" y="1089"/>
                  </a:cubicBezTo>
                  <a:cubicBezTo>
                    <a:pt x="1782" y="1089"/>
                    <a:pt x="1781" y="1089"/>
                    <a:pt x="1780" y="1088"/>
                  </a:cubicBezTo>
                  <a:close/>
                  <a:moveTo>
                    <a:pt x="1762" y="1094"/>
                  </a:moveTo>
                  <a:cubicBezTo>
                    <a:pt x="1768" y="1106"/>
                    <a:pt x="1768" y="1106"/>
                    <a:pt x="1768" y="1106"/>
                  </a:cubicBezTo>
                  <a:cubicBezTo>
                    <a:pt x="1767" y="1106"/>
                    <a:pt x="1767" y="1106"/>
                    <a:pt x="1767" y="1106"/>
                  </a:cubicBezTo>
                  <a:cubicBezTo>
                    <a:pt x="1761" y="1094"/>
                    <a:pt x="1761" y="1094"/>
                    <a:pt x="1761" y="1094"/>
                  </a:cubicBezTo>
                  <a:cubicBezTo>
                    <a:pt x="1757" y="1113"/>
                    <a:pt x="1757" y="1113"/>
                    <a:pt x="1757" y="1113"/>
                  </a:cubicBezTo>
                  <a:cubicBezTo>
                    <a:pt x="1757" y="1113"/>
                    <a:pt x="1757" y="1113"/>
                    <a:pt x="1757" y="1113"/>
                  </a:cubicBezTo>
                  <a:cubicBezTo>
                    <a:pt x="1758" y="1113"/>
                    <a:pt x="1758" y="1114"/>
                    <a:pt x="1757" y="1115"/>
                  </a:cubicBezTo>
                  <a:cubicBezTo>
                    <a:pt x="1757" y="1116"/>
                    <a:pt x="1755" y="1116"/>
                    <a:pt x="1754" y="1116"/>
                  </a:cubicBezTo>
                  <a:cubicBezTo>
                    <a:pt x="1754" y="1115"/>
                    <a:pt x="1753" y="1114"/>
                    <a:pt x="1754" y="1113"/>
                  </a:cubicBezTo>
                  <a:cubicBezTo>
                    <a:pt x="1755" y="1113"/>
                    <a:pt x="1755" y="1112"/>
                    <a:pt x="1756" y="1112"/>
                  </a:cubicBezTo>
                  <a:cubicBezTo>
                    <a:pt x="1760" y="1094"/>
                    <a:pt x="1760" y="1094"/>
                    <a:pt x="1760" y="1094"/>
                  </a:cubicBezTo>
                  <a:cubicBezTo>
                    <a:pt x="1760" y="1094"/>
                    <a:pt x="1760" y="1094"/>
                    <a:pt x="1760" y="1094"/>
                  </a:cubicBezTo>
                  <a:cubicBezTo>
                    <a:pt x="1752" y="1107"/>
                    <a:pt x="1752" y="1107"/>
                    <a:pt x="1752" y="1107"/>
                  </a:cubicBezTo>
                  <a:cubicBezTo>
                    <a:pt x="1751" y="1107"/>
                    <a:pt x="1751" y="1107"/>
                    <a:pt x="1751" y="1107"/>
                  </a:cubicBezTo>
                  <a:cubicBezTo>
                    <a:pt x="1760" y="1094"/>
                    <a:pt x="1760" y="1094"/>
                    <a:pt x="1760" y="1094"/>
                  </a:cubicBezTo>
                  <a:cubicBezTo>
                    <a:pt x="1741" y="1095"/>
                    <a:pt x="1741" y="1095"/>
                    <a:pt x="1741" y="1095"/>
                  </a:cubicBezTo>
                  <a:cubicBezTo>
                    <a:pt x="1741" y="1096"/>
                    <a:pt x="1740" y="1097"/>
                    <a:pt x="1739" y="1097"/>
                  </a:cubicBezTo>
                  <a:cubicBezTo>
                    <a:pt x="1738" y="1097"/>
                    <a:pt x="1737" y="1096"/>
                    <a:pt x="1737" y="1095"/>
                  </a:cubicBezTo>
                  <a:cubicBezTo>
                    <a:pt x="1737" y="1094"/>
                    <a:pt x="1738" y="1093"/>
                    <a:pt x="1739" y="1093"/>
                  </a:cubicBezTo>
                  <a:cubicBezTo>
                    <a:pt x="1740" y="1093"/>
                    <a:pt x="1741" y="1094"/>
                    <a:pt x="1741" y="1095"/>
                  </a:cubicBezTo>
                  <a:cubicBezTo>
                    <a:pt x="1760" y="1093"/>
                    <a:pt x="1760" y="1093"/>
                    <a:pt x="1760" y="1093"/>
                  </a:cubicBezTo>
                  <a:cubicBezTo>
                    <a:pt x="1747" y="1085"/>
                    <a:pt x="1747" y="1085"/>
                    <a:pt x="1747" y="1085"/>
                  </a:cubicBezTo>
                  <a:cubicBezTo>
                    <a:pt x="1747" y="1085"/>
                    <a:pt x="1747" y="1085"/>
                    <a:pt x="1747" y="1085"/>
                  </a:cubicBezTo>
                  <a:cubicBezTo>
                    <a:pt x="1761" y="1093"/>
                    <a:pt x="1761" y="1093"/>
                    <a:pt x="1761" y="1093"/>
                  </a:cubicBezTo>
                  <a:cubicBezTo>
                    <a:pt x="1760" y="1092"/>
                    <a:pt x="1760" y="1092"/>
                    <a:pt x="1760" y="1092"/>
                  </a:cubicBezTo>
                  <a:cubicBezTo>
                    <a:pt x="1760" y="1092"/>
                    <a:pt x="1760" y="1092"/>
                    <a:pt x="1760" y="1092"/>
                  </a:cubicBezTo>
                  <a:cubicBezTo>
                    <a:pt x="1752" y="1076"/>
                    <a:pt x="1752" y="1076"/>
                    <a:pt x="1752" y="1076"/>
                  </a:cubicBezTo>
                  <a:cubicBezTo>
                    <a:pt x="1751" y="1076"/>
                    <a:pt x="1750" y="1076"/>
                    <a:pt x="1749" y="1075"/>
                  </a:cubicBezTo>
                  <a:cubicBezTo>
                    <a:pt x="1749" y="1074"/>
                    <a:pt x="1749" y="1073"/>
                    <a:pt x="1750" y="1073"/>
                  </a:cubicBezTo>
                  <a:cubicBezTo>
                    <a:pt x="1751" y="1072"/>
                    <a:pt x="1752" y="1072"/>
                    <a:pt x="1753" y="1073"/>
                  </a:cubicBezTo>
                  <a:cubicBezTo>
                    <a:pt x="1753" y="1074"/>
                    <a:pt x="1753" y="1075"/>
                    <a:pt x="1752" y="1075"/>
                  </a:cubicBezTo>
                  <a:cubicBezTo>
                    <a:pt x="1761" y="1092"/>
                    <a:pt x="1761" y="1092"/>
                    <a:pt x="1761" y="1092"/>
                  </a:cubicBezTo>
                  <a:cubicBezTo>
                    <a:pt x="1763" y="1077"/>
                    <a:pt x="1763" y="1077"/>
                    <a:pt x="1763" y="1077"/>
                  </a:cubicBezTo>
                  <a:cubicBezTo>
                    <a:pt x="1763" y="1077"/>
                    <a:pt x="1763" y="1077"/>
                    <a:pt x="1763" y="1077"/>
                  </a:cubicBezTo>
                  <a:cubicBezTo>
                    <a:pt x="1762" y="1092"/>
                    <a:pt x="1762" y="1092"/>
                    <a:pt x="1762" y="1092"/>
                  </a:cubicBezTo>
                  <a:cubicBezTo>
                    <a:pt x="1773" y="1077"/>
                    <a:pt x="1773" y="1077"/>
                    <a:pt x="1773" y="1077"/>
                  </a:cubicBezTo>
                  <a:cubicBezTo>
                    <a:pt x="1772" y="1076"/>
                    <a:pt x="1772" y="1075"/>
                    <a:pt x="1773" y="1075"/>
                  </a:cubicBezTo>
                  <a:cubicBezTo>
                    <a:pt x="1774" y="1074"/>
                    <a:pt x="1775" y="1074"/>
                    <a:pt x="1776" y="1074"/>
                  </a:cubicBezTo>
                  <a:cubicBezTo>
                    <a:pt x="1777" y="1075"/>
                    <a:pt x="1777" y="1076"/>
                    <a:pt x="1776" y="1077"/>
                  </a:cubicBezTo>
                  <a:cubicBezTo>
                    <a:pt x="1776" y="1078"/>
                    <a:pt x="1775" y="1078"/>
                    <a:pt x="1774" y="1078"/>
                  </a:cubicBezTo>
                  <a:cubicBezTo>
                    <a:pt x="1763" y="1092"/>
                    <a:pt x="1763" y="1092"/>
                    <a:pt x="1763" y="1092"/>
                  </a:cubicBezTo>
                  <a:cubicBezTo>
                    <a:pt x="1778" y="1091"/>
                    <a:pt x="1778" y="1091"/>
                    <a:pt x="1778" y="1091"/>
                  </a:cubicBezTo>
                  <a:cubicBezTo>
                    <a:pt x="1778" y="1091"/>
                    <a:pt x="1778" y="1091"/>
                    <a:pt x="1778" y="1091"/>
                  </a:cubicBezTo>
                  <a:cubicBezTo>
                    <a:pt x="1762" y="1093"/>
                    <a:pt x="1762" y="1093"/>
                    <a:pt x="1762" y="1093"/>
                  </a:cubicBezTo>
                  <a:cubicBezTo>
                    <a:pt x="1780" y="1099"/>
                    <a:pt x="1780" y="1099"/>
                    <a:pt x="1780" y="1099"/>
                  </a:cubicBezTo>
                  <a:cubicBezTo>
                    <a:pt x="1781" y="1099"/>
                    <a:pt x="1781" y="1098"/>
                    <a:pt x="1782" y="1098"/>
                  </a:cubicBezTo>
                  <a:cubicBezTo>
                    <a:pt x="1783" y="1098"/>
                    <a:pt x="1784" y="1099"/>
                    <a:pt x="1784" y="1100"/>
                  </a:cubicBezTo>
                  <a:cubicBezTo>
                    <a:pt x="1784" y="1101"/>
                    <a:pt x="1783" y="1102"/>
                    <a:pt x="1782" y="1102"/>
                  </a:cubicBezTo>
                  <a:cubicBezTo>
                    <a:pt x="1781" y="1102"/>
                    <a:pt x="1780" y="1101"/>
                    <a:pt x="1780" y="1100"/>
                  </a:cubicBezTo>
                  <a:cubicBezTo>
                    <a:pt x="1780" y="1100"/>
                    <a:pt x="1780" y="1100"/>
                    <a:pt x="1780" y="1100"/>
                  </a:cubicBezTo>
                  <a:lnTo>
                    <a:pt x="1762" y="1094"/>
                  </a:lnTo>
                  <a:close/>
                  <a:moveTo>
                    <a:pt x="1726" y="1520"/>
                  </a:moveTo>
                  <a:cubicBezTo>
                    <a:pt x="1726" y="1519"/>
                    <a:pt x="1726" y="1519"/>
                    <a:pt x="1726" y="1519"/>
                  </a:cubicBezTo>
                  <a:cubicBezTo>
                    <a:pt x="1718" y="1518"/>
                    <a:pt x="1718" y="1518"/>
                    <a:pt x="1718" y="1518"/>
                  </a:cubicBezTo>
                  <a:cubicBezTo>
                    <a:pt x="1718" y="1518"/>
                    <a:pt x="1718" y="1518"/>
                    <a:pt x="1718" y="1518"/>
                  </a:cubicBezTo>
                  <a:cubicBezTo>
                    <a:pt x="1724" y="1521"/>
                    <a:pt x="1724" y="1521"/>
                    <a:pt x="1724" y="1521"/>
                  </a:cubicBezTo>
                  <a:cubicBezTo>
                    <a:pt x="1724" y="1521"/>
                    <a:pt x="1724" y="1521"/>
                    <a:pt x="1724" y="1521"/>
                  </a:cubicBezTo>
                  <a:cubicBezTo>
                    <a:pt x="1718" y="1519"/>
                    <a:pt x="1718" y="1519"/>
                    <a:pt x="1718" y="1519"/>
                  </a:cubicBezTo>
                  <a:cubicBezTo>
                    <a:pt x="1720" y="1526"/>
                    <a:pt x="1720" y="1526"/>
                    <a:pt x="1720" y="1526"/>
                  </a:cubicBezTo>
                  <a:cubicBezTo>
                    <a:pt x="1720" y="1526"/>
                    <a:pt x="1721" y="1527"/>
                    <a:pt x="1721" y="1527"/>
                  </a:cubicBezTo>
                  <a:cubicBezTo>
                    <a:pt x="1721" y="1527"/>
                    <a:pt x="1721" y="1528"/>
                    <a:pt x="1720" y="1528"/>
                  </a:cubicBezTo>
                  <a:cubicBezTo>
                    <a:pt x="1720" y="1528"/>
                    <a:pt x="1719" y="1528"/>
                    <a:pt x="1719" y="1527"/>
                  </a:cubicBezTo>
                  <a:cubicBezTo>
                    <a:pt x="1719" y="1527"/>
                    <a:pt x="1719" y="1526"/>
                    <a:pt x="1720" y="1526"/>
                  </a:cubicBezTo>
                  <a:cubicBezTo>
                    <a:pt x="1718" y="1518"/>
                    <a:pt x="1718" y="1518"/>
                    <a:pt x="1718" y="1518"/>
                  </a:cubicBezTo>
                  <a:cubicBezTo>
                    <a:pt x="1715" y="1524"/>
                    <a:pt x="1715" y="1524"/>
                    <a:pt x="1715" y="1524"/>
                  </a:cubicBezTo>
                  <a:cubicBezTo>
                    <a:pt x="1715" y="1524"/>
                    <a:pt x="1715" y="1524"/>
                    <a:pt x="1715" y="1524"/>
                  </a:cubicBezTo>
                  <a:cubicBezTo>
                    <a:pt x="1718" y="1518"/>
                    <a:pt x="1718" y="1518"/>
                    <a:pt x="1718" y="1518"/>
                  </a:cubicBezTo>
                  <a:cubicBezTo>
                    <a:pt x="1717" y="1518"/>
                    <a:pt x="1717" y="1518"/>
                    <a:pt x="1717" y="1518"/>
                  </a:cubicBezTo>
                  <a:cubicBezTo>
                    <a:pt x="1717" y="1518"/>
                    <a:pt x="1717" y="1518"/>
                    <a:pt x="1717" y="1518"/>
                  </a:cubicBezTo>
                  <a:cubicBezTo>
                    <a:pt x="1711" y="1523"/>
                    <a:pt x="1711" y="1523"/>
                    <a:pt x="1711" y="1523"/>
                  </a:cubicBezTo>
                  <a:cubicBezTo>
                    <a:pt x="1711" y="1523"/>
                    <a:pt x="1711" y="1524"/>
                    <a:pt x="1711" y="1524"/>
                  </a:cubicBezTo>
                  <a:cubicBezTo>
                    <a:pt x="1711" y="1524"/>
                    <a:pt x="1710" y="1524"/>
                    <a:pt x="1710" y="1524"/>
                  </a:cubicBezTo>
                  <a:cubicBezTo>
                    <a:pt x="1710" y="1524"/>
                    <a:pt x="1710" y="1523"/>
                    <a:pt x="1710" y="1523"/>
                  </a:cubicBezTo>
                  <a:cubicBezTo>
                    <a:pt x="1710" y="1523"/>
                    <a:pt x="1711" y="1523"/>
                    <a:pt x="1711" y="1523"/>
                  </a:cubicBezTo>
                  <a:cubicBezTo>
                    <a:pt x="1717" y="1518"/>
                    <a:pt x="1717" y="1518"/>
                    <a:pt x="1717" y="1518"/>
                  </a:cubicBezTo>
                  <a:cubicBezTo>
                    <a:pt x="1711" y="1518"/>
                    <a:pt x="1711" y="1518"/>
                    <a:pt x="1711" y="1518"/>
                  </a:cubicBezTo>
                  <a:cubicBezTo>
                    <a:pt x="1711" y="1518"/>
                    <a:pt x="1711" y="1518"/>
                    <a:pt x="1711" y="1518"/>
                  </a:cubicBezTo>
                  <a:cubicBezTo>
                    <a:pt x="1717" y="1518"/>
                    <a:pt x="1717" y="1518"/>
                    <a:pt x="1717" y="1518"/>
                  </a:cubicBezTo>
                  <a:cubicBezTo>
                    <a:pt x="1710" y="1514"/>
                    <a:pt x="1710" y="1514"/>
                    <a:pt x="1710" y="1514"/>
                  </a:cubicBezTo>
                  <a:cubicBezTo>
                    <a:pt x="1710" y="1514"/>
                    <a:pt x="1710" y="1515"/>
                    <a:pt x="1709" y="1514"/>
                  </a:cubicBezTo>
                  <a:cubicBezTo>
                    <a:pt x="1709" y="1514"/>
                    <a:pt x="1709" y="1514"/>
                    <a:pt x="1709" y="1513"/>
                  </a:cubicBezTo>
                  <a:cubicBezTo>
                    <a:pt x="1709" y="1513"/>
                    <a:pt x="1710" y="1513"/>
                    <a:pt x="1710" y="1513"/>
                  </a:cubicBezTo>
                  <a:cubicBezTo>
                    <a:pt x="1710" y="1513"/>
                    <a:pt x="1710" y="1513"/>
                    <a:pt x="1710" y="1514"/>
                  </a:cubicBezTo>
                  <a:cubicBezTo>
                    <a:pt x="1717" y="1517"/>
                    <a:pt x="1717" y="1517"/>
                    <a:pt x="1717" y="1517"/>
                  </a:cubicBezTo>
                  <a:cubicBezTo>
                    <a:pt x="1715" y="1511"/>
                    <a:pt x="1715" y="1511"/>
                    <a:pt x="1715" y="1511"/>
                  </a:cubicBezTo>
                  <a:cubicBezTo>
                    <a:pt x="1716" y="1511"/>
                    <a:pt x="1716" y="1511"/>
                    <a:pt x="1716" y="1511"/>
                  </a:cubicBezTo>
                  <a:cubicBezTo>
                    <a:pt x="1718" y="1518"/>
                    <a:pt x="1718" y="1518"/>
                    <a:pt x="1718" y="1518"/>
                  </a:cubicBezTo>
                  <a:cubicBezTo>
                    <a:pt x="1719" y="1510"/>
                    <a:pt x="1719" y="1510"/>
                    <a:pt x="1719" y="1510"/>
                  </a:cubicBezTo>
                  <a:cubicBezTo>
                    <a:pt x="1719" y="1510"/>
                    <a:pt x="1718" y="1509"/>
                    <a:pt x="1718" y="1509"/>
                  </a:cubicBezTo>
                  <a:cubicBezTo>
                    <a:pt x="1718" y="1509"/>
                    <a:pt x="1719" y="1508"/>
                    <a:pt x="1719" y="1508"/>
                  </a:cubicBezTo>
                  <a:cubicBezTo>
                    <a:pt x="1719" y="1508"/>
                    <a:pt x="1720" y="1508"/>
                    <a:pt x="1720" y="1509"/>
                  </a:cubicBezTo>
                  <a:cubicBezTo>
                    <a:pt x="1720" y="1509"/>
                    <a:pt x="1720" y="1510"/>
                    <a:pt x="1719" y="1510"/>
                  </a:cubicBezTo>
                  <a:cubicBezTo>
                    <a:pt x="1719" y="1510"/>
                    <a:pt x="1719" y="1510"/>
                    <a:pt x="1719" y="1510"/>
                  </a:cubicBezTo>
                  <a:cubicBezTo>
                    <a:pt x="1718" y="1518"/>
                    <a:pt x="1718" y="1518"/>
                    <a:pt x="1718" y="1518"/>
                  </a:cubicBezTo>
                  <a:cubicBezTo>
                    <a:pt x="1722" y="1514"/>
                    <a:pt x="1722" y="1514"/>
                    <a:pt x="1722" y="1514"/>
                  </a:cubicBezTo>
                  <a:cubicBezTo>
                    <a:pt x="1723" y="1515"/>
                    <a:pt x="1723" y="1515"/>
                    <a:pt x="1723" y="1515"/>
                  </a:cubicBezTo>
                  <a:cubicBezTo>
                    <a:pt x="1718" y="1518"/>
                    <a:pt x="1718" y="1518"/>
                    <a:pt x="1718" y="1518"/>
                  </a:cubicBezTo>
                  <a:cubicBezTo>
                    <a:pt x="1726" y="1519"/>
                    <a:pt x="1726" y="1519"/>
                    <a:pt x="1726" y="1519"/>
                  </a:cubicBezTo>
                  <a:cubicBezTo>
                    <a:pt x="1726" y="1519"/>
                    <a:pt x="1726" y="1518"/>
                    <a:pt x="1726" y="1518"/>
                  </a:cubicBezTo>
                  <a:cubicBezTo>
                    <a:pt x="1726" y="1518"/>
                    <a:pt x="1727" y="1518"/>
                    <a:pt x="1727" y="1518"/>
                  </a:cubicBezTo>
                  <a:cubicBezTo>
                    <a:pt x="1727" y="1519"/>
                    <a:pt x="1727" y="1519"/>
                    <a:pt x="1727" y="1519"/>
                  </a:cubicBezTo>
                  <a:cubicBezTo>
                    <a:pt x="1727" y="1520"/>
                    <a:pt x="1727" y="1520"/>
                    <a:pt x="1726" y="1520"/>
                  </a:cubicBezTo>
                  <a:close/>
                  <a:moveTo>
                    <a:pt x="1860" y="1554"/>
                  </a:moveTo>
                  <a:cubicBezTo>
                    <a:pt x="1874" y="1556"/>
                    <a:pt x="1874" y="1556"/>
                    <a:pt x="1874" y="1556"/>
                  </a:cubicBezTo>
                  <a:cubicBezTo>
                    <a:pt x="1865" y="1542"/>
                    <a:pt x="1865" y="1542"/>
                    <a:pt x="1865" y="1542"/>
                  </a:cubicBezTo>
                  <a:cubicBezTo>
                    <a:pt x="1864" y="1542"/>
                    <a:pt x="1864" y="1542"/>
                    <a:pt x="1863" y="1541"/>
                  </a:cubicBezTo>
                  <a:cubicBezTo>
                    <a:pt x="1863" y="1540"/>
                    <a:pt x="1863" y="1539"/>
                    <a:pt x="1864" y="1539"/>
                  </a:cubicBezTo>
                  <a:cubicBezTo>
                    <a:pt x="1865" y="1538"/>
                    <a:pt x="1866" y="1539"/>
                    <a:pt x="1866" y="1539"/>
                  </a:cubicBezTo>
                  <a:cubicBezTo>
                    <a:pt x="1867" y="1540"/>
                    <a:pt x="1866" y="1541"/>
                    <a:pt x="1866" y="1542"/>
                  </a:cubicBezTo>
                  <a:cubicBezTo>
                    <a:pt x="1875" y="1556"/>
                    <a:pt x="1875" y="1556"/>
                    <a:pt x="1875" y="1556"/>
                  </a:cubicBezTo>
                  <a:cubicBezTo>
                    <a:pt x="1875" y="1543"/>
                    <a:pt x="1875" y="1543"/>
                    <a:pt x="1875" y="1543"/>
                  </a:cubicBezTo>
                  <a:cubicBezTo>
                    <a:pt x="1876" y="1543"/>
                    <a:pt x="1876" y="1543"/>
                    <a:pt x="1876" y="1543"/>
                  </a:cubicBezTo>
                  <a:cubicBezTo>
                    <a:pt x="1875" y="1556"/>
                    <a:pt x="1875" y="1556"/>
                    <a:pt x="1875" y="1556"/>
                  </a:cubicBezTo>
                  <a:cubicBezTo>
                    <a:pt x="1875" y="1555"/>
                    <a:pt x="1875" y="1555"/>
                    <a:pt x="1875" y="1555"/>
                  </a:cubicBezTo>
                  <a:cubicBezTo>
                    <a:pt x="1875" y="1555"/>
                    <a:pt x="1875" y="1555"/>
                    <a:pt x="1875" y="1555"/>
                  </a:cubicBezTo>
                  <a:cubicBezTo>
                    <a:pt x="1884" y="1542"/>
                    <a:pt x="1884" y="1542"/>
                    <a:pt x="1884" y="1542"/>
                  </a:cubicBezTo>
                  <a:cubicBezTo>
                    <a:pt x="1884" y="1542"/>
                    <a:pt x="1884" y="1541"/>
                    <a:pt x="1884" y="1540"/>
                  </a:cubicBezTo>
                  <a:cubicBezTo>
                    <a:pt x="1884" y="1539"/>
                    <a:pt x="1885" y="1539"/>
                    <a:pt x="1886" y="1540"/>
                  </a:cubicBezTo>
                  <a:cubicBezTo>
                    <a:pt x="1887" y="1540"/>
                    <a:pt x="1887" y="1541"/>
                    <a:pt x="1887" y="1542"/>
                  </a:cubicBezTo>
                  <a:cubicBezTo>
                    <a:pt x="1886" y="1543"/>
                    <a:pt x="1886" y="1543"/>
                    <a:pt x="1885" y="1543"/>
                  </a:cubicBezTo>
                  <a:cubicBezTo>
                    <a:pt x="1876" y="1556"/>
                    <a:pt x="1876" y="1556"/>
                    <a:pt x="1876" y="1556"/>
                  </a:cubicBezTo>
                  <a:cubicBezTo>
                    <a:pt x="1888" y="1551"/>
                    <a:pt x="1888" y="1551"/>
                    <a:pt x="1888" y="1551"/>
                  </a:cubicBezTo>
                  <a:cubicBezTo>
                    <a:pt x="1888" y="1552"/>
                    <a:pt x="1888" y="1552"/>
                    <a:pt x="1888" y="1552"/>
                  </a:cubicBezTo>
                  <a:cubicBezTo>
                    <a:pt x="1877" y="1556"/>
                    <a:pt x="1877" y="1556"/>
                    <a:pt x="1877" y="1556"/>
                  </a:cubicBezTo>
                  <a:cubicBezTo>
                    <a:pt x="1892" y="1559"/>
                    <a:pt x="1892" y="1559"/>
                    <a:pt x="1892" y="1559"/>
                  </a:cubicBezTo>
                  <a:cubicBezTo>
                    <a:pt x="1892" y="1558"/>
                    <a:pt x="1893" y="1558"/>
                    <a:pt x="1894" y="1558"/>
                  </a:cubicBezTo>
                  <a:cubicBezTo>
                    <a:pt x="1895" y="1558"/>
                    <a:pt x="1895" y="1559"/>
                    <a:pt x="1895" y="1560"/>
                  </a:cubicBezTo>
                  <a:cubicBezTo>
                    <a:pt x="1895" y="1561"/>
                    <a:pt x="1894" y="1562"/>
                    <a:pt x="1893" y="1561"/>
                  </a:cubicBezTo>
                  <a:cubicBezTo>
                    <a:pt x="1893" y="1561"/>
                    <a:pt x="1892" y="1561"/>
                    <a:pt x="1892" y="1560"/>
                  </a:cubicBezTo>
                  <a:cubicBezTo>
                    <a:pt x="1876" y="1557"/>
                    <a:pt x="1876" y="1557"/>
                    <a:pt x="1876" y="1557"/>
                  </a:cubicBezTo>
                  <a:cubicBezTo>
                    <a:pt x="1884" y="1568"/>
                    <a:pt x="1884" y="1568"/>
                    <a:pt x="1884" y="1568"/>
                  </a:cubicBezTo>
                  <a:cubicBezTo>
                    <a:pt x="1883" y="1569"/>
                    <a:pt x="1883" y="1569"/>
                    <a:pt x="1883" y="1569"/>
                  </a:cubicBezTo>
                  <a:cubicBezTo>
                    <a:pt x="1876" y="1557"/>
                    <a:pt x="1876" y="1557"/>
                    <a:pt x="1876" y="1557"/>
                  </a:cubicBezTo>
                  <a:cubicBezTo>
                    <a:pt x="1878" y="1574"/>
                    <a:pt x="1878" y="1574"/>
                    <a:pt x="1878" y="1574"/>
                  </a:cubicBezTo>
                  <a:cubicBezTo>
                    <a:pt x="1879" y="1574"/>
                    <a:pt x="1879" y="1574"/>
                    <a:pt x="1879" y="1574"/>
                  </a:cubicBezTo>
                  <a:cubicBezTo>
                    <a:pt x="1880" y="1575"/>
                    <a:pt x="1880" y="1576"/>
                    <a:pt x="1879" y="1577"/>
                  </a:cubicBezTo>
                  <a:cubicBezTo>
                    <a:pt x="1878" y="1577"/>
                    <a:pt x="1877" y="1577"/>
                    <a:pt x="1877" y="1576"/>
                  </a:cubicBezTo>
                  <a:cubicBezTo>
                    <a:pt x="1876" y="1575"/>
                    <a:pt x="1876" y="1574"/>
                    <a:pt x="1877" y="1574"/>
                  </a:cubicBezTo>
                  <a:cubicBezTo>
                    <a:pt x="1877" y="1574"/>
                    <a:pt x="1877" y="1574"/>
                    <a:pt x="1877" y="1574"/>
                  </a:cubicBezTo>
                  <a:cubicBezTo>
                    <a:pt x="1875" y="1557"/>
                    <a:pt x="1875" y="1557"/>
                    <a:pt x="1875" y="1557"/>
                  </a:cubicBezTo>
                  <a:cubicBezTo>
                    <a:pt x="1868" y="1567"/>
                    <a:pt x="1868" y="1567"/>
                    <a:pt x="1868" y="1567"/>
                  </a:cubicBezTo>
                  <a:cubicBezTo>
                    <a:pt x="1868" y="1566"/>
                    <a:pt x="1868" y="1566"/>
                    <a:pt x="1868" y="1566"/>
                  </a:cubicBezTo>
                  <a:cubicBezTo>
                    <a:pt x="1874" y="1557"/>
                    <a:pt x="1874" y="1557"/>
                    <a:pt x="1874" y="1557"/>
                  </a:cubicBezTo>
                  <a:cubicBezTo>
                    <a:pt x="1858" y="1561"/>
                    <a:pt x="1858" y="1561"/>
                    <a:pt x="1858" y="1561"/>
                  </a:cubicBezTo>
                  <a:cubicBezTo>
                    <a:pt x="1858" y="1561"/>
                    <a:pt x="1858" y="1561"/>
                    <a:pt x="1858" y="1561"/>
                  </a:cubicBezTo>
                  <a:cubicBezTo>
                    <a:pt x="1858" y="1562"/>
                    <a:pt x="1857" y="1562"/>
                    <a:pt x="1856" y="1562"/>
                  </a:cubicBezTo>
                  <a:cubicBezTo>
                    <a:pt x="1856" y="1562"/>
                    <a:pt x="1855" y="1561"/>
                    <a:pt x="1855" y="1560"/>
                  </a:cubicBezTo>
                  <a:cubicBezTo>
                    <a:pt x="1855" y="1560"/>
                    <a:pt x="1856" y="1559"/>
                    <a:pt x="1857" y="1559"/>
                  </a:cubicBezTo>
                  <a:cubicBezTo>
                    <a:pt x="1857" y="1559"/>
                    <a:pt x="1858" y="1560"/>
                    <a:pt x="1858" y="1560"/>
                  </a:cubicBezTo>
                  <a:cubicBezTo>
                    <a:pt x="1874" y="1556"/>
                    <a:pt x="1874" y="1556"/>
                    <a:pt x="1874" y="1556"/>
                  </a:cubicBezTo>
                  <a:cubicBezTo>
                    <a:pt x="1874" y="1556"/>
                    <a:pt x="1874" y="1556"/>
                    <a:pt x="1874" y="1556"/>
                  </a:cubicBezTo>
                  <a:cubicBezTo>
                    <a:pt x="1860" y="1555"/>
                    <a:pt x="1860" y="1555"/>
                    <a:pt x="1860" y="1555"/>
                  </a:cubicBezTo>
                  <a:lnTo>
                    <a:pt x="1860" y="1554"/>
                  </a:lnTo>
                  <a:close/>
                  <a:moveTo>
                    <a:pt x="1831" y="1630"/>
                  </a:moveTo>
                  <a:cubicBezTo>
                    <a:pt x="1830" y="1630"/>
                    <a:pt x="1828" y="1629"/>
                    <a:pt x="1828" y="1629"/>
                  </a:cubicBezTo>
                  <a:cubicBezTo>
                    <a:pt x="1828" y="1629"/>
                    <a:pt x="1830" y="1628"/>
                    <a:pt x="1831" y="1628"/>
                  </a:cubicBezTo>
                  <a:cubicBezTo>
                    <a:pt x="1833" y="1628"/>
                    <a:pt x="1835" y="1629"/>
                    <a:pt x="1835" y="1629"/>
                  </a:cubicBezTo>
                  <a:cubicBezTo>
                    <a:pt x="1835" y="1629"/>
                    <a:pt x="1833" y="1630"/>
                    <a:pt x="1831" y="1630"/>
                  </a:cubicBezTo>
                  <a:close/>
                  <a:moveTo>
                    <a:pt x="1836" y="1620"/>
                  </a:moveTo>
                  <a:cubicBezTo>
                    <a:pt x="1836" y="1620"/>
                    <a:pt x="1836" y="1622"/>
                    <a:pt x="1837" y="1624"/>
                  </a:cubicBezTo>
                  <a:cubicBezTo>
                    <a:pt x="1837" y="1626"/>
                    <a:pt x="1837" y="1627"/>
                    <a:pt x="1836" y="1627"/>
                  </a:cubicBezTo>
                  <a:cubicBezTo>
                    <a:pt x="1836" y="1627"/>
                    <a:pt x="1836" y="1626"/>
                    <a:pt x="1835" y="1624"/>
                  </a:cubicBezTo>
                  <a:cubicBezTo>
                    <a:pt x="1835" y="1622"/>
                    <a:pt x="1836" y="1620"/>
                    <a:pt x="1836" y="1620"/>
                  </a:cubicBezTo>
                  <a:close/>
                  <a:moveTo>
                    <a:pt x="1837" y="1629"/>
                  </a:moveTo>
                  <a:cubicBezTo>
                    <a:pt x="1837" y="1630"/>
                    <a:pt x="1836" y="1630"/>
                    <a:pt x="1836" y="1629"/>
                  </a:cubicBezTo>
                  <a:cubicBezTo>
                    <a:pt x="1836" y="1629"/>
                    <a:pt x="1836" y="1629"/>
                    <a:pt x="1836" y="1628"/>
                  </a:cubicBezTo>
                  <a:cubicBezTo>
                    <a:pt x="1836" y="1628"/>
                    <a:pt x="1837" y="1628"/>
                    <a:pt x="1837" y="1628"/>
                  </a:cubicBezTo>
                  <a:cubicBezTo>
                    <a:pt x="1837" y="1629"/>
                    <a:pt x="1837" y="1629"/>
                    <a:pt x="1837" y="1629"/>
                  </a:cubicBezTo>
                  <a:close/>
                  <a:moveTo>
                    <a:pt x="1836" y="1638"/>
                  </a:moveTo>
                  <a:cubicBezTo>
                    <a:pt x="1836" y="1638"/>
                    <a:pt x="1836" y="1636"/>
                    <a:pt x="1836" y="1634"/>
                  </a:cubicBezTo>
                  <a:cubicBezTo>
                    <a:pt x="1836" y="1632"/>
                    <a:pt x="1836" y="1631"/>
                    <a:pt x="1836" y="1631"/>
                  </a:cubicBezTo>
                  <a:cubicBezTo>
                    <a:pt x="1837" y="1631"/>
                    <a:pt x="1837" y="1632"/>
                    <a:pt x="1837" y="1634"/>
                  </a:cubicBezTo>
                  <a:cubicBezTo>
                    <a:pt x="1837" y="1636"/>
                    <a:pt x="1836" y="1638"/>
                    <a:pt x="1836" y="1638"/>
                  </a:cubicBezTo>
                  <a:close/>
                  <a:moveTo>
                    <a:pt x="1842" y="1627"/>
                  </a:moveTo>
                  <a:cubicBezTo>
                    <a:pt x="1844" y="1627"/>
                    <a:pt x="1845" y="1628"/>
                    <a:pt x="1845" y="1628"/>
                  </a:cubicBezTo>
                  <a:cubicBezTo>
                    <a:pt x="1845" y="1628"/>
                    <a:pt x="1844" y="1629"/>
                    <a:pt x="1842" y="1629"/>
                  </a:cubicBezTo>
                  <a:cubicBezTo>
                    <a:pt x="1840" y="1629"/>
                    <a:pt x="1838" y="1629"/>
                    <a:pt x="1838" y="1628"/>
                  </a:cubicBezTo>
                  <a:cubicBezTo>
                    <a:pt x="1838" y="1628"/>
                    <a:pt x="1840" y="1628"/>
                    <a:pt x="1842" y="1627"/>
                  </a:cubicBezTo>
                  <a:close/>
                  <a:moveTo>
                    <a:pt x="1554" y="1805"/>
                  </a:moveTo>
                  <a:cubicBezTo>
                    <a:pt x="1554" y="1806"/>
                    <a:pt x="1552" y="1805"/>
                    <a:pt x="1549" y="1805"/>
                  </a:cubicBezTo>
                  <a:cubicBezTo>
                    <a:pt x="1546" y="1804"/>
                    <a:pt x="1544" y="1803"/>
                    <a:pt x="1544" y="1803"/>
                  </a:cubicBezTo>
                  <a:cubicBezTo>
                    <a:pt x="1544" y="1803"/>
                    <a:pt x="1547" y="1802"/>
                    <a:pt x="1549" y="1803"/>
                  </a:cubicBezTo>
                  <a:cubicBezTo>
                    <a:pt x="1552" y="1804"/>
                    <a:pt x="1554" y="1805"/>
                    <a:pt x="1554" y="1805"/>
                  </a:cubicBezTo>
                  <a:close/>
                  <a:moveTo>
                    <a:pt x="1555" y="1808"/>
                  </a:moveTo>
                  <a:cubicBezTo>
                    <a:pt x="1556" y="1808"/>
                    <a:pt x="1555" y="1811"/>
                    <a:pt x="1555" y="1813"/>
                  </a:cubicBezTo>
                  <a:cubicBezTo>
                    <a:pt x="1554" y="1816"/>
                    <a:pt x="1553" y="1818"/>
                    <a:pt x="1553" y="1818"/>
                  </a:cubicBezTo>
                  <a:cubicBezTo>
                    <a:pt x="1553" y="1818"/>
                    <a:pt x="1552" y="1816"/>
                    <a:pt x="1553" y="1813"/>
                  </a:cubicBezTo>
                  <a:cubicBezTo>
                    <a:pt x="1554" y="1810"/>
                    <a:pt x="1555" y="1808"/>
                    <a:pt x="1555" y="1808"/>
                  </a:cubicBezTo>
                  <a:close/>
                  <a:moveTo>
                    <a:pt x="1556" y="1805"/>
                  </a:moveTo>
                  <a:cubicBezTo>
                    <a:pt x="1556" y="1804"/>
                    <a:pt x="1557" y="1805"/>
                    <a:pt x="1557" y="1805"/>
                  </a:cubicBezTo>
                  <a:cubicBezTo>
                    <a:pt x="1557" y="1805"/>
                    <a:pt x="1557" y="1806"/>
                    <a:pt x="1557" y="1806"/>
                  </a:cubicBezTo>
                  <a:cubicBezTo>
                    <a:pt x="1556" y="1807"/>
                    <a:pt x="1556" y="1806"/>
                    <a:pt x="1555" y="1806"/>
                  </a:cubicBezTo>
                  <a:cubicBezTo>
                    <a:pt x="1555" y="1806"/>
                    <a:pt x="1555" y="1805"/>
                    <a:pt x="1556" y="1805"/>
                  </a:cubicBezTo>
                  <a:close/>
                  <a:moveTo>
                    <a:pt x="1556" y="1798"/>
                  </a:moveTo>
                  <a:cubicBezTo>
                    <a:pt x="1557" y="1795"/>
                    <a:pt x="1558" y="1793"/>
                    <a:pt x="1558" y="1793"/>
                  </a:cubicBezTo>
                  <a:cubicBezTo>
                    <a:pt x="1558" y="1793"/>
                    <a:pt x="1558" y="1796"/>
                    <a:pt x="1558" y="1799"/>
                  </a:cubicBezTo>
                  <a:cubicBezTo>
                    <a:pt x="1558" y="1801"/>
                    <a:pt x="1557" y="1804"/>
                    <a:pt x="1556" y="1803"/>
                  </a:cubicBezTo>
                  <a:cubicBezTo>
                    <a:pt x="1556" y="1803"/>
                    <a:pt x="1556" y="1801"/>
                    <a:pt x="1556" y="1798"/>
                  </a:cubicBezTo>
                  <a:close/>
                  <a:moveTo>
                    <a:pt x="1564" y="1805"/>
                  </a:moveTo>
                  <a:cubicBezTo>
                    <a:pt x="1567" y="1806"/>
                    <a:pt x="1569" y="1807"/>
                    <a:pt x="1569" y="1807"/>
                  </a:cubicBezTo>
                  <a:cubicBezTo>
                    <a:pt x="1569" y="1807"/>
                    <a:pt x="1566" y="1808"/>
                    <a:pt x="1564" y="1807"/>
                  </a:cubicBezTo>
                  <a:cubicBezTo>
                    <a:pt x="1561" y="1807"/>
                    <a:pt x="1559" y="1806"/>
                    <a:pt x="1559" y="1806"/>
                  </a:cubicBezTo>
                  <a:cubicBezTo>
                    <a:pt x="1559" y="1805"/>
                    <a:pt x="1561" y="1805"/>
                    <a:pt x="1564" y="1805"/>
                  </a:cubicBezTo>
                  <a:close/>
                  <a:moveTo>
                    <a:pt x="1384" y="1893"/>
                  </a:moveTo>
                  <a:cubicBezTo>
                    <a:pt x="1385" y="1892"/>
                    <a:pt x="1386" y="1892"/>
                    <a:pt x="1387" y="1893"/>
                  </a:cubicBezTo>
                  <a:cubicBezTo>
                    <a:pt x="1387" y="1893"/>
                    <a:pt x="1387" y="1894"/>
                    <a:pt x="1387" y="1895"/>
                  </a:cubicBezTo>
                  <a:cubicBezTo>
                    <a:pt x="1387" y="1896"/>
                    <a:pt x="1386" y="1896"/>
                    <a:pt x="1385" y="1896"/>
                  </a:cubicBezTo>
                  <a:cubicBezTo>
                    <a:pt x="1376" y="1910"/>
                    <a:pt x="1376" y="1910"/>
                    <a:pt x="1376" y="1910"/>
                  </a:cubicBezTo>
                  <a:cubicBezTo>
                    <a:pt x="1388" y="1904"/>
                    <a:pt x="1388" y="1904"/>
                    <a:pt x="1388" y="1904"/>
                  </a:cubicBezTo>
                  <a:cubicBezTo>
                    <a:pt x="1388" y="1905"/>
                    <a:pt x="1388" y="1905"/>
                    <a:pt x="1388" y="1905"/>
                  </a:cubicBezTo>
                  <a:cubicBezTo>
                    <a:pt x="1376" y="1910"/>
                    <a:pt x="1376" y="1910"/>
                    <a:pt x="1376" y="1910"/>
                  </a:cubicBezTo>
                  <a:cubicBezTo>
                    <a:pt x="1377" y="1910"/>
                    <a:pt x="1377" y="1910"/>
                    <a:pt x="1377" y="1910"/>
                  </a:cubicBezTo>
                  <a:cubicBezTo>
                    <a:pt x="1377" y="1910"/>
                    <a:pt x="1377" y="1910"/>
                    <a:pt x="1377" y="1910"/>
                  </a:cubicBezTo>
                  <a:cubicBezTo>
                    <a:pt x="1392" y="1912"/>
                    <a:pt x="1392" y="1912"/>
                    <a:pt x="1392" y="1912"/>
                  </a:cubicBezTo>
                  <a:cubicBezTo>
                    <a:pt x="1393" y="1912"/>
                    <a:pt x="1393" y="1911"/>
                    <a:pt x="1394" y="1911"/>
                  </a:cubicBezTo>
                  <a:cubicBezTo>
                    <a:pt x="1395" y="1911"/>
                    <a:pt x="1396" y="1912"/>
                    <a:pt x="1396" y="1913"/>
                  </a:cubicBezTo>
                  <a:cubicBezTo>
                    <a:pt x="1395" y="1914"/>
                    <a:pt x="1395" y="1915"/>
                    <a:pt x="1394" y="1915"/>
                  </a:cubicBezTo>
                  <a:cubicBezTo>
                    <a:pt x="1393" y="1914"/>
                    <a:pt x="1393" y="1914"/>
                    <a:pt x="1392" y="1913"/>
                  </a:cubicBezTo>
                  <a:cubicBezTo>
                    <a:pt x="1376" y="1911"/>
                    <a:pt x="1376" y="1911"/>
                    <a:pt x="1376" y="1911"/>
                  </a:cubicBezTo>
                  <a:cubicBezTo>
                    <a:pt x="1386" y="1920"/>
                    <a:pt x="1386" y="1920"/>
                    <a:pt x="1386" y="1920"/>
                  </a:cubicBezTo>
                  <a:cubicBezTo>
                    <a:pt x="1386" y="1920"/>
                    <a:pt x="1386" y="1920"/>
                    <a:pt x="1386" y="1920"/>
                  </a:cubicBezTo>
                  <a:cubicBezTo>
                    <a:pt x="1376" y="1912"/>
                    <a:pt x="1376" y="1912"/>
                    <a:pt x="1376" y="1912"/>
                  </a:cubicBezTo>
                  <a:cubicBezTo>
                    <a:pt x="1381" y="1927"/>
                    <a:pt x="1381" y="1927"/>
                    <a:pt x="1381" y="1927"/>
                  </a:cubicBezTo>
                  <a:cubicBezTo>
                    <a:pt x="1381" y="1927"/>
                    <a:pt x="1382" y="1927"/>
                    <a:pt x="1382" y="1928"/>
                  </a:cubicBezTo>
                  <a:cubicBezTo>
                    <a:pt x="1383" y="1929"/>
                    <a:pt x="1382" y="1930"/>
                    <a:pt x="1381" y="1930"/>
                  </a:cubicBezTo>
                  <a:cubicBezTo>
                    <a:pt x="1381" y="1930"/>
                    <a:pt x="1380" y="1930"/>
                    <a:pt x="1379" y="1929"/>
                  </a:cubicBezTo>
                  <a:cubicBezTo>
                    <a:pt x="1379" y="1928"/>
                    <a:pt x="1379" y="1928"/>
                    <a:pt x="1380" y="1927"/>
                  </a:cubicBezTo>
                  <a:cubicBezTo>
                    <a:pt x="1375" y="1912"/>
                    <a:pt x="1375" y="1912"/>
                    <a:pt x="1375" y="1912"/>
                  </a:cubicBezTo>
                  <a:cubicBezTo>
                    <a:pt x="1369" y="1923"/>
                    <a:pt x="1369" y="1923"/>
                    <a:pt x="1369" y="1923"/>
                  </a:cubicBezTo>
                  <a:cubicBezTo>
                    <a:pt x="1368" y="1923"/>
                    <a:pt x="1368" y="1923"/>
                    <a:pt x="1368" y="1923"/>
                  </a:cubicBezTo>
                  <a:cubicBezTo>
                    <a:pt x="1375" y="1911"/>
                    <a:pt x="1375" y="1911"/>
                    <a:pt x="1375" y="1911"/>
                  </a:cubicBezTo>
                  <a:cubicBezTo>
                    <a:pt x="1362" y="1921"/>
                    <a:pt x="1362" y="1921"/>
                    <a:pt x="1362" y="1921"/>
                  </a:cubicBezTo>
                  <a:cubicBezTo>
                    <a:pt x="1362" y="1921"/>
                    <a:pt x="1362" y="1922"/>
                    <a:pt x="1362" y="1922"/>
                  </a:cubicBezTo>
                  <a:cubicBezTo>
                    <a:pt x="1361" y="1923"/>
                    <a:pt x="1360" y="1923"/>
                    <a:pt x="1359" y="1923"/>
                  </a:cubicBezTo>
                  <a:cubicBezTo>
                    <a:pt x="1359" y="1922"/>
                    <a:pt x="1358" y="1921"/>
                    <a:pt x="1359" y="1920"/>
                  </a:cubicBezTo>
                  <a:cubicBezTo>
                    <a:pt x="1359" y="1919"/>
                    <a:pt x="1360" y="1919"/>
                    <a:pt x="1361" y="1920"/>
                  </a:cubicBezTo>
                  <a:cubicBezTo>
                    <a:pt x="1361" y="1920"/>
                    <a:pt x="1361" y="1920"/>
                    <a:pt x="1361" y="1920"/>
                  </a:cubicBezTo>
                  <a:cubicBezTo>
                    <a:pt x="1375" y="1910"/>
                    <a:pt x="1375" y="1910"/>
                    <a:pt x="1375" y="1910"/>
                  </a:cubicBezTo>
                  <a:cubicBezTo>
                    <a:pt x="1364" y="1909"/>
                    <a:pt x="1364" y="1909"/>
                    <a:pt x="1364" y="1909"/>
                  </a:cubicBezTo>
                  <a:cubicBezTo>
                    <a:pt x="1364" y="1908"/>
                    <a:pt x="1364" y="1908"/>
                    <a:pt x="1364" y="1908"/>
                  </a:cubicBezTo>
                  <a:cubicBezTo>
                    <a:pt x="1375" y="1910"/>
                    <a:pt x="1375" y="1910"/>
                    <a:pt x="1375" y="1910"/>
                  </a:cubicBezTo>
                  <a:cubicBezTo>
                    <a:pt x="1364" y="1897"/>
                    <a:pt x="1364" y="1897"/>
                    <a:pt x="1364" y="1897"/>
                  </a:cubicBezTo>
                  <a:cubicBezTo>
                    <a:pt x="1364" y="1897"/>
                    <a:pt x="1364" y="1897"/>
                    <a:pt x="1364" y="1897"/>
                  </a:cubicBezTo>
                  <a:cubicBezTo>
                    <a:pt x="1363" y="1898"/>
                    <a:pt x="1362" y="1897"/>
                    <a:pt x="1362" y="1896"/>
                  </a:cubicBezTo>
                  <a:cubicBezTo>
                    <a:pt x="1362" y="1895"/>
                    <a:pt x="1362" y="1894"/>
                    <a:pt x="1363" y="1894"/>
                  </a:cubicBezTo>
                  <a:cubicBezTo>
                    <a:pt x="1364" y="1894"/>
                    <a:pt x="1365" y="1894"/>
                    <a:pt x="1365" y="1895"/>
                  </a:cubicBezTo>
                  <a:cubicBezTo>
                    <a:pt x="1365" y="1896"/>
                    <a:pt x="1365" y="1896"/>
                    <a:pt x="1365" y="1897"/>
                  </a:cubicBezTo>
                  <a:cubicBezTo>
                    <a:pt x="1375" y="1909"/>
                    <a:pt x="1375" y="1909"/>
                    <a:pt x="1375" y="1909"/>
                  </a:cubicBezTo>
                  <a:cubicBezTo>
                    <a:pt x="1376" y="1909"/>
                    <a:pt x="1376" y="1909"/>
                    <a:pt x="1376" y="1909"/>
                  </a:cubicBezTo>
                  <a:cubicBezTo>
                    <a:pt x="1371" y="1896"/>
                    <a:pt x="1371" y="1896"/>
                    <a:pt x="1371" y="1896"/>
                  </a:cubicBezTo>
                  <a:cubicBezTo>
                    <a:pt x="1371" y="1896"/>
                    <a:pt x="1371" y="1896"/>
                    <a:pt x="1371" y="1896"/>
                  </a:cubicBezTo>
                  <a:cubicBezTo>
                    <a:pt x="1376" y="1909"/>
                    <a:pt x="1376" y="1909"/>
                    <a:pt x="1376" y="1909"/>
                  </a:cubicBezTo>
                  <a:cubicBezTo>
                    <a:pt x="1384" y="1895"/>
                    <a:pt x="1384" y="1895"/>
                    <a:pt x="1384" y="1895"/>
                  </a:cubicBezTo>
                  <a:cubicBezTo>
                    <a:pt x="1384" y="1894"/>
                    <a:pt x="1384" y="1894"/>
                    <a:pt x="1384" y="1893"/>
                  </a:cubicBezTo>
                  <a:close/>
                  <a:moveTo>
                    <a:pt x="197" y="717"/>
                  </a:moveTo>
                  <a:cubicBezTo>
                    <a:pt x="197" y="717"/>
                    <a:pt x="197" y="717"/>
                    <a:pt x="197" y="716"/>
                  </a:cubicBezTo>
                  <a:cubicBezTo>
                    <a:pt x="187" y="716"/>
                    <a:pt x="187" y="716"/>
                    <a:pt x="187" y="716"/>
                  </a:cubicBezTo>
                  <a:cubicBezTo>
                    <a:pt x="187" y="716"/>
                    <a:pt x="187" y="716"/>
                    <a:pt x="187" y="716"/>
                  </a:cubicBezTo>
                  <a:cubicBezTo>
                    <a:pt x="195" y="719"/>
                    <a:pt x="195" y="719"/>
                    <a:pt x="195" y="719"/>
                  </a:cubicBezTo>
                  <a:cubicBezTo>
                    <a:pt x="195" y="719"/>
                    <a:pt x="195" y="719"/>
                    <a:pt x="195" y="719"/>
                  </a:cubicBezTo>
                  <a:cubicBezTo>
                    <a:pt x="187" y="717"/>
                    <a:pt x="187" y="717"/>
                    <a:pt x="187" y="717"/>
                  </a:cubicBezTo>
                  <a:cubicBezTo>
                    <a:pt x="190" y="726"/>
                    <a:pt x="190" y="726"/>
                    <a:pt x="190" y="726"/>
                  </a:cubicBezTo>
                  <a:cubicBezTo>
                    <a:pt x="191" y="726"/>
                    <a:pt x="191" y="726"/>
                    <a:pt x="191" y="727"/>
                  </a:cubicBezTo>
                  <a:cubicBezTo>
                    <a:pt x="191" y="727"/>
                    <a:pt x="191" y="728"/>
                    <a:pt x="190" y="728"/>
                  </a:cubicBezTo>
                  <a:cubicBezTo>
                    <a:pt x="190" y="728"/>
                    <a:pt x="189" y="728"/>
                    <a:pt x="189" y="727"/>
                  </a:cubicBezTo>
                  <a:cubicBezTo>
                    <a:pt x="189" y="727"/>
                    <a:pt x="189" y="726"/>
                    <a:pt x="190" y="726"/>
                  </a:cubicBezTo>
                  <a:cubicBezTo>
                    <a:pt x="186" y="717"/>
                    <a:pt x="186" y="717"/>
                    <a:pt x="186" y="717"/>
                  </a:cubicBezTo>
                  <a:cubicBezTo>
                    <a:pt x="184" y="724"/>
                    <a:pt x="184" y="724"/>
                    <a:pt x="184" y="724"/>
                  </a:cubicBezTo>
                  <a:cubicBezTo>
                    <a:pt x="184" y="724"/>
                    <a:pt x="184" y="724"/>
                    <a:pt x="184" y="724"/>
                  </a:cubicBezTo>
                  <a:cubicBezTo>
                    <a:pt x="186" y="716"/>
                    <a:pt x="186" y="716"/>
                    <a:pt x="186" y="716"/>
                  </a:cubicBezTo>
                  <a:cubicBezTo>
                    <a:pt x="186" y="717"/>
                    <a:pt x="186" y="717"/>
                    <a:pt x="186" y="717"/>
                  </a:cubicBezTo>
                  <a:cubicBezTo>
                    <a:pt x="186" y="717"/>
                    <a:pt x="186" y="717"/>
                    <a:pt x="186" y="717"/>
                  </a:cubicBezTo>
                  <a:cubicBezTo>
                    <a:pt x="179" y="723"/>
                    <a:pt x="179" y="723"/>
                    <a:pt x="179" y="723"/>
                  </a:cubicBezTo>
                  <a:cubicBezTo>
                    <a:pt x="179" y="724"/>
                    <a:pt x="179" y="724"/>
                    <a:pt x="179" y="725"/>
                  </a:cubicBezTo>
                  <a:cubicBezTo>
                    <a:pt x="178" y="725"/>
                    <a:pt x="178" y="725"/>
                    <a:pt x="177" y="724"/>
                  </a:cubicBezTo>
                  <a:cubicBezTo>
                    <a:pt x="177" y="724"/>
                    <a:pt x="177" y="723"/>
                    <a:pt x="177" y="723"/>
                  </a:cubicBezTo>
                  <a:cubicBezTo>
                    <a:pt x="178" y="723"/>
                    <a:pt x="178" y="723"/>
                    <a:pt x="178" y="723"/>
                  </a:cubicBezTo>
                  <a:cubicBezTo>
                    <a:pt x="186" y="716"/>
                    <a:pt x="186" y="716"/>
                    <a:pt x="186" y="716"/>
                  </a:cubicBezTo>
                  <a:cubicBezTo>
                    <a:pt x="178" y="717"/>
                    <a:pt x="178" y="717"/>
                    <a:pt x="178" y="717"/>
                  </a:cubicBezTo>
                  <a:cubicBezTo>
                    <a:pt x="178" y="717"/>
                    <a:pt x="178" y="717"/>
                    <a:pt x="178" y="717"/>
                  </a:cubicBezTo>
                  <a:cubicBezTo>
                    <a:pt x="185" y="716"/>
                    <a:pt x="185" y="716"/>
                    <a:pt x="185" y="716"/>
                  </a:cubicBezTo>
                  <a:cubicBezTo>
                    <a:pt x="177" y="712"/>
                    <a:pt x="177" y="712"/>
                    <a:pt x="177" y="712"/>
                  </a:cubicBezTo>
                  <a:cubicBezTo>
                    <a:pt x="176" y="713"/>
                    <a:pt x="176" y="713"/>
                    <a:pt x="175" y="713"/>
                  </a:cubicBezTo>
                  <a:cubicBezTo>
                    <a:pt x="175" y="712"/>
                    <a:pt x="175" y="712"/>
                    <a:pt x="175" y="711"/>
                  </a:cubicBezTo>
                  <a:cubicBezTo>
                    <a:pt x="175" y="711"/>
                    <a:pt x="176" y="710"/>
                    <a:pt x="176" y="711"/>
                  </a:cubicBezTo>
                  <a:cubicBezTo>
                    <a:pt x="176" y="711"/>
                    <a:pt x="177" y="711"/>
                    <a:pt x="177" y="712"/>
                  </a:cubicBezTo>
                  <a:cubicBezTo>
                    <a:pt x="186" y="716"/>
                    <a:pt x="186" y="716"/>
                    <a:pt x="186" y="716"/>
                  </a:cubicBezTo>
                  <a:cubicBezTo>
                    <a:pt x="183" y="708"/>
                    <a:pt x="183" y="708"/>
                    <a:pt x="183" y="708"/>
                  </a:cubicBezTo>
                  <a:cubicBezTo>
                    <a:pt x="183" y="708"/>
                    <a:pt x="183" y="708"/>
                    <a:pt x="183" y="708"/>
                  </a:cubicBezTo>
                  <a:cubicBezTo>
                    <a:pt x="186" y="716"/>
                    <a:pt x="186" y="716"/>
                    <a:pt x="186" y="716"/>
                  </a:cubicBezTo>
                  <a:cubicBezTo>
                    <a:pt x="187" y="706"/>
                    <a:pt x="187" y="706"/>
                    <a:pt x="187" y="706"/>
                  </a:cubicBezTo>
                  <a:cubicBezTo>
                    <a:pt x="187" y="705"/>
                    <a:pt x="186" y="705"/>
                    <a:pt x="186" y="705"/>
                  </a:cubicBezTo>
                  <a:cubicBezTo>
                    <a:pt x="186" y="704"/>
                    <a:pt x="186" y="704"/>
                    <a:pt x="187" y="704"/>
                  </a:cubicBezTo>
                  <a:cubicBezTo>
                    <a:pt x="187" y="704"/>
                    <a:pt x="188" y="704"/>
                    <a:pt x="188" y="704"/>
                  </a:cubicBezTo>
                  <a:cubicBezTo>
                    <a:pt x="188" y="705"/>
                    <a:pt x="188" y="705"/>
                    <a:pt x="187" y="706"/>
                  </a:cubicBezTo>
                  <a:cubicBezTo>
                    <a:pt x="187" y="706"/>
                    <a:pt x="187" y="706"/>
                    <a:pt x="187" y="706"/>
                  </a:cubicBezTo>
                  <a:cubicBezTo>
                    <a:pt x="187" y="716"/>
                    <a:pt x="187" y="716"/>
                    <a:pt x="187" y="716"/>
                  </a:cubicBezTo>
                  <a:cubicBezTo>
                    <a:pt x="192" y="711"/>
                    <a:pt x="192" y="711"/>
                    <a:pt x="192" y="711"/>
                  </a:cubicBezTo>
                  <a:cubicBezTo>
                    <a:pt x="192" y="711"/>
                    <a:pt x="192" y="711"/>
                    <a:pt x="192" y="711"/>
                  </a:cubicBezTo>
                  <a:cubicBezTo>
                    <a:pt x="187" y="716"/>
                    <a:pt x="187" y="716"/>
                    <a:pt x="187" y="716"/>
                  </a:cubicBezTo>
                  <a:cubicBezTo>
                    <a:pt x="197" y="716"/>
                    <a:pt x="197" y="716"/>
                    <a:pt x="197" y="716"/>
                  </a:cubicBezTo>
                  <a:cubicBezTo>
                    <a:pt x="197" y="716"/>
                    <a:pt x="197" y="716"/>
                    <a:pt x="197" y="716"/>
                  </a:cubicBezTo>
                  <a:cubicBezTo>
                    <a:pt x="197" y="715"/>
                    <a:pt x="198" y="715"/>
                    <a:pt x="198" y="715"/>
                  </a:cubicBezTo>
                  <a:cubicBezTo>
                    <a:pt x="199" y="715"/>
                    <a:pt x="199" y="716"/>
                    <a:pt x="199" y="717"/>
                  </a:cubicBezTo>
                  <a:cubicBezTo>
                    <a:pt x="199" y="717"/>
                    <a:pt x="198" y="717"/>
                    <a:pt x="197" y="717"/>
                  </a:cubicBezTo>
                  <a:close/>
                  <a:moveTo>
                    <a:pt x="198" y="710"/>
                  </a:moveTo>
                  <a:cubicBezTo>
                    <a:pt x="196" y="710"/>
                    <a:pt x="195" y="710"/>
                    <a:pt x="193" y="711"/>
                  </a:cubicBezTo>
                  <a:cubicBezTo>
                    <a:pt x="193" y="711"/>
                    <a:pt x="193" y="711"/>
                    <a:pt x="193" y="711"/>
                  </a:cubicBezTo>
                  <a:cubicBezTo>
                    <a:pt x="194" y="709"/>
                    <a:pt x="195" y="707"/>
                    <a:pt x="194" y="705"/>
                  </a:cubicBezTo>
                  <a:cubicBezTo>
                    <a:pt x="195" y="707"/>
                    <a:pt x="197" y="708"/>
                    <a:pt x="198" y="710"/>
                  </a:cubicBezTo>
                  <a:close/>
                  <a:moveTo>
                    <a:pt x="45" y="591"/>
                  </a:moveTo>
                  <a:cubicBezTo>
                    <a:pt x="44" y="591"/>
                    <a:pt x="43" y="591"/>
                    <a:pt x="43" y="591"/>
                  </a:cubicBezTo>
                  <a:cubicBezTo>
                    <a:pt x="42" y="590"/>
                    <a:pt x="42" y="590"/>
                    <a:pt x="42" y="589"/>
                  </a:cubicBezTo>
                  <a:cubicBezTo>
                    <a:pt x="28" y="582"/>
                    <a:pt x="28" y="582"/>
                    <a:pt x="28" y="582"/>
                  </a:cubicBezTo>
                  <a:cubicBezTo>
                    <a:pt x="28" y="582"/>
                    <a:pt x="28" y="582"/>
                    <a:pt x="28" y="582"/>
                  </a:cubicBezTo>
                  <a:cubicBezTo>
                    <a:pt x="37" y="592"/>
                    <a:pt x="37" y="592"/>
                    <a:pt x="37" y="592"/>
                  </a:cubicBezTo>
                  <a:cubicBezTo>
                    <a:pt x="37" y="592"/>
                    <a:pt x="37" y="592"/>
                    <a:pt x="37" y="592"/>
                  </a:cubicBezTo>
                  <a:cubicBezTo>
                    <a:pt x="28" y="582"/>
                    <a:pt x="28" y="582"/>
                    <a:pt x="28" y="582"/>
                  </a:cubicBezTo>
                  <a:cubicBezTo>
                    <a:pt x="25" y="599"/>
                    <a:pt x="25" y="599"/>
                    <a:pt x="25" y="599"/>
                  </a:cubicBezTo>
                  <a:cubicBezTo>
                    <a:pt x="26" y="599"/>
                    <a:pt x="26" y="600"/>
                    <a:pt x="26" y="600"/>
                  </a:cubicBezTo>
                  <a:cubicBezTo>
                    <a:pt x="26" y="601"/>
                    <a:pt x="25" y="602"/>
                    <a:pt x="24" y="602"/>
                  </a:cubicBezTo>
                  <a:cubicBezTo>
                    <a:pt x="24" y="601"/>
                    <a:pt x="23" y="601"/>
                    <a:pt x="23" y="600"/>
                  </a:cubicBezTo>
                  <a:cubicBezTo>
                    <a:pt x="23" y="599"/>
                    <a:pt x="24" y="598"/>
                    <a:pt x="25" y="598"/>
                  </a:cubicBezTo>
                  <a:cubicBezTo>
                    <a:pt x="27" y="582"/>
                    <a:pt x="27" y="582"/>
                    <a:pt x="27" y="582"/>
                  </a:cubicBezTo>
                  <a:cubicBezTo>
                    <a:pt x="18" y="591"/>
                    <a:pt x="18" y="591"/>
                    <a:pt x="18" y="591"/>
                  </a:cubicBezTo>
                  <a:cubicBezTo>
                    <a:pt x="18" y="591"/>
                    <a:pt x="18" y="591"/>
                    <a:pt x="18" y="591"/>
                  </a:cubicBezTo>
                  <a:cubicBezTo>
                    <a:pt x="27" y="581"/>
                    <a:pt x="27" y="581"/>
                    <a:pt x="27" y="581"/>
                  </a:cubicBezTo>
                  <a:cubicBezTo>
                    <a:pt x="26" y="582"/>
                    <a:pt x="26" y="582"/>
                    <a:pt x="26" y="582"/>
                  </a:cubicBezTo>
                  <a:cubicBezTo>
                    <a:pt x="26" y="582"/>
                    <a:pt x="26" y="582"/>
                    <a:pt x="26" y="582"/>
                  </a:cubicBezTo>
                  <a:cubicBezTo>
                    <a:pt x="11" y="586"/>
                    <a:pt x="11" y="586"/>
                    <a:pt x="11" y="586"/>
                  </a:cubicBezTo>
                  <a:cubicBezTo>
                    <a:pt x="11" y="587"/>
                    <a:pt x="11" y="588"/>
                    <a:pt x="10" y="588"/>
                  </a:cubicBezTo>
                  <a:cubicBezTo>
                    <a:pt x="9" y="588"/>
                    <a:pt x="8" y="587"/>
                    <a:pt x="8" y="587"/>
                  </a:cubicBezTo>
                  <a:cubicBezTo>
                    <a:pt x="8" y="586"/>
                    <a:pt x="8" y="585"/>
                    <a:pt x="9" y="584"/>
                  </a:cubicBezTo>
                  <a:cubicBezTo>
                    <a:pt x="10" y="584"/>
                    <a:pt x="10" y="585"/>
                    <a:pt x="11" y="585"/>
                  </a:cubicBezTo>
                  <a:cubicBezTo>
                    <a:pt x="26" y="581"/>
                    <a:pt x="26" y="581"/>
                    <a:pt x="26" y="581"/>
                  </a:cubicBezTo>
                  <a:cubicBezTo>
                    <a:pt x="14" y="576"/>
                    <a:pt x="14" y="576"/>
                    <a:pt x="14" y="576"/>
                  </a:cubicBezTo>
                  <a:cubicBezTo>
                    <a:pt x="14" y="576"/>
                    <a:pt x="14" y="576"/>
                    <a:pt x="14" y="576"/>
                  </a:cubicBezTo>
                  <a:cubicBezTo>
                    <a:pt x="26" y="580"/>
                    <a:pt x="26" y="580"/>
                    <a:pt x="26" y="580"/>
                  </a:cubicBezTo>
                  <a:cubicBezTo>
                    <a:pt x="16" y="568"/>
                    <a:pt x="16" y="568"/>
                    <a:pt x="16" y="568"/>
                  </a:cubicBezTo>
                  <a:cubicBezTo>
                    <a:pt x="15" y="568"/>
                    <a:pt x="14" y="568"/>
                    <a:pt x="14" y="568"/>
                  </a:cubicBezTo>
                  <a:cubicBezTo>
                    <a:pt x="13" y="567"/>
                    <a:pt x="13" y="566"/>
                    <a:pt x="14" y="565"/>
                  </a:cubicBezTo>
                  <a:cubicBezTo>
                    <a:pt x="15" y="565"/>
                    <a:pt x="16" y="565"/>
                    <a:pt x="16" y="565"/>
                  </a:cubicBezTo>
                  <a:cubicBezTo>
                    <a:pt x="17" y="566"/>
                    <a:pt x="17" y="567"/>
                    <a:pt x="16" y="567"/>
                  </a:cubicBezTo>
                  <a:cubicBezTo>
                    <a:pt x="27" y="580"/>
                    <a:pt x="27" y="580"/>
                    <a:pt x="27" y="580"/>
                  </a:cubicBezTo>
                  <a:cubicBezTo>
                    <a:pt x="28" y="566"/>
                    <a:pt x="28" y="566"/>
                    <a:pt x="28" y="566"/>
                  </a:cubicBezTo>
                  <a:cubicBezTo>
                    <a:pt x="28" y="566"/>
                    <a:pt x="28" y="566"/>
                    <a:pt x="28" y="566"/>
                  </a:cubicBezTo>
                  <a:cubicBezTo>
                    <a:pt x="27" y="580"/>
                    <a:pt x="27" y="580"/>
                    <a:pt x="27" y="580"/>
                  </a:cubicBezTo>
                  <a:cubicBezTo>
                    <a:pt x="36" y="566"/>
                    <a:pt x="36" y="566"/>
                    <a:pt x="36" y="566"/>
                  </a:cubicBezTo>
                  <a:cubicBezTo>
                    <a:pt x="35" y="566"/>
                    <a:pt x="35" y="565"/>
                    <a:pt x="35" y="564"/>
                  </a:cubicBezTo>
                  <a:cubicBezTo>
                    <a:pt x="35" y="563"/>
                    <a:pt x="36" y="563"/>
                    <a:pt x="37" y="563"/>
                  </a:cubicBezTo>
                  <a:cubicBezTo>
                    <a:pt x="37" y="563"/>
                    <a:pt x="38" y="563"/>
                    <a:pt x="38" y="564"/>
                  </a:cubicBezTo>
                  <a:cubicBezTo>
                    <a:pt x="37" y="564"/>
                    <a:pt x="37" y="564"/>
                    <a:pt x="37" y="564"/>
                  </a:cubicBezTo>
                  <a:cubicBezTo>
                    <a:pt x="38" y="566"/>
                    <a:pt x="38" y="566"/>
                    <a:pt x="38" y="566"/>
                  </a:cubicBezTo>
                  <a:cubicBezTo>
                    <a:pt x="37" y="566"/>
                    <a:pt x="37" y="567"/>
                    <a:pt x="37" y="566"/>
                  </a:cubicBezTo>
                  <a:cubicBezTo>
                    <a:pt x="37" y="566"/>
                    <a:pt x="36" y="566"/>
                    <a:pt x="36" y="566"/>
                  </a:cubicBezTo>
                  <a:cubicBezTo>
                    <a:pt x="28" y="581"/>
                    <a:pt x="28" y="581"/>
                    <a:pt x="28" y="581"/>
                  </a:cubicBezTo>
                  <a:cubicBezTo>
                    <a:pt x="39" y="578"/>
                    <a:pt x="39" y="578"/>
                    <a:pt x="39" y="578"/>
                  </a:cubicBezTo>
                  <a:cubicBezTo>
                    <a:pt x="39" y="578"/>
                    <a:pt x="39" y="578"/>
                    <a:pt x="39" y="578"/>
                  </a:cubicBezTo>
                  <a:cubicBezTo>
                    <a:pt x="28" y="581"/>
                    <a:pt x="28" y="581"/>
                    <a:pt x="28" y="581"/>
                  </a:cubicBezTo>
                  <a:cubicBezTo>
                    <a:pt x="43" y="588"/>
                    <a:pt x="43" y="588"/>
                    <a:pt x="43" y="588"/>
                  </a:cubicBezTo>
                  <a:cubicBezTo>
                    <a:pt x="43" y="588"/>
                    <a:pt x="43" y="588"/>
                    <a:pt x="43" y="588"/>
                  </a:cubicBezTo>
                  <a:cubicBezTo>
                    <a:pt x="44" y="588"/>
                    <a:pt x="45" y="588"/>
                    <a:pt x="45" y="588"/>
                  </a:cubicBezTo>
                  <a:cubicBezTo>
                    <a:pt x="46" y="589"/>
                    <a:pt x="46" y="590"/>
                    <a:pt x="45" y="591"/>
                  </a:cubicBezTo>
                  <a:close/>
                  <a:moveTo>
                    <a:pt x="43" y="577"/>
                  </a:moveTo>
                  <a:cubicBezTo>
                    <a:pt x="43" y="578"/>
                    <a:pt x="43" y="578"/>
                    <a:pt x="43" y="578"/>
                  </a:cubicBezTo>
                  <a:cubicBezTo>
                    <a:pt x="43" y="578"/>
                    <a:pt x="42" y="578"/>
                    <a:pt x="42" y="578"/>
                  </a:cubicBezTo>
                  <a:cubicBezTo>
                    <a:pt x="42" y="578"/>
                    <a:pt x="42" y="578"/>
                    <a:pt x="42" y="578"/>
                  </a:cubicBezTo>
                  <a:cubicBezTo>
                    <a:pt x="42" y="578"/>
                    <a:pt x="42" y="578"/>
                    <a:pt x="43" y="577"/>
                  </a:cubicBezTo>
                  <a:close/>
                  <a:moveTo>
                    <a:pt x="91" y="523"/>
                  </a:moveTo>
                  <a:cubicBezTo>
                    <a:pt x="91" y="523"/>
                    <a:pt x="92" y="522"/>
                    <a:pt x="92" y="523"/>
                  </a:cubicBezTo>
                  <a:cubicBezTo>
                    <a:pt x="92" y="523"/>
                    <a:pt x="93" y="523"/>
                    <a:pt x="92" y="523"/>
                  </a:cubicBezTo>
                  <a:cubicBezTo>
                    <a:pt x="100" y="527"/>
                    <a:pt x="100" y="527"/>
                    <a:pt x="100" y="527"/>
                  </a:cubicBezTo>
                  <a:cubicBezTo>
                    <a:pt x="96" y="521"/>
                    <a:pt x="96" y="521"/>
                    <a:pt x="96" y="521"/>
                  </a:cubicBezTo>
                  <a:cubicBezTo>
                    <a:pt x="97" y="521"/>
                    <a:pt x="97" y="521"/>
                    <a:pt x="97" y="521"/>
                  </a:cubicBezTo>
                  <a:cubicBezTo>
                    <a:pt x="100" y="526"/>
                    <a:pt x="100" y="526"/>
                    <a:pt x="100" y="526"/>
                  </a:cubicBezTo>
                  <a:cubicBezTo>
                    <a:pt x="100" y="519"/>
                    <a:pt x="100" y="519"/>
                    <a:pt x="100" y="519"/>
                  </a:cubicBezTo>
                  <a:cubicBezTo>
                    <a:pt x="100" y="519"/>
                    <a:pt x="99" y="518"/>
                    <a:pt x="99" y="518"/>
                  </a:cubicBezTo>
                  <a:cubicBezTo>
                    <a:pt x="99" y="518"/>
                    <a:pt x="100" y="517"/>
                    <a:pt x="100" y="517"/>
                  </a:cubicBezTo>
                  <a:cubicBezTo>
                    <a:pt x="101" y="517"/>
                    <a:pt x="101" y="518"/>
                    <a:pt x="101" y="518"/>
                  </a:cubicBezTo>
                  <a:cubicBezTo>
                    <a:pt x="101" y="518"/>
                    <a:pt x="101" y="519"/>
                    <a:pt x="100" y="519"/>
                  </a:cubicBezTo>
                  <a:cubicBezTo>
                    <a:pt x="100" y="527"/>
                    <a:pt x="100" y="527"/>
                    <a:pt x="100" y="527"/>
                  </a:cubicBezTo>
                  <a:cubicBezTo>
                    <a:pt x="105" y="522"/>
                    <a:pt x="105" y="522"/>
                    <a:pt x="105" y="522"/>
                  </a:cubicBezTo>
                  <a:cubicBezTo>
                    <a:pt x="105" y="522"/>
                    <a:pt x="105" y="522"/>
                    <a:pt x="105" y="522"/>
                  </a:cubicBezTo>
                  <a:cubicBezTo>
                    <a:pt x="100" y="527"/>
                    <a:pt x="100" y="527"/>
                    <a:pt x="100" y="527"/>
                  </a:cubicBezTo>
                  <a:cubicBezTo>
                    <a:pt x="108" y="525"/>
                    <a:pt x="108" y="525"/>
                    <a:pt x="108" y="525"/>
                  </a:cubicBezTo>
                  <a:cubicBezTo>
                    <a:pt x="108" y="524"/>
                    <a:pt x="108" y="524"/>
                    <a:pt x="108" y="524"/>
                  </a:cubicBezTo>
                  <a:cubicBezTo>
                    <a:pt x="108" y="524"/>
                    <a:pt x="109" y="524"/>
                    <a:pt x="109" y="524"/>
                  </a:cubicBezTo>
                  <a:cubicBezTo>
                    <a:pt x="109" y="524"/>
                    <a:pt x="109" y="525"/>
                    <a:pt x="109" y="525"/>
                  </a:cubicBezTo>
                  <a:cubicBezTo>
                    <a:pt x="109" y="525"/>
                    <a:pt x="108" y="525"/>
                    <a:pt x="108" y="525"/>
                  </a:cubicBezTo>
                  <a:cubicBezTo>
                    <a:pt x="108" y="525"/>
                    <a:pt x="108" y="525"/>
                    <a:pt x="108" y="525"/>
                  </a:cubicBezTo>
                  <a:cubicBezTo>
                    <a:pt x="100" y="527"/>
                    <a:pt x="100" y="527"/>
                    <a:pt x="100" y="527"/>
                  </a:cubicBezTo>
                  <a:cubicBezTo>
                    <a:pt x="105" y="530"/>
                    <a:pt x="105" y="530"/>
                    <a:pt x="105" y="530"/>
                  </a:cubicBezTo>
                  <a:cubicBezTo>
                    <a:pt x="105" y="530"/>
                    <a:pt x="105" y="530"/>
                    <a:pt x="105" y="530"/>
                  </a:cubicBezTo>
                  <a:cubicBezTo>
                    <a:pt x="100" y="528"/>
                    <a:pt x="100" y="528"/>
                    <a:pt x="100" y="528"/>
                  </a:cubicBezTo>
                  <a:cubicBezTo>
                    <a:pt x="103" y="535"/>
                    <a:pt x="103" y="535"/>
                    <a:pt x="103" y="535"/>
                  </a:cubicBezTo>
                  <a:cubicBezTo>
                    <a:pt x="103" y="535"/>
                    <a:pt x="103" y="535"/>
                    <a:pt x="103" y="535"/>
                  </a:cubicBezTo>
                  <a:cubicBezTo>
                    <a:pt x="104" y="535"/>
                    <a:pt x="104" y="535"/>
                    <a:pt x="104" y="536"/>
                  </a:cubicBezTo>
                  <a:cubicBezTo>
                    <a:pt x="104" y="536"/>
                    <a:pt x="104" y="537"/>
                    <a:pt x="103" y="537"/>
                  </a:cubicBezTo>
                  <a:cubicBezTo>
                    <a:pt x="103" y="537"/>
                    <a:pt x="102" y="536"/>
                    <a:pt x="102" y="536"/>
                  </a:cubicBezTo>
                  <a:cubicBezTo>
                    <a:pt x="102" y="535"/>
                    <a:pt x="103" y="535"/>
                    <a:pt x="103" y="535"/>
                  </a:cubicBezTo>
                  <a:cubicBezTo>
                    <a:pt x="100" y="528"/>
                    <a:pt x="100" y="528"/>
                    <a:pt x="100" y="528"/>
                  </a:cubicBezTo>
                  <a:cubicBezTo>
                    <a:pt x="100" y="528"/>
                    <a:pt x="100" y="528"/>
                    <a:pt x="100" y="528"/>
                  </a:cubicBezTo>
                  <a:cubicBezTo>
                    <a:pt x="100" y="534"/>
                    <a:pt x="100" y="534"/>
                    <a:pt x="100" y="534"/>
                  </a:cubicBezTo>
                  <a:cubicBezTo>
                    <a:pt x="100" y="534"/>
                    <a:pt x="100" y="534"/>
                    <a:pt x="100" y="534"/>
                  </a:cubicBezTo>
                  <a:cubicBezTo>
                    <a:pt x="100" y="528"/>
                    <a:pt x="100" y="528"/>
                    <a:pt x="100" y="528"/>
                  </a:cubicBezTo>
                  <a:cubicBezTo>
                    <a:pt x="94" y="533"/>
                    <a:pt x="94" y="533"/>
                    <a:pt x="94" y="533"/>
                  </a:cubicBezTo>
                  <a:cubicBezTo>
                    <a:pt x="94" y="533"/>
                    <a:pt x="94" y="534"/>
                    <a:pt x="93" y="534"/>
                  </a:cubicBezTo>
                  <a:cubicBezTo>
                    <a:pt x="93" y="534"/>
                    <a:pt x="92" y="534"/>
                    <a:pt x="92" y="534"/>
                  </a:cubicBezTo>
                  <a:cubicBezTo>
                    <a:pt x="92" y="533"/>
                    <a:pt x="92" y="533"/>
                    <a:pt x="92" y="533"/>
                  </a:cubicBezTo>
                  <a:cubicBezTo>
                    <a:pt x="93" y="532"/>
                    <a:pt x="93" y="532"/>
                    <a:pt x="93" y="533"/>
                  </a:cubicBezTo>
                  <a:cubicBezTo>
                    <a:pt x="99" y="527"/>
                    <a:pt x="99" y="527"/>
                    <a:pt x="99" y="527"/>
                  </a:cubicBezTo>
                  <a:cubicBezTo>
                    <a:pt x="93" y="528"/>
                    <a:pt x="93" y="528"/>
                    <a:pt x="93" y="528"/>
                  </a:cubicBezTo>
                  <a:cubicBezTo>
                    <a:pt x="93" y="528"/>
                    <a:pt x="93" y="528"/>
                    <a:pt x="93" y="528"/>
                  </a:cubicBezTo>
                  <a:cubicBezTo>
                    <a:pt x="100" y="527"/>
                    <a:pt x="100" y="527"/>
                    <a:pt x="100" y="527"/>
                  </a:cubicBezTo>
                  <a:cubicBezTo>
                    <a:pt x="99" y="527"/>
                    <a:pt x="99" y="527"/>
                    <a:pt x="99" y="527"/>
                  </a:cubicBezTo>
                  <a:cubicBezTo>
                    <a:pt x="99" y="527"/>
                    <a:pt x="99" y="527"/>
                    <a:pt x="99" y="527"/>
                  </a:cubicBezTo>
                  <a:cubicBezTo>
                    <a:pt x="92" y="524"/>
                    <a:pt x="92" y="524"/>
                    <a:pt x="92" y="524"/>
                  </a:cubicBezTo>
                  <a:cubicBezTo>
                    <a:pt x="92" y="524"/>
                    <a:pt x="92" y="524"/>
                    <a:pt x="91" y="524"/>
                  </a:cubicBezTo>
                  <a:cubicBezTo>
                    <a:pt x="91" y="524"/>
                    <a:pt x="91" y="523"/>
                    <a:pt x="91" y="523"/>
                  </a:cubicBezTo>
                  <a:close/>
                  <a:moveTo>
                    <a:pt x="255" y="435"/>
                  </a:moveTo>
                  <a:cubicBezTo>
                    <a:pt x="255" y="435"/>
                    <a:pt x="255" y="436"/>
                    <a:pt x="255" y="436"/>
                  </a:cubicBezTo>
                  <a:cubicBezTo>
                    <a:pt x="263" y="436"/>
                    <a:pt x="263" y="436"/>
                    <a:pt x="263" y="436"/>
                  </a:cubicBezTo>
                  <a:cubicBezTo>
                    <a:pt x="263" y="436"/>
                    <a:pt x="263" y="436"/>
                    <a:pt x="263" y="436"/>
                  </a:cubicBezTo>
                  <a:cubicBezTo>
                    <a:pt x="257" y="434"/>
                    <a:pt x="257" y="434"/>
                    <a:pt x="257" y="434"/>
                  </a:cubicBezTo>
                  <a:cubicBezTo>
                    <a:pt x="257" y="434"/>
                    <a:pt x="257" y="434"/>
                    <a:pt x="257" y="434"/>
                  </a:cubicBezTo>
                  <a:cubicBezTo>
                    <a:pt x="263" y="436"/>
                    <a:pt x="263" y="436"/>
                    <a:pt x="263" y="436"/>
                  </a:cubicBezTo>
                  <a:cubicBezTo>
                    <a:pt x="261" y="428"/>
                    <a:pt x="261" y="428"/>
                    <a:pt x="261" y="428"/>
                  </a:cubicBezTo>
                  <a:cubicBezTo>
                    <a:pt x="261" y="428"/>
                    <a:pt x="260" y="428"/>
                    <a:pt x="260" y="428"/>
                  </a:cubicBezTo>
                  <a:cubicBezTo>
                    <a:pt x="260" y="427"/>
                    <a:pt x="261" y="427"/>
                    <a:pt x="261" y="427"/>
                  </a:cubicBezTo>
                  <a:cubicBezTo>
                    <a:pt x="261" y="427"/>
                    <a:pt x="262" y="427"/>
                    <a:pt x="262" y="428"/>
                  </a:cubicBezTo>
                  <a:cubicBezTo>
                    <a:pt x="262" y="428"/>
                    <a:pt x="262" y="428"/>
                    <a:pt x="262" y="428"/>
                  </a:cubicBezTo>
                  <a:cubicBezTo>
                    <a:pt x="263" y="436"/>
                    <a:pt x="263" y="436"/>
                    <a:pt x="263" y="436"/>
                  </a:cubicBezTo>
                  <a:cubicBezTo>
                    <a:pt x="266" y="430"/>
                    <a:pt x="266" y="430"/>
                    <a:pt x="266" y="430"/>
                  </a:cubicBezTo>
                  <a:cubicBezTo>
                    <a:pt x="266" y="430"/>
                    <a:pt x="266" y="430"/>
                    <a:pt x="266" y="430"/>
                  </a:cubicBezTo>
                  <a:cubicBezTo>
                    <a:pt x="264" y="436"/>
                    <a:pt x="264" y="436"/>
                    <a:pt x="264" y="436"/>
                  </a:cubicBezTo>
                  <a:cubicBezTo>
                    <a:pt x="264" y="436"/>
                    <a:pt x="264" y="436"/>
                    <a:pt x="264" y="436"/>
                  </a:cubicBezTo>
                  <a:cubicBezTo>
                    <a:pt x="264" y="436"/>
                    <a:pt x="264" y="436"/>
                    <a:pt x="264" y="436"/>
                  </a:cubicBezTo>
                  <a:cubicBezTo>
                    <a:pt x="270" y="432"/>
                    <a:pt x="270" y="432"/>
                    <a:pt x="270" y="432"/>
                  </a:cubicBezTo>
                  <a:cubicBezTo>
                    <a:pt x="270" y="431"/>
                    <a:pt x="270" y="431"/>
                    <a:pt x="270" y="431"/>
                  </a:cubicBezTo>
                  <a:cubicBezTo>
                    <a:pt x="270" y="430"/>
                    <a:pt x="271" y="430"/>
                    <a:pt x="271" y="431"/>
                  </a:cubicBezTo>
                  <a:cubicBezTo>
                    <a:pt x="271" y="431"/>
                    <a:pt x="271" y="432"/>
                    <a:pt x="271" y="432"/>
                  </a:cubicBezTo>
                  <a:cubicBezTo>
                    <a:pt x="271" y="432"/>
                    <a:pt x="270" y="432"/>
                    <a:pt x="270" y="432"/>
                  </a:cubicBezTo>
                  <a:cubicBezTo>
                    <a:pt x="264" y="437"/>
                    <a:pt x="264" y="437"/>
                    <a:pt x="264" y="437"/>
                  </a:cubicBezTo>
                  <a:cubicBezTo>
                    <a:pt x="270" y="436"/>
                    <a:pt x="270" y="436"/>
                    <a:pt x="270" y="436"/>
                  </a:cubicBezTo>
                  <a:cubicBezTo>
                    <a:pt x="270" y="437"/>
                    <a:pt x="270" y="437"/>
                    <a:pt x="270" y="437"/>
                  </a:cubicBezTo>
                  <a:cubicBezTo>
                    <a:pt x="264" y="437"/>
                    <a:pt x="264" y="437"/>
                    <a:pt x="264" y="437"/>
                  </a:cubicBezTo>
                  <a:cubicBezTo>
                    <a:pt x="271" y="441"/>
                    <a:pt x="271" y="441"/>
                    <a:pt x="271" y="441"/>
                  </a:cubicBezTo>
                  <a:cubicBezTo>
                    <a:pt x="271" y="440"/>
                    <a:pt x="271" y="440"/>
                    <a:pt x="272" y="440"/>
                  </a:cubicBezTo>
                  <a:cubicBezTo>
                    <a:pt x="272" y="441"/>
                    <a:pt x="272" y="441"/>
                    <a:pt x="272" y="441"/>
                  </a:cubicBezTo>
                  <a:cubicBezTo>
                    <a:pt x="272" y="442"/>
                    <a:pt x="272" y="442"/>
                    <a:pt x="271" y="442"/>
                  </a:cubicBezTo>
                  <a:cubicBezTo>
                    <a:pt x="271" y="442"/>
                    <a:pt x="271" y="441"/>
                    <a:pt x="271" y="441"/>
                  </a:cubicBezTo>
                  <a:cubicBezTo>
                    <a:pt x="264" y="437"/>
                    <a:pt x="264" y="437"/>
                    <a:pt x="264" y="437"/>
                  </a:cubicBezTo>
                  <a:cubicBezTo>
                    <a:pt x="266" y="444"/>
                    <a:pt x="266" y="444"/>
                    <a:pt x="266" y="444"/>
                  </a:cubicBezTo>
                  <a:cubicBezTo>
                    <a:pt x="265" y="444"/>
                    <a:pt x="265" y="444"/>
                    <a:pt x="265" y="444"/>
                  </a:cubicBezTo>
                  <a:cubicBezTo>
                    <a:pt x="264" y="437"/>
                    <a:pt x="264" y="437"/>
                    <a:pt x="264" y="437"/>
                  </a:cubicBezTo>
                  <a:cubicBezTo>
                    <a:pt x="262" y="445"/>
                    <a:pt x="262" y="445"/>
                    <a:pt x="262" y="445"/>
                  </a:cubicBezTo>
                  <a:cubicBezTo>
                    <a:pt x="262" y="445"/>
                    <a:pt x="263" y="445"/>
                    <a:pt x="263" y="446"/>
                  </a:cubicBezTo>
                  <a:cubicBezTo>
                    <a:pt x="263" y="446"/>
                    <a:pt x="263" y="446"/>
                    <a:pt x="262" y="447"/>
                  </a:cubicBezTo>
                  <a:cubicBezTo>
                    <a:pt x="262" y="447"/>
                    <a:pt x="261" y="446"/>
                    <a:pt x="261" y="446"/>
                  </a:cubicBezTo>
                  <a:cubicBezTo>
                    <a:pt x="261" y="445"/>
                    <a:pt x="261" y="445"/>
                    <a:pt x="262" y="445"/>
                  </a:cubicBezTo>
                  <a:cubicBezTo>
                    <a:pt x="262" y="445"/>
                    <a:pt x="262" y="445"/>
                    <a:pt x="262" y="445"/>
                  </a:cubicBezTo>
                  <a:cubicBezTo>
                    <a:pt x="263" y="437"/>
                    <a:pt x="263" y="437"/>
                    <a:pt x="263" y="437"/>
                  </a:cubicBezTo>
                  <a:cubicBezTo>
                    <a:pt x="259" y="440"/>
                    <a:pt x="259" y="440"/>
                    <a:pt x="259" y="440"/>
                  </a:cubicBezTo>
                  <a:cubicBezTo>
                    <a:pt x="259" y="440"/>
                    <a:pt x="259" y="440"/>
                    <a:pt x="259" y="440"/>
                  </a:cubicBezTo>
                  <a:cubicBezTo>
                    <a:pt x="263" y="437"/>
                    <a:pt x="263" y="437"/>
                    <a:pt x="263" y="437"/>
                  </a:cubicBezTo>
                  <a:cubicBezTo>
                    <a:pt x="255" y="436"/>
                    <a:pt x="255" y="436"/>
                    <a:pt x="255" y="436"/>
                  </a:cubicBezTo>
                  <a:cubicBezTo>
                    <a:pt x="255" y="436"/>
                    <a:pt x="255" y="436"/>
                    <a:pt x="255" y="436"/>
                  </a:cubicBezTo>
                  <a:cubicBezTo>
                    <a:pt x="255" y="437"/>
                    <a:pt x="254" y="437"/>
                    <a:pt x="254" y="437"/>
                  </a:cubicBezTo>
                  <a:cubicBezTo>
                    <a:pt x="254" y="436"/>
                    <a:pt x="254" y="436"/>
                    <a:pt x="254" y="435"/>
                  </a:cubicBezTo>
                  <a:cubicBezTo>
                    <a:pt x="254" y="435"/>
                    <a:pt x="254" y="435"/>
                    <a:pt x="255" y="435"/>
                  </a:cubicBezTo>
                  <a:close/>
                  <a:moveTo>
                    <a:pt x="121" y="400"/>
                  </a:moveTo>
                  <a:cubicBezTo>
                    <a:pt x="107" y="399"/>
                    <a:pt x="107" y="399"/>
                    <a:pt x="107" y="399"/>
                  </a:cubicBezTo>
                  <a:cubicBezTo>
                    <a:pt x="116" y="413"/>
                    <a:pt x="116" y="413"/>
                    <a:pt x="116" y="413"/>
                  </a:cubicBezTo>
                  <a:cubicBezTo>
                    <a:pt x="117" y="413"/>
                    <a:pt x="117" y="413"/>
                    <a:pt x="118" y="414"/>
                  </a:cubicBezTo>
                  <a:cubicBezTo>
                    <a:pt x="118" y="414"/>
                    <a:pt x="118" y="415"/>
                    <a:pt x="117" y="416"/>
                  </a:cubicBezTo>
                  <a:cubicBezTo>
                    <a:pt x="116" y="416"/>
                    <a:pt x="115" y="416"/>
                    <a:pt x="115" y="415"/>
                  </a:cubicBezTo>
                  <a:cubicBezTo>
                    <a:pt x="115" y="415"/>
                    <a:pt x="115" y="414"/>
                    <a:pt x="115" y="413"/>
                  </a:cubicBezTo>
                  <a:cubicBezTo>
                    <a:pt x="106" y="399"/>
                    <a:pt x="106" y="399"/>
                    <a:pt x="106" y="399"/>
                  </a:cubicBezTo>
                  <a:cubicBezTo>
                    <a:pt x="106" y="412"/>
                    <a:pt x="106" y="412"/>
                    <a:pt x="106" y="412"/>
                  </a:cubicBezTo>
                  <a:cubicBezTo>
                    <a:pt x="105" y="412"/>
                    <a:pt x="105" y="412"/>
                    <a:pt x="105" y="412"/>
                  </a:cubicBezTo>
                  <a:cubicBezTo>
                    <a:pt x="106" y="399"/>
                    <a:pt x="106" y="399"/>
                    <a:pt x="106" y="399"/>
                  </a:cubicBezTo>
                  <a:cubicBezTo>
                    <a:pt x="106" y="399"/>
                    <a:pt x="106" y="399"/>
                    <a:pt x="106" y="399"/>
                  </a:cubicBezTo>
                  <a:cubicBezTo>
                    <a:pt x="106" y="399"/>
                    <a:pt x="106" y="399"/>
                    <a:pt x="106" y="399"/>
                  </a:cubicBezTo>
                  <a:cubicBezTo>
                    <a:pt x="97" y="412"/>
                    <a:pt x="97" y="412"/>
                    <a:pt x="97" y="412"/>
                  </a:cubicBezTo>
                  <a:cubicBezTo>
                    <a:pt x="97" y="413"/>
                    <a:pt x="98" y="414"/>
                    <a:pt x="97" y="415"/>
                  </a:cubicBezTo>
                  <a:cubicBezTo>
                    <a:pt x="97" y="415"/>
                    <a:pt x="96" y="415"/>
                    <a:pt x="95" y="415"/>
                  </a:cubicBezTo>
                  <a:cubicBezTo>
                    <a:pt x="94" y="414"/>
                    <a:pt x="94" y="413"/>
                    <a:pt x="94" y="413"/>
                  </a:cubicBezTo>
                  <a:cubicBezTo>
                    <a:pt x="95" y="412"/>
                    <a:pt x="95" y="412"/>
                    <a:pt x="96" y="412"/>
                  </a:cubicBezTo>
                  <a:cubicBezTo>
                    <a:pt x="105" y="398"/>
                    <a:pt x="105" y="398"/>
                    <a:pt x="105" y="398"/>
                  </a:cubicBezTo>
                  <a:cubicBezTo>
                    <a:pt x="93" y="403"/>
                    <a:pt x="93" y="403"/>
                    <a:pt x="93" y="403"/>
                  </a:cubicBezTo>
                  <a:cubicBezTo>
                    <a:pt x="93" y="403"/>
                    <a:pt x="93" y="403"/>
                    <a:pt x="93" y="403"/>
                  </a:cubicBezTo>
                  <a:cubicBezTo>
                    <a:pt x="105" y="398"/>
                    <a:pt x="105" y="398"/>
                    <a:pt x="105" y="398"/>
                  </a:cubicBezTo>
                  <a:cubicBezTo>
                    <a:pt x="89" y="396"/>
                    <a:pt x="89" y="396"/>
                    <a:pt x="89" y="396"/>
                  </a:cubicBezTo>
                  <a:cubicBezTo>
                    <a:pt x="89" y="396"/>
                    <a:pt x="88" y="397"/>
                    <a:pt x="87" y="397"/>
                  </a:cubicBezTo>
                  <a:cubicBezTo>
                    <a:pt x="86" y="396"/>
                    <a:pt x="86" y="396"/>
                    <a:pt x="86" y="395"/>
                  </a:cubicBezTo>
                  <a:cubicBezTo>
                    <a:pt x="86" y="394"/>
                    <a:pt x="87" y="393"/>
                    <a:pt x="88" y="393"/>
                  </a:cubicBezTo>
                  <a:cubicBezTo>
                    <a:pt x="88" y="393"/>
                    <a:pt x="89" y="394"/>
                    <a:pt x="89" y="395"/>
                  </a:cubicBezTo>
                  <a:cubicBezTo>
                    <a:pt x="105" y="398"/>
                    <a:pt x="105" y="398"/>
                    <a:pt x="105" y="398"/>
                  </a:cubicBezTo>
                  <a:cubicBezTo>
                    <a:pt x="97" y="386"/>
                    <a:pt x="97" y="386"/>
                    <a:pt x="97" y="386"/>
                  </a:cubicBezTo>
                  <a:cubicBezTo>
                    <a:pt x="98" y="386"/>
                    <a:pt x="98" y="386"/>
                    <a:pt x="98" y="386"/>
                  </a:cubicBezTo>
                  <a:cubicBezTo>
                    <a:pt x="106" y="398"/>
                    <a:pt x="106" y="398"/>
                    <a:pt x="106" y="398"/>
                  </a:cubicBezTo>
                  <a:cubicBezTo>
                    <a:pt x="103" y="381"/>
                    <a:pt x="103" y="381"/>
                    <a:pt x="103" y="381"/>
                  </a:cubicBezTo>
                  <a:cubicBezTo>
                    <a:pt x="103" y="381"/>
                    <a:pt x="102" y="381"/>
                    <a:pt x="102" y="380"/>
                  </a:cubicBezTo>
                  <a:cubicBezTo>
                    <a:pt x="101" y="380"/>
                    <a:pt x="101" y="379"/>
                    <a:pt x="102" y="378"/>
                  </a:cubicBezTo>
                  <a:cubicBezTo>
                    <a:pt x="103" y="378"/>
                    <a:pt x="104" y="378"/>
                    <a:pt x="105" y="379"/>
                  </a:cubicBezTo>
                  <a:cubicBezTo>
                    <a:pt x="105" y="380"/>
                    <a:pt x="105" y="381"/>
                    <a:pt x="104" y="381"/>
                  </a:cubicBezTo>
                  <a:cubicBezTo>
                    <a:pt x="104" y="381"/>
                    <a:pt x="104" y="381"/>
                    <a:pt x="104" y="381"/>
                  </a:cubicBezTo>
                  <a:cubicBezTo>
                    <a:pt x="106" y="398"/>
                    <a:pt x="106" y="398"/>
                    <a:pt x="106" y="398"/>
                  </a:cubicBezTo>
                  <a:cubicBezTo>
                    <a:pt x="113" y="388"/>
                    <a:pt x="113" y="388"/>
                    <a:pt x="113" y="388"/>
                  </a:cubicBezTo>
                  <a:cubicBezTo>
                    <a:pt x="113" y="388"/>
                    <a:pt x="113" y="388"/>
                    <a:pt x="113" y="388"/>
                  </a:cubicBezTo>
                  <a:cubicBezTo>
                    <a:pt x="107" y="398"/>
                    <a:pt x="107" y="398"/>
                    <a:pt x="107" y="398"/>
                  </a:cubicBezTo>
                  <a:cubicBezTo>
                    <a:pt x="123" y="394"/>
                    <a:pt x="123" y="394"/>
                    <a:pt x="123" y="394"/>
                  </a:cubicBezTo>
                  <a:cubicBezTo>
                    <a:pt x="123" y="394"/>
                    <a:pt x="123" y="394"/>
                    <a:pt x="123" y="394"/>
                  </a:cubicBezTo>
                  <a:cubicBezTo>
                    <a:pt x="123" y="393"/>
                    <a:pt x="124" y="392"/>
                    <a:pt x="125" y="392"/>
                  </a:cubicBezTo>
                  <a:cubicBezTo>
                    <a:pt x="126" y="393"/>
                    <a:pt x="126" y="393"/>
                    <a:pt x="126" y="394"/>
                  </a:cubicBezTo>
                  <a:cubicBezTo>
                    <a:pt x="126" y="395"/>
                    <a:pt x="125" y="396"/>
                    <a:pt x="124" y="396"/>
                  </a:cubicBezTo>
                  <a:cubicBezTo>
                    <a:pt x="124" y="396"/>
                    <a:pt x="123" y="395"/>
                    <a:pt x="123" y="395"/>
                  </a:cubicBezTo>
                  <a:cubicBezTo>
                    <a:pt x="107" y="398"/>
                    <a:pt x="107" y="398"/>
                    <a:pt x="107" y="398"/>
                  </a:cubicBezTo>
                  <a:cubicBezTo>
                    <a:pt x="107" y="399"/>
                    <a:pt x="107" y="399"/>
                    <a:pt x="107" y="399"/>
                  </a:cubicBezTo>
                  <a:cubicBezTo>
                    <a:pt x="121" y="400"/>
                    <a:pt x="121" y="400"/>
                    <a:pt x="121" y="400"/>
                  </a:cubicBezTo>
                  <a:close/>
                  <a:moveTo>
                    <a:pt x="150" y="325"/>
                  </a:moveTo>
                  <a:cubicBezTo>
                    <a:pt x="152" y="325"/>
                    <a:pt x="153" y="326"/>
                    <a:pt x="153" y="326"/>
                  </a:cubicBezTo>
                  <a:cubicBezTo>
                    <a:pt x="153" y="326"/>
                    <a:pt x="152" y="326"/>
                    <a:pt x="150" y="326"/>
                  </a:cubicBezTo>
                  <a:cubicBezTo>
                    <a:pt x="148" y="326"/>
                    <a:pt x="146" y="326"/>
                    <a:pt x="146" y="326"/>
                  </a:cubicBezTo>
                  <a:cubicBezTo>
                    <a:pt x="146" y="325"/>
                    <a:pt x="148" y="325"/>
                    <a:pt x="150" y="325"/>
                  </a:cubicBezTo>
                  <a:close/>
                  <a:moveTo>
                    <a:pt x="146" y="334"/>
                  </a:moveTo>
                  <a:cubicBezTo>
                    <a:pt x="146" y="334"/>
                    <a:pt x="145" y="333"/>
                    <a:pt x="145" y="331"/>
                  </a:cubicBezTo>
                  <a:cubicBezTo>
                    <a:pt x="144" y="329"/>
                    <a:pt x="144" y="327"/>
                    <a:pt x="145" y="327"/>
                  </a:cubicBezTo>
                  <a:cubicBezTo>
                    <a:pt x="145" y="327"/>
                    <a:pt x="146" y="329"/>
                    <a:pt x="146" y="331"/>
                  </a:cubicBezTo>
                  <a:cubicBezTo>
                    <a:pt x="146" y="333"/>
                    <a:pt x="146" y="334"/>
                    <a:pt x="146" y="334"/>
                  </a:cubicBezTo>
                  <a:close/>
                  <a:moveTo>
                    <a:pt x="144" y="325"/>
                  </a:moveTo>
                  <a:cubicBezTo>
                    <a:pt x="144" y="325"/>
                    <a:pt x="145" y="325"/>
                    <a:pt x="145" y="325"/>
                  </a:cubicBezTo>
                  <a:cubicBezTo>
                    <a:pt x="145" y="326"/>
                    <a:pt x="145" y="326"/>
                    <a:pt x="145" y="326"/>
                  </a:cubicBezTo>
                  <a:cubicBezTo>
                    <a:pt x="145" y="327"/>
                    <a:pt x="144" y="327"/>
                    <a:pt x="144" y="326"/>
                  </a:cubicBezTo>
                  <a:cubicBezTo>
                    <a:pt x="144" y="326"/>
                    <a:pt x="144" y="326"/>
                    <a:pt x="144" y="325"/>
                  </a:cubicBezTo>
                  <a:close/>
                  <a:moveTo>
                    <a:pt x="145" y="317"/>
                  </a:moveTo>
                  <a:cubicBezTo>
                    <a:pt x="145" y="317"/>
                    <a:pt x="145" y="318"/>
                    <a:pt x="145" y="320"/>
                  </a:cubicBezTo>
                  <a:cubicBezTo>
                    <a:pt x="145" y="322"/>
                    <a:pt x="145" y="324"/>
                    <a:pt x="145" y="324"/>
                  </a:cubicBezTo>
                  <a:cubicBezTo>
                    <a:pt x="144" y="324"/>
                    <a:pt x="144" y="322"/>
                    <a:pt x="144" y="320"/>
                  </a:cubicBezTo>
                  <a:cubicBezTo>
                    <a:pt x="144" y="318"/>
                    <a:pt x="145" y="317"/>
                    <a:pt x="145" y="317"/>
                  </a:cubicBezTo>
                  <a:close/>
                  <a:moveTo>
                    <a:pt x="139" y="327"/>
                  </a:moveTo>
                  <a:cubicBezTo>
                    <a:pt x="137" y="327"/>
                    <a:pt x="136" y="327"/>
                    <a:pt x="136" y="327"/>
                  </a:cubicBezTo>
                  <a:cubicBezTo>
                    <a:pt x="136" y="327"/>
                    <a:pt x="137" y="326"/>
                    <a:pt x="139" y="326"/>
                  </a:cubicBezTo>
                  <a:cubicBezTo>
                    <a:pt x="141" y="326"/>
                    <a:pt x="143" y="326"/>
                    <a:pt x="143" y="326"/>
                  </a:cubicBezTo>
                  <a:cubicBezTo>
                    <a:pt x="143" y="327"/>
                    <a:pt x="141" y="327"/>
                    <a:pt x="139" y="327"/>
                  </a:cubicBezTo>
                  <a:close/>
                  <a:moveTo>
                    <a:pt x="427" y="150"/>
                  </a:moveTo>
                  <a:cubicBezTo>
                    <a:pt x="427" y="149"/>
                    <a:pt x="430" y="149"/>
                    <a:pt x="432" y="150"/>
                  </a:cubicBezTo>
                  <a:cubicBezTo>
                    <a:pt x="435" y="151"/>
                    <a:pt x="437" y="152"/>
                    <a:pt x="437" y="152"/>
                  </a:cubicBezTo>
                  <a:cubicBezTo>
                    <a:pt x="437" y="152"/>
                    <a:pt x="435" y="152"/>
                    <a:pt x="432" y="152"/>
                  </a:cubicBezTo>
                  <a:cubicBezTo>
                    <a:pt x="429" y="151"/>
                    <a:pt x="427" y="150"/>
                    <a:pt x="427" y="150"/>
                  </a:cubicBezTo>
                  <a:close/>
                  <a:moveTo>
                    <a:pt x="426" y="147"/>
                  </a:moveTo>
                  <a:cubicBezTo>
                    <a:pt x="426" y="146"/>
                    <a:pt x="426" y="144"/>
                    <a:pt x="426" y="141"/>
                  </a:cubicBezTo>
                  <a:cubicBezTo>
                    <a:pt x="427" y="139"/>
                    <a:pt x="428" y="137"/>
                    <a:pt x="428" y="137"/>
                  </a:cubicBezTo>
                  <a:cubicBezTo>
                    <a:pt x="428" y="137"/>
                    <a:pt x="429" y="139"/>
                    <a:pt x="428" y="142"/>
                  </a:cubicBezTo>
                  <a:cubicBezTo>
                    <a:pt x="427" y="145"/>
                    <a:pt x="427" y="147"/>
                    <a:pt x="426" y="147"/>
                  </a:cubicBezTo>
                  <a:close/>
                  <a:moveTo>
                    <a:pt x="426" y="150"/>
                  </a:moveTo>
                  <a:cubicBezTo>
                    <a:pt x="425" y="150"/>
                    <a:pt x="425" y="150"/>
                    <a:pt x="424" y="150"/>
                  </a:cubicBezTo>
                  <a:cubicBezTo>
                    <a:pt x="424" y="149"/>
                    <a:pt x="424" y="149"/>
                    <a:pt x="425" y="148"/>
                  </a:cubicBezTo>
                  <a:cubicBezTo>
                    <a:pt x="425" y="148"/>
                    <a:pt x="426" y="148"/>
                    <a:pt x="426" y="149"/>
                  </a:cubicBezTo>
                  <a:cubicBezTo>
                    <a:pt x="426" y="149"/>
                    <a:pt x="426" y="150"/>
                    <a:pt x="426" y="150"/>
                  </a:cubicBezTo>
                  <a:close/>
                  <a:moveTo>
                    <a:pt x="425" y="156"/>
                  </a:moveTo>
                  <a:cubicBezTo>
                    <a:pt x="425" y="159"/>
                    <a:pt x="423" y="161"/>
                    <a:pt x="423" y="161"/>
                  </a:cubicBezTo>
                  <a:cubicBezTo>
                    <a:pt x="423" y="161"/>
                    <a:pt x="423" y="159"/>
                    <a:pt x="423" y="156"/>
                  </a:cubicBezTo>
                  <a:cubicBezTo>
                    <a:pt x="423" y="153"/>
                    <a:pt x="424" y="151"/>
                    <a:pt x="425" y="151"/>
                  </a:cubicBezTo>
                  <a:cubicBezTo>
                    <a:pt x="425" y="151"/>
                    <a:pt x="425" y="154"/>
                    <a:pt x="425" y="156"/>
                  </a:cubicBezTo>
                  <a:close/>
                  <a:moveTo>
                    <a:pt x="417" y="149"/>
                  </a:moveTo>
                  <a:cubicBezTo>
                    <a:pt x="414" y="149"/>
                    <a:pt x="412" y="148"/>
                    <a:pt x="412" y="148"/>
                  </a:cubicBezTo>
                  <a:cubicBezTo>
                    <a:pt x="412" y="148"/>
                    <a:pt x="415" y="147"/>
                    <a:pt x="417" y="147"/>
                  </a:cubicBezTo>
                  <a:cubicBezTo>
                    <a:pt x="420" y="148"/>
                    <a:pt x="422" y="149"/>
                    <a:pt x="422" y="149"/>
                  </a:cubicBezTo>
                  <a:cubicBezTo>
                    <a:pt x="422" y="150"/>
                    <a:pt x="420" y="150"/>
                    <a:pt x="417" y="149"/>
                  </a:cubicBezTo>
                  <a:close/>
                  <a:moveTo>
                    <a:pt x="597" y="62"/>
                  </a:moveTo>
                  <a:cubicBezTo>
                    <a:pt x="596" y="63"/>
                    <a:pt x="595" y="63"/>
                    <a:pt x="595" y="62"/>
                  </a:cubicBezTo>
                  <a:cubicBezTo>
                    <a:pt x="594" y="62"/>
                    <a:pt x="594" y="61"/>
                    <a:pt x="594" y="60"/>
                  </a:cubicBezTo>
                  <a:cubicBezTo>
                    <a:pt x="595" y="59"/>
                    <a:pt x="595" y="59"/>
                    <a:pt x="596" y="59"/>
                  </a:cubicBezTo>
                  <a:cubicBezTo>
                    <a:pt x="605" y="45"/>
                    <a:pt x="605" y="45"/>
                    <a:pt x="605" y="45"/>
                  </a:cubicBezTo>
                  <a:cubicBezTo>
                    <a:pt x="593" y="50"/>
                    <a:pt x="593" y="50"/>
                    <a:pt x="593" y="50"/>
                  </a:cubicBezTo>
                  <a:cubicBezTo>
                    <a:pt x="593" y="50"/>
                    <a:pt x="593" y="50"/>
                    <a:pt x="593" y="50"/>
                  </a:cubicBezTo>
                  <a:cubicBezTo>
                    <a:pt x="605" y="45"/>
                    <a:pt x="605" y="45"/>
                    <a:pt x="605" y="45"/>
                  </a:cubicBezTo>
                  <a:cubicBezTo>
                    <a:pt x="604" y="45"/>
                    <a:pt x="604" y="45"/>
                    <a:pt x="604" y="45"/>
                  </a:cubicBezTo>
                  <a:cubicBezTo>
                    <a:pt x="604" y="45"/>
                    <a:pt x="604" y="45"/>
                    <a:pt x="604" y="45"/>
                  </a:cubicBezTo>
                  <a:cubicBezTo>
                    <a:pt x="589" y="42"/>
                    <a:pt x="589" y="42"/>
                    <a:pt x="589" y="42"/>
                  </a:cubicBezTo>
                  <a:cubicBezTo>
                    <a:pt x="588" y="43"/>
                    <a:pt x="588" y="44"/>
                    <a:pt x="587" y="44"/>
                  </a:cubicBezTo>
                  <a:cubicBezTo>
                    <a:pt x="586" y="43"/>
                    <a:pt x="585" y="43"/>
                    <a:pt x="586" y="42"/>
                  </a:cubicBezTo>
                  <a:cubicBezTo>
                    <a:pt x="586" y="41"/>
                    <a:pt x="586" y="40"/>
                    <a:pt x="587" y="40"/>
                  </a:cubicBezTo>
                  <a:cubicBezTo>
                    <a:pt x="588" y="40"/>
                    <a:pt x="589" y="41"/>
                    <a:pt x="589" y="42"/>
                  </a:cubicBezTo>
                  <a:cubicBezTo>
                    <a:pt x="605" y="44"/>
                    <a:pt x="605" y="44"/>
                    <a:pt x="605" y="44"/>
                  </a:cubicBezTo>
                  <a:cubicBezTo>
                    <a:pt x="595" y="35"/>
                    <a:pt x="595" y="35"/>
                    <a:pt x="595" y="35"/>
                  </a:cubicBezTo>
                  <a:cubicBezTo>
                    <a:pt x="595" y="35"/>
                    <a:pt x="595" y="35"/>
                    <a:pt x="595" y="35"/>
                  </a:cubicBezTo>
                  <a:cubicBezTo>
                    <a:pt x="605" y="43"/>
                    <a:pt x="605" y="43"/>
                    <a:pt x="605" y="43"/>
                  </a:cubicBezTo>
                  <a:cubicBezTo>
                    <a:pt x="600" y="28"/>
                    <a:pt x="600" y="28"/>
                    <a:pt x="600" y="28"/>
                  </a:cubicBezTo>
                  <a:cubicBezTo>
                    <a:pt x="600" y="28"/>
                    <a:pt x="599" y="28"/>
                    <a:pt x="599" y="27"/>
                  </a:cubicBezTo>
                  <a:cubicBezTo>
                    <a:pt x="598" y="26"/>
                    <a:pt x="599" y="25"/>
                    <a:pt x="600" y="25"/>
                  </a:cubicBezTo>
                  <a:cubicBezTo>
                    <a:pt x="601" y="24"/>
                    <a:pt x="602" y="25"/>
                    <a:pt x="602" y="26"/>
                  </a:cubicBezTo>
                  <a:cubicBezTo>
                    <a:pt x="602" y="26"/>
                    <a:pt x="602" y="27"/>
                    <a:pt x="601" y="28"/>
                  </a:cubicBezTo>
                  <a:cubicBezTo>
                    <a:pt x="606" y="43"/>
                    <a:pt x="606" y="43"/>
                    <a:pt x="606" y="43"/>
                  </a:cubicBezTo>
                  <a:cubicBezTo>
                    <a:pt x="612" y="31"/>
                    <a:pt x="612" y="31"/>
                    <a:pt x="612" y="31"/>
                  </a:cubicBezTo>
                  <a:cubicBezTo>
                    <a:pt x="613" y="31"/>
                    <a:pt x="613" y="31"/>
                    <a:pt x="613" y="31"/>
                  </a:cubicBezTo>
                  <a:cubicBezTo>
                    <a:pt x="606" y="44"/>
                    <a:pt x="606" y="44"/>
                    <a:pt x="606" y="44"/>
                  </a:cubicBezTo>
                  <a:cubicBezTo>
                    <a:pt x="619" y="34"/>
                    <a:pt x="619" y="34"/>
                    <a:pt x="619" y="34"/>
                  </a:cubicBezTo>
                  <a:cubicBezTo>
                    <a:pt x="619" y="34"/>
                    <a:pt x="619" y="33"/>
                    <a:pt x="620" y="33"/>
                  </a:cubicBezTo>
                  <a:cubicBezTo>
                    <a:pt x="620" y="32"/>
                    <a:pt x="621" y="32"/>
                    <a:pt x="622" y="32"/>
                  </a:cubicBezTo>
                  <a:cubicBezTo>
                    <a:pt x="623" y="33"/>
                    <a:pt x="623" y="34"/>
                    <a:pt x="622" y="34"/>
                  </a:cubicBezTo>
                  <a:cubicBezTo>
                    <a:pt x="622" y="35"/>
                    <a:pt x="621" y="35"/>
                    <a:pt x="620" y="35"/>
                  </a:cubicBezTo>
                  <a:cubicBezTo>
                    <a:pt x="620" y="35"/>
                    <a:pt x="620" y="35"/>
                    <a:pt x="620" y="35"/>
                  </a:cubicBezTo>
                  <a:cubicBezTo>
                    <a:pt x="606" y="44"/>
                    <a:pt x="606" y="44"/>
                    <a:pt x="606" y="44"/>
                  </a:cubicBezTo>
                  <a:cubicBezTo>
                    <a:pt x="618" y="46"/>
                    <a:pt x="618" y="46"/>
                    <a:pt x="618" y="46"/>
                  </a:cubicBezTo>
                  <a:cubicBezTo>
                    <a:pt x="617" y="47"/>
                    <a:pt x="617" y="47"/>
                    <a:pt x="617" y="47"/>
                  </a:cubicBezTo>
                  <a:cubicBezTo>
                    <a:pt x="606" y="45"/>
                    <a:pt x="606" y="45"/>
                    <a:pt x="606" y="45"/>
                  </a:cubicBezTo>
                  <a:cubicBezTo>
                    <a:pt x="617" y="58"/>
                    <a:pt x="617" y="58"/>
                    <a:pt x="617" y="58"/>
                  </a:cubicBezTo>
                  <a:cubicBezTo>
                    <a:pt x="617" y="57"/>
                    <a:pt x="617" y="57"/>
                    <a:pt x="617" y="57"/>
                  </a:cubicBezTo>
                  <a:cubicBezTo>
                    <a:pt x="618" y="57"/>
                    <a:pt x="619" y="58"/>
                    <a:pt x="619" y="59"/>
                  </a:cubicBezTo>
                  <a:cubicBezTo>
                    <a:pt x="619" y="59"/>
                    <a:pt x="619" y="60"/>
                    <a:pt x="618" y="61"/>
                  </a:cubicBezTo>
                  <a:cubicBezTo>
                    <a:pt x="617" y="61"/>
                    <a:pt x="616" y="60"/>
                    <a:pt x="616" y="60"/>
                  </a:cubicBezTo>
                  <a:cubicBezTo>
                    <a:pt x="616" y="59"/>
                    <a:pt x="616" y="58"/>
                    <a:pt x="616" y="58"/>
                  </a:cubicBezTo>
                  <a:cubicBezTo>
                    <a:pt x="606" y="45"/>
                    <a:pt x="606" y="45"/>
                    <a:pt x="606" y="45"/>
                  </a:cubicBezTo>
                  <a:cubicBezTo>
                    <a:pt x="606" y="45"/>
                    <a:pt x="606" y="45"/>
                    <a:pt x="606" y="45"/>
                  </a:cubicBezTo>
                  <a:cubicBezTo>
                    <a:pt x="610" y="58"/>
                    <a:pt x="610" y="58"/>
                    <a:pt x="610" y="58"/>
                  </a:cubicBezTo>
                  <a:cubicBezTo>
                    <a:pt x="610" y="59"/>
                    <a:pt x="610" y="59"/>
                    <a:pt x="610" y="59"/>
                  </a:cubicBezTo>
                  <a:cubicBezTo>
                    <a:pt x="605" y="46"/>
                    <a:pt x="605" y="46"/>
                    <a:pt x="605" y="46"/>
                  </a:cubicBezTo>
                  <a:cubicBezTo>
                    <a:pt x="597" y="60"/>
                    <a:pt x="597" y="60"/>
                    <a:pt x="597" y="60"/>
                  </a:cubicBezTo>
                  <a:cubicBezTo>
                    <a:pt x="597" y="60"/>
                    <a:pt x="597" y="61"/>
                    <a:pt x="597" y="62"/>
                  </a:cubicBezTo>
                  <a:close/>
                  <a:moveTo>
                    <a:pt x="1795" y="730"/>
                  </a:moveTo>
                  <a:cubicBezTo>
                    <a:pt x="1796" y="728"/>
                    <a:pt x="1799" y="727"/>
                    <a:pt x="1799" y="727"/>
                  </a:cubicBezTo>
                  <a:cubicBezTo>
                    <a:pt x="1799" y="727"/>
                    <a:pt x="1798" y="729"/>
                    <a:pt x="1796" y="731"/>
                  </a:cubicBezTo>
                  <a:cubicBezTo>
                    <a:pt x="1794" y="733"/>
                    <a:pt x="1792" y="734"/>
                    <a:pt x="1792" y="734"/>
                  </a:cubicBezTo>
                  <a:cubicBezTo>
                    <a:pt x="1792" y="733"/>
                    <a:pt x="1793" y="732"/>
                    <a:pt x="1795" y="730"/>
                  </a:cubicBezTo>
                  <a:close/>
                  <a:moveTo>
                    <a:pt x="1799" y="742"/>
                  </a:moveTo>
                  <a:cubicBezTo>
                    <a:pt x="1799" y="742"/>
                    <a:pt x="1797" y="741"/>
                    <a:pt x="1795" y="740"/>
                  </a:cubicBezTo>
                  <a:cubicBezTo>
                    <a:pt x="1793" y="738"/>
                    <a:pt x="1792" y="737"/>
                    <a:pt x="1792" y="736"/>
                  </a:cubicBezTo>
                  <a:cubicBezTo>
                    <a:pt x="1792" y="736"/>
                    <a:pt x="1794" y="737"/>
                    <a:pt x="1796" y="738"/>
                  </a:cubicBezTo>
                  <a:cubicBezTo>
                    <a:pt x="1798" y="740"/>
                    <a:pt x="1799" y="742"/>
                    <a:pt x="1799" y="742"/>
                  </a:cubicBezTo>
                  <a:close/>
                  <a:moveTo>
                    <a:pt x="1979" y="1367"/>
                  </a:moveTo>
                  <a:cubicBezTo>
                    <a:pt x="1978" y="1361"/>
                    <a:pt x="1972" y="1357"/>
                    <a:pt x="1966" y="1359"/>
                  </a:cubicBezTo>
                  <a:cubicBezTo>
                    <a:pt x="1966" y="1359"/>
                    <a:pt x="1966" y="1359"/>
                    <a:pt x="1965" y="1359"/>
                  </a:cubicBezTo>
                  <a:cubicBezTo>
                    <a:pt x="1966" y="1358"/>
                    <a:pt x="1966" y="1356"/>
                    <a:pt x="1965" y="1354"/>
                  </a:cubicBezTo>
                  <a:cubicBezTo>
                    <a:pt x="1963" y="1348"/>
                    <a:pt x="1958" y="1345"/>
                    <a:pt x="1952" y="1346"/>
                  </a:cubicBezTo>
                  <a:cubicBezTo>
                    <a:pt x="1948" y="1348"/>
                    <a:pt x="1945" y="1352"/>
                    <a:pt x="1945" y="1357"/>
                  </a:cubicBezTo>
                  <a:cubicBezTo>
                    <a:pt x="1942" y="1355"/>
                    <a:pt x="1939" y="1354"/>
                    <a:pt x="1936" y="1355"/>
                  </a:cubicBezTo>
                  <a:cubicBezTo>
                    <a:pt x="1932" y="1356"/>
                    <a:pt x="1930" y="1359"/>
                    <a:pt x="1929" y="1363"/>
                  </a:cubicBezTo>
                  <a:cubicBezTo>
                    <a:pt x="1928" y="1362"/>
                    <a:pt x="1927" y="1360"/>
                    <a:pt x="1925" y="1359"/>
                  </a:cubicBezTo>
                  <a:cubicBezTo>
                    <a:pt x="1923" y="1356"/>
                    <a:pt x="1920" y="1353"/>
                    <a:pt x="1917" y="1350"/>
                  </a:cubicBezTo>
                  <a:cubicBezTo>
                    <a:pt x="1911" y="1344"/>
                    <a:pt x="1905" y="1339"/>
                    <a:pt x="1898" y="1334"/>
                  </a:cubicBezTo>
                  <a:cubicBezTo>
                    <a:pt x="1879" y="1320"/>
                    <a:pt x="1879" y="1320"/>
                    <a:pt x="1879" y="1320"/>
                  </a:cubicBezTo>
                  <a:cubicBezTo>
                    <a:pt x="1878" y="1320"/>
                    <a:pt x="1878" y="1319"/>
                    <a:pt x="1877" y="1319"/>
                  </a:cubicBezTo>
                  <a:cubicBezTo>
                    <a:pt x="1877" y="1318"/>
                    <a:pt x="1877" y="1318"/>
                    <a:pt x="1877" y="1318"/>
                  </a:cubicBezTo>
                  <a:cubicBezTo>
                    <a:pt x="1877" y="1318"/>
                    <a:pt x="1877" y="1318"/>
                    <a:pt x="1877" y="1318"/>
                  </a:cubicBezTo>
                  <a:cubicBezTo>
                    <a:pt x="1877" y="1318"/>
                    <a:pt x="1877" y="1318"/>
                    <a:pt x="1877" y="1318"/>
                  </a:cubicBezTo>
                  <a:cubicBezTo>
                    <a:pt x="1874" y="1316"/>
                    <a:pt x="1872" y="1315"/>
                    <a:pt x="1869" y="1313"/>
                  </a:cubicBezTo>
                  <a:cubicBezTo>
                    <a:pt x="1866" y="1310"/>
                    <a:pt x="1863" y="1308"/>
                    <a:pt x="1860" y="1305"/>
                  </a:cubicBezTo>
                  <a:cubicBezTo>
                    <a:pt x="1857" y="1303"/>
                    <a:pt x="1854" y="1300"/>
                    <a:pt x="1852" y="1297"/>
                  </a:cubicBezTo>
                  <a:cubicBezTo>
                    <a:pt x="1850" y="1295"/>
                    <a:pt x="1850" y="1295"/>
                    <a:pt x="1850" y="1295"/>
                  </a:cubicBezTo>
                  <a:cubicBezTo>
                    <a:pt x="1848" y="1293"/>
                    <a:pt x="1848" y="1293"/>
                    <a:pt x="1848" y="1293"/>
                  </a:cubicBezTo>
                  <a:cubicBezTo>
                    <a:pt x="1844" y="1288"/>
                    <a:pt x="1844" y="1288"/>
                    <a:pt x="1844" y="1288"/>
                  </a:cubicBezTo>
                  <a:cubicBezTo>
                    <a:pt x="1841" y="1285"/>
                    <a:pt x="1838" y="1282"/>
                    <a:pt x="1834" y="1279"/>
                  </a:cubicBezTo>
                  <a:cubicBezTo>
                    <a:pt x="1831" y="1277"/>
                    <a:pt x="1827" y="1274"/>
                    <a:pt x="1824" y="1273"/>
                  </a:cubicBezTo>
                  <a:cubicBezTo>
                    <a:pt x="1820" y="1271"/>
                    <a:pt x="1816" y="1269"/>
                    <a:pt x="1813" y="1268"/>
                  </a:cubicBezTo>
                  <a:cubicBezTo>
                    <a:pt x="1804" y="1264"/>
                    <a:pt x="1804" y="1264"/>
                    <a:pt x="1804" y="1264"/>
                  </a:cubicBezTo>
                  <a:cubicBezTo>
                    <a:pt x="1804" y="1264"/>
                    <a:pt x="1803" y="1263"/>
                    <a:pt x="1802" y="1263"/>
                  </a:cubicBezTo>
                  <a:cubicBezTo>
                    <a:pt x="1801" y="1262"/>
                    <a:pt x="1800" y="1261"/>
                    <a:pt x="1799" y="1261"/>
                  </a:cubicBezTo>
                  <a:cubicBezTo>
                    <a:pt x="1797" y="1260"/>
                    <a:pt x="1797" y="1260"/>
                    <a:pt x="1797" y="1260"/>
                  </a:cubicBezTo>
                  <a:cubicBezTo>
                    <a:pt x="1797" y="1259"/>
                    <a:pt x="1797" y="1259"/>
                    <a:pt x="1797" y="1259"/>
                  </a:cubicBezTo>
                  <a:cubicBezTo>
                    <a:pt x="1797" y="1259"/>
                    <a:pt x="1797" y="1259"/>
                    <a:pt x="1797" y="1259"/>
                  </a:cubicBezTo>
                  <a:cubicBezTo>
                    <a:pt x="1796" y="1259"/>
                    <a:pt x="1796" y="1259"/>
                    <a:pt x="1796" y="1259"/>
                  </a:cubicBezTo>
                  <a:cubicBezTo>
                    <a:pt x="1796" y="1259"/>
                    <a:pt x="1796" y="1259"/>
                    <a:pt x="1796" y="1259"/>
                  </a:cubicBezTo>
                  <a:cubicBezTo>
                    <a:pt x="1796" y="1259"/>
                    <a:pt x="1796" y="1259"/>
                    <a:pt x="1797" y="1259"/>
                  </a:cubicBezTo>
                  <a:cubicBezTo>
                    <a:pt x="1797" y="1259"/>
                    <a:pt x="1797" y="1259"/>
                    <a:pt x="1797" y="1259"/>
                  </a:cubicBezTo>
                  <a:cubicBezTo>
                    <a:pt x="1797" y="1259"/>
                    <a:pt x="1797" y="1259"/>
                    <a:pt x="1797" y="1259"/>
                  </a:cubicBezTo>
                  <a:cubicBezTo>
                    <a:pt x="1796" y="1259"/>
                    <a:pt x="1796" y="1259"/>
                    <a:pt x="1796" y="1259"/>
                  </a:cubicBezTo>
                  <a:cubicBezTo>
                    <a:pt x="1794" y="1257"/>
                    <a:pt x="1792" y="1255"/>
                    <a:pt x="1790" y="1254"/>
                  </a:cubicBezTo>
                  <a:cubicBezTo>
                    <a:pt x="1790" y="1253"/>
                    <a:pt x="1790" y="1253"/>
                    <a:pt x="1790" y="1253"/>
                  </a:cubicBezTo>
                  <a:cubicBezTo>
                    <a:pt x="1793" y="1255"/>
                    <a:pt x="1796" y="1255"/>
                    <a:pt x="1798" y="1253"/>
                  </a:cubicBezTo>
                  <a:cubicBezTo>
                    <a:pt x="1799" y="1251"/>
                    <a:pt x="1800" y="1249"/>
                    <a:pt x="1800" y="1248"/>
                  </a:cubicBezTo>
                  <a:cubicBezTo>
                    <a:pt x="1802" y="1250"/>
                    <a:pt x="1806" y="1250"/>
                    <a:pt x="1808" y="1248"/>
                  </a:cubicBezTo>
                  <a:cubicBezTo>
                    <a:pt x="1811" y="1246"/>
                    <a:pt x="1811" y="1241"/>
                    <a:pt x="1808" y="1239"/>
                  </a:cubicBezTo>
                  <a:cubicBezTo>
                    <a:pt x="1808" y="1238"/>
                    <a:pt x="1807" y="1238"/>
                    <a:pt x="1806" y="1237"/>
                  </a:cubicBezTo>
                  <a:cubicBezTo>
                    <a:pt x="1806" y="1237"/>
                    <a:pt x="1807" y="1237"/>
                    <a:pt x="1807" y="1237"/>
                  </a:cubicBezTo>
                  <a:cubicBezTo>
                    <a:pt x="1809" y="1235"/>
                    <a:pt x="1809" y="1230"/>
                    <a:pt x="1807" y="1228"/>
                  </a:cubicBezTo>
                  <a:cubicBezTo>
                    <a:pt x="1804" y="1225"/>
                    <a:pt x="1800" y="1225"/>
                    <a:pt x="1798" y="1227"/>
                  </a:cubicBezTo>
                  <a:cubicBezTo>
                    <a:pt x="1797" y="1227"/>
                    <a:pt x="1797" y="1227"/>
                    <a:pt x="1797" y="1228"/>
                  </a:cubicBezTo>
                  <a:cubicBezTo>
                    <a:pt x="1797" y="1227"/>
                    <a:pt x="1796" y="1226"/>
                    <a:pt x="1795" y="1225"/>
                  </a:cubicBezTo>
                  <a:cubicBezTo>
                    <a:pt x="1793" y="1222"/>
                    <a:pt x="1789" y="1222"/>
                    <a:pt x="1786" y="1224"/>
                  </a:cubicBezTo>
                  <a:cubicBezTo>
                    <a:pt x="1784" y="1226"/>
                    <a:pt x="1784" y="1229"/>
                    <a:pt x="1785" y="1232"/>
                  </a:cubicBezTo>
                  <a:cubicBezTo>
                    <a:pt x="1783" y="1231"/>
                    <a:pt x="1781" y="1232"/>
                    <a:pt x="1780" y="1233"/>
                  </a:cubicBezTo>
                  <a:cubicBezTo>
                    <a:pt x="1779" y="1234"/>
                    <a:pt x="1778" y="1235"/>
                    <a:pt x="1778" y="1237"/>
                  </a:cubicBezTo>
                  <a:cubicBezTo>
                    <a:pt x="1777" y="1234"/>
                    <a:pt x="1775" y="1231"/>
                    <a:pt x="1774" y="1229"/>
                  </a:cubicBezTo>
                  <a:cubicBezTo>
                    <a:pt x="1772" y="1225"/>
                    <a:pt x="1772" y="1225"/>
                    <a:pt x="1772" y="1225"/>
                  </a:cubicBezTo>
                  <a:cubicBezTo>
                    <a:pt x="1770" y="1222"/>
                    <a:pt x="1770" y="1222"/>
                    <a:pt x="1770" y="1222"/>
                  </a:cubicBezTo>
                  <a:cubicBezTo>
                    <a:pt x="1773" y="1212"/>
                    <a:pt x="1775" y="1202"/>
                    <a:pt x="1779" y="1193"/>
                  </a:cubicBezTo>
                  <a:cubicBezTo>
                    <a:pt x="1785" y="1180"/>
                    <a:pt x="1792" y="1168"/>
                    <a:pt x="1802" y="1158"/>
                  </a:cubicBezTo>
                  <a:cubicBezTo>
                    <a:pt x="1804" y="1155"/>
                    <a:pt x="1807" y="1152"/>
                    <a:pt x="1809" y="1149"/>
                  </a:cubicBezTo>
                  <a:cubicBezTo>
                    <a:pt x="1811" y="1145"/>
                    <a:pt x="1812" y="1142"/>
                    <a:pt x="1814" y="1139"/>
                  </a:cubicBezTo>
                  <a:cubicBezTo>
                    <a:pt x="1817" y="1132"/>
                    <a:pt x="1820" y="1125"/>
                    <a:pt x="1820" y="1116"/>
                  </a:cubicBezTo>
                  <a:cubicBezTo>
                    <a:pt x="1820" y="1115"/>
                    <a:pt x="1820" y="1115"/>
                    <a:pt x="1820" y="1115"/>
                  </a:cubicBezTo>
                  <a:cubicBezTo>
                    <a:pt x="1820" y="1115"/>
                    <a:pt x="1820" y="1115"/>
                    <a:pt x="1820" y="1115"/>
                  </a:cubicBezTo>
                  <a:cubicBezTo>
                    <a:pt x="1819" y="1114"/>
                    <a:pt x="1820" y="1115"/>
                    <a:pt x="1819" y="1114"/>
                  </a:cubicBezTo>
                  <a:cubicBezTo>
                    <a:pt x="1819" y="1114"/>
                    <a:pt x="1819" y="1114"/>
                    <a:pt x="1819" y="1114"/>
                  </a:cubicBezTo>
                  <a:cubicBezTo>
                    <a:pt x="1819" y="1112"/>
                    <a:pt x="1819" y="1112"/>
                    <a:pt x="1819" y="1112"/>
                  </a:cubicBezTo>
                  <a:cubicBezTo>
                    <a:pt x="1819" y="1111"/>
                    <a:pt x="1819" y="1111"/>
                    <a:pt x="1819" y="1111"/>
                  </a:cubicBezTo>
                  <a:cubicBezTo>
                    <a:pt x="1819" y="1111"/>
                    <a:pt x="1819" y="1111"/>
                    <a:pt x="1819" y="1111"/>
                  </a:cubicBezTo>
                  <a:cubicBezTo>
                    <a:pt x="1819" y="1111"/>
                    <a:pt x="1819" y="1111"/>
                    <a:pt x="1818" y="1110"/>
                  </a:cubicBezTo>
                  <a:cubicBezTo>
                    <a:pt x="1818" y="1110"/>
                    <a:pt x="1818" y="1110"/>
                    <a:pt x="1818" y="1110"/>
                  </a:cubicBezTo>
                  <a:cubicBezTo>
                    <a:pt x="1818" y="1109"/>
                    <a:pt x="1818" y="1109"/>
                    <a:pt x="1818" y="1109"/>
                  </a:cubicBezTo>
                  <a:cubicBezTo>
                    <a:pt x="1817" y="1107"/>
                    <a:pt x="1816" y="1106"/>
                    <a:pt x="1815" y="1104"/>
                  </a:cubicBezTo>
                  <a:cubicBezTo>
                    <a:pt x="1810" y="1095"/>
                    <a:pt x="1810" y="1095"/>
                    <a:pt x="1810" y="1095"/>
                  </a:cubicBezTo>
                  <a:cubicBezTo>
                    <a:pt x="1809" y="1091"/>
                    <a:pt x="1807" y="1088"/>
                    <a:pt x="1806" y="1086"/>
                  </a:cubicBezTo>
                  <a:cubicBezTo>
                    <a:pt x="1805" y="1083"/>
                    <a:pt x="1805" y="1080"/>
                    <a:pt x="1805" y="1077"/>
                  </a:cubicBezTo>
                  <a:cubicBezTo>
                    <a:pt x="1806" y="1074"/>
                    <a:pt x="1806" y="1071"/>
                    <a:pt x="1807" y="1069"/>
                  </a:cubicBezTo>
                  <a:cubicBezTo>
                    <a:pt x="1809" y="1070"/>
                    <a:pt x="1812" y="1072"/>
                    <a:pt x="1815" y="1072"/>
                  </a:cubicBezTo>
                  <a:cubicBezTo>
                    <a:pt x="1830" y="1077"/>
                    <a:pt x="1845" y="1070"/>
                    <a:pt x="1850" y="1056"/>
                  </a:cubicBezTo>
                  <a:cubicBezTo>
                    <a:pt x="1852" y="1048"/>
                    <a:pt x="1851" y="1040"/>
                    <a:pt x="1846" y="1034"/>
                  </a:cubicBezTo>
                  <a:cubicBezTo>
                    <a:pt x="1860" y="1037"/>
                    <a:pt x="1874" y="1030"/>
                    <a:pt x="1879" y="1017"/>
                  </a:cubicBezTo>
                  <a:cubicBezTo>
                    <a:pt x="1883" y="1003"/>
                    <a:pt x="1875" y="988"/>
                    <a:pt x="1860" y="983"/>
                  </a:cubicBezTo>
                  <a:cubicBezTo>
                    <a:pt x="1856" y="982"/>
                    <a:pt x="1853" y="982"/>
                    <a:pt x="1849" y="982"/>
                  </a:cubicBezTo>
                  <a:cubicBezTo>
                    <a:pt x="1849" y="981"/>
                    <a:pt x="1850" y="981"/>
                    <a:pt x="1850" y="980"/>
                  </a:cubicBezTo>
                  <a:cubicBezTo>
                    <a:pt x="1854" y="966"/>
                    <a:pt x="1846" y="951"/>
                    <a:pt x="1831" y="946"/>
                  </a:cubicBezTo>
                  <a:cubicBezTo>
                    <a:pt x="1823" y="944"/>
                    <a:pt x="1814" y="945"/>
                    <a:pt x="1807" y="949"/>
                  </a:cubicBezTo>
                  <a:cubicBezTo>
                    <a:pt x="1807" y="947"/>
                    <a:pt x="1807" y="945"/>
                    <a:pt x="1807" y="943"/>
                  </a:cubicBezTo>
                  <a:cubicBezTo>
                    <a:pt x="1808" y="941"/>
                    <a:pt x="1808" y="939"/>
                    <a:pt x="1808" y="937"/>
                  </a:cubicBezTo>
                  <a:cubicBezTo>
                    <a:pt x="1808" y="936"/>
                    <a:pt x="1808" y="935"/>
                    <a:pt x="1807" y="934"/>
                  </a:cubicBezTo>
                  <a:cubicBezTo>
                    <a:pt x="1807" y="932"/>
                    <a:pt x="1807" y="930"/>
                    <a:pt x="1807" y="927"/>
                  </a:cubicBezTo>
                  <a:cubicBezTo>
                    <a:pt x="1810" y="925"/>
                    <a:pt x="1812" y="921"/>
                    <a:pt x="1811" y="918"/>
                  </a:cubicBezTo>
                  <a:cubicBezTo>
                    <a:pt x="1811" y="914"/>
                    <a:pt x="1809" y="912"/>
                    <a:pt x="1806" y="910"/>
                  </a:cubicBezTo>
                  <a:cubicBezTo>
                    <a:pt x="1806" y="909"/>
                    <a:pt x="1806" y="907"/>
                    <a:pt x="1806" y="906"/>
                  </a:cubicBezTo>
                  <a:cubicBezTo>
                    <a:pt x="1805" y="895"/>
                    <a:pt x="1804" y="884"/>
                    <a:pt x="1803" y="871"/>
                  </a:cubicBezTo>
                  <a:cubicBezTo>
                    <a:pt x="1802" y="859"/>
                    <a:pt x="1800" y="845"/>
                    <a:pt x="1798" y="831"/>
                  </a:cubicBezTo>
                  <a:cubicBezTo>
                    <a:pt x="1797" y="823"/>
                    <a:pt x="1796" y="816"/>
                    <a:pt x="1794" y="808"/>
                  </a:cubicBezTo>
                  <a:cubicBezTo>
                    <a:pt x="1793" y="801"/>
                    <a:pt x="1792" y="793"/>
                    <a:pt x="1790" y="785"/>
                  </a:cubicBezTo>
                  <a:cubicBezTo>
                    <a:pt x="1788" y="777"/>
                    <a:pt x="1786" y="769"/>
                    <a:pt x="1784" y="760"/>
                  </a:cubicBezTo>
                  <a:cubicBezTo>
                    <a:pt x="1784" y="757"/>
                    <a:pt x="1783" y="755"/>
                    <a:pt x="1782" y="752"/>
                  </a:cubicBezTo>
                  <a:cubicBezTo>
                    <a:pt x="1785" y="752"/>
                    <a:pt x="1789" y="750"/>
                    <a:pt x="1792" y="747"/>
                  </a:cubicBezTo>
                  <a:cubicBezTo>
                    <a:pt x="1796" y="752"/>
                    <a:pt x="1805" y="751"/>
                    <a:pt x="1805" y="751"/>
                  </a:cubicBezTo>
                  <a:cubicBezTo>
                    <a:pt x="1805" y="748"/>
                    <a:pt x="1803" y="745"/>
                    <a:pt x="1803" y="745"/>
                  </a:cubicBezTo>
                  <a:cubicBezTo>
                    <a:pt x="1806" y="745"/>
                    <a:pt x="1808" y="744"/>
                    <a:pt x="1808" y="744"/>
                  </a:cubicBezTo>
                  <a:cubicBezTo>
                    <a:pt x="1807" y="738"/>
                    <a:pt x="1801" y="735"/>
                    <a:pt x="1799" y="734"/>
                  </a:cubicBezTo>
                  <a:cubicBezTo>
                    <a:pt x="1801" y="733"/>
                    <a:pt x="1806" y="730"/>
                    <a:pt x="1807" y="723"/>
                  </a:cubicBezTo>
                  <a:cubicBezTo>
                    <a:pt x="1807" y="723"/>
                    <a:pt x="1804" y="722"/>
                    <a:pt x="1802" y="722"/>
                  </a:cubicBezTo>
                  <a:cubicBezTo>
                    <a:pt x="1802" y="722"/>
                    <a:pt x="1803" y="719"/>
                    <a:pt x="1802" y="717"/>
                  </a:cubicBezTo>
                  <a:cubicBezTo>
                    <a:pt x="1802" y="717"/>
                    <a:pt x="1794" y="717"/>
                    <a:pt x="1790" y="722"/>
                  </a:cubicBezTo>
                  <a:cubicBezTo>
                    <a:pt x="1786" y="717"/>
                    <a:pt x="1777" y="718"/>
                    <a:pt x="1777" y="718"/>
                  </a:cubicBezTo>
                  <a:cubicBezTo>
                    <a:pt x="1777" y="721"/>
                    <a:pt x="1778" y="724"/>
                    <a:pt x="1778" y="724"/>
                  </a:cubicBezTo>
                  <a:cubicBezTo>
                    <a:pt x="1777" y="724"/>
                    <a:pt x="1776" y="725"/>
                    <a:pt x="1775" y="725"/>
                  </a:cubicBezTo>
                  <a:cubicBezTo>
                    <a:pt x="1771" y="711"/>
                    <a:pt x="1766" y="696"/>
                    <a:pt x="1761" y="681"/>
                  </a:cubicBezTo>
                  <a:cubicBezTo>
                    <a:pt x="1757" y="672"/>
                    <a:pt x="1754" y="663"/>
                    <a:pt x="1750" y="654"/>
                  </a:cubicBezTo>
                  <a:cubicBezTo>
                    <a:pt x="1747" y="644"/>
                    <a:pt x="1742" y="635"/>
                    <a:pt x="1738" y="626"/>
                  </a:cubicBezTo>
                  <a:cubicBezTo>
                    <a:pt x="1722" y="588"/>
                    <a:pt x="1701" y="549"/>
                    <a:pt x="1677" y="511"/>
                  </a:cubicBezTo>
                  <a:cubicBezTo>
                    <a:pt x="1652" y="474"/>
                    <a:pt x="1624" y="436"/>
                    <a:pt x="1591" y="402"/>
                  </a:cubicBezTo>
                  <a:cubicBezTo>
                    <a:pt x="1559" y="367"/>
                    <a:pt x="1524" y="334"/>
                    <a:pt x="1485" y="305"/>
                  </a:cubicBezTo>
                  <a:cubicBezTo>
                    <a:pt x="1447" y="276"/>
                    <a:pt x="1406" y="250"/>
                    <a:pt x="1364" y="228"/>
                  </a:cubicBezTo>
                  <a:cubicBezTo>
                    <a:pt x="1322" y="206"/>
                    <a:pt x="1279" y="189"/>
                    <a:pt x="1236" y="175"/>
                  </a:cubicBezTo>
                  <a:cubicBezTo>
                    <a:pt x="1193" y="161"/>
                    <a:pt x="1150" y="152"/>
                    <a:pt x="1110" y="146"/>
                  </a:cubicBezTo>
                  <a:cubicBezTo>
                    <a:pt x="1099" y="144"/>
                    <a:pt x="1089" y="143"/>
                    <a:pt x="1079" y="142"/>
                  </a:cubicBezTo>
                  <a:cubicBezTo>
                    <a:pt x="1069" y="141"/>
                    <a:pt x="1060" y="139"/>
                    <a:pt x="1050" y="139"/>
                  </a:cubicBezTo>
                  <a:cubicBezTo>
                    <a:pt x="1040" y="139"/>
                    <a:pt x="1031" y="138"/>
                    <a:pt x="1021" y="137"/>
                  </a:cubicBezTo>
                  <a:cubicBezTo>
                    <a:pt x="1012" y="137"/>
                    <a:pt x="1003" y="137"/>
                    <a:pt x="994" y="137"/>
                  </a:cubicBezTo>
                  <a:cubicBezTo>
                    <a:pt x="958" y="136"/>
                    <a:pt x="925" y="139"/>
                    <a:pt x="896" y="142"/>
                  </a:cubicBezTo>
                  <a:cubicBezTo>
                    <a:pt x="867" y="146"/>
                    <a:pt x="842" y="150"/>
                    <a:pt x="822" y="154"/>
                  </a:cubicBezTo>
                  <a:cubicBezTo>
                    <a:pt x="801" y="159"/>
                    <a:pt x="785" y="163"/>
                    <a:pt x="774" y="166"/>
                  </a:cubicBezTo>
                  <a:cubicBezTo>
                    <a:pt x="770" y="167"/>
                    <a:pt x="767" y="168"/>
                    <a:pt x="764" y="169"/>
                  </a:cubicBezTo>
                  <a:cubicBezTo>
                    <a:pt x="763" y="169"/>
                    <a:pt x="761" y="169"/>
                    <a:pt x="759" y="168"/>
                  </a:cubicBezTo>
                  <a:cubicBezTo>
                    <a:pt x="743" y="166"/>
                    <a:pt x="743" y="166"/>
                    <a:pt x="743" y="166"/>
                  </a:cubicBezTo>
                  <a:cubicBezTo>
                    <a:pt x="740" y="166"/>
                    <a:pt x="737" y="165"/>
                    <a:pt x="734" y="165"/>
                  </a:cubicBezTo>
                  <a:cubicBezTo>
                    <a:pt x="730" y="165"/>
                    <a:pt x="730" y="165"/>
                    <a:pt x="730" y="165"/>
                  </a:cubicBezTo>
                  <a:cubicBezTo>
                    <a:pt x="729" y="165"/>
                    <a:pt x="727" y="165"/>
                    <a:pt x="726" y="165"/>
                  </a:cubicBezTo>
                  <a:cubicBezTo>
                    <a:pt x="725" y="166"/>
                    <a:pt x="723" y="166"/>
                    <a:pt x="722" y="166"/>
                  </a:cubicBezTo>
                  <a:cubicBezTo>
                    <a:pt x="722" y="165"/>
                    <a:pt x="723" y="165"/>
                    <a:pt x="724" y="164"/>
                  </a:cubicBezTo>
                  <a:cubicBezTo>
                    <a:pt x="726" y="163"/>
                    <a:pt x="728" y="162"/>
                    <a:pt x="730" y="161"/>
                  </a:cubicBezTo>
                  <a:cubicBezTo>
                    <a:pt x="731" y="159"/>
                    <a:pt x="733" y="158"/>
                    <a:pt x="735" y="156"/>
                  </a:cubicBezTo>
                  <a:cubicBezTo>
                    <a:pt x="739" y="154"/>
                    <a:pt x="742" y="151"/>
                    <a:pt x="745" y="147"/>
                  </a:cubicBezTo>
                  <a:cubicBezTo>
                    <a:pt x="748" y="144"/>
                    <a:pt x="751" y="140"/>
                    <a:pt x="753" y="136"/>
                  </a:cubicBezTo>
                  <a:cubicBezTo>
                    <a:pt x="756" y="132"/>
                    <a:pt x="757" y="128"/>
                    <a:pt x="759" y="123"/>
                  </a:cubicBezTo>
                  <a:cubicBezTo>
                    <a:pt x="760" y="119"/>
                    <a:pt x="761" y="115"/>
                    <a:pt x="762" y="111"/>
                  </a:cubicBezTo>
                  <a:cubicBezTo>
                    <a:pt x="763" y="107"/>
                    <a:pt x="765" y="103"/>
                    <a:pt x="766" y="99"/>
                  </a:cubicBezTo>
                  <a:cubicBezTo>
                    <a:pt x="768" y="95"/>
                    <a:pt x="770" y="91"/>
                    <a:pt x="772" y="87"/>
                  </a:cubicBezTo>
                  <a:cubicBezTo>
                    <a:pt x="778" y="76"/>
                    <a:pt x="778" y="76"/>
                    <a:pt x="778" y="76"/>
                  </a:cubicBezTo>
                  <a:cubicBezTo>
                    <a:pt x="782" y="68"/>
                    <a:pt x="786" y="60"/>
                    <a:pt x="788" y="51"/>
                  </a:cubicBezTo>
                  <a:cubicBezTo>
                    <a:pt x="790" y="47"/>
                    <a:pt x="791" y="43"/>
                    <a:pt x="791" y="38"/>
                  </a:cubicBezTo>
                  <a:cubicBezTo>
                    <a:pt x="792" y="34"/>
                    <a:pt x="792" y="29"/>
                    <a:pt x="791" y="24"/>
                  </a:cubicBezTo>
                  <a:cubicBezTo>
                    <a:pt x="791" y="20"/>
                    <a:pt x="790" y="15"/>
                    <a:pt x="788" y="11"/>
                  </a:cubicBezTo>
                  <a:cubicBezTo>
                    <a:pt x="787" y="9"/>
                    <a:pt x="785" y="7"/>
                    <a:pt x="784" y="5"/>
                  </a:cubicBezTo>
                  <a:cubicBezTo>
                    <a:pt x="783" y="4"/>
                    <a:pt x="783" y="4"/>
                    <a:pt x="783" y="4"/>
                  </a:cubicBezTo>
                  <a:cubicBezTo>
                    <a:pt x="783" y="4"/>
                    <a:pt x="783" y="4"/>
                    <a:pt x="783" y="4"/>
                  </a:cubicBezTo>
                  <a:cubicBezTo>
                    <a:pt x="783" y="4"/>
                    <a:pt x="783" y="4"/>
                    <a:pt x="783" y="4"/>
                  </a:cubicBezTo>
                  <a:cubicBezTo>
                    <a:pt x="782" y="2"/>
                    <a:pt x="782" y="2"/>
                    <a:pt x="782" y="2"/>
                  </a:cubicBezTo>
                  <a:cubicBezTo>
                    <a:pt x="782" y="2"/>
                    <a:pt x="782" y="2"/>
                    <a:pt x="782" y="2"/>
                  </a:cubicBezTo>
                  <a:cubicBezTo>
                    <a:pt x="781" y="1"/>
                    <a:pt x="781" y="1"/>
                    <a:pt x="781" y="1"/>
                  </a:cubicBezTo>
                  <a:cubicBezTo>
                    <a:pt x="780" y="0"/>
                    <a:pt x="780" y="0"/>
                    <a:pt x="780" y="0"/>
                  </a:cubicBezTo>
                  <a:cubicBezTo>
                    <a:pt x="780" y="0"/>
                    <a:pt x="780" y="0"/>
                    <a:pt x="780" y="0"/>
                  </a:cubicBezTo>
                  <a:cubicBezTo>
                    <a:pt x="777" y="3"/>
                    <a:pt x="777" y="3"/>
                    <a:pt x="777" y="3"/>
                  </a:cubicBezTo>
                  <a:cubicBezTo>
                    <a:pt x="777" y="3"/>
                    <a:pt x="777" y="3"/>
                    <a:pt x="777" y="3"/>
                  </a:cubicBezTo>
                  <a:cubicBezTo>
                    <a:pt x="778" y="4"/>
                    <a:pt x="778" y="4"/>
                    <a:pt x="778" y="4"/>
                  </a:cubicBezTo>
                  <a:cubicBezTo>
                    <a:pt x="778" y="5"/>
                    <a:pt x="778" y="5"/>
                    <a:pt x="778" y="5"/>
                  </a:cubicBezTo>
                  <a:cubicBezTo>
                    <a:pt x="779" y="5"/>
                    <a:pt x="779" y="5"/>
                    <a:pt x="779" y="5"/>
                  </a:cubicBezTo>
                  <a:cubicBezTo>
                    <a:pt x="780" y="6"/>
                    <a:pt x="780" y="6"/>
                    <a:pt x="780" y="6"/>
                  </a:cubicBezTo>
                  <a:cubicBezTo>
                    <a:pt x="780" y="7"/>
                    <a:pt x="780" y="7"/>
                    <a:pt x="780" y="7"/>
                  </a:cubicBezTo>
                  <a:cubicBezTo>
                    <a:pt x="780" y="7"/>
                    <a:pt x="780" y="7"/>
                    <a:pt x="780" y="7"/>
                  </a:cubicBezTo>
                  <a:cubicBezTo>
                    <a:pt x="780" y="7"/>
                    <a:pt x="780" y="7"/>
                    <a:pt x="780" y="7"/>
                  </a:cubicBezTo>
                  <a:cubicBezTo>
                    <a:pt x="781" y="8"/>
                    <a:pt x="781" y="8"/>
                    <a:pt x="781" y="8"/>
                  </a:cubicBezTo>
                  <a:cubicBezTo>
                    <a:pt x="782" y="9"/>
                    <a:pt x="783" y="11"/>
                    <a:pt x="784" y="13"/>
                  </a:cubicBezTo>
                  <a:cubicBezTo>
                    <a:pt x="785" y="17"/>
                    <a:pt x="786" y="21"/>
                    <a:pt x="786" y="25"/>
                  </a:cubicBezTo>
                  <a:cubicBezTo>
                    <a:pt x="787" y="29"/>
                    <a:pt x="787" y="33"/>
                    <a:pt x="786" y="37"/>
                  </a:cubicBezTo>
                  <a:cubicBezTo>
                    <a:pt x="786" y="42"/>
                    <a:pt x="785" y="46"/>
                    <a:pt x="784" y="50"/>
                  </a:cubicBezTo>
                  <a:cubicBezTo>
                    <a:pt x="778" y="66"/>
                    <a:pt x="768" y="80"/>
                    <a:pt x="761" y="96"/>
                  </a:cubicBezTo>
                  <a:cubicBezTo>
                    <a:pt x="759" y="100"/>
                    <a:pt x="757" y="105"/>
                    <a:pt x="756" y="109"/>
                  </a:cubicBezTo>
                  <a:cubicBezTo>
                    <a:pt x="754" y="113"/>
                    <a:pt x="754" y="118"/>
                    <a:pt x="752" y="121"/>
                  </a:cubicBezTo>
                  <a:cubicBezTo>
                    <a:pt x="751" y="125"/>
                    <a:pt x="749" y="129"/>
                    <a:pt x="747" y="133"/>
                  </a:cubicBezTo>
                  <a:cubicBezTo>
                    <a:pt x="745" y="136"/>
                    <a:pt x="742" y="139"/>
                    <a:pt x="740" y="142"/>
                  </a:cubicBezTo>
                  <a:cubicBezTo>
                    <a:pt x="737" y="145"/>
                    <a:pt x="734" y="148"/>
                    <a:pt x="730" y="151"/>
                  </a:cubicBezTo>
                  <a:cubicBezTo>
                    <a:pt x="729" y="152"/>
                    <a:pt x="727" y="153"/>
                    <a:pt x="725" y="154"/>
                  </a:cubicBezTo>
                  <a:cubicBezTo>
                    <a:pt x="724" y="155"/>
                    <a:pt x="722" y="157"/>
                    <a:pt x="720" y="158"/>
                  </a:cubicBezTo>
                  <a:cubicBezTo>
                    <a:pt x="715" y="161"/>
                    <a:pt x="711" y="163"/>
                    <a:pt x="706" y="166"/>
                  </a:cubicBezTo>
                  <a:cubicBezTo>
                    <a:pt x="706" y="164"/>
                    <a:pt x="705" y="163"/>
                    <a:pt x="704" y="162"/>
                  </a:cubicBezTo>
                  <a:cubicBezTo>
                    <a:pt x="702" y="161"/>
                    <a:pt x="699" y="161"/>
                    <a:pt x="698" y="163"/>
                  </a:cubicBezTo>
                  <a:cubicBezTo>
                    <a:pt x="698" y="163"/>
                    <a:pt x="698" y="163"/>
                    <a:pt x="698" y="163"/>
                  </a:cubicBezTo>
                  <a:cubicBezTo>
                    <a:pt x="697" y="163"/>
                    <a:pt x="697" y="162"/>
                    <a:pt x="696" y="162"/>
                  </a:cubicBezTo>
                  <a:cubicBezTo>
                    <a:pt x="694" y="161"/>
                    <a:pt x="692" y="161"/>
                    <a:pt x="691" y="163"/>
                  </a:cubicBezTo>
                  <a:cubicBezTo>
                    <a:pt x="690" y="164"/>
                    <a:pt x="690" y="166"/>
                    <a:pt x="691" y="168"/>
                  </a:cubicBezTo>
                  <a:cubicBezTo>
                    <a:pt x="690" y="168"/>
                    <a:pt x="689" y="168"/>
                    <a:pt x="688" y="170"/>
                  </a:cubicBezTo>
                  <a:cubicBezTo>
                    <a:pt x="687" y="171"/>
                    <a:pt x="687" y="173"/>
                    <a:pt x="688" y="174"/>
                  </a:cubicBezTo>
                  <a:cubicBezTo>
                    <a:pt x="685" y="176"/>
                    <a:pt x="681" y="177"/>
                    <a:pt x="678" y="179"/>
                  </a:cubicBezTo>
                  <a:cubicBezTo>
                    <a:pt x="658" y="189"/>
                    <a:pt x="640" y="203"/>
                    <a:pt x="623" y="217"/>
                  </a:cubicBezTo>
                  <a:cubicBezTo>
                    <a:pt x="615" y="224"/>
                    <a:pt x="606" y="231"/>
                    <a:pt x="598" y="238"/>
                  </a:cubicBezTo>
                  <a:cubicBezTo>
                    <a:pt x="594" y="241"/>
                    <a:pt x="591" y="243"/>
                    <a:pt x="587" y="245"/>
                  </a:cubicBezTo>
                  <a:cubicBezTo>
                    <a:pt x="587" y="244"/>
                    <a:pt x="587" y="242"/>
                    <a:pt x="588" y="241"/>
                  </a:cubicBezTo>
                  <a:cubicBezTo>
                    <a:pt x="588" y="236"/>
                    <a:pt x="588" y="232"/>
                    <a:pt x="589" y="227"/>
                  </a:cubicBezTo>
                  <a:cubicBezTo>
                    <a:pt x="589" y="223"/>
                    <a:pt x="589" y="218"/>
                    <a:pt x="588" y="214"/>
                  </a:cubicBezTo>
                  <a:cubicBezTo>
                    <a:pt x="588" y="214"/>
                    <a:pt x="588" y="213"/>
                    <a:pt x="588" y="213"/>
                  </a:cubicBezTo>
                  <a:cubicBezTo>
                    <a:pt x="589" y="213"/>
                    <a:pt x="589" y="213"/>
                    <a:pt x="589" y="213"/>
                  </a:cubicBezTo>
                  <a:cubicBezTo>
                    <a:pt x="589" y="212"/>
                    <a:pt x="589" y="212"/>
                    <a:pt x="589" y="212"/>
                  </a:cubicBezTo>
                  <a:cubicBezTo>
                    <a:pt x="589" y="212"/>
                    <a:pt x="589" y="212"/>
                    <a:pt x="589" y="212"/>
                  </a:cubicBezTo>
                  <a:cubicBezTo>
                    <a:pt x="589" y="211"/>
                    <a:pt x="589" y="211"/>
                    <a:pt x="589" y="211"/>
                  </a:cubicBezTo>
                  <a:cubicBezTo>
                    <a:pt x="590" y="208"/>
                    <a:pt x="590" y="205"/>
                    <a:pt x="589" y="202"/>
                  </a:cubicBezTo>
                  <a:cubicBezTo>
                    <a:pt x="589" y="199"/>
                    <a:pt x="587" y="197"/>
                    <a:pt x="585" y="195"/>
                  </a:cubicBezTo>
                  <a:cubicBezTo>
                    <a:pt x="585" y="194"/>
                    <a:pt x="585" y="194"/>
                    <a:pt x="585" y="194"/>
                  </a:cubicBezTo>
                  <a:cubicBezTo>
                    <a:pt x="583" y="188"/>
                    <a:pt x="583" y="188"/>
                    <a:pt x="583" y="188"/>
                  </a:cubicBezTo>
                  <a:cubicBezTo>
                    <a:pt x="582" y="183"/>
                    <a:pt x="581" y="179"/>
                    <a:pt x="581" y="175"/>
                  </a:cubicBezTo>
                  <a:cubicBezTo>
                    <a:pt x="580" y="171"/>
                    <a:pt x="579" y="167"/>
                    <a:pt x="579" y="163"/>
                  </a:cubicBezTo>
                  <a:cubicBezTo>
                    <a:pt x="579" y="159"/>
                    <a:pt x="579" y="155"/>
                    <a:pt x="580" y="151"/>
                  </a:cubicBezTo>
                  <a:cubicBezTo>
                    <a:pt x="581" y="146"/>
                    <a:pt x="582" y="143"/>
                    <a:pt x="584" y="139"/>
                  </a:cubicBezTo>
                  <a:cubicBezTo>
                    <a:pt x="585" y="135"/>
                    <a:pt x="587" y="131"/>
                    <a:pt x="589" y="127"/>
                  </a:cubicBezTo>
                  <a:cubicBezTo>
                    <a:pt x="592" y="124"/>
                    <a:pt x="594" y="120"/>
                    <a:pt x="597" y="117"/>
                  </a:cubicBezTo>
                  <a:cubicBezTo>
                    <a:pt x="599" y="113"/>
                    <a:pt x="602" y="110"/>
                    <a:pt x="604" y="106"/>
                  </a:cubicBezTo>
                  <a:cubicBezTo>
                    <a:pt x="607" y="103"/>
                    <a:pt x="610" y="99"/>
                    <a:pt x="611" y="95"/>
                  </a:cubicBezTo>
                  <a:cubicBezTo>
                    <a:pt x="613" y="90"/>
                    <a:pt x="613" y="85"/>
                    <a:pt x="612" y="80"/>
                  </a:cubicBezTo>
                  <a:cubicBezTo>
                    <a:pt x="612" y="76"/>
                    <a:pt x="610" y="72"/>
                    <a:pt x="609" y="68"/>
                  </a:cubicBezTo>
                  <a:cubicBezTo>
                    <a:pt x="607" y="65"/>
                    <a:pt x="607" y="65"/>
                    <a:pt x="607" y="65"/>
                  </a:cubicBezTo>
                  <a:cubicBezTo>
                    <a:pt x="607" y="64"/>
                    <a:pt x="607" y="64"/>
                    <a:pt x="607" y="64"/>
                  </a:cubicBezTo>
                  <a:cubicBezTo>
                    <a:pt x="609" y="67"/>
                    <a:pt x="611" y="69"/>
                    <a:pt x="614" y="69"/>
                  </a:cubicBezTo>
                  <a:cubicBezTo>
                    <a:pt x="620" y="70"/>
                    <a:pt x="625" y="66"/>
                    <a:pt x="626" y="59"/>
                  </a:cubicBezTo>
                  <a:cubicBezTo>
                    <a:pt x="627" y="54"/>
                    <a:pt x="624" y="50"/>
                    <a:pt x="620" y="48"/>
                  </a:cubicBezTo>
                  <a:cubicBezTo>
                    <a:pt x="620" y="48"/>
                    <a:pt x="620" y="48"/>
                    <a:pt x="620" y="48"/>
                  </a:cubicBezTo>
                  <a:cubicBezTo>
                    <a:pt x="624" y="47"/>
                    <a:pt x="628" y="43"/>
                    <a:pt x="629" y="38"/>
                  </a:cubicBezTo>
                  <a:cubicBezTo>
                    <a:pt x="630" y="32"/>
                    <a:pt x="626" y="27"/>
                    <a:pt x="620" y="26"/>
                  </a:cubicBezTo>
                  <a:cubicBezTo>
                    <a:pt x="617" y="26"/>
                    <a:pt x="614" y="27"/>
                    <a:pt x="612" y="29"/>
                  </a:cubicBezTo>
                  <a:cubicBezTo>
                    <a:pt x="612" y="23"/>
                    <a:pt x="609" y="18"/>
                    <a:pt x="603" y="18"/>
                  </a:cubicBezTo>
                  <a:cubicBezTo>
                    <a:pt x="598" y="17"/>
                    <a:pt x="592" y="21"/>
                    <a:pt x="592" y="27"/>
                  </a:cubicBezTo>
                  <a:cubicBezTo>
                    <a:pt x="591" y="29"/>
                    <a:pt x="591" y="30"/>
                    <a:pt x="592" y="31"/>
                  </a:cubicBezTo>
                  <a:cubicBezTo>
                    <a:pt x="592" y="31"/>
                    <a:pt x="591" y="31"/>
                    <a:pt x="591" y="31"/>
                  </a:cubicBezTo>
                  <a:cubicBezTo>
                    <a:pt x="585" y="30"/>
                    <a:pt x="580" y="35"/>
                    <a:pt x="579" y="41"/>
                  </a:cubicBezTo>
                  <a:cubicBezTo>
                    <a:pt x="579" y="47"/>
                    <a:pt x="582" y="52"/>
                    <a:pt x="588" y="53"/>
                  </a:cubicBezTo>
                  <a:cubicBezTo>
                    <a:pt x="588" y="53"/>
                    <a:pt x="589" y="53"/>
                    <a:pt x="589" y="53"/>
                  </a:cubicBezTo>
                  <a:cubicBezTo>
                    <a:pt x="588" y="54"/>
                    <a:pt x="588" y="56"/>
                    <a:pt x="587" y="58"/>
                  </a:cubicBezTo>
                  <a:cubicBezTo>
                    <a:pt x="586" y="64"/>
                    <a:pt x="590" y="69"/>
                    <a:pt x="596" y="70"/>
                  </a:cubicBezTo>
                  <a:cubicBezTo>
                    <a:pt x="599" y="71"/>
                    <a:pt x="602" y="70"/>
                    <a:pt x="604" y="68"/>
                  </a:cubicBezTo>
                  <a:cubicBezTo>
                    <a:pt x="604" y="69"/>
                    <a:pt x="604" y="69"/>
                    <a:pt x="604" y="69"/>
                  </a:cubicBezTo>
                  <a:cubicBezTo>
                    <a:pt x="606" y="73"/>
                    <a:pt x="607" y="77"/>
                    <a:pt x="608" y="81"/>
                  </a:cubicBezTo>
                  <a:cubicBezTo>
                    <a:pt x="608" y="85"/>
                    <a:pt x="608" y="89"/>
                    <a:pt x="606" y="93"/>
                  </a:cubicBezTo>
                  <a:cubicBezTo>
                    <a:pt x="605" y="97"/>
                    <a:pt x="603" y="100"/>
                    <a:pt x="600" y="103"/>
                  </a:cubicBezTo>
                  <a:cubicBezTo>
                    <a:pt x="598" y="107"/>
                    <a:pt x="595" y="110"/>
                    <a:pt x="592" y="114"/>
                  </a:cubicBezTo>
                  <a:cubicBezTo>
                    <a:pt x="589" y="117"/>
                    <a:pt x="587" y="121"/>
                    <a:pt x="585" y="124"/>
                  </a:cubicBezTo>
                  <a:cubicBezTo>
                    <a:pt x="582" y="128"/>
                    <a:pt x="580" y="132"/>
                    <a:pt x="578" y="136"/>
                  </a:cubicBezTo>
                  <a:cubicBezTo>
                    <a:pt x="577" y="140"/>
                    <a:pt x="575" y="145"/>
                    <a:pt x="574" y="149"/>
                  </a:cubicBezTo>
                  <a:cubicBezTo>
                    <a:pt x="573" y="154"/>
                    <a:pt x="573" y="158"/>
                    <a:pt x="573" y="163"/>
                  </a:cubicBezTo>
                  <a:cubicBezTo>
                    <a:pt x="573" y="167"/>
                    <a:pt x="573" y="172"/>
                    <a:pt x="574" y="176"/>
                  </a:cubicBezTo>
                  <a:cubicBezTo>
                    <a:pt x="574" y="180"/>
                    <a:pt x="575" y="183"/>
                    <a:pt x="576" y="187"/>
                  </a:cubicBezTo>
                  <a:cubicBezTo>
                    <a:pt x="575" y="186"/>
                    <a:pt x="574" y="186"/>
                    <a:pt x="573" y="185"/>
                  </a:cubicBezTo>
                  <a:cubicBezTo>
                    <a:pt x="567" y="182"/>
                    <a:pt x="567" y="182"/>
                    <a:pt x="567" y="182"/>
                  </a:cubicBezTo>
                  <a:cubicBezTo>
                    <a:pt x="566" y="182"/>
                    <a:pt x="566" y="182"/>
                    <a:pt x="566" y="182"/>
                  </a:cubicBezTo>
                  <a:cubicBezTo>
                    <a:pt x="566" y="182"/>
                    <a:pt x="566" y="182"/>
                    <a:pt x="566" y="182"/>
                  </a:cubicBezTo>
                  <a:cubicBezTo>
                    <a:pt x="565" y="181"/>
                    <a:pt x="565" y="181"/>
                    <a:pt x="565" y="181"/>
                  </a:cubicBezTo>
                  <a:cubicBezTo>
                    <a:pt x="564" y="180"/>
                    <a:pt x="564" y="180"/>
                    <a:pt x="564" y="180"/>
                  </a:cubicBezTo>
                  <a:cubicBezTo>
                    <a:pt x="561" y="179"/>
                    <a:pt x="561" y="179"/>
                    <a:pt x="561" y="179"/>
                  </a:cubicBezTo>
                  <a:cubicBezTo>
                    <a:pt x="558" y="177"/>
                    <a:pt x="558" y="177"/>
                    <a:pt x="558" y="177"/>
                  </a:cubicBezTo>
                  <a:cubicBezTo>
                    <a:pt x="558" y="176"/>
                    <a:pt x="558" y="176"/>
                    <a:pt x="558" y="176"/>
                  </a:cubicBezTo>
                  <a:cubicBezTo>
                    <a:pt x="557" y="176"/>
                    <a:pt x="557" y="176"/>
                    <a:pt x="557" y="176"/>
                  </a:cubicBezTo>
                  <a:cubicBezTo>
                    <a:pt x="557" y="176"/>
                    <a:pt x="557" y="176"/>
                    <a:pt x="557" y="176"/>
                  </a:cubicBezTo>
                  <a:cubicBezTo>
                    <a:pt x="557" y="176"/>
                    <a:pt x="557" y="176"/>
                    <a:pt x="557" y="176"/>
                  </a:cubicBezTo>
                  <a:cubicBezTo>
                    <a:pt x="555" y="175"/>
                    <a:pt x="555" y="175"/>
                    <a:pt x="555" y="175"/>
                  </a:cubicBezTo>
                  <a:cubicBezTo>
                    <a:pt x="554" y="173"/>
                    <a:pt x="552" y="172"/>
                    <a:pt x="550" y="170"/>
                  </a:cubicBezTo>
                  <a:cubicBezTo>
                    <a:pt x="549" y="169"/>
                    <a:pt x="549" y="169"/>
                    <a:pt x="549" y="169"/>
                  </a:cubicBezTo>
                  <a:cubicBezTo>
                    <a:pt x="548" y="168"/>
                    <a:pt x="548" y="168"/>
                    <a:pt x="548" y="168"/>
                  </a:cubicBezTo>
                  <a:cubicBezTo>
                    <a:pt x="544" y="163"/>
                    <a:pt x="544" y="163"/>
                    <a:pt x="544" y="163"/>
                  </a:cubicBezTo>
                  <a:cubicBezTo>
                    <a:pt x="542" y="161"/>
                    <a:pt x="542" y="161"/>
                    <a:pt x="542" y="161"/>
                  </a:cubicBezTo>
                  <a:cubicBezTo>
                    <a:pt x="542" y="161"/>
                    <a:pt x="542" y="161"/>
                    <a:pt x="542" y="160"/>
                  </a:cubicBezTo>
                  <a:cubicBezTo>
                    <a:pt x="540" y="158"/>
                    <a:pt x="539" y="156"/>
                    <a:pt x="538" y="154"/>
                  </a:cubicBezTo>
                  <a:cubicBezTo>
                    <a:pt x="537" y="153"/>
                    <a:pt x="537" y="153"/>
                    <a:pt x="537" y="153"/>
                  </a:cubicBezTo>
                  <a:cubicBezTo>
                    <a:pt x="536" y="152"/>
                    <a:pt x="536" y="152"/>
                    <a:pt x="536" y="152"/>
                  </a:cubicBezTo>
                  <a:cubicBezTo>
                    <a:pt x="535" y="148"/>
                    <a:pt x="535" y="148"/>
                    <a:pt x="535" y="148"/>
                  </a:cubicBezTo>
                  <a:cubicBezTo>
                    <a:pt x="534" y="147"/>
                    <a:pt x="533" y="144"/>
                    <a:pt x="532" y="142"/>
                  </a:cubicBezTo>
                  <a:cubicBezTo>
                    <a:pt x="530" y="135"/>
                    <a:pt x="530" y="135"/>
                    <a:pt x="530" y="135"/>
                  </a:cubicBezTo>
                  <a:cubicBezTo>
                    <a:pt x="530" y="135"/>
                    <a:pt x="530" y="135"/>
                    <a:pt x="530" y="135"/>
                  </a:cubicBezTo>
                  <a:cubicBezTo>
                    <a:pt x="530" y="135"/>
                    <a:pt x="530" y="135"/>
                    <a:pt x="530" y="135"/>
                  </a:cubicBezTo>
                  <a:cubicBezTo>
                    <a:pt x="530" y="134"/>
                    <a:pt x="530" y="134"/>
                    <a:pt x="530" y="134"/>
                  </a:cubicBezTo>
                  <a:cubicBezTo>
                    <a:pt x="530" y="132"/>
                    <a:pt x="530" y="132"/>
                    <a:pt x="530" y="132"/>
                  </a:cubicBezTo>
                  <a:cubicBezTo>
                    <a:pt x="529" y="129"/>
                    <a:pt x="529" y="129"/>
                    <a:pt x="529" y="129"/>
                  </a:cubicBezTo>
                  <a:cubicBezTo>
                    <a:pt x="529" y="127"/>
                    <a:pt x="529" y="124"/>
                    <a:pt x="529" y="122"/>
                  </a:cubicBezTo>
                  <a:cubicBezTo>
                    <a:pt x="529" y="117"/>
                    <a:pt x="529" y="117"/>
                    <a:pt x="529" y="117"/>
                  </a:cubicBezTo>
                  <a:cubicBezTo>
                    <a:pt x="529" y="117"/>
                    <a:pt x="529" y="117"/>
                    <a:pt x="529" y="117"/>
                  </a:cubicBezTo>
                  <a:cubicBezTo>
                    <a:pt x="525" y="117"/>
                    <a:pt x="525" y="117"/>
                    <a:pt x="525" y="117"/>
                  </a:cubicBezTo>
                  <a:cubicBezTo>
                    <a:pt x="524" y="122"/>
                    <a:pt x="524" y="122"/>
                    <a:pt x="524" y="122"/>
                  </a:cubicBezTo>
                  <a:cubicBezTo>
                    <a:pt x="524" y="122"/>
                    <a:pt x="524" y="122"/>
                    <a:pt x="524" y="122"/>
                  </a:cubicBezTo>
                  <a:cubicBezTo>
                    <a:pt x="524" y="125"/>
                    <a:pt x="524" y="127"/>
                    <a:pt x="525" y="130"/>
                  </a:cubicBezTo>
                  <a:cubicBezTo>
                    <a:pt x="525" y="133"/>
                    <a:pt x="525" y="133"/>
                    <a:pt x="525" y="133"/>
                  </a:cubicBezTo>
                  <a:cubicBezTo>
                    <a:pt x="525" y="135"/>
                    <a:pt x="525" y="135"/>
                    <a:pt x="525" y="135"/>
                  </a:cubicBezTo>
                  <a:cubicBezTo>
                    <a:pt x="526" y="136"/>
                    <a:pt x="526" y="136"/>
                    <a:pt x="526" y="136"/>
                  </a:cubicBezTo>
                  <a:cubicBezTo>
                    <a:pt x="526" y="136"/>
                    <a:pt x="526" y="136"/>
                    <a:pt x="526" y="136"/>
                  </a:cubicBezTo>
                  <a:cubicBezTo>
                    <a:pt x="526" y="136"/>
                    <a:pt x="526" y="136"/>
                    <a:pt x="526" y="136"/>
                  </a:cubicBezTo>
                  <a:cubicBezTo>
                    <a:pt x="526" y="136"/>
                    <a:pt x="526" y="136"/>
                    <a:pt x="526" y="136"/>
                  </a:cubicBezTo>
                  <a:cubicBezTo>
                    <a:pt x="526" y="137"/>
                    <a:pt x="526" y="137"/>
                    <a:pt x="526" y="137"/>
                  </a:cubicBezTo>
                  <a:cubicBezTo>
                    <a:pt x="528" y="144"/>
                    <a:pt x="528" y="144"/>
                    <a:pt x="528" y="144"/>
                  </a:cubicBezTo>
                  <a:cubicBezTo>
                    <a:pt x="528" y="146"/>
                    <a:pt x="529" y="148"/>
                    <a:pt x="530" y="151"/>
                  </a:cubicBezTo>
                  <a:cubicBezTo>
                    <a:pt x="531" y="154"/>
                    <a:pt x="531" y="154"/>
                    <a:pt x="531" y="154"/>
                  </a:cubicBezTo>
                  <a:cubicBezTo>
                    <a:pt x="532" y="156"/>
                    <a:pt x="532" y="156"/>
                    <a:pt x="532" y="156"/>
                  </a:cubicBezTo>
                  <a:cubicBezTo>
                    <a:pt x="533" y="157"/>
                    <a:pt x="533" y="157"/>
                    <a:pt x="533" y="157"/>
                  </a:cubicBezTo>
                  <a:cubicBezTo>
                    <a:pt x="534" y="159"/>
                    <a:pt x="535" y="161"/>
                    <a:pt x="537" y="163"/>
                  </a:cubicBezTo>
                  <a:cubicBezTo>
                    <a:pt x="537" y="164"/>
                    <a:pt x="537" y="164"/>
                    <a:pt x="538" y="165"/>
                  </a:cubicBezTo>
                  <a:cubicBezTo>
                    <a:pt x="541" y="169"/>
                    <a:pt x="541" y="169"/>
                    <a:pt x="541" y="169"/>
                  </a:cubicBezTo>
                  <a:cubicBezTo>
                    <a:pt x="543" y="172"/>
                    <a:pt x="543" y="172"/>
                    <a:pt x="543" y="172"/>
                  </a:cubicBezTo>
                  <a:cubicBezTo>
                    <a:pt x="544" y="173"/>
                    <a:pt x="544" y="173"/>
                    <a:pt x="544" y="173"/>
                  </a:cubicBezTo>
                  <a:cubicBezTo>
                    <a:pt x="545" y="174"/>
                    <a:pt x="545" y="174"/>
                    <a:pt x="545" y="174"/>
                  </a:cubicBezTo>
                  <a:cubicBezTo>
                    <a:pt x="545" y="174"/>
                    <a:pt x="545" y="174"/>
                    <a:pt x="545" y="174"/>
                  </a:cubicBezTo>
                  <a:cubicBezTo>
                    <a:pt x="545" y="174"/>
                    <a:pt x="545" y="174"/>
                    <a:pt x="545" y="174"/>
                  </a:cubicBezTo>
                  <a:cubicBezTo>
                    <a:pt x="546" y="175"/>
                    <a:pt x="546" y="175"/>
                    <a:pt x="546" y="175"/>
                  </a:cubicBezTo>
                  <a:cubicBezTo>
                    <a:pt x="548" y="177"/>
                    <a:pt x="549" y="178"/>
                    <a:pt x="551" y="180"/>
                  </a:cubicBezTo>
                  <a:cubicBezTo>
                    <a:pt x="553" y="181"/>
                    <a:pt x="553" y="181"/>
                    <a:pt x="553" y="181"/>
                  </a:cubicBezTo>
                  <a:cubicBezTo>
                    <a:pt x="553" y="182"/>
                    <a:pt x="553" y="182"/>
                    <a:pt x="553" y="182"/>
                  </a:cubicBezTo>
                  <a:cubicBezTo>
                    <a:pt x="554" y="182"/>
                    <a:pt x="554" y="182"/>
                    <a:pt x="554" y="182"/>
                  </a:cubicBezTo>
                  <a:cubicBezTo>
                    <a:pt x="557" y="184"/>
                    <a:pt x="557" y="184"/>
                    <a:pt x="557" y="184"/>
                  </a:cubicBezTo>
                  <a:cubicBezTo>
                    <a:pt x="560" y="186"/>
                    <a:pt x="560" y="186"/>
                    <a:pt x="560" y="186"/>
                  </a:cubicBezTo>
                  <a:cubicBezTo>
                    <a:pt x="562" y="187"/>
                    <a:pt x="562" y="187"/>
                    <a:pt x="562" y="187"/>
                  </a:cubicBezTo>
                  <a:cubicBezTo>
                    <a:pt x="562" y="188"/>
                    <a:pt x="562" y="188"/>
                    <a:pt x="562" y="188"/>
                  </a:cubicBezTo>
                  <a:cubicBezTo>
                    <a:pt x="563" y="188"/>
                    <a:pt x="563" y="188"/>
                    <a:pt x="563" y="188"/>
                  </a:cubicBezTo>
                  <a:cubicBezTo>
                    <a:pt x="563" y="188"/>
                    <a:pt x="563" y="188"/>
                    <a:pt x="563" y="188"/>
                  </a:cubicBezTo>
                  <a:cubicBezTo>
                    <a:pt x="563" y="188"/>
                    <a:pt x="563" y="188"/>
                    <a:pt x="563" y="188"/>
                  </a:cubicBezTo>
                  <a:cubicBezTo>
                    <a:pt x="570" y="192"/>
                    <a:pt x="570" y="192"/>
                    <a:pt x="570" y="192"/>
                  </a:cubicBezTo>
                  <a:cubicBezTo>
                    <a:pt x="572" y="193"/>
                    <a:pt x="573" y="194"/>
                    <a:pt x="575" y="195"/>
                  </a:cubicBezTo>
                  <a:cubicBezTo>
                    <a:pt x="576" y="196"/>
                    <a:pt x="577" y="196"/>
                    <a:pt x="577" y="197"/>
                  </a:cubicBezTo>
                  <a:cubicBezTo>
                    <a:pt x="578" y="198"/>
                    <a:pt x="578" y="198"/>
                    <a:pt x="578" y="198"/>
                  </a:cubicBezTo>
                  <a:cubicBezTo>
                    <a:pt x="578" y="198"/>
                    <a:pt x="578" y="198"/>
                    <a:pt x="578" y="198"/>
                  </a:cubicBezTo>
                  <a:cubicBezTo>
                    <a:pt x="578" y="198"/>
                    <a:pt x="578" y="198"/>
                    <a:pt x="578" y="198"/>
                  </a:cubicBezTo>
                  <a:cubicBezTo>
                    <a:pt x="579" y="202"/>
                    <a:pt x="579" y="202"/>
                    <a:pt x="579" y="202"/>
                  </a:cubicBezTo>
                  <a:cubicBezTo>
                    <a:pt x="580" y="205"/>
                    <a:pt x="580" y="205"/>
                    <a:pt x="580" y="205"/>
                  </a:cubicBezTo>
                  <a:cubicBezTo>
                    <a:pt x="580" y="206"/>
                    <a:pt x="580" y="207"/>
                    <a:pt x="580" y="208"/>
                  </a:cubicBezTo>
                  <a:cubicBezTo>
                    <a:pt x="581" y="210"/>
                    <a:pt x="581" y="212"/>
                    <a:pt x="581" y="214"/>
                  </a:cubicBezTo>
                  <a:cubicBezTo>
                    <a:pt x="581" y="218"/>
                    <a:pt x="581" y="223"/>
                    <a:pt x="581" y="227"/>
                  </a:cubicBezTo>
                  <a:cubicBezTo>
                    <a:pt x="581" y="231"/>
                    <a:pt x="580" y="235"/>
                    <a:pt x="580" y="240"/>
                  </a:cubicBezTo>
                  <a:cubicBezTo>
                    <a:pt x="579" y="243"/>
                    <a:pt x="579" y="247"/>
                    <a:pt x="578" y="250"/>
                  </a:cubicBezTo>
                  <a:cubicBezTo>
                    <a:pt x="576" y="252"/>
                    <a:pt x="573" y="253"/>
                    <a:pt x="570" y="254"/>
                  </a:cubicBezTo>
                  <a:cubicBezTo>
                    <a:pt x="560" y="258"/>
                    <a:pt x="550" y="261"/>
                    <a:pt x="539" y="262"/>
                  </a:cubicBezTo>
                  <a:cubicBezTo>
                    <a:pt x="534" y="263"/>
                    <a:pt x="529" y="264"/>
                    <a:pt x="523" y="264"/>
                  </a:cubicBezTo>
                  <a:cubicBezTo>
                    <a:pt x="518" y="264"/>
                    <a:pt x="513" y="264"/>
                    <a:pt x="507" y="264"/>
                  </a:cubicBezTo>
                  <a:cubicBezTo>
                    <a:pt x="506" y="264"/>
                    <a:pt x="505" y="264"/>
                    <a:pt x="504" y="264"/>
                  </a:cubicBezTo>
                  <a:cubicBezTo>
                    <a:pt x="514" y="259"/>
                    <a:pt x="514" y="259"/>
                    <a:pt x="514" y="259"/>
                  </a:cubicBezTo>
                  <a:cubicBezTo>
                    <a:pt x="516" y="258"/>
                    <a:pt x="519" y="256"/>
                    <a:pt x="521" y="255"/>
                  </a:cubicBezTo>
                  <a:cubicBezTo>
                    <a:pt x="523" y="254"/>
                    <a:pt x="525" y="252"/>
                    <a:pt x="527" y="250"/>
                  </a:cubicBezTo>
                  <a:cubicBezTo>
                    <a:pt x="531" y="247"/>
                    <a:pt x="535" y="243"/>
                    <a:pt x="537" y="239"/>
                  </a:cubicBezTo>
                  <a:cubicBezTo>
                    <a:pt x="554" y="228"/>
                    <a:pt x="554" y="228"/>
                    <a:pt x="554" y="228"/>
                  </a:cubicBezTo>
                  <a:cubicBezTo>
                    <a:pt x="552" y="224"/>
                    <a:pt x="552" y="224"/>
                    <a:pt x="552" y="224"/>
                  </a:cubicBezTo>
                  <a:cubicBezTo>
                    <a:pt x="540" y="232"/>
                    <a:pt x="540" y="232"/>
                    <a:pt x="540" y="232"/>
                  </a:cubicBezTo>
                  <a:cubicBezTo>
                    <a:pt x="540" y="231"/>
                    <a:pt x="540" y="230"/>
                    <a:pt x="540" y="230"/>
                  </a:cubicBezTo>
                  <a:cubicBezTo>
                    <a:pt x="541" y="227"/>
                    <a:pt x="541" y="225"/>
                    <a:pt x="541" y="222"/>
                  </a:cubicBezTo>
                  <a:cubicBezTo>
                    <a:pt x="541" y="219"/>
                    <a:pt x="541" y="217"/>
                    <a:pt x="541" y="214"/>
                  </a:cubicBezTo>
                  <a:cubicBezTo>
                    <a:pt x="540" y="177"/>
                    <a:pt x="540" y="177"/>
                    <a:pt x="540" y="177"/>
                  </a:cubicBezTo>
                  <a:cubicBezTo>
                    <a:pt x="540" y="177"/>
                    <a:pt x="540" y="177"/>
                    <a:pt x="540" y="177"/>
                  </a:cubicBezTo>
                  <a:cubicBezTo>
                    <a:pt x="536" y="177"/>
                    <a:pt x="536" y="177"/>
                    <a:pt x="536" y="177"/>
                  </a:cubicBezTo>
                  <a:cubicBezTo>
                    <a:pt x="536" y="207"/>
                    <a:pt x="536" y="207"/>
                    <a:pt x="536" y="207"/>
                  </a:cubicBezTo>
                  <a:cubicBezTo>
                    <a:pt x="536" y="214"/>
                    <a:pt x="536" y="214"/>
                    <a:pt x="536" y="214"/>
                  </a:cubicBezTo>
                  <a:cubicBezTo>
                    <a:pt x="536" y="217"/>
                    <a:pt x="536" y="219"/>
                    <a:pt x="536" y="222"/>
                  </a:cubicBezTo>
                  <a:cubicBezTo>
                    <a:pt x="535" y="224"/>
                    <a:pt x="535" y="226"/>
                    <a:pt x="534" y="229"/>
                  </a:cubicBezTo>
                  <a:cubicBezTo>
                    <a:pt x="534" y="231"/>
                    <a:pt x="533" y="233"/>
                    <a:pt x="532" y="235"/>
                  </a:cubicBezTo>
                  <a:cubicBezTo>
                    <a:pt x="532" y="236"/>
                    <a:pt x="531" y="237"/>
                    <a:pt x="531" y="237"/>
                  </a:cubicBezTo>
                  <a:cubicBezTo>
                    <a:pt x="495" y="259"/>
                    <a:pt x="495" y="259"/>
                    <a:pt x="495" y="259"/>
                  </a:cubicBezTo>
                  <a:cubicBezTo>
                    <a:pt x="488" y="263"/>
                    <a:pt x="488" y="263"/>
                    <a:pt x="488" y="263"/>
                  </a:cubicBezTo>
                  <a:cubicBezTo>
                    <a:pt x="486" y="263"/>
                    <a:pt x="484" y="263"/>
                    <a:pt x="482" y="264"/>
                  </a:cubicBezTo>
                  <a:cubicBezTo>
                    <a:pt x="479" y="264"/>
                    <a:pt x="476" y="266"/>
                    <a:pt x="473" y="267"/>
                  </a:cubicBezTo>
                  <a:cubicBezTo>
                    <a:pt x="468" y="270"/>
                    <a:pt x="464" y="275"/>
                    <a:pt x="460" y="279"/>
                  </a:cubicBezTo>
                  <a:cubicBezTo>
                    <a:pt x="458" y="281"/>
                    <a:pt x="456" y="282"/>
                    <a:pt x="454" y="284"/>
                  </a:cubicBezTo>
                  <a:cubicBezTo>
                    <a:pt x="454" y="284"/>
                    <a:pt x="453" y="285"/>
                    <a:pt x="453" y="285"/>
                  </a:cubicBezTo>
                  <a:cubicBezTo>
                    <a:pt x="453" y="285"/>
                    <a:pt x="453" y="285"/>
                    <a:pt x="453" y="285"/>
                  </a:cubicBezTo>
                  <a:cubicBezTo>
                    <a:pt x="452" y="285"/>
                    <a:pt x="452" y="285"/>
                    <a:pt x="452" y="285"/>
                  </a:cubicBezTo>
                  <a:cubicBezTo>
                    <a:pt x="452" y="285"/>
                    <a:pt x="452" y="285"/>
                    <a:pt x="452" y="285"/>
                  </a:cubicBezTo>
                  <a:cubicBezTo>
                    <a:pt x="452" y="285"/>
                    <a:pt x="452" y="284"/>
                    <a:pt x="452" y="283"/>
                  </a:cubicBezTo>
                  <a:cubicBezTo>
                    <a:pt x="451" y="280"/>
                    <a:pt x="449" y="278"/>
                    <a:pt x="448" y="275"/>
                  </a:cubicBezTo>
                  <a:cubicBezTo>
                    <a:pt x="447" y="274"/>
                    <a:pt x="446" y="273"/>
                    <a:pt x="445" y="271"/>
                  </a:cubicBezTo>
                  <a:cubicBezTo>
                    <a:pt x="445" y="271"/>
                    <a:pt x="444" y="269"/>
                    <a:pt x="443" y="268"/>
                  </a:cubicBezTo>
                  <a:cubicBezTo>
                    <a:pt x="442" y="266"/>
                    <a:pt x="440" y="263"/>
                    <a:pt x="439" y="261"/>
                  </a:cubicBezTo>
                  <a:cubicBezTo>
                    <a:pt x="438" y="258"/>
                    <a:pt x="437" y="256"/>
                    <a:pt x="437" y="254"/>
                  </a:cubicBezTo>
                  <a:cubicBezTo>
                    <a:pt x="437" y="252"/>
                    <a:pt x="436" y="251"/>
                    <a:pt x="437" y="250"/>
                  </a:cubicBezTo>
                  <a:cubicBezTo>
                    <a:pt x="437" y="249"/>
                    <a:pt x="437" y="248"/>
                    <a:pt x="437" y="246"/>
                  </a:cubicBezTo>
                  <a:cubicBezTo>
                    <a:pt x="437" y="244"/>
                    <a:pt x="438" y="241"/>
                    <a:pt x="439" y="239"/>
                  </a:cubicBezTo>
                  <a:cubicBezTo>
                    <a:pt x="441" y="230"/>
                    <a:pt x="441" y="230"/>
                    <a:pt x="441" y="230"/>
                  </a:cubicBezTo>
                  <a:cubicBezTo>
                    <a:pt x="442" y="228"/>
                    <a:pt x="443" y="225"/>
                    <a:pt x="444" y="222"/>
                  </a:cubicBezTo>
                  <a:cubicBezTo>
                    <a:pt x="444" y="219"/>
                    <a:pt x="445" y="216"/>
                    <a:pt x="445" y="214"/>
                  </a:cubicBezTo>
                  <a:cubicBezTo>
                    <a:pt x="446" y="211"/>
                    <a:pt x="446" y="208"/>
                    <a:pt x="446" y="205"/>
                  </a:cubicBezTo>
                  <a:cubicBezTo>
                    <a:pt x="447" y="202"/>
                    <a:pt x="447" y="199"/>
                    <a:pt x="447" y="196"/>
                  </a:cubicBezTo>
                  <a:cubicBezTo>
                    <a:pt x="447" y="193"/>
                    <a:pt x="446" y="190"/>
                    <a:pt x="446" y="187"/>
                  </a:cubicBezTo>
                  <a:cubicBezTo>
                    <a:pt x="446" y="184"/>
                    <a:pt x="445" y="182"/>
                    <a:pt x="444" y="179"/>
                  </a:cubicBezTo>
                  <a:cubicBezTo>
                    <a:pt x="444" y="177"/>
                    <a:pt x="444" y="176"/>
                    <a:pt x="443" y="174"/>
                  </a:cubicBezTo>
                  <a:cubicBezTo>
                    <a:pt x="442" y="170"/>
                    <a:pt x="442" y="170"/>
                    <a:pt x="442" y="170"/>
                  </a:cubicBezTo>
                  <a:cubicBezTo>
                    <a:pt x="440" y="166"/>
                    <a:pt x="440" y="166"/>
                    <a:pt x="440" y="166"/>
                  </a:cubicBezTo>
                  <a:cubicBezTo>
                    <a:pt x="439" y="165"/>
                    <a:pt x="439" y="164"/>
                    <a:pt x="438" y="162"/>
                  </a:cubicBezTo>
                  <a:cubicBezTo>
                    <a:pt x="438" y="162"/>
                    <a:pt x="438" y="162"/>
                    <a:pt x="438" y="162"/>
                  </a:cubicBezTo>
                  <a:cubicBezTo>
                    <a:pt x="438" y="162"/>
                    <a:pt x="438" y="162"/>
                    <a:pt x="438" y="162"/>
                  </a:cubicBezTo>
                  <a:cubicBezTo>
                    <a:pt x="437" y="160"/>
                    <a:pt x="437" y="160"/>
                    <a:pt x="437" y="160"/>
                  </a:cubicBezTo>
                  <a:cubicBezTo>
                    <a:pt x="436" y="159"/>
                    <a:pt x="436" y="159"/>
                    <a:pt x="436" y="159"/>
                  </a:cubicBezTo>
                  <a:cubicBezTo>
                    <a:pt x="436" y="159"/>
                    <a:pt x="436" y="159"/>
                    <a:pt x="436" y="158"/>
                  </a:cubicBezTo>
                  <a:cubicBezTo>
                    <a:pt x="438" y="159"/>
                    <a:pt x="441" y="159"/>
                    <a:pt x="445" y="158"/>
                  </a:cubicBezTo>
                  <a:cubicBezTo>
                    <a:pt x="445" y="158"/>
                    <a:pt x="444" y="155"/>
                    <a:pt x="443" y="153"/>
                  </a:cubicBezTo>
                  <a:cubicBezTo>
                    <a:pt x="443" y="153"/>
                    <a:pt x="447" y="152"/>
                    <a:pt x="449" y="150"/>
                  </a:cubicBezTo>
                  <a:cubicBezTo>
                    <a:pt x="449" y="150"/>
                    <a:pt x="444" y="142"/>
                    <a:pt x="437" y="142"/>
                  </a:cubicBezTo>
                  <a:cubicBezTo>
                    <a:pt x="439" y="135"/>
                    <a:pt x="433" y="128"/>
                    <a:pt x="433" y="128"/>
                  </a:cubicBezTo>
                  <a:cubicBezTo>
                    <a:pt x="431" y="129"/>
                    <a:pt x="429" y="132"/>
                    <a:pt x="429" y="132"/>
                  </a:cubicBezTo>
                  <a:cubicBezTo>
                    <a:pt x="427" y="130"/>
                    <a:pt x="425" y="128"/>
                    <a:pt x="425" y="128"/>
                  </a:cubicBezTo>
                  <a:cubicBezTo>
                    <a:pt x="420" y="133"/>
                    <a:pt x="420" y="139"/>
                    <a:pt x="421" y="142"/>
                  </a:cubicBezTo>
                  <a:cubicBezTo>
                    <a:pt x="418" y="141"/>
                    <a:pt x="413" y="138"/>
                    <a:pt x="407" y="141"/>
                  </a:cubicBezTo>
                  <a:cubicBezTo>
                    <a:pt x="407" y="141"/>
                    <a:pt x="407" y="144"/>
                    <a:pt x="408" y="145"/>
                  </a:cubicBezTo>
                  <a:cubicBezTo>
                    <a:pt x="408" y="145"/>
                    <a:pt x="405" y="147"/>
                    <a:pt x="403" y="148"/>
                  </a:cubicBezTo>
                  <a:cubicBezTo>
                    <a:pt x="403" y="148"/>
                    <a:pt x="407" y="157"/>
                    <a:pt x="415" y="157"/>
                  </a:cubicBezTo>
                  <a:cubicBezTo>
                    <a:pt x="412" y="164"/>
                    <a:pt x="418" y="171"/>
                    <a:pt x="418" y="171"/>
                  </a:cubicBezTo>
                  <a:cubicBezTo>
                    <a:pt x="420" y="170"/>
                    <a:pt x="423" y="167"/>
                    <a:pt x="423" y="167"/>
                  </a:cubicBezTo>
                  <a:cubicBezTo>
                    <a:pt x="424" y="169"/>
                    <a:pt x="426" y="170"/>
                    <a:pt x="426" y="170"/>
                  </a:cubicBezTo>
                  <a:cubicBezTo>
                    <a:pt x="430" y="167"/>
                    <a:pt x="431" y="162"/>
                    <a:pt x="431" y="159"/>
                  </a:cubicBezTo>
                  <a:cubicBezTo>
                    <a:pt x="432" y="161"/>
                    <a:pt x="432" y="161"/>
                    <a:pt x="432" y="161"/>
                  </a:cubicBezTo>
                  <a:cubicBezTo>
                    <a:pt x="432" y="162"/>
                    <a:pt x="432" y="162"/>
                    <a:pt x="432" y="162"/>
                  </a:cubicBezTo>
                  <a:cubicBezTo>
                    <a:pt x="433" y="163"/>
                    <a:pt x="433" y="163"/>
                    <a:pt x="433" y="163"/>
                  </a:cubicBezTo>
                  <a:cubicBezTo>
                    <a:pt x="434" y="165"/>
                    <a:pt x="434" y="165"/>
                    <a:pt x="434" y="165"/>
                  </a:cubicBezTo>
                  <a:cubicBezTo>
                    <a:pt x="435" y="166"/>
                    <a:pt x="435" y="167"/>
                    <a:pt x="436" y="168"/>
                  </a:cubicBezTo>
                  <a:cubicBezTo>
                    <a:pt x="437" y="172"/>
                    <a:pt x="437" y="172"/>
                    <a:pt x="437" y="172"/>
                  </a:cubicBezTo>
                  <a:cubicBezTo>
                    <a:pt x="439" y="176"/>
                    <a:pt x="439" y="176"/>
                    <a:pt x="439" y="176"/>
                  </a:cubicBezTo>
                  <a:cubicBezTo>
                    <a:pt x="439" y="177"/>
                    <a:pt x="439" y="179"/>
                    <a:pt x="440" y="180"/>
                  </a:cubicBezTo>
                  <a:cubicBezTo>
                    <a:pt x="440" y="183"/>
                    <a:pt x="441" y="185"/>
                    <a:pt x="441" y="188"/>
                  </a:cubicBezTo>
                  <a:cubicBezTo>
                    <a:pt x="441" y="191"/>
                    <a:pt x="441" y="193"/>
                    <a:pt x="441" y="196"/>
                  </a:cubicBezTo>
                  <a:cubicBezTo>
                    <a:pt x="441" y="199"/>
                    <a:pt x="441" y="202"/>
                    <a:pt x="441" y="204"/>
                  </a:cubicBezTo>
                  <a:cubicBezTo>
                    <a:pt x="440" y="207"/>
                    <a:pt x="440" y="210"/>
                    <a:pt x="439" y="213"/>
                  </a:cubicBezTo>
                  <a:cubicBezTo>
                    <a:pt x="439" y="215"/>
                    <a:pt x="438" y="218"/>
                    <a:pt x="438" y="221"/>
                  </a:cubicBezTo>
                  <a:cubicBezTo>
                    <a:pt x="437" y="223"/>
                    <a:pt x="436" y="226"/>
                    <a:pt x="435" y="229"/>
                  </a:cubicBezTo>
                  <a:cubicBezTo>
                    <a:pt x="432" y="237"/>
                    <a:pt x="432" y="237"/>
                    <a:pt x="432" y="237"/>
                  </a:cubicBezTo>
                  <a:cubicBezTo>
                    <a:pt x="431" y="239"/>
                    <a:pt x="431" y="242"/>
                    <a:pt x="430" y="245"/>
                  </a:cubicBezTo>
                  <a:cubicBezTo>
                    <a:pt x="430" y="247"/>
                    <a:pt x="430" y="248"/>
                    <a:pt x="429" y="250"/>
                  </a:cubicBezTo>
                  <a:cubicBezTo>
                    <a:pt x="429" y="251"/>
                    <a:pt x="430" y="253"/>
                    <a:pt x="430" y="255"/>
                  </a:cubicBezTo>
                  <a:cubicBezTo>
                    <a:pt x="430" y="258"/>
                    <a:pt x="431" y="261"/>
                    <a:pt x="432" y="264"/>
                  </a:cubicBezTo>
                  <a:cubicBezTo>
                    <a:pt x="433" y="264"/>
                    <a:pt x="433" y="264"/>
                    <a:pt x="433" y="265"/>
                  </a:cubicBezTo>
                  <a:cubicBezTo>
                    <a:pt x="437" y="272"/>
                    <a:pt x="437" y="272"/>
                    <a:pt x="437" y="272"/>
                  </a:cubicBezTo>
                  <a:cubicBezTo>
                    <a:pt x="437" y="273"/>
                    <a:pt x="438" y="274"/>
                    <a:pt x="439" y="275"/>
                  </a:cubicBezTo>
                  <a:cubicBezTo>
                    <a:pt x="440" y="277"/>
                    <a:pt x="440" y="278"/>
                    <a:pt x="441" y="279"/>
                  </a:cubicBezTo>
                  <a:cubicBezTo>
                    <a:pt x="442" y="281"/>
                    <a:pt x="443" y="284"/>
                    <a:pt x="444" y="286"/>
                  </a:cubicBezTo>
                  <a:cubicBezTo>
                    <a:pt x="444" y="287"/>
                    <a:pt x="444" y="287"/>
                    <a:pt x="444" y="288"/>
                  </a:cubicBezTo>
                  <a:cubicBezTo>
                    <a:pt x="445" y="288"/>
                    <a:pt x="445" y="289"/>
                    <a:pt x="445" y="289"/>
                  </a:cubicBezTo>
                  <a:cubicBezTo>
                    <a:pt x="445" y="290"/>
                    <a:pt x="445" y="290"/>
                    <a:pt x="445" y="291"/>
                  </a:cubicBezTo>
                  <a:cubicBezTo>
                    <a:pt x="445" y="291"/>
                    <a:pt x="445" y="291"/>
                    <a:pt x="445" y="291"/>
                  </a:cubicBezTo>
                  <a:cubicBezTo>
                    <a:pt x="440" y="295"/>
                    <a:pt x="436" y="298"/>
                    <a:pt x="431" y="302"/>
                  </a:cubicBezTo>
                  <a:cubicBezTo>
                    <a:pt x="427" y="306"/>
                    <a:pt x="423" y="311"/>
                    <a:pt x="420" y="317"/>
                  </a:cubicBezTo>
                  <a:cubicBezTo>
                    <a:pt x="419" y="319"/>
                    <a:pt x="418" y="321"/>
                    <a:pt x="417" y="323"/>
                  </a:cubicBezTo>
                  <a:cubicBezTo>
                    <a:pt x="416" y="320"/>
                    <a:pt x="414" y="318"/>
                    <a:pt x="412" y="317"/>
                  </a:cubicBezTo>
                  <a:cubicBezTo>
                    <a:pt x="407" y="314"/>
                    <a:pt x="402" y="315"/>
                    <a:pt x="399" y="319"/>
                  </a:cubicBezTo>
                  <a:cubicBezTo>
                    <a:pt x="399" y="319"/>
                    <a:pt x="399" y="319"/>
                    <a:pt x="399" y="319"/>
                  </a:cubicBezTo>
                  <a:cubicBezTo>
                    <a:pt x="400" y="314"/>
                    <a:pt x="397" y="310"/>
                    <a:pt x="393" y="307"/>
                  </a:cubicBezTo>
                  <a:cubicBezTo>
                    <a:pt x="387" y="305"/>
                    <a:pt x="381" y="307"/>
                    <a:pt x="378" y="312"/>
                  </a:cubicBezTo>
                  <a:cubicBezTo>
                    <a:pt x="377" y="314"/>
                    <a:pt x="377" y="318"/>
                    <a:pt x="378" y="320"/>
                  </a:cubicBezTo>
                  <a:cubicBezTo>
                    <a:pt x="373" y="318"/>
                    <a:pt x="367" y="320"/>
                    <a:pt x="365" y="325"/>
                  </a:cubicBezTo>
                  <a:cubicBezTo>
                    <a:pt x="362" y="330"/>
                    <a:pt x="365" y="337"/>
                    <a:pt x="370" y="339"/>
                  </a:cubicBezTo>
                  <a:cubicBezTo>
                    <a:pt x="372" y="340"/>
                    <a:pt x="373" y="340"/>
                    <a:pt x="374" y="340"/>
                  </a:cubicBezTo>
                  <a:cubicBezTo>
                    <a:pt x="374" y="341"/>
                    <a:pt x="374" y="341"/>
                    <a:pt x="374" y="341"/>
                  </a:cubicBezTo>
                  <a:cubicBezTo>
                    <a:pt x="372" y="346"/>
                    <a:pt x="374" y="352"/>
                    <a:pt x="379" y="355"/>
                  </a:cubicBezTo>
                  <a:cubicBezTo>
                    <a:pt x="385" y="358"/>
                    <a:pt x="391" y="356"/>
                    <a:pt x="394" y="351"/>
                  </a:cubicBezTo>
                  <a:cubicBezTo>
                    <a:pt x="394" y="350"/>
                    <a:pt x="394" y="350"/>
                    <a:pt x="394" y="350"/>
                  </a:cubicBezTo>
                  <a:cubicBezTo>
                    <a:pt x="395" y="351"/>
                    <a:pt x="397" y="352"/>
                    <a:pt x="398" y="353"/>
                  </a:cubicBezTo>
                  <a:cubicBezTo>
                    <a:pt x="403" y="355"/>
                    <a:pt x="409" y="354"/>
                    <a:pt x="412" y="350"/>
                  </a:cubicBezTo>
                  <a:cubicBezTo>
                    <a:pt x="411" y="351"/>
                    <a:pt x="411" y="351"/>
                    <a:pt x="411" y="352"/>
                  </a:cubicBezTo>
                  <a:cubicBezTo>
                    <a:pt x="410" y="358"/>
                    <a:pt x="408" y="363"/>
                    <a:pt x="405" y="368"/>
                  </a:cubicBezTo>
                  <a:cubicBezTo>
                    <a:pt x="403" y="374"/>
                    <a:pt x="400" y="379"/>
                    <a:pt x="398" y="385"/>
                  </a:cubicBezTo>
                  <a:cubicBezTo>
                    <a:pt x="396" y="391"/>
                    <a:pt x="394" y="397"/>
                    <a:pt x="393" y="403"/>
                  </a:cubicBezTo>
                  <a:cubicBezTo>
                    <a:pt x="392" y="409"/>
                    <a:pt x="392" y="415"/>
                    <a:pt x="392" y="421"/>
                  </a:cubicBezTo>
                  <a:cubicBezTo>
                    <a:pt x="391" y="426"/>
                    <a:pt x="391" y="426"/>
                    <a:pt x="391" y="426"/>
                  </a:cubicBezTo>
                  <a:cubicBezTo>
                    <a:pt x="391" y="428"/>
                    <a:pt x="391" y="428"/>
                    <a:pt x="391" y="428"/>
                  </a:cubicBezTo>
                  <a:cubicBezTo>
                    <a:pt x="391" y="430"/>
                    <a:pt x="391" y="430"/>
                    <a:pt x="391" y="430"/>
                  </a:cubicBezTo>
                  <a:cubicBezTo>
                    <a:pt x="391" y="438"/>
                    <a:pt x="391" y="438"/>
                    <a:pt x="391" y="438"/>
                  </a:cubicBezTo>
                  <a:cubicBezTo>
                    <a:pt x="391" y="439"/>
                    <a:pt x="390" y="439"/>
                    <a:pt x="389" y="440"/>
                  </a:cubicBezTo>
                  <a:cubicBezTo>
                    <a:pt x="387" y="441"/>
                    <a:pt x="386" y="442"/>
                    <a:pt x="384" y="443"/>
                  </a:cubicBezTo>
                  <a:cubicBezTo>
                    <a:pt x="380" y="447"/>
                    <a:pt x="380" y="447"/>
                    <a:pt x="380" y="447"/>
                  </a:cubicBezTo>
                  <a:cubicBezTo>
                    <a:pt x="379" y="448"/>
                    <a:pt x="379" y="448"/>
                    <a:pt x="379" y="448"/>
                  </a:cubicBezTo>
                  <a:cubicBezTo>
                    <a:pt x="379" y="448"/>
                    <a:pt x="379" y="448"/>
                    <a:pt x="379" y="448"/>
                  </a:cubicBezTo>
                  <a:cubicBezTo>
                    <a:pt x="378" y="448"/>
                    <a:pt x="378" y="448"/>
                    <a:pt x="378" y="448"/>
                  </a:cubicBezTo>
                  <a:cubicBezTo>
                    <a:pt x="378" y="449"/>
                    <a:pt x="378" y="449"/>
                    <a:pt x="378" y="449"/>
                  </a:cubicBezTo>
                  <a:cubicBezTo>
                    <a:pt x="376" y="451"/>
                    <a:pt x="376" y="451"/>
                    <a:pt x="376" y="451"/>
                  </a:cubicBezTo>
                  <a:cubicBezTo>
                    <a:pt x="374" y="453"/>
                    <a:pt x="374" y="453"/>
                    <a:pt x="374" y="453"/>
                  </a:cubicBezTo>
                  <a:cubicBezTo>
                    <a:pt x="374" y="453"/>
                    <a:pt x="374" y="453"/>
                    <a:pt x="374" y="453"/>
                  </a:cubicBezTo>
                  <a:cubicBezTo>
                    <a:pt x="374" y="454"/>
                    <a:pt x="374" y="454"/>
                    <a:pt x="374" y="454"/>
                  </a:cubicBezTo>
                  <a:cubicBezTo>
                    <a:pt x="373" y="454"/>
                    <a:pt x="373" y="454"/>
                    <a:pt x="373" y="454"/>
                  </a:cubicBezTo>
                  <a:cubicBezTo>
                    <a:pt x="373" y="455"/>
                    <a:pt x="373" y="455"/>
                    <a:pt x="373" y="455"/>
                  </a:cubicBezTo>
                  <a:cubicBezTo>
                    <a:pt x="370" y="458"/>
                    <a:pt x="368" y="461"/>
                    <a:pt x="366" y="464"/>
                  </a:cubicBezTo>
                  <a:cubicBezTo>
                    <a:pt x="358" y="476"/>
                    <a:pt x="348" y="485"/>
                    <a:pt x="337" y="495"/>
                  </a:cubicBezTo>
                  <a:cubicBezTo>
                    <a:pt x="326" y="504"/>
                    <a:pt x="315" y="514"/>
                    <a:pt x="306" y="526"/>
                  </a:cubicBezTo>
                  <a:cubicBezTo>
                    <a:pt x="301" y="532"/>
                    <a:pt x="297" y="538"/>
                    <a:pt x="293" y="544"/>
                  </a:cubicBezTo>
                  <a:cubicBezTo>
                    <a:pt x="283" y="559"/>
                    <a:pt x="283" y="559"/>
                    <a:pt x="283" y="559"/>
                  </a:cubicBezTo>
                  <a:cubicBezTo>
                    <a:pt x="286" y="535"/>
                    <a:pt x="286" y="535"/>
                    <a:pt x="286" y="535"/>
                  </a:cubicBezTo>
                  <a:cubicBezTo>
                    <a:pt x="287" y="533"/>
                    <a:pt x="287" y="531"/>
                    <a:pt x="287" y="529"/>
                  </a:cubicBezTo>
                  <a:cubicBezTo>
                    <a:pt x="287" y="523"/>
                    <a:pt x="287" y="523"/>
                    <a:pt x="287" y="523"/>
                  </a:cubicBezTo>
                  <a:cubicBezTo>
                    <a:pt x="288" y="521"/>
                    <a:pt x="287" y="519"/>
                    <a:pt x="287" y="517"/>
                  </a:cubicBezTo>
                  <a:cubicBezTo>
                    <a:pt x="287" y="515"/>
                    <a:pt x="287" y="513"/>
                    <a:pt x="286" y="511"/>
                  </a:cubicBezTo>
                  <a:cubicBezTo>
                    <a:pt x="285" y="507"/>
                    <a:pt x="283" y="503"/>
                    <a:pt x="280" y="500"/>
                  </a:cubicBezTo>
                  <a:cubicBezTo>
                    <a:pt x="277" y="497"/>
                    <a:pt x="275" y="494"/>
                    <a:pt x="272" y="491"/>
                  </a:cubicBezTo>
                  <a:cubicBezTo>
                    <a:pt x="271" y="489"/>
                    <a:pt x="269" y="488"/>
                    <a:pt x="268" y="486"/>
                  </a:cubicBezTo>
                  <a:cubicBezTo>
                    <a:pt x="267" y="484"/>
                    <a:pt x="266" y="483"/>
                    <a:pt x="265" y="481"/>
                  </a:cubicBezTo>
                  <a:cubicBezTo>
                    <a:pt x="263" y="477"/>
                    <a:pt x="262" y="473"/>
                    <a:pt x="260" y="469"/>
                  </a:cubicBezTo>
                  <a:cubicBezTo>
                    <a:pt x="258" y="462"/>
                    <a:pt x="256" y="453"/>
                    <a:pt x="255" y="445"/>
                  </a:cubicBezTo>
                  <a:cubicBezTo>
                    <a:pt x="255" y="444"/>
                    <a:pt x="255" y="442"/>
                    <a:pt x="255" y="441"/>
                  </a:cubicBezTo>
                  <a:cubicBezTo>
                    <a:pt x="256" y="441"/>
                    <a:pt x="257" y="441"/>
                    <a:pt x="257" y="440"/>
                  </a:cubicBezTo>
                  <a:cubicBezTo>
                    <a:pt x="257" y="440"/>
                    <a:pt x="257" y="440"/>
                    <a:pt x="257" y="440"/>
                  </a:cubicBezTo>
                  <a:cubicBezTo>
                    <a:pt x="256" y="442"/>
                    <a:pt x="256" y="445"/>
                    <a:pt x="258" y="447"/>
                  </a:cubicBezTo>
                  <a:cubicBezTo>
                    <a:pt x="259" y="449"/>
                    <a:pt x="263" y="450"/>
                    <a:pt x="265" y="448"/>
                  </a:cubicBezTo>
                  <a:cubicBezTo>
                    <a:pt x="266" y="447"/>
                    <a:pt x="267" y="446"/>
                    <a:pt x="267" y="444"/>
                  </a:cubicBezTo>
                  <a:cubicBezTo>
                    <a:pt x="268" y="446"/>
                    <a:pt x="271" y="447"/>
                    <a:pt x="273" y="445"/>
                  </a:cubicBezTo>
                  <a:cubicBezTo>
                    <a:pt x="276" y="443"/>
                    <a:pt x="276" y="440"/>
                    <a:pt x="274" y="438"/>
                  </a:cubicBezTo>
                  <a:cubicBezTo>
                    <a:pt x="274" y="437"/>
                    <a:pt x="273" y="437"/>
                    <a:pt x="273" y="436"/>
                  </a:cubicBezTo>
                  <a:cubicBezTo>
                    <a:pt x="273" y="436"/>
                    <a:pt x="273" y="436"/>
                    <a:pt x="273" y="436"/>
                  </a:cubicBezTo>
                  <a:cubicBezTo>
                    <a:pt x="275" y="435"/>
                    <a:pt x="275" y="431"/>
                    <a:pt x="274" y="429"/>
                  </a:cubicBezTo>
                  <a:cubicBezTo>
                    <a:pt x="272" y="427"/>
                    <a:pt x="269" y="426"/>
                    <a:pt x="266" y="428"/>
                  </a:cubicBezTo>
                  <a:cubicBezTo>
                    <a:pt x="266" y="428"/>
                    <a:pt x="266" y="428"/>
                    <a:pt x="266" y="428"/>
                  </a:cubicBezTo>
                  <a:cubicBezTo>
                    <a:pt x="266" y="427"/>
                    <a:pt x="265" y="427"/>
                    <a:pt x="265" y="426"/>
                  </a:cubicBezTo>
                  <a:cubicBezTo>
                    <a:pt x="263" y="424"/>
                    <a:pt x="260" y="423"/>
                    <a:pt x="258" y="425"/>
                  </a:cubicBezTo>
                  <a:cubicBezTo>
                    <a:pt x="256" y="426"/>
                    <a:pt x="255" y="429"/>
                    <a:pt x="256" y="431"/>
                  </a:cubicBezTo>
                  <a:cubicBezTo>
                    <a:pt x="255" y="430"/>
                    <a:pt x="254" y="430"/>
                    <a:pt x="253" y="431"/>
                  </a:cubicBezTo>
                  <a:cubicBezTo>
                    <a:pt x="253" y="427"/>
                    <a:pt x="252" y="424"/>
                    <a:pt x="252" y="420"/>
                  </a:cubicBezTo>
                  <a:cubicBezTo>
                    <a:pt x="250" y="412"/>
                    <a:pt x="248" y="404"/>
                    <a:pt x="245" y="396"/>
                  </a:cubicBezTo>
                  <a:cubicBezTo>
                    <a:pt x="242" y="388"/>
                    <a:pt x="238" y="381"/>
                    <a:pt x="233" y="374"/>
                  </a:cubicBezTo>
                  <a:cubicBezTo>
                    <a:pt x="228" y="367"/>
                    <a:pt x="223" y="361"/>
                    <a:pt x="217" y="355"/>
                  </a:cubicBezTo>
                  <a:cubicBezTo>
                    <a:pt x="210" y="349"/>
                    <a:pt x="203" y="344"/>
                    <a:pt x="196" y="340"/>
                  </a:cubicBezTo>
                  <a:cubicBezTo>
                    <a:pt x="192" y="338"/>
                    <a:pt x="189" y="336"/>
                    <a:pt x="185" y="335"/>
                  </a:cubicBezTo>
                  <a:cubicBezTo>
                    <a:pt x="181" y="333"/>
                    <a:pt x="177" y="332"/>
                    <a:pt x="173" y="330"/>
                  </a:cubicBezTo>
                  <a:cubicBezTo>
                    <a:pt x="173" y="330"/>
                    <a:pt x="173" y="330"/>
                    <a:pt x="173" y="330"/>
                  </a:cubicBezTo>
                  <a:cubicBezTo>
                    <a:pt x="173" y="330"/>
                    <a:pt x="173" y="330"/>
                    <a:pt x="173" y="330"/>
                  </a:cubicBezTo>
                  <a:cubicBezTo>
                    <a:pt x="169" y="330"/>
                    <a:pt x="169" y="330"/>
                    <a:pt x="169" y="330"/>
                  </a:cubicBezTo>
                  <a:cubicBezTo>
                    <a:pt x="168" y="329"/>
                    <a:pt x="168" y="329"/>
                    <a:pt x="168" y="329"/>
                  </a:cubicBezTo>
                  <a:cubicBezTo>
                    <a:pt x="166" y="329"/>
                    <a:pt x="166" y="329"/>
                    <a:pt x="166" y="329"/>
                  </a:cubicBezTo>
                  <a:cubicBezTo>
                    <a:pt x="163" y="328"/>
                    <a:pt x="163" y="328"/>
                    <a:pt x="163" y="328"/>
                  </a:cubicBezTo>
                  <a:cubicBezTo>
                    <a:pt x="162" y="328"/>
                    <a:pt x="162" y="328"/>
                    <a:pt x="162" y="328"/>
                  </a:cubicBezTo>
                  <a:cubicBezTo>
                    <a:pt x="161" y="328"/>
                    <a:pt x="161" y="328"/>
                    <a:pt x="160" y="328"/>
                  </a:cubicBezTo>
                  <a:cubicBezTo>
                    <a:pt x="159" y="328"/>
                    <a:pt x="159" y="328"/>
                    <a:pt x="159" y="328"/>
                  </a:cubicBezTo>
                  <a:cubicBezTo>
                    <a:pt x="159" y="327"/>
                    <a:pt x="158" y="326"/>
                    <a:pt x="158" y="325"/>
                  </a:cubicBezTo>
                  <a:cubicBezTo>
                    <a:pt x="158" y="325"/>
                    <a:pt x="160" y="324"/>
                    <a:pt x="161" y="323"/>
                  </a:cubicBezTo>
                  <a:cubicBezTo>
                    <a:pt x="161" y="323"/>
                    <a:pt x="156" y="318"/>
                    <a:pt x="151" y="319"/>
                  </a:cubicBezTo>
                  <a:cubicBezTo>
                    <a:pt x="152" y="314"/>
                    <a:pt x="147" y="310"/>
                    <a:pt x="147" y="310"/>
                  </a:cubicBezTo>
                  <a:cubicBezTo>
                    <a:pt x="145" y="311"/>
                    <a:pt x="144" y="313"/>
                    <a:pt x="144" y="313"/>
                  </a:cubicBezTo>
                  <a:cubicBezTo>
                    <a:pt x="143" y="312"/>
                    <a:pt x="141" y="312"/>
                    <a:pt x="141" y="312"/>
                  </a:cubicBezTo>
                  <a:cubicBezTo>
                    <a:pt x="139" y="316"/>
                    <a:pt x="140" y="320"/>
                    <a:pt x="141" y="322"/>
                  </a:cubicBezTo>
                  <a:cubicBezTo>
                    <a:pt x="139" y="321"/>
                    <a:pt x="134" y="320"/>
                    <a:pt x="131" y="323"/>
                  </a:cubicBezTo>
                  <a:cubicBezTo>
                    <a:pt x="131" y="323"/>
                    <a:pt x="131" y="325"/>
                    <a:pt x="133" y="326"/>
                  </a:cubicBezTo>
                  <a:cubicBezTo>
                    <a:pt x="133" y="326"/>
                    <a:pt x="130" y="328"/>
                    <a:pt x="130" y="329"/>
                  </a:cubicBezTo>
                  <a:cubicBezTo>
                    <a:pt x="130" y="329"/>
                    <a:pt x="134" y="334"/>
                    <a:pt x="139" y="333"/>
                  </a:cubicBezTo>
                  <a:cubicBezTo>
                    <a:pt x="138" y="338"/>
                    <a:pt x="144" y="342"/>
                    <a:pt x="144" y="342"/>
                  </a:cubicBezTo>
                  <a:cubicBezTo>
                    <a:pt x="145" y="341"/>
                    <a:pt x="146" y="338"/>
                    <a:pt x="146" y="338"/>
                  </a:cubicBezTo>
                  <a:cubicBezTo>
                    <a:pt x="147" y="339"/>
                    <a:pt x="149" y="340"/>
                    <a:pt x="149" y="340"/>
                  </a:cubicBezTo>
                  <a:cubicBezTo>
                    <a:pt x="151" y="337"/>
                    <a:pt x="151" y="333"/>
                    <a:pt x="150" y="331"/>
                  </a:cubicBezTo>
                  <a:cubicBezTo>
                    <a:pt x="153" y="331"/>
                    <a:pt x="153" y="331"/>
                    <a:pt x="153" y="331"/>
                  </a:cubicBezTo>
                  <a:cubicBezTo>
                    <a:pt x="155" y="331"/>
                    <a:pt x="155" y="331"/>
                    <a:pt x="155" y="331"/>
                  </a:cubicBezTo>
                  <a:cubicBezTo>
                    <a:pt x="156" y="332"/>
                    <a:pt x="156" y="332"/>
                    <a:pt x="156" y="332"/>
                  </a:cubicBezTo>
                  <a:cubicBezTo>
                    <a:pt x="159" y="332"/>
                    <a:pt x="159" y="332"/>
                    <a:pt x="159" y="332"/>
                  </a:cubicBezTo>
                  <a:cubicBezTo>
                    <a:pt x="160" y="332"/>
                    <a:pt x="161" y="332"/>
                    <a:pt x="161" y="333"/>
                  </a:cubicBezTo>
                  <a:cubicBezTo>
                    <a:pt x="162" y="333"/>
                    <a:pt x="162" y="333"/>
                    <a:pt x="162" y="333"/>
                  </a:cubicBezTo>
                  <a:cubicBezTo>
                    <a:pt x="165" y="334"/>
                    <a:pt x="165" y="334"/>
                    <a:pt x="165" y="334"/>
                  </a:cubicBezTo>
                  <a:cubicBezTo>
                    <a:pt x="167" y="334"/>
                    <a:pt x="167" y="334"/>
                    <a:pt x="167" y="334"/>
                  </a:cubicBezTo>
                  <a:cubicBezTo>
                    <a:pt x="168" y="334"/>
                    <a:pt x="168" y="334"/>
                    <a:pt x="168" y="334"/>
                  </a:cubicBezTo>
                  <a:cubicBezTo>
                    <a:pt x="171" y="335"/>
                    <a:pt x="171" y="335"/>
                    <a:pt x="171" y="335"/>
                  </a:cubicBezTo>
                  <a:cubicBezTo>
                    <a:pt x="175" y="337"/>
                    <a:pt x="179" y="338"/>
                    <a:pt x="183" y="339"/>
                  </a:cubicBezTo>
                  <a:cubicBezTo>
                    <a:pt x="186" y="341"/>
                    <a:pt x="190" y="343"/>
                    <a:pt x="193" y="345"/>
                  </a:cubicBezTo>
                  <a:cubicBezTo>
                    <a:pt x="197" y="347"/>
                    <a:pt x="200" y="350"/>
                    <a:pt x="204" y="352"/>
                  </a:cubicBezTo>
                  <a:cubicBezTo>
                    <a:pt x="207" y="354"/>
                    <a:pt x="210" y="357"/>
                    <a:pt x="213" y="360"/>
                  </a:cubicBezTo>
                  <a:cubicBezTo>
                    <a:pt x="219" y="365"/>
                    <a:pt x="224" y="372"/>
                    <a:pt x="228" y="379"/>
                  </a:cubicBezTo>
                  <a:cubicBezTo>
                    <a:pt x="233" y="385"/>
                    <a:pt x="236" y="393"/>
                    <a:pt x="239" y="400"/>
                  </a:cubicBezTo>
                  <a:cubicBezTo>
                    <a:pt x="242" y="408"/>
                    <a:pt x="243" y="416"/>
                    <a:pt x="244" y="424"/>
                  </a:cubicBezTo>
                  <a:cubicBezTo>
                    <a:pt x="245" y="428"/>
                    <a:pt x="245" y="432"/>
                    <a:pt x="246" y="436"/>
                  </a:cubicBezTo>
                  <a:cubicBezTo>
                    <a:pt x="243" y="434"/>
                    <a:pt x="239" y="432"/>
                    <a:pt x="236" y="432"/>
                  </a:cubicBezTo>
                  <a:cubicBezTo>
                    <a:pt x="235" y="432"/>
                    <a:pt x="235" y="432"/>
                    <a:pt x="235" y="432"/>
                  </a:cubicBezTo>
                  <a:cubicBezTo>
                    <a:pt x="235" y="432"/>
                    <a:pt x="235" y="432"/>
                    <a:pt x="235" y="432"/>
                  </a:cubicBezTo>
                  <a:cubicBezTo>
                    <a:pt x="228" y="431"/>
                    <a:pt x="228" y="431"/>
                    <a:pt x="228" y="431"/>
                  </a:cubicBezTo>
                  <a:cubicBezTo>
                    <a:pt x="220" y="431"/>
                    <a:pt x="220" y="431"/>
                    <a:pt x="220" y="431"/>
                  </a:cubicBezTo>
                  <a:cubicBezTo>
                    <a:pt x="213" y="431"/>
                    <a:pt x="213" y="431"/>
                    <a:pt x="213" y="431"/>
                  </a:cubicBezTo>
                  <a:cubicBezTo>
                    <a:pt x="206" y="431"/>
                    <a:pt x="206" y="431"/>
                    <a:pt x="206" y="431"/>
                  </a:cubicBezTo>
                  <a:cubicBezTo>
                    <a:pt x="196" y="430"/>
                    <a:pt x="186" y="429"/>
                    <a:pt x="177" y="427"/>
                  </a:cubicBezTo>
                  <a:cubicBezTo>
                    <a:pt x="174" y="426"/>
                    <a:pt x="172" y="425"/>
                    <a:pt x="170" y="425"/>
                  </a:cubicBezTo>
                  <a:cubicBezTo>
                    <a:pt x="167" y="424"/>
                    <a:pt x="165" y="423"/>
                    <a:pt x="163" y="423"/>
                  </a:cubicBezTo>
                  <a:cubicBezTo>
                    <a:pt x="156" y="420"/>
                    <a:pt x="156" y="420"/>
                    <a:pt x="156" y="420"/>
                  </a:cubicBezTo>
                  <a:cubicBezTo>
                    <a:pt x="153" y="419"/>
                    <a:pt x="153" y="419"/>
                    <a:pt x="153" y="419"/>
                  </a:cubicBezTo>
                  <a:cubicBezTo>
                    <a:pt x="152" y="419"/>
                    <a:pt x="150" y="418"/>
                    <a:pt x="149" y="417"/>
                  </a:cubicBezTo>
                  <a:cubicBezTo>
                    <a:pt x="143" y="414"/>
                    <a:pt x="143" y="414"/>
                    <a:pt x="143" y="414"/>
                  </a:cubicBezTo>
                  <a:cubicBezTo>
                    <a:pt x="137" y="410"/>
                    <a:pt x="137" y="410"/>
                    <a:pt x="137" y="410"/>
                  </a:cubicBezTo>
                  <a:cubicBezTo>
                    <a:pt x="135" y="409"/>
                    <a:pt x="135" y="409"/>
                    <a:pt x="135" y="409"/>
                  </a:cubicBezTo>
                  <a:cubicBezTo>
                    <a:pt x="134" y="408"/>
                    <a:pt x="134" y="408"/>
                    <a:pt x="134" y="408"/>
                  </a:cubicBezTo>
                  <a:cubicBezTo>
                    <a:pt x="131" y="406"/>
                    <a:pt x="131" y="406"/>
                    <a:pt x="131" y="406"/>
                  </a:cubicBezTo>
                  <a:cubicBezTo>
                    <a:pt x="130" y="406"/>
                    <a:pt x="129" y="405"/>
                    <a:pt x="129" y="404"/>
                  </a:cubicBezTo>
                  <a:cubicBezTo>
                    <a:pt x="130" y="403"/>
                    <a:pt x="131" y="402"/>
                    <a:pt x="132" y="401"/>
                  </a:cubicBezTo>
                  <a:cubicBezTo>
                    <a:pt x="135" y="396"/>
                    <a:pt x="134" y="390"/>
                    <a:pt x="129" y="386"/>
                  </a:cubicBezTo>
                  <a:cubicBezTo>
                    <a:pt x="124" y="384"/>
                    <a:pt x="119" y="384"/>
                    <a:pt x="115" y="387"/>
                  </a:cubicBezTo>
                  <a:cubicBezTo>
                    <a:pt x="115" y="387"/>
                    <a:pt x="115" y="387"/>
                    <a:pt x="115" y="387"/>
                  </a:cubicBezTo>
                  <a:cubicBezTo>
                    <a:pt x="117" y="383"/>
                    <a:pt x="115" y="377"/>
                    <a:pt x="111" y="375"/>
                  </a:cubicBezTo>
                  <a:cubicBezTo>
                    <a:pt x="106" y="371"/>
                    <a:pt x="99" y="372"/>
                    <a:pt x="96" y="377"/>
                  </a:cubicBezTo>
                  <a:cubicBezTo>
                    <a:pt x="94" y="379"/>
                    <a:pt x="94" y="383"/>
                    <a:pt x="95" y="386"/>
                  </a:cubicBezTo>
                  <a:cubicBezTo>
                    <a:pt x="90" y="383"/>
                    <a:pt x="84" y="384"/>
                    <a:pt x="81" y="388"/>
                  </a:cubicBezTo>
                  <a:cubicBezTo>
                    <a:pt x="78" y="393"/>
                    <a:pt x="79" y="400"/>
                    <a:pt x="84" y="403"/>
                  </a:cubicBezTo>
                  <a:cubicBezTo>
                    <a:pt x="86" y="404"/>
                    <a:pt x="87" y="404"/>
                    <a:pt x="88" y="405"/>
                  </a:cubicBezTo>
                  <a:cubicBezTo>
                    <a:pt x="88" y="405"/>
                    <a:pt x="88" y="405"/>
                    <a:pt x="88" y="405"/>
                  </a:cubicBezTo>
                  <a:cubicBezTo>
                    <a:pt x="85" y="410"/>
                    <a:pt x="86" y="417"/>
                    <a:pt x="91" y="420"/>
                  </a:cubicBezTo>
                  <a:cubicBezTo>
                    <a:pt x="96" y="423"/>
                    <a:pt x="103" y="422"/>
                    <a:pt x="106" y="418"/>
                  </a:cubicBezTo>
                  <a:cubicBezTo>
                    <a:pt x="106" y="417"/>
                    <a:pt x="106" y="417"/>
                    <a:pt x="107" y="417"/>
                  </a:cubicBezTo>
                  <a:cubicBezTo>
                    <a:pt x="107" y="418"/>
                    <a:pt x="109" y="419"/>
                    <a:pt x="110" y="420"/>
                  </a:cubicBezTo>
                  <a:cubicBezTo>
                    <a:pt x="115" y="424"/>
                    <a:pt x="122" y="423"/>
                    <a:pt x="125" y="418"/>
                  </a:cubicBezTo>
                  <a:cubicBezTo>
                    <a:pt x="127" y="415"/>
                    <a:pt x="127" y="410"/>
                    <a:pt x="125" y="406"/>
                  </a:cubicBezTo>
                  <a:cubicBezTo>
                    <a:pt x="126" y="408"/>
                    <a:pt x="127" y="409"/>
                    <a:pt x="128" y="410"/>
                  </a:cubicBezTo>
                  <a:cubicBezTo>
                    <a:pt x="131" y="412"/>
                    <a:pt x="131" y="412"/>
                    <a:pt x="131" y="412"/>
                  </a:cubicBezTo>
                  <a:cubicBezTo>
                    <a:pt x="133" y="413"/>
                    <a:pt x="133" y="413"/>
                    <a:pt x="133" y="413"/>
                  </a:cubicBezTo>
                  <a:cubicBezTo>
                    <a:pt x="134" y="414"/>
                    <a:pt x="134" y="414"/>
                    <a:pt x="134" y="414"/>
                  </a:cubicBezTo>
                  <a:cubicBezTo>
                    <a:pt x="137" y="416"/>
                    <a:pt x="137" y="416"/>
                    <a:pt x="137" y="416"/>
                  </a:cubicBezTo>
                  <a:cubicBezTo>
                    <a:pt x="139" y="417"/>
                    <a:pt x="139" y="417"/>
                    <a:pt x="139" y="417"/>
                  </a:cubicBezTo>
                  <a:cubicBezTo>
                    <a:pt x="140" y="418"/>
                    <a:pt x="140" y="418"/>
                    <a:pt x="140" y="418"/>
                  </a:cubicBezTo>
                  <a:cubicBezTo>
                    <a:pt x="140" y="418"/>
                    <a:pt x="140" y="418"/>
                    <a:pt x="140" y="418"/>
                  </a:cubicBezTo>
                  <a:cubicBezTo>
                    <a:pt x="140" y="418"/>
                    <a:pt x="140" y="418"/>
                    <a:pt x="140" y="418"/>
                  </a:cubicBezTo>
                  <a:cubicBezTo>
                    <a:pt x="140" y="418"/>
                    <a:pt x="140" y="418"/>
                    <a:pt x="140" y="418"/>
                  </a:cubicBezTo>
                  <a:cubicBezTo>
                    <a:pt x="141" y="419"/>
                    <a:pt x="141" y="419"/>
                    <a:pt x="141" y="419"/>
                  </a:cubicBezTo>
                  <a:cubicBezTo>
                    <a:pt x="147" y="422"/>
                    <a:pt x="147" y="422"/>
                    <a:pt x="147" y="422"/>
                  </a:cubicBezTo>
                  <a:cubicBezTo>
                    <a:pt x="148" y="423"/>
                    <a:pt x="149" y="423"/>
                    <a:pt x="151" y="424"/>
                  </a:cubicBezTo>
                  <a:cubicBezTo>
                    <a:pt x="161" y="428"/>
                    <a:pt x="161" y="428"/>
                    <a:pt x="161" y="428"/>
                  </a:cubicBezTo>
                  <a:cubicBezTo>
                    <a:pt x="164" y="429"/>
                    <a:pt x="166" y="430"/>
                    <a:pt x="168" y="430"/>
                  </a:cubicBezTo>
                  <a:cubicBezTo>
                    <a:pt x="171" y="431"/>
                    <a:pt x="173" y="432"/>
                    <a:pt x="175" y="432"/>
                  </a:cubicBezTo>
                  <a:cubicBezTo>
                    <a:pt x="185" y="435"/>
                    <a:pt x="195" y="436"/>
                    <a:pt x="205" y="437"/>
                  </a:cubicBezTo>
                  <a:cubicBezTo>
                    <a:pt x="213" y="438"/>
                    <a:pt x="213" y="438"/>
                    <a:pt x="213" y="438"/>
                  </a:cubicBezTo>
                  <a:cubicBezTo>
                    <a:pt x="220" y="438"/>
                    <a:pt x="220" y="438"/>
                    <a:pt x="220" y="438"/>
                  </a:cubicBezTo>
                  <a:cubicBezTo>
                    <a:pt x="234" y="439"/>
                    <a:pt x="234" y="439"/>
                    <a:pt x="234" y="439"/>
                  </a:cubicBezTo>
                  <a:cubicBezTo>
                    <a:pt x="237" y="440"/>
                    <a:pt x="240" y="441"/>
                    <a:pt x="242" y="443"/>
                  </a:cubicBezTo>
                  <a:cubicBezTo>
                    <a:pt x="242" y="443"/>
                    <a:pt x="243" y="444"/>
                    <a:pt x="243" y="444"/>
                  </a:cubicBezTo>
                  <a:cubicBezTo>
                    <a:pt x="244" y="445"/>
                    <a:pt x="244" y="445"/>
                    <a:pt x="244" y="445"/>
                  </a:cubicBezTo>
                  <a:cubicBezTo>
                    <a:pt x="245" y="445"/>
                    <a:pt x="245" y="445"/>
                    <a:pt x="245" y="445"/>
                  </a:cubicBezTo>
                  <a:cubicBezTo>
                    <a:pt x="245" y="445"/>
                    <a:pt x="245" y="445"/>
                    <a:pt x="245" y="445"/>
                  </a:cubicBezTo>
                  <a:cubicBezTo>
                    <a:pt x="245" y="445"/>
                    <a:pt x="245" y="445"/>
                    <a:pt x="245" y="445"/>
                  </a:cubicBezTo>
                  <a:cubicBezTo>
                    <a:pt x="246" y="447"/>
                    <a:pt x="246" y="447"/>
                    <a:pt x="246" y="447"/>
                  </a:cubicBezTo>
                  <a:cubicBezTo>
                    <a:pt x="247" y="448"/>
                    <a:pt x="247" y="448"/>
                    <a:pt x="247" y="448"/>
                  </a:cubicBezTo>
                  <a:cubicBezTo>
                    <a:pt x="247" y="448"/>
                    <a:pt x="247" y="448"/>
                    <a:pt x="247" y="448"/>
                  </a:cubicBezTo>
                  <a:cubicBezTo>
                    <a:pt x="247" y="449"/>
                    <a:pt x="247" y="449"/>
                    <a:pt x="247" y="449"/>
                  </a:cubicBezTo>
                  <a:cubicBezTo>
                    <a:pt x="248" y="457"/>
                    <a:pt x="250" y="466"/>
                    <a:pt x="252" y="474"/>
                  </a:cubicBezTo>
                  <a:cubicBezTo>
                    <a:pt x="254" y="478"/>
                    <a:pt x="255" y="482"/>
                    <a:pt x="257" y="486"/>
                  </a:cubicBezTo>
                  <a:cubicBezTo>
                    <a:pt x="258" y="488"/>
                    <a:pt x="259" y="490"/>
                    <a:pt x="260" y="492"/>
                  </a:cubicBezTo>
                  <a:cubicBezTo>
                    <a:pt x="262" y="494"/>
                    <a:pt x="263" y="495"/>
                    <a:pt x="264" y="497"/>
                  </a:cubicBezTo>
                  <a:cubicBezTo>
                    <a:pt x="264" y="497"/>
                    <a:pt x="264" y="497"/>
                    <a:pt x="264" y="497"/>
                  </a:cubicBezTo>
                  <a:cubicBezTo>
                    <a:pt x="264" y="497"/>
                    <a:pt x="264" y="497"/>
                    <a:pt x="264" y="497"/>
                  </a:cubicBezTo>
                  <a:cubicBezTo>
                    <a:pt x="268" y="501"/>
                    <a:pt x="268" y="501"/>
                    <a:pt x="268" y="501"/>
                  </a:cubicBezTo>
                  <a:cubicBezTo>
                    <a:pt x="270" y="503"/>
                    <a:pt x="271" y="504"/>
                    <a:pt x="272" y="506"/>
                  </a:cubicBezTo>
                  <a:cubicBezTo>
                    <a:pt x="273" y="507"/>
                    <a:pt x="274" y="508"/>
                    <a:pt x="275" y="510"/>
                  </a:cubicBezTo>
                  <a:cubicBezTo>
                    <a:pt x="275" y="511"/>
                    <a:pt x="275" y="511"/>
                    <a:pt x="275" y="511"/>
                  </a:cubicBezTo>
                  <a:cubicBezTo>
                    <a:pt x="275" y="511"/>
                    <a:pt x="276" y="512"/>
                    <a:pt x="276" y="512"/>
                  </a:cubicBezTo>
                  <a:cubicBezTo>
                    <a:pt x="276" y="513"/>
                    <a:pt x="276" y="513"/>
                    <a:pt x="276" y="514"/>
                  </a:cubicBezTo>
                  <a:cubicBezTo>
                    <a:pt x="278" y="521"/>
                    <a:pt x="276" y="528"/>
                    <a:pt x="275" y="536"/>
                  </a:cubicBezTo>
                  <a:cubicBezTo>
                    <a:pt x="273" y="552"/>
                    <a:pt x="273" y="552"/>
                    <a:pt x="273" y="552"/>
                  </a:cubicBezTo>
                  <a:cubicBezTo>
                    <a:pt x="271" y="553"/>
                    <a:pt x="270" y="553"/>
                    <a:pt x="270" y="553"/>
                  </a:cubicBezTo>
                  <a:cubicBezTo>
                    <a:pt x="269" y="549"/>
                    <a:pt x="267" y="545"/>
                    <a:pt x="267" y="545"/>
                  </a:cubicBezTo>
                  <a:cubicBezTo>
                    <a:pt x="256" y="547"/>
                    <a:pt x="251" y="557"/>
                    <a:pt x="250" y="561"/>
                  </a:cubicBezTo>
                  <a:cubicBezTo>
                    <a:pt x="247" y="557"/>
                    <a:pt x="242" y="548"/>
                    <a:pt x="231" y="547"/>
                  </a:cubicBezTo>
                  <a:cubicBezTo>
                    <a:pt x="231" y="547"/>
                    <a:pt x="229" y="551"/>
                    <a:pt x="229" y="555"/>
                  </a:cubicBezTo>
                  <a:cubicBezTo>
                    <a:pt x="229" y="555"/>
                    <a:pt x="223" y="553"/>
                    <a:pt x="219" y="554"/>
                  </a:cubicBezTo>
                  <a:cubicBezTo>
                    <a:pt x="219" y="554"/>
                    <a:pt x="218" y="569"/>
                    <a:pt x="229" y="576"/>
                  </a:cubicBezTo>
                  <a:cubicBezTo>
                    <a:pt x="219" y="583"/>
                    <a:pt x="221" y="598"/>
                    <a:pt x="221" y="598"/>
                  </a:cubicBezTo>
                  <a:cubicBezTo>
                    <a:pt x="225" y="599"/>
                    <a:pt x="231" y="597"/>
                    <a:pt x="231" y="597"/>
                  </a:cubicBezTo>
                  <a:cubicBezTo>
                    <a:pt x="231" y="601"/>
                    <a:pt x="233" y="605"/>
                    <a:pt x="233" y="605"/>
                  </a:cubicBezTo>
                  <a:cubicBezTo>
                    <a:pt x="238" y="604"/>
                    <a:pt x="242" y="601"/>
                    <a:pt x="244" y="599"/>
                  </a:cubicBezTo>
                  <a:cubicBezTo>
                    <a:pt x="244" y="599"/>
                    <a:pt x="244" y="599"/>
                    <a:pt x="244" y="600"/>
                  </a:cubicBezTo>
                  <a:cubicBezTo>
                    <a:pt x="243" y="603"/>
                    <a:pt x="243" y="606"/>
                    <a:pt x="243" y="609"/>
                  </a:cubicBezTo>
                  <a:cubicBezTo>
                    <a:pt x="243" y="612"/>
                    <a:pt x="242" y="614"/>
                    <a:pt x="243" y="617"/>
                  </a:cubicBezTo>
                  <a:cubicBezTo>
                    <a:pt x="243" y="622"/>
                    <a:pt x="243" y="622"/>
                    <a:pt x="243" y="622"/>
                  </a:cubicBezTo>
                  <a:cubicBezTo>
                    <a:pt x="241" y="627"/>
                    <a:pt x="238" y="632"/>
                    <a:pt x="236" y="636"/>
                  </a:cubicBezTo>
                  <a:cubicBezTo>
                    <a:pt x="229" y="649"/>
                    <a:pt x="224" y="663"/>
                    <a:pt x="221" y="678"/>
                  </a:cubicBezTo>
                  <a:cubicBezTo>
                    <a:pt x="219" y="684"/>
                    <a:pt x="218" y="691"/>
                    <a:pt x="217" y="698"/>
                  </a:cubicBezTo>
                  <a:cubicBezTo>
                    <a:pt x="214" y="695"/>
                    <a:pt x="211" y="691"/>
                    <a:pt x="208" y="688"/>
                  </a:cubicBezTo>
                  <a:cubicBezTo>
                    <a:pt x="204" y="685"/>
                    <a:pt x="200" y="681"/>
                    <a:pt x="195" y="678"/>
                  </a:cubicBezTo>
                  <a:cubicBezTo>
                    <a:pt x="193" y="677"/>
                    <a:pt x="190" y="675"/>
                    <a:pt x="188" y="674"/>
                  </a:cubicBezTo>
                  <a:cubicBezTo>
                    <a:pt x="185" y="673"/>
                    <a:pt x="183" y="672"/>
                    <a:pt x="180" y="671"/>
                  </a:cubicBezTo>
                  <a:cubicBezTo>
                    <a:pt x="175" y="669"/>
                    <a:pt x="169" y="668"/>
                    <a:pt x="164" y="666"/>
                  </a:cubicBezTo>
                  <a:cubicBezTo>
                    <a:pt x="162" y="665"/>
                    <a:pt x="160" y="664"/>
                    <a:pt x="157" y="662"/>
                  </a:cubicBezTo>
                  <a:cubicBezTo>
                    <a:pt x="155" y="661"/>
                    <a:pt x="153" y="659"/>
                    <a:pt x="151" y="657"/>
                  </a:cubicBezTo>
                  <a:cubicBezTo>
                    <a:pt x="149" y="655"/>
                    <a:pt x="147" y="654"/>
                    <a:pt x="145" y="652"/>
                  </a:cubicBezTo>
                  <a:cubicBezTo>
                    <a:pt x="143" y="650"/>
                    <a:pt x="141" y="648"/>
                    <a:pt x="139" y="646"/>
                  </a:cubicBezTo>
                  <a:cubicBezTo>
                    <a:pt x="131" y="639"/>
                    <a:pt x="122" y="633"/>
                    <a:pt x="113" y="627"/>
                  </a:cubicBezTo>
                  <a:cubicBezTo>
                    <a:pt x="112" y="625"/>
                    <a:pt x="112" y="624"/>
                    <a:pt x="111" y="622"/>
                  </a:cubicBezTo>
                  <a:cubicBezTo>
                    <a:pt x="111" y="620"/>
                    <a:pt x="110" y="618"/>
                    <a:pt x="110" y="617"/>
                  </a:cubicBezTo>
                  <a:cubicBezTo>
                    <a:pt x="108" y="612"/>
                    <a:pt x="108" y="612"/>
                    <a:pt x="108" y="612"/>
                  </a:cubicBezTo>
                  <a:cubicBezTo>
                    <a:pt x="108" y="608"/>
                    <a:pt x="107" y="605"/>
                    <a:pt x="107" y="601"/>
                  </a:cubicBezTo>
                  <a:cubicBezTo>
                    <a:pt x="106" y="591"/>
                    <a:pt x="106" y="591"/>
                    <a:pt x="106" y="591"/>
                  </a:cubicBezTo>
                  <a:cubicBezTo>
                    <a:pt x="105" y="584"/>
                    <a:pt x="104" y="577"/>
                    <a:pt x="102" y="570"/>
                  </a:cubicBezTo>
                  <a:cubicBezTo>
                    <a:pt x="101" y="563"/>
                    <a:pt x="98" y="556"/>
                    <a:pt x="95" y="550"/>
                  </a:cubicBezTo>
                  <a:cubicBezTo>
                    <a:pt x="93" y="547"/>
                    <a:pt x="92" y="544"/>
                    <a:pt x="91" y="540"/>
                  </a:cubicBezTo>
                  <a:cubicBezTo>
                    <a:pt x="90" y="539"/>
                    <a:pt x="90" y="537"/>
                    <a:pt x="89" y="535"/>
                  </a:cubicBezTo>
                  <a:cubicBezTo>
                    <a:pt x="90" y="536"/>
                    <a:pt x="91" y="537"/>
                    <a:pt x="92" y="538"/>
                  </a:cubicBezTo>
                  <a:cubicBezTo>
                    <a:pt x="94" y="539"/>
                    <a:pt x="96" y="538"/>
                    <a:pt x="98" y="536"/>
                  </a:cubicBezTo>
                  <a:cubicBezTo>
                    <a:pt x="98" y="538"/>
                    <a:pt x="99" y="539"/>
                    <a:pt x="100" y="540"/>
                  </a:cubicBezTo>
                  <a:cubicBezTo>
                    <a:pt x="103" y="541"/>
                    <a:pt x="106" y="540"/>
                    <a:pt x="107" y="537"/>
                  </a:cubicBezTo>
                  <a:cubicBezTo>
                    <a:pt x="108" y="535"/>
                    <a:pt x="108" y="532"/>
                    <a:pt x="106" y="531"/>
                  </a:cubicBezTo>
                  <a:cubicBezTo>
                    <a:pt x="106" y="531"/>
                    <a:pt x="106" y="531"/>
                    <a:pt x="106" y="531"/>
                  </a:cubicBezTo>
                  <a:cubicBezTo>
                    <a:pt x="108" y="531"/>
                    <a:pt x="110" y="530"/>
                    <a:pt x="112" y="528"/>
                  </a:cubicBezTo>
                  <a:cubicBezTo>
                    <a:pt x="113" y="525"/>
                    <a:pt x="112" y="522"/>
                    <a:pt x="109" y="521"/>
                  </a:cubicBezTo>
                  <a:cubicBezTo>
                    <a:pt x="108" y="520"/>
                    <a:pt x="106" y="520"/>
                    <a:pt x="105" y="521"/>
                  </a:cubicBezTo>
                  <a:cubicBezTo>
                    <a:pt x="106" y="518"/>
                    <a:pt x="105" y="516"/>
                    <a:pt x="103" y="515"/>
                  </a:cubicBezTo>
                  <a:cubicBezTo>
                    <a:pt x="100" y="513"/>
                    <a:pt x="97" y="515"/>
                    <a:pt x="96" y="517"/>
                  </a:cubicBezTo>
                  <a:cubicBezTo>
                    <a:pt x="96" y="518"/>
                    <a:pt x="95" y="518"/>
                    <a:pt x="95" y="519"/>
                  </a:cubicBezTo>
                  <a:cubicBezTo>
                    <a:pt x="95" y="519"/>
                    <a:pt x="95" y="519"/>
                    <a:pt x="95" y="519"/>
                  </a:cubicBezTo>
                  <a:cubicBezTo>
                    <a:pt x="93" y="518"/>
                    <a:pt x="90" y="519"/>
                    <a:pt x="88" y="522"/>
                  </a:cubicBezTo>
                  <a:cubicBezTo>
                    <a:pt x="87" y="524"/>
                    <a:pt x="88" y="527"/>
                    <a:pt x="90" y="529"/>
                  </a:cubicBezTo>
                  <a:cubicBezTo>
                    <a:pt x="91" y="529"/>
                    <a:pt x="91" y="529"/>
                    <a:pt x="91" y="529"/>
                  </a:cubicBezTo>
                  <a:cubicBezTo>
                    <a:pt x="90" y="529"/>
                    <a:pt x="90" y="530"/>
                    <a:pt x="89" y="531"/>
                  </a:cubicBezTo>
                  <a:cubicBezTo>
                    <a:pt x="89" y="532"/>
                    <a:pt x="89" y="532"/>
                    <a:pt x="89" y="533"/>
                  </a:cubicBezTo>
                  <a:cubicBezTo>
                    <a:pt x="89" y="532"/>
                    <a:pt x="89" y="531"/>
                    <a:pt x="88" y="530"/>
                  </a:cubicBezTo>
                  <a:cubicBezTo>
                    <a:pt x="88" y="527"/>
                    <a:pt x="87" y="523"/>
                    <a:pt x="85" y="520"/>
                  </a:cubicBezTo>
                  <a:cubicBezTo>
                    <a:pt x="84" y="517"/>
                    <a:pt x="82" y="513"/>
                    <a:pt x="80" y="510"/>
                  </a:cubicBezTo>
                  <a:cubicBezTo>
                    <a:pt x="76" y="504"/>
                    <a:pt x="71" y="499"/>
                    <a:pt x="65" y="495"/>
                  </a:cubicBezTo>
                  <a:cubicBezTo>
                    <a:pt x="62" y="493"/>
                    <a:pt x="59" y="491"/>
                    <a:pt x="56" y="489"/>
                  </a:cubicBezTo>
                  <a:cubicBezTo>
                    <a:pt x="53" y="488"/>
                    <a:pt x="50" y="486"/>
                    <a:pt x="47" y="485"/>
                  </a:cubicBezTo>
                  <a:cubicBezTo>
                    <a:pt x="47" y="485"/>
                    <a:pt x="47" y="485"/>
                    <a:pt x="47" y="485"/>
                  </a:cubicBezTo>
                  <a:cubicBezTo>
                    <a:pt x="47" y="485"/>
                    <a:pt x="46" y="485"/>
                    <a:pt x="46" y="485"/>
                  </a:cubicBezTo>
                  <a:cubicBezTo>
                    <a:pt x="45" y="488"/>
                    <a:pt x="45" y="488"/>
                    <a:pt x="45" y="488"/>
                  </a:cubicBezTo>
                  <a:cubicBezTo>
                    <a:pt x="48" y="490"/>
                    <a:pt x="51" y="492"/>
                    <a:pt x="54" y="493"/>
                  </a:cubicBezTo>
                  <a:cubicBezTo>
                    <a:pt x="57" y="495"/>
                    <a:pt x="59" y="497"/>
                    <a:pt x="62" y="499"/>
                  </a:cubicBezTo>
                  <a:cubicBezTo>
                    <a:pt x="68" y="504"/>
                    <a:pt x="72" y="508"/>
                    <a:pt x="76" y="514"/>
                  </a:cubicBezTo>
                  <a:cubicBezTo>
                    <a:pt x="77" y="517"/>
                    <a:pt x="79" y="520"/>
                    <a:pt x="79" y="523"/>
                  </a:cubicBezTo>
                  <a:cubicBezTo>
                    <a:pt x="80" y="526"/>
                    <a:pt x="81" y="530"/>
                    <a:pt x="82" y="533"/>
                  </a:cubicBezTo>
                  <a:cubicBezTo>
                    <a:pt x="83" y="539"/>
                    <a:pt x="83" y="539"/>
                    <a:pt x="83" y="539"/>
                  </a:cubicBezTo>
                  <a:cubicBezTo>
                    <a:pt x="83" y="540"/>
                    <a:pt x="83" y="542"/>
                    <a:pt x="84" y="544"/>
                  </a:cubicBezTo>
                  <a:cubicBezTo>
                    <a:pt x="85" y="547"/>
                    <a:pt x="87" y="551"/>
                    <a:pt x="88" y="554"/>
                  </a:cubicBezTo>
                  <a:cubicBezTo>
                    <a:pt x="89" y="557"/>
                    <a:pt x="91" y="560"/>
                    <a:pt x="92" y="564"/>
                  </a:cubicBezTo>
                  <a:cubicBezTo>
                    <a:pt x="92" y="565"/>
                    <a:pt x="93" y="567"/>
                    <a:pt x="93" y="568"/>
                  </a:cubicBezTo>
                  <a:cubicBezTo>
                    <a:pt x="94" y="573"/>
                    <a:pt x="94" y="573"/>
                    <a:pt x="94" y="573"/>
                  </a:cubicBezTo>
                  <a:cubicBezTo>
                    <a:pt x="94" y="577"/>
                    <a:pt x="95" y="581"/>
                    <a:pt x="95" y="584"/>
                  </a:cubicBezTo>
                  <a:cubicBezTo>
                    <a:pt x="97" y="605"/>
                    <a:pt x="97" y="605"/>
                    <a:pt x="97" y="605"/>
                  </a:cubicBezTo>
                  <a:cubicBezTo>
                    <a:pt x="97" y="607"/>
                    <a:pt x="97" y="608"/>
                    <a:pt x="97" y="610"/>
                  </a:cubicBezTo>
                  <a:cubicBezTo>
                    <a:pt x="98" y="618"/>
                    <a:pt x="98" y="618"/>
                    <a:pt x="98" y="618"/>
                  </a:cubicBezTo>
                  <a:cubicBezTo>
                    <a:pt x="98" y="618"/>
                    <a:pt x="98" y="618"/>
                    <a:pt x="98" y="618"/>
                  </a:cubicBezTo>
                  <a:cubicBezTo>
                    <a:pt x="94" y="615"/>
                    <a:pt x="89" y="612"/>
                    <a:pt x="84" y="609"/>
                  </a:cubicBezTo>
                  <a:cubicBezTo>
                    <a:pt x="75" y="603"/>
                    <a:pt x="67" y="597"/>
                    <a:pt x="59" y="589"/>
                  </a:cubicBezTo>
                  <a:cubicBezTo>
                    <a:pt x="55" y="585"/>
                    <a:pt x="52" y="581"/>
                    <a:pt x="49" y="576"/>
                  </a:cubicBezTo>
                  <a:cubicBezTo>
                    <a:pt x="48" y="575"/>
                    <a:pt x="47" y="574"/>
                    <a:pt x="46" y="572"/>
                  </a:cubicBezTo>
                  <a:cubicBezTo>
                    <a:pt x="47" y="570"/>
                    <a:pt x="47" y="568"/>
                    <a:pt x="46" y="566"/>
                  </a:cubicBezTo>
                  <a:cubicBezTo>
                    <a:pt x="44" y="560"/>
                    <a:pt x="39" y="557"/>
                    <a:pt x="33" y="558"/>
                  </a:cubicBezTo>
                  <a:cubicBezTo>
                    <a:pt x="30" y="559"/>
                    <a:pt x="28" y="561"/>
                    <a:pt x="27" y="564"/>
                  </a:cubicBezTo>
                  <a:cubicBezTo>
                    <a:pt x="25" y="559"/>
                    <a:pt x="19" y="556"/>
                    <a:pt x="14" y="557"/>
                  </a:cubicBezTo>
                  <a:cubicBezTo>
                    <a:pt x="9" y="559"/>
                    <a:pt x="6" y="565"/>
                    <a:pt x="7" y="571"/>
                  </a:cubicBezTo>
                  <a:cubicBezTo>
                    <a:pt x="8" y="572"/>
                    <a:pt x="8" y="573"/>
                    <a:pt x="9" y="575"/>
                  </a:cubicBezTo>
                  <a:cubicBezTo>
                    <a:pt x="9" y="575"/>
                    <a:pt x="9" y="575"/>
                    <a:pt x="9" y="575"/>
                  </a:cubicBezTo>
                  <a:cubicBezTo>
                    <a:pt x="3" y="576"/>
                    <a:pt x="0" y="582"/>
                    <a:pt x="2" y="588"/>
                  </a:cubicBezTo>
                  <a:cubicBezTo>
                    <a:pt x="3" y="594"/>
                    <a:pt x="9" y="597"/>
                    <a:pt x="15" y="596"/>
                  </a:cubicBezTo>
                  <a:cubicBezTo>
                    <a:pt x="15" y="596"/>
                    <a:pt x="15" y="596"/>
                    <a:pt x="16" y="595"/>
                  </a:cubicBezTo>
                  <a:cubicBezTo>
                    <a:pt x="15" y="597"/>
                    <a:pt x="16" y="599"/>
                    <a:pt x="16" y="601"/>
                  </a:cubicBezTo>
                  <a:cubicBezTo>
                    <a:pt x="18" y="606"/>
                    <a:pt x="23" y="610"/>
                    <a:pt x="29" y="608"/>
                  </a:cubicBezTo>
                  <a:cubicBezTo>
                    <a:pt x="33" y="607"/>
                    <a:pt x="36" y="603"/>
                    <a:pt x="36" y="598"/>
                  </a:cubicBezTo>
                  <a:cubicBezTo>
                    <a:pt x="39" y="600"/>
                    <a:pt x="42" y="601"/>
                    <a:pt x="45" y="600"/>
                  </a:cubicBezTo>
                  <a:cubicBezTo>
                    <a:pt x="49" y="599"/>
                    <a:pt x="52" y="595"/>
                    <a:pt x="52" y="592"/>
                  </a:cubicBezTo>
                  <a:cubicBezTo>
                    <a:pt x="53" y="593"/>
                    <a:pt x="54" y="594"/>
                    <a:pt x="56" y="596"/>
                  </a:cubicBezTo>
                  <a:cubicBezTo>
                    <a:pt x="58" y="599"/>
                    <a:pt x="61" y="602"/>
                    <a:pt x="64" y="605"/>
                  </a:cubicBezTo>
                  <a:cubicBezTo>
                    <a:pt x="70" y="610"/>
                    <a:pt x="76" y="615"/>
                    <a:pt x="83" y="620"/>
                  </a:cubicBezTo>
                  <a:cubicBezTo>
                    <a:pt x="102" y="635"/>
                    <a:pt x="102" y="635"/>
                    <a:pt x="102" y="635"/>
                  </a:cubicBezTo>
                  <a:cubicBezTo>
                    <a:pt x="103" y="635"/>
                    <a:pt x="103" y="636"/>
                    <a:pt x="104" y="636"/>
                  </a:cubicBezTo>
                  <a:cubicBezTo>
                    <a:pt x="104" y="637"/>
                    <a:pt x="104" y="637"/>
                    <a:pt x="104" y="637"/>
                  </a:cubicBezTo>
                  <a:cubicBezTo>
                    <a:pt x="104" y="637"/>
                    <a:pt x="104" y="637"/>
                    <a:pt x="104" y="637"/>
                  </a:cubicBezTo>
                  <a:cubicBezTo>
                    <a:pt x="104" y="636"/>
                    <a:pt x="104" y="636"/>
                    <a:pt x="104" y="636"/>
                  </a:cubicBezTo>
                  <a:cubicBezTo>
                    <a:pt x="107" y="638"/>
                    <a:pt x="110" y="640"/>
                    <a:pt x="112" y="642"/>
                  </a:cubicBezTo>
                  <a:cubicBezTo>
                    <a:pt x="115" y="644"/>
                    <a:pt x="118" y="647"/>
                    <a:pt x="121" y="650"/>
                  </a:cubicBezTo>
                  <a:cubicBezTo>
                    <a:pt x="124" y="652"/>
                    <a:pt x="127" y="655"/>
                    <a:pt x="130" y="658"/>
                  </a:cubicBezTo>
                  <a:cubicBezTo>
                    <a:pt x="132" y="660"/>
                    <a:pt x="132" y="660"/>
                    <a:pt x="132" y="660"/>
                  </a:cubicBezTo>
                  <a:cubicBezTo>
                    <a:pt x="134" y="662"/>
                    <a:pt x="134" y="662"/>
                    <a:pt x="134" y="662"/>
                  </a:cubicBezTo>
                  <a:cubicBezTo>
                    <a:pt x="138" y="667"/>
                    <a:pt x="138" y="667"/>
                    <a:pt x="138" y="667"/>
                  </a:cubicBezTo>
                  <a:cubicBezTo>
                    <a:pt x="140" y="670"/>
                    <a:pt x="143" y="673"/>
                    <a:pt x="147" y="675"/>
                  </a:cubicBezTo>
                  <a:cubicBezTo>
                    <a:pt x="150" y="678"/>
                    <a:pt x="154" y="680"/>
                    <a:pt x="157" y="682"/>
                  </a:cubicBezTo>
                  <a:cubicBezTo>
                    <a:pt x="161" y="684"/>
                    <a:pt x="165" y="686"/>
                    <a:pt x="169" y="687"/>
                  </a:cubicBezTo>
                  <a:cubicBezTo>
                    <a:pt x="174" y="690"/>
                    <a:pt x="174" y="690"/>
                    <a:pt x="174" y="690"/>
                  </a:cubicBezTo>
                  <a:cubicBezTo>
                    <a:pt x="177" y="691"/>
                    <a:pt x="177" y="691"/>
                    <a:pt x="177" y="691"/>
                  </a:cubicBezTo>
                  <a:cubicBezTo>
                    <a:pt x="177" y="691"/>
                    <a:pt x="178" y="692"/>
                    <a:pt x="179" y="692"/>
                  </a:cubicBezTo>
                  <a:cubicBezTo>
                    <a:pt x="180" y="693"/>
                    <a:pt x="181" y="693"/>
                    <a:pt x="182" y="694"/>
                  </a:cubicBezTo>
                  <a:cubicBezTo>
                    <a:pt x="184" y="695"/>
                    <a:pt x="184" y="695"/>
                    <a:pt x="184" y="695"/>
                  </a:cubicBezTo>
                  <a:cubicBezTo>
                    <a:pt x="184" y="695"/>
                    <a:pt x="184" y="695"/>
                    <a:pt x="184" y="695"/>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7" y="698"/>
                    <a:pt x="189" y="699"/>
                    <a:pt x="191" y="701"/>
                  </a:cubicBezTo>
                  <a:cubicBezTo>
                    <a:pt x="191" y="701"/>
                    <a:pt x="191" y="701"/>
                    <a:pt x="191" y="702"/>
                  </a:cubicBezTo>
                  <a:cubicBezTo>
                    <a:pt x="189" y="700"/>
                    <a:pt x="185" y="700"/>
                    <a:pt x="183" y="702"/>
                  </a:cubicBezTo>
                  <a:cubicBezTo>
                    <a:pt x="182" y="703"/>
                    <a:pt x="181" y="705"/>
                    <a:pt x="181" y="707"/>
                  </a:cubicBezTo>
                  <a:cubicBezTo>
                    <a:pt x="179" y="705"/>
                    <a:pt x="175" y="705"/>
                    <a:pt x="173" y="707"/>
                  </a:cubicBezTo>
                  <a:cubicBezTo>
                    <a:pt x="170" y="709"/>
                    <a:pt x="170" y="713"/>
                    <a:pt x="173" y="716"/>
                  </a:cubicBezTo>
                  <a:cubicBezTo>
                    <a:pt x="173" y="717"/>
                    <a:pt x="174" y="717"/>
                    <a:pt x="175" y="718"/>
                  </a:cubicBezTo>
                  <a:cubicBezTo>
                    <a:pt x="175" y="718"/>
                    <a:pt x="175" y="718"/>
                    <a:pt x="174" y="718"/>
                  </a:cubicBezTo>
                  <a:cubicBezTo>
                    <a:pt x="172" y="720"/>
                    <a:pt x="172" y="724"/>
                    <a:pt x="174" y="727"/>
                  </a:cubicBezTo>
                  <a:cubicBezTo>
                    <a:pt x="177" y="730"/>
                    <a:pt x="181" y="730"/>
                    <a:pt x="184" y="728"/>
                  </a:cubicBezTo>
                  <a:cubicBezTo>
                    <a:pt x="184" y="727"/>
                    <a:pt x="184" y="727"/>
                    <a:pt x="184" y="727"/>
                  </a:cubicBezTo>
                  <a:cubicBezTo>
                    <a:pt x="184" y="728"/>
                    <a:pt x="185" y="729"/>
                    <a:pt x="186" y="730"/>
                  </a:cubicBezTo>
                  <a:cubicBezTo>
                    <a:pt x="188" y="733"/>
                    <a:pt x="192" y="733"/>
                    <a:pt x="195" y="730"/>
                  </a:cubicBezTo>
                  <a:cubicBezTo>
                    <a:pt x="197" y="729"/>
                    <a:pt x="197" y="725"/>
                    <a:pt x="196" y="723"/>
                  </a:cubicBezTo>
                  <a:cubicBezTo>
                    <a:pt x="198" y="723"/>
                    <a:pt x="200" y="723"/>
                    <a:pt x="201" y="721"/>
                  </a:cubicBezTo>
                  <a:cubicBezTo>
                    <a:pt x="202" y="720"/>
                    <a:pt x="203" y="719"/>
                    <a:pt x="203" y="718"/>
                  </a:cubicBezTo>
                  <a:cubicBezTo>
                    <a:pt x="205" y="721"/>
                    <a:pt x="206" y="723"/>
                    <a:pt x="207" y="726"/>
                  </a:cubicBezTo>
                  <a:cubicBezTo>
                    <a:pt x="209" y="730"/>
                    <a:pt x="209" y="730"/>
                    <a:pt x="209" y="730"/>
                  </a:cubicBezTo>
                  <a:cubicBezTo>
                    <a:pt x="211" y="733"/>
                    <a:pt x="211" y="733"/>
                    <a:pt x="211" y="733"/>
                  </a:cubicBezTo>
                  <a:cubicBezTo>
                    <a:pt x="208" y="743"/>
                    <a:pt x="206" y="752"/>
                    <a:pt x="202" y="762"/>
                  </a:cubicBezTo>
                  <a:cubicBezTo>
                    <a:pt x="196" y="775"/>
                    <a:pt x="189" y="786"/>
                    <a:pt x="179" y="797"/>
                  </a:cubicBezTo>
                  <a:cubicBezTo>
                    <a:pt x="177" y="800"/>
                    <a:pt x="174" y="803"/>
                    <a:pt x="172" y="806"/>
                  </a:cubicBezTo>
                  <a:cubicBezTo>
                    <a:pt x="170" y="809"/>
                    <a:pt x="169" y="813"/>
                    <a:pt x="167" y="816"/>
                  </a:cubicBezTo>
                  <a:cubicBezTo>
                    <a:pt x="164" y="823"/>
                    <a:pt x="161" y="830"/>
                    <a:pt x="161" y="839"/>
                  </a:cubicBezTo>
                  <a:cubicBezTo>
                    <a:pt x="162" y="840"/>
                    <a:pt x="162" y="840"/>
                    <a:pt x="162" y="840"/>
                  </a:cubicBezTo>
                  <a:cubicBezTo>
                    <a:pt x="162" y="840"/>
                    <a:pt x="162" y="840"/>
                    <a:pt x="162" y="840"/>
                  </a:cubicBezTo>
                  <a:cubicBezTo>
                    <a:pt x="162" y="840"/>
                    <a:pt x="162" y="840"/>
                    <a:pt x="162" y="841"/>
                  </a:cubicBezTo>
                  <a:cubicBezTo>
                    <a:pt x="162" y="841"/>
                    <a:pt x="162" y="841"/>
                    <a:pt x="162" y="841"/>
                  </a:cubicBezTo>
                  <a:cubicBezTo>
                    <a:pt x="162" y="842"/>
                    <a:pt x="162" y="842"/>
                    <a:pt x="162" y="842"/>
                  </a:cubicBezTo>
                  <a:cubicBezTo>
                    <a:pt x="162" y="844"/>
                    <a:pt x="162" y="844"/>
                    <a:pt x="162" y="844"/>
                  </a:cubicBezTo>
                  <a:cubicBezTo>
                    <a:pt x="162" y="844"/>
                    <a:pt x="162" y="844"/>
                    <a:pt x="162" y="844"/>
                  </a:cubicBezTo>
                  <a:cubicBezTo>
                    <a:pt x="163" y="844"/>
                    <a:pt x="162" y="843"/>
                    <a:pt x="163" y="844"/>
                  </a:cubicBezTo>
                  <a:cubicBezTo>
                    <a:pt x="163" y="845"/>
                    <a:pt x="163" y="845"/>
                    <a:pt x="163" y="845"/>
                  </a:cubicBezTo>
                  <a:cubicBezTo>
                    <a:pt x="163" y="845"/>
                    <a:pt x="163" y="845"/>
                    <a:pt x="163" y="845"/>
                  </a:cubicBezTo>
                  <a:cubicBezTo>
                    <a:pt x="164" y="848"/>
                    <a:pt x="165" y="849"/>
                    <a:pt x="166" y="851"/>
                  </a:cubicBezTo>
                  <a:cubicBezTo>
                    <a:pt x="171" y="860"/>
                    <a:pt x="171" y="860"/>
                    <a:pt x="171" y="860"/>
                  </a:cubicBezTo>
                  <a:cubicBezTo>
                    <a:pt x="172" y="863"/>
                    <a:pt x="174" y="867"/>
                    <a:pt x="175" y="869"/>
                  </a:cubicBezTo>
                  <a:cubicBezTo>
                    <a:pt x="176" y="872"/>
                    <a:pt x="176" y="875"/>
                    <a:pt x="176" y="878"/>
                  </a:cubicBezTo>
                  <a:cubicBezTo>
                    <a:pt x="175" y="881"/>
                    <a:pt x="175" y="883"/>
                    <a:pt x="174" y="886"/>
                  </a:cubicBezTo>
                  <a:cubicBezTo>
                    <a:pt x="172" y="885"/>
                    <a:pt x="169" y="883"/>
                    <a:pt x="166" y="882"/>
                  </a:cubicBezTo>
                  <a:cubicBezTo>
                    <a:pt x="151" y="877"/>
                    <a:pt x="136" y="885"/>
                    <a:pt x="131" y="899"/>
                  </a:cubicBezTo>
                  <a:cubicBezTo>
                    <a:pt x="129" y="906"/>
                    <a:pt x="130" y="914"/>
                    <a:pt x="135" y="921"/>
                  </a:cubicBezTo>
                  <a:cubicBezTo>
                    <a:pt x="121" y="918"/>
                    <a:pt x="107" y="925"/>
                    <a:pt x="102" y="938"/>
                  </a:cubicBezTo>
                  <a:cubicBezTo>
                    <a:pt x="98" y="952"/>
                    <a:pt x="106" y="967"/>
                    <a:pt x="121" y="971"/>
                  </a:cubicBezTo>
                  <a:cubicBezTo>
                    <a:pt x="125" y="973"/>
                    <a:pt x="128" y="973"/>
                    <a:pt x="132" y="973"/>
                  </a:cubicBezTo>
                  <a:cubicBezTo>
                    <a:pt x="132" y="973"/>
                    <a:pt x="131" y="974"/>
                    <a:pt x="131" y="975"/>
                  </a:cubicBezTo>
                  <a:cubicBezTo>
                    <a:pt x="127" y="988"/>
                    <a:pt x="134" y="1002"/>
                    <a:pt x="148" y="1007"/>
                  </a:cubicBezTo>
                  <a:cubicBezTo>
                    <a:pt x="148" y="1015"/>
                    <a:pt x="148" y="1024"/>
                    <a:pt x="148" y="1034"/>
                  </a:cubicBezTo>
                  <a:cubicBezTo>
                    <a:pt x="149" y="1036"/>
                    <a:pt x="149" y="1039"/>
                    <a:pt x="149" y="1042"/>
                  </a:cubicBezTo>
                  <a:cubicBezTo>
                    <a:pt x="149" y="1044"/>
                    <a:pt x="149" y="1047"/>
                    <a:pt x="150" y="1050"/>
                  </a:cubicBezTo>
                  <a:cubicBezTo>
                    <a:pt x="150" y="1055"/>
                    <a:pt x="151" y="1061"/>
                    <a:pt x="151" y="1067"/>
                  </a:cubicBezTo>
                  <a:cubicBezTo>
                    <a:pt x="152" y="1073"/>
                    <a:pt x="152" y="1079"/>
                    <a:pt x="153" y="1085"/>
                  </a:cubicBezTo>
                  <a:cubicBezTo>
                    <a:pt x="152" y="1086"/>
                    <a:pt x="151" y="1086"/>
                    <a:pt x="150" y="1087"/>
                  </a:cubicBezTo>
                  <a:cubicBezTo>
                    <a:pt x="150" y="1087"/>
                    <a:pt x="150" y="1087"/>
                    <a:pt x="150" y="1087"/>
                  </a:cubicBezTo>
                  <a:cubicBezTo>
                    <a:pt x="150" y="1084"/>
                    <a:pt x="149" y="1080"/>
                    <a:pt x="145" y="1078"/>
                  </a:cubicBezTo>
                  <a:cubicBezTo>
                    <a:pt x="141" y="1076"/>
                    <a:pt x="136" y="1078"/>
                    <a:pt x="134" y="1082"/>
                  </a:cubicBezTo>
                  <a:cubicBezTo>
                    <a:pt x="133" y="1084"/>
                    <a:pt x="133" y="1086"/>
                    <a:pt x="134" y="1088"/>
                  </a:cubicBezTo>
                  <a:cubicBezTo>
                    <a:pt x="130" y="1087"/>
                    <a:pt x="126" y="1088"/>
                    <a:pt x="124" y="1092"/>
                  </a:cubicBezTo>
                  <a:cubicBezTo>
                    <a:pt x="122" y="1096"/>
                    <a:pt x="124" y="1101"/>
                    <a:pt x="128" y="1103"/>
                  </a:cubicBezTo>
                  <a:cubicBezTo>
                    <a:pt x="129" y="1103"/>
                    <a:pt x="130" y="1103"/>
                    <a:pt x="131" y="1104"/>
                  </a:cubicBezTo>
                  <a:cubicBezTo>
                    <a:pt x="131" y="1104"/>
                    <a:pt x="131" y="1104"/>
                    <a:pt x="131" y="1104"/>
                  </a:cubicBezTo>
                  <a:cubicBezTo>
                    <a:pt x="129" y="1108"/>
                    <a:pt x="131" y="1113"/>
                    <a:pt x="135" y="1115"/>
                  </a:cubicBezTo>
                  <a:cubicBezTo>
                    <a:pt x="139" y="1117"/>
                    <a:pt x="144" y="1115"/>
                    <a:pt x="146" y="1111"/>
                  </a:cubicBezTo>
                  <a:cubicBezTo>
                    <a:pt x="146" y="1111"/>
                    <a:pt x="146" y="1111"/>
                    <a:pt x="146" y="1110"/>
                  </a:cubicBezTo>
                  <a:cubicBezTo>
                    <a:pt x="147" y="1112"/>
                    <a:pt x="148" y="1112"/>
                    <a:pt x="149" y="1113"/>
                  </a:cubicBezTo>
                  <a:cubicBezTo>
                    <a:pt x="152" y="1114"/>
                    <a:pt x="154" y="1114"/>
                    <a:pt x="157" y="1113"/>
                  </a:cubicBezTo>
                  <a:cubicBezTo>
                    <a:pt x="157" y="1118"/>
                    <a:pt x="158" y="1122"/>
                    <a:pt x="159" y="1127"/>
                  </a:cubicBezTo>
                  <a:cubicBezTo>
                    <a:pt x="160" y="1134"/>
                    <a:pt x="162" y="1142"/>
                    <a:pt x="163" y="1150"/>
                  </a:cubicBezTo>
                  <a:cubicBezTo>
                    <a:pt x="164" y="1153"/>
                    <a:pt x="164" y="1157"/>
                    <a:pt x="165" y="1161"/>
                  </a:cubicBezTo>
                  <a:cubicBezTo>
                    <a:pt x="166" y="1165"/>
                    <a:pt x="167" y="1169"/>
                    <a:pt x="168" y="1173"/>
                  </a:cubicBezTo>
                  <a:cubicBezTo>
                    <a:pt x="170" y="1181"/>
                    <a:pt x="172" y="1189"/>
                    <a:pt x="174" y="1198"/>
                  </a:cubicBezTo>
                  <a:cubicBezTo>
                    <a:pt x="175" y="1202"/>
                    <a:pt x="176" y="1206"/>
                    <a:pt x="177" y="1210"/>
                  </a:cubicBezTo>
                  <a:cubicBezTo>
                    <a:pt x="175" y="1210"/>
                    <a:pt x="173" y="1211"/>
                    <a:pt x="173" y="1211"/>
                  </a:cubicBezTo>
                  <a:cubicBezTo>
                    <a:pt x="174" y="1216"/>
                    <a:pt x="178" y="1218"/>
                    <a:pt x="180" y="1220"/>
                  </a:cubicBezTo>
                  <a:cubicBezTo>
                    <a:pt x="181" y="1220"/>
                    <a:pt x="181" y="1221"/>
                    <a:pt x="181" y="1222"/>
                  </a:cubicBezTo>
                  <a:cubicBezTo>
                    <a:pt x="178" y="1223"/>
                    <a:pt x="175" y="1226"/>
                    <a:pt x="175" y="1231"/>
                  </a:cubicBezTo>
                  <a:cubicBezTo>
                    <a:pt x="175" y="1231"/>
                    <a:pt x="177" y="1232"/>
                    <a:pt x="179" y="1232"/>
                  </a:cubicBezTo>
                  <a:cubicBezTo>
                    <a:pt x="179" y="1232"/>
                    <a:pt x="178" y="1236"/>
                    <a:pt x="179" y="1238"/>
                  </a:cubicBezTo>
                  <a:cubicBezTo>
                    <a:pt x="179" y="1238"/>
                    <a:pt x="182" y="1238"/>
                    <a:pt x="185" y="1237"/>
                  </a:cubicBezTo>
                  <a:cubicBezTo>
                    <a:pt x="192" y="1258"/>
                    <a:pt x="200" y="1280"/>
                    <a:pt x="210" y="1303"/>
                  </a:cubicBezTo>
                  <a:cubicBezTo>
                    <a:pt x="225" y="1339"/>
                    <a:pt x="243" y="1377"/>
                    <a:pt x="266" y="1413"/>
                  </a:cubicBezTo>
                  <a:cubicBezTo>
                    <a:pt x="289" y="1450"/>
                    <a:pt x="315" y="1486"/>
                    <a:pt x="345" y="1520"/>
                  </a:cubicBezTo>
                  <a:cubicBezTo>
                    <a:pt x="374" y="1555"/>
                    <a:pt x="407" y="1587"/>
                    <a:pt x="443" y="1617"/>
                  </a:cubicBezTo>
                  <a:cubicBezTo>
                    <a:pt x="478" y="1646"/>
                    <a:pt x="516" y="1672"/>
                    <a:pt x="555" y="1695"/>
                  </a:cubicBezTo>
                  <a:cubicBezTo>
                    <a:pt x="565" y="1701"/>
                    <a:pt x="575" y="1706"/>
                    <a:pt x="585" y="1712"/>
                  </a:cubicBezTo>
                  <a:cubicBezTo>
                    <a:pt x="595" y="1717"/>
                    <a:pt x="605" y="1721"/>
                    <a:pt x="615" y="1726"/>
                  </a:cubicBezTo>
                  <a:cubicBezTo>
                    <a:pt x="620" y="1729"/>
                    <a:pt x="625" y="1731"/>
                    <a:pt x="630" y="1733"/>
                  </a:cubicBezTo>
                  <a:cubicBezTo>
                    <a:pt x="635" y="1735"/>
                    <a:pt x="640" y="1738"/>
                    <a:pt x="645" y="1740"/>
                  </a:cubicBezTo>
                  <a:cubicBezTo>
                    <a:pt x="650" y="1742"/>
                    <a:pt x="655" y="1744"/>
                    <a:pt x="660" y="1746"/>
                  </a:cubicBezTo>
                  <a:cubicBezTo>
                    <a:pt x="665" y="1748"/>
                    <a:pt x="670" y="1750"/>
                    <a:pt x="675" y="1752"/>
                  </a:cubicBezTo>
                  <a:cubicBezTo>
                    <a:pt x="695" y="1760"/>
                    <a:pt x="716" y="1766"/>
                    <a:pt x="735" y="1772"/>
                  </a:cubicBezTo>
                  <a:cubicBezTo>
                    <a:pt x="745" y="1775"/>
                    <a:pt x="755" y="1778"/>
                    <a:pt x="765" y="1780"/>
                  </a:cubicBezTo>
                  <a:cubicBezTo>
                    <a:pt x="767" y="1781"/>
                    <a:pt x="770" y="1782"/>
                    <a:pt x="772" y="1782"/>
                  </a:cubicBezTo>
                  <a:cubicBezTo>
                    <a:pt x="775" y="1783"/>
                    <a:pt x="777" y="1783"/>
                    <a:pt x="780" y="1784"/>
                  </a:cubicBezTo>
                  <a:cubicBezTo>
                    <a:pt x="785" y="1785"/>
                    <a:pt x="789" y="1786"/>
                    <a:pt x="794" y="1787"/>
                  </a:cubicBezTo>
                  <a:cubicBezTo>
                    <a:pt x="813" y="1792"/>
                    <a:pt x="833" y="1794"/>
                    <a:pt x="851" y="1797"/>
                  </a:cubicBezTo>
                  <a:cubicBezTo>
                    <a:pt x="860" y="1798"/>
                    <a:pt x="869" y="1799"/>
                    <a:pt x="878" y="1800"/>
                  </a:cubicBezTo>
                  <a:cubicBezTo>
                    <a:pt x="882" y="1801"/>
                    <a:pt x="887" y="1801"/>
                    <a:pt x="891" y="1802"/>
                  </a:cubicBezTo>
                  <a:cubicBezTo>
                    <a:pt x="896" y="1802"/>
                    <a:pt x="900" y="1802"/>
                    <a:pt x="904" y="1803"/>
                  </a:cubicBezTo>
                  <a:cubicBezTo>
                    <a:pt x="913" y="1803"/>
                    <a:pt x="921" y="1804"/>
                    <a:pt x="929" y="1804"/>
                  </a:cubicBezTo>
                  <a:cubicBezTo>
                    <a:pt x="932" y="1804"/>
                    <a:pt x="934" y="1804"/>
                    <a:pt x="936" y="1804"/>
                  </a:cubicBezTo>
                  <a:cubicBezTo>
                    <a:pt x="938" y="1804"/>
                    <a:pt x="940" y="1804"/>
                    <a:pt x="942" y="1804"/>
                  </a:cubicBezTo>
                  <a:cubicBezTo>
                    <a:pt x="946" y="1804"/>
                    <a:pt x="950" y="1804"/>
                    <a:pt x="953" y="1805"/>
                  </a:cubicBezTo>
                  <a:cubicBezTo>
                    <a:pt x="961" y="1805"/>
                    <a:pt x="969" y="1805"/>
                    <a:pt x="976" y="1805"/>
                  </a:cubicBezTo>
                  <a:cubicBezTo>
                    <a:pt x="984" y="1805"/>
                    <a:pt x="991" y="1804"/>
                    <a:pt x="998" y="1804"/>
                  </a:cubicBezTo>
                  <a:cubicBezTo>
                    <a:pt x="1026" y="1803"/>
                    <a:pt x="1050" y="1800"/>
                    <a:pt x="1070" y="1798"/>
                  </a:cubicBezTo>
                  <a:cubicBezTo>
                    <a:pt x="1089" y="1795"/>
                    <a:pt x="1105" y="1792"/>
                    <a:pt x="1115" y="1790"/>
                  </a:cubicBezTo>
                  <a:cubicBezTo>
                    <a:pt x="1117" y="1790"/>
                    <a:pt x="1119" y="1789"/>
                    <a:pt x="1120" y="1789"/>
                  </a:cubicBezTo>
                  <a:cubicBezTo>
                    <a:pt x="1127" y="1790"/>
                    <a:pt x="1134" y="1789"/>
                    <a:pt x="1140" y="1789"/>
                  </a:cubicBezTo>
                  <a:cubicBezTo>
                    <a:pt x="1151" y="1789"/>
                    <a:pt x="1162" y="1787"/>
                    <a:pt x="1173" y="1786"/>
                  </a:cubicBezTo>
                  <a:cubicBezTo>
                    <a:pt x="1184" y="1785"/>
                    <a:pt x="1195" y="1785"/>
                    <a:pt x="1206" y="1785"/>
                  </a:cubicBezTo>
                  <a:cubicBezTo>
                    <a:pt x="1211" y="1785"/>
                    <a:pt x="1216" y="1786"/>
                    <a:pt x="1222" y="1786"/>
                  </a:cubicBezTo>
                  <a:cubicBezTo>
                    <a:pt x="1238" y="1789"/>
                    <a:pt x="1238" y="1789"/>
                    <a:pt x="1238" y="1789"/>
                  </a:cubicBezTo>
                  <a:cubicBezTo>
                    <a:pt x="1241" y="1789"/>
                    <a:pt x="1244" y="1789"/>
                    <a:pt x="1247" y="1789"/>
                  </a:cubicBezTo>
                  <a:cubicBezTo>
                    <a:pt x="1251" y="1789"/>
                    <a:pt x="1251" y="1789"/>
                    <a:pt x="1251" y="1789"/>
                  </a:cubicBezTo>
                  <a:cubicBezTo>
                    <a:pt x="1252" y="1789"/>
                    <a:pt x="1254" y="1789"/>
                    <a:pt x="1255" y="1789"/>
                  </a:cubicBezTo>
                  <a:cubicBezTo>
                    <a:pt x="1257" y="1789"/>
                    <a:pt x="1258" y="1789"/>
                    <a:pt x="1260" y="1789"/>
                  </a:cubicBezTo>
                  <a:cubicBezTo>
                    <a:pt x="1259" y="1789"/>
                    <a:pt x="1258" y="1790"/>
                    <a:pt x="1257" y="1790"/>
                  </a:cubicBezTo>
                  <a:cubicBezTo>
                    <a:pt x="1255" y="1792"/>
                    <a:pt x="1253" y="1793"/>
                    <a:pt x="1251" y="1794"/>
                  </a:cubicBezTo>
                  <a:cubicBezTo>
                    <a:pt x="1250" y="1795"/>
                    <a:pt x="1248" y="1797"/>
                    <a:pt x="1246" y="1798"/>
                  </a:cubicBezTo>
                  <a:cubicBezTo>
                    <a:pt x="1243" y="1801"/>
                    <a:pt x="1239" y="1804"/>
                    <a:pt x="1236" y="1808"/>
                  </a:cubicBezTo>
                  <a:cubicBezTo>
                    <a:pt x="1233" y="1811"/>
                    <a:pt x="1230" y="1815"/>
                    <a:pt x="1228" y="1819"/>
                  </a:cubicBezTo>
                  <a:cubicBezTo>
                    <a:pt x="1226" y="1823"/>
                    <a:pt x="1224" y="1827"/>
                    <a:pt x="1222" y="1831"/>
                  </a:cubicBezTo>
                  <a:cubicBezTo>
                    <a:pt x="1221" y="1836"/>
                    <a:pt x="1220" y="1840"/>
                    <a:pt x="1219" y="1844"/>
                  </a:cubicBezTo>
                  <a:cubicBezTo>
                    <a:pt x="1218" y="1848"/>
                    <a:pt x="1216" y="1852"/>
                    <a:pt x="1215" y="1856"/>
                  </a:cubicBezTo>
                  <a:cubicBezTo>
                    <a:pt x="1213" y="1860"/>
                    <a:pt x="1211" y="1864"/>
                    <a:pt x="1209" y="1867"/>
                  </a:cubicBezTo>
                  <a:cubicBezTo>
                    <a:pt x="1203" y="1879"/>
                    <a:pt x="1203" y="1879"/>
                    <a:pt x="1203" y="1879"/>
                  </a:cubicBezTo>
                  <a:cubicBezTo>
                    <a:pt x="1199" y="1887"/>
                    <a:pt x="1195" y="1895"/>
                    <a:pt x="1193" y="1903"/>
                  </a:cubicBezTo>
                  <a:cubicBezTo>
                    <a:pt x="1191" y="1908"/>
                    <a:pt x="1190" y="1912"/>
                    <a:pt x="1190" y="1917"/>
                  </a:cubicBezTo>
                  <a:cubicBezTo>
                    <a:pt x="1189" y="1921"/>
                    <a:pt x="1189" y="1926"/>
                    <a:pt x="1190" y="1930"/>
                  </a:cubicBezTo>
                  <a:cubicBezTo>
                    <a:pt x="1191" y="1935"/>
                    <a:pt x="1192" y="1939"/>
                    <a:pt x="1194" y="1944"/>
                  </a:cubicBezTo>
                  <a:cubicBezTo>
                    <a:pt x="1194" y="1946"/>
                    <a:pt x="1196" y="1948"/>
                    <a:pt x="1197" y="1949"/>
                  </a:cubicBezTo>
                  <a:cubicBezTo>
                    <a:pt x="1197" y="1950"/>
                    <a:pt x="1197" y="1950"/>
                    <a:pt x="1197" y="1950"/>
                  </a:cubicBezTo>
                  <a:cubicBezTo>
                    <a:pt x="1198" y="1950"/>
                    <a:pt x="1198" y="1950"/>
                    <a:pt x="1198" y="1950"/>
                  </a:cubicBezTo>
                  <a:cubicBezTo>
                    <a:pt x="1198" y="1951"/>
                    <a:pt x="1198" y="1951"/>
                    <a:pt x="1198" y="1951"/>
                  </a:cubicBezTo>
                  <a:cubicBezTo>
                    <a:pt x="1198" y="1951"/>
                    <a:pt x="1198" y="1951"/>
                    <a:pt x="1198" y="1951"/>
                  </a:cubicBezTo>
                  <a:cubicBezTo>
                    <a:pt x="1199" y="1952"/>
                    <a:pt x="1199" y="1952"/>
                    <a:pt x="1199" y="1952"/>
                  </a:cubicBezTo>
                  <a:cubicBezTo>
                    <a:pt x="1200" y="1953"/>
                    <a:pt x="1200" y="1953"/>
                    <a:pt x="1200" y="1953"/>
                  </a:cubicBezTo>
                  <a:cubicBezTo>
                    <a:pt x="1200" y="1954"/>
                    <a:pt x="1200" y="1954"/>
                    <a:pt x="1200" y="1954"/>
                  </a:cubicBezTo>
                  <a:cubicBezTo>
                    <a:pt x="1201" y="1955"/>
                    <a:pt x="1201" y="1955"/>
                    <a:pt x="1201" y="1955"/>
                  </a:cubicBezTo>
                  <a:cubicBezTo>
                    <a:pt x="1201" y="1955"/>
                    <a:pt x="1201" y="1955"/>
                    <a:pt x="1201" y="1955"/>
                  </a:cubicBezTo>
                  <a:cubicBezTo>
                    <a:pt x="1204" y="1952"/>
                    <a:pt x="1204" y="1952"/>
                    <a:pt x="1204" y="1952"/>
                  </a:cubicBezTo>
                  <a:cubicBezTo>
                    <a:pt x="1203" y="1951"/>
                    <a:pt x="1203" y="1951"/>
                    <a:pt x="1203" y="1951"/>
                  </a:cubicBezTo>
                  <a:cubicBezTo>
                    <a:pt x="1203" y="1950"/>
                    <a:pt x="1203" y="1950"/>
                    <a:pt x="1203" y="1950"/>
                  </a:cubicBezTo>
                  <a:cubicBezTo>
                    <a:pt x="1202" y="1950"/>
                    <a:pt x="1202" y="1950"/>
                    <a:pt x="1202" y="1950"/>
                  </a:cubicBezTo>
                  <a:cubicBezTo>
                    <a:pt x="1201" y="1948"/>
                    <a:pt x="1201" y="1948"/>
                    <a:pt x="1201" y="1948"/>
                  </a:cubicBezTo>
                  <a:cubicBezTo>
                    <a:pt x="1201" y="1948"/>
                    <a:pt x="1201" y="1948"/>
                    <a:pt x="1201" y="1948"/>
                  </a:cubicBezTo>
                  <a:cubicBezTo>
                    <a:pt x="1201" y="1948"/>
                    <a:pt x="1201" y="1948"/>
                    <a:pt x="1201" y="1948"/>
                  </a:cubicBezTo>
                  <a:cubicBezTo>
                    <a:pt x="1201" y="1948"/>
                    <a:pt x="1201" y="1948"/>
                    <a:pt x="1201" y="1948"/>
                  </a:cubicBezTo>
                  <a:cubicBezTo>
                    <a:pt x="1201" y="1947"/>
                    <a:pt x="1201" y="1947"/>
                    <a:pt x="1201" y="1947"/>
                  </a:cubicBezTo>
                  <a:cubicBezTo>
                    <a:pt x="1199" y="1945"/>
                    <a:pt x="1198" y="1944"/>
                    <a:pt x="1198" y="1942"/>
                  </a:cubicBezTo>
                  <a:cubicBezTo>
                    <a:pt x="1196" y="1938"/>
                    <a:pt x="1195" y="1934"/>
                    <a:pt x="1195" y="1930"/>
                  </a:cubicBezTo>
                  <a:cubicBezTo>
                    <a:pt x="1194" y="1926"/>
                    <a:pt x="1194" y="1921"/>
                    <a:pt x="1195" y="1917"/>
                  </a:cubicBezTo>
                  <a:cubicBezTo>
                    <a:pt x="1195" y="1913"/>
                    <a:pt x="1196" y="1909"/>
                    <a:pt x="1198" y="1905"/>
                  </a:cubicBezTo>
                  <a:cubicBezTo>
                    <a:pt x="1203" y="1889"/>
                    <a:pt x="1213" y="1875"/>
                    <a:pt x="1220" y="1858"/>
                  </a:cubicBezTo>
                  <a:cubicBezTo>
                    <a:pt x="1222" y="1854"/>
                    <a:pt x="1224" y="1850"/>
                    <a:pt x="1225" y="1846"/>
                  </a:cubicBezTo>
                  <a:cubicBezTo>
                    <a:pt x="1227" y="1841"/>
                    <a:pt x="1228" y="1837"/>
                    <a:pt x="1229" y="1833"/>
                  </a:cubicBezTo>
                  <a:cubicBezTo>
                    <a:pt x="1230" y="1829"/>
                    <a:pt x="1232" y="1826"/>
                    <a:pt x="1234" y="1822"/>
                  </a:cubicBezTo>
                  <a:cubicBezTo>
                    <a:pt x="1236" y="1819"/>
                    <a:pt x="1239" y="1815"/>
                    <a:pt x="1241" y="1812"/>
                  </a:cubicBezTo>
                  <a:cubicBezTo>
                    <a:pt x="1244" y="1810"/>
                    <a:pt x="1247" y="1807"/>
                    <a:pt x="1251" y="1804"/>
                  </a:cubicBezTo>
                  <a:cubicBezTo>
                    <a:pt x="1252" y="1803"/>
                    <a:pt x="1254" y="1802"/>
                    <a:pt x="1256" y="1800"/>
                  </a:cubicBezTo>
                  <a:cubicBezTo>
                    <a:pt x="1258" y="1799"/>
                    <a:pt x="1259" y="1798"/>
                    <a:pt x="1261" y="1797"/>
                  </a:cubicBezTo>
                  <a:cubicBezTo>
                    <a:pt x="1266" y="1794"/>
                    <a:pt x="1271" y="1792"/>
                    <a:pt x="1275" y="1789"/>
                  </a:cubicBezTo>
                  <a:cubicBezTo>
                    <a:pt x="1275" y="1790"/>
                    <a:pt x="1276" y="1792"/>
                    <a:pt x="1277" y="1793"/>
                  </a:cubicBezTo>
                  <a:cubicBezTo>
                    <a:pt x="1279" y="1794"/>
                    <a:pt x="1282" y="1794"/>
                    <a:pt x="1283" y="1792"/>
                  </a:cubicBezTo>
                  <a:cubicBezTo>
                    <a:pt x="1283" y="1792"/>
                    <a:pt x="1283" y="1792"/>
                    <a:pt x="1283" y="1791"/>
                  </a:cubicBezTo>
                  <a:cubicBezTo>
                    <a:pt x="1284" y="1792"/>
                    <a:pt x="1284" y="1793"/>
                    <a:pt x="1285" y="1793"/>
                  </a:cubicBezTo>
                  <a:cubicBezTo>
                    <a:pt x="1287" y="1794"/>
                    <a:pt x="1289" y="1794"/>
                    <a:pt x="1291" y="1792"/>
                  </a:cubicBezTo>
                  <a:cubicBezTo>
                    <a:pt x="1292" y="1790"/>
                    <a:pt x="1291" y="1788"/>
                    <a:pt x="1290" y="1787"/>
                  </a:cubicBezTo>
                  <a:cubicBezTo>
                    <a:pt x="1291" y="1787"/>
                    <a:pt x="1293" y="1786"/>
                    <a:pt x="1293" y="1785"/>
                  </a:cubicBezTo>
                  <a:cubicBezTo>
                    <a:pt x="1294" y="1784"/>
                    <a:pt x="1294" y="1782"/>
                    <a:pt x="1293" y="1780"/>
                  </a:cubicBezTo>
                  <a:cubicBezTo>
                    <a:pt x="1296" y="1779"/>
                    <a:pt x="1300" y="1777"/>
                    <a:pt x="1303" y="1776"/>
                  </a:cubicBezTo>
                  <a:cubicBezTo>
                    <a:pt x="1323" y="1766"/>
                    <a:pt x="1341" y="1752"/>
                    <a:pt x="1358" y="1738"/>
                  </a:cubicBezTo>
                  <a:cubicBezTo>
                    <a:pt x="1367" y="1731"/>
                    <a:pt x="1375" y="1723"/>
                    <a:pt x="1383" y="1717"/>
                  </a:cubicBezTo>
                  <a:cubicBezTo>
                    <a:pt x="1387" y="1714"/>
                    <a:pt x="1390" y="1712"/>
                    <a:pt x="1394" y="1709"/>
                  </a:cubicBezTo>
                  <a:cubicBezTo>
                    <a:pt x="1394" y="1711"/>
                    <a:pt x="1394" y="1713"/>
                    <a:pt x="1394" y="1714"/>
                  </a:cubicBezTo>
                  <a:cubicBezTo>
                    <a:pt x="1393" y="1719"/>
                    <a:pt x="1393" y="1723"/>
                    <a:pt x="1392" y="1727"/>
                  </a:cubicBezTo>
                  <a:cubicBezTo>
                    <a:pt x="1392" y="1732"/>
                    <a:pt x="1392" y="1736"/>
                    <a:pt x="1393" y="1741"/>
                  </a:cubicBezTo>
                  <a:cubicBezTo>
                    <a:pt x="1393" y="1741"/>
                    <a:pt x="1393" y="1742"/>
                    <a:pt x="1393" y="1742"/>
                  </a:cubicBezTo>
                  <a:cubicBezTo>
                    <a:pt x="1393" y="1742"/>
                    <a:pt x="1393" y="1742"/>
                    <a:pt x="1393" y="1742"/>
                  </a:cubicBezTo>
                  <a:cubicBezTo>
                    <a:pt x="1392" y="1743"/>
                    <a:pt x="1392" y="1743"/>
                    <a:pt x="1392" y="1743"/>
                  </a:cubicBezTo>
                  <a:cubicBezTo>
                    <a:pt x="1392" y="1743"/>
                    <a:pt x="1392" y="1743"/>
                    <a:pt x="1392" y="1743"/>
                  </a:cubicBezTo>
                  <a:cubicBezTo>
                    <a:pt x="1391" y="1746"/>
                    <a:pt x="1391" y="1750"/>
                    <a:pt x="1392" y="1753"/>
                  </a:cubicBezTo>
                  <a:cubicBezTo>
                    <a:pt x="1393" y="1755"/>
                    <a:pt x="1394" y="1758"/>
                    <a:pt x="1396" y="1760"/>
                  </a:cubicBezTo>
                  <a:cubicBezTo>
                    <a:pt x="1396" y="1760"/>
                    <a:pt x="1396" y="1761"/>
                    <a:pt x="1396" y="1761"/>
                  </a:cubicBezTo>
                  <a:cubicBezTo>
                    <a:pt x="1398" y="1767"/>
                    <a:pt x="1398" y="1767"/>
                    <a:pt x="1398" y="1767"/>
                  </a:cubicBezTo>
                  <a:cubicBezTo>
                    <a:pt x="1399" y="1771"/>
                    <a:pt x="1400" y="1775"/>
                    <a:pt x="1401" y="1780"/>
                  </a:cubicBezTo>
                  <a:cubicBezTo>
                    <a:pt x="1401" y="1784"/>
                    <a:pt x="1402" y="1788"/>
                    <a:pt x="1402" y="1792"/>
                  </a:cubicBezTo>
                  <a:cubicBezTo>
                    <a:pt x="1402" y="1796"/>
                    <a:pt x="1402" y="1800"/>
                    <a:pt x="1401" y="1804"/>
                  </a:cubicBezTo>
                  <a:cubicBezTo>
                    <a:pt x="1400" y="1808"/>
                    <a:pt x="1399" y="1812"/>
                    <a:pt x="1397" y="1816"/>
                  </a:cubicBezTo>
                  <a:cubicBezTo>
                    <a:pt x="1396" y="1820"/>
                    <a:pt x="1394" y="1824"/>
                    <a:pt x="1392" y="1827"/>
                  </a:cubicBezTo>
                  <a:cubicBezTo>
                    <a:pt x="1390" y="1831"/>
                    <a:pt x="1387" y="1834"/>
                    <a:pt x="1385" y="1838"/>
                  </a:cubicBezTo>
                  <a:cubicBezTo>
                    <a:pt x="1382" y="1841"/>
                    <a:pt x="1379" y="1845"/>
                    <a:pt x="1377" y="1848"/>
                  </a:cubicBezTo>
                  <a:cubicBezTo>
                    <a:pt x="1374" y="1852"/>
                    <a:pt x="1372" y="1856"/>
                    <a:pt x="1370" y="1860"/>
                  </a:cubicBezTo>
                  <a:cubicBezTo>
                    <a:pt x="1368" y="1865"/>
                    <a:pt x="1368" y="1870"/>
                    <a:pt x="1369" y="1874"/>
                  </a:cubicBezTo>
                  <a:cubicBezTo>
                    <a:pt x="1370" y="1879"/>
                    <a:pt x="1371" y="1883"/>
                    <a:pt x="1373" y="1887"/>
                  </a:cubicBezTo>
                  <a:cubicBezTo>
                    <a:pt x="1374" y="1890"/>
                    <a:pt x="1374" y="1890"/>
                    <a:pt x="1374" y="1890"/>
                  </a:cubicBezTo>
                  <a:cubicBezTo>
                    <a:pt x="1374" y="1890"/>
                    <a:pt x="1374" y="1890"/>
                    <a:pt x="1374" y="1890"/>
                  </a:cubicBezTo>
                  <a:cubicBezTo>
                    <a:pt x="1372" y="1888"/>
                    <a:pt x="1370" y="1886"/>
                    <a:pt x="1367" y="1886"/>
                  </a:cubicBezTo>
                  <a:cubicBezTo>
                    <a:pt x="1361" y="1885"/>
                    <a:pt x="1356" y="1889"/>
                    <a:pt x="1355" y="1895"/>
                  </a:cubicBezTo>
                  <a:cubicBezTo>
                    <a:pt x="1354" y="1900"/>
                    <a:pt x="1357" y="1905"/>
                    <a:pt x="1361" y="1907"/>
                  </a:cubicBezTo>
                  <a:cubicBezTo>
                    <a:pt x="1361" y="1907"/>
                    <a:pt x="1361" y="1907"/>
                    <a:pt x="1361" y="1907"/>
                  </a:cubicBezTo>
                  <a:cubicBezTo>
                    <a:pt x="1357" y="1907"/>
                    <a:pt x="1353" y="1911"/>
                    <a:pt x="1352" y="1916"/>
                  </a:cubicBezTo>
                  <a:cubicBezTo>
                    <a:pt x="1351" y="1922"/>
                    <a:pt x="1355" y="1928"/>
                    <a:pt x="1361" y="1929"/>
                  </a:cubicBezTo>
                  <a:cubicBezTo>
                    <a:pt x="1364" y="1929"/>
                    <a:pt x="1367" y="1928"/>
                    <a:pt x="1369" y="1926"/>
                  </a:cubicBezTo>
                  <a:cubicBezTo>
                    <a:pt x="1369" y="1931"/>
                    <a:pt x="1373" y="1936"/>
                    <a:pt x="1378" y="1937"/>
                  </a:cubicBezTo>
                  <a:cubicBezTo>
                    <a:pt x="1384" y="1938"/>
                    <a:pt x="1389" y="1934"/>
                    <a:pt x="1390" y="1928"/>
                  </a:cubicBezTo>
                  <a:cubicBezTo>
                    <a:pt x="1390" y="1926"/>
                    <a:pt x="1390" y="1925"/>
                    <a:pt x="1389" y="1923"/>
                  </a:cubicBezTo>
                  <a:cubicBezTo>
                    <a:pt x="1390" y="1923"/>
                    <a:pt x="1390" y="1924"/>
                    <a:pt x="1390" y="1924"/>
                  </a:cubicBezTo>
                  <a:cubicBezTo>
                    <a:pt x="1396" y="1924"/>
                    <a:pt x="1401" y="1920"/>
                    <a:pt x="1402" y="1914"/>
                  </a:cubicBezTo>
                  <a:cubicBezTo>
                    <a:pt x="1403" y="1908"/>
                    <a:pt x="1399" y="1903"/>
                    <a:pt x="1393" y="1902"/>
                  </a:cubicBezTo>
                  <a:cubicBezTo>
                    <a:pt x="1393" y="1902"/>
                    <a:pt x="1392" y="1902"/>
                    <a:pt x="1392" y="1902"/>
                  </a:cubicBezTo>
                  <a:cubicBezTo>
                    <a:pt x="1393" y="1900"/>
                    <a:pt x="1394" y="1899"/>
                    <a:pt x="1394" y="1897"/>
                  </a:cubicBezTo>
                  <a:cubicBezTo>
                    <a:pt x="1395" y="1891"/>
                    <a:pt x="1391" y="1885"/>
                    <a:pt x="1385" y="1885"/>
                  </a:cubicBezTo>
                  <a:cubicBezTo>
                    <a:pt x="1382" y="1884"/>
                    <a:pt x="1379" y="1885"/>
                    <a:pt x="1377" y="1887"/>
                  </a:cubicBezTo>
                  <a:cubicBezTo>
                    <a:pt x="1377" y="1886"/>
                    <a:pt x="1377" y="1886"/>
                    <a:pt x="1377" y="1886"/>
                  </a:cubicBezTo>
                  <a:cubicBezTo>
                    <a:pt x="1376" y="1882"/>
                    <a:pt x="1374" y="1878"/>
                    <a:pt x="1373" y="1874"/>
                  </a:cubicBezTo>
                  <a:cubicBezTo>
                    <a:pt x="1373" y="1869"/>
                    <a:pt x="1373" y="1866"/>
                    <a:pt x="1375" y="1862"/>
                  </a:cubicBezTo>
                  <a:cubicBezTo>
                    <a:pt x="1376" y="1858"/>
                    <a:pt x="1378" y="1855"/>
                    <a:pt x="1381" y="1851"/>
                  </a:cubicBezTo>
                  <a:cubicBezTo>
                    <a:pt x="1383" y="1848"/>
                    <a:pt x="1386" y="1845"/>
                    <a:pt x="1389" y="1841"/>
                  </a:cubicBezTo>
                  <a:cubicBezTo>
                    <a:pt x="1392" y="1838"/>
                    <a:pt x="1394" y="1834"/>
                    <a:pt x="1397" y="1830"/>
                  </a:cubicBezTo>
                  <a:cubicBezTo>
                    <a:pt x="1399" y="1826"/>
                    <a:pt x="1401" y="1822"/>
                    <a:pt x="1403" y="1818"/>
                  </a:cubicBezTo>
                  <a:cubicBezTo>
                    <a:pt x="1404" y="1814"/>
                    <a:pt x="1406" y="1810"/>
                    <a:pt x="1407" y="1805"/>
                  </a:cubicBezTo>
                  <a:cubicBezTo>
                    <a:pt x="1408" y="1801"/>
                    <a:pt x="1408" y="1796"/>
                    <a:pt x="1408" y="1792"/>
                  </a:cubicBezTo>
                  <a:cubicBezTo>
                    <a:pt x="1409" y="1787"/>
                    <a:pt x="1408" y="1783"/>
                    <a:pt x="1407" y="1778"/>
                  </a:cubicBezTo>
                  <a:cubicBezTo>
                    <a:pt x="1407" y="1775"/>
                    <a:pt x="1406" y="1771"/>
                    <a:pt x="1405" y="1768"/>
                  </a:cubicBezTo>
                  <a:cubicBezTo>
                    <a:pt x="1406" y="1769"/>
                    <a:pt x="1407" y="1769"/>
                    <a:pt x="1408" y="1770"/>
                  </a:cubicBezTo>
                  <a:cubicBezTo>
                    <a:pt x="1414" y="1773"/>
                    <a:pt x="1414" y="1773"/>
                    <a:pt x="1414" y="1773"/>
                  </a:cubicBezTo>
                  <a:cubicBezTo>
                    <a:pt x="1415" y="1773"/>
                    <a:pt x="1415" y="1773"/>
                    <a:pt x="1415" y="1773"/>
                  </a:cubicBezTo>
                  <a:cubicBezTo>
                    <a:pt x="1415" y="1773"/>
                    <a:pt x="1415" y="1773"/>
                    <a:pt x="1415" y="1773"/>
                  </a:cubicBezTo>
                  <a:cubicBezTo>
                    <a:pt x="1416" y="1773"/>
                    <a:pt x="1416" y="1773"/>
                    <a:pt x="1416" y="1773"/>
                  </a:cubicBezTo>
                  <a:cubicBezTo>
                    <a:pt x="1417" y="1774"/>
                    <a:pt x="1417" y="1774"/>
                    <a:pt x="1417" y="1774"/>
                  </a:cubicBezTo>
                  <a:cubicBezTo>
                    <a:pt x="1420" y="1776"/>
                    <a:pt x="1420" y="1776"/>
                    <a:pt x="1420" y="1776"/>
                  </a:cubicBezTo>
                  <a:cubicBezTo>
                    <a:pt x="1423" y="1778"/>
                    <a:pt x="1423" y="1778"/>
                    <a:pt x="1423" y="1778"/>
                  </a:cubicBezTo>
                  <a:cubicBezTo>
                    <a:pt x="1424" y="1778"/>
                    <a:pt x="1424" y="1778"/>
                    <a:pt x="1424" y="1778"/>
                  </a:cubicBezTo>
                  <a:cubicBezTo>
                    <a:pt x="1424" y="1778"/>
                    <a:pt x="1424" y="1778"/>
                    <a:pt x="1424" y="1778"/>
                  </a:cubicBezTo>
                  <a:cubicBezTo>
                    <a:pt x="1424" y="1778"/>
                    <a:pt x="1424" y="1778"/>
                    <a:pt x="1424" y="1778"/>
                  </a:cubicBezTo>
                  <a:cubicBezTo>
                    <a:pt x="1424" y="1779"/>
                    <a:pt x="1424" y="1779"/>
                    <a:pt x="1424" y="1779"/>
                  </a:cubicBezTo>
                  <a:cubicBezTo>
                    <a:pt x="1426" y="1780"/>
                    <a:pt x="1426" y="1780"/>
                    <a:pt x="1426" y="1780"/>
                  </a:cubicBezTo>
                  <a:cubicBezTo>
                    <a:pt x="1427" y="1781"/>
                    <a:pt x="1429" y="1783"/>
                    <a:pt x="1431" y="1784"/>
                  </a:cubicBezTo>
                  <a:cubicBezTo>
                    <a:pt x="1432" y="1785"/>
                    <a:pt x="1432" y="1785"/>
                    <a:pt x="1432" y="1785"/>
                  </a:cubicBezTo>
                  <a:cubicBezTo>
                    <a:pt x="1433" y="1787"/>
                    <a:pt x="1433" y="1787"/>
                    <a:pt x="1433" y="1787"/>
                  </a:cubicBezTo>
                  <a:cubicBezTo>
                    <a:pt x="1438" y="1792"/>
                    <a:pt x="1438" y="1792"/>
                    <a:pt x="1438" y="1792"/>
                  </a:cubicBezTo>
                  <a:cubicBezTo>
                    <a:pt x="1439" y="1793"/>
                    <a:pt x="1439" y="1793"/>
                    <a:pt x="1439" y="1793"/>
                  </a:cubicBezTo>
                  <a:cubicBezTo>
                    <a:pt x="1439" y="1793"/>
                    <a:pt x="1439" y="1794"/>
                    <a:pt x="1440" y="1795"/>
                  </a:cubicBezTo>
                  <a:cubicBezTo>
                    <a:pt x="1441" y="1796"/>
                    <a:pt x="1442" y="1798"/>
                    <a:pt x="1443" y="1800"/>
                  </a:cubicBezTo>
                  <a:cubicBezTo>
                    <a:pt x="1444" y="1802"/>
                    <a:pt x="1444" y="1802"/>
                    <a:pt x="1444" y="1802"/>
                  </a:cubicBezTo>
                  <a:cubicBezTo>
                    <a:pt x="1445" y="1803"/>
                    <a:pt x="1445" y="1803"/>
                    <a:pt x="1445" y="1803"/>
                  </a:cubicBezTo>
                  <a:cubicBezTo>
                    <a:pt x="1446" y="1806"/>
                    <a:pt x="1446" y="1806"/>
                    <a:pt x="1446" y="1806"/>
                  </a:cubicBezTo>
                  <a:cubicBezTo>
                    <a:pt x="1447" y="1808"/>
                    <a:pt x="1448" y="1811"/>
                    <a:pt x="1449" y="1813"/>
                  </a:cubicBezTo>
                  <a:cubicBezTo>
                    <a:pt x="1451" y="1819"/>
                    <a:pt x="1451" y="1819"/>
                    <a:pt x="1451" y="1819"/>
                  </a:cubicBezTo>
                  <a:cubicBezTo>
                    <a:pt x="1451" y="1820"/>
                    <a:pt x="1451" y="1820"/>
                    <a:pt x="1451" y="1820"/>
                  </a:cubicBezTo>
                  <a:cubicBezTo>
                    <a:pt x="1451" y="1820"/>
                    <a:pt x="1451" y="1820"/>
                    <a:pt x="1451" y="1820"/>
                  </a:cubicBezTo>
                  <a:cubicBezTo>
                    <a:pt x="1451" y="1821"/>
                    <a:pt x="1451" y="1821"/>
                    <a:pt x="1451" y="1821"/>
                  </a:cubicBezTo>
                  <a:cubicBezTo>
                    <a:pt x="1451" y="1822"/>
                    <a:pt x="1451" y="1822"/>
                    <a:pt x="1451" y="1822"/>
                  </a:cubicBezTo>
                  <a:cubicBezTo>
                    <a:pt x="1452" y="1826"/>
                    <a:pt x="1452" y="1826"/>
                    <a:pt x="1452" y="1826"/>
                  </a:cubicBezTo>
                  <a:cubicBezTo>
                    <a:pt x="1452" y="1828"/>
                    <a:pt x="1452" y="1830"/>
                    <a:pt x="1452" y="1833"/>
                  </a:cubicBezTo>
                  <a:cubicBezTo>
                    <a:pt x="1452" y="1838"/>
                    <a:pt x="1452" y="1838"/>
                    <a:pt x="1452" y="1838"/>
                  </a:cubicBezTo>
                  <a:cubicBezTo>
                    <a:pt x="1452" y="1838"/>
                    <a:pt x="1452" y="1838"/>
                    <a:pt x="1452" y="1838"/>
                  </a:cubicBezTo>
                  <a:cubicBezTo>
                    <a:pt x="1457" y="1838"/>
                    <a:pt x="1457" y="1838"/>
                    <a:pt x="1457" y="1838"/>
                  </a:cubicBezTo>
                  <a:cubicBezTo>
                    <a:pt x="1457" y="1833"/>
                    <a:pt x="1457" y="1833"/>
                    <a:pt x="1457" y="1833"/>
                  </a:cubicBezTo>
                  <a:cubicBezTo>
                    <a:pt x="1457" y="1832"/>
                    <a:pt x="1457" y="1832"/>
                    <a:pt x="1457" y="1832"/>
                  </a:cubicBezTo>
                  <a:cubicBezTo>
                    <a:pt x="1457" y="1830"/>
                    <a:pt x="1457" y="1828"/>
                    <a:pt x="1456" y="1825"/>
                  </a:cubicBezTo>
                  <a:cubicBezTo>
                    <a:pt x="1456" y="1822"/>
                    <a:pt x="1456" y="1822"/>
                    <a:pt x="1456" y="1822"/>
                  </a:cubicBezTo>
                  <a:cubicBezTo>
                    <a:pt x="1456" y="1820"/>
                    <a:pt x="1456" y="1820"/>
                    <a:pt x="1456" y="1820"/>
                  </a:cubicBezTo>
                  <a:cubicBezTo>
                    <a:pt x="1456" y="1819"/>
                    <a:pt x="1456" y="1819"/>
                    <a:pt x="1456" y="1819"/>
                  </a:cubicBezTo>
                  <a:cubicBezTo>
                    <a:pt x="1456" y="1819"/>
                    <a:pt x="1456" y="1819"/>
                    <a:pt x="1456" y="1819"/>
                  </a:cubicBezTo>
                  <a:cubicBezTo>
                    <a:pt x="1455" y="1818"/>
                    <a:pt x="1455" y="1818"/>
                    <a:pt x="1455" y="1818"/>
                  </a:cubicBezTo>
                  <a:cubicBezTo>
                    <a:pt x="1455" y="1818"/>
                    <a:pt x="1455" y="1818"/>
                    <a:pt x="1455" y="1818"/>
                  </a:cubicBezTo>
                  <a:cubicBezTo>
                    <a:pt x="1454" y="1811"/>
                    <a:pt x="1454" y="1811"/>
                    <a:pt x="1454" y="1811"/>
                  </a:cubicBezTo>
                  <a:cubicBezTo>
                    <a:pt x="1453" y="1808"/>
                    <a:pt x="1452" y="1807"/>
                    <a:pt x="1451" y="1804"/>
                  </a:cubicBezTo>
                  <a:cubicBezTo>
                    <a:pt x="1450" y="1801"/>
                    <a:pt x="1450" y="1801"/>
                    <a:pt x="1450" y="1801"/>
                  </a:cubicBezTo>
                  <a:cubicBezTo>
                    <a:pt x="1449" y="1799"/>
                    <a:pt x="1449" y="1799"/>
                    <a:pt x="1449" y="1799"/>
                  </a:cubicBezTo>
                  <a:cubicBezTo>
                    <a:pt x="1448" y="1798"/>
                    <a:pt x="1448" y="1798"/>
                    <a:pt x="1448" y="1798"/>
                  </a:cubicBezTo>
                  <a:cubicBezTo>
                    <a:pt x="1447" y="1795"/>
                    <a:pt x="1446" y="1793"/>
                    <a:pt x="1444" y="1791"/>
                  </a:cubicBezTo>
                  <a:cubicBezTo>
                    <a:pt x="1444" y="1791"/>
                    <a:pt x="1444" y="1790"/>
                    <a:pt x="1443" y="1790"/>
                  </a:cubicBezTo>
                  <a:cubicBezTo>
                    <a:pt x="1442" y="1788"/>
                    <a:pt x="1442" y="1788"/>
                    <a:pt x="1442" y="1788"/>
                  </a:cubicBezTo>
                  <a:cubicBezTo>
                    <a:pt x="1440" y="1785"/>
                    <a:pt x="1440" y="1785"/>
                    <a:pt x="1440" y="1785"/>
                  </a:cubicBezTo>
                  <a:cubicBezTo>
                    <a:pt x="1438" y="1783"/>
                    <a:pt x="1438" y="1783"/>
                    <a:pt x="1438" y="1783"/>
                  </a:cubicBezTo>
                  <a:cubicBezTo>
                    <a:pt x="1437" y="1781"/>
                    <a:pt x="1437" y="1781"/>
                    <a:pt x="1437" y="1781"/>
                  </a:cubicBezTo>
                  <a:cubicBezTo>
                    <a:pt x="1437" y="1781"/>
                    <a:pt x="1437" y="1781"/>
                    <a:pt x="1437" y="1781"/>
                  </a:cubicBezTo>
                  <a:cubicBezTo>
                    <a:pt x="1436" y="1781"/>
                    <a:pt x="1436" y="1781"/>
                    <a:pt x="1436" y="1781"/>
                  </a:cubicBezTo>
                  <a:cubicBezTo>
                    <a:pt x="1436" y="1780"/>
                    <a:pt x="1436" y="1780"/>
                    <a:pt x="1436" y="1780"/>
                  </a:cubicBezTo>
                  <a:cubicBezTo>
                    <a:pt x="1435" y="1780"/>
                    <a:pt x="1435" y="1780"/>
                    <a:pt x="1435" y="1780"/>
                  </a:cubicBezTo>
                  <a:cubicBezTo>
                    <a:pt x="1434" y="1778"/>
                    <a:pt x="1432" y="1776"/>
                    <a:pt x="1430" y="1775"/>
                  </a:cubicBezTo>
                  <a:cubicBezTo>
                    <a:pt x="1428" y="1774"/>
                    <a:pt x="1428" y="1774"/>
                    <a:pt x="1428" y="1774"/>
                  </a:cubicBezTo>
                  <a:cubicBezTo>
                    <a:pt x="1428" y="1773"/>
                    <a:pt x="1428" y="1773"/>
                    <a:pt x="1428" y="1773"/>
                  </a:cubicBezTo>
                  <a:cubicBezTo>
                    <a:pt x="1427" y="1772"/>
                    <a:pt x="1427" y="1772"/>
                    <a:pt x="1427" y="1772"/>
                  </a:cubicBezTo>
                  <a:cubicBezTo>
                    <a:pt x="1424" y="1770"/>
                    <a:pt x="1424" y="1770"/>
                    <a:pt x="1424" y="1770"/>
                  </a:cubicBezTo>
                  <a:cubicBezTo>
                    <a:pt x="1421" y="1769"/>
                    <a:pt x="1421" y="1769"/>
                    <a:pt x="1421" y="1769"/>
                  </a:cubicBezTo>
                  <a:cubicBezTo>
                    <a:pt x="1419" y="1767"/>
                    <a:pt x="1419" y="1767"/>
                    <a:pt x="1419" y="1767"/>
                  </a:cubicBezTo>
                  <a:cubicBezTo>
                    <a:pt x="1419" y="1767"/>
                    <a:pt x="1419" y="1767"/>
                    <a:pt x="1419" y="1767"/>
                  </a:cubicBezTo>
                  <a:cubicBezTo>
                    <a:pt x="1418" y="1767"/>
                    <a:pt x="1418" y="1767"/>
                    <a:pt x="1418" y="1767"/>
                  </a:cubicBezTo>
                  <a:cubicBezTo>
                    <a:pt x="1418" y="1766"/>
                    <a:pt x="1418" y="1766"/>
                    <a:pt x="1418" y="1766"/>
                  </a:cubicBezTo>
                  <a:cubicBezTo>
                    <a:pt x="1412" y="1763"/>
                    <a:pt x="1412" y="1763"/>
                    <a:pt x="1412" y="1763"/>
                  </a:cubicBezTo>
                  <a:cubicBezTo>
                    <a:pt x="1410" y="1762"/>
                    <a:pt x="1408" y="1761"/>
                    <a:pt x="1406" y="1760"/>
                  </a:cubicBezTo>
                  <a:cubicBezTo>
                    <a:pt x="1405" y="1759"/>
                    <a:pt x="1404" y="1758"/>
                    <a:pt x="1404" y="1758"/>
                  </a:cubicBezTo>
                  <a:cubicBezTo>
                    <a:pt x="1403" y="1757"/>
                    <a:pt x="1403" y="1757"/>
                    <a:pt x="1403" y="1757"/>
                  </a:cubicBezTo>
                  <a:cubicBezTo>
                    <a:pt x="1403" y="1757"/>
                    <a:pt x="1403" y="1757"/>
                    <a:pt x="1403" y="1757"/>
                  </a:cubicBezTo>
                  <a:cubicBezTo>
                    <a:pt x="1403" y="1757"/>
                    <a:pt x="1403" y="1757"/>
                    <a:pt x="1403" y="1756"/>
                  </a:cubicBezTo>
                  <a:cubicBezTo>
                    <a:pt x="1402" y="1753"/>
                    <a:pt x="1402" y="1753"/>
                    <a:pt x="1402" y="1753"/>
                  </a:cubicBezTo>
                  <a:cubicBezTo>
                    <a:pt x="1401" y="1750"/>
                    <a:pt x="1401" y="1750"/>
                    <a:pt x="1401" y="1750"/>
                  </a:cubicBezTo>
                  <a:cubicBezTo>
                    <a:pt x="1401" y="1749"/>
                    <a:pt x="1401" y="1748"/>
                    <a:pt x="1401" y="1747"/>
                  </a:cubicBezTo>
                  <a:cubicBezTo>
                    <a:pt x="1400" y="1745"/>
                    <a:pt x="1400" y="1742"/>
                    <a:pt x="1400" y="1740"/>
                  </a:cubicBezTo>
                  <a:cubicBezTo>
                    <a:pt x="1400" y="1736"/>
                    <a:pt x="1400" y="1732"/>
                    <a:pt x="1400" y="1728"/>
                  </a:cubicBezTo>
                  <a:cubicBezTo>
                    <a:pt x="1401" y="1724"/>
                    <a:pt x="1401" y="1719"/>
                    <a:pt x="1402" y="1715"/>
                  </a:cubicBezTo>
                  <a:cubicBezTo>
                    <a:pt x="1402" y="1712"/>
                    <a:pt x="1403" y="1708"/>
                    <a:pt x="1403" y="1704"/>
                  </a:cubicBezTo>
                  <a:cubicBezTo>
                    <a:pt x="1406" y="1703"/>
                    <a:pt x="1408" y="1702"/>
                    <a:pt x="1411" y="1701"/>
                  </a:cubicBezTo>
                  <a:cubicBezTo>
                    <a:pt x="1421" y="1697"/>
                    <a:pt x="1431" y="1694"/>
                    <a:pt x="1442" y="1692"/>
                  </a:cubicBezTo>
                  <a:cubicBezTo>
                    <a:pt x="1447" y="1691"/>
                    <a:pt x="1452" y="1691"/>
                    <a:pt x="1458" y="1691"/>
                  </a:cubicBezTo>
                  <a:cubicBezTo>
                    <a:pt x="1463" y="1690"/>
                    <a:pt x="1468" y="1690"/>
                    <a:pt x="1474" y="1691"/>
                  </a:cubicBezTo>
                  <a:cubicBezTo>
                    <a:pt x="1475" y="1691"/>
                    <a:pt x="1476" y="1691"/>
                    <a:pt x="1477" y="1691"/>
                  </a:cubicBezTo>
                  <a:cubicBezTo>
                    <a:pt x="1467" y="1696"/>
                    <a:pt x="1467" y="1696"/>
                    <a:pt x="1467" y="1696"/>
                  </a:cubicBezTo>
                  <a:cubicBezTo>
                    <a:pt x="1465" y="1697"/>
                    <a:pt x="1463" y="1698"/>
                    <a:pt x="1460" y="1700"/>
                  </a:cubicBezTo>
                  <a:cubicBezTo>
                    <a:pt x="1458" y="1701"/>
                    <a:pt x="1456" y="1703"/>
                    <a:pt x="1454" y="1704"/>
                  </a:cubicBezTo>
                  <a:cubicBezTo>
                    <a:pt x="1450" y="1707"/>
                    <a:pt x="1446" y="1711"/>
                    <a:pt x="1444" y="1716"/>
                  </a:cubicBezTo>
                  <a:cubicBezTo>
                    <a:pt x="1427" y="1727"/>
                    <a:pt x="1427" y="1727"/>
                    <a:pt x="1427" y="1727"/>
                  </a:cubicBezTo>
                  <a:cubicBezTo>
                    <a:pt x="1429" y="1731"/>
                    <a:pt x="1429" y="1731"/>
                    <a:pt x="1429" y="1731"/>
                  </a:cubicBezTo>
                  <a:cubicBezTo>
                    <a:pt x="1441" y="1723"/>
                    <a:pt x="1441" y="1723"/>
                    <a:pt x="1441" y="1723"/>
                  </a:cubicBezTo>
                  <a:cubicBezTo>
                    <a:pt x="1441" y="1724"/>
                    <a:pt x="1441" y="1724"/>
                    <a:pt x="1441" y="1725"/>
                  </a:cubicBezTo>
                  <a:cubicBezTo>
                    <a:pt x="1440" y="1727"/>
                    <a:pt x="1440" y="1730"/>
                    <a:pt x="1440" y="1733"/>
                  </a:cubicBezTo>
                  <a:cubicBezTo>
                    <a:pt x="1440" y="1735"/>
                    <a:pt x="1440" y="1738"/>
                    <a:pt x="1440" y="1741"/>
                  </a:cubicBezTo>
                  <a:cubicBezTo>
                    <a:pt x="1440" y="1748"/>
                    <a:pt x="1440" y="1748"/>
                    <a:pt x="1440" y="1748"/>
                  </a:cubicBezTo>
                  <a:cubicBezTo>
                    <a:pt x="1441" y="1778"/>
                    <a:pt x="1441" y="1778"/>
                    <a:pt x="1441" y="1778"/>
                  </a:cubicBezTo>
                  <a:cubicBezTo>
                    <a:pt x="1441" y="1778"/>
                    <a:pt x="1441" y="1778"/>
                    <a:pt x="1441" y="1778"/>
                  </a:cubicBezTo>
                  <a:cubicBezTo>
                    <a:pt x="1445" y="1778"/>
                    <a:pt x="1445" y="1778"/>
                    <a:pt x="1445" y="1778"/>
                  </a:cubicBezTo>
                  <a:cubicBezTo>
                    <a:pt x="1445" y="1748"/>
                    <a:pt x="1445" y="1748"/>
                    <a:pt x="1445" y="1748"/>
                  </a:cubicBezTo>
                  <a:cubicBezTo>
                    <a:pt x="1445" y="1740"/>
                    <a:pt x="1445" y="1740"/>
                    <a:pt x="1445" y="1740"/>
                  </a:cubicBezTo>
                  <a:cubicBezTo>
                    <a:pt x="1445" y="1738"/>
                    <a:pt x="1445" y="1736"/>
                    <a:pt x="1446" y="1733"/>
                  </a:cubicBezTo>
                  <a:cubicBezTo>
                    <a:pt x="1446" y="1731"/>
                    <a:pt x="1446" y="1728"/>
                    <a:pt x="1447" y="1726"/>
                  </a:cubicBezTo>
                  <a:cubicBezTo>
                    <a:pt x="1447" y="1724"/>
                    <a:pt x="1448" y="1722"/>
                    <a:pt x="1449" y="1720"/>
                  </a:cubicBezTo>
                  <a:cubicBezTo>
                    <a:pt x="1450" y="1719"/>
                    <a:pt x="1450" y="1718"/>
                    <a:pt x="1451" y="1717"/>
                  </a:cubicBezTo>
                  <a:cubicBezTo>
                    <a:pt x="1486" y="1695"/>
                    <a:pt x="1486" y="1695"/>
                    <a:pt x="1486" y="1695"/>
                  </a:cubicBezTo>
                  <a:cubicBezTo>
                    <a:pt x="1493" y="1692"/>
                    <a:pt x="1493" y="1692"/>
                    <a:pt x="1493" y="1692"/>
                  </a:cubicBezTo>
                  <a:cubicBezTo>
                    <a:pt x="1495" y="1692"/>
                    <a:pt x="1497" y="1692"/>
                    <a:pt x="1499" y="1691"/>
                  </a:cubicBezTo>
                  <a:cubicBezTo>
                    <a:pt x="1502" y="1691"/>
                    <a:pt x="1506" y="1689"/>
                    <a:pt x="1508" y="1688"/>
                  </a:cubicBezTo>
                  <a:cubicBezTo>
                    <a:pt x="1514" y="1684"/>
                    <a:pt x="1517" y="1680"/>
                    <a:pt x="1521" y="1676"/>
                  </a:cubicBezTo>
                  <a:cubicBezTo>
                    <a:pt x="1523" y="1674"/>
                    <a:pt x="1525" y="1672"/>
                    <a:pt x="1527" y="1671"/>
                  </a:cubicBezTo>
                  <a:cubicBezTo>
                    <a:pt x="1527" y="1670"/>
                    <a:pt x="1528" y="1670"/>
                    <a:pt x="1528" y="1670"/>
                  </a:cubicBezTo>
                  <a:cubicBezTo>
                    <a:pt x="1528" y="1670"/>
                    <a:pt x="1528" y="1670"/>
                    <a:pt x="1528" y="1670"/>
                  </a:cubicBezTo>
                  <a:cubicBezTo>
                    <a:pt x="1529" y="1669"/>
                    <a:pt x="1529" y="1669"/>
                    <a:pt x="1529" y="1669"/>
                  </a:cubicBezTo>
                  <a:cubicBezTo>
                    <a:pt x="1529" y="1669"/>
                    <a:pt x="1529" y="1669"/>
                    <a:pt x="1529" y="1669"/>
                  </a:cubicBezTo>
                  <a:cubicBezTo>
                    <a:pt x="1529" y="1670"/>
                    <a:pt x="1529" y="1671"/>
                    <a:pt x="1529" y="1671"/>
                  </a:cubicBezTo>
                  <a:cubicBezTo>
                    <a:pt x="1530" y="1674"/>
                    <a:pt x="1532" y="1677"/>
                    <a:pt x="1533" y="1680"/>
                  </a:cubicBezTo>
                  <a:cubicBezTo>
                    <a:pt x="1534" y="1681"/>
                    <a:pt x="1535" y="1682"/>
                    <a:pt x="1536" y="1683"/>
                  </a:cubicBezTo>
                  <a:cubicBezTo>
                    <a:pt x="1536" y="1684"/>
                    <a:pt x="1537" y="1686"/>
                    <a:pt x="1538" y="1687"/>
                  </a:cubicBezTo>
                  <a:cubicBezTo>
                    <a:pt x="1539" y="1689"/>
                    <a:pt x="1541" y="1692"/>
                    <a:pt x="1542" y="1694"/>
                  </a:cubicBezTo>
                  <a:cubicBezTo>
                    <a:pt x="1543" y="1696"/>
                    <a:pt x="1544" y="1699"/>
                    <a:pt x="1544" y="1701"/>
                  </a:cubicBezTo>
                  <a:cubicBezTo>
                    <a:pt x="1545" y="1702"/>
                    <a:pt x="1545" y="1703"/>
                    <a:pt x="1545" y="1705"/>
                  </a:cubicBezTo>
                  <a:cubicBezTo>
                    <a:pt x="1545" y="1706"/>
                    <a:pt x="1545" y="1707"/>
                    <a:pt x="1544" y="1708"/>
                  </a:cubicBezTo>
                  <a:cubicBezTo>
                    <a:pt x="1544" y="1711"/>
                    <a:pt x="1543" y="1713"/>
                    <a:pt x="1542" y="1716"/>
                  </a:cubicBezTo>
                  <a:cubicBezTo>
                    <a:pt x="1540" y="1724"/>
                    <a:pt x="1540" y="1724"/>
                    <a:pt x="1540" y="1724"/>
                  </a:cubicBezTo>
                  <a:cubicBezTo>
                    <a:pt x="1539" y="1727"/>
                    <a:pt x="1538" y="1730"/>
                    <a:pt x="1537" y="1733"/>
                  </a:cubicBezTo>
                  <a:cubicBezTo>
                    <a:pt x="1537" y="1735"/>
                    <a:pt x="1536" y="1738"/>
                    <a:pt x="1536" y="1741"/>
                  </a:cubicBezTo>
                  <a:cubicBezTo>
                    <a:pt x="1535" y="1744"/>
                    <a:pt x="1535" y="1747"/>
                    <a:pt x="1535" y="1750"/>
                  </a:cubicBezTo>
                  <a:cubicBezTo>
                    <a:pt x="1535" y="1753"/>
                    <a:pt x="1534" y="1756"/>
                    <a:pt x="1535" y="1759"/>
                  </a:cubicBezTo>
                  <a:cubicBezTo>
                    <a:pt x="1535" y="1762"/>
                    <a:pt x="1535" y="1764"/>
                    <a:pt x="1535" y="1767"/>
                  </a:cubicBezTo>
                  <a:cubicBezTo>
                    <a:pt x="1535" y="1770"/>
                    <a:pt x="1536" y="1773"/>
                    <a:pt x="1537" y="1776"/>
                  </a:cubicBezTo>
                  <a:cubicBezTo>
                    <a:pt x="1537" y="1777"/>
                    <a:pt x="1537" y="1779"/>
                    <a:pt x="1538" y="1780"/>
                  </a:cubicBezTo>
                  <a:cubicBezTo>
                    <a:pt x="1539" y="1784"/>
                    <a:pt x="1539" y="1784"/>
                    <a:pt x="1539" y="1784"/>
                  </a:cubicBezTo>
                  <a:cubicBezTo>
                    <a:pt x="1541" y="1788"/>
                    <a:pt x="1541" y="1788"/>
                    <a:pt x="1541" y="1788"/>
                  </a:cubicBezTo>
                  <a:cubicBezTo>
                    <a:pt x="1542" y="1790"/>
                    <a:pt x="1542" y="1791"/>
                    <a:pt x="1543" y="1792"/>
                  </a:cubicBezTo>
                  <a:cubicBezTo>
                    <a:pt x="1543" y="1792"/>
                    <a:pt x="1543" y="1792"/>
                    <a:pt x="1543" y="1792"/>
                  </a:cubicBezTo>
                  <a:cubicBezTo>
                    <a:pt x="1543" y="1792"/>
                    <a:pt x="1543" y="1792"/>
                    <a:pt x="1543" y="1792"/>
                  </a:cubicBezTo>
                  <a:cubicBezTo>
                    <a:pt x="1544" y="1794"/>
                    <a:pt x="1544" y="1794"/>
                    <a:pt x="1544" y="1794"/>
                  </a:cubicBezTo>
                  <a:cubicBezTo>
                    <a:pt x="1545" y="1795"/>
                    <a:pt x="1545" y="1795"/>
                    <a:pt x="1545" y="1795"/>
                  </a:cubicBezTo>
                  <a:cubicBezTo>
                    <a:pt x="1545" y="1796"/>
                    <a:pt x="1545" y="1796"/>
                    <a:pt x="1546" y="1796"/>
                  </a:cubicBezTo>
                  <a:cubicBezTo>
                    <a:pt x="1543" y="1796"/>
                    <a:pt x="1540" y="1795"/>
                    <a:pt x="1536" y="1797"/>
                  </a:cubicBezTo>
                  <a:cubicBezTo>
                    <a:pt x="1536" y="1797"/>
                    <a:pt x="1537" y="1800"/>
                    <a:pt x="1538" y="1802"/>
                  </a:cubicBezTo>
                  <a:cubicBezTo>
                    <a:pt x="1538" y="1802"/>
                    <a:pt x="1534" y="1803"/>
                    <a:pt x="1533" y="1804"/>
                  </a:cubicBezTo>
                  <a:cubicBezTo>
                    <a:pt x="1533" y="1804"/>
                    <a:pt x="1537" y="1813"/>
                    <a:pt x="1545" y="1813"/>
                  </a:cubicBezTo>
                  <a:cubicBezTo>
                    <a:pt x="1542" y="1820"/>
                    <a:pt x="1548" y="1827"/>
                    <a:pt x="1548" y="1827"/>
                  </a:cubicBezTo>
                  <a:cubicBezTo>
                    <a:pt x="1550" y="1826"/>
                    <a:pt x="1552" y="1823"/>
                    <a:pt x="1552" y="1823"/>
                  </a:cubicBezTo>
                  <a:cubicBezTo>
                    <a:pt x="1554" y="1825"/>
                    <a:pt x="1556" y="1826"/>
                    <a:pt x="1556" y="1826"/>
                  </a:cubicBezTo>
                  <a:cubicBezTo>
                    <a:pt x="1561" y="1822"/>
                    <a:pt x="1561" y="1815"/>
                    <a:pt x="1560" y="1812"/>
                  </a:cubicBezTo>
                  <a:cubicBezTo>
                    <a:pt x="1563" y="1814"/>
                    <a:pt x="1568" y="1817"/>
                    <a:pt x="1575" y="1814"/>
                  </a:cubicBezTo>
                  <a:cubicBezTo>
                    <a:pt x="1575" y="1814"/>
                    <a:pt x="1574" y="1811"/>
                    <a:pt x="1573" y="1809"/>
                  </a:cubicBezTo>
                  <a:cubicBezTo>
                    <a:pt x="1573" y="1809"/>
                    <a:pt x="1577" y="1808"/>
                    <a:pt x="1578" y="1807"/>
                  </a:cubicBezTo>
                  <a:cubicBezTo>
                    <a:pt x="1578" y="1807"/>
                    <a:pt x="1574" y="1798"/>
                    <a:pt x="1566" y="1798"/>
                  </a:cubicBezTo>
                  <a:cubicBezTo>
                    <a:pt x="1569" y="1791"/>
                    <a:pt x="1563" y="1784"/>
                    <a:pt x="1563" y="1784"/>
                  </a:cubicBezTo>
                  <a:cubicBezTo>
                    <a:pt x="1561" y="1785"/>
                    <a:pt x="1558" y="1788"/>
                    <a:pt x="1558" y="1788"/>
                  </a:cubicBezTo>
                  <a:cubicBezTo>
                    <a:pt x="1557" y="1786"/>
                    <a:pt x="1555" y="1785"/>
                    <a:pt x="1555" y="1785"/>
                  </a:cubicBezTo>
                  <a:cubicBezTo>
                    <a:pt x="1551" y="1788"/>
                    <a:pt x="1550" y="1792"/>
                    <a:pt x="1550" y="1796"/>
                  </a:cubicBezTo>
                  <a:cubicBezTo>
                    <a:pt x="1549" y="1794"/>
                    <a:pt x="1549" y="1794"/>
                    <a:pt x="1549" y="1794"/>
                  </a:cubicBezTo>
                  <a:cubicBezTo>
                    <a:pt x="1549" y="1793"/>
                    <a:pt x="1549" y="1793"/>
                    <a:pt x="1549" y="1793"/>
                  </a:cubicBezTo>
                  <a:cubicBezTo>
                    <a:pt x="1548" y="1792"/>
                    <a:pt x="1548" y="1792"/>
                    <a:pt x="1548" y="1792"/>
                  </a:cubicBezTo>
                  <a:cubicBezTo>
                    <a:pt x="1547" y="1790"/>
                    <a:pt x="1547" y="1790"/>
                    <a:pt x="1547" y="1790"/>
                  </a:cubicBezTo>
                  <a:cubicBezTo>
                    <a:pt x="1546" y="1789"/>
                    <a:pt x="1546" y="1787"/>
                    <a:pt x="1545" y="1787"/>
                  </a:cubicBezTo>
                  <a:cubicBezTo>
                    <a:pt x="1542" y="1779"/>
                    <a:pt x="1542" y="1779"/>
                    <a:pt x="1542" y="1779"/>
                  </a:cubicBezTo>
                  <a:cubicBezTo>
                    <a:pt x="1542" y="1778"/>
                    <a:pt x="1542" y="1776"/>
                    <a:pt x="1541" y="1775"/>
                  </a:cubicBezTo>
                  <a:cubicBezTo>
                    <a:pt x="1541" y="1772"/>
                    <a:pt x="1540" y="1769"/>
                    <a:pt x="1540" y="1767"/>
                  </a:cubicBezTo>
                  <a:cubicBezTo>
                    <a:pt x="1540" y="1764"/>
                    <a:pt x="1540" y="1761"/>
                    <a:pt x="1540" y="1759"/>
                  </a:cubicBezTo>
                  <a:cubicBezTo>
                    <a:pt x="1540" y="1756"/>
                    <a:pt x="1540" y="1753"/>
                    <a:pt x="1540" y="1750"/>
                  </a:cubicBezTo>
                  <a:cubicBezTo>
                    <a:pt x="1541" y="1748"/>
                    <a:pt x="1541" y="1745"/>
                    <a:pt x="1542" y="1742"/>
                  </a:cubicBezTo>
                  <a:cubicBezTo>
                    <a:pt x="1542" y="1739"/>
                    <a:pt x="1543" y="1737"/>
                    <a:pt x="1543" y="1734"/>
                  </a:cubicBezTo>
                  <a:cubicBezTo>
                    <a:pt x="1544" y="1731"/>
                    <a:pt x="1545" y="1729"/>
                    <a:pt x="1546" y="1726"/>
                  </a:cubicBezTo>
                  <a:cubicBezTo>
                    <a:pt x="1549" y="1718"/>
                    <a:pt x="1549" y="1718"/>
                    <a:pt x="1549" y="1718"/>
                  </a:cubicBezTo>
                  <a:cubicBezTo>
                    <a:pt x="1550" y="1715"/>
                    <a:pt x="1551" y="1713"/>
                    <a:pt x="1551" y="1709"/>
                  </a:cubicBezTo>
                  <a:cubicBezTo>
                    <a:pt x="1551" y="1708"/>
                    <a:pt x="1552" y="1706"/>
                    <a:pt x="1552" y="1705"/>
                  </a:cubicBezTo>
                  <a:cubicBezTo>
                    <a:pt x="1552" y="1703"/>
                    <a:pt x="1552" y="1701"/>
                    <a:pt x="1551" y="1700"/>
                  </a:cubicBezTo>
                  <a:cubicBezTo>
                    <a:pt x="1551" y="1697"/>
                    <a:pt x="1550" y="1694"/>
                    <a:pt x="1549" y="1691"/>
                  </a:cubicBezTo>
                  <a:cubicBezTo>
                    <a:pt x="1548" y="1690"/>
                    <a:pt x="1548" y="1690"/>
                    <a:pt x="1548" y="1690"/>
                  </a:cubicBezTo>
                  <a:cubicBezTo>
                    <a:pt x="1548" y="1689"/>
                    <a:pt x="1548" y="1689"/>
                    <a:pt x="1548" y="1689"/>
                  </a:cubicBezTo>
                  <a:cubicBezTo>
                    <a:pt x="1547" y="1687"/>
                    <a:pt x="1547" y="1687"/>
                    <a:pt x="1547" y="1687"/>
                  </a:cubicBezTo>
                  <a:cubicBezTo>
                    <a:pt x="1544" y="1683"/>
                    <a:pt x="1544" y="1683"/>
                    <a:pt x="1544" y="1683"/>
                  </a:cubicBezTo>
                  <a:cubicBezTo>
                    <a:pt x="1544" y="1682"/>
                    <a:pt x="1543" y="1681"/>
                    <a:pt x="1542" y="1679"/>
                  </a:cubicBezTo>
                  <a:cubicBezTo>
                    <a:pt x="1542" y="1678"/>
                    <a:pt x="1541" y="1677"/>
                    <a:pt x="1540" y="1676"/>
                  </a:cubicBezTo>
                  <a:cubicBezTo>
                    <a:pt x="1539" y="1673"/>
                    <a:pt x="1538" y="1671"/>
                    <a:pt x="1537" y="1669"/>
                  </a:cubicBezTo>
                  <a:cubicBezTo>
                    <a:pt x="1537" y="1668"/>
                    <a:pt x="1537" y="1668"/>
                    <a:pt x="1537" y="1667"/>
                  </a:cubicBezTo>
                  <a:cubicBezTo>
                    <a:pt x="1537" y="1667"/>
                    <a:pt x="1536" y="1666"/>
                    <a:pt x="1536" y="1665"/>
                  </a:cubicBezTo>
                  <a:cubicBezTo>
                    <a:pt x="1536" y="1665"/>
                    <a:pt x="1536" y="1664"/>
                    <a:pt x="1536" y="1664"/>
                  </a:cubicBezTo>
                  <a:cubicBezTo>
                    <a:pt x="1536" y="1663"/>
                    <a:pt x="1536" y="1663"/>
                    <a:pt x="1536" y="1663"/>
                  </a:cubicBezTo>
                  <a:cubicBezTo>
                    <a:pt x="1541" y="1660"/>
                    <a:pt x="1546" y="1657"/>
                    <a:pt x="1550" y="1653"/>
                  </a:cubicBezTo>
                  <a:cubicBezTo>
                    <a:pt x="1554" y="1649"/>
                    <a:pt x="1558" y="1644"/>
                    <a:pt x="1561" y="1638"/>
                  </a:cubicBezTo>
                  <a:cubicBezTo>
                    <a:pt x="1562" y="1636"/>
                    <a:pt x="1563" y="1634"/>
                    <a:pt x="1564" y="1632"/>
                  </a:cubicBezTo>
                  <a:cubicBezTo>
                    <a:pt x="1565" y="1635"/>
                    <a:pt x="1567" y="1637"/>
                    <a:pt x="1569" y="1638"/>
                  </a:cubicBezTo>
                  <a:cubicBezTo>
                    <a:pt x="1574" y="1640"/>
                    <a:pt x="1579" y="1639"/>
                    <a:pt x="1582" y="1636"/>
                  </a:cubicBezTo>
                  <a:cubicBezTo>
                    <a:pt x="1582" y="1636"/>
                    <a:pt x="1582" y="1636"/>
                    <a:pt x="1582" y="1636"/>
                  </a:cubicBezTo>
                  <a:cubicBezTo>
                    <a:pt x="1581" y="1640"/>
                    <a:pt x="1584" y="1645"/>
                    <a:pt x="1589" y="1647"/>
                  </a:cubicBezTo>
                  <a:cubicBezTo>
                    <a:pt x="1594" y="1650"/>
                    <a:pt x="1600" y="1648"/>
                    <a:pt x="1603" y="1643"/>
                  </a:cubicBezTo>
                  <a:cubicBezTo>
                    <a:pt x="1604" y="1640"/>
                    <a:pt x="1604" y="1637"/>
                    <a:pt x="1603" y="1634"/>
                  </a:cubicBezTo>
                  <a:cubicBezTo>
                    <a:pt x="1608" y="1636"/>
                    <a:pt x="1614" y="1634"/>
                    <a:pt x="1616" y="1630"/>
                  </a:cubicBezTo>
                  <a:cubicBezTo>
                    <a:pt x="1619" y="1624"/>
                    <a:pt x="1616" y="1618"/>
                    <a:pt x="1611" y="1615"/>
                  </a:cubicBezTo>
                  <a:cubicBezTo>
                    <a:pt x="1610" y="1615"/>
                    <a:pt x="1608" y="1614"/>
                    <a:pt x="1607" y="1614"/>
                  </a:cubicBezTo>
                  <a:cubicBezTo>
                    <a:pt x="1607" y="1614"/>
                    <a:pt x="1607" y="1614"/>
                    <a:pt x="1607" y="1614"/>
                  </a:cubicBezTo>
                  <a:cubicBezTo>
                    <a:pt x="1610" y="1609"/>
                    <a:pt x="1607" y="1602"/>
                    <a:pt x="1602" y="1600"/>
                  </a:cubicBezTo>
                  <a:cubicBezTo>
                    <a:pt x="1596" y="1597"/>
                    <a:pt x="1590" y="1599"/>
                    <a:pt x="1587" y="1604"/>
                  </a:cubicBezTo>
                  <a:cubicBezTo>
                    <a:pt x="1587" y="1604"/>
                    <a:pt x="1587" y="1605"/>
                    <a:pt x="1587" y="1605"/>
                  </a:cubicBezTo>
                  <a:cubicBezTo>
                    <a:pt x="1586" y="1604"/>
                    <a:pt x="1585" y="1603"/>
                    <a:pt x="1583" y="1602"/>
                  </a:cubicBezTo>
                  <a:cubicBezTo>
                    <a:pt x="1578" y="1599"/>
                    <a:pt x="1572" y="1601"/>
                    <a:pt x="1569" y="1605"/>
                  </a:cubicBezTo>
                  <a:cubicBezTo>
                    <a:pt x="1570" y="1604"/>
                    <a:pt x="1570" y="1603"/>
                    <a:pt x="1570" y="1603"/>
                  </a:cubicBezTo>
                  <a:cubicBezTo>
                    <a:pt x="1571" y="1597"/>
                    <a:pt x="1574" y="1592"/>
                    <a:pt x="1576" y="1586"/>
                  </a:cubicBezTo>
                  <a:cubicBezTo>
                    <a:pt x="1578" y="1581"/>
                    <a:pt x="1581" y="1576"/>
                    <a:pt x="1583" y="1570"/>
                  </a:cubicBezTo>
                  <a:cubicBezTo>
                    <a:pt x="1585" y="1564"/>
                    <a:pt x="1587" y="1558"/>
                    <a:pt x="1588" y="1552"/>
                  </a:cubicBezTo>
                  <a:cubicBezTo>
                    <a:pt x="1589" y="1546"/>
                    <a:pt x="1589" y="1540"/>
                    <a:pt x="1590" y="1534"/>
                  </a:cubicBezTo>
                  <a:cubicBezTo>
                    <a:pt x="1590" y="1529"/>
                    <a:pt x="1590" y="1529"/>
                    <a:pt x="1590" y="1529"/>
                  </a:cubicBezTo>
                  <a:cubicBezTo>
                    <a:pt x="1590" y="1527"/>
                    <a:pt x="1590" y="1527"/>
                    <a:pt x="1590" y="1527"/>
                  </a:cubicBezTo>
                  <a:cubicBezTo>
                    <a:pt x="1590" y="1525"/>
                    <a:pt x="1590" y="1525"/>
                    <a:pt x="1590" y="1525"/>
                  </a:cubicBezTo>
                  <a:cubicBezTo>
                    <a:pt x="1590" y="1516"/>
                    <a:pt x="1590" y="1516"/>
                    <a:pt x="1590" y="1516"/>
                  </a:cubicBezTo>
                  <a:cubicBezTo>
                    <a:pt x="1591" y="1516"/>
                    <a:pt x="1591" y="1515"/>
                    <a:pt x="1592" y="1515"/>
                  </a:cubicBezTo>
                  <a:cubicBezTo>
                    <a:pt x="1594" y="1514"/>
                    <a:pt x="1595" y="1513"/>
                    <a:pt x="1597" y="1512"/>
                  </a:cubicBezTo>
                  <a:cubicBezTo>
                    <a:pt x="1601" y="1508"/>
                    <a:pt x="1601" y="1508"/>
                    <a:pt x="1601" y="1508"/>
                  </a:cubicBezTo>
                  <a:cubicBezTo>
                    <a:pt x="1602" y="1507"/>
                    <a:pt x="1602" y="1507"/>
                    <a:pt x="1602" y="1507"/>
                  </a:cubicBezTo>
                  <a:cubicBezTo>
                    <a:pt x="1602" y="1507"/>
                    <a:pt x="1602" y="1507"/>
                    <a:pt x="1602" y="1507"/>
                  </a:cubicBezTo>
                  <a:cubicBezTo>
                    <a:pt x="1603" y="1507"/>
                    <a:pt x="1603" y="1507"/>
                    <a:pt x="1603" y="1507"/>
                  </a:cubicBezTo>
                  <a:cubicBezTo>
                    <a:pt x="1603" y="1506"/>
                    <a:pt x="1603" y="1506"/>
                    <a:pt x="1603" y="1506"/>
                  </a:cubicBezTo>
                  <a:cubicBezTo>
                    <a:pt x="1603" y="1506"/>
                    <a:pt x="1603" y="1506"/>
                    <a:pt x="1603" y="1506"/>
                  </a:cubicBezTo>
                  <a:cubicBezTo>
                    <a:pt x="1605" y="1504"/>
                    <a:pt x="1605" y="1504"/>
                    <a:pt x="1605" y="1504"/>
                  </a:cubicBezTo>
                  <a:cubicBezTo>
                    <a:pt x="1607" y="1502"/>
                    <a:pt x="1607" y="1502"/>
                    <a:pt x="1607" y="1502"/>
                  </a:cubicBezTo>
                  <a:cubicBezTo>
                    <a:pt x="1607" y="1501"/>
                    <a:pt x="1607" y="1501"/>
                    <a:pt x="1607" y="1501"/>
                  </a:cubicBezTo>
                  <a:cubicBezTo>
                    <a:pt x="1608" y="1501"/>
                    <a:pt x="1608" y="1501"/>
                    <a:pt x="1608" y="1501"/>
                  </a:cubicBezTo>
                  <a:cubicBezTo>
                    <a:pt x="1608" y="1501"/>
                    <a:pt x="1608" y="1501"/>
                    <a:pt x="1608" y="1501"/>
                  </a:cubicBezTo>
                  <a:cubicBezTo>
                    <a:pt x="1609" y="1500"/>
                    <a:pt x="1609" y="1500"/>
                    <a:pt x="1609" y="1500"/>
                  </a:cubicBezTo>
                  <a:cubicBezTo>
                    <a:pt x="1611" y="1497"/>
                    <a:pt x="1613" y="1494"/>
                    <a:pt x="1615" y="1491"/>
                  </a:cubicBezTo>
                  <a:cubicBezTo>
                    <a:pt x="1623" y="1479"/>
                    <a:pt x="1633" y="1469"/>
                    <a:pt x="1644" y="1460"/>
                  </a:cubicBezTo>
                  <a:cubicBezTo>
                    <a:pt x="1655" y="1450"/>
                    <a:pt x="1666" y="1441"/>
                    <a:pt x="1675" y="1429"/>
                  </a:cubicBezTo>
                  <a:cubicBezTo>
                    <a:pt x="1680" y="1423"/>
                    <a:pt x="1684" y="1417"/>
                    <a:pt x="1688" y="1411"/>
                  </a:cubicBezTo>
                  <a:cubicBezTo>
                    <a:pt x="1698" y="1396"/>
                    <a:pt x="1698" y="1396"/>
                    <a:pt x="1698" y="1396"/>
                  </a:cubicBezTo>
                  <a:cubicBezTo>
                    <a:pt x="1695" y="1420"/>
                    <a:pt x="1695" y="1420"/>
                    <a:pt x="1695" y="1420"/>
                  </a:cubicBezTo>
                  <a:cubicBezTo>
                    <a:pt x="1695" y="1422"/>
                    <a:pt x="1695" y="1424"/>
                    <a:pt x="1694" y="1426"/>
                  </a:cubicBezTo>
                  <a:cubicBezTo>
                    <a:pt x="1694" y="1432"/>
                    <a:pt x="1694" y="1432"/>
                    <a:pt x="1694" y="1432"/>
                  </a:cubicBezTo>
                  <a:cubicBezTo>
                    <a:pt x="1694" y="1434"/>
                    <a:pt x="1694" y="1436"/>
                    <a:pt x="1694" y="1438"/>
                  </a:cubicBezTo>
                  <a:cubicBezTo>
                    <a:pt x="1694" y="1440"/>
                    <a:pt x="1695" y="1442"/>
                    <a:pt x="1695" y="1444"/>
                  </a:cubicBezTo>
                  <a:cubicBezTo>
                    <a:pt x="1696" y="1448"/>
                    <a:pt x="1698" y="1452"/>
                    <a:pt x="1701" y="1455"/>
                  </a:cubicBezTo>
                  <a:cubicBezTo>
                    <a:pt x="1704" y="1458"/>
                    <a:pt x="1706" y="1461"/>
                    <a:pt x="1709" y="1464"/>
                  </a:cubicBezTo>
                  <a:cubicBezTo>
                    <a:pt x="1710" y="1465"/>
                    <a:pt x="1712" y="1467"/>
                    <a:pt x="1713" y="1469"/>
                  </a:cubicBezTo>
                  <a:cubicBezTo>
                    <a:pt x="1714" y="1470"/>
                    <a:pt x="1715" y="1472"/>
                    <a:pt x="1716" y="1474"/>
                  </a:cubicBezTo>
                  <a:cubicBezTo>
                    <a:pt x="1718" y="1478"/>
                    <a:pt x="1719" y="1481"/>
                    <a:pt x="1721" y="1485"/>
                  </a:cubicBezTo>
                  <a:cubicBezTo>
                    <a:pt x="1723" y="1493"/>
                    <a:pt x="1725" y="1501"/>
                    <a:pt x="1726" y="1510"/>
                  </a:cubicBezTo>
                  <a:cubicBezTo>
                    <a:pt x="1726" y="1511"/>
                    <a:pt x="1726" y="1513"/>
                    <a:pt x="1727" y="1514"/>
                  </a:cubicBezTo>
                  <a:cubicBezTo>
                    <a:pt x="1726" y="1514"/>
                    <a:pt x="1725" y="1514"/>
                    <a:pt x="1724" y="1514"/>
                  </a:cubicBezTo>
                  <a:cubicBezTo>
                    <a:pt x="1724" y="1514"/>
                    <a:pt x="1724" y="1514"/>
                    <a:pt x="1724" y="1514"/>
                  </a:cubicBezTo>
                  <a:cubicBezTo>
                    <a:pt x="1725" y="1512"/>
                    <a:pt x="1725" y="1510"/>
                    <a:pt x="1724" y="1508"/>
                  </a:cubicBezTo>
                  <a:cubicBezTo>
                    <a:pt x="1722" y="1505"/>
                    <a:pt x="1719" y="1505"/>
                    <a:pt x="1716" y="1507"/>
                  </a:cubicBezTo>
                  <a:cubicBezTo>
                    <a:pt x="1715" y="1508"/>
                    <a:pt x="1715" y="1509"/>
                    <a:pt x="1715" y="1510"/>
                  </a:cubicBezTo>
                  <a:cubicBezTo>
                    <a:pt x="1713" y="1508"/>
                    <a:pt x="1710" y="1508"/>
                    <a:pt x="1708" y="1510"/>
                  </a:cubicBezTo>
                  <a:cubicBezTo>
                    <a:pt x="1705" y="1511"/>
                    <a:pt x="1705" y="1515"/>
                    <a:pt x="1707" y="1517"/>
                  </a:cubicBezTo>
                  <a:cubicBezTo>
                    <a:pt x="1707" y="1517"/>
                    <a:pt x="1708" y="1518"/>
                    <a:pt x="1709" y="1518"/>
                  </a:cubicBezTo>
                  <a:cubicBezTo>
                    <a:pt x="1708" y="1518"/>
                    <a:pt x="1708" y="1518"/>
                    <a:pt x="1708" y="1518"/>
                  </a:cubicBezTo>
                  <a:cubicBezTo>
                    <a:pt x="1706" y="1520"/>
                    <a:pt x="1706" y="1523"/>
                    <a:pt x="1708" y="1526"/>
                  </a:cubicBezTo>
                  <a:cubicBezTo>
                    <a:pt x="1709" y="1528"/>
                    <a:pt x="1713" y="1529"/>
                    <a:pt x="1715" y="1527"/>
                  </a:cubicBezTo>
                  <a:cubicBezTo>
                    <a:pt x="1715" y="1527"/>
                    <a:pt x="1715" y="1527"/>
                    <a:pt x="1715" y="1527"/>
                  </a:cubicBezTo>
                  <a:cubicBezTo>
                    <a:pt x="1715" y="1527"/>
                    <a:pt x="1716" y="1528"/>
                    <a:pt x="1716" y="1529"/>
                  </a:cubicBezTo>
                  <a:cubicBezTo>
                    <a:pt x="1718" y="1531"/>
                    <a:pt x="1721" y="1532"/>
                    <a:pt x="1723" y="1530"/>
                  </a:cubicBezTo>
                  <a:cubicBezTo>
                    <a:pt x="1725" y="1529"/>
                    <a:pt x="1726" y="1526"/>
                    <a:pt x="1725" y="1524"/>
                  </a:cubicBezTo>
                  <a:cubicBezTo>
                    <a:pt x="1726" y="1524"/>
                    <a:pt x="1727" y="1524"/>
                    <a:pt x="1728" y="1524"/>
                  </a:cubicBezTo>
                  <a:cubicBezTo>
                    <a:pt x="1728" y="1527"/>
                    <a:pt x="1729" y="1531"/>
                    <a:pt x="1729" y="1534"/>
                  </a:cubicBezTo>
                  <a:cubicBezTo>
                    <a:pt x="1731" y="1543"/>
                    <a:pt x="1733" y="1551"/>
                    <a:pt x="1736" y="1559"/>
                  </a:cubicBezTo>
                  <a:cubicBezTo>
                    <a:pt x="1739" y="1566"/>
                    <a:pt x="1743" y="1574"/>
                    <a:pt x="1748" y="1581"/>
                  </a:cubicBezTo>
                  <a:cubicBezTo>
                    <a:pt x="1753" y="1588"/>
                    <a:pt x="1758" y="1594"/>
                    <a:pt x="1765" y="1600"/>
                  </a:cubicBezTo>
                  <a:cubicBezTo>
                    <a:pt x="1771" y="1605"/>
                    <a:pt x="1778" y="1610"/>
                    <a:pt x="1785" y="1614"/>
                  </a:cubicBezTo>
                  <a:cubicBezTo>
                    <a:pt x="1789" y="1617"/>
                    <a:pt x="1793" y="1618"/>
                    <a:pt x="1797" y="1620"/>
                  </a:cubicBezTo>
                  <a:cubicBezTo>
                    <a:pt x="1800" y="1622"/>
                    <a:pt x="1805" y="1623"/>
                    <a:pt x="1808" y="1624"/>
                  </a:cubicBezTo>
                  <a:cubicBezTo>
                    <a:pt x="1808" y="1624"/>
                    <a:pt x="1808" y="1624"/>
                    <a:pt x="1808" y="1624"/>
                  </a:cubicBezTo>
                  <a:cubicBezTo>
                    <a:pt x="1809" y="1624"/>
                    <a:pt x="1809" y="1624"/>
                    <a:pt x="1809" y="1624"/>
                  </a:cubicBezTo>
                  <a:cubicBezTo>
                    <a:pt x="1812" y="1625"/>
                    <a:pt x="1812" y="1625"/>
                    <a:pt x="1812" y="1625"/>
                  </a:cubicBezTo>
                  <a:cubicBezTo>
                    <a:pt x="1813" y="1625"/>
                    <a:pt x="1813" y="1625"/>
                    <a:pt x="1813" y="1625"/>
                  </a:cubicBezTo>
                  <a:cubicBezTo>
                    <a:pt x="1818" y="1626"/>
                    <a:pt x="1818" y="1626"/>
                    <a:pt x="1818" y="1626"/>
                  </a:cubicBezTo>
                  <a:cubicBezTo>
                    <a:pt x="1819" y="1627"/>
                    <a:pt x="1819" y="1627"/>
                    <a:pt x="1819" y="1627"/>
                  </a:cubicBezTo>
                  <a:cubicBezTo>
                    <a:pt x="1820" y="1627"/>
                    <a:pt x="1820" y="1627"/>
                    <a:pt x="1821" y="1627"/>
                  </a:cubicBezTo>
                  <a:cubicBezTo>
                    <a:pt x="1822" y="1627"/>
                    <a:pt x="1822" y="1627"/>
                    <a:pt x="1822" y="1627"/>
                  </a:cubicBezTo>
                  <a:cubicBezTo>
                    <a:pt x="1822" y="1628"/>
                    <a:pt x="1823" y="1629"/>
                    <a:pt x="1824" y="1629"/>
                  </a:cubicBezTo>
                  <a:cubicBezTo>
                    <a:pt x="1824" y="1629"/>
                    <a:pt x="1821" y="1631"/>
                    <a:pt x="1820" y="1632"/>
                  </a:cubicBezTo>
                  <a:cubicBezTo>
                    <a:pt x="1820" y="1632"/>
                    <a:pt x="1825" y="1637"/>
                    <a:pt x="1830" y="1636"/>
                  </a:cubicBezTo>
                  <a:cubicBezTo>
                    <a:pt x="1829" y="1641"/>
                    <a:pt x="1835" y="1645"/>
                    <a:pt x="1835" y="1645"/>
                  </a:cubicBezTo>
                  <a:cubicBezTo>
                    <a:pt x="1836" y="1644"/>
                    <a:pt x="1837" y="1641"/>
                    <a:pt x="1837" y="1641"/>
                  </a:cubicBezTo>
                  <a:cubicBezTo>
                    <a:pt x="1838" y="1642"/>
                    <a:pt x="1840" y="1643"/>
                    <a:pt x="1840" y="1643"/>
                  </a:cubicBezTo>
                  <a:cubicBezTo>
                    <a:pt x="1843" y="1639"/>
                    <a:pt x="1841" y="1635"/>
                    <a:pt x="1840" y="1633"/>
                  </a:cubicBezTo>
                  <a:cubicBezTo>
                    <a:pt x="1842" y="1634"/>
                    <a:pt x="1847" y="1634"/>
                    <a:pt x="1850" y="1631"/>
                  </a:cubicBezTo>
                  <a:cubicBezTo>
                    <a:pt x="1850" y="1631"/>
                    <a:pt x="1850" y="1630"/>
                    <a:pt x="1848" y="1629"/>
                  </a:cubicBezTo>
                  <a:cubicBezTo>
                    <a:pt x="1848" y="1629"/>
                    <a:pt x="1851" y="1627"/>
                    <a:pt x="1852" y="1626"/>
                  </a:cubicBezTo>
                  <a:cubicBezTo>
                    <a:pt x="1852" y="1626"/>
                    <a:pt x="1847" y="1621"/>
                    <a:pt x="1842" y="1622"/>
                  </a:cubicBezTo>
                  <a:cubicBezTo>
                    <a:pt x="1843" y="1617"/>
                    <a:pt x="1837" y="1613"/>
                    <a:pt x="1837" y="1613"/>
                  </a:cubicBezTo>
                  <a:cubicBezTo>
                    <a:pt x="1836" y="1614"/>
                    <a:pt x="1835" y="1617"/>
                    <a:pt x="1835" y="1617"/>
                  </a:cubicBezTo>
                  <a:cubicBezTo>
                    <a:pt x="1834" y="1616"/>
                    <a:pt x="1832" y="1615"/>
                    <a:pt x="1832" y="1615"/>
                  </a:cubicBezTo>
                  <a:cubicBezTo>
                    <a:pt x="1830" y="1618"/>
                    <a:pt x="1830" y="1621"/>
                    <a:pt x="1831" y="1624"/>
                  </a:cubicBezTo>
                  <a:cubicBezTo>
                    <a:pt x="1828" y="1623"/>
                    <a:pt x="1828" y="1623"/>
                    <a:pt x="1828" y="1623"/>
                  </a:cubicBezTo>
                  <a:cubicBezTo>
                    <a:pt x="1826" y="1623"/>
                    <a:pt x="1826" y="1623"/>
                    <a:pt x="1826" y="1623"/>
                  </a:cubicBezTo>
                  <a:cubicBezTo>
                    <a:pt x="1825" y="1623"/>
                    <a:pt x="1825" y="1623"/>
                    <a:pt x="1825" y="1623"/>
                  </a:cubicBezTo>
                  <a:cubicBezTo>
                    <a:pt x="1822" y="1622"/>
                    <a:pt x="1822" y="1622"/>
                    <a:pt x="1822" y="1622"/>
                  </a:cubicBezTo>
                  <a:cubicBezTo>
                    <a:pt x="1821" y="1622"/>
                    <a:pt x="1821" y="1622"/>
                    <a:pt x="1820" y="1622"/>
                  </a:cubicBezTo>
                  <a:cubicBezTo>
                    <a:pt x="1819" y="1622"/>
                    <a:pt x="1819" y="1622"/>
                    <a:pt x="1819" y="1622"/>
                  </a:cubicBezTo>
                  <a:cubicBezTo>
                    <a:pt x="1816" y="1621"/>
                    <a:pt x="1816" y="1621"/>
                    <a:pt x="1816" y="1621"/>
                  </a:cubicBezTo>
                  <a:cubicBezTo>
                    <a:pt x="1814" y="1621"/>
                    <a:pt x="1814" y="1621"/>
                    <a:pt x="1814" y="1621"/>
                  </a:cubicBezTo>
                  <a:cubicBezTo>
                    <a:pt x="1813" y="1620"/>
                    <a:pt x="1813" y="1620"/>
                    <a:pt x="1813" y="1620"/>
                  </a:cubicBezTo>
                  <a:cubicBezTo>
                    <a:pt x="1810" y="1620"/>
                    <a:pt x="1810" y="1620"/>
                    <a:pt x="1810" y="1620"/>
                  </a:cubicBezTo>
                  <a:cubicBezTo>
                    <a:pt x="1806" y="1618"/>
                    <a:pt x="1802" y="1617"/>
                    <a:pt x="1798" y="1615"/>
                  </a:cubicBezTo>
                  <a:cubicBezTo>
                    <a:pt x="1795" y="1614"/>
                    <a:pt x="1791" y="1612"/>
                    <a:pt x="1788" y="1610"/>
                  </a:cubicBezTo>
                  <a:cubicBezTo>
                    <a:pt x="1784" y="1607"/>
                    <a:pt x="1781" y="1605"/>
                    <a:pt x="1778" y="1603"/>
                  </a:cubicBezTo>
                  <a:cubicBezTo>
                    <a:pt x="1774" y="1600"/>
                    <a:pt x="1771" y="1598"/>
                    <a:pt x="1768" y="1595"/>
                  </a:cubicBezTo>
                  <a:cubicBezTo>
                    <a:pt x="1762" y="1589"/>
                    <a:pt x="1757" y="1583"/>
                    <a:pt x="1753" y="1576"/>
                  </a:cubicBezTo>
                  <a:cubicBezTo>
                    <a:pt x="1748" y="1569"/>
                    <a:pt x="1745" y="1562"/>
                    <a:pt x="1742" y="1554"/>
                  </a:cubicBezTo>
                  <a:cubicBezTo>
                    <a:pt x="1739" y="1547"/>
                    <a:pt x="1738" y="1539"/>
                    <a:pt x="1737" y="1531"/>
                  </a:cubicBezTo>
                  <a:cubicBezTo>
                    <a:pt x="1736" y="1527"/>
                    <a:pt x="1736" y="1523"/>
                    <a:pt x="1735" y="1519"/>
                  </a:cubicBezTo>
                  <a:cubicBezTo>
                    <a:pt x="1739" y="1521"/>
                    <a:pt x="1742" y="1522"/>
                    <a:pt x="1746" y="1523"/>
                  </a:cubicBezTo>
                  <a:cubicBezTo>
                    <a:pt x="1746" y="1523"/>
                    <a:pt x="1746" y="1523"/>
                    <a:pt x="1746" y="1523"/>
                  </a:cubicBezTo>
                  <a:cubicBezTo>
                    <a:pt x="1746" y="1523"/>
                    <a:pt x="1746" y="1523"/>
                    <a:pt x="1746" y="1523"/>
                  </a:cubicBezTo>
                  <a:cubicBezTo>
                    <a:pt x="1753" y="1523"/>
                    <a:pt x="1753" y="1523"/>
                    <a:pt x="1753" y="1523"/>
                  </a:cubicBezTo>
                  <a:cubicBezTo>
                    <a:pt x="1761" y="1524"/>
                    <a:pt x="1761" y="1524"/>
                    <a:pt x="1761" y="1524"/>
                  </a:cubicBezTo>
                  <a:cubicBezTo>
                    <a:pt x="1768" y="1524"/>
                    <a:pt x="1768" y="1524"/>
                    <a:pt x="1768" y="1524"/>
                  </a:cubicBezTo>
                  <a:cubicBezTo>
                    <a:pt x="1776" y="1524"/>
                    <a:pt x="1776" y="1524"/>
                    <a:pt x="1776" y="1524"/>
                  </a:cubicBezTo>
                  <a:cubicBezTo>
                    <a:pt x="1785" y="1525"/>
                    <a:pt x="1795" y="1526"/>
                    <a:pt x="1804" y="1528"/>
                  </a:cubicBezTo>
                  <a:cubicBezTo>
                    <a:pt x="1807" y="1529"/>
                    <a:pt x="1809" y="1529"/>
                    <a:pt x="1811" y="1530"/>
                  </a:cubicBezTo>
                  <a:cubicBezTo>
                    <a:pt x="1814" y="1530"/>
                    <a:pt x="1816" y="1531"/>
                    <a:pt x="1818" y="1532"/>
                  </a:cubicBezTo>
                  <a:cubicBezTo>
                    <a:pt x="1825" y="1534"/>
                    <a:pt x="1825" y="1534"/>
                    <a:pt x="1825" y="1534"/>
                  </a:cubicBezTo>
                  <a:cubicBezTo>
                    <a:pt x="1829" y="1536"/>
                    <a:pt x="1829" y="1536"/>
                    <a:pt x="1829" y="1536"/>
                  </a:cubicBezTo>
                  <a:cubicBezTo>
                    <a:pt x="1829" y="1536"/>
                    <a:pt x="1831" y="1537"/>
                    <a:pt x="1832" y="1537"/>
                  </a:cubicBezTo>
                  <a:cubicBezTo>
                    <a:pt x="1838" y="1541"/>
                    <a:pt x="1838" y="1541"/>
                    <a:pt x="1838" y="1541"/>
                  </a:cubicBezTo>
                  <a:cubicBezTo>
                    <a:pt x="1844" y="1544"/>
                    <a:pt x="1844" y="1544"/>
                    <a:pt x="1844" y="1544"/>
                  </a:cubicBezTo>
                  <a:cubicBezTo>
                    <a:pt x="1846" y="1545"/>
                    <a:pt x="1846" y="1545"/>
                    <a:pt x="1846" y="1545"/>
                  </a:cubicBezTo>
                  <a:cubicBezTo>
                    <a:pt x="1847" y="1546"/>
                    <a:pt x="1847" y="1546"/>
                    <a:pt x="1847" y="1546"/>
                  </a:cubicBezTo>
                  <a:cubicBezTo>
                    <a:pt x="1850" y="1549"/>
                    <a:pt x="1850" y="1549"/>
                    <a:pt x="1850" y="1549"/>
                  </a:cubicBezTo>
                  <a:cubicBezTo>
                    <a:pt x="1851" y="1549"/>
                    <a:pt x="1852" y="1550"/>
                    <a:pt x="1853" y="1551"/>
                  </a:cubicBezTo>
                  <a:cubicBezTo>
                    <a:pt x="1851" y="1551"/>
                    <a:pt x="1850" y="1552"/>
                    <a:pt x="1849" y="1554"/>
                  </a:cubicBezTo>
                  <a:cubicBezTo>
                    <a:pt x="1846" y="1558"/>
                    <a:pt x="1847" y="1565"/>
                    <a:pt x="1852" y="1568"/>
                  </a:cubicBezTo>
                  <a:cubicBezTo>
                    <a:pt x="1857" y="1571"/>
                    <a:pt x="1862" y="1571"/>
                    <a:pt x="1866" y="1568"/>
                  </a:cubicBezTo>
                  <a:cubicBezTo>
                    <a:pt x="1866" y="1568"/>
                    <a:pt x="1866" y="1568"/>
                    <a:pt x="1866" y="1568"/>
                  </a:cubicBezTo>
                  <a:cubicBezTo>
                    <a:pt x="1864" y="1572"/>
                    <a:pt x="1866" y="1577"/>
                    <a:pt x="1870" y="1580"/>
                  </a:cubicBezTo>
                  <a:cubicBezTo>
                    <a:pt x="1875" y="1584"/>
                    <a:pt x="1882" y="1583"/>
                    <a:pt x="1885" y="1578"/>
                  </a:cubicBezTo>
                  <a:cubicBezTo>
                    <a:pt x="1887" y="1575"/>
                    <a:pt x="1887" y="1572"/>
                    <a:pt x="1886" y="1569"/>
                  </a:cubicBezTo>
                  <a:cubicBezTo>
                    <a:pt x="1891" y="1572"/>
                    <a:pt x="1897" y="1571"/>
                    <a:pt x="1900" y="1566"/>
                  </a:cubicBezTo>
                  <a:cubicBezTo>
                    <a:pt x="1903" y="1562"/>
                    <a:pt x="1902" y="1555"/>
                    <a:pt x="1897" y="1552"/>
                  </a:cubicBezTo>
                  <a:cubicBezTo>
                    <a:pt x="1895" y="1551"/>
                    <a:pt x="1894" y="1550"/>
                    <a:pt x="1893" y="1550"/>
                  </a:cubicBezTo>
                  <a:cubicBezTo>
                    <a:pt x="1893" y="1550"/>
                    <a:pt x="1893" y="1550"/>
                    <a:pt x="1893" y="1549"/>
                  </a:cubicBezTo>
                  <a:cubicBezTo>
                    <a:pt x="1896" y="1545"/>
                    <a:pt x="1895" y="1538"/>
                    <a:pt x="1890" y="1535"/>
                  </a:cubicBezTo>
                  <a:cubicBezTo>
                    <a:pt x="1885" y="1531"/>
                    <a:pt x="1878" y="1532"/>
                    <a:pt x="1875" y="1537"/>
                  </a:cubicBezTo>
                  <a:cubicBezTo>
                    <a:pt x="1875" y="1537"/>
                    <a:pt x="1875" y="1538"/>
                    <a:pt x="1874" y="1538"/>
                  </a:cubicBezTo>
                  <a:cubicBezTo>
                    <a:pt x="1874" y="1537"/>
                    <a:pt x="1872" y="1535"/>
                    <a:pt x="1871" y="1534"/>
                  </a:cubicBezTo>
                  <a:cubicBezTo>
                    <a:pt x="1866" y="1531"/>
                    <a:pt x="1859" y="1532"/>
                    <a:pt x="1856" y="1537"/>
                  </a:cubicBezTo>
                  <a:cubicBezTo>
                    <a:pt x="1854" y="1540"/>
                    <a:pt x="1854" y="1545"/>
                    <a:pt x="1856" y="1548"/>
                  </a:cubicBezTo>
                  <a:cubicBezTo>
                    <a:pt x="1855" y="1547"/>
                    <a:pt x="1854" y="1546"/>
                    <a:pt x="1853" y="1545"/>
                  </a:cubicBezTo>
                  <a:cubicBezTo>
                    <a:pt x="1850" y="1543"/>
                    <a:pt x="1850" y="1543"/>
                    <a:pt x="1850" y="1543"/>
                  </a:cubicBezTo>
                  <a:cubicBezTo>
                    <a:pt x="1848" y="1541"/>
                    <a:pt x="1848" y="1541"/>
                    <a:pt x="1848" y="1541"/>
                  </a:cubicBezTo>
                  <a:cubicBezTo>
                    <a:pt x="1847" y="1540"/>
                    <a:pt x="1847" y="1540"/>
                    <a:pt x="1847" y="1540"/>
                  </a:cubicBezTo>
                  <a:cubicBezTo>
                    <a:pt x="1844" y="1538"/>
                    <a:pt x="1844" y="1538"/>
                    <a:pt x="1844" y="1538"/>
                  </a:cubicBezTo>
                  <a:cubicBezTo>
                    <a:pt x="1842" y="1537"/>
                    <a:pt x="1842" y="1537"/>
                    <a:pt x="1842" y="1537"/>
                  </a:cubicBezTo>
                  <a:cubicBezTo>
                    <a:pt x="1842" y="1537"/>
                    <a:pt x="1842" y="1537"/>
                    <a:pt x="1842" y="1537"/>
                  </a:cubicBezTo>
                  <a:cubicBezTo>
                    <a:pt x="1841" y="1537"/>
                    <a:pt x="1841" y="1537"/>
                    <a:pt x="1841" y="1537"/>
                  </a:cubicBezTo>
                  <a:cubicBezTo>
                    <a:pt x="1841" y="1536"/>
                    <a:pt x="1841" y="1536"/>
                    <a:pt x="1841" y="1536"/>
                  </a:cubicBezTo>
                  <a:cubicBezTo>
                    <a:pt x="1841" y="1536"/>
                    <a:pt x="1841" y="1536"/>
                    <a:pt x="1841" y="1536"/>
                  </a:cubicBezTo>
                  <a:cubicBezTo>
                    <a:pt x="1834" y="1533"/>
                    <a:pt x="1834" y="1533"/>
                    <a:pt x="1834" y="1533"/>
                  </a:cubicBezTo>
                  <a:cubicBezTo>
                    <a:pt x="1833" y="1532"/>
                    <a:pt x="1832" y="1532"/>
                    <a:pt x="1831" y="1531"/>
                  </a:cubicBezTo>
                  <a:cubicBezTo>
                    <a:pt x="1827" y="1530"/>
                    <a:pt x="1827" y="1530"/>
                    <a:pt x="1827" y="1530"/>
                  </a:cubicBezTo>
                  <a:cubicBezTo>
                    <a:pt x="1820" y="1527"/>
                    <a:pt x="1820" y="1527"/>
                    <a:pt x="1820" y="1527"/>
                  </a:cubicBezTo>
                  <a:cubicBezTo>
                    <a:pt x="1818" y="1526"/>
                    <a:pt x="1815" y="1525"/>
                    <a:pt x="1813" y="1524"/>
                  </a:cubicBezTo>
                  <a:cubicBezTo>
                    <a:pt x="1811" y="1524"/>
                    <a:pt x="1808" y="1523"/>
                    <a:pt x="1806" y="1522"/>
                  </a:cubicBezTo>
                  <a:cubicBezTo>
                    <a:pt x="1796" y="1520"/>
                    <a:pt x="1786" y="1518"/>
                    <a:pt x="1776" y="1517"/>
                  </a:cubicBezTo>
                  <a:cubicBezTo>
                    <a:pt x="1769" y="1517"/>
                    <a:pt x="1769" y="1517"/>
                    <a:pt x="1769" y="1517"/>
                  </a:cubicBezTo>
                  <a:cubicBezTo>
                    <a:pt x="1761" y="1516"/>
                    <a:pt x="1761" y="1516"/>
                    <a:pt x="1761" y="1516"/>
                  </a:cubicBezTo>
                  <a:cubicBezTo>
                    <a:pt x="1747" y="1515"/>
                    <a:pt x="1747" y="1515"/>
                    <a:pt x="1747" y="1515"/>
                  </a:cubicBezTo>
                  <a:cubicBezTo>
                    <a:pt x="1744" y="1515"/>
                    <a:pt x="1742" y="1514"/>
                    <a:pt x="1739" y="1512"/>
                  </a:cubicBezTo>
                  <a:cubicBezTo>
                    <a:pt x="1739" y="1512"/>
                    <a:pt x="1738" y="1511"/>
                    <a:pt x="1738" y="1511"/>
                  </a:cubicBezTo>
                  <a:cubicBezTo>
                    <a:pt x="1737" y="1510"/>
                    <a:pt x="1737" y="1510"/>
                    <a:pt x="1737" y="1510"/>
                  </a:cubicBezTo>
                  <a:cubicBezTo>
                    <a:pt x="1737" y="1510"/>
                    <a:pt x="1737" y="1510"/>
                    <a:pt x="1737" y="1510"/>
                  </a:cubicBezTo>
                  <a:cubicBezTo>
                    <a:pt x="1737" y="1510"/>
                    <a:pt x="1737" y="1510"/>
                    <a:pt x="1737" y="1510"/>
                  </a:cubicBezTo>
                  <a:cubicBezTo>
                    <a:pt x="1736" y="1509"/>
                    <a:pt x="1736" y="1509"/>
                    <a:pt x="1736" y="1509"/>
                  </a:cubicBezTo>
                  <a:cubicBezTo>
                    <a:pt x="1735" y="1507"/>
                    <a:pt x="1735" y="1507"/>
                    <a:pt x="1735" y="1507"/>
                  </a:cubicBezTo>
                  <a:cubicBezTo>
                    <a:pt x="1735" y="1507"/>
                    <a:pt x="1735" y="1507"/>
                    <a:pt x="1735" y="1507"/>
                  </a:cubicBezTo>
                  <a:cubicBezTo>
                    <a:pt x="1734" y="1507"/>
                    <a:pt x="1734" y="1507"/>
                    <a:pt x="1734" y="1507"/>
                  </a:cubicBezTo>
                  <a:cubicBezTo>
                    <a:pt x="1734" y="1506"/>
                    <a:pt x="1734" y="1506"/>
                    <a:pt x="1734" y="1506"/>
                  </a:cubicBezTo>
                  <a:cubicBezTo>
                    <a:pt x="1733" y="1497"/>
                    <a:pt x="1731" y="1489"/>
                    <a:pt x="1729" y="1481"/>
                  </a:cubicBezTo>
                  <a:cubicBezTo>
                    <a:pt x="1728" y="1477"/>
                    <a:pt x="1726" y="1473"/>
                    <a:pt x="1724" y="1469"/>
                  </a:cubicBezTo>
                  <a:cubicBezTo>
                    <a:pt x="1723" y="1467"/>
                    <a:pt x="1722" y="1465"/>
                    <a:pt x="1721" y="1463"/>
                  </a:cubicBezTo>
                  <a:cubicBezTo>
                    <a:pt x="1719" y="1461"/>
                    <a:pt x="1718" y="1459"/>
                    <a:pt x="1717" y="1458"/>
                  </a:cubicBezTo>
                  <a:cubicBezTo>
                    <a:pt x="1717" y="1458"/>
                    <a:pt x="1717" y="1458"/>
                    <a:pt x="1717" y="1458"/>
                  </a:cubicBezTo>
                  <a:cubicBezTo>
                    <a:pt x="1717" y="1458"/>
                    <a:pt x="1717" y="1458"/>
                    <a:pt x="1717" y="1458"/>
                  </a:cubicBezTo>
                  <a:cubicBezTo>
                    <a:pt x="1713" y="1453"/>
                    <a:pt x="1713" y="1453"/>
                    <a:pt x="1713" y="1453"/>
                  </a:cubicBezTo>
                  <a:cubicBezTo>
                    <a:pt x="1712" y="1452"/>
                    <a:pt x="1710" y="1450"/>
                    <a:pt x="1709" y="1449"/>
                  </a:cubicBezTo>
                  <a:cubicBezTo>
                    <a:pt x="1708" y="1448"/>
                    <a:pt x="1707" y="1446"/>
                    <a:pt x="1706" y="1445"/>
                  </a:cubicBezTo>
                  <a:cubicBezTo>
                    <a:pt x="1706" y="1444"/>
                    <a:pt x="1706" y="1444"/>
                    <a:pt x="1706" y="1444"/>
                  </a:cubicBezTo>
                  <a:cubicBezTo>
                    <a:pt x="1706" y="1443"/>
                    <a:pt x="1706" y="1443"/>
                    <a:pt x="1705" y="1443"/>
                  </a:cubicBezTo>
                  <a:cubicBezTo>
                    <a:pt x="1705" y="1442"/>
                    <a:pt x="1705" y="1441"/>
                    <a:pt x="1705" y="1440"/>
                  </a:cubicBezTo>
                  <a:cubicBezTo>
                    <a:pt x="1703" y="1434"/>
                    <a:pt x="1705" y="1427"/>
                    <a:pt x="1706" y="1419"/>
                  </a:cubicBezTo>
                  <a:cubicBezTo>
                    <a:pt x="1708" y="1403"/>
                    <a:pt x="1708" y="1403"/>
                    <a:pt x="1708" y="1403"/>
                  </a:cubicBezTo>
                  <a:cubicBezTo>
                    <a:pt x="1710" y="1402"/>
                    <a:pt x="1712" y="1402"/>
                    <a:pt x="1712" y="1402"/>
                  </a:cubicBezTo>
                  <a:cubicBezTo>
                    <a:pt x="1712" y="1405"/>
                    <a:pt x="1714" y="1409"/>
                    <a:pt x="1714" y="1409"/>
                  </a:cubicBezTo>
                  <a:cubicBezTo>
                    <a:pt x="1725" y="1407"/>
                    <a:pt x="1730" y="1398"/>
                    <a:pt x="1732" y="1394"/>
                  </a:cubicBezTo>
                  <a:cubicBezTo>
                    <a:pt x="1734" y="1398"/>
                    <a:pt x="1739" y="1407"/>
                    <a:pt x="1751" y="1408"/>
                  </a:cubicBezTo>
                  <a:cubicBezTo>
                    <a:pt x="1751" y="1408"/>
                    <a:pt x="1752" y="1404"/>
                    <a:pt x="1752" y="1400"/>
                  </a:cubicBezTo>
                  <a:cubicBezTo>
                    <a:pt x="1752" y="1400"/>
                    <a:pt x="1758" y="1402"/>
                    <a:pt x="1762" y="1401"/>
                  </a:cubicBezTo>
                  <a:cubicBezTo>
                    <a:pt x="1762" y="1401"/>
                    <a:pt x="1763" y="1386"/>
                    <a:pt x="1753" y="1379"/>
                  </a:cubicBezTo>
                  <a:cubicBezTo>
                    <a:pt x="1762" y="1372"/>
                    <a:pt x="1760" y="1356"/>
                    <a:pt x="1760" y="1356"/>
                  </a:cubicBezTo>
                  <a:cubicBezTo>
                    <a:pt x="1756" y="1356"/>
                    <a:pt x="1750" y="1358"/>
                    <a:pt x="1750" y="1358"/>
                  </a:cubicBezTo>
                  <a:cubicBezTo>
                    <a:pt x="1750" y="1354"/>
                    <a:pt x="1748" y="1350"/>
                    <a:pt x="1748" y="1350"/>
                  </a:cubicBezTo>
                  <a:cubicBezTo>
                    <a:pt x="1743" y="1351"/>
                    <a:pt x="1740" y="1353"/>
                    <a:pt x="1737" y="1356"/>
                  </a:cubicBezTo>
                  <a:cubicBezTo>
                    <a:pt x="1737" y="1356"/>
                    <a:pt x="1737" y="1355"/>
                    <a:pt x="1737" y="1355"/>
                  </a:cubicBezTo>
                  <a:cubicBezTo>
                    <a:pt x="1738" y="1352"/>
                    <a:pt x="1738" y="1349"/>
                    <a:pt x="1738" y="1346"/>
                  </a:cubicBezTo>
                  <a:cubicBezTo>
                    <a:pt x="1739" y="1343"/>
                    <a:pt x="1739" y="1340"/>
                    <a:pt x="1738" y="1337"/>
                  </a:cubicBezTo>
                  <a:cubicBezTo>
                    <a:pt x="1738" y="1332"/>
                    <a:pt x="1738" y="1332"/>
                    <a:pt x="1738" y="1332"/>
                  </a:cubicBezTo>
                  <a:cubicBezTo>
                    <a:pt x="1740" y="1328"/>
                    <a:pt x="1743" y="1323"/>
                    <a:pt x="1745" y="1318"/>
                  </a:cubicBezTo>
                  <a:cubicBezTo>
                    <a:pt x="1752" y="1305"/>
                    <a:pt x="1757" y="1291"/>
                    <a:pt x="1760" y="1277"/>
                  </a:cubicBezTo>
                  <a:cubicBezTo>
                    <a:pt x="1762" y="1270"/>
                    <a:pt x="1763" y="1263"/>
                    <a:pt x="1764" y="1257"/>
                  </a:cubicBezTo>
                  <a:cubicBezTo>
                    <a:pt x="1767" y="1260"/>
                    <a:pt x="1770" y="1263"/>
                    <a:pt x="1773" y="1266"/>
                  </a:cubicBezTo>
                  <a:cubicBezTo>
                    <a:pt x="1777" y="1270"/>
                    <a:pt x="1781" y="1274"/>
                    <a:pt x="1786" y="1277"/>
                  </a:cubicBezTo>
                  <a:cubicBezTo>
                    <a:pt x="1789" y="1278"/>
                    <a:pt x="1791" y="1279"/>
                    <a:pt x="1793" y="1281"/>
                  </a:cubicBezTo>
                  <a:cubicBezTo>
                    <a:pt x="1796" y="1282"/>
                    <a:pt x="1799" y="1283"/>
                    <a:pt x="1801" y="1284"/>
                  </a:cubicBezTo>
                  <a:cubicBezTo>
                    <a:pt x="1806" y="1285"/>
                    <a:pt x="1812" y="1287"/>
                    <a:pt x="1817" y="1289"/>
                  </a:cubicBezTo>
                  <a:cubicBezTo>
                    <a:pt x="1819" y="1290"/>
                    <a:pt x="1822" y="1291"/>
                    <a:pt x="1824" y="1293"/>
                  </a:cubicBezTo>
                  <a:cubicBezTo>
                    <a:pt x="1826" y="1294"/>
                    <a:pt x="1828" y="1296"/>
                    <a:pt x="1830" y="1298"/>
                  </a:cubicBezTo>
                  <a:cubicBezTo>
                    <a:pt x="1832" y="1300"/>
                    <a:pt x="1834" y="1301"/>
                    <a:pt x="1836" y="1303"/>
                  </a:cubicBezTo>
                  <a:cubicBezTo>
                    <a:pt x="1838" y="1305"/>
                    <a:pt x="1840" y="1307"/>
                    <a:pt x="1842" y="1309"/>
                  </a:cubicBezTo>
                  <a:cubicBezTo>
                    <a:pt x="1850" y="1316"/>
                    <a:pt x="1859" y="1322"/>
                    <a:pt x="1868" y="1327"/>
                  </a:cubicBezTo>
                  <a:cubicBezTo>
                    <a:pt x="1869" y="1329"/>
                    <a:pt x="1870" y="1331"/>
                    <a:pt x="1870" y="1333"/>
                  </a:cubicBezTo>
                  <a:cubicBezTo>
                    <a:pt x="1871" y="1335"/>
                    <a:pt x="1871" y="1336"/>
                    <a:pt x="1872" y="1338"/>
                  </a:cubicBezTo>
                  <a:cubicBezTo>
                    <a:pt x="1873" y="1343"/>
                    <a:pt x="1873" y="1343"/>
                    <a:pt x="1873" y="1343"/>
                  </a:cubicBezTo>
                  <a:cubicBezTo>
                    <a:pt x="1873" y="1347"/>
                    <a:pt x="1874" y="1350"/>
                    <a:pt x="1874" y="1354"/>
                  </a:cubicBezTo>
                  <a:cubicBezTo>
                    <a:pt x="1876" y="1364"/>
                    <a:pt x="1876" y="1364"/>
                    <a:pt x="1876" y="1364"/>
                  </a:cubicBezTo>
                  <a:cubicBezTo>
                    <a:pt x="1876" y="1371"/>
                    <a:pt x="1877" y="1378"/>
                    <a:pt x="1879" y="1385"/>
                  </a:cubicBezTo>
                  <a:cubicBezTo>
                    <a:pt x="1880" y="1392"/>
                    <a:pt x="1883" y="1399"/>
                    <a:pt x="1886" y="1405"/>
                  </a:cubicBezTo>
                  <a:cubicBezTo>
                    <a:pt x="1888" y="1408"/>
                    <a:pt x="1889" y="1411"/>
                    <a:pt x="1890" y="1414"/>
                  </a:cubicBezTo>
                  <a:cubicBezTo>
                    <a:pt x="1891" y="1416"/>
                    <a:pt x="1891" y="1418"/>
                    <a:pt x="1892" y="1419"/>
                  </a:cubicBezTo>
                  <a:cubicBezTo>
                    <a:pt x="1891" y="1418"/>
                    <a:pt x="1891" y="1418"/>
                    <a:pt x="1890" y="1417"/>
                  </a:cubicBezTo>
                  <a:cubicBezTo>
                    <a:pt x="1887" y="1416"/>
                    <a:pt x="1885" y="1417"/>
                    <a:pt x="1883" y="1418"/>
                  </a:cubicBezTo>
                  <a:cubicBezTo>
                    <a:pt x="1883" y="1417"/>
                    <a:pt x="1882" y="1416"/>
                    <a:pt x="1881" y="1415"/>
                  </a:cubicBezTo>
                  <a:cubicBezTo>
                    <a:pt x="1878" y="1414"/>
                    <a:pt x="1875" y="1415"/>
                    <a:pt x="1874" y="1417"/>
                  </a:cubicBezTo>
                  <a:cubicBezTo>
                    <a:pt x="1873" y="1420"/>
                    <a:pt x="1874" y="1422"/>
                    <a:pt x="1875" y="1424"/>
                  </a:cubicBezTo>
                  <a:cubicBezTo>
                    <a:pt x="1873" y="1423"/>
                    <a:pt x="1871" y="1425"/>
                    <a:pt x="1870" y="1427"/>
                  </a:cubicBezTo>
                  <a:cubicBezTo>
                    <a:pt x="1868" y="1430"/>
                    <a:pt x="1869" y="1433"/>
                    <a:pt x="1872" y="1434"/>
                  </a:cubicBezTo>
                  <a:cubicBezTo>
                    <a:pt x="1873" y="1434"/>
                    <a:pt x="1875" y="1434"/>
                    <a:pt x="1876" y="1434"/>
                  </a:cubicBezTo>
                  <a:cubicBezTo>
                    <a:pt x="1875" y="1436"/>
                    <a:pt x="1876" y="1439"/>
                    <a:pt x="1878" y="1440"/>
                  </a:cubicBezTo>
                  <a:cubicBezTo>
                    <a:pt x="1881" y="1441"/>
                    <a:pt x="1884" y="1440"/>
                    <a:pt x="1885" y="1438"/>
                  </a:cubicBezTo>
                  <a:cubicBezTo>
                    <a:pt x="1885" y="1437"/>
                    <a:pt x="1886" y="1436"/>
                    <a:pt x="1886" y="1436"/>
                  </a:cubicBezTo>
                  <a:cubicBezTo>
                    <a:pt x="1886" y="1436"/>
                    <a:pt x="1886" y="1436"/>
                    <a:pt x="1886" y="1436"/>
                  </a:cubicBezTo>
                  <a:cubicBezTo>
                    <a:pt x="1888" y="1437"/>
                    <a:pt x="1892" y="1436"/>
                    <a:pt x="1893" y="1433"/>
                  </a:cubicBezTo>
                  <a:cubicBezTo>
                    <a:pt x="1894" y="1430"/>
                    <a:pt x="1893" y="1427"/>
                    <a:pt x="1891" y="1426"/>
                  </a:cubicBezTo>
                  <a:cubicBezTo>
                    <a:pt x="1890" y="1426"/>
                    <a:pt x="1890" y="1426"/>
                    <a:pt x="1890" y="1426"/>
                  </a:cubicBezTo>
                  <a:cubicBezTo>
                    <a:pt x="1891" y="1425"/>
                    <a:pt x="1891" y="1425"/>
                    <a:pt x="1892" y="1424"/>
                  </a:cubicBezTo>
                  <a:cubicBezTo>
                    <a:pt x="1892" y="1423"/>
                    <a:pt x="1892" y="1422"/>
                    <a:pt x="1892" y="1421"/>
                  </a:cubicBezTo>
                  <a:cubicBezTo>
                    <a:pt x="1892" y="1422"/>
                    <a:pt x="1893" y="1423"/>
                    <a:pt x="1893" y="1424"/>
                  </a:cubicBezTo>
                  <a:cubicBezTo>
                    <a:pt x="1894" y="1428"/>
                    <a:pt x="1894" y="1431"/>
                    <a:pt x="1896" y="1435"/>
                  </a:cubicBezTo>
                  <a:cubicBezTo>
                    <a:pt x="1897" y="1438"/>
                    <a:pt x="1899" y="1441"/>
                    <a:pt x="1901" y="1444"/>
                  </a:cubicBezTo>
                  <a:cubicBezTo>
                    <a:pt x="1905" y="1451"/>
                    <a:pt x="1910" y="1456"/>
                    <a:pt x="1916" y="1460"/>
                  </a:cubicBezTo>
                  <a:cubicBezTo>
                    <a:pt x="1919" y="1462"/>
                    <a:pt x="1922" y="1464"/>
                    <a:pt x="1925" y="1465"/>
                  </a:cubicBezTo>
                  <a:cubicBezTo>
                    <a:pt x="1928" y="1467"/>
                    <a:pt x="1931" y="1469"/>
                    <a:pt x="1934" y="1470"/>
                  </a:cubicBezTo>
                  <a:cubicBezTo>
                    <a:pt x="1935" y="1470"/>
                    <a:pt x="1935" y="1470"/>
                    <a:pt x="1935" y="1470"/>
                  </a:cubicBezTo>
                  <a:cubicBezTo>
                    <a:pt x="1935" y="1470"/>
                    <a:pt x="1935" y="1470"/>
                    <a:pt x="1935" y="1470"/>
                  </a:cubicBezTo>
                  <a:cubicBezTo>
                    <a:pt x="1937" y="1466"/>
                    <a:pt x="1937" y="1466"/>
                    <a:pt x="1937" y="1466"/>
                  </a:cubicBezTo>
                  <a:cubicBezTo>
                    <a:pt x="1933" y="1465"/>
                    <a:pt x="1930" y="1463"/>
                    <a:pt x="1927" y="1461"/>
                  </a:cubicBezTo>
                  <a:cubicBezTo>
                    <a:pt x="1925" y="1459"/>
                    <a:pt x="1922" y="1457"/>
                    <a:pt x="1919" y="1455"/>
                  </a:cubicBezTo>
                  <a:cubicBezTo>
                    <a:pt x="1914" y="1451"/>
                    <a:pt x="1909" y="1446"/>
                    <a:pt x="1906" y="1441"/>
                  </a:cubicBezTo>
                  <a:cubicBezTo>
                    <a:pt x="1904" y="1438"/>
                    <a:pt x="1903" y="1435"/>
                    <a:pt x="1902" y="1431"/>
                  </a:cubicBezTo>
                  <a:cubicBezTo>
                    <a:pt x="1901" y="1428"/>
                    <a:pt x="1900" y="1425"/>
                    <a:pt x="1900" y="1421"/>
                  </a:cubicBezTo>
                  <a:cubicBezTo>
                    <a:pt x="1899" y="1416"/>
                    <a:pt x="1899" y="1416"/>
                    <a:pt x="1899" y="1416"/>
                  </a:cubicBezTo>
                  <a:cubicBezTo>
                    <a:pt x="1898" y="1414"/>
                    <a:pt x="1898" y="1413"/>
                    <a:pt x="1897" y="1411"/>
                  </a:cubicBezTo>
                  <a:cubicBezTo>
                    <a:pt x="1896" y="1407"/>
                    <a:pt x="1895" y="1404"/>
                    <a:pt x="1893" y="1401"/>
                  </a:cubicBezTo>
                  <a:cubicBezTo>
                    <a:pt x="1892" y="1398"/>
                    <a:pt x="1890" y="1394"/>
                    <a:pt x="1890" y="1391"/>
                  </a:cubicBezTo>
                  <a:cubicBezTo>
                    <a:pt x="1889" y="1390"/>
                    <a:pt x="1889" y="1388"/>
                    <a:pt x="1888" y="1387"/>
                  </a:cubicBezTo>
                  <a:cubicBezTo>
                    <a:pt x="1888" y="1381"/>
                    <a:pt x="1888" y="1381"/>
                    <a:pt x="1888" y="1381"/>
                  </a:cubicBezTo>
                  <a:cubicBezTo>
                    <a:pt x="1887" y="1378"/>
                    <a:pt x="1886" y="1374"/>
                    <a:pt x="1886" y="1371"/>
                  </a:cubicBezTo>
                  <a:cubicBezTo>
                    <a:pt x="1885" y="1361"/>
                    <a:pt x="1885" y="1361"/>
                    <a:pt x="1885" y="1361"/>
                  </a:cubicBezTo>
                  <a:cubicBezTo>
                    <a:pt x="1885" y="1350"/>
                    <a:pt x="1885" y="1350"/>
                    <a:pt x="1885" y="1350"/>
                  </a:cubicBezTo>
                  <a:cubicBezTo>
                    <a:pt x="1884" y="1348"/>
                    <a:pt x="1884" y="1347"/>
                    <a:pt x="1884" y="1345"/>
                  </a:cubicBezTo>
                  <a:cubicBezTo>
                    <a:pt x="1883" y="1339"/>
                    <a:pt x="1883" y="1339"/>
                    <a:pt x="1883" y="1339"/>
                  </a:cubicBezTo>
                  <a:cubicBezTo>
                    <a:pt x="1883" y="1337"/>
                    <a:pt x="1883" y="1337"/>
                    <a:pt x="1883" y="1337"/>
                  </a:cubicBezTo>
                  <a:cubicBezTo>
                    <a:pt x="1883" y="1337"/>
                    <a:pt x="1883" y="1337"/>
                    <a:pt x="1883" y="1337"/>
                  </a:cubicBezTo>
                  <a:cubicBezTo>
                    <a:pt x="1888" y="1340"/>
                    <a:pt x="1892" y="1343"/>
                    <a:pt x="1897" y="1346"/>
                  </a:cubicBezTo>
                  <a:cubicBezTo>
                    <a:pt x="1906" y="1352"/>
                    <a:pt x="1915" y="1358"/>
                    <a:pt x="1922" y="1366"/>
                  </a:cubicBezTo>
                  <a:cubicBezTo>
                    <a:pt x="1926" y="1370"/>
                    <a:pt x="1929" y="1374"/>
                    <a:pt x="1932" y="1378"/>
                  </a:cubicBezTo>
                  <a:cubicBezTo>
                    <a:pt x="1933" y="1380"/>
                    <a:pt x="1934" y="1381"/>
                    <a:pt x="1935" y="1383"/>
                  </a:cubicBezTo>
                  <a:cubicBezTo>
                    <a:pt x="1934" y="1385"/>
                    <a:pt x="1934" y="1387"/>
                    <a:pt x="1935" y="1389"/>
                  </a:cubicBezTo>
                  <a:cubicBezTo>
                    <a:pt x="1937" y="1395"/>
                    <a:pt x="1943" y="1398"/>
                    <a:pt x="1948" y="1397"/>
                  </a:cubicBezTo>
                  <a:cubicBezTo>
                    <a:pt x="1951" y="1396"/>
                    <a:pt x="1953" y="1393"/>
                    <a:pt x="1954" y="1391"/>
                  </a:cubicBezTo>
                  <a:cubicBezTo>
                    <a:pt x="1956" y="1396"/>
                    <a:pt x="1962" y="1399"/>
                    <a:pt x="1967" y="1397"/>
                  </a:cubicBezTo>
                  <a:cubicBezTo>
                    <a:pt x="1972" y="1396"/>
                    <a:pt x="1975" y="1390"/>
                    <a:pt x="1974" y="1384"/>
                  </a:cubicBezTo>
                  <a:cubicBezTo>
                    <a:pt x="1973" y="1383"/>
                    <a:pt x="1973" y="1381"/>
                    <a:pt x="1972" y="1380"/>
                  </a:cubicBezTo>
                  <a:cubicBezTo>
                    <a:pt x="1972" y="1380"/>
                    <a:pt x="1972" y="1380"/>
                    <a:pt x="1973" y="1380"/>
                  </a:cubicBezTo>
                  <a:cubicBezTo>
                    <a:pt x="1978" y="1378"/>
                    <a:pt x="1981" y="1372"/>
                    <a:pt x="1979" y="1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329">
              <a:extLst>
                <a:ext uri="{FF2B5EF4-FFF2-40B4-BE49-F238E27FC236}">
                  <a16:creationId xmlns:a16="http://schemas.microsoft.com/office/drawing/2014/main" id="{7673BC59-02CF-4EFD-BA7E-36492FBAB592}"/>
                </a:ext>
              </a:extLst>
            </p:cNvPr>
            <p:cNvSpPr>
              <a:spLocks noEditPoints="1"/>
            </p:cNvSpPr>
            <p:nvPr/>
          </p:nvSpPr>
          <p:spPr bwMode="auto">
            <a:xfrm>
              <a:off x="6916570" y="2732337"/>
              <a:ext cx="160587"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18 w 54"/>
                <a:gd name="T15" fmla="*/ 44 h 54"/>
                <a:gd name="T16" fmla="*/ 17 w 54"/>
                <a:gd name="T17" fmla="*/ 47 h 54"/>
                <a:gd name="T18" fmla="*/ 17 w 54"/>
                <a:gd name="T19" fmla="*/ 44 h 54"/>
                <a:gd name="T20" fmla="*/ 26 w 54"/>
                <a:gd name="T21" fmla="*/ 30 h 54"/>
                <a:gd name="T22" fmla="*/ 15 w 54"/>
                <a:gd name="T23" fmla="*/ 32 h 54"/>
                <a:gd name="T24" fmla="*/ 11 w 54"/>
                <a:gd name="T25" fmla="*/ 22 h 54"/>
                <a:gd name="T26" fmla="*/ 9 w 54"/>
                <a:gd name="T27" fmla="*/ 22 h 54"/>
                <a:gd name="T28" fmla="*/ 11 w 54"/>
                <a:gd name="T29" fmla="*/ 20 h 54"/>
                <a:gd name="T30" fmla="*/ 26 w 54"/>
                <a:gd name="T31" fmla="*/ 29 h 54"/>
                <a:gd name="T32" fmla="*/ 16 w 54"/>
                <a:gd name="T33" fmla="*/ 19 h 54"/>
                <a:gd name="T34" fmla="*/ 26 w 54"/>
                <a:gd name="T35" fmla="*/ 28 h 54"/>
                <a:gd name="T36" fmla="*/ 28 w 54"/>
                <a:gd name="T37" fmla="*/ 10 h 54"/>
                <a:gd name="T38" fmla="*/ 31 w 54"/>
                <a:gd name="T39" fmla="*/ 11 h 54"/>
                <a:gd name="T40" fmla="*/ 27 w 54"/>
                <a:gd name="T41" fmla="*/ 29 h 54"/>
                <a:gd name="T42" fmla="*/ 36 w 54"/>
                <a:gd name="T43" fmla="*/ 19 h 54"/>
                <a:gd name="T44" fmla="*/ 28 w 54"/>
                <a:gd name="T45" fmla="*/ 29 h 54"/>
                <a:gd name="T46" fmla="*/ 43 w 54"/>
                <a:gd name="T47" fmla="*/ 24 h 54"/>
                <a:gd name="T48" fmla="*/ 46 w 54"/>
                <a:gd name="T49" fmla="*/ 24 h 54"/>
                <a:gd name="T50" fmla="*/ 39 w 54"/>
                <a:gd name="T51" fmla="*/ 15 h 54"/>
                <a:gd name="T52" fmla="*/ 38 w 54"/>
                <a:gd name="T53" fmla="*/ 10 h 54"/>
                <a:gd name="T54" fmla="*/ 18 w 54"/>
                <a:gd name="T55" fmla="*/ 13 h 54"/>
                <a:gd name="T56" fmla="*/ 2 w 54"/>
                <a:gd name="T57" fmla="*/ 24 h 54"/>
                <a:gd name="T58" fmla="*/ 12 w 54"/>
                <a:gd name="T59" fmla="*/ 32 h 54"/>
                <a:gd name="T60" fmla="*/ 21 w 54"/>
                <a:gd name="T61" fmla="*/ 52 h 54"/>
                <a:gd name="T62" fmla="*/ 40 w 54"/>
                <a:gd name="T63" fmla="*/ 53 h 54"/>
                <a:gd name="T64" fmla="*/ 45 w 54"/>
                <a:gd name="T65" fmla="*/ 36 h 54"/>
                <a:gd name="T66" fmla="*/ 52 w 54"/>
                <a:gd name="T67"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5"/>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18" y="44"/>
                    <a:pt x="18" y="44"/>
                    <a:pt x="18" y="44"/>
                  </a:cubicBezTo>
                  <a:cubicBezTo>
                    <a:pt x="19" y="45"/>
                    <a:pt x="19" y="45"/>
                    <a:pt x="19" y="46"/>
                  </a:cubicBezTo>
                  <a:cubicBezTo>
                    <a:pt x="18" y="47"/>
                    <a:pt x="18" y="48"/>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20"/>
                  </a:cubicBezTo>
                  <a:cubicBezTo>
                    <a:pt x="9" y="19"/>
                    <a:pt x="10" y="19"/>
                    <a:pt x="11" y="20"/>
                  </a:cubicBezTo>
                  <a:cubicBezTo>
                    <a:pt x="11" y="20"/>
                    <a:pt x="12" y="21"/>
                    <a:pt x="11" y="21"/>
                  </a:cubicBezTo>
                  <a:cubicBezTo>
                    <a:pt x="26" y="29"/>
                    <a:pt x="26" y="29"/>
                    <a:pt x="26" y="29"/>
                  </a:cubicBezTo>
                  <a:cubicBezTo>
                    <a:pt x="26" y="29"/>
                    <a:pt x="26" y="29"/>
                    <a:pt x="26" y="29"/>
                  </a:cubicBezTo>
                  <a:cubicBezTo>
                    <a:pt x="16" y="19"/>
                    <a:pt x="16" y="19"/>
                    <a:pt x="16" y="19"/>
                  </a:cubicBezTo>
                  <a:cubicBezTo>
                    <a:pt x="17" y="18"/>
                    <a:pt x="17" y="18"/>
                    <a:pt x="17" y="18"/>
                  </a:cubicBezTo>
                  <a:cubicBezTo>
                    <a:pt x="26" y="28"/>
                    <a:pt x="26" y="28"/>
                    <a:pt x="26" y="28"/>
                  </a:cubicBezTo>
                  <a:cubicBezTo>
                    <a:pt x="28" y="12"/>
                    <a:pt x="28" y="12"/>
                    <a:pt x="28" y="12"/>
                  </a:cubicBezTo>
                  <a:cubicBezTo>
                    <a:pt x="28" y="12"/>
                    <a:pt x="28" y="11"/>
                    <a:pt x="28" y="10"/>
                  </a:cubicBezTo>
                  <a:cubicBezTo>
                    <a:pt x="28" y="9"/>
                    <a:pt x="29" y="9"/>
                    <a:pt x="29" y="9"/>
                  </a:cubicBezTo>
                  <a:cubicBezTo>
                    <a:pt x="30" y="9"/>
                    <a:pt x="31" y="10"/>
                    <a:pt x="31" y="11"/>
                  </a:cubicBezTo>
                  <a:cubicBezTo>
                    <a:pt x="31" y="12"/>
                    <a:pt x="30" y="12"/>
                    <a:pt x="29" y="12"/>
                  </a:cubicBezTo>
                  <a:cubicBezTo>
                    <a:pt x="27" y="29"/>
                    <a:pt x="27" y="29"/>
                    <a:pt x="27" y="29"/>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5"/>
                  </a:moveTo>
                  <a:cubicBezTo>
                    <a:pt x="39" y="15"/>
                    <a:pt x="38" y="15"/>
                    <a:pt x="38" y="15"/>
                  </a:cubicBezTo>
                  <a:cubicBezTo>
                    <a:pt x="38" y="13"/>
                    <a:pt x="38" y="11"/>
                    <a:pt x="38" y="10"/>
                  </a:cubicBezTo>
                  <a:cubicBezTo>
                    <a:pt x="36" y="4"/>
                    <a:pt x="30" y="0"/>
                    <a:pt x="25" y="2"/>
                  </a:cubicBezTo>
                  <a:cubicBezTo>
                    <a:pt x="20" y="3"/>
                    <a:pt x="18" y="8"/>
                    <a:pt x="18" y="13"/>
                  </a:cubicBezTo>
                  <a:cubicBezTo>
                    <a:pt x="15" y="11"/>
                    <a:pt x="12" y="10"/>
                    <a:pt x="9" y="11"/>
                  </a:cubicBezTo>
                  <a:cubicBezTo>
                    <a:pt x="3" y="12"/>
                    <a:pt x="0" y="18"/>
                    <a:pt x="2" y="24"/>
                  </a:cubicBezTo>
                  <a:cubicBezTo>
                    <a:pt x="3" y="29"/>
                    <a:pt x="8" y="32"/>
                    <a:pt x="12" y="32"/>
                  </a:cubicBezTo>
                  <a:cubicBezTo>
                    <a:pt x="12" y="32"/>
                    <a:pt x="12" y="32"/>
                    <a:pt x="12" y="32"/>
                  </a:cubicBezTo>
                  <a:cubicBezTo>
                    <a:pt x="8" y="34"/>
                    <a:pt x="6" y="40"/>
                    <a:pt x="8" y="45"/>
                  </a:cubicBezTo>
                  <a:cubicBezTo>
                    <a:pt x="9" y="50"/>
                    <a:pt x="15" y="54"/>
                    <a:pt x="21" y="52"/>
                  </a:cubicBezTo>
                  <a:cubicBezTo>
                    <a:pt x="24" y="51"/>
                    <a:pt x="26" y="49"/>
                    <a:pt x="27" y="46"/>
                  </a:cubicBezTo>
                  <a:cubicBezTo>
                    <a:pt x="29" y="52"/>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330">
              <a:extLst>
                <a:ext uri="{FF2B5EF4-FFF2-40B4-BE49-F238E27FC236}">
                  <a16:creationId xmlns:a16="http://schemas.microsoft.com/office/drawing/2014/main" id="{85ABE5EA-4F2F-4765-8AEC-D85CD8FFE3A1}"/>
                </a:ext>
              </a:extLst>
            </p:cNvPr>
            <p:cNvSpPr>
              <a:spLocks noEditPoints="1"/>
            </p:cNvSpPr>
            <p:nvPr/>
          </p:nvSpPr>
          <p:spPr bwMode="auto">
            <a:xfrm>
              <a:off x="5725015" y="4482736"/>
              <a:ext cx="157376"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27 w 54"/>
                <a:gd name="T15" fmla="*/ 30 h 54"/>
                <a:gd name="T16" fmla="*/ 19 w 54"/>
                <a:gd name="T17" fmla="*/ 46 h 54"/>
                <a:gd name="T18" fmla="*/ 15 w 54"/>
                <a:gd name="T19" fmla="*/ 45 h 54"/>
                <a:gd name="T20" fmla="*/ 17 w 54"/>
                <a:gd name="T21" fmla="*/ 44 h 54"/>
                <a:gd name="T22" fmla="*/ 15 w 54"/>
                <a:gd name="T23" fmla="*/ 33 h 54"/>
                <a:gd name="T24" fmla="*/ 26 w 54"/>
                <a:gd name="T25" fmla="*/ 29 h 54"/>
                <a:gd name="T26" fmla="*/ 11 w 54"/>
                <a:gd name="T27" fmla="*/ 22 h 54"/>
                <a:gd name="T28" fmla="*/ 9 w 54"/>
                <a:gd name="T29" fmla="*/ 19 h 54"/>
                <a:gd name="T30" fmla="*/ 11 w 54"/>
                <a:gd name="T31" fmla="*/ 21 h 54"/>
                <a:gd name="T32" fmla="*/ 26 w 54"/>
                <a:gd name="T33" fmla="*/ 28 h 54"/>
                <a:gd name="T34" fmla="*/ 17 w 54"/>
                <a:gd name="T35" fmla="*/ 18 h 54"/>
                <a:gd name="T36" fmla="*/ 28 w 54"/>
                <a:gd name="T37" fmla="*/ 12 h 54"/>
                <a:gd name="T38" fmla="*/ 29 w 54"/>
                <a:gd name="T39" fmla="*/ 9 h 54"/>
                <a:gd name="T40" fmla="*/ 29 w 54"/>
                <a:gd name="T41" fmla="*/ 12 h 54"/>
                <a:gd name="T42" fmla="*/ 36 w 54"/>
                <a:gd name="T43" fmla="*/ 19 h 54"/>
                <a:gd name="T44" fmla="*/ 27 w 54"/>
                <a:gd name="T45" fmla="*/ 29 h 54"/>
                <a:gd name="T46" fmla="*/ 28 w 54"/>
                <a:gd name="T47" fmla="*/ 29 h 54"/>
                <a:gd name="T48" fmla="*/ 44 w 54"/>
                <a:gd name="T49" fmla="*/ 23 h 54"/>
                <a:gd name="T50" fmla="*/ 45 w 54"/>
                <a:gd name="T51" fmla="*/ 26 h 54"/>
                <a:gd name="T52" fmla="*/ 38 w 54"/>
                <a:gd name="T53" fmla="*/ 15 h 54"/>
                <a:gd name="T54" fmla="*/ 25 w 54"/>
                <a:gd name="T55" fmla="*/ 2 h 54"/>
                <a:gd name="T56" fmla="*/ 9 w 54"/>
                <a:gd name="T57" fmla="*/ 10 h 54"/>
                <a:gd name="T58" fmla="*/ 12 w 54"/>
                <a:gd name="T59" fmla="*/ 32 h 54"/>
                <a:gd name="T60" fmla="*/ 8 w 54"/>
                <a:gd name="T61" fmla="*/ 44 h 54"/>
                <a:gd name="T62" fmla="*/ 27 w 54"/>
                <a:gd name="T63" fmla="*/ 46 h 54"/>
                <a:gd name="T64" fmla="*/ 46 w 54"/>
                <a:gd name="T65" fmla="*/ 40 h 54"/>
                <a:gd name="T66" fmla="*/ 45 w 54"/>
                <a:gd name="T67" fmla="*/ 36 h 54"/>
                <a:gd name="T68" fmla="*/ 39 w 54"/>
                <a:gd name="T6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4"/>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27" y="30"/>
                    <a:pt x="27" y="30"/>
                    <a:pt x="27" y="30"/>
                  </a:cubicBezTo>
                  <a:cubicBezTo>
                    <a:pt x="18" y="44"/>
                    <a:pt x="18" y="44"/>
                    <a:pt x="18" y="44"/>
                  </a:cubicBezTo>
                  <a:cubicBezTo>
                    <a:pt x="19" y="45"/>
                    <a:pt x="19" y="45"/>
                    <a:pt x="19" y="46"/>
                  </a:cubicBezTo>
                  <a:cubicBezTo>
                    <a:pt x="19" y="47"/>
                    <a:pt x="18" y="47"/>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19"/>
                  </a:cubicBezTo>
                  <a:cubicBezTo>
                    <a:pt x="9" y="19"/>
                    <a:pt x="10" y="19"/>
                    <a:pt x="11" y="20"/>
                  </a:cubicBezTo>
                  <a:cubicBezTo>
                    <a:pt x="11" y="20"/>
                    <a:pt x="12" y="21"/>
                    <a:pt x="11" y="21"/>
                  </a:cubicBezTo>
                  <a:cubicBezTo>
                    <a:pt x="26" y="29"/>
                    <a:pt x="26" y="29"/>
                    <a:pt x="26" y="29"/>
                  </a:cubicBezTo>
                  <a:cubicBezTo>
                    <a:pt x="26" y="28"/>
                    <a:pt x="26" y="28"/>
                    <a:pt x="26" y="28"/>
                  </a:cubicBezTo>
                  <a:cubicBezTo>
                    <a:pt x="17" y="19"/>
                    <a:pt x="17" y="19"/>
                    <a:pt x="17" y="19"/>
                  </a:cubicBezTo>
                  <a:cubicBezTo>
                    <a:pt x="17" y="18"/>
                    <a:pt x="17" y="18"/>
                    <a:pt x="17" y="18"/>
                  </a:cubicBezTo>
                  <a:cubicBezTo>
                    <a:pt x="26" y="28"/>
                    <a:pt x="26" y="28"/>
                    <a:pt x="26" y="28"/>
                  </a:cubicBezTo>
                  <a:cubicBezTo>
                    <a:pt x="28" y="12"/>
                    <a:pt x="28" y="12"/>
                    <a:pt x="28" y="12"/>
                  </a:cubicBezTo>
                  <a:cubicBezTo>
                    <a:pt x="28" y="11"/>
                    <a:pt x="28" y="11"/>
                    <a:pt x="28" y="10"/>
                  </a:cubicBezTo>
                  <a:cubicBezTo>
                    <a:pt x="28" y="9"/>
                    <a:pt x="29" y="8"/>
                    <a:pt x="29" y="9"/>
                  </a:cubicBezTo>
                  <a:cubicBezTo>
                    <a:pt x="30" y="9"/>
                    <a:pt x="31" y="10"/>
                    <a:pt x="31" y="11"/>
                  </a:cubicBezTo>
                  <a:cubicBezTo>
                    <a:pt x="31" y="11"/>
                    <a:pt x="30" y="12"/>
                    <a:pt x="29" y="12"/>
                  </a:cubicBezTo>
                  <a:cubicBezTo>
                    <a:pt x="27" y="28"/>
                    <a:pt x="27" y="28"/>
                    <a:pt x="27" y="28"/>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4"/>
                  </a:moveTo>
                  <a:cubicBezTo>
                    <a:pt x="39" y="15"/>
                    <a:pt x="39" y="15"/>
                    <a:pt x="38" y="15"/>
                  </a:cubicBezTo>
                  <a:cubicBezTo>
                    <a:pt x="38" y="13"/>
                    <a:pt x="38" y="11"/>
                    <a:pt x="38" y="10"/>
                  </a:cubicBezTo>
                  <a:cubicBezTo>
                    <a:pt x="36" y="4"/>
                    <a:pt x="30" y="0"/>
                    <a:pt x="25" y="2"/>
                  </a:cubicBezTo>
                  <a:cubicBezTo>
                    <a:pt x="20" y="3"/>
                    <a:pt x="18" y="8"/>
                    <a:pt x="18" y="12"/>
                  </a:cubicBezTo>
                  <a:cubicBezTo>
                    <a:pt x="15" y="10"/>
                    <a:pt x="12" y="10"/>
                    <a:pt x="9" y="10"/>
                  </a:cubicBezTo>
                  <a:cubicBezTo>
                    <a:pt x="3" y="12"/>
                    <a:pt x="0" y="18"/>
                    <a:pt x="2" y="24"/>
                  </a:cubicBezTo>
                  <a:cubicBezTo>
                    <a:pt x="3" y="29"/>
                    <a:pt x="8" y="32"/>
                    <a:pt x="12" y="32"/>
                  </a:cubicBezTo>
                  <a:cubicBezTo>
                    <a:pt x="12" y="32"/>
                    <a:pt x="12" y="32"/>
                    <a:pt x="12" y="32"/>
                  </a:cubicBezTo>
                  <a:cubicBezTo>
                    <a:pt x="8" y="34"/>
                    <a:pt x="6" y="39"/>
                    <a:pt x="8" y="44"/>
                  </a:cubicBezTo>
                  <a:cubicBezTo>
                    <a:pt x="10" y="50"/>
                    <a:pt x="15" y="54"/>
                    <a:pt x="21" y="52"/>
                  </a:cubicBezTo>
                  <a:cubicBezTo>
                    <a:pt x="24" y="51"/>
                    <a:pt x="26" y="49"/>
                    <a:pt x="27" y="46"/>
                  </a:cubicBezTo>
                  <a:cubicBezTo>
                    <a:pt x="29" y="51"/>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331">
              <a:extLst>
                <a:ext uri="{FF2B5EF4-FFF2-40B4-BE49-F238E27FC236}">
                  <a16:creationId xmlns:a16="http://schemas.microsoft.com/office/drawing/2014/main" id="{7D621AE7-0665-4F3B-8B9F-FDA982545589}"/>
                </a:ext>
              </a:extLst>
            </p:cNvPr>
            <p:cNvSpPr>
              <a:spLocks noEditPoints="1"/>
            </p:cNvSpPr>
            <p:nvPr/>
          </p:nvSpPr>
          <p:spPr bwMode="auto">
            <a:xfrm>
              <a:off x="7273074" y="4762157"/>
              <a:ext cx="163800" cy="141317"/>
            </a:xfrm>
            <a:custGeom>
              <a:avLst/>
              <a:gdLst>
                <a:gd name="T0" fmla="*/ 46 w 57"/>
                <a:gd name="T1" fmla="*/ 29 h 53"/>
                <a:gd name="T2" fmla="*/ 38 w 57"/>
                <a:gd name="T3" fmla="*/ 37 h 53"/>
                <a:gd name="T4" fmla="*/ 30 w 57"/>
                <a:gd name="T5" fmla="*/ 26 h 53"/>
                <a:gd name="T6" fmla="*/ 34 w 57"/>
                <a:gd name="T7" fmla="*/ 43 h 53"/>
                <a:gd name="T8" fmla="*/ 31 w 57"/>
                <a:gd name="T9" fmla="*/ 45 h 53"/>
                <a:gd name="T10" fmla="*/ 31 w 57"/>
                <a:gd name="T11" fmla="*/ 43 h 53"/>
                <a:gd name="T12" fmla="*/ 22 w 57"/>
                <a:gd name="T13" fmla="*/ 36 h 53"/>
                <a:gd name="T14" fmla="*/ 28 w 57"/>
                <a:gd name="T15" fmla="*/ 26 h 53"/>
                <a:gd name="T16" fmla="*/ 12 w 57"/>
                <a:gd name="T17" fmla="*/ 30 h 53"/>
                <a:gd name="T18" fmla="*/ 9 w 57"/>
                <a:gd name="T19" fmla="*/ 29 h 53"/>
                <a:gd name="T20" fmla="*/ 12 w 57"/>
                <a:gd name="T21" fmla="*/ 29 h 53"/>
                <a:gd name="T22" fmla="*/ 28 w 57"/>
                <a:gd name="T23" fmla="*/ 25 h 53"/>
                <a:gd name="T24" fmla="*/ 14 w 57"/>
                <a:gd name="T25" fmla="*/ 23 h 53"/>
                <a:gd name="T26" fmla="*/ 19 w 57"/>
                <a:gd name="T27" fmla="*/ 11 h 53"/>
                <a:gd name="T28" fmla="*/ 18 w 57"/>
                <a:gd name="T29" fmla="*/ 8 h 53"/>
                <a:gd name="T30" fmla="*/ 20 w 57"/>
                <a:gd name="T31" fmla="*/ 11 h 53"/>
                <a:gd name="T32" fmla="*/ 29 w 57"/>
                <a:gd name="T33" fmla="*/ 12 h 53"/>
                <a:gd name="T34" fmla="*/ 29 w 57"/>
                <a:gd name="T35" fmla="*/ 25 h 53"/>
                <a:gd name="T36" fmla="*/ 30 w 57"/>
                <a:gd name="T37" fmla="*/ 24 h 53"/>
                <a:gd name="T38" fmla="*/ 38 w 57"/>
                <a:gd name="T39" fmla="*/ 9 h 53"/>
                <a:gd name="T40" fmla="*/ 41 w 57"/>
                <a:gd name="T41" fmla="*/ 11 h 53"/>
                <a:gd name="T42" fmla="*/ 30 w 57"/>
                <a:gd name="T43" fmla="*/ 25 h 53"/>
                <a:gd name="T44" fmla="*/ 43 w 57"/>
                <a:gd name="T45" fmla="*/ 21 h 53"/>
                <a:gd name="T46" fmla="*/ 46 w 57"/>
                <a:gd name="T47" fmla="*/ 28 h 53"/>
                <a:gd name="T48" fmla="*/ 49 w 57"/>
                <a:gd name="T49" fmla="*/ 29 h 53"/>
                <a:gd name="T50" fmla="*/ 51 w 57"/>
                <a:gd name="T51" fmla="*/ 21 h 53"/>
                <a:gd name="T52" fmla="*/ 47 w 57"/>
                <a:gd name="T53" fmla="*/ 18 h 53"/>
                <a:gd name="T54" fmla="*/ 29 w 57"/>
                <a:gd name="T55" fmla="*/ 6 h 53"/>
                <a:gd name="T56" fmla="*/ 25 w 57"/>
                <a:gd name="T57" fmla="*/ 3 h 53"/>
                <a:gd name="T58" fmla="*/ 11 w 57"/>
                <a:gd name="T59" fmla="*/ 18 h 53"/>
                <a:gd name="T60" fmla="*/ 7 w 57"/>
                <a:gd name="T61" fmla="*/ 37 h 53"/>
                <a:gd name="T62" fmla="*/ 20 w 57"/>
                <a:gd name="T63" fmla="*/ 37 h 53"/>
                <a:gd name="T64" fmla="*/ 39 w 57"/>
                <a:gd name="T65" fmla="*/ 47 h 53"/>
                <a:gd name="T66" fmla="*/ 54 w 57"/>
                <a:gd name="T67" fmla="*/ 3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 h="53">
                  <a:moveTo>
                    <a:pt x="48" y="30"/>
                  </a:moveTo>
                  <a:cubicBezTo>
                    <a:pt x="47" y="30"/>
                    <a:pt x="46" y="30"/>
                    <a:pt x="46" y="29"/>
                  </a:cubicBezTo>
                  <a:cubicBezTo>
                    <a:pt x="30" y="26"/>
                    <a:pt x="30" y="26"/>
                    <a:pt x="30" y="26"/>
                  </a:cubicBezTo>
                  <a:cubicBezTo>
                    <a:pt x="38" y="37"/>
                    <a:pt x="38" y="37"/>
                    <a:pt x="38" y="37"/>
                  </a:cubicBezTo>
                  <a:cubicBezTo>
                    <a:pt x="38" y="38"/>
                    <a:pt x="38" y="38"/>
                    <a:pt x="38" y="38"/>
                  </a:cubicBezTo>
                  <a:cubicBezTo>
                    <a:pt x="30" y="26"/>
                    <a:pt x="30" y="26"/>
                    <a:pt x="30" y="26"/>
                  </a:cubicBezTo>
                  <a:cubicBezTo>
                    <a:pt x="32" y="42"/>
                    <a:pt x="32" y="42"/>
                    <a:pt x="32" y="42"/>
                  </a:cubicBezTo>
                  <a:cubicBezTo>
                    <a:pt x="33" y="43"/>
                    <a:pt x="33" y="43"/>
                    <a:pt x="34" y="43"/>
                  </a:cubicBezTo>
                  <a:cubicBezTo>
                    <a:pt x="34" y="44"/>
                    <a:pt x="34" y="45"/>
                    <a:pt x="33" y="46"/>
                  </a:cubicBezTo>
                  <a:cubicBezTo>
                    <a:pt x="32" y="46"/>
                    <a:pt x="31" y="46"/>
                    <a:pt x="31" y="45"/>
                  </a:cubicBezTo>
                  <a:cubicBezTo>
                    <a:pt x="30" y="44"/>
                    <a:pt x="30" y="43"/>
                    <a:pt x="31" y="43"/>
                  </a:cubicBezTo>
                  <a:cubicBezTo>
                    <a:pt x="31" y="43"/>
                    <a:pt x="31" y="43"/>
                    <a:pt x="31" y="43"/>
                  </a:cubicBezTo>
                  <a:cubicBezTo>
                    <a:pt x="29" y="26"/>
                    <a:pt x="29" y="26"/>
                    <a:pt x="29" y="26"/>
                  </a:cubicBezTo>
                  <a:cubicBezTo>
                    <a:pt x="22" y="36"/>
                    <a:pt x="22" y="36"/>
                    <a:pt x="22" y="36"/>
                  </a:cubicBezTo>
                  <a:cubicBezTo>
                    <a:pt x="22" y="35"/>
                    <a:pt x="22" y="35"/>
                    <a:pt x="22" y="35"/>
                  </a:cubicBezTo>
                  <a:cubicBezTo>
                    <a:pt x="28" y="26"/>
                    <a:pt x="28" y="26"/>
                    <a:pt x="28" y="26"/>
                  </a:cubicBezTo>
                  <a:cubicBezTo>
                    <a:pt x="12" y="30"/>
                    <a:pt x="12" y="30"/>
                    <a:pt x="12" y="30"/>
                  </a:cubicBezTo>
                  <a:cubicBezTo>
                    <a:pt x="12" y="30"/>
                    <a:pt x="12" y="30"/>
                    <a:pt x="12" y="30"/>
                  </a:cubicBezTo>
                  <a:cubicBezTo>
                    <a:pt x="12" y="31"/>
                    <a:pt x="12" y="31"/>
                    <a:pt x="11" y="31"/>
                  </a:cubicBezTo>
                  <a:cubicBezTo>
                    <a:pt x="10" y="31"/>
                    <a:pt x="9" y="30"/>
                    <a:pt x="9" y="29"/>
                  </a:cubicBezTo>
                  <a:cubicBezTo>
                    <a:pt x="9" y="28"/>
                    <a:pt x="10" y="28"/>
                    <a:pt x="11" y="28"/>
                  </a:cubicBezTo>
                  <a:cubicBezTo>
                    <a:pt x="12" y="28"/>
                    <a:pt x="12" y="29"/>
                    <a:pt x="12" y="29"/>
                  </a:cubicBezTo>
                  <a:cubicBezTo>
                    <a:pt x="28" y="25"/>
                    <a:pt x="28" y="25"/>
                    <a:pt x="28" y="25"/>
                  </a:cubicBezTo>
                  <a:cubicBezTo>
                    <a:pt x="28" y="25"/>
                    <a:pt x="28" y="25"/>
                    <a:pt x="28" y="25"/>
                  </a:cubicBezTo>
                  <a:cubicBezTo>
                    <a:pt x="14" y="24"/>
                    <a:pt x="14" y="24"/>
                    <a:pt x="14" y="24"/>
                  </a:cubicBezTo>
                  <a:cubicBezTo>
                    <a:pt x="14" y="23"/>
                    <a:pt x="14" y="23"/>
                    <a:pt x="14" y="23"/>
                  </a:cubicBezTo>
                  <a:cubicBezTo>
                    <a:pt x="28" y="25"/>
                    <a:pt x="28" y="25"/>
                    <a:pt x="28" y="25"/>
                  </a:cubicBezTo>
                  <a:cubicBezTo>
                    <a:pt x="19" y="11"/>
                    <a:pt x="19" y="11"/>
                    <a:pt x="19" y="11"/>
                  </a:cubicBezTo>
                  <a:cubicBezTo>
                    <a:pt x="19" y="11"/>
                    <a:pt x="18" y="11"/>
                    <a:pt x="17" y="10"/>
                  </a:cubicBezTo>
                  <a:cubicBezTo>
                    <a:pt x="17" y="9"/>
                    <a:pt x="17" y="8"/>
                    <a:pt x="18" y="8"/>
                  </a:cubicBezTo>
                  <a:cubicBezTo>
                    <a:pt x="19" y="7"/>
                    <a:pt x="20" y="8"/>
                    <a:pt x="20" y="8"/>
                  </a:cubicBezTo>
                  <a:cubicBezTo>
                    <a:pt x="21" y="9"/>
                    <a:pt x="21" y="10"/>
                    <a:pt x="20" y="11"/>
                  </a:cubicBezTo>
                  <a:cubicBezTo>
                    <a:pt x="29" y="25"/>
                    <a:pt x="29" y="25"/>
                    <a:pt x="29" y="25"/>
                  </a:cubicBezTo>
                  <a:cubicBezTo>
                    <a:pt x="29" y="12"/>
                    <a:pt x="29" y="12"/>
                    <a:pt x="29" y="12"/>
                  </a:cubicBezTo>
                  <a:cubicBezTo>
                    <a:pt x="30" y="12"/>
                    <a:pt x="30" y="12"/>
                    <a:pt x="30" y="12"/>
                  </a:cubicBezTo>
                  <a:cubicBezTo>
                    <a:pt x="29" y="25"/>
                    <a:pt x="29" y="25"/>
                    <a:pt x="29" y="25"/>
                  </a:cubicBezTo>
                  <a:cubicBezTo>
                    <a:pt x="30" y="24"/>
                    <a:pt x="30" y="24"/>
                    <a:pt x="30" y="24"/>
                  </a:cubicBezTo>
                  <a:cubicBezTo>
                    <a:pt x="30" y="24"/>
                    <a:pt x="30" y="24"/>
                    <a:pt x="30" y="24"/>
                  </a:cubicBezTo>
                  <a:cubicBezTo>
                    <a:pt x="38" y="11"/>
                    <a:pt x="38" y="11"/>
                    <a:pt x="38" y="11"/>
                  </a:cubicBezTo>
                  <a:cubicBezTo>
                    <a:pt x="38" y="11"/>
                    <a:pt x="38" y="10"/>
                    <a:pt x="38" y="9"/>
                  </a:cubicBezTo>
                  <a:cubicBezTo>
                    <a:pt x="39" y="8"/>
                    <a:pt x="40" y="8"/>
                    <a:pt x="40" y="9"/>
                  </a:cubicBezTo>
                  <a:cubicBezTo>
                    <a:pt x="41" y="9"/>
                    <a:pt x="41" y="10"/>
                    <a:pt x="41" y="11"/>
                  </a:cubicBezTo>
                  <a:cubicBezTo>
                    <a:pt x="41" y="12"/>
                    <a:pt x="40" y="12"/>
                    <a:pt x="39" y="12"/>
                  </a:cubicBezTo>
                  <a:cubicBezTo>
                    <a:pt x="30" y="25"/>
                    <a:pt x="30" y="25"/>
                    <a:pt x="30" y="25"/>
                  </a:cubicBezTo>
                  <a:cubicBezTo>
                    <a:pt x="42" y="20"/>
                    <a:pt x="42" y="20"/>
                    <a:pt x="42" y="20"/>
                  </a:cubicBezTo>
                  <a:cubicBezTo>
                    <a:pt x="43" y="21"/>
                    <a:pt x="43" y="21"/>
                    <a:pt x="43" y="21"/>
                  </a:cubicBezTo>
                  <a:cubicBezTo>
                    <a:pt x="31" y="25"/>
                    <a:pt x="31" y="25"/>
                    <a:pt x="31" y="25"/>
                  </a:cubicBezTo>
                  <a:cubicBezTo>
                    <a:pt x="46" y="28"/>
                    <a:pt x="46" y="28"/>
                    <a:pt x="46" y="28"/>
                  </a:cubicBezTo>
                  <a:cubicBezTo>
                    <a:pt x="46" y="27"/>
                    <a:pt x="47" y="27"/>
                    <a:pt x="48" y="27"/>
                  </a:cubicBezTo>
                  <a:cubicBezTo>
                    <a:pt x="49" y="27"/>
                    <a:pt x="50" y="28"/>
                    <a:pt x="49" y="29"/>
                  </a:cubicBezTo>
                  <a:cubicBezTo>
                    <a:pt x="49" y="30"/>
                    <a:pt x="49" y="31"/>
                    <a:pt x="48" y="30"/>
                  </a:cubicBezTo>
                  <a:close/>
                  <a:moveTo>
                    <a:pt x="51" y="21"/>
                  </a:moveTo>
                  <a:cubicBezTo>
                    <a:pt x="50" y="20"/>
                    <a:pt x="48" y="19"/>
                    <a:pt x="47" y="19"/>
                  </a:cubicBezTo>
                  <a:cubicBezTo>
                    <a:pt x="47" y="19"/>
                    <a:pt x="47" y="18"/>
                    <a:pt x="47" y="18"/>
                  </a:cubicBezTo>
                  <a:cubicBezTo>
                    <a:pt x="51" y="14"/>
                    <a:pt x="49" y="7"/>
                    <a:pt x="44" y="4"/>
                  </a:cubicBezTo>
                  <a:cubicBezTo>
                    <a:pt x="39" y="0"/>
                    <a:pt x="32" y="1"/>
                    <a:pt x="29" y="6"/>
                  </a:cubicBezTo>
                  <a:cubicBezTo>
                    <a:pt x="29" y="6"/>
                    <a:pt x="29" y="7"/>
                    <a:pt x="29" y="7"/>
                  </a:cubicBezTo>
                  <a:cubicBezTo>
                    <a:pt x="28" y="6"/>
                    <a:pt x="27" y="4"/>
                    <a:pt x="25" y="3"/>
                  </a:cubicBezTo>
                  <a:cubicBezTo>
                    <a:pt x="20" y="0"/>
                    <a:pt x="13" y="1"/>
                    <a:pt x="10" y="6"/>
                  </a:cubicBezTo>
                  <a:cubicBezTo>
                    <a:pt x="8" y="9"/>
                    <a:pt x="8" y="15"/>
                    <a:pt x="11" y="18"/>
                  </a:cubicBezTo>
                  <a:cubicBezTo>
                    <a:pt x="8" y="18"/>
                    <a:pt x="5" y="20"/>
                    <a:pt x="3" y="23"/>
                  </a:cubicBezTo>
                  <a:cubicBezTo>
                    <a:pt x="0" y="27"/>
                    <a:pt x="2" y="34"/>
                    <a:pt x="7" y="37"/>
                  </a:cubicBezTo>
                  <a:cubicBezTo>
                    <a:pt x="11" y="40"/>
                    <a:pt x="16" y="40"/>
                    <a:pt x="20" y="37"/>
                  </a:cubicBezTo>
                  <a:cubicBezTo>
                    <a:pt x="20" y="37"/>
                    <a:pt x="20" y="37"/>
                    <a:pt x="20" y="37"/>
                  </a:cubicBezTo>
                  <a:cubicBezTo>
                    <a:pt x="18" y="41"/>
                    <a:pt x="20" y="46"/>
                    <a:pt x="24" y="49"/>
                  </a:cubicBezTo>
                  <a:cubicBezTo>
                    <a:pt x="29" y="53"/>
                    <a:pt x="36" y="52"/>
                    <a:pt x="39" y="47"/>
                  </a:cubicBezTo>
                  <a:cubicBezTo>
                    <a:pt x="41" y="44"/>
                    <a:pt x="41" y="41"/>
                    <a:pt x="40" y="38"/>
                  </a:cubicBezTo>
                  <a:cubicBezTo>
                    <a:pt x="45" y="41"/>
                    <a:pt x="51" y="40"/>
                    <a:pt x="54" y="35"/>
                  </a:cubicBezTo>
                  <a:cubicBezTo>
                    <a:pt x="57" y="31"/>
                    <a:pt x="56" y="24"/>
                    <a:pt x="5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332">
              <a:extLst>
                <a:ext uri="{FF2B5EF4-FFF2-40B4-BE49-F238E27FC236}">
                  <a16:creationId xmlns:a16="http://schemas.microsoft.com/office/drawing/2014/main" id="{C2442ACB-A0B8-49BC-8EA5-7DAEEE2A8F3F}"/>
                </a:ext>
              </a:extLst>
            </p:cNvPr>
            <p:cNvSpPr>
              <a:spLocks noEditPoints="1"/>
            </p:cNvSpPr>
            <p:nvPr/>
          </p:nvSpPr>
          <p:spPr bwMode="auto">
            <a:xfrm>
              <a:off x="5333183" y="4794274"/>
              <a:ext cx="237669" cy="205551"/>
            </a:xfrm>
            <a:custGeom>
              <a:avLst/>
              <a:gdLst>
                <a:gd name="T0" fmla="*/ 65 w 81"/>
                <a:gd name="T1" fmla="*/ 37 h 77"/>
                <a:gd name="T2" fmla="*/ 57 w 81"/>
                <a:gd name="T3" fmla="*/ 52 h 77"/>
                <a:gd name="T4" fmla="*/ 40 w 81"/>
                <a:gd name="T5" fmla="*/ 39 h 77"/>
                <a:gd name="T6" fmla="*/ 53 w 81"/>
                <a:gd name="T7" fmla="*/ 62 h 77"/>
                <a:gd name="T8" fmla="*/ 49 w 81"/>
                <a:gd name="T9" fmla="*/ 65 h 77"/>
                <a:gd name="T10" fmla="*/ 50 w 81"/>
                <a:gd name="T11" fmla="*/ 62 h 77"/>
                <a:gd name="T12" fmla="*/ 34 w 81"/>
                <a:gd name="T13" fmla="*/ 56 h 77"/>
                <a:gd name="T14" fmla="*/ 39 w 81"/>
                <a:gd name="T15" fmla="*/ 40 h 77"/>
                <a:gd name="T16" fmla="*/ 18 w 81"/>
                <a:gd name="T17" fmla="*/ 52 h 77"/>
                <a:gd name="T18" fmla="*/ 13 w 81"/>
                <a:gd name="T19" fmla="*/ 52 h 77"/>
                <a:gd name="T20" fmla="*/ 17 w 81"/>
                <a:gd name="T21" fmla="*/ 51 h 77"/>
                <a:gd name="T22" fmla="*/ 38 w 81"/>
                <a:gd name="T23" fmla="*/ 39 h 77"/>
                <a:gd name="T24" fmla="*/ 18 w 81"/>
                <a:gd name="T25" fmla="*/ 42 h 77"/>
                <a:gd name="T26" fmla="*/ 20 w 81"/>
                <a:gd name="T27" fmla="*/ 22 h 77"/>
                <a:gd name="T28" fmla="*/ 17 w 81"/>
                <a:gd name="T29" fmla="*/ 19 h 77"/>
                <a:gd name="T30" fmla="*/ 21 w 81"/>
                <a:gd name="T31" fmla="*/ 22 h 77"/>
                <a:gd name="T32" fmla="*/ 34 w 81"/>
                <a:gd name="T33" fmla="*/ 19 h 77"/>
                <a:gd name="T34" fmla="*/ 39 w 81"/>
                <a:gd name="T35" fmla="*/ 38 h 77"/>
                <a:gd name="T36" fmla="*/ 40 w 81"/>
                <a:gd name="T37" fmla="*/ 37 h 77"/>
                <a:gd name="T38" fmla="*/ 45 w 81"/>
                <a:gd name="T39" fmla="*/ 12 h 77"/>
                <a:gd name="T40" fmla="*/ 50 w 81"/>
                <a:gd name="T41" fmla="*/ 14 h 77"/>
                <a:gd name="T42" fmla="*/ 41 w 81"/>
                <a:gd name="T43" fmla="*/ 38 h 77"/>
                <a:gd name="T44" fmla="*/ 56 w 81"/>
                <a:gd name="T45" fmla="*/ 27 h 77"/>
                <a:gd name="T46" fmla="*/ 64 w 81"/>
                <a:gd name="T47" fmla="*/ 36 h 77"/>
                <a:gd name="T48" fmla="*/ 69 w 81"/>
                <a:gd name="T49" fmla="*/ 36 h 77"/>
                <a:gd name="T50" fmla="*/ 68 w 81"/>
                <a:gd name="T51" fmla="*/ 23 h 77"/>
                <a:gd name="T52" fmla="*/ 62 w 81"/>
                <a:gd name="T53" fmla="*/ 21 h 77"/>
                <a:gd name="T54" fmla="*/ 32 w 81"/>
                <a:gd name="T55" fmla="*/ 12 h 77"/>
                <a:gd name="T56" fmla="*/ 25 w 81"/>
                <a:gd name="T57" fmla="*/ 9 h 77"/>
                <a:gd name="T58" fmla="*/ 12 w 81"/>
                <a:gd name="T59" fmla="*/ 36 h 77"/>
                <a:gd name="T60" fmla="*/ 13 w 81"/>
                <a:gd name="T61" fmla="*/ 64 h 77"/>
                <a:gd name="T62" fmla="*/ 31 w 81"/>
                <a:gd name="T63" fmla="*/ 58 h 77"/>
                <a:gd name="T64" fmla="*/ 62 w 81"/>
                <a:gd name="T65" fmla="*/ 65 h 77"/>
                <a:gd name="T66" fmla="*/ 78 w 81"/>
                <a:gd name="T67" fmla="*/ 4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77">
                  <a:moveTo>
                    <a:pt x="67" y="38"/>
                  </a:moveTo>
                  <a:cubicBezTo>
                    <a:pt x="66" y="38"/>
                    <a:pt x="65" y="38"/>
                    <a:pt x="65" y="37"/>
                  </a:cubicBezTo>
                  <a:cubicBezTo>
                    <a:pt x="41" y="39"/>
                    <a:pt x="41" y="39"/>
                    <a:pt x="41" y="39"/>
                  </a:cubicBezTo>
                  <a:cubicBezTo>
                    <a:pt x="57" y="52"/>
                    <a:pt x="57" y="52"/>
                    <a:pt x="57" y="52"/>
                  </a:cubicBezTo>
                  <a:cubicBezTo>
                    <a:pt x="56" y="52"/>
                    <a:pt x="56" y="52"/>
                    <a:pt x="56" y="52"/>
                  </a:cubicBezTo>
                  <a:cubicBezTo>
                    <a:pt x="40" y="39"/>
                    <a:pt x="40" y="39"/>
                    <a:pt x="40" y="39"/>
                  </a:cubicBezTo>
                  <a:cubicBezTo>
                    <a:pt x="51" y="61"/>
                    <a:pt x="51" y="61"/>
                    <a:pt x="51" y="61"/>
                  </a:cubicBezTo>
                  <a:cubicBezTo>
                    <a:pt x="51" y="61"/>
                    <a:pt x="52" y="61"/>
                    <a:pt x="53" y="62"/>
                  </a:cubicBezTo>
                  <a:cubicBezTo>
                    <a:pt x="54" y="63"/>
                    <a:pt x="54" y="64"/>
                    <a:pt x="53" y="65"/>
                  </a:cubicBezTo>
                  <a:cubicBezTo>
                    <a:pt x="52" y="66"/>
                    <a:pt x="50" y="66"/>
                    <a:pt x="49" y="65"/>
                  </a:cubicBezTo>
                  <a:cubicBezTo>
                    <a:pt x="48" y="64"/>
                    <a:pt x="48" y="63"/>
                    <a:pt x="49" y="62"/>
                  </a:cubicBezTo>
                  <a:cubicBezTo>
                    <a:pt x="49" y="62"/>
                    <a:pt x="49" y="62"/>
                    <a:pt x="50" y="62"/>
                  </a:cubicBezTo>
                  <a:cubicBezTo>
                    <a:pt x="39" y="40"/>
                    <a:pt x="39" y="40"/>
                    <a:pt x="39" y="40"/>
                  </a:cubicBezTo>
                  <a:cubicBezTo>
                    <a:pt x="34" y="56"/>
                    <a:pt x="34" y="56"/>
                    <a:pt x="34" y="56"/>
                  </a:cubicBezTo>
                  <a:cubicBezTo>
                    <a:pt x="33" y="55"/>
                    <a:pt x="33" y="55"/>
                    <a:pt x="33" y="55"/>
                  </a:cubicBezTo>
                  <a:cubicBezTo>
                    <a:pt x="39" y="40"/>
                    <a:pt x="39" y="40"/>
                    <a:pt x="39" y="40"/>
                  </a:cubicBezTo>
                  <a:cubicBezTo>
                    <a:pt x="18" y="52"/>
                    <a:pt x="18" y="52"/>
                    <a:pt x="18" y="52"/>
                  </a:cubicBezTo>
                  <a:cubicBezTo>
                    <a:pt x="18" y="52"/>
                    <a:pt x="18" y="52"/>
                    <a:pt x="18" y="52"/>
                  </a:cubicBezTo>
                  <a:cubicBezTo>
                    <a:pt x="18" y="53"/>
                    <a:pt x="17" y="54"/>
                    <a:pt x="16" y="54"/>
                  </a:cubicBezTo>
                  <a:cubicBezTo>
                    <a:pt x="15" y="55"/>
                    <a:pt x="13" y="54"/>
                    <a:pt x="13" y="52"/>
                  </a:cubicBezTo>
                  <a:cubicBezTo>
                    <a:pt x="13" y="51"/>
                    <a:pt x="14" y="50"/>
                    <a:pt x="15" y="50"/>
                  </a:cubicBezTo>
                  <a:cubicBezTo>
                    <a:pt x="16" y="50"/>
                    <a:pt x="17" y="50"/>
                    <a:pt x="17" y="51"/>
                  </a:cubicBezTo>
                  <a:cubicBezTo>
                    <a:pt x="38" y="39"/>
                    <a:pt x="38" y="39"/>
                    <a:pt x="38" y="39"/>
                  </a:cubicBezTo>
                  <a:cubicBezTo>
                    <a:pt x="38" y="39"/>
                    <a:pt x="38" y="39"/>
                    <a:pt x="38" y="39"/>
                  </a:cubicBezTo>
                  <a:cubicBezTo>
                    <a:pt x="18" y="42"/>
                    <a:pt x="18" y="42"/>
                    <a:pt x="18" y="42"/>
                  </a:cubicBezTo>
                  <a:cubicBezTo>
                    <a:pt x="18" y="42"/>
                    <a:pt x="18" y="42"/>
                    <a:pt x="18" y="42"/>
                  </a:cubicBezTo>
                  <a:cubicBezTo>
                    <a:pt x="37" y="38"/>
                    <a:pt x="37" y="38"/>
                    <a:pt x="37" y="38"/>
                  </a:cubicBezTo>
                  <a:cubicBezTo>
                    <a:pt x="20" y="22"/>
                    <a:pt x="20" y="22"/>
                    <a:pt x="20" y="22"/>
                  </a:cubicBezTo>
                  <a:cubicBezTo>
                    <a:pt x="19" y="23"/>
                    <a:pt x="18" y="23"/>
                    <a:pt x="17" y="22"/>
                  </a:cubicBezTo>
                  <a:cubicBezTo>
                    <a:pt x="16" y="21"/>
                    <a:pt x="16" y="20"/>
                    <a:pt x="17" y="19"/>
                  </a:cubicBezTo>
                  <a:cubicBezTo>
                    <a:pt x="18" y="18"/>
                    <a:pt x="19" y="18"/>
                    <a:pt x="20" y="19"/>
                  </a:cubicBezTo>
                  <a:cubicBezTo>
                    <a:pt x="21" y="19"/>
                    <a:pt x="21" y="21"/>
                    <a:pt x="21" y="22"/>
                  </a:cubicBezTo>
                  <a:cubicBezTo>
                    <a:pt x="39" y="38"/>
                    <a:pt x="39" y="38"/>
                    <a:pt x="39" y="38"/>
                  </a:cubicBezTo>
                  <a:cubicBezTo>
                    <a:pt x="34" y="19"/>
                    <a:pt x="34" y="19"/>
                    <a:pt x="34" y="19"/>
                  </a:cubicBezTo>
                  <a:cubicBezTo>
                    <a:pt x="35" y="19"/>
                    <a:pt x="35" y="19"/>
                    <a:pt x="35" y="19"/>
                  </a:cubicBezTo>
                  <a:cubicBezTo>
                    <a:pt x="39" y="38"/>
                    <a:pt x="39" y="38"/>
                    <a:pt x="39" y="38"/>
                  </a:cubicBezTo>
                  <a:cubicBezTo>
                    <a:pt x="40" y="37"/>
                    <a:pt x="40" y="37"/>
                    <a:pt x="40" y="37"/>
                  </a:cubicBezTo>
                  <a:cubicBezTo>
                    <a:pt x="40" y="37"/>
                    <a:pt x="40" y="37"/>
                    <a:pt x="40" y="37"/>
                  </a:cubicBezTo>
                  <a:cubicBezTo>
                    <a:pt x="47" y="15"/>
                    <a:pt x="47" y="15"/>
                    <a:pt x="47" y="15"/>
                  </a:cubicBezTo>
                  <a:cubicBezTo>
                    <a:pt x="46" y="15"/>
                    <a:pt x="45" y="13"/>
                    <a:pt x="45" y="12"/>
                  </a:cubicBezTo>
                  <a:cubicBezTo>
                    <a:pt x="46" y="11"/>
                    <a:pt x="47" y="11"/>
                    <a:pt x="48" y="11"/>
                  </a:cubicBezTo>
                  <a:cubicBezTo>
                    <a:pt x="50" y="11"/>
                    <a:pt x="51" y="13"/>
                    <a:pt x="50" y="14"/>
                  </a:cubicBezTo>
                  <a:cubicBezTo>
                    <a:pt x="50" y="15"/>
                    <a:pt x="49" y="15"/>
                    <a:pt x="48" y="15"/>
                  </a:cubicBezTo>
                  <a:cubicBezTo>
                    <a:pt x="41" y="38"/>
                    <a:pt x="41" y="38"/>
                    <a:pt x="41" y="38"/>
                  </a:cubicBezTo>
                  <a:cubicBezTo>
                    <a:pt x="56" y="26"/>
                    <a:pt x="56" y="26"/>
                    <a:pt x="56" y="26"/>
                  </a:cubicBezTo>
                  <a:cubicBezTo>
                    <a:pt x="56" y="27"/>
                    <a:pt x="56" y="27"/>
                    <a:pt x="56" y="27"/>
                  </a:cubicBezTo>
                  <a:cubicBezTo>
                    <a:pt x="42" y="38"/>
                    <a:pt x="42" y="38"/>
                    <a:pt x="42" y="38"/>
                  </a:cubicBezTo>
                  <a:cubicBezTo>
                    <a:pt x="64" y="36"/>
                    <a:pt x="64" y="36"/>
                    <a:pt x="64" y="36"/>
                  </a:cubicBezTo>
                  <a:cubicBezTo>
                    <a:pt x="64" y="35"/>
                    <a:pt x="65" y="34"/>
                    <a:pt x="66" y="34"/>
                  </a:cubicBezTo>
                  <a:cubicBezTo>
                    <a:pt x="68" y="33"/>
                    <a:pt x="69" y="34"/>
                    <a:pt x="69" y="36"/>
                  </a:cubicBezTo>
                  <a:cubicBezTo>
                    <a:pt x="69" y="37"/>
                    <a:pt x="68" y="38"/>
                    <a:pt x="67" y="38"/>
                  </a:cubicBezTo>
                  <a:close/>
                  <a:moveTo>
                    <a:pt x="68" y="23"/>
                  </a:moveTo>
                  <a:cubicBezTo>
                    <a:pt x="66" y="23"/>
                    <a:pt x="64" y="22"/>
                    <a:pt x="62" y="22"/>
                  </a:cubicBezTo>
                  <a:cubicBezTo>
                    <a:pt x="62" y="22"/>
                    <a:pt x="62" y="22"/>
                    <a:pt x="62" y="21"/>
                  </a:cubicBezTo>
                  <a:cubicBezTo>
                    <a:pt x="65" y="14"/>
                    <a:pt x="60" y="5"/>
                    <a:pt x="51" y="2"/>
                  </a:cubicBezTo>
                  <a:cubicBezTo>
                    <a:pt x="43" y="0"/>
                    <a:pt x="34" y="4"/>
                    <a:pt x="32" y="12"/>
                  </a:cubicBezTo>
                  <a:cubicBezTo>
                    <a:pt x="32" y="12"/>
                    <a:pt x="31" y="13"/>
                    <a:pt x="31" y="13"/>
                  </a:cubicBezTo>
                  <a:cubicBezTo>
                    <a:pt x="30" y="12"/>
                    <a:pt x="27" y="10"/>
                    <a:pt x="25" y="9"/>
                  </a:cubicBezTo>
                  <a:cubicBezTo>
                    <a:pt x="16" y="7"/>
                    <a:pt x="8" y="11"/>
                    <a:pt x="5" y="19"/>
                  </a:cubicBezTo>
                  <a:cubicBezTo>
                    <a:pt x="3" y="25"/>
                    <a:pt x="6" y="32"/>
                    <a:pt x="12" y="36"/>
                  </a:cubicBezTo>
                  <a:cubicBezTo>
                    <a:pt x="7" y="37"/>
                    <a:pt x="4" y="41"/>
                    <a:pt x="2" y="45"/>
                  </a:cubicBezTo>
                  <a:cubicBezTo>
                    <a:pt x="0" y="53"/>
                    <a:pt x="4" y="62"/>
                    <a:pt x="13" y="64"/>
                  </a:cubicBezTo>
                  <a:cubicBezTo>
                    <a:pt x="20" y="67"/>
                    <a:pt x="27" y="64"/>
                    <a:pt x="31" y="58"/>
                  </a:cubicBezTo>
                  <a:cubicBezTo>
                    <a:pt x="31" y="58"/>
                    <a:pt x="31" y="58"/>
                    <a:pt x="31" y="58"/>
                  </a:cubicBezTo>
                  <a:cubicBezTo>
                    <a:pt x="31" y="65"/>
                    <a:pt x="35" y="72"/>
                    <a:pt x="42" y="74"/>
                  </a:cubicBezTo>
                  <a:cubicBezTo>
                    <a:pt x="51" y="77"/>
                    <a:pt x="60" y="72"/>
                    <a:pt x="62" y="65"/>
                  </a:cubicBezTo>
                  <a:cubicBezTo>
                    <a:pt x="63" y="60"/>
                    <a:pt x="63" y="56"/>
                    <a:pt x="60" y="52"/>
                  </a:cubicBezTo>
                  <a:cubicBezTo>
                    <a:pt x="68" y="54"/>
                    <a:pt x="76" y="50"/>
                    <a:pt x="78" y="42"/>
                  </a:cubicBezTo>
                  <a:cubicBezTo>
                    <a:pt x="81" y="34"/>
                    <a:pt x="76" y="26"/>
                    <a:pt x="68"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333">
              <a:extLst>
                <a:ext uri="{FF2B5EF4-FFF2-40B4-BE49-F238E27FC236}">
                  <a16:creationId xmlns:a16="http://schemas.microsoft.com/office/drawing/2014/main" id="{2C8FF244-1638-4D39-86CE-E57014CC1E4C}"/>
                </a:ext>
              </a:extLst>
            </p:cNvPr>
            <p:cNvSpPr>
              <a:spLocks noEditPoints="1"/>
            </p:cNvSpPr>
            <p:nvPr/>
          </p:nvSpPr>
          <p:spPr bwMode="auto">
            <a:xfrm>
              <a:off x="7221686" y="2093202"/>
              <a:ext cx="147740" cy="141317"/>
            </a:xfrm>
            <a:custGeom>
              <a:avLst/>
              <a:gdLst>
                <a:gd name="T0" fmla="*/ 16 w 50"/>
                <a:gd name="T1" fmla="*/ 24 h 53"/>
                <a:gd name="T2" fmla="*/ 22 w 50"/>
                <a:gd name="T3" fmla="*/ 26 h 53"/>
                <a:gd name="T4" fmla="*/ 16 w 50"/>
                <a:gd name="T5" fmla="*/ 26 h 53"/>
                <a:gd name="T6" fmla="*/ 10 w 50"/>
                <a:gd name="T7" fmla="*/ 23 h 53"/>
                <a:gd name="T8" fmla="*/ 16 w 50"/>
                <a:gd name="T9" fmla="*/ 24 h 53"/>
                <a:gd name="T10" fmla="*/ 23 w 50"/>
                <a:gd name="T11" fmla="*/ 36 h 53"/>
                <a:gd name="T12" fmla="*/ 25 w 50"/>
                <a:gd name="T13" fmla="*/ 31 h 53"/>
                <a:gd name="T14" fmla="*/ 25 w 50"/>
                <a:gd name="T15" fmla="*/ 37 h 53"/>
                <a:gd name="T16" fmla="*/ 23 w 50"/>
                <a:gd name="T17" fmla="*/ 43 h 53"/>
                <a:gd name="T18" fmla="*/ 23 w 50"/>
                <a:gd name="T19" fmla="*/ 36 h 53"/>
                <a:gd name="T20" fmla="*/ 24 w 50"/>
                <a:gd name="T21" fmla="*/ 27 h 53"/>
                <a:gd name="T22" fmla="*/ 26 w 50"/>
                <a:gd name="T23" fmla="*/ 27 h 53"/>
                <a:gd name="T24" fmla="*/ 26 w 50"/>
                <a:gd name="T25" fmla="*/ 28 h 53"/>
                <a:gd name="T26" fmla="*/ 24 w 50"/>
                <a:gd name="T27" fmla="*/ 28 h 53"/>
                <a:gd name="T28" fmla="*/ 24 w 50"/>
                <a:gd name="T29" fmla="*/ 27 h 53"/>
                <a:gd name="T30" fmla="*/ 26 w 50"/>
                <a:gd name="T31" fmla="*/ 19 h 53"/>
                <a:gd name="T32" fmla="*/ 28 w 50"/>
                <a:gd name="T33" fmla="*/ 13 h 53"/>
                <a:gd name="T34" fmla="*/ 28 w 50"/>
                <a:gd name="T35" fmla="*/ 19 h 53"/>
                <a:gd name="T36" fmla="*/ 25 w 50"/>
                <a:gd name="T37" fmla="*/ 25 h 53"/>
                <a:gd name="T38" fmla="*/ 26 w 50"/>
                <a:gd name="T39" fmla="*/ 19 h 53"/>
                <a:gd name="T40" fmla="*/ 33 w 50"/>
                <a:gd name="T41" fmla="*/ 28 h 53"/>
                <a:gd name="T42" fmla="*/ 39 w 50"/>
                <a:gd name="T43" fmla="*/ 29 h 53"/>
                <a:gd name="T44" fmla="*/ 33 w 50"/>
                <a:gd name="T45" fmla="*/ 30 h 53"/>
                <a:gd name="T46" fmla="*/ 27 w 50"/>
                <a:gd name="T47" fmla="*/ 28 h 53"/>
                <a:gd name="T48" fmla="*/ 33 w 50"/>
                <a:gd name="T49" fmla="*/ 28 h 53"/>
                <a:gd name="T50" fmla="*/ 4 w 50"/>
                <a:gd name="T51" fmla="*/ 23 h 53"/>
                <a:gd name="T52" fmla="*/ 0 w 50"/>
                <a:gd name="T53" fmla="*/ 27 h 53"/>
                <a:gd name="T54" fmla="*/ 17 w 50"/>
                <a:gd name="T55" fmla="*/ 32 h 53"/>
                <a:gd name="T56" fmla="*/ 15 w 50"/>
                <a:gd name="T57" fmla="*/ 49 h 53"/>
                <a:gd name="T58" fmla="*/ 20 w 50"/>
                <a:gd name="T59" fmla="*/ 47 h 53"/>
                <a:gd name="T60" fmla="*/ 24 w 50"/>
                <a:gd name="T61" fmla="*/ 53 h 53"/>
                <a:gd name="T62" fmla="*/ 34 w 50"/>
                <a:gd name="T63" fmla="*/ 39 h 53"/>
                <a:gd name="T64" fmla="*/ 50 w 50"/>
                <a:gd name="T65" fmla="*/ 36 h 53"/>
                <a:gd name="T66" fmla="*/ 46 w 50"/>
                <a:gd name="T67" fmla="*/ 30 h 53"/>
                <a:gd name="T68" fmla="*/ 50 w 50"/>
                <a:gd name="T69" fmla="*/ 26 h 53"/>
                <a:gd name="T70" fmla="*/ 33 w 50"/>
                <a:gd name="T71" fmla="*/ 21 h 53"/>
                <a:gd name="T72" fmla="*/ 35 w 50"/>
                <a:gd name="T73" fmla="*/ 4 h 53"/>
                <a:gd name="T74" fmla="*/ 29 w 50"/>
                <a:gd name="T75" fmla="*/ 6 h 53"/>
                <a:gd name="T76" fmla="*/ 26 w 50"/>
                <a:gd name="T77" fmla="*/ 0 h 53"/>
                <a:gd name="T78" fmla="*/ 16 w 50"/>
                <a:gd name="T79" fmla="*/ 14 h 53"/>
                <a:gd name="T80" fmla="*/ 0 w 50"/>
                <a:gd name="T81" fmla="*/ 18 h 53"/>
                <a:gd name="T82" fmla="*/ 4 w 50"/>
                <a:gd name="T83" fmla="*/ 2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53">
                  <a:moveTo>
                    <a:pt x="16" y="24"/>
                  </a:moveTo>
                  <a:cubicBezTo>
                    <a:pt x="19" y="25"/>
                    <a:pt x="22" y="26"/>
                    <a:pt x="22" y="26"/>
                  </a:cubicBezTo>
                  <a:cubicBezTo>
                    <a:pt x="22" y="27"/>
                    <a:pt x="19" y="27"/>
                    <a:pt x="16" y="26"/>
                  </a:cubicBezTo>
                  <a:cubicBezTo>
                    <a:pt x="12" y="25"/>
                    <a:pt x="10" y="23"/>
                    <a:pt x="10" y="23"/>
                  </a:cubicBezTo>
                  <a:cubicBezTo>
                    <a:pt x="10" y="23"/>
                    <a:pt x="13" y="23"/>
                    <a:pt x="16" y="24"/>
                  </a:cubicBezTo>
                  <a:close/>
                  <a:moveTo>
                    <a:pt x="23" y="36"/>
                  </a:moveTo>
                  <a:cubicBezTo>
                    <a:pt x="23" y="33"/>
                    <a:pt x="24" y="31"/>
                    <a:pt x="25" y="31"/>
                  </a:cubicBezTo>
                  <a:cubicBezTo>
                    <a:pt x="25" y="31"/>
                    <a:pt x="25" y="33"/>
                    <a:pt x="25" y="37"/>
                  </a:cubicBezTo>
                  <a:cubicBezTo>
                    <a:pt x="25" y="40"/>
                    <a:pt x="23" y="43"/>
                    <a:pt x="23" y="43"/>
                  </a:cubicBezTo>
                  <a:cubicBezTo>
                    <a:pt x="23" y="43"/>
                    <a:pt x="22" y="40"/>
                    <a:pt x="23" y="36"/>
                  </a:cubicBezTo>
                  <a:close/>
                  <a:moveTo>
                    <a:pt x="24" y="27"/>
                  </a:moveTo>
                  <a:cubicBezTo>
                    <a:pt x="25" y="26"/>
                    <a:pt x="25" y="26"/>
                    <a:pt x="26" y="27"/>
                  </a:cubicBezTo>
                  <a:cubicBezTo>
                    <a:pt x="26" y="27"/>
                    <a:pt x="26" y="28"/>
                    <a:pt x="26" y="28"/>
                  </a:cubicBezTo>
                  <a:cubicBezTo>
                    <a:pt x="25" y="29"/>
                    <a:pt x="24" y="29"/>
                    <a:pt x="24" y="28"/>
                  </a:cubicBezTo>
                  <a:cubicBezTo>
                    <a:pt x="24" y="28"/>
                    <a:pt x="24" y="27"/>
                    <a:pt x="24" y="27"/>
                  </a:cubicBezTo>
                  <a:close/>
                  <a:moveTo>
                    <a:pt x="26" y="19"/>
                  </a:moveTo>
                  <a:cubicBezTo>
                    <a:pt x="27" y="16"/>
                    <a:pt x="28" y="13"/>
                    <a:pt x="28" y="13"/>
                  </a:cubicBezTo>
                  <a:cubicBezTo>
                    <a:pt x="28" y="13"/>
                    <a:pt x="29" y="16"/>
                    <a:pt x="28" y="19"/>
                  </a:cubicBezTo>
                  <a:cubicBezTo>
                    <a:pt x="27" y="23"/>
                    <a:pt x="26" y="25"/>
                    <a:pt x="25" y="25"/>
                  </a:cubicBezTo>
                  <a:cubicBezTo>
                    <a:pt x="25" y="25"/>
                    <a:pt x="25" y="22"/>
                    <a:pt x="26" y="19"/>
                  </a:cubicBezTo>
                  <a:close/>
                  <a:moveTo>
                    <a:pt x="33" y="28"/>
                  </a:moveTo>
                  <a:cubicBezTo>
                    <a:pt x="37" y="28"/>
                    <a:pt x="39" y="29"/>
                    <a:pt x="39" y="29"/>
                  </a:cubicBezTo>
                  <a:cubicBezTo>
                    <a:pt x="39" y="29"/>
                    <a:pt x="36" y="30"/>
                    <a:pt x="33" y="30"/>
                  </a:cubicBezTo>
                  <a:cubicBezTo>
                    <a:pt x="30" y="29"/>
                    <a:pt x="27" y="28"/>
                    <a:pt x="27" y="28"/>
                  </a:cubicBezTo>
                  <a:cubicBezTo>
                    <a:pt x="27" y="27"/>
                    <a:pt x="30" y="27"/>
                    <a:pt x="33" y="28"/>
                  </a:cubicBezTo>
                  <a:close/>
                  <a:moveTo>
                    <a:pt x="4" y="23"/>
                  </a:moveTo>
                  <a:cubicBezTo>
                    <a:pt x="2" y="25"/>
                    <a:pt x="0" y="27"/>
                    <a:pt x="0" y="27"/>
                  </a:cubicBezTo>
                  <a:cubicBezTo>
                    <a:pt x="6" y="33"/>
                    <a:pt x="13" y="33"/>
                    <a:pt x="17" y="32"/>
                  </a:cubicBezTo>
                  <a:cubicBezTo>
                    <a:pt x="15" y="35"/>
                    <a:pt x="12" y="42"/>
                    <a:pt x="15" y="49"/>
                  </a:cubicBezTo>
                  <a:cubicBezTo>
                    <a:pt x="15" y="49"/>
                    <a:pt x="18" y="49"/>
                    <a:pt x="20" y="47"/>
                  </a:cubicBezTo>
                  <a:cubicBezTo>
                    <a:pt x="20" y="47"/>
                    <a:pt x="22" y="52"/>
                    <a:pt x="24" y="53"/>
                  </a:cubicBezTo>
                  <a:cubicBezTo>
                    <a:pt x="24" y="53"/>
                    <a:pt x="33" y="48"/>
                    <a:pt x="34" y="39"/>
                  </a:cubicBezTo>
                  <a:cubicBezTo>
                    <a:pt x="42" y="43"/>
                    <a:pt x="50" y="36"/>
                    <a:pt x="50" y="36"/>
                  </a:cubicBezTo>
                  <a:cubicBezTo>
                    <a:pt x="49" y="33"/>
                    <a:pt x="46" y="30"/>
                    <a:pt x="46" y="30"/>
                  </a:cubicBezTo>
                  <a:cubicBezTo>
                    <a:pt x="48" y="29"/>
                    <a:pt x="50" y="26"/>
                    <a:pt x="50" y="26"/>
                  </a:cubicBezTo>
                  <a:cubicBezTo>
                    <a:pt x="44" y="20"/>
                    <a:pt x="37" y="20"/>
                    <a:pt x="33" y="21"/>
                  </a:cubicBezTo>
                  <a:cubicBezTo>
                    <a:pt x="35" y="18"/>
                    <a:pt x="38" y="11"/>
                    <a:pt x="35" y="4"/>
                  </a:cubicBezTo>
                  <a:cubicBezTo>
                    <a:pt x="35" y="4"/>
                    <a:pt x="32" y="5"/>
                    <a:pt x="29" y="6"/>
                  </a:cubicBezTo>
                  <a:cubicBezTo>
                    <a:pt x="29" y="6"/>
                    <a:pt x="28" y="2"/>
                    <a:pt x="26" y="0"/>
                  </a:cubicBezTo>
                  <a:cubicBezTo>
                    <a:pt x="26" y="0"/>
                    <a:pt x="16" y="5"/>
                    <a:pt x="16" y="14"/>
                  </a:cubicBezTo>
                  <a:cubicBezTo>
                    <a:pt x="8" y="11"/>
                    <a:pt x="0" y="18"/>
                    <a:pt x="0" y="18"/>
                  </a:cubicBezTo>
                  <a:cubicBezTo>
                    <a:pt x="1" y="20"/>
                    <a:pt x="4" y="23"/>
                    <a:pt x="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34">
              <a:extLst>
                <a:ext uri="{FF2B5EF4-FFF2-40B4-BE49-F238E27FC236}">
                  <a16:creationId xmlns:a16="http://schemas.microsoft.com/office/drawing/2014/main" id="{F31E7E30-6204-49C6-B5C0-EE782E033EA3}"/>
                </a:ext>
              </a:extLst>
            </p:cNvPr>
            <p:cNvSpPr>
              <a:spLocks noEditPoints="1"/>
            </p:cNvSpPr>
            <p:nvPr/>
          </p:nvSpPr>
          <p:spPr bwMode="auto">
            <a:xfrm>
              <a:off x="7652059" y="3194828"/>
              <a:ext cx="134893" cy="115623"/>
            </a:xfrm>
            <a:custGeom>
              <a:avLst/>
              <a:gdLst>
                <a:gd name="T0" fmla="*/ 30 w 46"/>
                <a:gd name="T1" fmla="*/ 21 h 43"/>
                <a:gd name="T2" fmla="*/ 25 w 46"/>
                <a:gd name="T3" fmla="*/ 22 h 43"/>
                <a:gd name="T4" fmla="*/ 30 w 46"/>
                <a:gd name="T5" fmla="*/ 20 h 43"/>
                <a:gd name="T6" fmla="*/ 35 w 46"/>
                <a:gd name="T7" fmla="*/ 19 h 43"/>
                <a:gd name="T8" fmla="*/ 30 w 46"/>
                <a:gd name="T9" fmla="*/ 21 h 43"/>
                <a:gd name="T10" fmla="*/ 26 w 46"/>
                <a:gd name="T11" fmla="*/ 35 h 43"/>
                <a:gd name="T12" fmla="*/ 24 w 46"/>
                <a:gd name="T13" fmla="*/ 30 h 43"/>
                <a:gd name="T14" fmla="*/ 24 w 46"/>
                <a:gd name="T15" fmla="*/ 25 h 43"/>
                <a:gd name="T16" fmla="*/ 26 w 46"/>
                <a:gd name="T17" fmla="*/ 29 h 43"/>
                <a:gd name="T18" fmla="*/ 26 w 46"/>
                <a:gd name="T19" fmla="*/ 35 h 43"/>
                <a:gd name="T20" fmla="*/ 22 w 46"/>
                <a:gd name="T21" fmla="*/ 23 h 43"/>
                <a:gd name="T22" fmla="*/ 22 w 46"/>
                <a:gd name="T23" fmla="*/ 21 h 43"/>
                <a:gd name="T24" fmla="*/ 24 w 46"/>
                <a:gd name="T25" fmla="*/ 21 h 43"/>
                <a:gd name="T26" fmla="*/ 24 w 46"/>
                <a:gd name="T27" fmla="*/ 23 h 43"/>
                <a:gd name="T28" fmla="*/ 22 w 46"/>
                <a:gd name="T29" fmla="*/ 23 h 43"/>
                <a:gd name="T30" fmla="*/ 21 w 46"/>
                <a:gd name="T31" fmla="*/ 15 h 43"/>
                <a:gd name="T32" fmla="*/ 22 w 46"/>
                <a:gd name="T33" fmla="*/ 10 h 43"/>
                <a:gd name="T34" fmla="*/ 23 w 46"/>
                <a:gd name="T35" fmla="*/ 15 h 43"/>
                <a:gd name="T36" fmla="*/ 23 w 46"/>
                <a:gd name="T37" fmla="*/ 20 h 43"/>
                <a:gd name="T38" fmla="*/ 21 w 46"/>
                <a:gd name="T39" fmla="*/ 15 h 43"/>
                <a:gd name="T40" fmla="*/ 15 w 46"/>
                <a:gd name="T41" fmla="*/ 23 h 43"/>
                <a:gd name="T42" fmla="*/ 10 w 46"/>
                <a:gd name="T43" fmla="*/ 23 h 43"/>
                <a:gd name="T44" fmla="*/ 15 w 46"/>
                <a:gd name="T45" fmla="*/ 22 h 43"/>
                <a:gd name="T46" fmla="*/ 20 w 46"/>
                <a:gd name="T47" fmla="*/ 22 h 43"/>
                <a:gd name="T48" fmla="*/ 15 w 46"/>
                <a:gd name="T49" fmla="*/ 23 h 43"/>
                <a:gd name="T50" fmla="*/ 46 w 46"/>
                <a:gd name="T51" fmla="*/ 21 h 43"/>
                <a:gd name="T52" fmla="*/ 40 w 46"/>
                <a:gd name="T53" fmla="*/ 18 h 43"/>
                <a:gd name="T54" fmla="*/ 42 w 46"/>
                <a:gd name="T55" fmla="*/ 14 h 43"/>
                <a:gd name="T56" fmla="*/ 28 w 46"/>
                <a:gd name="T57" fmla="*/ 15 h 43"/>
                <a:gd name="T58" fmla="*/ 24 w 46"/>
                <a:gd name="T59" fmla="*/ 0 h 43"/>
                <a:gd name="T60" fmla="*/ 20 w 46"/>
                <a:gd name="T61" fmla="*/ 4 h 43"/>
                <a:gd name="T62" fmla="*/ 16 w 46"/>
                <a:gd name="T63" fmla="*/ 0 h 43"/>
                <a:gd name="T64" fmla="*/ 12 w 46"/>
                <a:gd name="T65" fmla="*/ 14 h 43"/>
                <a:gd name="T66" fmla="*/ 0 w 46"/>
                <a:gd name="T67" fmla="*/ 22 h 43"/>
                <a:gd name="T68" fmla="*/ 5 w 46"/>
                <a:gd name="T69" fmla="*/ 25 h 43"/>
                <a:gd name="T70" fmla="*/ 3 w 46"/>
                <a:gd name="T71" fmla="*/ 29 h 43"/>
                <a:gd name="T72" fmla="*/ 18 w 46"/>
                <a:gd name="T73" fmla="*/ 28 h 43"/>
                <a:gd name="T74" fmla="*/ 22 w 46"/>
                <a:gd name="T75" fmla="*/ 42 h 43"/>
                <a:gd name="T76" fmla="*/ 25 w 46"/>
                <a:gd name="T77" fmla="*/ 39 h 43"/>
                <a:gd name="T78" fmla="*/ 30 w 46"/>
                <a:gd name="T79" fmla="*/ 43 h 43"/>
                <a:gd name="T80" fmla="*/ 33 w 46"/>
                <a:gd name="T81" fmla="*/ 29 h 43"/>
                <a:gd name="T82" fmla="*/ 46 w 46"/>
                <a:gd name="T83"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30" y="21"/>
                  </a:moveTo>
                  <a:cubicBezTo>
                    <a:pt x="28" y="22"/>
                    <a:pt x="25" y="22"/>
                    <a:pt x="25" y="22"/>
                  </a:cubicBezTo>
                  <a:cubicBezTo>
                    <a:pt x="25" y="21"/>
                    <a:pt x="27" y="20"/>
                    <a:pt x="30" y="20"/>
                  </a:cubicBezTo>
                  <a:cubicBezTo>
                    <a:pt x="33" y="19"/>
                    <a:pt x="35" y="19"/>
                    <a:pt x="35" y="19"/>
                  </a:cubicBezTo>
                  <a:cubicBezTo>
                    <a:pt x="35" y="19"/>
                    <a:pt x="33" y="21"/>
                    <a:pt x="30" y="21"/>
                  </a:cubicBezTo>
                  <a:close/>
                  <a:moveTo>
                    <a:pt x="26" y="35"/>
                  </a:moveTo>
                  <a:cubicBezTo>
                    <a:pt x="26" y="35"/>
                    <a:pt x="25" y="33"/>
                    <a:pt x="24" y="30"/>
                  </a:cubicBezTo>
                  <a:cubicBezTo>
                    <a:pt x="23" y="27"/>
                    <a:pt x="23" y="25"/>
                    <a:pt x="24" y="25"/>
                  </a:cubicBezTo>
                  <a:cubicBezTo>
                    <a:pt x="24" y="25"/>
                    <a:pt x="25" y="27"/>
                    <a:pt x="26" y="29"/>
                  </a:cubicBezTo>
                  <a:cubicBezTo>
                    <a:pt x="26" y="32"/>
                    <a:pt x="26" y="35"/>
                    <a:pt x="26" y="35"/>
                  </a:cubicBezTo>
                  <a:close/>
                  <a:moveTo>
                    <a:pt x="22" y="23"/>
                  </a:moveTo>
                  <a:cubicBezTo>
                    <a:pt x="22" y="22"/>
                    <a:pt x="22" y="22"/>
                    <a:pt x="22" y="21"/>
                  </a:cubicBezTo>
                  <a:cubicBezTo>
                    <a:pt x="23" y="21"/>
                    <a:pt x="23" y="21"/>
                    <a:pt x="24" y="21"/>
                  </a:cubicBezTo>
                  <a:cubicBezTo>
                    <a:pt x="24" y="22"/>
                    <a:pt x="24" y="22"/>
                    <a:pt x="24" y="23"/>
                  </a:cubicBezTo>
                  <a:cubicBezTo>
                    <a:pt x="24" y="23"/>
                    <a:pt x="23" y="23"/>
                    <a:pt x="22" y="23"/>
                  </a:cubicBezTo>
                  <a:close/>
                  <a:moveTo>
                    <a:pt x="21" y="15"/>
                  </a:moveTo>
                  <a:cubicBezTo>
                    <a:pt x="21" y="12"/>
                    <a:pt x="22" y="10"/>
                    <a:pt x="22" y="10"/>
                  </a:cubicBezTo>
                  <a:cubicBezTo>
                    <a:pt x="22" y="10"/>
                    <a:pt x="23" y="12"/>
                    <a:pt x="23" y="15"/>
                  </a:cubicBezTo>
                  <a:cubicBezTo>
                    <a:pt x="23" y="18"/>
                    <a:pt x="23" y="20"/>
                    <a:pt x="23" y="20"/>
                  </a:cubicBezTo>
                  <a:cubicBezTo>
                    <a:pt x="22" y="20"/>
                    <a:pt x="22" y="18"/>
                    <a:pt x="21" y="15"/>
                  </a:cubicBezTo>
                  <a:close/>
                  <a:moveTo>
                    <a:pt x="15" y="23"/>
                  </a:moveTo>
                  <a:cubicBezTo>
                    <a:pt x="13" y="24"/>
                    <a:pt x="10" y="23"/>
                    <a:pt x="10" y="23"/>
                  </a:cubicBezTo>
                  <a:cubicBezTo>
                    <a:pt x="10" y="23"/>
                    <a:pt x="12" y="22"/>
                    <a:pt x="15" y="22"/>
                  </a:cubicBezTo>
                  <a:cubicBezTo>
                    <a:pt x="18" y="21"/>
                    <a:pt x="20" y="22"/>
                    <a:pt x="20" y="22"/>
                  </a:cubicBezTo>
                  <a:cubicBezTo>
                    <a:pt x="20" y="23"/>
                    <a:pt x="18" y="23"/>
                    <a:pt x="15" y="23"/>
                  </a:cubicBezTo>
                  <a:close/>
                  <a:moveTo>
                    <a:pt x="46" y="21"/>
                  </a:moveTo>
                  <a:cubicBezTo>
                    <a:pt x="44" y="19"/>
                    <a:pt x="40" y="18"/>
                    <a:pt x="40" y="18"/>
                  </a:cubicBezTo>
                  <a:cubicBezTo>
                    <a:pt x="42" y="16"/>
                    <a:pt x="42" y="14"/>
                    <a:pt x="42" y="14"/>
                  </a:cubicBezTo>
                  <a:cubicBezTo>
                    <a:pt x="36" y="10"/>
                    <a:pt x="30" y="13"/>
                    <a:pt x="28" y="15"/>
                  </a:cubicBezTo>
                  <a:cubicBezTo>
                    <a:pt x="28" y="12"/>
                    <a:pt x="29" y="5"/>
                    <a:pt x="24" y="0"/>
                  </a:cubicBezTo>
                  <a:cubicBezTo>
                    <a:pt x="24" y="0"/>
                    <a:pt x="22" y="2"/>
                    <a:pt x="20" y="4"/>
                  </a:cubicBezTo>
                  <a:cubicBezTo>
                    <a:pt x="20" y="4"/>
                    <a:pt x="18" y="1"/>
                    <a:pt x="16" y="0"/>
                  </a:cubicBezTo>
                  <a:cubicBezTo>
                    <a:pt x="16" y="0"/>
                    <a:pt x="10" y="7"/>
                    <a:pt x="12" y="14"/>
                  </a:cubicBezTo>
                  <a:cubicBezTo>
                    <a:pt x="5" y="13"/>
                    <a:pt x="0" y="22"/>
                    <a:pt x="0" y="22"/>
                  </a:cubicBezTo>
                  <a:cubicBezTo>
                    <a:pt x="2" y="23"/>
                    <a:pt x="5" y="25"/>
                    <a:pt x="5" y="25"/>
                  </a:cubicBezTo>
                  <a:cubicBezTo>
                    <a:pt x="4" y="26"/>
                    <a:pt x="3" y="29"/>
                    <a:pt x="3" y="29"/>
                  </a:cubicBezTo>
                  <a:cubicBezTo>
                    <a:pt x="9" y="32"/>
                    <a:pt x="15" y="30"/>
                    <a:pt x="18" y="28"/>
                  </a:cubicBezTo>
                  <a:cubicBezTo>
                    <a:pt x="17" y="31"/>
                    <a:pt x="17" y="37"/>
                    <a:pt x="22" y="42"/>
                  </a:cubicBezTo>
                  <a:cubicBezTo>
                    <a:pt x="22" y="42"/>
                    <a:pt x="24" y="41"/>
                    <a:pt x="25" y="39"/>
                  </a:cubicBezTo>
                  <a:cubicBezTo>
                    <a:pt x="25" y="39"/>
                    <a:pt x="28" y="42"/>
                    <a:pt x="30" y="43"/>
                  </a:cubicBezTo>
                  <a:cubicBezTo>
                    <a:pt x="30" y="43"/>
                    <a:pt x="36" y="36"/>
                    <a:pt x="33" y="29"/>
                  </a:cubicBezTo>
                  <a:cubicBezTo>
                    <a:pt x="41" y="29"/>
                    <a:pt x="46" y="21"/>
                    <a:pt x="46"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35">
              <a:extLst>
                <a:ext uri="{FF2B5EF4-FFF2-40B4-BE49-F238E27FC236}">
                  <a16:creationId xmlns:a16="http://schemas.microsoft.com/office/drawing/2014/main" id="{A3255B06-E970-4249-8E6C-CA00B9D1A423}"/>
                </a:ext>
              </a:extLst>
            </p:cNvPr>
            <p:cNvSpPr>
              <a:spLocks noEditPoints="1"/>
            </p:cNvSpPr>
            <p:nvPr/>
          </p:nvSpPr>
          <p:spPr bwMode="auto">
            <a:xfrm>
              <a:off x="7208839" y="4248278"/>
              <a:ext cx="160587" cy="134893"/>
            </a:xfrm>
            <a:custGeom>
              <a:avLst/>
              <a:gdLst>
                <a:gd name="T0" fmla="*/ 19 w 54"/>
                <a:gd name="T1" fmla="*/ 31 h 51"/>
                <a:gd name="T2" fmla="*/ 12 w 54"/>
                <a:gd name="T3" fmla="*/ 32 h 51"/>
                <a:gd name="T4" fmla="*/ 18 w 54"/>
                <a:gd name="T5" fmla="*/ 28 h 51"/>
                <a:gd name="T6" fmla="*/ 24 w 54"/>
                <a:gd name="T7" fmla="*/ 27 h 51"/>
                <a:gd name="T8" fmla="*/ 19 w 54"/>
                <a:gd name="T9" fmla="*/ 31 h 51"/>
                <a:gd name="T10" fmla="*/ 25 w 54"/>
                <a:gd name="T11" fmla="*/ 17 h 51"/>
                <a:gd name="T12" fmla="*/ 26 w 54"/>
                <a:gd name="T13" fmla="*/ 24 h 51"/>
                <a:gd name="T14" fmla="*/ 23 w 54"/>
                <a:gd name="T15" fmla="*/ 18 h 51"/>
                <a:gd name="T16" fmla="*/ 21 w 54"/>
                <a:gd name="T17" fmla="*/ 12 h 51"/>
                <a:gd name="T18" fmla="*/ 25 w 54"/>
                <a:gd name="T19" fmla="*/ 17 h 51"/>
                <a:gd name="T20" fmla="*/ 28 w 54"/>
                <a:gd name="T21" fmla="*/ 25 h 51"/>
                <a:gd name="T22" fmla="*/ 29 w 54"/>
                <a:gd name="T23" fmla="*/ 26 h 51"/>
                <a:gd name="T24" fmla="*/ 27 w 54"/>
                <a:gd name="T25" fmla="*/ 27 h 51"/>
                <a:gd name="T26" fmla="*/ 26 w 54"/>
                <a:gd name="T27" fmla="*/ 26 h 51"/>
                <a:gd name="T28" fmla="*/ 28 w 54"/>
                <a:gd name="T29" fmla="*/ 25 h 51"/>
                <a:gd name="T30" fmla="*/ 29 w 54"/>
                <a:gd name="T31" fmla="*/ 29 h 51"/>
                <a:gd name="T32" fmla="*/ 33 w 54"/>
                <a:gd name="T33" fmla="*/ 34 h 51"/>
                <a:gd name="T34" fmla="*/ 35 w 54"/>
                <a:gd name="T35" fmla="*/ 40 h 51"/>
                <a:gd name="T36" fmla="*/ 31 w 54"/>
                <a:gd name="T37" fmla="*/ 35 h 51"/>
                <a:gd name="T38" fmla="*/ 29 w 54"/>
                <a:gd name="T39" fmla="*/ 29 h 51"/>
                <a:gd name="T40" fmla="*/ 35 w 54"/>
                <a:gd name="T41" fmla="*/ 21 h 51"/>
                <a:gd name="T42" fmla="*/ 41 w 54"/>
                <a:gd name="T43" fmla="*/ 19 h 51"/>
                <a:gd name="T44" fmla="*/ 36 w 54"/>
                <a:gd name="T45" fmla="*/ 23 h 51"/>
                <a:gd name="T46" fmla="*/ 30 w 54"/>
                <a:gd name="T47" fmla="*/ 25 h 51"/>
                <a:gd name="T48" fmla="*/ 35 w 54"/>
                <a:gd name="T49" fmla="*/ 21 h 51"/>
                <a:gd name="T50" fmla="*/ 33 w 54"/>
                <a:gd name="T51" fmla="*/ 51 h 51"/>
                <a:gd name="T52" fmla="*/ 36 w 54"/>
                <a:gd name="T53" fmla="*/ 45 h 51"/>
                <a:gd name="T54" fmla="*/ 43 w 54"/>
                <a:gd name="T55" fmla="*/ 49 h 51"/>
                <a:gd name="T56" fmla="*/ 42 w 54"/>
                <a:gd name="T57" fmla="*/ 31 h 51"/>
                <a:gd name="T58" fmla="*/ 54 w 54"/>
                <a:gd name="T59" fmla="*/ 17 h 51"/>
                <a:gd name="T60" fmla="*/ 47 w 54"/>
                <a:gd name="T61" fmla="*/ 15 h 51"/>
                <a:gd name="T62" fmla="*/ 47 w 54"/>
                <a:gd name="T63" fmla="*/ 9 h 51"/>
                <a:gd name="T64" fmla="*/ 30 w 54"/>
                <a:gd name="T65" fmla="*/ 15 h 51"/>
                <a:gd name="T66" fmla="*/ 21 w 54"/>
                <a:gd name="T67" fmla="*/ 0 h 51"/>
                <a:gd name="T68" fmla="*/ 18 w 54"/>
                <a:gd name="T69" fmla="*/ 5 h 51"/>
                <a:gd name="T70" fmla="*/ 11 w 54"/>
                <a:gd name="T71" fmla="*/ 2 h 51"/>
                <a:gd name="T72" fmla="*/ 12 w 54"/>
                <a:gd name="T73" fmla="*/ 20 h 51"/>
                <a:gd name="T74" fmla="*/ 0 w 54"/>
                <a:gd name="T75" fmla="*/ 34 h 51"/>
                <a:gd name="T76" fmla="*/ 7 w 54"/>
                <a:gd name="T77" fmla="*/ 35 h 51"/>
                <a:gd name="T78" fmla="*/ 7 w 54"/>
                <a:gd name="T79" fmla="*/ 41 h 51"/>
                <a:gd name="T80" fmla="*/ 23 w 54"/>
                <a:gd name="T81" fmla="*/ 35 h 51"/>
                <a:gd name="T82" fmla="*/ 33 w 54"/>
                <a:gd name="T8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19" y="31"/>
                  </a:moveTo>
                  <a:cubicBezTo>
                    <a:pt x="16" y="32"/>
                    <a:pt x="12" y="32"/>
                    <a:pt x="12" y="32"/>
                  </a:cubicBezTo>
                  <a:cubicBezTo>
                    <a:pt x="12" y="32"/>
                    <a:pt x="15" y="30"/>
                    <a:pt x="18" y="28"/>
                  </a:cubicBezTo>
                  <a:cubicBezTo>
                    <a:pt x="21" y="27"/>
                    <a:pt x="24" y="26"/>
                    <a:pt x="24" y="27"/>
                  </a:cubicBezTo>
                  <a:cubicBezTo>
                    <a:pt x="24" y="28"/>
                    <a:pt x="22" y="29"/>
                    <a:pt x="19" y="31"/>
                  </a:cubicBezTo>
                  <a:close/>
                  <a:moveTo>
                    <a:pt x="25" y="17"/>
                  </a:moveTo>
                  <a:cubicBezTo>
                    <a:pt x="26" y="21"/>
                    <a:pt x="27" y="23"/>
                    <a:pt x="26" y="24"/>
                  </a:cubicBezTo>
                  <a:cubicBezTo>
                    <a:pt x="26" y="24"/>
                    <a:pt x="24" y="21"/>
                    <a:pt x="23" y="18"/>
                  </a:cubicBezTo>
                  <a:cubicBezTo>
                    <a:pt x="21" y="15"/>
                    <a:pt x="21" y="12"/>
                    <a:pt x="21" y="12"/>
                  </a:cubicBezTo>
                  <a:cubicBezTo>
                    <a:pt x="21" y="12"/>
                    <a:pt x="24" y="14"/>
                    <a:pt x="25" y="17"/>
                  </a:cubicBezTo>
                  <a:close/>
                  <a:moveTo>
                    <a:pt x="28" y="25"/>
                  </a:moveTo>
                  <a:cubicBezTo>
                    <a:pt x="28" y="25"/>
                    <a:pt x="29" y="26"/>
                    <a:pt x="29" y="26"/>
                  </a:cubicBezTo>
                  <a:cubicBezTo>
                    <a:pt x="28" y="27"/>
                    <a:pt x="28" y="27"/>
                    <a:pt x="27" y="27"/>
                  </a:cubicBezTo>
                  <a:cubicBezTo>
                    <a:pt x="26" y="27"/>
                    <a:pt x="26" y="26"/>
                    <a:pt x="26" y="26"/>
                  </a:cubicBezTo>
                  <a:cubicBezTo>
                    <a:pt x="26" y="25"/>
                    <a:pt x="27" y="25"/>
                    <a:pt x="28" y="25"/>
                  </a:cubicBezTo>
                  <a:close/>
                  <a:moveTo>
                    <a:pt x="29" y="29"/>
                  </a:moveTo>
                  <a:cubicBezTo>
                    <a:pt x="30" y="28"/>
                    <a:pt x="32" y="31"/>
                    <a:pt x="33" y="34"/>
                  </a:cubicBezTo>
                  <a:cubicBezTo>
                    <a:pt x="35" y="37"/>
                    <a:pt x="35" y="40"/>
                    <a:pt x="35" y="40"/>
                  </a:cubicBezTo>
                  <a:cubicBezTo>
                    <a:pt x="35" y="40"/>
                    <a:pt x="33" y="38"/>
                    <a:pt x="31" y="35"/>
                  </a:cubicBezTo>
                  <a:cubicBezTo>
                    <a:pt x="30" y="32"/>
                    <a:pt x="29" y="29"/>
                    <a:pt x="29" y="29"/>
                  </a:cubicBezTo>
                  <a:close/>
                  <a:moveTo>
                    <a:pt x="35" y="21"/>
                  </a:moveTo>
                  <a:cubicBezTo>
                    <a:pt x="38" y="19"/>
                    <a:pt x="41" y="19"/>
                    <a:pt x="41" y="19"/>
                  </a:cubicBezTo>
                  <a:cubicBezTo>
                    <a:pt x="41" y="19"/>
                    <a:pt x="39" y="21"/>
                    <a:pt x="36" y="23"/>
                  </a:cubicBezTo>
                  <a:cubicBezTo>
                    <a:pt x="33" y="24"/>
                    <a:pt x="30" y="25"/>
                    <a:pt x="30" y="25"/>
                  </a:cubicBezTo>
                  <a:cubicBezTo>
                    <a:pt x="29" y="24"/>
                    <a:pt x="32" y="22"/>
                    <a:pt x="35" y="21"/>
                  </a:cubicBezTo>
                  <a:close/>
                  <a:moveTo>
                    <a:pt x="33" y="51"/>
                  </a:moveTo>
                  <a:cubicBezTo>
                    <a:pt x="33" y="51"/>
                    <a:pt x="35" y="48"/>
                    <a:pt x="36" y="45"/>
                  </a:cubicBezTo>
                  <a:cubicBezTo>
                    <a:pt x="36" y="45"/>
                    <a:pt x="40" y="48"/>
                    <a:pt x="43" y="49"/>
                  </a:cubicBezTo>
                  <a:cubicBezTo>
                    <a:pt x="43" y="49"/>
                    <a:pt x="48" y="38"/>
                    <a:pt x="42" y="31"/>
                  </a:cubicBezTo>
                  <a:cubicBezTo>
                    <a:pt x="51" y="28"/>
                    <a:pt x="54" y="17"/>
                    <a:pt x="54" y="17"/>
                  </a:cubicBezTo>
                  <a:cubicBezTo>
                    <a:pt x="51" y="15"/>
                    <a:pt x="47" y="15"/>
                    <a:pt x="47" y="15"/>
                  </a:cubicBezTo>
                  <a:cubicBezTo>
                    <a:pt x="48" y="13"/>
                    <a:pt x="47" y="9"/>
                    <a:pt x="47" y="9"/>
                  </a:cubicBezTo>
                  <a:cubicBezTo>
                    <a:pt x="39" y="8"/>
                    <a:pt x="33" y="13"/>
                    <a:pt x="30" y="15"/>
                  </a:cubicBezTo>
                  <a:cubicBezTo>
                    <a:pt x="30" y="12"/>
                    <a:pt x="28" y="4"/>
                    <a:pt x="21" y="0"/>
                  </a:cubicBezTo>
                  <a:cubicBezTo>
                    <a:pt x="21" y="0"/>
                    <a:pt x="19" y="3"/>
                    <a:pt x="18" y="5"/>
                  </a:cubicBezTo>
                  <a:cubicBezTo>
                    <a:pt x="18" y="5"/>
                    <a:pt x="14" y="2"/>
                    <a:pt x="11" y="2"/>
                  </a:cubicBezTo>
                  <a:cubicBezTo>
                    <a:pt x="11" y="2"/>
                    <a:pt x="6" y="12"/>
                    <a:pt x="12" y="20"/>
                  </a:cubicBezTo>
                  <a:cubicBezTo>
                    <a:pt x="3" y="23"/>
                    <a:pt x="0" y="34"/>
                    <a:pt x="0" y="34"/>
                  </a:cubicBezTo>
                  <a:cubicBezTo>
                    <a:pt x="2" y="35"/>
                    <a:pt x="7" y="35"/>
                    <a:pt x="7" y="35"/>
                  </a:cubicBezTo>
                  <a:cubicBezTo>
                    <a:pt x="6" y="38"/>
                    <a:pt x="7" y="41"/>
                    <a:pt x="7" y="41"/>
                  </a:cubicBezTo>
                  <a:cubicBezTo>
                    <a:pt x="15" y="43"/>
                    <a:pt x="21" y="38"/>
                    <a:pt x="23" y="35"/>
                  </a:cubicBezTo>
                  <a:cubicBezTo>
                    <a:pt x="24" y="39"/>
                    <a:pt x="25" y="47"/>
                    <a:pt x="33"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336">
              <a:extLst>
                <a:ext uri="{FF2B5EF4-FFF2-40B4-BE49-F238E27FC236}">
                  <a16:creationId xmlns:a16="http://schemas.microsoft.com/office/drawing/2014/main" id="{BD4B196B-9AFD-4B78-8B5E-EA4E939114D4}"/>
                </a:ext>
              </a:extLst>
            </p:cNvPr>
            <p:cNvSpPr>
              <a:spLocks noEditPoints="1"/>
            </p:cNvSpPr>
            <p:nvPr/>
          </p:nvSpPr>
          <p:spPr bwMode="auto">
            <a:xfrm>
              <a:off x="6470139" y="4611206"/>
              <a:ext cx="77082" cy="73871"/>
            </a:xfrm>
            <a:custGeom>
              <a:avLst/>
              <a:gdLst>
                <a:gd name="T0" fmla="*/ 16 w 26"/>
                <a:gd name="T1" fmla="*/ 18 h 28"/>
                <a:gd name="T2" fmla="*/ 14 w 26"/>
                <a:gd name="T3" fmla="*/ 16 h 28"/>
                <a:gd name="T4" fmla="*/ 17 w 26"/>
                <a:gd name="T5" fmla="*/ 17 h 28"/>
                <a:gd name="T6" fmla="*/ 19 w 26"/>
                <a:gd name="T7" fmla="*/ 20 h 28"/>
                <a:gd name="T8" fmla="*/ 16 w 26"/>
                <a:gd name="T9" fmla="*/ 18 h 28"/>
                <a:gd name="T10" fmla="*/ 16 w 26"/>
                <a:gd name="T11" fmla="*/ 11 h 28"/>
                <a:gd name="T12" fmla="*/ 19 w 26"/>
                <a:gd name="T13" fmla="*/ 9 h 28"/>
                <a:gd name="T14" fmla="*/ 17 w 26"/>
                <a:gd name="T15" fmla="*/ 12 h 28"/>
                <a:gd name="T16" fmla="*/ 14 w 26"/>
                <a:gd name="T17" fmla="*/ 14 h 28"/>
                <a:gd name="T18" fmla="*/ 16 w 26"/>
                <a:gd name="T19" fmla="*/ 11 h 28"/>
                <a:gd name="T20" fmla="*/ 13 w 26"/>
                <a:gd name="T21" fmla="*/ 15 h 28"/>
                <a:gd name="T22" fmla="*/ 12 w 26"/>
                <a:gd name="T23" fmla="*/ 15 h 28"/>
                <a:gd name="T24" fmla="*/ 13 w 26"/>
                <a:gd name="T25" fmla="*/ 14 h 28"/>
                <a:gd name="T26" fmla="*/ 13 w 26"/>
                <a:gd name="T27" fmla="*/ 15 h 28"/>
                <a:gd name="T28" fmla="*/ 13 w 26"/>
                <a:gd name="T29" fmla="*/ 15 h 28"/>
                <a:gd name="T30" fmla="*/ 10 w 26"/>
                <a:gd name="T31" fmla="*/ 19 h 28"/>
                <a:gd name="T32" fmla="*/ 7 w 26"/>
                <a:gd name="T33" fmla="*/ 22 h 28"/>
                <a:gd name="T34" fmla="*/ 9 w 26"/>
                <a:gd name="T35" fmla="*/ 19 h 28"/>
                <a:gd name="T36" fmla="*/ 12 w 26"/>
                <a:gd name="T37" fmla="*/ 16 h 28"/>
                <a:gd name="T38" fmla="*/ 10 w 26"/>
                <a:gd name="T39" fmla="*/ 19 h 28"/>
                <a:gd name="T40" fmla="*/ 6 w 26"/>
                <a:gd name="T41" fmla="*/ 8 h 28"/>
                <a:gd name="T42" fmla="*/ 9 w 26"/>
                <a:gd name="T43" fmla="*/ 10 h 28"/>
                <a:gd name="T44" fmla="*/ 11 w 26"/>
                <a:gd name="T45" fmla="*/ 13 h 28"/>
                <a:gd name="T46" fmla="*/ 9 w 26"/>
                <a:gd name="T47" fmla="*/ 11 h 28"/>
                <a:gd name="T48" fmla="*/ 6 w 26"/>
                <a:gd name="T49" fmla="*/ 8 h 28"/>
                <a:gd name="T50" fmla="*/ 19 w 26"/>
                <a:gd name="T51" fmla="*/ 14 h 28"/>
                <a:gd name="T52" fmla="*/ 25 w 26"/>
                <a:gd name="T53" fmla="*/ 6 h 28"/>
                <a:gd name="T54" fmla="*/ 22 w 26"/>
                <a:gd name="T55" fmla="*/ 5 h 28"/>
                <a:gd name="T56" fmla="*/ 22 w 26"/>
                <a:gd name="T57" fmla="*/ 1 h 28"/>
                <a:gd name="T58" fmla="*/ 13 w 26"/>
                <a:gd name="T59" fmla="*/ 5 h 28"/>
                <a:gd name="T60" fmla="*/ 3 w 26"/>
                <a:gd name="T61" fmla="*/ 2 h 28"/>
                <a:gd name="T62" fmla="*/ 4 w 26"/>
                <a:gd name="T63" fmla="*/ 6 h 28"/>
                <a:gd name="T64" fmla="*/ 0 w 26"/>
                <a:gd name="T65" fmla="*/ 7 h 28"/>
                <a:gd name="T66" fmla="*/ 7 w 26"/>
                <a:gd name="T67" fmla="*/ 14 h 28"/>
                <a:gd name="T68" fmla="*/ 1 w 26"/>
                <a:gd name="T69" fmla="*/ 23 h 28"/>
                <a:gd name="T70" fmla="*/ 4 w 26"/>
                <a:gd name="T71" fmla="*/ 23 h 28"/>
                <a:gd name="T72" fmla="*/ 4 w 26"/>
                <a:gd name="T73" fmla="*/ 27 h 28"/>
                <a:gd name="T74" fmla="*/ 13 w 26"/>
                <a:gd name="T75" fmla="*/ 24 h 28"/>
                <a:gd name="T76" fmla="*/ 23 w 26"/>
                <a:gd name="T77" fmla="*/ 27 h 28"/>
                <a:gd name="T78" fmla="*/ 22 w 26"/>
                <a:gd name="T79" fmla="*/ 23 h 28"/>
                <a:gd name="T80" fmla="*/ 26 w 26"/>
                <a:gd name="T81" fmla="*/ 22 h 28"/>
                <a:gd name="T82" fmla="*/ 19 w 26"/>
                <a:gd name="T8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8">
                  <a:moveTo>
                    <a:pt x="16" y="18"/>
                  </a:moveTo>
                  <a:cubicBezTo>
                    <a:pt x="15" y="17"/>
                    <a:pt x="14" y="16"/>
                    <a:pt x="14" y="16"/>
                  </a:cubicBezTo>
                  <a:cubicBezTo>
                    <a:pt x="14" y="15"/>
                    <a:pt x="15" y="16"/>
                    <a:pt x="17" y="17"/>
                  </a:cubicBezTo>
                  <a:cubicBezTo>
                    <a:pt x="18" y="19"/>
                    <a:pt x="19" y="20"/>
                    <a:pt x="19" y="20"/>
                  </a:cubicBezTo>
                  <a:cubicBezTo>
                    <a:pt x="19" y="20"/>
                    <a:pt x="18" y="20"/>
                    <a:pt x="16" y="18"/>
                  </a:cubicBezTo>
                  <a:close/>
                  <a:moveTo>
                    <a:pt x="16" y="11"/>
                  </a:moveTo>
                  <a:cubicBezTo>
                    <a:pt x="17" y="9"/>
                    <a:pt x="19" y="9"/>
                    <a:pt x="19" y="9"/>
                  </a:cubicBezTo>
                  <a:cubicBezTo>
                    <a:pt x="19" y="9"/>
                    <a:pt x="18" y="10"/>
                    <a:pt x="17" y="12"/>
                  </a:cubicBezTo>
                  <a:cubicBezTo>
                    <a:pt x="15" y="13"/>
                    <a:pt x="14" y="14"/>
                    <a:pt x="14" y="14"/>
                  </a:cubicBezTo>
                  <a:cubicBezTo>
                    <a:pt x="13" y="13"/>
                    <a:pt x="14" y="12"/>
                    <a:pt x="16" y="11"/>
                  </a:cubicBezTo>
                  <a:close/>
                  <a:moveTo>
                    <a:pt x="13" y="15"/>
                  </a:moveTo>
                  <a:cubicBezTo>
                    <a:pt x="12" y="15"/>
                    <a:pt x="12" y="15"/>
                    <a:pt x="12" y="15"/>
                  </a:cubicBezTo>
                  <a:cubicBezTo>
                    <a:pt x="12" y="14"/>
                    <a:pt x="12" y="14"/>
                    <a:pt x="13" y="14"/>
                  </a:cubicBezTo>
                  <a:cubicBezTo>
                    <a:pt x="13" y="14"/>
                    <a:pt x="13" y="14"/>
                    <a:pt x="13" y="15"/>
                  </a:cubicBezTo>
                  <a:cubicBezTo>
                    <a:pt x="13" y="15"/>
                    <a:pt x="13" y="15"/>
                    <a:pt x="13" y="15"/>
                  </a:cubicBezTo>
                  <a:close/>
                  <a:moveTo>
                    <a:pt x="10" y="19"/>
                  </a:moveTo>
                  <a:cubicBezTo>
                    <a:pt x="8" y="21"/>
                    <a:pt x="7" y="22"/>
                    <a:pt x="7" y="22"/>
                  </a:cubicBezTo>
                  <a:cubicBezTo>
                    <a:pt x="7" y="22"/>
                    <a:pt x="7" y="20"/>
                    <a:pt x="9" y="19"/>
                  </a:cubicBezTo>
                  <a:cubicBezTo>
                    <a:pt x="10" y="17"/>
                    <a:pt x="11" y="16"/>
                    <a:pt x="12" y="16"/>
                  </a:cubicBezTo>
                  <a:cubicBezTo>
                    <a:pt x="12" y="16"/>
                    <a:pt x="11" y="18"/>
                    <a:pt x="10" y="19"/>
                  </a:cubicBezTo>
                  <a:close/>
                  <a:moveTo>
                    <a:pt x="6" y="8"/>
                  </a:moveTo>
                  <a:cubicBezTo>
                    <a:pt x="6" y="8"/>
                    <a:pt x="8" y="9"/>
                    <a:pt x="9" y="10"/>
                  </a:cubicBezTo>
                  <a:cubicBezTo>
                    <a:pt x="11" y="11"/>
                    <a:pt x="12" y="13"/>
                    <a:pt x="11" y="13"/>
                  </a:cubicBezTo>
                  <a:cubicBezTo>
                    <a:pt x="11" y="13"/>
                    <a:pt x="10" y="12"/>
                    <a:pt x="9" y="11"/>
                  </a:cubicBezTo>
                  <a:cubicBezTo>
                    <a:pt x="7" y="10"/>
                    <a:pt x="6" y="8"/>
                    <a:pt x="6" y="8"/>
                  </a:cubicBezTo>
                  <a:close/>
                  <a:moveTo>
                    <a:pt x="19" y="14"/>
                  </a:moveTo>
                  <a:cubicBezTo>
                    <a:pt x="21" y="13"/>
                    <a:pt x="25" y="11"/>
                    <a:pt x="25" y="6"/>
                  </a:cubicBezTo>
                  <a:cubicBezTo>
                    <a:pt x="25" y="6"/>
                    <a:pt x="23" y="5"/>
                    <a:pt x="22" y="5"/>
                  </a:cubicBezTo>
                  <a:cubicBezTo>
                    <a:pt x="22" y="5"/>
                    <a:pt x="23" y="3"/>
                    <a:pt x="22" y="1"/>
                  </a:cubicBezTo>
                  <a:cubicBezTo>
                    <a:pt x="22" y="1"/>
                    <a:pt x="16" y="0"/>
                    <a:pt x="13" y="5"/>
                  </a:cubicBezTo>
                  <a:cubicBezTo>
                    <a:pt x="10" y="1"/>
                    <a:pt x="3" y="2"/>
                    <a:pt x="3" y="2"/>
                  </a:cubicBezTo>
                  <a:cubicBezTo>
                    <a:pt x="3" y="3"/>
                    <a:pt x="4" y="6"/>
                    <a:pt x="4" y="6"/>
                  </a:cubicBezTo>
                  <a:cubicBezTo>
                    <a:pt x="2" y="6"/>
                    <a:pt x="0" y="7"/>
                    <a:pt x="0" y="7"/>
                  </a:cubicBezTo>
                  <a:cubicBezTo>
                    <a:pt x="1" y="11"/>
                    <a:pt x="5" y="14"/>
                    <a:pt x="7" y="14"/>
                  </a:cubicBezTo>
                  <a:cubicBezTo>
                    <a:pt x="5" y="15"/>
                    <a:pt x="1" y="18"/>
                    <a:pt x="1" y="23"/>
                  </a:cubicBezTo>
                  <a:cubicBezTo>
                    <a:pt x="1" y="23"/>
                    <a:pt x="3" y="23"/>
                    <a:pt x="4" y="23"/>
                  </a:cubicBezTo>
                  <a:cubicBezTo>
                    <a:pt x="4" y="23"/>
                    <a:pt x="3" y="26"/>
                    <a:pt x="4" y="27"/>
                  </a:cubicBezTo>
                  <a:cubicBezTo>
                    <a:pt x="4" y="27"/>
                    <a:pt x="10" y="28"/>
                    <a:pt x="13" y="24"/>
                  </a:cubicBezTo>
                  <a:cubicBezTo>
                    <a:pt x="16" y="28"/>
                    <a:pt x="23" y="27"/>
                    <a:pt x="23" y="27"/>
                  </a:cubicBezTo>
                  <a:cubicBezTo>
                    <a:pt x="23" y="25"/>
                    <a:pt x="22" y="23"/>
                    <a:pt x="22" y="23"/>
                  </a:cubicBezTo>
                  <a:cubicBezTo>
                    <a:pt x="24" y="23"/>
                    <a:pt x="26" y="22"/>
                    <a:pt x="26" y="22"/>
                  </a:cubicBezTo>
                  <a:cubicBezTo>
                    <a:pt x="25" y="17"/>
                    <a:pt x="21" y="15"/>
                    <a:pt x="1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337">
              <a:extLst>
                <a:ext uri="{FF2B5EF4-FFF2-40B4-BE49-F238E27FC236}">
                  <a16:creationId xmlns:a16="http://schemas.microsoft.com/office/drawing/2014/main" id="{039667F2-2BB6-4C0A-9975-BC89F9AEEEDA}"/>
                </a:ext>
              </a:extLst>
            </p:cNvPr>
            <p:cNvSpPr>
              <a:spLocks noEditPoints="1"/>
            </p:cNvSpPr>
            <p:nvPr/>
          </p:nvSpPr>
          <p:spPr bwMode="auto">
            <a:xfrm>
              <a:off x="6059036" y="3968858"/>
              <a:ext cx="186281" cy="186281"/>
            </a:xfrm>
            <a:custGeom>
              <a:avLst/>
              <a:gdLst>
                <a:gd name="T0" fmla="*/ 42 w 64"/>
                <a:gd name="T1" fmla="*/ 31 h 69"/>
                <a:gd name="T2" fmla="*/ 34 w 64"/>
                <a:gd name="T3" fmla="*/ 33 h 69"/>
                <a:gd name="T4" fmla="*/ 41 w 64"/>
                <a:gd name="T5" fmla="*/ 28 h 69"/>
                <a:gd name="T6" fmla="*/ 49 w 64"/>
                <a:gd name="T7" fmla="*/ 25 h 69"/>
                <a:gd name="T8" fmla="*/ 42 w 64"/>
                <a:gd name="T9" fmla="*/ 31 h 69"/>
                <a:gd name="T10" fmla="*/ 37 w 64"/>
                <a:gd name="T11" fmla="*/ 46 h 69"/>
                <a:gd name="T12" fmla="*/ 33 w 64"/>
                <a:gd name="T13" fmla="*/ 38 h 69"/>
                <a:gd name="T14" fmla="*/ 39 w 64"/>
                <a:gd name="T15" fmla="*/ 44 h 69"/>
                <a:gd name="T16" fmla="*/ 43 w 64"/>
                <a:gd name="T17" fmla="*/ 52 h 69"/>
                <a:gd name="T18" fmla="*/ 37 w 64"/>
                <a:gd name="T19" fmla="*/ 46 h 69"/>
                <a:gd name="T20" fmla="*/ 33 w 64"/>
                <a:gd name="T21" fmla="*/ 35 h 69"/>
                <a:gd name="T22" fmla="*/ 31 w 64"/>
                <a:gd name="T23" fmla="*/ 37 h 69"/>
                <a:gd name="T24" fmla="*/ 30 w 64"/>
                <a:gd name="T25" fmla="*/ 35 h 69"/>
                <a:gd name="T26" fmla="*/ 32 w 64"/>
                <a:gd name="T27" fmla="*/ 33 h 69"/>
                <a:gd name="T28" fmla="*/ 33 w 64"/>
                <a:gd name="T29" fmla="*/ 35 h 69"/>
                <a:gd name="T30" fmla="*/ 24 w 64"/>
                <a:gd name="T31" fmla="*/ 24 h 69"/>
                <a:gd name="T32" fmla="*/ 22 w 64"/>
                <a:gd name="T33" fmla="*/ 16 h 69"/>
                <a:gd name="T34" fmla="*/ 27 w 64"/>
                <a:gd name="T35" fmla="*/ 23 h 69"/>
                <a:gd name="T36" fmla="*/ 30 w 64"/>
                <a:gd name="T37" fmla="*/ 31 h 69"/>
                <a:gd name="T38" fmla="*/ 24 w 64"/>
                <a:gd name="T39" fmla="*/ 24 h 69"/>
                <a:gd name="T40" fmla="*/ 22 w 64"/>
                <a:gd name="T41" fmla="*/ 44 h 69"/>
                <a:gd name="T42" fmla="*/ 14 w 64"/>
                <a:gd name="T43" fmla="*/ 47 h 69"/>
                <a:gd name="T44" fmla="*/ 20 w 64"/>
                <a:gd name="T45" fmla="*/ 41 h 69"/>
                <a:gd name="T46" fmla="*/ 28 w 64"/>
                <a:gd name="T47" fmla="*/ 38 h 69"/>
                <a:gd name="T48" fmla="*/ 22 w 64"/>
                <a:gd name="T49" fmla="*/ 44 h 69"/>
                <a:gd name="T50" fmla="*/ 61 w 64"/>
                <a:gd name="T51" fmla="*/ 10 h 69"/>
                <a:gd name="T52" fmla="*/ 37 w 64"/>
                <a:gd name="T53" fmla="*/ 13 h 69"/>
                <a:gd name="T54" fmla="*/ 17 w 64"/>
                <a:gd name="T55" fmla="*/ 0 h 69"/>
                <a:gd name="T56" fmla="*/ 16 w 64"/>
                <a:gd name="T57" fmla="*/ 10 h 69"/>
                <a:gd name="T58" fmla="*/ 8 w 64"/>
                <a:gd name="T59" fmla="*/ 10 h 69"/>
                <a:gd name="T60" fmla="*/ 19 w 64"/>
                <a:gd name="T61" fmla="*/ 31 h 69"/>
                <a:gd name="T62" fmla="*/ 0 w 64"/>
                <a:gd name="T63" fmla="*/ 45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6 w 64"/>
                <a:gd name="T77" fmla="*/ 37 h 69"/>
                <a:gd name="T78" fmla="*/ 64 w 64"/>
                <a:gd name="T79" fmla="*/ 23 h 69"/>
                <a:gd name="T80" fmla="*/ 57 w 64"/>
                <a:gd name="T81" fmla="*/ 19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2" y="31"/>
                  </a:moveTo>
                  <a:cubicBezTo>
                    <a:pt x="38" y="33"/>
                    <a:pt x="35" y="34"/>
                    <a:pt x="34" y="33"/>
                  </a:cubicBezTo>
                  <a:cubicBezTo>
                    <a:pt x="34" y="32"/>
                    <a:pt x="37" y="30"/>
                    <a:pt x="41" y="28"/>
                  </a:cubicBezTo>
                  <a:cubicBezTo>
                    <a:pt x="45" y="26"/>
                    <a:pt x="49" y="25"/>
                    <a:pt x="49" y="25"/>
                  </a:cubicBezTo>
                  <a:cubicBezTo>
                    <a:pt x="49" y="25"/>
                    <a:pt x="46" y="28"/>
                    <a:pt x="42" y="31"/>
                  </a:cubicBezTo>
                  <a:close/>
                  <a:moveTo>
                    <a:pt x="37" y="46"/>
                  </a:moveTo>
                  <a:cubicBezTo>
                    <a:pt x="34" y="42"/>
                    <a:pt x="32" y="38"/>
                    <a:pt x="33" y="38"/>
                  </a:cubicBezTo>
                  <a:cubicBezTo>
                    <a:pt x="34" y="37"/>
                    <a:pt x="37" y="40"/>
                    <a:pt x="39" y="44"/>
                  </a:cubicBezTo>
                  <a:cubicBezTo>
                    <a:pt x="42" y="48"/>
                    <a:pt x="43" y="52"/>
                    <a:pt x="43" y="52"/>
                  </a:cubicBezTo>
                  <a:cubicBezTo>
                    <a:pt x="43" y="52"/>
                    <a:pt x="39" y="49"/>
                    <a:pt x="37" y="46"/>
                  </a:cubicBezTo>
                  <a:close/>
                  <a:moveTo>
                    <a:pt x="33" y="35"/>
                  </a:moveTo>
                  <a:cubicBezTo>
                    <a:pt x="33" y="36"/>
                    <a:pt x="32" y="37"/>
                    <a:pt x="31" y="37"/>
                  </a:cubicBezTo>
                  <a:cubicBezTo>
                    <a:pt x="30" y="36"/>
                    <a:pt x="30" y="35"/>
                    <a:pt x="30" y="35"/>
                  </a:cubicBezTo>
                  <a:cubicBezTo>
                    <a:pt x="30" y="34"/>
                    <a:pt x="31" y="33"/>
                    <a:pt x="32" y="33"/>
                  </a:cubicBezTo>
                  <a:cubicBezTo>
                    <a:pt x="32" y="34"/>
                    <a:pt x="33" y="35"/>
                    <a:pt x="33" y="35"/>
                  </a:cubicBezTo>
                  <a:close/>
                  <a:moveTo>
                    <a:pt x="24" y="24"/>
                  </a:moveTo>
                  <a:cubicBezTo>
                    <a:pt x="22" y="20"/>
                    <a:pt x="22" y="16"/>
                    <a:pt x="22" y="16"/>
                  </a:cubicBezTo>
                  <a:cubicBezTo>
                    <a:pt x="22" y="16"/>
                    <a:pt x="25" y="19"/>
                    <a:pt x="27" y="23"/>
                  </a:cubicBezTo>
                  <a:cubicBezTo>
                    <a:pt x="29" y="27"/>
                    <a:pt x="30" y="30"/>
                    <a:pt x="30" y="31"/>
                  </a:cubicBezTo>
                  <a:cubicBezTo>
                    <a:pt x="29" y="31"/>
                    <a:pt x="26" y="28"/>
                    <a:pt x="24" y="24"/>
                  </a:cubicBezTo>
                  <a:close/>
                  <a:moveTo>
                    <a:pt x="22" y="44"/>
                  </a:moveTo>
                  <a:cubicBezTo>
                    <a:pt x="18" y="46"/>
                    <a:pt x="14" y="47"/>
                    <a:pt x="14" y="47"/>
                  </a:cubicBezTo>
                  <a:cubicBezTo>
                    <a:pt x="14" y="47"/>
                    <a:pt x="16" y="44"/>
                    <a:pt x="20" y="41"/>
                  </a:cubicBezTo>
                  <a:cubicBezTo>
                    <a:pt x="24" y="39"/>
                    <a:pt x="27" y="37"/>
                    <a:pt x="28" y="38"/>
                  </a:cubicBezTo>
                  <a:cubicBezTo>
                    <a:pt x="28" y="39"/>
                    <a:pt x="26" y="41"/>
                    <a:pt x="22" y="44"/>
                  </a:cubicBezTo>
                  <a:close/>
                  <a:moveTo>
                    <a:pt x="61" y="10"/>
                  </a:moveTo>
                  <a:cubicBezTo>
                    <a:pt x="61" y="10"/>
                    <a:pt x="46" y="5"/>
                    <a:pt x="37" y="13"/>
                  </a:cubicBezTo>
                  <a:cubicBezTo>
                    <a:pt x="33" y="2"/>
                    <a:pt x="17" y="0"/>
                    <a:pt x="17" y="0"/>
                  </a:cubicBezTo>
                  <a:cubicBezTo>
                    <a:pt x="16" y="3"/>
                    <a:pt x="16" y="10"/>
                    <a:pt x="16" y="10"/>
                  </a:cubicBezTo>
                  <a:cubicBezTo>
                    <a:pt x="13" y="9"/>
                    <a:pt x="8" y="10"/>
                    <a:pt x="8" y="10"/>
                  </a:cubicBezTo>
                  <a:cubicBezTo>
                    <a:pt x="7" y="21"/>
                    <a:pt x="15" y="28"/>
                    <a:pt x="19" y="31"/>
                  </a:cubicBezTo>
                  <a:cubicBezTo>
                    <a:pt x="14" y="32"/>
                    <a:pt x="4" y="35"/>
                    <a:pt x="0" y="45"/>
                  </a:cubicBezTo>
                  <a:cubicBezTo>
                    <a:pt x="0" y="45"/>
                    <a:pt x="3" y="48"/>
                    <a:pt x="7" y="49"/>
                  </a:cubicBezTo>
                  <a:cubicBezTo>
                    <a:pt x="7" y="49"/>
                    <a:pt x="4" y="54"/>
                    <a:pt x="3" y="58"/>
                  </a:cubicBezTo>
                  <a:cubicBezTo>
                    <a:pt x="3" y="58"/>
                    <a:pt x="18" y="63"/>
                    <a:pt x="27" y="55"/>
                  </a:cubicBezTo>
                  <a:cubicBezTo>
                    <a:pt x="32" y="67"/>
                    <a:pt x="47" y="69"/>
                    <a:pt x="47" y="69"/>
                  </a:cubicBezTo>
                  <a:cubicBezTo>
                    <a:pt x="49" y="65"/>
                    <a:pt x="48" y="59"/>
                    <a:pt x="48" y="59"/>
                  </a:cubicBezTo>
                  <a:cubicBezTo>
                    <a:pt x="52" y="60"/>
                    <a:pt x="56" y="59"/>
                    <a:pt x="56" y="59"/>
                  </a:cubicBezTo>
                  <a:cubicBezTo>
                    <a:pt x="57" y="48"/>
                    <a:pt x="50" y="40"/>
                    <a:pt x="46" y="37"/>
                  </a:cubicBezTo>
                  <a:cubicBezTo>
                    <a:pt x="50" y="37"/>
                    <a:pt x="60" y="33"/>
                    <a:pt x="64" y="23"/>
                  </a:cubicBezTo>
                  <a:cubicBezTo>
                    <a:pt x="64" y="23"/>
                    <a:pt x="61" y="20"/>
                    <a:pt x="57" y="19"/>
                  </a:cubicBezTo>
                  <a:cubicBezTo>
                    <a:pt x="57" y="19"/>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338">
              <a:extLst>
                <a:ext uri="{FF2B5EF4-FFF2-40B4-BE49-F238E27FC236}">
                  <a16:creationId xmlns:a16="http://schemas.microsoft.com/office/drawing/2014/main" id="{9C748578-55AC-4FDC-8EFD-766C0644B2F8}"/>
                </a:ext>
              </a:extLst>
            </p:cNvPr>
            <p:cNvSpPr>
              <a:spLocks noEditPoints="1"/>
            </p:cNvSpPr>
            <p:nvPr/>
          </p:nvSpPr>
          <p:spPr bwMode="auto">
            <a:xfrm>
              <a:off x="5837425" y="4964497"/>
              <a:ext cx="131682" cy="118835"/>
            </a:xfrm>
            <a:custGeom>
              <a:avLst/>
              <a:gdLst>
                <a:gd name="T0" fmla="*/ 30 w 45"/>
                <a:gd name="T1" fmla="*/ 23 h 45"/>
                <a:gd name="T2" fmla="*/ 25 w 45"/>
                <a:gd name="T3" fmla="*/ 23 h 45"/>
                <a:gd name="T4" fmla="*/ 30 w 45"/>
                <a:gd name="T5" fmla="*/ 21 h 45"/>
                <a:gd name="T6" fmla="*/ 35 w 45"/>
                <a:gd name="T7" fmla="*/ 22 h 45"/>
                <a:gd name="T8" fmla="*/ 30 w 45"/>
                <a:gd name="T9" fmla="*/ 23 h 45"/>
                <a:gd name="T10" fmla="*/ 24 w 45"/>
                <a:gd name="T11" fmla="*/ 36 h 45"/>
                <a:gd name="T12" fmla="*/ 23 w 45"/>
                <a:gd name="T13" fmla="*/ 31 h 45"/>
                <a:gd name="T14" fmla="*/ 23 w 45"/>
                <a:gd name="T15" fmla="*/ 26 h 45"/>
                <a:gd name="T16" fmla="*/ 25 w 45"/>
                <a:gd name="T17" fmla="*/ 31 h 45"/>
                <a:gd name="T18" fmla="*/ 24 w 45"/>
                <a:gd name="T19" fmla="*/ 36 h 45"/>
                <a:gd name="T20" fmla="*/ 22 w 45"/>
                <a:gd name="T21" fmla="*/ 22 h 45"/>
                <a:gd name="T22" fmla="*/ 24 w 45"/>
                <a:gd name="T23" fmla="*/ 22 h 45"/>
                <a:gd name="T24" fmla="*/ 24 w 45"/>
                <a:gd name="T25" fmla="*/ 24 h 45"/>
                <a:gd name="T26" fmla="*/ 22 w 45"/>
                <a:gd name="T27" fmla="*/ 24 h 45"/>
                <a:gd name="T28" fmla="*/ 22 w 45"/>
                <a:gd name="T29" fmla="*/ 22 h 45"/>
                <a:gd name="T30" fmla="*/ 15 w 45"/>
                <a:gd name="T31" fmla="*/ 24 h 45"/>
                <a:gd name="T32" fmla="*/ 10 w 45"/>
                <a:gd name="T33" fmla="*/ 23 h 45"/>
                <a:gd name="T34" fmla="*/ 15 w 45"/>
                <a:gd name="T35" fmla="*/ 22 h 45"/>
                <a:gd name="T36" fmla="*/ 20 w 45"/>
                <a:gd name="T37" fmla="*/ 23 h 45"/>
                <a:gd name="T38" fmla="*/ 15 w 45"/>
                <a:gd name="T39" fmla="*/ 24 h 45"/>
                <a:gd name="T40" fmla="*/ 23 w 45"/>
                <a:gd name="T41" fmla="*/ 11 h 45"/>
                <a:gd name="T42" fmla="*/ 24 w 45"/>
                <a:gd name="T43" fmla="*/ 16 h 45"/>
                <a:gd name="T44" fmla="*/ 23 w 45"/>
                <a:gd name="T45" fmla="*/ 21 h 45"/>
                <a:gd name="T46" fmla="*/ 22 w 45"/>
                <a:gd name="T47" fmla="*/ 16 h 45"/>
                <a:gd name="T48" fmla="*/ 23 w 45"/>
                <a:gd name="T49" fmla="*/ 11 h 45"/>
                <a:gd name="T50" fmla="*/ 41 w 45"/>
                <a:gd name="T51" fmla="*/ 21 h 45"/>
                <a:gd name="T52" fmla="*/ 43 w 45"/>
                <a:gd name="T53" fmla="*/ 17 h 45"/>
                <a:gd name="T54" fmla="*/ 29 w 45"/>
                <a:gd name="T55" fmla="*/ 16 h 45"/>
                <a:gd name="T56" fmla="*/ 27 w 45"/>
                <a:gd name="T57" fmla="*/ 2 h 45"/>
                <a:gd name="T58" fmla="*/ 22 w 45"/>
                <a:gd name="T59" fmla="*/ 5 h 45"/>
                <a:gd name="T60" fmla="*/ 19 w 45"/>
                <a:gd name="T61" fmla="*/ 0 h 45"/>
                <a:gd name="T62" fmla="*/ 13 w 45"/>
                <a:gd name="T63" fmla="*/ 13 h 45"/>
                <a:gd name="T64" fmla="*/ 0 w 45"/>
                <a:gd name="T65" fmla="*/ 20 h 45"/>
                <a:gd name="T66" fmla="*/ 5 w 45"/>
                <a:gd name="T67" fmla="*/ 23 h 45"/>
                <a:gd name="T68" fmla="*/ 3 w 45"/>
                <a:gd name="T69" fmla="*/ 28 h 45"/>
                <a:gd name="T70" fmla="*/ 17 w 45"/>
                <a:gd name="T71" fmla="*/ 28 h 45"/>
                <a:gd name="T72" fmla="*/ 19 w 45"/>
                <a:gd name="T73" fmla="*/ 43 h 45"/>
                <a:gd name="T74" fmla="*/ 23 w 45"/>
                <a:gd name="T75" fmla="*/ 40 h 45"/>
                <a:gd name="T76" fmla="*/ 27 w 45"/>
                <a:gd name="T77" fmla="*/ 45 h 45"/>
                <a:gd name="T78" fmla="*/ 32 w 45"/>
                <a:gd name="T79" fmla="*/ 31 h 45"/>
                <a:gd name="T80" fmla="*/ 45 w 45"/>
                <a:gd name="T81" fmla="*/ 25 h 45"/>
                <a:gd name="T82" fmla="*/ 41 w 45"/>
                <a:gd name="T8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30" y="23"/>
                  </a:moveTo>
                  <a:cubicBezTo>
                    <a:pt x="27" y="24"/>
                    <a:pt x="25" y="23"/>
                    <a:pt x="25" y="23"/>
                  </a:cubicBezTo>
                  <a:cubicBezTo>
                    <a:pt x="25" y="22"/>
                    <a:pt x="27" y="22"/>
                    <a:pt x="30" y="21"/>
                  </a:cubicBezTo>
                  <a:cubicBezTo>
                    <a:pt x="33" y="21"/>
                    <a:pt x="35" y="22"/>
                    <a:pt x="35" y="22"/>
                  </a:cubicBezTo>
                  <a:cubicBezTo>
                    <a:pt x="35" y="22"/>
                    <a:pt x="33" y="23"/>
                    <a:pt x="30" y="23"/>
                  </a:cubicBezTo>
                  <a:close/>
                  <a:moveTo>
                    <a:pt x="24" y="36"/>
                  </a:moveTo>
                  <a:cubicBezTo>
                    <a:pt x="24" y="36"/>
                    <a:pt x="23" y="34"/>
                    <a:pt x="23" y="31"/>
                  </a:cubicBezTo>
                  <a:cubicBezTo>
                    <a:pt x="23" y="28"/>
                    <a:pt x="23" y="26"/>
                    <a:pt x="23" y="26"/>
                  </a:cubicBezTo>
                  <a:cubicBezTo>
                    <a:pt x="24" y="26"/>
                    <a:pt x="25" y="28"/>
                    <a:pt x="25" y="31"/>
                  </a:cubicBezTo>
                  <a:cubicBezTo>
                    <a:pt x="25" y="33"/>
                    <a:pt x="24" y="36"/>
                    <a:pt x="24" y="36"/>
                  </a:cubicBezTo>
                  <a:close/>
                  <a:moveTo>
                    <a:pt x="22" y="22"/>
                  </a:moveTo>
                  <a:cubicBezTo>
                    <a:pt x="23" y="22"/>
                    <a:pt x="23" y="22"/>
                    <a:pt x="24" y="22"/>
                  </a:cubicBezTo>
                  <a:cubicBezTo>
                    <a:pt x="24" y="23"/>
                    <a:pt x="24" y="23"/>
                    <a:pt x="24" y="24"/>
                  </a:cubicBezTo>
                  <a:cubicBezTo>
                    <a:pt x="23" y="24"/>
                    <a:pt x="23" y="24"/>
                    <a:pt x="22" y="24"/>
                  </a:cubicBezTo>
                  <a:cubicBezTo>
                    <a:pt x="22" y="23"/>
                    <a:pt x="22" y="23"/>
                    <a:pt x="22" y="22"/>
                  </a:cubicBezTo>
                  <a:close/>
                  <a:moveTo>
                    <a:pt x="15" y="24"/>
                  </a:moveTo>
                  <a:cubicBezTo>
                    <a:pt x="12" y="23"/>
                    <a:pt x="10" y="23"/>
                    <a:pt x="10" y="23"/>
                  </a:cubicBezTo>
                  <a:cubicBezTo>
                    <a:pt x="10" y="23"/>
                    <a:pt x="12" y="22"/>
                    <a:pt x="15" y="22"/>
                  </a:cubicBezTo>
                  <a:cubicBezTo>
                    <a:pt x="18" y="22"/>
                    <a:pt x="20" y="22"/>
                    <a:pt x="20" y="23"/>
                  </a:cubicBezTo>
                  <a:cubicBezTo>
                    <a:pt x="20" y="23"/>
                    <a:pt x="18" y="24"/>
                    <a:pt x="15" y="24"/>
                  </a:cubicBezTo>
                  <a:close/>
                  <a:moveTo>
                    <a:pt x="23" y="11"/>
                  </a:moveTo>
                  <a:cubicBezTo>
                    <a:pt x="23" y="11"/>
                    <a:pt x="24" y="13"/>
                    <a:pt x="24" y="16"/>
                  </a:cubicBezTo>
                  <a:cubicBezTo>
                    <a:pt x="24" y="19"/>
                    <a:pt x="23" y="21"/>
                    <a:pt x="23" y="21"/>
                  </a:cubicBezTo>
                  <a:cubicBezTo>
                    <a:pt x="22" y="21"/>
                    <a:pt x="22" y="19"/>
                    <a:pt x="22" y="16"/>
                  </a:cubicBezTo>
                  <a:cubicBezTo>
                    <a:pt x="22" y="13"/>
                    <a:pt x="23" y="11"/>
                    <a:pt x="23" y="11"/>
                  </a:cubicBezTo>
                  <a:close/>
                  <a:moveTo>
                    <a:pt x="41" y="21"/>
                  </a:moveTo>
                  <a:cubicBezTo>
                    <a:pt x="42" y="20"/>
                    <a:pt x="43" y="17"/>
                    <a:pt x="43" y="17"/>
                  </a:cubicBezTo>
                  <a:cubicBezTo>
                    <a:pt x="37" y="13"/>
                    <a:pt x="31" y="15"/>
                    <a:pt x="29" y="16"/>
                  </a:cubicBezTo>
                  <a:cubicBezTo>
                    <a:pt x="30" y="13"/>
                    <a:pt x="31" y="7"/>
                    <a:pt x="27" y="2"/>
                  </a:cubicBezTo>
                  <a:cubicBezTo>
                    <a:pt x="27" y="2"/>
                    <a:pt x="24" y="3"/>
                    <a:pt x="22" y="5"/>
                  </a:cubicBezTo>
                  <a:cubicBezTo>
                    <a:pt x="22" y="5"/>
                    <a:pt x="21" y="1"/>
                    <a:pt x="19" y="0"/>
                  </a:cubicBezTo>
                  <a:cubicBezTo>
                    <a:pt x="19" y="0"/>
                    <a:pt x="12" y="6"/>
                    <a:pt x="13" y="13"/>
                  </a:cubicBezTo>
                  <a:cubicBezTo>
                    <a:pt x="6" y="12"/>
                    <a:pt x="0" y="20"/>
                    <a:pt x="0" y="20"/>
                  </a:cubicBezTo>
                  <a:cubicBezTo>
                    <a:pt x="2" y="22"/>
                    <a:pt x="5" y="23"/>
                    <a:pt x="5" y="23"/>
                  </a:cubicBezTo>
                  <a:cubicBezTo>
                    <a:pt x="4" y="25"/>
                    <a:pt x="3" y="28"/>
                    <a:pt x="3" y="28"/>
                  </a:cubicBezTo>
                  <a:cubicBezTo>
                    <a:pt x="8" y="32"/>
                    <a:pt x="14" y="30"/>
                    <a:pt x="17" y="28"/>
                  </a:cubicBezTo>
                  <a:cubicBezTo>
                    <a:pt x="16" y="31"/>
                    <a:pt x="15" y="37"/>
                    <a:pt x="19" y="43"/>
                  </a:cubicBezTo>
                  <a:cubicBezTo>
                    <a:pt x="19" y="43"/>
                    <a:pt x="22" y="42"/>
                    <a:pt x="23" y="40"/>
                  </a:cubicBezTo>
                  <a:cubicBezTo>
                    <a:pt x="23" y="40"/>
                    <a:pt x="25" y="43"/>
                    <a:pt x="27" y="45"/>
                  </a:cubicBezTo>
                  <a:cubicBezTo>
                    <a:pt x="27" y="45"/>
                    <a:pt x="34" y="38"/>
                    <a:pt x="32" y="31"/>
                  </a:cubicBezTo>
                  <a:cubicBezTo>
                    <a:pt x="40" y="32"/>
                    <a:pt x="45" y="25"/>
                    <a:pt x="45" y="25"/>
                  </a:cubicBezTo>
                  <a:cubicBezTo>
                    <a:pt x="44" y="23"/>
                    <a:pt x="41" y="21"/>
                    <a:pt x="4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339">
              <a:extLst>
                <a:ext uri="{FF2B5EF4-FFF2-40B4-BE49-F238E27FC236}">
                  <a16:creationId xmlns:a16="http://schemas.microsoft.com/office/drawing/2014/main" id="{81C495DA-561A-424D-96F1-738BE15C0187}"/>
                </a:ext>
              </a:extLst>
            </p:cNvPr>
            <p:cNvSpPr>
              <a:spLocks noEditPoints="1"/>
            </p:cNvSpPr>
            <p:nvPr/>
          </p:nvSpPr>
          <p:spPr bwMode="auto">
            <a:xfrm>
              <a:off x="2869776" y="2488245"/>
              <a:ext cx="289057" cy="253728"/>
            </a:xfrm>
            <a:custGeom>
              <a:avLst/>
              <a:gdLst>
                <a:gd name="T0" fmla="*/ 63 w 99"/>
                <a:gd name="T1" fmla="*/ 52 h 95"/>
                <a:gd name="T2" fmla="*/ 53 w 99"/>
                <a:gd name="T3" fmla="*/ 48 h 95"/>
                <a:gd name="T4" fmla="*/ 64 w 99"/>
                <a:gd name="T5" fmla="*/ 48 h 95"/>
                <a:gd name="T6" fmla="*/ 74 w 99"/>
                <a:gd name="T7" fmla="*/ 52 h 95"/>
                <a:gd name="T8" fmla="*/ 63 w 99"/>
                <a:gd name="T9" fmla="*/ 52 h 95"/>
                <a:gd name="T10" fmla="*/ 50 w 99"/>
                <a:gd name="T11" fmla="*/ 42 h 95"/>
                <a:gd name="T12" fmla="*/ 50 w 99"/>
                <a:gd name="T13" fmla="*/ 30 h 95"/>
                <a:gd name="T14" fmla="*/ 54 w 99"/>
                <a:gd name="T15" fmla="*/ 20 h 95"/>
                <a:gd name="T16" fmla="*/ 54 w 99"/>
                <a:gd name="T17" fmla="*/ 31 h 95"/>
                <a:gd name="T18" fmla="*/ 50 w 99"/>
                <a:gd name="T19" fmla="*/ 42 h 95"/>
                <a:gd name="T20" fmla="*/ 49 w 99"/>
                <a:gd name="T21" fmla="*/ 49 h 95"/>
                <a:gd name="T22" fmla="*/ 47 w 99"/>
                <a:gd name="T23" fmla="*/ 49 h 95"/>
                <a:gd name="T24" fmla="*/ 47 w 99"/>
                <a:gd name="T25" fmla="*/ 46 h 95"/>
                <a:gd name="T26" fmla="*/ 50 w 99"/>
                <a:gd name="T27" fmla="*/ 46 h 95"/>
                <a:gd name="T28" fmla="*/ 49 w 99"/>
                <a:gd name="T29" fmla="*/ 49 h 95"/>
                <a:gd name="T30" fmla="*/ 49 w 99"/>
                <a:gd name="T31" fmla="*/ 63 h 95"/>
                <a:gd name="T32" fmla="*/ 46 w 99"/>
                <a:gd name="T33" fmla="*/ 74 h 95"/>
                <a:gd name="T34" fmla="*/ 45 w 99"/>
                <a:gd name="T35" fmla="*/ 63 h 95"/>
                <a:gd name="T36" fmla="*/ 48 w 99"/>
                <a:gd name="T37" fmla="*/ 52 h 95"/>
                <a:gd name="T38" fmla="*/ 49 w 99"/>
                <a:gd name="T39" fmla="*/ 63 h 95"/>
                <a:gd name="T40" fmla="*/ 31 w 99"/>
                <a:gd name="T41" fmla="*/ 49 h 95"/>
                <a:gd name="T42" fmla="*/ 20 w 99"/>
                <a:gd name="T43" fmla="*/ 46 h 95"/>
                <a:gd name="T44" fmla="*/ 31 w 99"/>
                <a:gd name="T45" fmla="*/ 45 h 95"/>
                <a:gd name="T46" fmla="*/ 42 w 99"/>
                <a:gd name="T47" fmla="*/ 47 h 95"/>
                <a:gd name="T48" fmla="*/ 31 w 99"/>
                <a:gd name="T49" fmla="*/ 49 h 95"/>
                <a:gd name="T50" fmla="*/ 72 w 99"/>
                <a:gd name="T51" fmla="*/ 30 h 95"/>
                <a:gd name="T52" fmla="*/ 63 w 99"/>
                <a:gd name="T53" fmla="*/ 0 h 95"/>
                <a:gd name="T54" fmla="*/ 54 w 99"/>
                <a:gd name="T55" fmla="*/ 9 h 95"/>
                <a:gd name="T56" fmla="*/ 46 w 99"/>
                <a:gd name="T57" fmla="*/ 2 h 95"/>
                <a:gd name="T58" fmla="*/ 38 w 99"/>
                <a:gd name="T59" fmla="*/ 33 h 95"/>
                <a:gd name="T60" fmla="*/ 7 w 99"/>
                <a:gd name="T61" fmla="*/ 32 h 95"/>
                <a:gd name="T62" fmla="*/ 11 w 99"/>
                <a:gd name="T63" fmla="*/ 42 h 95"/>
                <a:gd name="T64" fmla="*/ 0 w 99"/>
                <a:gd name="T65" fmla="*/ 48 h 95"/>
                <a:gd name="T66" fmla="*/ 27 w 99"/>
                <a:gd name="T67" fmla="*/ 65 h 95"/>
                <a:gd name="T68" fmla="*/ 36 w 99"/>
                <a:gd name="T69" fmla="*/ 95 h 95"/>
                <a:gd name="T70" fmla="*/ 45 w 99"/>
                <a:gd name="T71" fmla="*/ 86 h 95"/>
                <a:gd name="T72" fmla="*/ 54 w 99"/>
                <a:gd name="T73" fmla="*/ 92 h 95"/>
                <a:gd name="T74" fmla="*/ 61 w 99"/>
                <a:gd name="T75" fmla="*/ 62 h 95"/>
                <a:gd name="T76" fmla="*/ 92 w 99"/>
                <a:gd name="T77" fmla="*/ 63 h 95"/>
                <a:gd name="T78" fmla="*/ 88 w 99"/>
                <a:gd name="T79" fmla="*/ 53 h 95"/>
                <a:gd name="T80" fmla="*/ 99 w 99"/>
                <a:gd name="T81" fmla="*/ 47 h 95"/>
                <a:gd name="T82" fmla="*/ 72 w 99"/>
                <a:gd name="T83"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3" y="52"/>
                  </a:moveTo>
                  <a:cubicBezTo>
                    <a:pt x="57" y="51"/>
                    <a:pt x="53" y="49"/>
                    <a:pt x="53" y="48"/>
                  </a:cubicBezTo>
                  <a:cubicBezTo>
                    <a:pt x="53" y="47"/>
                    <a:pt x="58" y="47"/>
                    <a:pt x="64" y="48"/>
                  </a:cubicBezTo>
                  <a:cubicBezTo>
                    <a:pt x="70" y="49"/>
                    <a:pt x="74" y="52"/>
                    <a:pt x="74" y="52"/>
                  </a:cubicBezTo>
                  <a:cubicBezTo>
                    <a:pt x="74" y="52"/>
                    <a:pt x="69" y="53"/>
                    <a:pt x="63" y="52"/>
                  </a:cubicBezTo>
                  <a:close/>
                  <a:moveTo>
                    <a:pt x="50" y="42"/>
                  </a:moveTo>
                  <a:cubicBezTo>
                    <a:pt x="49" y="41"/>
                    <a:pt x="49" y="36"/>
                    <a:pt x="50" y="30"/>
                  </a:cubicBezTo>
                  <a:cubicBezTo>
                    <a:pt x="51" y="24"/>
                    <a:pt x="54" y="20"/>
                    <a:pt x="54" y="20"/>
                  </a:cubicBezTo>
                  <a:cubicBezTo>
                    <a:pt x="54" y="20"/>
                    <a:pt x="55" y="25"/>
                    <a:pt x="54" y="31"/>
                  </a:cubicBezTo>
                  <a:cubicBezTo>
                    <a:pt x="53" y="37"/>
                    <a:pt x="51" y="42"/>
                    <a:pt x="50" y="42"/>
                  </a:cubicBezTo>
                  <a:close/>
                  <a:moveTo>
                    <a:pt x="49" y="49"/>
                  </a:moveTo>
                  <a:cubicBezTo>
                    <a:pt x="49" y="50"/>
                    <a:pt x="47" y="50"/>
                    <a:pt x="47" y="49"/>
                  </a:cubicBezTo>
                  <a:cubicBezTo>
                    <a:pt x="46" y="48"/>
                    <a:pt x="46" y="46"/>
                    <a:pt x="47" y="46"/>
                  </a:cubicBezTo>
                  <a:cubicBezTo>
                    <a:pt x="48" y="45"/>
                    <a:pt x="49" y="45"/>
                    <a:pt x="50" y="46"/>
                  </a:cubicBezTo>
                  <a:cubicBezTo>
                    <a:pt x="51" y="47"/>
                    <a:pt x="50" y="48"/>
                    <a:pt x="49" y="49"/>
                  </a:cubicBezTo>
                  <a:close/>
                  <a:moveTo>
                    <a:pt x="49" y="63"/>
                  </a:moveTo>
                  <a:cubicBezTo>
                    <a:pt x="49" y="69"/>
                    <a:pt x="46" y="74"/>
                    <a:pt x="46" y="74"/>
                  </a:cubicBezTo>
                  <a:cubicBezTo>
                    <a:pt x="46" y="74"/>
                    <a:pt x="45" y="69"/>
                    <a:pt x="45" y="63"/>
                  </a:cubicBezTo>
                  <a:cubicBezTo>
                    <a:pt x="45" y="57"/>
                    <a:pt x="47" y="52"/>
                    <a:pt x="48" y="52"/>
                  </a:cubicBezTo>
                  <a:cubicBezTo>
                    <a:pt x="49" y="52"/>
                    <a:pt x="49" y="57"/>
                    <a:pt x="49" y="63"/>
                  </a:cubicBezTo>
                  <a:close/>
                  <a:moveTo>
                    <a:pt x="31" y="49"/>
                  </a:moveTo>
                  <a:cubicBezTo>
                    <a:pt x="25" y="48"/>
                    <a:pt x="20" y="46"/>
                    <a:pt x="20" y="46"/>
                  </a:cubicBezTo>
                  <a:cubicBezTo>
                    <a:pt x="20" y="46"/>
                    <a:pt x="25" y="44"/>
                    <a:pt x="31" y="45"/>
                  </a:cubicBezTo>
                  <a:cubicBezTo>
                    <a:pt x="38" y="45"/>
                    <a:pt x="42" y="46"/>
                    <a:pt x="42" y="47"/>
                  </a:cubicBezTo>
                  <a:cubicBezTo>
                    <a:pt x="42" y="49"/>
                    <a:pt x="37" y="49"/>
                    <a:pt x="31" y="49"/>
                  </a:cubicBezTo>
                  <a:close/>
                  <a:moveTo>
                    <a:pt x="72" y="30"/>
                  </a:moveTo>
                  <a:cubicBezTo>
                    <a:pt x="77" y="14"/>
                    <a:pt x="63" y="0"/>
                    <a:pt x="63" y="0"/>
                  </a:cubicBezTo>
                  <a:cubicBezTo>
                    <a:pt x="58" y="2"/>
                    <a:pt x="54" y="9"/>
                    <a:pt x="54" y="9"/>
                  </a:cubicBezTo>
                  <a:cubicBezTo>
                    <a:pt x="51" y="5"/>
                    <a:pt x="46" y="2"/>
                    <a:pt x="46" y="2"/>
                  </a:cubicBezTo>
                  <a:cubicBezTo>
                    <a:pt x="35" y="13"/>
                    <a:pt x="37" y="27"/>
                    <a:pt x="38" y="33"/>
                  </a:cubicBezTo>
                  <a:cubicBezTo>
                    <a:pt x="33" y="30"/>
                    <a:pt x="20" y="25"/>
                    <a:pt x="7" y="32"/>
                  </a:cubicBezTo>
                  <a:cubicBezTo>
                    <a:pt x="7" y="32"/>
                    <a:pt x="8" y="38"/>
                    <a:pt x="11" y="42"/>
                  </a:cubicBezTo>
                  <a:cubicBezTo>
                    <a:pt x="11" y="42"/>
                    <a:pt x="4" y="44"/>
                    <a:pt x="0" y="48"/>
                  </a:cubicBezTo>
                  <a:cubicBezTo>
                    <a:pt x="0" y="48"/>
                    <a:pt x="11" y="66"/>
                    <a:pt x="27" y="65"/>
                  </a:cubicBezTo>
                  <a:cubicBezTo>
                    <a:pt x="22" y="80"/>
                    <a:pt x="36" y="95"/>
                    <a:pt x="36" y="95"/>
                  </a:cubicBezTo>
                  <a:cubicBezTo>
                    <a:pt x="41" y="93"/>
                    <a:pt x="45" y="86"/>
                    <a:pt x="45" y="86"/>
                  </a:cubicBezTo>
                  <a:cubicBezTo>
                    <a:pt x="49" y="90"/>
                    <a:pt x="54" y="92"/>
                    <a:pt x="54" y="92"/>
                  </a:cubicBezTo>
                  <a:cubicBezTo>
                    <a:pt x="64" y="82"/>
                    <a:pt x="62" y="68"/>
                    <a:pt x="61" y="62"/>
                  </a:cubicBezTo>
                  <a:cubicBezTo>
                    <a:pt x="67" y="65"/>
                    <a:pt x="79" y="70"/>
                    <a:pt x="92" y="63"/>
                  </a:cubicBezTo>
                  <a:cubicBezTo>
                    <a:pt x="92" y="63"/>
                    <a:pt x="91" y="57"/>
                    <a:pt x="88" y="53"/>
                  </a:cubicBezTo>
                  <a:cubicBezTo>
                    <a:pt x="88" y="53"/>
                    <a:pt x="96" y="50"/>
                    <a:pt x="99" y="47"/>
                  </a:cubicBezTo>
                  <a:cubicBezTo>
                    <a:pt x="99" y="47"/>
                    <a:pt x="88" y="29"/>
                    <a:pt x="72"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40">
              <a:extLst>
                <a:ext uri="{FF2B5EF4-FFF2-40B4-BE49-F238E27FC236}">
                  <a16:creationId xmlns:a16="http://schemas.microsoft.com/office/drawing/2014/main" id="{3D5FC8C1-599B-4D45-923C-F4F611A7C79C}"/>
                </a:ext>
              </a:extLst>
            </p:cNvPr>
            <p:cNvSpPr>
              <a:spLocks noEditPoints="1"/>
            </p:cNvSpPr>
            <p:nvPr/>
          </p:nvSpPr>
          <p:spPr bwMode="auto">
            <a:xfrm>
              <a:off x="2359111" y="2584597"/>
              <a:ext cx="189494" cy="157376"/>
            </a:xfrm>
            <a:custGeom>
              <a:avLst/>
              <a:gdLst>
                <a:gd name="T0" fmla="*/ 42 w 64"/>
                <a:gd name="T1" fmla="*/ 21 h 59"/>
                <a:gd name="T2" fmla="*/ 35 w 64"/>
                <a:gd name="T3" fmla="*/ 26 h 59"/>
                <a:gd name="T4" fmla="*/ 39 w 64"/>
                <a:gd name="T5" fmla="*/ 19 h 59"/>
                <a:gd name="T6" fmla="*/ 46 w 64"/>
                <a:gd name="T7" fmla="*/ 14 h 59"/>
                <a:gd name="T8" fmla="*/ 42 w 64"/>
                <a:gd name="T9" fmla="*/ 21 h 59"/>
                <a:gd name="T10" fmla="*/ 38 w 64"/>
                <a:gd name="T11" fmla="*/ 38 h 59"/>
                <a:gd name="T12" fmla="*/ 33 w 64"/>
                <a:gd name="T13" fmla="*/ 31 h 59"/>
                <a:gd name="T14" fmla="*/ 40 w 64"/>
                <a:gd name="T15" fmla="*/ 36 h 59"/>
                <a:gd name="T16" fmla="*/ 45 w 64"/>
                <a:gd name="T17" fmla="*/ 43 h 59"/>
                <a:gd name="T18" fmla="*/ 38 w 64"/>
                <a:gd name="T19" fmla="*/ 38 h 59"/>
                <a:gd name="T20" fmla="*/ 31 w 64"/>
                <a:gd name="T21" fmla="*/ 30 h 59"/>
                <a:gd name="T22" fmla="*/ 29 w 64"/>
                <a:gd name="T23" fmla="*/ 29 h 59"/>
                <a:gd name="T24" fmla="*/ 31 w 64"/>
                <a:gd name="T25" fmla="*/ 27 h 59"/>
                <a:gd name="T26" fmla="*/ 33 w 64"/>
                <a:gd name="T27" fmla="*/ 29 h 59"/>
                <a:gd name="T28" fmla="*/ 31 w 64"/>
                <a:gd name="T29" fmla="*/ 30 h 59"/>
                <a:gd name="T30" fmla="*/ 25 w 64"/>
                <a:gd name="T31" fmla="*/ 39 h 59"/>
                <a:gd name="T32" fmla="*/ 18 w 64"/>
                <a:gd name="T33" fmla="*/ 44 h 59"/>
                <a:gd name="T34" fmla="*/ 22 w 64"/>
                <a:gd name="T35" fmla="*/ 37 h 59"/>
                <a:gd name="T36" fmla="*/ 29 w 64"/>
                <a:gd name="T37" fmla="*/ 31 h 59"/>
                <a:gd name="T38" fmla="*/ 25 w 64"/>
                <a:gd name="T39" fmla="*/ 39 h 59"/>
                <a:gd name="T40" fmla="*/ 14 w 64"/>
                <a:gd name="T41" fmla="*/ 15 h 59"/>
                <a:gd name="T42" fmla="*/ 22 w 64"/>
                <a:gd name="T43" fmla="*/ 20 h 59"/>
                <a:gd name="T44" fmla="*/ 27 w 64"/>
                <a:gd name="T45" fmla="*/ 26 h 59"/>
                <a:gd name="T46" fmla="*/ 20 w 64"/>
                <a:gd name="T47" fmla="*/ 22 h 59"/>
                <a:gd name="T48" fmla="*/ 14 w 64"/>
                <a:gd name="T49" fmla="*/ 15 h 59"/>
                <a:gd name="T50" fmla="*/ 53 w 64"/>
                <a:gd name="T51" fmla="*/ 28 h 59"/>
                <a:gd name="T52" fmla="*/ 61 w 64"/>
                <a:gd name="T53" fmla="*/ 6 h 59"/>
                <a:gd name="T54" fmla="*/ 51 w 64"/>
                <a:gd name="T55" fmla="*/ 7 h 59"/>
                <a:gd name="T56" fmla="*/ 49 w 64"/>
                <a:gd name="T57" fmla="*/ 0 h 59"/>
                <a:gd name="T58" fmla="*/ 31 w 64"/>
                <a:gd name="T59" fmla="*/ 15 h 59"/>
                <a:gd name="T60" fmla="*/ 12 w 64"/>
                <a:gd name="T61" fmla="*/ 1 h 59"/>
                <a:gd name="T62" fmla="*/ 11 w 64"/>
                <a:gd name="T63" fmla="*/ 9 h 59"/>
                <a:gd name="T64" fmla="*/ 1 w 64"/>
                <a:gd name="T65" fmla="*/ 8 h 59"/>
                <a:gd name="T66" fmla="*/ 10 w 64"/>
                <a:gd name="T67" fmla="*/ 30 h 59"/>
                <a:gd name="T68" fmla="*/ 3 w 64"/>
                <a:gd name="T69" fmla="*/ 53 h 59"/>
                <a:gd name="T70" fmla="*/ 12 w 64"/>
                <a:gd name="T71" fmla="*/ 51 h 59"/>
                <a:gd name="T72" fmla="*/ 15 w 64"/>
                <a:gd name="T73" fmla="*/ 59 h 59"/>
                <a:gd name="T74" fmla="*/ 32 w 64"/>
                <a:gd name="T75" fmla="*/ 43 h 59"/>
                <a:gd name="T76" fmla="*/ 51 w 64"/>
                <a:gd name="T77" fmla="*/ 57 h 59"/>
                <a:gd name="T78" fmla="*/ 53 w 64"/>
                <a:gd name="T79" fmla="*/ 49 h 59"/>
                <a:gd name="T80" fmla="*/ 63 w 64"/>
                <a:gd name="T81" fmla="*/ 50 h 59"/>
                <a:gd name="T82" fmla="*/ 53 w 64"/>
                <a:gd name="T83"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42" y="21"/>
                  </a:moveTo>
                  <a:cubicBezTo>
                    <a:pt x="38" y="24"/>
                    <a:pt x="35" y="26"/>
                    <a:pt x="35" y="26"/>
                  </a:cubicBezTo>
                  <a:cubicBezTo>
                    <a:pt x="34" y="25"/>
                    <a:pt x="36" y="22"/>
                    <a:pt x="39" y="19"/>
                  </a:cubicBezTo>
                  <a:cubicBezTo>
                    <a:pt x="43" y="16"/>
                    <a:pt x="46" y="14"/>
                    <a:pt x="46" y="14"/>
                  </a:cubicBezTo>
                  <a:cubicBezTo>
                    <a:pt x="46" y="14"/>
                    <a:pt x="45" y="18"/>
                    <a:pt x="42" y="21"/>
                  </a:cubicBezTo>
                  <a:close/>
                  <a:moveTo>
                    <a:pt x="38" y="38"/>
                  </a:moveTo>
                  <a:cubicBezTo>
                    <a:pt x="35" y="35"/>
                    <a:pt x="33" y="32"/>
                    <a:pt x="33" y="31"/>
                  </a:cubicBezTo>
                  <a:cubicBezTo>
                    <a:pt x="34" y="30"/>
                    <a:pt x="37" y="33"/>
                    <a:pt x="40" y="36"/>
                  </a:cubicBezTo>
                  <a:cubicBezTo>
                    <a:pt x="44" y="39"/>
                    <a:pt x="45" y="43"/>
                    <a:pt x="45" y="43"/>
                  </a:cubicBezTo>
                  <a:cubicBezTo>
                    <a:pt x="45" y="43"/>
                    <a:pt x="41" y="41"/>
                    <a:pt x="38" y="38"/>
                  </a:cubicBezTo>
                  <a:close/>
                  <a:moveTo>
                    <a:pt x="31" y="30"/>
                  </a:moveTo>
                  <a:cubicBezTo>
                    <a:pt x="30" y="30"/>
                    <a:pt x="29" y="30"/>
                    <a:pt x="29" y="29"/>
                  </a:cubicBezTo>
                  <a:cubicBezTo>
                    <a:pt x="29" y="28"/>
                    <a:pt x="30" y="27"/>
                    <a:pt x="31" y="27"/>
                  </a:cubicBezTo>
                  <a:cubicBezTo>
                    <a:pt x="32" y="27"/>
                    <a:pt x="32" y="28"/>
                    <a:pt x="33" y="29"/>
                  </a:cubicBezTo>
                  <a:cubicBezTo>
                    <a:pt x="33" y="29"/>
                    <a:pt x="32" y="30"/>
                    <a:pt x="31" y="30"/>
                  </a:cubicBezTo>
                  <a:close/>
                  <a:moveTo>
                    <a:pt x="25" y="39"/>
                  </a:moveTo>
                  <a:cubicBezTo>
                    <a:pt x="22" y="42"/>
                    <a:pt x="18" y="44"/>
                    <a:pt x="18" y="44"/>
                  </a:cubicBezTo>
                  <a:cubicBezTo>
                    <a:pt x="18" y="44"/>
                    <a:pt x="19" y="40"/>
                    <a:pt x="22" y="37"/>
                  </a:cubicBezTo>
                  <a:cubicBezTo>
                    <a:pt x="25" y="33"/>
                    <a:pt x="28" y="31"/>
                    <a:pt x="29" y="31"/>
                  </a:cubicBezTo>
                  <a:cubicBezTo>
                    <a:pt x="29" y="32"/>
                    <a:pt x="28" y="35"/>
                    <a:pt x="25" y="39"/>
                  </a:cubicBezTo>
                  <a:close/>
                  <a:moveTo>
                    <a:pt x="14" y="15"/>
                  </a:moveTo>
                  <a:cubicBezTo>
                    <a:pt x="14" y="15"/>
                    <a:pt x="18" y="17"/>
                    <a:pt x="22" y="20"/>
                  </a:cubicBezTo>
                  <a:cubicBezTo>
                    <a:pt x="25" y="22"/>
                    <a:pt x="28" y="25"/>
                    <a:pt x="27" y="26"/>
                  </a:cubicBezTo>
                  <a:cubicBezTo>
                    <a:pt x="27" y="27"/>
                    <a:pt x="23" y="25"/>
                    <a:pt x="20" y="22"/>
                  </a:cubicBezTo>
                  <a:cubicBezTo>
                    <a:pt x="16" y="19"/>
                    <a:pt x="14" y="15"/>
                    <a:pt x="14" y="15"/>
                  </a:cubicBezTo>
                  <a:close/>
                  <a:moveTo>
                    <a:pt x="53" y="28"/>
                  </a:moveTo>
                  <a:cubicBezTo>
                    <a:pt x="63" y="21"/>
                    <a:pt x="61" y="6"/>
                    <a:pt x="61" y="6"/>
                  </a:cubicBezTo>
                  <a:cubicBezTo>
                    <a:pt x="57" y="5"/>
                    <a:pt x="51" y="7"/>
                    <a:pt x="51" y="7"/>
                  </a:cubicBezTo>
                  <a:cubicBezTo>
                    <a:pt x="51" y="4"/>
                    <a:pt x="49" y="0"/>
                    <a:pt x="49" y="0"/>
                  </a:cubicBezTo>
                  <a:cubicBezTo>
                    <a:pt x="38" y="2"/>
                    <a:pt x="33" y="11"/>
                    <a:pt x="31" y="15"/>
                  </a:cubicBezTo>
                  <a:cubicBezTo>
                    <a:pt x="29" y="11"/>
                    <a:pt x="24" y="2"/>
                    <a:pt x="12" y="1"/>
                  </a:cubicBezTo>
                  <a:cubicBezTo>
                    <a:pt x="12" y="1"/>
                    <a:pt x="11" y="5"/>
                    <a:pt x="11" y="9"/>
                  </a:cubicBezTo>
                  <a:cubicBezTo>
                    <a:pt x="11" y="9"/>
                    <a:pt x="5" y="7"/>
                    <a:pt x="1" y="8"/>
                  </a:cubicBezTo>
                  <a:cubicBezTo>
                    <a:pt x="1" y="8"/>
                    <a:pt x="0" y="23"/>
                    <a:pt x="10" y="30"/>
                  </a:cubicBezTo>
                  <a:cubicBezTo>
                    <a:pt x="0" y="37"/>
                    <a:pt x="3" y="53"/>
                    <a:pt x="3" y="53"/>
                  </a:cubicBezTo>
                  <a:cubicBezTo>
                    <a:pt x="7" y="53"/>
                    <a:pt x="12" y="51"/>
                    <a:pt x="12" y="51"/>
                  </a:cubicBezTo>
                  <a:cubicBezTo>
                    <a:pt x="13" y="55"/>
                    <a:pt x="15" y="59"/>
                    <a:pt x="15" y="59"/>
                  </a:cubicBezTo>
                  <a:cubicBezTo>
                    <a:pt x="26" y="57"/>
                    <a:pt x="31" y="48"/>
                    <a:pt x="32" y="43"/>
                  </a:cubicBezTo>
                  <a:cubicBezTo>
                    <a:pt x="35" y="47"/>
                    <a:pt x="40" y="56"/>
                    <a:pt x="51" y="57"/>
                  </a:cubicBezTo>
                  <a:cubicBezTo>
                    <a:pt x="51" y="57"/>
                    <a:pt x="53" y="53"/>
                    <a:pt x="53" y="49"/>
                  </a:cubicBezTo>
                  <a:cubicBezTo>
                    <a:pt x="53" y="49"/>
                    <a:pt x="59" y="51"/>
                    <a:pt x="63" y="50"/>
                  </a:cubicBezTo>
                  <a:cubicBezTo>
                    <a:pt x="63" y="50"/>
                    <a:pt x="64" y="35"/>
                    <a:pt x="53"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41">
              <a:extLst>
                <a:ext uri="{FF2B5EF4-FFF2-40B4-BE49-F238E27FC236}">
                  <a16:creationId xmlns:a16="http://schemas.microsoft.com/office/drawing/2014/main" id="{83696774-E337-4E6E-ABFB-68A67AF1334F}"/>
                </a:ext>
              </a:extLst>
            </p:cNvPr>
            <p:cNvSpPr>
              <a:spLocks noEditPoints="1"/>
            </p:cNvSpPr>
            <p:nvPr/>
          </p:nvSpPr>
          <p:spPr bwMode="auto">
            <a:xfrm>
              <a:off x="2487580" y="2186341"/>
              <a:ext cx="109199" cy="99565"/>
            </a:xfrm>
            <a:custGeom>
              <a:avLst/>
              <a:gdLst>
                <a:gd name="T0" fmla="*/ 29 w 37"/>
                <a:gd name="T1" fmla="*/ 24 h 37"/>
                <a:gd name="T2" fmla="*/ 24 w 37"/>
                <a:gd name="T3" fmla="*/ 22 h 37"/>
                <a:gd name="T4" fmla="*/ 21 w 37"/>
                <a:gd name="T5" fmla="*/ 20 h 37"/>
                <a:gd name="T6" fmla="*/ 25 w 37"/>
                <a:gd name="T7" fmla="*/ 21 h 37"/>
                <a:gd name="T8" fmla="*/ 29 w 37"/>
                <a:gd name="T9" fmla="*/ 24 h 37"/>
                <a:gd name="T10" fmla="*/ 20 w 37"/>
                <a:gd name="T11" fmla="*/ 16 h 37"/>
                <a:gd name="T12" fmla="*/ 21 w 37"/>
                <a:gd name="T13" fmla="*/ 12 h 37"/>
                <a:gd name="T14" fmla="*/ 24 w 37"/>
                <a:gd name="T15" fmla="*/ 8 h 37"/>
                <a:gd name="T16" fmla="*/ 23 w 37"/>
                <a:gd name="T17" fmla="*/ 12 h 37"/>
                <a:gd name="T18" fmla="*/ 20 w 37"/>
                <a:gd name="T19" fmla="*/ 16 h 37"/>
                <a:gd name="T20" fmla="*/ 19 w 37"/>
                <a:gd name="T21" fmla="*/ 19 h 37"/>
                <a:gd name="T22" fmla="*/ 18 w 37"/>
                <a:gd name="T23" fmla="*/ 18 h 37"/>
                <a:gd name="T24" fmla="*/ 19 w 37"/>
                <a:gd name="T25" fmla="*/ 17 h 37"/>
                <a:gd name="T26" fmla="*/ 20 w 37"/>
                <a:gd name="T27" fmla="*/ 18 h 37"/>
                <a:gd name="T28" fmla="*/ 19 w 37"/>
                <a:gd name="T29" fmla="*/ 19 h 37"/>
                <a:gd name="T30" fmla="*/ 16 w 37"/>
                <a:gd name="T31" fmla="*/ 24 h 37"/>
                <a:gd name="T32" fmla="*/ 13 w 37"/>
                <a:gd name="T33" fmla="*/ 27 h 37"/>
                <a:gd name="T34" fmla="*/ 15 w 37"/>
                <a:gd name="T35" fmla="*/ 23 h 37"/>
                <a:gd name="T36" fmla="*/ 18 w 37"/>
                <a:gd name="T37" fmla="*/ 20 h 37"/>
                <a:gd name="T38" fmla="*/ 16 w 37"/>
                <a:gd name="T39" fmla="*/ 24 h 37"/>
                <a:gd name="T40" fmla="*/ 9 w 37"/>
                <a:gd name="T41" fmla="*/ 14 h 37"/>
                <a:gd name="T42" fmla="*/ 13 w 37"/>
                <a:gd name="T43" fmla="*/ 15 h 37"/>
                <a:gd name="T44" fmla="*/ 17 w 37"/>
                <a:gd name="T45" fmla="*/ 17 h 37"/>
                <a:gd name="T46" fmla="*/ 13 w 37"/>
                <a:gd name="T47" fmla="*/ 16 h 37"/>
                <a:gd name="T48" fmla="*/ 9 w 37"/>
                <a:gd name="T49" fmla="*/ 14 h 37"/>
                <a:gd name="T50" fmla="*/ 26 w 37"/>
                <a:gd name="T51" fmla="*/ 0 h 37"/>
                <a:gd name="T52" fmla="*/ 15 w 37"/>
                <a:gd name="T53" fmla="*/ 8 h 37"/>
                <a:gd name="T54" fmla="*/ 2 w 37"/>
                <a:gd name="T55" fmla="*/ 8 h 37"/>
                <a:gd name="T56" fmla="*/ 4 w 37"/>
                <a:gd name="T57" fmla="*/ 12 h 37"/>
                <a:gd name="T58" fmla="*/ 0 w 37"/>
                <a:gd name="T59" fmla="*/ 15 h 37"/>
                <a:gd name="T60" fmla="*/ 11 w 37"/>
                <a:gd name="T61" fmla="*/ 21 h 37"/>
                <a:gd name="T62" fmla="*/ 6 w 37"/>
                <a:gd name="T63" fmla="*/ 33 h 37"/>
                <a:gd name="T64" fmla="*/ 10 w 37"/>
                <a:gd name="T65" fmla="*/ 32 h 37"/>
                <a:gd name="T66" fmla="*/ 11 w 37"/>
                <a:gd name="T67" fmla="*/ 37 h 37"/>
                <a:gd name="T68" fmla="*/ 22 w 37"/>
                <a:gd name="T69" fmla="*/ 29 h 37"/>
                <a:gd name="T70" fmla="*/ 35 w 37"/>
                <a:gd name="T71" fmla="*/ 30 h 37"/>
                <a:gd name="T72" fmla="*/ 33 w 37"/>
                <a:gd name="T73" fmla="*/ 25 h 37"/>
                <a:gd name="T74" fmla="*/ 37 w 37"/>
                <a:gd name="T75" fmla="*/ 23 h 37"/>
                <a:gd name="T76" fmla="*/ 26 w 37"/>
                <a:gd name="T77" fmla="*/ 16 h 37"/>
                <a:gd name="T78" fmla="*/ 31 w 37"/>
                <a:gd name="T79" fmla="*/ 5 h 37"/>
                <a:gd name="T80" fmla="*/ 27 w 37"/>
                <a:gd name="T81" fmla="*/ 5 h 37"/>
                <a:gd name="T82" fmla="*/ 26 w 37"/>
                <a:gd name="T8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7">
                  <a:moveTo>
                    <a:pt x="29" y="24"/>
                  </a:moveTo>
                  <a:cubicBezTo>
                    <a:pt x="29" y="24"/>
                    <a:pt x="27" y="23"/>
                    <a:pt x="24" y="22"/>
                  </a:cubicBezTo>
                  <a:cubicBezTo>
                    <a:pt x="22" y="21"/>
                    <a:pt x="21" y="20"/>
                    <a:pt x="21" y="20"/>
                  </a:cubicBezTo>
                  <a:cubicBezTo>
                    <a:pt x="21" y="19"/>
                    <a:pt x="23" y="20"/>
                    <a:pt x="25" y="21"/>
                  </a:cubicBezTo>
                  <a:cubicBezTo>
                    <a:pt x="27" y="22"/>
                    <a:pt x="29" y="24"/>
                    <a:pt x="29" y="24"/>
                  </a:cubicBezTo>
                  <a:close/>
                  <a:moveTo>
                    <a:pt x="20" y="16"/>
                  </a:moveTo>
                  <a:cubicBezTo>
                    <a:pt x="19" y="16"/>
                    <a:pt x="20" y="14"/>
                    <a:pt x="21" y="12"/>
                  </a:cubicBezTo>
                  <a:cubicBezTo>
                    <a:pt x="22" y="9"/>
                    <a:pt x="24" y="8"/>
                    <a:pt x="24" y="8"/>
                  </a:cubicBezTo>
                  <a:cubicBezTo>
                    <a:pt x="24" y="8"/>
                    <a:pt x="24" y="10"/>
                    <a:pt x="23" y="12"/>
                  </a:cubicBezTo>
                  <a:cubicBezTo>
                    <a:pt x="21" y="14"/>
                    <a:pt x="20" y="16"/>
                    <a:pt x="20" y="16"/>
                  </a:cubicBezTo>
                  <a:close/>
                  <a:moveTo>
                    <a:pt x="19" y="19"/>
                  </a:moveTo>
                  <a:cubicBezTo>
                    <a:pt x="19" y="19"/>
                    <a:pt x="18" y="19"/>
                    <a:pt x="18" y="18"/>
                  </a:cubicBezTo>
                  <a:cubicBezTo>
                    <a:pt x="18" y="18"/>
                    <a:pt x="18" y="18"/>
                    <a:pt x="19" y="17"/>
                  </a:cubicBezTo>
                  <a:cubicBezTo>
                    <a:pt x="19" y="17"/>
                    <a:pt x="20" y="17"/>
                    <a:pt x="20" y="18"/>
                  </a:cubicBezTo>
                  <a:cubicBezTo>
                    <a:pt x="20" y="18"/>
                    <a:pt x="20" y="19"/>
                    <a:pt x="19" y="19"/>
                  </a:cubicBezTo>
                  <a:close/>
                  <a:moveTo>
                    <a:pt x="16" y="24"/>
                  </a:moveTo>
                  <a:cubicBezTo>
                    <a:pt x="15" y="26"/>
                    <a:pt x="13" y="27"/>
                    <a:pt x="13" y="27"/>
                  </a:cubicBezTo>
                  <a:cubicBezTo>
                    <a:pt x="13" y="27"/>
                    <a:pt x="13" y="25"/>
                    <a:pt x="15" y="23"/>
                  </a:cubicBezTo>
                  <a:cubicBezTo>
                    <a:pt x="16" y="21"/>
                    <a:pt x="18" y="20"/>
                    <a:pt x="18" y="20"/>
                  </a:cubicBezTo>
                  <a:cubicBezTo>
                    <a:pt x="18" y="20"/>
                    <a:pt x="18" y="22"/>
                    <a:pt x="16" y="24"/>
                  </a:cubicBezTo>
                  <a:close/>
                  <a:moveTo>
                    <a:pt x="9" y="14"/>
                  </a:moveTo>
                  <a:cubicBezTo>
                    <a:pt x="9" y="14"/>
                    <a:pt x="11" y="14"/>
                    <a:pt x="13" y="15"/>
                  </a:cubicBezTo>
                  <a:cubicBezTo>
                    <a:pt x="16" y="16"/>
                    <a:pt x="17" y="17"/>
                    <a:pt x="17" y="17"/>
                  </a:cubicBezTo>
                  <a:cubicBezTo>
                    <a:pt x="17" y="18"/>
                    <a:pt x="15" y="17"/>
                    <a:pt x="13" y="16"/>
                  </a:cubicBezTo>
                  <a:cubicBezTo>
                    <a:pt x="10" y="16"/>
                    <a:pt x="9" y="14"/>
                    <a:pt x="9" y="14"/>
                  </a:cubicBezTo>
                  <a:close/>
                  <a:moveTo>
                    <a:pt x="26" y="0"/>
                  </a:moveTo>
                  <a:cubicBezTo>
                    <a:pt x="26" y="0"/>
                    <a:pt x="18" y="2"/>
                    <a:pt x="15" y="8"/>
                  </a:cubicBezTo>
                  <a:cubicBezTo>
                    <a:pt x="10" y="4"/>
                    <a:pt x="2" y="8"/>
                    <a:pt x="2" y="8"/>
                  </a:cubicBezTo>
                  <a:cubicBezTo>
                    <a:pt x="2" y="10"/>
                    <a:pt x="4" y="12"/>
                    <a:pt x="4" y="12"/>
                  </a:cubicBezTo>
                  <a:cubicBezTo>
                    <a:pt x="2" y="13"/>
                    <a:pt x="0" y="15"/>
                    <a:pt x="0" y="15"/>
                  </a:cubicBezTo>
                  <a:cubicBezTo>
                    <a:pt x="3" y="20"/>
                    <a:pt x="9" y="21"/>
                    <a:pt x="11" y="21"/>
                  </a:cubicBezTo>
                  <a:cubicBezTo>
                    <a:pt x="9" y="23"/>
                    <a:pt x="5" y="27"/>
                    <a:pt x="6" y="33"/>
                  </a:cubicBezTo>
                  <a:cubicBezTo>
                    <a:pt x="6" y="33"/>
                    <a:pt x="8" y="33"/>
                    <a:pt x="10" y="32"/>
                  </a:cubicBezTo>
                  <a:cubicBezTo>
                    <a:pt x="10" y="32"/>
                    <a:pt x="10" y="35"/>
                    <a:pt x="11" y="37"/>
                  </a:cubicBezTo>
                  <a:cubicBezTo>
                    <a:pt x="11" y="37"/>
                    <a:pt x="20" y="35"/>
                    <a:pt x="22" y="29"/>
                  </a:cubicBezTo>
                  <a:cubicBezTo>
                    <a:pt x="27" y="33"/>
                    <a:pt x="35" y="30"/>
                    <a:pt x="35" y="30"/>
                  </a:cubicBezTo>
                  <a:cubicBezTo>
                    <a:pt x="35" y="28"/>
                    <a:pt x="33" y="25"/>
                    <a:pt x="33" y="25"/>
                  </a:cubicBezTo>
                  <a:cubicBezTo>
                    <a:pt x="35" y="24"/>
                    <a:pt x="37" y="23"/>
                    <a:pt x="37" y="23"/>
                  </a:cubicBezTo>
                  <a:cubicBezTo>
                    <a:pt x="34" y="18"/>
                    <a:pt x="29" y="17"/>
                    <a:pt x="26" y="16"/>
                  </a:cubicBezTo>
                  <a:cubicBezTo>
                    <a:pt x="28" y="15"/>
                    <a:pt x="32" y="11"/>
                    <a:pt x="31" y="5"/>
                  </a:cubicBezTo>
                  <a:cubicBezTo>
                    <a:pt x="31" y="5"/>
                    <a:pt x="29" y="5"/>
                    <a:pt x="27" y="5"/>
                  </a:cubicBezTo>
                  <a:cubicBezTo>
                    <a:pt x="27" y="5"/>
                    <a:pt x="27" y="2"/>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42">
              <a:extLst>
                <a:ext uri="{FF2B5EF4-FFF2-40B4-BE49-F238E27FC236}">
                  <a16:creationId xmlns:a16="http://schemas.microsoft.com/office/drawing/2014/main" id="{ACBC1532-F6E0-4325-8AD7-7C6D54A10CB6}"/>
                </a:ext>
              </a:extLst>
            </p:cNvPr>
            <p:cNvSpPr>
              <a:spLocks noEditPoints="1"/>
            </p:cNvSpPr>
            <p:nvPr/>
          </p:nvSpPr>
          <p:spPr bwMode="auto">
            <a:xfrm>
              <a:off x="2693132" y="2639198"/>
              <a:ext cx="160587" cy="141317"/>
            </a:xfrm>
            <a:custGeom>
              <a:avLst/>
              <a:gdLst>
                <a:gd name="T0" fmla="*/ 27 w 55"/>
                <a:gd name="T1" fmla="*/ 25 h 53"/>
                <a:gd name="T2" fmla="*/ 36 w 55"/>
                <a:gd name="T3" fmla="*/ 36 h 53"/>
                <a:gd name="T4" fmla="*/ 27 w 55"/>
                <a:gd name="T5" fmla="*/ 26 h 53"/>
                <a:gd name="T6" fmla="*/ 29 w 55"/>
                <a:gd name="T7" fmla="*/ 42 h 53"/>
                <a:gd name="T8" fmla="*/ 30 w 55"/>
                <a:gd name="T9" fmla="*/ 45 h 53"/>
                <a:gd name="T10" fmla="*/ 29 w 55"/>
                <a:gd name="T11" fmla="*/ 42 h 53"/>
                <a:gd name="T12" fmla="*/ 20 w 55"/>
                <a:gd name="T13" fmla="*/ 38 h 53"/>
                <a:gd name="T14" fmla="*/ 25 w 55"/>
                <a:gd name="T15" fmla="*/ 26 h 53"/>
                <a:gd name="T16" fmla="*/ 11 w 55"/>
                <a:gd name="T17" fmla="*/ 37 h 53"/>
                <a:gd name="T18" fmla="*/ 9 w 55"/>
                <a:gd name="T19" fmla="*/ 34 h 53"/>
                <a:gd name="T20" fmla="*/ 25 w 55"/>
                <a:gd name="T21" fmla="*/ 25 h 53"/>
                <a:gd name="T22" fmla="*/ 12 w 55"/>
                <a:gd name="T23" fmla="*/ 22 h 53"/>
                <a:gd name="T24" fmla="*/ 12 w 55"/>
                <a:gd name="T25" fmla="*/ 14 h 53"/>
                <a:gd name="T26" fmla="*/ 10 w 55"/>
                <a:gd name="T27" fmla="*/ 13 h 53"/>
                <a:gd name="T28" fmla="*/ 13 w 55"/>
                <a:gd name="T29" fmla="*/ 14 h 53"/>
                <a:gd name="T30" fmla="*/ 26 w 55"/>
                <a:gd name="T31" fmla="*/ 24 h 53"/>
                <a:gd name="T32" fmla="*/ 25 w 55"/>
                <a:gd name="T33" fmla="*/ 13 h 53"/>
                <a:gd name="T34" fmla="*/ 36 w 55"/>
                <a:gd name="T35" fmla="*/ 10 h 53"/>
                <a:gd name="T36" fmla="*/ 36 w 55"/>
                <a:gd name="T37" fmla="*/ 8 h 53"/>
                <a:gd name="T38" fmla="*/ 38 w 55"/>
                <a:gd name="T39" fmla="*/ 10 h 53"/>
                <a:gd name="T40" fmla="*/ 27 w 55"/>
                <a:gd name="T41" fmla="*/ 25 h 53"/>
                <a:gd name="T42" fmla="*/ 39 w 55"/>
                <a:gd name="T43" fmla="*/ 16 h 53"/>
                <a:gd name="T44" fmla="*/ 28 w 55"/>
                <a:gd name="T45" fmla="*/ 25 h 53"/>
                <a:gd name="T46" fmla="*/ 46 w 55"/>
                <a:gd name="T47" fmla="*/ 28 h 53"/>
                <a:gd name="T48" fmla="*/ 45 w 55"/>
                <a:gd name="T49" fmla="*/ 32 h 53"/>
                <a:gd name="T50" fmla="*/ 54 w 55"/>
                <a:gd name="T51" fmla="*/ 27 h 53"/>
                <a:gd name="T52" fmla="*/ 48 w 55"/>
                <a:gd name="T53" fmla="*/ 9 h 53"/>
                <a:gd name="T54" fmla="*/ 26 w 55"/>
                <a:gd name="T55" fmla="*/ 10 h 53"/>
                <a:gd name="T56" fmla="*/ 14 w 55"/>
                <a:gd name="T57" fmla="*/ 4 h 53"/>
                <a:gd name="T58" fmla="*/ 9 w 55"/>
                <a:gd name="T59" fmla="*/ 23 h 53"/>
                <a:gd name="T60" fmla="*/ 14 w 55"/>
                <a:gd name="T61" fmla="*/ 44 h 53"/>
                <a:gd name="T62" fmla="*/ 18 w 55"/>
                <a:gd name="T63" fmla="*/ 43 h 53"/>
                <a:gd name="T64" fmla="*/ 40 w 55"/>
                <a:gd name="T65" fmla="*/ 40 h 53"/>
                <a:gd name="T66" fmla="*/ 45 w 55"/>
                <a:gd name="T67" fmla="*/ 3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53">
                  <a:moveTo>
                    <a:pt x="44" y="30"/>
                  </a:moveTo>
                  <a:cubicBezTo>
                    <a:pt x="27" y="25"/>
                    <a:pt x="27" y="25"/>
                    <a:pt x="27" y="25"/>
                  </a:cubicBezTo>
                  <a:cubicBezTo>
                    <a:pt x="36" y="36"/>
                    <a:pt x="36" y="36"/>
                    <a:pt x="36" y="36"/>
                  </a:cubicBezTo>
                  <a:cubicBezTo>
                    <a:pt x="36" y="36"/>
                    <a:pt x="36" y="36"/>
                    <a:pt x="36" y="36"/>
                  </a:cubicBezTo>
                  <a:cubicBezTo>
                    <a:pt x="27" y="26"/>
                    <a:pt x="27" y="26"/>
                    <a:pt x="27" y="26"/>
                  </a:cubicBezTo>
                  <a:cubicBezTo>
                    <a:pt x="27" y="26"/>
                    <a:pt x="27" y="26"/>
                    <a:pt x="27" y="26"/>
                  </a:cubicBezTo>
                  <a:cubicBezTo>
                    <a:pt x="27" y="26"/>
                    <a:pt x="27" y="26"/>
                    <a:pt x="27" y="26"/>
                  </a:cubicBezTo>
                  <a:cubicBezTo>
                    <a:pt x="29" y="42"/>
                    <a:pt x="29" y="42"/>
                    <a:pt x="29" y="42"/>
                  </a:cubicBezTo>
                  <a:cubicBezTo>
                    <a:pt x="30" y="42"/>
                    <a:pt x="31" y="43"/>
                    <a:pt x="31" y="43"/>
                  </a:cubicBezTo>
                  <a:cubicBezTo>
                    <a:pt x="31" y="44"/>
                    <a:pt x="31" y="45"/>
                    <a:pt x="30" y="45"/>
                  </a:cubicBezTo>
                  <a:cubicBezTo>
                    <a:pt x="29" y="46"/>
                    <a:pt x="28" y="45"/>
                    <a:pt x="28" y="44"/>
                  </a:cubicBezTo>
                  <a:cubicBezTo>
                    <a:pt x="28" y="43"/>
                    <a:pt x="28" y="43"/>
                    <a:pt x="29" y="42"/>
                  </a:cubicBezTo>
                  <a:cubicBezTo>
                    <a:pt x="26" y="26"/>
                    <a:pt x="26" y="26"/>
                    <a:pt x="26" y="26"/>
                  </a:cubicBezTo>
                  <a:cubicBezTo>
                    <a:pt x="20" y="38"/>
                    <a:pt x="20" y="38"/>
                    <a:pt x="20" y="38"/>
                  </a:cubicBezTo>
                  <a:cubicBezTo>
                    <a:pt x="20" y="38"/>
                    <a:pt x="20" y="38"/>
                    <a:pt x="20" y="38"/>
                  </a:cubicBezTo>
                  <a:cubicBezTo>
                    <a:pt x="25" y="26"/>
                    <a:pt x="25" y="26"/>
                    <a:pt x="25" y="26"/>
                  </a:cubicBezTo>
                  <a:cubicBezTo>
                    <a:pt x="12" y="35"/>
                    <a:pt x="12" y="35"/>
                    <a:pt x="12" y="35"/>
                  </a:cubicBezTo>
                  <a:cubicBezTo>
                    <a:pt x="12" y="36"/>
                    <a:pt x="12" y="36"/>
                    <a:pt x="11" y="37"/>
                  </a:cubicBezTo>
                  <a:cubicBezTo>
                    <a:pt x="10" y="37"/>
                    <a:pt x="9" y="37"/>
                    <a:pt x="9" y="36"/>
                  </a:cubicBezTo>
                  <a:cubicBezTo>
                    <a:pt x="8" y="36"/>
                    <a:pt x="8" y="35"/>
                    <a:pt x="9" y="34"/>
                  </a:cubicBezTo>
                  <a:cubicBezTo>
                    <a:pt x="10" y="34"/>
                    <a:pt x="11" y="34"/>
                    <a:pt x="11" y="34"/>
                  </a:cubicBezTo>
                  <a:cubicBezTo>
                    <a:pt x="25" y="25"/>
                    <a:pt x="25" y="25"/>
                    <a:pt x="25" y="25"/>
                  </a:cubicBezTo>
                  <a:cubicBezTo>
                    <a:pt x="12" y="22"/>
                    <a:pt x="12" y="22"/>
                    <a:pt x="12" y="22"/>
                  </a:cubicBezTo>
                  <a:cubicBezTo>
                    <a:pt x="12" y="22"/>
                    <a:pt x="12" y="22"/>
                    <a:pt x="12" y="22"/>
                  </a:cubicBezTo>
                  <a:cubicBezTo>
                    <a:pt x="26" y="25"/>
                    <a:pt x="26" y="25"/>
                    <a:pt x="26" y="25"/>
                  </a:cubicBezTo>
                  <a:cubicBezTo>
                    <a:pt x="12" y="14"/>
                    <a:pt x="12" y="14"/>
                    <a:pt x="12" y="14"/>
                  </a:cubicBezTo>
                  <a:cubicBezTo>
                    <a:pt x="12" y="15"/>
                    <a:pt x="11" y="15"/>
                    <a:pt x="11" y="15"/>
                  </a:cubicBezTo>
                  <a:cubicBezTo>
                    <a:pt x="10" y="14"/>
                    <a:pt x="9" y="14"/>
                    <a:pt x="10" y="13"/>
                  </a:cubicBezTo>
                  <a:cubicBezTo>
                    <a:pt x="10" y="12"/>
                    <a:pt x="11" y="11"/>
                    <a:pt x="12" y="12"/>
                  </a:cubicBezTo>
                  <a:cubicBezTo>
                    <a:pt x="13" y="12"/>
                    <a:pt x="13" y="13"/>
                    <a:pt x="13" y="14"/>
                  </a:cubicBezTo>
                  <a:cubicBezTo>
                    <a:pt x="13" y="14"/>
                    <a:pt x="13" y="14"/>
                    <a:pt x="13" y="14"/>
                  </a:cubicBezTo>
                  <a:cubicBezTo>
                    <a:pt x="26" y="24"/>
                    <a:pt x="26" y="24"/>
                    <a:pt x="26" y="24"/>
                  </a:cubicBezTo>
                  <a:cubicBezTo>
                    <a:pt x="24" y="13"/>
                    <a:pt x="24" y="13"/>
                    <a:pt x="24" y="13"/>
                  </a:cubicBezTo>
                  <a:cubicBezTo>
                    <a:pt x="25" y="13"/>
                    <a:pt x="25" y="13"/>
                    <a:pt x="25" y="13"/>
                  </a:cubicBezTo>
                  <a:cubicBezTo>
                    <a:pt x="27" y="24"/>
                    <a:pt x="27" y="24"/>
                    <a:pt x="27" y="24"/>
                  </a:cubicBezTo>
                  <a:cubicBezTo>
                    <a:pt x="36" y="10"/>
                    <a:pt x="36" y="10"/>
                    <a:pt x="36" y="10"/>
                  </a:cubicBezTo>
                  <a:cubicBezTo>
                    <a:pt x="36" y="10"/>
                    <a:pt x="36" y="10"/>
                    <a:pt x="36" y="10"/>
                  </a:cubicBezTo>
                  <a:cubicBezTo>
                    <a:pt x="35" y="9"/>
                    <a:pt x="35" y="8"/>
                    <a:pt x="36" y="8"/>
                  </a:cubicBezTo>
                  <a:cubicBezTo>
                    <a:pt x="37" y="7"/>
                    <a:pt x="38" y="7"/>
                    <a:pt x="39" y="8"/>
                  </a:cubicBezTo>
                  <a:cubicBezTo>
                    <a:pt x="39" y="9"/>
                    <a:pt x="39" y="10"/>
                    <a:pt x="38" y="10"/>
                  </a:cubicBezTo>
                  <a:cubicBezTo>
                    <a:pt x="38" y="11"/>
                    <a:pt x="37" y="11"/>
                    <a:pt x="37" y="11"/>
                  </a:cubicBezTo>
                  <a:cubicBezTo>
                    <a:pt x="27" y="25"/>
                    <a:pt x="27" y="25"/>
                    <a:pt x="27" y="25"/>
                  </a:cubicBezTo>
                  <a:cubicBezTo>
                    <a:pt x="27" y="25"/>
                    <a:pt x="27" y="25"/>
                    <a:pt x="27" y="25"/>
                  </a:cubicBezTo>
                  <a:cubicBezTo>
                    <a:pt x="39" y="16"/>
                    <a:pt x="39" y="16"/>
                    <a:pt x="39" y="16"/>
                  </a:cubicBezTo>
                  <a:cubicBezTo>
                    <a:pt x="39" y="16"/>
                    <a:pt x="39" y="16"/>
                    <a:pt x="39" y="16"/>
                  </a:cubicBezTo>
                  <a:cubicBezTo>
                    <a:pt x="28" y="25"/>
                    <a:pt x="28" y="25"/>
                    <a:pt x="28" y="25"/>
                  </a:cubicBezTo>
                  <a:cubicBezTo>
                    <a:pt x="44" y="29"/>
                    <a:pt x="44" y="29"/>
                    <a:pt x="44" y="29"/>
                  </a:cubicBezTo>
                  <a:cubicBezTo>
                    <a:pt x="44" y="28"/>
                    <a:pt x="45" y="28"/>
                    <a:pt x="46" y="28"/>
                  </a:cubicBezTo>
                  <a:cubicBezTo>
                    <a:pt x="47" y="29"/>
                    <a:pt x="47" y="30"/>
                    <a:pt x="47" y="30"/>
                  </a:cubicBezTo>
                  <a:cubicBezTo>
                    <a:pt x="47" y="31"/>
                    <a:pt x="46" y="32"/>
                    <a:pt x="45" y="32"/>
                  </a:cubicBezTo>
                  <a:cubicBezTo>
                    <a:pt x="44" y="31"/>
                    <a:pt x="44" y="31"/>
                    <a:pt x="44" y="30"/>
                  </a:cubicBezTo>
                  <a:close/>
                  <a:moveTo>
                    <a:pt x="54" y="27"/>
                  </a:moveTo>
                  <a:cubicBezTo>
                    <a:pt x="54" y="22"/>
                    <a:pt x="50" y="18"/>
                    <a:pt x="45" y="18"/>
                  </a:cubicBezTo>
                  <a:cubicBezTo>
                    <a:pt x="47" y="16"/>
                    <a:pt x="48" y="12"/>
                    <a:pt x="48" y="9"/>
                  </a:cubicBezTo>
                  <a:cubicBezTo>
                    <a:pt x="47" y="3"/>
                    <a:pt x="41" y="0"/>
                    <a:pt x="35" y="0"/>
                  </a:cubicBezTo>
                  <a:cubicBezTo>
                    <a:pt x="30" y="1"/>
                    <a:pt x="26" y="5"/>
                    <a:pt x="26" y="10"/>
                  </a:cubicBezTo>
                  <a:cubicBezTo>
                    <a:pt x="26" y="10"/>
                    <a:pt x="26" y="10"/>
                    <a:pt x="26" y="10"/>
                  </a:cubicBezTo>
                  <a:cubicBezTo>
                    <a:pt x="24" y="6"/>
                    <a:pt x="19" y="3"/>
                    <a:pt x="14" y="4"/>
                  </a:cubicBezTo>
                  <a:cubicBezTo>
                    <a:pt x="7" y="5"/>
                    <a:pt x="3" y="10"/>
                    <a:pt x="4" y="16"/>
                  </a:cubicBezTo>
                  <a:cubicBezTo>
                    <a:pt x="5" y="19"/>
                    <a:pt x="7" y="22"/>
                    <a:pt x="9" y="23"/>
                  </a:cubicBezTo>
                  <a:cubicBezTo>
                    <a:pt x="4" y="25"/>
                    <a:pt x="0" y="30"/>
                    <a:pt x="1" y="35"/>
                  </a:cubicBezTo>
                  <a:cubicBezTo>
                    <a:pt x="2" y="41"/>
                    <a:pt x="7" y="45"/>
                    <a:pt x="14" y="44"/>
                  </a:cubicBezTo>
                  <a:cubicBezTo>
                    <a:pt x="15" y="44"/>
                    <a:pt x="16" y="43"/>
                    <a:pt x="18" y="42"/>
                  </a:cubicBezTo>
                  <a:cubicBezTo>
                    <a:pt x="18" y="43"/>
                    <a:pt x="18" y="43"/>
                    <a:pt x="18" y="43"/>
                  </a:cubicBezTo>
                  <a:cubicBezTo>
                    <a:pt x="19" y="49"/>
                    <a:pt x="24" y="53"/>
                    <a:pt x="30" y="52"/>
                  </a:cubicBezTo>
                  <a:cubicBezTo>
                    <a:pt x="37" y="51"/>
                    <a:pt x="41" y="45"/>
                    <a:pt x="40" y="40"/>
                  </a:cubicBezTo>
                  <a:cubicBezTo>
                    <a:pt x="40" y="39"/>
                    <a:pt x="40" y="39"/>
                    <a:pt x="40" y="38"/>
                  </a:cubicBezTo>
                  <a:cubicBezTo>
                    <a:pt x="41" y="39"/>
                    <a:pt x="43" y="39"/>
                    <a:pt x="45" y="39"/>
                  </a:cubicBezTo>
                  <a:cubicBezTo>
                    <a:pt x="51" y="38"/>
                    <a:pt x="55" y="32"/>
                    <a:pt x="54"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343">
              <a:extLst>
                <a:ext uri="{FF2B5EF4-FFF2-40B4-BE49-F238E27FC236}">
                  <a16:creationId xmlns:a16="http://schemas.microsoft.com/office/drawing/2014/main" id="{3753055B-92E9-4A64-A4DC-7A1AA9FA2AA4}"/>
                </a:ext>
              </a:extLst>
            </p:cNvPr>
            <p:cNvSpPr>
              <a:spLocks noEditPoints="1"/>
            </p:cNvSpPr>
            <p:nvPr/>
          </p:nvSpPr>
          <p:spPr bwMode="auto">
            <a:xfrm>
              <a:off x="3521761" y="1524723"/>
              <a:ext cx="77082" cy="67448"/>
            </a:xfrm>
            <a:custGeom>
              <a:avLst/>
              <a:gdLst>
                <a:gd name="T0" fmla="*/ 22 w 27"/>
                <a:gd name="T1" fmla="*/ 12 h 25"/>
                <a:gd name="T2" fmla="*/ 19 w 27"/>
                <a:gd name="T3" fmla="*/ 17 h 25"/>
                <a:gd name="T4" fmla="*/ 13 w 27"/>
                <a:gd name="T5" fmla="*/ 13 h 25"/>
                <a:gd name="T6" fmla="*/ 18 w 27"/>
                <a:gd name="T7" fmla="*/ 21 h 25"/>
                <a:gd name="T8" fmla="*/ 16 w 27"/>
                <a:gd name="T9" fmla="*/ 22 h 25"/>
                <a:gd name="T10" fmla="*/ 17 w 27"/>
                <a:gd name="T11" fmla="*/ 21 h 25"/>
                <a:gd name="T12" fmla="*/ 11 w 27"/>
                <a:gd name="T13" fmla="*/ 18 h 25"/>
                <a:gd name="T14" fmla="*/ 13 w 27"/>
                <a:gd name="T15" fmla="*/ 13 h 25"/>
                <a:gd name="T16" fmla="*/ 6 w 27"/>
                <a:gd name="T17" fmla="*/ 17 h 25"/>
                <a:gd name="T18" fmla="*/ 4 w 27"/>
                <a:gd name="T19" fmla="*/ 17 h 25"/>
                <a:gd name="T20" fmla="*/ 6 w 27"/>
                <a:gd name="T21" fmla="*/ 17 h 25"/>
                <a:gd name="T22" fmla="*/ 13 w 27"/>
                <a:gd name="T23" fmla="*/ 13 h 25"/>
                <a:gd name="T24" fmla="*/ 6 w 27"/>
                <a:gd name="T25" fmla="*/ 14 h 25"/>
                <a:gd name="T26" fmla="*/ 7 w 27"/>
                <a:gd name="T27" fmla="*/ 7 h 25"/>
                <a:gd name="T28" fmla="*/ 6 w 27"/>
                <a:gd name="T29" fmla="*/ 6 h 25"/>
                <a:gd name="T30" fmla="*/ 7 w 27"/>
                <a:gd name="T31" fmla="*/ 7 h 25"/>
                <a:gd name="T32" fmla="*/ 11 w 27"/>
                <a:gd name="T33" fmla="*/ 6 h 25"/>
                <a:gd name="T34" fmla="*/ 13 w 27"/>
                <a:gd name="T35" fmla="*/ 13 h 25"/>
                <a:gd name="T36" fmla="*/ 13 w 27"/>
                <a:gd name="T37" fmla="*/ 12 h 25"/>
                <a:gd name="T38" fmla="*/ 15 w 27"/>
                <a:gd name="T39" fmla="*/ 4 h 25"/>
                <a:gd name="T40" fmla="*/ 17 w 27"/>
                <a:gd name="T41" fmla="*/ 5 h 25"/>
                <a:gd name="T42" fmla="*/ 14 w 27"/>
                <a:gd name="T43" fmla="*/ 13 h 25"/>
                <a:gd name="T44" fmla="*/ 19 w 27"/>
                <a:gd name="T45" fmla="*/ 9 h 25"/>
                <a:gd name="T46" fmla="*/ 21 w 27"/>
                <a:gd name="T47" fmla="*/ 12 h 25"/>
                <a:gd name="T48" fmla="*/ 23 w 27"/>
                <a:gd name="T49" fmla="*/ 12 h 25"/>
                <a:gd name="T50" fmla="*/ 23 w 27"/>
                <a:gd name="T51" fmla="*/ 8 h 25"/>
                <a:gd name="T52" fmla="*/ 21 w 27"/>
                <a:gd name="T53" fmla="*/ 7 h 25"/>
                <a:gd name="T54" fmla="*/ 11 w 27"/>
                <a:gd name="T55" fmla="*/ 4 h 25"/>
                <a:gd name="T56" fmla="*/ 8 w 27"/>
                <a:gd name="T57" fmla="*/ 3 h 25"/>
                <a:gd name="T58" fmla="*/ 4 w 27"/>
                <a:gd name="T59" fmla="*/ 12 h 25"/>
                <a:gd name="T60" fmla="*/ 4 w 27"/>
                <a:gd name="T61" fmla="*/ 21 h 25"/>
                <a:gd name="T62" fmla="*/ 10 w 27"/>
                <a:gd name="T63" fmla="*/ 19 h 25"/>
                <a:gd name="T64" fmla="*/ 21 w 27"/>
                <a:gd name="T65" fmla="*/ 21 h 25"/>
                <a:gd name="T66" fmla="*/ 26 w 27"/>
                <a:gd name="T6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22" y="13"/>
                  </a:moveTo>
                  <a:cubicBezTo>
                    <a:pt x="22" y="13"/>
                    <a:pt x="22" y="12"/>
                    <a:pt x="22" y="12"/>
                  </a:cubicBezTo>
                  <a:cubicBezTo>
                    <a:pt x="14" y="13"/>
                    <a:pt x="14" y="13"/>
                    <a:pt x="14" y="13"/>
                  </a:cubicBezTo>
                  <a:cubicBezTo>
                    <a:pt x="19" y="17"/>
                    <a:pt x="19" y="17"/>
                    <a:pt x="19" y="17"/>
                  </a:cubicBezTo>
                  <a:cubicBezTo>
                    <a:pt x="19" y="17"/>
                    <a:pt x="19" y="17"/>
                    <a:pt x="19" y="17"/>
                  </a:cubicBezTo>
                  <a:cubicBezTo>
                    <a:pt x="13" y="13"/>
                    <a:pt x="13" y="13"/>
                    <a:pt x="13" y="13"/>
                  </a:cubicBezTo>
                  <a:cubicBezTo>
                    <a:pt x="17" y="20"/>
                    <a:pt x="17" y="20"/>
                    <a:pt x="17" y="20"/>
                  </a:cubicBezTo>
                  <a:cubicBezTo>
                    <a:pt x="17" y="20"/>
                    <a:pt x="17" y="20"/>
                    <a:pt x="18" y="21"/>
                  </a:cubicBezTo>
                  <a:cubicBezTo>
                    <a:pt x="18" y="21"/>
                    <a:pt x="18" y="21"/>
                    <a:pt x="18" y="22"/>
                  </a:cubicBezTo>
                  <a:cubicBezTo>
                    <a:pt x="17" y="22"/>
                    <a:pt x="17" y="22"/>
                    <a:pt x="16" y="22"/>
                  </a:cubicBezTo>
                  <a:cubicBezTo>
                    <a:pt x="16" y="21"/>
                    <a:pt x="16" y="21"/>
                    <a:pt x="16" y="21"/>
                  </a:cubicBezTo>
                  <a:cubicBezTo>
                    <a:pt x="16" y="21"/>
                    <a:pt x="16" y="21"/>
                    <a:pt x="17" y="21"/>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6"/>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7"/>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1"/>
                    <a:pt x="22" y="11"/>
                    <a:pt x="22" y="11"/>
                  </a:cubicBezTo>
                  <a:cubicBezTo>
                    <a:pt x="23" y="11"/>
                    <a:pt x="23" y="11"/>
                    <a:pt x="23" y="12"/>
                  </a:cubicBezTo>
                  <a:cubicBezTo>
                    <a:pt x="23" y="12"/>
                    <a:pt x="23" y="13"/>
                    <a:pt x="22" y="13"/>
                  </a:cubicBezTo>
                  <a:close/>
                  <a:moveTo>
                    <a:pt x="23" y="8"/>
                  </a:move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5" y="2"/>
                    <a:pt x="3" y="3"/>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1"/>
                  </a:cubicBezTo>
                  <a:cubicBezTo>
                    <a:pt x="21" y="20"/>
                    <a:pt x="21" y="18"/>
                    <a:pt x="20" y="17"/>
                  </a:cubicBezTo>
                  <a:cubicBezTo>
                    <a:pt x="23" y="18"/>
                    <a:pt x="25" y="16"/>
                    <a:pt x="26" y="14"/>
                  </a:cubicBezTo>
                  <a:cubicBezTo>
                    <a:pt x="27" y="11"/>
                    <a:pt x="25"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344">
              <a:extLst>
                <a:ext uri="{FF2B5EF4-FFF2-40B4-BE49-F238E27FC236}">
                  <a16:creationId xmlns:a16="http://schemas.microsoft.com/office/drawing/2014/main" id="{92B8812B-FE41-4800-9A26-EC04B1DBB6E3}"/>
                </a:ext>
              </a:extLst>
            </p:cNvPr>
            <p:cNvSpPr>
              <a:spLocks noEditPoints="1"/>
            </p:cNvSpPr>
            <p:nvPr/>
          </p:nvSpPr>
          <p:spPr bwMode="auto">
            <a:xfrm>
              <a:off x="5198289" y="574048"/>
              <a:ext cx="80295" cy="67448"/>
            </a:xfrm>
            <a:custGeom>
              <a:avLst/>
              <a:gdLst>
                <a:gd name="T0" fmla="*/ 22 w 27"/>
                <a:gd name="T1" fmla="*/ 12 h 26"/>
                <a:gd name="T2" fmla="*/ 19 w 27"/>
                <a:gd name="T3" fmla="*/ 17 h 26"/>
                <a:gd name="T4" fmla="*/ 14 w 27"/>
                <a:gd name="T5" fmla="*/ 13 h 26"/>
                <a:gd name="T6" fmla="*/ 17 w 27"/>
                <a:gd name="T7" fmla="*/ 21 h 26"/>
                <a:gd name="T8" fmla="*/ 18 w 27"/>
                <a:gd name="T9" fmla="*/ 22 h 26"/>
                <a:gd name="T10" fmla="*/ 17 w 27"/>
                <a:gd name="T11" fmla="*/ 21 h 26"/>
                <a:gd name="T12" fmla="*/ 13 w 27"/>
                <a:gd name="T13" fmla="*/ 13 h 26"/>
                <a:gd name="T14" fmla="*/ 11 w 27"/>
                <a:gd name="T15" fmla="*/ 19 h 26"/>
                <a:gd name="T16" fmla="*/ 6 w 27"/>
                <a:gd name="T17" fmla="*/ 17 h 26"/>
                <a:gd name="T18" fmla="*/ 6 w 27"/>
                <a:gd name="T19" fmla="*/ 18 h 26"/>
                <a:gd name="T20" fmla="*/ 5 w 27"/>
                <a:gd name="T21" fmla="*/ 17 h 26"/>
                <a:gd name="T22" fmla="*/ 13 w 27"/>
                <a:gd name="T23" fmla="*/ 13 h 26"/>
                <a:gd name="T24" fmla="*/ 6 w 27"/>
                <a:gd name="T25" fmla="*/ 14 h 26"/>
                <a:gd name="T26" fmla="*/ 13 w 27"/>
                <a:gd name="T27" fmla="*/ 13 h 26"/>
                <a:gd name="T28" fmla="*/ 6 w 27"/>
                <a:gd name="T29" fmla="*/ 7 h 26"/>
                <a:gd name="T30" fmla="*/ 7 w 27"/>
                <a:gd name="T31" fmla="*/ 6 h 26"/>
                <a:gd name="T32" fmla="*/ 13 w 27"/>
                <a:gd name="T33" fmla="*/ 13 h 26"/>
                <a:gd name="T34" fmla="*/ 12 w 27"/>
                <a:gd name="T35" fmla="*/ 6 h 26"/>
                <a:gd name="T36" fmla="*/ 13 w 27"/>
                <a:gd name="T37" fmla="*/ 12 h 26"/>
                <a:gd name="T38" fmla="*/ 16 w 27"/>
                <a:gd name="T39" fmla="*/ 5 h 26"/>
                <a:gd name="T40" fmla="*/ 16 w 27"/>
                <a:gd name="T41" fmla="*/ 4 h 26"/>
                <a:gd name="T42" fmla="*/ 16 w 27"/>
                <a:gd name="T43" fmla="*/ 5 h 26"/>
                <a:gd name="T44" fmla="*/ 19 w 27"/>
                <a:gd name="T45" fmla="*/ 9 h 26"/>
                <a:gd name="T46" fmla="*/ 14 w 27"/>
                <a:gd name="T47" fmla="*/ 13 h 26"/>
                <a:gd name="T48" fmla="*/ 22 w 27"/>
                <a:gd name="T49" fmla="*/ 11 h 26"/>
                <a:gd name="T50" fmla="*/ 23 w 27"/>
                <a:gd name="T51" fmla="*/ 13 h 26"/>
                <a:gd name="T52" fmla="*/ 21 w 27"/>
                <a:gd name="T53" fmla="*/ 8 h 26"/>
                <a:gd name="T54" fmla="*/ 17 w 27"/>
                <a:gd name="T55" fmla="*/ 1 h 26"/>
                <a:gd name="T56" fmla="*/ 11 w 27"/>
                <a:gd name="T57" fmla="*/ 5 h 26"/>
                <a:gd name="T58" fmla="*/ 2 w 27"/>
                <a:gd name="T59" fmla="*/ 6 h 26"/>
                <a:gd name="T60" fmla="*/ 1 w 27"/>
                <a:gd name="T61" fmla="*/ 15 h 26"/>
                <a:gd name="T62" fmla="*/ 11 w 27"/>
                <a:gd name="T63" fmla="*/ 20 h 26"/>
                <a:gd name="T64" fmla="*/ 21 w 27"/>
                <a:gd name="T65" fmla="*/ 22 h 26"/>
                <a:gd name="T66" fmla="*/ 26 w 27"/>
                <a:gd name="T6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3" y="13"/>
                  </a:moveTo>
                  <a:cubicBezTo>
                    <a:pt x="22" y="13"/>
                    <a:pt x="22" y="13"/>
                    <a:pt x="22" y="12"/>
                  </a:cubicBezTo>
                  <a:cubicBezTo>
                    <a:pt x="14" y="13"/>
                    <a:pt x="14" y="13"/>
                    <a:pt x="14" y="13"/>
                  </a:cubicBezTo>
                  <a:cubicBezTo>
                    <a:pt x="19" y="17"/>
                    <a:pt x="19" y="17"/>
                    <a:pt x="19" y="17"/>
                  </a:cubicBezTo>
                  <a:cubicBezTo>
                    <a:pt x="19" y="18"/>
                    <a:pt x="19" y="18"/>
                    <a:pt x="19" y="18"/>
                  </a:cubicBezTo>
                  <a:cubicBezTo>
                    <a:pt x="14" y="13"/>
                    <a:pt x="14" y="13"/>
                    <a:pt x="14" y="13"/>
                  </a:cubicBezTo>
                  <a:cubicBezTo>
                    <a:pt x="14" y="13"/>
                    <a:pt x="14" y="13"/>
                    <a:pt x="14" y="13"/>
                  </a:cubicBezTo>
                  <a:cubicBezTo>
                    <a:pt x="17" y="21"/>
                    <a:pt x="17" y="21"/>
                    <a:pt x="17" y="21"/>
                  </a:cubicBezTo>
                  <a:cubicBezTo>
                    <a:pt x="17" y="21"/>
                    <a:pt x="18" y="21"/>
                    <a:pt x="18" y="21"/>
                  </a:cubicBezTo>
                  <a:cubicBezTo>
                    <a:pt x="18" y="21"/>
                    <a:pt x="18" y="22"/>
                    <a:pt x="18" y="22"/>
                  </a:cubicBezTo>
                  <a:cubicBezTo>
                    <a:pt x="18" y="22"/>
                    <a:pt x="17" y="22"/>
                    <a:pt x="17" y="22"/>
                  </a:cubicBezTo>
                  <a:cubicBezTo>
                    <a:pt x="16" y="22"/>
                    <a:pt x="16" y="21"/>
                    <a:pt x="17" y="21"/>
                  </a:cubicBezTo>
                  <a:cubicBezTo>
                    <a:pt x="17" y="21"/>
                    <a:pt x="17" y="21"/>
                    <a:pt x="17" y="21"/>
                  </a:cubicBezTo>
                  <a:cubicBezTo>
                    <a:pt x="13" y="13"/>
                    <a:pt x="13" y="13"/>
                    <a:pt x="13" y="13"/>
                  </a:cubicBezTo>
                  <a:cubicBezTo>
                    <a:pt x="12" y="19"/>
                    <a:pt x="12" y="19"/>
                    <a:pt x="12" y="19"/>
                  </a:cubicBezTo>
                  <a:cubicBezTo>
                    <a:pt x="11" y="19"/>
                    <a:pt x="11" y="19"/>
                    <a:pt x="11" y="19"/>
                  </a:cubicBezTo>
                  <a:cubicBezTo>
                    <a:pt x="13" y="13"/>
                    <a:pt x="13" y="13"/>
                    <a:pt x="13" y="13"/>
                  </a:cubicBezTo>
                  <a:cubicBezTo>
                    <a:pt x="6" y="17"/>
                    <a:pt x="6" y="17"/>
                    <a:pt x="6" y="17"/>
                  </a:cubicBezTo>
                  <a:cubicBezTo>
                    <a:pt x="6" y="17"/>
                    <a:pt x="6" y="17"/>
                    <a:pt x="6" y="17"/>
                  </a:cubicBezTo>
                  <a:cubicBezTo>
                    <a:pt x="6" y="18"/>
                    <a:pt x="6" y="18"/>
                    <a:pt x="6" y="18"/>
                  </a:cubicBezTo>
                  <a:cubicBezTo>
                    <a:pt x="5" y="18"/>
                    <a:pt x="5" y="18"/>
                    <a:pt x="5" y="18"/>
                  </a:cubicBezTo>
                  <a:cubicBezTo>
                    <a:pt x="5" y="17"/>
                    <a:pt x="5" y="17"/>
                    <a:pt x="5" y="17"/>
                  </a:cubicBezTo>
                  <a:cubicBezTo>
                    <a:pt x="6"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3" y="13"/>
                    <a:pt x="13" y="13"/>
                    <a:pt x="13" y="13"/>
                  </a:cubicBezTo>
                  <a:cubicBezTo>
                    <a:pt x="7" y="8"/>
                    <a:pt x="7" y="8"/>
                    <a:pt x="7" y="8"/>
                  </a:cubicBezTo>
                  <a:cubicBezTo>
                    <a:pt x="7" y="8"/>
                    <a:pt x="6" y="8"/>
                    <a:pt x="6" y="7"/>
                  </a:cubicBezTo>
                  <a:cubicBezTo>
                    <a:pt x="6" y="7"/>
                    <a:pt x="6" y="7"/>
                    <a:pt x="6" y="6"/>
                  </a:cubicBezTo>
                  <a:cubicBezTo>
                    <a:pt x="6" y="6"/>
                    <a:pt x="7" y="6"/>
                    <a:pt x="7" y="6"/>
                  </a:cubicBezTo>
                  <a:cubicBezTo>
                    <a:pt x="7" y="7"/>
                    <a:pt x="7" y="7"/>
                    <a:pt x="7" y="7"/>
                  </a:cubicBezTo>
                  <a:cubicBezTo>
                    <a:pt x="13" y="13"/>
                    <a:pt x="13" y="13"/>
                    <a:pt x="13" y="13"/>
                  </a:cubicBezTo>
                  <a:cubicBezTo>
                    <a:pt x="12" y="7"/>
                    <a:pt x="12" y="7"/>
                    <a:pt x="12" y="7"/>
                  </a:cubicBezTo>
                  <a:cubicBezTo>
                    <a:pt x="12" y="6"/>
                    <a:pt x="12" y="6"/>
                    <a:pt x="12" y="6"/>
                  </a:cubicBezTo>
                  <a:cubicBezTo>
                    <a:pt x="13" y="13"/>
                    <a:pt x="13" y="13"/>
                    <a:pt x="13" y="13"/>
                  </a:cubicBezTo>
                  <a:cubicBezTo>
                    <a:pt x="13" y="12"/>
                    <a:pt x="13" y="12"/>
                    <a:pt x="13" y="12"/>
                  </a:cubicBezTo>
                  <a:cubicBezTo>
                    <a:pt x="14" y="12"/>
                    <a:pt x="14" y="12"/>
                    <a:pt x="14" y="12"/>
                  </a:cubicBezTo>
                  <a:cubicBezTo>
                    <a:pt x="16" y="5"/>
                    <a:pt x="16" y="5"/>
                    <a:pt x="16" y="5"/>
                  </a:cubicBezTo>
                  <a:cubicBezTo>
                    <a:pt x="16" y="5"/>
                    <a:pt x="15" y="5"/>
                    <a:pt x="15" y="4"/>
                  </a:cubicBezTo>
                  <a:cubicBezTo>
                    <a:pt x="16" y="4"/>
                    <a:pt x="16" y="4"/>
                    <a:pt x="16" y="4"/>
                  </a:cubicBezTo>
                  <a:cubicBezTo>
                    <a:pt x="17" y="4"/>
                    <a:pt x="17" y="4"/>
                    <a:pt x="17" y="5"/>
                  </a:cubicBezTo>
                  <a:cubicBezTo>
                    <a:pt x="17" y="5"/>
                    <a:pt x="17" y="5"/>
                    <a:pt x="16" y="5"/>
                  </a:cubicBezTo>
                  <a:cubicBezTo>
                    <a:pt x="14" y="13"/>
                    <a:pt x="14" y="13"/>
                    <a:pt x="14" y="13"/>
                  </a:cubicBezTo>
                  <a:cubicBezTo>
                    <a:pt x="19" y="9"/>
                    <a:pt x="19" y="9"/>
                    <a:pt x="19" y="9"/>
                  </a:cubicBezTo>
                  <a:cubicBezTo>
                    <a:pt x="19" y="9"/>
                    <a:pt x="19" y="9"/>
                    <a:pt x="19" y="9"/>
                  </a:cubicBezTo>
                  <a:cubicBezTo>
                    <a:pt x="14" y="13"/>
                    <a:pt x="14" y="13"/>
                    <a:pt x="14" y="13"/>
                  </a:cubicBezTo>
                  <a:cubicBezTo>
                    <a:pt x="22" y="12"/>
                    <a:pt x="22" y="12"/>
                    <a:pt x="22" y="12"/>
                  </a:cubicBezTo>
                  <a:cubicBezTo>
                    <a:pt x="22" y="12"/>
                    <a:pt x="22" y="11"/>
                    <a:pt x="22" y="11"/>
                  </a:cubicBezTo>
                  <a:cubicBezTo>
                    <a:pt x="23" y="11"/>
                    <a:pt x="23" y="12"/>
                    <a:pt x="23" y="12"/>
                  </a:cubicBezTo>
                  <a:cubicBezTo>
                    <a:pt x="23" y="12"/>
                    <a:pt x="23" y="13"/>
                    <a:pt x="23" y="13"/>
                  </a:cubicBezTo>
                  <a:close/>
                  <a:moveTo>
                    <a:pt x="23" y="8"/>
                  </a:moveTo>
                  <a:cubicBezTo>
                    <a:pt x="22" y="8"/>
                    <a:pt x="22" y="8"/>
                    <a:pt x="21" y="8"/>
                  </a:cubicBezTo>
                  <a:cubicBezTo>
                    <a:pt x="21" y="7"/>
                    <a:pt x="21" y="7"/>
                    <a:pt x="21" y="7"/>
                  </a:cubicBezTo>
                  <a:cubicBezTo>
                    <a:pt x="22" y="5"/>
                    <a:pt x="20" y="2"/>
                    <a:pt x="17" y="1"/>
                  </a:cubicBezTo>
                  <a:cubicBezTo>
                    <a:pt x="15" y="0"/>
                    <a:pt x="12" y="1"/>
                    <a:pt x="11" y="4"/>
                  </a:cubicBezTo>
                  <a:cubicBezTo>
                    <a:pt x="11" y="4"/>
                    <a:pt x="11" y="4"/>
                    <a:pt x="11" y="5"/>
                  </a:cubicBezTo>
                  <a:cubicBezTo>
                    <a:pt x="10" y="4"/>
                    <a:pt x="9" y="3"/>
                    <a:pt x="9" y="3"/>
                  </a:cubicBezTo>
                  <a:cubicBezTo>
                    <a:pt x="6" y="2"/>
                    <a:pt x="3" y="4"/>
                    <a:pt x="2" y="6"/>
                  </a:cubicBezTo>
                  <a:cubicBezTo>
                    <a:pt x="1" y="8"/>
                    <a:pt x="2" y="11"/>
                    <a:pt x="4" y="12"/>
                  </a:cubicBezTo>
                  <a:cubicBezTo>
                    <a:pt x="3" y="13"/>
                    <a:pt x="1" y="14"/>
                    <a:pt x="1" y="15"/>
                  </a:cubicBezTo>
                  <a:cubicBezTo>
                    <a:pt x="0" y="18"/>
                    <a:pt x="2" y="21"/>
                    <a:pt x="5" y="22"/>
                  </a:cubicBezTo>
                  <a:cubicBezTo>
                    <a:pt x="7" y="22"/>
                    <a:pt x="9" y="21"/>
                    <a:pt x="11" y="20"/>
                  </a:cubicBezTo>
                  <a:cubicBezTo>
                    <a:pt x="11" y="22"/>
                    <a:pt x="12" y="24"/>
                    <a:pt x="14" y="25"/>
                  </a:cubicBezTo>
                  <a:cubicBezTo>
                    <a:pt x="17" y="26"/>
                    <a:pt x="20" y="24"/>
                    <a:pt x="21" y="22"/>
                  </a:cubicBezTo>
                  <a:cubicBezTo>
                    <a:pt x="21" y="20"/>
                    <a:pt x="21" y="19"/>
                    <a:pt x="20" y="17"/>
                  </a:cubicBezTo>
                  <a:cubicBezTo>
                    <a:pt x="23" y="18"/>
                    <a:pt x="26" y="17"/>
                    <a:pt x="26" y="14"/>
                  </a:cubicBezTo>
                  <a:cubicBezTo>
                    <a:pt x="27" y="12"/>
                    <a:pt x="26"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345">
              <a:extLst>
                <a:ext uri="{FF2B5EF4-FFF2-40B4-BE49-F238E27FC236}">
                  <a16:creationId xmlns:a16="http://schemas.microsoft.com/office/drawing/2014/main" id="{D800E1B5-B669-4F44-8488-255FB0194D47}"/>
                </a:ext>
              </a:extLst>
            </p:cNvPr>
            <p:cNvSpPr>
              <a:spLocks noEditPoints="1"/>
            </p:cNvSpPr>
            <p:nvPr/>
          </p:nvSpPr>
          <p:spPr bwMode="auto">
            <a:xfrm>
              <a:off x="3483220" y="1152161"/>
              <a:ext cx="77082" cy="67448"/>
            </a:xfrm>
            <a:custGeom>
              <a:avLst/>
              <a:gdLst>
                <a:gd name="T0" fmla="*/ 11 w 27"/>
                <a:gd name="T1" fmla="*/ 18 h 25"/>
                <a:gd name="T2" fmla="*/ 6 w 27"/>
                <a:gd name="T3" fmla="*/ 17 h 25"/>
                <a:gd name="T4" fmla="*/ 5 w 27"/>
                <a:gd name="T5" fmla="*/ 18 h 25"/>
                <a:gd name="T6" fmla="*/ 5 w 27"/>
                <a:gd name="T7" fmla="*/ 17 h 25"/>
                <a:gd name="T8" fmla="*/ 13 w 27"/>
                <a:gd name="T9" fmla="*/ 13 h 25"/>
                <a:gd name="T10" fmla="*/ 6 w 27"/>
                <a:gd name="T11" fmla="*/ 14 h 25"/>
                <a:gd name="T12" fmla="*/ 12 w 27"/>
                <a:gd name="T13" fmla="*/ 13 h 25"/>
                <a:gd name="T14" fmla="*/ 6 w 27"/>
                <a:gd name="T15" fmla="*/ 7 h 25"/>
                <a:gd name="T16" fmla="*/ 7 w 27"/>
                <a:gd name="T17" fmla="*/ 6 h 25"/>
                <a:gd name="T18" fmla="*/ 13 w 27"/>
                <a:gd name="T19" fmla="*/ 13 h 25"/>
                <a:gd name="T20" fmla="*/ 12 w 27"/>
                <a:gd name="T21" fmla="*/ 6 h 25"/>
                <a:gd name="T22" fmla="*/ 13 w 27"/>
                <a:gd name="T23" fmla="*/ 12 h 25"/>
                <a:gd name="T24" fmla="*/ 16 w 27"/>
                <a:gd name="T25" fmla="*/ 5 h 25"/>
                <a:gd name="T26" fmla="*/ 16 w 27"/>
                <a:gd name="T27" fmla="*/ 4 h 25"/>
                <a:gd name="T28" fmla="*/ 16 w 27"/>
                <a:gd name="T29" fmla="*/ 5 h 25"/>
                <a:gd name="T30" fmla="*/ 19 w 27"/>
                <a:gd name="T31" fmla="*/ 9 h 25"/>
                <a:gd name="T32" fmla="*/ 14 w 27"/>
                <a:gd name="T33" fmla="*/ 13 h 25"/>
                <a:gd name="T34" fmla="*/ 22 w 27"/>
                <a:gd name="T35" fmla="*/ 11 h 25"/>
                <a:gd name="T36" fmla="*/ 22 w 27"/>
                <a:gd name="T37" fmla="*/ 13 h 25"/>
                <a:gd name="T38" fmla="*/ 14 w 27"/>
                <a:gd name="T39" fmla="*/ 13 h 25"/>
                <a:gd name="T40" fmla="*/ 19 w 27"/>
                <a:gd name="T41" fmla="*/ 17 h 25"/>
                <a:gd name="T42" fmla="*/ 17 w 27"/>
                <a:gd name="T43" fmla="*/ 20 h 25"/>
                <a:gd name="T44" fmla="*/ 18 w 27"/>
                <a:gd name="T45" fmla="*/ 22 h 25"/>
                <a:gd name="T46" fmla="*/ 16 w 27"/>
                <a:gd name="T47" fmla="*/ 21 h 25"/>
                <a:gd name="T48" fmla="*/ 13 w 27"/>
                <a:gd name="T49" fmla="*/ 13 h 25"/>
                <a:gd name="T50" fmla="*/ 21 w 27"/>
                <a:gd name="T51" fmla="*/ 22 h 25"/>
                <a:gd name="T52" fmla="*/ 26 w 27"/>
                <a:gd name="T53" fmla="*/ 14 h 25"/>
                <a:gd name="T54" fmla="*/ 21 w 27"/>
                <a:gd name="T55" fmla="*/ 7 h 25"/>
                <a:gd name="T56" fmla="*/ 17 w 27"/>
                <a:gd name="T57" fmla="*/ 1 h 25"/>
                <a:gd name="T58" fmla="*/ 10 w 27"/>
                <a:gd name="T59" fmla="*/ 4 h 25"/>
                <a:gd name="T60" fmla="*/ 2 w 27"/>
                <a:gd name="T61" fmla="*/ 6 h 25"/>
                <a:gd name="T62" fmla="*/ 1 w 27"/>
                <a:gd name="T63" fmla="*/ 15 h 25"/>
                <a:gd name="T64" fmla="*/ 10 w 27"/>
                <a:gd name="T65" fmla="*/ 19 h 25"/>
                <a:gd name="T66" fmla="*/ 14 w 27"/>
                <a:gd name="T6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11" y="19"/>
                  </a:move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8"/>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2"/>
                    <a:pt x="22" y="11"/>
                    <a:pt x="22" y="11"/>
                  </a:cubicBezTo>
                  <a:cubicBezTo>
                    <a:pt x="23" y="11"/>
                    <a:pt x="23" y="11"/>
                    <a:pt x="23" y="12"/>
                  </a:cubicBezTo>
                  <a:cubicBezTo>
                    <a:pt x="23" y="12"/>
                    <a:pt x="23" y="13"/>
                    <a:pt x="22" y="13"/>
                  </a:cubicBezTo>
                  <a:cubicBezTo>
                    <a:pt x="22" y="13"/>
                    <a:pt x="22" y="13"/>
                    <a:pt x="22" y="12"/>
                  </a:cubicBezTo>
                  <a:cubicBezTo>
                    <a:pt x="14" y="13"/>
                    <a:pt x="14" y="13"/>
                    <a:pt x="14" y="13"/>
                  </a:cubicBezTo>
                  <a:cubicBezTo>
                    <a:pt x="19" y="17"/>
                    <a:pt x="19" y="17"/>
                    <a:pt x="19" y="17"/>
                  </a:cubicBezTo>
                  <a:cubicBezTo>
                    <a:pt x="19" y="17"/>
                    <a:pt x="19" y="17"/>
                    <a:pt x="19" y="17"/>
                  </a:cubicBezTo>
                  <a:cubicBezTo>
                    <a:pt x="14" y="13"/>
                    <a:pt x="14" y="13"/>
                    <a:pt x="14" y="13"/>
                  </a:cubicBezTo>
                  <a:cubicBezTo>
                    <a:pt x="17" y="20"/>
                    <a:pt x="17" y="20"/>
                    <a:pt x="17" y="20"/>
                  </a:cubicBezTo>
                  <a:cubicBezTo>
                    <a:pt x="17" y="20"/>
                    <a:pt x="17" y="20"/>
                    <a:pt x="18" y="21"/>
                  </a:cubicBezTo>
                  <a:cubicBezTo>
                    <a:pt x="18" y="21"/>
                    <a:pt x="18" y="21"/>
                    <a:pt x="18" y="22"/>
                  </a:cubicBezTo>
                  <a:cubicBezTo>
                    <a:pt x="17" y="22"/>
                    <a:pt x="17" y="22"/>
                    <a:pt x="17" y="22"/>
                  </a:cubicBezTo>
                  <a:cubicBezTo>
                    <a:pt x="16" y="21"/>
                    <a:pt x="16" y="21"/>
                    <a:pt x="16" y="21"/>
                  </a:cubicBezTo>
                  <a:cubicBezTo>
                    <a:pt x="16" y="21"/>
                    <a:pt x="17" y="21"/>
                    <a:pt x="17" y="21"/>
                  </a:cubicBezTo>
                  <a:cubicBezTo>
                    <a:pt x="13" y="13"/>
                    <a:pt x="13" y="13"/>
                    <a:pt x="13" y="13"/>
                  </a:cubicBezTo>
                  <a:lnTo>
                    <a:pt x="11" y="19"/>
                  </a:lnTo>
                  <a:close/>
                  <a:moveTo>
                    <a:pt x="21" y="22"/>
                  </a:moveTo>
                  <a:cubicBezTo>
                    <a:pt x="21" y="20"/>
                    <a:pt x="21" y="19"/>
                    <a:pt x="20" y="17"/>
                  </a:cubicBezTo>
                  <a:cubicBezTo>
                    <a:pt x="23" y="18"/>
                    <a:pt x="25" y="17"/>
                    <a:pt x="26" y="14"/>
                  </a:cubicBezTo>
                  <a:cubicBezTo>
                    <a:pt x="27" y="11"/>
                    <a:pt x="25" y="9"/>
                    <a:pt x="23" y="8"/>
                  </a:cubicBez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6" y="2"/>
                    <a:pt x="3" y="4"/>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346">
              <a:extLst>
                <a:ext uri="{FF2B5EF4-FFF2-40B4-BE49-F238E27FC236}">
                  <a16:creationId xmlns:a16="http://schemas.microsoft.com/office/drawing/2014/main" id="{2EA0710B-2546-41AB-9402-A7BA57DB2894}"/>
                </a:ext>
              </a:extLst>
            </p:cNvPr>
            <p:cNvSpPr>
              <a:spLocks noEditPoints="1"/>
            </p:cNvSpPr>
            <p:nvPr/>
          </p:nvSpPr>
          <p:spPr bwMode="auto">
            <a:xfrm>
              <a:off x="2943648" y="464848"/>
              <a:ext cx="80295" cy="64235"/>
            </a:xfrm>
            <a:custGeom>
              <a:avLst/>
              <a:gdLst>
                <a:gd name="T0" fmla="*/ 5 w 27"/>
                <a:gd name="T1" fmla="*/ 17 h 25"/>
                <a:gd name="T2" fmla="*/ 12 w 27"/>
                <a:gd name="T3" fmla="*/ 13 h 25"/>
                <a:gd name="T4" fmla="*/ 6 w 27"/>
                <a:gd name="T5" fmla="*/ 14 h 25"/>
                <a:gd name="T6" fmla="*/ 6 w 27"/>
                <a:gd name="T7" fmla="*/ 7 h 25"/>
                <a:gd name="T8" fmla="*/ 5 w 27"/>
                <a:gd name="T9" fmla="*/ 6 h 25"/>
                <a:gd name="T10" fmla="*/ 7 w 27"/>
                <a:gd name="T11" fmla="*/ 7 h 25"/>
                <a:gd name="T12" fmla="*/ 11 w 27"/>
                <a:gd name="T13" fmla="*/ 6 h 25"/>
                <a:gd name="T14" fmla="*/ 13 w 27"/>
                <a:gd name="T15" fmla="*/ 12 h 25"/>
                <a:gd name="T16" fmla="*/ 13 w 27"/>
                <a:gd name="T17" fmla="*/ 12 h 25"/>
                <a:gd name="T18" fmla="*/ 15 w 27"/>
                <a:gd name="T19" fmla="*/ 4 h 25"/>
                <a:gd name="T20" fmla="*/ 16 w 27"/>
                <a:gd name="T21" fmla="*/ 4 h 25"/>
                <a:gd name="T22" fmla="*/ 13 w 27"/>
                <a:gd name="T23" fmla="*/ 12 h 25"/>
                <a:gd name="T24" fmla="*/ 18 w 27"/>
                <a:gd name="T25" fmla="*/ 9 h 25"/>
                <a:gd name="T26" fmla="*/ 21 w 27"/>
                <a:gd name="T27" fmla="*/ 12 h 25"/>
                <a:gd name="T28" fmla="*/ 23 w 27"/>
                <a:gd name="T29" fmla="*/ 12 h 25"/>
                <a:gd name="T30" fmla="*/ 21 w 27"/>
                <a:gd name="T31" fmla="*/ 12 h 25"/>
                <a:gd name="T32" fmla="*/ 19 w 27"/>
                <a:gd name="T33" fmla="*/ 17 h 25"/>
                <a:gd name="T34" fmla="*/ 13 w 27"/>
                <a:gd name="T35" fmla="*/ 13 h 25"/>
                <a:gd name="T36" fmla="*/ 17 w 27"/>
                <a:gd name="T37" fmla="*/ 20 h 25"/>
                <a:gd name="T38" fmla="*/ 17 w 27"/>
                <a:gd name="T39" fmla="*/ 22 h 25"/>
                <a:gd name="T40" fmla="*/ 16 w 27"/>
                <a:gd name="T41" fmla="*/ 20 h 25"/>
                <a:gd name="T42" fmla="*/ 13 w 27"/>
                <a:gd name="T43" fmla="*/ 13 h 25"/>
                <a:gd name="T44" fmla="*/ 11 w 27"/>
                <a:gd name="T45" fmla="*/ 18 h 25"/>
                <a:gd name="T46" fmla="*/ 6 w 27"/>
                <a:gd name="T47" fmla="*/ 17 h 25"/>
                <a:gd name="T48" fmla="*/ 5 w 27"/>
                <a:gd name="T49" fmla="*/ 18 h 25"/>
                <a:gd name="T50" fmla="*/ 5 w 27"/>
                <a:gd name="T51" fmla="*/ 16 h 25"/>
                <a:gd name="T52" fmla="*/ 10 w 27"/>
                <a:gd name="T53" fmla="*/ 19 h 25"/>
                <a:gd name="T54" fmla="*/ 20 w 27"/>
                <a:gd name="T55" fmla="*/ 21 h 25"/>
                <a:gd name="T56" fmla="*/ 26 w 27"/>
                <a:gd name="T57" fmla="*/ 14 h 25"/>
                <a:gd name="T58" fmla="*/ 20 w 27"/>
                <a:gd name="T59" fmla="*/ 7 h 25"/>
                <a:gd name="T60" fmla="*/ 17 w 27"/>
                <a:gd name="T61" fmla="*/ 1 h 25"/>
                <a:gd name="T62" fmla="*/ 10 w 27"/>
                <a:gd name="T63" fmla="*/ 4 h 25"/>
                <a:gd name="T64" fmla="*/ 1 w 27"/>
                <a:gd name="T65" fmla="*/ 6 h 25"/>
                <a:gd name="T66" fmla="*/ 0 w 27"/>
                <a:gd name="T6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5" y="16"/>
                  </a:moveTo>
                  <a:cubicBezTo>
                    <a:pt x="5" y="16"/>
                    <a:pt x="5" y="16"/>
                    <a:pt x="5" y="17"/>
                  </a:cubicBezTo>
                  <a:cubicBezTo>
                    <a:pt x="12" y="13"/>
                    <a:pt x="12" y="13"/>
                    <a:pt x="12" y="13"/>
                  </a:cubicBezTo>
                  <a:cubicBezTo>
                    <a:pt x="12" y="13"/>
                    <a:pt x="12" y="13"/>
                    <a:pt x="12" y="13"/>
                  </a:cubicBezTo>
                  <a:cubicBezTo>
                    <a:pt x="6" y="14"/>
                    <a:pt x="6" y="14"/>
                    <a:pt x="6" y="14"/>
                  </a:cubicBezTo>
                  <a:cubicBezTo>
                    <a:pt x="6" y="14"/>
                    <a:pt x="6" y="14"/>
                    <a:pt x="6" y="14"/>
                  </a:cubicBezTo>
                  <a:cubicBezTo>
                    <a:pt x="12" y="12"/>
                    <a:pt x="12" y="12"/>
                    <a:pt x="12" y="12"/>
                  </a:cubicBezTo>
                  <a:cubicBezTo>
                    <a:pt x="6" y="7"/>
                    <a:pt x="6" y="7"/>
                    <a:pt x="6" y="7"/>
                  </a:cubicBezTo>
                  <a:cubicBezTo>
                    <a:pt x="6" y="7"/>
                    <a:pt x="6" y="7"/>
                    <a:pt x="5" y="7"/>
                  </a:cubicBezTo>
                  <a:cubicBezTo>
                    <a:pt x="5" y="7"/>
                    <a:pt x="5" y="6"/>
                    <a:pt x="5" y="6"/>
                  </a:cubicBezTo>
                  <a:cubicBezTo>
                    <a:pt x="6" y="6"/>
                    <a:pt x="6" y="6"/>
                    <a:pt x="6" y="6"/>
                  </a:cubicBezTo>
                  <a:cubicBezTo>
                    <a:pt x="7" y="6"/>
                    <a:pt x="7" y="7"/>
                    <a:pt x="7" y="7"/>
                  </a:cubicBezTo>
                  <a:cubicBezTo>
                    <a:pt x="13" y="12"/>
                    <a:pt x="13" y="12"/>
                    <a:pt x="13" y="12"/>
                  </a:cubicBezTo>
                  <a:cubicBezTo>
                    <a:pt x="11" y="6"/>
                    <a:pt x="11" y="6"/>
                    <a:pt x="11" y="6"/>
                  </a:cubicBezTo>
                  <a:cubicBezTo>
                    <a:pt x="11" y="6"/>
                    <a:pt x="11" y="6"/>
                    <a:pt x="11" y="6"/>
                  </a:cubicBezTo>
                  <a:cubicBezTo>
                    <a:pt x="13" y="12"/>
                    <a:pt x="13" y="12"/>
                    <a:pt x="13" y="12"/>
                  </a:cubicBezTo>
                  <a:cubicBezTo>
                    <a:pt x="13" y="12"/>
                    <a:pt x="13" y="12"/>
                    <a:pt x="13" y="12"/>
                  </a:cubicBezTo>
                  <a:cubicBezTo>
                    <a:pt x="13" y="12"/>
                    <a:pt x="13" y="12"/>
                    <a:pt x="13" y="12"/>
                  </a:cubicBezTo>
                  <a:cubicBezTo>
                    <a:pt x="15" y="5"/>
                    <a:pt x="15" y="5"/>
                    <a:pt x="15" y="5"/>
                  </a:cubicBezTo>
                  <a:cubicBezTo>
                    <a:pt x="15" y="5"/>
                    <a:pt x="15" y="4"/>
                    <a:pt x="15" y="4"/>
                  </a:cubicBezTo>
                  <a:cubicBezTo>
                    <a:pt x="15" y="3"/>
                    <a:pt x="15" y="3"/>
                    <a:pt x="16" y="3"/>
                  </a:cubicBezTo>
                  <a:cubicBezTo>
                    <a:pt x="16" y="4"/>
                    <a:pt x="17" y="4"/>
                    <a:pt x="16" y="4"/>
                  </a:cubicBezTo>
                  <a:cubicBezTo>
                    <a:pt x="16" y="5"/>
                    <a:pt x="16" y="5"/>
                    <a:pt x="16" y="5"/>
                  </a:cubicBezTo>
                  <a:cubicBezTo>
                    <a:pt x="13" y="12"/>
                    <a:pt x="13" y="12"/>
                    <a:pt x="13" y="12"/>
                  </a:cubicBezTo>
                  <a:cubicBezTo>
                    <a:pt x="18" y="8"/>
                    <a:pt x="18" y="8"/>
                    <a:pt x="18" y="8"/>
                  </a:cubicBezTo>
                  <a:cubicBezTo>
                    <a:pt x="18" y="9"/>
                    <a:pt x="18" y="9"/>
                    <a:pt x="18" y="9"/>
                  </a:cubicBezTo>
                  <a:cubicBezTo>
                    <a:pt x="14" y="12"/>
                    <a:pt x="14" y="12"/>
                    <a:pt x="14" y="12"/>
                  </a:cubicBezTo>
                  <a:cubicBezTo>
                    <a:pt x="21" y="12"/>
                    <a:pt x="21" y="12"/>
                    <a:pt x="21" y="12"/>
                  </a:cubicBezTo>
                  <a:cubicBezTo>
                    <a:pt x="21" y="11"/>
                    <a:pt x="21" y="11"/>
                    <a:pt x="22" y="11"/>
                  </a:cubicBezTo>
                  <a:cubicBezTo>
                    <a:pt x="22" y="11"/>
                    <a:pt x="23" y="11"/>
                    <a:pt x="23" y="12"/>
                  </a:cubicBezTo>
                  <a:cubicBezTo>
                    <a:pt x="23" y="12"/>
                    <a:pt x="23" y="12"/>
                    <a:pt x="22" y="12"/>
                  </a:cubicBezTo>
                  <a:cubicBezTo>
                    <a:pt x="22" y="13"/>
                    <a:pt x="21" y="12"/>
                    <a:pt x="21" y="12"/>
                  </a:cubicBezTo>
                  <a:cubicBezTo>
                    <a:pt x="13" y="13"/>
                    <a:pt x="13" y="13"/>
                    <a:pt x="13" y="13"/>
                  </a:cubicBezTo>
                  <a:cubicBezTo>
                    <a:pt x="19" y="17"/>
                    <a:pt x="19" y="17"/>
                    <a:pt x="19" y="17"/>
                  </a:cubicBezTo>
                  <a:cubicBezTo>
                    <a:pt x="18" y="17"/>
                    <a:pt x="18" y="17"/>
                    <a:pt x="18" y="17"/>
                  </a:cubicBezTo>
                  <a:cubicBezTo>
                    <a:pt x="13" y="13"/>
                    <a:pt x="13" y="13"/>
                    <a:pt x="13" y="13"/>
                  </a:cubicBezTo>
                  <a:cubicBezTo>
                    <a:pt x="13" y="13"/>
                    <a:pt x="13" y="13"/>
                    <a:pt x="13" y="13"/>
                  </a:cubicBezTo>
                  <a:cubicBezTo>
                    <a:pt x="17" y="20"/>
                    <a:pt x="17" y="20"/>
                    <a:pt x="17" y="20"/>
                  </a:cubicBezTo>
                  <a:cubicBezTo>
                    <a:pt x="17" y="20"/>
                    <a:pt x="17" y="20"/>
                    <a:pt x="17" y="20"/>
                  </a:cubicBezTo>
                  <a:cubicBezTo>
                    <a:pt x="18" y="21"/>
                    <a:pt x="18" y="21"/>
                    <a:pt x="17" y="22"/>
                  </a:cubicBezTo>
                  <a:cubicBezTo>
                    <a:pt x="17" y="22"/>
                    <a:pt x="17" y="22"/>
                    <a:pt x="16" y="22"/>
                  </a:cubicBezTo>
                  <a:cubicBezTo>
                    <a:pt x="16" y="21"/>
                    <a:pt x="16" y="21"/>
                    <a:pt x="16" y="20"/>
                  </a:cubicBezTo>
                  <a:cubicBezTo>
                    <a:pt x="16" y="20"/>
                    <a:pt x="16" y="20"/>
                    <a:pt x="16" y="20"/>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7"/>
                    <a:pt x="5" y="18"/>
                    <a:pt x="5" y="18"/>
                  </a:cubicBezTo>
                  <a:cubicBezTo>
                    <a:pt x="5" y="18"/>
                    <a:pt x="4" y="18"/>
                    <a:pt x="4" y="17"/>
                  </a:cubicBezTo>
                  <a:cubicBezTo>
                    <a:pt x="4" y="17"/>
                    <a:pt x="4" y="16"/>
                    <a:pt x="5" y="16"/>
                  </a:cubicBezTo>
                  <a:close/>
                  <a:moveTo>
                    <a:pt x="4" y="21"/>
                  </a:moveTo>
                  <a:cubicBezTo>
                    <a:pt x="6" y="22"/>
                    <a:pt x="9" y="21"/>
                    <a:pt x="10" y="19"/>
                  </a:cubicBezTo>
                  <a:cubicBezTo>
                    <a:pt x="10" y="21"/>
                    <a:pt x="11" y="24"/>
                    <a:pt x="14" y="24"/>
                  </a:cubicBezTo>
                  <a:cubicBezTo>
                    <a:pt x="17" y="25"/>
                    <a:pt x="20" y="24"/>
                    <a:pt x="20" y="21"/>
                  </a:cubicBezTo>
                  <a:cubicBezTo>
                    <a:pt x="21" y="20"/>
                    <a:pt x="21" y="18"/>
                    <a:pt x="20" y="17"/>
                  </a:cubicBezTo>
                  <a:cubicBezTo>
                    <a:pt x="22" y="18"/>
                    <a:pt x="25" y="16"/>
                    <a:pt x="26" y="14"/>
                  </a:cubicBezTo>
                  <a:cubicBezTo>
                    <a:pt x="27" y="11"/>
                    <a:pt x="25" y="8"/>
                    <a:pt x="22" y="8"/>
                  </a:cubicBezTo>
                  <a:cubicBezTo>
                    <a:pt x="22" y="7"/>
                    <a:pt x="21" y="7"/>
                    <a:pt x="20" y="7"/>
                  </a:cubicBezTo>
                  <a:cubicBezTo>
                    <a:pt x="20" y="7"/>
                    <a:pt x="20" y="7"/>
                    <a:pt x="20" y="7"/>
                  </a:cubicBezTo>
                  <a:cubicBezTo>
                    <a:pt x="21" y="4"/>
                    <a:pt x="20" y="1"/>
                    <a:pt x="17" y="1"/>
                  </a:cubicBezTo>
                  <a:cubicBezTo>
                    <a:pt x="14" y="0"/>
                    <a:pt x="11" y="1"/>
                    <a:pt x="10" y="4"/>
                  </a:cubicBezTo>
                  <a:cubicBezTo>
                    <a:pt x="10" y="4"/>
                    <a:pt x="10" y="4"/>
                    <a:pt x="10" y="4"/>
                  </a:cubicBezTo>
                  <a:cubicBezTo>
                    <a:pt x="10" y="4"/>
                    <a:pt x="9" y="3"/>
                    <a:pt x="8" y="3"/>
                  </a:cubicBezTo>
                  <a:cubicBezTo>
                    <a:pt x="5" y="2"/>
                    <a:pt x="2" y="3"/>
                    <a:pt x="1" y="6"/>
                  </a:cubicBezTo>
                  <a:cubicBezTo>
                    <a:pt x="1" y="8"/>
                    <a:pt x="2" y="10"/>
                    <a:pt x="4" y="12"/>
                  </a:cubicBezTo>
                  <a:cubicBezTo>
                    <a:pt x="2" y="12"/>
                    <a:pt x="1" y="13"/>
                    <a:pt x="0" y="15"/>
                  </a:cubicBezTo>
                  <a:cubicBezTo>
                    <a:pt x="0" y="17"/>
                    <a:pt x="1" y="20"/>
                    <a:pt x="4"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347">
              <a:extLst>
                <a:ext uri="{FF2B5EF4-FFF2-40B4-BE49-F238E27FC236}">
                  <a16:creationId xmlns:a16="http://schemas.microsoft.com/office/drawing/2014/main" id="{F668E636-A63A-434B-8CDC-F4ADE7755471}"/>
                </a:ext>
              </a:extLst>
            </p:cNvPr>
            <p:cNvSpPr>
              <a:spLocks/>
            </p:cNvSpPr>
            <p:nvPr/>
          </p:nvSpPr>
          <p:spPr bwMode="auto">
            <a:xfrm>
              <a:off x="2738096" y="1823416"/>
              <a:ext cx="321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348">
              <a:extLst>
                <a:ext uri="{FF2B5EF4-FFF2-40B4-BE49-F238E27FC236}">
                  <a16:creationId xmlns:a16="http://schemas.microsoft.com/office/drawing/2014/main" id="{91820E3A-1070-4160-BD09-2936ABBE9171}"/>
                </a:ext>
              </a:extLst>
            </p:cNvPr>
            <p:cNvSpPr>
              <a:spLocks noEditPoints="1"/>
            </p:cNvSpPr>
            <p:nvPr/>
          </p:nvSpPr>
          <p:spPr bwMode="auto">
            <a:xfrm>
              <a:off x="3113869" y="2266636"/>
              <a:ext cx="157376" cy="144529"/>
            </a:xfrm>
            <a:custGeom>
              <a:avLst/>
              <a:gdLst>
                <a:gd name="T0" fmla="*/ 43 w 54"/>
                <a:gd name="T1" fmla="*/ 35 h 54"/>
                <a:gd name="T2" fmla="*/ 28 w 54"/>
                <a:gd name="T3" fmla="*/ 26 h 54"/>
                <a:gd name="T4" fmla="*/ 38 w 54"/>
                <a:gd name="T5" fmla="*/ 36 h 54"/>
                <a:gd name="T6" fmla="*/ 28 w 54"/>
                <a:gd name="T7" fmla="*/ 27 h 54"/>
                <a:gd name="T8" fmla="*/ 27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29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27 w 54"/>
                <a:gd name="T37" fmla="*/ 24 h 54"/>
                <a:gd name="T38" fmla="*/ 35 w 54"/>
                <a:gd name="T39" fmla="*/ 9 h 54"/>
                <a:gd name="T40" fmla="*/ 39 w 54"/>
                <a:gd name="T41" fmla="*/ 9 h 54"/>
                <a:gd name="T42" fmla="*/ 37 w 54"/>
                <a:gd name="T43" fmla="*/ 11 h 54"/>
                <a:gd name="T44" fmla="*/ 39 w 54"/>
                <a:gd name="T45" fmla="*/ 22 h 54"/>
                <a:gd name="T46" fmla="*/ 28 w 54"/>
                <a:gd name="T47" fmla="*/ 25 h 54"/>
                <a:gd name="T48" fmla="*/ 43 w 54"/>
                <a:gd name="T49" fmla="*/ 33 h 54"/>
                <a:gd name="T50" fmla="*/ 45 w 54"/>
                <a:gd name="T51" fmla="*/ 35 h 54"/>
                <a:gd name="T52" fmla="*/ 42 w 54"/>
                <a:gd name="T53" fmla="*/ 23 h 54"/>
                <a:gd name="T54" fmla="*/ 33 w 54"/>
                <a:gd name="T55" fmla="*/ 2 h 54"/>
                <a:gd name="T56" fmla="*/ 14 w 54"/>
                <a:gd name="T57" fmla="*/ 2 h 54"/>
                <a:gd name="T58" fmla="*/ 10 w 54"/>
                <a:gd name="T59" fmla="*/ 19 h 54"/>
                <a:gd name="T60" fmla="*/ 2 w 54"/>
                <a:gd name="T61" fmla="*/ 32 h 54"/>
                <a:gd name="T62" fmla="*/ 16 w 54"/>
                <a:gd name="T63" fmla="*/ 40 h 54"/>
                <a:gd name="T64" fmla="*/ 29 w 54"/>
                <a:gd name="T65" fmla="*/ 53 h 54"/>
                <a:gd name="T66" fmla="*/ 45 w 54"/>
                <a:gd name="T67" fmla="*/ 44 h 54"/>
                <a:gd name="T68" fmla="*/ 42 w 54"/>
                <a:gd name="T69"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35"/>
                  </a:moveTo>
                  <a:cubicBezTo>
                    <a:pt x="45" y="36"/>
                    <a:pt x="44" y="36"/>
                    <a:pt x="43" y="35"/>
                  </a:cubicBezTo>
                  <a:cubicBezTo>
                    <a:pt x="43" y="35"/>
                    <a:pt x="43" y="34"/>
                    <a:pt x="43" y="33"/>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7"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29"/>
                  </a:cubicBezTo>
                  <a:cubicBezTo>
                    <a:pt x="27" y="25"/>
                    <a:pt x="27" y="25"/>
                    <a:pt x="27" y="25"/>
                  </a:cubicBezTo>
                  <a:cubicBezTo>
                    <a:pt x="14" y="21"/>
                    <a:pt x="14" y="21"/>
                    <a:pt x="14" y="21"/>
                  </a:cubicBezTo>
                  <a:cubicBezTo>
                    <a:pt x="14" y="20"/>
                    <a:pt x="14" y="20"/>
                    <a:pt x="14" y="20"/>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0"/>
                    <a:pt x="28" y="10"/>
                    <a:pt x="28" y="10"/>
                  </a:cubicBezTo>
                  <a:cubicBezTo>
                    <a:pt x="29" y="11"/>
                    <a:pt x="29" y="11"/>
                    <a:pt x="29" y="11"/>
                  </a:cubicBezTo>
                  <a:cubicBezTo>
                    <a:pt x="27" y="24"/>
                    <a:pt x="27" y="24"/>
                    <a:pt x="27" y="24"/>
                  </a:cubicBezTo>
                  <a:cubicBezTo>
                    <a:pt x="27" y="24"/>
                    <a:pt x="27" y="24"/>
                    <a:pt x="27" y="24"/>
                  </a:cubicBezTo>
                  <a:cubicBezTo>
                    <a:pt x="36" y="10"/>
                    <a:pt x="36" y="10"/>
                    <a:pt x="36" y="10"/>
                  </a:cubicBezTo>
                  <a:cubicBezTo>
                    <a:pt x="36" y="10"/>
                    <a:pt x="35" y="9"/>
                    <a:pt x="35" y="9"/>
                  </a:cubicBezTo>
                  <a:cubicBezTo>
                    <a:pt x="36" y="8"/>
                    <a:pt x="36" y="7"/>
                    <a:pt x="37" y="7"/>
                  </a:cubicBezTo>
                  <a:cubicBezTo>
                    <a:pt x="38" y="8"/>
                    <a:pt x="39" y="8"/>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3"/>
                    <a:pt x="46" y="35"/>
                    <a:pt x="45" y="35"/>
                  </a:cubicBezTo>
                  <a:close/>
                  <a:moveTo>
                    <a:pt x="42" y="23"/>
                  </a:moveTo>
                  <a:cubicBezTo>
                    <a:pt x="42" y="23"/>
                    <a:pt x="42" y="23"/>
                    <a:pt x="42" y="23"/>
                  </a:cubicBezTo>
                  <a:cubicBezTo>
                    <a:pt x="46" y="20"/>
                    <a:pt x="48" y="15"/>
                    <a:pt x="46" y="10"/>
                  </a:cubicBezTo>
                  <a:cubicBezTo>
                    <a:pt x="45" y="4"/>
                    <a:pt x="39" y="1"/>
                    <a:pt x="33" y="2"/>
                  </a:cubicBezTo>
                  <a:cubicBezTo>
                    <a:pt x="30" y="3"/>
                    <a:pt x="28" y="6"/>
                    <a:pt x="27" y="8"/>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2"/>
                  </a:cubicBezTo>
                  <a:cubicBezTo>
                    <a:pt x="4" y="38"/>
                    <a:pt x="9" y="42"/>
                    <a:pt x="15" y="40"/>
                  </a:cubicBezTo>
                  <a:cubicBezTo>
                    <a:pt x="15" y="40"/>
                    <a:pt x="16" y="40"/>
                    <a:pt x="16" y="40"/>
                  </a:cubicBezTo>
                  <a:cubicBezTo>
                    <a:pt x="16" y="41"/>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2"/>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349">
              <a:extLst>
                <a:ext uri="{FF2B5EF4-FFF2-40B4-BE49-F238E27FC236}">
                  <a16:creationId xmlns:a16="http://schemas.microsoft.com/office/drawing/2014/main" id="{D4F4D3AF-53C0-4C15-B81C-A7BC933C1ED3}"/>
                </a:ext>
              </a:extLst>
            </p:cNvPr>
            <p:cNvSpPr>
              <a:spLocks noEditPoints="1"/>
            </p:cNvSpPr>
            <p:nvPr/>
          </p:nvSpPr>
          <p:spPr bwMode="auto">
            <a:xfrm>
              <a:off x="4308636" y="516236"/>
              <a:ext cx="157376" cy="144529"/>
            </a:xfrm>
            <a:custGeom>
              <a:avLst/>
              <a:gdLst>
                <a:gd name="T0" fmla="*/ 43 w 54"/>
                <a:gd name="T1" fmla="*/ 35 h 54"/>
                <a:gd name="T2" fmla="*/ 28 w 54"/>
                <a:gd name="T3" fmla="*/ 26 h 54"/>
                <a:gd name="T4" fmla="*/ 38 w 54"/>
                <a:gd name="T5" fmla="*/ 36 h 54"/>
                <a:gd name="T6" fmla="*/ 28 w 54"/>
                <a:gd name="T7" fmla="*/ 27 h 54"/>
                <a:gd name="T8" fmla="*/ 26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30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36 w 54"/>
                <a:gd name="T37" fmla="*/ 10 h 54"/>
                <a:gd name="T38" fmla="*/ 37 w 54"/>
                <a:gd name="T39" fmla="*/ 8 h 54"/>
                <a:gd name="T40" fmla="*/ 37 w 54"/>
                <a:gd name="T41" fmla="*/ 11 h 54"/>
                <a:gd name="T42" fmla="*/ 28 w 54"/>
                <a:gd name="T43" fmla="*/ 25 h 54"/>
                <a:gd name="T44" fmla="*/ 39 w 54"/>
                <a:gd name="T45" fmla="*/ 22 h 54"/>
                <a:gd name="T46" fmla="*/ 43 w 54"/>
                <a:gd name="T47" fmla="*/ 33 h 54"/>
                <a:gd name="T48" fmla="*/ 45 w 54"/>
                <a:gd name="T49" fmla="*/ 33 h 54"/>
                <a:gd name="T50" fmla="*/ 42 w 54"/>
                <a:gd name="T51" fmla="*/ 23 h 54"/>
                <a:gd name="T52" fmla="*/ 46 w 54"/>
                <a:gd name="T53" fmla="*/ 10 h 54"/>
                <a:gd name="T54" fmla="*/ 27 w 54"/>
                <a:gd name="T55" fmla="*/ 9 h 54"/>
                <a:gd name="T56" fmla="*/ 8 w 54"/>
                <a:gd name="T57" fmla="*/ 15 h 54"/>
                <a:gd name="T58" fmla="*/ 9 w 54"/>
                <a:gd name="T59" fmla="*/ 19 h 54"/>
                <a:gd name="T60" fmla="*/ 15 w 54"/>
                <a:gd name="T61" fmla="*/ 40 h 54"/>
                <a:gd name="T62" fmla="*/ 16 w 54"/>
                <a:gd name="T63" fmla="*/ 45 h 54"/>
                <a:gd name="T64" fmla="*/ 36 w 54"/>
                <a:gd name="T65" fmla="*/ 42 h 54"/>
                <a:gd name="T66" fmla="*/ 52 w 54"/>
                <a:gd name="T6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35"/>
                  </a:moveTo>
                  <a:cubicBezTo>
                    <a:pt x="45" y="36"/>
                    <a:pt x="44" y="36"/>
                    <a:pt x="43" y="35"/>
                  </a:cubicBezTo>
                  <a:cubicBezTo>
                    <a:pt x="43" y="35"/>
                    <a:pt x="43" y="34"/>
                    <a:pt x="43" y="34"/>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6"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30"/>
                  </a:cubicBezTo>
                  <a:cubicBezTo>
                    <a:pt x="27" y="25"/>
                    <a:pt x="27" y="25"/>
                    <a:pt x="27" y="25"/>
                  </a:cubicBezTo>
                  <a:cubicBezTo>
                    <a:pt x="14" y="21"/>
                    <a:pt x="14" y="21"/>
                    <a:pt x="14" y="21"/>
                  </a:cubicBezTo>
                  <a:cubicBezTo>
                    <a:pt x="14" y="21"/>
                    <a:pt x="14" y="21"/>
                    <a:pt x="14" y="21"/>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1"/>
                    <a:pt x="28" y="11"/>
                    <a:pt x="28" y="11"/>
                  </a:cubicBezTo>
                  <a:cubicBezTo>
                    <a:pt x="29" y="11"/>
                    <a:pt x="29" y="11"/>
                    <a:pt x="29" y="11"/>
                  </a:cubicBezTo>
                  <a:cubicBezTo>
                    <a:pt x="27" y="25"/>
                    <a:pt x="27" y="25"/>
                    <a:pt x="27" y="25"/>
                  </a:cubicBezTo>
                  <a:cubicBezTo>
                    <a:pt x="36" y="10"/>
                    <a:pt x="36" y="10"/>
                    <a:pt x="36" y="10"/>
                  </a:cubicBezTo>
                  <a:cubicBezTo>
                    <a:pt x="36" y="10"/>
                    <a:pt x="35" y="9"/>
                    <a:pt x="35" y="9"/>
                  </a:cubicBezTo>
                  <a:cubicBezTo>
                    <a:pt x="36" y="8"/>
                    <a:pt x="36" y="7"/>
                    <a:pt x="37" y="8"/>
                  </a:cubicBezTo>
                  <a:cubicBezTo>
                    <a:pt x="38" y="8"/>
                    <a:pt x="39" y="9"/>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4"/>
                    <a:pt x="46" y="35"/>
                    <a:pt x="45" y="35"/>
                  </a:cubicBezTo>
                  <a:close/>
                  <a:moveTo>
                    <a:pt x="42" y="23"/>
                  </a:moveTo>
                  <a:cubicBezTo>
                    <a:pt x="42" y="23"/>
                    <a:pt x="42" y="23"/>
                    <a:pt x="42" y="23"/>
                  </a:cubicBezTo>
                  <a:cubicBezTo>
                    <a:pt x="46" y="20"/>
                    <a:pt x="48" y="15"/>
                    <a:pt x="46" y="10"/>
                  </a:cubicBezTo>
                  <a:cubicBezTo>
                    <a:pt x="45" y="4"/>
                    <a:pt x="39" y="1"/>
                    <a:pt x="33" y="3"/>
                  </a:cubicBezTo>
                  <a:cubicBezTo>
                    <a:pt x="30" y="3"/>
                    <a:pt x="28" y="6"/>
                    <a:pt x="27" y="9"/>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3"/>
                  </a:cubicBezTo>
                  <a:cubicBezTo>
                    <a:pt x="4" y="38"/>
                    <a:pt x="9" y="42"/>
                    <a:pt x="15" y="40"/>
                  </a:cubicBezTo>
                  <a:cubicBezTo>
                    <a:pt x="15" y="40"/>
                    <a:pt x="16" y="40"/>
                    <a:pt x="16" y="40"/>
                  </a:cubicBezTo>
                  <a:cubicBezTo>
                    <a:pt x="16" y="42"/>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3"/>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350">
              <a:extLst>
                <a:ext uri="{FF2B5EF4-FFF2-40B4-BE49-F238E27FC236}">
                  <a16:creationId xmlns:a16="http://schemas.microsoft.com/office/drawing/2014/main" id="{8A5ED525-945B-4391-96E7-119B2F3E26F9}"/>
                </a:ext>
              </a:extLst>
            </p:cNvPr>
            <p:cNvSpPr>
              <a:spLocks noEditPoints="1"/>
            </p:cNvSpPr>
            <p:nvPr/>
          </p:nvSpPr>
          <p:spPr bwMode="auto">
            <a:xfrm>
              <a:off x="2750943" y="243239"/>
              <a:ext cx="167011" cy="141317"/>
            </a:xfrm>
            <a:custGeom>
              <a:avLst/>
              <a:gdLst>
                <a:gd name="T0" fmla="*/ 11 w 57"/>
                <a:gd name="T1" fmla="*/ 24 h 53"/>
                <a:gd name="T2" fmla="*/ 19 w 57"/>
                <a:gd name="T3" fmla="*/ 15 h 53"/>
                <a:gd name="T4" fmla="*/ 27 w 57"/>
                <a:gd name="T5" fmla="*/ 27 h 53"/>
                <a:gd name="T6" fmla="*/ 25 w 57"/>
                <a:gd name="T7" fmla="*/ 10 h 53"/>
                <a:gd name="T8" fmla="*/ 24 w 57"/>
                <a:gd name="T9" fmla="*/ 7 h 53"/>
                <a:gd name="T10" fmla="*/ 26 w 57"/>
                <a:gd name="T11" fmla="*/ 10 h 53"/>
                <a:gd name="T12" fmla="*/ 28 w 57"/>
                <a:gd name="T13" fmla="*/ 27 h 53"/>
                <a:gd name="T14" fmla="*/ 35 w 57"/>
                <a:gd name="T15" fmla="*/ 17 h 53"/>
                <a:gd name="T16" fmla="*/ 45 w 57"/>
                <a:gd name="T17" fmla="*/ 23 h 53"/>
                <a:gd name="T18" fmla="*/ 46 w 57"/>
                <a:gd name="T19" fmla="*/ 21 h 53"/>
                <a:gd name="T20" fmla="*/ 46 w 57"/>
                <a:gd name="T21" fmla="*/ 25 h 53"/>
                <a:gd name="T22" fmla="*/ 29 w 57"/>
                <a:gd name="T23" fmla="*/ 27 h 53"/>
                <a:gd name="T24" fmla="*/ 43 w 57"/>
                <a:gd name="T25" fmla="*/ 29 h 53"/>
                <a:gd name="T26" fmla="*/ 29 w 57"/>
                <a:gd name="T27" fmla="*/ 28 h 53"/>
                <a:gd name="T28" fmla="*/ 40 w 57"/>
                <a:gd name="T29" fmla="*/ 43 h 53"/>
                <a:gd name="T30" fmla="*/ 37 w 57"/>
                <a:gd name="T31" fmla="*/ 44 h 53"/>
                <a:gd name="T32" fmla="*/ 28 w 57"/>
                <a:gd name="T33" fmla="*/ 28 h 53"/>
                <a:gd name="T34" fmla="*/ 27 w 57"/>
                <a:gd name="T35" fmla="*/ 41 h 53"/>
                <a:gd name="T36" fmla="*/ 27 w 57"/>
                <a:gd name="T37" fmla="*/ 29 h 53"/>
                <a:gd name="T38" fmla="*/ 19 w 57"/>
                <a:gd name="T39" fmla="*/ 41 h 53"/>
                <a:gd name="T40" fmla="*/ 17 w 57"/>
                <a:gd name="T41" fmla="*/ 44 h 53"/>
                <a:gd name="T42" fmla="*/ 18 w 57"/>
                <a:gd name="T43" fmla="*/ 41 h 53"/>
                <a:gd name="T44" fmla="*/ 15 w 57"/>
                <a:gd name="T45" fmla="*/ 33 h 53"/>
                <a:gd name="T46" fmla="*/ 26 w 57"/>
                <a:gd name="T47" fmla="*/ 27 h 53"/>
                <a:gd name="T48" fmla="*/ 9 w 57"/>
                <a:gd name="T49" fmla="*/ 26 h 53"/>
                <a:gd name="T50" fmla="*/ 10 w 57"/>
                <a:gd name="T51" fmla="*/ 22 h 53"/>
                <a:gd name="T52" fmla="*/ 10 w 57"/>
                <a:gd name="T53" fmla="*/ 34 h 53"/>
                <a:gd name="T54" fmla="*/ 13 w 57"/>
                <a:gd name="T55" fmla="*/ 49 h 53"/>
                <a:gd name="T56" fmla="*/ 28 w 57"/>
                <a:gd name="T57" fmla="*/ 46 h 53"/>
                <a:gd name="T58" fmla="*/ 47 w 57"/>
                <a:gd name="T59" fmla="*/ 47 h 53"/>
                <a:gd name="T60" fmla="*/ 54 w 57"/>
                <a:gd name="T61" fmla="*/ 30 h 53"/>
                <a:gd name="T62" fmla="*/ 37 w 57"/>
                <a:gd name="T63" fmla="*/ 16 h 53"/>
                <a:gd name="T64" fmla="*/ 33 w 57"/>
                <a:gd name="T65" fmla="*/ 4 h 53"/>
                <a:gd name="T66" fmla="*/ 17 w 57"/>
                <a:gd name="T67" fmla="*/ 15 h 53"/>
                <a:gd name="T68" fmla="*/ 6 w 57"/>
                <a:gd name="T69" fmla="*/ 3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3">
                  <a:moveTo>
                    <a:pt x="10" y="22"/>
                  </a:moveTo>
                  <a:cubicBezTo>
                    <a:pt x="10" y="23"/>
                    <a:pt x="11" y="23"/>
                    <a:pt x="11" y="24"/>
                  </a:cubicBezTo>
                  <a:cubicBezTo>
                    <a:pt x="27" y="27"/>
                    <a:pt x="27" y="27"/>
                    <a:pt x="27" y="27"/>
                  </a:cubicBezTo>
                  <a:cubicBezTo>
                    <a:pt x="19" y="15"/>
                    <a:pt x="19" y="15"/>
                    <a:pt x="19" y="15"/>
                  </a:cubicBezTo>
                  <a:cubicBezTo>
                    <a:pt x="19" y="15"/>
                    <a:pt x="19" y="15"/>
                    <a:pt x="19" y="15"/>
                  </a:cubicBezTo>
                  <a:cubicBezTo>
                    <a:pt x="27" y="27"/>
                    <a:pt x="27" y="27"/>
                    <a:pt x="27" y="27"/>
                  </a:cubicBezTo>
                  <a:cubicBezTo>
                    <a:pt x="27" y="27"/>
                    <a:pt x="27" y="27"/>
                    <a:pt x="27" y="27"/>
                  </a:cubicBezTo>
                  <a:cubicBezTo>
                    <a:pt x="25" y="10"/>
                    <a:pt x="25" y="10"/>
                    <a:pt x="25" y="10"/>
                  </a:cubicBezTo>
                  <a:cubicBezTo>
                    <a:pt x="24" y="10"/>
                    <a:pt x="24" y="10"/>
                    <a:pt x="24" y="9"/>
                  </a:cubicBezTo>
                  <a:cubicBezTo>
                    <a:pt x="23" y="9"/>
                    <a:pt x="23" y="8"/>
                    <a:pt x="24" y="7"/>
                  </a:cubicBezTo>
                  <a:cubicBezTo>
                    <a:pt x="25" y="7"/>
                    <a:pt x="26" y="7"/>
                    <a:pt x="26" y="8"/>
                  </a:cubicBezTo>
                  <a:cubicBezTo>
                    <a:pt x="27" y="9"/>
                    <a:pt x="27" y="10"/>
                    <a:pt x="26" y="10"/>
                  </a:cubicBezTo>
                  <a:cubicBezTo>
                    <a:pt x="26" y="10"/>
                    <a:pt x="26" y="10"/>
                    <a:pt x="26" y="10"/>
                  </a:cubicBezTo>
                  <a:cubicBezTo>
                    <a:pt x="28" y="27"/>
                    <a:pt x="28" y="27"/>
                    <a:pt x="28" y="27"/>
                  </a:cubicBezTo>
                  <a:cubicBezTo>
                    <a:pt x="35" y="17"/>
                    <a:pt x="35" y="17"/>
                    <a:pt x="35" y="17"/>
                  </a:cubicBezTo>
                  <a:cubicBezTo>
                    <a:pt x="35" y="17"/>
                    <a:pt x="35" y="17"/>
                    <a:pt x="35" y="17"/>
                  </a:cubicBezTo>
                  <a:cubicBezTo>
                    <a:pt x="29" y="27"/>
                    <a:pt x="29" y="27"/>
                    <a:pt x="29" y="27"/>
                  </a:cubicBezTo>
                  <a:cubicBezTo>
                    <a:pt x="45" y="23"/>
                    <a:pt x="45" y="23"/>
                    <a:pt x="45" y="23"/>
                  </a:cubicBezTo>
                  <a:cubicBezTo>
                    <a:pt x="45" y="23"/>
                    <a:pt x="45" y="23"/>
                    <a:pt x="45" y="23"/>
                  </a:cubicBezTo>
                  <a:cubicBezTo>
                    <a:pt x="45" y="22"/>
                    <a:pt x="46" y="21"/>
                    <a:pt x="46" y="21"/>
                  </a:cubicBezTo>
                  <a:cubicBezTo>
                    <a:pt x="47" y="22"/>
                    <a:pt x="48" y="22"/>
                    <a:pt x="48" y="23"/>
                  </a:cubicBezTo>
                  <a:cubicBezTo>
                    <a:pt x="48" y="24"/>
                    <a:pt x="47" y="25"/>
                    <a:pt x="46" y="25"/>
                  </a:cubicBezTo>
                  <a:cubicBezTo>
                    <a:pt x="46" y="25"/>
                    <a:pt x="45" y="24"/>
                    <a:pt x="45" y="24"/>
                  </a:cubicBezTo>
                  <a:cubicBezTo>
                    <a:pt x="29" y="27"/>
                    <a:pt x="29" y="27"/>
                    <a:pt x="29" y="27"/>
                  </a:cubicBezTo>
                  <a:cubicBezTo>
                    <a:pt x="29" y="28"/>
                    <a:pt x="29" y="28"/>
                    <a:pt x="29" y="28"/>
                  </a:cubicBezTo>
                  <a:cubicBezTo>
                    <a:pt x="43" y="29"/>
                    <a:pt x="43" y="29"/>
                    <a:pt x="43" y="29"/>
                  </a:cubicBezTo>
                  <a:cubicBezTo>
                    <a:pt x="43" y="29"/>
                    <a:pt x="43" y="29"/>
                    <a:pt x="43" y="29"/>
                  </a:cubicBezTo>
                  <a:cubicBezTo>
                    <a:pt x="29" y="28"/>
                    <a:pt x="29" y="28"/>
                    <a:pt x="29" y="28"/>
                  </a:cubicBezTo>
                  <a:cubicBezTo>
                    <a:pt x="38" y="42"/>
                    <a:pt x="38" y="42"/>
                    <a:pt x="38" y="42"/>
                  </a:cubicBezTo>
                  <a:cubicBezTo>
                    <a:pt x="39" y="42"/>
                    <a:pt x="39" y="42"/>
                    <a:pt x="40" y="43"/>
                  </a:cubicBezTo>
                  <a:cubicBezTo>
                    <a:pt x="40" y="43"/>
                    <a:pt x="40" y="44"/>
                    <a:pt x="39" y="45"/>
                  </a:cubicBezTo>
                  <a:cubicBezTo>
                    <a:pt x="38" y="45"/>
                    <a:pt x="37" y="45"/>
                    <a:pt x="37" y="44"/>
                  </a:cubicBezTo>
                  <a:cubicBezTo>
                    <a:pt x="36" y="44"/>
                    <a:pt x="36" y="43"/>
                    <a:pt x="37" y="42"/>
                  </a:cubicBezTo>
                  <a:cubicBezTo>
                    <a:pt x="28" y="28"/>
                    <a:pt x="28" y="28"/>
                    <a:pt x="28" y="28"/>
                  </a:cubicBezTo>
                  <a:cubicBezTo>
                    <a:pt x="28" y="41"/>
                    <a:pt x="28" y="41"/>
                    <a:pt x="28" y="41"/>
                  </a:cubicBezTo>
                  <a:cubicBezTo>
                    <a:pt x="27" y="41"/>
                    <a:pt x="27" y="41"/>
                    <a:pt x="27" y="41"/>
                  </a:cubicBezTo>
                  <a:cubicBezTo>
                    <a:pt x="28" y="28"/>
                    <a:pt x="28" y="28"/>
                    <a:pt x="28" y="28"/>
                  </a:cubicBezTo>
                  <a:cubicBezTo>
                    <a:pt x="27" y="29"/>
                    <a:pt x="27" y="29"/>
                    <a:pt x="27" y="29"/>
                  </a:cubicBezTo>
                  <a:cubicBezTo>
                    <a:pt x="27" y="28"/>
                    <a:pt x="27" y="28"/>
                    <a:pt x="27" y="28"/>
                  </a:cubicBezTo>
                  <a:cubicBezTo>
                    <a:pt x="19" y="41"/>
                    <a:pt x="19" y="41"/>
                    <a:pt x="19" y="41"/>
                  </a:cubicBezTo>
                  <a:cubicBezTo>
                    <a:pt x="19" y="42"/>
                    <a:pt x="19" y="43"/>
                    <a:pt x="19" y="44"/>
                  </a:cubicBezTo>
                  <a:cubicBezTo>
                    <a:pt x="18" y="44"/>
                    <a:pt x="17" y="45"/>
                    <a:pt x="17" y="44"/>
                  </a:cubicBezTo>
                  <a:cubicBezTo>
                    <a:pt x="16" y="43"/>
                    <a:pt x="16" y="42"/>
                    <a:pt x="16" y="42"/>
                  </a:cubicBezTo>
                  <a:cubicBezTo>
                    <a:pt x="17" y="41"/>
                    <a:pt x="17" y="41"/>
                    <a:pt x="18" y="41"/>
                  </a:cubicBezTo>
                  <a:cubicBezTo>
                    <a:pt x="27" y="27"/>
                    <a:pt x="27" y="27"/>
                    <a:pt x="27" y="27"/>
                  </a:cubicBezTo>
                  <a:cubicBezTo>
                    <a:pt x="15" y="33"/>
                    <a:pt x="15" y="33"/>
                    <a:pt x="15" y="33"/>
                  </a:cubicBezTo>
                  <a:cubicBezTo>
                    <a:pt x="15" y="32"/>
                    <a:pt x="15" y="32"/>
                    <a:pt x="15" y="32"/>
                  </a:cubicBezTo>
                  <a:cubicBezTo>
                    <a:pt x="26" y="27"/>
                    <a:pt x="26" y="27"/>
                    <a:pt x="26" y="27"/>
                  </a:cubicBezTo>
                  <a:cubicBezTo>
                    <a:pt x="11" y="25"/>
                    <a:pt x="11" y="25"/>
                    <a:pt x="11" y="25"/>
                  </a:cubicBezTo>
                  <a:cubicBezTo>
                    <a:pt x="11" y="25"/>
                    <a:pt x="10" y="26"/>
                    <a:pt x="9" y="26"/>
                  </a:cubicBezTo>
                  <a:cubicBezTo>
                    <a:pt x="8" y="25"/>
                    <a:pt x="8" y="25"/>
                    <a:pt x="8" y="24"/>
                  </a:cubicBezTo>
                  <a:cubicBezTo>
                    <a:pt x="8" y="23"/>
                    <a:pt x="9" y="22"/>
                    <a:pt x="10" y="22"/>
                  </a:cubicBezTo>
                  <a:close/>
                  <a:moveTo>
                    <a:pt x="6" y="32"/>
                  </a:moveTo>
                  <a:cubicBezTo>
                    <a:pt x="7" y="33"/>
                    <a:pt x="9" y="34"/>
                    <a:pt x="10" y="34"/>
                  </a:cubicBezTo>
                  <a:cubicBezTo>
                    <a:pt x="10" y="34"/>
                    <a:pt x="10" y="34"/>
                    <a:pt x="10" y="34"/>
                  </a:cubicBezTo>
                  <a:cubicBezTo>
                    <a:pt x="7" y="39"/>
                    <a:pt x="8" y="46"/>
                    <a:pt x="13" y="49"/>
                  </a:cubicBezTo>
                  <a:cubicBezTo>
                    <a:pt x="18" y="52"/>
                    <a:pt x="25" y="51"/>
                    <a:pt x="28" y="47"/>
                  </a:cubicBezTo>
                  <a:cubicBezTo>
                    <a:pt x="28" y="46"/>
                    <a:pt x="28" y="46"/>
                    <a:pt x="28" y="46"/>
                  </a:cubicBezTo>
                  <a:cubicBezTo>
                    <a:pt x="29" y="47"/>
                    <a:pt x="31" y="48"/>
                    <a:pt x="32" y="50"/>
                  </a:cubicBezTo>
                  <a:cubicBezTo>
                    <a:pt x="37" y="53"/>
                    <a:pt x="44" y="52"/>
                    <a:pt x="47" y="47"/>
                  </a:cubicBezTo>
                  <a:cubicBezTo>
                    <a:pt x="49" y="43"/>
                    <a:pt x="49" y="38"/>
                    <a:pt x="46" y="34"/>
                  </a:cubicBezTo>
                  <a:cubicBezTo>
                    <a:pt x="49" y="34"/>
                    <a:pt x="52" y="33"/>
                    <a:pt x="54" y="30"/>
                  </a:cubicBezTo>
                  <a:cubicBezTo>
                    <a:pt x="57" y="25"/>
                    <a:pt x="56" y="19"/>
                    <a:pt x="50" y="16"/>
                  </a:cubicBezTo>
                  <a:cubicBezTo>
                    <a:pt x="46" y="13"/>
                    <a:pt x="41" y="13"/>
                    <a:pt x="37" y="16"/>
                  </a:cubicBezTo>
                  <a:cubicBezTo>
                    <a:pt x="37" y="16"/>
                    <a:pt x="37" y="16"/>
                    <a:pt x="37" y="16"/>
                  </a:cubicBezTo>
                  <a:cubicBezTo>
                    <a:pt x="39" y="12"/>
                    <a:pt x="37" y="6"/>
                    <a:pt x="33" y="4"/>
                  </a:cubicBezTo>
                  <a:cubicBezTo>
                    <a:pt x="28" y="0"/>
                    <a:pt x="21" y="1"/>
                    <a:pt x="18" y="6"/>
                  </a:cubicBezTo>
                  <a:cubicBezTo>
                    <a:pt x="16" y="9"/>
                    <a:pt x="16" y="12"/>
                    <a:pt x="17" y="15"/>
                  </a:cubicBezTo>
                  <a:cubicBezTo>
                    <a:pt x="12" y="12"/>
                    <a:pt x="6" y="13"/>
                    <a:pt x="3" y="18"/>
                  </a:cubicBezTo>
                  <a:cubicBezTo>
                    <a:pt x="0" y="22"/>
                    <a:pt x="1" y="29"/>
                    <a:pt x="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351">
              <a:extLst>
                <a:ext uri="{FF2B5EF4-FFF2-40B4-BE49-F238E27FC236}">
                  <a16:creationId xmlns:a16="http://schemas.microsoft.com/office/drawing/2014/main" id="{624BCBDD-0B87-4093-92E8-4F096727E1E3}"/>
                </a:ext>
              </a:extLst>
            </p:cNvPr>
            <p:cNvSpPr>
              <a:spLocks noEditPoints="1"/>
            </p:cNvSpPr>
            <p:nvPr/>
          </p:nvSpPr>
          <p:spPr bwMode="auto">
            <a:xfrm>
              <a:off x="4620176" y="146887"/>
              <a:ext cx="240882" cy="205551"/>
            </a:xfrm>
            <a:custGeom>
              <a:avLst/>
              <a:gdLst>
                <a:gd name="T0" fmla="*/ 17 w 82"/>
                <a:gd name="T1" fmla="*/ 40 h 77"/>
                <a:gd name="T2" fmla="*/ 25 w 82"/>
                <a:gd name="T3" fmla="*/ 25 h 77"/>
                <a:gd name="T4" fmla="*/ 41 w 82"/>
                <a:gd name="T5" fmla="*/ 37 h 77"/>
                <a:gd name="T6" fmla="*/ 31 w 82"/>
                <a:gd name="T7" fmla="*/ 15 h 77"/>
                <a:gd name="T8" fmla="*/ 28 w 82"/>
                <a:gd name="T9" fmla="*/ 12 h 77"/>
                <a:gd name="T10" fmla="*/ 32 w 82"/>
                <a:gd name="T11" fmla="*/ 15 h 77"/>
                <a:gd name="T12" fmla="*/ 42 w 82"/>
                <a:gd name="T13" fmla="*/ 37 h 77"/>
                <a:gd name="T14" fmla="*/ 48 w 82"/>
                <a:gd name="T15" fmla="*/ 21 h 77"/>
                <a:gd name="T16" fmla="*/ 63 w 82"/>
                <a:gd name="T17" fmla="*/ 25 h 77"/>
                <a:gd name="T18" fmla="*/ 65 w 82"/>
                <a:gd name="T19" fmla="*/ 22 h 77"/>
                <a:gd name="T20" fmla="*/ 66 w 82"/>
                <a:gd name="T21" fmla="*/ 27 h 77"/>
                <a:gd name="T22" fmla="*/ 43 w 82"/>
                <a:gd name="T23" fmla="*/ 38 h 77"/>
                <a:gd name="T24" fmla="*/ 63 w 82"/>
                <a:gd name="T25" fmla="*/ 34 h 77"/>
                <a:gd name="T26" fmla="*/ 44 w 82"/>
                <a:gd name="T27" fmla="*/ 39 h 77"/>
                <a:gd name="T28" fmla="*/ 64 w 82"/>
                <a:gd name="T29" fmla="*/ 55 h 77"/>
                <a:gd name="T30" fmla="*/ 61 w 82"/>
                <a:gd name="T31" fmla="*/ 58 h 77"/>
                <a:gd name="T32" fmla="*/ 42 w 82"/>
                <a:gd name="T33" fmla="*/ 39 h 77"/>
                <a:gd name="T34" fmla="*/ 46 w 82"/>
                <a:gd name="T35" fmla="*/ 58 h 77"/>
                <a:gd name="T36" fmla="*/ 42 w 82"/>
                <a:gd name="T37" fmla="*/ 40 h 77"/>
                <a:gd name="T38" fmla="*/ 34 w 82"/>
                <a:gd name="T39" fmla="*/ 62 h 77"/>
                <a:gd name="T40" fmla="*/ 33 w 82"/>
                <a:gd name="T41" fmla="*/ 66 h 77"/>
                <a:gd name="T42" fmla="*/ 33 w 82"/>
                <a:gd name="T43" fmla="*/ 61 h 77"/>
                <a:gd name="T44" fmla="*/ 25 w 82"/>
                <a:gd name="T45" fmla="*/ 51 h 77"/>
                <a:gd name="T46" fmla="*/ 40 w 82"/>
                <a:gd name="T47" fmla="*/ 39 h 77"/>
                <a:gd name="T48" fmla="*/ 15 w 82"/>
                <a:gd name="T49" fmla="*/ 43 h 77"/>
                <a:gd name="T50" fmla="*/ 14 w 82"/>
                <a:gd name="T51" fmla="*/ 39 h 77"/>
                <a:gd name="T52" fmla="*/ 19 w 82"/>
                <a:gd name="T53" fmla="*/ 54 h 77"/>
                <a:gd name="T54" fmla="*/ 30 w 82"/>
                <a:gd name="T55" fmla="*/ 74 h 77"/>
                <a:gd name="T56" fmla="*/ 50 w 82"/>
                <a:gd name="T57" fmla="*/ 63 h 77"/>
                <a:gd name="T58" fmla="*/ 76 w 82"/>
                <a:gd name="T59" fmla="*/ 58 h 77"/>
                <a:gd name="T60" fmla="*/ 79 w 82"/>
                <a:gd name="T61" fmla="*/ 31 h 77"/>
                <a:gd name="T62" fmla="*/ 50 w 82"/>
                <a:gd name="T63" fmla="*/ 19 h 77"/>
                <a:gd name="T64" fmla="*/ 39 w 82"/>
                <a:gd name="T65" fmla="*/ 3 h 77"/>
                <a:gd name="T66" fmla="*/ 21 w 82"/>
                <a:gd name="T67" fmla="*/ 25 h 77"/>
                <a:gd name="T68" fmla="*/ 13 w 82"/>
                <a:gd name="T69"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 h="77">
                  <a:moveTo>
                    <a:pt x="14" y="39"/>
                  </a:moveTo>
                  <a:cubicBezTo>
                    <a:pt x="15" y="38"/>
                    <a:pt x="16" y="39"/>
                    <a:pt x="17" y="40"/>
                  </a:cubicBezTo>
                  <a:cubicBezTo>
                    <a:pt x="40" y="37"/>
                    <a:pt x="40" y="37"/>
                    <a:pt x="40" y="37"/>
                  </a:cubicBezTo>
                  <a:cubicBezTo>
                    <a:pt x="25" y="25"/>
                    <a:pt x="25" y="25"/>
                    <a:pt x="25" y="25"/>
                  </a:cubicBezTo>
                  <a:cubicBezTo>
                    <a:pt x="25" y="24"/>
                    <a:pt x="25" y="24"/>
                    <a:pt x="25" y="24"/>
                  </a:cubicBezTo>
                  <a:cubicBezTo>
                    <a:pt x="41" y="37"/>
                    <a:pt x="41" y="37"/>
                    <a:pt x="41" y="37"/>
                  </a:cubicBezTo>
                  <a:cubicBezTo>
                    <a:pt x="41" y="37"/>
                    <a:pt x="41" y="37"/>
                    <a:pt x="41" y="37"/>
                  </a:cubicBezTo>
                  <a:cubicBezTo>
                    <a:pt x="31" y="15"/>
                    <a:pt x="31" y="15"/>
                    <a:pt x="31" y="15"/>
                  </a:cubicBezTo>
                  <a:cubicBezTo>
                    <a:pt x="30" y="16"/>
                    <a:pt x="29" y="15"/>
                    <a:pt x="28" y="15"/>
                  </a:cubicBezTo>
                  <a:cubicBezTo>
                    <a:pt x="27" y="14"/>
                    <a:pt x="27" y="12"/>
                    <a:pt x="28" y="12"/>
                  </a:cubicBezTo>
                  <a:cubicBezTo>
                    <a:pt x="29" y="11"/>
                    <a:pt x="31" y="11"/>
                    <a:pt x="32" y="11"/>
                  </a:cubicBezTo>
                  <a:cubicBezTo>
                    <a:pt x="33" y="12"/>
                    <a:pt x="33" y="14"/>
                    <a:pt x="32" y="15"/>
                  </a:cubicBezTo>
                  <a:cubicBezTo>
                    <a:pt x="32" y="15"/>
                    <a:pt x="32" y="15"/>
                    <a:pt x="32" y="15"/>
                  </a:cubicBezTo>
                  <a:cubicBezTo>
                    <a:pt x="42" y="37"/>
                    <a:pt x="42" y="37"/>
                    <a:pt x="42" y="37"/>
                  </a:cubicBezTo>
                  <a:cubicBezTo>
                    <a:pt x="47" y="21"/>
                    <a:pt x="47" y="21"/>
                    <a:pt x="47" y="21"/>
                  </a:cubicBezTo>
                  <a:cubicBezTo>
                    <a:pt x="48" y="21"/>
                    <a:pt x="48" y="21"/>
                    <a:pt x="48" y="21"/>
                  </a:cubicBezTo>
                  <a:cubicBezTo>
                    <a:pt x="43" y="37"/>
                    <a:pt x="43" y="37"/>
                    <a:pt x="43" y="37"/>
                  </a:cubicBezTo>
                  <a:cubicBezTo>
                    <a:pt x="63" y="25"/>
                    <a:pt x="63" y="25"/>
                    <a:pt x="63" y="25"/>
                  </a:cubicBezTo>
                  <a:cubicBezTo>
                    <a:pt x="63" y="25"/>
                    <a:pt x="63" y="25"/>
                    <a:pt x="63" y="25"/>
                  </a:cubicBezTo>
                  <a:cubicBezTo>
                    <a:pt x="63" y="24"/>
                    <a:pt x="64" y="22"/>
                    <a:pt x="65" y="22"/>
                  </a:cubicBezTo>
                  <a:cubicBezTo>
                    <a:pt x="67" y="22"/>
                    <a:pt x="68" y="23"/>
                    <a:pt x="68" y="24"/>
                  </a:cubicBezTo>
                  <a:cubicBezTo>
                    <a:pt x="68" y="26"/>
                    <a:pt x="67" y="27"/>
                    <a:pt x="66" y="27"/>
                  </a:cubicBezTo>
                  <a:cubicBezTo>
                    <a:pt x="65" y="27"/>
                    <a:pt x="64" y="27"/>
                    <a:pt x="64" y="26"/>
                  </a:cubicBezTo>
                  <a:cubicBezTo>
                    <a:pt x="43" y="38"/>
                    <a:pt x="43" y="38"/>
                    <a:pt x="43" y="38"/>
                  </a:cubicBezTo>
                  <a:cubicBezTo>
                    <a:pt x="43" y="38"/>
                    <a:pt x="43" y="38"/>
                    <a:pt x="43" y="38"/>
                  </a:cubicBezTo>
                  <a:cubicBezTo>
                    <a:pt x="63" y="34"/>
                    <a:pt x="63" y="34"/>
                    <a:pt x="63" y="34"/>
                  </a:cubicBezTo>
                  <a:cubicBezTo>
                    <a:pt x="63" y="35"/>
                    <a:pt x="63" y="35"/>
                    <a:pt x="63" y="35"/>
                  </a:cubicBezTo>
                  <a:cubicBezTo>
                    <a:pt x="44" y="39"/>
                    <a:pt x="44" y="39"/>
                    <a:pt x="44" y="39"/>
                  </a:cubicBezTo>
                  <a:cubicBezTo>
                    <a:pt x="61" y="54"/>
                    <a:pt x="61" y="54"/>
                    <a:pt x="61" y="54"/>
                  </a:cubicBezTo>
                  <a:cubicBezTo>
                    <a:pt x="62" y="54"/>
                    <a:pt x="63" y="54"/>
                    <a:pt x="64" y="55"/>
                  </a:cubicBezTo>
                  <a:cubicBezTo>
                    <a:pt x="65" y="56"/>
                    <a:pt x="65" y="57"/>
                    <a:pt x="64" y="58"/>
                  </a:cubicBezTo>
                  <a:cubicBezTo>
                    <a:pt x="63" y="59"/>
                    <a:pt x="62" y="59"/>
                    <a:pt x="61" y="58"/>
                  </a:cubicBezTo>
                  <a:cubicBezTo>
                    <a:pt x="60" y="57"/>
                    <a:pt x="60" y="56"/>
                    <a:pt x="60" y="55"/>
                  </a:cubicBezTo>
                  <a:cubicBezTo>
                    <a:pt x="42" y="39"/>
                    <a:pt x="42" y="39"/>
                    <a:pt x="42" y="39"/>
                  </a:cubicBezTo>
                  <a:cubicBezTo>
                    <a:pt x="47" y="57"/>
                    <a:pt x="47" y="57"/>
                    <a:pt x="47" y="57"/>
                  </a:cubicBezTo>
                  <a:cubicBezTo>
                    <a:pt x="46" y="58"/>
                    <a:pt x="46" y="58"/>
                    <a:pt x="46" y="58"/>
                  </a:cubicBezTo>
                  <a:cubicBezTo>
                    <a:pt x="42" y="39"/>
                    <a:pt x="42" y="39"/>
                    <a:pt x="42" y="39"/>
                  </a:cubicBezTo>
                  <a:cubicBezTo>
                    <a:pt x="42" y="40"/>
                    <a:pt x="42" y="40"/>
                    <a:pt x="42" y="40"/>
                  </a:cubicBezTo>
                  <a:cubicBezTo>
                    <a:pt x="41" y="40"/>
                    <a:pt x="41" y="40"/>
                    <a:pt x="41" y="40"/>
                  </a:cubicBezTo>
                  <a:cubicBezTo>
                    <a:pt x="34" y="62"/>
                    <a:pt x="34" y="62"/>
                    <a:pt x="34" y="62"/>
                  </a:cubicBezTo>
                  <a:cubicBezTo>
                    <a:pt x="36" y="62"/>
                    <a:pt x="36" y="63"/>
                    <a:pt x="36" y="64"/>
                  </a:cubicBezTo>
                  <a:cubicBezTo>
                    <a:pt x="35" y="66"/>
                    <a:pt x="34" y="66"/>
                    <a:pt x="33" y="66"/>
                  </a:cubicBezTo>
                  <a:cubicBezTo>
                    <a:pt x="31" y="65"/>
                    <a:pt x="31" y="64"/>
                    <a:pt x="31" y="63"/>
                  </a:cubicBezTo>
                  <a:cubicBezTo>
                    <a:pt x="31" y="62"/>
                    <a:pt x="32" y="61"/>
                    <a:pt x="33" y="61"/>
                  </a:cubicBezTo>
                  <a:cubicBezTo>
                    <a:pt x="41" y="39"/>
                    <a:pt x="41" y="39"/>
                    <a:pt x="41" y="39"/>
                  </a:cubicBezTo>
                  <a:cubicBezTo>
                    <a:pt x="25" y="51"/>
                    <a:pt x="25" y="51"/>
                    <a:pt x="25" y="51"/>
                  </a:cubicBezTo>
                  <a:cubicBezTo>
                    <a:pt x="25" y="50"/>
                    <a:pt x="25" y="50"/>
                    <a:pt x="25" y="50"/>
                  </a:cubicBezTo>
                  <a:cubicBezTo>
                    <a:pt x="40" y="39"/>
                    <a:pt x="40" y="39"/>
                    <a:pt x="40" y="39"/>
                  </a:cubicBezTo>
                  <a:cubicBezTo>
                    <a:pt x="17" y="41"/>
                    <a:pt x="17" y="41"/>
                    <a:pt x="17" y="41"/>
                  </a:cubicBezTo>
                  <a:cubicBezTo>
                    <a:pt x="17" y="42"/>
                    <a:pt x="16" y="43"/>
                    <a:pt x="15" y="43"/>
                  </a:cubicBezTo>
                  <a:cubicBezTo>
                    <a:pt x="13" y="43"/>
                    <a:pt x="12" y="42"/>
                    <a:pt x="12" y="41"/>
                  </a:cubicBezTo>
                  <a:cubicBezTo>
                    <a:pt x="12" y="40"/>
                    <a:pt x="13" y="39"/>
                    <a:pt x="14" y="39"/>
                  </a:cubicBezTo>
                  <a:close/>
                  <a:moveTo>
                    <a:pt x="13" y="53"/>
                  </a:moveTo>
                  <a:cubicBezTo>
                    <a:pt x="15" y="54"/>
                    <a:pt x="17" y="54"/>
                    <a:pt x="19" y="54"/>
                  </a:cubicBezTo>
                  <a:cubicBezTo>
                    <a:pt x="19" y="55"/>
                    <a:pt x="19" y="55"/>
                    <a:pt x="19" y="55"/>
                  </a:cubicBezTo>
                  <a:cubicBezTo>
                    <a:pt x="17" y="63"/>
                    <a:pt x="21" y="72"/>
                    <a:pt x="30" y="74"/>
                  </a:cubicBezTo>
                  <a:cubicBezTo>
                    <a:pt x="38" y="77"/>
                    <a:pt x="47" y="73"/>
                    <a:pt x="49" y="65"/>
                  </a:cubicBezTo>
                  <a:cubicBezTo>
                    <a:pt x="50" y="65"/>
                    <a:pt x="50" y="64"/>
                    <a:pt x="50" y="63"/>
                  </a:cubicBezTo>
                  <a:cubicBezTo>
                    <a:pt x="52" y="65"/>
                    <a:pt x="54" y="67"/>
                    <a:pt x="56" y="67"/>
                  </a:cubicBezTo>
                  <a:cubicBezTo>
                    <a:pt x="65" y="70"/>
                    <a:pt x="74" y="66"/>
                    <a:pt x="76" y="58"/>
                  </a:cubicBezTo>
                  <a:cubicBezTo>
                    <a:pt x="78" y="52"/>
                    <a:pt x="75" y="45"/>
                    <a:pt x="69" y="41"/>
                  </a:cubicBezTo>
                  <a:cubicBezTo>
                    <a:pt x="74" y="39"/>
                    <a:pt x="77" y="36"/>
                    <a:pt x="79" y="31"/>
                  </a:cubicBezTo>
                  <a:cubicBezTo>
                    <a:pt x="82" y="24"/>
                    <a:pt x="77" y="15"/>
                    <a:pt x="68" y="12"/>
                  </a:cubicBezTo>
                  <a:cubicBezTo>
                    <a:pt x="61" y="10"/>
                    <a:pt x="54" y="13"/>
                    <a:pt x="50" y="19"/>
                  </a:cubicBezTo>
                  <a:cubicBezTo>
                    <a:pt x="50" y="19"/>
                    <a:pt x="50" y="19"/>
                    <a:pt x="50" y="19"/>
                  </a:cubicBezTo>
                  <a:cubicBezTo>
                    <a:pt x="51" y="12"/>
                    <a:pt x="46" y="5"/>
                    <a:pt x="39" y="3"/>
                  </a:cubicBezTo>
                  <a:cubicBezTo>
                    <a:pt x="30" y="0"/>
                    <a:pt x="22" y="4"/>
                    <a:pt x="19" y="12"/>
                  </a:cubicBezTo>
                  <a:cubicBezTo>
                    <a:pt x="18" y="17"/>
                    <a:pt x="19" y="21"/>
                    <a:pt x="21" y="25"/>
                  </a:cubicBezTo>
                  <a:cubicBezTo>
                    <a:pt x="13" y="23"/>
                    <a:pt x="5" y="27"/>
                    <a:pt x="3" y="34"/>
                  </a:cubicBezTo>
                  <a:cubicBezTo>
                    <a:pt x="0" y="42"/>
                    <a:pt x="5" y="51"/>
                    <a:pt x="13"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352">
              <a:extLst>
                <a:ext uri="{FF2B5EF4-FFF2-40B4-BE49-F238E27FC236}">
                  <a16:creationId xmlns:a16="http://schemas.microsoft.com/office/drawing/2014/main" id="{4EC07029-73BA-4C29-B61D-7DE7EFE20C74}"/>
                </a:ext>
              </a:extLst>
            </p:cNvPr>
            <p:cNvSpPr>
              <a:spLocks noEditPoints="1"/>
            </p:cNvSpPr>
            <p:nvPr/>
          </p:nvSpPr>
          <p:spPr bwMode="auto">
            <a:xfrm>
              <a:off x="2821601" y="2908984"/>
              <a:ext cx="150953" cy="141317"/>
            </a:xfrm>
            <a:custGeom>
              <a:avLst/>
              <a:gdLst>
                <a:gd name="T0" fmla="*/ 34 w 51"/>
                <a:gd name="T1" fmla="*/ 30 h 54"/>
                <a:gd name="T2" fmla="*/ 28 w 51"/>
                <a:gd name="T3" fmla="*/ 27 h 54"/>
                <a:gd name="T4" fmla="*/ 34 w 51"/>
                <a:gd name="T5" fmla="*/ 28 h 54"/>
                <a:gd name="T6" fmla="*/ 40 w 51"/>
                <a:gd name="T7" fmla="*/ 30 h 54"/>
                <a:gd name="T8" fmla="*/ 34 w 51"/>
                <a:gd name="T9" fmla="*/ 30 h 54"/>
                <a:gd name="T10" fmla="*/ 27 w 51"/>
                <a:gd name="T11" fmla="*/ 17 h 54"/>
                <a:gd name="T12" fmla="*/ 25 w 51"/>
                <a:gd name="T13" fmla="*/ 23 h 54"/>
                <a:gd name="T14" fmla="*/ 25 w 51"/>
                <a:gd name="T15" fmla="*/ 17 h 54"/>
                <a:gd name="T16" fmla="*/ 27 w 51"/>
                <a:gd name="T17" fmla="*/ 11 h 54"/>
                <a:gd name="T18" fmla="*/ 27 w 51"/>
                <a:gd name="T19" fmla="*/ 17 h 54"/>
                <a:gd name="T20" fmla="*/ 26 w 51"/>
                <a:gd name="T21" fmla="*/ 27 h 54"/>
                <a:gd name="T22" fmla="*/ 24 w 51"/>
                <a:gd name="T23" fmla="*/ 27 h 54"/>
                <a:gd name="T24" fmla="*/ 25 w 51"/>
                <a:gd name="T25" fmla="*/ 25 h 54"/>
                <a:gd name="T26" fmla="*/ 26 w 51"/>
                <a:gd name="T27" fmla="*/ 26 h 54"/>
                <a:gd name="T28" fmla="*/ 26 w 51"/>
                <a:gd name="T29" fmla="*/ 27 h 54"/>
                <a:gd name="T30" fmla="*/ 24 w 51"/>
                <a:gd name="T31" fmla="*/ 35 h 54"/>
                <a:gd name="T32" fmla="*/ 22 w 51"/>
                <a:gd name="T33" fmla="*/ 40 h 54"/>
                <a:gd name="T34" fmla="*/ 22 w 51"/>
                <a:gd name="T35" fmla="*/ 34 h 54"/>
                <a:gd name="T36" fmla="*/ 25 w 51"/>
                <a:gd name="T37" fmla="*/ 29 h 54"/>
                <a:gd name="T38" fmla="*/ 24 w 51"/>
                <a:gd name="T39" fmla="*/ 35 h 54"/>
                <a:gd name="T40" fmla="*/ 17 w 51"/>
                <a:gd name="T41" fmla="*/ 26 h 54"/>
                <a:gd name="T42" fmla="*/ 11 w 51"/>
                <a:gd name="T43" fmla="*/ 24 h 54"/>
                <a:gd name="T44" fmla="*/ 17 w 51"/>
                <a:gd name="T45" fmla="*/ 24 h 54"/>
                <a:gd name="T46" fmla="*/ 23 w 51"/>
                <a:gd name="T47" fmla="*/ 26 h 54"/>
                <a:gd name="T48" fmla="*/ 17 w 51"/>
                <a:gd name="T49" fmla="*/ 26 h 54"/>
                <a:gd name="T50" fmla="*/ 46 w 51"/>
                <a:gd name="T51" fmla="*/ 31 h 54"/>
                <a:gd name="T52" fmla="*/ 50 w 51"/>
                <a:gd name="T53" fmla="*/ 26 h 54"/>
                <a:gd name="T54" fmla="*/ 33 w 51"/>
                <a:gd name="T55" fmla="*/ 22 h 54"/>
                <a:gd name="T56" fmla="*/ 35 w 51"/>
                <a:gd name="T57" fmla="*/ 4 h 54"/>
                <a:gd name="T58" fmla="*/ 30 w 51"/>
                <a:gd name="T59" fmla="*/ 7 h 54"/>
                <a:gd name="T60" fmla="*/ 26 w 51"/>
                <a:gd name="T61" fmla="*/ 0 h 54"/>
                <a:gd name="T62" fmla="*/ 17 w 51"/>
                <a:gd name="T63" fmla="*/ 14 h 54"/>
                <a:gd name="T64" fmla="*/ 0 w 51"/>
                <a:gd name="T65" fmla="*/ 18 h 54"/>
                <a:gd name="T66" fmla="*/ 4 w 51"/>
                <a:gd name="T67" fmla="*/ 23 h 54"/>
                <a:gd name="T68" fmla="*/ 1 w 51"/>
                <a:gd name="T69" fmla="*/ 28 h 54"/>
                <a:gd name="T70" fmla="*/ 17 w 51"/>
                <a:gd name="T71" fmla="*/ 33 h 54"/>
                <a:gd name="T72" fmla="*/ 15 w 51"/>
                <a:gd name="T73" fmla="*/ 50 h 54"/>
                <a:gd name="T74" fmla="*/ 21 w 51"/>
                <a:gd name="T75" fmla="*/ 48 h 54"/>
                <a:gd name="T76" fmla="*/ 24 w 51"/>
                <a:gd name="T77" fmla="*/ 54 h 54"/>
                <a:gd name="T78" fmla="*/ 34 w 51"/>
                <a:gd name="T79" fmla="*/ 40 h 54"/>
                <a:gd name="T80" fmla="*/ 51 w 51"/>
                <a:gd name="T81" fmla="*/ 36 h 54"/>
                <a:gd name="T82" fmla="*/ 46 w 51"/>
                <a:gd name="T83"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54">
                  <a:moveTo>
                    <a:pt x="34" y="30"/>
                  </a:moveTo>
                  <a:cubicBezTo>
                    <a:pt x="31" y="29"/>
                    <a:pt x="28" y="28"/>
                    <a:pt x="28" y="27"/>
                  </a:cubicBezTo>
                  <a:cubicBezTo>
                    <a:pt x="28" y="27"/>
                    <a:pt x="31" y="27"/>
                    <a:pt x="34" y="28"/>
                  </a:cubicBezTo>
                  <a:cubicBezTo>
                    <a:pt x="38" y="29"/>
                    <a:pt x="40" y="30"/>
                    <a:pt x="40" y="30"/>
                  </a:cubicBezTo>
                  <a:cubicBezTo>
                    <a:pt x="40" y="30"/>
                    <a:pt x="37" y="31"/>
                    <a:pt x="34" y="30"/>
                  </a:cubicBezTo>
                  <a:close/>
                  <a:moveTo>
                    <a:pt x="27" y="17"/>
                  </a:moveTo>
                  <a:cubicBezTo>
                    <a:pt x="27" y="21"/>
                    <a:pt x="26" y="23"/>
                    <a:pt x="25" y="23"/>
                  </a:cubicBezTo>
                  <a:cubicBezTo>
                    <a:pt x="25" y="23"/>
                    <a:pt x="25" y="20"/>
                    <a:pt x="25" y="17"/>
                  </a:cubicBezTo>
                  <a:cubicBezTo>
                    <a:pt x="26" y="14"/>
                    <a:pt x="27" y="11"/>
                    <a:pt x="27" y="11"/>
                  </a:cubicBezTo>
                  <a:cubicBezTo>
                    <a:pt x="27" y="11"/>
                    <a:pt x="28" y="14"/>
                    <a:pt x="27" y="17"/>
                  </a:cubicBezTo>
                  <a:close/>
                  <a:moveTo>
                    <a:pt x="26" y="27"/>
                  </a:moveTo>
                  <a:cubicBezTo>
                    <a:pt x="25" y="28"/>
                    <a:pt x="25" y="27"/>
                    <a:pt x="24" y="27"/>
                  </a:cubicBezTo>
                  <a:cubicBezTo>
                    <a:pt x="24" y="26"/>
                    <a:pt x="24" y="26"/>
                    <a:pt x="25" y="25"/>
                  </a:cubicBezTo>
                  <a:cubicBezTo>
                    <a:pt x="25" y="25"/>
                    <a:pt x="26" y="25"/>
                    <a:pt x="26" y="26"/>
                  </a:cubicBezTo>
                  <a:cubicBezTo>
                    <a:pt x="27" y="26"/>
                    <a:pt x="26" y="27"/>
                    <a:pt x="26" y="27"/>
                  </a:cubicBezTo>
                  <a:close/>
                  <a:moveTo>
                    <a:pt x="24" y="35"/>
                  </a:moveTo>
                  <a:cubicBezTo>
                    <a:pt x="24" y="38"/>
                    <a:pt x="22" y="40"/>
                    <a:pt x="22" y="40"/>
                  </a:cubicBezTo>
                  <a:cubicBezTo>
                    <a:pt x="22" y="40"/>
                    <a:pt x="21" y="37"/>
                    <a:pt x="22" y="34"/>
                  </a:cubicBezTo>
                  <a:cubicBezTo>
                    <a:pt x="23" y="31"/>
                    <a:pt x="24" y="29"/>
                    <a:pt x="25" y="29"/>
                  </a:cubicBezTo>
                  <a:cubicBezTo>
                    <a:pt x="25" y="29"/>
                    <a:pt x="25" y="32"/>
                    <a:pt x="24" y="35"/>
                  </a:cubicBezTo>
                  <a:close/>
                  <a:moveTo>
                    <a:pt x="17" y="26"/>
                  </a:moveTo>
                  <a:cubicBezTo>
                    <a:pt x="13" y="26"/>
                    <a:pt x="11" y="24"/>
                    <a:pt x="11" y="24"/>
                  </a:cubicBezTo>
                  <a:cubicBezTo>
                    <a:pt x="11" y="24"/>
                    <a:pt x="14" y="24"/>
                    <a:pt x="17" y="24"/>
                  </a:cubicBezTo>
                  <a:cubicBezTo>
                    <a:pt x="20" y="24"/>
                    <a:pt x="23" y="25"/>
                    <a:pt x="23" y="26"/>
                  </a:cubicBezTo>
                  <a:cubicBezTo>
                    <a:pt x="23" y="27"/>
                    <a:pt x="20" y="27"/>
                    <a:pt x="17" y="26"/>
                  </a:cubicBezTo>
                  <a:close/>
                  <a:moveTo>
                    <a:pt x="46" y="31"/>
                  </a:moveTo>
                  <a:cubicBezTo>
                    <a:pt x="48" y="29"/>
                    <a:pt x="50" y="26"/>
                    <a:pt x="50" y="26"/>
                  </a:cubicBezTo>
                  <a:cubicBezTo>
                    <a:pt x="44" y="20"/>
                    <a:pt x="37" y="21"/>
                    <a:pt x="33" y="22"/>
                  </a:cubicBezTo>
                  <a:cubicBezTo>
                    <a:pt x="35" y="18"/>
                    <a:pt x="39" y="12"/>
                    <a:pt x="35" y="4"/>
                  </a:cubicBezTo>
                  <a:cubicBezTo>
                    <a:pt x="35" y="4"/>
                    <a:pt x="32" y="5"/>
                    <a:pt x="30" y="7"/>
                  </a:cubicBezTo>
                  <a:cubicBezTo>
                    <a:pt x="30" y="7"/>
                    <a:pt x="28" y="2"/>
                    <a:pt x="26" y="0"/>
                  </a:cubicBezTo>
                  <a:cubicBezTo>
                    <a:pt x="26" y="0"/>
                    <a:pt x="17" y="5"/>
                    <a:pt x="17" y="14"/>
                  </a:cubicBezTo>
                  <a:cubicBezTo>
                    <a:pt x="8" y="11"/>
                    <a:pt x="0" y="18"/>
                    <a:pt x="0" y="18"/>
                  </a:cubicBezTo>
                  <a:cubicBezTo>
                    <a:pt x="1" y="21"/>
                    <a:pt x="4" y="23"/>
                    <a:pt x="4" y="23"/>
                  </a:cubicBezTo>
                  <a:cubicBezTo>
                    <a:pt x="2" y="25"/>
                    <a:pt x="1" y="28"/>
                    <a:pt x="1" y="28"/>
                  </a:cubicBezTo>
                  <a:cubicBezTo>
                    <a:pt x="6" y="34"/>
                    <a:pt x="13" y="33"/>
                    <a:pt x="17" y="33"/>
                  </a:cubicBezTo>
                  <a:cubicBezTo>
                    <a:pt x="15" y="36"/>
                    <a:pt x="12" y="42"/>
                    <a:pt x="15" y="50"/>
                  </a:cubicBezTo>
                  <a:cubicBezTo>
                    <a:pt x="15" y="50"/>
                    <a:pt x="19" y="49"/>
                    <a:pt x="21" y="48"/>
                  </a:cubicBezTo>
                  <a:cubicBezTo>
                    <a:pt x="21" y="48"/>
                    <a:pt x="22" y="52"/>
                    <a:pt x="24" y="54"/>
                  </a:cubicBezTo>
                  <a:cubicBezTo>
                    <a:pt x="24" y="54"/>
                    <a:pt x="34" y="49"/>
                    <a:pt x="34" y="40"/>
                  </a:cubicBezTo>
                  <a:cubicBezTo>
                    <a:pt x="42" y="43"/>
                    <a:pt x="51" y="36"/>
                    <a:pt x="51" y="36"/>
                  </a:cubicBezTo>
                  <a:cubicBezTo>
                    <a:pt x="50" y="33"/>
                    <a:pt x="46" y="31"/>
                    <a:pt x="4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353">
              <a:extLst>
                <a:ext uri="{FF2B5EF4-FFF2-40B4-BE49-F238E27FC236}">
                  <a16:creationId xmlns:a16="http://schemas.microsoft.com/office/drawing/2014/main" id="{A2CF812B-6141-4241-8ED5-13180AD4B5F2}"/>
                </a:ext>
              </a:extLst>
            </p:cNvPr>
            <p:cNvSpPr>
              <a:spLocks noEditPoints="1"/>
            </p:cNvSpPr>
            <p:nvPr/>
          </p:nvSpPr>
          <p:spPr bwMode="auto">
            <a:xfrm>
              <a:off x="2404075" y="1836263"/>
              <a:ext cx="134893" cy="112412"/>
            </a:xfrm>
            <a:custGeom>
              <a:avLst/>
              <a:gdLst>
                <a:gd name="T0" fmla="*/ 16 w 46"/>
                <a:gd name="T1" fmla="*/ 21 h 43"/>
                <a:gd name="T2" fmla="*/ 21 w 46"/>
                <a:gd name="T3" fmla="*/ 21 h 43"/>
                <a:gd name="T4" fmla="*/ 16 w 46"/>
                <a:gd name="T5" fmla="*/ 23 h 43"/>
                <a:gd name="T6" fmla="*/ 11 w 46"/>
                <a:gd name="T7" fmla="*/ 23 h 43"/>
                <a:gd name="T8" fmla="*/ 16 w 46"/>
                <a:gd name="T9" fmla="*/ 21 h 43"/>
                <a:gd name="T10" fmla="*/ 20 w 46"/>
                <a:gd name="T11" fmla="*/ 8 h 43"/>
                <a:gd name="T12" fmla="*/ 22 w 46"/>
                <a:gd name="T13" fmla="*/ 13 h 43"/>
                <a:gd name="T14" fmla="*/ 22 w 46"/>
                <a:gd name="T15" fmla="*/ 18 h 43"/>
                <a:gd name="T16" fmla="*/ 20 w 46"/>
                <a:gd name="T17" fmla="*/ 13 h 43"/>
                <a:gd name="T18" fmla="*/ 20 w 46"/>
                <a:gd name="T19" fmla="*/ 8 h 43"/>
                <a:gd name="T20" fmla="*/ 24 w 46"/>
                <a:gd name="T21" fmla="*/ 20 h 43"/>
                <a:gd name="T22" fmla="*/ 24 w 46"/>
                <a:gd name="T23" fmla="*/ 21 h 43"/>
                <a:gd name="T24" fmla="*/ 22 w 46"/>
                <a:gd name="T25" fmla="*/ 21 h 43"/>
                <a:gd name="T26" fmla="*/ 22 w 46"/>
                <a:gd name="T27" fmla="*/ 20 h 43"/>
                <a:gd name="T28" fmla="*/ 24 w 46"/>
                <a:gd name="T29" fmla="*/ 20 h 43"/>
                <a:gd name="T30" fmla="*/ 25 w 46"/>
                <a:gd name="T31" fmla="*/ 28 h 43"/>
                <a:gd name="T32" fmla="*/ 24 w 46"/>
                <a:gd name="T33" fmla="*/ 33 h 43"/>
                <a:gd name="T34" fmla="*/ 23 w 46"/>
                <a:gd name="T35" fmla="*/ 28 h 43"/>
                <a:gd name="T36" fmla="*/ 23 w 46"/>
                <a:gd name="T37" fmla="*/ 23 h 43"/>
                <a:gd name="T38" fmla="*/ 25 w 46"/>
                <a:gd name="T39" fmla="*/ 28 h 43"/>
                <a:gd name="T40" fmla="*/ 31 w 46"/>
                <a:gd name="T41" fmla="*/ 19 h 43"/>
                <a:gd name="T42" fmla="*/ 36 w 46"/>
                <a:gd name="T43" fmla="*/ 20 h 43"/>
                <a:gd name="T44" fmla="*/ 31 w 46"/>
                <a:gd name="T45" fmla="*/ 21 h 43"/>
                <a:gd name="T46" fmla="*/ 26 w 46"/>
                <a:gd name="T47" fmla="*/ 21 h 43"/>
                <a:gd name="T48" fmla="*/ 31 w 46"/>
                <a:gd name="T49" fmla="*/ 19 h 43"/>
                <a:gd name="T50" fmla="*/ 0 w 46"/>
                <a:gd name="T51" fmla="*/ 22 h 43"/>
                <a:gd name="T52" fmla="*/ 6 w 46"/>
                <a:gd name="T53" fmla="*/ 25 h 43"/>
                <a:gd name="T54" fmla="*/ 4 w 46"/>
                <a:gd name="T55" fmla="*/ 29 h 43"/>
                <a:gd name="T56" fmla="*/ 18 w 46"/>
                <a:gd name="T57" fmla="*/ 28 h 43"/>
                <a:gd name="T58" fmla="*/ 22 w 46"/>
                <a:gd name="T59" fmla="*/ 42 h 43"/>
                <a:gd name="T60" fmla="*/ 26 w 46"/>
                <a:gd name="T61" fmla="*/ 39 h 43"/>
                <a:gd name="T62" fmla="*/ 30 w 46"/>
                <a:gd name="T63" fmla="*/ 43 h 43"/>
                <a:gd name="T64" fmla="*/ 34 w 46"/>
                <a:gd name="T65" fmla="*/ 29 h 43"/>
                <a:gd name="T66" fmla="*/ 46 w 46"/>
                <a:gd name="T67" fmla="*/ 21 h 43"/>
                <a:gd name="T68" fmla="*/ 41 w 46"/>
                <a:gd name="T69" fmla="*/ 18 h 43"/>
                <a:gd name="T70" fmla="*/ 43 w 46"/>
                <a:gd name="T71" fmla="*/ 14 h 43"/>
                <a:gd name="T72" fmla="*/ 28 w 46"/>
                <a:gd name="T73" fmla="*/ 15 h 43"/>
                <a:gd name="T74" fmla="*/ 25 w 46"/>
                <a:gd name="T75" fmla="*/ 0 h 43"/>
                <a:gd name="T76" fmla="*/ 21 w 46"/>
                <a:gd name="T77" fmla="*/ 4 h 43"/>
                <a:gd name="T78" fmla="*/ 16 w 46"/>
                <a:gd name="T79" fmla="*/ 0 h 43"/>
                <a:gd name="T80" fmla="*/ 13 w 46"/>
                <a:gd name="T81" fmla="*/ 14 h 43"/>
                <a:gd name="T82" fmla="*/ 0 w 46"/>
                <a:gd name="T83"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16" y="21"/>
                  </a:moveTo>
                  <a:cubicBezTo>
                    <a:pt x="19" y="21"/>
                    <a:pt x="21" y="21"/>
                    <a:pt x="21" y="21"/>
                  </a:cubicBezTo>
                  <a:cubicBezTo>
                    <a:pt x="21" y="22"/>
                    <a:pt x="19" y="23"/>
                    <a:pt x="16" y="23"/>
                  </a:cubicBezTo>
                  <a:cubicBezTo>
                    <a:pt x="14" y="24"/>
                    <a:pt x="11" y="23"/>
                    <a:pt x="11" y="23"/>
                  </a:cubicBezTo>
                  <a:cubicBezTo>
                    <a:pt x="11" y="23"/>
                    <a:pt x="13" y="22"/>
                    <a:pt x="16" y="21"/>
                  </a:cubicBezTo>
                  <a:close/>
                  <a:moveTo>
                    <a:pt x="20" y="8"/>
                  </a:moveTo>
                  <a:cubicBezTo>
                    <a:pt x="20" y="8"/>
                    <a:pt x="22" y="10"/>
                    <a:pt x="22" y="13"/>
                  </a:cubicBezTo>
                  <a:cubicBezTo>
                    <a:pt x="23" y="16"/>
                    <a:pt x="23" y="18"/>
                    <a:pt x="22" y="18"/>
                  </a:cubicBezTo>
                  <a:cubicBezTo>
                    <a:pt x="22" y="18"/>
                    <a:pt x="21" y="16"/>
                    <a:pt x="20" y="13"/>
                  </a:cubicBezTo>
                  <a:cubicBezTo>
                    <a:pt x="20" y="11"/>
                    <a:pt x="20" y="8"/>
                    <a:pt x="20" y="8"/>
                  </a:cubicBezTo>
                  <a:close/>
                  <a:moveTo>
                    <a:pt x="24" y="20"/>
                  </a:moveTo>
                  <a:cubicBezTo>
                    <a:pt x="24" y="20"/>
                    <a:pt x="24" y="21"/>
                    <a:pt x="24" y="21"/>
                  </a:cubicBezTo>
                  <a:cubicBezTo>
                    <a:pt x="24" y="22"/>
                    <a:pt x="23" y="22"/>
                    <a:pt x="22" y="21"/>
                  </a:cubicBezTo>
                  <a:cubicBezTo>
                    <a:pt x="22" y="21"/>
                    <a:pt x="22" y="21"/>
                    <a:pt x="22" y="20"/>
                  </a:cubicBezTo>
                  <a:cubicBezTo>
                    <a:pt x="23" y="20"/>
                    <a:pt x="23" y="20"/>
                    <a:pt x="24" y="20"/>
                  </a:cubicBezTo>
                  <a:close/>
                  <a:moveTo>
                    <a:pt x="25" y="28"/>
                  </a:moveTo>
                  <a:cubicBezTo>
                    <a:pt x="25" y="31"/>
                    <a:pt x="24" y="33"/>
                    <a:pt x="24" y="33"/>
                  </a:cubicBezTo>
                  <a:cubicBezTo>
                    <a:pt x="24" y="33"/>
                    <a:pt x="23" y="31"/>
                    <a:pt x="23" y="28"/>
                  </a:cubicBezTo>
                  <a:cubicBezTo>
                    <a:pt x="23" y="25"/>
                    <a:pt x="23" y="23"/>
                    <a:pt x="23" y="23"/>
                  </a:cubicBezTo>
                  <a:cubicBezTo>
                    <a:pt x="24" y="23"/>
                    <a:pt x="25" y="25"/>
                    <a:pt x="25" y="28"/>
                  </a:cubicBezTo>
                  <a:close/>
                  <a:moveTo>
                    <a:pt x="31" y="19"/>
                  </a:moveTo>
                  <a:cubicBezTo>
                    <a:pt x="34" y="19"/>
                    <a:pt x="36" y="20"/>
                    <a:pt x="36" y="20"/>
                  </a:cubicBezTo>
                  <a:cubicBezTo>
                    <a:pt x="36" y="20"/>
                    <a:pt x="34" y="21"/>
                    <a:pt x="31" y="21"/>
                  </a:cubicBezTo>
                  <a:cubicBezTo>
                    <a:pt x="28" y="21"/>
                    <a:pt x="26" y="21"/>
                    <a:pt x="26" y="21"/>
                  </a:cubicBezTo>
                  <a:cubicBezTo>
                    <a:pt x="26" y="20"/>
                    <a:pt x="28" y="20"/>
                    <a:pt x="31" y="19"/>
                  </a:cubicBezTo>
                  <a:close/>
                  <a:moveTo>
                    <a:pt x="0" y="22"/>
                  </a:moveTo>
                  <a:cubicBezTo>
                    <a:pt x="2" y="23"/>
                    <a:pt x="6" y="25"/>
                    <a:pt x="6" y="25"/>
                  </a:cubicBezTo>
                  <a:cubicBezTo>
                    <a:pt x="4" y="26"/>
                    <a:pt x="4" y="29"/>
                    <a:pt x="4" y="29"/>
                  </a:cubicBezTo>
                  <a:cubicBezTo>
                    <a:pt x="10" y="32"/>
                    <a:pt x="16" y="30"/>
                    <a:pt x="18" y="28"/>
                  </a:cubicBezTo>
                  <a:cubicBezTo>
                    <a:pt x="18" y="31"/>
                    <a:pt x="17" y="37"/>
                    <a:pt x="22" y="42"/>
                  </a:cubicBezTo>
                  <a:cubicBezTo>
                    <a:pt x="22" y="42"/>
                    <a:pt x="24" y="41"/>
                    <a:pt x="26" y="39"/>
                  </a:cubicBezTo>
                  <a:cubicBezTo>
                    <a:pt x="26" y="39"/>
                    <a:pt x="28" y="42"/>
                    <a:pt x="30" y="43"/>
                  </a:cubicBezTo>
                  <a:cubicBezTo>
                    <a:pt x="30" y="43"/>
                    <a:pt x="36" y="36"/>
                    <a:pt x="34" y="29"/>
                  </a:cubicBezTo>
                  <a:cubicBezTo>
                    <a:pt x="41" y="29"/>
                    <a:pt x="46" y="21"/>
                    <a:pt x="46" y="21"/>
                  </a:cubicBezTo>
                  <a:cubicBezTo>
                    <a:pt x="45" y="19"/>
                    <a:pt x="41" y="18"/>
                    <a:pt x="41" y="18"/>
                  </a:cubicBezTo>
                  <a:cubicBezTo>
                    <a:pt x="42" y="16"/>
                    <a:pt x="43" y="14"/>
                    <a:pt x="43" y="14"/>
                  </a:cubicBezTo>
                  <a:cubicBezTo>
                    <a:pt x="37" y="10"/>
                    <a:pt x="31" y="13"/>
                    <a:pt x="28" y="15"/>
                  </a:cubicBezTo>
                  <a:cubicBezTo>
                    <a:pt x="29" y="12"/>
                    <a:pt x="29" y="5"/>
                    <a:pt x="25" y="0"/>
                  </a:cubicBezTo>
                  <a:cubicBezTo>
                    <a:pt x="25" y="0"/>
                    <a:pt x="22" y="2"/>
                    <a:pt x="21" y="4"/>
                  </a:cubicBezTo>
                  <a:cubicBezTo>
                    <a:pt x="21" y="4"/>
                    <a:pt x="19" y="0"/>
                    <a:pt x="16" y="0"/>
                  </a:cubicBezTo>
                  <a:cubicBezTo>
                    <a:pt x="16" y="0"/>
                    <a:pt x="10" y="7"/>
                    <a:pt x="13" y="14"/>
                  </a:cubicBezTo>
                  <a:cubicBezTo>
                    <a:pt x="5" y="13"/>
                    <a:pt x="0" y="22"/>
                    <a:pt x="0"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354">
              <a:extLst>
                <a:ext uri="{FF2B5EF4-FFF2-40B4-BE49-F238E27FC236}">
                  <a16:creationId xmlns:a16="http://schemas.microsoft.com/office/drawing/2014/main" id="{0E3EE524-8229-4B7B-891C-8B5BB412AD36}"/>
                </a:ext>
              </a:extLst>
            </p:cNvPr>
            <p:cNvSpPr>
              <a:spLocks noEditPoints="1"/>
            </p:cNvSpPr>
            <p:nvPr/>
          </p:nvSpPr>
          <p:spPr bwMode="auto">
            <a:xfrm>
              <a:off x="2821601" y="763541"/>
              <a:ext cx="157376" cy="134893"/>
            </a:xfrm>
            <a:custGeom>
              <a:avLst/>
              <a:gdLst>
                <a:gd name="T0" fmla="*/ 35 w 54"/>
                <a:gd name="T1" fmla="*/ 20 h 51"/>
                <a:gd name="T2" fmla="*/ 42 w 54"/>
                <a:gd name="T3" fmla="*/ 19 h 51"/>
                <a:gd name="T4" fmla="*/ 36 w 54"/>
                <a:gd name="T5" fmla="*/ 22 h 51"/>
                <a:gd name="T6" fmla="*/ 30 w 54"/>
                <a:gd name="T7" fmla="*/ 24 h 51"/>
                <a:gd name="T8" fmla="*/ 35 w 54"/>
                <a:gd name="T9" fmla="*/ 20 h 51"/>
                <a:gd name="T10" fmla="*/ 29 w 54"/>
                <a:gd name="T11" fmla="*/ 33 h 51"/>
                <a:gd name="T12" fmla="*/ 28 w 54"/>
                <a:gd name="T13" fmla="*/ 27 h 51"/>
                <a:gd name="T14" fmla="*/ 31 w 54"/>
                <a:gd name="T15" fmla="*/ 32 h 51"/>
                <a:gd name="T16" fmla="*/ 33 w 54"/>
                <a:gd name="T17" fmla="*/ 39 h 51"/>
                <a:gd name="T18" fmla="*/ 29 w 54"/>
                <a:gd name="T19" fmla="*/ 33 h 51"/>
                <a:gd name="T20" fmla="*/ 26 w 54"/>
                <a:gd name="T21" fmla="*/ 26 h 51"/>
                <a:gd name="T22" fmla="*/ 26 w 54"/>
                <a:gd name="T23" fmla="*/ 24 h 51"/>
                <a:gd name="T24" fmla="*/ 27 w 54"/>
                <a:gd name="T25" fmla="*/ 24 h 51"/>
                <a:gd name="T26" fmla="*/ 28 w 54"/>
                <a:gd name="T27" fmla="*/ 25 h 51"/>
                <a:gd name="T28" fmla="*/ 26 w 54"/>
                <a:gd name="T29" fmla="*/ 26 h 51"/>
                <a:gd name="T30" fmla="*/ 25 w 54"/>
                <a:gd name="T31" fmla="*/ 22 h 51"/>
                <a:gd name="T32" fmla="*/ 21 w 54"/>
                <a:gd name="T33" fmla="*/ 17 h 51"/>
                <a:gd name="T34" fmla="*/ 19 w 54"/>
                <a:gd name="T35" fmla="*/ 11 h 51"/>
                <a:gd name="T36" fmla="*/ 23 w 54"/>
                <a:gd name="T37" fmla="*/ 16 h 51"/>
                <a:gd name="T38" fmla="*/ 25 w 54"/>
                <a:gd name="T39" fmla="*/ 22 h 51"/>
                <a:gd name="T40" fmla="*/ 20 w 54"/>
                <a:gd name="T41" fmla="*/ 30 h 51"/>
                <a:gd name="T42" fmla="*/ 13 w 54"/>
                <a:gd name="T43" fmla="*/ 32 h 51"/>
                <a:gd name="T44" fmla="*/ 18 w 54"/>
                <a:gd name="T45" fmla="*/ 28 h 51"/>
                <a:gd name="T46" fmla="*/ 24 w 54"/>
                <a:gd name="T47" fmla="*/ 26 h 51"/>
                <a:gd name="T48" fmla="*/ 20 w 54"/>
                <a:gd name="T49" fmla="*/ 30 h 51"/>
                <a:gd name="T50" fmla="*/ 21 w 54"/>
                <a:gd name="T51" fmla="*/ 0 h 51"/>
                <a:gd name="T52" fmla="*/ 18 w 54"/>
                <a:gd name="T53" fmla="*/ 5 h 51"/>
                <a:gd name="T54" fmla="*/ 11 w 54"/>
                <a:gd name="T55" fmla="*/ 2 h 51"/>
                <a:gd name="T56" fmla="*/ 12 w 54"/>
                <a:gd name="T57" fmla="*/ 20 h 51"/>
                <a:gd name="T58" fmla="*/ 0 w 54"/>
                <a:gd name="T59" fmla="*/ 34 h 51"/>
                <a:gd name="T60" fmla="*/ 8 w 54"/>
                <a:gd name="T61" fmla="*/ 36 h 51"/>
                <a:gd name="T62" fmla="*/ 7 w 54"/>
                <a:gd name="T63" fmla="*/ 42 h 51"/>
                <a:gd name="T64" fmla="*/ 24 w 54"/>
                <a:gd name="T65" fmla="*/ 35 h 51"/>
                <a:gd name="T66" fmla="*/ 33 w 54"/>
                <a:gd name="T67" fmla="*/ 51 h 51"/>
                <a:gd name="T68" fmla="*/ 37 w 54"/>
                <a:gd name="T69" fmla="*/ 46 h 51"/>
                <a:gd name="T70" fmla="*/ 43 w 54"/>
                <a:gd name="T71" fmla="*/ 49 h 51"/>
                <a:gd name="T72" fmla="*/ 43 w 54"/>
                <a:gd name="T73" fmla="*/ 31 h 51"/>
                <a:gd name="T74" fmla="*/ 54 w 54"/>
                <a:gd name="T75" fmla="*/ 17 h 51"/>
                <a:gd name="T76" fmla="*/ 47 w 54"/>
                <a:gd name="T77" fmla="*/ 15 h 51"/>
                <a:gd name="T78" fmla="*/ 47 w 54"/>
                <a:gd name="T79" fmla="*/ 9 h 51"/>
                <a:gd name="T80" fmla="*/ 31 w 54"/>
                <a:gd name="T81" fmla="*/ 16 h 51"/>
                <a:gd name="T82" fmla="*/ 21 w 54"/>
                <a:gd name="T8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35" y="20"/>
                  </a:moveTo>
                  <a:cubicBezTo>
                    <a:pt x="39" y="19"/>
                    <a:pt x="42" y="19"/>
                    <a:pt x="42" y="19"/>
                  </a:cubicBezTo>
                  <a:cubicBezTo>
                    <a:pt x="42" y="19"/>
                    <a:pt x="40" y="21"/>
                    <a:pt x="36" y="22"/>
                  </a:cubicBezTo>
                  <a:cubicBezTo>
                    <a:pt x="33" y="24"/>
                    <a:pt x="30" y="24"/>
                    <a:pt x="30" y="24"/>
                  </a:cubicBezTo>
                  <a:cubicBezTo>
                    <a:pt x="30" y="23"/>
                    <a:pt x="32" y="22"/>
                    <a:pt x="35" y="20"/>
                  </a:cubicBezTo>
                  <a:close/>
                  <a:moveTo>
                    <a:pt x="29" y="33"/>
                  </a:moveTo>
                  <a:cubicBezTo>
                    <a:pt x="28" y="30"/>
                    <a:pt x="27" y="27"/>
                    <a:pt x="28" y="27"/>
                  </a:cubicBezTo>
                  <a:cubicBezTo>
                    <a:pt x="28" y="27"/>
                    <a:pt x="30" y="29"/>
                    <a:pt x="31" y="32"/>
                  </a:cubicBezTo>
                  <a:cubicBezTo>
                    <a:pt x="33" y="36"/>
                    <a:pt x="33" y="39"/>
                    <a:pt x="33" y="39"/>
                  </a:cubicBezTo>
                  <a:cubicBezTo>
                    <a:pt x="33" y="39"/>
                    <a:pt x="31" y="37"/>
                    <a:pt x="29" y="33"/>
                  </a:cubicBezTo>
                  <a:close/>
                  <a:moveTo>
                    <a:pt x="26" y="26"/>
                  </a:moveTo>
                  <a:cubicBezTo>
                    <a:pt x="26" y="26"/>
                    <a:pt x="25" y="25"/>
                    <a:pt x="26" y="24"/>
                  </a:cubicBezTo>
                  <a:cubicBezTo>
                    <a:pt x="26" y="24"/>
                    <a:pt x="26" y="23"/>
                    <a:pt x="27" y="24"/>
                  </a:cubicBezTo>
                  <a:cubicBezTo>
                    <a:pt x="28" y="24"/>
                    <a:pt x="28" y="24"/>
                    <a:pt x="28" y="25"/>
                  </a:cubicBezTo>
                  <a:cubicBezTo>
                    <a:pt x="28" y="26"/>
                    <a:pt x="27" y="26"/>
                    <a:pt x="26" y="26"/>
                  </a:cubicBezTo>
                  <a:close/>
                  <a:moveTo>
                    <a:pt x="25" y="22"/>
                  </a:moveTo>
                  <a:cubicBezTo>
                    <a:pt x="24" y="22"/>
                    <a:pt x="22" y="20"/>
                    <a:pt x="21" y="17"/>
                  </a:cubicBezTo>
                  <a:cubicBezTo>
                    <a:pt x="19" y="14"/>
                    <a:pt x="19" y="11"/>
                    <a:pt x="19" y="11"/>
                  </a:cubicBezTo>
                  <a:cubicBezTo>
                    <a:pt x="19" y="11"/>
                    <a:pt x="21" y="13"/>
                    <a:pt x="23" y="16"/>
                  </a:cubicBezTo>
                  <a:cubicBezTo>
                    <a:pt x="24" y="19"/>
                    <a:pt x="25" y="22"/>
                    <a:pt x="25" y="22"/>
                  </a:cubicBezTo>
                  <a:close/>
                  <a:moveTo>
                    <a:pt x="20" y="30"/>
                  </a:moveTo>
                  <a:cubicBezTo>
                    <a:pt x="16" y="32"/>
                    <a:pt x="13" y="32"/>
                    <a:pt x="13" y="32"/>
                  </a:cubicBezTo>
                  <a:cubicBezTo>
                    <a:pt x="13" y="32"/>
                    <a:pt x="15" y="30"/>
                    <a:pt x="18" y="28"/>
                  </a:cubicBezTo>
                  <a:cubicBezTo>
                    <a:pt x="21" y="26"/>
                    <a:pt x="24" y="25"/>
                    <a:pt x="24" y="26"/>
                  </a:cubicBezTo>
                  <a:cubicBezTo>
                    <a:pt x="25" y="27"/>
                    <a:pt x="23" y="28"/>
                    <a:pt x="20" y="30"/>
                  </a:cubicBezTo>
                  <a:close/>
                  <a:moveTo>
                    <a:pt x="21" y="0"/>
                  </a:moveTo>
                  <a:cubicBezTo>
                    <a:pt x="21" y="0"/>
                    <a:pt x="19" y="3"/>
                    <a:pt x="18" y="5"/>
                  </a:cubicBezTo>
                  <a:cubicBezTo>
                    <a:pt x="18" y="5"/>
                    <a:pt x="14" y="2"/>
                    <a:pt x="11" y="2"/>
                  </a:cubicBezTo>
                  <a:cubicBezTo>
                    <a:pt x="11" y="2"/>
                    <a:pt x="6" y="13"/>
                    <a:pt x="12" y="20"/>
                  </a:cubicBezTo>
                  <a:cubicBezTo>
                    <a:pt x="3" y="23"/>
                    <a:pt x="0" y="34"/>
                    <a:pt x="0" y="34"/>
                  </a:cubicBezTo>
                  <a:cubicBezTo>
                    <a:pt x="3" y="35"/>
                    <a:pt x="8" y="36"/>
                    <a:pt x="8" y="36"/>
                  </a:cubicBezTo>
                  <a:cubicBezTo>
                    <a:pt x="7" y="38"/>
                    <a:pt x="7" y="42"/>
                    <a:pt x="7" y="42"/>
                  </a:cubicBezTo>
                  <a:cubicBezTo>
                    <a:pt x="15" y="43"/>
                    <a:pt x="21" y="38"/>
                    <a:pt x="24" y="35"/>
                  </a:cubicBezTo>
                  <a:cubicBezTo>
                    <a:pt x="24" y="39"/>
                    <a:pt x="26" y="47"/>
                    <a:pt x="33" y="51"/>
                  </a:cubicBezTo>
                  <a:cubicBezTo>
                    <a:pt x="33" y="51"/>
                    <a:pt x="36" y="48"/>
                    <a:pt x="37" y="46"/>
                  </a:cubicBezTo>
                  <a:cubicBezTo>
                    <a:pt x="37" y="46"/>
                    <a:pt x="40" y="48"/>
                    <a:pt x="43" y="49"/>
                  </a:cubicBezTo>
                  <a:cubicBezTo>
                    <a:pt x="43" y="49"/>
                    <a:pt x="48" y="38"/>
                    <a:pt x="43" y="31"/>
                  </a:cubicBezTo>
                  <a:cubicBezTo>
                    <a:pt x="52" y="28"/>
                    <a:pt x="54" y="17"/>
                    <a:pt x="54" y="17"/>
                  </a:cubicBezTo>
                  <a:cubicBezTo>
                    <a:pt x="52" y="15"/>
                    <a:pt x="47" y="15"/>
                    <a:pt x="47" y="15"/>
                  </a:cubicBezTo>
                  <a:cubicBezTo>
                    <a:pt x="48" y="13"/>
                    <a:pt x="47" y="9"/>
                    <a:pt x="47" y="9"/>
                  </a:cubicBezTo>
                  <a:cubicBezTo>
                    <a:pt x="39" y="8"/>
                    <a:pt x="33" y="13"/>
                    <a:pt x="31" y="16"/>
                  </a:cubicBezTo>
                  <a:cubicBezTo>
                    <a:pt x="30" y="12"/>
                    <a:pt x="29" y="4"/>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355">
              <a:extLst>
                <a:ext uri="{FF2B5EF4-FFF2-40B4-BE49-F238E27FC236}">
                  <a16:creationId xmlns:a16="http://schemas.microsoft.com/office/drawing/2014/main" id="{336B432B-9949-406C-9FED-3CF52A3BB284}"/>
                </a:ext>
              </a:extLst>
            </p:cNvPr>
            <p:cNvSpPr>
              <a:spLocks noEditPoints="1"/>
            </p:cNvSpPr>
            <p:nvPr/>
          </p:nvSpPr>
          <p:spPr bwMode="auto">
            <a:xfrm>
              <a:off x="3643807" y="461638"/>
              <a:ext cx="77082" cy="70658"/>
            </a:xfrm>
            <a:custGeom>
              <a:avLst/>
              <a:gdLst>
                <a:gd name="T0" fmla="*/ 10 w 26"/>
                <a:gd name="T1" fmla="*/ 9 h 27"/>
                <a:gd name="T2" fmla="*/ 12 w 26"/>
                <a:gd name="T3" fmla="*/ 12 h 27"/>
                <a:gd name="T4" fmla="*/ 9 w 26"/>
                <a:gd name="T5" fmla="*/ 10 h 27"/>
                <a:gd name="T6" fmla="*/ 7 w 26"/>
                <a:gd name="T7" fmla="*/ 7 h 27"/>
                <a:gd name="T8" fmla="*/ 10 w 26"/>
                <a:gd name="T9" fmla="*/ 9 h 27"/>
                <a:gd name="T10" fmla="*/ 10 w 26"/>
                <a:gd name="T11" fmla="*/ 17 h 27"/>
                <a:gd name="T12" fmla="*/ 7 w 26"/>
                <a:gd name="T13" fmla="*/ 19 h 27"/>
                <a:gd name="T14" fmla="*/ 9 w 26"/>
                <a:gd name="T15" fmla="*/ 16 h 27"/>
                <a:gd name="T16" fmla="*/ 12 w 26"/>
                <a:gd name="T17" fmla="*/ 14 h 27"/>
                <a:gd name="T18" fmla="*/ 10 w 26"/>
                <a:gd name="T19" fmla="*/ 17 h 27"/>
                <a:gd name="T20" fmla="*/ 13 w 26"/>
                <a:gd name="T21" fmla="*/ 12 h 27"/>
                <a:gd name="T22" fmla="*/ 14 w 26"/>
                <a:gd name="T23" fmla="*/ 13 h 27"/>
                <a:gd name="T24" fmla="*/ 13 w 26"/>
                <a:gd name="T25" fmla="*/ 14 h 27"/>
                <a:gd name="T26" fmla="*/ 13 w 26"/>
                <a:gd name="T27" fmla="*/ 13 h 27"/>
                <a:gd name="T28" fmla="*/ 13 w 26"/>
                <a:gd name="T29" fmla="*/ 12 h 27"/>
                <a:gd name="T30" fmla="*/ 16 w 26"/>
                <a:gd name="T31" fmla="*/ 8 h 27"/>
                <a:gd name="T32" fmla="*/ 19 w 26"/>
                <a:gd name="T33" fmla="*/ 6 h 27"/>
                <a:gd name="T34" fmla="*/ 17 w 26"/>
                <a:gd name="T35" fmla="*/ 9 h 27"/>
                <a:gd name="T36" fmla="*/ 15 w 26"/>
                <a:gd name="T37" fmla="*/ 12 h 27"/>
                <a:gd name="T38" fmla="*/ 16 w 26"/>
                <a:gd name="T39" fmla="*/ 8 h 27"/>
                <a:gd name="T40" fmla="*/ 20 w 26"/>
                <a:gd name="T41" fmla="*/ 20 h 27"/>
                <a:gd name="T42" fmla="*/ 17 w 26"/>
                <a:gd name="T43" fmla="*/ 18 h 27"/>
                <a:gd name="T44" fmla="*/ 15 w 26"/>
                <a:gd name="T45" fmla="*/ 15 h 27"/>
                <a:gd name="T46" fmla="*/ 18 w 26"/>
                <a:gd name="T47" fmla="*/ 17 h 27"/>
                <a:gd name="T48" fmla="*/ 20 w 26"/>
                <a:gd name="T49" fmla="*/ 20 h 27"/>
                <a:gd name="T50" fmla="*/ 7 w 26"/>
                <a:gd name="T51" fmla="*/ 14 h 27"/>
                <a:gd name="T52" fmla="*/ 1 w 26"/>
                <a:gd name="T53" fmla="*/ 22 h 27"/>
                <a:gd name="T54" fmla="*/ 4 w 26"/>
                <a:gd name="T55" fmla="*/ 23 h 27"/>
                <a:gd name="T56" fmla="*/ 4 w 26"/>
                <a:gd name="T57" fmla="*/ 27 h 27"/>
                <a:gd name="T58" fmla="*/ 13 w 26"/>
                <a:gd name="T59" fmla="*/ 23 h 27"/>
                <a:gd name="T60" fmla="*/ 23 w 26"/>
                <a:gd name="T61" fmla="*/ 26 h 27"/>
                <a:gd name="T62" fmla="*/ 23 w 26"/>
                <a:gd name="T63" fmla="*/ 22 h 27"/>
                <a:gd name="T64" fmla="*/ 26 w 26"/>
                <a:gd name="T65" fmla="*/ 21 h 27"/>
                <a:gd name="T66" fmla="*/ 19 w 26"/>
                <a:gd name="T67" fmla="*/ 13 h 27"/>
                <a:gd name="T68" fmla="*/ 25 w 26"/>
                <a:gd name="T69" fmla="*/ 5 h 27"/>
                <a:gd name="T70" fmla="*/ 22 w 26"/>
                <a:gd name="T71" fmla="*/ 4 h 27"/>
                <a:gd name="T72" fmla="*/ 22 w 26"/>
                <a:gd name="T73" fmla="*/ 0 h 27"/>
                <a:gd name="T74" fmla="*/ 13 w 26"/>
                <a:gd name="T75" fmla="*/ 4 h 27"/>
                <a:gd name="T76" fmla="*/ 3 w 26"/>
                <a:gd name="T77" fmla="*/ 1 h 27"/>
                <a:gd name="T78" fmla="*/ 4 w 26"/>
                <a:gd name="T79" fmla="*/ 5 h 27"/>
                <a:gd name="T80" fmla="*/ 0 w 26"/>
                <a:gd name="T81" fmla="*/ 6 h 27"/>
                <a:gd name="T82" fmla="*/ 7 w 26"/>
                <a:gd name="T8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7">
                  <a:moveTo>
                    <a:pt x="10" y="9"/>
                  </a:moveTo>
                  <a:cubicBezTo>
                    <a:pt x="12" y="11"/>
                    <a:pt x="13" y="12"/>
                    <a:pt x="12" y="12"/>
                  </a:cubicBezTo>
                  <a:cubicBezTo>
                    <a:pt x="12" y="12"/>
                    <a:pt x="11" y="12"/>
                    <a:pt x="9" y="10"/>
                  </a:cubicBezTo>
                  <a:cubicBezTo>
                    <a:pt x="8" y="9"/>
                    <a:pt x="7" y="7"/>
                    <a:pt x="7" y="7"/>
                  </a:cubicBezTo>
                  <a:cubicBezTo>
                    <a:pt x="7" y="7"/>
                    <a:pt x="8" y="8"/>
                    <a:pt x="10" y="9"/>
                  </a:cubicBezTo>
                  <a:close/>
                  <a:moveTo>
                    <a:pt x="10" y="17"/>
                  </a:moveTo>
                  <a:cubicBezTo>
                    <a:pt x="9" y="19"/>
                    <a:pt x="7" y="19"/>
                    <a:pt x="7" y="19"/>
                  </a:cubicBezTo>
                  <a:cubicBezTo>
                    <a:pt x="7" y="19"/>
                    <a:pt x="8" y="18"/>
                    <a:pt x="9" y="16"/>
                  </a:cubicBezTo>
                  <a:cubicBezTo>
                    <a:pt x="11" y="15"/>
                    <a:pt x="12" y="14"/>
                    <a:pt x="12" y="14"/>
                  </a:cubicBezTo>
                  <a:cubicBezTo>
                    <a:pt x="13" y="14"/>
                    <a:pt x="12" y="16"/>
                    <a:pt x="10" y="17"/>
                  </a:cubicBezTo>
                  <a:close/>
                  <a:moveTo>
                    <a:pt x="13" y="12"/>
                  </a:moveTo>
                  <a:cubicBezTo>
                    <a:pt x="14" y="12"/>
                    <a:pt x="14" y="13"/>
                    <a:pt x="14" y="13"/>
                  </a:cubicBezTo>
                  <a:cubicBezTo>
                    <a:pt x="14" y="13"/>
                    <a:pt x="14" y="14"/>
                    <a:pt x="13" y="14"/>
                  </a:cubicBezTo>
                  <a:cubicBezTo>
                    <a:pt x="13" y="14"/>
                    <a:pt x="13" y="13"/>
                    <a:pt x="13" y="13"/>
                  </a:cubicBezTo>
                  <a:cubicBezTo>
                    <a:pt x="13" y="13"/>
                    <a:pt x="13" y="12"/>
                    <a:pt x="13" y="12"/>
                  </a:cubicBezTo>
                  <a:close/>
                  <a:moveTo>
                    <a:pt x="16" y="8"/>
                  </a:moveTo>
                  <a:cubicBezTo>
                    <a:pt x="18" y="7"/>
                    <a:pt x="19" y="6"/>
                    <a:pt x="19" y="6"/>
                  </a:cubicBezTo>
                  <a:cubicBezTo>
                    <a:pt x="19" y="6"/>
                    <a:pt x="19" y="8"/>
                    <a:pt x="17" y="9"/>
                  </a:cubicBezTo>
                  <a:cubicBezTo>
                    <a:pt x="16" y="11"/>
                    <a:pt x="15" y="12"/>
                    <a:pt x="15" y="12"/>
                  </a:cubicBezTo>
                  <a:cubicBezTo>
                    <a:pt x="14" y="11"/>
                    <a:pt x="15" y="10"/>
                    <a:pt x="16" y="8"/>
                  </a:cubicBezTo>
                  <a:close/>
                  <a:moveTo>
                    <a:pt x="20" y="20"/>
                  </a:moveTo>
                  <a:cubicBezTo>
                    <a:pt x="20" y="20"/>
                    <a:pt x="18" y="19"/>
                    <a:pt x="17" y="18"/>
                  </a:cubicBezTo>
                  <a:cubicBezTo>
                    <a:pt x="15" y="16"/>
                    <a:pt x="14" y="15"/>
                    <a:pt x="15" y="15"/>
                  </a:cubicBezTo>
                  <a:cubicBezTo>
                    <a:pt x="15" y="14"/>
                    <a:pt x="16" y="15"/>
                    <a:pt x="18" y="17"/>
                  </a:cubicBezTo>
                  <a:cubicBezTo>
                    <a:pt x="19" y="18"/>
                    <a:pt x="20" y="20"/>
                    <a:pt x="20" y="20"/>
                  </a:cubicBezTo>
                  <a:close/>
                  <a:moveTo>
                    <a:pt x="7" y="14"/>
                  </a:moveTo>
                  <a:cubicBezTo>
                    <a:pt x="5" y="15"/>
                    <a:pt x="1" y="17"/>
                    <a:pt x="1" y="22"/>
                  </a:cubicBezTo>
                  <a:cubicBezTo>
                    <a:pt x="1" y="22"/>
                    <a:pt x="3" y="23"/>
                    <a:pt x="4" y="23"/>
                  </a:cubicBezTo>
                  <a:cubicBezTo>
                    <a:pt x="4" y="23"/>
                    <a:pt x="4" y="25"/>
                    <a:pt x="4" y="27"/>
                  </a:cubicBezTo>
                  <a:cubicBezTo>
                    <a:pt x="4" y="27"/>
                    <a:pt x="11" y="27"/>
                    <a:pt x="13" y="23"/>
                  </a:cubicBezTo>
                  <a:cubicBezTo>
                    <a:pt x="17" y="27"/>
                    <a:pt x="23" y="26"/>
                    <a:pt x="23" y="26"/>
                  </a:cubicBezTo>
                  <a:cubicBezTo>
                    <a:pt x="24" y="24"/>
                    <a:pt x="23" y="22"/>
                    <a:pt x="23" y="22"/>
                  </a:cubicBezTo>
                  <a:cubicBezTo>
                    <a:pt x="24" y="22"/>
                    <a:pt x="26" y="21"/>
                    <a:pt x="26" y="21"/>
                  </a:cubicBezTo>
                  <a:cubicBezTo>
                    <a:pt x="25" y="16"/>
                    <a:pt x="21" y="14"/>
                    <a:pt x="19" y="13"/>
                  </a:cubicBezTo>
                  <a:cubicBezTo>
                    <a:pt x="21" y="12"/>
                    <a:pt x="25" y="10"/>
                    <a:pt x="25" y="5"/>
                  </a:cubicBezTo>
                  <a:cubicBezTo>
                    <a:pt x="25" y="5"/>
                    <a:pt x="24" y="4"/>
                    <a:pt x="22" y="4"/>
                  </a:cubicBezTo>
                  <a:cubicBezTo>
                    <a:pt x="22" y="4"/>
                    <a:pt x="23" y="2"/>
                    <a:pt x="22" y="0"/>
                  </a:cubicBezTo>
                  <a:cubicBezTo>
                    <a:pt x="22" y="0"/>
                    <a:pt x="16" y="0"/>
                    <a:pt x="13" y="4"/>
                  </a:cubicBezTo>
                  <a:cubicBezTo>
                    <a:pt x="10" y="0"/>
                    <a:pt x="3" y="1"/>
                    <a:pt x="3" y="1"/>
                  </a:cubicBezTo>
                  <a:cubicBezTo>
                    <a:pt x="3" y="2"/>
                    <a:pt x="4" y="5"/>
                    <a:pt x="4" y="5"/>
                  </a:cubicBezTo>
                  <a:cubicBezTo>
                    <a:pt x="2" y="5"/>
                    <a:pt x="0" y="6"/>
                    <a:pt x="0" y="6"/>
                  </a:cubicBezTo>
                  <a:cubicBezTo>
                    <a:pt x="1" y="11"/>
                    <a:pt x="5" y="13"/>
                    <a:pt x="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356">
              <a:extLst>
                <a:ext uri="{FF2B5EF4-FFF2-40B4-BE49-F238E27FC236}">
                  <a16:creationId xmlns:a16="http://schemas.microsoft.com/office/drawing/2014/main" id="{AAE09C46-5DB2-46F7-AE81-A6ED2A82981D}"/>
                </a:ext>
              </a:extLst>
            </p:cNvPr>
            <p:cNvSpPr>
              <a:spLocks noEditPoints="1"/>
            </p:cNvSpPr>
            <p:nvPr/>
          </p:nvSpPr>
          <p:spPr bwMode="auto">
            <a:xfrm>
              <a:off x="3945711" y="991574"/>
              <a:ext cx="186281" cy="183070"/>
            </a:xfrm>
            <a:custGeom>
              <a:avLst/>
              <a:gdLst>
                <a:gd name="T0" fmla="*/ 44 w 64"/>
                <a:gd name="T1" fmla="*/ 27 h 69"/>
                <a:gd name="T2" fmla="*/ 36 w 64"/>
                <a:gd name="T3" fmla="*/ 31 h 69"/>
                <a:gd name="T4" fmla="*/ 42 w 64"/>
                <a:gd name="T5" fmla="*/ 25 h 69"/>
                <a:gd name="T6" fmla="*/ 50 w 64"/>
                <a:gd name="T7" fmla="*/ 21 h 69"/>
                <a:gd name="T8" fmla="*/ 44 w 64"/>
                <a:gd name="T9" fmla="*/ 27 h 69"/>
                <a:gd name="T10" fmla="*/ 37 w 64"/>
                <a:gd name="T11" fmla="*/ 46 h 69"/>
                <a:gd name="T12" fmla="*/ 35 w 64"/>
                <a:gd name="T13" fmla="*/ 38 h 69"/>
                <a:gd name="T14" fmla="*/ 40 w 64"/>
                <a:gd name="T15" fmla="*/ 45 h 69"/>
                <a:gd name="T16" fmla="*/ 43 w 64"/>
                <a:gd name="T17" fmla="*/ 53 h 69"/>
                <a:gd name="T18" fmla="*/ 37 w 64"/>
                <a:gd name="T19" fmla="*/ 46 h 69"/>
                <a:gd name="T20" fmla="*/ 32 w 64"/>
                <a:gd name="T21" fmla="*/ 35 h 69"/>
                <a:gd name="T22" fmla="*/ 31 w 64"/>
                <a:gd name="T23" fmla="*/ 33 h 69"/>
                <a:gd name="T24" fmla="*/ 33 w 64"/>
                <a:gd name="T25" fmla="*/ 32 h 69"/>
                <a:gd name="T26" fmla="*/ 34 w 64"/>
                <a:gd name="T27" fmla="*/ 34 h 69"/>
                <a:gd name="T28" fmla="*/ 32 w 64"/>
                <a:gd name="T29" fmla="*/ 35 h 69"/>
                <a:gd name="T30" fmla="*/ 31 w 64"/>
                <a:gd name="T31" fmla="*/ 31 h 69"/>
                <a:gd name="T32" fmla="*/ 25 w 64"/>
                <a:gd name="T33" fmla="*/ 25 h 69"/>
                <a:gd name="T34" fmla="*/ 21 w 64"/>
                <a:gd name="T35" fmla="*/ 17 h 69"/>
                <a:gd name="T36" fmla="*/ 27 w 64"/>
                <a:gd name="T37" fmla="*/ 23 h 69"/>
                <a:gd name="T38" fmla="*/ 31 w 64"/>
                <a:gd name="T39" fmla="*/ 31 h 69"/>
                <a:gd name="T40" fmla="*/ 23 w 64"/>
                <a:gd name="T41" fmla="*/ 41 h 69"/>
                <a:gd name="T42" fmla="*/ 15 w 64"/>
                <a:gd name="T43" fmla="*/ 44 h 69"/>
                <a:gd name="T44" fmla="*/ 22 w 64"/>
                <a:gd name="T45" fmla="*/ 38 h 69"/>
                <a:gd name="T46" fmla="*/ 30 w 64"/>
                <a:gd name="T47" fmla="*/ 36 h 69"/>
                <a:gd name="T48" fmla="*/ 23 w 64"/>
                <a:gd name="T49" fmla="*/ 41 h 69"/>
                <a:gd name="T50" fmla="*/ 61 w 64"/>
                <a:gd name="T51" fmla="*/ 10 h 69"/>
                <a:gd name="T52" fmla="*/ 37 w 64"/>
                <a:gd name="T53" fmla="*/ 14 h 69"/>
                <a:gd name="T54" fmla="*/ 17 w 64"/>
                <a:gd name="T55" fmla="*/ 0 h 69"/>
                <a:gd name="T56" fmla="*/ 16 w 64"/>
                <a:gd name="T57" fmla="*/ 10 h 69"/>
                <a:gd name="T58" fmla="*/ 8 w 64"/>
                <a:gd name="T59" fmla="*/ 10 h 69"/>
                <a:gd name="T60" fmla="*/ 19 w 64"/>
                <a:gd name="T61" fmla="*/ 31 h 69"/>
                <a:gd name="T62" fmla="*/ 0 w 64"/>
                <a:gd name="T63" fmla="*/ 46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5 w 64"/>
                <a:gd name="T77" fmla="*/ 38 h 69"/>
                <a:gd name="T78" fmla="*/ 64 w 64"/>
                <a:gd name="T79" fmla="*/ 23 h 69"/>
                <a:gd name="T80" fmla="*/ 57 w 64"/>
                <a:gd name="T81" fmla="*/ 20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4" y="27"/>
                  </a:moveTo>
                  <a:cubicBezTo>
                    <a:pt x="40" y="30"/>
                    <a:pt x="37" y="32"/>
                    <a:pt x="36" y="31"/>
                  </a:cubicBezTo>
                  <a:cubicBezTo>
                    <a:pt x="36" y="30"/>
                    <a:pt x="38" y="28"/>
                    <a:pt x="42" y="25"/>
                  </a:cubicBezTo>
                  <a:cubicBezTo>
                    <a:pt x="46" y="22"/>
                    <a:pt x="50" y="21"/>
                    <a:pt x="50" y="21"/>
                  </a:cubicBezTo>
                  <a:cubicBezTo>
                    <a:pt x="50" y="21"/>
                    <a:pt x="48" y="25"/>
                    <a:pt x="44" y="27"/>
                  </a:cubicBezTo>
                  <a:close/>
                  <a:moveTo>
                    <a:pt x="37" y="46"/>
                  </a:moveTo>
                  <a:cubicBezTo>
                    <a:pt x="35" y="42"/>
                    <a:pt x="34" y="38"/>
                    <a:pt x="35" y="38"/>
                  </a:cubicBezTo>
                  <a:cubicBezTo>
                    <a:pt x="35" y="38"/>
                    <a:pt x="38" y="40"/>
                    <a:pt x="40" y="45"/>
                  </a:cubicBezTo>
                  <a:cubicBezTo>
                    <a:pt x="42" y="49"/>
                    <a:pt x="43" y="53"/>
                    <a:pt x="43" y="53"/>
                  </a:cubicBezTo>
                  <a:cubicBezTo>
                    <a:pt x="43" y="53"/>
                    <a:pt x="39" y="50"/>
                    <a:pt x="37" y="46"/>
                  </a:cubicBezTo>
                  <a:close/>
                  <a:moveTo>
                    <a:pt x="32" y="35"/>
                  </a:moveTo>
                  <a:cubicBezTo>
                    <a:pt x="32" y="35"/>
                    <a:pt x="31" y="34"/>
                    <a:pt x="31" y="33"/>
                  </a:cubicBezTo>
                  <a:cubicBezTo>
                    <a:pt x="32" y="33"/>
                    <a:pt x="32" y="32"/>
                    <a:pt x="33" y="32"/>
                  </a:cubicBezTo>
                  <a:cubicBezTo>
                    <a:pt x="34" y="32"/>
                    <a:pt x="35" y="33"/>
                    <a:pt x="34" y="34"/>
                  </a:cubicBezTo>
                  <a:cubicBezTo>
                    <a:pt x="34" y="35"/>
                    <a:pt x="33" y="35"/>
                    <a:pt x="32" y="35"/>
                  </a:cubicBezTo>
                  <a:close/>
                  <a:moveTo>
                    <a:pt x="31" y="31"/>
                  </a:moveTo>
                  <a:cubicBezTo>
                    <a:pt x="30" y="31"/>
                    <a:pt x="28" y="29"/>
                    <a:pt x="25" y="25"/>
                  </a:cubicBezTo>
                  <a:cubicBezTo>
                    <a:pt x="22" y="21"/>
                    <a:pt x="21" y="17"/>
                    <a:pt x="21" y="17"/>
                  </a:cubicBezTo>
                  <a:cubicBezTo>
                    <a:pt x="21" y="17"/>
                    <a:pt x="25" y="19"/>
                    <a:pt x="27" y="23"/>
                  </a:cubicBezTo>
                  <a:cubicBezTo>
                    <a:pt x="30" y="27"/>
                    <a:pt x="32" y="30"/>
                    <a:pt x="31" y="31"/>
                  </a:cubicBezTo>
                  <a:close/>
                  <a:moveTo>
                    <a:pt x="23" y="41"/>
                  </a:moveTo>
                  <a:cubicBezTo>
                    <a:pt x="19" y="43"/>
                    <a:pt x="15" y="44"/>
                    <a:pt x="15" y="44"/>
                  </a:cubicBezTo>
                  <a:cubicBezTo>
                    <a:pt x="15" y="44"/>
                    <a:pt x="18" y="40"/>
                    <a:pt x="22" y="38"/>
                  </a:cubicBezTo>
                  <a:cubicBezTo>
                    <a:pt x="26" y="36"/>
                    <a:pt x="29" y="35"/>
                    <a:pt x="30" y="36"/>
                  </a:cubicBezTo>
                  <a:cubicBezTo>
                    <a:pt x="30" y="36"/>
                    <a:pt x="27" y="39"/>
                    <a:pt x="23" y="41"/>
                  </a:cubicBezTo>
                  <a:close/>
                  <a:moveTo>
                    <a:pt x="61" y="10"/>
                  </a:moveTo>
                  <a:cubicBezTo>
                    <a:pt x="61" y="10"/>
                    <a:pt x="46" y="5"/>
                    <a:pt x="37" y="14"/>
                  </a:cubicBezTo>
                  <a:cubicBezTo>
                    <a:pt x="33" y="2"/>
                    <a:pt x="17" y="0"/>
                    <a:pt x="17" y="0"/>
                  </a:cubicBezTo>
                  <a:cubicBezTo>
                    <a:pt x="16" y="4"/>
                    <a:pt x="16" y="10"/>
                    <a:pt x="16" y="10"/>
                  </a:cubicBezTo>
                  <a:cubicBezTo>
                    <a:pt x="13" y="9"/>
                    <a:pt x="8" y="10"/>
                    <a:pt x="8" y="10"/>
                  </a:cubicBezTo>
                  <a:cubicBezTo>
                    <a:pt x="7" y="21"/>
                    <a:pt x="15" y="28"/>
                    <a:pt x="19" y="31"/>
                  </a:cubicBezTo>
                  <a:cubicBezTo>
                    <a:pt x="14" y="32"/>
                    <a:pt x="4" y="35"/>
                    <a:pt x="0" y="46"/>
                  </a:cubicBezTo>
                  <a:cubicBezTo>
                    <a:pt x="0" y="46"/>
                    <a:pt x="3" y="48"/>
                    <a:pt x="7" y="49"/>
                  </a:cubicBezTo>
                  <a:cubicBezTo>
                    <a:pt x="7" y="49"/>
                    <a:pt x="3" y="55"/>
                    <a:pt x="3" y="58"/>
                  </a:cubicBezTo>
                  <a:cubicBezTo>
                    <a:pt x="3" y="58"/>
                    <a:pt x="18" y="64"/>
                    <a:pt x="27" y="55"/>
                  </a:cubicBezTo>
                  <a:cubicBezTo>
                    <a:pt x="32" y="67"/>
                    <a:pt x="47" y="69"/>
                    <a:pt x="47" y="69"/>
                  </a:cubicBezTo>
                  <a:cubicBezTo>
                    <a:pt x="48" y="65"/>
                    <a:pt x="48" y="59"/>
                    <a:pt x="48" y="59"/>
                  </a:cubicBezTo>
                  <a:cubicBezTo>
                    <a:pt x="52" y="60"/>
                    <a:pt x="56" y="59"/>
                    <a:pt x="56" y="59"/>
                  </a:cubicBezTo>
                  <a:cubicBezTo>
                    <a:pt x="57" y="48"/>
                    <a:pt x="49" y="41"/>
                    <a:pt x="45" y="38"/>
                  </a:cubicBezTo>
                  <a:cubicBezTo>
                    <a:pt x="50" y="37"/>
                    <a:pt x="60" y="34"/>
                    <a:pt x="64" y="23"/>
                  </a:cubicBezTo>
                  <a:cubicBezTo>
                    <a:pt x="64" y="23"/>
                    <a:pt x="61" y="20"/>
                    <a:pt x="57" y="20"/>
                  </a:cubicBezTo>
                  <a:cubicBezTo>
                    <a:pt x="57" y="20"/>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357">
              <a:extLst>
                <a:ext uri="{FF2B5EF4-FFF2-40B4-BE49-F238E27FC236}">
                  <a16:creationId xmlns:a16="http://schemas.microsoft.com/office/drawing/2014/main" id="{CAF07B04-70E1-42F9-BD6C-F00223B8B664}"/>
                </a:ext>
              </a:extLst>
            </p:cNvPr>
            <p:cNvSpPr>
              <a:spLocks noEditPoints="1"/>
            </p:cNvSpPr>
            <p:nvPr/>
          </p:nvSpPr>
          <p:spPr bwMode="auto">
            <a:xfrm>
              <a:off x="4221920" y="60169"/>
              <a:ext cx="131682" cy="122046"/>
            </a:xfrm>
            <a:custGeom>
              <a:avLst/>
              <a:gdLst>
                <a:gd name="T0" fmla="*/ 15 w 45"/>
                <a:gd name="T1" fmla="*/ 21 h 45"/>
                <a:gd name="T2" fmla="*/ 20 w 45"/>
                <a:gd name="T3" fmla="*/ 22 h 45"/>
                <a:gd name="T4" fmla="*/ 15 w 45"/>
                <a:gd name="T5" fmla="*/ 23 h 45"/>
                <a:gd name="T6" fmla="*/ 10 w 45"/>
                <a:gd name="T7" fmla="*/ 23 h 45"/>
                <a:gd name="T8" fmla="*/ 15 w 45"/>
                <a:gd name="T9" fmla="*/ 21 h 45"/>
                <a:gd name="T10" fmla="*/ 21 w 45"/>
                <a:gd name="T11" fmla="*/ 9 h 45"/>
                <a:gd name="T12" fmla="*/ 22 w 45"/>
                <a:gd name="T13" fmla="*/ 14 h 45"/>
                <a:gd name="T14" fmla="*/ 22 w 45"/>
                <a:gd name="T15" fmla="*/ 19 h 45"/>
                <a:gd name="T16" fmla="*/ 20 w 45"/>
                <a:gd name="T17" fmla="*/ 14 h 45"/>
                <a:gd name="T18" fmla="*/ 21 w 45"/>
                <a:gd name="T19" fmla="*/ 9 h 45"/>
                <a:gd name="T20" fmla="*/ 23 w 45"/>
                <a:gd name="T21" fmla="*/ 22 h 45"/>
                <a:gd name="T22" fmla="*/ 21 w 45"/>
                <a:gd name="T23" fmla="*/ 22 h 45"/>
                <a:gd name="T24" fmla="*/ 21 w 45"/>
                <a:gd name="T25" fmla="*/ 21 h 45"/>
                <a:gd name="T26" fmla="*/ 23 w 45"/>
                <a:gd name="T27" fmla="*/ 21 h 45"/>
                <a:gd name="T28" fmla="*/ 23 w 45"/>
                <a:gd name="T29" fmla="*/ 22 h 45"/>
                <a:gd name="T30" fmla="*/ 30 w 45"/>
                <a:gd name="T31" fmla="*/ 21 h 45"/>
                <a:gd name="T32" fmla="*/ 35 w 45"/>
                <a:gd name="T33" fmla="*/ 22 h 45"/>
                <a:gd name="T34" fmla="*/ 30 w 45"/>
                <a:gd name="T35" fmla="*/ 23 h 45"/>
                <a:gd name="T36" fmla="*/ 25 w 45"/>
                <a:gd name="T37" fmla="*/ 22 h 45"/>
                <a:gd name="T38" fmla="*/ 30 w 45"/>
                <a:gd name="T39" fmla="*/ 21 h 45"/>
                <a:gd name="T40" fmla="*/ 22 w 45"/>
                <a:gd name="T41" fmla="*/ 34 h 45"/>
                <a:gd name="T42" fmla="*/ 21 w 45"/>
                <a:gd name="T43" fmla="*/ 29 h 45"/>
                <a:gd name="T44" fmla="*/ 22 w 45"/>
                <a:gd name="T45" fmla="*/ 24 h 45"/>
                <a:gd name="T46" fmla="*/ 23 w 45"/>
                <a:gd name="T47" fmla="*/ 29 h 45"/>
                <a:gd name="T48" fmla="*/ 22 w 45"/>
                <a:gd name="T49" fmla="*/ 34 h 45"/>
                <a:gd name="T50" fmla="*/ 5 w 45"/>
                <a:gd name="T51" fmla="*/ 24 h 45"/>
                <a:gd name="T52" fmla="*/ 2 w 45"/>
                <a:gd name="T53" fmla="*/ 28 h 45"/>
                <a:gd name="T54" fmla="*/ 17 w 45"/>
                <a:gd name="T55" fmla="*/ 29 h 45"/>
                <a:gd name="T56" fmla="*/ 19 w 45"/>
                <a:gd name="T57" fmla="*/ 43 h 45"/>
                <a:gd name="T58" fmla="*/ 23 w 45"/>
                <a:gd name="T59" fmla="*/ 40 h 45"/>
                <a:gd name="T60" fmla="*/ 26 w 45"/>
                <a:gd name="T61" fmla="*/ 45 h 45"/>
                <a:gd name="T62" fmla="*/ 32 w 45"/>
                <a:gd name="T63" fmla="*/ 31 h 45"/>
                <a:gd name="T64" fmla="*/ 45 w 45"/>
                <a:gd name="T65" fmla="*/ 25 h 45"/>
                <a:gd name="T66" fmla="*/ 40 w 45"/>
                <a:gd name="T67" fmla="*/ 21 h 45"/>
                <a:gd name="T68" fmla="*/ 42 w 45"/>
                <a:gd name="T69" fmla="*/ 17 h 45"/>
                <a:gd name="T70" fmla="*/ 28 w 45"/>
                <a:gd name="T71" fmla="*/ 16 h 45"/>
                <a:gd name="T72" fmla="*/ 26 w 45"/>
                <a:gd name="T73" fmla="*/ 2 h 45"/>
                <a:gd name="T74" fmla="*/ 22 w 45"/>
                <a:gd name="T75" fmla="*/ 5 h 45"/>
                <a:gd name="T76" fmla="*/ 18 w 45"/>
                <a:gd name="T77" fmla="*/ 0 h 45"/>
                <a:gd name="T78" fmla="*/ 13 w 45"/>
                <a:gd name="T79" fmla="*/ 14 h 45"/>
                <a:gd name="T80" fmla="*/ 0 w 45"/>
                <a:gd name="T81" fmla="*/ 20 h 45"/>
                <a:gd name="T82" fmla="*/ 5 w 45"/>
                <a:gd name="T83"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15" y="21"/>
                  </a:moveTo>
                  <a:cubicBezTo>
                    <a:pt x="18" y="21"/>
                    <a:pt x="20" y="21"/>
                    <a:pt x="20" y="22"/>
                  </a:cubicBezTo>
                  <a:cubicBezTo>
                    <a:pt x="20" y="22"/>
                    <a:pt x="18" y="23"/>
                    <a:pt x="15" y="23"/>
                  </a:cubicBezTo>
                  <a:cubicBezTo>
                    <a:pt x="12" y="24"/>
                    <a:pt x="10" y="23"/>
                    <a:pt x="10" y="23"/>
                  </a:cubicBezTo>
                  <a:cubicBezTo>
                    <a:pt x="10" y="23"/>
                    <a:pt x="12" y="22"/>
                    <a:pt x="15" y="21"/>
                  </a:cubicBezTo>
                  <a:close/>
                  <a:moveTo>
                    <a:pt x="21" y="9"/>
                  </a:moveTo>
                  <a:cubicBezTo>
                    <a:pt x="21" y="9"/>
                    <a:pt x="22" y="11"/>
                    <a:pt x="22" y="14"/>
                  </a:cubicBezTo>
                  <a:cubicBezTo>
                    <a:pt x="22" y="17"/>
                    <a:pt x="22" y="19"/>
                    <a:pt x="22" y="19"/>
                  </a:cubicBezTo>
                  <a:cubicBezTo>
                    <a:pt x="21" y="19"/>
                    <a:pt x="21" y="17"/>
                    <a:pt x="20" y="14"/>
                  </a:cubicBezTo>
                  <a:cubicBezTo>
                    <a:pt x="20" y="11"/>
                    <a:pt x="21" y="9"/>
                    <a:pt x="21" y="9"/>
                  </a:cubicBezTo>
                  <a:close/>
                  <a:moveTo>
                    <a:pt x="23" y="22"/>
                  </a:moveTo>
                  <a:cubicBezTo>
                    <a:pt x="22" y="23"/>
                    <a:pt x="22" y="23"/>
                    <a:pt x="21" y="22"/>
                  </a:cubicBezTo>
                  <a:cubicBezTo>
                    <a:pt x="21" y="22"/>
                    <a:pt x="21" y="22"/>
                    <a:pt x="21" y="21"/>
                  </a:cubicBezTo>
                  <a:cubicBezTo>
                    <a:pt x="22" y="21"/>
                    <a:pt x="22" y="21"/>
                    <a:pt x="23" y="21"/>
                  </a:cubicBezTo>
                  <a:cubicBezTo>
                    <a:pt x="23" y="21"/>
                    <a:pt x="23" y="22"/>
                    <a:pt x="23" y="22"/>
                  </a:cubicBezTo>
                  <a:close/>
                  <a:moveTo>
                    <a:pt x="30" y="21"/>
                  </a:moveTo>
                  <a:cubicBezTo>
                    <a:pt x="33" y="21"/>
                    <a:pt x="35" y="22"/>
                    <a:pt x="35" y="22"/>
                  </a:cubicBezTo>
                  <a:cubicBezTo>
                    <a:pt x="35" y="22"/>
                    <a:pt x="33" y="23"/>
                    <a:pt x="30" y="23"/>
                  </a:cubicBezTo>
                  <a:cubicBezTo>
                    <a:pt x="27" y="23"/>
                    <a:pt x="25" y="23"/>
                    <a:pt x="25" y="22"/>
                  </a:cubicBezTo>
                  <a:cubicBezTo>
                    <a:pt x="25" y="22"/>
                    <a:pt x="27" y="21"/>
                    <a:pt x="30" y="21"/>
                  </a:cubicBezTo>
                  <a:close/>
                  <a:moveTo>
                    <a:pt x="22" y="34"/>
                  </a:moveTo>
                  <a:cubicBezTo>
                    <a:pt x="22" y="34"/>
                    <a:pt x="21" y="32"/>
                    <a:pt x="21" y="29"/>
                  </a:cubicBezTo>
                  <a:cubicBezTo>
                    <a:pt x="21" y="26"/>
                    <a:pt x="22" y="24"/>
                    <a:pt x="22" y="24"/>
                  </a:cubicBezTo>
                  <a:cubicBezTo>
                    <a:pt x="23" y="24"/>
                    <a:pt x="23" y="26"/>
                    <a:pt x="23" y="29"/>
                  </a:cubicBezTo>
                  <a:cubicBezTo>
                    <a:pt x="23" y="32"/>
                    <a:pt x="22" y="34"/>
                    <a:pt x="22" y="34"/>
                  </a:cubicBezTo>
                  <a:close/>
                  <a:moveTo>
                    <a:pt x="5" y="24"/>
                  </a:moveTo>
                  <a:cubicBezTo>
                    <a:pt x="3" y="25"/>
                    <a:pt x="2" y="28"/>
                    <a:pt x="2" y="28"/>
                  </a:cubicBezTo>
                  <a:cubicBezTo>
                    <a:pt x="8" y="32"/>
                    <a:pt x="14" y="30"/>
                    <a:pt x="17" y="29"/>
                  </a:cubicBezTo>
                  <a:cubicBezTo>
                    <a:pt x="16" y="31"/>
                    <a:pt x="14" y="38"/>
                    <a:pt x="19" y="43"/>
                  </a:cubicBezTo>
                  <a:cubicBezTo>
                    <a:pt x="19" y="43"/>
                    <a:pt x="21" y="42"/>
                    <a:pt x="23" y="40"/>
                  </a:cubicBezTo>
                  <a:cubicBezTo>
                    <a:pt x="23" y="40"/>
                    <a:pt x="24" y="44"/>
                    <a:pt x="26" y="45"/>
                  </a:cubicBezTo>
                  <a:cubicBezTo>
                    <a:pt x="26" y="45"/>
                    <a:pt x="34" y="39"/>
                    <a:pt x="32" y="31"/>
                  </a:cubicBezTo>
                  <a:cubicBezTo>
                    <a:pt x="39" y="32"/>
                    <a:pt x="45" y="25"/>
                    <a:pt x="45" y="25"/>
                  </a:cubicBezTo>
                  <a:cubicBezTo>
                    <a:pt x="43" y="23"/>
                    <a:pt x="40" y="21"/>
                    <a:pt x="40" y="21"/>
                  </a:cubicBezTo>
                  <a:cubicBezTo>
                    <a:pt x="42" y="20"/>
                    <a:pt x="42" y="17"/>
                    <a:pt x="42" y="17"/>
                  </a:cubicBezTo>
                  <a:cubicBezTo>
                    <a:pt x="37" y="13"/>
                    <a:pt x="31" y="15"/>
                    <a:pt x="28" y="16"/>
                  </a:cubicBezTo>
                  <a:cubicBezTo>
                    <a:pt x="29" y="13"/>
                    <a:pt x="30" y="7"/>
                    <a:pt x="26" y="2"/>
                  </a:cubicBezTo>
                  <a:cubicBezTo>
                    <a:pt x="26" y="2"/>
                    <a:pt x="23" y="3"/>
                    <a:pt x="22" y="5"/>
                  </a:cubicBezTo>
                  <a:cubicBezTo>
                    <a:pt x="22" y="5"/>
                    <a:pt x="20" y="1"/>
                    <a:pt x="18" y="0"/>
                  </a:cubicBezTo>
                  <a:cubicBezTo>
                    <a:pt x="18" y="0"/>
                    <a:pt x="11" y="6"/>
                    <a:pt x="13" y="14"/>
                  </a:cubicBezTo>
                  <a:cubicBezTo>
                    <a:pt x="5" y="13"/>
                    <a:pt x="0" y="20"/>
                    <a:pt x="0" y="20"/>
                  </a:cubicBezTo>
                  <a:cubicBezTo>
                    <a:pt x="1" y="22"/>
                    <a:pt x="5" y="24"/>
                    <a:pt x="5"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6" name="Picture 190">
            <a:extLst>
              <a:ext uri="{FF2B5EF4-FFF2-40B4-BE49-F238E27FC236}">
                <a16:creationId xmlns:a16="http://schemas.microsoft.com/office/drawing/2014/main" id="{C37220A4-CCB4-4B2F-9BAA-716105DA3BE5}"/>
              </a:ext>
            </a:extLst>
          </p:cNvPr>
          <p:cNvPicPr>
            <a:picLocks noChangeAspect="1" noChangeArrowheads="1"/>
          </p:cNvPicPr>
          <p:nvPr/>
        </p:nvPicPr>
        <p:blipFill>
          <a:blip r:embed="rId3" cstate="print">
            <a:alphaModFix amt="70000"/>
            <a:extLst>
              <a:ext uri="{BEBA8EAE-BF5A-486C-A8C5-ECC9F3942E4B}">
                <a14:imgProps xmlns:a14="http://schemas.microsoft.com/office/drawing/2010/main">
                  <a14:imgLayer r:embed="rId4">
                    <a14:imgEffect>
                      <a14:artisticBlur/>
                    </a14:imgEffect>
                    <a14:imgEffect>
                      <a14:sharpenSoften amount="250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gradFill flip="none" rotWithShape="1">
                  <a:gsLst>
                    <a:gs pos="0">
                      <a:srgbClr val="FFEBBB"/>
                    </a:gs>
                    <a:gs pos="100000">
                      <a:srgbClr val="F499A3"/>
                    </a:gs>
                  </a:gsLst>
                  <a:lin ang="5400000" scaled="1"/>
                  <a:tileRect/>
                </a:gra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2" descr="IMG_2414">
            <a:extLst>
              <a:ext uri="{FF2B5EF4-FFF2-40B4-BE49-F238E27FC236}">
                <a16:creationId xmlns:a16="http://schemas.microsoft.com/office/drawing/2014/main" id="{F660FC67-C5B0-4E25-B13D-725B4250B4F4}"/>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5" t="4073" r="3349" b="14204"/>
          <a:stretch>
            <a:fillRect/>
          </a:stretch>
        </p:blipFill>
        <p:spPr bwMode="auto">
          <a:xfrm>
            <a:off x="-17116" y="377463"/>
            <a:ext cx="4153293" cy="394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9" descr="h1">
            <a:extLst>
              <a:ext uri="{FF2B5EF4-FFF2-40B4-BE49-F238E27FC236}">
                <a16:creationId xmlns:a16="http://schemas.microsoft.com/office/drawing/2014/main" id="{BE626E3F-57EB-4EA6-8369-EF380D39A725}"/>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6863" y="4147301"/>
            <a:ext cx="1189336" cy="106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0" descr="h2">
            <a:extLst>
              <a:ext uri="{FF2B5EF4-FFF2-40B4-BE49-F238E27FC236}">
                <a16:creationId xmlns:a16="http://schemas.microsoft.com/office/drawing/2014/main" id="{CFDBF33E-B537-49AA-B083-443F1F4FA21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4924" r="2083"/>
          <a:stretch>
            <a:fillRect/>
          </a:stretch>
        </p:blipFill>
        <p:spPr bwMode="auto">
          <a:xfrm>
            <a:off x="-7741368" y="4292323"/>
            <a:ext cx="1282418" cy="166664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151" descr="h3">
            <a:extLst>
              <a:ext uri="{FF2B5EF4-FFF2-40B4-BE49-F238E27FC236}">
                <a16:creationId xmlns:a16="http://schemas.microsoft.com/office/drawing/2014/main" id="{82A52A51-7D98-4768-9385-11886D42BA61}"/>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7155" y="5489601"/>
            <a:ext cx="1872208" cy="124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AAE1C21-39CD-4F4F-BD66-4A18973C0F2B}"/>
              </a:ext>
            </a:extLst>
          </p:cNvPr>
          <p:cNvSpPr txBox="1"/>
          <p:nvPr/>
        </p:nvSpPr>
        <p:spPr>
          <a:xfrm>
            <a:off x="-4045282" y="4787321"/>
            <a:ext cx="2123926" cy="1569660"/>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Các nhóm thức ăn có lợi cho sức khỏe của mẹ và thai nhi.</a:t>
            </a:r>
          </a:p>
        </p:txBody>
      </p:sp>
      <p:sp>
        <p:nvSpPr>
          <p:cNvPr id="8" name="TextBox 7">
            <a:extLst>
              <a:ext uri="{FF2B5EF4-FFF2-40B4-BE49-F238E27FC236}">
                <a16:creationId xmlns:a16="http://schemas.microsoft.com/office/drawing/2014/main" id="{32B12F17-1DBD-448C-A42E-A3974463EFB4}"/>
              </a:ext>
            </a:extLst>
          </p:cNvPr>
          <p:cNvSpPr txBox="1"/>
          <p:nvPr/>
        </p:nvSpPr>
        <p:spPr>
          <a:xfrm>
            <a:off x="-3227077" y="5027936"/>
            <a:ext cx="1433094"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NÊN</a:t>
            </a:r>
          </a:p>
        </p:txBody>
      </p:sp>
      <p:sp>
        <p:nvSpPr>
          <p:cNvPr id="9" name="TextBox 8">
            <a:extLst>
              <a:ext uri="{FF2B5EF4-FFF2-40B4-BE49-F238E27FC236}">
                <a16:creationId xmlns:a16="http://schemas.microsoft.com/office/drawing/2014/main" id="{CDCE2FB5-FA39-43DF-957D-F0673F483966}"/>
              </a:ext>
            </a:extLst>
          </p:cNvPr>
          <p:cNvSpPr txBox="1"/>
          <p:nvPr/>
        </p:nvSpPr>
        <p:spPr>
          <a:xfrm>
            <a:off x="-6010760" y="4063817"/>
            <a:ext cx="2621765" cy="830997"/>
          </a:xfrm>
          <a:prstGeom prst="rect">
            <a:avLst/>
          </a:prstGeom>
          <a:noFill/>
        </p:spPr>
        <p:txBody>
          <a:bodyPr wrap="square" rtlCol="0">
            <a:spAutoFit/>
          </a:bodyPr>
          <a:lstStyle/>
          <a:p>
            <a:pPr algn="just"/>
            <a:r>
              <a:rPr lang="en-US" sz="1600">
                <a:latin typeface="Times New Roman" panose="02020603050405020304" pitchFamily="18" charset="0"/>
                <a:cs typeface="Times New Roman" panose="02020603050405020304" pitchFamily="18" charset="0"/>
              </a:rPr>
              <a:t>Các chất kích thích, không tốt hoặc gây hại cho sức khỏe của mẹ và thai nhi.</a:t>
            </a:r>
          </a:p>
        </p:txBody>
      </p:sp>
      <p:sp>
        <p:nvSpPr>
          <p:cNvPr id="10" name="TextBox 9">
            <a:extLst>
              <a:ext uri="{FF2B5EF4-FFF2-40B4-BE49-F238E27FC236}">
                <a16:creationId xmlns:a16="http://schemas.microsoft.com/office/drawing/2014/main" id="{FDA8F1F8-9EBE-4909-86A2-4E4A6BE0C407}"/>
              </a:ext>
            </a:extLst>
          </p:cNvPr>
          <p:cNvSpPr txBox="1"/>
          <p:nvPr/>
        </p:nvSpPr>
        <p:spPr>
          <a:xfrm>
            <a:off x="-6007834" y="5151047"/>
            <a:ext cx="1605959" cy="338554"/>
          </a:xfrm>
          <a:prstGeom prst="rect">
            <a:avLst/>
          </a:prstGeom>
          <a:noFill/>
        </p:spPr>
        <p:txBody>
          <a:bodyPr wrap="square" rtlCol="0">
            <a:spAutoFit/>
          </a:bodyPr>
          <a:lstStyle/>
          <a:p>
            <a:pPr algn="ctr"/>
            <a:r>
              <a:rPr lang="en-US" sz="1600">
                <a:latin typeface="Times New Roman" panose="02020603050405020304" pitchFamily="18" charset="0"/>
                <a:cs typeface="Times New Roman" panose="02020603050405020304" pitchFamily="18" charset="0"/>
              </a:rPr>
              <a:t>KHÔNG NÊN</a:t>
            </a:r>
          </a:p>
        </p:txBody>
      </p:sp>
      <p:sp>
        <p:nvSpPr>
          <p:cNvPr id="11" name="TextBox 10">
            <a:extLst>
              <a:ext uri="{FF2B5EF4-FFF2-40B4-BE49-F238E27FC236}">
                <a16:creationId xmlns:a16="http://schemas.microsoft.com/office/drawing/2014/main" id="{CC6682B8-5AE0-49C2-AE50-C996D035A742}"/>
              </a:ext>
            </a:extLst>
          </p:cNvPr>
          <p:cNvSpPr txBox="1"/>
          <p:nvPr/>
        </p:nvSpPr>
        <p:spPr>
          <a:xfrm>
            <a:off x="-2394012" y="5829234"/>
            <a:ext cx="4788024" cy="707886"/>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Người phụ nữ có thai  đang được khám thai tại cơ sở y tế.</a:t>
            </a:r>
          </a:p>
        </p:txBody>
      </p:sp>
      <p:sp>
        <p:nvSpPr>
          <p:cNvPr id="12" name="TextBox 11">
            <a:extLst>
              <a:ext uri="{FF2B5EF4-FFF2-40B4-BE49-F238E27FC236}">
                <a16:creationId xmlns:a16="http://schemas.microsoft.com/office/drawing/2014/main" id="{61A744CA-C8E7-45DB-AD64-E8396CE3938B}"/>
              </a:ext>
            </a:extLst>
          </p:cNvPr>
          <p:cNvSpPr txBox="1"/>
          <p:nvPr/>
        </p:nvSpPr>
        <p:spPr>
          <a:xfrm>
            <a:off x="389216" y="6049795"/>
            <a:ext cx="1433094" cy="400110"/>
          </a:xfrm>
          <a:prstGeom prst="rect">
            <a:avLst/>
          </a:prstGeom>
          <a:noFill/>
        </p:spPr>
        <p:txBody>
          <a:bodyPr wrap="square" rtlCol="0">
            <a:spAutoFit/>
          </a:bodyPr>
          <a:lstStyle/>
          <a:p>
            <a:pPr algn="ctr"/>
            <a:r>
              <a:rPr lang="en-US" sz="2000">
                <a:latin typeface="Times New Roman" panose="02020603050405020304" pitchFamily="18" charset="0"/>
                <a:cs typeface="Times New Roman" panose="02020603050405020304" pitchFamily="18" charset="0"/>
              </a:rPr>
              <a:t>NÊN</a:t>
            </a:r>
          </a:p>
        </p:txBody>
      </p:sp>
      <p:sp>
        <p:nvSpPr>
          <p:cNvPr id="13" name="TextBox 12">
            <a:extLst>
              <a:ext uri="{FF2B5EF4-FFF2-40B4-BE49-F238E27FC236}">
                <a16:creationId xmlns:a16="http://schemas.microsoft.com/office/drawing/2014/main" id="{F528B4AB-5257-475D-9C85-DF43C7085E42}"/>
              </a:ext>
            </a:extLst>
          </p:cNvPr>
          <p:cNvSpPr txBox="1"/>
          <p:nvPr/>
        </p:nvSpPr>
        <p:spPr>
          <a:xfrm>
            <a:off x="4176937" y="1297231"/>
            <a:ext cx="4825927" cy="2862322"/>
          </a:xfrm>
          <a:prstGeom prst="rect">
            <a:avLst/>
          </a:prstGeom>
          <a:noFill/>
        </p:spPr>
        <p:txBody>
          <a:bodyPr wrap="square" rtlCol="0">
            <a:spAutoFit/>
          </a:bodyPr>
          <a:lstStyle/>
          <a:p>
            <a:pPr algn="just"/>
            <a:r>
              <a:rPr lang="en-US" sz="3600">
                <a:latin typeface="#9Slide03 Arima Madurai Bold" panose="00000800000000000000" pitchFamily="2" charset="0"/>
                <a:cs typeface="#9Slide03 Arima Madurai Bold" panose="00000800000000000000" pitchFamily="2" charset="0"/>
              </a:rPr>
              <a:t>Người phụ nữ có thai đang gánh lúa và tiếp xúc với các chất độc hóa học như thuốc trừ sâu, thuốc diệt cỏ,...</a:t>
            </a:r>
          </a:p>
        </p:txBody>
      </p:sp>
      <p:sp>
        <p:nvSpPr>
          <p:cNvPr id="14" name="TextBox 13">
            <a:extLst>
              <a:ext uri="{FF2B5EF4-FFF2-40B4-BE49-F238E27FC236}">
                <a16:creationId xmlns:a16="http://schemas.microsoft.com/office/drawing/2014/main" id="{8B516493-6E52-401E-82A5-594C312E60F8}"/>
              </a:ext>
            </a:extLst>
          </p:cNvPr>
          <p:cNvSpPr txBox="1"/>
          <p:nvPr/>
        </p:nvSpPr>
        <p:spPr>
          <a:xfrm>
            <a:off x="4136177" y="4252579"/>
            <a:ext cx="4487158" cy="769441"/>
          </a:xfrm>
          <a:prstGeom prst="rect">
            <a:avLst/>
          </a:prstGeom>
          <a:noFill/>
        </p:spPr>
        <p:txBody>
          <a:bodyPr wrap="square" rtlCol="0">
            <a:spAutoFit/>
          </a:bodyPr>
          <a:lstStyle/>
          <a:p>
            <a:pPr algn="ctr"/>
            <a:r>
              <a:rPr lang="en-US" sz="4400">
                <a:solidFill>
                  <a:schemeClr val="accent6">
                    <a:lumMod val="75000"/>
                  </a:schemeClr>
                </a:solidFill>
                <a:latin typeface="#9Slide03 Arima Madurai Black" panose="00000A00000000000000" pitchFamily="2" charset="0"/>
                <a:cs typeface="#9Slide03 Arima Madurai Black" panose="00000A00000000000000" pitchFamily="2" charset="0"/>
              </a:rPr>
              <a:t>KHÔNG</a:t>
            </a:r>
            <a:r>
              <a:rPr lang="en-US" sz="3600">
                <a:latin typeface="Times New Roman" panose="02020603050405020304" pitchFamily="18" charset="0"/>
                <a:cs typeface="Times New Roman" panose="02020603050405020304" pitchFamily="18" charset="0"/>
              </a:rPr>
              <a:t> </a:t>
            </a:r>
            <a:r>
              <a:rPr lang="en-US" sz="4400">
                <a:solidFill>
                  <a:schemeClr val="accent6">
                    <a:lumMod val="75000"/>
                  </a:schemeClr>
                </a:solidFill>
                <a:latin typeface="#9Slide03 Arima Madurai Black" panose="00000A00000000000000" pitchFamily="2" charset="0"/>
                <a:cs typeface="#9Slide03 Arima Madurai Black" panose="00000A00000000000000" pitchFamily="2" charset="0"/>
              </a:rPr>
              <a:t>NÊN</a:t>
            </a:r>
          </a:p>
        </p:txBody>
      </p:sp>
      <p:sp>
        <p:nvSpPr>
          <p:cNvPr id="15" name="Action Button: Go Back or Previous 14">
            <a:hlinkClick r:id="rId9" action="ppaction://hlinksldjump" highlightClick="1"/>
            <a:extLst>
              <a:ext uri="{FF2B5EF4-FFF2-40B4-BE49-F238E27FC236}">
                <a16:creationId xmlns:a16="http://schemas.microsoft.com/office/drawing/2014/main" id="{C547D900-8E88-40A1-9FA9-32A677A7604E}"/>
              </a:ext>
            </a:extLst>
          </p:cNvPr>
          <p:cNvSpPr/>
          <p:nvPr/>
        </p:nvSpPr>
        <p:spPr>
          <a:xfrm>
            <a:off x="8604448" y="4794338"/>
            <a:ext cx="539552" cy="349162"/>
          </a:xfrm>
          <a:prstGeom prst="actionButtonBackPrevious">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C46ED26-CB8D-42C2-8BEB-4C817DCBED17}"/>
              </a:ext>
            </a:extLst>
          </p:cNvPr>
          <p:cNvPicPr>
            <a:picLocks noChangeAspect="1"/>
          </p:cNvPicPr>
          <p:nvPr/>
        </p:nvPicPr>
        <p:blipFill>
          <a:blip r:embed="rId10"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590120" y="-164554"/>
            <a:ext cx="1590392" cy="1590392"/>
          </a:xfrm>
          <a:prstGeom prst="rect">
            <a:avLst/>
          </a:prstGeom>
        </p:spPr>
      </p:pic>
      <p:sp>
        <p:nvSpPr>
          <p:cNvPr id="98" name="Oval 97">
            <a:extLst>
              <a:ext uri="{FF2B5EF4-FFF2-40B4-BE49-F238E27FC236}">
                <a16:creationId xmlns:a16="http://schemas.microsoft.com/office/drawing/2014/main" id="{1977CCE0-C7B8-4287-BABF-6824047B5664}"/>
              </a:ext>
            </a:extLst>
          </p:cNvPr>
          <p:cNvSpPr>
            <a:spLocks noChangeAspect="1"/>
          </p:cNvSpPr>
          <p:nvPr>
            <p:custDataLst>
              <p:tags r:id="rId1"/>
            </p:custDataLst>
          </p:nvPr>
        </p:nvSpPr>
        <p:spPr>
          <a:xfrm>
            <a:off x="3200" y="20067"/>
            <a:ext cx="683568" cy="683568"/>
          </a:xfrm>
          <a:prstGeom prst="ellipse">
            <a:avLst/>
          </a:prstGeom>
          <a:blipFill dpi="0" rotWithShape="0">
            <a:blip r:embed="rId11"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769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1BA4C1B-FE8A-4235-8119-0ED0BADF0177}"/>
              </a:ext>
            </a:extLst>
          </p:cNvPr>
          <p:cNvGrpSpPr/>
          <p:nvPr/>
        </p:nvGrpSpPr>
        <p:grpSpPr>
          <a:xfrm rot="14032431">
            <a:off x="-4977521" y="-2835368"/>
            <a:ext cx="11442082" cy="11130354"/>
            <a:chOff x="2198524" y="-36183"/>
            <a:chExt cx="5790769" cy="5215866"/>
          </a:xfrm>
          <a:solidFill>
            <a:schemeClr val="accent2">
              <a:lumMod val="75000"/>
            </a:schemeClr>
          </a:solidFill>
        </p:grpSpPr>
        <p:sp>
          <p:nvSpPr>
            <p:cNvPr id="15" name="Freeform 320">
              <a:extLst>
                <a:ext uri="{FF2B5EF4-FFF2-40B4-BE49-F238E27FC236}">
                  <a16:creationId xmlns:a16="http://schemas.microsoft.com/office/drawing/2014/main" id="{66F6AE38-65B2-42FA-9842-CA2A58701143}"/>
                </a:ext>
              </a:extLst>
            </p:cNvPr>
            <p:cNvSpPr>
              <a:spLocks noEditPoints="1"/>
            </p:cNvSpPr>
            <p:nvPr/>
          </p:nvSpPr>
          <p:spPr bwMode="auto">
            <a:xfrm>
              <a:off x="7032192" y="2404740"/>
              <a:ext cx="289057" cy="253728"/>
            </a:xfrm>
            <a:custGeom>
              <a:avLst/>
              <a:gdLst>
                <a:gd name="T0" fmla="*/ 68 w 99"/>
                <a:gd name="T1" fmla="*/ 50 h 95"/>
                <a:gd name="T2" fmla="*/ 57 w 99"/>
                <a:gd name="T3" fmla="*/ 47 h 95"/>
                <a:gd name="T4" fmla="*/ 68 w 99"/>
                <a:gd name="T5" fmla="*/ 46 h 95"/>
                <a:gd name="T6" fmla="*/ 79 w 99"/>
                <a:gd name="T7" fmla="*/ 49 h 95"/>
                <a:gd name="T8" fmla="*/ 68 w 99"/>
                <a:gd name="T9" fmla="*/ 50 h 95"/>
                <a:gd name="T10" fmla="*/ 54 w 99"/>
                <a:gd name="T11" fmla="*/ 32 h 95"/>
                <a:gd name="T12" fmla="*/ 51 w 99"/>
                <a:gd name="T13" fmla="*/ 43 h 95"/>
                <a:gd name="T14" fmla="*/ 50 w 99"/>
                <a:gd name="T15" fmla="*/ 32 h 95"/>
                <a:gd name="T16" fmla="*/ 53 w 99"/>
                <a:gd name="T17" fmla="*/ 21 h 95"/>
                <a:gd name="T18" fmla="*/ 54 w 99"/>
                <a:gd name="T19" fmla="*/ 32 h 95"/>
                <a:gd name="T20" fmla="*/ 52 w 99"/>
                <a:gd name="T21" fmla="*/ 49 h 95"/>
                <a:gd name="T22" fmla="*/ 49 w 99"/>
                <a:gd name="T23" fmla="*/ 49 h 95"/>
                <a:gd name="T24" fmla="*/ 50 w 99"/>
                <a:gd name="T25" fmla="*/ 46 h 95"/>
                <a:gd name="T26" fmla="*/ 53 w 99"/>
                <a:gd name="T27" fmla="*/ 46 h 95"/>
                <a:gd name="T28" fmla="*/ 52 w 99"/>
                <a:gd name="T29" fmla="*/ 49 h 95"/>
                <a:gd name="T30" fmla="*/ 49 w 99"/>
                <a:gd name="T31" fmla="*/ 64 h 95"/>
                <a:gd name="T32" fmla="*/ 45 w 99"/>
                <a:gd name="T33" fmla="*/ 75 h 95"/>
                <a:gd name="T34" fmla="*/ 45 w 99"/>
                <a:gd name="T35" fmla="*/ 64 h 95"/>
                <a:gd name="T36" fmla="*/ 49 w 99"/>
                <a:gd name="T37" fmla="*/ 53 h 95"/>
                <a:gd name="T38" fmla="*/ 49 w 99"/>
                <a:gd name="T39" fmla="*/ 64 h 95"/>
                <a:gd name="T40" fmla="*/ 35 w 99"/>
                <a:gd name="T41" fmla="*/ 47 h 95"/>
                <a:gd name="T42" fmla="*/ 25 w 99"/>
                <a:gd name="T43" fmla="*/ 43 h 95"/>
                <a:gd name="T44" fmla="*/ 36 w 99"/>
                <a:gd name="T45" fmla="*/ 43 h 95"/>
                <a:gd name="T46" fmla="*/ 46 w 99"/>
                <a:gd name="T47" fmla="*/ 47 h 95"/>
                <a:gd name="T48" fmla="*/ 35 w 99"/>
                <a:gd name="T49" fmla="*/ 47 h 95"/>
                <a:gd name="T50" fmla="*/ 92 w 99"/>
                <a:gd name="T51" fmla="*/ 63 h 95"/>
                <a:gd name="T52" fmla="*/ 88 w 99"/>
                <a:gd name="T53" fmla="*/ 53 h 95"/>
                <a:gd name="T54" fmla="*/ 99 w 99"/>
                <a:gd name="T55" fmla="*/ 47 h 95"/>
                <a:gd name="T56" fmla="*/ 72 w 99"/>
                <a:gd name="T57" fmla="*/ 30 h 95"/>
                <a:gd name="T58" fmla="*/ 63 w 99"/>
                <a:gd name="T59" fmla="*/ 0 h 95"/>
                <a:gd name="T60" fmla="*/ 54 w 99"/>
                <a:gd name="T61" fmla="*/ 9 h 95"/>
                <a:gd name="T62" fmla="*/ 45 w 99"/>
                <a:gd name="T63" fmla="*/ 2 h 95"/>
                <a:gd name="T64" fmla="*/ 38 w 99"/>
                <a:gd name="T65" fmla="*/ 33 h 95"/>
                <a:gd name="T66" fmla="*/ 7 w 99"/>
                <a:gd name="T67" fmla="*/ 32 h 95"/>
                <a:gd name="T68" fmla="*/ 11 w 99"/>
                <a:gd name="T69" fmla="*/ 42 h 95"/>
                <a:gd name="T70" fmla="*/ 0 w 99"/>
                <a:gd name="T71" fmla="*/ 48 h 95"/>
                <a:gd name="T72" fmla="*/ 27 w 99"/>
                <a:gd name="T73" fmla="*/ 65 h 95"/>
                <a:gd name="T74" fmla="*/ 36 w 99"/>
                <a:gd name="T75" fmla="*/ 95 h 95"/>
                <a:gd name="T76" fmla="*/ 45 w 99"/>
                <a:gd name="T77" fmla="*/ 86 h 95"/>
                <a:gd name="T78" fmla="*/ 54 w 99"/>
                <a:gd name="T79" fmla="*/ 92 h 95"/>
                <a:gd name="T80" fmla="*/ 61 w 99"/>
                <a:gd name="T81" fmla="*/ 62 h 95"/>
                <a:gd name="T82" fmla="*/ 92 w 99"/>
                <a:gd name="T83"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8" y="50"/>
                  </a:moveTo>
                  <a:cubicBezTo>
                    <a:pt x="62" y="50"/>
                    <a:pt x="57" y="48"/>
                    <a:pt x="57" y="47"/>
                  </a:cubicBezTo>
                  <a:cubicBezTo>
                    <a:pt x="57" y="46"/>
                    <a:pt x="62" y="46"/>
                    <a:pt x="68" y="46"/>
                  </a:cubicBezTo>
                  <a:cubicBezTo>
                    <a:pt x="74" y="47"/>
                    <a:pt x="79" y="49"/>
                    <a:pt x="79" y="49"/>
                  </a:cubicBezTo>
                  <a:cubicBezTo>
                    <a:pt x="79" y="49"/>
                    <a:pt x="74" y="51"/>
                    <a:pt x="68" y="50"/>
                  </a:cubicBezTo>
                  <a:close/>
                  <a:moveTo>
                    <a:pt x="54" y="32"/>
                  </a:moveTo>
                  <a:cubicBezTo>
                    <a:pt x="54" y="38"/>
                    <a:pt x="52" y="43"/>
                    <a:pt x="51" y="43"/>
                  </a:cubicBezTo>
                  <a:cubicBezTo>
                    <a:pt x="50" y="43"/>
                    <a:pt x="50" y="38"/>
                    <a:pt x="50" y="32"/>
                  </a:cubicBezTo>
                  <a:cubicBezTo>
                    <a:pt x="51" y="26"/>
                    <a:pt x="53" y="21"/>
                    <a:pt x="53" y="21"/>
                  </a:cubicBezTo>
                  <a:cubicBezTo>
                    <a:pt x="53" y="21"/>
                    <a:pt x="55" y="26"/>
                    <a:pt x="54" y="32"/>
                  </a:cubicBezTo>
                  <a:close/>
                  <a:moveTo>
                    <a:pt x="52" y="49"/>
                  </a:moveTo>
                  <a:cubicBezTo>
                    <a:pt x="51" y="50"/>
                    <a:pt x="50" y="50"/>
                    <a:pt x="49" y="49"/>
                  </a:cubicBezTo>
                  <a:cubicBezTo>
                    <a:pt x="49" y="48"/>
                    <a:pt x="49" y="46"/>
                    <a:pt x="50" y="46"/>
                  </a:cubicBezTo>
                  <a:cubicBezTo>
                    <a:pt x="51" y="45"/>
                    <a:pt x="52" y="45"/>
                    <a:pt x="53" y="46"/>
                  </a:cubicBezTo>
                  <a:cubicBezTo>
                    <a:pt x="53" y="47"/>
                    <a:pt x="53" y="48"/>
                    <a:pt x="52" y="49"/>
                  </a:cubicBezTo>
                  <a:close/>
                  <a:moveTo>
                    <a:pt x="49" y="64"/>
                  </a:moveTo>
                  <a:cubicBezTo>
                    <a:pt x="48" y="70"/>
                    <a:pt x="45" y="75"/>
                    <a:pt x="45" y="75"/>
                  </a:cubicBezTo>
                  <a:cubicBezTo>
                    <a:pt x="45" y="75"/>
                    <a:pt x="44" y="70"/>
                    <a:pt x="45" y="64"/>
                  </a:cubicBezTo>
                  <a:cubicBezTo>
                    <a:pt x="46" y="58"/>
                    <a:pt x="48" y="53"/>
                    <a:pt x="49" y="53"/>
                  </a:cubicBezTo>
                  <a:cubicBezTo>
                    <a:pt x="50" y="53"/>
                    <a:pt x="50" y="58"/>
                    <a:pt x="49" y="64"/>
                  </a:cubicBezTo>
                  <a:close/>
                  <a:moveTo>
                    <a:pt x="35" y="47"/>
                  </a:moveTo>
                  <a:cubicBezTo>
                    <a:pt x="29" y="46"/>
                    <a:pt x="25" y="43"/>
                    <a:pt x="25" y="43"/>
                  </a:cubicBezTo>
                  <a:cubicBezTo>
                    <a:pt x="25" y="43"/>
                    <a:pt x="30" y="42"/>
                    <a:pt x="36" y="43"/>
                  </a:cubicBezTo>
                  <a:cubicBezTo>
                    <a:pt x="42" y="44"/>
                    <a:pt x="47" y="46"/>
                    <a:pt x="46" y="47"/>
                  </a:cubicBezTo>
                  <a:cubicBezTo>
                    <a:pt x="46" y="48"/>
                    <a:pt x="41" y="48"/>
                    <a:pt x="35" y="47"/>
                  </a:cubicBezTo>
                  <a:close/>
                  <a:moveTo>
                    <a:pt x="92" y="63"/>
                  </a:moveTo>
                  <a:cubicBezTo>
                    <a:pt x="92" y="63"/>
                    <a:pt x="91" y="57"/>
                    <a:pt x="88" y="53"/>
                  </a:cubicBezTo>
                  <a:cubicBezTo>
                    <a:pt x="88" y="53"/>
                    <a:pt x="96" y="50"/>
                    <a:pt x="99" y="47"/>
                  </a:cubicBezTo>
                  <a:cubicBezTo>
                    <a:pt x="99" y="47"/>
                    <a:pt x="88" y="29"/>
                    <a:pt x="72" y="30"/>
                  </a:cubicBezTo>
                  <a:cubicBezTo>
                    <a:pt x="77" y="15"/>
                    <a:pt x="63" y="0"/>
                    <a:pt x="63" y="0"/>
                  </a:cubicBezTo>
                  <a:cubicBezTo>
                    <a:pt x="58" y="2"/>
                    <a:pt x="54" y="9"/>
                    <a:pt x="54" y="9"/>
                  </a:cubicBezTo>
                  <a:cubicBezTo>
                    <a:pt x="51" y="5"/>
                    <a:pt x="45" y="2"/>
                    <a:pt x="45" y="2"/>
                  </a:cubicBezTo>
                  <a:cubicBezTo>
                    <a:pt x="35" y="13"/>
                    <a:pt x="37" y="27"/>
                    <a:pt x="38" y="33"/>
                  </a:cubicBezTo>
                  <a:cubicBezTo>
                    <a:pt x="33" y="30"/>
                    <a:pt x="20" y="25"/>
                    <a:pt x="7" y="32"/>
                  </a:cubicBezTo>
                  <a:cubicBezTo>
                    <a:pt x="7" y="32"/>
                    <a:pt x="8" y="38"/>
                    <a:pt x="11" y="42"/>
                  </a:cubicBezTo>
                  <a:cubicBezTo>
                    <a:pt x="11" y="42"/>
                    <a:pt x="3" y="44"/>
                    <a:pt x="0" y="48"/>
                  </a:cubicBezTo>
                  <a:cubicBezTo>
                    <a:pt x="0" y="48"/>
                    <a:pt x="11" y="66"/>
                    <a:pt x="27" y="65"/>
                  </a:cubicBezTo>
                  <a:cubicBezTo>
                    <a:pt x="22" y="80"/>
                    <a:pt x="36" y="95"/>
                    <a:pt x="36" y="95"/>
                  </a:cubicBezTo>
                  <a:cubicBezTo>
                    <a:pt x="41" y="93"/>
                    <a:pt x="45" y="86"/>
                    <a:pt x="45" y="86"/>
                  </a:cubicBezTo>
                  <a:cubicBezTo>
                    <a:pt x="48" y="90"/>
                    <a:pt x="54" y="92"/>
                    <a:pt x="54" y="92"/>
                  </a:cubicBezTo>
                  <a:cubicBezTo>
                    <a:pt x="64" y="82"/>
                    <a:pt x="62" y="68"/>
                    <a:pt x="61" y="62"/>
                  </a:cubicBezTo>
                  <a:cubicBezTo>
                    <a:pt x="66" y="65"/>
                    <a:pt x="79" y="70"/>
                    <a:pt x="92"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21">
              <a:extLst>
                <a:ext uri="{FF2B5EF4-FFF2-40B4-BE49-F238E27FC236}">
                  <a16:creationId xmlns:a16="http://schemas.microsoft.com/office/drawing/2014/main" id="{9AC21228-21AE-4388-954B-DCB95B2DB3DA}"/>
                </a:ext>
              </a:extLst>
            </p:cNvPr>
            <p:cNvSpPr>
              <a:spLocks noEditPoints="1"/>
            </p:cNvSpPr>
            <p:nvPr/>
          </p:nvSpPr>
          <p:spPr bwMode="auto">
            <a:xfrm>
              <a:off x="7642423" y="2404740"/>
              <a:ext cx="186281" cy="157376"/>
            </a:xfrm>
            <a:custGeom>
              <a:avLst/>
              <a:gdLst>
                <a:gd name="T0" fmla="*/ 23 w 64"/>
                <a:gd name="T1" fmla="*/ 38 h 59"/>
                <a:gd name="T2" fmla="*/ 30 w 64"/>
                <a:gd name="T3" fmla="*/ 33 h 59"/>
                <a:gd name="T4" fmla="*/ 25 w 64"/>
                <a:gd name="T5" fmla="*/ 40 h 59"/>
                <a:gd name="T6" fmla="*/ 18 w 64"/>
                <a:gd name="T7" fmla="*/ 45 h 59"/>
                <a:gd name="T8" fmla="*/ 23 w 64"/>
                <a:gd name="T9" fmla="*/ 38 h 59"/>
                <a:gd name="T10" fmla="*/ 26 w 64"/>
                <a:gd name="T11" fmla="*/ 21 h 59"/>
                <a:gd name="T12" fmla="*/ 31 w 64"/>
                <a:gd name="T13" fmla="*/ 28 h 59"/>
                <a:gd name="T14" fmla="*/ 24 w 64"/>
                <a:gd name="T15" fmla="*/ 23 h 59"/>
                <a:gd name="T16" fmla="*/ 19 w 64"/>
                <a:gd name="T17" fmla="*/ 16 h 59"/>
                <a:gd name="T18" fmla="*/ 26 w 64"/>
                <a:gd name="T19" fmla="*/ 21 h 59"/>
                <a:gd name="T20" fmla="*/ 33 w 64"/>
                <a:gd name="T21" fmla="*/ 29 h 59"/>
                <a:gd name="T22" fmla="*/ 35 w 64"/>
                <a:gd name="T23" fmla="*/ 30 h 59"/>
                <a:gd name="T24" fmla="*/ 33 w 64"/>
                <a:gd name="T25" fmla="*/ 32 h 59"/>
                <a:gd name="T26" fmla="*/ 32 w 64"/>
                <a:gd name="T27" fmla="*/ 30 h 59"/>
                <a:gd name="T28" fmla="*/ 33 w 64"/>
                <a:gd name="T29" fmla="*/ 29 h 59"/>
                <a:gd name="T30" fmla="*/ 40 w 64"/>
                <a:gd name="T31" fmla="*/ 20 h 59"/>
                <a:gd name="T32" fmla="*/ 46 w 64"/>
                <a:gd name="T33" fmla="*/ 15 h 59"/>
                <a:gd name="T34" fmla="*/ 42 w 64"/>
                <a:gd name="T35" fmla="*/ 22 h 59"/>
                <a:gd name="T36" fmla="*/ 35 w 64"/>
                <a:gd name="T37" fmla="*/ 28 h 59"/>
                <a:gd name="T38" fmla="*/ 40 w 64"/>
                <a:gd name="T39" fmla="*/ 20 h 59"/>
                <a:gd name="T40" fmla="*/ 50 w 64"/>
                <a:gd name="T41" fmla="*/ 43 h 59"/>
                <a:gd name="T42" fmla="*/ 42 w 64"/>
                <a:gd name="T43" fmla="*/ 39 h 59"/>
                <a:gd name="T44" fmla="*/ 37 w 64"/>
                <a:gd name="T45" fmla="*/ 33 h 59"/>
                <a:gd name="T46" fmla="*/ 44 w 64"/>
                <a:gd name="T47" fmla="*/ 37 h 59"/>
                <a:gd name="T48" fmla="*/ 50 w 64"/>
                <a:gd name="T49" fmla="*/ 43 h 59"/>
                <a:gd name="T50" fmla="*/ 11 w 64"/>
                <a:gd name="T51" fmla="*/ 30 h 59"/>
                <a:gd name="T52" fmla="*/ 3 w 64"/>
                <a:gd name="T53" fmla="*/ 53 h 59"/>
                <a:gd name="T54" fmla="*/ 13 w 64"/>
                <a:gd name="T55" fmla="*/ 51 h 59"/>
                <a:gd name="T56" fmla="*/ 15 w 64"/>
                <a:gd name="T57" fmla="*/ 59 h 59"/>
                <a:gd name="T58" fmla="*/ 33 w 64"/>
                <a:gd name="T59" fmla="*/ 43 h 59"/>
                <a:gd name="T60" fmla="*/ 52 w 64"/>
                <a:gd name="T61" fmla="*/ 58 h 59"/>
                <a:gd name="T62" fmla="*/ 53 w 64"/>
                <a:gd name="T63" fmla="*/ 50 h 59"/>
                <a:gd name="T64" fmla="*/ 63 w 64"/>
                <a:gd name="T65" fmla="*/ 51 h 59"/>
                <a:gd name="T66" fmla="*/ 54 w 64"/>
                <a:gd name="T67" fmla="*/ 29 h 59"/>
                <a:gd name="T68" fmla="*/ 61 w 64"/>
                <a:gd name="T69" fmla="*/ 6 h 59"/>
                <a:gd name="T70" fmla="*/ 52 w 64"/>
                <a:gd name="T71" fmla="*/ 8 h 59"/>
                <a:gd name="T72" fmla="*/ 49 w 64"/>
                <a:gd name="T73" fmla="*/ 0 h 59"/>
                <a:gd name="T74" fmla="*/ 32 w 64"/>
                <a:gd name="T75" fmla="*/ 16 h 59"/>
                <a:gd name="T76" fmla="*/ 13 w 64"/>
                <a:gd name="T77" fmla="*/ 1 h 59"/>
                <a:gd name="T78" fmla="*/ 11 w 64"/>
                <a:gd name="T79" fmla="*/ 9 h 59"/>
                <a:gd name="T80" fmla="*/ 1 w 64"/>
                <a:gd name="T81" fmla="*/ 8 h 59"/>
                <a:gd name="T82" fmla="*/ 11 w 64"/>
                <a:gd name="T83"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23" y="38"/>
                  </a:moveTo>
                  <a:cubicBezTo>
                    <a:pt x="26" y="34"/>
                    <a:pt x="29" y="32"/>
                    <a:pt x="30" y="33"/>
                  </a:cubicBezTo>
                  <a:cubicBezTo>
                    <a:pt x="30" y="34"/>
                    <a:pt x="28" y="37"/>
                    <a:pt x="25" y="40"/>
                  </a:cubicBezTo>
                  <a:cubicBezTo>
                    <a:pt x="21" y="43"/>
                    <a:pt x="18" y="45"/>
                    <a:pt x="18" y="45"/>
                  </a:cubicBezTo>
                  <a:cubicBezTo>
                    <a:pt x="18" y="45"/>
                    <a:pt x="19" y="41"/>
                    <a:pt x="23" y="38"/>
                  </a:cubicBezTo>
                  <a:close/>
                  <a:moveTo>
                    <a:pt x="26" y="21"/>
                  </a:moveTo>
                  <a:cubicBezTo>
                    <a:pt x="29" y="24"/>
                    <a:pt x="31" y="27"/>
                    <a:pt x="31" y="28"/>
                  </a:cubicBezTo>
                  <a:cubicBezTo>
                    <a:pt x="30" y="28"/>
                    <a:pt x="27" y="26"/>
                    <a:pt x="24" y="23"/>
                  </a:cubicBezTo>
                  <a:cubicBezTo>
                    <a:pt x="21" y="20"/>
                    <a:pt x="19" y="16"/>
                    <a:pt x="19" y="16"/>
                  </a:cubicBezTo>
                  <a:cubicBezTo>
                    <a:pt x="19" y="16"/>
                    <a:pt x="23" y="17"/>
                    <a:pt x="26" y="21"/>
                  </a:cubicBezTo>
                  <a:close/>
                  <a:moveTo>
                    <a:pt x="33" y="29"/>
                  </a:moveTo>
                  <a:cubicBezTo>
                    <a:pt x="34" y="29"/>
                    <a:pt x="35" y="29"/>
                    <a:pt x="35" y="30"/>
                  </a:cubicBezTo>
                  <a:cubicBezTo>
                    <a:pt x="35" y="31"/>
                    <a:pt x="34" y="32"/>
                    <a:pt x="33" y="32"/>
                  </a:cubicBezTo>
                  <a:cubicBezTo>
                    <a:pt x="32" y="32"/>
                    <a:pt x="32" y="31"/>
                    <a:pt x="32" y="30"/>
                  </a:cubicBezTo>
                  <a:cubicBezTo>
                    <a:pt x="32" y="29"/>
                    <a:pt x="32" y="29"/>
                    <a:pt x="33" y="29"/>
                  </a:cubicBezTo>
                  <a:close/>
                  <a:moveTo>
                    <a:pt x="40" y="20"/>
                  </a:moveTo>
                  <a:cubicBezTo>
                    <a:pt x="42" y="17"/>
                    <a:pt x="46" y="15"/>
                    <a:pt x="46" y="15"/>
                  </a:cubicBezTo>
                  <a:cubicBezTo>
                    <a:pt x="46" y="15"/>
                    <a:pt x="45" y="19"/>
                    <a:pt x="42" y="22"/>
                  </a:cubicBezTo>
                  <a:cubicBezTo>
                    <a:pt x="39" y="26"/>
                    <a:pt x="36" y="28"/>
                    <a:pt x="35" y="28"/>
                  </a:cubicBezTo>
                  <a:cubicBezTo>
                    <a:pt x="35" y="27"/>
                    <a:pt x="37" y="24"/>
                    <a:pt x="40" y="20"/>
                  </a:cubicBezTo>
                  <a:close/>
                  <a:moveTo>
                    <a:pt x="50" y="43"/>
                  </a:moveTo>
                  <a:cubicBezTo>
                    <a:pt x="50" y="43"/>
                    <a:pt x="46" y="42"/>
                    <a:pt x="42" y="39"/>
                  </a:cubicBezTo>
                  <a:cubicBezTo>
                    <a:pt x="39" y="36"/>
                    <a:pt x="36" y="33"/>
                    <a:pt x="37" y="33"/>
                  </a:cubicBezTo>
                  <a:cubicBezTo>
                    <a:pt x="37" y="32"/>
                    <a:pt x="41" y="34"/>
                    <a:pt x="44" y="37"/>
                  </a:cubicBezTo>
                  <a:cubicBezTo>
                    <a:pt x="48" y="40"/>
                    <a:pt x="50" y="43"/>
                    <a:pt x="50" y="43"/>
                  </a:cubicBezTo>
                  <a:close/>
                  <a:moveTo>
                    <a:pt x="11" y="30"/>
                  </a:moveTo>
                  <a:cubicBezTo>
                    <a:pt x="1" y="38"/>
                    <a:pt x="3" y="53"/>
                    <a:pt x="3" y="53"/>
                  </a:cubicBezTo>
                  <a:cubicBezTo>
                    <a:pt x="7" y="54"/>
                    <a:pt x="13" y="51"/>
                    <a:pt x="13" y="51"/>
                  </a:cubicBezTo>
                  <a:cubicBezTo>
                    <a:pt x="13" y="55"/>
                    <a:pt x="15" y="59"/>
                    <a:pt x="15" y="59"/>
                  </a:cubicBezTo>
                  <a:cubicBezTo>
                    <a:pt x="26" y="57"/>
                    <a:pt x="31" y="48"/>
                    <a:pt x="33" y="43"/>
                  </a:cubicBezTo>
                  <a:cubicBezTo>
                    <a:pt x="35" y="48"/>
                    <a:pt x="41" y="56"/>
                    <a:pt x="52" y="58"/>
                  </a:cubicBezTo>
                  <a:cubicBezTo>
                    <a:pt x="52" y="58"/>
                    <a:pt x="53" y="54"/>
                    <a:pt x="53" y="50"/>
                  </a:cubicBezTo>
                  <a:cubicBezTo>
                    <a:pt x="53" y="50"/>
                    <a:pt x="59" y="52"/>
                    <a:pt x="63" y="51"/>
                  </a:cubicBezTo>
                  <a:cubicBezTo>
                    <a:pt x="63" y="51"/>
                    <a:pt x="64" y="35"/>
                    <a:pt x="54" y="29"/>
                  </a:cubicBezTo>
                  <a:cubicBezTo>
                    <a:pt x="64" y="21"/>
                    <a:pt x="61" y="6"/>
                    <a:pt x="61" y="6"/>
                  </a:cubicBezTo>
                  <a:cubicBezTo>
                    <a:pt x="58" y="5"/>
                    <a:pt x="52" y="8"/>
                    <a:pt x="52" y="8"/>
                  </a:cubicBezTo>
                  <a:cubicBezTo>
                    <a:pt x="52" y="4"/>
                    <a:pt x="49" y="0"/>
                    <a:pt x="49" y="0"/>
                  </a:cubicBezTo>
                  <a:cubicBezTo>
                    <a:pt x="38" y="2"/>
                    <a:pt x="34" y="11"/>
                    <a:pt x="32" y="16"/>
                  </a:cubicBezTo>
                  <a:cubicBezTo>
                    <a:pt x="30" y="11"/>
                    <a:pt x="24" y="3"/>
                    <a:pt x="13" y="1"/>
                  </a:cubicBezTo>
                  <a:cubicBezTo>
                    <a:pt x="13" y="1"/>
                    <a:pt x="11" y="5"/>
                    <a:pt x="11" y="9"/>
                  </a:cubicBezTo>
                  <a:cubicBezTo>
                    <a:pt x="11" y="9"/>
                    <a:pt x="5" y="7"/>
                    <a:pt x="1" y="8"/>
                  </a:cubicBezTo>
                  <a:cubicBezTo>
                    <a:pt x="1" y="8"/>
                    <a:pt x="0" y="24"/>
                    <a:pt x="11"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22">
              <a:extLst>
                <a:ext uri="{FF2B5EF4-FFF2-40B4-BE49-F238E27FC236}">
                  <a16:creationId xmlns:a16="http://schemas.microsoft.com/office/drawing/2014/main" id="{7CC3686E-B439-4E4B-9419-3B04F47255E2}"/>
                </a:ext>
              </a:extLst>
            </p:cNvPr>
            <p:cNvSpPr>
              <a:spLocks noEditPoints="1"/>
            </p:cNvSpPr>
            <p:nvPr/>
          </p:nvSpPr>
          <p:spPr bwMode="auto">
            <a:xfrm>
              <a:off x="7594248" y="2860807"/>
              <a:ext cx="105988" cy="96352"/>
            </a:xfrm>
            <a:custGeom>
              <a:avLst/>
              <a:gdLst>
                <a:gd name="T0" fmla="*/ 8 w 37"/>
                <a:gd name="T1" fmla="*/ 13 h 36"/>
                <a:gd name="T2" fmla="*/ 13 w 37"/>
                <a:gd name="T3" fmla="*/ 14 h 36"/>
                <a:gd name="T4" fmla="*/ 16 w 37"/>
                <a:gd name="T5" fmla="*/ 17 h 36"/>
                <a:gd name="T6" fmla="*/ 12 w 37"/>
                <a:gd name="T7" fmla="*/ 16 h 36"/>
                <a:gd name="T8" fmla="*/ 8 w 37"/>
                <a:gd name="T9" fmla="*/ 13 h 36"/>
                <a:gd name="T10" fmla="*/ 17 w 37"/>
                <a:gd name="T11" fmla="*/ 21 h 36"/>
                <a:gd name="T12" fmla="*/ 16 w 37"/>
                <a:gd name="T13" fmla="*/ 25 h 36"/>
                <a:gd name="T14" fmla="*/ 13 w 37"/>
                <a:gd name="T15" fmla="*/ 29 h 36"/>
                <a:gd name="T16" fmla="*/ 15 w 37"/>
                <a:gd name="T17" fmla="*/ 24 h 36"/>
                <a:gd name="T18" fmla="*/ 17 w 37"/>
                <a:gd name="T19" fmla="*/ 21 h 36"/>
                <a:gd name="T20" fmla="*/ 18 w 37"/>
                <a:gd name="T21" fmla="*/ 18 h 36"/>
                <a:gd name="T22" fmla="*/ 19 w 37"/>
                <a:gd name="T23" fmla="*/ 18 h 36"/>
                <a:gd name="T24" fmla="*/ 18 w 37"/>
                <a:gd name="T25" fmla="*/ 19 h 36"/>
                <a:gd name="T26" fmla="*/ 17 w 37"/>
                <a:gd name="T27" fmla="*/ 19 h 36"/>
                <a:gd name="T28" fmla="*/ 18 w 37"/>
                <a:gd name="T29" fmla="*/ 18 h 36"/>
                <a:gd name="T30" fmla="*/ 21 w 37"/>
                <a:gd name="T31" fmla="*/ 13 h 36"/>
                <a:gd name="T32" fmla="*/ 24 w 37"/>
                <a:gd name="T33" fmla="*/ 9 h 36"/>
                <a:gd name="T34" fmla="*/ 22 w 37"/>
                <a:gd name="T35" fmla="*/ 14 h 36"/>
                <a:gd name="T36" fmla="*/ 19 w 37"/>
                <a:gd name="T37" fmla="*/ 17 h 36"/>
                <a:gd name="T38" fmla="*/ 21 w 37"/>
                <a:gd name="T39" fmla="*/ 13 h 36"/>
                <a:gd name="T40" fmla="*/ 28 w 37"/>
                <a:gd name="T41" fmla="*/ 23 h 36"/>
                <a:gd name="T42" fmla="*/ 24 w 37"/>
                <a:gd name="T43" fmla="*/ 22 h 36"/>
                <a:gd name="T44" fmla="*/ 20 w 37"/>
                <a:gd name="T45" fmla="*/ 19 h 36"/>
                <a:gd name="T46" fmla="*/ 24 w 37"/>
                <a:gd name="T47" fmla="*/ 20 h 36"/>
                <a:gd name="T48" fmla="*/ 28 w 37"/>
                <a:gd name="T49" fmla="*/ 23 h 36"/>
                <a:gd name="T50" fmla="*/ 11 w 37"/>
                <a:gd name="T51" fmla="*/ 36 h 36"/>
                <a:gd name="T52" fmla="*/ 22 w 37"/>
                <a:gd name="T53" fmla="*/ 29 h 36"/>
                <a:gd name="T54" fmla="*/ 35 w 37"/>
                <a:gd name="T55" fmla="*/ 29 h 36"/>
                <a:gd name="T56" fmla="*/ 33 w 37"/>
                <a:gd name="T57" fmla="*/ 24 h 36"/>
                <a:gd name="T58" fmla="*/ 37 w 37"/>
                <a:gd name="T59" fmla="*/ 22 h 36"/>
                <a:gd name="T60" fmla="*/ 26 w 37"/>
                <a:gd name="T61" fmla="*/ 16 h 36"/>
                <a:gd name="T62" fmla="*/ 31 w 37"/>
                <a:gd name="T63" fmla="*/ 4 h 36"/>
                <a:gd name="T64" fmla="*/ 27 w 37"/>
                <a:gd name="T65" fmla="*/ 5 h 36"/>
                <a:gd name="T66" fmla="*/ 26 w 37"/>
                <a:gd name="T67" fmla="*/ 0 h 36"/>
                <a:gd name="T68" fmla="*/ 15 w 37"/>
                <a:gd name="T69" fmla="*/ 7 h 36"/>
                <a:gd name="T70" fmla="*/ 2 w 37"/>
                <a:gd name="T71" fmla="*/ 7 h 36"/>
                <a:gd name="T72" fmla="*/ 4 w 37"/>
                <a:gd name="T73" fmla="*/ 12 h 36"/>
                <a:gd name="T74" fmla="*/ 0 w 37"/>
                <a:gd name="T75" fmla="*/ 14 h 36"/>
                <a:gd name="T76" fmla="*/ 11 w 37"/>
                <a:gd name="T77" fmla="*/ 20 h 36"/>
                <a:gd name="T78" fmla="*/ 6 w 37"/>
                <a:gd name="T79" fmla="*/ 32 h 36"/>
                <a:gd name="T80" fmla="*/ 10 w 37"/>
                <a:gd name="T81" fmla="*/ 31 h 36"/>
                <a:gd name="T82" fmla="*/ 11 w 37"/>
                <a:gd name="T8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6">
                  <a:moveTo>
                    <a:pt x="8" y="13"/>
                  </a:moveTo>
                  <a:cubicBezTo>
                    <a:pt x="8" y="13"/>
                    <a:pt x="11" y="13"/>
                    <a:pt x="13" y="14"/>
                  </a:cubicBezTo>
                  <a:cubicBezTo>
                    <a:pt x="15" y="16"/>
                    <a:pt x="16" y="17"/>
                    <a:pt x="16" y="17"/>
                  </a:cubicBezTo>
                  <a:cubicBezTo>
                    <a:pt x="16" y="18"/>
                    <a:pt x="14" y="17"/>
                    <a:pt x="12" y="16"/>
                  </a:cubicBezTo>
                  <a:cubicBezTo>
                    <a:pt x="10" y="15"/>
                    <a:pt x="8" y="13"/>
                    <a:pt x="8" y="13"/>
                  </a:cubicBezTo>
                  <a:close/>
                  <a:moveTo>
                    <a:pt x="17" y="21"/>
                  </a:moveTo>
                  <a:cubicBezTo>
                    <a:pt x="18" y="21"/>
                    <a:pt x="17" y="23"/>
                    <a:pt x="16" y="25"/>
                  </a:cubicBezTo>
                  <a:cubicBezTo>
                    <a:pt x="15" y="27"/>
                    <a:pt x="13" y="29"/>
                    <a:pt x="13" y="29"/>
                  </a:cubicBezTo>
                  <a:cubicBezTo>
                    <a:pt x="13" y="29"/>
                    <a:pt x="13" y="27"/>
                    <a:pt x="15" y="24"/>
                  </a:cubicBezTo>
                  <a:cubicBezTo>
                    <a:pt x="16" y="22"/>
                    <a:pt x="17" y="21"/>
                    <a:pt x="17" y="21"/>
                  </a:cubicBezTo>
                  <a:close/>
                  <a:moveTo>
                    <a:pt x="18" y="18"/>
                  </a:moveTo>
                  <a:cubicBezTo>
                    <a:pt x="18" y="18"/>
                    <a:pt x="19" y="18"/>
                    <a:pt x="19" y="18"/>
                  </a:cubicBezTo>
                  <a:cubicBezTo>
                    <a:pt x="19" y="19"/>
                    <a:pt x="19" y="19"/>
                    <a:pt x="18" y="19"/>
                  </a:cubicBezTo>
                  <a:cubicBezTo>
                    <a:pt x="18" y="19"/>
                    <a:pt x="17" y="19"/>
                    <a:pt x="17" y="19"/>
                  </a:cubicBezTo>
                  <a:cubicBezTo>
                    <a:pt x="17" y="18"/>
                    <a:pt x="17" y="18"/>
                    <a:pt x="18" y="18"/>
                  </a:cubicBezTo>
                  <a:close/>
                  <a:moveTo>
                    <a:pt x="21" y="13"/>
                  </a:moveTo>
                  <a:cubicBezTo>
                    <a:pt x="22" y="11"/>
                    <a:pt x="24" y="9"/>
                    <a:pt x="24" y="9"/>
                  </a:cubicBezTo>
                  <a:cubicBezTo>
                    <a:pt x="24" y="9"/>
                    <a:pt x="24" y="11"/>
                    <a:pt x="22" y="14"/>
                  </a:cubicBezTo>
                  <a:cubicBezTo>
                    <a:pt x="21" y="16"/>
                    <a:pt x="20" y="17"/>
                    <a:pt x="19" y="17"/>
                  </a:cubicBezTo>
                  <a:cubicBezTo>
                    <a:pt x="19" y="17"/>
                    <a:pt x="20" y="15"/>
                    <a:pt x="21" y="13"/>
                  </a:cubicBezTo>
                  <a:close/>
                  <a:moveTo>
                    <a:pt x="28" y="23"/>
                  </a:moveTo>
                  <a:cubicBezTo>
                    <a:pt x="28" y="23"/>
                    <a:pt x="26" y="23"/>
                    <a:pt x="24" y="22"/>
                  </a:cubicBezTo>
                  <a:cubicBezTo>
                    <a:pt x="21" y="21"/>
                    <a:pt x="20" y="20"/>
                    <a:pt x="20" y="19"/>
                  </a:cubicBezTo>
                  <a:cubicBezTo>
                    <a:pt x="20" y="19"/>
                    <a:pt x="22" y="19"/>
                    <a:pt x="24" y="20"/>
                  </a:cubicBezTo>
                  <a:cubicBezTo>
                    <a:pt x="27" y="21"/>
                    <a:pt x="28" y="23"/>
                    <a:pt x="28" y="23"/>
                  </a:cubicBezTo>
                  <a:close/>
                  <a:moveTo>
                    <a:pt x="11" y="36"/>
                  </a:moveTo>
                  <a:cubicBezTo>
                    <a:pt x="11" y="36"/>
                    <a:pt x="19" y="35"/>
                    <a:pt x="22" y="29"/>
                  </a:cubicBezTo>
                  <a:cubicBezTo>
                    <a:pt x="27" y="32"/>
                    <a:pt x="35" y="29"/>
                    <a:pt x="35" y="29"/>
                  </a:cubicBezTo>
                  <a:cubicBezTo>
                    <a:pt x="35" y="27"/>
                    <a:pt x="33" y="24"/>
                    <a:pt x="33" y="24"/>
                  </a:cubicBezTo>
                  <a:cubicBezTo>
                    <a:pt x="35" y="24"/>
                    <a:pt x="37" y="22"/>
                    <a:pt x="37" y="22"/>
                  </a:cubicBezTo>
                  <a:cubicBezTo>
                    <a:pt x="34" y="17"/>
                    <a:pt x="29" y="16"/>
                    <a:pt x="26" y="16"/>
                  </a:cubicBezTo>
                  <a:cubicBezTo>
                    <a:pt x="28" y="14"/>
                    <a:pt x="32" y="10"/>
                    <a:pt x="31" y="4"/>
                  </a:cubicBezTo>
                  <a:cubicBezTo>
                    <a:pt x="31" y="4"/>
                    <a:pt x="29" y="4"/>
                    <a:pt x="27" y="5"/>
                  </a:cubicBezTo>
                  <a:cubicBezTo>
                    <a:pt x="27" y="5"/>
                    <a:pt x="27" y="1"/>
                    <a:pt x="26" y="0"/>
                  </a:cubicBezTo>
                  <a:cubicBezTo>
                    <a:pt x="26" y="0"/>
                    <a:pt x="17" y="1"/>
                    <a:pt x="15" y="7"/>
                  </a:cubicBezTo>
                  <a:cubicBezTo>
                    <a:pt x="10" y="4"/>
                    <a:pt x="2" y="7"/>
                    <a:pt x="2" y="7"/>
                  </a:cubicBezTo>
                  <a:cubicBezTo>
                    <a:pt x="2" y="9"/>
                    <a:pt x="4" y="12"/>
                    <a:pt x="4" y="12"/>
                  </a:cubicBezTo>
                  <a:cubicBezTo>
                    <a:pt x="2" y="12"/>
                    <a:pt x="0" y="14"/>
                    <a:pt x="0" y="14"/>
                  </a:cubicBezTo>
                  <a:cubicBezTo>
                    <a:pt x="3" y="19"/>
                    <a:pt x="8" y="20"/>
                    <a:pt x="11" y="20"/>
                  </a:cubicBezTo>
                  <a:cubicBezTo>
                    <a:pt x="9" y="22"/>
                    <a:pt x="5" y="26"/>
                    <a:pt x="6" y="32"/>
                  </a:cubicBezTo>
                  <a:cubicBezTo>
                    <a:pt x="6" y="32"/>
                    <a:pt x="8" y="32"/>
                    <a:pt x="10" y="31"/>
                  </a:cubicBezTo>
                  <a:cubicBezTo>
                    <a:pt x="10" y="31"/>
                    <a:pt x="10" y="35"/>
                    <a:pt x="11"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23">
              <a:extLst>
                <a:ext uri="{FF2B5EF4-FFF2-40B4-BE49-F238E27FC236}">
                  <a16:creationId xmlns:a16="http://schemas.microsoft.com/office/drawing/2014/main" id="{79AD1109-8C1D-4450-BF15-A0F015380C14}"/>
                </a:ext>
              </a:extLst>
            </p:cNvPr>
            <p:cNvSpPr>
              <a:spLocks noEditPoints="1"/>
            </p:cNvSpPr>
            <p:nvPr/>
          </p:nvSpPr>
          <p:spPr bwMode="auto">
            <a:xfrm>
              <a:off x="7504319" y="2199188"/>
              <a:ext cx="128470" cy="109199"/>
            </a:xfrm>
            <a:custGeom>
              <a:avLst/>
              <a:gdLst>
                <a:gd name="T0" fmla="*/ 10 w 44"/>
                <a:gd name="T1" fmla="*/ 25 h 40"/>
                <a:gd name="T2" fmla="*/ 21 w 44"/>
                <a:gd name="T3" fmla="*/ 20 h 40"/>
                <a:gd name="T4" fmla="*/ 11 w 44"/>
                <a:gd name="T5" fmla="*/ 20 h 40"/>
                <a:gd name="T6" fmla="*/ 13 w 44"/>
                <a:gd name="T7" fmla="*/ 10 h 40"/>
                <a:gd name="T8" fmla="*/ 12 w 44"/>
                <a:gd name="T9" fmla="*/ 8 h 40"/>
                <a:gd name="T10" fmla="*/ 14 w 44"/>
                <a:gd name="T11" fmla="*/ 10 h 40"/>
                <a:gd name="T12" fmla="*/ 21 w 44"/>
                <a:gd name="T13" fmla="*/ 10 h 40"/>
                <a:gd name="T14" fmla="*/ 22 w 44"/>
                <a:gd name="T15" fmla="*/ 20 h 40"/>
                <a:gd name="T16" fmla="*/ 22 w 44"/>
                <a:gd name="T17" fmla="*/ 19 h 40"/>
                <a:gd name="T18" fmla="*/ 27 w 44"/>
                <a:gd name="T19" fmla="*/ 7 h 40"/>
                <a:gd name="T20" fmla="*/ 30 w 44"/>
                <a:gd name="T21" fmla="*/ 8 h 40"/>
                <a:gd name="T22" fmla="*/ 23 w 44"/>
                <a:gd name="T23" fmla="*/ 20 h 40"/>
                <a:gd name="T24" fmla="*/ 32 w 44"/>
                <a:gd name="T25" fmla="*/ 15 h 40"/>
                <a:gd name="T26" fmla="*/ 35 w 44"/>
                <a:gd name="T27" fmla="*/ 20 h 40"/>
                <a:gd name="T28" fmla="*/ 38 w 44"/>
                <a:gd name="T29" fmla="*/ 21 h 40"/>
                <a:gd name="T30" fmla="*/ 35 w 44"/>
                <a:gd name="T31" fmla="*/ 21 h 40"/>
                <a:gd name="T32" fmla="*/ 30 w 44"/>
                <a:gd name="T33" fmla="*/ 28 h 40"/>
                <a:gd name="T34" fmla="*/ 23 w 44"/>
                <a:gd name="T35" fmla="*/ 20 h 40"/>
                <a:gd name="T36" fmla="*/ 27 w 44"/>
                <a:gd name="T37" fmla="*/ 33 h 40"/>
                <a:gd name="T38" fmla="*/ 25 w 44"/>
                <a:gd name="T39" fmla="*/ 35 h 40"/>
                <a:gd name="T40" fmla="*/ 26 w 44"/>
                <a:gd name="T41" fmla="*/ 33 h 40"/>
                <a:gd name="T42" fmla="*/ 18 w 44"/>
                <a:gd name="T43" fmla="*/ 28 h 40"/>
                <a:gd name="T44" fmla="*/ 22 w 44"/>
                <a:gd name="T45" fmla="*/ 21 h 40"/>
                <a:gd name="T46" fmla="*/ 10 w 44"/>
                <a:gd name="T47" fmla="*/ 25 h 40"/>
                <a:gd name="T48" fmla="*/ 7 w 44"/>
                <a:gd name="T49" fmla="*/ 25 h 40"/>
                <a:gd name="T50" fmla="*/ 6 w 44"/>
                <a:gd name="T51" fmla="*/ 31 h 40"/>
                <a:gd name="T52" fmla="*/ 16 w 44"/>
                <a:gd name="T53" fmla="*/ 30 h 40"/>
                <a:gd name="T54" fmla="*/ 32 w 44"/>
                <a:gd name="T55" fmla="*/ 35 h 40"/>
                <a:gd name="T56" fmla="*/ 42 w 44"/>
                <a:gd name="T57" fmla="*/ 25 h 40"/>
                <a:gd name="T58" fmla="*/ 35 w 44"/>
                <a:gd name="T59" fmla="*/ 13 h 40"/>
                <a:gd name="T60" fmla="*/ 31 w 44"/>
                <a:gd name="T61" fmla="*/ 2 h 40"/>
                <a:gd name="T62" fmla="*/ 20 w 44"/>
                <a:gd name="T63" fmla="*/ 6 h 40"/>
                <a:gd name="T64" fmla="*/ 6 w 44"/>
                <a:gd name="T65" fmla="*/ 7 h 40"/>
                <a:gd name="T66" fmla="*/ 2 w 44"/>
                <a:gd name="T67"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0">
                  <a:moveTo>
                    <a:pt x="9" y="24"/>
                  </a:moveTo>
                  <a:cubicBezTo>
                    <a:pt x="9" y="24"/>
                    <a:pt x="10" y="24"/>
                    <a:pt x="10" y="25"/>
                  </a:cubicBezTo>
                  <a:cubicBezTo>
                    <a:pt x="21" y="20"/>
                    <a:pt x="21" y="20"/>
                    <a:pt x="21" y="20"/>
                  </a:cubicBezTo>
                  <a:cubicBezTo>
                    <a:pt x="21" y="20"/>
                    <a:pt x="21" y="20"/>
                    <a:pt x="21" y="20"/>
                  </a:cubicBezTo>
                  <a:cubicBezTo>
                    <a:pt x="11" y="20"/>
                    <a:pt x="11" y="20"/>
                    <a:pt x="11" y="20"/>
                  </a:cubicBezTo>
                  <a:cubicBezTo>
                    <a:pt x="11" y="20"/>
                    <a:pt x="11" y="20"/>
                    <a:pt x="11" y="20"/>
                  </a:cubicBezTo>
                  <a:cubicBezTo>
                    <a:pt x="21" y="20"/>
                    <a:pt x="21" y="20"/>
                    <a:pt x="21" y="20"/>
                  </a:cubicBezTo>
                  <a:cubicBezTo>
                    <a:pt x="13" y="10"/>
                    <a:pt x="13" y="10"/>
                    <a:pt x="13" y="10"/>
                  </a:cubicBezTo>
                  <a:cubicBezTo>
                    <a:pt x="13" y="10"/>
                    <a:pt x="12" y="10"/>
                    <a:pt x="12" y="10"/>
                  </a:cubicBezTo>
                  <a:cubicBezTo>
                    <a:pt x="11" y="9"/>
                    <a:pt x="11" y="8"/>
                    <a:pt x="12" y="8"/>
                  </a:cubicBezTo>
                  <a:cubicBezTo>
                    <a:pt x="12" y="8"/>
                    <a:pt x="13" y="8"/>
                    <a:pt x="14" y="8"/>
                  </a:cubicBezTo>
                  <a:cubicBezTo>
                    <a:pt x="14" y="9"/>
                    <a:pt x="14" y="9"/>
                    <a:pt x="14" y="10"/>
                  </a:cubicBezTo>
                  <a:cubicBezTo>
                    <a:pt x="22" y="20"/>
                    <a:pt x="22" y="20"/>
                    <a:pt x="22" y="20"/>
                  </a:cubicBezTo>
                  <a:cubicBezTo>
                    <a:pt x="21" y="10"/>
                    <a:pt x="21" y="10"/>
                    <a:pt x="21" y="10"/>
                  </a:cubicBezTo>
                  <a:cubicBezTo>
                    <a:pt x="21" y="10"/>
                    <a:pt x="21" y="10"/>
                    <a:pt x="21" y="10"/>
                  </a:cubicBezTo>
                  <a:cubicBezTo>
                    <a:pt x="22" y="20"/>
                    <a:pt x="22" y="20"/>
                    <a:pt x="22" y="20"/>
                  </a:cubicBezTo>
                  <a:cubicBezTo>
                    <a:pt x="22" y="19"/>
                    <a:pt x="22" y="19"/>
                    <a:pt x="22" y="19"/>
                  </a:cubicBezTo>
                  <a:cubicBezTo>
                    <a:pt x="22" y="19"/>
                    <a:pt x="22" y="19"/>
                    <a:pt x="22" y="19"/>
                  </a:cubicBezTo>
                  <a:cubicBezTo>
                    <a:pt x="28" y="8"/>
                    <a:pt x="28" y="8"/>
                    <a:pt x="28" y="8"/>
                  </a:cubicBezTo>
                  <a:cubicBezTo>
                    <a:pt x="27" y="8"/>
                    <a:pt x="27" y="7"/>
                    <a:pt x="27" y="7"/>
                  </a:cubicBezTo>
                  <a:cubicBezTo>
                    <a:pt x="27" y="6"/>
                    <a:pt x="28" y="6"/>
                    <a:pt x="29" y="6"/>
                  </a:cubicBezTo>
                  <a:cubicBezTo>
                    <a:pt x="30" y="7"/>
                    <a:pt x="30" y="7"/>
                    <a:pt x="30" y="8"/>
                  </a:cubicBezTo>
                  <a:cubicBezTo>
                    <a:pt x="29" y="8"/>
                    <a:pt x="29" y="9"/>
                    <a:pt x="28" y="9"/>
                  </a:cubicBezTo>
                  <a:cubicBezTo>
                    <a:pt x="23" y="20"/>
                    <a:pt x="23" y="20"/>
                    <a:pt x="23" y="20"/>
                  </a:cubicBezTo>
                  <a:cubicBezTo>
                    <a:pt x="32" y="15"/>
                    <a:pt x="32" y="15"/>
                    <a:pt x="32" y="15"/>
                  </a:cubicBezTo>
                  <a:cubicBezTo>
                    <a:pt x="32" y="15"/>
                    <a:pt x="32" y="15"/>
                    <a:pt x="32" y="15"/>
                  </a:cubicBezTo>
                  <a:cubicBezTo>
                    <a:pt x="23" y="20"/>
                    <a:pt x="23" y="20"/>
                    <a:pt x="23" y="20"/>
                  </a:cubicBezTo>
                  <a:cubicBezTo>
                    <a:pt x="35" y="20"/>
                    <a:pt x="35" y="20"/>
                    <a:pt x="35" y="20"/>
                  </a:cubicBezTo>
                  <a:cubicBezTo>
                    <a:pt x="35" y="20"/>
                    <a:pt x="36" y="19"/>
                    <a:pt x="37" y="19"/>
                  </a:cubicBezTo>
                  <a:cubicBezTo>
                    <a:pt x="37" y="19"/>
                    <a:pt x="38" y="20"/>
                    <a:pt x="38" y="21"/>
                  </a:cubicBezTo>
                  <a:cubicBezTo>
                    <a:pt x="38" y="21"/>
                    <a:pt x="37" y="22"/>
                    <a:pt x="37" y="22"/>
                  </a:cubicBezTo>
                  <a:cubicBezTo>
                    <a:pt x="36" y="22"/>
                    <a:pt x="36" y="21"/>
                    <a:pt x="35" y="21"/>
                  </a:cubicBezTo>
                  <a:cubicBezTo>
                    <a:pt x="23" y="21"/>
                    <a:pt x="23" y="21"/>
                    <a:pt x="23" y="21"/>
                  </a:cubicBezTo>
                  <a:cubicBezTo>
                    <a:pt x="30" y="28"/>
                    <a:pt x="30" y="28"/>
                    <a:pt x="30" y="28"/>
                  </a:cubicBezTo>
                  <a:cubicBezTo>
                    <a:pt x="30" y="28"/>
                    <a:pt x="30" y="28"/>
                    <a:pt x="30" y="28"/>
                  </a:cubicBezTo>
                  <a:cubicBezTo>
                    <a:pt x="23" y="20"/>
                    <a:pt x="23" y="20"/>
                    <a:pt x="23" y="20"/>
                  </a:cubicBezTo>
                  <a:cubicBezTo>
                    <a:pt x="26" y="33"/>
                    <a:pt x="26" y="33"/>
                    <a:pt x="26" y="33"/>
                  </a:cubicBezTo>
                  <a:cubicBezTo>
                    <a:pt x="27" y="33"/>
                    <a:pt x="27" y="33"/>
                    <a:pt x="27" y="33"/>
                  </a:cubicBezTo>
                  <a:cubicBezTo>
                    <a:pt x="28" y="34"/>
                    <a:pt x="28" y="34"/>
                    <a:pt x="27" y="35"/>
                  </a:cubicBezTo>
                  <a:cubicBezTo>
                    <a:pt x="27" y="35"/>
                    <a:pt x="26" y="35"/>
                    <a:pt x="25" y="35"/>
                  </a:cubicBezTo>
                  <a:cubicBezTo>
                    <a:pt x="25" y="34"/>
                    <a:pt x="25" y="33"/>
                    <a:pt x="26" y="33"/>
                  </a:cubicBezTo>
                  <a:cubicBezTo>
                    <a:pt x="26" y="33"/>
                    <a:pt x="26" y="33"/>
                    <a:pt x="26" y="33"/>
                  </a:cubicBezTo>
                  <a:cubicBezTo>
                    <a:pt x="22" y="21"/>
                    <a:pt x="22" y="21"/>
                    <a:pt x="22" y="21"/>
                  </a:cubicBezTo>
                  <a:cubicBezTo>
                    <a:pt x="18" y="28"/>
                    <a:pt x="18" y="28"/>
                    <a:pt x="18" y="28"/>
                  </a:cubicBezTo>
                  <a:cubicBezTo>
                    <a:pt x="18" y="28"/>
                    <a:pt x="18" y="28"/>
                    <a:pt x="18" y="28"/>
                  </a:cubicBezTo>
                  <a:cubicBezTo>
                    <a:pt x="22" y="21"/>
                    <a:pt x="22" y="21"/>
                    <a:pt x="22" y="21"/>
                  </a:cubicBezTo>
                  <a:cubicBezTo>
                    <a:pt x="10" y="25"/>
                    <a:pt x="10" y="25"/>
                    <a:pt x="10" y="25"/>
                  </a:cubicBezTo>
                  <a:cubicBezTo>
                    <a:pt x="10" y="25"/>
                    <a:pt x="10" y="25"/>
                    <a:pt x="10" y="25"/>
                  </a:cubicBezTo>
                  <a:cubicBezTo>
                    <a:pt x="10" y="26"/>
                    <a:pt x="10" y="26"/>
                    <a:pt x="9" y="26"/>
                  </a:cubicBezTo>
                  <a:cubicBezTo>
                    <a:pt x="8" y="26"/>
                    <a:pt x="8" y="26"/>
                    <a:pt x="7" y="25"/>
                  </a:cubicBezTo>
                  <a:cubicBezTo>
                    <a:pt x="7" y="25"/>
                    <a:pt x="8" y="24"/>
                    <a:pt x="9" y="24"/>
                  </a:cubicBezTo>
                  <a:close/>
                  <a:moveTo>
                    <a:pt x="6" y="31"/>
                  </a:moveTo>
                  <a:cubicBezTo>
                    <a:pt x="10" y="33"/>
                    <a:pt x="14" y="32"/>
                    <a:pt x="16" y="30"/>
                  </a:cubicBezTo>
                  <a:cubicBezTo>
                    <a:pt x="16" y="30"/>
                    <a:pt x="16" y="30"/>
                    <a:pt x="16" y="30"/>
                  </a:cubicBezTo>
                  <a:cubicBezTo>
                    <a:pt x="16" y="33"/>
                    <a:pt x="18" y="37"/>
                    <a:pt x="21" y="38"/>
                  </a:cubicBezTo>
                  <a:cubicBezTo>
                    <a:pt x="25" y="40"/>
                    <a:pt x="30" y="39"/>
                    <a:pt x="32" y="35"/>
                  </a:cubicBezTo>
                  <a:cubicBezTo>
                    <a:pt x="33" y="33"/>
                    <a:pt x="33" y="30"/>
                    <a:pt x="32" y="28"/>
                  </a:cubicBezTo>
                  <a:cubicBezTo>
                    <a:pt x="36" y="30"/>
                    <a:pt x="40" y="28"/>
                    <a:pt x="42" y="25"/>
                  </a:cubicBezTo>
                  <a:cubicBezTo>
                    <a:pt x="44" y="21"/>
                    <a:pt x="42" y="16"/>
                    <a:pt x="38" y="14"/>
                  </a:cubicBezTo>
                  <a:cubicBezTo>
                    <a:pt x="37" y="14"/>
                    <a:pt x="36" y="13"/>
                    <a:pt x="35" y="13"/>
                  </a:cubicBezTo>
                  <a:cubicBezTo>
                    <a:pt x="35" y="13"/>
                    <a:pt x="35" y="13"/>
                    <a:pt x="35" y="13"/>
                  </a:cubicBezTo>
                  <a:cubicBezTo>
                    <a:pt x="37" y="9"/>
                    <a:pt x="35" y="4"/>
                    <a:pt x="31" y="2"/>
                  </a:cubicBezTo>
                  <a:cubicBezTo>
                    <a:pt x="27" y="0"/>
                    <a:pt x="22" y="2"/>
                    <a:pt x="20" y="5"/>
                  </a:cubicBezTo>
                  <a:cubicBezTo>
                    <a:pt x="20" y="6"/>
                    <a:pt x="20" y="6"/>
                    <a:pt x="20" y="6"/>
                  </a:cubicBezTo>
                  <a:cubicBezTo>
                    <a:pt x="19" y="5"/>
                    <a:pt x="18" y="4"/>
                    <a:pt x="17" y="4"/>
                  </a:cubicBezTo>
                  <a:cubicBezTo>
                    <a:pt x="13" y="2"/>
                    <a:pt x="8" y="3"/>
                    <a:pt x="6" y="7"/>
                  </a:cubicBezTo>
                  <a:cubicBezTo>
                    <a:pt x="4" y="10"/>
                    <a:pt x="5" y="14"/>
                    <a:pt x="8" y="17"/>
                  </a:cubicBezTo>
                  <a:cubicBezTo>
                    <a:pt x="6" y="17"/>
                    <a:pt x="3" y="18"/>
                    <a:pt x="2" y="21"/>
                  </a:cubicBezTo>
                  <a:cubicBezTo>
                    <a:pt x="0" y="25"/>
                    <a:pt x="2" y="29"/>
                    <a:pt x="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24">
              <a:extLst>
                <a:ext uri="{FF2B5EF4-FFF2-40B4-BE49-F238E27FC236}">
                  <a16:creationId xmlns:a16="http://schemas.microsoft.com/office/drawing/2014/main" id="{A52C680C-99B6-4842-B26A-EA9FD4EF0DBB}"/>
                </a:ext>
              </a:extLst>
            </p:cNvPr>
            <p:cNvSpPr>
              <a:spLocks noEditPoints="1"/>
            </p:cNvSpPr>
            <p:nvPr/>
          </p:nvSpPr>
          <p:spPr bwMode="auto">
            <a:xfrm>
              <a:off x="6588972" y="3551332"/>
              <a:ext cx="80295" cy="67448"/>
            </a:xfrm>
            <a:custGeom>
              <a:avLst/>
              <a:gdLst>
                <a:gd name="T0" fmla="*/ 14 w 27"/>
                <a:gd name="T1" fmla="*/ 14 h 26"/>
                <a:gd name="T2" fmla="*/ 12 w 27"/>
                <a:gd name="T3" fmla="*/ 21 h 26"/>
                <a:gd name="T4" fmla="*/ 11 w 27"/>
                <a:gd name="T5" fmla="*/ 22 h 26"/>
                <a:gd name="T6" fmla="*/ 11 w 27"/>
                <a:gd name="T7" fmla="*/ 21 h 26"/>
                <a:gd name="T8" fmla="*/ 9 w 27"/>
                <a:gd name="T9" fmla="*/ 17 h 26"/>
                <a:gd name="T10" fmla="*/ 13 w 27"/>
                <a:gd name="T11" fmla="*/ 13 h 26"/>
                <a:gd name="T12" fmla="*/ 5 w 27"/>
                <a:gd name="T13" fmla="*/ 15 h 26"/>
                <a:gd name="T14" fmla="*/ 5 w 27"/>
                <a:gd name="T15" fmla="*/ 13 h 26"/>
                <a:gd name="T16" fmla="*/ 13 w 27"/>
                <a:gd name="T17" fmla="*/ 13 h 26"/>
                <a:gd name="T18" fmla="*/ 8 w 27"/>
                <a:gd name="T19" fmla="*/ 8 h 26"/>
                <a:gd name="T20" fmla="*/ 10 w 27"/>
                <a:gd name="T21" fmla="*/ 5 h 26"/>
                <a:gd name="T22" fmla="*/ 9 w 27"/>
                <a:gd name="T23" fmla="*/ 4 h 26"/>
                <a:gd name="T24" fmla="*/ 11 w 27"/>
                <a:gd name="T25" fmla="*/ 5 h 26"/>
                <a:gd name="T26" fmla="*/ 14 w 27"/>
                <a:gd name="T27" fmla="*/ 13 h 26"/>
                <a:gd name="T28" fmla="*/ 16 w 27"/>
                <a:gd name="T29" fmla="*/ 7 h 26"/>
                <a:gd name="T30" fmla="*/ 21 w 27"/>
                <a:gd name="T31" fmla="*/ 9 h 26"/>
                <a:gd name="T32" fmla="*/ 22 w 27"/>
                <a:gd name="T33" fmla="*/ 8 h 26"/>
                <a:gd name="T34" fmla="*/ 22 w 27"/>
                <a:gd name="T35" fmla="*/ 9 h 26"/>
                <a:gd name="T36" fmla="*/ 14 w 27"/>
                <a:gd name="T37" fmla="*/ 13 h 26"/>
                <a:gd name="T38" fmla="*/ 21 w 27"/>
                <a:gd name="T39" fmla="*/ 12 h 26"/>
                <a:gd name="T40" fmla="*/ 15 w 27"/>
                <a:gd name="T41" fmla="*/ 13 h 26"/>
                <a:gd name="T42" fmla="*/ 21 w 27"/>
                <a:gd name="T43" fmla="*/ 18 h 26"/>
                <a:gd name="T44" fmla="*/ 20 w 27"/>
                <a:gd name="T45" fmla="*/ 20 h 26"/>
                <a:gd name="T46" fmla="*/ 14 w 27"/>
                <a:gd name="T47" fmla="*/ 13 h 26"/>
                <a:gd name="T48" fmla="*/ 16 w 27"/>
                <a:gd name="T49" fmla="*/ 19 h 26"/>
                <a:gd name="T50" fmla="*/ 17 w 27"/>
                <a:gd name="T51" fmla="*/ 22 h 26"/>
                <a:gd name="T52" fmla="*/ 19 w 27"/>
                <a:gd name="T53" fmla="*/ 23 h 26"/>
                <a:gd name="T54" fmla="*/ 23 w 27"/>
                <a:gd name="T55" fmla="*/ 14 h 26"/>
                <a:gd name="T56" fmla="*/ 23 w 27"/>
                <a:gd name="T57" fmla="*/ 4 h 26"/>
                <a:gd name="T58" fmla="*/ 17 w 27"/>
                <a:gd name="T59" fmla="*/ 6 h 26"/>
                <a:gd name="T60" fmla="*/ 6 w 27"/>
                <a:gd name="T61" fmla="*/ 4 h 26"/>
                <a:gd name="T62" fmla="*/ 1 w 27"/>
                <a:gd name="T63" fmla="*/ 12 h 26"/>
                <a:gd name="T64" fmla="*/ 7 w 27"/>
                <a:gd name="T65" fmla="*/ 18 h 26"/>
                <a:gd name="T66" fmla="*/ 10 w 27"/>
                <a:gd name="T6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14" y="13"/>
                  </a:moveTo>
                  <a:cubicBezTo>
                    <a:pt x="14" y="14"/>
                    <a:pt x="14" y="14"/>
                    <a:pt x="14" y="14"/>
                  </a:cubicBezTo>
                  <a:cubicBezTo>
                    <a:pt x="14" y="14"/>
                    <a:pt x="14" y="14"/>
                    <a:pt x="14" y="14"/>
                  </a:cubicBezTo>
                  <a:cubicBezTo>
                    <a:pt x="12" y="21"/>
                    <a:pt x="12" y="21"/>
                    <a:pt x="12" y="21"/>
                  </a:cubicBezTo>
                  <a:cubicBezTo>
                    <a:pt x="12" y="21"/>
                    <a:pt x="12" y="21"/>
                    <a:pt x="12" y="22"/>
                  </a:cubicBezTo>
                  <a:cubicBezTo>
                    <a:pt x="12" y="22"/>
                    <a:pt x="11" y="22"/>
                    <a:pt x="11" y="22"/>
                  </a:cubicBezTo>
                  <a:cubicBezTo>
                    <a:pt x="11" y="22"/>
                    <a:pt x="10" y="22"/>
                    <a:pt x="10" y="21"/>
                  </a:cubicBezTo>
                  <a:cubicBezTo>
                    <a:pt x="11" y="21"/>
                    <a:pt x="11" y="21"/>
                    <a:pt x="11" y="21"/>
                  </a:cubicBezTo>
                  <a:cubicBezTo>
                    <a:pt x="14" y="13"/>
                    <a:pt x="14" y="13"/>
                    <a:pt x="14" y="13"/>
                  </a:cubicBezTo>
                  <a:cubicBezTo>
                    <a:pt x="9" y="17"/>
                    <a:pt x="9" y="17"/>
                    <a:pt x="9" y="17"/>
                  </a:cubicBezTo>
                  <a:cubicBezTo>
                    <a:pt x="8" y="17"/>
                    <a:pt x="8" y="17"/>
                    <a:pt x="8" y="17"/>
                  </a:cubicBezTo>
                  <a:cubicBezTo>
                    <a:pt x="13" y="13"/>
                    <a:pt x="13" y="13"/>
                    <a:pt x="13" y="13"/>
                  </a:cubicBezTo>
                  <a:cubicBezTo>
                    <a:pt x="6" y="14"/>
                    <a:pt x="6" y="14"/>
                    <a:pt x="6" y="14"/>
                  </a:cubicBezTo>
                  <a:cubicBezTo>
                    <a:pt x="6" y="14"/>
                    <a:pt x="5" y="15"/>
                    <a:pt x="5" y="15"/>
                  </a:cubicBezTo>
                  <a:cubicBezTo>
                    <a:pt x="5" y="15"/>
                    <a:pt x="4" y="14"/>
                    <a:pt x="4" y="14"/>
                  </a:cubicBezTo>
                  <a:cubicBezTo>
                    <a:pt x="4" y="14"/>
                    <a:pt x="4" y="13"/>
                    <a:pt x="5" y="13"/>
                  </a:cubicBezTo>
                  <a:cubicBezTo>
                    <a:pt x="5" y="13"/>
                    <a:pt x="5" y="13"/>
                    <a:pt x="6" y="14"/>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10"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9"/>
                  </a:cubicBezTo>
                  <a:cubicBezTo>
                    <a:pt x="21" y="8"/>
                    <a:pt x="21" y="8"/>
                    <a:pt x="22" y="8"/>
                  </a:cubicBezTo>
                  <a:cubicBezTo>
                    <a:pt x="22" y="8"/>
                    <a:pt x="23" y="8"/>
                    <a:pt x="23" y="8"/>
                  </a:cubicBezTo>
                  <a:cubicBezTo>
                    <a:pt x="23" y="9"/>
                    <a:pt x="23" y="9"/>
                    <a:pt x="22" y="9"/>
                  </a:cubicBez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1" y="18"/>
                    <a:pt x="21" y="18"/>
                    <a:pt x="21"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6" y="19"/>
                    <a:pt x="16" y="19"/>
                    <a:pt x="16" y="19"/>
                  </a:cubicBezTo>
                  <a:lnTo>
                    <a:pt x="14" y="13"/>
                  </a:lnTo>
                  <a:close/>
                  <a:moveTo>
                    <a:pt x="17" y="22"/>
                  </a:move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cubicBezTo>
                    <a:pt x="21"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5" y="18"/>
                  </a:cubicBezTo>
                  <a:cubicBezTo>
                    <a:pt x="5" y="18"/>
                    <a:pt x="6" y="18"/>
                    <a:pt x="7" y="18"/>
                  </a:cubicBezTo>
                  <a:cubicBezTo>
                    <a:pt x="7" y="18"/>
                    <a:pt x="6" y="19"/>
                    <a:pt x="6" y="19"/>
                  </a:cubicBezTo>
                  <a:cubicBezTo>
                    <a:pt x="6" y="21"/>
                    <a:pt x="7" y="24"/>
                    <a:pt x="10" y="25"/>
                  </a:cubicBezTo>
                  <a:cubicBezTo>
                    <a:pt x="13" y="26"/>
                    <a:pt x="16" y="25"/>
                    <a:pt x="17"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25">
              <a:extLst>
                <a:ext uri="{FF2B5EF4-FFF2-40B4-BE49-F238E27FC236}">
                  <a16:creationId xmlns:a16="http://schemas.microsoft.com/office/drawing/2014/main" id="{84518F4B-47CC-404E-8BAA-A72E85512783}"/>
                </a:ext>
              </a:extLst>
            </p:cNvPr>
            <p:cNvSpPr>
              <a:spLocks noEditPoints="1"/>
            </p:cNvSpPr>
            <p:nvPr/>
          </p:nvSpPr>
          <p:spPr bwMode="auto">
            <a:xfrm>
              <a:off x="4912443" y="4502007"/>
              <a:ext cx="80295" cy="70658"/>
            </a:xfrm>
            <a:custGeom>
              <a:avLst/>
              <a:gdLst>
                <a:gd name="T0" fmla="*/ 21 w 27"/>
                <a:gd name="T1" fmla="*/ 9 h 26"/>
                <a:gd name="T2" fmla="*/ 14 w 27"/>
                <a:gd name="T3" fmla="*/ 13 h 26"/>
                <a:gd name="T4" fmla="*/ 21 w 27"/>
                <a:gd name="T5" fmla="*/ 12 h 26"/>
                <a:gd name="T6" fmla="*/ 20 w 27"/>
                <a:gd name="T7" fmla="*/ 18 h 26"/>
                <a:gd name="T8" fmla="*/ 21 w 27"/>
                <a:gd name="T9" fmla="*/ 19 h 26"/>
                <a:gd name="T10" fmla="*/ 20 w 27"/>
                <a:gd name="T11" fmla="*/ 18 h 26"/>
                <a:gd name="T12" fmla="*/ 15 w 27"/>
                <a:gd name="T13" fmla="*/ 19 h 26"/>
                <a:gd name="T14" fmla="*/ 14 w 27"/>
                <a:gd name="T15" fmla="*/ 13 h 26"/>
                <a:gd name="T16" fmla="*/ 14 w 27"/>
                <a:gd name="T17" fmla="*/ 13 h 26"/>
                <a:gd name="T18" fmla="*/ 12 w 27"/>
                <a:gd name="T19" fmla="*/ 21 h 26"/>
                <a:gd name="T20" fmla="*/ 10 w 27"/>
                <a:gd name="T21" fmla="*/ 21 h 26"/>
                <a:gd name="T22" fmla="*/ 13 w 27"/>
                <a:gd name="T23" fmla="*/ 13 h 26"/>
                <a:gd name="T24" fmla="*/ 8 w 27"/>
                <a:gd name="T25" fmla="*/ 17 h 26"/>
                <a:gd name="T26" fmla="*/ 5 w 27"/>
                <a:gd name="T27" fmla="*/ 14 h 26"/>
                <a:gd name="T28" fmla="*/ 4 w 27"/>
                <a:gd name="T29" fmla="*/ 14 h 26"/>
                <a:gd name="T30" fmla="*/ 5 w 27"/>
                <a:gd name="T31" fmla="*/ 13 h 26"/>
                <a:gd name="T32" fmla="*/ 8 w 27"/>
                <a:gd name="T33" fmla="*/ 8 h 26"/>
                <a:gd name="T34" fmla="*/ 13 w 27"/>
                <a:gd name="T35" fmla="*/ 12 h 26"/>
                <a:gd name="T36" fmla="*/ 9 w 27"/>
                <a:gd name="T37" fmla="*/ 5 h 26"/>
                <a:gd name="T38" fmla="*/ 10 w 27"/>
                <a:gd name="T39" fmla="*/ 4 h 26"/>
                <a:gd name="T40" fmla="*/ 10 w 27"/>
                <a:gd name="T41" fmla="*/ 5 h 26"/>
                <a:gd name="T42" fmla="*/ 15 w 27"/>
                <a:gd name="T43" fmla="*/ 7 h 26"/>
                <a:gd name="T44" fmla="*/ 14 w 27"/>
                <a:gd name="T45" fmla="*/ 12 h 26"/>
                <a:gd name="T46" fmla="*/ 21 w 27"/>
                <a:gd name="T47" fmla="*/ 8 h 26"/>
                <a:gd name="T48" fmla="*/ 22 w 27"/>
                <a:gd name="T49" fmla="*/ 8 h 26"/>
                <a:gd name="T50" fmla="*/ 23 w 27"/>
                <a:gd name="T51" fmla="*/ 4 h 26"/>
                <a:gd name="T52" fmla="*/ 16 w 27"/>
                <a:gd name="T53" fmla="*/ 6 h 26"/>
                <a:gd name="T54" fmla="*/ 6 w 27"/>
                <a:gd name="T55" fmla="*/ 4 h 26"/>
                <a:gd name="T56" fmla="*/ 1 w 27"/>
                <a:gd name="T57" fmla="*/ 11 h 26"/>
                <a:gd name="T58" fmla="*/ 6 w 27"/>
                <a:gd name="T59" fmla="*/ 18 h 26"/>
                <a:gd name="T60" fmla="*/ 10 w 27"/>
                <a:gd name="T61" fmla="*/ 25 h 26"/>
                <a:gd name="T62" fmla="*/ 16 w 27"/>
                <a:gd name="T63" fmla="*/ 21 h 26"/>
                <a:gd name="T64" fmla="*/ 25 w 27"/>
                <a:gd name="T65" fmla="*/ 19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1" y="9"/>
                    <a:pt x="21" y="9"/>
                  </a:cubicBezTo>
                  <a:cubicBezTo>
                    <a:pt x="14" y="13"/>
                    <a:pt x="14" y="13"/>
                    <a:pt x="14" y="13"/>
                  </a:cubicBezTo>
                  <a:cubicBezTo>
                    <a:pt x="14" y="13"/>
                    <a:pt x="14" y="13"/>
                    <a:pt x="14" y="13"/>
                  </a:cubicBezTo>
                  <a:cubicBezTo>
                    <a:pt x="21" y="11"/>
                    <a:pt x="21" y="11"/>
                    <a:pt x="21" y="11"/>
                  </a:cubicBezTo>
                  <a:cubicBezTo>
                    <a:pt x="21" y="12"/>
                    <a:pt x="21" y="12"/>
                    <a:pt x="21" y="12"/>
                  </a:cubicBezTo>
                  <a:cubicBezTo>
                    <a:pt x="14" y="13"/>
                    <a:pt x="14" y="13"/>
                    <a:pt x="14" y="13"/>
                  </a:cubicBezTo>
                  <a:cubicBezTo>
                    <a:pt x="20" y="18"/>
                    <a:pt x="20" y="18"/>
                    <a:pt x="20" y="18"/>
                  </a:cubicBezTo>
                  <a:cubicBezTo>
                    <a:pt x="21" y="18"/>
                    <a:pt x="21" y="18"/>
                    <a:pt x="21" y="18"/>
                  </a:cubicBezTo>
                  <a:cubicBezTo>
                    <a:pt x="22" y="19"/>
                    <a:pt x="22" y="19"/>
                    <a:pt x="21" y="19"/>
                  </a:cubicBezTo>
                  <a:cubicBezTo>
                    <a:pt x="21" y="20"/>
                    <a:pt x="20" y="20"/>
                    <a:pt x="20" y="19"/>
                  </a:cubicBezTo>
                  <a:cubicBezTo>
                    <a:pt x="20" y="19"/>
                    <a:pt x="20" y="19"/>
                    <a:pt x="20" y="18"/>
                  </a:cubicBezTo>
                  <a:cubicBezTo>
                    <a:pt x="14" y="13"/>
                    <a:pt x="14" y="13"/>
                    <a:pt x="14" y="13"/>
                  </a:cubicBezTo>
                  <a:cubicBezTo>
                    <a:pt x="15" y="19"/>
                    <a:pt x="15" y="19"/>
                    <a:pt x="15" y="19"/>
                  </a:cubicBezTo>
                  <a:cubicBezTo>
                    <a:pt x="15" y="19"/>
                    <a:pt x="15" y="19"/>
                    <a:pt x="15" y="19"/>
                  </a:cubicBezTo>
                  <a:cubicBezTo>
                    <a:pt x="14" y="13"/>
                    <a:pt x="14" y="13"/>
                    <a:pt x="14" y="13"/>
                  </a:cubicBezTo>
                  <a:cubicBezTo>
                    <a:pt x="14" y="13"/>
                    <a:pt x="14" y="13"/>
                    <a:pt x="14" y="13"/>
                  </a:cubicBezTo>
                  <a:cubicBezTo>
                    <a:pt x="14" y="13"/>
                    <a:pt x="14" y="13"/>
                    <a:pt x="14" y="13"/>
                  </a:cubicBezTo>
                  <a:cubicBezTo>
                    <a:pt x="11" y="21"/>
                    <a:pt x="11" y="21"/>
                    <a:pt x="11" y="21"/>
                  </a:cubicBezTo>
                  <a:cubicBezTo>
                    <a:pt x="12" y="21"/>
                    <a:pt x="12" y="21"/>
                    <a:pt x="12" y="21"/>
                  </a:cubicBezTo>
                  <a:cubicBezTo>
                    <a:pt x="12" y="22"/>
                    <a:pt x="11" y="22"/>
                    <a:pt x="11" y="22"/>
                  </a:cubicBezTo>
                  <a:cubicBezTo>
                    <a:pt x="10" y="22"/>
                    <a:pt x="10" y="21"/>
                    <a:pt x="10" y="21"/>
                  </a:cubicBezTo>
                  <a:cubicBezTo>
                    <a:pt x="10" y="21"/>
                    <a:pt x="11" y="20"/>
                    <a:pt x="11" y="20"/>
                  </a:cubicBezTo>
                  <a:cubicBezTo>
                    <a:pt x="13" y="13"/>
                    <a:pt x="13" y="13"/>
                    <a:pt x="13" y="13"/>
                  </a:cubicBezTo>
                  <a:cubicBezTo>
                    <a:pt x="8" y="17"/>
                    <a:pt x="8" y="17"/>
                    <a:pt x="8" y="17"/>
                  </a:cubicBezTo>
                  <a:cubicBezTo>
                    <a:pt x="8" y="17"/>
                    <a:pt x="8" y="17"/>
                    <a:pt x="8" y="17"/>
                  </a:cubicBezTo>
                  <a:cubicBezTo>
                    <a:pt x="13" y="13"/>
                    <a:pt x="13" y="13"/>
                    <a:pt x="13" y="13"/>
                  </a:cubicBezTo>
                  <a:cubicBezTo>
                    <a:pt x="5" y="14"/>
                    <a:pt x="5" y="14"/>
                    <a:pt x="5" y="14"/>
                  </a:cubicBezTo>
                  <a:cubicBezTo>
                    <a:pt x="5" y="14"/>
                    <a:pt x="5" y="14"/>
                    <a:pt x="5" y="14"/>
                  </a:cubicBezTo>
                  <a:cubicBezTo>
                    <a:pt x="4" y="14"/>
                    <a:pt x="4" y="14"/>
                    <a:pt x="4" y="14"/>
                  </a:cubicBezTo>
                  <a:cubicBezTo>
                    <a:pt x="4" y="13"/>
                    <a:pt x="4" y="13"/>
                    <a:pt x="4" y="13"/>
                  </a:cubicBezTo>
                  <a:cubicBezTo>
                    <a:pt x="5" y="13"/>
                    <a:pt x="5" y="13"/>
                    <a:pt x="5" y="13"/>
                  </a:cubicBezTo>
                  <a:cubicBezTo>
                    <a:pt x="13" y="12"/>
                    <a:pt x="13" y="12"/>
                    <a:pt x="13" y="12"/>
                  </a:cubicBezTo>
                  <a:cubicBezTo>
                    <a:pt x="8" y="8"/>
                    <a:pt x="8" y="8"/>
                    <a:pt x="8" y="8"/>
                  </a:cubicBezTo>
                  <a:cubicBezTo>
                    <a:pt x="8" y="8"/>
                    <a:pt x="8" y="8"/>
                    <a:pt x="8" y="8"/>
                  </a:cubicBezTo>
                  <a:cubicBezTo>
                    <a:pt x="13" y="12"/>
                    <a:pt x="13" y="12"/>
                    <a:pt x="13" y="12"/>
                  </a:cubicBezTo>
                  <a:cubicBezTo>
                    <a:pt x="10" y="5"/>
                    <a:pt x="10" y="5"/>
                    <a:pt x="10" y="5"/>
                  </a:cubicBezTo>
                  <a:cubicBezTo>
                    <a:pt x="10" y="5"/>
                    <a:pt x="9" y="5"/>
                    <a:pt x="9" y="5"/>
                  </a:cubicBezTo>
                  <a:cubicBezTo>
                    <a:pt x="9" y="5"/>
                    <a:pt x="9" y="4"/>
                    <a:pt x="9" y="4"/>
                  </a:cubicBezTo>
                  <a:cubicBezTo>
                    <a:pt x="9" y="4"/>
                    <a:pt x="10" y="4"/>
                    <a:pt x="10" y="4"/>
                  </a:cubicBezTo>
                  <a:cubicBezTo>
                    <a:pt x="11" y="4"/>
                    <a:pt x="11" y="5"/>
                    <a:pt x="10" y="5"/>
                  </a:cubicBezTo>
                  <a:cubicBezTo>
                    <a:pt x="10" y="5"/>
                    <a:pt x="10" y="5"/>
                    <a:pt x="10" y="5"/>
                  </a:cubicBezTo>
                  <a:cubicBezTo>
                    <a:pt x="14" y="12"/>
                    <a:pt x="14" y="12"/>
                    <a:pt x="14" y="12"/>
                  </a:cubicBezTo>
                  <a:cubicBezTo>
                    <a:pt x="15" y="7"/>
                    <a:pt x="15" y="7"/>
                    <a:pt x="15" y="7"/>
                  </a:cubicBezTo>
                  <a:cubicBezTo>
                    <a:pt x="16" y="7"/>
                    <a:pt x="16" y="7"/>
                    <a:pt x="16" y="7"/>
                  </a:cubicBezTo>
                  <a:cubicBezTo>
                    <a:pt x="14" y="12"/>
                    <a:pt x="14" y="12"/>
                    <a:pt x="14" y="12"/>
                  </a:cubicBezTo>
                  <a:cubicBezTo>
                    <a:pt x="21" y="8"/>
                    <a:pt x="21" y="8"/>
                    <a:pt x="21" y="8"/>
                  </a:cubicBezTo>
                  <a:cubicBezTo>
                    <a:pt x="21" y="8"/>
                    <a:pt x="21" y="8"/>
                    <a:pt x="21" y="8"/>
                  </a:cubicBezTo>
                  <a:cubicBezTo>
                    <a:pt x="21" y="8"/>
                    <a:pt x="21" y="8"/>
                    <a:pt x="22" y="7"/>
                  </a:cubicBezTo>
                  <a:cubicBezTo>
                    <a:pt x="22" y="7"/>
                    <a:pt x="22" y="8"/>
                    <a:pt x="22" y="8"/>
                  </a:cubicBezTo>
                  <a:cubicBezTo>
                    <a:pt x="23" y="9"/>
                    <a:pt x="22" y="9"/>
                    <a:pt x="22" y="9"/>
                  </a:cubicBezTo>
                  <a:close/>
                  <a:moveTo>
                    <a:pt x="23" y="4"/>
                  </a:moveTo>
                  <a:cubicBezTo>
                    <a:pt x="20" y="3"/>
                    <a:pt x="18" y="4"/>
                    <a:pt x="16" y="6"/>
                  </a:cubicBezTo>
                  <a:cubicBezTo>
                    <a:pt x="16" y="6"/>
                    <a:pt x="16" y="6"/>
                    <a:pt x="16" y="6"/>
                  </a:cubicBezTo>
                  <a:cubicBezTo>
                    <a:pt x="17" y="4"/>
                    <a:pt x="15" y="2"/>
                    <a:pt x="13" y="1"/>
                  </a:cubicBezTo>
                  <a:cubicBezTo>
                    <a:pt x="10" y="0"/>
                    <a:pt x="7" y="1"/>
                    <a:pt x="6" y="4"/>
                  </a:cubicBezTo>
                  <a:cubicBezTo>
                    <a:pt x="6" y="6"/>
                    <a:pt x="6" y="7"/>
                    <a:pt x="7" y="8"/>
                  </a:cubicBezTo>
                  <a:cubicBezTo>
                    <a:pt x="4" y="8"/>
                    <a:pt x="1" y="9"/>
                    <a:pt x="1" y="11"/>
                  </a:cubicBezTo>
                  <a:cubicBezTo>
                    <a:pt x="0" y="14"/>
                    <a:pt x="1" y="17"/>
                    <a:pt x="4" y="18"/>
                  </a:cubicBezTo>
                  <a:cubicBezTo>
                    <a:pt x="5" y="18"/>
                    <a:pt x="6" y="18"/>
                    <a:pt x="6" y="18"/>
                  </a:cubicBezTo>
                  <a:cubicBezTo>
                    <a:pt x="6" y="18"/>
                    <a:pt x="6" y="18"/>
                    <a:pt x="6" y="18"/>
                  </a:cubicBezTo>
                  <a:cubicBezTo>
                    <a:pt x="5" y="21"/>
                    <a:pt x="7" y="24"/>
                    <a:pt x="10" y="25"/>
                  </a:cubicBezTo>
                  <a:cubicBezTo>
                    <a:pt x="12" y="26"/>
                    <a:pt x="15" y="24"/>
                    <a:pt x="16" y="22"/>
                  </a:cubicBezTo>
                  <a:cubicBezTo>
                    <a:pt x="16" y="22"/>
                    <a:pt x="16" y="21"/>
                    <a:pt x="16" y="21"/>
                  </a:cubicBezTo>
                  <a:cubicBezTo>
                    <a:pt x="17" y="22"/>
                    <a:pt x="18" y="22"/>
                    <a:pt x="19" y="22"/>
                  </a:cubicBezTo>
                  <a:cubicBezTo>
                    <a:pt x="21" y="23"/>
                    <a:pt x="24" y="22"/>
                    <a:pt x="25" y="19"/>
                  </a:cubicBezTo>
                  <a:cubicBezTo>
                    <a:pt x="26" y="17"/>
                    <a:pt x="25" y="15"/>
                    <a:pt x="23" y="14"/>
                  </a:cubicBezTo>
                  <a:cubicBezTo>
                    <a:pt x="24" y="13"/>
                    <a:pt x="26" y="12"/>
                    <a:pt x="26" y="11"/>
                  </a:cubicBezTo>
                  <a:cubicBezTo>
                    <a:pt x="27" y="8"/>
                    <a:pt x="25"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26">
              <a:extLst>
                <a:ext uri="{FF2B5EF4-FFF2-40B4-BE49-F238E27FC236}">
                  <a16:creationId xmlns:a16="http://schemas.microsoft.com/office/drawing/2014/main" id="{B5247815-4BCC-4CDF-B55C-A7CDDD4E26CE}"/>
                </a:ext>
              </a:extLst>
            </p:cNvPr>
            <p:cNvSpPr>
              <a:spLocks noEditPoints="1"/>
            </p:cNvSpPr>
            <p:nvPr/>
          </p:nvSpPr>
          <p:spPr bwMode="auto">
            <a:xfrm>
              <a:off x="6627513" y="3923894"/>
              <a:ext cx="80295" cy="70658"/>
            </a:xfrm>
            <a:custGeom>
              <a:avLst/>
              <a:gdLst>
                <a:gd name="T0" fmla="*/ 21 w 27"/>
                <a:gd name="T1" fmla="*/ 9 h 26"/>
                <a:gd name="T2" fmla="*/ 14 w 27"/>
                <a:gd name="T3" fmla="*/ 13 h 26"/>
                <a:gd name="T4" fmla="*/ 21 w 27"/>
                <a:gd name="T5" fmla="*/ 12 h 26"/>
                <a:gd name="T6" fmla="*/ 20 w 27"/>
                <a:gd name="T7" fmla="*/ 18 h 26"/>
                <a:gd name="T8" fmla="*/ 22 w 27"/>
                <a:gd name="T9" fmla="*/ 20 h 26"/>
                <a:gd name="T10" fmla="*/ 20 w 27"/>
                <a:gd name="T11" fmla="*/ 19 h 26"/>
                <a:gd name="T12" fmla="*/ 16 w 27"/>
                <a:gd name="T13" fmla="*/ 19 h 26"/>
                <a:gd name="T14" fmla="*/ 14 w 27"/>
                <a:gd name="T15" fmla="*/ 13 h 26"/>
                <a:gd name="T16" fmla="*/ 14 w 27"/>
                <a:gd name="T17" fmla="*/ 13 h 26"/>
                <a:gd name="T18" fmla="*/ 12 w 27"/>
                <a:gd name="T19" fmla="*/ 22 h 26"/>
                <a:gd name="T20" fmla="*/ 10 w 27"/>
                <a:gd name="T21" fmla="*/ 21 h 26"/>
                <a:gd name="T22" fmla="*/ 14 w 27"/>
                <a:gd name="T23" fmla="*/ 13 h 26"/>
                <a:gd name="T24" fmla="*/ 8 w 27"/>
                <a:gd name="T25" fmla="*/ 17 h 26"/>
                <a:gd name="T26" fmla="*/ 6 w 27"/>
                <a:gd name="T27" fmla="*/ 14 h 26"/>
                <a:gd name="T28" fmla="*/ 4 w 27"/>
                <a:gd name="T29" fmla="*/ 14 h 26"/>
                <a:gd name="T30" fmla="*/ 6 w 27"/>
                <a:gd name="T31" fmla="*/ 13 h 26"/>
                <a:gd name="T32" fmla="*/ 8 w 27"/>
                <a:gd name="T33" fmla="*/ 8 h 26"/>
                <a:gd name="T34" fmla="*/ 14 w 27"/>
                <a:gd name="T35" fmla="*/ 13 h 26"/>
                <a:gd name="T36" fmla="*/ 9 w 27"/>
                <a:gd name="T37" fmla="*/ 5 h 26"/>
                <a:gd name="T38" fmla="*/ 11 w 27"/>
                <a:gd name="T39" fmla="*/ 4 h 26"/>
                <a:gd name="T40" fmla="*/ 11 w 27"/>
                <a:gd name="T41" fmla="*/ 5 h 26"/>
                <a:gd name="T42" fmla="*/ 16 w 27"/>
                <a:gd name="T43" fmla="*/ 7 h 26"/>
                <a:gd name="T44" fmla="*/ 14 w 27"/>
                <a:gd name="T45" fmla="*/ 12 h 26"/>
                <a:gd name="T46" fmla="*/ 21 w 27"/>
                <a:gd name="T47" fmla="*/ 8 h 26"/>
                <a:gd name="T48" fmla="*/ 23 w 27"/>
                <a:gd name="T49" fmla="*/ 8 h 26"/>
                <a:gd name="T50" fmla="*/ 23 w 27"/>
                <a:gd name="T51" fmla="*/ 4 h 26"/>
                <a:gd name="T52" fmla="*/ 17 w 27"/>
                <a:gd name="T53" fmla="*/ 6 h 26"/>
                <a:gd name="T54" fmla="*/ 6 w 27"/>
                <a:gd name="T55" fmla="*/ 4 h 26"/>
                <a:gd name="T56" fmla="*/ 1 w 27"/>
                <a:gd name="T57" fmla="*/ 12 h 26"/>
                <a:gd name="T58" fmla="*/ 7 w 27"/>
                <a:gd name="T59" fmla="*/ 18 h 26"/>
                <a:gd name="T60" fmla="*/ 10 w 27"/>
                <a:gd name="T61" fmla="*/ 25 h 26"/>
                <a:gd name="T62" fmla="*/ 17 w 27"/>
                <a:gd name="T63" fmla="*/ 21 h 26"/>
                <a:gd name="T64" fmla="*/ 25 w 27"/>
                <a:gd name="T65" fmla="*/ 20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0" y="18"/>
                    <a:pt x="20" y="18"/>
                    <a:pt x="20"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5" y="19"/>
                    <a:pt x="15" y="19"/>
                    <a:pt x="15" y="19"/>
                  </a:cubicBezTo>
                  <a:cubicBezTo>
                    <a:pt x="14" y="13"/>
                    <a:pt x="14" y="13"/>
                    <a:pt x="14" y="13"/>
                  </a:cubicBezTo>
                  <a:cubicBezTo>
                    <a:pt x="14" y="13"/>
                    <a:pt x="14" y="13"/>
                    <a:pt x="14" y="13"/>
                  </a:cubicBezTo>
                  <a:cubicBezTo>
                    <a:pt x="14" y="13"/>
                    <a:pt x="14" y="13"/>
                    <a:pt x="14" y="13"/>
                  </a:cubicBezTo>
                  <a:cubicBezTo>
                    <a:pt x="12" y="21"/>
                    <a:pt x="12" y="21"/>
                    <a:pt x="12" y="21"/>
                  </a:cubicBezTo>
                  <a:cubicBezTo>
                    <a:pt x="12" y="21"/>
                    <a:pt x="12" y="21"/>
                    <a:pt x="12" y="22"/>
                  </a:cubicBezTo>
                  <a:cubicBezTo>
                    <a:pt x="12" y="22"/>
                    <a:pt x="11" y="22"/>
                    <a:pt x="11" y="22"/>
                  </a:cubicBezTo>
                  <a:cubicBezTo>
                    <a:pt x="10" y="22"/>
                    <a:pt x="10" y="22"/>
                    <a:pt x="10" y="21"/>
                  </a:cubicBezTo>
                  <a:cubicBezTo>
                    <a:pt x="10" y="21"/>
                    <a:pt x="11" y="21"/>
                    <a:pt x="11" y="21"/>
                  </a:cubicBezTo>
                  <a:cubicBezTo>
                    <a:pt x="14" y="13"/>
                    <a:pt x="14" y="13"/>
                    <a:pt x="14" y="13"/>
                  </a:cubicBezTo>
                  <a:cubicBezTo>
                    <a:pt x="8" y="17"/>
                    <a:pt x="8" y="17"/>
                    <a:pt x="8" y="17"/>
                  </a:cubicBezTo>
                  <a:cubicBezTo>
                    <a:pt x="8" y="17"/>
                    <a:pt x="8" y="17"/>
                    <a:pt x="8" y="17"/>
                  </a:cubicBezTo>
                  <a:cubicBezTo>
                    <a:pt x="13" y="13"/>
                    <a:pt x="13" y="13"/>
                    <a:pt x="13" y="13"/>
                  </a:cubicBezTo>
                  <a:cubicBezTo>
                    <a:pt x="6" y="14"/>
                    <a:pt x="6" y="14"/>
                    <a:pt x="6" y="14"/>
                  </a:cubicBezTo>
                  <a:cubicBezTo>
                    <a:pt x="6" y="14"/>
                    <a:pt x="5" y="15"/>
                    <a:pt x="5" y="15"/>
                  </a:cubicBezTo>
                  <a:cubicBezTo>
                    <a:pt x="4" y="15"/>
                    <a:pt x="4" y="14"/>
                    <a:pt x="4" y="14"/>
                  </a:cubicBezTo>
                  <a:cubicBezTo>
                    <a:pt x="4" y="13"/>
                    <a:pt x="4" y="13"/>
                    <a:pt x="5" y="13"/>
                  </a:cubicBezTo>
                  <a:cubicBezTo>
                    <a:pt x="5" y="13"/>
                    <a:pt x="5" y="13"/>
                    <a:pt x="6" y="13"/>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9"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8"/>
                  </a:cubicBezTo>
                  <a:cubicBezTo>
                    <a:pt x="21" y="8"/>
                    <a:pt x="21" y="8"/>
                    <a:pt x="22" y="8"/>
                  </a:cubicBezTo>
                  <a:cubicBezTo>
                    <a:pt x="22" y="8"/>
                    <a:pt x="23" y="8"/>
                    <a:pt x="23" y="8"/>
                  </a:cubicBezTo>
                  <a:cubicBezTo>
                    <a:pt x="23" y="9"/>
                    <a:pt x="22" y="9"/>
                    <a:pt x="22" y="9"/>
                  </a:cubicBezTo>
                  <a:close/>
                  <a:moveTo>
                    <a:pt x="23" y="4"/>
                  </a:moveTo>
                  <a:cubicBezTo>
                    <a:pt x="20"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4" y="18"/>
                  </a:cubicBezTo>
                  <a:cubicBezTo>
                    <a:pt x="5" y="18"/>
                    <a:pt x="6" y="18"/>
                    <a:pt x="7" y="18"/>
                  </a:cubicBezTo>
                  <a:cubicBezTo>
                    <a:pt x="6" y="18"/>
                    <a:pt x="6" y="19"/>
                    <a:pt x="6" y="19"/>
                  </a:cubicBezTo>
                  <a:cubicBezTo>
                    <a:pt x="6" y="21"/>
                    <a:pt x="7" y="24"/>
                    <a:pt x="10" y="25"/>
                  </a:cubicBezTo>
                  <a:cubicBezTo>
                    <a:pt x="13" y="26"/>
                    <a:pt x="16" y="25"/>
                    <a:pt x="17" y="22"/>
                  </a:cubicBez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27">
              <a:extLst>
                <a:ext uri="{FF2B5EF4-FFF2-40B4-BE49-F238E27FC236}">
                  <a16:creationId xmlns:a16="http://schemas.microsoft.com/office/drawing/2014/main" id="{78FA242E-6E1B-45E0-BF58-A04B02D1B4D8}"/>
                </a:ext>
              </a:extLst>
            </p:cNvPr>
            <p:cNvSpPr>
              <a:spLocks noEditPoints="1"/>
            </p:cNvSpPr>
            <p:nvPr/>
          </p:nvSpPr>
          <p:spPr bwMode="auto">
            <a:xfrm>
              <a:off x="7167085" y="4611206"/>
              <a:ext cx="80295" cy="70658"/>
            </a:xfrm>
            <a:custGeom>
              <a:avLst/>
              <a:gdLst>
                <a:gd name="T0" fmla="*/ 22 w 28"/>
                <a:gd name="T1" fmla="*/ 9 h 26"/>
                <a:gd name="T2" fmla="*/ 15 w 28"/>
                <a:gd name="T3" fmla="*/ 13 h 26"/>
                <a:gd name="T4" fmla="*/ 21 w 28"/>
                <a:gd name="T5" fmla="*/ 12 h 26"/>
                <a:gd name="T6" fmla="*/ 21 w 28"/>
                <a:gd name="T7" fmla="*/ 19 h 26"/>
                <a:gd name="T8" fmla="*/ 22 w 28"/>
                <a:gd name="T9" fmla="*/ 20 h 26"/>
                <a:gd name="T10" fmla="*/ 21 w 28"/>
                <a:gd name="T11" fmla="*/ 19 h 26"/>
                <a:gd name="T12" fmla="*/ 16 w 28"/>
                <a:gd name="T13" fmla="*/ 20 h 26"/>
                <a:gd name="T14" fmla="*/ 14 w 28"/>
                <a:gd name="T15" fmla="*/ 13 h 26"/>
                <a:gd name="T16" fmla="*/ 14 w 28"/>
                <a:gd name="T17" fmla="*/ 14 h 26"/>
                <a:gd name="T18" fmla="*/ 12 w 28"/>
                <a:gd name="T19" fmla="*/ 22 h 26"/>
                <a:gd name="T20" fmla="*/ 11 w 28"/>
                <a:gd name="T21" fmla="*/ 21 h 26"/>
                <a:gd name="T22" fmla="*/ 14 w 28"/>
                <a:gd name="T23" fmla="*/ 13 h 26"/>
                <a:gd name="T24" fmla="*/ 9 w 28"/>
                <a:gd name="T25" fmla="*/ 17 h 26"/>
                <a:gd name="T26" fmla="*/ 6 w 28"/>
                <a:gd name="T27" fmla="*/ 14 h 26"/>
                <a:gd name="T28" fmla="*/ 4 w 28"/>
                <a:gd name="T29" fmla="*/ 14 h 26"/>
                <a:gd name="T30" fmla="*/ 6 w 28"/>
                <a:gd name="T31" fmla="*/ 14 h 26"/>
                <a:gd name="T32" fmla="*/ 9 w 28"/>
                <a:gd name="T33" fmla="*/ 9 h 26"/>
                <a:gd name="T34" fmla="*/ 14 w 28"/>
                <a:gd name="T35" fmla="*/ 13 h 26"/>
                <a:gd name="T36" fmla="*/ 10 w 28"/>
                <a:gd name="T37" fmla="*/ 5 h 26"/>
                <a:gd name="T38" fmla="*/ 11 w 28"/>
                <a:gd name="T39" fmla="*/ 4 h 26"/>
                <a:gd name="T40" fmla="*/ 11 w 28"/>
                <a:gd name="T41" fmla="*/ 5 h 26"/>
                <a:gd name="T42" fmla="*/ 16 w 28"/>
                <a:gd name="T43" fmla="*/ 7 h 26"/>
                <a:gd name="T44" fmla="*/ 15 w 28"/>
                <a:gd name="T45" fmla="*/ 13 h 26"/>
                <a:gd name="T46" fmla="*/ 21 w 28"/>
                <a:gd name="T47" fmla="*/ 9 h 26"/>
                <a:gd name="T48" fmla="*/ 23 w 28"/>
                <a:gd name="T49" fmla="*/ 9 h 26"/>
                <a:gd name="T50" fmla="*/ 23 w 28"/>
                <a:gd name="T51" fmla="*/ 5 h 26"/>
                <a:gd name="T52" fmla="*/ 13 w 28"/>
                <a:gd name="T53" fmla="*/ 1 h 26"/>
                <a:gd name="T54" fmla="*/ 7 w 28"/>
                <a:gd name="T55" fmla="*/ 9 h 26"/>
                <a:gd name="T56" fmla="*/ 5 w 28"/>
                <a:gd name="T57" fmla="*/ 18 h 26"/>
                <a:gd name="T58" fmla="*/ 7 w 28"/>
                <a:gd name="T59" fmla="*/ 19 h 26"/>
                <a:gd name="T60" fmla="*/ 17 w 28"/>
                <a:gd name="T61" fmla="*/ 22 h 26"/>
                <a:gd name="T62" fmla="*/ 19 w 28"/>
                <a:gd name="T63" fmla="*/ 23 h 26"/>
                <a:gd name="T64" fmla="*/ 23 w 28"/>
                <a:gd name="T65" fmla="*/ 14 h 26"/>
                <a:gd name="T66" fmla="*/ 23 w 28"/>
                <a:gd name="T67"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26">
                  <a:moveTo>
                    <a:pt x="22" y="9"/>
                  </a:moveTo>
                  <a:cubicBezTo>
                    <a:pt x="22" y="9"/>
                    <a:pt x="22" y="9"/>
                    <a:pt x="22" y="9"/>
                  </a:cubicBezTo>
                  <a:cubicBezTo>
                    <a:pt x="15" y="13"/>
                    <a:pt x="15" y="13"/>
                    <a:pt x="15" y="13"/>
                  </a:cubicBezTo>
                  <a:cubicBezTo>
                    <a:pt x="15" y="13"/>
                    <a:pt x="15" y="13"/>
                    <a:pt x="15" y="13"/>
                  </a:cubicBezTo>
                  <a:cubicBezTo>
                    <a:pt x="21" y="12"/>
                    <a:pt x="21" y="12"/>
                    <a:pt x="21" y="12"/>
                  </a:cubicBezTo>
                  <a:cubicBezTo>
                    <a:pt x="21" y="12"/>
                    <a:pt x="21" y="12"/>
                    <a:pt x="21" y="12"/>
                  </a:cubicBezTo>
                  <a:cubicBezTo>
                    <a:pt x="15" y="13"/>
                    <a:pt x="15" y="13"/>
                    <a:pt x="15" y="13"/>
                  </a:cubicBezTo>
                  <a:cubicBezTo>
                    <a:pt x="21" y="19"/>
                    <a:pt x="21" y="19"/>
                    <a:pt x="21" y="19"/>
                  </a:cubicBezTo>
                  <a:cubicBezTo>
                    <a:pt x="21" y="18"/>
                    <a:pt x="22" y="18"/>
                    <a:pt x="22" y="19"/>
                  </a:cubicBezTo>
                  <a:cubicBezTo>
                    <a:pt x="22" y="19"/>
                    <a:pt x="22" y="19"/>
                    <a:pt x="22" y="20"/>
                  </a:cubicBezTo>
                  <a:cubicBezTo>
                    <a:pt x="22" y="20"/>
                    <a:pt x="21" y="20"/>
                    <a:pt x="21" y="20"/>
                  </a:cubicBezTo>
                  <a:cubicBezTo>
                    <a:pt x="20" y="20"/>
                    <a:pt x="20" y="19"/>
                    <a:pt x="21" y="19"/>
                  </a:cubicBezTo>
                  <a:cubicBezTo>
                    <a:pt x="15" y="13"/>
                    <a:pt x="15" y="13"/>
                    <a:pt x="15" y="13"/>
                  </a:cubicBezTo>
                  <a:cubicBezTo>
                    <a:pt x="16" y="20"/>
                    <a:pt x="16" y="20"/>
                    <a:pt x="16" y="20"/>
                  </a:cubicBezTo>
                  <a:cubicBezTo>
                    <a:pt x="16" y="20"/>
                    <a:pt x="16" y="20"/>
                    <a:pt x="16" y="20"/>
                  </a:cubicBezTo>
                  <a:cubicBezTo>
                    <a:pt x="14" y="13"/>
                    <a:pt x="14" y="13"/>
                    <a:pt x="14" y="13"/>
                  </a:cubicBezTo>
                  <a:cubicBezTo>
                    <a:pt x="14" y="14"/>
                    <a:pt x="14" y="14"/>
                    <a:pt x="14" y="14"/>
                  </a:cubicBezTo>
                  <a:cubicBezTo>
                    <a:pt x="14" y="14"/>
                    <a:pt x="14" y="14"/>
                    <a:pt x="14" y="14"/>
                  </a:cubicBezTo>
                  <a:cubicBezTo>
                    <a:pt x="12" y="21"/>
                    <a:pt x="12" y="21"/>
                    <a:pt x="12" y="21"/>
                  </a:cubicBezTo>
                  <a:cubicBezTo>
                    <a:pt x="12" y="21"/>
                    <a:pt x="12" y="21"/>
                    <a:pt x="12" y="22"/>
                  </a:cubicBezTo>
                  <a:cubicBezTo>
                    <a:pt x="12" y="22"/>
                    <a:pt x="12" y="22"/>
                    <a:pt x="11" y="22"/>
                  </a:cubicBezTo>
                  <a:cubicBezTo>
                    <a:pt x="11" y="22"/>
                    <a:pt x="11" y="22"/>
                    <a:pt x="11" y="21"/>
                  </a:cubicBezTo>
                  <a:cubicBezTo>
                    <a:pt x="11" y="21"/>
                    <a:pt x="11" y="21"/>
                    <a:pt x="11" y="21"/>
                  </a:cubicBezTo>
                  <a:cubicBezTo>
                    <a:pt x="14" y="13"/>
                    <a:pt x="14" y="13"/>
                    <a:pt x="14" y="13"/>
                  </a:cubicBezTo>
                  <a:cubicBezTo>
                    <a:pt x="9" y="17"/>
                    <a:pt x="9" y="17"/>
                    <a:pt x="9" y="17"/>
                  </a:cubicBezTo>
                  <a:cubicBezTo>
                    <a:pt x="9" y="17"/>
                    <a:pt x="9" y="17"/>
                    <a:pt x="9" y="17"/>
                  </a:cubicBezTo>
                  <a:cubicBezTo>
                    <a:pt x="14" y="13"/>
                    <a:pt x="14" y="13"/>
                    <a:pt x="14" y="13"/>
                  </a:cubicBezTo>
                  <a:cubicBezTo>
                    <a:pt x="6" y="14"/>
                    <a:pt x="6" y="14"/>
                    <a:pt x="6" y="14"/>
                  </a:cubicBezTo>
                  <a:cubicBezTo>
                    <a:pt x="6" y="14"/>
                    <a:pt x="6" y="15"/>
                    <a:pt x="5" y="15"/>
                  </a:cubicBezTo>
                  <a:cubicBezTo>
                    <a:pt x="5" y="15"/>
                    <a:pt x="4" y="15"/>
                    <a:pt x="4" y="14"/>
                  </a:cubicBezTo>
                  <a:cubicBezTo>
                    <a:pt x="4" y="14"/>
                    <a:pt x="5" y="13"/>
                    <a:pt x="5" y="13"/>
                  </a:cubicBezTo>
                  <a:cubicBezTo>
                    <a:pt x="5" y="13"/>
                    <a:pt x="6" y="13"/>
                    <a:pt x="6" y="14"/>
                  </a:cubicBezTo>
                  <a:cubicBezTo>
                    <a:pt x="14" y="13"/>
                    <a:pt x="14" y="13"/>
                    <a:pt x="14" y="13"/>
                  </a:cubicBezTo>
                  <a:cubicBezTo>
                    <a:pt x="9" y="9"/>
                    <a:pt x="9" y="9"/>
                    <a:pt x="9" y="9"/>
                  </a:cubicBezTo>
                  <a:cubicBezTo>
                    <a:pt x="9" y="9"/>
                    <a:pt x="9" y="9"/>
                    <a:pt x="9" y="9"/>
                  </a:cubicBezTo>
                  <a:cubicBezTo>
                    <a:pt x="14" y="13"/>
                    <a:pt x="14" y="13"/>
                    <a:pt x="14" y="13"/>
                  </a:cubicBezTo>
                  <a:cubicBezTo>
                    <a:pt x="11" y="6"/>
                    <a:pt x="11" y="6"/>
                    <a:pt x="11" y="6"/>
                  </a:cubicBezTo>
                  <a:cubicBezTo>
                    <a:pt x="10" y="6"/>
                    <a:pt x="10" y="5"/>
                    <a:pt x="10" y="5"/>
                  </a:cubicBezTo>
                  <a:cubicBezTo>
                    <a:pt x="9" y="5"/>
                    <a:pt x="9" y="5"/>
                    <a:pt x="10" y="4"/>
                  </a:cubicBezTo>
                  <a:cubicBezTo>
                    <a:pt x="10" y="4"/>
                    <a:pt x="11" y="4"/>
                    <a:pt x="11" y="4"/>
                  </a:cubicBezTo>
                  <a:cubicBezTo>
                    <a:pt x="11" y="5"/>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5" y="13"/>
                    <a:pt x="15" y="13"/>
                    <a:pt x="15" y="13"/>
                  </a:cubicBezTo>
                  <a:cubicBezTo>
                    <a:pt x="21" y="9"/>
                    <a:pt x="21" y="9"/>
                    <a:pt x="21" y="9"/>
                  </a:cubicBezTo>
                  <a:cubicBezTo>
                    <a:pt x="21" y="9"/>
                    <a:pt x="21" y="9"/>
                    <a:pt x="21" y="9"/>
                  </a:cubicBezTo>
                  <a:cubicBezTo>
                    <a:pt x="21" y="8"/>
                    <a:pt x="22" y="8"/>
                    <a:pt x="22" y="8"/>
                  </a:cubicBezTo>
                  <a:cubicBezTo>
                    <a:pt x="23" y="8"/>
                    <a:pt x="23" y="8"/>
                    <a:pt x="23" y="9"/>
                  </a:cubicBezTo>
                  <a:cubicBezTo>
                    <a:pt x="23" y="9"/>
                    <a:pt x="23" y="9"/>
                    <a:pt x="22" y="9"/>
                  </a:cubicBezTo>
                  <a:close/>
                  <a:moveTo>
                    <a:pt x="23" y="5"/>
                  </a:moveTo>
                  <a:cubicBezTo>
                    <a:pt x="21" y="4"/>
                    <a:pt x="18" y="5"/>
                    <a:pt x="17" y="7"/>
                  </a:cubicBezTo>
                  <a:cubicBezTo>
                    <a:pt x="17" y="4"/>
                    <a:pt x="16" y="2"/>
                    <a:pt x="13" y="1"/>
                  </a:cubicBezTo>
                  <a:cubicBezTo>
                    <a:pt x="11" y="0"/>
                    <a:pt x="8" y="2"/>
                    <a:pt x="7" y="4"/>
                  </a:cubicBezTo>
                  <a:cubicBezTo>
                    <a:pt x="6" y="6"/>
                    <a:pt x="7" y="7"/>
                    <a:pt x="7" y="9"/>
                  </a:cubicBezTo>
                  <a:cubicBezTo>
                    <a:pt x="5" y="8"/>
                    <a:pt x="2" y="9"/>
                    <a:pt x="1" y="12"/>
                  </a:cubicBezTo>
                  <a:cubicBezTo>
                    <a:pt x="0" y="14"/>
                    <a:pt x="2" y="17"/>
                    <a:pt x="5" y="18"/>
                  </a:cubicBezTo>
                  <a:cubicBezTo>
                    <a:pt x="6" y="18"/>
                    <a:pt x="6" y="19"/>
                    <a:pt x="7" y="18"/>
                  </a:cubicBezTo>
                  <a:cubicBezTo>
                    <a:pt x="7" y="19"/>
                    <a:pt x="7" y="19"/>
                    <a:pt x="7" y="19"/>
                  </a:cubicBezTo>
                  <a:cubicBezTo>
                    <a:pt x="6" y="21"/>
                    <a:pt x="7" y="24"/>
                    <a:pt x="10" y="25"/>
                  </a:cubicBezTo>
                  <a:cubicBezTo>
                    <a:pt x="13" y="26"/>
                    <a:pt x="16" y="25"/>
                    <a:pt x="17" y="22"/>
                  </a:cubicBezTo>
                  <a:cubicBezTo>
                    <a:pt x="17" y="22"/>
                    <a:pt x="17" y="22"/>
                    <a:pt x="17" y="22"/>
                  </a:cubicBezTo>
                  <a:cubicBezTo>
                    <a:pt x="18" y="22"/>
                    <a:pt x="18" y="23"/>
                    <a:pt x="19" y="23"/>
                  </a:cubicBezTo>
                  <a:cubicBezTo>
                    <a:pt x="22" y="24"/>
                    <a:pt x="25" y="22"/>
                    <a:pt x="26" y="20"/>
                  </a:cubicBezTo>
                  <a:cubicBezTo>
                    <a:pt x="26" y="18"/>
                    <a:pt x="25" y="15"/>
                    <a:pt x="23" y="14"/>
                  </a:cubicBezTo>
                  <a:cubicBezTo>
                    <a:pt x="25" y="14"/>
                    <a:pt x="26" y="12"/>
                    <a:pt x="27" y="11"/>
                  </a:cubicBezTo>
                  <a:cubicBezTo>
                    <a:pt x="28" y="8"/>
                    <a:pt x="26" y="5"/>
                    <a:pt x="23"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28">
              <a:extLst>
                <a:ext uri="{FF2B5EF4-FFF2-40B4-BE49-F238E27FC236}">
                  <a16:creationId xmlns:a16="http://schemas.microsoft.com/office/drawing/2014/main" id="{B7730773-E07C-46AD-8BA4-A65484E01CF8}"/>
                </a:ext>
              </a:extLst>
            </p:cNvPr>
            <p:cNvSpPr>
              <a:spLocks noEditPoints="1"/>
            </p:cNvSpPr>
            <p:nvPr/>
          </p:nvSpPr>
          <p:spPr bwMode="auto">
            <a:xfrm>
              <a:off x="2198524" y="-36183"/>
              <a:ext cx="5790769" cy="5215866"/>
            </a:xfrm>
            <a:custGeom>
              <a:avLst/>
              <a:gdLst>
                <a:gd name="T0" fmla="*/ 1885 w 1981"/>
                <a:gd name="T1" fmla="*/ 1434 h 1955"/>
                <a:gd name="T2" fmla="*/ 1797 w 1981"/>
                <a:gd name="T3" fmla="*/ 1230 h 1955"/>
                <a:gd name="T4" fmla="*/ 942 w 1981"/>
                <a:gd name="T5" fmla="*/ 216 h 1955"/>
                <a:gd name="T6" fmla="*/ 338 w 1981"/>
                <a:gd name="T7" fmla="*/ 627 h 1955"/>
                <a:gd name="T8" fmla="*/ 418 w 1981"/>
                <a:gd name="T9" fmla="*/ 588 h 1955"/>
                <a:gd name="T10" fmla="*/ 1049 w 1981"/>
                <a:gd name="T11" fmla="*/ 1741 h 1955"/>
                <a:gd name="T12" fmla="*/ 1636 w 1981"/>
                <a:gd name="T13" fmla="*/ 1326 h 1955"/>
                <a:gd name="T14" fmla="*/ 1584 w 1981"/>
                <a:gd name="T15" fmla="*/ 1353 h 1955"/>
                <a:gd name="T16" fmla="*/ 1600 w 1981"/>
                <a:gd name="T17" fmla="*/ 1380 h 1955"/>
                <a:gd name="T18" fmla="*/ 1647 w 1981"/>
                <a:gd name="T19" fmla="*/ 1442 h 1955"/>
                <a:gd name="T20" fmla="*/ 1378 w 1981"/>
                <a:gd name="T21" fmla="*/ 1648 h 1955"/>
                <a:gd name="T22" fmla="*/ 1108 w 1981"/>
                <a:gd name="T23" fmla="*/ 1783 h 1955"/>
                <a:gd name="T24" fmla="*/ 187 w 1981"/>
                <a:gd name="T25" fmla="*/ 1206 h 1955"/>
                <a:gd name="T26" fmla="*/ 306 w 1981"/>
                <a:gd name="T27" fmla="*/ 689 h 1955"/>
                <a:gd name="T28" fmla="*/ 349 w 1981"/>
                <a:gd name="T29" fmla="*/ 628 h 1955"/>
                <a:gd name="T30" fmla="*/ 508 w 1981"/>
                <a:gd name="T31" fmla="*/ 394 h 1955"/>
                <a:gd name="T32" fmla="*/ 497 w 1981"/>
                <a:gd name="T33" fmla="*/ 279 h 1955"/>
                <a:gd name="T34" fmla="*/ 968 w 1981"/>
                <a:gd name="T35" fmla="*/ 146 h 1955"/>
                <a:gd name="T36" fmla="*/ 1797 w 1981"/>
                <a:gd name="T37" fmla="*/ 1121 h 1955"/>
                <a:gd name="T38" fmla="*/ 1567 w 1981"/>
                <a:gd name="T39" fmla="*/ 1620 h 1955"/>
                <a:gd name="T40" fmla="*/ 1489 w 1981"/>
                <a:gd name="T41" fmla="*/ 1679 h 1955"/>
                <a:gd name="T42" fmla="*/ 1288 w 1981"/>
                <a:gd name="T43" fmla="*/ 1790 h 1955"/>
                <a:gd name="T44" fmla="*/ 143 w 1981"/>
                <a:gd name="T45" fmla="*/ 1096 h 1955"/>
                <a:gd name="T46" fmla="*/ 171 w 1981"/>
                <a:gd name="T47" fmla="*/ 946 h 1955"/>
                <a:gd name="T48" fmla="*/ 201 w 1981"/>
                <a:gd name="T49" fmla="*/ 855 h 1955"/>
                <a:gd name="T50" fmla="*/ 410 w 1981"/>
                <a:gd name="T51" fmla="*/ 336 h 1955"/>
                <a:gd name="T52" fmla="*/ 494 w 1981"/>
                <a:gd name="T53" fmla="*/ 279 h 1955"/>
                <a:gd name="T54" fmla="*/ 698 w 1981"/>
                <a:gd name="T55" fmla="*/ 170 h 1955"/>
                <a:gd name="T56" fmla="*/ 1766 w 1981"/>
                <a:gd name="T57" fmla="*/ 924 h 1955"/>
                <a:gd name="T58" fmla="*/ 1767 w 1981"/>
                <a:gd name="T59" fmla="*/ 1030 h 1955"/>
                <a:gd name="T60" fmla="*/ 1774 w 1981"/>
                <a:gd name="T61" fmla="*/ 1078 h 1955"/>
                <a:gd name="T62" fmla="*/ 1874 w 1981"/>
                <a:gd name="T63" fmla="*/ 1556 h 1955"/>
                <a:gd name="T64" fmla="*/ 1837 w 1981"/>
                <a:gd name="T65" fmla="*/ 1629 h 1955"/>
                <a:gd name="T66" fmla="*/ 1362 w 1981"/>
                <a:gd name="T67" fmla="*/ 1921 h 1955"/>
                <a:gd name="T68" fmla="*/ 187 w 1981"/>
                <a:gd name="T69" fmla="*/ 706 h 1955"/>
                <a:gd name="T70" fmla="*/ 43 w 1981"/>
                <a:gd name="T71" fmla="*/ 588 h 1955"/>
                <a:gd name="T72" fmla="*/ 257 w 1981"/>
                <a:gd name="T73" fmla="*/ 434 h 1955"/>
                <a:gd name="T74" fmla="*/ 96 w 1981"/>
                <a:gd name="T75" fmla="*/ 412 h 1955"/>
                <a:gd name="T76" fmla="*/ 426 w 1981"/>
                <a:gd name="T77" fmla="*/ 141 h 1955"/>
                <a:gd name="T78" fmla="*/ 606 w 1981"/>
                <a:gd name="T79" fmla="*/ 45 h 1955"/>
                <a:gd name="T80" fmla="*/ 1795 w 1981"/>
                <a:gd name="T81" fmla="*/ 1225 h 1955"/>
                <a:gd name="T82" fmla="*/ 1738 w 1981"/>
                <a:gd name="T83" fmla="*/ 626 h 1955"/>
                <a:gd name="T84" fmla="*/ 725 w 1981"/>
                <a:gd name="T85" fmla="*/ 154 h 1955"/>
                <a:gd name="T86" fmla="*/ 573 w 1981"/>
                <a:gd name="T87" fmla="*/ 163 h 1955"/>
                <a:gd name="T88" fmla="*/ 554 w 1981"/>
                <a:gd name="T89" fmla="*/ 182 h 1955"/>
                <a:gd name="T90" fmla="*/ 441 w 1981"/>
                <a:gd name="T91" fmla="*/ 230 h 1955"/>
                <a:gd name="T92" fmla="*/ 399 w 1981"/>
                <a:gd name="T93" fmla="*/ 319 h 1955"/>
                <a:gd name="T94" fmla="*/ 266 w 1981"/>
                <a:gd name="T95" fmla="*/ 428 h 1955"/>
                <a:gd name="T96" fmla="*/ 156 w 1981"/>
                <a:gd name="T97" fmla="*/ 420 h 1955"/>
                <a:gd name="T98" fmla="*/ 275 w 1981"/>
                <a:gd name="T99" fmla="*/ 510 h 1955"/>
                <a:gd name="T100" fmla="*/ 65 w 1981"/>
                <a:gd name="T101" fmla="*/ 495 h 1955"/>
                <a:gd name="T102" fmla="*/ 185 w 1981"/>
                <a:gd name="T103" fmla="*/ 696 h 1955"/>
                <a:gd name="T104" fmla="*/ 131 w 1981"/>
                <a:gd name="T105" fmla="*/ 1104 h 1955"/>
                <a:gd name="T106" fmla="*/ 1219 w 1981"/>
                <a:gd name="T107" fmla="*/ 1844 h 1955"/>
                <a:gd name="T108" fmla="*/ 1402 w 1981"/>
                <a:gd name="T109" fmla="*/ 1792 h 1955"/>
                <a:gd name="T110" fmla="*/ 1451 w 1981"/>
                <a:gd name="T111" fmla="*/ 1820 h 1955"/>
                <a:gd name="T112" fmla="*/ 1444 w 1981"/>
                <a:gd name="T113" fmla="*/ 1716 h 1955"/>
                <a:gd name="T114" fmla="*/ 1563 w 1981"/>
                <a:gd name="T115" fmla="*/ 1784 h 1955"/>
                <a:gd name="T116" fmla="*/ 1602 w 1981"/>
                <a:gd name="T117" fmla="*/ 1507 h 1955"/>
                <a:gd name="T118" fmla="*/ 1840 w 1981"/>
                <a:gd name="T119" fmla="*/ 1633 h 1955"/>
                <a:gd name="T120" fmla="*/ 1850 w 1981"/>
                <a:gd name="T121" fmla="*/ 1543 h 1955"/>
                <a:gd name="T122" fmla="*/ 1801 w 1981"/>
                <a:gd name="T123" fmla="*/ 1284 h 1955"/>
                <a:gd name="T124" fmla="*/ 1935 w 1981"/>
                <a:gd name="T125" fmla="*/ 1389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1" h="1955">
                  <a:moveTo>
                    <a:pt x="1971" y="1370"/>
                  </a:moveTo>
                  <a:cubicBezTo>
                    <a:pt x="1955" y="1374"/>
                    <a:pt x="1955" y="1374"/>
                    <a:pt x="1955" y="1374"/>
                  </a:cubicBezTo>
                  <a:cubicBezTo>
                    <a:pt x="1967" y="1378"/>
                    <a:pt x="1967" y="1378"/>
                    <a:pt x="1967" y="1378"/>
                  </a:cubicBezTo>
                  <a:cubicBezTo>
                    <a:pt x="1967" y="1379"/>
                    <a:pt x="1967" y="1379"/>
                    <a:pt x="1967" y="1379"/>
                  </a:cubicBezTo>
                  <a:cubicBezTo>
                    <a:pt x="1955" y="1375"/>
                    <a:pt x="1955" y="1375"/>
                    <a:pt x="1955" y="1375"/>
                  </a:cubicBezTo>
                  <a:cubicBezTo>
                    <a:pt x="1965" y="1387"/>
                    <a:pt x="1965" y="1387"/>
                    <a:pt x="1965" y="1387"/>
                  </a:cubicBezTo>
                  <a:cubicBezTo>
                    <a:pt x="1966" y="1386"/>
                    <a:pt x="1967" y="1386"/>
                    <a:pt x="1967" y="1387"/>
                  </a:cubicBezTo>
                  <a:cubicBezTo>
                    <a:pt x="1968" y="1388"/>
                    <a:pt x="1968" y="1389"/>
                    <a:pt x="1967" y="1390"/>
                  </a:cubicBezTo>
                  <a:cubicBezTo>
                    <a:pt x="1967" y="1390"/>
                    <a:pt x="1966" y="1390"/>
                    <a:pt x="1965" y="1389"/>
                  </a:cubicBezTo>
                  <a:cubicBezTo>
                    <a:pt x="1964" y="1389"/>
                    <a:pt x="1964" y="1388"/>
                    <a:pt x="1965" y="1387"/>
                  </a:cubicBezTo>
                  <a:cubicBezTo>
                    <a:pt x="1954" y="1375"/>
                    <a:pt x="1954" y="1375"/>
                    <a:pt x="1954" y="1375"/>
                  </a:cubicBezTo>
                  <a:cubicBezTo>
                    <a:pt x="1953" y="1389"/>
                    <a:pt x="1953" y="1389"/>
                    <a:pt x="1953" y="1389"/>
                  </a:cubicBezTo>
                  <a:cubicBezTo>
                    <a:pt x="1953" y="1389"/>
                    <a:pt x="1953" y="1389"/>
                    <a:pt x="1953" y="1389"/>
                  </a:cubicBezTo>
                  <a:cubicBezTo>
                    <a:pt x="1954" y="1375"/>
                    <a:pt x="1954" y="1375"/>
                    <a:pt x="1954" y="1375"/>
                  </a:cubicBezTo>
                  <a:cubicBezTo>
                    <a:pt x="1945" y="1389"/>
                    <a:pt x="1945" y="1389"/>
                    <a:pt x="1945" y="1389"/>
                  </a:cubicBezTo>
                  <a:cubicBezTo>
                    <a:pt x="1946" y="1389"/>
                    <a:pt x="1946" y="1390"/>
                    <a:pt x="1946" y="1390"/>
                  </a:cubicBezTo>
                  <a:cubicBezTo>
                    <a:pt x="1946" y="1391"/>
                    <a:pt x="1945" y="1392"/>
                    <a:pt x="1944" y="1392"/>
                  </a:cubicBezTo>
                  <a:cubicBezTo>
                    <a:pt x="1944" y="1392"/>
                    <a:pt x="1943" y="1391"/>
                    <a:pt x="1943" y="1391"/>
                  </a:cubicBezTo>
                  <a:cubicBezTo>
                    <a:pt x="1944" y="1391"/>
                    <a:pt x="1944" y="1391"/>
                    <a:pt x="1944" y="1391"/>
                  </a:cubicBezTo>
                  <a:cubicBezTo>
                    <a:pt x="1943" y="1389"/>
                    <a:pt x="1943" y="1389"/>
                    <a:pt x="1943" y="1389"/>
                  </a:cubicBezTo>
                  <a:cubicBezTo>
                    <a:pt x="1944" y="1388"/>
                    <a:pt x="1944" y="1388"/>
                    <a:pt x="1945" y="1388"/>
                  </a:cubicBezTo>
                  <a:cubicBezTo>
                    <a:pt x="1945" y="1388"/>
                    <a:pt x="1945" y="1388"/>
                    <a:pt x="1945" y="1388"/>
                  </a:cubicBezTo>
                  <a:cubicBezTo>
                    <a:pt x="1953" y="1374"/>
                    <a:pt x="1953" y="1374"/>
                    <a:pt x="1953" y="1374"/>
                  </a:cubicBezTo>
                  <a:cubicBezTo>
                    <a:pt x="1942" y="1377"/>
                    <a:pt x="1942" y="1377"/>
                    <a:pt x="1942" y="1377"/>
                  </a:cubicBezTo>
                  <a:cubicBezTo>
                    <a:pt x="1942" y="1377"/>
                    <a:pt x="1942" y="1377"/>
                    <a:pt x="1942" y="1377"/>
                  </a:cubicBezTo>
                  <a:cubicBezTo>
                    <a:pt x="1953" y="1374"/>
                    <a:pt x="1953" y="1374"/>
                    <a:pt x="1953" y="1374"/>
                  </a:cubicBezTo>
                  <a:cubicBezTo>
                    <a:pt x="1938" y="1366"/>
                    <a:pt x="1938" y="1366"/>
                    <a:pt x="1938" y="1366"/>
                  </a:cubicBezTo>
                  <a:cubicBezTo>
                    <a:pt x="1938" y="1366"/>
                    <a:pt x="1938" y="1366"/>
                    <a:pt x="1938" y="1367"/>
                  </a:cubicBezTo>
                  <a:cubicBezTo>
                    <a:pt x="1938" y="1367"/>
                    <a:pt x="1937" y="1367"/>
                    <a:pt x="1936" y="1366"/>
                  </a:cubicBezTo>
                  <a:cubicBezTo>
                    <a:pt x="1935" y="1366"/>
                    <a:pt x="1935" y="1365"/>
                    <a:pt x="1936" y="1364"/>
                  </a:cubicBezTo>
                  <a:cubicBezTo>
                    <a:pt x="1937" y="1363"/>
                    <a:pt x="1938" y="1363"/>
                    <a:pt x="1938" y="1364"/>
                  </a:cubicBezTo>
                  <a:cubicBezTo>
                    <a:pt x="1939" y="1365"/>
                    <a:pt x="1939" y="1365"/>
                    <a:pt x="1939" y="1366"/>
                  </a:cubicBezTo>
                  <a:cubicBezTo>
                    <a:pt x="1953" y="1373"/>
                    <a:pt x="1953" y="1373"/>
                    <a:pt x="1953" y="1373"/>
                  </a:cubicBezTo>
                  <a:cubicBezTo>
                    <a:pt x="1953" y="1373"/>
                    <a:pt x="1953" y="1373"/>
                    <a:pt x="1953" y="1373"/>
                  </a:cubicBezTo>
                  <a:cubicBezTo>
                    <a:pt x="1944" y="1363"/>
                    <a:pt x="1944" y="1363"/>
                    <a:pt x="1944" y="1363"/>
                  </a:cubicBezTo>
                  <a:cubicBezTo>
                    <a:pt x="1944" y="1363"/>
                    <a:pt x="1944" y="1363"/>
                    <a:pt x="1944" y="1363"/>
                  </a:cubicBezTo>
                  <a:cubicBezTo>
                    <a:pt x="1953" y="1372"/>
                    <a:pt x="1953" y="1372"/>
                    <a:pt x="1953" y="1372"/>
                  </a:cubicBezTo>
                  <a:cubicBezTo>
                    <a:pt x="1956" y="1356"/>
                    <a:pt x="1956" y="1356"/>
                    <a:pt x="1956" y="1356"/>
                  </a:cubicBezTo>
                  <a:cubicBezTo>
                    <a:pt x="1955" y="1356"/>
                    <a:pt x="1955" y="1355"/>
                    <a:pt x="1955" y="1354"/>
                  </a:cubicBezTo>
                  <a:cubicBezTo>
                    <a:pt x="1955" y="1353"/>
                    <a:pt x="1956" y="1353"/>
                    <a:pt x="1957" y="1353"/>
                  </a:cubicBezTo>
                  <a:cubicBezTo>
                    <a:pt x="1958" y="1353"/>
                    <a:pt x="1958" y="1354"/>
                    <a:pt x="1958" y="1355"/>
                  </a:cubicBezTo>
                  <a:cubicBezTo>
                    <a:pt x="1958" y="1356"/>
                    <a:pt x="1957" y="1356"/>
                    <a:pt x="1957" y="1356"/>
                  </a:cubicBezTo>
                  <a:cubicBezTo>
                    <a:pt x="1954" y="1373"/>
                    <a:pt x="1954" y="1373"/>
                    <a:pt x="1954" y="1373"/>
                  </a:cubicBezTo>
                  <a:cubicBezTo>
                    <a:pt x="1963" y="1363"/>
                    <a:pt x="1963" y="1363"/>
                    <a:pt x="1963" y="1363"/>
                  </a:cubicBezTo>
                  <a:cubicBezTo>
                    <a:pt x="1963" y="1364"/>
                    <a:pt x="1963" y="1364"/>
                    <a:pt x="1963" y="1364"/>
                  </a:cubicBezTo>
                  <a:cubicBezTo>
                    <a:pt x="1954" y="1373"/>
                    <a:pt x="1954" y="1373"/>
                    <a:pt x="1954" y="1373"/>
                  </a:cubicBezTo>
                  <a:cubicBezTo>
                    <a:pt x="1955" y="1373"/>
                    <a:pt x="1955" y="1373"/>
                    <a:pt x="1955" y="1373"/>
                  </a:cubicBezTo>
                  <a:cubicBezTo>
                    <a:pt x="1955" y="1373"/>
                    <a:pt x="1955" y="1373"/>
                    <a:pt x="1955" y="1373"/>
                  </a:cubicBezTo>
                  <a:cubicBezTo>
                    <a:pt x="1970" y="1369"/>
                    <a:pt x="1970" y="1369"/>
                    <a:pt x="1970" y="1369"/>
                  </a:cubicBezTo>
                  <a:cubicBezTo>
                    <a:pt x="1970" y="1368"/>
                    <a:pt x="1971" y="1367"/>
                    <a:pt x="1971" y="1367"/>
                  </a:cubicBezTo>
                  <a:cubicBezTo>
                    <a:pt x="1972" y="1367"/>
                    <a:pt x="1973" y="1367"/>
                    <a:pt x="1973" y="1368"/>
                  </a:cubicBezTo>
                  <a:cubicBezTo>
                    <a:pt x="1974" y="1369"/>
                    <a:pt x="1973" y="1370"/>
                    <a:pt x="1972" y="1370"/>
                  </a:cubicBezTo>
                  <a:cubicBezTo>
                    <a:pt x="1972" y="1370"/>
                    <a:pt x="1971" y="1370"/>
                    <a:pt x="1971" y="1370"/>
                  </a:cubicBezTo>
                  <a:close/>
                  <a:moveTo>
                    <a:pt x="1938" y="1377"/>
                  </a:moveTo>
                  <a:cubicBezTo>
                    <a:pt x="1938" y="1377"/>
                    <a:pt x="1938" y="1377"/>
                    <a:pt x="1938" y="1376"/>
                  </a:cubicBezTo>
                  <a:cubicBezTo>
                    <a:pt x="1938" y="1376"/>
                    <a:pt x="1939" y="1376"/>
                    <a:pt x="1940" y="1376"/>
                  </a:cubicBezTo>
                  <a:cubicBezTo>
                    <a:pt x="1940" y="1376"/>
                    <a:pt x="1940" y="1376"/>
                    <a:pt x="1940" y="1376"/>
                  </a:cubicBezTo>
                  <a:cubicBezTo>
                    <a:pt x="1939" y="1377"/>
                    <a:pt x="1939" y="1377"/>
                    <a:pt x="1938" y="1377"/>
                  </a:cubicBezTo>
                  <a:close/>
                  <a:moveTo>
                    <a:pt x="1890" y="1432"/>
                  </a:moveTo>
                  <a:cubicBezTo>
                    <a:pt x="1890" y="1432"/>
                    <a:pt x="1889" y="1432"/>
                    <a:pt x="1889" y="1432"/>
                  </a:cubicBezTo>
                  <a:cubicBezTo>
                    <a:pt x="1889" y="1432"/>
                    <a:pt x="1889" y="1432"/>
                    <a:pt x="1889" y="1431"/>
                  </a:cubicBezTo>
                  <a:cubicBezTo>
                    <a:pt x="1881" y="1428"/>
                    <a:pt x="1881" y="1428"/>
                    <a:pt x="1881" y="1428"/>
                  </a:cubicBezTo>
                  <a:cubicBezTo>
                    <a:pt x="1885" y="1433"/>
                    <a:pt x="1885" y="1433"/>
                    <a:pt x="1885" y="1433"/>
                  </a:cubicBezTo>
                  <a:cubicBezTo>
                    <a:pt x="1885" y="1434"/>
                    <a:pt x="1885" y="1434"/>
                    <a:pt x="1885" y="1434"/>
                  </a:cubicBezTo>
                  <a:cubicBezTo>
                    <a:pt x="1881" y="1428"/>
                    <a:pt x="1881" y="1428"/>
                    <a:pt x="1881" y="1428"/>
                  </a:cubicBezTo>
                  <a:cubicBezTo>
                    <a:pt x="1881" y="1436"/>
                    <a:pt x="1881" y="1436"/>
                    <a:pt x="1881" y="1436"/>
                  </a:cubicBezTo>
                  <a:cubicBezTo>
                    <a:pt x="1882" y="1436"/>
                    <a:pt x="1882" y="1436"/>
                    <a:pt x="1882" y="1437"/>
                  </a:cubicBezTo>
                  <a:cubicBezTo>
                    <a:pt x="1882" y="1437"/>
                    <a:pt x="1881" y="1437"/>
                    <a:pt x="1881" y="1437"/>
                  </a:cubicBezTo>
                  <a:cubicBezTo>
                    <a:pt x="1881" y="1437"/>
                    <a:pt x="1880" y="1437"/>
                    <a:pt x="1880" y="1437"/>
                  </a:cubicBezTo>
                  <a:cubicBezTo>
                    <a:pt x="1880" y="1436"/>
                    <a:pt x="1880" y="1436"/>
                    <a:pt x="1881" y="1436"/>
                  </a:cubicBezTo>
                  <a:cubicBezTo>
                    <a:pt x="1881" y="1428"/>
                    <a:pt x="1881" y="1428"/>
                    <a:pt x="1881" y="1428"/>
                  </a:cubicBezTo>
                  <a:cubicBezTo>
                    <a:pt x="1876" y="1433"/>
                    <a:pt x="1876" y="1433"/>
                    <a:pt x="1876" y="1433"/>
                  </a:cubicBezTo>
                  <a:cubicBezTo>
                    <a:pt x="1876" y="1432"/>
                    <a:pt x="1876" y="1432"/>
                    <a:pt x="1876" y="1432"/>
                  </a:cubicBezTo>
                  <a:cubicBezTo>
                    <a:pt x="1881" y="1428"/>
                    <a:pt x="1881" y="1428"/>
                    <a:pt x="1881" y="1428"/>
                  </a:cubicBezTo>
                  <a:cubicBezTo>
                    <a:pt x="1873" y="1430"/>
                    <a:pt x="1873" y="1430"/>
                    <a:pt x="1873" y="1430"/>
                  </a:cubicBezTo>
                  <a:cubicBezTo>
                    <a:pt x="1873" y="1430"/>
                    <a:pt x="1873" y="1431"/>
                    <a:pt x="1873" y="1431"/>
                  </a:cubicBezTo>
                  <a:cubicBezTo>
                    <a:pt x="1873" y="1431"/>
                    <a:pt x="1872" y="1431"/>
                    <a:pt x="1872" y="1431"/>
                  </a:cubicBezTo>
                  <a:cubicBezTo>
                    <a:pt x="1872" y="1430"/>
                    <a:pt x="1872" y="1430"/>
                    <a:pt x="1872" y="1430"/>
                  </a:cubicBezTo>
                  <a:cubicBezTo>
                    <a:pt x="1872" y="1429"/>
                    <a:pt x="1873" y="1429"/>
                    <a:pt x="1873" y="1430"/>
                  </a:cubicBezTo>
                  <a:cubicBezTo>
                    <a:pt x="1873" y="1430"/>
                    <a:pt x="1873" y="1430"/>
                    <a:pt x="1873" y="1430"/>
                  </a:cubicBezTo>
                  <a:cubicBezTo>
                    <a:pt x="1881" y="1427"/>
                    <a:pt x="1881" y="1427"/>
                    <a:pt x="1881" y="1427"/>
                  </a:cubicBezTo>
                  <a:cubicBezTo>
                    <a:pt x="1876" y="1425"/>
                    <a:pt x="1876" y="1425"/>
                    <a:pt x="1876" y="1425"/>
                  </a:cubicBezTo>
                  <a:cubicBezTo>
                    <a:pt x="1876" y="1425"/>
                    <a:pt x="1876" y="1425"/>
                    <a:pt x="1876" y="1425"/>
                  </a:cubicBezTo>
                  <a:cubicBezTo>
                    <a:pt x="1881" y="1427"/>
                    <a:pt x="1881" y="1427"/>
                    <a:pt x="1881" y="1427"/>
                  </a:cubicBezTo>
                  <a:cubicBezTo>
                    <a:pt x="1878" y="1420"/>
                    <a:pt x="1878" y="1420"/>
                    <a:pt x="1878" y="1420"/>
                  </a:cubicBezTo>
                  <a:cubicBezTo>
                    <a:pt x="1878" y="1420"/>
                    <a:pt x="1878" y="1420"/>
                    <a:pt x="1878" y="1420"/>
                  </a:cubicBezTo>
                  <a:cubicBezTo>
                    <a:pt x="1878" y="1420"/>
                    <a:pt x="1877" y="1419"/>
                    <a:pt x="1877" y="1419"/>
                  </a:cubicBezTo>
                  <a:cubicBezTo>
                    <a:pt x="1877" y="1419"/>
                    <a:pt x="1878" y="1418"/>
                    <a:pt x="1878" y="1418"/>
                  </a:cubicBezTo>
                  <a:cubicBezTo>
                    <a:pt x="1878" y="1418"/>
                    <a:pt x="1879" y="1418"/>
                    <a:pt x="1879" y="1419"/>
                  </a:cubicBezTo>
                  <a:cubicBezTo>
                    <a:pt x="1879" y="1419"/>
                    <a:pt x="1879" y="1419"/>
                    <a:pt x="1878" y="1420"/>
                  </a:cubicBezTo>
                  <a:cubicBezTo>
                    <a:pt x="1881" y="1427"/>
                    <a:pt x="1881" y="1427"/>
                    <a:pt x="1881" y="1427"/>
                  </a:cubicBezTo>
                  <a:cubicBezTo>
                    <a:pt x="1881" y="1427"/>
                    <a:pt x="1881" y="1427"/>
                    <a:pt x="1881" y="1427"/>
                  </a:cubicBezTo>
                  <a:cubicBezTo>
                    <a:pt x="1881" y="1420"/>
                    <a:pt x="1881" y="1420"/>
                    <a:pt x="1881" y="1420"/>
                  </a:cubicBezTo>
                  <a:cubicBezTo>
                    <a:pt x="1881" y="1420"/>
                    <a:pt x="1881" y="1420"/>
                    <a:pt x="1881" y="1420"/>
                  </a:cubicBezTo>
                  <a:cubicBezTo>
                    <a:pt x="1882" y="1427"/>
                    <a:pt x="1882" y="1427"/>
                    <a:pt x="1882" y="1427"/>
                  </a:cubicBezTo>
                  <a:cubicBezTo>
                    <a:pt x="1888" y="1422"/>
                    <a:pt x="1888" y="1422"/>
                    <a:pt x="1888" y="1422"/>
                  </a:cubicBezTo>
                  <a:cubicBezTo>
                    <a:pt x="1887" y="1421"/>
                    <a:pt x="1888" y="1421"/>
                    <a:pt x="1888" y="1421"/>
                  </a:cubicBezTo>
                  <a:cubicBezTo>
                    <a:pt x="1888" y="1421"/>
                    <a:pt x="1889" y="1421"/>
                    <a:pt x="1889" y="1421"/>
                  </a:cubicBezTo>
                  <a:cubicBezTo>
                    <a:pt x="1889" y="1421"/>
                    <a:pt x="1889" y="1422"/>
                    <a:pt x="1889" y="1422"/>
                  </a:cubicBezTo>
                  <a:cubicBezTo>
                    <a:pt x="1889" y="1422"/>
                    <a:pt x="1888" y="1422"/>
                    <a:pt x="1888" y="1422"/>
                  </a:cubicBezTo>
                  <a:cubicBezTo>
                    <a:pt x="1882" y="1427"/>
                    <a:pt x="1882" y="1427"/>
                    <a:pt x="1882" y="1427"/>
                  </a:cubicBezTo>
                  <a:cubicBezTo>
                    <a:pt x="1888" y="1427"/>
                    <a:pt x="1888" y="1427"/>
                    <a:pt x="1888" y="1427"/>
                  </a:cubicBezTo>
                  <a:cubicBezTo>
                    <a:pt x="1888" y="1427"/>
                    <a:pt x="1888" y="1427"/>
                    <a:pt x="1888" y="1427"/>
                  </a:cubicBezTo>
                  <a:cubicBezTo>
                    <a:pt x="1882" y="1427"/>
                    <a:pt x="1882" y="1427"/>
                    <a:pt x="1882" y="1427"/>
                  </a:cubicBezTo>
                  <a:cubicBezTo>
                    <a:pt x="1882" y="1428"/>
                    <a:pt x="1882" y="1428"/>
                    <a:pt x="1882" y="1428"/>
                  </a:cubicBezTo>
                  <a:cubicBezTo>
                    <a:pt x="1882" y="1428"/>
                    <a:pt x="1882" y="1428"/>
                    <a:pt x="1882" y="1428"/>
                  </a:cubicBezTo>
                  <a:cubicBezTo>
                    <a:pt x="1889" y="1431"/>
                    <a:pt x="1889" y="1431"/>
                    <a:pt x="1889" y="1431"/>
                  </a:cubicBezTo>
                  <a:cubicBezTo>
                    <a:pt x="1889" y="1431"/>
                    <a:pt x="1889" y="1430"/>
                    <a:pt x="1890" y="1431"/>
                  </a:cubicBezTo>
                  <a:cubicBezTo>
                    <a:pt x="1890" y="1431"/>
                    <a:pt x="1890" y="1431"/>
                    <a:pt x="1890" y="1432"/>
                  </a:cubicBezTo>
                  <a:close/>
                  <a:moveTo>
                    <a:pt x="1783" y="1244"/>
                  </a:moveTo>
                  <a:cubicBezTo>
                    <a:pt x="1785" y="1245"/>
                    <a:pt x="1786" y="1245"/>
                    <a:pt x="1788" y="1244"/>
                  </a:cubicBezTo>
                  <a:cubicBezTo>
                    <a:pt x="1788" y="1244"/>
                    <a:pt x="1788" y="1244"/>
                    <a:pt x="1788" y="1244"/>
                  </a:cubicBezTo>
                  <a:cubicBezTo>
                    <a:pt x="1787" y="1246"/>
                    <a:pt x="1787" y="1248"/>
                    <a:pt x="1787" y="1250"/>
                  </a:cubicBezTo>
                  <a:cubicBezTo>
                    <a:pt x="1786" y="1248"/>
                    <a:pt x="1785" y="1246"/>
                    <a:pt x="1783" y="1244"/>
                  </a:cubicBezTo>
                  <a:close/>
                  <a:moveTo>
                    <a:pt x="1784" y="1238"/>
                  </a:moveTo>
                  <a:cubicBezTo>
                    <a:pt x="1784" y="1238"/>
                    <a:pt x="1784" y="1238"/>
                    <a:pt x="1784" y="1238"/>
                  </a:cubicBezTo>
                  <a:cubicBezTo>
                    <a:pt x="1794" y="1238"/>
                    <a:pt x="1794" y="1238"/>
                    <a:pt x="1794" y="1238"/>
                  </a:cubicBezTo>
                  <a:cubicBezTo>
                    <a:pt x="1794" y="1238"/>
                    <a:pt x="1794" y="1238"/>
                    <a:pt x="1794" y="1238"/>
                  </a:cubicBezTo>
                  <a:cubicBezTo>
                    <a:pt x="1786" y="1236"/>
                    <a:pt x="1786" y="1236"/>
                    <a:pt x="1786" y="1236"/>
                  </a:cubicBezTo>
                  <a:cubicBezTo>
                    <a:pt x="1786" y="1235"/>
                    <a:pt x="1786" y="1235"/>
                    <a:pt x="1786" y="1235"/>
                  </a:cubicBezTo>
                  <a:cubicBezTo>
                    <a:pt x="1794" y="1238"/>
                    <a:pt x="1794" y="1238"/>
                    <a:pt x="1794" y="1238"/>
                  </a:cubicBezTo>
                  <a:cubicBezTo>
                    <a:pt x="1791" y="1229"/>
                    <a:pt x="1791" y="1229"/>
                    <a:pt x="1791" y="1229"/>
                  </a:cubicBezTo>
                  <a:cubicBezTo>
                    <a:pt x="1791" y="1229"/>
                    <a:pt x="1790" y="1228"/>
                    <a:pt x="1790" y="1228"/>
                  </a:cubicBezTo>
                  <a:cubicBezTo>
                    <a:pt x="1790" y="1227"/>
                    <a:pt x="1790" y="1227"/>
                    <a:pt x="1791" y="1227"/>
                  </a:cubicBezTo>
                  <a:cubicBezTo>
                    <a:pt x="1791" y="1226"/>
                    <a:pt x="1792" y="1227"/>
                    <a:pt x="1792" y="1227"/>
                  </a:cubicBezTo>
                  <a:cubicBezTo>
                    <a:pt x="1792" y="1228"/>
                    <a:pt x="1792" y="1228"/>
                    <a:pt x="1791" y="1229"/>
                  </a:cubicBezTo>
                  <a:cubicBezTo>
                    <a:pt x="1795" y="1238"/>
                    <a:pt x="1795" y="1238"/>
                    <a:pt x="1795" y="1238"/>
                  </a:cubicBezTo>
                  <a:cubicBezTo>
                    <a:pt x="1797" y="1230"/>
                    <a:pt x="1797" y="1230"/>
                    <a:pt x="1797" y="1230"/>
                  </a:cubicBezTo>
                  <a:cubicBezTo>
                    <a:pt x="1797" y="1230"/>
                    <a:pt x="1797" y="1230"/>
                    <a:pt x="1797" y="1230"/>
                  </a:cubicBezTo>
                  <a:cubicBezTo>
                    <a:pt x="1795" y="1238"/>
                    <a:pt x="1795" y="1238"/>
                    <a:pt x="1795" y="1238"/>
                  </a:cubicBezTo>
                  <a:cubicBezTo>
                    <a:pt x="1795" y="1238"/>
                    <a:pt x="1795" y="1238"/>
                    <a:pt x="1795" y="1238"/>
                  </a:cubicBezTo>
                  <a:cubicBezTo>
                    <a:pt x="1795" y="1238"/>
                    <a:pt x="1795" y="1238"/>
                    <a:pt x="1795" y="1238"/>
                  </a:cubicBezTo>
                  <a:cubicBezTo>
                    <a:pt x="1802" y="1231"/>
                    <a:pt x="1802" y="1231"/>
                    <a:pt x="1802" y="1231"/>
                  </a:cubicBezTo>
                  <a:cubicBezTo>
                    <a:pt x="1802" y="1231"/>
                    <a:pt x="1802" y="1231"/>
                    <a:pt x="1802" y="1230"/>
                  </a:cubicBezTo>
                  <a:cubicBezTo>
                    <a:pt x="1803" y="1230"/>
                    <a:pt x="1803" y="1230"/>
                    <a:pt x="1804" y="1230"/>
                  </a:cubicBezTo>
                  <a:cubicBezTo>
                    <a:pt x="1804" y="1231"/>
                    <a:pt x="1804" y="1231"/>
                    <a:pt x="1804" y="1232"/>
                  </a:cubicBezTo>
                  <a:cubicBezTo>
                    <a:pt x="1804" y="1232"/>
                    <a:pt x="1803" y="1232"/>
                    <a:pt x="1803" y="1232"/>
                  </a:cubicBezTo>
                  <a:cubicBezTo>
                    <a:pt x="1795" y="1239"/>
                    <a:pt x="1795" y="1239"/>
                    <a:pt x="1795" y="1239"/>
                  </a:cubicBezTo>
                  <a:cubicBezTo>
                    <a:pt x="1803" y="1237"/>
                    <a:pt x="1803" y="1237"/>
                    <a:pt x="1803" y="1237"/>
                  </a:cubicBezTo>
                  <a:cubicBezTo>
                    <a:pt x="1803" y="1238"/>
                    <a:pt x="1803" y="1238"/>
                    <a:pt x="1803" y="1238"/>
                  </a:cubicBezTo>
                  <a:cubicBezTo>
                    <a:pt x="1796" y="1239"/>
                    <a:pt x="1796" y="1239"/>
                    <a:pt x="1796" y="1239"/>
                  </a:cubicBezTo>
                  <a:cubicBezTo>
                    <a:pt x="1805" y="1243"/>
                    <a:pt x="1805" y="1243"/>
                    <a:pt x="1805" y="1243"/>
                  </a:cubicBezTo>
                  <a:cubicBezTo>
                    <a:pt x="1805" y="1242"/>
                    <a:pt x="1805" y="1242"/>
                    <a:pt x="1806" y="1242"/>
                  </a:cubicBezTo>
                  <a:cubicBezTo>
                    <a:pt x="1806" y="1242"/>
                    <a:pt x="1807" y="1243"/>
                    <a:pt x="1806" y="1244"/>
                  </a:cubicBezTo>
                  <a:cubicBezTo>
                    <a:pt x="1806" y="1244"/>
                    <a:pt x="1806" y="1244"/>
                    <a:pt x="1805" y="1244"/>
                  </a:cubicBezTo>
                  <a:cubicBezTo>
                    <a:pt x="1805" y="1244"/>
                    <a:pt x="1804" y="1243"/>
                    <a:pt x="1804" y="1243"/>
                  </a:cubicBezTo>
                  <a:cubicBezTo>
                    <a:pt x="1795" y="1239"/>
                    <a:pt x="1795" y="1239"/>
                    <a:pt x="1795" y="1239"/>
                  </a:cubicBezTo>
                  <a:cubicBezTo>
                    <a:pt x="1798" y="1247"/>
                    <a:pt x="1798" y="1247"/>
                    <a:pt x="1798" y="1247"/>
                  </a:cubicBezTo>
                  <a:cubicBezTo>
                    <a:pt x="1798" y="1247"/>
                    <a:pt x="1798" y="1247"/>
                    <a:pt x="1798" y="1247"/>
                  </a:cubicBezTo>
                  <a:cubicBezTo>
                    <a:pt x="1795" y="1239"/>
                    <a:pt x="1795" y="1239"/>
                    <a:pt x="1795" y="1239"/>
                  </a:cubicBezTo>
                  <a:cubicBezTo>
                    <a:pt x="1794" y="1249"/>
                    <a:pt x="1794" y="1249"/>
                    <a:pt x="1794" y="1249"/>
                  </a:cubicBezTo>
                  <a:cubicBezTo>
                    <a:pt x="1795" y="1249"/>
                    <a:pt x="1795" y="1249"/>
                    <a:pt x="1795" y="1250"/>
                  </a:cubicBezTo>
                  <a:cubicBezTo>
                    <a:pt x="1795" y="1250"/>
                    <a:pt x="1795" y="1251"/>
                    <a:pt x="1794" y="1251"/>
                  </a:cubicBezTo>
                  <a:cubicBezTo>
                    <a:pt x="1794" y="1251"/>
                    <a:pt x="1793" y="1251"/>
                    <a:pt x="1793" y="1250"/>
                  </a:cubicBezTo>
                  <a:cubicBezTo>
                    <a:pt x="1793" y="1250"/>
                    <a:pt x="1793" y="1249"/>
                    <a:pt x="1794" y="1249"/>
                  </a:cubicBezTo>
                  <a:cubicBezTo>
                    <a:pt x="1794" y="1249"/>
                    <a:pt x="1794" y="1249"/>
                    <a:pt x="1794" y="1249"/>
                  </a:cubicBezTo>
                  <a:cubicBezTo>
                    <a:pt x="1795" y="1239"/>
                    <a:pt x="1795" y="1239"/>
                    <a:pt x="1795" y="1239"/>
                  </a:cubicBezTo>
                  <a:cubicBezTo>
                    <a:pt x="1789" y="1244"/>
                    <a:pt x="1789" y="1244"/>
                    <a:pt x="1789" y="1244"/>
                  </a:cubicBezTo>
                  <a:cubicBezTo>
                    <a:pt x="1789" y="1243"/>
                    <a:pt x="1789" y="1243"/>
                    <a:pt x="1789" y="1243"/>
                  </a:cubicBezTo>
                  <a:cubicBezTo>
                    <a:pt x="1794" y="1239"/>
                    <a:pt x="1794" y="1239"/>
                    <a:pt x="1794" y="1239"/>
                  </a:cubicBezTo>
                  <a:cubicBezTo>
                    <a:pt x="1784" y="1239"/>
                    <a:pt x="1784" y="1239"/>
                    <a:pt x="1784" y="1239"/>
                  </a:cubicBezTo>
                  <a:cubicBezTo>
                    <a:pt x="1784" y="1239"/>
                    <a:pt x="1784" y="1239"/>
                    <a:pt x="1784" y="1239"/>
                  </a:cubicBezTo>
                  <a:cubicBezTo>
                    <a:pt x="1784" y="1240"/>
                    <a:pt x="1784" y="1240"/>
                    <a:pt x="1783" y="1240"/>
                  </a:cubicBezTo>
                  <a:cubicBezTo>
                    <a:pt x="1783" y="1239"/>
                    <a:pt x="1782" y="1239"/>
                    <a:pt x="1782" y="1238"/>
                  </a:cubicBezTo>
                  <a:cubicBezTo>
                    <a:pt x="1783" y="1238"/>
                    <a:pt x="1783" y="1237"/>
                    <a:pt x="1784" y="1238"/>
                  </a:cubicBezTo>
                  <a:close/>
                  <a:moveTo>
                    <a:pt x="935" y="205"/>
                  </a:moveTo>
                  <a:cubicBezTo>
                    <a:pt x="936" y="205"/>
                    <a:pt x="936" y="205"/>
                    <a:pt x="936" y="205"/>
                  </a:cubicBezTo>
                  <a:cubicBezTo>
                    <a:pt x="938" y="210"/>
                    <a:pt x="938" y="210"/>
                    <a:pt x="938" y="210"/>
                  </a:cubicBezTo>
                  <a:cubicBezTo>
                    <a:pt x="938" y="209"/>
                    <a:pt x="938" y="209"/>
                    <a:pt x="938" y="209"/>
                  </a:cubicBezTo>
                  <a:cubicBezTo>
                    <a:pt x="938" y="209"/>
                    <a:pt x="938" y="209"/>
                    <a:pt x="938" y="209"/>
                  </a:cubicBezTo>
                  <a:cubicBezTo>
                    <a:pt x="938" y="203"/>
                    <a:pt x="938" y="203"/>
                    <a:pt x="938" y="203"/>
                  </a:cubicBezTo>
                  <a:cubicBezTo>
                    <a:pt x="938" y="203"/>
                    <a:pt x="938" y="203"/>
                    <a:pt x="938" y="202"/>
                  </a:cubicBezTo>
                  <a:cubicBezTo>
                    <a:pt x="938" y="202"/>
                    <a:pt x="938" y="202"/>
                    <a:pt x="939" y="202"/>
                  </a:cubicBezTo>
                  <a:cubicBezTo>
                    <a:pt x="939" y="202"/>
                    <a:pt x="939" y="202"/>
                    <a:pt x="939" y="203"/>
                  </a:cubicBezTo>
                  <a:cubicBezTo>
                    <a:pt x="939" y="203"/>
                    <a:pt x="939" y="203"/>
                    <a:pt x="939" y="203"/>
                  </a:cubicBezTo>
                  <a:cubicBezTo>
                    <a:pt x="938" y="210"/>
                    <a:pt x="938" y="210"/>
                    <a:pt x="938" y="210"/>
                  </a:cubicBezTo>
                  <a:cubicBezTo>
                    <a:pt x="941" y="205"/>
                    <a:pt x="941" y="205"/>
                    <a:pt x="941" y="205"/>
                  </a:cubicBezTo>
                  <a:cubicBezTo>
                    <a:pt x="942" y="206"/>
                    <a:pt x="942" y="206"/>
                    <a:pt x="942" y="206"/>
                  </a:cubicBezTo>
                  <a:cubicBezTo>
                    <a:pt x="938" y="209"/>
                    <a:pt x="938" y="209"/>
                    <a:pt x="938" y="209"/>
                  </a:cubicBezTo>
                  <a:cubicBezTo>
                    <a:pt x="944" y="207"/>
                    <a:pt x="944" y="207"/>
                    <a:pt x="944" y="207"/>
                  </a:cubicBezTo>
                  <a:cubicBezTo>
                    <a:pt x="944" y="207"/>
                    <a:pt x="944" y="207"/>
                    <a:pt x="945" y="207"/>
                  </a:cubicBezTo>
                  <a:cubicBezTo>
                    <a:pt x="945" y="207"/>
                    <a:pt x="945" y="207"/>
                    <a:pt x="946" y="207"/>
                  </a:cubicBezTo>
                  <a:cubicBezTo>
                    <a:pt x="946" y="207"/>
                    <a:pt x="946" y="208"/>
                    <a:pt x="945" y="208"/>
                  </a:cubicBezTo>
                  <a:cubicBezTo>
                    <a:pt x="945" y="208"/>
                    <a:pt x="945" y="208"/>
                    <a:pt x="944" y="208"/>
                  </a:cubicBezTo>
                  <a:cubicBezTo>
                    <a:pt x="938" y="210"/>
                    <a:pt x="938" y="210"/>
                    <a:pt x="938" y="210"/>
                  </a:cubicBezTo>
                  <a:cubicBezTo>
                    <a:pt x="943" y="212"/>
                    <a:pt x="943" y="212"/>
                    <a:pt x="943" y="212"/>
                  </a:cubicBezTo>
                  <a:cubicBezTo>
                    <a:pt x="943" y="212"/>
                    <a:pt x="943" y="212"/>
                    <a:pt x="943" y="212"/>
                  </a:cubicBezTo>
                  <a:cubicBezTo>
                    <a:pt x="938" y="210"/>
                    <a:pt x="938" y="210"/>
                    <a:pt x="938" y="210"/>
                  </a:cubicBezTo>
                  <a:cubicBezTo>
                    <a:pt x="942" y="215"/>
                    <a:pt x="942" y="215"/>
                    <a:pt x="942" y="215"/>
                  </a:cubicBezTo>
                  <a:cubicBezTo>
                    <a:pt x="942" y="215"/>
                    <a:pt x="943" y="215"/>
                    <a:pt x="943" y="215"/>
                  </a:cubicBezTo>
                  <a:cubicBezTo>
                    <a:pt x="943" y="215"/>
                    <a:pt x="943" y="216"/>
                    <a:pt x="943" y="216"/>
                  </a:cubicBezTo>
                  <a:cubicBezTo>
                    <a:pt x="943" y="216"/>
                    <a:pt x="943" y="216"/>
                    <a:pt x="942" y="216"/>
                  </a:cubicBezTo>
                  <a:cubicBezTo>
                    <a:pt x="942" y="216"/>
                    <a:pt x="942" y="216"/>
                    <a:pt x="942" y="215"/>
                  </a:cubicBezTo>
                  <a:cubicBezTo>
                    <a:pt x="942" y="215"/>
                    <a:pt x="942" y="215"/>
                    <a:pt x="942" y="215"/>
                  </a:cubicBezTo>
                  <a:cubicBezTo>
                    <a:pt x="938" y="210"/>
                    <a:pt x="938" y="210"/>
                    <a:pt x="938" y="210"/>
                  </a:cubicBezTo>
                  <a:cubicBezTo>
                    <a:pt x="938" y="215"/>
                    <a:pt x="938" y="215"/>
                    <a:pt x="938" y="215"/>
                  </a:cubicBezTo>
                  <a:cubicBezTo>
                    <a:pt x="937" y="215"/>
                    <a:pt x="937" y="215"/>
                    <a:pt x="937" y="215"/>
                  </a:cubicBezTo>
                  <a:cubicBezTo>
                    <a:pt x="938" y="210"/>
                    <a:pt x="938" y="210"/>
                    <a:pt x="938" y="210"/>
                  </a:cubicBezTo>
                  <a:cubicBezTo>
                    <a:pt x="933" y="214"/>
                    <a:pt x="933" y="214"/>
                    <a:pt x="933" y="214"/>
                  </a:cubicBezTo>
                  <a:cubicBezTo>
                    <a:pt x="933" y="214"/>
                    <a:pt x="933" y="214"/>
                    <a:pt x="933" y="215"/>
                  </a:cubicBezTo>
                  <a:cubicBezTo>
                    <a:pt x="933" y="215"/>
                    <a:pt x="933" y="215"/>
                    <a:pt x="933" y="215"/>
                  </a:cubicBezTo>
                  <a:cubicBezTo>
                    <a:pt x="932" y="215"/>
                    <a:pt x="932" y="215"/>
                    <a:pt x="932" y="215"/>
                  </a:cubicBezTo>
                  <a:cubicBezTo>
                    <a:pt x="932" y="215"/>
                    <a:pt x="932" y="214"/>
                    <a:pt x="932" y="214"/>
                  </a:cubicBezTo>
                  <a:cubicBezTo>
                    <a:pt x="932" y="214"/>
                    <a:pt x="933" y="214"/>
                    <a:pt x="933" y="214"/>
                  </a:cubicBezTo>
                  <a:cubicBezTo>
                    <a:pt x="938" y="210"/>
                    <a:pt x="938" y="210"/>
                    <a:pt x="938" y="210"/>
                  </a:cubicBezTo>
                  <a:cubicBezTo>
                    <a:pt x="938" y="210"/>
                    <a:pt x="938" y="210"/>
                    <a:pt x="938" y="210"/>
                  </a:cubicBezTo>
                  <a:cubicBezTo>
                    <a:pt x="933" y="212"/>
                    <a:pt x="933" y="212"/>
                    <a:pt x="933" y="212"/>
                  </a:cubicBezTo>
                  <a:cubicBezTo>
                    <a:pt x="933" y="212"/>
                    <a:pt x="933" y="212"/>
                    <a:pt x="933" y="212"/>
                  </a:cubicBezTo>
                  <a:cubicBezTo>
                    <a:pt x="937" y="210"/>
                    <a:pt x="937" y="210"/>
                    <a:pt x="937" y="210"/>
                  </a:cubicBezTo>
                  <a:cubicBezTo>
                    <a:pt x="932" y="207"/>
                    <a:pt x="932" y="207"/>
                    <a:pt x="932" y="207"/>
                  </a:cubicBezTo>
                  <a:cubicBezTo>
                    <a:pt x="932" y="207"/>
                    <a:pt x="931" y="207"/>
                    <a:pt x="931" y="207"/>
                  </a:cubicBezTo>
                  <a:cubicBezTo>
                    <a:pt x="931" y="207"/>
                    <a:pt x="931" y="206"/>
                    <a:pt x="931" y="206"/>
                  </a:cubicBezTo>
                  <a:cubicBezTo>
                    <a:pt x="931" y="206"/>
                    <a:pt x="931" y="206"/>
                    <a:pt x="932" y="206"/>
                  </a:cubicBezTo>
                  <a:cubicBezTo>
                    <a:pt x="932" y="206"/>
                    <a:pt x="932" y="206"/>
                    <a:pt x="932" y="206"/>
                  </a:cubicBezTo>
                  <a:cubicBezTo>
                    <a:pt x="938" y="210"/>
                    <a:pt x="938" y="210"/>
                    <a:pt x="938" y="210"/>
                  </a:cubicBezTo>
                  <a:lnTo>
                    <a:pt x="935" y="205"/>
                  </a:lnTo>
                  <a:close/>
                  <a:moveTo>
                    <a:pt x="532" y="390"/>
                  </a:moveTo>
                  <a:cubicBezTo>
                    <a:pt x="532" y="389"/>
                    <a:pt x="534" y="389"/>
                    <a:pt x="537" y="389"/>
                  </a:cubicBezTo>
                  <a:cubicBezTo>
                    <a:pt x="540" y="390"/>
                    <a:pt x="542" y="391"/>
                    <a:pt x="542" y="391"/>
                  </a:cubicBezTo>
                  <a:cubicBezTo>
                    <a:pt x="542" y="391"/>
                    <a:pt x="539" y="392"/>
                    <a:pt x="537" y="391"/>
                  </a:cubicBezTo>
                  <a:cubicBezTo>
                    <a:pt x="534" y="391"/>
                    <a:pt x="532" y="391"/>
                    <a:pt x="532" y="390"/>
                  </a:cubicBezTo>
                  <a:close/>
                  <a:moveTo>
                    <a:pt x="529" y="392"/>
                  </a:moveTo>
                  <a:cubicBezTo>
                    <a:pt x="529" y="392"/>
                    <a:pt x="530" y="394"/>
                    <a:pt x="529" y="397"/>
                  </a:cubicBezTo>
                  <a:cubicBezTo>
                    <a:pt x="529" y="400"/>
                    <a:pt x="528" y="402"/>
                    <a:pt x="528" y="402"/>
                  </a:cubicBezTo>
                  <a:cubicBezTo>
                    <a:pt x="528" y="402"/>
                    <a:pt x="527" y="399"/>
                    <a:pt x="527" y="397"/>
                  </a:cubicBezTo>
                  <a:cubicBezTo>
                    <a:pt x="528" y="394"/>
                    <a:pt x="528" y="392"/>
                    <a:pt x="529" y="392"/>
                  </a:cubicBezTo>
                  <a:close/>
                  <a:moveTo>
                    <a:pt x="530" y="389"/>
                  </a:moveTo>
                  <a:cubicBezTo>
                    <a:pt x="530" y="389"/>
                    <a:pt x="530" y="390"/>
                    <a:pt x="530" y="390"/>
                  </a:cubicBezTo>
                  <a:cubicBezTo>
                    <a:pt x="529" y="391"/>
                    <a:pt x="529" y="391"/>
                    <a:pt x="528" y="390"/>
                  </a:cubicBezTo>
                  <a:cubicBezTo>
                    <a:pt x="528" y="390"/>
                    <a:pt x="528" y="389"/>
                    <a:pt x="528" y="389"/>
                  </a:cubicBezTo>
                  <a:cubicBezTo>
                    <a:pt x="529" y="388"/>
                    <a:pt x="529" y="388"/>
                    <a:pt x="530" y="389"/>
                  </a:cubicBezTo>
                  <a:close/>
                  <a:moveTo>
                    <a:pt x="529" y="387"/>
                  </a:moveTo>
                  <a:cubicBezTo>
                    <a:pt x="528" y="387"/>
                    <a:pt x="528" y="385"/>
                    <a:pt x="527" y="382"/>
                  </a:cubicBezTo>
                  <a:cubicBezTo>
                    <a:pt x="527" y="379"/>
                    <a:pt x="528" y="377"/>
                    <a:pt x="528" y="377"/>
                  </a:cubicBezTo>
                  <a:cubicBezTo>
                    <a:pt x="528" y="377"/>
                    <a:pt x="529" y="379"/>
                    <a:pt x="529" y="382"/>
                  </a:cubicBezTo>
                  <a:cubicBezTo>
                    <a:pt x="529" y="384"/>
                    <a:pt x="529" y="387"/>
                    <a:pt x="529" y="387"/>
                  </a:cubicBezTo>
                  <a:close/>
                  <a:moveTo>
                    <a:pt x="523" y="396"/>
                  </a:moveTo>
                  <a:cubicBezTo>
                    <a:pt x="523" y="396"/>
                    <a:pt x="523" y="396"/>
                    <a:pt x="523" y="396"/>
                  </a:cubicBezTo>
                  <a:cubicBezTo>
                    <a:pt x="522" y="396"/>
                    <a:pt x="522" y="396"/>
                    <a:pt x="522" y="396"/>
                  </a:cubicBezTo>
                  <a:cubicBezTo>
                    <a:pt x="523" y="396"/>
                    <a:pt x="523" y="396"/>
                    <a:pt x="523" y="396"/>
                  </a:cubicBezTo>
                  <a:close/>
                  <a:moveTo>
                    <a:pt x="522" y="391"/>
                  </a:moveTo>
                  <a:cubicBezTo>
                    <a:pt x="519" y="391"/>
                    <a:pt x="517" y="390"/>
                    <a:pt x="517" y="390"/>
                  </a:cubicBezTo>
                  <a:cubicBezTo>
                    <a:pt x="517" y="390"/>
                    <a:pt x="519" y="389"/>
                    <a:pt x="522" y="389"/>
                  </a:cubicBezTo>
                  <a:cubicBezTo>
                    <a:pt x="524" y="389"/>
                    <a:pt x="527" y="389"/>
                    <a:pt x="527" y="390"/>
                  </a:cubicBezTo>
                  <a:cubicBezTo>
                    <a:pt x="527" y="390"/>
                    <a:pt x="525" y="391"/>
                    <a:pt x="522" y="391"/>
                  </a:cubicBezTo>
                  <a:close/>
                  <a:moveTo>
                    <a:pt x="339" y="633"/>
                  </a:moveTo>
                  <a:cubicBezTo>
                    <a:pt x="333" y="635"/>
                    <a:pt x="333" y="635"/>
                    <a:pt x="333" y="635"/>
                  </a:cubicBezTo>
                  <a:cubicBezTo>
                    <a:pt x="333" y="634"/>
                    <a:pt x="333" y="634"/>
                    <a:pt x="333" y="634"/>
                  </a:cubicBezTo>
                  <a:cubicBezTo>
                    <a:pt x="339" y="633"/>
                    <a:pt x="339" y="633"/>
                    <a:pt x="339" y="633"/>
                  </a:cubicBezTo>
                  <a:cubicBezTo>
                    <a:pt x="333" y="628"/>
                    <a:pt x="333" y="628"/>
                    <a:pt x="333" y="628"/>
                  </a:cubicBezTo>
                  <a:cubicBezTo>
                    <a:pt x="333" y="628"/>
                    <a:pt x="333" y="628"/>
                    <a:pt x="332" y="628"/>
                  </a:cubicBezTo>
                  <a:cubicBezTo>
                    <a:pt x="332" y="627"/>
                    <a:pt x="332" y="627"/>
                    <a:pt x="332" y="627"/>
                  </a:cubicBezTo>
                  <a:cubicBezTo>
                    <a:pt x="333" y="626"/>
                    <a:pt x="333" y="626"/>
                    <a:pt x="333" y="627"/>
                  </a:cubicBezTo>
                  <a:cubicBezTo>
                    <a:pt x="334" y="627"/>
                    <a:pt x="334" y="627"/>
                    <a:pt x="334" y="628"/>
                  </a:cubicBezTo>
                  <a:cubicBezTo>
                    <a:pt x="340" y="633"/>
                    <a:pt x="340" y="633"/>
                    <a:pt x="340" y="633"/>
                  </a:cubicBezTo>
                  <a:cubicBezTo>
                    <a:pt x="338" y="627"/>
                    <a:pt x="338" y="627"/>
                    <a:pt x="338" y="627"/>
                  </a:cubicBezTo>
                  <a:cubicBezTo>
                    <a:pt x="338" y="627"/>
                    <a:pt x="338" y="627"/>
                    <a:pt x="338" y="627"/>
                  </a:cubicBezTo>
                  <a:cubicBezTo>
                    <a:pt x="340" y="633"/>
                    <a:pt x="340" y="633"/>
                    <a:pt x="340" y="633"/>
                  </a:cubicBezTo>
                  <a:cubicBezTo>
                    <a:pt x="340" y="633"/>
                    <a:pt x="340" y="633"/>
                    <a:pt x="340" y="633"/>
                  </a:cubicBezTo>
                  <a:cubicBezTo>
                    <a:pt x="340" y="633"/>
                    <a:pt x="340" y="633"/>
                    <a:pt x="340" y="633"/>
                  </a:cubicBezTo>
                  <a:cubicBezTo>
                    <a:pt x="342" y="625"/>
                    <a:pt x="342" y="625"/>
                    <a:pt x="342" y="625"/>
                  </a:cubicBezTo>
                  <a:cubicBezTo>
                    <a:pt x="342" y="625"/>
                    <a:pt x="342" y="625"/>
                    <a:pt x="342" y="625"/>
                  </a:cubicBezTo>
                  <a:cubicBezTo>
                    <a:pt x="342" y="624"/>
                    <a:pt x="342" y="624"/>
                    <a:pt x="343" y="624"/>
                  </a:cubicBezTo>
                  <a:cubicBezTo>
                    <a:pt x="343" y="624"/>
                    <a:pt x="344" y="625"/>
                    <a:pt x="343" y="625"/>
                  </a:cubicBezTo>
                  <a:cubicBezTo>
                    <a:pt x="343" y="625"/>
                    <a:pt x="343" y="626"/>
                    <a:pt x="343" y="626"/>
                  </a:cubicBezTo>
                  <a:cubicBezTo>
                    <a:pt x="340" y="633"/>
                    <a:pt x="340" y="633"/>
                    <a:pt x="340" y="633"/>
                  </a:cubicBezTo>
                  <a:cubicBezTo>
                    <a:pt x="345" y="629"/>
                    <a:pt x="345" y="629"/>
                    <a:pt x="345" y="629"/>
                  </a:cubicBezTo>
                  <a:cubicBezTo>
                    <a:pt x="345" y="629"/>
                    <a:pt x="345" y="629"/>
                    <a:pt x="345" y="629"/>
                  </a:cubicBezTo>
                  <a:cubicBezTo>
                    <a:pt x="341" y="633"/>
                    <a:pt x="341" y="633"/>
                    <a:pt x="341" y="633"/>
                  </a:cubicBezTo>
                  <a:cubicBezTo>
                    <a:pt x="348" y="632"/>
                    <a:pt x="348" y="632"/>
                    <a:pt x="348" y="632"/>
                  </a:cubicBezTo>
                  <a:cubicBezTo>
                    <a:pt x="348" y="632"/>
                    <a:pt x="348" y="632"/>
                    <a:pt x="349" y="632"/>
                  </a:cubicBezTo>
                  <a:cubicBezTo>
                    <a:pt x="349" y="632"/>
                    <a:pt x="350" y="632"/>
                    <a:pt x="350" y="632"/>
                  </a:cubicBezTo>
                  <a:cubicBezTo>
                    <a:pt x="350" y="633"/>
                    <a:pt x="350" y="633"/>
                    <a:pt x="349" y="633"/>
                  </a:cubicBezTo>
                  <a:cubicBezTo>
                    <a:pt x="349" y="633"/>
                    <a:pt x="348" y="633"/>
                    <a:pt x="348" y="633"/>
                  </a:cubicBezTo>
                  <a:cubicBezTo>
                    <a:pt x="341" y="634"/>
                    <a:pt x="341" y="634"/>
                    <a:pt x="341" y="634"/>
                  </a:cubicBezTo>
                  <a:cubicBezTo>
                    <a:pt x="346" y="638"/>
                    <a:pt x="346" y="638"/>
                    <a:pt x="346" y="638"/>
                  </a:cubicBezTo>
                  <a:cubicBezTo>
                    <a:pt x="345" y="638"/>
                    <a:pt x="345" y="638"/>
                    <a:pt x="345" y="638"/>
                  </a:cubicBezTo>
                  <a:cubicBezTo>
                    <a:pt x="340" y="634"/>
                    <a:pt x="340" y="634"/>
                    <a:pt x="340" y="634"/>
                  </a:cubicBezTo>
                  <a:cubicBezTo>
                    <a:pt x="344" y="641"/>
                    <a:pt x="344" y="641"/>
                    <a:pt x="344" y="641"/>
                  </a:cubicBezTo>
                  <a:cubicBezTo>
                    <a:pt x="344" y="641"/>
                    <a:pt x="344" y="641"/>
                    <a:pt x="344" y="641"/>
                  </a:cubicBezTo>
                  <a:cubicBezTo>
                    <a:pt x="345" y="641"/>
                    <a:pt x="345" y="642"/>
                    <a:pt x="344" y="642"/>
                  </a:cubicBezTo>
                  <a:cubicBezTo>
                    <a:pt x="344" y="642"/>
                    <a:pt x="344" y="642"/>
                    <a:pt x="343" y="642"/>
                  </a:cubicBezTo>
                  <a:cubicBezTo>
                    <a:pt x="343" y="642"/>
                    <a:pt x="343" y="641"/>
                    <a:pt x="343" y="641"/>
                  </a:cubicBezTo>
                  <a:cubicBezTo>
                    <a:pt x="343" y="641"/>
                    <a:pt x="343" y="641"/>
                    <a:pt x="343" y="641"/>
                  </a:cubicBezTo>
                  <a:cubicBezTo>
                    <a:pt x="340" y="634"/>
                    <a:pt x="340" y="634"/>
                    <a:pt x="340" y="634"/>
                  </a:cubicBezTo>
                  <a:cubicBezTo>
                    <a:pt x="338" y="638"/>
                    <a:pt x="338" y="638"/>
                    <a:pt x="338" y="638"/>
                  </a:cubicBezTo>
                  <a:cubicBezTo>
                    <a:pt x="338" y="638"/>
                    <a:pt x="338" y="638"/>
                    <a:pt x="338" y="638"/>
                  </a:cubicBezTo>
                  <a:cubicBezTo>
                    <a:pt x="340" y="634"/>
                    <a:pt x="340" y="634"/>
                    <a:pt x="340" y="634"/>
                  </a:cubicBezTo>
                  <a:cubicBezTo>
                    <a:pt x="333" y="638"/>
                    <a:pt x="333" y="638"/>
                    <a:pt x="333" y="638"/>
                  </a:cubicBezTo>
                  <a:cubicBezTo>
                    <a:pt x="333" y="638"/>
                    <a:pt x="333" y="638"/>
                    <a:pt x="333" y="638"/>
                  </a:cubicBezTo>
                  <a:cubicBezTo>
                    <a:pt x="333" y="638"/>
                    <a:pt x="332" y="639"/>
                    <a:pt x="332" y="639"/>
                  </a:cubicBezTo>
                  <a:cubicBezTo>
                    <a:pt x="332" y="639"/>
                    <a:pt x="331" y="638"/>
                    <a:pt x="331" y="638"/>
                  </a:cubicBezTo>
                  <a:cubicBezTo>
                    <a:pt x="331" y="637"/>
                    <a:pt x="331" y="637"/>
                    <a:pt x="332" y="637"/>
                  </a:cubicBezTo>
                  <a:cubicBezTo>
                    <a:pt x="332" y="637"/>
                    <a:pt x="332" y="637"/>
                    <a:pt x="332" y="637"/>
                  </a:cubicBezTo>
                  <a:cubicBezTo>
                    <a:pt x="339" y="633"/>
                    <a:pt x="339" y="633"/>
                    <a:pt x="339" y="633"/>
                  </a:cubicBezTo>
                  <a:close/>
                  <a:moveTo>
                    <a:pt x="386" y="576"/>
                  </a:moveTo>
                  <a:cubicBezTo>
                    <a:pt x="387" y="576"/>
                    <a:pt x="387" y="576"/>
                    <a:pt x="387" y="576"/>
                  </a:cubicBezTo>
                  <a:cubicBezTo>
                    <a:pt x="399" y="580"/>
                    <a:pt x="399" y="580"/>
                    <a:pt x="399" y="580"/>
                  </a:cubicBezTo>
                  <a:cubicBezTo>
                    <a:pt x="389" y="568"/>
                    <a:pt x="389" y="568"/>
                    <a:pt x="389" y="568"/>
                  </a:cubicBezTo>
                  <a:cubicBezTo>
                    <a:pt x="388" y="568"/>
                    <a:pt x="387" y="568"/>
                    <a:pt x="387" y="568"/>
                  </a:cubicBezTo>
                  <a:cubicBezTo>
                    <a:pt x="386" y="567"/>
                    <a:pt x="386" y="566"/>
                    <a:pt x="387" y="565"/>
                  </a:cubicBezTo>
                  <a:cubicBezTo>
                    <a:pt x="387" y="565"/>
                    <a:pt x="388" y="565"/>
                    <a:pt x="389" y="565"/>
                  </a:cubicBezTo>
                  <a:cubicBezTo>
                    <a:pt x="389" y="566"/>
                    <a:pt x="389" y="567"/>
                    <a:pt x="389" y="567"/>
                  </a:cubicBezTo>
                  <a:cubicBezTo>
                    <a:pt x="400" y="580"/>
                    <a:pt x="400" y="580"/>
                    <a:pt x="400" y="580"/>
                  </a:cubicBezTo>
                  <a:cubicBezTo>
                    <a:pt x="401" y="566"/>
                    <a:pt x="401" y="566"/>
                    <a:pt x="401" y="566"/>
                  </a:cubicBezTo>
                  <a:cubicBezTo>
                    <a:pt x="401" y="566"/>
                    <a:pt x="401" y="566"/>
                    <a:pt x="401" y="566"/>
                  </a:cubicBezTo>
                  <a:cubicBezTo>
                    <a:pt x="400" y="580"/>
                    <a:pt x="400" y="580"/>
                    <a:pt x="400" y="580"/>
                  </a:cubicBezTo>
                  <a:cubicBezTo>
                    <a:pt x="409" y="566"/>
                    <a:pt x="409" y="566"/>
                    <a:pt x="409" y="566"/>
                  </a:cubicBezTo>
                  <a:cubicBezTo>
                    <a:pt x="408" y="566"/>
                    <a:pt x="408" y="565"/>
                    <a:pt x="408" y="564"/>
                  </a:cubicBezTo>
                  <a:cubicBezTo>
                    <a:pt x="408" y="563"/>
                    <a:pt x="409" y="563"/>
                    <a:pt x="410" y="563"/>
                  </a:cubicBezTo>
                  <a:cubicBezTo>
                    <a:pt x="411" y="563"/>
                    <a:pt x="411" y="564"/>
                    <a:pt x="411" y="565"/>
                  </a:cubicBezTo>
                  <a:cubicBezTo>
                    <a:pt x="411" y="566"/>
                    <a:pt x="410" y="567"/>
                    <a:pt x="409" y="566"/>
                  </a:cubicBezTo>
                  <a:cubicBezTo>
                    <a:pt x="409" y="566"/>
                    <a:pt x="409" y="566"/>
                    <a:pt x="409" y="566"/>
                  </a:cubicBezTo>
                  <a:cubicBezTo>
                    <a:pt x="401" y="581"/>
                    <a:pt x="401" y="581"/>
                    <a:pt x="401" y="581"/>
                  </a:cubicBezTo>
                  <a:cubicBezTo>
                    <a:pt x="412" y="578"/>
                    <a:pt x="412" y="578"/>
                    <a:pt x="412" y="578"/>
                  </a:cubicBezTo>
                  <a:cubicBezTo>
                    <a:pt x="412" y="578"/>
                    <a:pt x="412" y="578"/>
                    <a:pt x="412" y="578"/>
                  </a:cubicBezTo>
                  <a:cubicBezTo>
                    <a:pt x="401" y="581"/>
                    <a:pt x="401" y="581"/>
                    <a:pt x="401" y="581"/>
                  </a:cubicBezTo>
                  <a:cubicBezTo>
                    <a:pt x="416" y="588"/>
                    <a:pt x="416" y="588"/>
                    <a:pt x="416" y="588"/>
                  </a:cubicBezTo>
                  <a:cubicBezTo>
                    <a:pt x="416" y="588"/>
                    <a:pt x="416" y="588"/>
                    <a:pt x="416" y="588"/>
                  </a:cubicBezTo>
                  <a:cubicBezTo>
                    <a:pt x="416" y="588"/>
                    <a:pt x="417" y="588"/>
                    <a:pt x="418" y="588"/>
                  </a:cubicBezTo>
                  <a:cubicBezTo>
                    <a:pt x="419" y="589"/>
                    <a:pt x="419" y="590"/>
                    <a:pt x="418" y="591"/>
                  </a:cubicBezTo>
                  <a:cubicBezTo>
                    <a:pt x="417" y="591"/>
                    <a:pt x="416" y="591"/>
                    <a:pt x="416" y="591"/>
                  </a:cubicBezTo>
                  <a:cubicBezTo>
                    <a:pt x="415" y="590"/>
                    <a:pt x="415" y="590"/>
                    <a:pt x="415" y="589"/>
                  </a:cubicBezTo>
                  <a:cubicBezTo>
                    <a:pt x="401" y="582"/>
                    <a:pt x="401" y="582"/>
                    <a:pt x="401" y="582"/>
                  </a:cubicBezTo>
                  <a:cubicBezTo>
                    <a:pt x="401" y="582"/>
                    <a:pt x="401" y="582"/>
                    <a:pt x="401" y="582"/>
                  </a:cubicBezTo>
                  <a:cubicBezTo>
                    <a:pt x="410" y="592"/>
                    <a:pt x="410" y="592"/>
                    <a:pt x="410" y="592"/>
                  </a:cubicBezTo>
                  <a:cubicBezTo>
                    <a:pt x="410" y="592"/>
                    <a:pt x="410" y="592"/>
                    <a:pt x="410" y="592"/>
                  </a:cubicBezTo>
                  <a:cubicBezTo>
                    <a:pt x="400" y="582"/>
                    <a:pt x="400" y="582"/>
                    <a:pt x="400" y="582"/>
                  </a:cubicBezTo>
                  <a:cubicBezTo>
                    <a:pt x="398" y="599"/>
                    <a:pt x="398" y="599"/>
                    <a:pt x="398" y="599"/>
                  </a:cubicBezTo>
                  <a:cubicBezTo>
                    <a:pt x="399" y="599"/>
                    <a:pt x="399" y="600"/>
                    <a:pt x="399" y="600"/>
                  </a:cubicBezTo>
                  <a:cubicBezTo>
                    <a:pt x="399" y="601"/>
                    <a:pt x="398" y="602"/>
                    <a:pt x="397" y="602"/>
                  </a:cubicBezTo>
                  <a:cubicBezTo>
                    <a:pt x="396" y="601"/>
                    <a:pt x="396" y="601"/>
                    <a:pt x="396" y="600"/>
                  </a:cubicBezTo>
                  <a:cubicBezTo>
                    <a:pt x="396" y="599"/>
                    <a:pt x="397" y="598"/>
                    <a:pt x="397" y="598"/>
                  </a:cubicBezTo>
                  <a:cubicBezTo>
                    <a:pt x="400" y="582"/>
                    <a:pt x="400" y="582"/>
                    <a:pt x="400" y="582"/>
                  </a:cubicBezTo>
                  <a:cubicBezTo>
                    <a:pt x="391" y="591"/>
                    <a:pt x="391" y="591"/>
                    <a:pt x="391" y="591"/>
                  </a:cubicBezTo>
                  <a:cubicBezTo>
                    <a:pt x="391" y="591"/>
                    <a:pt x="391" y="591"/>
                    <a:pt x="391" y="591"/>
                  </a:cubicBezTo>
                  <a:cubicBezTo>
                    <a:pt x="399" y="581"/>
                    <a:pt x="399" y="581"/>
                    <a:pt x="399" y="581"/>
                  </a:cubicBezTo>
                  <a:cubicBezTo>
                    <a:pt x="399" y="582"/>
                    <a:pt x="399" y="582"/>
                    <a:pt x="399" y="582"/>
                  </a:cubicBezTo>
                  <a:cubicBezTo>
                    <a:pt x="399" y="582"/>
                    <a:pt x="399" y="582"/>
                    <a:pt x="399" y="582"/>
                  </a:cubicBezTo>
                  <a:cubicBezTo>
                    <a:pt x="384" y="586"/>
                    <a:pt x="384" y="586"/>
                    <a:pt x="384" y="586"/>
                  </a:cubicBezTo>
                  <a:cubicBezTo>
                    <a:pt x="384" y="587"/>
                    <a:pt x="383" y="588"/>
                    <a:pt x="383" y="588"/>
                  </a:cubicBezTo>
                  <a:cubicBezTo>
                    <a:pt x="382" y="588"/>
                    <a:pt x="381" y="587"/>
                    <a:pt x="381" y="587"/>
                  </a:cubicBezTo>
                  <a:cubicBezTo>
                    <a:pt x="380" y="586"/>
                    <a:pt x="381" y="585"/>
                    <a:pt x="382" y="584"/>
                  </a:cubicBezTo>
                  <a:cubicBezTo>
                    <a:pt x="382" y="584"/>
                    <a:pt x="383" y="585"/>
                    <a:pt x="383" y="585"/>
                  </a:cubicBezTo>
                  <a:cubicBezTo>
                    <a:pt x="399" y="581"/>
                    <a:pt x="399" y="581"/>
                    <a:pt x="399" y="581"/>
                  </a:cubicBezTo>
                  <a:lnTo>
                    <a:pt x="386" y="576"/>
                  </a:lnTo>
                  <a:close/>
                  <a:moveTo>
                    <a:pt x="1046" y="1750"/>
                  </a:moveTo>
                  <a:cubicBezTo>
                    <a:pt x="1046" y="1750"/>
                    <a:pt x="1046" y="1750"/>
                    <a:pt x="1046" y="1750"/>
                  </a:cubicBezTo>
                  <a:cubicBezTo>
                    <a:pt x="1043" y="1745"/>
                    <a:pt x="1043" y="1745"/>
                    <a:pt x="1043" y="1745"/>
                  </a:cubicBezTo>
                  <a:cubicBezTo>
                    <a:pt x="1043" y="1745"/>
                    <a:pt x="1043" y="1745"/>
                    <a:pt x="1043" y="1745"/>
                  </a:cubicBezTo>
                  <a:cubicBezTo>
                    <a:pt x="1043" y="1745"/>
                    <a:pt x="1043" y="1745"/>
                    <a:pt x="1043" y="1745"/>
                  </a:cubicBezTo>
                  <a:cubicBezTo>
                    <a:pt x="1043" y="1752"/>
                    <a:pt x="1043" y="1752"/>
                    <a:pt x="1043" y="1752"/>
                  </a:cubicBezTo>
                  <a:cubicBezTo>
                    <a:pt x="1043" y="1752"/>
                    <a:pt x="1043" y="1752"/>
                    <a:pt x="1043" y="1752"/>
                  </a:cubicBezTo>
                  <a:cubicBezTo>
                    <a:pt x="1043" y="1753"/>
                    <a:pt x="1043" y="1753"/>
                    <a:pt x="1043" y="1753"/>
                  </a:cubicBezTo>
                  <a:cubicBezTo>
                    <a:pt x="1042" y="1753"/>
                    <a:pt x="1042" y="1752"/>
                    <a:pt x="1042" y="1752"/>
                  </a:cubicBezTo>
                  <a:cubicBezTo>
                    <a:pt x="1042" y="1752"/>
                    <a:pt x="1042" y="1752"/>
                    <a:pt x="1042" y="1752"/>
                  </a:cubicBezTo>
                  <a:cubicBezTo>
                    <a:pt x="1043" y="1745"/>
                    <a:pt x="1043" y="1745"/>
                    <a:pt x="1043" y="1745"/>
                  </a:cubicBezTo>
                  <a:cubicBezTo>
                    <a:pt x="1040" y="1749"/>
                    <a:pt x="1040" y="1749"/>
                    <a:pt x="1040" y="1749"/>
                  </a:cubicBezTo>
                  <a:cubicBezTo>
                    <a:pt x="1040" y="1749"/>
                    <a:pt x="1040" y="1749"/>
                    <a:pt x="1040" y="1749"/>
                  </a:cubicBezTo>
                  <a:cubicBezTo>
                    <a:pt x="1043" y="1745"/>
                    <a:pt x="1043" y="1745"/>
                    <a:pt x="1043" y="1745"/>
                  </a:cubicBezTo>
                  <a:cubicBezTo>
                    <a:pt x="1037" y="1747"/>
                    <a:pt x="1037" y="1747"/>
                    <a:pt x="1037" y="1747"/>
                  </a:cubicBezTo>
                  <a:cubicBezTo>
                    <a:pt x="1037" y="1748"/>
                    <a:pt x="1037" y="1748"/>
                    <a:pt x="1036" y="1748"/>
                  </a:cubicBezTo>
                  <a:cubicBezTo>
                    <a:pt x="1036" y="1748"/>
                    <a:pt x="1036" y="1748"/>
                    <a:pt x="1036" y="1748"/>
                  </a:cubicBezTo>
                  <a:cubicBezTo>
                    <a:pt x="1035" y="1747"/>
                    <a:pt x="1036" y="1747"/>
                    <a:pt x="1036" y="1747"/>
                  </a:cubicBezTo>
                  <a:cubicBezTo>
                    <a:pt x="1036" y="1747"/>
                    <a:pt x="1037" y="1747"/>
                    <a:pt x="1037" y="1747"/>
                  </a:cubicBezTo>
                  <a:cubicBezTo>
                    <a:pt x="1043" y="1745"/>
                    <a:pt x="1043" y="1745"/>
                    <a:pt x="1043" y="1745"/>
                  </a:cubicBezTo>
                  <a:cubicBezTo>
                    <a:pt x="1038" y="1743"/>
                    <a:pt x="1038" y="1743"/>
                    <a:pt x="1038" y="1743"/>
                  </a:cubicBezTo>
                  <a:cubicBezTo>
                    <a:pt x="1038" y="1742"/>
                    <a:pt x="1038" y="1742"/>
                    <a:pt x="1038" y="1742"/>
                  </a:cubicBezTo>
                  <a:cubicBezTo>
                    <a:pt x="1043" y="1745"/>
                    <a:pt x="1043" y="1745"/>
                    <a:pt x="1043" y="1745"/>
                  </a:cubicBezTo>
                  <a:cubicBezTo>
                    <a:pt x="1039" y="1740"/>
                    <a:pt x="1039" y="1740"/>
                    <a:pt x="1039" y="1740"/>
                  </a:cubicBezTo>
                  <a:cubicBezTo>
                    <a:pt x="1039" y="1740"/>
                    <a:pt x="1038" y="1740"/>
                    <a:pt x="1038" y="1740"/>
                  </a:cubicBezTo>
                  <a:cubicBezTo>
                    <a:pt x="1038" y="1740"/>
                    <a:pt x="1038" y="1739"/>
                    <a:pt x="1038" y="1739"/>
                  </a:cubicBezTo>
                  <a:cubicBezTo>
                    <a:pt x="1038" y="1739"/>
                    <a:pt x="1039" y="1738"/>
                    <a:pt x="1039" y="1739"/>
                  </a:cubicBezTo>
                  <a:cubicBezTo>
                    <a:pt x="1039" y="1739"/>
                    <a:pt x="1039" y="1739"/>
                    <a:pt x="1039" y="1739"/>
                  </a:cubicBezTo>
                  <a:cubicBezTo>
                    <a:pt x="1039" y="1740"/>
                    <a:pt x="1039" y="1740"/>
                    <a:pt x="1039" y="1740"/>
                  </a:cubicBezTo>
                  <a:cubicBezTo>
                    <a:pt x="1043" y="1745"/>
                    <a:pt x="1043" y="1745"/>
                    <a:pt x="1043" y="1745"/>
                  </a:cubicBezTo>
                  <a:cubicBezTo>
                    <a:pt x="1044" y="1740"/>
                    <a:pt x="1044" y="1740"/>
                    <a:pt x="1044" y="1740"/>
                  </a:cubicBezTo>
                  <a:cubicBezTo>
                    <a:pt x="1044" y="1740"/>
                    <a:pt x="1044" y="1740"/>
                    <a:pt x="1044" y="1740"/>
                  </a:cubicBezTo>
                  <a:cubicBezTo>
                    <a:pt x="1043" y="1745"/>
                    <a:pt x="1043" y="1745"/>
                    <a:pt x="1043" y="1745"/>
                  </a:cubicBezTo>
                  <a:cubicBezTo>
                    <a:pt x="1048" y="1740"/>
                    <a:pt x="1048" y="1740"/>
                    <a:pt x="1048" y="1740"/>
                  </a:cubicBezTo>
                  <a:cubicBezTo>
                    <a:pt x="1048" y="1740"/>
                    <a:pt x="1048" y="1740"/>
                    <a:pt x="1048" y="1740"/>
                  </a:cubicBezTo>
                  <a:cubicBezTo>
                    <a:pt x="1048" y="1740"/>
                    <a:pt x="1048" y="1740"/>
                    <a:pt x="1048" y="1739"/>
                  </a:cubicBezTo>
                  <a:cubicBezTo>
                    <a:pt x="1049" y="1739"/>
                    <a:pt x="1049" y="1739"/>
                    <a:pt x="1049" y="1740"/>
                  </a:cubicBezTo>
                  <a:cubicBezTo>
                    <a:pt x="1049" y="1740"/>
                    <a:pt x="1049" y="1740"/>
                    <a:pt x="1049" y="1741"/>
                  </a:cubicBezTo>
                  <a:cubicBezTo>
                    <a:pt x="1049" y="1741"/>
                    <a:pt x="1048" y="1741"/>
                    <a:pt x="1048" y="1740"/>
                  </a:cubicBezTo>
                  <a:cubicBezTo>
                    <a:pt x="1044" y="1745"/>
                    <a:pt x="1044" y="1745"/>
                    <a:pt x="1044" y="1745"/>
                  </a:cubicBezTo>
                  <a:cubicBezTo>
                    <a:pt x="1044" y="1745"/>
                    <a:pt x="1044" y="1745"/>
                    <a:pt x="1044" y="1745"/>
                  </a:cubicBezTo>
                  <a:cubicBezTo>
                    <a:pt x="1049" y="1743"/>
                    <a:pt x="1049" y="1743"/>
                    <a:pt x="1049" y="1743"/>
                  </a:cubicBezTo>
                  <a:cubicBezTo>
                    <a:pt x="1049" y="1743"/>
                    <a:pt x="1049" y="1743"/>
                    <a:pt x="1049" y="1743"/>
                  </a:cubicBezTo>
                  <a:cubicBezTo>
                    <a:pt x="1044" y="1745"/>
                    <a:pt x="1044" y="1745"/>
                    <a:pt x="1044" y="1745"/>
                  </a:cubicBezTo>
                  <a:cubicBezTo>
                    <a:pt x="1049" y="1748"/>
                    <a:pt x="1049" y="1748"/>
                    <a:pt x="1049" y="1748"/>
                  </a:cubicBezTo>
                  <a:cubicBezTo>
                    <a:pt x="1050" y="1748"/>
                    <a:pt x="1050" y="1748"/>
                    <a:pt x="1050" y="1748"/>
                  </a:cubicBezTo>
                  <a:cubicBezTo>
                    <a:pt x="1050" y="1748"/>
                    <a:pt x="1051" y="1749"/>
                    <a:pt x="1050" y="1749"/>
                  </a:cubicBezTo>
                  <a:cubicBezTo>
                    <a:pt x="1050" y="1749"/>
                    <a:pt x="1050" y="1749"/>
                    <a:pt x="1049" y="1749"/>
                  </a:cubicBezTo>
                  <a:cubicBezTo>
                    <a:pt x="1049" y="1749"/>
                    <a:pt x="1049" y="1749"/>
                    <a:pt x="1049" y="1748"/>
                  </a:cubicBezTo>
                  <a:cubicBezTo>
                    <a:pt x="1043" y="1745"/>
                    <a:pt x="1043" y="1745"/>
                    <a:pt x="1043" y="1745"/>
                  </a:cubicBezTo>
                  <a:lnTo>
                    <a:pt x="1046" y="1750"/>
                  </a:lnTo>
                  <a:close/>
                  <a:moveTo>
                    <a:pt x="1450" y="1565"/>
                  </a:moveTo>
                  <a:cubicBezTo>
                    <a:pt x="1449" y="1565"/>
                    <a:pt x="1447" y="1565"/>
                    <a:pt x="1444" y="1565"/>
                  </a:cubicBezTo>
                  <a:cubicBezTo>
                    <a:pt x="1442" y="1565"/>
                    <a:pt x="1439" y="1564"/>
                    <a:pt x="1439" y="1564"/>
                  </a:cubicBezTo>
                  <a:cubicBezTo>
                    <a:pt x="1439" y="1564"/>
                    <a:pt x="1442" y="1563"/>
                    <a:pt x="1445" y="1563"/>
                  </a:cubicBezTo>
                  <a:cubicBezTo>
                    <a:pt x="1447" y="1564"/>
                    <a:pt x="1450" y="1564"/>
                    <a:pt x="1450" y="1565"/>
                  </a:cubicBezTo>
                  <a:close/>
                  <a:moveTo>
                    <a:pt x="1452" y="1563"/>
                  </a:moveTo>
                  <a:cubicBezTo>
                    <a:pt x="1452" y="1563"/>
                    <a:pt x="1452" y="1561"/>
                    <a:pt x="1452" y="1558"/>
                  </a:cubicBezTo>
                  <a:cubicBezTo>
                    <a:pt x="1452" y="1555"/>
                    <a:pt x="1453" y="1553"/>
                    <a:pt x="1453" y="1553"/>
                  </a:cubicBezTo>
                  <a:cubicBezTo>
                    <a:pt x="1453" y="1553"/>
                    <a:pt x="1454" y="1555"/>
                    <a:pt x="1454" y="1558"/>
                  </a:cubicBezTo>
                  <a:cubicBezTo>
                    <a:pt x="1453" y="1561"/>
                    <a:pt x="1453" y="1563"/>
                    <a:pt x="1452" y="1563"/>
                  </a:cubicBezTo>
                  <a:close/>
                  <a:moveTo>
                    <a:pt x="1452" y="1566"/>
                  </a:moveTo>
                  <a:cubicBezTo>
                    <a:pt x="1451" y="1566"/>
                    <a:pt x="1451" y="1565"/>
                    <a:pt x="1452" y="1565"/>
                  </a:cubicBezTo>
                  <a:cubicBezTo>
                    <a:pt x="1452" y="1564"/>
                    <a:pt x="1453" y="1564"/>
                    <a:pt x="1453" y="1565"/>
                  </a:cubicBezTo>
                  <a:cubicBezTo>
                    <a:pt x="1453" y="1565"/>
                    <a:pt x="1453" y="1566"/>
                    <a:pt x="1453" y="1566"/>
                  </a:cubicBezTo>
                  <a:cubicBezTo>
                    <a:pt x="1453" y="1566"/>
                    <a:pt x="1452" y="1566"/>
                    <a:pt x="1452" y="1566"/>
                  </a:cubicBezTo>
                  <a:close/>
                  <a:moveTo>
                    <a:pt x="1453" y="1568"/>
                  </a:moveTo>
                  <a:cubicBezTo>
                    <a:pt x="1453" y="1568"/>
                    <a:pt x="1454" y="1570"/>
                    <a:pt x="1454" y="1573"/>
                  </a:cubicBezTo>
                  <a:cubicBezTo>
                    <a:pt x="1454" y="1576"/>
                    <a:pt x="1453" y="1578"/>
                    <a:pt x="1453" y="1578"/>
                  </a:cubicBezTo>
                  <a:cubicBezTo>
                    <a:pt x="1453" y="1578"/>
                    <a:pt x="1452" y="1576"/>
                    <a:pt x="1452" y="1573"/>
                  </a:cubicBezTo>
                  <a:cubicBezTo>
                    <a:pt x="1452" y="1570"/>
                    <a:pt x="1452" y="1568"/>
                    <a:pt x="1453" y="1568"/>
                  </a:cubicBezTo>
                  <a:close/>
                  <a:moveTo>
                    <a:pt x="1458" y="1559"/>
                  </a:moveTo>
                  <a:cubicBezTo>
                    <a:pt x="1458" y="1559"/>
                    <a:pt x="1458" y="1558"/>
                    <a:pt x="1458" y="1558"/>
                  </a:cubicBezTo>
                  <a:cubicBezTo>
                    <a:pt x="1459" y="1559"/>
                    <a:pt x="1459" y="1559"/>
                    <a:pt x="1459" y="1559"/>
                  </a:cubicBezTo>
                  <a:cubicBezTo>
                    <a:pt x="1459" y="1559"/>
                    <a:pt x="1458" y="1559"/>
                    <a:pt x="1458" y="1559"/>
                  </a:cubicBezTo>
                  <a:close/>
                  <a:moveTo>
                    <a:pt x="1459" y="1564"/>
                  </a:moveTo>
                  <a:cubicBezTo>
                    <a:pt x="1462" y="1564"/>
                    <a:pt x="1465" y="1565"/>
                    <a:pt x="1465" y="1565"/>
                  </a:cubicBezTo>
                  <a:cubicBezTo>
                    <a:pt x="1465" y="1565"/>
                    <a:pt x="1462" y="1566"/>
                    <a:pt x="1459" y="1566"/>
                  </a:cubicBezTo>
                  <a:cubicBezTo>
                    <a:pt x="1457" y="1566"/>
                    <a:pt x="1454" y="1566"/>
                    <a:pt x="1454" y="1565"/>
                  </a:cubicBezTo>
                  <a:cubicBezTo>
                    <a:pt x="1454" y="1565"/>
                    <a:pt x="1457" y="1564"/>
                    <a:pt x="1459" y="1564"/>
                  </a:cubicBezTo>
                  <a:close/>
                  <a:moveTo>
                    <a:pt x="1642" y="1321"/>
                  </a:moveTo>
                  <a:cubicBezTo>
                    <a:pt x="1648" y="1320"/>
                    <a:pt x="1648" y="1320"/>
                    <a:pt x="1648" y="1320"/>
                  </a:cubicBezTo>
                  <a:cubicBezTo>
                    <a:pt x="1648" y="1320"/>
                    <a:pt x="1648" y="1320"/>
                    <a:pt x="1648" y="1320"/>
                  </a:cubicBezTo>
                  <a:cubicBezTo>
                    <a:pt x="1642" y="1322"/>
                    <a:pt x="1642" y="1322"/>
                    <a:pt x="1642" y="1322"/>
                  </a:cubicBezTo>
                  <a:cubicBezTo>
                    <a:pt x="1648" y="1327"/>
                    <a:pt x="1648" y="1327"/>
                    <a:pt x="1648" y="1327"/>
                  </a:cubicBezTo>
                  <a:cubicBezTo>
                    <a:pt x="1648" y="1327"/>
                    <a:pt x="1648" y="1327"/>
                    <a:pt x="1649" y="1327"/>
                  </a:cubicBezTo>
                  <a:cubicBezTo>
                    <a:pt x="1649" y="1327"/>
                    <a:pt x="1649" y="1328"/>
                    <a:pt x="1649" y="1328"/>
                  </a:cubicBezTo>
                  <a:cubicBezTo>
                    <a:pt x="1648" y="1328"/>
                    <a:pt x="1648" y="1328"/>
                    <a:pt x="1648" y="1328"/>
                  </a:cubicBezTo>
                  <a:cubicBezTo>
                    <a:pt x="1647" y="1328"/>
                    <a:pt x="1647" y="1327"/>
                    <a:pt x="1647" y="1327"/>
                  </a:cubicBezTo>
                  <a:cubicBezTo>
                    <a:pt x="1641" y="1322"/>
                    <a:pt x="1641" y="1322"/>
                    <a:pt x="1641" y="1322"/>
                  </a:cubicBezTo>
                  <a:cubicBezTo>
                    <a:pt x="1643" y="1328"/>
                    <a:pt x="1643" y="1328"/>
                    <a:pt x="1643" y="1328"/>
                  </a:cubicBezTo>
                  <a:cubicBezTo>
                    <a:pt x="1643" y="1328"/>
                    <a:pt x="1643" y="1328"/>
                    <a:pt x="1643" y="1328"/>
                  </a:cubicBezTo>
                  <a:cubicBezTo>
                    <a:pt x="1641" y="1322"/>
                    <a:pt x="1641" y="1322"/>
                    <a:pt x="1641" y="1322"/>
                  </a:cubicBezTo>
                  <a:cubicBezTo>
                    <a:pt x="1641" y="1322"/>
                    <a:pt x="1641" y="1322"/>
                    <a:pt x="1641" y="1322"/>
                  </a:cubicBezTo>
                  <a:cubicBezTo>
                    <a:pt x="1641" y="1322"/>
                    <a:pt x="1641" y="1322"/>
                    <a:pt x="1641" y="1322"/>
                  </a:cubicBezTo>
                  <a:cubicBezTo>
                    <a:pt x="1639" y="1329"/>
                    <a:pt x="1639" y="1329"/>
                    <a:pt x="1639" y="1329"/>
                  </a:cubicBezTo>
                  <a:cubicBezTo>
                    <a:pt x="1639" y="1329"/>
                    <a:pt x="1639" y="1330"/>
                    <a:pt x="1639" y="1330"/>
                  </a:cubicBezTo>
                  <a:cubicBezTo>
                    <a:pt x="1639" y="1331"/>
                    <a:pt x="1639" y="1331"/>
                    <a:pt x="1638" y="1331"/>
                  </a:cubicBezTo>
                  <a:cubicBezTo>
                    <a:pt x="1638" y="1331"/>
                    <a:pt x="1638" y="1330"/>
                    <a:pt x="1638" y="1330"/>
                  </a:cubicBezTo>
                  <a:cubicBezTo>
                    <a:pt x="1638" y="1329"/>
                    <a:pt x="1638" y="1329"/>
                    <a:pt x="1638" y="1329"/>
                  </a:cubicBezTo>
                  <a:cubicBezTo>
                    <a:pt x="1641" y="1322"/>
                    <a:pt x="1641" y="1322"/>
                    <a:pt x="1641" y="1322"/>
                  </a:cubicBezTo>
                  <a:cubicBezTo>
                    <a:pt x="1636" y="1326"/>
                    <a:pt x="1636" y="1326"/>
                    <a:pt x="1636" y="1326"/>
                  </a:cubicBezTo>
                  <a:cubicBezTo>
                    <a:pt x="1636" y="1325"/>
                    <a:pt x="1636" y="1325"/>
                    <a:pt x="1636" y="1325"/>
                  </a:cubicBezTo>
                  <a:cubicBezTo>
                    <a:pt x="1641" y="1322"/>
                    <a:pt x="1641" y="1322"/>
                    <a:pt x="1641" y="1322"/>
                  </a:cubicBezTo>
                  <a:cubicBezTo>
                    <a:pt x="1633" y="1322"/>
                    <a:pt x="1633" y="1322"/>
                    <a:pt x="1633" y="1322"/>
                  </a:cubicBezTo>
                  <a:cubicBezTo>
                    <a:pt x="1633" y="1323"/>
                    <a:pt x="1633" y="1323"/>
                    <a:pt x="1632" y="1323"/>
                  </a:cubicBezTo>
                  <a:cubicBezTo>
                    <a:pt x="1632" y="1323"/>
                    <a:pt x="1631" y="1323"/>
                    <a:pt x="1631" y="1322"/>
                  </a:cubicBezTo>
                  <a:cubicBezTo>
                    <a:pt x="1631" y="1322"/>
                    <a:pt x="1632" y="1322"/>
                    <a:pt x="1632" y="1322"/>
                  </a:cubicBezTo>
                  <a:cubicBezTo>
                    <a:pt x="1632" y="1322"/>
                    <a:pt x="1633" y="1322"/>
                    <a:pt x="1633" y="1322"/>
                  </a:cubicBezTo>
                  <a:cubicBezTo>
                    <a:pt x="1641" y="1321"/>
                    <a:pt x="1641" y="1321"/>
                    <a:pt x="1641" y="1321"/>
                  </a:cubicBezTo>
                  <a:cubicBezTo>
                    <a:pt x="1636" y="1317"/>
                    <a:pt x="1636" y="1317"/>
                    <a:pt x="1636" y="1317"/>
                  </a:cubicBezTo>
                  <a:cubicBezTo>
                    <a:pt x="1636" y="1317"/>
                    <a:pt x="1636" y="1317"/>
                    <a:pt x="1636" y="1317"/>
                  </a:cubicBezTo>
                  <a:cubicBezTo>
                    <a:pt x="1641" y="1321"/>
                    <a:pt x="1641" y="1321"/>
                    <a:pt x="1641" y="1321"/>
                  </a:cubicBezTo>
                  <a:cubicBezTo>
                    <a:pt x="1638" y="1314"/>
                    <a:pt x="1638" y="1314"/>
                    <a:pt x="1638" y="1314"/>
                  </a:cubicBezTo>
                  <a:cubicBezTo>
                    <a:pt x="1637" y="1314"/>
                    <a:pt x="1637" y="1314"/>
                    <a:pt x="1637" y="1314"/>
                  </a:cubicBezTo>
                  <a:cubicBezTo>
                    <a:pt x="1636" y="1313"/>
                    <a:pt x="1636" y="1313"/>
                    <a:pt x="1637" y="1313"/>
                  </a:cubicBezTo>
                  <a:cubicBezTo>
                    <a:pt x="1637" y="1312"/>
                    <a:pt x="1638" y="1312"/>
                    <a:pt x="1638" y="1313"/>
                  </a:cubicBezTo>
                  <a:cubicBezTo>
                    <a:pt x="1638" y="1313"/>
                    <a:pt x="1638" y="1313"/>
                    <a:pt x="1638" y="1314"/>
                  </a:cubicBezTo>
                  <a:cubicBezTo>
                    <a:pt x="1638" y="1314"/>
                    <a:pt x="1638" y="1314"/>
                    <a:pt x="1638" y="1314"/>
                  </a:cubicBezTo>
                  <a:cubicBezTo>
                    <a:pt x="1641" y="1321"/>
                    <a:pt x="1641" y="1321"/>
                    <a:pt x="1641" y="1321"/>
                  </a:cubicBezTo>
                  <a:cubicBezTo>
                    <a:pt x="1643" y="1317"/>
                    <a:pt x="1643" y="1317"/>
                    <a:pt x="1643" y="1317"/>
                  </a:cubicBezTo>
                  <a:cubicBezTo>
                    <a:pt x="1643" y="1317"/>
                    <a:pt x="1643" y="1317"/>
                    <a:pt x="1643" y="1317"/>
                  </a:cubicBezTo>
                  <a:cubicBezTo>
                    <a:pt x="1642" y="1321"/>
                    <a:pt x="1642" y="1321"/>
                    <a:pt x="1642" y="1321"/>
                  </a:cubicBezTo>
                  <a:cubicBezTo>
                    <a:pt x="1648" y="1317"/>
                    <a:pt x="1648" y="1317"/>
                    <a:pt x="1648" y="1317"/>
                  </a:cubicBezTo>
                  <a:cubicBezTo>
                    <a:pt x="1648" y="1317"/>
                    <a:pt x="1648" y="1317"/>
                    <a:pt x="1648" y="1317"/>
                  </a:cubicBezTo>
                  <a:cubicBezTo>
                    <a:pt x="1648" y="1317"/>
                    <a:pt x="1649" y="1316"/>
                    <a:pt x="1649" y="1316"/>
                  </a:cubicBezTo>
                  <a:cubicBezTo>
                    <a:pt x="1650" y="1316"/>
                    <a:pt x="1650" y="1316"/>
                    <a:pt x="1650" y="1317"/>
                  </a:cubicBezTo>
                  <a:cubicBezTo>
                    <a:pt x="1650" y="1317"/>
                    <a:pt x="1650" y="1318"/>
                    <a:pt x="1649" y="1318"/>
                  </a:cubicBezTo>
                  <a:cubicBezTo>
                    <a:pt x="1649" y="1318"/>
                    <a:pt x="1649" y="1318"/>
                    <a:pt x="1649" y="1317"/>
                  </a:cubicBezTo>
                  <a:cubicBezTo>
                    <a:pt x="1642" y="1321"/>
                    <a:pt x="1642" y="1321"/>
                    <a:pt x="1642" y="1321"/>
                  </a:cubicBezTo>
                  <a:close/>
                  <a:moveTo>
                    <a:pt x="1595" y="1378"/>
                  </a:moveTo>
                  <a:cubicBezTo>
                    <a:pt x="1595" y="1379"/>
                    <a:pt x="1595" y="1379"/>
                    <a:pt x="1595" y="1379"/>
                  </a:cubicBezTo>
                  <a:cubicBezTo>
                    <a:pt x="1582" y="1375"/>
                    <a:pt x="1582" y="1375"/>
                    <a:pt x="1582" y="1375"/>
                  </a:cubicBezTo>
                  <a:cubicBezTo>
                    <a:pt x="1592" y="1387"/>
                    <a:pt x="1592" y="1387"/>
                    <a:pt x="1592" y="1387"/>
                  </a:cubicBezTo>
                  <a:cubicBezTo>
                    <a:pt x="1593" y="1386"/>
                    <a:pt x="1594" y="1386"/>
                    <a:pt x="1595" y="1387"/>
                  </a:cubicBezTo>
                  <a:cubicBezTo>
                    <a:pt x="1595" y="1388"/>
                    <a:pt x="1595" y="1389"/>
                    <a:pt x="1594" y="1390"/>
                  </a:cubicBezTo>
                  <a:cubicBezTo>
                    <a:pt x="1594" y="1390"/>
                    <a:pt x="1593" y="1390"/>
                    <a:pt x="1592" y="1389"/>
                  </a:cubicBezTo>
                  <a:cubicBezTo>
                    <a:pt x="1592" y="1389"/>
                    <a:pt x="1592" y="1388"/>
                    <a:pt x="1592" y="1387"/>
                  </a:cubicBezTo>
                  <a:cubicBezTo>
                    <a:pt x="1582" y="1375"/>
                    <a:pt x="1582" y="1375"/>
                    <a:pt x="1582" y="1375"/>
                  </a:cubicBezTo>
                  <a:cubicBezTo>
                    <a:pt x="1580" y="1389"/>
                    <a:pt x="1580" y="1389"/>
                    <a:pt x="1580" y="1389"/>
                  </a:cubicBezTo>
                  <a:cubicBezTo>
                    <a:pt x="1580" y="1389"/>
                    <a:pt x="1580" y="1389"/>
                    <a:pt x="1580" y="1389"/>
                  </a:cubicBezTo>
                  <a:cubicBezTo>
                    <a:pt x="1581" y="1375"/>
                    <a:pt x="1581" y="1375"/>
                    <a:pt x="1581" y="1375"/>
                  </a:cubicBezTo>
                  <a:cubicBezTo>
                    <a:pt x="1573" y="1389"/>
                    <a:pt x="1573" y="1389"/>
                    <a:pt x="1573" y="1389"/>
                  </a:cubicBezTo>
                  <a:cubicBezTo>
                    <a:pt x="1573" y="1389"/>
                    <a:pt x="1573" y="1390"/>
                    <a:pt x="1573" y="1390"/>
                  </a:cubicBezTo>
                  <a:cubicBezTo>
                    <a:pt x="1573" y="1391"/>
                    <a:pt x="1572" y="1392"/>
                    <a:pt x="1571" y="1392"/>
                  </a:cubicBezTo>
                  <a:cubicBezTo>
                    <a:pt x="1570" y="1391"/>
                    <a:pt x="1570" y="1391"/>
                    <a:pt x="1570" y="1390"/>
                  </a:cubicBezTo>
                  <a:cubicBezTo>
                    <a:pt x="1570" y="1389"/>
                    <a:pt x="1571" y="1388"/>
                    <a:pt x="1572" y="1388"/>
                  </a:cubicBezTo>
                  <a:cubicBezTo>
                    <a:pt x="1572" y="1388"/>
                    <a:pt x="1572" y="1388"/>
                    <a:pt x="1572" y="1388"/>
                  </a:cubicBezTo>
                  <a:cubicBezTo>
                    <a:pt x="1581" y="1374"/>
                    <a:pt x="1581" y="1374"/>
                    <a:pt x="1581" y="1374"/>
                  </a:cubicBezTo>
                  <a:cubicBezTo>
                    <a:pt x="1569" y="1377"/>
                    <a:pt x="1569" y="1377"/>
                    <a:pt x="1569" y="1377"/>
                  </a:cubicBezTo>
                  <a:cubicBezTo>
                    <a:pt x="1569" y="1377"/>
                    <a:pt x="1569" y="1377"/>
                    <a:pt x="1569" y="1377"/>
                  </a:cubicBezTo>
                  <a:cubicBezTo>
                    <a:pt x="1580" y="1374"/>
                    <a:pt x="1580" y="1374"/>
                    <a:pt x="1580" y="1374"/>
                  </a:cubicBezTo>
                  <a:cubicBezTo>
                    <a:pt x="1566" y="1366"/>
                    <a:pt x="1566" y="1366"/>
                    <a:pt x="1566" y="1366"/>
                  </a:cubicBezTo>
                  <a:cubicBezTo>
                    <a:pt x="1566" y="1366"/>
                    <a:pt x="1566" y="1366"/>
                    <a:pt x="1565" y="1367"/>
                  </a:cubicBezTo>
                  <a:cubicBezTo>
                    <a:pt x="1565" y="1367"/>
                    <a:pt x="1564" y="1367"/>
                    <a:pt x="1563" y="1366"/>
                  </a:cubicBezTo>
                  <a:cubicBezTo>
                    <a:pt x="1563" y="1366"/>
                    <a:pt x="1563" y="1365"/>
                    <a:pt x="1563" y="1364"/>
                  </a:cubicBezTo>
                  <a:cubicBezTo>
                    <a:pt x="1564" y="1363"/>
                    <a:pt x="1565" y="1363"/>
                    <a:pt x="1566" y="1364"/>
                  </a:cubicBezTo>
                  <a:cubicBezTo>
                    <a:pt x="1566" y="1365"/>
                    <a:pt x="1566" y="1365"/>
                    <a:pt x="1566" y="1366"/>
                  </a:cubicBezTo>
                  <a:cubicBezTo>
                    <a:pt x="1581" y="1373"/>
                    <a:pt x="1581" y="1373"/>
                    <a:pt x="1581" y="1373"/>
                  </a:cubicBezTo>
                  <a:cubicBezTo>
                    <a:pt x="1581" y="1373"/>
                    <a:pt x="1581" y="1373"/>
                    <a:pt x="1581" y="1373"/>
                  </a:cubicBezTo>
                  <a:cubicBezTo>
                    <a:pt x="1571" y="1363"/>
                    <a:pt x="1571" y="1363"/>
                    <a:pt x="1571" y="1363"/>
                  </a:cubicBezTo>
                  <a:cubicBezTo>
                    <a:pt x="1571" y="1363"/>
                    <a:pt x="1571" y="1363"/>
                    <a:pt x="1571" y="1363"/>
                  </a:cubicBezTo>
                  <a:cubicBezTo>
                    <a:pt x="1581" y="1372"/>
                    <a:pt x="1581" y="1372"/>
                    <a:pt x="1581" y="1372"/>
                  </a:cubicBezTo>
                  <a:cubicBezTo>
                    <a:pt x="1583" y="1356"/>
                    <a:pt x="1583" y="1356"/>
                    <a:pt x="1583" y="1356"/>
                  </a:cubicBezTo>
                  <a:cubicBezTo>
                    <a:pt x="1582" y="1356"/>
                    <a:pt x="1582" y="1355"/>
                    <a:pt x="1582" y="1354"/>
                  </a:cubicBezTo>
                  <a:cubicBezTo>
                    <a:pt x="1582" y="1353"/>
                    <a:pt x="1583" y="1353"/>
                    <a:pt x="1584" y="1353"/>
                  </a:cubicBezTo>
                  <a:cubicBezTo>
                    <a:pt x="1585" y="1353"/>
                    <a:pt x="1585" y="1354"/>
                    <a:pt x="1585" y="1355"/>
                  </a:cubicBezTo>
                  <a:cubicBezTo>
                    <a:pt x="1585" y="1356"/>
                    <a:pt x="1584" y="1356"/>
                    <a:pt x="1584" y="1356"/>
                  </a:cubicBezTo>
                  <a:cubicBezTo>
                    <a:pt x="1581" y="1373"/>
                    <a:pt x="1581" y="1373"/>
                    <a:pt x="1581" y="1373"/>
                  </a:cubicBezTo>
                  <a:cubicBezTo>
                    <a:pt x="1590" y="1363"/>
                    <a:pt x="1590" y="1363"/>
                    <a:pt x="1590" y="1363"/>
                  </a:cubicBezTo>
                  <a:cubicBezTo>
                    <a:pt x="1591" y="1364"/>
                    <a:pt x="1591" y="1364"/>
                    <a:pt x="1591" y="1364"/>
                  </a:cubicBezTo>
                  <a:cubicBezTo>
                    <a:pt x="1582" y="1373"/>
                    <a:pt x="1582" y="1373"/>
                    <a:pt x="1582" y="1373"/>
                  </a:cubicBezTo>
                  <a:cubicBezTo>
                    <a:pt x="1582" y="1373"/>
                    <a:pt x="1582" y="1373"/>
                    <a:pt x="1582" y="1373"/>
                  </a:cubicBezTo>
                  <a:cubicBezTo>
                    <a:pt x="1582" y="1373"/>
                    <a:pt x="1582" y="1373"/>
                    <a:pt x="1582" y="1373"/>
                  </a:cubicBezTo>
                  <a:cubicBezTo>
                    <a:pt x="1597" y="1369"/>
                    <a:pt x="1597" y="1369"/>
                    <a:pt x="1597" y="1369"/>
                  </a:cubicBezTo>
                  <a:cubicBezTo>
                    <a:pt x="1597" y="1368"/>
                    <a:pt x="1598" y="1367"/>
                    <a:pt x="1599" y="1367"/>
                  </a:cubicBezTo>
                  <a:cubicBezTo>
                    <a:pt x="1599" y="1367"/>
                    <a:pt x="1600" y="1367"/>
                    <a:pt x="1601" y="1368"/>
                  </a:cubicBezTo>
                  <a:cubicBezTo>
                    <a:pt x="1601" y="1369"/>
                    <a:pt x="1600" y="1370"/>
                    <a:pt x="1599" y="1370"/>
                  </a:cubicBezTo>
                  <a:cubicBezTo>
                    <a:pt x="1599" y="1370"/>
                    <a:pt x="1598" y="1370"/>
                    <a:pt x="1598" y="1370"/>
                  </a:cubicBezTo>
                  <a:cubicBezTo>
                    <a:pt x="1582" y="1374"/>
                    <a:pt x="1582" y="1374"/>
                    <a:pt x="1582" y="1374"/>
                  </a:cubicBezTo>
                  <a:lnTo>
                    <a:pt x="1595" y="1378"/>
                  </a:lnTo>
                  <a:close/>
                  <a:moveTo>
                    <a:pt x="1758" y="1191"/>
                  </a:moveTo>
                  <a:cubicBezTo>
                    <a:pt x="1756" y="1197"/>
                    <a:pt x="1755" y="1203"/>
                    <a:pt x="1754" y="1209"/>
                  </a:cubicBezTo>
                  <a:cubicBezTo>
                    <a:pt x="1753" y="1209"/>
                    <a:pt x="1753" y="1210"/>
                    <a:pt x="1753" y="1211"/>
                  </a:cubicBezTo>
                  <a:cubicBezTo>
                    <a:pt x="1749" y="1217"/>
                    <a:pt x="1745" y="1224"/>
                    <a:pt x="1739" y="1229"/>
                  </a:cubicBezTo>
                  <a:cubicBezTo>
                    <a:pt x="1737" y="1231"/>
                    <a:pt x="1733" y="1233"/>
                    <a:pt x="1730" y="1235"/>
                  </a:cubicBezTo>
                  <a:cubicBezTo>
                    <a:pt x="1727" y="1236"/>
                    <a:pt x="1723" y="1237"/>
                    <a:pt x="1719" y="1238"/>
                  </a:cubicBezTo>
                  <a:cubicBezTo>
                    <a:pt x="1715" y="1238"/>
                    <a:pt x="1712" y="1240"/>
                    <a:pt x="1708" y="1240"/>
                  </a:cubicBezTo>
                  <a:cubicBezTo>
                    <a:pt x="1705" y="1242"/>
                    <a:pt x="1701" y="1243"/>
                    <a:pt x="1698" y="1245"/>
                  </a:cubicBezTo>
                  <a:cubicBezTo>
                    <a:pt x="1691" y="1250"/>
                    <a:pt x="1686" y="1255"/>
                    <a:pt x="1681" y="1261"/>
                  </a:cubicBezTo>
                  <a:cubicBezTo>
                    <a:pt x="1680" y="1262"/>
                    <a:pt x="1679" y="1264"/>
                    <a:pt x="1678" y="1265"/>
                  </a:cubicBezTo>
                  <a:cubicBezTo>
                    <a:pt x="1677" y="1264"/>
                    <a:pt x="1677" y="1264"/>
                    <a:pt x="1677" y="1264"/>
                  </a:cubicBezTo>
                  <a:cubicBezTo>
                    <a:pt x="1677" y="1265"/>
                    <a:pt x="1677" y="1265"/>
                    <a:pt x="1677" y="1265"/>
                  </a:cubicBezTo>
                  <a:cubicBezTo>
                    <a:pt x="1676" y="1266"/>
                    <a:pt x="1676" y="1266"/>
                    <a:pt x="1676" y="1266"/>
                  </a:cubicBezTo>
                  <a:cubicBezTo>
                    <a:pt x="1676" y="1266"/>
                    <a:pt x="1677" y="1265"/>
                    <a:pt x="1675" y="1266"/>
                  </a:cubicBezTo>
                  <a:cubicBezTo>
                    <a:pt x="1675" y="1266"/>
                    <a:pt x="1675" y="1266"/>
                    <a:pt x="1675" y="1266"/>
                  </a:cubicBezTo>
                  <a:cubicBezTo>
                    <a:pt x="1675" y="1266"/>
                    <a:pt x="1675" y="1266"/>
                    <a:pt x="1675" y="1266"/>
                  </a:cubicBezTo>
                  <a:cubicBezTo>
                    <a:pt x="1675" y="1266"/>
                    <a:pt x="1675" y="1266"/>
                    <a:pt x="1675" y="1266"/>
                  </a:cubicBezTo>
                  <a:cubicBezTo>
                    <a:pt x="1675" y="1266"/>
                    <a:pt x="1675" y="1266"/>
                    <a:pt x="1675" y="1266"/>
                  </a:cubicBezTo>
                  <a:cubicBezTo>
                    <a:pt x="1675" y="1267"/>
                    <a:pt x="1674" y="1267"/>
                    <a:pt x="1674" y="1267"/>
                  </a:cubicBezTo>
                  <a:cubicBezTo>
                    <a:pt x="1673" y="1267"/>
                    <a:pt x="1673" y="1268"/>
                    <a:pt x="1673" y="1268"/>
                  </a:cubicBezTo>
                  <a:cubicBezTo>
                    <a:pt x="1670" y="1268"/>
                    <a:pt x="1670" y="1268"/>
                    <a:pt x="1670" y="1268"/>
                  </a:cubicBezTo>
                  <a:cubicBezTo>
                    <a:pt x="1666" y="1269"/>
                    <a:pt x="1666" y="1269"/>
                    <a:pt x="1666" y="1269"/>
                  </a:cubicBezTo>
                  <a:cubicBezTo>
                    <a:pt x="1662" y="1271"/>
                    <a:pt x="1662" y="1271"/>
                    <a:pt x="1662" y="1271"/>
                  </a:cubicBezTo>
                  <a:cubicBezTo>
                    <a:pt x="1658" y="1272"/>
                    <a:pt x="1658" y="1272"/>
                    <a:pt x="1658" y="1272"/>
                  </a:cubicBezTo>
                  <a:cubicBezTo>
                    <a:pt x="1657" y="1273"/>
                    <a:pt x="1657" y="1273"/>
                    <a:pt x="1656" y="1273"/>
                  </a:cubicBezTo>
                  <a:cubicBezTo>
                    <a:pt x="1654" y="1274"/>
                    <a:pt x="1654" y="1274"/>
                    <a:pt x="1654" y="1274"/>
                  </a:cubicBezTo>
                  <a:cubicBezTo>
                    <a:pt x="1651" y="1275"/>
                    <a:pt x="1649" y="1277"/>
                    <a:pt x="1646" y="1278"/>
                  </a:cubicBezTo>
                  <a:cubicBezTo>
                    <a:pt x="1644" y="1280"/>
                    <a:pt x="1641" y="1281"/>
                    <a:pt x="1639" y="1283"/>
                  </a:cubicBezTo>
                  <a:cubicBezTo>
                    <a:pt x="1632" y="1288"/>
                    <a:pt x="1632" y="1288"/>
                    <a:pt x="1632" y="1288"/>
                  </a:cubicBezTo>
                  <a:cubicBezTo>
                    <a:pt x="1618" y="1299"/>
                    <a:pt x="1618" y="1299"/>
                    <a:pt x="1618" y="1299"/>
                  </a:cubicBezTo>
                  <a:cubicBezTo>
                    <a:pt x="1616" y="1301"/>
                    <a:pt x="1614" y="1302"/>
                    <a:pt x="1611" y="1304"/>
                  </a:cubicBezTo>
                  <a:cubicBezTo>
                    <a:pt x="1609" y="1306"/>
                    <a:pt x="1607" y="1308"/>
                    <a:pt x="1605" y="1310"/>
                  </a:cubicBezTo>
                  <a:cubicBezTo>
                    <a:pt x="1603" y="1313"/>
                    <a:pt x="1601" y="1315"/>
                    <a:pt x="1599" y="1318"/>
                  </a:cubicBezTo>
                  <a:cubicBezTo>
                    <a:pt x="1598" y="1320"/>
                    <a:pt x="1596" y="1323"/>
                    <a:pt x="1595" y="1326"/>
                  </a:cubicBezTo>
                  <a:cubicBezTo>
                    <a:pt x="1593" y="1331"/>
                    <a:pt x="1592" y="1337"/>
                    <a:pt x="1591" y="1343"/>
                  </a:cubicBezTo>
                  <a:cubicBezTo>
                    <a:pt x="1590" y="1350"/>
                    <a:pt x="1590" y="1350"/>
                    <a:pt x="1590" y="1350"/>
                  </a:cubicBezTo>
                  <a:cubicBezTo>
                    <a:pt x="1588" y="1347"/>
                    <a:pt x="1583" y="1345"/>
                    <a:pt x="1579" y="1346"/>
                  </a:cubicBezTo>
                  <a:cubicBezTo>
                    <a:pt x="1575" y="1348"/>
                    <a:pt x="1572" y="1352"/>
                    <a:pt x="1572" y="1357"/>
                  </a:cubicBezTo>
                  <a:cubicBezTo>
                    <a:pt x="1570" y="1355"/>
                    <a:pt x="1566" y="1354"/>
                    <a:pt x="1563" y="1355"/>
                  </a:cubicBezTo>
                  <a:cubicBezTo>
                    <a:pt x="1558" y="1357"/>
                    <a:pt x="1555" y="1363"/>
                    <a:pt x="1556" y="1368"/>
                  </a:cubicBezTo>
                  <a:cubicBezTo>
                    <a:pt x="1558" y="1373"/>
                    <a:pt x="1562" y="1377"/>
                    <a:pt x="1567" y="1376"/>
                  </a:cubicBezTo>
                  <a:cubicBezTo>
                    <a:pt x="1567" y="1376"/>
                    <a:pt x="1567" y="1376"/>
                    <a:pt x="1567" y="1376"/>
                  </a:cubicBezTo>
                  <a:cubicBezTo>
                    <a:pt x="1563" y="1379"/>
                    <a:pt x="1561" y="1384"/>
                    <a:pt x="1562" y="1389"/>
                  </a:cubicBezTo>
                  <a:cubicBezTo>
                    <a:pt x="1564" y="1395"/>
                    <a:pt x="1570" y="1398"/>
                    <a:pt x="1575" y="1397"/>
                  </a:cubicBezTo>
                  <a:cubicBezTo>
                    <a:pt x="1578" y="1396"/>
                    <a:pt x="1580" y="1393"/>
                    <a:pt x="1582" y="1391"/>
                  </a:cubicBezTo>
                  <a:cubicBezTo>
                    <a:pt x="1584" y="1396"/>
                    <a:pt x="1589" y="1399"/>
                    <a:pt x="1594" y="1397"/>
                  </a:cubicBezTo>
                  <a:cubicBezTo>
                    <a:pt x="1600" y="1396"/>
                    <a:pt x="1603" y="1390"/>
                    <a:pt x="1601" y="1384"/>
                  </a:cubicBezTo>
                  <a:cubicBezTo>
                    <a:pt x="1601" y="1383"/>
                    <a:pt x="1600" y="1381"/>
                    <a:pt x="1599" y="1380"/>
                  </a:cubicBezTo>
                  <a:cubicBezTo>
                    <a:pt x="1599" y="1380"/>
                    <a:pt x="1600" y="1380"/>
                    <a:pt x="1600" y="1380"/>
                  </a:cubicBezTo>
                  <a:cubicBezTo>
                    <a:pt x="1605" y="1378"/>
                    <a:pt x="1608" y="1372"/>
                    <a:pt x="1607" y="1367"/>
                  </a:cubicBezTo>
                  <a:cubicBezTo>
                    <a:pt x="1605" y="1361"/>
                    <a:pt x="1599" y="1357"/>
                    <a:pt x="1594" y="1359"/>
                  </a:cubicBezTo>
                  <a:cubicBezTo>
                    <a:pt x="1593" y="1359"/>
                    <a:pt x="1593" y="1359"/>
                    <a:pt x="1593" y="1359"/>
                  </a:cubicBezTo>
                  <a:cubicBezTo>
                    <a:pt x="1596" y="1344"/>
                    <a:pt x="1596" y="1344"/>
                    <a:pt x="1596" y="1344"/>
                  </a:cubicBezTo>
                  <a:cubicBezTo>
                    <a:pt x="1597" y="1338"/>
                    <a:pt x="1598" y="1333"/>
                    <a:pt x="1600" y="1328"/>
                  </a:cubicBezTo>
                  <a:cubicBezTo>
                    <a:pt x="1601" y="1325"/>
                    <a:pt x="1602" y="1323"/>
                    <a:pt x="1604" y="1321"/>
                  </a:cubicBezTo>
                  <a:cubicBezTo>
                    <a:pt x="1605" y="1318"/>
                    <a:pt x="1607" y="1316"/>
                    <a:pt x="1609" y="1314"/>
                  </a:cubicBezTo>
                  <a:cubicBezTo>
                    <a:pt x="1611" y="1313"/>
                    <a:pt x="1613" y="1311"/>
                    <a:pt x="1615" y="1309"/>
                  </a:cubicBezTo>
                  <a:cubicBezTo>
                    <a:pt x="1617" y="1307"/>
                    <a:pt x="1620" y="1305"/>
                    <a:pt x="1622" y="1304"/>
                  </a:cubicBezTo>
                  <a:cubicBezTo>
                    <a:pt x="1636" y="1294"/>
                    <a:pt x="1636" y="1294"/>
                    <a:pt x="1636" y="1294"/>
                  </a:cubicBezTo>
                  <a:cubicBezTo>
                    <a:pt x="1643" y="1289"/>
                    <a:pt x="1643" y="1289"/>
                    <a:pt x="1643" y="1289"/>
                  </a:cubicBezTo>
                  <a:cubicBezTo>
                    <a:pt x="1645" y="1287"/>
                    <a:pt x="1647" y="1286"/>
                    <a:pt x="1650" y="1285"/>
                  </a:cubicBezTo>
                  <a:cubicBezTo>
                    <a:pt x="1652" y="1283"/>
                    <a:pt x="1655" y="1282"/>
                    <a:pt x="1657" y="1281"/>
                  </a:cubicBezTo>
                  <a:cubicBezTo>
                    <a:pt x="1659" y="1280"/>
                    <a:pt x="1659" y="1280"/>
                    <a:pt x="1659" y="1280"/>
                  </a:cubicBezTo>
                  <a:cubicBezTo>
                    <a:pt x="1659" y="1280"/>
                    <a:pt x="1660" y="1279"/>
                    <a:pt x="1661" y="1279"/>
                  </a:cubicBezTo>
                  <a:cubicBezTo>
                    <a:pt x="1665" y="1278"/>
                    <a:pt x="1665" y="1278"/>
                    <a:pt x="1665" y="1278"/>
                  </a:cubicBezTo>
                  <a:cubicBezTo>
                    <a:pt x="1669" y="1277"/>
                    <a:pt x="1669" y="1277"/>
                    <a:pt x="1669" y="1277"/>
                  </a:cubicBezTo>
                  <a:cubicBezTo>
                    <a:pt x="1670" y="1277"/>
                    <a:pt x="1670" y="1277"/>
                    <a:pt x="1670" y="1277"/>
                  </a:cubicBezTo>
                  <a:cubicBezTo>
                    <a:pt x="1669" y="1278"/>
                    <a:pt x="1669" y="1279"/>
                    <a:pt x="1668" y="1280"/>
                  </a:cubicBezTo>
                  <a:cubicBezTo>
                    <a:pt x="1664" y="1286"/>
                    <a:pt x="1660" y="1293"/>
                    <a:pt x="1656" y="1299"/>
                  </a:cubicBezTo>
                  <a:cubicBezTo>
                    <a:pt x="1654" y="1302"/>
                    <a:pt x="1652" y="1305"/>
                    <a:pt x="1650" y="1308"/>
                  </a:cubicBezTo>
                  <a:cubicBezTo>
                    <a:pt x="1648" y="1309"/>
                    <a:pt x="1647" y="1311"/>
                    <a:pt x="1646" y="1312"/>
                  </a:cubicBezTo>
                  <a:cubicBezTo>
                    <a:pt x="1644" y="1314"/>
                    <a:pt x="1644" y="1314"/>
                    <a:pt x="1644" y="1314"/>
                  </a:cubicBezTo>
                  <a:cubicBezTo>
                    <a:pt x="1644" y="1314"/>
                    <a:pt x="1644" y="1314"/>
                    <a:pt x="1644" y="1314"/>
                  </a:cubicBezTo>
                  <a:cubicBezTo>
                    <a:pt x="1644" y="1312"/>
                    <a:pt x="1642" y="1310"/>
                    <a:pt x="1640" y="1310"/>
                  </a:cubicBezTo>
                  <a:cubicBezTo>
                    <a:pt x="1637" y="1309"/>
                    <a:pt x="1635" y="1310"/>
                    <a:pt x="1634" y="1313"/>
                  </a:cubicBezTo>
                  <a:cubicBezTo>
                    <a:pt x="1633" y="1314"/>
                    <a:pt x="1634" y="1316"/>
                    <a:pt x="1634" y="1317"/>
                  </a:cubicBezTo>
                  <a:cubicBezTo>
                    <a:pt x="1632" y="1316"/>
                    <a:pt x="1629" y="1318"/>
                    <a:pt x="1628" y="1320"/>
                  </a:cubicBezTo>
                  <a:cubicBezTo>
                    <a:pt x="1627" y="1323"/>
                    <a:pt x="1629" y="1326"/>
                    <a:pt x="1632" y="1327"/>
                  </a:cubicBezTo>
                  <a:cubicBezTo>
                    <a:pt x="1632" y="1327"/>
                    <a:pt x="1633" y="1327"/>
                    <a:pt x="1634" y="1327"/>
                  </a:cubicBezTo>
                  <a:cubicBezTo>
                    <a:pt x="1634" y="1327"/>
                    <a:pt x="1634" y="1327"/>
                    <a:pt x="1634" y="1327"/>
                  </a:cubicBezTo>
                  <a:cubicBezTo>
                    <a:pt x="1633" y="1330"/>
                    <a:pt x="1634" y="1333"/>
                    <a:pt x="1637" y="1334"/>
                  </a:cubicBezTo>
                  <a:cubicBezTo>
                    <a:pt x="1640" y="1334"/>
                    <a:pt x="1643" y="1333"/>
                    <a:pt x="1644" y="1330"/>
                  </a:cubicBezTo>
                  <a:cubicBezTo>
                    <a:pt x="1644" y="1330"/>
                    <a:pt x="1644" y="1330"/>
                    <a:pt x="1644" y="1330"/>
                  </a:cubicBezTo>
                  <a:cubicBezTo>
                    <a:pt x="1645" y="1330"/>
                    <a:pt x="1645" y="1331"/>
                    <a:pt x="1646" y="1331"/>
                  </a:cubicBezTo>
                  <a:cubicBezTo>
                    <a:pt x="1649" y="1332"/>
                    <a:pt x="1652" y="1331"/>
                    <a:pt x="1653" y="1328"/>
                  </a:cubicBezTo>
                  <a:cubicBezTo>
                    <a:pt x="1653" y="1326"/>
                    <a:pt x="1652" y="1324"/>
                    <a:pt x="1650" y="1322"/>
                  </a:cubicBezTo>
                  <a:cubicBezTo>
                    <a:pt x="1652" y="1322"/>
                    <a:pt x="1653" y="1321"/>
                    <a:pt x="1654" y="1319"/>
                  </a:cubicBezTo>
                  <a:cubicBezTo>
                    <a:pt x="1654" y="1317"/>
                    <a:pt x="1653" y="1315"/>
                    <a:pt x="1651" y="1313"/>
                  </a:cubicBezTo>
                  <a:cubicBezTo>
                    <a:pt x="1652" y="1313"/>
                    <a:pt x="1653" y="1312"/>
                    <a:pt x="1653" y="1311"/>
                  </a:cubicBezTo>
                  <a:cubicBezTo>
                    <a:pt x="1656" y="1308"/>
                    <a:pt x="1659" y="1305"/>
                    <a:pt x="1661" y="1302"/>
                  </a:cubicBezTo>
                  <a:cubicBezTo>
                    <a:pt x="1666" y="1296"/>
                    <a:pt x="1670" y="1289"/>
                    <a:pt x="1674" y="1283"/>
                  </a:cubicBezTo>
                  <a:cubicBezTo>
                    <a:pt x="1679" y="1276"/>
                    <a:pt x="1683" y="1270"/>
                    <a:pt x="1688" y="1265"/>
                  </a:cubicBezTo>
                  <a:cubicBezTo>
                    <a:pt x="1693" y="1259"/>
                    <a:pt x="1699" y="1255"/>
                    <a:pt x="1706" y="1252"/>
                  </a:cubicBezTo>
                  <a:cubicBezTo>
                    <a:pt x="1707" y="1251"/>
                    <a:pt x="1709" y="1250"/>
                    <a:pt x="1711" y="1250"/>
                  </a:cubicBezTo>
                  <a:cubicBezTo>
                    <a:pt x="1716" y="1249"/>
                    <a:pt x="1716" y="1249"/>
                    <a:pt x="1716" y="1249"/>
                  </a:cubicBezTo>
                  <a:cubicBezTo>
                    <a:pt x="1717" y="1248"/>
                    <a:pt x="1718" y="1248"/>
                    <a:pt x="1719" y="1248"/>
                  </a:cubicBezTo>
                  <a:cubicBezTo>
                    <a:pt x="1720" y="1248"/>
                    <a:pt x="1720" y="1248"/>
                    <a:pt x="1720" y="1248"/>
                  </a:cubicBezTo>
                  <a:cubicBezTo>
                    <a:pt x="1724" y="1255"/>
                    <a:pt x="1724" y="1255"/>
                    <a:pt x="1724" y="1255"/>
                  </a:cubicBezTo>
                  <a:cubicBezTo>
                    <a:pt x="1725" y="1258"/>
                    <a:pt x="1727" y="1260"/>
                    <a:pt x="1727" y="1263"/>
                  </a:cubicBezTo>
                  <a:cubicBezTo>
                    <a:pt x="1728" y="1265"/>
                    <a:pt x="1728" y="1268"/>
                    <a:pt x="1728" y="1271"/>
                  </a:cubicBezTo>
                  <a:cubicBezTo>
                    <a:pt x="1727" y="1276"/>
                    <a:pt x="1726" y="1282"/>
                    <a:pt x="1725" y="1287"/>
                  </a:cubicBezTo>
                  <a:cubicBezTo>
                    <a:pt x="1724" y="1290"/>
                    <a:pt x="1724" y="1293"/>
                    <a:pt x="1724" y="1296"/>
                  </a:cubicBezTo>
                  <a:cubicBezTo>
                    <a:pt x="1724" y="1299"/>
                    <a:pt x="1724" y="1301"/>
                    <a:pt x="1724" y="1304"/>
                  </a:cubicBezTo>
                  <a:cubicBezTo>
                    <a:pt x="1725" y="1309"/>
                    <a:pt x="1726" y="1314"/>
                    <a:pt x="1727" y="1319"/>
                  </a:cubicBezTo>
                  <a:cubicBezTo>
                    <a:pt x="1726" y="1321"/>
                    <a:pt x="1725" y="1323"/>
                    <a:pt x="1723" y="1326"/>
                  </a:cubicBezTo>
                  <a:cubicBezTo>
                    <a:pt x="1719" y="1334"/>
                    <a:pt x="1714" y="1342"/>
                    <a:pt x="1709" y="1350"/>
                  </a:cubicBezTo>
                  <a:cubicBezTo>
                    <a:pt x="1704" y="1358"/>
                    <a:pt x="1704" y="1358"/>
                    <a:pt x="1704" y="1358"/>
                  </a:cubicBezTo>
                  <a:cubicBezTo>
                    <a:pt x="1703" y="1358"/>
                    <a:pt x="1701" y="1358"/>
                    <a:pt x="1700" y="1359"/>
                  </a:cubicBezTo>
                  <a:cubicBezTo>
                    <a:pt x="1700" y="1359"/>
                    <a:pt x="1700" y="1361"/>
                    <a:pt x="1701" y="1365"/>
                  </a:cubicBezTo>
                  <a:cubicBezTo>
                    <a:pt x="1695" y="1374"/>
                    <a:pt x="1695" y="1374"/>
                    <a:pt x="1695" y="1374"/>
                  </a:cubicBezTo>
                  <a:cubicBezTo>
                    <a:pt x="1681" y="1398"/>
                    <a:pt x="1681" y="1398"/>
                    <a:pt x="1681" y="1398"/>
                  </a:cubicBezTo>
                  <a:cubicBezTo>
                    <a:pt x="1676" y="1406"/>
                    <a:pt x="1671" y="1414"/>
                    <a:pt x="1666" y="1422"/>
                  </a:cubicBezTo>
                  <a:cubicBezTo>
                    <a:pt x="1660" y="1429"/>
                    <a:pt x="1654" y="1436"/>
                    <a:pt x="1647" y="1442"/>
                  </a:cubicBezTo>
                  <a:cubicBezTo>
                    <a:pt x="1640" y="1449"/>
                    <a:pt x="1633" y="1455"/>
                    <a:pt x="1627" y="1462"/>
                  </a:cubicBezTo>
                  <a:cubicBezTo>
                    <a:pt x="1620" y="1468"/>
                    <a:pt x="1614" y="1475"/>
                    <a:pt x="1609" y="1483"/>
                  </a:cubicBezTo>
                  <a:cubicBezTo>
                    <a:pt x="1606" y="1487"/>
                    <a:pt x="1603" y="1491"/>
                    <a:pt x="1601" y="1495"/>
                  </a:cubicBezTo>
                  <a:cubicBezTo>
                    <a:pt x="1599" y="1497"/>
                    <a:pt x="1598" y="1498"/>
                    <a:pt x="1596" y="1500"/>
                  </a:cubicBezTo>
                  <a:cubicBezTo>
                    <a:pt x="1595" y="1502"/>
                    <a:pt x="1593" y="1503"/>
                    <a:pt x="1592" y="1505"/>
                  </a:cubicBezTo>
                  <a:cubicBezTo>
                    <a:pt x="1591" y="1505"/>
                    <a:pt x="1591" y="1505"/>
                    <a:pt x="1591" y="1505"/>
                  </a:cubicBezTo>
                  <a:cubicBezTo>
                    <a:pt x="1589" y="1507"/>
                    <a:pt x="1587" y="1508"/>
                    <a:pt x="1584" y="1510"/>
                  </a:cubicBezTo>
                  <a:cubicBezTo>
                    <a:pt x="1582" y="1512"/>
                    <a:pt x="1579" y="1513"/>
                    <a:pt x="1576" y="1514"/>
                  </a:cubicBezTo>
                  <a:cubicBezTo>
                    <a:pt x="1571" y="1517"/>
                    <a:pt x="1565" y="1519"/>
                    <a:pt x="1560" y="1520"/>
                  </a:cubicBezTo>
                  <a:cubicBezTo>
                    <a:pt x="1548" y="1523"/>
                    <a:pt x="1536" y="1525"/>
                    <a:pt x="1524" y="1528"/>
                  </a:cubicBezTo>
                  <a:cubicBezTo>
                    <a:pt x="1513" y="1531"/>
                    <a:pt x="1501" y="1535"/>
                    <a:pt x="1490" y="1539"/>
                  </a:cubicBezTo>
                  <a:cubicBezTo>
                    <a:pt x="1487" y="1540"/>
                    <a:pt x="1484" y="1541"/>
                    <a:pt x="1481" y="1543"/>
                  </a:cubicBezTo>
                  <a:cubicBezTo>
                    <a:pt x="1473" y="1547"/>
                    <a:pt x="1473" y="1547"/>
                    <a:pt x="1473" y="1547"/>
                  </a:cubicBezTo>
                  <a:cubicBezTo>
                    <a:pt x="1465" y="1551"/>
                    <a:pt x="1465" y="1551"/>
                    <a:pt x="1465" y="1551"/>
                  </a:cubicBezTo>
                  <a:cubicBezTo>
                    <a:pt x="1463" y="1552"/>
                    <a:pt x="1461" y="1553"/>
                    <a:pt x="1460" y="1554"/>
                  </a:cubicBezTo>
                  <a:cubicBezTo>
                    <a:pt x="1460" y="1551"/>
                    <a:pt x="1460" y="1547"/>
                    <a:pt x="1457" y="1544"/>
                  </a:cubicBezTo>
                  <a:cubicBezTo>
                    <a:pt x="1457" y="1544"/>
                    <a:pt x="1455" y="1545"/>
                    <a:pt x="1453" y="1547"/>
                  </a:cubicBezTo>
                  <a:cubicBezTo>
                    <a:pt x="1453" y="1547"/>
                    <a:pt x="1451" y="1543"/>
                    <a:pt x="1449" y="1542"/>
                  </a:cubicBezTo>
                  <a:cubicBezTo>
                    <a:pt x="1449" y="1542"/>
                    <a:pt x="1442" y="1548"/>
                    <a:pt x="1443" y="1555"/>
                  </a:cubicBezTo>
                  <a:cubicBezTo>
                    <a:pt x="1436" y="1553"/>
                    <a:pt x="1430" y="1561"/>
                    <a:pt x="1430" y="1561"/>
                  </a:cubicBezTo>
                  <a:cubicBezTo>
                    <a:pt x="1431" y="1563"/>
                    <a:pt x="1434" y="1564"/>
                    <a:pt x="1434" y="1564"/>
                  </a:cubicBezTo>
                  <a:cubicBezTo>
                    <a:pt x="1433" y="1566"/>
                    <a:pt x="1432" y="1569"/>
                    <a:pt x="1432" y="1569"/>
                  </a:cubicBezTo>
                  <a:cubicBezTo>
                    <a:pt x="1437" y="1573"/>
                    <a:pt x="1443" y="1571"/>
                    <a:pt x="1446" y="1570"/>
                  </a:cubicBezTo>
                  <a:cubicBezTo>
                    <a:pt x="1445" y="1573"/>
                    <a:pt x="1443" y="1579"/>
                    <a:pt x="1447" y="1585"/>
                  </a:cubicBezTo>
                  <a:cubicBezTo>
                    <a:pt x="1447" y="1585"/>
                    <a:pt x="1450" y="1584"/>
                    <a:pt x="1451" y="1582"/>
                  </a:cubicBezTo>
                  <a:cubicBezTo>
                    <a:pt x="1451" y="1582"/>
                    <a:pt x="1453" y="1586"/>
                    <a:pt x="1455" y="1587"/>
                  </a:cubicBezTo>
                  <a:cubicBezTo>
                    <a:pt x="1455" y="1587"/>
                    <a:pt x="1462" y="1582"/>
                    <a:pt x="1461" y="1574"/>
                  </a:cubicBezTo>
                  <a:cubicBezTo>
                    <a:pt x="1469" y="1576"/>
                    <a:pt x="1475" y="1568"/>
                    <a:pt x="1475" y="1568"/>
                  </a:cubicBezTo>
                  <a:cubicBezTo>
                    <a:pt x="1473" y="1566"/>
                    <a:pt x="1470" y="1565"/>
                    <a:pt x="1470" y="1565"/>
                  </a:cubicBezTo>
                  <a:cubicBezTo>
                    <a:pt x="1472" y="1563"/>
                    <a:pt x="1473" y="1561"/>
                    <a:pt x="1473" y="1561"/>
                  </a:cubicBezTo>
                  <a:cubicBezTo>
                    <a:pt x="1468" y="1557"/>
                    <a:pt x="1463" y="1557"/>
                    <a:pt x="1460" y="1558"/>
                  </a:cubicBezTo>
                  <a:cubicBezTo>
                    <a:pt x="1464" y="1556"/>
                    <a:pt x="1464" y="1556"/>
                    <a:pt x="1464" y="1556"/>
                  </a:cubicBezTo>
                  <a:cubicBezTo>
                    <a:pt x="1464" y="1556"/>
                    <a:pt x="1465" y="1555"/>
                    <a:pt x="1466" y="1555"/>
                  </a:cubicBezTo>
                  <a:cubicBezTo>
                    <a:pt x="1468" y="1554"/>
                    <a:pt x="1468" y="1554"/>
                    <a:pt x="1468" y="1554"/>
                  </a:cubicBezTo>
                  <a:cubicBezTo>
                    <a:pt x="1478" y="1550"/>
                    <a:pt x="1478" y="1550"/>
                    <a:pt x="1478" y="1550"/>
                  </a:cubicBezTo>
                  <a:cubicBezTo>
                    <a:pt x="1483" y="1547"/>
                    <a:pt x="1483" y="1547"/>
                    <a:pt x="1483" y="1547"/>
                  </a:cubicBezTo>
                  <a:cubicBezTo>
                    <a:pt x="1486" y="1546"/>
                    <a:pt x="1486" y="1546"/>
                    <a:pt x="1486" y="1546"/>
                  </a:cubicBezTo>
                  <a:cubicBezTo>
                    <a:pt x="1488" y="1545"/>
                    <a:pt x="1488" y="1545"/>
                    <a:pt x="1488" y="1545"/>
                  </a:cubicBezTo>
                  <a:cubicBezTo>
                    <a:pt x="1491" y="1544"/>
                    <a:pt x="1495" y="1543"/>
                    <a:pt x="1498" y="1542"/>
                  </a:cubicBezTo>
                  <a:cubicBezTo>
                    <a:pt x="1512" y="1537"/>
                    <a:pt x="1526" y="1534"/>
                    <a:pt x="1540" y="1532"/>
                  </a:cubicBezTo>
                  <a:cubicBezTo>
                    <a:pt x="1553" y="1529"/>
                    <a:pt x="1567" y="1527"/>
                    <a:pt x="1580" y="1521"/>
                  </a:cubicBezTo>
                  <a:cubicBezTo>
                    <a:pt x="1580" y="1531"/>
                    <a:pt x="1580" y="1541"/>
                    <a:pt x="1579" y="1551"/>
                  </a:cubicBezTo>
                  <a:cubicBezTo>
                    <a:pt x="1578" y="1557"/>
                    <a:pt x="1576" y="1562"/>
                    <a:pt x="1574" y="1568"/>
                  </a:cubicBezTo>
                  <a:cubicBezTo>
                    <a:pt x="1572" y="1573"/>
                    <a:pt x="1570" y="1579"/>
                    <a:pt x="1568" y="1584"/>
                  </a:cubicBezTo>
                  <a:cubicBezTo>
                    <a:pt x="1565" y="1590"/>
                    <a:pt x="1563" y="1595"/>
                    <a:pt x="1562" y="1601"/>
                  </a:cubicBezTo>
                  <a:cubicBezTo>
                    <a:pt x="1561" y="1607"/>
                    <a:pt x="1560" y="1613"/>
                    <a:pt x="1559" y="1618"/>
                  </a:cubicBezTo>
                  <a:cubicBezTo>
                    <a:pt x="1558" y="1624"/>
                    <a:pt x="1557" y="1630"/>
                    <a:pt x="1554" y="1635"/>
                  </a:cubicBezTo>
                  <a:cubicBezTo>
                    <a:pt x="1552" y="1640"/>
                    <a:pt x="1548" y="1645"/>
                    <a:pt x="1544" y="1649"/>
                  </a:cubicBezTo>
                  <a:cubicBezTo>
                    <a:pt x="1540" y="1653"/>
                    <a:pt x="1535" y="1656"/>
                    <a:pt x="1530" y="1660"/>
                  </a:cubicBezTo>
                  <a:cubicBezTo>
                    <a:pt x="1529" y="1659"/>
                    <a:pt x="1529" y="1659"/>
                    <a:pt x="1529" y="1659"/>
                  </a:cubicBezTo>
                  <a:cubicBezTo>
                    <a:pt x="1529" y="1660"/>
                    <a:pt x="1529" y="1660"/>
                    <a:pt x="1529" y="1660"/>
                  </a:cubicBezTo>
                  <a:cubicBezTo>
                    <a:pt x="1529" y="1660"/>
                    <a:pt x="1529" y="1660"/>
                    <a:pt x="1529" y="1660"/>
                  </a:cubicBezTo>
                  <a:cubicBezTo>
                    <a:pt x="1526" y="1659"/>
                    <a:pt x="1523" y="1657"/>
                    <a:pt x="1521" y="1656"/>
                  </a:cubicBezTo>
                  <a:cubicBezTo>
                    <a:pt x="1518" y="1655"/>
                    <a:pt x="1514" y="1653"/>
                    <a:pt x="1511" y="1652"/>
                  </a:cubicBezTo>
                  <a:cubicBezTo>
                    <a:pt x="1507" y="1651"/>
                    <a:pt x="1504" y="1650"/>
                    <a:pt x="1500" y="1649"/>
                  </a:cubicBezTo>
                  <a:cubicBezTo>
                    <a:pt x="1497" y="1648"/>
                    <a:pt x="1493" y="1648"/>
                    <a:pt x="1489" y="1647"/>
                  </a:cubicBezTo>
                  <a:cubicBezTo>
                    <a:pt x="1486" y="1647"/>
                    <a:pt x="1482" y="1647"/>
                    <a:pt x="1478" y="1648"/>
                  </a:cubicBezTo>
                  <a:cubicBezTo>
                    <a:pt x="1475" y="1648"/>
                    <a:pt x="1471" y="1649"/>
                    <a:pt x="1468" y="1650"/>
                  </a:cubicBezTo>
                  <a:cubicBezTo>
                    <a:pt x="1461" y="1651"/>
                    <a:pt x="1454" y="1653"/>
                    <a:pt x="1447" y="1655"/>
                  </a:cubicBezTo>
                  <a:cubicBezTo>
                    <a:pt x="1441" y="1657"/>
                    <a:pt x="1434" y="1659"/>
                    <a:pt x="1428" y="1660"/>
                  </a:cubicBezTo>
                  <a:cubicBezTo>
                    <a:pt x="1421" y="1661"/>
                    <a:pt x="1414" y="1661"/>
                    <a:pt x="1408" y="1660"/>
                  </a:cubicBezTo>
                  <a:cubicBezTo>
                    <a:pt x="1401" y="1659"/>
                    <a:pt x="1395" y="1657"/>
                    <a:pt x="1388" y="1654"/>
                  </a:cubicBezTo>
                  <a:cubicBezTo>
                    <a:pt x="1385" y="1653"/>
                    <a:pt x="1383" y="1651"/>
                    <a:pt x="1380" y="1649"/>
                  </a:cubicBezTo>
                  <a:cubicBezTo>
                    <a:pt x="1378" y="1648"/>
                    <a:pt x="1378" y="1648"/>
                    <a:pt x="1378" y="1648"/>
                  </a:cubicBezTo>
                  <a:cubicBezTo>
                    <a:pt x="1377" y="1648"/>
                    <a:pt x="1376" y="1647"/>
                    <a:pt x="1376" y="1646"/>
                  </a:cubicBezTo>
                  <a:cubicBezTo>
                    <a:pt x="1375" y="1645"/>
                    <a:pt x="1373" y="1644"/>
                    <a:pt x="1372" y="1643"/>
                  </a:cubicBezTo>
                  <a:cubicBezTo>
                    <a:pt x="1372" y="1643"/>
                    <a:pt x="1372" y="1643"/>
                    <a:pt x="1372" y="1643"/>
                  </a:cubicBezTo>
                  <a:cubicBezTo>
                    <a:pt x="1369" y="1646"/>
                    <a:pt x="1369" y="1646"/>
                    <a:pt x="1369" y="1646"/>
                  </a:cubicBezTo>
                  <a:cubicBezTo>
                    <a:pt x="1370" y="1647"/>
                    <a:pt x="1372" y="1648"/>
                    <a:pt x="1373" y="1649"/>
                  </a:cubicBezTo>
                  <a:cubicBezTo>
                    <a:pt x="1374" y="1650"/>
                    <a:pt x="1374" y="1651"/>
                    <a:pt x="1375" y="1651"/>
                  </a:cubicBezTo>
                  <a:cubicBezTo>
                    <a:pt x="1377" y="1653"/>
                    <a:pt x="1377" y="1653"/>
                    <a:pt x="1377" y="1653"/>
                  </a:cubicBezTo>
                  <a:cubicBezTo>
                    <a:pt x="1380" y="1655"/>
                    <a:pt x="1383" y="1657"/>
                    <a:pt x="1386" y="1659"/>
                  </a:cubicBezTo>
                  <a:cubicBezTo>
                    <a:pt x="1393" y="1662"/>
                    <a:pt x="1400" y="1664"/>
                    <a:pt x="1407" y="1666"/>
                  </a:cubicBezTo>
                  <a:cubicBezTo>
                    <a:pt x="1414" y="1667"/>
                    <a:pt x="1421" y="1667"/>
                    <a:pt x="1428" y="1666"/>
                  </a:cubicBezTo>
                  <a:cubicBezTo>
                    <a:pt x="1435" y="1665"/>
                    <a:pt x="1442" y="1663"/>
                    <a:pt x="1449" y="1661"/>
                  </a:cubicBezTo>
                  <a:cubicBezTo>
                    <a:pt x="1456" y="1660"/>
                    <a:pt x="1463" y="1658"/>
                    <a:pt x="1469" y="1656"/>
                  </a:cubicBezTo>
                  <a:cubicBezTo>
                    <a:pt x="1473" y="1656"/>
                    <a:pt x="1476" y="1655"/>
                    <a:pt x="1479" y="1655"/>
                  </a:cubicBezTo>
                  <a:cubicBezTo>
                    <a:pt x="1482" y="1655"/>
                    <a:pt x="1486" y="1655"/>
                    <a:pt x="1489" y="1655"/>
                  </a:cubicBezTo>
                  <a:cubicBezTo>
                    <a:pt x="1492" y="1655"/>
                    <a:pt x="1495" y="1655"/>
                    <a:pt x="1499" y="1656"/>
                  </a:cubicBezTo>
                  <a:cubicBezTo>
                    <a:pt x="1502" y="1657"/>
                    <a:pt x="1505" y="1658"/>
                    <a:pt x="1508" y="1659"/>
                  </a:cubicBezTo>
                  <a:cubicBezTo>
                    <a:pt x="1511" y="1661"/>
                    <a:pt x="1514" y="1662"/>
                    <a:pt x="1517" y="1664"/>
                  </a:cubicBezTo>
                  <a:cubicBezTo>
                    <a:pt x="1518" y="1664"/>
                    <a:pt x="1520" y="1665"/>
                    <a:pt x="1521" y="1665"/>
                  </a:cubicBezTo>
                  <a:cubicBezTo>
                    <a:pt x="1520" y="1666"/>
                    <a:pt x="1519" y="1666"/>
                    <a:pt x="1519" y="1667"/>
                  </a:cubicBezTo>
                  <a:cubicBezTo>
                    <a:pt x="1518" y="1668"/>
                    <a:pt x="1517" y="1668"/>
                    <a:pt x="1516" y="1669"/>
                  </a:cubicBezTo>
                  <a:cubicBezTo>
                    <a:pt x="1501" y="1679"/>
                    <a:pt x="1501" y="1679"/>
                    <a:pt x="1501" y="1679"/>
                  </a:cubicBezTo>
                  <a:cubicBezTo>
                    <a:pt x="1501" y="1678"/>
                    <a:pt x="1500" y="1677"/>
                    <a:pt x="1500" y="1676"/>
                  </a:cubicBezTo>
                  <a:cubicBezTo>
                    <a:pt x="1501" y="1676"/>
                    <a:pt x="1502" y="1676"/>
                    <a:pt x="1503" y="1675"/>
                  </a:cubicBezTo>
                  <a:cubicBezTo>
                    <a:pt x="1504" y="1673"/>
                    <a:pt x="1503" y="1670"/>
                    <a:pt x="1501" y="1669"/>
                  </a:cubicBezTo>
                  <a:cubicBezTo>
                    <a:pt x="1500" y="1668"/>
                    <a:pt x="1498" y="1668"/>
                    <a:pt x="1496" y="1669"/>
                  </a:cubicBezTo>
                  <a:cubicBezTo>
                    <a:pt x="1496" y="1669"/>
                    <a:pt x="1496" y="1669"/>
                    <a:pt x="1496" y="1669"/>
                  </a:cubicBezTo>
                  <a:cubicBezTo>
                    <a:pt x="1497" y="1668"/>
                    <a:pt x="1496" y="1666"/>
                    <a:pt x="1494" y="1664"/>
                  </a:cubicBezTo>
                  <a:cubicBezTo>
                    <a:pt x="1492" y="1663"/>
                    <a:pt x="1490" y="1664"/>
                    <a:pt x="1489" y="1665"/>
                  </a:cubicBezTo>
                  <a:cubicBezTo>
                    <a:pt x="1488" y="1667"/>
                    <a:pt x="1488" y="1668"/>
                    <a:pt x="1488" y="1669"/>
                  </a:cubicBezTo>
                  <a:cubicBezTo>
                    <a:pt x="1486" y="1668"/>
                    <a:pt x="1484" y="1668"/>
                    <a:pt x="1483" y="1670"/>
                  </a:cubicBezTo>
                  <a:cubicBezTo>
                    <a:pt x="1482" y="1672"/>
                    <a:pt x="1482" y="1675"/>
                    <a:pt x="1484" y="1676"/>
                  </a:cubicBezTo>
                  <a:cubicBezTo>
                    <a:pt x="1485" y="1676"/>
                    <a:pt x="1485" y="1676"/>
                    <a:pt x="1486" y="1676"/>
                  </a:cubicBezTo>
                  <a:cubicBezTo>
                    <a:pt x="1486" y="1677"/>
                    <a:pt x="1486" y="1677"/>
                    <a:pt x="1486" y="1677"/>
                  </a:cubicBezTo>
                  <a:cubicBezTo>
                    <a:pt x="1484" y="1679"/>
                    <a:pt x="1485" y="1681"/>
                    <a:pt x="1487" y="1682"/>
                  </a:cubicBezTo>
                  <a:cubicBezTo>
                    <a:pt x="1489" y="1684"/>
                    <a:pt x="1492" y="1683"/>
                    <a:pt x="1493" y="1681"/>
                  </a:cubicBezTo>
                  <a:cubicBezTo>
                    <a:pt x="1493" y="1681"/>
                    <a:pt x="1493" y="1681"/>
                    <a:pt x="1493" y="1681"/>
                  </a:cubicBezTo>
                  <a:cubicBezTo>
                    <a:pt x="1493" y="1682"/>
                    <a:pt x="1494" y="1682"/>
                    <a:pt x="1495" y="1682"/>
                  </a:cubicBezTo>
                  <a:cubicBezTo>
                    <a:pt x="1495" y="1682"/>
                    <a:pt x="1495" y="1683"/>
                    <a:pt x="1495" y="1683"/>
                  </a:cubicBezTo>
                  <a:cubicBezTo>
                    <a:pt x="1494" y="1683"/>
                    <a:pt x="1494" y="1683"/>
                    <a:pt x="1494" y="1683"/>
                  </a:cubicBezTo>
                  <a:cubicBezTo>
                    <a:pt x="1494" y="1682"/>
                    <a:pt x="1494" y="1682"/>
                    <a:pt x="1494" y="1682"/>
                  </a:cubicBezTo>
                  <a:cubicBezTo>
                    <a:pt x="1490" y="1684"/>
                    <a:pt x="1490" y="1684"/>
                    <a:pt x="1490" y="1684"/>
                  </a:cubicBezTo>
                  <a:cubicBezTo>
                    <a:pt x="1485" y="1684"/>
                    <a:pt x="1480" y="1683"/>
                    <a:pt x="1474" y="1683"/>
                  </a:cubicBezTo>
                  <a:cubicBezTo>
                    <a:pt x="1463" y="1682"/>
                    <a:pt x="1452" y="1683"/>
                    <a:pt x="1440" y="1685"/>
                  </a:cubicBezTo>
                  <a:cubicBezTo>
                    <a:pt x="1429" y="1687"/>
                    <a:pt x="1418" y="1690"/>
                    <a:pt x="1408" y="1694"/>
                  </a:cubicBezTo>
                  <a:cubicBezTo>
                    <a:pt x="1398" y="1698"/>
                    <a:pt x="1388" y="1704"/>
                    <a:pt x="1379" y="1711"/>
                  </a:cubicBezTo>
                  <a:cubicBezTo>
                    <a:pt x="1370" y="1718"/>
                    <a:pt x="1362" y="1726"/>
                    <a:pt x="1354" y="1733"/>
                  </a:cubicBezTo>
                  <a:cubicBezTo>
                    <a:pt x="1345" y="1740"/>
                    <a:pt x="1337" y="1747"/>
                    <a:pt x="1328" y="1753"/>
                  </a:cubicBezTo>
                  <a:cubicBezTo>
                    <a:pt x="1319" y="1759"/>
                    <a:pt x="1310" y="1765"/>
                    <a:pt x="1301" y="1770"/>
                  </a:cubicBezTo>
                  <a:cubicBezTo>
                    <a:pt x="1296" y="1772"/>
                    <a:pt x="1291" y="1774"/>
                    <a:pt x="1286" y="1776"/>
                  </a:cubicBezTo>
                  <a:cubicBezTo>
                    <a:pt x="1286" y="1776"/>
                    <a:pt x="1285" y="1775"/>
                    <a:pt x="1285" y="1775"/>
                  </a:cubicBezTo>
                  <a:cubicBezTo>
                    <a:pt x="1283" y="1774"/>
                    <a:pt x="1280" y="1774"/>
                    <a:pt x="1279" y="1776"/>
                  </a:cubicBezTo>
                  <a:cubicBezTo>
                    <a:pt x="1279" y="1777"/>
                    <a:pt x="1278" y="1777"/>
                    <a:pt x="1278" y="1778"/>
                  </a:cubicBezTo>
                  <a:cubicBezTo>
                    <a:pt x="1278" y="1778"/>
                    <a:pt x="1278" y="1779"/>
                    <a:pt x="1277" y="1779"/>
                  </a:cubicBezTo>
                  <a:cubicBezTo>
                    <a:pt x="1276" y="1779"/>
                    <a:pt x="1274" y="1779"/>
                    <a:pt x="1273" y="1780"/>
                  </a:cubicBezTo>
                  <a:cubicBezTo>
                    <a:pt x="1272" y="1781"/>
                    <a:pt x="1272" y="1781"/>
                    <a:pt x="1271" y="1781"/>
                  </a:cubicBezTo>
                  <a:cubicBezTo>
                    <a:pt x="1265" y="1782"/>
                    <a:pt x="1260" y="1783"/>
                    <a:pt x="1255" y="1783"/>
                  </a:cubicBezTo>
                  <a:cubicBezTo>
                    <a:pt x="1253" y="1783"/>
                    <a:pt x="1252" y="1784"/>
                    <a:pt x="1251" y="1784"/>
                  </a:cubicBezTo>
                  <a:cubicBezTo>
                    <a:pt x="1247" y="1783"/>
                    <a:pt x="1247" y="1783"/>
                    <a:pt x="1247" y="1783"/>
                  </a:cubicBezTo>
                  <a:cubicBezTo>
                    <a:pt x="1244" y="1783"/>
                    <a:pt x="1241" y="1783"/>
                    <a:pt x="1239" y="1783"/>
                  </a:cubicBezTo>
                  <a:cubicBezTo>
                    <a:pt x="1223" y="1781"/>
                    <a:pt x="1223" y="1781"/>
                    <a:pt x="1223" y="1781"/>
                  </a:cubicBezTo>
                  <a:cubicBezTo>
                    <a:pt x="1217" y="1780"/>
                    <a:pt x="1211" y="1780"/>
                    <a:pt x="1206" y="1780"/>
                  </a:cubicBezTo>
                  <a:cubicBezTo>
                    <a:pt x="1195" y="1779"/>
                    <a:pt x="1184" y="1780"/>
                    <a:pt x="1173" y="1781"/>
                  </a:cubicBezTo>
                  <a:cubicBezTo>
                    <a:pt x="1162" y="1782"/>
                    <a:pt x="1151" y="1783"/>
                    <a:pt x="1140" y="1784"/>
                  </a:cubicBezTo>
                  <a:cubicBezTo>
                    <a:pt x="1129" y="1785"/>
                    <a:pt x="1118" y="1785"/>
                    <a:pt x="1108" y="1783"/>
                  </a:cubicBezTo>
                  <a:cubicBezTo>
                    <a:pt x="1097" y="1782"/>
                    <a:pt x="1086" y="1779"/>
                    <a:pt x="1077" y="1774"/>
                  </a:cubicBezTo>
                  <a:cubicBezTo>
                    <a:pt x="1067" y="1770"/>
                    <a:pt x="1059" y="1763"/>
                    <a:pt x="1053" y="1754"/>
                  </a:cubicBezTo>
                  <a:cubicBezTo>
                    <a:pt x="1051" y="1751"/>
                    <a:pt x="1051" y="1751"/>
                    <a:pt x="1051" y="1751"/>
                  </a:cubicBezTo>
                  <a:cubicBezTo>
                    <a:pt x="1052" y="1751"/>
                    <a:pt x="1053" y="1750"/>
                    <a:pt x="1053" y="1748"/>
                  </a:cubicBezTo>
                  <a:cubicBezTo>
                    <a:pt x="1054" y="1746"/>
                    <a:pt x="1052" y="1745"/>
                    <a:pt x="1051" y="1744"/>
                  </a:cubicBezTo>
                  <a:cubicBezTo>
                    <a:pt x="1052" y="1743"/>
                    <a:pt x="1052" y="1742"/>
                    <a:pt x="1053" y="1741"/>
                  </a:cubicBezTo>
                  <a:cubicBezTo>
                    <a:pt x="1053" y="1739"/>
                    <a:pt x="1051" y="1737"/>
                    <a:pt x="1049" y="1737"/>
                  </a:cubicBezTo>
                  <a:cubicBezTo>
                    <a:pt x="1047" y="1736"/>
                    <a:pt x="1045" y="1738"/>
                    <a:pt x="1044" y="1739"/>
                  </a:cubicBezTo>
                  <a:cubicBezTo>
                    <a:pt x="1044" y="1738"/>
                    <a:pt x="1042" y="1736"/>
                    <a:pt x="1040" y="1736"/>
                  </a:cubicBezTo>
                  <a:cubicBezTo>
                    <a:pt x="1038" y="1736"/>
                    <a:pt x="1036" y="1737"/>
                    <a:pt x="1036" y="1740"/>
                  </a:cubicBezTo>
                  <a:cubicBezTo>
                    <a:pt x="1036" y="1741"/>
                    <a:pt x="1036" y="1742"/>
                    <a:pt x="1037" y="1743"/>
                  </a:cubicBezTo>
                  <a:cubicBezTo>
                    <a:pt x="1035" y="1743"/>
                    <a:pt x="1033" y="1744"/>
                    <a:pt x="1033" y="1746"/>
                  </a:cubicBezTo>
                  <a:cubicBezTo>
                    <a:pt x="1033" y="1749"/>
                    <a:pt x="1034" y="1751"/>
                    <a:pt x="1037" y="1751"/>
                  </a:cubicBezTo>
                  <a:cubicBezTo>
                    <a:pt x="1037" y="1751"/>
                    <a:pt x="1038" y="1751"/>
                    <a:pt x="1038" y="1751"/>
                  </a:cubicBezTo>
                  <a:cubicBezTo>
                    <a:pt x="1038" y="1751"/>
                    <a:pt x="1038" y="1751"/>
                    <a:pt x="1038" y="1751"/>
                  </a:cubicBezTo>
                  <a:cubicBezTo>
                    <a:pt x="1038" y="1753"/>
                    <a:pt x="1040" y="1755"/>
                    <a:pt x="1042" y="1755"/>
                  </a:cubicBezTo>
                  <a:cubicBezTo>
                    <a:pt x="1044" y="1755"/>
                    <a:pt x="1046" y="1754"/>
                    <a:pt x="1047" y="1752"/>
                  </a:cubicBezTo>
                  <a:cubicBezTo>
                    <a:pt x="1049" y="1756"/>
                    <a:pt x="1049" y="1756"/>
                    <a:pt x="1049" y="1756"/>
                  </a:cubicBezTo>
                  <a:cubicBezTo>
                    <a:pt x="1049" y="1756"/>
                    <a:pt x="1049" y="1756"/>
                    <a:pt x="1049" y="1756"/>
                  </a:cubicBezTo>
                  <a:cubicBezTo>
                    <a:pt x="1049" y="1756"/>
                    <a:pt x="1049" y="1756"/>
                    <a:pt x="1049" y="1756"/>
                  </a:cubicBezTo>
                  <a:cubicBezTo>
                    <a:pt x="1056" y="1766"/>
                    <a:pt x="1065" y="1773"/>
                    <a:pt x="1075" y="1778"/>
                  </a:cubicBezTo>
                  <a:cubicBezTo>
                    <a:pt x="1085" y="1783"/>
                    <a:pt x="1096" y="1786"/>
                    <a:pt x="1107" y="1788"/>
                  </a:cubicBezTo>
                  <a:cubicBezTo>
                    <a:pt x="1110" y="1788"/>
                    <a:pt x="1113" y="1789"/>
                    <a:pt x="1117" y="1789"/>
                  </a:cubicBezTo>
                  <a:cubicBezTo>
                    <a:pt x="1116" y="1789"/>
                    <a:pt x="1116" y="1789"/>
                    <a:pt x="1115" y="1789"/>
                  </a:cubicBezTo>
                  <a:cubicBezTo>
                    <a:pt x="1105" y="1791"/>
                    <a:pt x="1089" y="1793"/>
                    <a:pt x="1069" y="1794"/>
                  </a:cubicBezTo>
                  <a:cubicBezTo>
                    <a:pt x="1049" y="1796"/>
                    <a:pt x="1025" y="1798"/>
                    <a:pt x="998" y="1798"/>
                  </a:cubicBezTo>
                  <a:cubicBezTo>
                    <a:pt x="991" y="1798"/>
                    <a:pt x="984" y="1798"/>
                    <a:pt x="976" y="1798"/>
                  </a:cubicBezTo>
                  <a:cubicBezTo>
                    <a:pt x="969" y="1797"/>
                    <a:pt x="961" y="1797"/>
                    <a:pt x="954" y="1797"/>
                  </a:cubicBezTo>
                  <a:cubicBezTo>
                    <a:pt x="950" y="1796"/>
                    <a:pt x="946" y="1796"/>
                    <a:pt x="942" y="1796"/>
                  </a:cubicBezTo>
                  <a:cubicBezTo>
                    <a:pt x="940" y="1796"/>
                    <a:pt x="938" y="1796"/>
                    <a:pt x="936" y="1796"/>
                  </a:cubicBezTo>
                  <a:cubicBezTo>
                    <a:pt x="934" y="1796"/>
                    <a:pt x="932" y="1795"/>
                    <a:pt x="930" y="1795"/>
                  </a:cubicBezTo>
                  <a:cubicBezTo>
                    <a:pt x="922" y="1795"/>
                    <a:pt x="913" y="1794"/>
                    <a:pt x="905" y="1793"/>
                  </a:cubicBezTo>
                  <a:cubicBezTo>
                    <a:pt x="901" y="1793"/>
                    <a:pt x="896" y="1792"/>
                    <a:pt x="892" y="1792"/>
                  </a:cubicBezTo>
                  <a:cubicBezTo>
                    <a:pt x="888" y="1791"/>
                    <a:pt x="884" y="1791"/>
                    <a:pt x="879" y="1790"/>
                  </a:cubicBezTo>
                  <a:cubicBezTo>
                    <a:pt x="870" y="1789"/>
                    <a:pt x="861" y="1788"/>
                    <a:pt x="852" y="1786"/>
                  </a:cubicBezTo>
                  <a:cubicBezTo>
                    <a:pt x="835" y="1783"/>
                    <a:pt x="816" y="1780"/>
                    <a:pt x="797" y="1775"/>
                  </a:cubicBezTo>
                  <a:cubicBezTo>
                    <a:pt x="792" y="1774"/>
                    <a:pt x="787" y="1773"/>
                    <a:pt x="783" y="1771"/>
                  </a:cubicBezTo>
                  <a:cubicBezTo>
                    <a:pt x="780" y="1771"/>
                    <a:pt x="778" y="1770"/>
                    <a:pt x="775" y="1770"/>
                  </a:cubicBezTo>
                  <a:cubicBezTo>
                    <a:pt x="773" y="1769"/>
                    <a:pt x="771" y="1768"/>
                    <a:pt x="768" y="1768"/>
                  </a:cubicBezTo>
                  <a:cubicBezTo>
                    <a:pt x="759" y="1765"/>
                    <a:pt x="749" y="1762"/>
                    <a:pt x="739" y="1759"/>
                  </a:cubicBezTo>
                  <a:cubicBezTo>
                    <a:pt x="720" y="1753"/>
                    <a:pt x="700" y="1747"/>
                    <a:pt x="680" y="1738"/>
                  </a:cubicBezTo>
                  <a:cubicBezTo>
                    <a:pt x="641" y="1723"/>
                    <a:pt x="602" y="1704"/>
                    <a:pt x="563" y="1681"/>
                  </a:cubicBezTo>
                  <a:cubicBezTo>
                    <a:pt x="525" y="1659"/>
                    <a:pt x="488" y="1633"/>
                    <a:pt x="453" y="1604"/>
                  </a:cubicBezTo>
                  <a:cubicBezTo>
                    <a:pt x="419" y="1575"/>
                    <a:pt x="386" y="1544"/>
                    <a:pt x="357" y="1510"/>
                  </a:cubicBezTo>
                  <a:cubicBezTo>
                    <a:pt x="328" y="1476"/>
                    <a:pt x="302" y="1441"/>
                    <a:pt x="279" y="1405"/>
                  </a:cubicBezTo>
                  <a:cubicBezTo>
                    <a:pt x="273" y="1396"/>
                    <a:pt x="268" y="1387"/>
                    <a:pt x="262" y="1379"/>
                  </a:cubicBezTo>
                  <a:cubicBezTo>
                    <a:pt x="257" y="1369"/>
                    <a:pt x="252" y="1360"/>
                    <a:pt x="248" y="1352"/>
                  </a:cubicBezTo>
                  <a:cubicBezTo>
                    <a:pt x="244" y="1345"/>
                    <a:pt x="244" y="1345"/>
                    <a:pt x="244" y="1345"/>
                  </a:cubicBezTo>
                  <a:cubicBezTo>
                    <a:pt x="240" y="1338"/>
                    <a:pt x="240" y="1338"/>
                    <a:pt x="240" y="1338"/>
                  </a:cubicBezTo>
                  <a:cubicBezTo>
                    <a:pt x="238" y="1334"/>
                    <a:pt x="236" y="1329"/>
                    <a:pt x="234" y="1325"/>
                  </a:cubicBezTo>
                  <a:cubicBezTo>
                    <a:pt x="232" y="1320"/>
                    <a:pt x="229" y="1316"/>
                    <a:pt x="227" y="1311"/>
                  </a:cubicBezTo>
                  <a:cubicBezTo>
                    <a:pt x="225" y="1307"/>
                    <a:pt x="223" y="1302"/>
                    <a:pt x="221" y="1298"/>
                  </a:cubicBezTo>
                  <a:cubicBezTo>
                    <a:pt x="217" y="1289"/>
                    <a:pt x="213" y="1280"/>
                    <a:pt x="210" y="1271"/>
                  </a:cubicBezTo>
                  <a:cubicBezTo>
                    <a:pt x="207" y="1263"/>
                    <a:pt x="203" y="1254"/>
                    <a:pt x="200" y="1245"/>
                  </a:cubicBezTo>
                  <a:cubicBezTo>
                    <a:pt x="199" y="1242"/>
                    <a:pt x="198" y="1239"/>
                    <a:pt x="196" y="1236"/>
                  </a:cubicBezTo>
                  <a:cubicBezTo>
                    <a:pt x="200" y="1237"/>
                    <a:pt x="204" y="1236"/>
                    <a:pt x="204" y="1236"/>
                  </a:cubicBezTo>
                  <a:cubicBezTo>
                    <a:pt x="204" y="1234"/>
                    <a:pt x="203" y="1231"/>
                    <a:pt x="203" y="1231"/>
                  </a:cubicBezTo>
                  <a:cubicBezTo>
                    <a:pt x="205" y="1231"/>
                    <a:pt x="207" y="1230"/>
                    <a:pt x="207" y="1230"/>
                  </a:cubicBezTo>
                  <a:cubicBezTo>
                    <a:pt x="206" y="1223"/>
                    <a:pt x="200" y="1221"/>
                    <a:pt x="198" y="1220"/>
                  </a:cubicBezTo>
                  <a:cubicBezTo>
                    <a:pt x="200" y="1218"/>
                    <a:pt x="205" y="1215"/>
                    <a:pt x="206" y="1209"/>
                  </a:cubicBezTo>
                  <a:cubicBezTo>
                    <a:pt x="206" y="1209"/>
                    <a:pt x="203" y="1208"/>
                    <a:pt x="201" y="1208"/>
                  </a:cubicBezTo>
                  <a:cubicBezTo>
                    <a:pt x="201" y="1208"/>
                    <a:pt x="202" y="1205"/>
                    <a:pt x="202" y="1203"/>
                  </a:cubicBezTo>
                  <a:cubicBezTo>
                    <a:pt x="202" y="1203"/>
                    <a:pt x="193" y="1202"/>
                    <a:pt x="189" y="1208"/>
                  </a:cubicBezTo>
                  <a:cubicBezTo>
                    <a:pt x="189" y="1207"/>
                    <a:pt x="188" y="1206"/>
                    <a:pt x="187" y="1206"/>
                  </a:cubicBezTo>
                  <a:cubicBezTo>
                    <a:pt x="185" y="1202"/>
                    <a:pt x="184" y="1199"/>
                    <a:pt x="183" y="1195"/>
                  </a:cubicBezTo>
                  <a:cubicBezTo>
                    <a:pt x="181" y="1187"/>
                    <a:pt x="179" y="1179"/>
                    <a:pt x="177" y="1171"/>
                  </a:cubicBezTo>
                  <a:cubicBezTo>
                    <a:pt x="176" y="1167"/>
                    <a:pt x="174" y="1163"/>
                    <a:pt x="173" y="1159"/>
                  </a:cubicBezTo>
                  <a:cubicBezTo>
                    <a:pt x="173" y="1155"/>
                    <a:pt x="172" y="1152"/>
                    <a:pt x="171" y="1148"/>
                  </a:cubicBezTo>
                  <a:cubicBezTo>
                    <a:pt x="169" y="1140"/>
                    <a:pt x="167" y="1133"/>
                    <a:pt x="166" y="1126"/>
                  </a:cubicBezTo>
                  <a:cubicBezTo>
                    <a:pt x="164" y="1119"/>
                    <a:pt x="163" y="1112"/>
                    <a:pt x="162" y="1105"/>
                  </a:cubicBezTo>
                  <a:cubicBezTo>
                    <a:pt x="161" y="1103"/>
                    <a:pt x="161" y="1101"/>
                    <a:pt x="161" y="1099"/>
                  </a:cubicBezTo>
                  <a:cubicBezTo>
                    <a:pt x="162" y="1098"/>
                    <a:pt x="163" y="1097"/>
                    <a:pt x="164" y="1096"/>
                  </a:cubicBezTo>
                  <a:cubicBezTo>
                    <a:pt x="166" y="1092"/>
                    <a:pt x="164" y="1087"/>
                    <a:pt x="160" y="1085"/>
                  </a:cubicBezTo>
                  <a:cubicBezTo>
                    <a:pt x="159" y="1085"/>
                    <a:pt x="159" y="1085"/>
                    <a:pt x="158" y="1085"/>
                  </a:cubicBezTo>
                  <a:cubicBezTo>
                    <a:pt x="157" y="1079"/>
                    <a:pt x="156" y="1072"/>
                    <a:pt x="156" y="1066"/>
                  </a:cubicBezTo>
                  <a:cubicBezTo>
                    <a:pt x="155" y="1061"/>
                    <a:pt x="154" y="1055"/>
                    <a:pt x="153" y="1049"/>
                  </a:cubicBezTo>
                  <a:cubicBezTo>
                    <a:pt x="153" y="1047"/>
                    <a:pt x="153" y="1044"/>
                    <a:pt x="152" y="1041"/>
                  </a:cubicBezTo>
                  <a:cubicBezTo>
                    <a:pt x="152" y="1039"/>
                    <a:pt x="152" y="1036"/>
                    <a:pt x="152" y="1034"/>
                  </a:cubicBezTo>
                  <a:cubicBezTo>
                    <a:pt x="151" y="1024"/>
                    <a:pt x="150" y="1016"/>
                    <a:pt x="150" y="1008"/>
                  </a:cubicBezTo>
                  <a:cubicBezTo>
                    <a:pt x="150" y="1008"/>
                    <a:pt x="150" y="1008"/>
                    <a:pt x="150" y="1008"/>
                  </a:cubicBezTo>
                  <a:cubicBezTo>
                    <a:pt x="165" y="1013"/>
                    <a:pt x="180" y="1006"/>
                    <a:pt x="185" y="992"/>
                  </a:cubicBezTo>
                  <a:cubicBezTo>
                    <a:pt x="185" y="991"/>
                    <a:pt x="185" y="990"/>
                    <a:pt x="186" y="989"/>
                  </a:cubicBezTo>
                  <a:cubicBezTo>
                    <a:pt x="189" y="992"/>
                    <a:pt x="193" y="995"/>
                    <a:pt x="197" y="996"/>
                  </a:cubicBezTo>
                  <a:cubicBezTo>
                    <a:pt x="212" y="1001"/>
                    <a:pt x="227" y="993"/>
                    <a:pt x="232" y="980"/>
                  </a:cubicBezTo>
                  <a:cubicBezTo>
                    <a:pt x="236" y="968"/>
                    <a:pt x="230" y="956"/>
                    <a:pt x="220" y="949"/>
                  </a:cubicBezTo>
                  <a:cubicBezTo>
                    <a:pt x="228" y="947"/>
                    <a:pt x="234" y="941"/>
                    <a:pt x="237" y="933"/>
                  </a:cubicBezTo>
                  <a:cubicBezTo>
                    <a:pt x="241" y="919"/>
                    <a:pt x="233" y="904"/>
                    <a:pt x="218" y="899"/>
                  </a:cubicBezTo>
                  <a:cubicBezTo>
                    <a:pt x="210" y="896"/>
                    <a:pt x="202" y="898"/>
                    <a:pt x="195" y="901"/>
                  </a:cubicBezTo>
                  <a:cubicBezTo>
                    <a:pt x="195" y="901"/>
                    <a:pt x="195" y="900"/>
                    <a:pt x="196" y="899"/>
                  </a:cubicBezTo>
                  <a:cubicBezTo>
                    <a:pt x="197" y="894"/>
                    <a:pt x="198" y="890"/>
                    <a:pt x="199" y="885"/>
                  </a:cubicBezTo>
                  <a:cubicBezTo>
                    <a:pt x="203" y="888"/>
                    <a:pt x="208" y="889"/>
                    <a:pt x="213" y="886"/>
                  </a:cubicBezTo>
                  <a:cubicBezTo>
                    <a:pt x="215" y="886"/>
                    <a:pt x="216" y="885"/>
                    <a:pt x="217" y="883"/>
                  </a:cubicBezTo>
                  <a:cubicBezTo>
                    <a:pt x="217" y="884"/>
                    <a:pt x="217" y="884"/>
                    <a:pt x="217" y="884"/>
                  </a:cubicBezTo>
                  <a:cubicBezTo>
                    <a:pt x="221" y="890"/>
                    <a:pt x="228" y="892"/>
                    <a:pt x="234" y="889"/>
                  </a:cubicBezTo>
                  <a:cubicBezTo>
                    <a:pt x="241" y="885"/>
                    <a:pt x="243" y="878"/>
                    <a:pt x="240" y="872"/>
                  </a:cubicBezTo>
                  <a:cubicBezTo>
                    <a:pt x="240" y="872"/>
                    <a:pt x="239" y="871"/>
                    <a:pt x="239" y="871"/>
                  </a:cubicBezTo>
                  <a:cubicBezTo>
                    <a:pt x="241" y="871"/>
                    <a:pt x="243" y="870"/>
                    <a:pt x="245" y="869"/>
                  </a:cubicBezTo>
                  <a:cubicBezTo>
                    <a:pt x="251" y="866"/>
                    <a:pt x="254" y="859"/>
                    <a:pt x="251" y="853"/>
                  </a:cubicBezTo>
                  <a:cubicBezTo>
                    <a:pt x="248" y="848"/>
                    <a:pt x="242" y="846"/>
                    <a:pt x="237" y="847"/>
                  </a:cubicBezTo>
                  <a:cubicBezTo>
                    <a:pt x="239" y="844"/>
                    <a:pt x="239" y="840"/>
                    <a:pt x="237" y="837"/>
                  </a:cubicBezTo>
                  <a:cubicBezTo>
                    <a:pt x="234" y="831"/>
                    <a:pt x="226" y="829"/>
                    <a:pt x="220" y="832"/>
                  </a:cubicBezTo>
                  <a:cubicBezTo>
                    <a:pt x="215" y="835"/>
                    <a:pt x="212" y="841"/>
                    <a:pt x="213" y="846"/>
                  </a:cubicBezTo>
                  <a:cubicBezTo>
                    <a:pt x="213" y="846"/>
                    <a:pt x="213" y="846"/>
                    <a:pt x="213" y="846"/>
                  </a:cubicBezTo>
                  <a:cubicBezTo>
                    <a:pt x="210" y="842"/>
                    <a:pt x="203" y="841"/>
                    <a:pt x="198" y="844"/>
                  </a:cubicBezTo>
                  <a:cubicBezTo>
                    <a:pt x="195" y="846"/>
                    <a:pt x="193" y="848"/>
                    <a:pt x="192" y="851"/>
                  </a:cubicBezTo>
                  <a:cubicBezTo>
                    <a:pt x="184" y="837"/>
                    <a:pt x="184" y="837"/>
                    <a:pt x="184" y="837"/>
                  </a:cubicBezTo>
                  <a:cubicBezTo>
                    <a:pt x="184" y="837"/>
                    <a:pt x="184" y="837"/>
                    <a:pt x="184" y="837"/>
                  </a:cubicBezTo>
                  <a:cubicBezTo>
                    <a:pt x="184" y="836"/>
                    <a:pt x="184" y="836"/>
                    <a:pt x="184" y="836"/>
                  </a:cubicBezTo>
                  <a:cubicBezTo>
                    <a:pt x="185" y="834"/>
                    <a:pt x="185" y="834"/>
                    <a:pt x="185" y="834"/>
                  </a:cubicBezTo>
                  <a:cubicBezTo>
                    <a:pt x="185" y="832"/>
                    <a:pt x="185" y="831"/>
                    <a:pt x="185" y="830"/>
                  </a:cubicBezTo>
                  <a:cubicBezTo>
                    <a:pt x="186" y="828"/>
                    <a:pt x="187" y="826"/>
                    <a:pt x="188" y="824"/>
                  </a:cubicBezTo>
                  <a:cubicBezTo>
                    <a:pt x="190" y="820"/>
                    <a:pt x="192" y="816"/>
                    <a:pt x="195" y="812"/>
                  </a:cubicBezTo>
                  <a:cubicBezTo>
                    <a:pt x="198" y="808"/>
                    <a:pt x="201" y="805"/>
                    <a:pt x="204" y="801"/>
                  </a:cubicBezTo>
                  <a:cubicBezTo>
                    <a:pt x="207" y="797"/>
                    <a:pt x="209" y="793"/>
                    <a:pt x="211" y="789"/>
                  </a:cubicBezTo>
                  <a:cubicBezTo>
                    <a:pt x="216" y="781"/>
                    <a:pt x="220" y="772"/>
                    <a:pt x="223" y="763"/>
                  </a:cubicBezTo>
                  <a:cubicBezTo>
                    <a:pt x="225" y="758"/>
                    <a:pt x="226" y="752"/>
                    <a:pt x="228" y="746"/>
                  </a:cubicBezTo>
                  <a:cubicBezTo>
                    <a:pt x="228" y="745"/>
                    <a:pt x="228" y="745"/>
                    <a:pt x="229" y="744"/>
                  </a:cubicBezTo>
                  <a:cubicBezTo>
                    <a:pt x="232" y="738"/>
                    <a:pt x="236" y="731"/>
                    <a:pt x="242" y="726"/>
                  </a:cubicBezTo>
                  <a:cubicBezTo>
                    <a:pt x="245" y="724"/>
                    <a:pt x="248" y="722"/>
                    <a:pt x="251" y="720"/>
                  </a:cubicBezTo>
                  <a:cubicBezTo>
                    <a:pt x="254" y="719"/>
                    <a:pt x="258" y="718"/>
                    <a:pt x="262" y="717"/>
                  </a:cubicBezTo>
                  <a:cubicBezTo>
                    <a:pt x="266" y="716"/>
                    <a:pt x="269" y="715"/>
                    <a:pt x="273" y="714"/>
                  </a:cubicBezTo>
                  <a:cubicBezTo>
                    <a:pt x="277" y="713"/>
                    <a:pt x="280" y="711"/>
                    <a:pt x="283" y="709"/>
                  </a:cubicBezTo>
                  <a:cubicBezTo>
                    <a:pt x="290" y="705"/>
                    <a:pt x="295" y="700"/>
                    <a:pt x="300" y="694"/>
                  </a:cubicBezTo>
                  <a:cubicBezTo>
                    <a:pt x="301" y="692"/>
                    <a:pt x="302" y="691"/>
                    <a:pt x="303" y="690"/>
                  </a:cubicBezTo>
                  <a:cubicBezTo>
                    <a:pt x="304" y="690"/>
                    <a:pt x="304" y="690"/>
                    <a:pt x="304" y="690"/>
                  </a:cubicBezTo>
                  <a:cubicBezTo>
                    <a:pt x="304" y="690"/>
                    <a:pt x="304" y="690"/>
                    <a:pt x="304" y="690"/>
                  </a:cubicBezTo>
                  <a:cubicBezTo>
                    <a:pt x="305" y="689"/>
                    <a:pt x="305" y="689"/>
                    <a:pt x="305" y="689"/>
                  </a:cubicBezTo>
                  <a:cubicBezTo>
                    <a:pt x="305" y="689"/>
                    <a:pt x="304" y="690"/>
                    <a:pt x="306" y="689"/>
                  </a:cubicBezTo>
                  <a:cubicBezTo>
                    <a:pt x="306" y="689"/>
                    <a:pt x="306" y="689"/>
                    <a:pt x="306" y="689"/>
                  </a:cubicBezTo>
                  <a:cubicBezTo>
                    <a:pt x="306" y="689"/>
                    <a:pt x="306" y="689"/>
                    <a:pt x="306" y="689"/>
                  </a:cubicBezTo>
                  <a:cubicBezTo>
                    <a:pt x="306" y="689"/>
                    <a:pt x="306" y="689"/>
                    <a:pt x="306" y="689"/>
                  </a:cubicBezTo>
                  <a:cubicBezTo>
                    <a:pt x="306" y="688"/>
                    <a:pt x="306" y="688"/>
                    <a:pt x="306" y="688"/>
                  </a:cubicBezTo>
                  <a:cubicBezTo>
                    <a:pt x="306" y="688"/>
                    <a:pt x="307" y="688"/>
                    <a:pt x="307" y="688"/>
                  </a:cubicBezTo>
                  <a:cubicBezTo>
                    <a:pt x="308" y="687"/>
                    <a:pt x="308" y="687"/>
                    <a:pt x="309" y="687"/>
                  </a:cubicBezTo>
                  <a:cubicBezTo>
                    <a:pt x="311" y="686"/>
                    <a:pt x="311" y="686"/>
                    <a:pt x="311" y="686"/>
                  </a:cubicBezTo>
                  <a:cubicBezTo>
                    <a:pt x="315" y="685"/>
                    <a:pt x="315" y="685"/>
                    <a:pt x="315" y="685"/>
                  </a:cubicBezTo>
                  <a:cubicBezTo>
                    <a:pt x="319" y="684"/>
                    <a:pt x="319" y="684"/>
                    <a:pt x="319" y="684"/>
                  </a:cubicBezTo>
                  <a:cubicBezTo>
                    <a:pt x="323" y="683"/>
                    <a:pt x="323" y="683"/>
                    <a:pt x="323" y="683"/>
                  </a:cubicBezTo>
                  <a:cubicBezTo>
                    <a:pt x="324" y="682"/>
                    <a:pt x="324" y="682"/>
                    <a:pt x="325" y="682"/>
                  </a:cubicBezTo>
                  <a:cubicBezTo>
                    <a:pt x="327" y="681"/>
                    <a:pt x="327" y="681"/>
                    <a:pt x="327" y="681"/>
                  </a:cubicBezTo>
                  <a:cubicBezTo>
                    <a:pt x="330" y="679"/>
                    <a:pt x="333" y="678"/>
                    <a:pt x="335" y="676"/>
                  </a:cubicBezTo>
                  <a:cubicBezTo>
                    <a:pt x="338" y="675"/>
                    <a:pt x="340" y="673"/>
                    <a:pt x="342" y="672"/>
                  </a:cubicBezTo>
                  <a:cubicBezTo>
                    <a:pt x="349" y="666"/>
                    <a:pt x="349" y="666"/>
                    <a:pt x="349" y="666"/>
                  </a:cubicBezTo>
                  <a:cubicBezTo>
                    <a:pt x="363" y="656"/>
                    <a:pt x="363" y="656"/>
                    <a:pt x="363" y="656"/>
                  </a:cubicBezTo>
                  <a:cubicBezTo>
                    <a:pt x="365" y="654"/>
                    <a:pt x="368" y="652"/>
                    <a:pt x="370" y="650"/>
                  </a:cubicBezTo>
                  <a:cubicBezTo>
                    <a:pt x="372" y="648"/>
                    <a:pt x="374" y="646"/>
                    <a:pt x="376" y="644"/>
                  </a:cubicBezTo>
                  <a:cubicBezTo>
                    <a:pt x="378" y="642"/>
                    <a:pt x="380" y="640"/>
                    <a:pt x="382" y="637"/>
                  </a:cubicBezTo>
                  <a:cubicBezTo>
                    <a:pt x="383" y="635"/>
                    <a:pt x="385" y="632"/>
                    <a:pt x="386" y="629"/>
                  </a:cubicBezTo>
                  <a:cubicBezTo>
                    <a:pt x="388" y="623"/>
                    <a:pt x="389" y="617"/>
                    <a:pt x="390" y="612"/>
                  </a:cubicBezTo>
                  <a:cubicBezTo>
                    <a:pt x="391" y="605"/>
                    <a:pt x="391" y="605"/>
                    <a:pt x="391" y="605"/>
                  </a:cubicBezTo>
                  <a:cubicBezTo>
                    <a:pt x="394" y="608"/>
                    <a:pt x="398" y="610"/>
                    <a:pt x="402" y="608"/>
                  </a:cubicBezTo>
                  <a:cubicBezTo>
                    <a:pt x="406" y="607"/>
                    <a:pt x="409" y="603"/>
                    <a:pt x="409" y="598"/>
                  </a:cubicBezTo>
                  <a:cubicBezTo>
                    <a:pt x="411" y="600"/>
                    <a:pt x="415" y="601"/>
                    <a:pt x="418" y="600"/>
                  </a:cubicBezTo>
                  <a:cubicBezTo>
                    <a:pt x="423" y="598"/>
                    <a:pt x="426" y="592"/>
                    <a:pt x="425" y="586"/>
                  </a:cubicBezTo>
                  <a:cubicBezTo>
                    <a:pt x="423" y="581"/>
                    <a:pt x="419" y="578"/>
                    <a:pt x="414" y="578"/>
                  </a:cubicBezTo>
                  <a:cubicBezTo>
                    <a:pt x="414" y="578"/>
                    <a:pt x="414" y="578"/>
                    <a:pt x="414" y="578"/>
                  </a:cubicBezTo>
                  <a:cubicBezTo>
                    <a:pt x="418" y="576"/>
                    <a:pt x="420" y="571"/>
                    <a:pt x="419" y="566"/>
                  </a:cubicBezTo>
                  <a:cubicBezTo>
                    <a:pt x="417" y="560"/>
                    <a:pt x="411" y="557"/>
                    <a:pt x="406" y="558"/>
                  </a:cubicBezTo>
                  <a:cubicBezTo>
                    <a:pt x="403" y="559"/>
                    <a:pt x="401" y="561"/>
                    <a:pt x="400" y="564"/>
                  </a:cubicBezTo>
                  <a:cubicBezTo>
                    <a:pt x="398" y="559"/>
                    <a:pt x="392" y="556"/>
                    <a:pt x="387" y="557"/>
                  </a:cubicBezTo>
                  <a:cubicBezTo>
                    <a:pt x="382" y="559"/>
                    <a:pt x="379" y="565"/>
                    <a:pt x="380" y="571"/>
                  </a:cubicBezTo>
                  <a:cubicBezTo>
                    <a:pt x="381" y="572"/>
                    <a:pt x="381" y="573"/>
                    <a:pt x="382" y="575"/>
                  </a:cubicBezTo>
                  <a:cubicBezTo>
                    <a:pt x="382" y="575"/>
                    <a:pt x="382" y="575"/>
                    <a:pt x="381" y="575"/>
                  </a:cubicBezTo>
                  <a:cubicBezTo>
                    <a:pt x="376" y="576"/>
                    <a:pt x="373" y="582"/>
                    <a:pt x="375" y="588"/>
                  </a:cubicBezTo>
                  <a:cubicBezTo>
                    <a:pt x="376" y="594"/>
                    <a:pt x="382" y="597"/>
                    <a:pt x="387" y="596"/>
                  </a:cubicBezTo>
                  <a:cubicBezTo>
                    <a:pt x="388" y="596"/>
                    <a:pt x="388" y="596"/>
                    <a:pt x="388" y="596"/>
                  </a:cubicBezTo>
                  <a:cubicBezTo>
                    <a:pt x="385" y="611"/>
                    <a:pt x="385" y="611"/>
                    <a:pt x="385" y="611"/>
                  </a:cubicBezTo>
                  <a:cubicBezTo>
                    <a:pt x="384" y="617"/>
                    <a:pt x="383" y="622"/>
                    <a:pt x="381" y="627"/>
                  </a:cubicBezTo>
                  <a:cubicBezTo>
                    <a:pt x="380" y="630"/>
                    <a:pt x="379" y="632"/>
                    <a:pt x="377" y="634"/>
                  </a:cubicBezTo>
                  <a:cubicBezTo>
                    <a:pt x="376" y="636"/>
                    <a:pt x="374" y="638"/>
                    <a:pt x="372" y="640"/>
                  </a:cubicBezTo>
                  <a:cubicBezTo>
                    <a:pt x="370" y="642"/>
                    <a:pt x="368" y="644"/>
                    <a:pt x="366" y="646"/>
                  </a:cubicBezTo>
                  <a:cubicBezTo>
                    <a:pt x="364" y="648"/>
                    <a:pt x="361" y="649"/>
                    <a:pt x="359" y="651"/>
                  </a:cubicBezTo>
                  <a:cubicBezTo>
                    <a:pt x="345" y="661"/>
                    <a:pt x="345" y="661"/>
                    <a:pt x="345" y="661"/>
                  </a:cubicBezTo>
                  <a:cubicBezTo>
                    <a:pt x="339" y="666"/>
                    <a:pt x="339" y="666"/>
                    <a:pt x="339" y="666"/>
                  </a:cubicBezTo>
                  <a:cubicBezTo>
                    <a:pt x="336" y="667"/>
                    <a:pt x="334" y="669"/>
                    <a:pt x="331" y="670"/>
                  </a:cubicBezTo>
                  <a:cubicBezTo>
                    <a:pt x="329" y="671"/>
                    <a:pt x="327" y="673"/>
                    <a:pt x="324" y="674"/>
                  </a:cubicBezTo>
                  <a:cubicBezTo>
                    <a:pt x="322" y="675"/>
                    <a:pt x="322" y="675"/>
                    <a:pt x="322" y="675"/>
                  </a:cubicBezTo>
                  <a:cubicBezTo>
                    <a:pt x="322" y="675"/>
                    <a:pt x="321" y="675"/>
                    <a:pt x="321" y="675"/>
                  </a:cubicBezTo>
                  <a:cubicBezTo>
                    <a:pt x="316" y="677"/>
                    <a:pt x="316" y="677"/>
                    <a:pt x="316" y="677"/>
                  </a:cubicBezTo>
                  <a:cubicBezTo>
                    <a:pt x="312" y="678"/>
                    <a:pt x="312" y="678"/>
                    <a:pt x="312" y="678"/>
                  </a:cubicBezTo>
                  <a:cubicBezTo>
                    <a:pt x="311" y="678"/>
                    <a:pt x="311" y="678"/>
                    <a:pt x="311" y="678"/>
                  </a:cubicBezTo>
                  <a:cubicBezTo>
                    <a:pt x="312" y="677"/>
                    <a:pt x="312" y="676"/>
                    <a:pt x="313" y="675"/>
                  </a:cubicBezTo>
                  <a:cubicBezTo>
                    <a:pt x="317" y="668"/>
                    <a:pt x="321" y="662"/>
                    <a:pt x="325" y="656"/>
                  </a:cubicBezTo>
                  <a:cubicBezTo>
                    <a:pt x="327" y="653"/>
                    <a:pt x="329" y="650"/>
                    <a:pt x="331" y="647"/>
                  </a:cubicBezTo>
                  <a:cubicBezTo>
                    <a:pt x="333" y="645"/>
                    <a:pt x="334" y="644"/>
                    <a:pt x="335" y="643"/>
                  </a:cubicBezTo>
                  <a:cubicBezTo>
                    <a:pt x="337" y="641"/>
                    <a:pt x="337" y="641"/>
                    <a:pt x="337" y="641"/>
                  </a:cubicBezTo>
                  <a:cubicBezTo>
                    <a:pt x="337" y="641"/>
                    <a:pt x="337" y="641"/>
                    <a:pt x="337" y="641"/>
                  </a:cubicBezTo>
                  <a:cubicBezTo>
                    <a:pt x="337" y="643"/>
                    <a:pt x="339" y="644"/>
                    <a:pt x="341" y="645"/>
                  </a:cubicBezTo>
                  <a:cubicBezTo>
                    <a:pt x="344" y="646"/>
                    <a:pt x="347" y="645"/>
                    <a:pt x="347" y="642"/>
                  </a:cubicBezTo>
                  <a:cubicBezTo>
                    <a:pt x="348" y="640"/>
                    <a:pt x="348" y="639"/>
                    <a:pt x="347" y="638"/>
                  </a:cubicBezTo>
                  <a:cubicBezTo>
                    <a:pt x="349" y="638"/>
                    <a:pt x="352" y="637"/>
                    <a:pt x="353" y="635"/>
                  </a:cubicBezTo>
                  <a:cubicBezTo>
                    <a:pt x="354" y="632"/>
                    <a:pt x="352" y="629"/>
                    <a:pt x="349" y="628"/>
                  </a:cubicBezTo>
                  <a:cubicBezTo>
                    <a:pt x="349" y="628"/>
                    <a:pt x="348" y="628"/>
                    <a:pt x="347" y="628"/>
                  </a:cubicBezTo>
                  <a:cubicBezTo>
                    <a:pt x="347" y="628"/>
                    <a:pt x="347" y="628"/>
                    <a:pt x="347" y="628"/>
                  </a:cubicBezTo>
                  <a:cubicBezTo>
                    <a:pt x="348" y="625"/>
                    <a:pt x="347" y="622"/>
                    <a:pt x="344" y="621"/>
                  </a:cubicBezTo>
                  <a:cubicBezTo>
                    <a:pt x="341" y="620"/>
                    <a:pt x="338" y="622"/>
                    <a:pt x="337" y="624"/>
                  </a:cubicBezTo>
                  <a:cubicBezTo>
                    <a:pt x="337" y="624"/>
                    <a:pt x="337" y="625"/>
                    <a:pt x="337" y="625"/>
                  </a:cubicBezTo>
                  <a:cubicBezTo>
                    <a:pt x="337" y="624"/>
                    <a:pt x="336" y="624"/>
                    <a:pt x="335" y="624"/>
                  </a:cubicBezTo>
                  <a:cubicBezTo>
                    <a:pt x="332" y="623"/>
                    <a:pt x="329" y="624"/>
                    <a:pt x="328" y="627"/>
                  </a:cubicBezTo>
                  <a:cubicBezTo>
                    <a:pt x="328" y="629"/>
                    <a:pt x="329" y="631"/>
                    <a:pt x="331" y="632"/>
                  </a:cubicBezTo>
                  <a:cubicBezTo>
                    <a:pt x="329" y="633"/>
                    <a:pt x="328" y="634"/>
                    <a:pt x="327" y="635"/>
                  </a:cubicBezTo>
                  <a:cubicBezTo>
                    <a:pt x="327" y="638"/>
                    <a:pt x="328" y="640"/>
                    <a:pt x="330" y="641"/>
                  </a:cubicBezTo>
                  <a:cubicBezTo>
                    <a:pt x="329" y="642"/>
                    <a:pt x="328" y="643"/>
                    <a:pt x="328" y="644"/>
                  </a:cubicBezTo>
                  <a:cubicBezTo>
                    <a:pt x="325" y="647"/>
                    <a:pt x="322" y="650"/>
                    <a:pt x="320" y="653"/>
                  </a:cubicBezTo>
                  <a:cubicBezTo>
                    <a:pt x="315" y="659"/>
                    <a:pt x="311" y="666"/>
                    <a:pt x="307" y="672"/>
                  </a:cubicBezTo>
                  <a:cubicBezTo>
                    <a:pt x="303" y="678"/>
                    <a:pt x="298" y="684"/>
                    <a:pt x="293" y="690"/>
                  </a:cubicBezTo>
                  <a:cubicBezTo>
                    <a:pt x="288" y="695"/>
                    <a:pt x="282" y="700"/>
                    <a:pt x="276" y="703"/>
                  </a:cubicBezTo>
                  <a:cubicBezTo>
                    <a:pt x="274" y="704"/>
                    <a:pt x="272" y="704"/>
                    <a:pt x="271" y="705"/>
                  </a:cubicBezTo>
                  <a:cubicBezTo>
                    <a:pt x="265" y="706"/>
                    <a:pt x="265" y="706"/>
                    <a:pt x="265" y="706"/>
                  </a:cubicBezTo>
                  <a:cubicBezTo>
                    <a:pt x="264" y="706"/>
                    <a:pt x="263" y="706"/>
                    <a:pt x="262" y="707"/>
                  </a:cubicBezTo>
                  <a:cubicBezTo>
                    <a:pt x="262" y="707"/>
                    <a:pt x="262" y="707"/>
                    <a:pt x="262" y="707"/>
                  </a:cubicBezTo>
                  <a:cubicBezTo>
                    <a:pt x="257" y="699"/>
                    <a:pt x="257" y="699"/>
                    <a:pt x="257" y="699"/>
                  </a:cubicBezTo>
                  <a:cubicBezTo>
                    <a:pt x="256" y="697"/>
                    <a:pt x="254" y="695"/>
                    <a:pt x="254" y="692"/>
                  </a:cubicBezTo>
                  <a:cubicBezTo>
                    <a:pt x="253" y="689"/>
                    <a:pt x="253" y="687"/>
                    <a:pt x="253" y="684"/>
                  </a:cubicBezTo>
                  <a:cubicBezTo>
                    <a:pt x="254" y="678"/>
                    <a:pt x="255" y="673"/>
                    <a:pt x="256" y="667"/>
                  </a:cubicBezTo>
                  <a:cubicBezTo>
                    <a:pt x="257" y="664"/>
                    <a:pt x="257" y="662"/>
                    <a:pt x="257" y="659"/>
                  </a:cubicBezTo>
                  <a:cubicBezTo>
                    <a:pt x="257" y="656"/>
                    <a:pt x="257" y="653"/>
                    <a:pt x="257" y="650"/>
                  </a:cubicBezTo>
                  <a:cubicBezTo>
                    <a:pt x="256" y="645"/>
                    <a:pt x="255" y="641"/>
                    <a:pt x="254" y="636"/>
                  </a:cubicBezTo>
                  <a:cubicBezTo>
                    <a:pt x="255" y="634"/>
                    <a:pt x="257" y="631"/>
                    <a:pt x="258" y="629"/>
                  </a:cubicBezTo>
                  <a:cubicBezTo>
                    <a:pt x="262" y="621"/>
                    <a:pt x="267" y="613"/>
                    <a:pt x="272" y="605"/>
                  </a:cubicBezTo>
                  <a:cubicBezTo>
                    <a:pt x="277" y="596"/>
                    <a:pt x="277" y="596"/>
                    <a:pt x="277" y="596"/>
                  </a:cubicBezTo>
                  <a:cubicBezTo>
                    <a:pt x="278" y="596"/>
                    <a:pt x="280" y="596"/>
                    <a:pt x="281" y="596"/>
                  </a:cubicBezTo>
                  <a:cubicBezTo>
                    <a:pt x="281" y="596"/>
                    <a:pt x="281" y="593"/>
                    <a:pt x="281" y="590"/>
                  </a:cubicBezTo>
                  <a:cubicBezTo>
                    <a:pt x="286" y="580"/>
                    <a:pt x="286" y="580"/>
                    <a:pt x="286" y="580"/>
                  </a:cubicBezTo>
                  <a:cubicBezTo>
                    <a:pt x="300" y="556"/>
                    <a:pt x="300" y="556"/>
                    <a:pt x="300" y="556"/>
                  </a:cubicBezTo>
                  <a:cubicBezTo>
                    <a:pt x="305" y="548"/>
                    <a:pt x="310" y="540"/>
                    <a:pt x="315" y="533"/>
                  </a:cubicBezTo>
                  <a:cubicBezTo>
                    <a:pt x="321" y="526"/>
                    <a:pt x="327" y="519"/>
                    <a:pt x="334" y="512"/>
                  </a:cubicBezTo>
                  <a:cubicBezTo>
                    <a:pt x="341" y="506"/>
                    <a:pt x="348" y="500"/>
                    <a:pt x="354" y="493"/>
                  </a:cubicBezTo>
                  <a:cubicBezTo>
                    <a:pt x="361" y="486"/>
                    <a:pt x="367" y="479"/>
                    <a:pt x="373" y="471"/>
                  </a:cubicBezTo>
                  <a:cubicBezTo>
                    <a:pt x="375" y="467"/>
                    <a:pt x="378" y="464"/>
                    <a:pt x="380" y="460"/>
                  </a:cubicBezTo>
                  <a:cubicBezTo>
                    <a:pt x="382" y="458"/>
                    <a:pt x="383" y="456"/>
                    <a:pt x="385" y="455"/>
                  </a:cubicBezTo>
                  <a:cubicBezTo>
                    <a:pt x="386" y="453"/>
                    <a:pt x="388" y="451"/>
                    <a:pt x="390" y="450"/>
                  </a:cubicBezTo>
                  <a:cubicBezTo>
                    <a:pt x="390" y="450"/>
                    <a:pt x="390" y="450"/>
                    <a:pt x="390" y="450"/>
                  </a:cubicBezTo>
                  <a:cubicBezTo>
                    <a:pt x="392" y="448"/>
                    <a:pt x="394" y="446"/>
                    <a:pt x="397" y="445"/>
                  </a:cubicBezTo>
                  <a:cubicBezTo>
                    <a:pt x="399" y="443"/>
                    <a:pt x="402" y="442"/>
                    <a:pt x="405" y="441"/>
                  </a:cubicBezTo>
                  <a:cubicBezTo>
                    <a:pt x="410" y="438"/>
                    <a:pt x="416" y="436"/>
                    <a:pt x="421" y="435"/>
                  </a:cubicBezTo>
                  <a:cubicBezTo>
                    <a:pt x="433" y="431"/>
                    <a:pt x="445" y="429"/>
                    <a:pt x="457" y="427"/>
                  </a:cubicBezTo>
                  <a:cubicBezTo>
                    <a:pt x="469" y="424"/>
                    <a:pt x="480" y="420"/>
                    <a:pt x="492" y="416"/>
                  </a:cubicBezTo>
                  <a:cubicBezTo>
                    <a:pt x="494" y="414"/>
                    <a:pt x="497" y="413"/>
                    <a:pt x="500" y="412"/>
                  </a:cubicBezTo>
                  <a:cubicBezTo>
                    <a:pt x="516" y="404"/>
                    <a:pt x="516" y="404"/>
                    <a:pt x="516" y="404"/>
                  </a:cubicBezTo>
                  <a:cubicBezTo>
                    <a:pt x="518" y="403"/>
                    <a:pt x="520" y="402"/>
                    <a:pt x="522" y="401"/>
                  </a:cubicBezTo>
                  <a:cubicBezTo>
                    <a:pt x="521" y="404"/>
                    <a:pt x="522" y="407"/>
                    <a:pt x="524" y="410"/>
                  </a:cubicBezTo>
                  <a:cubicBezTo>
                    <a:pt x="524" y="410"/>
                    <a:pt x="526" y="410"/>
                    <a:pt x="528" y="408"/>
                  </a:cubicBezTo>
                  <a:cubicBezTo>
                    <a:pt x="528" y="408"/>
                    <a:pt x="530" y="412"/>
                    <a:pt x="532" y="413"/>
                  </a:cubicBezTo>
                  <a:cubicBezTo>
                    <a:pt x="532" y="413"/>
                    <a:pt x="539" y="407"/>
                    <a:pt x="538" y="400"/>
                  </a:cubicBezTo>
                  <a:cubicBezTo>
                    <a:pt x="545" y="401"/>
                    <a:pt x="551" y="394"/>
                    <a:pt x="551" y="394"/>
                  </a:cubicBezTo>
                  <a:cubicBezTo>
                    <a:pt x="550" y="392"/>
                    <a:pt x="547" y="390"/>
                    <a:pt x="547" y="390"/>
                  </a:cubicBezTo>
                  <a:cubicBezTo>
                    <a:pt x="548" y="389"/>
                    <a:pt x="549" y="386"/>
                    <a:pt x="549" y="386"/>
                  </a:cubicBezTo>
                  <a:cubicBezTo>
                    <a:pt x="544" y="382"/>
                    <a:pt x="538" y="383"/>
                    <a:pt x="535" y="384"/>
                  </a:cubicBezTo>
                  <a:cubicBezTo>
                    <a:pt x="536" y="382"/>
                    <a:pt x="538" y="375"/>
                    <a:pt x="534" y="370"/>
                  </a:cubicBezTo>
                  <a:cubicBezTo>
                    <a:pt x="534" y="370"/>
                    <a:pt x="531" y="371"/>
                    <a:pt x="530" y="372"/>
                  </a:cubicBezTo>
                  <a:cubicBezTo>
                    <a:pt x="530" y="372"/>
                    <a:pt x="528" y="369"/>
                    <a:pt x="526" y="367"/>
                  </a:cubicBezTo>
                  <a:cubicBezTo>
                    <a:pt x="526" y="367"/>
                    <a:pt x="519" y="373"/>
                    <a:pt x="520" y="381"/>
                  </a:cubicBezTo>
                  <a:cubicBezTo>
                    <a:pt x="513" y="379"/>
                    <a:pt x="506" y="386"/>
                    <a:pt x="506" y="386"/>
                  </a:cubicBezTo>
                  <a:cubicBezTo>
                    <a:pt x="508" y="388"/>
                    <a:pt x="511" y="390"/>
                    <a:pt x="511" y="390"/>
                  </a:cubicBezTo>
                  <a:cubicBezTo>
                    <a:pt x="509" y="392"/>
                    <a:pt x="508" y="394"/>
                    <a:pt x="508" y="394"/>
                  </a:cubicBezTo>
                  <a:cubicBezTo>
                    <a:pt x="513" y="398"/>
                    <a:pt x="518" y="397"/>
                    <a:pt x="521" y="396"/>
                  </a:cubicBezTo>
                  <a:cubicBezTo>
                    <a:pt x="518" y="398"/>
                    <a:pt x="518" y="398"/>
                    <a:pt x="518" y="398"/>
                  </a:cubicBezTo>
                  <a:cubicBezTo>
                    <a:pt x="517" y="399"/>
                    <a:pt x="516" y="399"/>
                    <a:pt x="515" y="400"/>
                  </a:cubicBezTo>
                  <a:cubicBezTo>
                    <a:pt x="513" y="401"/>
                    <a:pt x="513" y="401"/>
                    <a:pt x="513" y="401"/>
                  </a:cubicBezTo>
                  <a:cubicBezTo>
                    <a:pt x="503" y="405"/>
                    <a:pt x="503" y="405"/>
                    <a:pt x="503" y="405"/>
                  </a:cubicBezTo>
                  <a:cubicBezTo>
                    <a:pt x="498" y="407"/>
                    <a:pt x="498" y="407"/>
                    <a:pt x="498" y="407"/>
                  </a:cubicBezTo>
                  <a:cubicBezTo>
                    <a:pt x="496" y="408"/>
                    <a:pt x="496" y="408"/>
                    <a:pt x="496" y="408"/>
                  </a:cubicBezTo>
                  <a:cubicBezTo>
                    <a:pt x="493" y="409"/>
                    <a:pt x="493" y="409"/>
                    <a:pt x="493" y="409"/>
                  </a:cubicBezTo>
                  <a:cubicBezTo>
                    <a:pt x="490" y="411"/>
                    <a:pt x="486" y="412"/>
                    <a:pt x="483" y="413"/>
                  </a:cubicBezTo>
                  <a:cubicBezTo>
                    <a:pt x="469" y="418"/>
                    <a:pt x="455" y="420"/>
                    <a:pt x="441" y="423"/>
                  </a:cubicBezTo>
                  <a:cubicBezTo>
                    <a:pt x="428" y="425"/>
                    <a:pt x="414" y="428"/>
                    <a:pt x="401" y="433"/>
                  </a:cubicBezTo>
                  <a:cubicBezTo>
                    <a:pt x="401" y="423"/>
                    <a:pt x="401" y="414"/>
                    <a:pt x="402" y="404"/>
                  </a:cubicBezTo>
                  <a:cubicBezTo>
                    <a:pt x="403" y="398"/>
                    <a:pt x="405" y="392"/>
                    <a:pt x="407" y="387"/>
                  </a:cubicBezTo>
                  <a:cubicBezTo>
                    <a:pt x="409" y="381"/>
                    <a:pt x="411" y="376"/>
                    <a:pt x="413" y="370"/>
                  </a:cubicBezTo>
                  <a:cubicBezTo>
                    <a:pt x="416" y="365"/>
                    <a:pt x="418" y="359"/>
                    <a:pt x="419" y="354"/>
                  </a:cubicBezTo>
                  <a:cubicBezTo>
                    <a:pt x="420" y="348"/>
                    <a:pt x="421" y="342"/>
                    <a:pt x="422" y="336"/>
                  </a:cubicBezTo>
                  <a:cubicBezTo>
                    <a:pt x="423" y="330"/>
                    <a:pt x="424" y="325"/>
                    <a:pt x="427" y="320"/>
                  </a:cubicBezTo>
                  <a:cubicBezTo>
                    <a:pt x="429" y="315"/>
                    <a:pt x="433" y="310"/>
                    <a:pt x="437" y="306"/>
                  </a:cubicBezTo>
                  <a:cubicBezTo>
                    <a:pt x="442" y="302"/>
                    <a:pt x="446" y="298"/>
                    <a:pt x="451" y="295"/>
                  </a:cubicBezTo>
                  <a:cubicBezTo>
                    <a:pt x="452" y="295"/>
                    <a:pt x="452" y="295"/>
                    <a:pt x="452" y="295"/>
                  </a:cubicBezTo>
                  <a:cubicBezTo>
                    <a:pt x="453" y="295"/>
                    <a:pt x="453" y="295"/>
                    <a:pt x="453" y="295"/>
                  </a:cubicBezTo>
                  <a:cubicBezTo>
                    <a:pt x="453" y="295"/>
                    <a:pt x="453" y="295"/>
                    <a:pt x="453" y="295"/>
                  </a:cubicBezTo>
                  <a:cubicBezTo>
                    <a:pt x="455" y="296"/>
                    <a:pt x="458" y="297"/>
                    <a:pt x="460" y="298"/>
                  </a:cubicBezTo>
                  <a:cubicBezTo>
                    <a:pt x="464" y="300"/>
                    <a:pt x="467" y="301"/>
                    <a:pt x="470" y="303"/>
                  </a:cubicBezTo>
                  <a:cubicBezTo>
                    <a:pt x="474" y="304"/>
                    <a:pt x="477" y="305"/>
                    <a:pt x="481" y="306"/>
                  </a:cubicBezTo>
                  <a:cubicBezTo>
                    <a:pt x="484" y="307"/>
                    <a:pt x="488" y="307"/>
                    <a:pt x="492" y="307"/>
                  </a:cubicBezTo>
                  <a:cubicBezTo>
                    <a:pt x="495" y="307"/>
                    <a:pt x="499" y="307"/>
                    <a:pt x="503" y="307"/>
                  </a:cubicBezTo>
                  <a:cubicBezTo>
                    <a:pt x="506" y="306"/>
                    <a:pt x="510" y="306"/>
                    <a:pt x="513" y="305"/>
                  </a:cubicBezTo>
                  <a:cubicBezTo>
                    <a:pt x="520" y="303"/>
                    <a:pt x="527" y="301"/>
                    <a:pt x="534" y="299"/>
                  </a:cubicBezTo>
                  <a:cubicBezTo>
                    <a:pt x="540" y="297"/>
                    <a:pt x="547" y="296"/>
                    <a:pt x="554" y="295"/>
                  </a:cubicBezTo>
                  <a:cubicBezTo>
                    <a:pt x="560" y="293"/>
                    <a:pt x="567" y="293"/>
                    <a:pt x="574" y="294"/>
                  </a:cubicBezTo>
                  <a:cubicBezTo>
                    <a:pt x="580" y="295"/>
                    <a:pt x="587" y="297"/>
                    <a:pt x="593" y="300"/>
                  </a:cubicBezTo>
                  <a:cubicBezTo>
                    <a:pt x="596" y="302"/>
                    <a:pt x="599" y="303"/>
                    <a:pt x="601" y="305"/>
                  </a:cubicBezTo>
                  <a:cubicBezTo>
                    <a:pt x="603" y="307"/>
                    <a:pt x="603" y="307"/>
                    <a:pt x="603" y="307"/>
                  </a:cubicBezTo>
                  <a:cubicBezTo>
                    <a:pt x="604" y="307"/>
                    <a:pt x="605" y="308"/>
                    <a:pt x="605" y="308"/>
                  </a:cubicBezTo>
                  <a:cubicBezTo>
                    <a:pt x="607" y="310"/>
                    <a:pt x="608" y="311"/>
                    <a:pt x="609" y="312"/>
                  </a:cubicBezTo>
                  <a:cubicBezTo>
                    <a:pt x="609" y="312"/>
                    <a:pt x="609" y="312"/>
                    <a:pt x="609" y="312"/>
                  </a:cubicBezTo>
                  <a:cubicBezTo>
                    <a:pt x="612" y="309"/>
                    <a:pt x="612" y="309"/>
                    <a:pt x="612" y="309"/>
                  </a:cubicBezTo>
                  <a:cubicBezTo>
                    <a:pt x="611" y="308"/>
                    <a:pt x="609" y="306"/>
                    <a:pt x="608" y="305"/>
                  </a:cubicBezTo>
                  <a:cubicBezTo>
                    <a:pt x="607" y="305"/>
                    <a:pt x="607" y="304"/>
                    <a:pt x="606" y="303"/>
                  </a:cubicBezTo>
                  <a:cubicBezTo>
                    <a:pt x="604" y="302"/>
                    <a:pt x="604" y="302"/>
                    <a:pt x="604" y="302"/>
                  </a:cubicBezTo>
                  <a:cubicBezTo>
                    <a:pt x="601" y="300"/>
                    <a:pt x="598" y="298"/>
                    <a:pt x="595" y="296"/>
                  </a:cubicBezTo>
                  <a:cubicBezTo>
                    <a:pt x="588" y="293"/>
                    <a:pt x="581" y="290"/>
                    <a:pt x="574" y="289"/>
                  </a:cubicBezTo>
                  <a:cubicBezTo>
                    <a:pt x="567" y="288"/>
                    <a:pt x="560" y="288"/>
                    <a:pt x="553" y="289"/>
                  </a:cubicBezTo>
                  <a:cubicBezTo>
                    <a:pt x="546" y="290"/>
                    <a:pt x="539" y="291"/>
                    <a:pt x="532" y="293"/>
                  </a:cubicBezTo>
                  <a:cubicBezTo>
                    <a:pt x="525" y="295"/>
                    <a:pt x="519" y="297"/>
                    <a:pt x="512" y="298"/>
                  </a:cubicBezTo>
                  <a:cubicBezTo>
                    <a:pt x="509" y="299"/>
                    <a:pt x="505" y="299"/>
                    <a:pt x="502" y="300"/>
                  </a:cubicBezTo>
                  <a:cubicBezTo>
                    <a:pt x="499" y="300"/>
                    <a:pt x="495" y="300"/>
                    <a:pt x="492" y="300"/>
                  </a:cubicBezTo>
                  <a:cubicBezTo>
                    <a:pt x="489" y="300"/>
                    <a:pt x="486" y="299"/>
                    <a:pt x="483" y="298"/>
                  </a:cubicBezTo>
                  <a:cubicBezTo>
                    <a:pt x="479" y="298"/>
                    <a:pt x="476" y="297"/>
                    <a:pt x="473" y="295"/>
                  </a:cubicBezTo>
                  <a:cubicBezTo>
                    <a:pt x="470" y="294"/>
                    <a:pt x="467" y="293"/>
                    <a:pt x="464" y="291"/>
                  </a:cubicBezTo>
                  <a:cubicBezTo>
                    <a:pt x="463" y="291"/>
                    <a:pt x="462" y="290"/>
                    <a:pt x="460" y="290"/>
                  </a:cubicBezTo>
                  <a:cubicBezTo>
                    <a:pt x="461" y="289"/>
                    <a:pt x="462" y="288"/>
                    <a:pt x="463" y="288"/>
                  </a:cubicBezTo>
                  <a:cubicBezTo>
                    <a:pt x="464" y="287"/>
                    <a:pt x="465" y="286"/>
                    <a:pt x="466" y="286"/>
                  </a:cubicBezTo>
                  <a:cubicBezTo>
                    <a:pt x="480" y="276"/>
                    <a:pt x="480" y="276"/>
                    <a:pt x="480" y="276"/>
                  </a:cubicBezTo>
                  <a:cubicBezTo>
                    <a:pt x="480" y="277"/>
                    <a:pt x="481" y="278"/>
                    <a:pt x="481" y="278"/>
                  </a:cubicBezTo>
                  <a:cubicBezTo>
                    <a:pt x="480" y="278"/>
                    <a:pt x="479" y="279"/>
                    <a:pt x="478" y="280"/>
                  </a:cubicBezTo>
                  <a:cubicBezTo>
                    <a:pt x="477" y="282"/>
                    <a:pt x="478" y="284"/>
                    <a:pt x="480" y="286"/>
                  </a:cubicBezTo>
                  <a:cubicBezTo>
                    <a:pt x="481" y="287"/>
                    <a:pt x="484" y="287"/>
                    <a:pt x="485" y="285"/>
                  </a:cubicBezTo>
                  <a:cubicBezTo>
                    <a:pt x="484" y="287"/>
                    <a:pt x="485" y="289"/>
                    <a:pt x="487" y="290"/>
                  </a:cubicBezTo>
                  <a:cubicBezTo>
                    <a:pt x="489" y="292"/>
                    <a:pt x="491" y="291"/>
                    <a:pt x="492" y="289"/>
                  </a:cubicBezTo>
                  <a:cubicBezTo>
                    <a:pt x="493" y="288"/>
                    <a:pt x="493" y="287"/>
                    <a:pt x="493" y="286"/>
                  </a:cubicBezTo>
                  <a:cubicBezTo>
                    <a:pt x="495" y="287"/>
                    <a:pt x="497" y="286"/>
                    <a:pt x="498" y="285"/>
                  </a:cubicBezTo>
                  <a:cubicBezTo>
                    <a:pt x="499" y="283"/>
                    <a:pt x="499" y="280"/>
                    <a:pt x="497" y="279"/>
                  </a:cubicBezTo>
                  <a:cubicBezTo>
                    <a:pt x="496" y="279"/>
                    <a:pt x="496" y="278"/>
                    <a:pt x="495" y="278"/>
                  </a:cubicBezTo>
                  <a:cubicBezTo>
                    <a:pt x="495" y="278"/>
                    <a:pt x="495" y="278"/>
                    <a:pt x="495" y="278"/>
                  </a:cubicBezTo>
                  <a:cubicBezTo>
                    <a:pt x="497" y="276"/>
                    <a:pt x="496" y="274"/>
                    <a:pt x="494" y="272"/>
                  </a:cubicBezTo>
                  <a:cubicBezTo>
                    <a:pt x="492" y="271"/>
                    <a:pt x="489" y="272"/>
                    <a:pt x="488" y="273"/>
                  </a:cubicBezTo>
                  <a:cubicBezTo>
                    <a:pt x="488" y="273"/>
                    <a:pt x="488" y="274"/>
                    <a:pt x="488" y="274"/>
                  </a:cubicBezTo>
                  <a:cubicBezTo>
                    <a:pt x="488" y="273"/>
                    <a:pt x="487" y="273"/>
                    <a:pt x="487" y="272"/>
                  </a:cubicBezTo>
                  <a:cubicBezTo>
                    <a:pt x="486" y="272"/>
                    <a:pt x="486" y="272"/>
                    <a:pt x="486" y="272"/>
                  </a:cubicBezTo>
                  <a:cubicBezTo>
                    <a:pt x="487" y="272"/>
                    <a:pt x="487" y="272"/>
                    <a:pt x="487" y="272"/>
                  </a:cubicBezTo>
                  <a:cubicBezTo>
                    <a:pt x="487" y="273"/>
                    <a:pt x="487" y="273"/>
                    <a:pt x="487" y="273"/>
                  </a:cubicBezTo>
                  <a:cubicBezTo>
                    <a:pt x="491" y="271"/>
                    <a:pt x="491" y="271"/>
                    <a:pt x="491" y="271"/>
                  </a:cubicBezTo>
                  <a:cubicBezTo>
                    <a:pt x="496" y="271"/>
                    <a:pt x="502" y="272"/>
                    <a:pt x="507" y="272"/>
                  </a:cubicBezTo>
                  <a:cubicBezTo>
                    <a:pt x="518" y="272"/>
                    <a:pt x="530" y="272"/>
                    <a:pt x="541" y="270"/>
                  </a:cubicBezTo>
                  <a:cubicBezTo>
                    <a:pt x="552" y="268"/>
                    <a:pt x="563" y="265"/>
                    <a:pt x="573" y="261"/>
                  </a:cubicBezTo>
                  <a:cubicBezTo>
                    <a:pt x="584" y="256"/>
                    <a:pt x="593" y="250"/>
                    <a:pt x="602" y="244"/>
                  </a:cubicBezTo>
                  <a:cubicBezTo>
                    <a:pt x="611" y="237"/>
                    <a:pt x="619" y="229"/>
                    <a:pt x="627" y="222"/>
                  </a:cubicBezTo>
                  <a:cubicBezTo>
                    <a:pt x="636" y="215"/>
                    <a:pt x="644" y="208"/>
                    <a:pt x="653" y="202"/>
                  </a:cubicBezTo>
                  <a:cubicBezTo>
                    <a:pt x="662" y="195"/>
                    <a:pt x="671" y="190"/>
                    <a:pt x="680" y="185"/>
                  </a:cubicBezTo>
                  <a:cubicBezTo>
                    <a:pt x="685" y="182"/>
                    <a:pt x="690" y="180"/>
                    <a:pt x="695" y="178"/>
                  </a:cubicBezTo>
                  <a:cubicBezTo>
                    <a:pt x="695" y="179"/>
                    <a:pt x="696" y="179"/>
                    <a:pt x="696" y="180"/>
                  </a:cubicBezTo>
                  <a:cubicBezTo>
                    <a:pt x="698" y="181"/>
                    <a:pt x="701" y="181"/>
                    <a:pt x="702" y="179"/>
                  </a:cubicBezTo>
                  <a:cubicBezTo>
                    <a:pt x="703" y="178"/>
                    <a:pt x="703" y="177"/>
                    <a:pt x="703" y="177"/>
                  </a:cubicBezTo>
                  <a:cubicBezTo>
                    <a:pt x="703" y="176"/>
                    <a:pt x="704" y="176"/>
                    <a:pt x="704" y="176"/>
                  </a:cubicBezTo>
                  <a:cubicBezTo>
                    <a:pt x="705" y="176"/>
                    <a:pt x="707" y="175"/>
                    <a:pt x="708" y="174"/>
                  </a:cubicBezTo>
                  <a:cubicBezTo>
                    <a:pt x="709" y="174"/>
                    <a:pt x="710" y="174"/>
                    <a:pt x="711" y="174"/>
                  </a:cubicBezTo>
                  <a:cubicBezTo>
                    <a:pt x="716" y="172"/>
                    <a:pt x="721" y="172"/>
                    <a:pt x="726" y="171"/>
                  </a:cubicBezTo>
                  <a:cubicBezTo>
                    <a:pt x="728" y="171"/>
                    <a:pt x="729" y="171"/>
                    <a:pt x="730" y="171"/>
                  </a:cubicBezTo>
                  <a:cubicBezTo>
                    <a:pt x="734" y="171"/>
                    <a:pt x="734" y="171"/>
                    <a:pt x="734" y="171"/>
                  </a:cubicBezTo>
                  <a:cubicBezTo>
                    <a:pt x="737" y="171"/>
                    <a:pt x="740" y="171"/>
                    <a:pt x="742" y="172"/>
                  </a:cubicBezTo>
                  <a:cubicBezTo>
                    <a:pt x="759" y="174"/>
                    <a:pt x="759" y="174"/>
                    <a:pt x="759" y="174"/>
                  </a:cubicBezTo>
                  <a:cubicBezTo>
                    <a:pt x="764" y="175"/>
                    <a:pt x="770" y="175"/>
                    <a:pt x="775" y="175"/>
                  </a:cubicBezTo>
                  <a:cubicBezTo>
                    <a:pt x="786" y="175"/>
                    <a:pt x="798" y="175"/>
                    <a:pt x="808" y="174"/>
                  </a:cubicBezTo>
                  <a:cubicBezTo>
                    <a:pt x="819" y="173"/>
                    <a:pt x="830" y="171"/>
                    <a:pt x="841" y="171"/>
                  </a:cubicBezTo>
                  <a:cubicBezTo>
                    <a:pt x="852" y="170"/>
                    <a:pt x="863" y="170"/>
                    <a:pt x="874" y="171"/>
                  </a:cubicBezTo>
                  <a:cubicBezTo>
                    <a:pt x="884" y="173"/>
                    <a:pt x="895" y="176"/>
                    <a:pt x="904" y="181"/>
                  </a:cubicBezTo>
                  <a:cubicBezTo>
                    <a:pt x="914" y="185"/>
                    <a:pt x="922" y="192"/>
                    <a:pt x="928" y="201"/>
                  </a:cubicBezTo>
                  <a:cubicBezTo>
                    <a:pt x="930" y="203"/>
                    <a:pt x="930" y="203"/>
                    <a:pt x="930" y="203"/>
                  </a:cubicBezTo>
                  <a:cubicBezTo>
                    <a:pt x="929" y="204"/>
                    <a:pt x="928" y="205"/>
                    <a:pt x="928" y="207"/>
                  </a:cubicBezTo>
                  <a:cubicBezTo>
                    <a:pt x="928" y="208"/>
                    <a:pt x="929" y="210"/>
                    <a:pt x="931" y="211"/>
                  </a:cubicBezTo>
                  <a:cubicBezTo>
                    <a:pt x="929" y="211"/>
                    <a:pt x="929" y="212"/>
                    <a:pt x="929" y="214"/>
                  </a:cubicBezTo>
                  <a:cubicBezTo>
                    <a:pt x="928" y="216"/>
                    <a:pt x="930" y="218"/>
                    <a:pt x="933" y="218"/>
                  </a:cubicBezTo>
                  <a:cubicBezTo>
                    <a:pt x="935" y="218"/>
                    <a:pt x="936" y="217"/>
                    <a:pt x="937" y="215"/>
                  </a:cubicBezTo>
                  <a:cubicBezTo>
                    <a:pt x="937" y="217"/>
                    <a:pt x="939" y="219"/>
                    <a:pt x="941" y="219"/>
                  </a:cubicBezTo>
                  <a:cubicBezTo>
                    <a:pt x="943" y="219"/>
                    <a:pt x="945" y="217"/>
                    <a:pt x="945" y="215"/>
                  </a:cubicBezTo>
                  <a:cubicBezTo>
                    <a:pt x="946" y="214"/>
                    <a:pt x="945" y="213"/>
                    <a:pt x="944" y="212"/>
                  </a:cubicBezTo>
                  <a:cubicBezTo>
                    <a:pt x="946" y="212"/>
                    <a:pt x="948" y="210"/>
                    <a:pt x="948" y="208"/>
                  </a:cubicBezTo>
                  <a:cubicBezTo>
                    <a:pt x="949" y="206"/>
                    <a:pt x="947" y="204"/>
                    <a:pt x="944" y="204"/>
                  </a:cubicBezTo>
                  <a:cubicBezTo>
                    <a:pt x="944" y="204"/>
                    <a:pt x="943" y="204"/>
                    <a:pt x="943" y="204"/>
                  </a:cubicBezTo>
                  <a:cubicBezTo>
                    <a:pt x="943" y="204"/>
                    <a:pt x="943" y="204"/>
                    <a:pt x="943" y="204"/>
                  </a:cubicBezTo>
                  <a:cubicBezTo>
                    <a:pt x="943" y="202"/>
                    <a:pt x="941" y="200"/>
                    <a:pt x="939" y="200"/>
                  </a:cubicBezTo>
                  <a:cubicBezTo>
                    <a:pt x="937" y="199"/>
                    <a:pt x="935" y="201"/>
                    <a:pt x="934" y="202"/>
                  </a:cubicBezTo>
                  <a:cubicBezTo>
                    <a:pt x="932" y="198"/>
                    <a:pt x="932" y="198"/>
                    <a:pt x="932" y="198"/>
                  </a:cubicBezTo>
                  <a:cubicBezTo>
                    <a:pt x="932" y="198"/>
                    <a:pt x="932" y="198"/>
                    <a:pt x="932" y="198"/>
                  </a:cubicBezTo>
                  <a:cubicBezTo>
                    <a:pt x="932" y="198"/>
                    <a:pt x="932" y="198"/>
                    <a:pt x="932" y="198"/>
                  </a:cubicBezTo>
                  <a:cubicBezTo>
                    <a:pt x="926" y="189"/>
                    <a:pt x="916" y="181"/>
                    <a:pt x="906" y="177"/>
                  </a:cubicBezTo>
                  <a:cubicBezTo>
                    <a:pt x="896" y="171"/>
                    <a:pt x="885" y="168"/>
                    <a:pt x="874" y="167"/>
                  </a:cubicBezTo>
                  <a:cubicBezTo>
                    <a:pt x="863" y="165"/>
                    <a:pt x="852" y="165"/>
                    <a:pt x="841" y="166"/>
                  </a:cubicBezTo>
                  <a:cubicBezTo>
                    <a:pt x="830" y="166"/>
                    <a:pt x="819" y="167"/>
                    <a:pt x="808" y="168"/>
                  </a:cubicBezTo>
                  <a:cubicBezTo>
                    <a:pt x="797" y="169"/>
                    <a:pt x="786" y="170"/>
                    <a:pt x="775" y="170"/>
                  </a:cubicBezTo>
                  <a:cubicBezTo>
                    <a:pt x="772" y="170"/>
                    <a:pt x="769" y="169"/>
                    <a:pt x="765" y="169"/>
                  </a:cubicBezTo>
                  <a:cubicBezTo>
                    <a:pt x="768" y="168"/>
                    <a:pt x="771" y="168"/>
                    <a:pt x="775" y="167"/>
                  </a:cubicBezTo>
                  <a:cubicBezTo>
                    <a:pt x="786" y="164"/>
                    <a:pt x="802" y="161"/>
                    <a:pt x="822" y="158"/>
                  </a:cubicBezTo>
                  <a:cubicBezTo>
                    <a:pt x="843" y="154"/>
                    <a:pt x="868" y="151"/>
                    <a:pt x="897" y="148"/>
                  </a:cubicBezTo>
                  <a:cubicBezTo>
                    <a:pt x="911" y="147"/>
                    <a:pt x="926" y="146"/>
                    <a:pt x="943" y="146"/>
                  </a:cubicBezTo>
                  <a:cubicBezTo>
                    <a:pt x="951" y="146"/>
                    <a:pt x="959" y="146"/>
                    <a:pt x="968" y="146"/>
                  </a:cubicBezTo>
                  <a:cubicBezTo>
                    <a:pt x="972" y="146"/>
                    <a:pt x="976" y="146"/>
                    <a:pt x="980" y="146"/>
                  </a:cubicBezTo>
                  <a:cubicBezTo>
                    <a:pt x="985" y="146"/>
                    <a:pt x="989" y="146"/>
                    <a:pt x="994" y="147"/>
                  </a:cubicBezTo>
                  <a:cubicBezTo>
                    <a:pt x="1002" y="147"/>
                    <a:pt x="1012" y="147"/>
                    <a:pt x="1021" y="148"/>
                  </a:cubicBezTo>
                  <a:cubicBezTo>
                    <a:pt x="1030" y="149"/>
                    <a:pt x="1039" y="149"/>
                    <a:pt x="1049" y="150"/>
                  </a:cubicBezTo>
                  <a:cubicBezTo>
                    <a:pt x="1058" y="151"/>
                    <a:pt x="1068" y="152"/>
                    <a:pt x="1078" y="154"/>
                  </a:cubicBezTo>
                  <a:cubicBezTo>
                    <a:pt x="1088" y="155"/>
                    <a:pt x="1098" y="156"/>
                    <a:pt x="1108" y="158"/>
                  </a:cubicBezTo>
                  <a:cubicBezTo>
                    <a:pt x="1148" y="164"/>
                    <a:pt x="1189" y="175"/>
                    <a:pt x="1231" y="189"/>
                  </a:cubicBezTo>
                  <a:cubicBezTo>
                    <a:pt x="1273" y="203"/>
                    <a:pt x="1316" y="221"/>
                    <a:pt x="1357" y="242"/>
                  </a:cubicBezTo>
                  <a:cubicBezTo>
                    <a:pt x="1398" y="264"/>
                    <a:pt x="1438" y="289"/>
                    <a:pt x="1475" y="318"/>
                  </a:cubicBezTo>
                  <a:cubicBezTo>
                    <a:pt x="1513" y="347"/>
                    <a:pt x="1548" y="379"/>
                    <a:pt x="1580" y="413"/>
                  </a:cubicBezTo>
                  <a:cubicBezTo>
                    <a:pt x="1611" y="447"/>
                    <a:pt x="1640" y="483"/>
                    <a:pt x="1664" y="519"/>
                  </a:cubicBezTo>
                  <a:cubicBezTo>
                    <a:pt x="1689" y="556"/>
                    <a:pt x="1710" y="594"/>
                    <a:pt x="1727" y="631"/>
                  </a:cubicBezTo>
                  <a:cubicBezTo>
                    <a:pt x="1731" y="640"/>
                    <a:pt x="1736" y="649"/>
                    <a:pt x="1739" y="658"/>
                  </a:cubicBezTo>
                  <a:cubicBezTo>
                    <a:pt x="1743" y="667"/>
                    <a:pt x="1747" y="676"/>
                    <a:pt x="1750" y="685"/>
                  </a:cubicBezTo>
                  <a:cubicBezTo>
                    <a:pt x="1757" y="703"/>
                    <a:pt x="1763" y="720"/>
                    <a:pt x="1768" y="738"/>
                  </a:cubicBezTo>
                  <a:cubicBezTo>
                    <a:pt x="1779" y="771"/>
                    <a:pt x="1786" y="803"/>
                    <a:pt x="1792" y="832"/>
                  </a:cubicBezTo>
                  <a:cubicBezTo>
                    <a:pt x="1794" y="846"/>
                    <a:pt x="1797" y="859"/>
                    <a:pt x="1799" y="872"/>
                  </a:cubicBezTo>
                  <a:cubicBezTo>
                    <a:pt x="1800" y="884"/>
                    <a:pt x="1801" y="896"/>
                    <a:pt x="1803" y="906"/>
                  </a:cubicBezTo>
                  <a:cubicBezTo>
                    <a:pt x="1803" y="907"/>
                    <a:pt x="1803" y="908"/>
                    <a:pt x="1803" y="909"/>
                  </a:cubicBezTo>
                  <a:cubicBezTo>
                    <a:pt x="1802" y="909"/>
                    <a:pt x="1800" y="909"/>
                    <a:pt x="1799" y="909"/>
                  </a:cubicBezTo>
                  <a:cubicBezTo>
                    <a:pt x="1797" y="909"/>
                    <a:pt x="1796" y="910"/>
                    <a:pt x="1794" y="910"/>
                  </a:cubicBezTo>
                  <a:cubicBezTo>
                    <a:pt x="1794" y="910"/>
                    <a:pt x="1794" y="910"/>
                    <a:pt x="1794" y="910"/>
                  </a:cubicBezTo>
                  <a:cubicBezTo>
                    <a:pt x="1793" y="904"/>
                    <a:pt x="1788" y="900"/>
                    <a:pt x="1782" y="901"/>
                  </a:cubicBezTo>
                  <a:cubicBezTo>
                    <a:pt x="1776" y="902"/>
                    <a:pt x="1771" y="907"/>
                    <a:pt x="1772" y="913"/>
                  </a:cubicBezTo>
                  <a:cubicBezTo>
                    <a:pt x="1772" y="914"/>
                    <a:pt x="1772" y="914"/>
                    <a:pt x="1772" y="914"/>
                  </a:cubicBezTo>
                  <a:cubicBezTo>
                    <a:pt x="1771" y="914"/>
                    <a:pt x="1769" y="914"/>
                    <a:pt x="1767" y="914"/>
                  </a:cubicBezTo>
                  <a:cubicBezTo>
                    <a:pt x="1761" y="915"/>
                    <a:pt x="1757" y="920"/>
                    <a:pt x="1758" y="926"/>
                  </a:cubicBezTo>
                  <a:cubicBezTo>
                    <a:pt x="1758" y="931"/>
                    <a:pt x="1763" y="934"/>
                    <a:pt x="1767" y="935"/>
                  </a:cubicBezTo>
                  <a:cubicBezTo>
                    <a:pt x="1765" y="937"/>
                    <a:pt x="1764" y="940"/>
                    <a:pt x="1764" y="944"/>
                  </a:cubicBezTo>
                  <a:cubicBezTo>
                    <a:pt x="1765" y="949"/>
                    <a:pt x="1771" y="953"/>
                    <a:pt x="1777" y="952"/>
                  </a:cubicBezTo>
                  <a:cubicBezTo>
                    <a:pt x="1782" y="951"/>
                    <a:pt x="1786" y="947"/>
                    <a:pt x="1787" y="943"/>
                  </a:cubicBezTo>
                  <a:cubicBezTo>
                    <a:pt x="1787" y="943"/>
                    <a:pt x="1787" y="943"/>
                    <a:pt x="1787" y="943"/>
                  </a:cubicBezTo>
                  <a:cubicBezTo>
                    <a:pt x="1788" y="947"/>
                    <a:pt x="1793" y="950"/>
                    <a:pt x="1799" y="949"/>
                  </a:cubicBezTo>
                  <a:cubicBezTo>
                    <a:pt x="1802" y="948"/>
                    <a:pt x="1804" y="947"/>
                    <a:pt x="1806" y="945"/>
                  </a:cubicBezTo>
                  <a:cubicBezTo>
                    <a:pt x="1806" y="946"/>
                    <a:pt x="1806" y="948"/>
                    <a:pt x="1806" y="950"/>
                  </a:cubicBezTo>
                  <a:cubicBezTo>
                    <a:pt x="1802" y="953"/>
                    <a:pt x="1798" y="957"/>
                    <a:pt x="1796" y="963"/>
                  </a:cubicBezTo>
                  <a:cubicBezTo>
                    <a:pt x="1796" y="964"/>
                    <a:pt x="1796" y="965"/>
                    <a:pt x="1796" y="966"/>
                  </a:cubicBezTo>
                  <a:cubicBezTo>
                    <a:pt x="1792" y="963"/>
                    <a:pt x="1789" y="960"/>
                    <a:pt x="1784" y="959"/>
                  </a:cubicBezTo>
                  <a:cubicBezTo>
                    <a:pt x="1769" y="954"/>
                    <a:pt x="1754" y="961"/>
                    <a:pt x="1749" y="975"/>
                  </a:cubicBezTo>
                  <a:cubicBezTo>
                    <a:pt x="1746" y="987"/>
                    <a:pt x="1751" y="999"/>
                    <a:pt x="1761" y="1006"/>
                  </a:cubicBezTo>
                  <a:cubicBezTo>
                    <a:pt x="1753" y="1008"/>
                    <a:pt x="1747" y="1014"/>
                    <a:pt x="1744" y="1022"/>
                  </a:cubicBezTo>
                  <a:cubicBezTo>
                    <a:pt x="1740" y="1036"/>
                    <a:pt x="1748" y="1051"/>
                    <a:pt x="1763" y="1056"/>
                  </a:cubicBezTo>
                  <a:cubicBezTo>
                    <a:pt x="1771" y="1058"/>
                    <a:pt x="1779" y="1057"/>
                    <a:pt x="1786" y="1053"/>
                  </a:cubicBezTo>
                  <a:cubicBezTo>
                    <a:pt x="1786" y="1054"/>
                    <a:pt x="1786" y="1055"/>
                    <a:pt x="1785" y="1056"/>
                  </a:cubicBezTo>
                  <a:cubicBezTo>
                    <a:pt x="1784" y="1060"/>
                    <a:pt x="1783" y="1065"/>
                    <a:pt x="1782" y="1070"/>
                  </a:cubicBezTo>
                  <a:cubicBezTo>
                    <a:pt x="1779" y="1066"/>
                    <a:pt x="1773" y="1066"/>
                    <a:pt x="1768" y="1068"/>
                  </a:cubicBezTo>
                  <a:cubicBezTo>
                    <a:pt x="1766" y="1069"/>
                    <a:pt x="1765" y="1070"/>
                    <a:pt x="1764" y="1071"/>
                  </a:cubicBezTo>
                  <a:cubicBezTo>
                    <a:pt x="1764" y="1071"/>
                    <a:pt x="1764" y="1071"/>
                    <a:pt x="1764" y="1071"/>
                  </a:cubicBezTo>
                  <a:cubicBezTo>
                    <a:pt x="1761" y="1065"/>
                    <a:pt x="1753" y="1063"/>
                    <a:pt x="1747" y="1066"/>
                  </a:cubicBezTo>
                  <a:cubicBezTo>
                    <a:pt x="1741" y="1069"/>
                    <a:pt x="1738" y="1077"/>
                    <a:pt x="1741" y="1083"/>
                  </a:cubicBezTo>
                  <a:cubicBezTo>
                    <a:pt x="1741" y="1083"/>
                    <a:pt x="1742" y="1083"/>
                    <a:pt x="1742" y="1084"/>
                  </a:cubicBezTo>
                  <a:cubicBezTo>
                    <a:pt x="1740" y="1084"/>
                    <a:pt x="1738" y="1084"/>
                    <a:pt x="1736" y="1085"/>
                  </a:cubicBezTo>
                  <a:cubicBezTo>
                    <a:pt x="1730" y="1089"/>
                    <a:pt x="1727" y="1096"/>
                    <a:pt x="1731" y="1102"/>
                  </a:cubicBezTo>
                  <a:cubicBezTo>
                    <a:pt x="1733" y="1107"/>
                    <a:pt x="1739" y="1109"/>
                    <a:pt x="1744" y="1107"/>
                  </a:cubicBezTo>
                  <a:cubicBezTo>
                    <a:pt x="1743" y="1111"/>
                    <a:pt x="1742" y="1115"/>
                    <a:pt x="1744" y="1118"/>
                  </a:cubicBezTo>
                  <a:cubicBezTo>
                    <a:pt x="1747" y="1124"/>
                    <a:pt x="1755" y="1126"/>
                    <a:pt x="1761" y="1123"/>
                  </a:cubicBezTo>
                  <a:cubicBezTo>
                    <a:pt x="1766" y="1120"/>
                    <a:pt x="1769" y="1114"/>
                    <a:pt x="1768" y="1109"/>
                  </a:cubicBezTo>
                  <a:cubicBezTo>
                    <a:pt x="1768" y="1109"/>
                    <a:pt x="1768" y="1109"/>
                    <a:pt x="1768" y="1109"/>
                  </a:cubicBezTo>
                  <a:cubicBezTo>
                    <a:pt x="1771" y="1113"/>
                    <a:pt x="1778" y="1114"/>
                    <a:pt x="1783" y="1111"/>
                  </a:cubicBezTo>
                  <a:cubicBezTo>
                    <a:pt x="1786" y="1109"/>
                    <a:pt x="1788" y="1107"/>
                    <a:pt x="1789" y="1104"/>
                  </a:cubicBezTo>
                  <a:cubicBezTo>
                    <a:pt x="1797" y="1118"/>
                    <a:pt x="1797" y="1118"/>
                    <a:pt x="1797" y="1118"/>
                  </a:cubicBezTo>
                  <a:cubicBezTo>
                    <a:pt x="1797" y="1118"/>
                    <a:pt x="1797" y="1118"/>
                    <a:pt x="1797" y="1118"/>
                  </a:cubicBezTo>
                  <a:cubicBezTo>
                    <a:pt x="1797" y="1118"/>
                    <a:pt x="1797" y="1119"/>
                    <a:pt x="1797" y="1119"/>
                  </a:cubicBezTo>
                  <a:cubicBezTo>
                    <a:pt x="1797" y="1121"/>
                    <a:pt x="1797" y="1121"/>
                    <a:pt x="1797" y="1121"/>
                  </a:cubicBezTo>
                  <a:cubicBezTo>
                    <a:pt x="1796" y="1122"/>
                    <a:pt x="1796" y="1123"/>
                    <a:pt x="1796" y="1124"/>
                  </a:cubicBezTo>
                  <a:cubicBezTo>
                    <a:pt x="1795" y="1127"/>
                    <a:pt x="1794" y="1129"/>
                    <a:pt x="1793" y="1131"/>
                  </a:cubicBezTo>
                  <a:cubicBezTo>
                    <a:pt x="1791" y="1135"/>
                    <a:pt x="1789" y="1139"/>
                    <a:pt x="1786" y="1143"/>
                  </a:cubicBezTo>
                  <a:cubicBezTo>
                    <a:pt x="1783" y="1146"/>
                    <a:pt x="1780" y="1150"/>
                    <a:pt x="1777" y="1154"/>
                  </a:cubicBezTo>
                  <a:cubicBezTo>
                    <a:pt x="1775" y="1158"/>
                    <a:pt x="1772" y="1162"/>
                    <a:pt x="1770" y="1166"/>
                  </a:cubicBezTo>
                  <a:cubicBezTo>
                    <a:pt x="1765" y="1174"/>
                    <a:pt x="1761" y="1183"/>
                    <a:pt x="1758" y="1191"/>
                  </a:cubicBezTo>
                  <a:close/>
                  <a:moveTo>
                    <a:pt x="1743" y="1274"/>
                  </a:moveTo>
                  <a:cubicBezTo>
                    <a:pt x="1741" y="1283"/>
                    <a:pt x="1739" y="1292"/>
                    <a:pt x="1735" y="1301"/>
                  </a:cubicBezTo>
                  <a:cubicBezTo>
                    <a:pt x="1735" y="1302"/>
                    <a:pt x="1734" y="1304"/>
                    <a:pt x="1734" y="1305"/>
                  </a:cubicBezTo>
                  <a:cubicBezTo>
                    <a:pt x="1734" y="1305"/>
                    <a:pt x="1734" y="1304"/>
                    <a:pt x="1734" y="1304"/>
                  </a:cubicBezTo>
                  <a:cubicBezTo>
                    <a:pt x="1734" y="1302"/>
                    <a:pt x="1733" y="1298"/>
                    <a:pt x="1734" y="1296"/>
                  </a:cubicBezTo>
                  <a:cubicBezTo>
                    <a:pt x="1734" y="1295"/>
                    <a:pt x="1734" y="1295"/>
                    <a:pt x="1734" y="1295"/>
                  </a:cubicBezTo>
                  <a:cubicBezTo>
                    <a:pt x="1734" y="1295"/>
                    <a:pt x="1734" y="1295"/>
                    <a:pt x="1734" y="1295"/>
                  </a:cubicBezTo>
                  <a:cubicBezTo>
                    <a:pt x="1734" y="1295"/>
                    <a:pt x="1734" y="1295"/>
                    <a:pt x="1734" y="1295"/>
                  </a:cubicBezTo>
                  <a:cubicBezTo>
                    <a:pt x="1734" y="1294"/>
                    <a:pt x="1734" y="1294"/>
                    <a:pt x="1734" y="1294"/>
                  </a:cubicBezTo>
                  <a:cubicBezTo>
                    <a:pt x="1734" y="1292"/>
                    <a:pt x="1734" y="1292"/>
                    <a:pt x="1734" y="1292"/>
                  </a:cubicBezTo>
                  <a:cubicBezTo>
                    <a:pt x="1735" y="1288"/>
                    <a:pt x="1735" y="1288"/>
                    <a:pt x="1735" y="1288"/>
                  </a:cubicBezTo>
                  <a:cubicBezTo>
                    <a:pt x="1738" y="1280"/>
                    <a:pt x="1738" y="1280"/>
                    <a:pt x="1738" y="1280"/>
                  </a:cubicBezTo>
                  <a:cubicBezTo>
                    <a:pt x="1738" y="1278"/>
                    <a:pt x="1739" y="1275"/>
                    <a:pt x="1740" y="1272"/>
                  </a:cubicBezTo>
                  <a:cubicBezTo>
                    <a:pt x="1740" y="1271"/>
                    <a:pt x="1740" y="1270"/>
                    <a:pt x="1740" y="1269"/>
                  </a:cubicBezTo>
                  <a:cubicBezTo>
                    <a:pt x="1740" y="1269"/>
                    <a:pt x="1740" y="1268"/>
                    <a:pt x="1740" y="1267"/>
                  </a:cubicBezTo>
                  <a:cubicBezTo>
                    <a:pt x="1740" y="1266"/>
                    <a:pt x="1740" y="1264"/>
                    <a:pt x="1740" y="1262"/>
                  </a:cubicBezTo>
                  <a:cubicBezTo>
                    <a:pt x="1740" y="1259"/>
                    <a:pt x="1739" y="1256"/>
                    <a:pt x="1737" y="1253"/>
                  </a:cubicBezTo>
                  <a:cubicBezTo>
                    <a:pt x="1736" y="1250"/>
                    <a:pt x="1735" y="1248"/>
                    <a:pt x="1734" y="1246"/>
                  </a:cubicBezTo>
                  <a:cubicBezTo>
                    <a:pt x="1733" y="1245"/>
                    <a:pt x="1733" y="1245"/>
                    <a:pt x="1733" y="1245"/>
                  </a:cubicBezTo>
                  <a:cubicBezTo>
                    <a:pt x="1735" y="1244"/>
                    <a:pt x="1737" y="1243"/>
                    <a:pt x="1739" y="1242"/>
                  </a:cubicBezTo>
                  <a:cubicBezTo>
                    <a:pt x="1743" y="1241"/>
                    <a:pt x="1746" y="1238"/>
                    <a:pt x="1749" y="1236"/>
                  </a:cubicBezTo>
                  <a:cubicBezTo>
                    <a:pt x="1747" y="1249"/>
                    <a:pt x="1746" y="1261"/>
                    <a:pt x="1743" y="1274"/>
                  </a:cubicBezTo>
                  <a:close/>
                  <a:moveTo>
                    <a:pt x="1745" y="1365"/>
                  </a:moveTo>
                  <a:cubicBezTo>
                    <a:pt x="1745" y="1365"/>
                    <a:pt x="1744" y="1369"/>
                    <a:pt x="1741" y="1372"/>
                  </a:cubicBezTo>
                  <a:cubicBezTo>
                    <a:pt x="1738" y="1376"/>
                    <a:pt x="1735" y="1378"/>
                    <a:pt x="1734" y="1378"/>
                  </a:cubicBezTo>
                  <a:cubicBezTo>
                    <a:pt x="1734" y="1377"/>
                    <a:pt x="1735" y="1374"/>
                    <a:pt x="1738" y="1370"/>
                  </a:cubicBezTo>
                  <a:cubicBezTo>
                    <a:pt x="1741" y="1367"/>
                    <a:pt x="1745" y="1365"/>
                    <a:pt x="1745" y="1365"/>
                  </a:cubicBezTo>
                  <a:close/>
                  <a:moveTo>
                    <a:pt x="1748" y="1394"/>
                  </a:moveTo>
                  <a:cubicBezTo>
                    <a:pt x="1748" y="1394"/>
                    <a:pt x="1745" y="1392"/>
                    <a:pt x="1741" y="1389"/>
                  </a:cubicBezTo>
                  <a:cubicBezTo>
                    <a:pt x="1738" y="1386"/>
                    <a:pt x="1735" y="1384"/>
                    <a:pt x="1736" y="1383"/>
                  </a:cubicBezTo>
                  <a:cubicBezTo>
                    <a:pt x="1736" y="1382"/>
                    <a:pt x="1739" y="1384"/>
                    <a:pt x="1743" y="1387"/>
                  </a:cubicBezTo>
                  <a:cubicBezTo>
                    <a:pt x="1747" y="1390"/>
                    <a:pt x="1748" y="1394"/>
                    <a:pt x="1748" y="1394"/>
                  </a:cubicBezTo>
                  <a:close/>
                  <a:moveTo>
                    <a:pt x="1732" y="1382"/>
                  </a:moveTo>
                  <a:cubicBezTo>
                    <a:pt x="1731" y="1382"/>
                    <a:pt x="1730" y="1381"/>
                    <a:pt x="1730" y="1380"/>
                  </a:cubicBezTo>
                  <a:cubicBezTo>
                    <a:pt x="1730" y="1380"/>
                    <a:pt x="1731" y="1379"/>
                    <a:pt x="1732" y="1379"/>
                  </a:cubicBezTo>
                  <a:cubicBezTo>
                    <a:pt x="1733" y="1379"/>
                    <a:pt x="1734" y="1379"/>
                    <a:pt x="1734" y="1380"/>
                  </a:cubicBezTo>
                  <a:cubicBezTo>
                    <a:pt x="1734" y="1381"/>
                    <a:pt x="1733" y="1382"/>
                    <a:pt x="1732" y="1382"/>
                  </a:cubicBezTo>
                  <a:close/>
                  <a:moveTo>
                    <a:pt x="1729" y="1378"/>
                  </a:moveTo>
                  <a:cubicBezTo>
                    <a:pt x="1729" y="1379"/>
                    <a:pt x="1726" y="1376"/>
                    <a:pt x="1723" y="1373"/>
                  </a:cubicBezTo>
                  <a:cubicBezTo>
                    <a:pt x="1719" y="1370"/>
                    <a:pt x="1718" y="1366"/>
                    <a:pt x="1718" y="1366"/>
                  </a:cubicBezTo>
                  <a:cubicBezTo>
                    <a:pt x="1718" y="1366"/>
                    <a:pt x="1722" y="1368"/>
                    <a:pt x="1725" y="1371"/>
                  </a:cubicBezTo>
                  <a:cubicBezTo>
                    <a:pt x="1728" y="1374"/>
                    <a:pt x="1730" y="1377"/>
                    <a:pt x="1729" y="1378"/>
                  </a:cubicBezTo>
                  <a:close/>
                  <a:moveTo>
                    <a:pt x="1723" y="1390"/>
                  </a:moveTo>
                  <a:cubicBezTo>
                    <a:pt x="1720" y="1393"/>
                    <a:pt x="1716" y="1395"/>
                    <a:pt x="1716" y="1395"/>
                  </a:cubicBezTo>
                  <a:cubicBezTo>
                    <a:pt x="1716" y="1395"/>
                    <a:pt x="1718" y="1391"/>
                    <a:pt x="1721" y="1388"/>
                  </a:cubicBezTo>
                  <a:cubicBezTo>
                    <a:pt x="1725" y="1385"/>
                    <a:pt x="1728" y="1383"/>
                    <a:pt x="1728" y="1383"/>
                  </a:cubicBezTo>
                  <a:cubicBezTo>
                    <a:pt x="1729" y="1384"/>
                    <a:pt x="1727" y="1387"/>
                    <a:pt x="1723" y="1390"/>
                  </a:cubicBezTo>
                  <a:close/>
                  <a:moveTo>
                    <a:pt x="1732" y="1354"/>
                  </a:moveTo>
                  <a:cubicBezTo>
                    <a:pt x="1731" y="1356"/>
                    <a:pt x="1731" y="1359"/>
                    <a:pt x="1730" y="1361"/>
                  </a:cubicBezTo>
                  <a:cubicBezTo>
                    <a:pt x="1730" y="1362"/>
                    <a:pt x="1729" y="1362"/>
                    <a:pt x="1729" y="1363"/>
                  </a:cubicBezTo>
                  <a:cubicBezTo>
                    <a:pt x="1729" y="1363"/>
                    <a:pt x="1729" y="1363"/>
                    <a:pt x="1729" y="1363"/>
                  </a:cubicBezTo>
                  <a:cubicBezTo>
                    <a:pt x="1728" y="1361"/>
                    <a:pt x="1726" y="1358"/>
                    <a:pt x="1723" y="1356"/>
                  </a:cubicBezTo>
                  <a:cubicBezTo>
                    <a:pt x="1723" y="1356"/>
                    <a:pt x="1723" y="1356"/>
                    <a:pt x="1723" y="1356"/>
                  </a:cubicBezTo>
                  <a:cubicBezTo>
                    <a:pt x="1726" y="1351"/>
                    <a:pt x="1729" y="1346"/>
                    <a:pt x="1732" y="1342"/>
                  </a:cubicBezTo>
                  <a:cubicBezTo>
                    <a:pt x="1732" y="1346"/>
                    <a:pt x="1732" y="1350"/>
                    <a:pt x="1732" y="1354"/>
                  </a:cubicBezTo>
                  <a:close/>
                  <a:moveTo>
                    <a:pt x="1571" y="1619"/>
                  </a:moveTo>
                  <a:cubicBezTo>
                    <a:pt x="1570" y="1619"/>
                    <a:pt x="1568" y="1620"/>
                    <a:pt x="1567" y="1621"/>
                  </a:cubicBezTo>
                  <a:cubicBezTo>
                    <a:pt x="1567" y="1620"/>
                    <a:pt x="1567" y="1620"/>
                    <a:pt x="1567" y="1620"/>
                  </a:cubicBezTo>
                  <a:cubicBezTo>
                    <a:pt x="1567" y="1618"/>
                    <a:pt x="1568" y="1615"/>
                    <a:pt x="1568" y="1613"/>
                  </a:cubicBezTo>
                  <a:cubicBezTo>
                    <a:pt x="1569" y="1615"/>
                    <a:pt x="1570" y="1617"/>
                    <a:pt x="1571" y="1619"/>
                  </a:cubicBezTo>
                  <a:close/>
                  <a:moveTo>
                    <a:pt x="1574" y="1629"/>
                  </a:moveTo>
                  <a:cubicBezTo>
                    <a:pt x="1589" y="1623"/>
                    <a:pt x="1589" y="1623"/>
                    <a:pt x="1589" y="1623"/>
                  </a:cubicBezTo>
                  <a:cubicBezTo>
                    <a:pt x="1589" y="1623"/>
                    <a:pt x="1589" y="1623"/>
                    <a:pt x="1589" y="1623"/>
                  </a:cubicBezTo>
                  <a:cubicBezTo>
                    <a:pt x="1575" y="1624"/>
                    <a:pt x="1575" y="1624"/>
                    <a:pt x="1575" y="1624"/>
                  </a:cubicBezTo>
                  <a:cubicBezTo>
                    <a:pt x="1575" y="1623"/>
                    <a:pt x="1575" y="1623"/>
                    <a:pt x="1575" y="1623"/>
                  </a:cubicBezTo>
                  <a:cubicBezTo>
                    <a:pt x="1589" y="1623"/>
                    <a:pt x="1589" y="1623"/>
                    <a:pt x="1589" y="1623"/>
                  </a:cubicBezTo>
                  <a:cubicBezTo>
                    <a:pt x="1578" y="1610"/>
                    <a:pt x="1578" y="1610"/>
                    <a:pt x="1578" y="1610"/>
                  </a:cubicBezTo>
                  <a:cubicBezTo>
                    <a:pt x="1578" y="1610"/>
                    <a:pt x="1577" y="1610"/>
                    <a:pt x="1576" y="1610"/>
                  </a:cubicBezTo>
                  <a:cubicBezTo>
                    <a:pt x="1576" y="1609"/>
                    <a:pt x="1576" y="1608"/>
                    <a:pt x="1577" y="1607"/>
                  </a:cubicBezTo>
                  <a:cubicBezTo>
                    <a:pt x="1577" y="1607"/>
                    <a:pt x="1578" y="1607"/>
                    <a:pt x="1579" y="1608"/>
                  </a:cubicBezTo>
                  <a:cubicBezTo>
                    <a:pt x="1579" y="1608"/>
                    <a:pt x="1579" y="1609"/>
                    <a:pt x="1579" y="1610"/>
                  </a:cubicBezTo>
                  <a:cubicBezTo>
                    <a:pt x="1590" y="1623"/>
                    <a:pt x="1590" y="1623"/>
                    <a:pt x="1590" y="1623"/>
                  </a:cubicBezTo>
                  <a:cubicBezTo>
                    <a:pt x="1588" y="1609"/>
                    <a:pt x="1588" y="1609"/>
                    <a:pt x="1588" y="1609"/>
                  </a:cubicBezTo>
                  <a:cubicBezTo>
                    <a:pt x="1589" y="1609"/>
                    <a:pt x="1589" y="1609"/>
                    <a:pt x="1589" y="1609"/>
                  </a:cubicBezTo>
                  <a:cubicBezTo>
                    <a:pt x="1590" y="1623"/>
                    <a:pt x="1590" y="1623"/>
                    <a:pt x="1590" y="1623"/>
                  </a:cubicBezTo>
                  <a:cubicBezTo>
                    <a:pt x="1590" y="1622"/>
                    <a:pt x="1590" y="1622"/>
                    <a:pt x="1590" y="1622"/>
                  </a:cubicBezTo>
                  <a:cubicBezTo>
                    <a:pt x="1590" y="1622"/>
                    <a:pt x="1590" y="1622"/>
                    <a:pt x="1590" y="1622"/>
                  </a:cubicBezTo>
                  <a:cubicBezTo>
                    <a:pt x="1597" y="1608"/>
                    <a:pt x="1597" y="1608"/>
                    <a:pt x="1597" y="1608"/>
                  </a:cubicBezTo>
                  <a:cubicBezTo>
                    <a:pt x="1597" y="1607"/>
                    <a:pt x="1596" y="1607"/>
                    <a:pt x="1597" y="1606"/>
                  </a:cubicBezTo>
                  <a:cubicBezTo>
                    <a:pt x="1597" y="1605"/>
                    <a:pt x="1598" y="1605"/>
                    <a:pt x="1599" y="1605"/>
                  </a:cubicBezTo>
                  <a:cubicBezTo>
                    <a:pt x="1600" y="1606"/>
                    <a:pt x="1600" y="1607"/>
                    <a:pt x="1600" y="1607"/>
                  </a:cubicBezTo>
                  <a:cubicBezTo>
                    <a:pt x="1599" y="1608"/>
                    <a:pt x="1599" y="1608"/>
                    <a:pt x="1598" y="1608"/>
                  </a:cubicBezTo>
                  <a:cubicBezTo>
                    <a:pt x="1591" y="1623"/>
                    <a:pt x="1591" y="1623"/>
                    <a:pt x="1591" y="1623"/>
                  </a:cubicBezTo>
                  <a:cubicBezTo>
                    <a:pt x="1602" y="1616"/>
                    <a:pt x="1602" y="1616"/>
                    <a:pt x="1602" y="1616"/>
                  </a:cubicBezTo>
                  <a:cubicBezTo>
                    <a:pt x="1603" y="1617"/>
                    <a:pt x="1603" y="1617"/>
                    <a:pt x="1603" y="1617"/>
                  </a:cubicBezTo>
                  <a:cubicBezTo>
                    <a:pt x="1592" y="1623"/>
                    <a:pt x="1592" y="1623"/>
                    <a:pt x="1592" y="1623"/>
                  </a:cubicBezTo>
                  <a:cubicBezTo>
                    <a:pt x="1607" y="1624"/>
                    <a:pt x="1607" y="1624"/>
                    <a:pt x="1607" y="1624"/>
                  </a:cubicBezTo>
                  <a:cubicBezTo>
                    <a:pt x="1607" y="1623"/>
                    <a:pt x="1608" y="1622"/>
                    <a:pt x="1609" y="1622"/>
                  </a:cubicBezTo>
                  <a:cubicBezTo>
                    <a:pt x="1610" y="1622"/>
                    <a:pt x="1611" y="1623"/>
                    <a:pt x="1611" y="1624"/>
                  </a:cubicBezTo>
                  <a:cubicBezTo>
                    <a:pt x="1611" y="1625"/>
                    <a:pt x="1610" y="1626"/>
                    <a:pt x="1609" y="1626"/>
                  </a:cubicBezTo>
                  <a:cubicBezTo>
                    <a:pt x="1608" y="1626"/>
                    <a:pt x="1608" y="1625"/>
                    <a:pt x="1607" y="1624"/>
                  </a:cubicBezTo>
                  <a:cubicBezTo>
                    <a:pt x="1591" y="1624"/>
                    <a:pt x="1591" y="1624"/>
                    <a:pt x="1591" y="1624"/>
                  </a:cubicBezTo>
                  <a:cubicBezTo>
                    <a:pt x="1600" y="1634"/>
                    <a:pt x="1600" y="1634"/>
                    <a:pt x="1600" y="1634"/>
                  </a:cubicBezTo>
                  <a:cubicBezTo>
                    <a:pt x="1600" y="1634"/>
                    <a:pt x="1600" y="1634"/>
                    <a:pt x="1600" y="1634"/>
                  </a:cubicBezTo>
                  <a:cubicBezTo>
                    <a:pt x="1591" y="1624"/>
                    <a:pt x="1591" y="1624"/>
                    <a:pt x="1591" y="1624"/>
                  </a:cubicBezTo>
                  <a:cubicBezTo>
                    <a:pt x="1595" y="1640"/>
                    <a:pt x="1595" y="1640"/>
                    <a:pt x="1595" y="1640"/>
                  </a:cubicBezTo>
                  <a:cubicBezTo>
                    <a:pt x="1596" y="1640"/>
                    <a:pt x="1596" y="1640"/>
                    <a:pt x="1597" y="1640"/>
                  </a:cubicBezTo>
                  <a:cubicBezTo>
                    <a:pt x="1597" y="1641"/>
                    <a:pt x="1597" y="1642"/>
                    <a:pt x="1597" y="1643"/>
                  </a:cubicBezTo>
                  <a:cubicBezTo>
                    <a:pt x="1596" y="1643"/>
                    <a:pt x="1595" y="1643"/>
                    <a:pt x="1594" y="1642"/>
                  </a:cubicBezTo>
                  <a:cubicBezTo>
                    <a:pt x="1594" y="1642"/>
                    <a:pt x="1594" y="1641"/>
                    <a:pt x="1594" y="1640"/>
                  </a:cubicBezTo>
                  <a:cubicBezTo>
                    <a:pt x="1594" y="1640"/>
                    <a:pt x="1595" y="1640"/>
                    <a:pt x="1595" y="1640"/>
                  </a:cubicBezTo>
                  <a:cubicBezTo>
                    <a:pt x="1590" y="1624"/>
                    <a:pt x="1590" y="1624"/>
                    <a:pt x="1590" y="1624"/>
                  </a:cubicBezTo>
                  <a:cubicBezTo>
                    <a:pt x="1585" y="1634"/>
                    <a:pt x="1585" y="1634"/>
                    <a:pt x="1585" y="1634"/>
                  </a:cubicBezTo>
                  <a:cubicBezTo>
                    <a:pt x="1584" y="1634"/>
                    <a:pt x="1584" y="1634"/>
                    <a:pt x="1584" y="1634"/>
                  </a:cubicBezTo>
                  <a:cubicBezTo>
                    <a:pt x="1589" y="1624"/>
                    <a:pt x="1589" y="1624"/>
                    <a:pt x="1589" y="1624"/>
                  </a:cubicBezTo>
                  <a:cubicBezTo>
                    <a:pt x="1574" y="1630"/>
                    <a:pt x="1574" y="1630"/>
                    <a:pt x="1574" y="1630"/>
                  </a:cubicBezTo>
                  <a:cubicBezTo>
                    <a:pt x="1574" y="1630"/>
                    <a:pt x="1574" y="1630"/>
                    <a:pt x="1574" y="1630"/>
                  </a:cubicBezTo>
                  <a:cubicBezTo>
                    <a:pt x="1574" y="1631"/>
                    <a:pt x="1573" y="1632"/>
                    <a:pt x="1572" y="1632"/>
                  </a:cubicBezTo>
                  <a:cubicBezTo>
                    <a:pt x="1571" y="1632"/>
                    <a:pt x="1571" y="1631"/>
                    <a:pt x="1571" y="1630"/>
                  </a:cubicBezTo>
                  <a:cubicBezTo>
                    <a:pt x="1571" y="1629"/>
                    <a:pt x="1571" y="1628"/>
                    <a:pt x="1572" y="1628"/>
                  </a:cubicBezTo>
                  <a:cubicBezTo>
                    <a:pt x="1573" y="1628"/>
                    <a:pt x="1573" y="1629"/>
                    <a:pt x="1574" y="1629"/>
                  </a:cubicBezTo>
                  <a:close/>
                  <a:moveTo>
                    <a:pt x="1493" y="1674"/>
                  </a:moveTo>
                  <a:cubicBezTo>
                    <a:pt x="1493" y="1679"/>
                    <a:pt x="1493" y="1679"/>
                    <a:pt x="1493" y="1679"/>
                  </a:cubicBezTo>
                  <a:cubicBezTo>
                    <a:pt x="1493" y="1679"/>
                    <a:pt x="1493" y="1679"/>
                    <a:pt x="1493" y="1679"/>
                  </a:cubicBezTo>
                  <a:cubicBezTo>
                    <a:pt x="1493" y="1674"/>
                    <a:pt x="1493" y="1674"/>
                    <a:pt x="1493" y="1674"/>
                  </a:cubicBezTo>
                  <a:cubicBezTo>
                    <a:pt x="1493" y="1674"/>
                    <a:pt x="1493" y="1674"/>
                    <a:pt x="1493" y="1674"/>
                  </a:cubicBezTo>
                  <a:cubicBezTo>
                    <a:pt x="1493" y="1674"/>
                    <a:pt x="1493" y="1674"/>
                    <a:pt x="1493" y="1674"/>
                  </a:cubicBezTo>
                  <a:cubicBezTo>
                    <a:pt x="1489" y="1679"/>
                    <a:pt x="1489" y="1679"/>
                    <a:pt x="1489" y="1679"/>
                  </a:cubicBezTo>
                  <a:cubicBezTo>
                    <a:pt x="1489" y="1680"/>
                    <a:pt x="1490" y="1680"/>
                    <a:pt x="1489" y="1680"/>
                  </a:cubicBezTo>
                  <a:cubicBezTo>
                    <a:pt x="1489" y="1680"/>
                    <a:pt x="1489" y="1681"/>
                    <a:pt x="1488" y="1680"/>
                  </a:cubicBezTo>
                  <a:cubicBezTo>
                    <a:pt x="1488" y="1680"/>
                    <a:pt x="1488" y="1680"/>
                    <a:pt x="1488" y="1679"/>
                  </a:cubicBezTo>
                  <a:cubicBezTo>
                    <a:pt x="1488" y="1679"/>
                    <a:pt x="1489" y="1679"/>
                    <a:pt x="1489" y="1679"/>
                  </a:cubicBezTo>
                  <a:cubicBezTo>
                    <a:pt x="1492" y="1674"/>
                    <a:pt x="1492" y="1674"/>
                    <a:pt x="1492" y="1674"/>
                  </a:cubicBezTo>
                  <a:cubicBezTo>
                    <a:pt x="1488" y="1676"/>
                    <a:pt x="1488" y="1676"/>
                    <a:pt x="1488" y="1676"/>
                  </a:cubicBezTo>
                  <a:cubicBezTo>
                    <a:pt x="1488" y="1676"/>
                    <a:pt x="1488" y="1676"/>
                    <a:pt x="1488" y="1676"/>
                  </a:cubicBezTo>
                  <a:cubicBezTo>
                    <a:pt x="1492" y="1674"/>
                    <a:pt x="1492" y="1674"/>
                    <a:pt x="1492" y="1674"/>
                  </a:cubicBezTo>
                  <a:cubicBezTo>
                    <a:pt x="1486" y="1673"/>
                    <a:pt x="1486" y="1673"/>
                    <a:pt x="1486" y="1673"/>
                  </a:cubicBezTo>
                  <a:cubicBezTo>
                    <a:pt x="1486" y="1673"/>
                    <a:pt x="1486" y="1673"/>
                    <a:pt x="1485" y="1673"/>
                  </a:cubicBezTo>
                  <a:cubicBezTo>
                    <a:pt x="1485" y="1673"/>
                    <a:pt x="1485" y="1673"/>
                    <a:pt x="1485" y="1673"/>
                  </a:cubicBezTo>
                  <a:cubicBezTo>
                    <a:pt x="1485" y="1672"/>
                    <a:pt x="1485" y="1672"/>
                    <a:pt x="1485" y="1672"/>
                  </a:cubicBezTo>
                  <a:cubicBezTo>
                    <a:pt x="1486" y="1672"/>
                    <a:pt x="1486" y="1672"/>
                    <a:pt x="1486" y="1672"/>
                  </a:cubicBezTo>
                  <a:cubicBezTo>
                    <a:pt x="1492" y="1673"/>
                    <a:pt x="1492" y="1673"/>
                    <a:pt x="1492" y="1673"/>
                  </a:cubicBezTo>
                  <a:cubicBezTo>
                    <a:pt x="1489" y="1669"/>
                    <a:pt x="1489" y="1669"/>
                    <a:pt x="1489" y="1669"/>
                  </a:cubicBezTo>
                  <a:cubicBezTo>
                    <a:pt x="1489" y="1669"/>
                    <a:pt x="1489" y="1669"/>
                    <a:pt x="1489" y="1669"/>
                  </a:cubicBezTo>
                  <a:cubicBezTo>
                    <a:pt x="1493" y="1673"/>
                    <a:pt x="1493" y="1673"/>
                    <a:pt x="1493" y="1673"/>
                  </a:cubicBezTo>
                  <a:cubicBezTo>
                    <a:pt x="1491" y="1667"/>
                    <a:pt x="1491" y="1667"/>
                    <a:pt x="1491" y="1667"/>
                  </a:cubicBezTo>
                  <a:cubicBezTo>
                    <a:pt x="1491" y="1667"/>
                    <a:pt x="1491" y="1667"/>
                    <a:pt x="1491" y="1667"/>
                  </a:cubicBezTo>
                  <a:cubicBezTo>
                    <a:pt x="1491" y="1666"/>
                    <a:pt x="1491" y="1666"/>
                    <a:pt x="1491" y="1666"/>
                  </a:cubicBezTo>
                  <a:cubicBezTo>
                    <a:pt x="1491" y="1666"/>
                    <a:pt x="1492" y="1666"/>
                    <a:pt x="1492" y="1666"/>
                  </a:cubicBezTo>
                  <a:cubicBezTo>
                    <a:pt x="1492" y="1666"/>
                    <a:pt x="1492" y="1667"/>
                    <a:pt x="1492" y="1667"/>
                  </a:cubicBezTo>
                  <a:cubicBezTo>
                    <a:pt x="1492" y="1667"/>
                    <a:pt x="1492" y="1667"/>
                    <a:pt x="1492" y="1667"/>
                  </a:cubicBezTo>
                  <a:cubicBezTo>
                    <a:pt x="1493" y="1674"/>
                    <a:pt x="1493" y="1674"/>
                    <a:pt x="1493" y="1674"/>
                  </a:cubicBezTo>
                  <a:cubicBezTo>
                    <a:pt x="1495" y="1670"/>
                    <a:pt x="1495" y="1670"/>
                    <a:pt x="1495" y="1670"/>
                  </a:cubicBezTo>
                  <a:cubicBezTo>
                    <a:pt x="1495" y="1670"/>
                    <a:pt x="1495" y="1670"/>
                    <a:pt x="1495" y="1670"/>
                  </a:cubicBezTo>
                  <a:cubicBezTo>
                    <a:pt x="1493" y="1674"/>
                    <a:pt x="1493" y="1674"/>
                    <a:pt x="1493" y="1674"/>
                  </a:cubicBezTo>
                  <a:cubicBezTo>
                    <a:pt x="1499" y="1672"/>
                    <a:pt x="1499" y="1672"/>
                    <a:pt x="1499" y="1672"/>
                  </a:cubicBezTo>
                  <a:cubicBezTo>
                    <a:pt x="1499" y="1672"/>
                    <a:pt x="1499" y="1672"/>
                    <a:pt x="1499" y="1672"/>
                  </a:cubicBezTo>
                  <a:cubicBezTo>
                    <a:pt x="1499" y="1671"/>
                    <a:pt x="1500" y="1671"/>
                    <a:pt x="1500" y="1671"/>
                  </a:cubicBezTo>
                  <a:cubicBezTo>
                    <a:pt x="1500" y="1671"/>
                    <a:pt x="1501" y="1672"/>
                    <a:pt x="1501" y="1672"/>
                  </a:cubicBezTo>
                  <a:cubicBezTo>
                    <a:pt x="1501" y="1672"/>
                    <a:pt x="1500" y="1673"/>
                    <a:pt x="1500" y="1673"/>
                  </a:cubicBezTo>
                  <a:cubicBezTo>
                    <a:pt x="1500" y="1673"/>
                    <a:pt x="1499" y="1672"/>
                    <a:pt x="1499" y="1672"/>
                  </a:cubicBezTo>
                  <a:cubicBezTo>
                    <a:pt x="1493" y="1674"/>
                    <a:pt x="1493" y="1674"/>
                    <a:pt x="1493" y="1674"/>
                  </a:cubicBezTo>
                  <a:cubicBezTo>
                    <a:pt x="1493" y="1674"/>
                    <a:pt x="1493" y="1674"/>
                    <a:pt x="1493" y="1674"/>
                  </a:cubicBezTo>
                  <a:cubicBezTo>
                    <a:pt x="1499" y="1674"/>
                    <a:pt x="1499" y="1674"/>
                    <a:pt x="1499" y="1674"/>
                  </a:cubicBezTo>
                  <a:cubicBezTo>
                    <a:pt x="1498" y="1674"/>
                    <a:pt x="1498" y="1674"/>
                    <a:pt x="1498" y="1674"/>
                  </a:cubicBezTo>
                  <a:cubicBezTo>
                    <a:pt x="1493" y="1674"/>
                    <a:pt x="1493" y="1674"/>
                    <a:pt x="1493" y="1674"/>
                  </a:cubicBezTo>
                  <a:cubicBezTo>
                    <a:pt x="1497" y="1679"/>
                    <a:pt x="1497" y="1679"/>
                    <a:pt x="1497" y="1679"/>
                  </a:cubicBezTo>
                  <a:cubicBezTo>
                    <a:pt x="1497" y="1679"/>
                    <a:pt x="1497" y="1679"/>
                    <a:pt x="1497" y="1680"/>
                  </a:cubicBezTo>
                  <a:cubicBezTo>
                    <a:pt x="1498" y="1680"/>
                    <a:pt x="1498" y="1680"/>
                    <a:pt x="1497" y="1681"/>
                  </a:cubicBezTo>
                  <a:cubicBezTo>
                    <a:pt x="1497" y="1681"/>
                    <a:pt x="1497" y="1681"/>
                    <a:pt x="1496" y="1680"/>
                  </a:cubicBezTo>
                  <a:cubicBezTo>
                    <a:pt x="1496" y="1680"/>
                    <a:pt x="1496" y="1680"/>
                    <a:pt x="1496" y="1680"/>
                  </a:cubicBezTo>
                  <a:lnTo>
                    <a:pt x="1493" y="1674"/>
                  </a:lnTo>
                  <a:close/>
                  <a:moveTo>
                    <a:pt x="1283" y="1784"/>
                  </a:moveTo>
                  <a:cubicBezTo>
                    <a:pt x="1283" y="1784"/>
                    <a:pt x="1283" y="1784"/>
                    <a:pt x="1283" y="1784"/>
                  </a:cubicBezTo>
                  <a:cubicBezTo>
                    <a:pt x="1283" y="1784"/>
                    <a:pt x="1283" y="1784"/>
                    <a:pt x="1284" y="1784"/>
                  </a:cubicBezTo>
                  <a:lnTo>
                    <a:pt x="1283" y="1784"/>
                  </a:lnTo>
                  <a:close/>
                  <a:moveTo>
                    <a:pt x="1290" y="1783"/>
                  </a:moveTo>
                  <a:cubicBezTo>
                    <a:pt x="1290" y="1783"/>
                    <a:pt x="1290" y="1783"/>
                    <a:pt x="1290" y="1783"/>
                  </a:cubicBezTo>
                  <a:cubicBezTo>
                    <a:pt x="1284" y="1784"/>
                    <a:pt x="1284" y="1784"/>
                    <a:pt x="1284" y="1784"/>
                  </a:cubicBezTo>
                  <a:cubicBezTo>
                    <a:pt x="1283" y="1784"/>
                    <a:pt x="1283" y="1784"/>
                    <a:pt x="1283" y="1784"/>
                  </a:cubicBezTo>
                  <a:cubicBezTo>
                    <a:pt x="1290" y="1782"/>
                    <a:pt x="1290" y="1782"/>
                    <a:pt x="1290" y="1782"/>
                  </a:cubicBezTo>
                  <a:cubicBezTo>
                    <a:pt x="1290" y="1782"/>
                    <a:pt x="1290" y="1782"/>
                    <a:pt x="1290" y="1782"/>
                  </a:cubicBezTo>
                  <a:cubicBezTo>
                    <a:pt x="1290" y="1782"/>
                    <a:pt x="1290" y="1782"/>
                    <a:pt x="1290" y="1782"/>
                  </a:cubicBezTo>
                  <a:cubicBezTo>
                    <a:pt x="1291" y="1782"/>
                    <a:pt x="1291" y="1782"/>
                    <a:pt x="1291" y="1783"/>
                  </a:cubicBezTo>
                  <a:cubicBezTo>
                    <a:pt x="1291" y="1783"/>
                    <a:pt x="1291" y="1783"/>
                    <a:pt x="1290" y="1783"/>
                  </a:cubicBezTo>
                  <a:close/>
                  <a:moveTo>
                    <a:pt x="1289" y="1785"/>
                  </a:moveTo>
                  <a:cubicBezTo>
                    <a:pt x="1284" y="1785"/>
                    <a:pt x="1284" y="1785"/>
                    <a:pt x="1284" y="1785"/>
                  </a:cubicBezTo>
                  <a:cubicBezTo>
                    <a:pt x="1284" y="1784"/>
                    <a:pt x="1284" y="1784"/>
                    <a:pt x="1284" y="1784"/>
                  </a:cubicBezTo>
                  <a:cubicBezTo>
                    <a:pt x="1289" y="1785"/>
                    <a:pt x="1289" y="1785"/>
                    <a:pt x="1289" y="1785"/>
                  </a:cubicBezTo>
                  <a:close/>
                  <a:moveTo>
                    <a:pt x="1288" y="1791"/>
                  </a:moveTo>
                  <a:cubicBezTo>
                    <a:pt x="1287" y="1791"/>
                    <a:pt x="1287" y="1791"/>
                    <a:pt x="1287" y="1791"/>
                  </a:cubicBezTo>
                  <a:cubicBezTo>
                    <a:pt x="1286" y="1791"/>
                    <a:pt x="1287" y="1790"/>
                    <a:pt x="1287" y="1790"/>
                  </a:cubicBezTo>
                  <a:cubicBezTo>
                    <a:pt x="1283" y="1785"/>
                    <a:pt x="1283" y="1785"/>
                    <a:pt x="1283" y="1785"/>
                  </a:cubicBezTo>
                  <a:cubicBezTo>
                    <a:pt x="1284" y="1785"/>
                    <a:pt x="1284" y="1785"/>
                    <a:pt x="1284" y="1785"/>
                  </a:cubicBezTo>
                  <a:cubicBezTo>
                    <a:pt x="1287" y="1790"/>
                    <a:pt x="1287" y="1790"/>
                    <a:pt x="1287" y="1790"/>
                  </a:cubicBezTo>
                  <a:cubicBezTo>
                    <a:pt x="1287" y="1790"/>
                    <a:pt x="1288" y="1790"/>
                    <a:pt x="1288" y="1790"/>
                  </a:cubicBezTo>
                  <a:cubicBezTo>
                    <a:pt x="1288" y="1790"/>
                    <a:pt x="1288" y="1791"/>
                    <a:pt x="1288" y="1791"/>
                  </a:cubicBezTo>
                  <a:close/>
                  <a:moveTo>
                    <a:pt x="1283" y="1790"/>
                  </a:moveTo>
                  <a:cubicBezTo>
                    <a:pt x="1283" y="1785"/>
                    <a:pt x="1283" y="1785"/>
                    <a:pt x="1283" y="1785"/>
                  </a:cubicBezTo>
                  <a:cubicBezTo>
                    <a:pt x="1283" y="1785"/>
                    <a:pt x="1283" y="1785"/>
                    <a:pt x="1283" y="1785"/>
                  </a:cubicBezTo>
                  <a:cubicBezTo>
                    <a:pt x="1283" y="1790"/>
                    <a:pt x="1283" y="1790"/>
                    <a:pt x="1283" y="1790"/>
                  </a:cubicBezTo>
                  <a:close/>
                  <a:moveTo>
                    <a:pt x="1280" y="1791"/>
                  </a:moveTo>
                  <a:cubicBezTo>
                    <a:pt x="1280" y="1791"/>
                    <a:pt x="1279" y="1791"/>
                    <a:pt x="1279" y="1791"/>
                  </a:cubicBezTo>
                  <a:cubicBezTo>
                    <a:pt x="1278" y="1791"/>
                    <a:pt x="1278" y="1790"/>
                    <a:pt x="1279" y="1790"/>
                  </a:cubicBezTo>
                  <a:cubicBezTo>
                    <a:pt x="1279" y="1790"/>
                    <a:pt x="1279" y="1790"/>
                    <a:pt x="1279" y="1790"/>
                  </a:cubicBezTo>
                  <a:cubicBezTo>
                    <a:pt x="1282" y="1786"/>
                    <a:pt x="1282" y="1786"/>
                    <a:pt x="1282" y="1786"/>
                  </a:cubicBezTo>
                  <a:cubicBezTo>
                    <a:pt x="1282" y="1786"/>
                    <a:pt x="1282" y="1786"/>
                    <a:pt x="1282" y="1786"/>
                  </a:cubicBezTo>
                  <a:cubicBezTo>
                    <a:pt x="1280" y="1790"/>
                    <a:pt x="1280" y="1790"/>
                    <a:pt x="1280" y="1790"/>
                  </a:cubicBezTo>
                  <a:cubicBezTo>
                    <a:pt x="1280" y="1790"/>
                    <a:pt x="1280" y="1790"/>
                    <a:pt x="1280" y="1791"/>
                  </a:cubicBezTo>
                  <a:close/>
                  <a:moveTo>
                    <a:pt x="1282" y="1778"/>
                  </a:moveTo>
                  <a:cubicBezTo>
                    <a:pt x="1282" y="1778"/>
                    <a:pt x="1281" y="1777"/>
                    <a:pt x="1281" y="1777"/>
                  </a:cubicBezTo>
                  <a:cubicBezTo>
                    <a:pt x="1281" y="1777"/>
                    <a:pt x="1281" y="1777"/>
                    <a:pt x="1281" y="1776"/>
                  </a:cubicBezTo>
                  <a:cubicBezTo>
                    <a:pt x="1282" y="1776"/>
                    <a:pt x="1282" y="1776"/>
                    <a:pt x="1282" y="1777"/>
                  </a:cubicBezTo>
                  <a:cubicBezTo>
                    <a:pt x="1282" y="1777"/>
                    <a:pt x="1282" y="1777"/>
                    <a:pt x="1282" y="1778"/>
                  </a:cubicBezTo>
                  <a:cubicBezTo>
                    <a:pt x="1282" y="1778"/>
                    <a:pt x="1282" y="1778"/>
                    <a:pt x="1282" y="1778"/>
                  </a:cubicBezTo>
                  <a:cubicBezTo>
                    <a:pt x="1282" y="1778"/>
                    <a:pt x="1282" y="1778"/>
                    <a:pt x="1282" y="1778"/>
                  </a:cubicBezTo>
                  <a:cubicBezTo>
                    <a:pt x="1282" y="1778"/>
                    <a:pt x="1282" y="1778"/>
                    <a:pt x="1282" y="1778"/>
                  </a:cubicBezTo>
                  <a:close/>
                  <a:moveTo>
                    <a:pt x="183" y="1228"/>
                  </a:moveTo>
                  <a:cubicBezTo>
                    <a:pt x="183" y="1228"/>
                    <a:pt x="183" y="1228"/>
                    <a:pt x="183" y="1228"/>
                  </a:cubicBezTo>
                  <a:cubicBezTo>
                    <a:pt x="183" y="1228"/>
                    <a:pt x="183" y="1228"/>
                    <a:pt x="183" y="1228"/>
                  </a:cubicBezTo>
                  <a:cubicBezTo>
                    <a:pt x="183" y="1228"/>
                    <a:pt x="183" y="1228"/>
                    <a:pt x="183" y="1228"/>
                  </a:cubicBezTo>
                  <a:close/>
                  <a:moveTo>
                    <a:pt x="191" y="1220"/>
                  </a:moveTo>
                  <a:cubicBezTo>
                    <a:pt x="191" y="1220"/>
                    <a:pt x="191" y="1220"/>
                    <a:pt x="191" y="1220"/>
                  </a:cubicBezTo>
                  <a:cubicBezTo>
                    <a:pt x="191" y="1220"/>
                    <a:pt x="191" y="1219"/>
                    <a:pt x="191" y="1219"/>
                  </a:cubicBezTo>
                  <a:cubicBezTo>
                    <a:pt x="191" y="1219"/>
                    <a:pt x="191" y="1219"/>
                    <a:pt x="191" y="1220"/>
                  </a:cubicBezTo>
                  <a:cubicBezTo>
                    <a:pt x="191" y="1220"/>
                    <a:pt x="191" y="1220"/>
                    <a:pt x="191" y="1220"/>
                  </a:cubicBezTo>
                  <a:close/>
                  <a:moveTo>
                    <a:pt x="199" y="1228"/>
                  </a:moveTo>
                  <a:cubicBezTo>
                    <a:pt x="199" y="1228"/>
                    <a:pt x="197" y="1227"/>
                    <a:pt x="195" y="1226"/>
                  </a:cubicBezTo>
                  <a:cubicBezTo>
                    <a:pt x="193" y="1224"/>
                    <a:pt x="192" y="1222"/>
                    <a:pt x="192" y="1222"/>
                  </a:cubicBezTo>
                  <a:cubicBezTo>
                    <a:pt x="192" y="1221"/>
                    <a:pt x="194" y="1223"/>
                    <a:pt x="196" y="1224"/>
                  </a:cubicBezTo>
                  <a:cubicBezTo>
                    <a:pt x="198" y="1226"/>
                    <a:pt x="199" y="1228"/>
                    <a:pt x="199" y="1228"/>
                  </a:cubicBezTo>
                  <a:close/>
                  <a:moveTo>
                    <a:pt x="195" y="1214"/>
                  </a:moveTo>
                  <a:cubicBezTo>
                    <a:pt x="194" y="1216"/>
                    <a:pt x="192" y="1218"/>
                    <a:pt x="192" y="1218"/>
                  </a:cubicBezTo>
                  <a:cubicBezTo>
                    <a:pt x="191" y="1217"/>
                    <a:pt x="193" y="1215"/>
                    <a:pt x="194" y="1213"/>
                  </a:cubicBezTo>
                  <a:cubicBezTo>
                    <a:pt x="196" y="1211"/>
                    <a:pt x="198" y="1210"/>
                    <a:pt x="198" y="1210"/>
                  </a:cubicBezTo>
                  <a:cubicBezTo>
                    <a:pt x="198" y="1210"/>
                    <a:pt x="197" y="1212"/>
                    <a:pt x="195" y="1214"/>
                  </a:cubicBezTo>
                  <a:close/>
                  <a:moveTo>
                    <a:pt x="154" y="1109"/>
                  </a:moveTo>
                  <a:cubicBezTo>
                    <a:pt x="154" y="1109"/>
                    <a:pt x="153" y="1109"/>
                    <a:pt x="152" y="1108"/>
                  </a:cubicBezTo>
                  <a:cubicBezTo>
                    <a:pt x="152" y="1108"/>
                    <a:pt x="152" y="1107"/>
                    <a:pt x="152" y="1107"/>
                  </a:cubicBezTo>
                  <a:cubicBezTo>
                    <a:pt x="144" y="1097"/>
                    <a:pt x="144" y="1097"/>
                    <a:pt x="144" y="1097"/>
                  </a:cubicBezTo>
                  <a:cubicBezTo>
                    <a:pt x="145" y="1107"/>
                    <a:pt x="145" y="1107"/>
                    <a:pt x="145" y="1107"/>
                  </a:cubicBezTo>
                  <a:cubicBezTo>
                    <a:pt x="145" y="1107"/>
                    <a:pt x="145" y="1107"/>
                    <a:pt x="145" y="1107"/>
                  </a:cubicBezTo>
                  <a:cubicBezTo>
                    <a:pt x="144" y="1097"/>
                    <a:pt x="144" y="1097"/>
                    <a:pt x="144" y="1097"/>
                  </a:cubicBezTo>
                  <a:cubicBezTo>
                    <a:pt x="144" y="1098"/>
                    <a:pt x="144" y="1098"/>
                    <a:pt x="144" y="1098"/>
                  </a:cubicBezTo>
                  <a:cubicBezTo>
                    <a:pt x="144" y="1098"/>
                    <a:pt x="144" y="1098"/>
                    <a:pt x="144" y="1098"/>
                  </a:cubicBezTo>
                  <a:cubicBezTo>
                    <a:pt x="138" y="1108"/>
                    <a:pt x="138" y="1108"/>
                    <a:pt x="138" y="1108"/>
                  </a:cubicBezTo>
                  <a:cubicBezTo>
                    <a:pt x="139" y="1109"/>
                    <a:pt x="139" y="1109"/>
                    <a:pt x="139" y="1110"/>
                  </a:cubicBezTo>
                  <a:cubicBezTo>
                    <a:pt x="139" y="1111"/>
                    <a:pt x="138" y="1111"/>
                    <a:pt x="137" y="1110"/>
                  </a:cubicBezTo>
                  <a:cubicBezTo>
                    <a:pt x="137" y="1110"/>
                    <a:pt x="136" y="1109"/>
                    <a:pt x="137" y="1109"/>
                  </a:cubicBezTo>
                  <a:cubicBezTo>
                    <a:pt x="137" y="1108"/>
                    <a:pt x="137" y="1108"/>
                    <a:pt x="138" y="1108"/>
                  </a:cubicBezTo>
                  <a:cubicBezTo>
                    <a:pt x="143" y="1097"/>
                    <a:pt x="143" y="1097"/>
                    <a:pt x="143" y="1097"/>
                  </a:cubicBezTo>
                  <a:cubicBezTo>
                    <a:pt x="135" y="1102"/>
                    <a:pt x="135" y="1102"/>
                    <a:pt x="135" y="1102"/>
                  </a:cubicBezTo>
                  <a:cubicBezTo>
                    <a:pt x="134" y="1102"/>
                    <a:pt x="134" y="1102"/>
                    <a:pt x="134" y="1102"/>
                  </a:cubicBezTo>
                  <a:cubicBezTo>
                    <a:pt x="143" y="1097"/>
                    <a:pt x="143" y="1097"/>
                    <a:pt x="143" y="1097"/>
                  </a:cubicBezTo>
                  <a:cubicBezTo>
                    <a:pt x="131" y="1096"/>
                    <a:pt x="131" y="1096"/>
                    <a:pt x="131" y="1096"/>
                  </a:cubicBezTo>
                  <a:cubicBezTo>
                    <a:pt x="131" y="1097"/>
                    <a:pt x="130" y="1097"/>
                    <a:pt x="130" y="1097"/>
                  </a:cubicBezTo>
                  <a:cubicBezTo>
                    <a:pt x="129" y="1097"/>
                    <a:pt x="128" y="1097"/>
                    <a:pt x="128" y="1096"/>
                  </a:cubicBezTo>
                  <a:cubicBezTo>
                    <a:pt x="128" y="1095"/>
                    <a:pt x="129" y="1095"/>
                    <a:pt x="130" y="1095"/>
                  </a:cubicBezTo>
                  <a:cubicBezTo>
                    <a:pt x="130" y="1095"/>
                    <a:pt x="131" y="1095"/>
                    <a:pt x="131" y="1096"/>
                  </a:cubicBezTo>
                  <a:cubicBezTo>
                    <a:pt x="143" y="1096"/>
                    <a:pt x="143" y="1096"/>
                    <a:pt x="143" y="1096"/>
                  </a:cubicBezTo>
                  <a:cubicBezTo>
                    <a:pt x="136" y="1089"/>
                    <a:pt x="136" y="1089"/>
                    <a:pt x="136" y="1089"/>
                  </a:cubicBezTo>
                  <a:cubicBezTo>
                    <a:pt x="136" y="1088"/>
                    <a:pt x="136" y="1088"/>
                    <a:pt x="136" y="1088"/>
                  </a:cubicBezTo>
                  <a:cubicBezTo>
                    <a:pt x="143" y="1096"/>
                    <a:pt x="143" y="1096"/>
                    <a:pt x="143" y="1096"/>
                  </a:cubicBezTo>
                  <a:cubicBezTo>
                    <a:pt x="140" y="1084"/>
                    <a:pt x="140" y="1084"/>
                    <a:pt x="140" y="1084"/>
                  </a:cubicBezTo>
                  <a:cubicBezTo>
                    <a:pt x="139" y="1084"/>
                    <a:pt x="139" y="1084"/>
                    <a:pt x="139" y="1084"/>
                  </a:cubicBezTo>
                  <a:cubicBezTo>
                    <a:pt x="138" y="1083"/>
                    <a:pt x="138" y="1082"/>
                    <a:pt x="139" y="1082"/>
                  </a:cubicBezTo>
                  <a:cubicBezTo>
                    <a:pt x="139" y="1082"/>
                    <a:pt x="140" y="1082"/>
                    <a:pt x="141" y="1082"/>
                  </a:cubicBezTo>
                  <a:cubicBezTo>
                    <a:pt x="141" y="1083"/>
                    <a:pt x="141" y="1084"/>
                    <a:pt x="141" y="1084"/>
                  </a:cubicBezTo>
                  <a:cubicBezTo>
                    <a:pt x="140" y="1084"/>
                    <a:pt x="140" y="1084"/>
                    <a:pt x="140" y="1084"/>
                  </a:cubicBezTo>
                  <a:cubicBezTo>
                    <a:pt x="144" y="1096"/>
                    <a:pt x="144" y="1096"/>
                    <a:pt x="144" y="1096"/>
                  </a:cubicBezTo>
                  <a:cubicBezTo>
                    <a:pt x="148" y="1088"/>
                    <a:pt x="148" y="1088"/>
                    <a:pt x="148" y="1088"/>
                  </a:cubicBezTo>
                  <a:cubicBezTo>
                    <a:pt x="148" y="1088"/>
                    <a:pt x="148" y="1088"/>
                    <a:pt x="148" y="1088"/>
                  </a:cubicBezTo>
                  <a:cubicBezTo>
                    <a:pt x="144" y="1096"/>
                    <a:pt x="144" y="1096"/>
                    <a:pt x="144" y="1096"/>
                  </a:cubicBezTo>
                  <a:cubicBezTo>
                    <a:pt x="154" y="1092"/>
                    <a:pt x="154" y="1092"/>
                    <a:pt x="154" y="1092"/>
                  </a:cubicBezTo>
                  <a:cubicBezTo>
                    <a:pt x="154" y="1093"/>
                    <a:pt x="154" y="1093"/>
                    <a:pt x="154" y="1093"/>
                  </a:cubicBezTo>
                  <a:cubicBezTo>
                    <a:pt x="145" y="1097"/>
                    <a:pt x="145" y="1097"/>
                    <a:pt x="145" y="1097"/>
                  </a:cubicBezTo>
                  <a:cubicBezTo>
                    <a:pt x="145" y="1097"/>
                    <a:pt x="145" y="1097"/>
                    <a:pt x="145" y="1097"/>
                  </a:cubicBezTo>
                  <a:cubicBezTo>
                    <a:pt x="154" y="1096"/>
                    <a:pt x="154" y="1096"/>
                    <a:pt x="154" y="1096"/>
                  </a:cubicBezTo>
                  <a:cubicBezTo>
                    <a:pt x="154" y="1096"/>
                    <a:pt x="154" y="1097"/>
                    <a:pt x="154" y="1097"/>
                  </a:cubicBezTo>
                  <a:cubicBezTo>
                    <a:pt x="145" y="1097"/>
                    <a:pt x="145" y="1097"/>
                    <a:pt x="145" y="1097"/>
                  </a:cubicBezTo>
                  <a:cubicBezTo>
                    <a:pt x="153" y="1107"/>
                    <a:pt x="153" y="1107"/>
                    <a:pt x="153" y="1107"/>
                  </a:cubicBezTo>
                  <a:cubicBezTo>
                    <a:pt x="153" y="1106"/>
                    <a:pt x="154" y="1107"/>
                    <a:pt x="154" y="1107"/>
                  </a:cubicBezTo>
                  <a:cubicBezTo>
                    <a:pt x="155" y="1108"/>
                    <a:pt x="155" y="1108"/>
                    <a:pt x="154" y="1109"/>
                  </a:cubicBezTo>
                  <a:close/>
                  <a:moveTo>
                    <a:pt x="142" y="966"/>
                  </a:moveTo>
                  <a:cubicBezTo>
                    <a:pt x="167" y="945"/>
                    <a:pt x="167" y="945"/>
                    <a:pt x="167" y="945"/>
                  </a:cubicBezTo>
                  <a:cubicBezTo>
                    <a:pt x="127" y="949"/>
                    <a:pt x="127" y="949"/>
                    <a:pt x="127" y="949"/>
                  </a:cubicBezTo>
                  <a:cubicBezTo>
                    <a:pt x="127" y="951"/>
                    <a:pt x="126" y="953"/>
                    <a:pt x="124" y="953"/>
                  </a:cubicBezTo>
                  <a:cubicBezTo>
                    <a:pt x="121" y="954"/>
                    <a:pt x="119" y="952"/>
                    <a:pt x="119" y="950"/>
                  </a:cubicBezTo>
                  <a:cubicBezTo>
                    <a:pt x="118" y="947"/>
                    <a:pt x="120" y="945"/>
                    <a:pt x="122" y="945"/>
                  </a:cubicBezTo>
                  <a:cubicBezTo>
                    <a:pt x="124" y="945"/>
                    <a:pt x="126" y="946"/>
                    <a:pt x="127" y="947"/>
                  </a:cubicBezTo>
                  <a:cubicBezTo>
                    <a:pt x="168" y="943"/>
                    <a:pt x="168" y="943"/>
                    <a:pt x="168" y="943"/>
                  </a:cubicBezTo>
                  <a:cubicBezTo>
                    <a:pt x="141" y="921"/>
                    <a:pt x="141" y="921"/>
                    <a:pt x="141" y="921"/>
                  </a:cubicBezTo>
                  <a:cubicBezTo>
                    <a:pt x="142" y="920"/>
                    <a:pt x="142" y="920"/>
                    <a:pt x="142" y="920"/>
                  </a:cubicBezTo>
                  <a:cubicBezTo>
                    <a:pt x="169" y="943"/>
                    <a:pt x="169" y="943"/>
                    <a:pt x="169" y="943"/>
                  </a:cubicBezTo>
                  <a:cubicBezTo>
                    <a:pt x="152" y="904"/>
                    <a:pt x="152" y="904"/>
                    <a:pt x="152" y="904"/>
                  </a:cubicBezTo>
                  <a:cubicBezTo>
                    <a:pt x="150" y="905"/>
                    <a:pt x="149" y="904"/>
                    <a:pt x="148" y="903"/>
                  </a:cubicBezTo>
                  <a:cubicBezTo>
                    <a:pt x="146" y="902"/>
                    <a:pt x="146" y="899"/>
                    <a:pt x="147" y="897"/>
                  </a:cubicBezTo>
                  <a:cubicBezTo>
                    <a:pt x="149" y="896"/>
                    <a:pt x="152" y="896"/>
                    <a:pt x="153" y="897"/>
                  </a:cubicBezTo>
                  <a:cubicBezTo>
                    <a:pt x="155" y="899"/>
                    <a:pt x="155" y="902"/>
                    <a:pt x="154" y="903"/>
                  </a:cubicBezTo>
                  <a:cubicBezTo>
                    <a:pt x="154" y="903"/>
                    <a:pt x="154" y="903"/>
                    <a:pt x="153" y="904"/>
                  </a:cubicBezTo>
                  <a:cubicBezTo>
                    <a:pt x="171" y="942"/>
                    <a:pt x="171" y="942"/>
                    <a:pt x="171" y="942"/>
                  </a:cubicBezTo>
                  <a:cubicBezTo>
                    <a:pt x="179" y="921"/>
                    <a:pt x="179" y="921"/>
                    <a:pt x="179" y="921"/>
                  </a:cubicBezTo>
                  <a:cubicBezTo>
                    <a:pt x="180" y="921"/>
                    <a:pt x="180" y="921"/>
                    <a:pt x="180" y="921"/>
                  </a:cubicBezTo>
                  <a:cubicBezTo>
                    <a:pt x="173" y="942"/>
                    <a:pt x="173" y="942"/>
                    <a:pt x="173" y="942"/>
                  </a:cubicBezTo>
                  <a:cubicBezTo>
                    <a:pt x="209" y="922"/>
                    <a:pt x="209" y="922"/>
                    <a:pt x="209" y="922"/>
                  </a:cubicBezTo>
                  <a:cubicBezTo>
                    <a:pt x="209" y="921"/>
                    <a:pt x="209" y="921"/>
                    <a:pt x="209" y="921"/>
                  </a:cubicBezTo>
                  <a:cubicBezTo>
                    <a:pt x="209" y="919"/>
                    <a:pt x="210" y="917"/>
                    <a:pt x="213" y="917"/>
                  </a:cubicBezTo>
                  <a:cubicBezTo>
                    <a:pt x="215" y="916"/>
                    <a:pt x="217" y="918"/>
                    <a:pt x="218" y="920"/>
                  </a:cubicBezTo>
                  <a:cubicBezTo>
                    <a:pt x="218" y="922"/>
                    <a:pt x="216" y="924"/>
                    <a:pt x="214" y="925"/>
                  </a:cubicBezTo>
                  <a:cubicBezTo>
                    <a:pt x="213" y="925"/>
                    <a:pt x="211" y="924"/>
                    <a:pt x="210" y="923"/>
                  </a:cubicBezTo>
                  <a:cubicBezTo>
                    <a:pt x="174" y="944"/>
                    <a:pt x="174" y="944"/>
                    <a:pt x="174" y="944"/>
                  </a:cubicBezTo>
                  <a:cubicBezTo>
                    <a:pt x="174" y="944"/>
                    <a:pt x="174" y="944"/>
                    <a:pt x="174" y="944"/>
                  </a:cubicBezTo>
                  <a:cubicBezTo>
                    <a:pt x="209" y="938"/>
                    <a:pt x="209" y="938"/>
                    <a:pt x="209" y="938"/>
                  </a:cubicBezTo>
                  <a:cubicBezTo>
                    <a:pt x="209" y="939"/>
                    <a:pt x="209" y="939"/>
                    <a:pt x="209" y="939"/>
                  </a:cubicBezTo>
                  <a:cubicBezTo>
                    <a:pt x="175" y="945"/>
                    <a:pt x="175" y="945"/>
                    <a:pt x="175" y="945"/>
                  </a:cubicBezTo>
                  <a:cubicBezTo>
                    <a:pt x="206" y="973"/>
                    <a:pt x="206" y="973"/>
                    <a:pt x="206" y="973"/>
                  </a:cubicBezTo>
                  <a:cubicBezTo>
                    <a:pt x="207" y="972"/>
                    <a:pt x="209" y="973"/>
                    <a:pt x="211" y="974"/>
                  </a:cubicBezTo>
                  <a:cubicBezTo>
                    <a:pt x="213" y="975"/>
                    <a:pt x="213" y="978"/>
                    <a:pt x="211" y="980"/>
                  </a:cubicBezTo>
                  <a:cubicBezTo>
                    <a:pt x="210" y="981"/>
                    <a:pt x="207" y="981"/>
                    <a:pt x="205" y="980"/>
                  </a:cubicBezTo>
                  <a:cubicBezTo>
                    <a:pt x="203" y="978"/>
                    <a:pt x="203" y="976"/>
                    <a:pt x="204" y="974"/>
                  </a:cubicBezTo>
                  <a:cubicBezTo>
                    <a:pt x="173" y="946"/>
                    <a:pt x="173" y="946"/>
                    <a:pt x="173" y="946"/>
                  </a:cubicBezTo>
                  <a:cubicBezTo>
                    <a:pt x="180" y="979"/>
                    <a:pt x="180" y="979"/>
                    <a:pt x="180" y="979"/>
                  </a:cubicBezTo>
                  <a:cubicBezTo>
                    <a:pt x="179" y="979"/>
                    <a:pt x="179" y="979"/>
                    <a:pt x="179" y="979"/>
                  </a:cubicBezTo>
                  <a:cubicBezTo>
                    <a:pt x="171" y="946"/>
                    <a:pt x="171" y="946"/>
                    <a:pt x="171" y="946"/>
                  </a:cubicBezTo>
                  <a:cubicBezTo>
                    <a:pt x="171" y="947"/>
                    <a:pt x="171" y="947"/>
                    <a:pt x="171" y="947"/>
                  </a:cubicBezTo>
                  <a:cubicBezTo>
                    <a:pt x="171" y="947"/>
                    <a:pt x="171" y="947"/>
                    <a:pt x="171" y="947"/>
                  </a:cubicBezTo>
                  <a:cubicBezTo>
                    <a:pt x="158" y="986"/>
                    <a:pt x="158" y="986"/>
                    <a:pt x="158" y="986"/>
                  </a:cubicBezTo>
                  <a:cubicBezTo>
                    <a:pt x="160" y="987"/>
                    <a:pt x="161" y="989"/>
                    <a:pt x="161" y="991"/>
                  </a:cubicBezTo>
                  <a:cubicBezTo>
                    <a:pt x="160" y="993"/>
                    <a:pt x="158" y="994"/>
                    <a:pt x="155" y="993"/>
                  </a:cubicBezTo>
                  <a:cubicBezTo>
                    <a:pt x="153" y="992"/>
                    <a:pt x="152" y="990"/>
                    <a:pt x="152" y="988"/>
                  </a:cubicBezTo>
                  <a:cubicBezTo>
                    <a:pt x="153" y="986"/>
                    <a:pt x="155" y="985"/>
                    <a:pt x="156" y="985"/>
                  </a:cubicBezTo>
                  <a:cubicBezTo>
                    <a:pt x="169" y="945"/>
                    <a:pt x="169" y="945"/>
                    <a:pt x="169" y="945"/>
                  </a:cubicBezTo>
                  <a:cubicBezTo>
                    <a:pt x="142" y="966"/>
                    <a:pt x="142" y="966"/>
                    <a:pt x="142" y="966"/>
                  </a:cubicBezTo>
                  <a:close/>
                  <a:moveTo>
                    <a:pt x="201" y="866"/>
                  </a:moveTo>
                  <a:cubicBezTo>
                    <a:pt x="200" y="867"/>
                    <a:pt x="200" y="867"/>
                    <a:pt x="199" y="868"/>
                  </a:cubicBezTo>
                  <a:cubicBezTo>
                    <a:pt x="199" y="867"/>
                    <a:pt x="199" y="867"/>
                    <a:pt x="199" y="866"/>
                  </a:cubicBezTo>
                  <a:cubicBezTo>
                    <a:pt x="199" y="866"/>
                    <a:pt x="199" y="866"/>
                    <a:pt x="199" y="866"/>
                  </a:cubicBezTo>
                  <a:cubicBezTo>
                    <a:pt x="199" y="866"/>
                    <a:pt x="200" y="866"/>
                    <a:pt x="201" y="866"/>
                  </a:cubicBezTo>
                  <a:close/>
                  <a:moveTo>
                    <a:pt x="219" y="861"/>
                  </a:moveTo>
                  <a:cubicBezTo>
                    <a:pt x="213" y="849"/>
                    <a:pt x="213" y="849"/>
                    <a:pt x="213" y="849"/>
                  </a:cubicBezTo>
                  <a:cubicBezTo>
                    <a:pt x="214" y="849"/>
                    <a:pt x="214" y="849"/>
                    <a:pt x="214" y="849"/>
                  </a:cubicBezTo>
                  <a:cubicBezTo>
                    <a:pt x="220" y="860"/>
                    <a:pt x="220" y="860"/>
                    <a:pt x="220" y="860"/>
                  </a:cubicBezTo>
                  <a:cubicBezTo>
                    <a:pt x="224" y="842"/>
                    <a:pt x="224" y="842"/>
                    <a:pt x="224" y="842"/>
                  </a:cubicBezTo>
                  <a:cubicBezTo>
                    <a:pt x="224" y="842"/>
                    <a:pt x="224" y="842"/>
                    <a:pt x="224" y="842"/>
                  </a:cubicBezTo>
                  <a:cubicBezTo>
                    <a:pt x="223" y="841"/>
                    <a:pt x="223" y="840"/>
                    <a:pt x="224" y="839"/>
                  </a:cubicBezTo>
                  <a:cubicBezTo>
                    <a:pt x="225" y="839"/>
                    <a:pt x="226" y="838"/>
                    <a:pt x="227" y="839"/>
                  </a:cubicBezTo>
                  <a:cubicBezTo>
                    <a:pt x="228" y="839"/>
                    <a:pt x="228" y="841"/>
                    <a:pt x="227" y="842"/>
                  </a:cubicBezTo>
                  <a:cubicBezTo>
                    <a:pt x="227" y="842"/>
                    <a:pt x="226" y="842"/>
                    <a:pt x="225" y="842"/>
                  </a:cubicBezTo>
                  <a:cubicBezTo>
                    <a:pt x="221" y="861"/>
                    <a:pt x="221" y="861"/>
                    <a:pt x="221" y="861"/>
                  </a:cubicBezTo>
                  <a:cubicBezTo>
                    <a:pt x="221" y="861"/>
                    <a:pt x="221" y="861"/>
                    <a:pt x="221" y="861"/>
                  </a:cubicBezTo>
                  <a:cubicBezTo>
                    <a:pt x="230" y="847"/>
                    <a:pt x="230" y="847"/>
                    <a:pt x="230" y="847"/>
                  </a:cubicBezTo>
                  <a:cubicBezTo>
                    <a:pt x="230" y="848"/>
                    <a:pt x="230" y="848"/>
                    <a:pt x="230" y="848"/>
                  </a:cubicBezTo>
                  <a:cubicBezTo>
                    <a:pt x="221" y="861"/>
                    <a:pt x="221" y="861"/>
                    <a:pt x="221" y="861"/>
                  </a:cubicBezTo>
                  <a:cubicBezTo>
                    <a:pt x="240" y="859"/>
                    <a:pt x="240" y="859"/>
                    <a:pt x="240" y="859"/>
                  </a:cubicBezTo>
                  <a:cubicBezTo>
                    <a:pt x="240" y="859"/>
                    <a:pt x="241" y="858"/>
                    <a:pt x="242" y="858"/>
                  </a:cubicBezTo>
                  <a:cubicBezTo>
                    <a:pt x="243" y="858"/>
                    <a:pt x="244" y="859"/>
                    <a:pt x="244" y="860"/>
                  </a:cubicBezTo>
                  <a:cubicBezTo>
                    <a:pt x="244" y="861"/>
                    <a:pt x="243" y="862"/>
                    <a:pt x="242" y="862"/>
                  </a:cubicBezTo>
                  <a:cubicBezTo>
                    <a:pt x="241" y="862"/>
                    <a:pt x="240" y="861"/>
                    <a:pt x="240" y="860"/>
                  </a:cubicBezTo>
                  <a:cubicBezTo>
                    <a:pt x="221" y="862"/>
                    <a:pt x="221" y="862"/>
                    <a:pt x="221" y="862"/>
                  </a:cubicBezTo>
                  <a:cubicBezTo>
                    <a:pt x="234" y="869"/>
                    <a:pt x="234" y="869"/>
                    <a:pt x="234" y="869"/>
                  </a:cubicBezTo>
                  <a:cubicBezTo>
                    <a:pt x="234" y="870"/>
                    <a:pt x="234" y="870"/>
                    <a:pt x="234" y="870"/>
                  </a:cubicBezTo>
                  <a:cubicBezTo>
                    <a:pt x="221" y="862"/>
                    <a:pt x="221" y="862"/>
                    <a:pt x="221" y="862"/>
                  </a:cubicBezTo>
                  <a:cubicBezTo>
                    <a:pt x="221" y="863"/>
                    <a:pt x="221" y="863"/>
                    <a:pt x="221" y="863"/>
                  </a:cubicBezTo>
                  <a:cubicBezTo>
                    <a:pt x="221" y="863"/>
                    <a:pt x="221" y="863"/>
                    <a:pt x="221" y="863"/>
                  </a:cubicBezTo>
                  <a:cubicBezTo>
                    <a:pt x="230" y="879"/>
                    <a:pt x="230" y="879"/>
                    <a:pt x="230" y="879"/>
                  </a:cubicBezTo>
                  <a:cubicBezTo>
                    <a:pt x="230" y="878"/>
                    <a:pt x="231" y="879"/>
                    <a:pt x="232" y="880"/>
                  </a:cubicBezTo>
                  <a:cubicBezTo>
                    <a:pt x="232" y="880"/>
                    <a:pt x="232" y="882"/>
                    <a:pt x="231" y="882"/>
                  </a:cubicBezTo>
                  <a:cubicBezTo>
                    <a:pt x="230" y="883"/>
                    <a:pt x="229" y="882"/>
                    <a:pt x="228" y="881"/>
                  </a:cubicBezTo>
                  <a:cubicBezTo>
                    <a:pt x="228" y="881"/>
                    <a:pt x="228" y="880"/>
                    <a:pt x="229" y="879"/>
                  </a:cubicBezTo>
                  <a:cubicBezTo>
                    <a:pt x="220" y="863"/>
                    <a:pt x="220" y="863"/>
                    <a:pt x="220" y="863"/>
                  </a:cubicBezTo>
                  <a:cubicBezTo>
                    <a:pt x="218" y="878"/>
                    <a:pt x="218" y="878"/>
                    <a:pt x="218" y="878"/>
                  </a:cubicBezTo>
                  <a:cubicBezTo>
                    <a:pt x="218" y="878"/>
                    <a:pt x="218" y="878"/>
                    <a:pt x="218" y="878"/>
                  </a:cubicBezTo>
                  <a:cubicBezTo>
                    <a:pt x="219" y="863"/>
                    <a:pt x="219" y="863"/>
                    <a:pt x="219" y="863"/>
                  </a:cubicBezTo>
                  <a:cubicBezTo>
                    <a:pt x="208" y="878"/>
                    <a:pt x="208" y="878"/>
                    <a:pt x="208" y="878"/>
                  </a:cubicBezTo>
                  <a:cubicBezTo>
                    <a:pt x="209" y="878"/>
                    <a:pt x="209" y="879"/>
                    <a:pt x="208" y="880"/>
                  </a:cubicBezTo>
                  <a:cubicBezTo>
                    <a:pt x="207" y="881"/>
                    <a:pt x="206" y="881"/>
                    <a:pt x="205" y="881"/>
                  </a:cubicBezTo>
                  <a:cubicBezTo>
                    <a:pt x="205" y="880"/>
                    <a:pt x="204" y="879"/>
                    <a:pt x="205" y="878"/>
                  </a:cubicBezTo>
                  <a:cubicBezTo>
                    <a:pt x="206" y="877"/>
                    <a:pt x="206" y="877"/>
                    <a:pt x="207" y="877"/>
                  </a:cubicBezTo>
                  <a:cubicBezTo>
                    <a:pt x="219" y="862"/>
                    <a:pt x="219" y="862"/>
                    <a:pt x="219" y="862"/>
                  </a:cubicBezTo>
                  <a:cubicBezTo>
                    <a:pt x="203" y="864"/>
                    <a:pt x="203" y="864"/>
                    <a:pt x="203" y="864"/>
                  </a:cubicBezTo>
                  <a:cubicBezTo>
                    <a:pt x="203" y="864"/>
                    <a:pt x="203" y="864"/>
                    <a:pt x="203" y="864"/>
                  </a:cubicBezTo>
                  <a:cubicBezTo>
                    <a:pt x="219" y="862"/>
                    <a:pt x="219" y="862"/>
                    <a:pt x="219" y="862"/>
                  </a:cubicBezTo>
                  <a:cubicBezTo>
                    <a:pt x="201" y="856"/>
                    <a:pt x="201" y="856"/>
                    <a:pt x="201" y="856"/>
                  </a:cubicBezTo>
                  <a:cubicBezTo>
                    <a:pt x="200" y="856"/>
                    <a:pt x="200" y="856"/>
                    <a:pt x="199" y="857"/>
                  </a:cubicBezTo>
                  <a:cubicBezTo>
                    <a:pt x="198" y="857"/>
                    <a:pt x="197" y="856"/>
                    <a:pt x="197" y="855"/>
                  </a:cubicBezTo>
                  <a:cubicBezTo>
                    <a:pt x="197" y="854"/>
                    <a:pt x="198" y="853"/>
                    <a:pt x="199" y="853"/>
                  </a:cubicBezTo>
                  <a:cubicBezTo>
                    <a:pt x="200" y="853"/>
                    <a:pt x="201" y="853"/>
                    <a:pt x="201" y="855"/>
                  </a:cubicBezTo>
                  <a:cubicBezTo>
                    <a:pt x="201" y="855"/>
                    <a:pt x="201" y="855"/>
                    <a:pt x="201" y="855"/>
                  </a:cubicBezTo>
                  <a:lnTo>
                    <a:pt x="219" y="861"/>
                  </a:lnTo>
                  <a:close/>
                  <a:moveTo>
                    <a:pt x="184" y="837"/>
                  </a:moveTo>
                  <a:cubicBezTo>
                    <a:pt x="184" y="837"/>
                    <a:pt x="184" y="837"/>
                    <a:pt x="184" y="837"/>
                  </a:cubicBezTo>
                  <a:cubicBezTo>
                    <a:pt x="184" y="837"/>
                    <a:pt x="184" y="837"/>
                    <a:pt x="184" y="837"/>
                  </a:cubicBezTo>
                  <a:close/>
                  <a:moveTo>
                    <a:pt x="238" y="681"/>
                  </a:moveTo>
                  <a:cubicBezTo>
                    <a:pt x="240" y="672"/>
                    <a:pt x="242" y="663"/>
                    <a:pt x="246" y="654"/>
                  </a:cubicBezTo>
                  <a:cubicBezTo>
                    <a:pt x="246" y="653"/>
                    <a:pt x="247" y="651"/>
                    <a:pt x="247" y="650"/>
                  </a:cubicBezTo>
                  <a:cubicBezTo>
                    <a:pt x="248" y="650"/>
                    <a:pt x="248" y="650"/>
                    <a:pt x="248" y="651"/>
                  </a:cubicBezTo>
                  <a:cubicBezTo>
                    <a:pt x="248" y="653"/>
                    <a:pt x="248" y="656"/>
                    <a:pt x="247" y="659"/>
                  </a:cubicBezTo>
                  <a:cubicBezTo>
                    <a:pt x="247" y="660"/>
                    <a:pt x="247" y="660"/>
                    <a:pt x="247" y="660"/>
                  </a:cubicBezTo>
                  <a:cubicBezTo>
                    <a:pt x="247" y="660"/>
                    <a:pt x="247" y="660"/>
                    <a:pt x="247" y="660"/>
                  </a:cubicBezTo>
                  <a:cubicBezTo>
                    <a:pt x="247" y="660"/>
                    <a:pt x="247" y="660"/>
                    <a:pt x="247" y="660"/>
                  </a:cubicBezTo>
                  <a:cubicBezTo>
                    <a:pt x="247" y="660"/>
                    <a:pt x="247" y="660"/>
                    <a:pt x="247" y="660"/>
                  </a:cubicBezTo>
                  <a:cubicBezTo>
                    <a:pt x="247" y="662"/>
                    <a:pt x="247" y="662"/>
                    <a:pt x="247" y="662"/>
                  </a:cubicBezTo>
                  <a:cubicBezTo>
                    <a:pt x="246" y="666"/>
                    <a:pt x="246" y="666"/>
                    <a:pt x="246" y="666"/>
                  </a:cubicBezTo>
                  <a:cubicBezTo>
                    <a:pt x="243" y="674"/>
                    <a:pt x="243" y="674"/>
                    <a:pt x="243" y="674"/>
                  </a:cubicBezTo>
                  <a:cubicBezTo>
                    <a:pt x="243" y="677"/>
                    <a:pt x="242" y="680"/>
                    <a:pt x="241" y="683"/>
                  </a:cubicBezTo>
                  <a:cubicBezTo>
                    <a:pt x="241" y="684"/>
                    <a:pt x="241" y="684"/>
                    <a:pt x="241" y="685"/>
                  </a:cubicBezTo>
                  <a:cubicBezTo>
                    <a:pt x="241" y="686"/>
                    <a:pt x="241" y="687"/>
                    <a:pt x="241" y="688"/>
                  </a:cubicBezTo>
                  <a:cubicBezTo>
                    <a:pt x="241" y="689"/>
                    <a:pt x="241" y="691"/>
                    <a:pt x="241" y="692"/>
                  </a:cubicBezTo>
                  <a:cubicBezTo>
                    <a:pt x="242" y="695"/>
                    <a:pt x="243" y="699"/>
                    <a:pt x="244" y="701"/>
                  </a:cubicBezTo>
                  <a:cubicBezTo>
                    <a:pt x="245" y="704"/>
                    <a:pt x="247" y="707"/>
                    <a:pt x="248" y="709"/>
                  </a:cubicBezTo>
                  <a:cubicBezTo>
                    <a:pt x="248" y="710"/>
                    <a:pt x="248" y="710"/>
                    <a:pt x="248" y="710"/>
                  </a:cubicBezTo>
                  <a:cubicBezTo>
                    <a:pt x="246" y="710"/>
                    <a:pt x="244" y="711"/>
                    <a:pt x="242" y="712"/>
                  </a:cubicBezTo>
                  <a:cubicBezTo>
                    <a:pt x="238" y="714"/>
                    <a:pt x="235" y="716"/>
                    <a:pt x="232" y="719"/>
                  </a:cubicBezTo>
                  <a:cubicBezTo>
                    <a:pt x="234" y="706"/>
                    <a:pt x="235" y="693"/>
                    <a:pt x="238" y="681"/>
                  </a:cubicBezTo>
                  <a:close/>
                  <a:moveTo>
                    <a:pt x="236" y="590"/>
                  </a:moveTo>
                  <a:cubicBezTo>
                    <a:pt x="236" y="590"/>
                    <a:pt x="238" y="586"/>
                    <a:pt x="240" y="582"/>
                  </a:cubicBezTo>
                  <a:cubicBezTo>
                    <a:pt x="243" y="579"/>
                    <a:pt x="246" y="576"/>
                    <a:pt x="247" y="577"/>
                  </a:cubicBezTo>
                  <a:cubicBezTo>
                    <a:pt x="248" y="577"/>
                    <a:pt x="246" y="581"/>
                    <a:pt x="243" y="584"/>
                  </a:cubicBezTo>
                  <a:cubicBezTo>
                    <a:pt x="240" y="588"/>
                    <a:pt x="236" y="590"/>
                    <a:pt x="236" y="590"/>
                  </a:cubicBezTo>
                  <a:close/>
                  <a:moveTo>
                    <a:pt x="233" y="561"/>
                  </a:moveTo>
                  <a:cubicBezTo>
                    <a:pt x="233" y="561"/>
                    <a:pt x="237" y="562"/>
                    <a:pt x="240" y="565"/>
                  </a:cubicBezTo>
                  <a:cubicBezTo>
                    <a:pt x="244" y="568"/>
                    <a:pt x="246" y="571"/>
                    <a:pt x="245" y="572"/>
                  </a:cubicBezTo>
                  <a:cubicBezTo>
                    <a:pt x="245" y="572"/>
                    <a:pt x="242" y="571"/>
                    <a:pt x="238" y="568"/>
                  </a:cubicBezTo>
                  <a:cubicBezTo>
                    <a:pt x="235" y="565"/>
                    <a:pt x="233" y="561"/>
                    <a:pt x="233" y="561"/>
                  </a:cubicBezTo>
                  <a:close/>
                  <a:moveTo>
                    <a:pt x="249" y="573"/>
                  </a:moveTo>
                  <a:cubicBezTo>
                    <a:pt x="250" y="573"/>
                    <a:pt x="251" y="573"/>
                    <a:pt x="251" y="574"/>
                  </a:cubicBezTo>
                  <a:cubicBezTo>
                    <a:pt x="251" y="575"/>
                    <a:pt x="250" y="576"/>
                    <a:pt x="249" y="576"/>
                  </a:cubicBezTo>
                  <a:cubicBezTo>
                    <a:pt x="248" y="576"/>
                    <a:pt x="248" y="575"/>
                    <a:pt x="248" y="574"/>
                  </a:cubicBezTo>
                  <a:cubicBezTo>
                    <a:pt x="248" y="574"/>
                    <a:pt x="248" y="573"/>
                    <a:pt x="249" y="573"/>
                  </a:cubicBezTo>
                  <a:close/>
                  <a:moveTo>
                    <a:pt x="252" y="577"/>
                  </a:moveTo>
                  <a:cubicBezTo>
                    <a:pt x="252" y="576"/>
                    <a:pt x="255" y="578"/>
                    <a:pt x="259" y="582"/>
                  </a:cubicBezTo>
                  <a:cubicBezTo>
                    <a:pt x="262" y="585"/>
                    <a:pt x="263" y="589"/>
                    <a:pt x="263" y="589"/>
                  </a:cubicBezTo>
                  <a:cubicBezTo>
                    <a:pt x="263" y="589"/>
                    <a:pt x="260" y="587"/>
                    <a:pt x="256" y="584"/>
                  </a:cubicBezTo>
                  <a:cubicBezTo>
                    <a:pt x="253" y="580"/>
                    <a:pt x="251" y="577"/>
                    <a:pt x="252" y="577"/>
                  </a:cubicBezTo>
                  <a:close/>
                  <a:moveTo>
                    <a:pt x="258" y="565"/>
                  </a:moveTo>
                  <a:cubicBezTo>
                    <a:pt x="261" y="561"/>
                    <a:pt x="265" y="560"/>
                    <a:pt x="265" y="560"/>
                  </a:cubicBezTo>
                  <a:cubicBezTo>
                    <a:pt x="265" y="560"/>
                    <a:pt x="263" y="564"/>
                    <a:pt x="260" y="567"/>
                  </a:cubicBezTo>
                  <a:cubicBezTo>
                    <a:pt x="256" y="570"/>
                    <a:pt x="253" y="572"/>
                    <a:pt x="253" y="572"/>
                  </a:cubicBezTo>
                  <a:cubicBezTo>
                    <a:pt x="252" y="571"/>
                    <a:pt x="254" y="568"/>
                    <a:pt x="258" y="565"/>
                  </a:cubicBezTo>
                  <a:close/>
                  <a:moveTo>
                    <a:pt x="249" y="601"/>
                  </a:moveTo>
                  <a:cubicBezTo>
                    <a:pt x="250" y="599"/>
                    <a:pt x="250" y="596"/>
                    <a:pt x="251" y="594"/>
                  </a:cubicBezTo>
                  <a:cubicBezTo>
                    <a:pt x="252" y="593"/>
                    <a:pt x="252" y="592"/>
                    <a:pt x="252" y="592"/>
                  </a:cubicBezTo>
                  <a:cubicBezTo>
                    <a:pt x="252" y="592"/>
                    <a:pt x="252" y="592"/>
                    <a:pt x="252" y="592"/>
                  </a:cubicBezTo>
                  <a:cubicBezTo>
                    <a:pt x="254" y="594"/>
                    <a:pt x="256" y="596"/>
                    <a:pt x="258" y="598"/>
                  </a:cubicBezTo>
                  <a:cubicBezTo>
                    <a:pt x="258" y="599"/>
                    <a:pt x="258" y="599"/>
                    <a:pt x="258" y="599"/>
                  </a:cubicBezTo>
                  <a:cubicBezTo>
                    <a:pt x="255" y="603"/>
                    <a:pt x="252" y="608"/>
                    <a:pt x="249" y="613"/>
                  </a:cubicBezTo>
                  <a:cubicBezTo>
                    <a:pt x="249" y="609"/>
                    <a:pt x="249" y="605"/>
                    <a:pt x="249" y="601"/>
                  </a:cubicBezTo>
                  <a:close/>
                  <a:moveTo>
                    <a:pt x="410" y="336"/>
                  </a:moveTo>
                  <a:cubicBezTo>
                    <a:pt x="411" y="336"/>
                    <a:pt x="413" y="335"/>
                    <a:pt x="414" y="334"/>
                  </a:cubicBezTo>
                  <a:cubicBezTo>
                    <a:pt x="414" y="334"/>
                    <a:pt x="414" y="335"/>
                    <a:pt x="414" y="335"/>
                  </a:cubicBezTo>
                  <a:cubicBezTo>
                    <a:pt x="414" y="337"/>
                    <a:pt x="414" y="339"/>
                    <a:pt x="413" y="342"/>
                  </a:cubicBezTo>
                  <a:cubicBezTo>
                    <a:pt x="413" y="340"/>
                    <a:pt x="411" y="338"/>
                    <a:pt x="410" y="336"/>
                  </a:cubicBezTo>
                  <a:close/>
                  <a:moveTo>
                    <a:pt x="407" y="326"/>
                  </a:moveTo>
                  <a:cubicBezTo>
                    <a:pt x="392" y="332"/>
                    <a:pt x="392" y="332"/>
                    <a:pt x="392" y="332"/>
                  </a:cubicBezTo>
                  <a:cubicBezTo>
                    <a:pt x="392" y="332"/>
                    <a:pt x="392" y="332"/>
                    <a:pt x="392" y="332"/>
                  </a:cubicBezTo>
                  <a:cubicBezTo>
                    <a:pt x="406" y="331"/>
                    <a:pt x="406" y="331"/>
                    <a:pt x="406" y="331"/>
                  </a:cubicBezTo>
                  <a:cubicBezTo>
                    <a:pt x="406" y="332"/>
                    <a:pt x="406" y="332"/>
                    <a:pt x="406" y="332"/>
                  </a:cubicBezTo>
                  <a:cubicBezTo>
                    <a:pt x="392" y="332"/>
                    <a:pt x="392" y="332"/>
                    <a:pt x="392" y="332"/>
                  </a:cubicBezTo>
                  <a:cubicBezTo>
                    <a:pt x="403" y="345"/>
                    <a:pt x="403" y="345"/>
                    <a:pt x="403" y="345"/>
                  </a:cubicBezTo>
                  <a:cubicBezTo>
                    <a:pt x="404" y="344"/>
                    <a:pt x="404" y="345"/>
                    <a:pt x="405" y="345"/>
                  </a:cubicBezTo>
                  <a:cubicBezTo>
                    <a:pt x="405" y="346"/>
                    <a:pt x="405" y="347"/>
                    <a:pt x="405" y="347"/>
                  </a:cubicBezTo>
                  <a:cubicBezTo>
                    <a:pt x="404" y="348"/>
                    <a:pt x="403" y="348"/>
                    <a:pt x="402" y="347"/>
                  </a:cubicBezTo>
                  <a:cubicBezTo>
                    <a:pt x="402" y="346"/>
                    <a:pt x="402" y="346"/>
                    <a:pt x="402" y="345"/>
                  </a:cubicBezTo>
                  <a:cubicBezTo>
                    <a:pt x="392" y="332"/>
                    <a:pt x="392" y="332"/>
                    <a:pt x="392" y="332"/>
                  </a:cubicBezTo>
                  <a:cubicBezTo>
                    <a:pt x="393" y="345"/>
                    <a:pt x="393" y="345"/>
                    <a:pt x="393" y="345"/>
                  </a:cubicBezTo>
                  <a:cubicBezTo>
                    <a:pt x="392" y="345"/>
                    <a:pt x="392" y="345"/>
                    <a:pt x="392" y="345"/>
                  </a:cubicBezTo>
                  <a:cubicBezTo>
                    <a:pt x="391" y="332"/>
                    <a:pt x="391" y="332"/>
                    <a:pt x="391" y="332"/>
                  </a:cubicBezTo>
                  <a:cubicBezTo>
                    <a:pt x="391" y="333"/>
                    <a:pt x="391" y="333"/>
                    <a:pt x="391" y="333"/>
                  </a:cubicBezTo>
                  <a:cubicBezTo>
                    <a:pt x="391" y="333"/>
                    <a:pt x="391" y="333"/>
                    <a:pt x="391" y="333"/>
                  </a:cubicBezTo>
                  <a:cubicBezTo>
                    <a:pt x="384" y="347"/>
                    <a:pt x="384" y="347"/>
                    <a:pt x="384" y="347"/>
                  </a:cubicBezTo>
                  <a:cubicBezTo>
                    <a:pt x="385" y="347"/>
                    <a:pt x="385" y="348"/>
                    <a:pt x="384" y="349"/>
                  </a:cubicBezTo>
                  <a:cubicBezTo>
                    <a:pt x="384" y="350"/>
                    <a:pt x="383" y="350"/>
                    <a:pt x="382" y="350"/>
                  </a:cubicBezTo>
                  <a:cubicBezTo>
                    <a:pt x="381" y="349"/>
                    <a:pt x="381" y="348"/>
                    <a:pt x="381" y="347"/>
                  </a:cubicBezTo>
                  <a:cubicBezTo>
                    <a:pt x="382" y="347"/>
                    <a:pt x="382" y="346"/>
                    <a:pt x="383" y="346"/>
                  </a:cubicBezTo>
                  <a:cubicBezTo>
                    <a:pt x="390" y="332"/>
                    <a:pt x="390" y="332"/>
                    <a:pt x="390" y="332"/>
                  </a:cubicBezTo>
                  <a:cubicBezTo>
                    <a:pt x="379" y="338"/>
                    <a:pt x="379" y="338"/>
                    <a:pt x="379" y="338"/>
                  </a:cubicBezTo>
                  <a:cubicBezTo>
                    <a:pt x="379" y="338"/>
                    <a:pt x="379" y="338"/>
                    <a:pt x="379" y="338"/>
                  </a:cubicBezTo>
                  <a:cubicBezTo>
                    <a:pt x="390" y="332"/>
                    <a:pt x="390" y="332"/>
                    <a:pt x="390" y="332"/>
                  </a:cubicBezTo>
                  <a:cubicBezTo>
                    <a:pt x="374" y="331"/>
                    <a:pt x="374" y="331"/>
                    <a:pt x="374" y="331"/>
                  </a:cubicBezTo>
                  <a:cubicBezTo>
                    <a:pt x="374" y="332"/>
                    <a:pt x="373" y="332"/>
                    <a:pt x="372" y="332"/>
                  </a:cubicBezTo>
                  <a:cubicBezTo>
                    <a:pt x="371" y="332"/>
                    <a:pt x="371" y="332"/>
                    <a:pt x="371" y="331"/>
                  </a:cubicBezTo>
                  <a:cubicBezTo>
                    <a:pt x="371" y="330"/>
                    <a:pt x="371" y="329"/>
                    <a:pt x="372" y="329"/>
                  </a:cubicBezTo>
                  <a:cubicBezTo>
                    <a:pt x="373" y="329"/>
                    <a:pt x="374" y="330"/>
                    <a:pt x="374" y="330"/>
                  </a:cubicBezTo>
                  <a:cubicBezTo>
                    <a:pt x="390" y="331"/>
                    <a:pt x="390" y="331"/>
                    <a:pt x="390" y="331"/>
                  </a:cubicBezTo>
                  <a:cubicBezTo>
                    <a:pt x="381" y="321"/>
                    <a:pt x="381" y="321"/>
                    <a:pt x="381" y="321"/>
                  </a:cubicBezTo>
                  <a:cubicBezTo>
                    <a:pt x="381" y="321"/>
                    <a:pt x="381" y="321"/>
                    <a:pt x="381" y="321"/>
                  </a:cubicBezTo>
                  <a:cubicBezTo>
                    <a:pt x="390" y="331"/>
                    <a:pt x="390" y="331"/>
                    <a:pt x="390" y="331"/>
                  </a:cubicBezTo>
                  <a:cubicBezTo>
                    <a:pt x="386" y="315"/>
                    <a:pt x="386" y="315"/>
                    <a:pt x="386" y="315"/>
                  </a:cubicBezTo>
                  <a:cubicBezTo>
                    <a:pt x="385" y="315"/>
                    <a:pt x="385" y="315"/>
                    <a:pt x="384" y="314"/>
                  </a:cubicBezTo>
                  <a:cubicBezTo>
                    <a:pt x="384" y="314"/>
                    <a:pt x="384" y="313"/>
                    <a:pt x="385" y="312"/>
                  </a:cubicBezTo>
                  <a:cubicBezTo>
                    <a:pt x="385" y="312"/>
                    <a:pt x="386" y="312"/>
                    <a:pt x="387" y="312"/>
                  </a:cubicBezTo>
                  <a:cubicBezTo>
                    <a:pt x="387" y="313"/>
                    <a:pt x="387" y="314"/>
                    <a:pt x="387" y="315"/>
                  </a:cubicBezTo>
                  <a:cubicBezTo>
                    <a:pt x="387" y="315"/>
                    <a:pt x="387" y="315"/>
                    <a:pt x="387" y="315"/>
                  </a:cubicBezTo>
                  <a:cubicBezTo>
                    <a:pt x="391" y="331"/>
                    <a:pt x="391" y="331"/>
                    <a:pt x="391" y="331"/>
                  </a:cubicBezTo>
                  <a:cubicBezTo>
                    <a:pt x="396" y="321"/>
                    <a:pt x="396" y="321"/>
                    <a:pt x="396" y="321"/>
                  </a:cubicBezTo>
                  <a:cubicBezTo>
                    <a:pt x="397" y="321"/>
                    <a:pt x="397" y="321"/>
                    <a:pt x="397" y="321"/>
                  </a:cubicBezTo>
                  <a:cubicBezTo>
                    <a:pt x="392" y="331"/>
                    <a:pt x="392" y="331"/>
                    <a:pt x="392" y="331"/>
                  </a:cubicBezTo>
                  <a:cubicBezTo>
                    <a:pt x="407" y="325"/>
                    <a:pt x="407" y="325"/>
                    <a:pt x="407" y="325"/>
                  </a:cubicBezTo>
                  <a:cubicBezTo>
                    <a:pt x="407" y="325"/>
                    <a:pt x="407" y="325"/>
                    <a:pt x="407" y="325"/>
                  </a:cubicBezTo>
                  <a:cubicBezTo>
                    <a:pt x="407" y="324"/>
                    <a:pt x="408" y="323"/>
                    <a:pt x="409" y="323"/>
                  </a:cubicBezTo>
                  <a:cubicBezTo>
                    <a:pt x="410" y="323"/>
                    <a:pt x="410" y="324"/>
                    <a:pt x="410" y="325"/>
                  </a:cubicBezTo>
                  <a:cubicBezTo>
                    <a:pt x="410" y="326"/>
                    <a:pt x="410" y="326"/>
                    <a:pt x="409" y="326"/>
                  </a:cubicBezTo>
                  <a:cubicBezTo>
                    <a:pt x="408" y="326"/>
                    <a:pt x="408" y="326"/>
                    <a:pt x="407" y="326"/>
                  </a:cubicBezTo>
                  <a:close/>
                  <a:moveTo>
                    <a:pt x="488" y="281"/>
                  </a:moveTo>
                  <a:cubicBezTo>
                    <a:pt x="488" y="276"/>
                    <a:pt x="488" y="276"/>
                    <a:pt x="488" y="276"/>
                  </a:cubicBezTo>
                  <a:cubicBezTo>
                    <a:pt x="489" y="276"/>
                    <a:pt x="489" y="276"/>
                    <a:pt x="489" y="276"/>
                  </a:cubicBezTo>
                  <a:cubicBezTo>
                    <a:pt x="488" y="281"/>
                    <a:pt x="488" y="281"/>
                    <a:pt x="488" y="281"/>
                  </a:cubicBezTo>
                  <a:cubicBezTo>
                    <a:pt x="489" y="280"/>
                    <a:pt x="489" y="280"/>
                    <a:pt x="489" y="280"/>
                  </a:cubicBezTo>
                  <a:cubicBezTo>
                    <a:pt x="489" y="281"/>
                    <a:pt x="489" y="281"/>
                    <a:pt x="489" y="281"/>
                  </a:cubicBezTo>
                  <a:cubicBezTo>
                    <a:pt x="492" y="275"/>
                    <a:pt x="492" y="275"/>
                    <a:pt x="492" y="275"/>
                  </a:cubicBezTo>
                  <a:cubicBezTo>
                    <a:pt x="492" y="275"/>
                    <a:pt x="492" y="275"/>
                    <a:pt x="492" y="275"/>
                  </a:cubicBezTo>
                  <a:cubicBezTo>
                    <a:pt x="492" y="274"/>
                    <a:pt x="492" y="274"/>
                    <a:pt x="493" y="274"/>
                  </a:cubicBezTo>
                  <a:cubicBezTo>
                    <a:pt x="493" y="275"/>
                    <a:pt x="493" y="275"/>
                    <a:pt x="493" y="275"/>
                  </a:cubicBezTo>
                  <a:cubicBezTo>
                    <a:pt x="493" y="275"/>
                    <a:pt x="492" y="276"/>
                    <a:pt x="492" y="275"/>
                  </a:cubicBezTo>
                  <a:cubicBezTo>
                    <a:pt x="489" y="281"/>
                    <a:pt x="489" y="281"/>
                    <a:pt x="489" y="281"/>
                  </a:cubicBezTo>
                  <a:cubicBezTo>
                    <a:pt x="494" y="279"/>
                    <a:pt x="494" y="279"/>
                    <a:pt x="494" y="279"/>
                  </a:cubicBezTo>
                  <a:cubicBezTo>
                    <a:pt x="494" y="279"/>
                    <a:pt x="494" y="279"/>
                    <a:pt x="494" y="279"/>
                  </a:cubicBezTo>
                  <a:cubicBezTo>
                    <a:pt x="489" y="281"/>
                    <a:pt x="489" y="281"/>
                    <a:pt x="489" y="281"/>
                  </a:cubicBezTo>
                  <a:cubicBezTo>
                    <a:pt x="495" y="282"/>
                    <a:pt x="495" y="282"/>
                    <a:pt x="495" y="282"/>
                  </a:cubicBezTo>
                  <a:cubicBezTo>
                    <a:pt x="495" y="282"/>
                    <a:pt x="495" y="281"/>
                    <a:pt x="496" y="281"/>
                  </a:cubicBezTo>
                  <a:cubicBezTo>
                    <a:pt x="496" y="282"/>
                    <a:pt x="496" y="282"/>
                    <a:pt x="496" y="282"/>
                  </a:cubicBezTo>
                  <a:cubicBezTo>
                    <a:pt x="496" y="283"/>
                    <a:pt x="496" y="283"/>
                    <a:pt x="496" y="283"/>
                  </a:cubicBezTo>
                  <a:cubicBezTo>
                    <a:pt x="495" y="283"/>
                    <a:pt x="495" y="282"/>
                    <a:pt x="495" y="282"/>
                  </a:cubicBezTo>
                  <a:cubicBezTo>
                    <a:pt x="489" y="281"/>
                    <a:pt x="489" y="281"/>
                    <a:pt x="489" y="281"/>
                  </a:cubicBezTo>
                  <a:cubicBezTo>
                    <a:pt x="492" y="286"/>
                    <a:pt x="492" y="286"/>
                    <a:pt x="492" y="286"/>
                  </a:cubicBezTo>
                  <a:cubicBezTo>
                    <a:pt x="492" y="286"/>
                    <a:pt x="492" y="286"/>
                    <a:pt x="492" y="286"/>
                  </a:cubicBezTo>
                  <a:cubicBezTo>
                    <a:pt x="489" y="281"/>
                    <a:pt x="489" y="281"/>
                    <a:pt x="489" y="281"/>
                  </a:cubicBezTo>
                  <a:cubicBezTo>
                    <a:pt x="490" y="288"/>
                    <a:pt x="490" y="288"/>
                    <a:pt x="490" y="288"/>
                  </a:cubicBezTo>
                  <a:cubicBezTo>
                    <a:pt x="490" y="288"/>
                    <a:pt x="490" y="288"/>
                    <a:pt x="490" y="288"/>
                  </a:cubicBezTo>
                  <a:cubicBezTo>
                    <a:pt x="490" y="288"/>
                    <a:pt x="490" y="289"/>
                    <a:pt x="490" y="289"/>
                  </a:cubicBezTo>
                  <a:cubicBezTo>
                    <a:pt x="490" y="289"/>
                    <a:pt x="489" y="289"/>
                    <a:pt x="489" y="289"/>
                  </a:cubicBezTo>
                  <a:cubicBezTo>
                    <a:pt x="489" y="288"/>
                    <a:pt x="489" y="288"/>
                    <a:pt x="489" y="288"/>
                  </a:cubicBezTo>
                  <a:cubicBezTo>
                    <a:pt x="489" y="288"/>
                    <a:pt x="489" y="288"/>
                    <a:pt x="489" y="288"/>
                  </a:cubicBezTo>
                  <a:cubicBezTo>
                    <a:pt x="488" y="281"/>
                    <a:pt x="488" y="281"/>
                    <a:pt x="488" y="281"/>
                  </a:cubicBezTo>
                  <a:cubicBezTo>
                    <a:pt x="486" y="285"/>
                    <a:pt x="486" y="285"/>
                    <a:pt x="486" y="285"/>
                  </a:cubicBezTo>
                  <a:cubicBezTo>
                    <a:pt x="486" y="285"/>
                    <a:pt x="486" y="285"/>
                    <a:pt x="486" y="285"/>
                  </a:cubicBezTo>
                  <a:cubicBezTo>
                    <a:pt x="488" y="281"/>
                    <a:pt x="488" y="281"/>
                    <a:pt x="488" y="281"/>
                  </a:cubicBezTo>
                  <a:cubicBezTo>
                    <a:pt x="482" y="283"/>
                    <a:pt x="482" y="283"/>
                    <a:pt x="482" y="283"/>
                  </a:cubicBezTo>
                  <a:cubicBezTo>
                    <a:pt x="482" y="283"/>
                    <a:pt x="482" y="283"/>
                    <a:pt x="482" y="283"/>
                  </a:cubicBezTo>
                  <a:cubicBezTo>
                    <a:pt x="482" y="283"/>
                    <a:pt x="482" y="283"/>
                    <a:pt x="481" y="283"/>
                  </a:cubicBezTo>
                  <a:cubicBezTo>
                    <a:pt x="481" y="283"/>
                    <a:pt x="481" y="283"/>
                    <a:pt x="481" y="283"/>
                  </a:cubicBezTo>
                  <a:cubicBezTo>
                    <a:pt x="481" y="282"/>
                    <a:pt x="481" y="282"/>
                    <a:pt x="481" y="282"/>
                  </a:cubicBezTo>
                  <a:cubicBezTo>
                    <a:pt x="482" y="282"/>
                    <a:pt x="482" y="282"/>
                    <a:pt x="482" y="283"/>
                  </a:cubicBezTo>
                  <a:cubicBezTo>
                    <a:pt x="488" y="281"/>
                    <a:pt x="488" y="281"/>
                    <a:pt x="488" y="281"/>
                  </a:cubicBezTo>
                  <a:cubicBezTo>
                    <a:pt x="488" y="281"/>
                    <a:pt x="488" y="281"/>
                    <a:pt x="488" y="281"/>
                  </a:cubicBezTo>
                  <a:cubicBezTo>
                    <a:pt x="483" y="280"/>
                    <a:pt x="483" y="280"/>
                    <a:pt x="483" y="280"/>
                  </a:cubicBezTo>
                  <a:cubicBezTo>
                    <a:pt x="483" y="280"/>
                    <a:pt x="483" y="280"/>
                    <a:pt x="483" y="280"/>
                  </a:cubicBezTo>
                  <a:cubicBezTo>
                    <a:pt x="488" y="281"/>
                    <a:pt x="488" y="281"/>
                    <a:pt x="488" y="281"/>
                  </a:cubicBezTo>
                  <a:cubicBezTo>
                    <a:pt x="484" y="275"/>
                    <a:pt x="484" y="275"/>
                    <a:pt x="484" y="275"/>
                  </a:cubicBezTo>
                  <a:cubicBezTo>
                    <a:pt x="484" y="275"/>
                    <a:pt x="484" y="275"/>
                    <a:pt x="484" y="275"/>
                  </a:cubicBezTo>
                  <a:cubicBezTo>
                    <a:pt x="484" y="275"/>
                    <a:pt x="484" y="274"/>
                    <a:pt x="484" y="274"/>
                  </a:cubicBezTo>
                  <a:cubicBezTo>
                    <a:pt x="484" y="274"/>
                    <a:pt x="485" y="274"/>
                    <a:pt x="485" y="274"/>
                  </a:cubicBezTo>
                  <a:cubicBezTo>
                    <a:pt x="485" y="275"/>
                    <a:pt x="485" y="275"/>
                    <a:pt x="485" y="275"/>
                  </a:cubicBezTo>
                  <a:lnTo>
                    <a:pt x="488" y="281"/>
                  </a:lnTo>
                  <a:close/>
                  <a:moveTo>
                    <a:pt x="698" y="171"/>
                  </a:moveTo>
                  <a:cubicBezTo>
                    <a:pt x="698" y="171"/>
                    <a:pt x="698" y="171"/>
                    <a:pt x="698" y="171"/>
                  </a:cubicBezTo>
                  <a:cubicBezTo>
                    <a:pt x="698" y="171"/>
                    <a:pt x="698" y="171"/>
                    <a:pt x="698" y="171"/>
                  </a:cubicBezTo>
                  <a:close/>
                  <a:moveTo>
                    <a:pt x="691" y="172"/>
                  </a:moveTo>
                  <a:cubicBezTo>
                    <a:pt x="691" y="172"/>
                    <a:pt x="691" y="172"/>
                    <a:pt x="691" y="172"/>
                  </a:cubicBezTo>
                  <a:cubicBezTo>
                    <a:pt x="698" y="170"/>
                    <a:pt x="698" y="170"/>
                    <a:pt x="698" y="170"/>
                  </a:cubicBezTo>
                  <a:cubicBezTo>
                    <a:pt x="698" y="171"/>
                    <a:pt x="698" y="171"/>
                    <a:pt x="698" y="171"/>
                  </a:cubicBezTo>
                  <a:cubicBezTo>
                    <a:pt x="692" y="172"/>
                    <a:pt x="692" y="172"/>
                    <a:pt x="692" y="172"/>
                  </a:cubicBezTo>
                  <a:cubicBezTo>
                    <a:pt x="692" y="172"/>
                    <a:pt x="692" y="172"/>
                    <a:pt x="692" y="172"/>
                  </a:cubicBezTo>
                  <a:cubicBezTo>
                    <a:pt x="692" y="173"/>
                    <a:pt x="691" y="173"/>
                    <a:pt x="691" y="173"/>
                  </a:cubicBezTo>
                  <a:cubicBezTo>
                    <a:pt x="690" y="173"/>
                    <a:pt x="690" y="173"/>
                    <a:pt x="690" y="172"/>
                  </a:cubicBezTo>
                  <a:cubicBezTo>
                    <a:pt x="690" y="172"/>
                    <a:pt x="691" y="172"/>
                    <a:pt x="691" y="172"/>
                  </a:cubicBezTo>
                  <a:close/>
                  <a:moveTo>
                    <a:pt x="692" y="170"/>
                  </a:moveTo>
                  <a:cubicBezTo>
                    <a:pt x="697" y="170"/>
                    <a:pt x="697" y="170"/>
                    <a:pt x="697" y="170"/>
                  </a:cubicBezTo>
                  <a:cubicBezTo>
                    <a:pt x="697" y="170"/>
                    <a:pt x="697" y="170"/>
                    <a:pt x="697" y="170"/>
                  </a:cubicBezTo>
                  <a:cubicBezTo>
                    <a:pt x="692" y="170"/>
                    <a:pt x="692" y="170"/>
                    <a:pt x="692" y="170"/>
                  </a:cubicBezTo>
                  <a:close/>
                  <a:moveTo>
                    <a:pt x="694" y="164"/>
                  </a:moveTo>
                  <a:cubicBezTo>
                    <a:pt x="694" y="164"/>
                    <a:pt x="694" y="164"/>
                    <a:pt x="694" y="164"/>
                  </a:cubicBezTo>
                  <a:cubicBezTo>
                    <a:pt x="695" y="164"/>
                    <a:pt x="695" y="165"/>
                    <a:pt x="694" y="165"/>
                  </a:cubicBezTo>
                  <a:cubicBezTo>
                    <a:pt x="698" y="170"/>
                    <a:pt x="698" y="170"/>
                    <a:pt x="698" y="170"/>
                  </a:cubicBezTo>
                  <a:cubicBezTo>
                    <a:pt x="698" y="170"/>
                    <a:pt x="697" y="170"/>
                    <a:pt x="697" y="170"/>
                  </a:cubicBezTo>
                  <a:cubicBezTo>
                    <a:pt x="694" y="165"/>
                    <a:pt x="694" y="165"/>
                    <a:pt x="694" y="165"/>
                  </a:cubicBezTo>
                  <a:cubicBezTo>
                    <a:pt x="694" y="165"/>
                    <a:pt x="694" y="165"/>
                    <a:pt x="693" y="165"/>
                  </a:cubicBezTo>
                  <a:cubicBezTo>
                    <a:pt x="693" y="164"/>
                    <a:pt x="693" y="164"/>
                    <a:pt x="694" y="164"/>
                  </a:cubicBezTo>
                  <a:close/>
                  <a:moveTo>
                    <a:pt x="698" y="165"/>
                  </a:moveTo>
                  <a:cubicBezTo>
                    <a:pt x="698" y="170"/>
                    <a:pt x="698" y="170"/>
                    <a:pt x="698" y="170"/>
                  </a:cubicBezTo>
                  <a:cubicBezTo>
                    <a:pt x="698" y="170"/>
                    <a:pt x="698" y="170"/>
                    <a:pt x="698" y="170"/>
                  </a:cubicBezTo>
                  <a:cubicBezTo>
                    <a:pt x="698" y="165"/>
                    <a:pt x="698" y="165"/>
                    <a:pt x="698" y="165"/>
                  </a:cubicBezTo>
                  <a:close/>
                  <a:moveTo>
                    <a:pt x="701" y="164"/>
                  </a:moveTo>
                  <a:cubicBezTo>
                    <a:pt x="702" y="164"/>
                    <a:pt x="702" y="164"/>
                    <a:pt x="702" y="164"/>
                  </a:cubicBezTo>
                  <a:cubicBezTo>
                    <a:pt x="703" y="164"/>
                    <a:pt x="703" y="164"/>
                    <a:pt x="703" y="165"/>
                  </a:cubicBezTo>
                  <a:cubicBezTo>
                    <a:pt x="702" y="165"/>
                    <a:pt x="702" y="165"/>
                    <a:pt x="702" y="165"/>
                  </a:cubicBezTo>
                  <a:cubicBezTo>
                    <a:pt x="699" y="169"/>
                    <a:pt x="699" y="169"/>
                    <a:pt x="699" y="169"/>
                  </a:cubicBezTo>
                  <a:cubicBezTo>
                    <a:pt x="699" y="169"/>
                    <a:pt x="699" y="169"/>
                    <a:pt x="699" y="169"/>
                  </a:cubicBezTo>
                  <a:cubicBezTo>
                    <a:pt x="702" y="165"/>
                    <a:pt x="702" y="165"/>
                    <a:pt x="702" y="165"/>
                  </a:cubicBezTo>
                  <a:cubicBezTo>
                    <a:pt x="701" y="165"/>
                    <a:pt x="701" y="164"/>
                    <a:pt x="701" y="164"/>
                  </a:cubicBezTo>
                  <a:close/>
                  <a:moveTo>
                    <a:pt x="699" y="177"/>
                  </a:moveTo>
                  <a:cubicBezTo>
                    <a:pt x="700" y="177"/>
                    <a:pt x="700" y="177"/>
                    <a:pt x="700" y="177"/>
                  </a:cubicBezTo>
                  <a:cubicBezTo>
                    <a:pt x="700" y="178"/>
                    <a:pt x="700" y="178"/>
                    <a:pt x="700" y="178"/>
                  </a:cubicBezTo>
                  <a:cubicBezTo>
                    <a:pt x="699" y="178"/>
                    <a:pt x="699" y="178"/>
                    <a:pt x="699" y="178"/>
                  </a:cubicBezTo>
                  <a:cubicBezTo>
                    <a:pt x="699" y="178"/>
                    <a:pt x="699" y="177"/>
                    <a:pt x="699" y="177"/>
                  </a:cubicBezTo>
                  <a:cubicBezTo>
                    <a:pt x="699" y="177"/>
                    <a:pt x="699" y="177"/>
                    <a:pt x="699" y="177"/>
                  </a:cubicBezTo>
                  <a:cubicBezTo>
                    <a:pt x="699" y="177"/>
                    <a:pt x="699" y="177"/>
                    <a:pt x="699" y="177"/>
                  </a:cubicBezTo>
                  <a:cubicBezTo>
                    <a:pt x="699" y="177"/>
                    <a:pt x="699" y="177"/>
                    <a:pt x="699" y="177"/>
                  </a:cubicBezTo>
                  <a:close/>
                  <a:moveTo>
                    <a:pt x="1783" y="735"/>
                  </a:moveTo>
                  <a:cubicBezTo>
                    <a:pt x="1782" y="736"/>
                    <a:pt x="1780" y="737"/>
                    <a:pt x="1779" y="739"/>
                  </a:cubicBezTo>
                  <a:cubicBezTo>
                    <a:pt x="1778" y="737"/>
                    <a:pt x="1778" y="736"/>
                    <a:pt x="1778" y="735"/>
                  </a:cubicBezTo>
                  <a:cubicBezTo>
                    <a:pt x="1777" y="733"/>
                    <a:pt x="1777" y="731"/>
                    <a:pt x="1776" y="730"/>
                  </a:cubicBezTo>
                  <a:cubicBezTo>
                    <a:pt x="1778" y="733"/>
                    <a:pt x="1781" y="734"/>
                    <a:pt x="1783" y="735"/>
                  </a:cubicBezTo>
                  <a:close/>
                  <a:moveTo>
                    <a:pt x="1786" y="729"/>
                  </a:moveTo>
                  <a:cubicBezTo>
                    <a:pt x="1788" y="731"/>
                    <a:pt x="1789" y="733"/>
                    <a:pt x="1789" y="733"/>
                  </a:cubicBezTo>
                  <a:cubicBezTo>
                    <a:pt x="1789" y="733"/>
                    <a:pt x="1787" y="732"/>
                    <a:pt x="1785" y="730"/>
                  </a:cubicBezTo>
                  <a:cubicBezTo>
                    <a:pt x="1783" y="729"/>
                    <a:pt x="1782" y="726"/>
                    <a:pt x="1782" y="726"/>
                  </a:cubicBezTo>
                  <a:cubicBezTo>
                    <a:pt x="1782" y="726"/>
                    <a:pt x="1784" y="727"/>
                    <a:pt x="1786" y="729"/>
                  </a:cubicBezTo>
                  <a:close/>
                  <a:moveTo>
                    <a:pt x="1787" y="741"/>
                  </a:moveTo>
                  <a:cubicBezTo>
                    <a:pt x="1785" y="743"/>
                    <a:pt x="1783" y="744"/>
                    <a:pt x="1783" y="744"/>
                  </a:cubicBezTo>
                  <a:cubicBezTo>
                    <a:pt x="1783" y="744"/>
                    <a:pt x="1784" y="742"/>
                    <a:pt x="1786" y="740"/>
                  </a:cubicBezTo>
                  <a:cubicBezTo>
                    <a:pt x="1787" y="738"/>
                    <a:pt x="1789" y="737"/>
                    <a:pt x="1789" y="737"/>
                  </a:cubicBezTo>
                  <a:cubicBezTo>
                    <a:pt x="1790" y="737"/>
                    <a:pt x="1789" y="739"/>
                    <a:pt x="1787" y="741"/>
                  </a:cubicBezTo>
                  <a:close/>
                  <a:moveTo>
                    <a:pt x="1791" y="734"/>
                  </a:moveTo>
                  <a:cubicBezTo>
                    <a:pt x="1791" y="734"/>
                    <a:pt x="1792" y="734"/>
                    <a:pt x="1792" y="735"/>
                  </a:cubicBezTo>
                  <a:cubicBezTo>
                    <a:pt x="1792" y="735"/>
                    <a:pt x="1791" y="736"/>
                    <a:pt x="1791" y="736"/>
                  </a:cubicBezTo>
                  <a:cubicBezTo>
                    <a:pt x="1790" y="736"/>
                    <a:pt x="1790" y="736"/>
                    <a:pt x="1790" y="735"/>
                  </a:cubicBezTo>
                  <a:cubicBezTo>
                    <a:pt x="1790" y="735"/>
                    <a:pt x="1790" y="734"/>
                    <a:pt x="1791" y="734"/>
                  </a:cubicBezTo>
                  <a:close/>
                  <a:moveTo>
                    <a:pt x="1801" y="931"/>
                  </a:moveTo>
                  <a:cubicBezTo>
                    <a:pt x="1800" y="931"/>
                    <a:pt x="1800" y="931"/>
                    <a:pt x="1800" y="931"/>
                  </a:cubicBezTo>
                  <a:cubicBezTo>
                    <a:pt x="1787" y="928"/>
                    <a:pt x="1787" y="928"/>
                    <a:pt x="1787" y="928"/>
                  </a:cubicBezTo>
                  <a:cubicBezTo>
                    <a:pt x="1800" y="938"/>
                    <a:pt x="1800" y="938"/>
                    <a:pt x="1800" y="938"/>
                  </a:cubicBezTo>
                  <a:cubicBezTo>
                    <a:pt x="1800" y="938"/>
                    <a:pt x="1801" y="938"/>
                    <a:pt x="1801" y="938"/>
                  </a:cubicBezTo>
                  <a:cubicBezTo>
                    <a:pt x="1802" y="938"/>
                    <a:pt x="1803" y="939"/>
                    <a:pt x="1803" y="940"/>
                  </a:cubicBezTo>
                  <a:cubicBezTo>
                    <a:pt x="1802" y="941"/>
                    <a:pt x="1801" y="941"/>
                    <a:pt x="1800" y="941"/>
                  </a:cubicBezTo>
                  <a:cubicBezTo>
                    <a:pt x="1799" y="941"/>
                    <a:pt x="1799" y="940"/>
                    <a:pt x="1799" y="939"/>
                  </a:cubicBezTo>
                  <a:cubicBezTo>
                    <a:pt x="1799" y="939"/>
                    <a:pt x="1799" y="939"/>
                    <a:pt x="1799" y="939"/>
                  </a:cubicBezTo>
                  <a:cubicBezTo>
                    <a:pt x="1786" y="928"/>
                    <a:pt x="1786" y="928"/>
                    <a:pt x="1786" y="928"/>
                  </a:cubicBezTo>
                  <a:cubicBezTo>
                    <a:pt x="1788" y="940"/>
                    <a:pt x="1788" y="940"/>
                    <a:pt x="1788" y="940"/>
                  </a:cubicBezTo>
                  <a:cubicBezTo>
                    <a:pt x="1787" y="940"/>
                    <a:pt x="1787" y="940"/>
                    <a:pt x="1787" y="940"/>
                  </a:cubicBezTo>
                  <a:cubicBezTo>
                    <a:pt x="1786" y="929"/>
                    <a:pt x="1786" y="929"/>
                    <a:pt x="1786" y="929"/>
                  </a:cubicBezTo>
                  <a:cubicBezTo>
                    <a:pt x="1776" y="943"/>
                    <a:pt x="1776" y="943"/>
                    <a:pt x="1776" y="943"/>
                  </a:cubicBezTo>
                  <a:cubicBezTo>
                    <a:pt x="1776" y="943"/>
                    <a:pt x="1776" y="943"/>
                    <a:pt x="1776" y="943"/>
                  </a:cubicBezTo>
                  <a:cubicBezTo>
                    <a:pt x="1777" y="943"/>
                    <a:pt x="1777" y="945"/>
                    <a:pt x="1776" y="945"/>
                  </a:cubicBezTo>
                  <a:cubicBezTo>
                    <a:pt x="1775" y="946"/>
                    <a:pt x="1774" y="945"/>
                    <a:pt x="1773" y="945"/>
                  </a:cubicBezTo>
                  <a:cubicBezTo>
                    <a:pt x="1773" y="944"/>
                    <a:pt x="1773" y="943"/>
                    <a:pt x="1774" y="942"/>
                  </a:cubicBezTo>
                  <a:cubicBezTo>
                    <a:pt x="1774" y="942"/>
                    <a:pt x="1775" y="942"/>
                    <a:pt x="1776" y="942"/>
                  </a:cubicBezTo>
                  <a:cubicBezTo>
                    <a:pt x="1785" y="928"/>
                    <a:pt x="1785" y="928"/>
                    <a:pt x="1785" y="928"/>
                  </a:cubicBezTo>
                  <a:cubicBezTo>
                    <a:pt x="1785" y="928"/>
                    <a:pt x="1785" y="928"/>
                    <a:pt x="1785" y="928"/>
                  </a:cubicBezTo>
                  <a:cubicBezTo>
                    <a:pt x="1773" y="937"/>
                    <a:pt x="1773" y="937"/>
                    <a:pt x="1773" y="937"/>
                  </a:cubicBezTo>
                  <a:cubicBezTo>
                    <a:pt x="1773" y="936"/>
                    <a:pt x="1773" y="936"/>
                    <a:pt x="1773" y="936"/>
                  </a:cubicBezTo>
                  <a:cubicBezTo>
                    <a:pt x="1784" y="928"/>
                    <a:pt x="1784" y="928"/>
                    <a:pt x="1784" y="928"/>
                  </a:cubicBezTo>
                  <a:cubicBezTo>
                    <a:pt x="1768" y="924"/>
                    <a:pt x="1768" y="924"/>
                    <a:pt x="1768" y="924"/>
                  </a:cubicBezTo>
                  <a:cubicBezTo>
                    <a:pt x="1768" y="924"/>
                    <a:pt x="1767" y="925"/>
                    <a:pt x="1766" y="924"/>
                  </a:cubicBezTo>
                  <a:cubicBezTo>
                    <a:pt x="1765" y="924"/>
                    <a:pt x="1765" y="923"/>
                    <a:pt x="1765" y="922"/>
                  </a:cubicBezTo>
                  <a:cubicBezTo>
                    <a:pt x="1765" y="921"/>
                    <a:pt x="1766" y="921"/>
                    <a:pt x="1767" y="921"/>
                  </a:cubicBezTo>
                  <a:cubicBezTo>
                    <a:pt x="1768" y="921"/>
                    <a:pt x="1769" y="922"/>
                    <a:pt x="1768" y="923"/>
                  </a:cubicBezTo>
                  <a:cubicBezTo>
                    <a:pt x="1785" y="927"/>
                    <a:pt x="1785" y="927"/>
                    <a:pt x="1785" y="927"/>
                  </a:cubicBezTo>
                  <a:cubicBezTo>
                    <a:pt x="1776" y="917"/>
                    <a:pt x="1776" y="917"/>
                    <a:pt x="1776" y="917"/>
                  </a:cubicBezTo>
                  <a:cubicBezTo>
                    <a:pt x="1777" y="917"/>
                    <a:pt x="1777" y="917"/>
                    <a:pt x="1777" y="917"/>
                  </a:cubicBezTo>
                  <a:cubicBezTo>
                    <a:pt x="1785" y="927"/>
                    <a:pt x="1785" y="927"/>
                    <a:pt x="1785" y="927"/>
                  </a:cubicBezTo>
                  <a:cubicBezTo>
                    <a:pt x="1785" y="926"/>
                    <a:pt x="1785" y="926"/>
                    <a:pt x="1785" y="926"/>
                  </a:cubicBezTo>
                  <a:cubicBezTo>
                    <a:pt x="1785" y="926"/>
                    <a:pt x="1785" y="926"/>
                    <a:pt x="1785" y="926"/>
                  </a:cubicBezTo>
                  <a:cubicBezTo>
                    <a:pt x="1783" y="911"/>
                    <a:pt x="1783" y="911"/>
                    <a:pt x="1783" y="911"/>
                  </a:cubicBezTo>
                  <a:cubicBezTo>
                    <a:pt x="1782" y="911"/>
                    <a:pt x="1781" y="910"/>
                    <a:pt x="1781" y="909"/>
                  </a:cubicBezTo>
                  <a:cubicBezTo>
                    <a:pt x="1781" y="908"/>
                    <a:pt x="1782" y="908"/>
                    <a:pt x="1782" y="907"/>
                  </a:cubicBezTo>
                  <a:cubicBezTo>
                    <a:pt x="1783" y="907"/>
                    <a:pt x="1784" y="908"/>
                    <a:pt x="1784" y="909"/>
                  </a:cubicBezTo>
                  <a:cubicBezTo>
                    <a:pt x="1785" y="909"/>
                    <a:pt x="1784" y="910"/>
                    <a:pt x="1784" y="910"/>
                  </a:cubicBezTo>
                  <a:cubicBezTo>
                    <a:pt x="1786" y="927"/>
                    <a:pt x="1786" y="927"/>
                    <a:pt x="1786" y="927"/>
                  </a:cubicBezTo>
                  <a:cubicBezTo>
                    <a:pt x="1792" y="915"/>
                    <a:pt x="1792" y="915"/>
                    <a:pt x="1792" y="915"/>
                  </a:cubicBezTo>
                  <a:cubicBezTo>
                    <a:pt x="1792" y="915"/>
                    <a:pt x="1792" y="915"/>
                    <a:pt x="1792" y="915"/>
                  </a:cubicBezTo>
                  <a:cubicBezTo>
                    <a:pt x="1787" y="927"/>
                    <a:pt x="1787" y="927"/>
                    <a:pt x="1787" y="927"/>
                  </a:cubicBezTo>
                  <a:cubicBezTo>
                    <a:pt x="1800" y="918"/>
                    <a:pt x="1800" y="918"/>
                    <a:pt x="1800" y="918"/>
                  </a:cubicBezTo>
                  <a:cubicBezTo>
                    <a:pt x="1800" y="917"/>
                    <a:pt x="1800" y="916"/>
                    <a:pt x="1801" y="916"/>
                  </a:cubicBezTo>
                  <a:cubicBezTo>
                    <a:pt x="1802" y="915"/>
                    <a:pt x="1803" y="916"/>
                    <a:pt x="1803" y="916"/>
                  </a:cubicBezTo>
                  <a:cubicBezTo>
                    <a:pt x="1804" y="917"/>
                    <a:pt x="1804" y="918"/>
                    <a:pt x="1803" y="919"/>
                  </a:cubicBezTo>
                  <a:cubicBezTo>
                    <a:pt x="1802" y="919"/>
                    <a:pt x="1801" y="919"/>
                    <a:pt x="1801" y="919"/>
                  </a:cubicBezTo>
                  <a:cubicBezTo>
                    <a:pt x="1787" y="927"/>
                    <a:pt x="1787" y="927"/>
                    <a:pt x="1787" y="927"/>
                  </a:cubicBezTo>
                  <a:lnTo>
                    <a:pt x="1801" y="931"/>
                  </a:lnTo>
                  <a:close/>
                  <a:moveTo>
                    <a:pt x="1805" y="931"/>
                  </a:moveTo>
                  <a:cubicBezTo>
                    <a:pt x="1804" y="930"/>
                    <a:pt x="1804" y="930"/>
                    <a:pt x="1803" y="929"/>
                  </a:cubicBezTo>
                  <a:cubicBezTo>
                    <a:pt x="1803" y="929"/>
                    <a:pt x="1804" y="929"/>
                    <a:pt x="1805" y="929"/>
                  </a:cubicBezTo>
                  <a:cubicBezTo>
                    <a:pt x="1805" y="929"/>
                    <a:pt x="1805" y="930"/>
                    <a:pt x="1805" y="931"/>
                  </a:cubicBezTo>
                  <a:close/>
                  <a:moveTo>
                    <a:pt x="1810" y="1007"/>
                  </a:moveTo>
                  <a:cubicBezTo>
                    <a:pt x="1810" y="1007"/>
                    <a:pt x="1810" y="1007"/>
                    <a:pt x="1810" y="1007"/>
                  </a:cubicBezTo>
                  <a:cubicBezTo>
                    <a:pt x="1823" y="969"/>
                    <a:pt x="1823" y="969"/>
                    <a:pt x="1823" y="969"/>
                  </a:cubicBezTo>
                  <a:cubicBezTo>
                    <a:pt x="1821" y="968"/>
                    <a:pt x="1820" y="966"/>
                    <a:pt x="1820" y="964"/>
                  </a:cubicBezTo>
                  <a:cubicBezTo>
                    <a:pt x="1821" y="962"/>
                    <a:pt x="1824" y="961"/>
                    <a:pt x="1826" y="961"/>
                  </a:cubicBezTo>
                  <a:cubicBezTo>
                    <a:pt x="1828" y="962"/>
                    <a:pt x="1829" y="965"/>
                    <a:pt x="1829" y="967"/>
                  </a:cubicBezTo>
                  <a:cubicBezTo>
                    <a:pt x="1828" y="968"/>
                    <a:pt x="1827" y="969"/>
                    <a:pt x="1825" y="969"/>
                  </a:cubicBezTo>
                  <a:cubicBezTo>
                    <a:pt x="1812" y="1010"/>
                    <a:pt x="1812" y="1010"/>
                    <a:pt x="1812" y="1010"/>
                  </a:cubicBezTo>
                  <a:cubicBezTo>
                    <a:pt x="1839" y="988"/>
                    <a:pt x="1839" y="988"/>
                    <a:pt x="1839" y="988"/>
                  </a:cubicBezTo>
                  <a:cubicBezTo>
                    <a:pt x="1840" y="989"/>
                    <a:pt x="1840" y="989"/>
                    <a:pt x="1840" y="989"/>
                  </a:cubicBezTo>
                  <a:cubicBezTo>
                    <a:pt x="1814" y="1010"/>
                    <a:pt x="1814" y="1010"/>
                    <a:pt x="1814" y="1010"/>
                  </a:cubicBezTo>
                  <a:cubicBezTo>
                    <a:pt x="1854" y="1005"/>
                    <a:pt x="1854" y="1005"/>
                    <a:pt x="1854" y="1005"/>
                  </a:cubicBezTo>
                  <a:cubicBezTo>
                    <a:pt x="1854" y="1003"/>
                    <a:pt x="1855" y="1002"/>
                    <a:pt x="1857" y="1001"/>
                  </a:cubicBezTo>
                  <a:cubicBezTo>
                    <a:pt x="1860" y="1001"/>
                    <a:pt x="1862" y="1003"/>
                    <a:pt x="1862" y="1005"/>
                  </a:cubicBezTo>
                  <a:cubicBezTo>
                    <a:pt x="1863" y="1007"/>
                    <a:pt x="1861" y="1009"/>
                    <a:pt x="1859" y="1010"/>
                  </a:cubicBezTo>
                  <a:cubicBezTo>
                    <a:pt x="1857" y="1010"/>
                    <a:pt x="1855" y="1009"/>
                    <a:pt x="1854" y="1007"/>
                  </a:cubicBezTo>
                  <a:cubicBezTo>
                    <a:pt x="1813" y="1012"/>
                    <a:pt x="1813" y="1012"/>
                    <a:pt x="1813" y="1012"/>
                  </a:cubicBezTo>
                  <a:cubicBezTo>
                    <a:pt x="1840" y="1034"/>
                    <a:pt x="1840" y="1034"/>
                    <a:pt x="1840" y="1034"/>
                  </a:cubicBezTo>
                  <a:cubicBezTo>
                    <a:pt x="1839" y="1035"/>
                    <a:pt x="1839" y="1035"/>
                    <a:pt x="1839" y="1035"/>
                  </a:cubicBezTo>
                  <a:cubicBezTo>
                    <a:pt x="1812" y="1012"/>
                    <a:pt x="1812" y="1012"/>
                    <a:pt x="1812" y="1012"/>
                  </a:cubicBezTo>
                  <a:cubicBezTo>
                    <a:pt x="1830" y="1050"/>
                    <a:pt x="1830" y="1050"/>
                    <a:pt x="1830" y="1050"/>
                  </a:cubicBezTo>
                  <a:cubicBezTo>
                    <a:pt x="1831" y="1050"/>
                    <a:pt x="1832" y="1050"/>
                    <a:pt x="1834" y="1051"/>
                  </a:cubicBezTo>
                  <a:cubicBezTo>
                    <a:pt x="1835" y="1053"/>
                    <a:pt x="1835" y="1056"/>
                    <a:pt x="1834" y="1057"/>
                  </a:cubicBezTo>
                  <a:cubicBezTo>
                    <a:pt x="1832" y="1059"/>
                    <a:pt x="1829" y="1059"/>
                    <a:pt x="1828" y="1057"/>
                  </a:cubicBezTo>
                  <a:cubicBezTo>
                    <a:pt x="1826" y="1056"/>
                    <a:pt x="1826" y="1053"/>
                    <a:pt x="1827" y="1051"/>
                  </a:cubicBezTo>
                  <a:cubicBezTo>
                    <a:pt x="1827" y="1051"/>
                    <a:pt x="1828" y="1051"/>
                    <a:pt x="1828" y="1051"/>
                  </a:cubicBezTo>
                  <a:cubicBezTo>
                    <a:pt x="1810" y="1012"/>
                    <a:pt x="1810" y="1012"/>
                    <a:pt x="1810" y="1012"/>
                  </a:cubicBezTo>
                  <a:cubicBezTo>
                    <a:pt x="1803" y="1034"/>
                    <a:pt x="1803" y="1034"/>
                    <a:pt x="1803" y="1034"/>
                  </a:cubicBezTo>
                  <a:cubicBezTo>
                    <a:pt x="1801" y="1034"/>
                    <a:pt x="1801" y="1034"/>
                    <a:pt x="1801" y="1034"/>
                  </a:cubicBezTo>
                  <a:cubicBezTo>
                    <a:pt x="1808" y="1013"/>
                    <a:pt x="1808" y="1013"/>
                    <a:pt x="1808" y="1013"/>
                  </a:cubicBezTo>
                  <a:cubicBezTo>
                    <a:pt x="1772" y="1033"/>
                    <a:pt x="1772" y="1033"/>
                    <a:pt x="1772" y="1033"/>
                  </a:cubicBezTo>
                  <a:cubicBezTo>
                    <a:pt x="1772" y="1033"/>
                    <a:pt x="1772" y="1033"/>
                    <a:pt x="1772" y="1034"/>
                  </a:cubicBezTo>
                  <a:cubicBezTo>
                    <a:pt x="1772" y="1036"/>
                    <a:pt x="1771" y="1038"/>
                    <a:pt x="1768" y="1038"/>
                  </a:cubicBezTo>
                  <a:cubicBezTo>
                    <a:pt x="1766" y="1038"/>
                    <a:pt x="1764" y="1037"/>
                    <a:pt x="1763" y="1035"/>
                  </a:cubicBezTo>
                  <a:cubicBezTo>
                    <a:pt x="1763" y="1032"/>
                    <a:pt x="1765" y="1030"/>
                    <a:pt x="1767" y="1030"/>
                  </a:cubicBezTo>
                  <a:cubicBezTo>
                    <a:pt x="1769" y="1030"/>
                    <a:pt x="1770" y="1030"/>
                    <a:pt x="1771" y="1031"/>
                  </a:cubicBezTo>
                  <a:cubicBezTo>
                    <a:pt x="1808" y="1011"/>
                    <a:pt x="1808" y="1011"/>
                    <a:pt x="1808" y="1011"/>
                  </a:cubicBezTo>
                  <a:cubicBezTo>
                    <a:pt x="1807" y="1010"/>
                    <a:pt x="1807" y="1010"/>
                    <a:pt x="1807" y="1010"/>
                  </a:cubicBezTo>
                  <a:cubicBezTo>
                    <a:pt x="1772" y="1017"/>
                    <a:pt x="1772" y="1017"/>
                    <a:pt x="1772" y="1017"/>
                  </a:cubicBezTo>
                  <a:cubicBezTo>
                    <a:pt x="1772" y="1016"/>
                    <a:pt x="1772" y="1016"/>
                    <a:pt x="1772" y="1016"/>
                  </a:cubicBezTo>
                  <a:cubicBezTo>
                    <a:pt x="1806" y="1010"/>
                    <a:pt x="1806" y="1010"/>
                    <a:pt x="1806" y="1010"/>
                  </a:cubicBezTo>
                  <a:cubicBezTo>
                    <a:pt x="1775" y="982"/>
                    <a:pt x="1775" y="982"/>
                    <a:pt x="1775" y="982"/>
                  </a:cubicBezTo>
                  <a:cubicBezTo>
                    <a:pt x="1774" y="982"/>
                    <a:pt x="1772" y="982"/>
                    <a:pt x="1770" y="981"/>
                  </a:cubicBezTo>
                  <a:cubicBezTo>
                    <a:pt x="1768" y="979"/>
                    <a:pt x="1768" y="977"/>
                    <a:pt x="1770" y="975"/>
                  </a:cubicBezTo>
                  <a:cubicBezTo>
                    <a:pt x="1772" y="973"/>
                    <a:pt x="1774" y="973"/>
                    <a:pt x="1776" y="975"/>
                  </a:cubicBezTo>
                  <a:cubicBezTo>
                    <a:pt x="1778" y="977"/>
                    <a:pt x="1778" y="979"/>
                    <a:pt x="1777" y="980"/>
                  </a:cubicBezTo>
                  <a:cubicBezTo>
                    <a:pt x="1809" y="1009"/>
                    <a:pt x="1809" y="1009"/>
                    <a:pt x="1809" y="1009"/>
                  </a:cubicBezTo>
                  <a:cubicBezTo>
                    <a:pt x="1801" y="976"/>
                    <a:pt x="1801" y="976"/>
                    <a:pt x="1801" y="976"/>
                  </a:cubicBezTo>
                  <a:cubicBezTo>
                    <a:pt x="1802" y="976"/>
                    <a:pt x="1802" y="976"/>
                    <a:pt x="1802" y="976"/>
                  </a:cubicBezTo>
                  <a:cubicBezTo>
                    <a:pt x="1810" y="1009"/>
                    <a:pt x="1810" y="1009"/>
                    <a:pt x="1810" y="1009"/>
                  </a:cubicBezTo>
                  <a:lnTo>
                    <a:pt x="1810" y="1007"/>
                  </a:lnTo>
                  <a:close/>
                  <a:moveTo>
                    <a:pt x="1797" y="1118"/>
                  </a:moveTo>
                  <a:cubicBezTo>
                    <a:pt x="1797" y="1118"/>
                    <a:pt x="1797" y="1118"/>
                    <a:pt x="1797" y="1118"/>
                  </a:cubicBezTo>
                  <a:cubicBezTo>
                    <a:pt x="1797" y="1118"/>
                    <a:pt x="1797" y="1118"/>
                    <a:pt x="1797" y="1118"/>
                  </a:cubicBezTo>
                  <a:close/>
                  <a:moveTo>
                    <a:pt x="1780" y="1088"/>
                  </a:moveTo>
                  <a:cubicBezTo>
                    <a:pt x="1781" y="1088"/>
                    <a:pt x="1781" y="1088"/>
                    <a:pt x="1782" y="1087"/>
                  </a:cubicBezTo>
                  <a:cubicBezTo>
                    <a:pt x="1782" y="1088"/>
                    <a:pt x="1782" y="1088"/>
                    <a:pt x="1782" y="1089"/>
                  </a:cubicBezTo>
                  <a:cubicBezTo>
                    <a:pt x="1782" y="1089"/>
                    <a:pt x="1782" y="1089"/>
                    <a:pt x="1782" y="1089"/>
                  </a:cubicBezTo>
                  <a:cubicBezTo>
                    <a:pt x="1782" y="1089"/>
                    <a:pt x="1781" y="1089"/>
                    <a:pt x="1780" y="1088"/>
                  </a:cubicBezTo>
                  <a:close/>
                  <a:moveTo>
                    <a:pt x="1762" y="1094"/>
                  </a:moveTo>
                  <a:cubicBezTo>
                    <a:pt x="1768" y="1106"/>
                    <a:pt x="1768" y="1106"/>
                    <a:pt x="1768" y="1106"/>
                  </a:cubicBezTo>
                  <a:cubicBezTo>
                    <a:pt x="1767" y="1106"/>
                    <a:pt x="1767" y="1106"/>
                    <a:pt x="1767" y="1106"/>
                  </a:cubicBezTo>
                  <a:cubicBezTo>
                    <a:pt x="1761" y="1094"/>
                    <a:pt x="1761" y="1094"/>
                    <a:pt x="1761" y="1094"/>
                  </a:cubicBezTo>
                  <a:cubicBezTo>
                    <a:pt x="1757" y="1113"/>
                    <a:pt x="1757" y="1113"/>
                    <a:pt x="1757" y="1113"/>
                  </a:cubicBezTo>
                  <a:cubicBezTo>
                    <a:pt x="1757" y="1113"/>
                    <a:pt x="1757" y="1113"/>
                    <a:pt x="1757" y="1113"/>
                  </a:cubicBezTo>
                  <a:cubicBezTo>
                    <a:pt x="1758" y="1113"/>
                    <a:pt x="1758" y="1114"/>
                    <a:pt x="1757" y="1115"/>
                  </a:cubicBezTo>
                  <a:cubicBezTo>
                    <a:pt x="1757" y="1116"/>
                    <a:pt x="1755" y="1116"/>
                    <a:pt x="1754" y="1116"/>
                  </a:cubicBezTo>
                  <a:cubicBezTo>
                    <a:pt x="1754" y="1115"/>
                    <a:pt x="1753" y="1114"/>
                    <a:pt x="1754" y="1113"/>
                  </a:cubicBezTo>
                  <a:cubicBezTo>
                    <a:pt x="1755" y="1113"/>
                    <a:pt x="1755" y="1112"/>
                    <a:pt x="1756" y="1112"/>
                  </a:cubicBezTo>
                  <a:cubicBezTo>
                    <a:pt x="1760" y="1094"/>
                    <a:pt x="1760" y="1094"/>
                    <a:pt x="1760" y="1094"/>
                  </a:cubicBezTo>
                  <a:cubicBezTo>
                    <a:pt x="1760" y="1094"/>
                    <a:pt x="1760" y="1094"/>
                    <a:pt x="1760" y="1094"/>
                  </a:cubicBezTo>
                  <a:cubicBezTo>
                    <a:pt x="1752" y="1107"/>
                    <a:pt x="1752" y="1107"/>
                    <a:pt x="1752" y="1107"/>
                  </a:cubicBezTo>
                  <a:cubicBezTo>
                    <a:pt x="1751" y="1107"/>
                    <a:pt x="1751" y="1107"/>
                    <a:pt x="1751" y="1107"/>
                  </a:cubicBezTo>
                  <a:cubicBezTo>
                    <a:pt x="1760" y="1094"/>
                    <a:pt x="1760" y="1094"/>
                    <a:pt x="1760" y="1094"/>
                  </a:cubicBezTo>
                  <a:cubicBezTo>
                    <a:pt x="1741" y="1095"/>
                    <a:pt x="1741" y="1095"/>
                    <a:pt x="1741" y="1095"/>
                  </a:cubicBezTo>
                  <a:cubicBezTo>
                    <a:pt x="1741" y="1096"/>
                    <a:pt x="1740" y="1097"/>
                    <a:pt x="1739" y="1097"/>
                  </a:cubicBezTo>
                  <a:cubicBezTo>
                    <a:pt x="1738" y="1097"/>
                    <a:pt x="1737" y="1096"/>
                    <a:pt x="1737" y="1095"/>
                  </a:cubicBezTo>
                  <a:cubicBezTo>
                    <a:pt x="1737" y="1094"/>
                    <a:pt x="1738" y="1093"/>
                    <a:pt x="1739" y="1093"/>
                  </a:cubicBezTo>
                  <a:cubicBezTo>
                    <a:pt x="1740" y="1093"/>
                    <a:pt x="1741" y="1094"/>
                    <a:pt x="1741" y="1095"/>
                  </a:cubicBezTo>
                  <a:cubicBezTo>
                    <a:pt x="1760" y="1093"/>
                    <a:pt x="1760" y="1093"/>
                    <a:pt x="1760" y="1093"/>
                  </a:cubicBezTo>
                  <a:cubicBezTo>
                    <a:pt x="1747" y="1085"/>
                    <a:pt x="1747" y="1085"/>
                    <a:pt x="1747" y="1085"/>
                  </a:cubicBezTo>
                  <a:cubicBezTo>
                    <a:pt x="1747" y="1085"/>
                    <a:pt x="1747" y="1085"/>
                    <a:pt x="1747" y="1085"/>
                  </a:cubicBezTo>
                  <a:cubicBezTo>
                    <a:pt x="1761" y="1093"/>
                    <a:pt x="1761" y="1093"/>
                    <a:pt x="1761" y="1093"/>
                  </a:cubicBezTo>
                  <a:cubicBezTo>
                    <a:pt x="1760" y="1092"/>
                    <a:pt x="1760" y="1092"/>
                    <a:pt x="1760" y="1092"/>
                  </a:cubicBezTo>
                  <a:cubicBezTo>
                    <a:pt x="1760" y="1092"/>
                    <a:pt x="1760" y="1092"/>
                    <a:pt x="1760" y="1092"/>
                  </a:cubicBezTo>
                  <a:cubicBezTo>
                    <a:pt x="1752" y="1076"/>
                    <a:pt x="1752" y="1076"/>
                    <a:pt x="1752" y="1076"/>
                  </a:cubicBezTo>
                  <a:cubicBezTo>
                    <a:pt x="1751" y="1076"/>
                    <a:pt x="1750" y="1076"/>
                    <a:pt x="1749" y="1075"/>
                  </a:cubicBezTo>
                  <a:cubicBezTo>
                    <a:pt x="1749" y="1074"/>
                    <a:pt x="1749" y="1073"/>
                    <a:pt x="1750" y="1073"/>
                  </a:cubicBezTo>
                  <a:cubicBezTo>
                    <a:pt x="1751" y="1072"/>
                    <a:pt x="1752" y="1072"/>
                    <a:pt x="1753" y="1073"/>
                  </a:cubicBezTo>
                  <a:cubicBezTo>
                    <a:pt x="1753" y="1074"/>
                    <a:pt x="1753" y="1075"/>
                    <a:pt x="1752" y="1075"/>
                  </a:cubicBezTo>
                  <a:cubicBezTo>
                    <a:pt x="1761" y="1092"/>
                    <a:pt x="1761" y="1092"/>
                    <a:pt x="1761" y="1092"/>
                  </a:cubicBezTo>
                  <a:cubicBezTo>
                    <a:pt x="1763" y="1077"/>
                    <a:pt x="1763" y="1077"/>
                    <a:pt x="1763" y="1077"/>
                  </a:cubicBezTo>
                  <a:cubicBezTo>
                    <a:pt x="1763" y="1077"/>
                    <a:pt x="1763" y="1077"/>
                    <a:pt x="1763" y="1077"/>
                  </a:cubicBezTo>
                  <a:cubicBezTo>
                    <a:pt x="1762" y="1092"/>
                    <a:pt x="1762" y="1092"/>
                    <a:pt x="1762" y="1092"/>
                  </a:cubicBezTo>
                  <a:cubicBezTo>
                    <a:pt x="1773" y="1077"/>
                    <a:pt x="1773" y="1077"/>
                    <a:pt x="1773" y="1077"/>
                  </a:cubicBezTo>
                  <a:cubicBezTo>
                    <a:pt x="1772" y="1076"/>
                    <a:pt x="1772" y="1075"/>
                    <a:pt x="1773" y="1075"/>
                  </a:cubicBezTo>
                  <a:cubicBezTo>
                    <a:pt x="1774" y="1074"/>
                    <a:pt x="1775" y="1074"/>
                    <a:pt x="1776" y="1074"/>
                  </a:cubicBezTo>
                  <a:cubicBezTo>
                    <a:pt x="1777" y="1075"/>
                    <a:pt x="1777" y="1076"/>
                    <a:pt x="1776" y="1077"/>
                  </a:cubicBezTo>
                  <a:cubicBezTo>
                    <a:pt x="1776" y="1078"/>
                    <a:pt x="1775" y="1078"/>
                    <a:pt x="1774" y="1078"/>
                  </a:cubicBezTo>
                  <a:cubicBezTo>
                    <a:pt x="1763" y="1092"/>
                    <a:pt x="1763" y="1092"/>
                    <a:pt x="1763" y="1092"/>
                  </a:cubicBezTo>
                  <a:cubicBezTo>
                    <a:pt x="1778" y="1091"/>
                    <a:pt x="1778" y="1091"/>
                    <a:pt x="1778" y="1091"/>
                  </a:cubicBezTo>
                  <a:cubicBezTo>
                    <a:pt x="1778" y="1091"/>
                    <a:pt x="1778" y="1091"/>
                    <a:pt x="1778" y="1091"/>
                  </a:cubicBezTo>
                  <a:cubicBezTo>
                    <a:pt x="1762" y="1093"/>
                    <a:pt x="1762" y="1093"/>
                    <a:pt x="1762" y="1093"/>
                  </a:cubicBezTo>
                  <a:cubicBezTo>
                    <a:pt x="1780" y="1099"/>
                    <a:pt x="1780" y="1099"/>
                    <a:pt x="1780" y="1099"/>
                  </a:cubicBezTo>
                  <a:cubicBezTo>
                    <a:pt x="1781" y="1099"/>
                    <a:pt x="1781" y="1098"/>
                    <a:pt x="1782" y="1098"/>
                  </a:cubicBezTo>
                  <a:cubicBezTo>
                    <a:pt x="1783" y="1098"/>
                    <a:pt x="1784" y="1099"/>
                    <a:pt x="1784" y="1100"/>
                  </a:cubicBezTo>
                  <a:cubicBezTo>
                    <a:pt x="1784" y="1101"/>
                    <a:pt x="1783" y="1102"/>
                    <a:pt x="1782" y="1102"/>
                  </a:cubicBezTo>
                  <a:cubicBezTo>
                    <a:pt x="1781" y="1102"/>
                    <a:pt x="1780" y="1101"/>
                    <a:pt x="1780" y="1100"/>
                  </a:cubicBezTo>
                  <a:cubicBezTo>
                    <a:pt x="1780" y="1100"/>
                    <a:pt x="1780" y="1100"/>
                    <a:pt x="1780" y="1100"/>
                  </a:cubicBezTo>
                  <a:lnTo>
                    <a:pt x="1762" y="1094"/>
                  </a:lnTo>
                  <a:close/>
                  <a:moveTo>
                    <a:pt x="1726" y="1520"/>
                  </a:moveTo>
                  <a:cubicBezTo>
                    <a:pt x="1726" y="1519"/>
                    <a:pt x="1726" y="1519"/>
                    <a:pt x="1726" y="1519"/>
                  </a:cubicBezTo>
                  <a:cubicBezTo>
                    <a:pt x="1718" y="1518"/>
                    <a:pt x="1718" y="1518"/>
                    <a:pt x="1718" y="1518"/>
                  </a:cubicBezTo>
                  <a:cubicBezTo>
                    <a:pt x="1718" y="1518"/>
                    <a:pt x="1718" y="1518"/>
                    <a:pt x="1718" y="1518"/>
                  </a:cubicBezTo>
                  <a:cubicBezTo>
                    <a:pt x="1724" y="1521"/>
                    <a:pt x="1724" y="1521"/>
                    <a:pt x="1724" y="1521"/>
                  </a:cubicBezTo>
                  <a:cubicBezTo>
                    <a:pt x="1724" y="1521"/>
                    <a:pt x="1724" y="1521"/>
                    <a:pt x="1724" y="1521"/>
                  </a:cubicBezTo>
                  <a:cubicBezTo>
                    <a:pt x="1718" y="1519"/>
                    <a:pt x="1718" y="1519"/>
                    <a:pt x="1718" y="1519"/>
                  </a:cubicBezTo>
                  <a:cubicBezTo>
                    <a:pt x="1720" y="1526"/>
                    <a:pt x="1720" y="1526"/>
                    <a:pt x="1720" y="1526"/>
                  </a:cubicBezTo>
                  <a:cubicBezTo>
                    <a:pt x="1720" y="1526"/>
                    <a:pt x="1721" y="1527"/>
                    <a:pt x="1721" y="1527"/>
                  </a:cubicBezTo>
                  <a:cubicBezTo>
                    <a:pt x="1721" y="1527"/>
                    <a:pt x="1721" y="1528"/>
                    <a:pt x="1720" y="1528"/>
                  </a:cubicBezTo>
                  <a:cubicBezTo>
                    <a:pt x="1720" y="1528"/>
                    <a:pt x="1719" y="1528"/>
                    <a:pt x="1719" y="1527"/>
                  </a:cubicBezTo>
                  <a:cubicBezTo>
                    <a:pt x="1719" y="1527"/>
                    <a:pt x="1719" y="1526"/>
                    <a:pt x="1720" y="1526"/>
                  </a:cubicBezTo>
                  <a:cubicBezTo>
                    <a:pt x="1718" y="1518"/>
                    <a:pt x="1718" y="1518"/>
                    <a:pt x="1718" y="1518"/>
                  </a:cubicBezTo>
                  <a:cubicBezTo>
                    <a:pt x="1715" y="1524"/>
                    <a:pt x="1715" y="1524"/>
                    <a:pt x="1715" y="1524"/>
                  </a:cubicBezTo>
                  <a:cubicBezTo>
                    <a:pt x="1715" y="1524"/>
                    <a:pt x="1715" y="1524"/>
                    <a:pt x="1715" y="1524"/>
                  </a:cubicBezTo>
                  <a:cubicBezTo>
                    <a:pt x="1718" y="1518"/>
                    <a:pt x="1718" y="1518"/>
                    <a:pt x="1718" y="1518"/>
                  </a:cubicBezTo>
                  <a:cubicBezTo>
                    <a:pt x="1717" y="1518"/>
                    <a:pt x="1717" y="1518"/>
                    <a:pt x="1717" y="1518"/>
                  </a:cubicBezTo>
                  <a:cubicBezTo>
                    <a:pt x="1717" y="1518"/>
                    <a:pt x="1717" y="1518"/>
                    <a:pt x="1717" y="1518"/>
                  </a:cubicBezTo>
                  <a:cubicBezTo>
                    <a:pt x="1711" y="1523"/>
                    <a:pt x="1711" y="1523"/>
                    <a:pt x="1711" y="1523"/>
                  </a:cubicBezTo>
                  <a:cubicBezTo>
                    <a:pt x="1711" y="1523"/>
                    <a:pt x="1711" y="1524"/>
                    <a:pt x="1711" y="1524"/>
                  </a:cubicBezTo>
                  <a:cubicBezTo>
                    <a:pt x="1711" y="1524"/>
                    <a:pt x="1710" y="1524"/>
                    <a:pt x="1710" y="1524"/>
                  </a:cubicBezTo>
                  <a:cubicBezTo>
                    <a:pt x="1710" y="1524"/>
                    <a:pt x="1710" y="1523"/>
                    <a:pt x="1710" y="1523"/>
                  </a:cubicBezTo>
                  <a:cubicBezTo>
                    <a:pt x="1710" y="1523"/>
                    <a:pt x="1711" y="1523"/>
                    <a:pt x="1711" y="1523"/>
                  </a:cubicBezTo>
                  <a:cubicBezTo>
                    <a:pt x="1717" y="1518"/>
                    <a:pt x="1717" y="1518"/>
                    <a:pt x="1717" y="1518"/>
                  </a:cubicBezTo>
                  <a:cubicBezTo>
                    <a:pt x="1711" y="1518"/>
                    <a:pt x="1711" y="1518"/>
                    <a:pt x="1711" y="1518"/>
                  </a:cubicBezTo>
                  <a:cubicBezTo>
                    <a:pt x="1711" y="1518"/>
                    <a:pt x="1711" y="1518"/>
                    <a:pt x="1711" y="1518"/>
                  </a:cubicBezTo>
                  <a:cubicBezTo>
                    <a:pt x="1717" y="1518"/>
                    <a:pt x="1717" y="1518"/>
                    <a:pt x="1717" y="1518"/>
                  </a:cubicBezTo>
                  <a:cubicBezTo>
                    <a:pt x="1710" y="1514"/>
                    <a:pt x="1710" y="1514"/>
                    <a:pt x="1710" y="1514"/>
                  </a:cubicBezTo>
                  <a:cubicBezTo>
                    <a:pt x="1710" y="1514"/>
                    <a:pt x="1710" y="1515"/>
                    <a:pt x="1709" y="1514"/>
                  </a:cubicBezTo>
                  <a:cubicBezTo>
                    <a:pt x="1709" y="1514"/>
                    <a:pt x="1709" y="1514"/>
                    <a:pt x="1709" y="1513"/>
                  </a:cubicBezTo>
                  <a:cubicBezTo>
                    <a:pt x="1709" y="1513"/>
                    <a:pt x="1710" y="1513"/>
                    <a:pt x="1710" y="1513"/>
                  </a:cubicBezTo>
                  <a:cubicBezTo>
                    <a:pt x="1710" y="1513"/>
                    <a:pt x="1710" y="1513"/>
                    <a:pt x="1710" y="1514"/>
                  </a:cubicBezTo>
                  <a:cubicBezTo>
                    <a:pt x="1717" y="1517"/>
                    <a:pt x="1717" y="1517"/>
                    <a:pt x="1717" y="1517"/>
                  </a:cubicBezTo>
                  <a:cubicBezTo>
                    <a:pt x="1715" y="1511"/>
                    <a:pt x="1715" y="1511"/>
                    <a:pt x="1715" y="1511"/>
                  </a:cubicBezTo>
                  <a:cubicBezTo>
                    <a:pt x="1716" y="1511"/>
                    <a:pt x="1716" y="1511"/>
                    <a:pt x="1716" y="1511"/>
                  </a:cubicBezTo>
                  <a:cubicBezTo>
                    <a:pt x="1718" y="1518"/>
                    <a:pt x="1718" y="1518"/>
                    <a:pt x="1718" y="1518"/>
                  </a:cubicBezTo>
                  <a:cubicBezTo>
                    <a:pt x="1719" y="1510"/>
                    <a:pt x="1719" y="1510"/>
                    <a:pt x="1719" y="1510"/>
                  </a:cubicBezTo>
                  <a:cubicBezTo>
                    <a:pt x="1719" y="1510"/>
                    <a:pt x="1718" y="1509"/>
                    <a:pt x="1718" y="1509"/>
                  </a:cubicBezTo>
                  <a:cubicBezTo>
                    <a:pt x="1718" y="1509"/>
                    <a:pt x="1719" y="1508"/>
                    <a:pt x="1719" y="1508"/>
                  </a:cubicBezTo>
                  <a:cubicBezTo>
                    <a:pt x="1719" y="1508"/>
                    <a:pt x="1720" y="1508"/>
                    <a:pt x="1720" y="1509"/>
                  </a:cubicBezTo>
                  <a:cubicBezTo>
                    <a:pt x="1720" y="1509"/>
                    <a:pt x="1720" y="1510"/>
                    <a:pt x="1719" y="1510"/>
                  </a:cubicBezTo>
                  <a:cubicBezTo>
                    <a:pt x="1719" y="1510"/>
                    <a:pt x="1719" y="1510"/>
                    <a:pt x="1719" y="1510"/>
                  </a:cubicBezTo>
                  <a:cubicBezTo>
                    <a:pt x="1718" y="1518"/>
                    <a:pt x="1718" y="1518"/>
                    <a:pt x="1718" y="1518"/>
                  </a:cubicBezTo>
                  <a:cubicBezTo>
                    <a:pt x="1722" y="1514"/>
                    <a:pt x="1722" y="1514"/>
                    <a:pt x="1722" y="1514"/>
                  </a:cubicBezTo>
                  <a:cubicBezTo>
                    <a:pt x="1723" y="1515"/>
                    <a:pt x="1723" y="1515"/>
                    <a:pt x="1723" y="1515"/>
                  </a:cubicBezTo>
                  <a:cubicBezTo>
                    <a:pt x="1718" y="1518"/>
                    <a:pt x="1718" y="1518"/>
                    <a:pt x="1718" y="1518"/>
                  </a:cubicBezTo>
                  <a:cubicBezTo>
                    <a:pt x="1726" y="1519"/>
                    <a:pt x="1726" y="1519"/>
                    <a:pt x="1726" y="1519"/>
                  </a:cubicBezTo>
                  <a:cubicBezTo>
                    <a:pt x="1726" y="1519"/>
                    <a:pt x="1726" y="1518"/>
                    <a:pt x="1726" y="1518"/>
                  </a:cubicBezTo>
                  <a:cubicBezTo>
                    <a:pt x="1726" y="1518"/>
                    <a:pt x="1727" y="1518"/>
                    <a:pt x="1727" y="1518"/>
                  </a:cubicBezTo>
                  <a:cubicBezTo>
                    <a:pt x="1727" y="1519"/>
                    <a:pt x="1727" y="1519"/>
                    <a:pt x="1727" y="1519"/>
                  </a:cubicBezTo>
                  <a:cubicBezTo>
                    <a:pt x="1727" y="1520"/>
                    <a:pt x="1727" y="1520"/>
                    <a:pt x="1726" y="1520"/>
                  </a:cubicBezTo>
                  <a:close/>
                  <a:moveTo>
                    <a:pt x="1860" y="1554"/>
                  </a:moveTo>
                  <a:cubicBezTo>
                    <a:pt x="1874" y="1556"/>
                    <a:pt x="1874" y="1556"/>
                    <a:pt x="1874" y="1556"/>
                  </a:cubicBezTo>
                  <a:cubicBezTo>
                    <a:pt x="1865" y="1542"/>
                    <a:pt x="1865" y="1542"/>
                    <a:pt x="1865" y="1542"/>
                  </a:cubicBezTo>
                  <a:cubicBezTo>
                    <a:pt x="1864" y="1542"/>
                    <a:pt x="1864" y="1542"/>
                    <a:pt x="1863" y="1541"/>
                  </a:cubicBezTo>
                  <a:cubicBezTo>
                    <a:pt x="1863" y="1540"/>
                    <a:pt x="1863" y="1539"/>
                    <a:pt x="1864" y="1539"/>
                  </a:cubicBezTo>
                  <a:cubicBezTo>
                    <a:pt x="1865" y="1538"/>
                    <a:pt x="1866" y="1539"/>
                    <a:pt x="1866" y="1539"/>
                  </a:cubicBezTo>
                  <a:cubicBezTo>
                    <a:pt x="1867" y="1540"/>
                    <a:pt x="1866" y="1541"/>
                    <a:pt x="1866" y="1542"/>
                  </a:cubicBezTo>
                  <a:cubicBezTo>
                    <a:pt x="1875" y="1556"/>
                    <a:pt x="1875" y="1556"/>
                    <a:pt x="1875" y="1556"/>
                  </a:cubicBezTo>
                  <a:cubicBezTo>
                    <a:pt x="1875" y="1543"/>
                    <a:pt x="1875" y="1543"/>
                    <a:pt x="1875" y="1543"/>
                  </a:cubicBezTo>
                  <a:cubicBezTo>
                    <a:pt x="1876" y="1543"/>
                    <a:pt x="1876" y="1543"/>
                    <a:pt x="1876" y="1543"/>
                  </a:cubicBezTo>
                  <a:cubicBezTo>
                    <a:pt x="1875" y="1556"/>
                    <a:pt x="1875" y="1556"/>
                    <a:pt x="1875" y="1556"/>
                  </a:cubicBezTo>
                  <a:cubicBezTo>
                    <a:pt x="1875" y="1555"/>
                    <a:pt x="1875" y="1555"/>
                    <a:pt x="1875" y="1555"/>
                  </a:cubicBezTo>
                  <a:cubicBezTo>
                    <a:pt x="1875" y="1555"/>
                    <a:pt x="1875" y="1555"/>
                    <a:pt x="1875" y="1555"/>
                  </a:cubicBezTo>
                  <a:cubicBezTo>
                    <a:pt x="1884" y="1542"/>
                    <a:pt x="1884" y="1542"/>
                    <a:pt x="1884" y="1542"/>
                  </a:cubicBezTo>
                  <a:cubicBezTo>
                    <a:pt x="1884" y="1542"/>
                    <a:pt x="1884" y="1541"/>
                    <a:pt x="1884" y="1540"/>
                  </a:cubicBezTo>
                  <a:cubicBezTo>
                    <a:pt x="1884" y="1539"/>
                    <a:pt x="1885" y="1539"/>
                    <a:pt x="1886" y="1540"/>
                  </a:cubicBezTo>
                  <a:cubicBezTo>
                    <a:pt x="1887" y="1540"/>
                    <a:pt x="1887" y="1541"/>
                    <a:pt x="1887" y="1542"/>
                  </a:cubicBezTo>
                  <a:cubicBezTo>
                    <a:pt x="1886" y="1543"/>
                    <a:pt x="1886" y="1543"/>
                    <a:pt x="1885" y="1543"/>
                  </a:cubicBezTo>
                  <a:cubicBezTo>
                    <a:pt x="1876" y="1556"/>
                    <a:pt x="1876" y="1556"/>
                    <a:pt x="1876" y="1556"/>
                  </a:cubicBezTo>
                  <a:cubicBezTo>
                    <a:pt x="1888" y="1551"/>
                    <a:pt x="1888" y="1551"/>
                    <a:pt x="1888" y="1551"/>
                  </a:cubicBezTo>
                  <a:cubicBezTo>
                    <a:pt x="1888" y="1552"/>
                    <a:pt x="1888" y="1552"/>
                    <a:pt x="1888" y="1552"/>
                  </a:cubicBezTo>
                  <a:cubicBezTo>
                    <a:pt x="1877" y="1556"/>
                    <a:pt x="1877" y="1556"/>
                    <a:pt x="1877" y="1556"/>
                  </a:cubicBezTo>
                  <a:cubicBezTo>
                    <a:pt x="1892" y="1559"/>
                    <a:pt x="1892" y="1559"/>
                    <a:pt x="1892" y="1559"/>
                  </a:cubicBezTo>
                  <a:cubicBezTo>
                    <a:pt x="1892" y="1558"/>
                    <a:pt x="1893" y="1558"/>
                    <a:pt x="1894" y="1558"/>
                  </a:cubicBezTo>
                  <a:cubicBezTo>
                    <a:pt x="1895" y="1558"/>
                    <a:pt x="1895" y="1559"/>
                    <a:pt x="1895" y="1560"/>
                  </a:cubicBezTo>
                  <a:cubicBezTo>
                    <a:pt x="1895" y="1561"/>
                    <a:pt x="1894" y="1562"/>
                    <a:pt x="1893" y="1561"/>
                  </a:cubicBezTo>
                  <a:cubicBezTo>
                    <a:pt x="1893" y="1561"/>
                    <a:pt x="1892" y="1561"/>
                    <a:pt x="1892" y="1560"/>
                  </a:cubicBezTo>
                  <a:cubicBezTo>
                    <a:pt x="1876" y="1557"/>
                    <a:pt x="1876" y="1557"/>
                    <a:pt x="1876" y="1557"/>
                  </a:cubicBezTo>
                  <a:cubicBezTo>
                    <a:pt x="1884" y="1568"/>
                    <a:pt x="1884" y="1568"/>
                    <a:pt x="1884" y="1568"/>
                  </a:cubicBezTo>
                  <a:cubicBezTo>
                    <a:pt x="1883" y="1569"/>
                    <a:pt x="1883" y="1569"/>
                    <a:pt x="1883" y="1569"/>
                  </a:cubicBezTo>
                  <a:cubicBezTo>
                    <a:pt x="1876" y="1557"/>
                    <a:pt x="1876" y="1557"/>
                    <a:pt x="1876" y="1557"/>
                  </a:cubicBezTo>
                  <a:cubicBezTo>
                    <a:pt x="1878" y="1574"/>
                    <a:pt x="1878" y="1574"/>
                    <a:pt x="1878" y="1574"/>
                  </a:cubicBezTo>
                  <a:cubicBezTo>
                    <a:pt x="1879" y="1574"/>
                    <a:pt x="1879" y="1574"/>
                    <a:pt x="1879" y="1574"/>
                  </a:cubicBezTo>
                  <a:cubicBezTo>
                    <a:pt x="1880" y="1575"/>
                    <a:pt x="1880" y="1576"/>
                    <a:pt x="1879" y="1577"/>
                  </a:cubicBezTo>
                  <a:cubicBezTo>
                    <a:pt x="1878" y="1577"/>
                    <a:pt x="1877" y="1577"/>
                    <a:pt x="1877" y="1576"/>
                  </a:cubicBezTo>
                  <a:cubicBezTo>
                    <a:pt x="1876" y="1575"/>
                    <a:pt x="1876" y="1574"/>
                    <a:pt x="1877" y="1574"/>
                  </a:cubicBezTo>
                  <a:cubicBezTo>
                    <a:pt x="1877" y="1574"/>
                    <a:pt x="1877" y="1574"/>
                    <a:pt x="1877" y="1574"/>
                  </a:cubicBezTo>
                  <a:cubicBezTo>
                    <a:pt x="1875" y="1557"/>
                    <a:pt x="1875" y="1557"/>
                    <a:pt x="1875" y="1557"/>
                  </a:cubicBezTo>
                  <a:cubicBezTo>
                    <a:pt x="1868" y="1567"/>
                    <a:pt x="1868" y="1567"/>
                    <a:pt x="1868" y="1567"/>
                  </a:cubicBezTo>
                  <a:cubicBezTo>
                    <a:pt x="1868" y="1566"/>
                    <a:pt x="1868" y="1566"/>
                    <a:pt x="1868" y="1566"/>
                  </a:cubicBezTo>
                  <a:cubicBezTo>
                    <a:pt x="1874" y="1557"/>
                    <a:pt x="1874" y="1557"/>
                    <a:pt x="1874" y="1557"/>
                  </a:cubicBezTo>
                  <a:cubicBezTo>
                    <a:pt x="1858" y="1561"/>
                    <a:pt x="1858" y="1561"/>
                    <a:pt x="1858" y="1561"/>
                  </a:cubicBezTo>
                  <a:cubicBezTo>
                    <a:pt x="1858" y="1561"/>
                    <a:pt x="1858" y="1561"/>
                    <a:pt x="1858" y="1561"/>
                  </a:cubicBezTo>
                  <a:cubicBezTo>
                    <a:pt x="1858" y="1562"/>
                    <a:pt x="1857" y="1562"/>
                    <a:pt x="1856" y="1562"/>
                  </a:cubicBezTo>
                  <a:cubicBezTo>
                    <a:pt x="1856" y="1562"/>
                    <a:pt x="1855" y="1561"/>
                    <a:pt x="1855" y="1560"/>
                  </a:cubicBezTo>
                  <a:cubicBezTo>
                    <a:pt x="1855" y="1560"/>
                    <a:pt x="1856" y="1559"/>
                    <a:pt x="1857" y="1559"/>
                  </a:cubicBezTo>
                  <a:cubicBezTo>
                    <a:pt x="1857" y="1559"/>
                    <a:pt x="1858" y="1560"/>
                    <a:pt x="1858" y="1560"/>
                  </a:cubicBezTo>
                  <a:cubicBezTo>
                    <a:pt x="1874" y="1556"/>
                    <a:pt x="1874" y="1556"/>
                    <a:pt x="1874" y="1556"/>
                  </a:cubicBezTo>
                  <a:cubicBezTo>
                    <a:pt x="1874" y="1556"/>
                    <a:pt x="1874" y="1556"/>
                    <a:pt x="1874" y="1556"/>
                  </a:cubicBezTo>
                  <a:cubicBezTo>
                    <a:pt x="1860" y="1555"/>
                    <a:pt x="1860" y="1555"/>
                    <a:pt x="1860" y="1555"/>
                  </a:cubicBezTo>
                  <a:lnTo>
                    <a:pt x="1860" y="1554"/>
                  </a:lnTo>
                  <a:close/>
                  <a:moveTo>
                    <a:pt x="1831" y="1630"/>
                  </a:moveTo>
                  <a:cubicBezTo>
                    <a:pt x="1830" y="1630"/>
                    <a:pt x="1828" y="1629"/>
                    <a:pt x="1828" y="1629"/>
                  </a:cubicBezTo>
                  <a:cubicBezTo>
                    <a:pt x="1828" y="1629"/>
                    <a:pt x="1830" y="1628"/>
                    <a:pt x="1831" y="1628"/>
                  </a:cubicBezTo>
                  <a:cubicBezTo>
                    <a:pt x="1833" y="1628"/>
                    <a:pt x="1835" y="1629"/>
                    <a:pt x="1835" y="1629"/>
                  </a:cubicBezTo>
                  <a:cubicBezTo>
                    <a:pt x="1835" y="1629"/>
                    <a:pt x="1833" y="1630"/>
                    <a:pt x="1831" y="1630"/>
                  </a:cubicBezTo>
                  <a:close/>
                  <a:moveTo>
                    <a:pt x="1836" y="1620"/>
                  </a:moveTo>
                  <a:cubicBezTo>
                    <a:pt x="1836" y="1620"/>
                    <a:pt x="1836" y="1622"/>
                    <a:pt x="1837" y="1624"/>
                  </a:cubicBezTo>
                  <a:cubicBezTo>
                    <a:pt x="1837" y="1626"/>
                    <a:pt x="1837" y="1627"/>
                    <a:pt x="1836" y="1627"/>
                  </a:cubicBezTo>
                  <a:cubicBezTo>
                    <a:pt x="1836" y="1627"/>
                    <a:pt x="1836" y="1626"/>
                    <a:pt x="1835" y="1624"/>
                  </a:cubicBezTo>
                  <a:cubicBezTo>
                    <a:pt x="1835" y="1622"/>
                    <a:pt x="1836" y="1620"/>
                    <a:pt x="1836" y="1620"/>
                  </a:cubicBezTo>
                  <a:close/>
                  <a:moveTo>
                    <a:pt x="1837" y="1629"/>
                  </a:moveTo>
                  <a:cubicBezTo>
                    <a:pt x="1837" y="1630"/>
                    <a:pt x="1836" y="1630"/>
                    <a:pt x="1836" y="1629"/>
                  </a:cubicBezTo>
                  <a:cubicBezTo>
                    <a:pt x="1836" y="1629"/>
                    <a:pt x="1836" y="1629"/>
                    <a:pt x="1836" y="1628"/>
                  </a:cubicBezTo>
                  <a:cubicBezTo>
                    <a:pt x="1836" y="1628"/>
                    <a:pt x="1837" y="1628"/>
                    <a:pt x="1837" y="1628"/>
                  </a:cubicBezTo>
                  <a:cubicBezTo>
                    <a:pt x="1837" y="1629"/>
                    <a:pt x="1837" y="1629"/>
                    <a:pt x="1837" y="1629"/>
                  </a:cubicBezTo>
                  <a:close/>
                  <a:moveTo>
                    <a:pt x="1836" y="1638"/>
                  </a:moveTo>
                  <a:cubicBezTo>
                    <a:pt x="1836" y="1638"/>
                    <a:pt x="1836" y="1636"/>
                    <a:pt x="1836" y="1634"/>
                  </a:cubicBezTo>
                  <a:cubicBezTo>
                    <a:pt x="1836" y="1632"/>
                    <a:pt x="1836" y="1631"/>
                    <a:pt x="1836" y="1631"/>
                  </a:cubicBezTo>
                  <a:cubicBezTo>
                    <a:pt x="1837" y="1631"/>
                    <a:pt x="1837" y="1632"/>
                    <a:pt x="1837" y="1634"/>
                  </a:cubicBezTo>
                  <a:cubicBezTo>
                    <a:pt x="1837" y="1636"/>
                    <a:pt x="1836" y="1638"/>
                    <a:pt x="1836" y="1638"/>
                  </a:cubicBezTo>
                  <a:close/>
                  <a:moveTo>
                    <a:pt x="1842" y="1627"/>
                  </a:moveTo>
                  <a:cubicBezTo>
                    <a:pt x="1844" y="1627"/>
                    <a:pt x="1845" y="1628"/>
                    <a:pt x="1845" y="1628"/>
                  </a:cubicBezTo>
                  <a:cubicBezTo>
                    <a:pt x="1845" y="1628"/>
                    <a:pt x="1844" y="1629"/>
                    <a:pt x="1842" y="1629"/>
                  </a:cubicBezTo>
                  <a:cubicBezTo>
                    <a:pt x="1840" y="1629"/>
                    <a:pt x="1838" y="1629"/>
                    <a:pt x="1838" y="1628"/>
                  </a:cubicBezTo>
                  <a:cubicBezTo>
                    <a:pt x="1838" y="1628"/>
                    <a:pt x="1840" y="1628"/>
                    <a:pt x="1842" y="1627"/>
                  </a:cubicBezTo>
                  <a:close/>
                  <a:moveTo>
                    <a:pt x="1554" y="1805"/>
                  </a:moveTo>
                  <a:cubicBezTo>
                    <a:pt x="1554" y="1806"/>
                    <a:pt x="1552" y="1805"/>
                    <a:pt x="1549" y="1805"/>
                  </a:cubicBezTo>
                  <a:cubicBezTo>
                    <a:pt x="1546" y="1804"/>
                    <a:pt x="1544" y="1803"/>
                    <a:pt x="1544" y="1803"/>
                  </a:cubicBezTo>
                  <a:cubicBezTo>
                    <a:pt x="1544" y="1803"/>
                    <a:pt x="1547" y="1802"/>
                    <a:pt x="1549" y="1803"/>
                  </a:cubicBezTo>
                  <a:cubicBezTo>
                    <a:pt x="1552" y="1804"/>
                    <a:pt x="1554" y="1805"/>
                    <a:pt x="1554" y="1805"/>
                  </a:cubicBezTo>
                  <a:close/>
                  <a:moveTo>
                    <a:pt x="1555" y="1808"/>
                  </a:moveTo>
                  <a:cubicBezTo>
                    <a:pt x="1556" y="1808"/>
                    <a:pt x="1555" y="1811"/>
                    <a:pt x="1555" y="1813"/>
                  </a:cubicBezTo>
                  <a:cubicBezTo>
                    <a:pt x="1554" y="1816"/>
                    <a:pt x="1553" y="1818"/>
                    <a:pt x="1553" y="1818"/>
                  </a:cubicBezTo>
                  <a:cubicBezTo>
                    <a:pt x="1553" y="1818"/>
                    <a:pt x="1552" y="1816"/>
                    <a:pt x="1553" y="1813"/>
                  </a:cubicBezTo>
                  <a:cubicBezTo>
                    <a:pt x="1554" y="1810"/>
                    <a:pt x="1555" y="1808"/>
                    <a:pt x="1555" y="1808"/>
                  </a:cubicBezTo>
                  <a:close/>
                  <a:moveTo>
                    <a:pt x="1556" y="1805"/>
                  </a:moveTo>
                  <a:cubicBezTo>
                    <a:pt x="1556" y="1804"/>
                    <a:pt x="1557" y="1805"/>
                    <a:pt x="1557" y="1805"/>
                  </a:cubicBezTo>
                  <a:cubicBezTo>
                    <a:pt x="1557" y="1805"/>
                    <a:pt x="1557" y="1806"/>
                    <a:pt x="1557" y="1806"/>
                  </a:cubicBezTo>
                  <a:cubicBezTo>
                    <a:pt x="1556" y="1807"/>
                    <a:pt x="1556" y="1806"/>
                    <a:pt x="1555" y="1806"/>
                  </a:cubicBezTo>
                  <a:cubicBezTo>
                    <a:pt x="1555" y="1806"/>
                    <a:pt x="1555" y="1805"/>
                    <a:pt x="1556" y="1805"/>
                  </a:cubicBezTo>
                  <a:close/>
                  <a:moveTo>
                    <a:pt x="1556" y="1798"/>
                  </a:moveTo>
                  <a:cubicBezTo>
                    <a:pt x="1557" y="1795"/>
                    <a:pt x="1558" y="1793"/>
                    <a:pt x="1558" y="1793"/>
                  </a:cubicBezTo>
                  <a:cubicBezTo>
                    <a:pt x="1558" y="1793"/>
                    <a:pt x="1558" y="1796"/>
                    <a:pt x="1558" y="1799"/>
                  </a:cubicBezTo>
                  <a:cubicBezTo>
                    <a:pt x="1558" y="1801"/>
                    <a:pt x="1557" y="1804"/>
                    <a:pt x="1556" y="1803"/>
                  </a:cubicBezTo>
                  <a:cubicBezTo>
                    <a:pt x="1556" y="1803"/>
                    <a:pt x="1556" y="1801"/>
                    <a:pt x="1556" y="1798"/>
                  </a:cubicBezTo>
                  <a:close/>
                  <a:moveTo>
                    <a:pt x="1564" y="1805"/>
                  </a:moveTo>
                  <a:cubicBezTo>
                    <a:pt x="1567" y="1806"/>
                    <a:pt x="1569" y="1807"/>
                    <a:pt x="1569" y="1807"/>
                  </a:cubicBezTo>
                  <a:cubicBezTo>
                    <a:pt x="1569" y="1807"/>
                    <a:pt x="1566" y="1808"/>
                    <a:pt x="1564" y="1807"/>
                  </a:cubicBezTo>
                  <a:cubicBezTo>
                    <a:pt x="1561" y="1807"/>
                    <a:pt x="1559" y="1806"/>
                    <a:pt x="1559" y="1806"/>
                  </a:cubicBezTo>
                  <a:cubicBezTo>
                    <a:pt x="1559" y="1805"/>
                    <a:pt x="1561" y="1805"/>
                    <a:pt x="1564" y="1805"/>
                  </a:cubicBezTo>
                  <a:close/>
                  <a:moveTo>
                    <a:pt x="1384" y="1893"/>
                  </a:moveTo>
                  <a:cubicBezTo>
                    <a:pt x="1385" y="1892"/>
                    <a:pt x="1386" y="1892"/>
                    <a:pt x="1387" y="1893"/>
                  </a:cubicBezTo>
                  <a:cubicBezTo>
                    <a:pt x="1387" y="1893"/>
                    <a:pt x="1387" y="1894"/>
                    <a:pt x="1387" y="1895"/>
                  </a:cubicBezTo>
                  <a:cubicBezTo>
                    <a:pt x="1387" y="1896"/>
                    <a:pt x="1386" y="1896"/>
                    <a:pt x="1385" y="1896"/>
                  </a:cubicBezTo>
                  <a:cubicBezTo>
                    <a:pt x="1376" y="1910"/>
                    <a:pt x="1376" y="1910"/>
                    <a:pt x="1376" y="1910"/>
                  </a:cubicBezTo>
                  <a:cubicBezTo>
                    <a:pt x="1388" y="1904"/>
                    <a:pt x="1388" y="1904"/>
                    <a:pt x="1388" y="1904"/>
                  </a:cubicBezTo>
                  <a:cubicBezTo>
                    <a:pt x="1388" y="1905"/>
                    <a:pt x="1388" y="1905"/>
                    <a:pt x="1388" y="1905"/>
                  </a:cubicBezTo>
                  <a:cubicBezTo>
                    <a:pt x="1376" y="1910"/>
                    <a:pt x="1376" y="1910"/>
                    <a:pt x="1376" y="1910"/>
                  </a:cubicBezTo>
                  <a:cubicBezTo>
                    <a:pt x="1377" y="1910"/>
                    <a:pt x="1377" y="1910"/>
                    <a:pt x="1377" y="1910"/>
                  </a:cubicBezTo>
                  <a:cubicBezTo>
                    <a:pt x="1377" y="1910"/>
                    <a:pt x="1377" y="1910"/>
                    <a:pt x="1377" y="1910"/>
                  </a:cubicBezTo>
                  <a:cubicBezTo>
                    <a:pt x="1392" y="1912"/>
                    <a:pt x="1392" y="1912"/>
                    <a:pt x="1392" y="1912"/>
                  </a:cubicBezTo>
                  <a:cubicBezTo>
                    <a:pt x="1393" y="1912"/>
                    <a:pt x="1393" y="1911"/>
                    <a:pt x="1394" y="1911"/>
                  </a:cubicBezTo>
                  <a:cubicBezTo>
                    <a:pt x="1395" y="1911"/>
                    <a:pt x="1396" y="1912"/>
                    <a:pt x="1396" y="1913"/>
                  </a:cubicBezTo>
                  <a:cubicBezTo>
                    <a:pt x="1395" y="1914"/>
                    <a:pt x="1395" y="1915"/>
                    <a:pt x="1394" y="1915"/>
                  </a:cubicBezTo>
                  <a:cubicBezTo>
                    <a:pt x="1393" y="1914"/>
                    <a:pt x="1393" y="1914"/>
                    <a:pt x="1392" y="1913"/>
                  </a:cubicBezTo>
                  <a:cubicBezTo>
                    <a:pt x="1376" y="1911"/>
                    <a:pt x="1376" y="1911"/>
                    <a:pt x="1376" y="1911"/>
                  </a:cubicBezTo>
                  <a:cubicBezTo>
                    <a:pt x="1386" y="1920"/>
                    <a:pt x="1386" y="1920"/>
                    <a:pt x="1386" y="1920"/>
                  </a:cubicBezTo>
                  <a:cubicBezTo>
                    <a:pt x="1386" y="1920"/>
                    <a:pt x="1386" y="1920"/>
                    <a:pt x="1386" y="1920"/>
                  </a:cubicBezTo>
                  <a:cubicBezTo>
                    <a:pt x="1376" y="1912"/>
                    <a:pt x="1376" y="1912"/>
                    <a:pt x="1376" y="1912"/>
                  </a:cubicBezTo>
                  <a:cubicBezTo>
                    <a:pt x="1381" y="1927"/>
                    <a:pt x="1381" y="1927"/>
                    <a:pt x="1381" y="1927"/>
                  </a:cubicBezTo>
                  <a:cubicBezTo>
                    <a:pt x="1381" y="1927"/>
                    <a:pt x="1382" y="1927"/>
                    <a:pt x="1382" y="1928"/>
                  </a:cubicBezTo>
                  <a:cubicBezTo>
                    <a:pt x="1383" y="1929"/>
                    <a:pt x="1382" y="1930"/>
                    <a:pt x="1381" y="1930"/>
                  </a:cubicBezTo>
                  <a:cubicBezTo>
                    <a:pt x="1381" y="1930"/>
                    <a:pt x="1380" y="1930"/>
                    <a:pt x="1379" y="1929"/>
                  </a:cubicBezTo>
                  <a:cubicBezTo>
                    <a:pt x="1379" y="1928"/>
                    <a:pt x="1379" y="1928"/>
                    <a:pt x="1380" y="1927"/>
                  </a:cubicBezTo>
                  <a:cubicBezTo>
                    <a:pt x="1375" y="1912"/>
                    <a:pt x="1375" y="1912"/>
                    <a:pt x="1375" y="1912"/>
                  </a:cubicBezTo>
                  <a:cubicBezTo>
                    <a:pt x="1369" y="1923"/>
                    <a:pt x="1369" y="1923"/>
                    <a:pt x="1369" y="1923"/>
                  </a:cubicBezTo>
                  <a:cubicBezTo>
                    <a:pt x="1368" y="1923"/>
                    <a:pt x="1368" y="1923"/>
                    <a:pt x="1368" y="1923"/>
                  </a:cubicBezTo>
                  <a:cubicBezTo>
                    <a:pt x="1375" y="1911"/>
                    <a:pt x="1375" y="1911"/>
                    <a:pt x="1375" y="1911"/>
                  </a:cubicBezTo>
                  <a:cubicBezTo>
                    <a:pt x="1362" y="1921"/>
                    <a:pt x="1362" y="1921"/>
                    <a:pt x="1362" y="1921"/>
                  </a:cubicBezTo>
                  <a:cubicBezTo>
                    <a:pt x="1362" y="1921"/>
                    <a:pt x="1362" y="1922"/>
                    <a:pt x="1362" y="1922"/>
                  </a:cubicBezTo>
                  <a:cubicBezTo>
                    <a:pt x="1361" y="1923"/>
                    <a:pt x="1360" y="1923"/>
                    <a:pt x="1359" y="1923"/>
                  </a:cubicBezTo>
                  <a:cubicBezTo>
                    <a:pt x="1359" y="1922"/>
                    <a:pt x="1358" y="1921"/>
                    <a:pt x="1359" y="1920"/>
                  </a:cubicBezTo>
                  <a:cubicBezTo>
                    <a:pt x="1359" y="1919"/>
                    <a:pt x="1360" y="1919"/>
                    <a:pt x="1361" y="1920"/>
                  </a:cubicBezTo>
                  <a:cubicBezTo>
                    <a:pt x="1361" y="1920"/>
                    <a:pt x="1361" y="1920"/>
                    <a:pt x="1361" y="1920"/>
                  </a:cubicBezTo>
                  <a:cubicBezTo>
                    <a:pt x="1375" y="1910"/>
                    <a:pt x="1375" y="1910"/>
                    <a:pt x="1375" y="1910"/>
                  </a:cubicBezTo>
                  <a:cubicBezTo>
                    <a:pt x="1364" y="1909"/>
                    <a:pt x="1364" y="1909"/>
                    <a:pt x="1364" y="1909"/>
                  </a:cubicBezTo>
                  <a:cubicBezTo>
                    <a:pt x="1364" y="1908"/>
                    <a:pt x="1364" y="1908"/>
                    <a:pt x="1364" y="1908"/>
                  </a:cubicBezTo>
                  <a:cubicBezTo>
                    <a:pt x="1375" y="1910"/>
                    <a:pt x="1375" y="1910"/>
                    <a:pt x="1375" y="1910"/>
                  </a:cubicBezTo>
                  <a:cubicBezTo>
                    <a:pt x="1364" y="1897"/>
                    <a:pt x="1364" y="1897"/>
                    <a:pt x="1364" y="1897"/>
                  </a:cubicBezTo>
                  <a:cubicBezTo>
                    <a:pt x="1364" y="1897"/>
                    <a:pt x="1364" y="1897"/>
                    <a:pt x="1364" y="1897"/>
                  </a:cubicBezTo>
                  <a:cubicBezTo>
                    <a:pt x="1363" y="1898"/>
                    <a:pt x="1362" y="1897"/>
                    <a:pt x="1362" y="1896"/>
                  </a:cubicBezTo>
                  <a:cubicBezTo>
                    <a:pt x="1362" y="1895"/>
                    <a:pt x="1362" y="1894"/>
                    <a:pt x="1363" y="1894"/>
                  </a:cubicBezTo>
                  <a:cubicBezTo>
                    <a:pt x="1364" y="1894"/>
                    <a:pt x="1365" y="1894"/>
                    <a:pt x="1365" y="1895"/>
                  </a:cubicBezTo>
                  <a:cubicBezTo>
                    <a:pt x="1365" y="1896"/>
                    <a:pt x="1365" y="1896"/>
                    <a:pt x="1365" y="1897"/>
                  </a:cubicBezTo>
                  <a:cubicBezTo>
                    <a:pt x="1375" y="1909"/>
                    <a:pt x="1375" y="1909"/>
                    <a:pt x="1375" y="1909"/>
                  </a:cubicBezTo>
                  <a:cubicBezTo>
                    <a:pt x="1376" y="1909"/>
                    <a:pt x="1376" y="1909"/>
                    <a:pt x="1376" y="1909"/>
                  </a:cubicBezTo>
                  <a:cubicBezTo>
                    <a:pt x="1371" y="1896"/>
                    <a:pt x="1371" y="1896"/>
                    <a:pt x="1371" y="1896"/>
                  </a:cubicBezTo>
                  <a:cubicBezTo>
                    <a:pt x="1371" y="1896"/>
                    <a:pt x="1371" y="1896"/>
                    <a:pt x="1371" y="1896"/>
                  </a:cubicBezTo>
                  <a:cubicBezTo>
                    <a:pt x="1376" y="1909"/>
                    <a:pt x="1376" y="1909"/>
                    <a:pt x="1376" y="1909"/>
                  </a:cubicBezTo>
                  <a:cubicBezTo>
                    <a:pt x="1384" y="1895"/>
                    <a:pt x="1384" y="1895"/>
                    <a:pt x="1384" y="1895"/>
                  </a:cubicBezTo>
                  <a:cubicBezTo>
                    <a:pt x="1384" y="1894"/>
                    <a:pt x="1384" y="1894"/>
                    <a:pt x="1384" y="1893"/>
                  </a:cubicBezTo>
                  <a:close/>
                  <a:moveTo>
                    <a:pt x="197" y="717"/>
                  </a:moveTo>
                  <a:cubicBezTo>
                    <a:pt x="197" y="717"/>
                    <a:pt x="197" y="717"/>
                    <a:pt x="197" y="716"/>
                  </a:cubicBezTo>
                  <a:cubicBezTo>
                    <a:pt x="187" y="716"/>
                    <a:pt x="187" y="716"/>
                    <a:pt x="187" y="716"/>
                  </a:cubicBezTo>
                  <a:cubicBezTo>
                    <a:pt x="187" y="716"/>
                    <a:pt x="187" y="716"/>
                    <a:pt x="187" y="716"/>
                  </a:cubicBezTo>
                  <a:cubicBezTo>
                    <a:pt x="195" y="719"/>
                    <a:pt x="195" y="719"/>
                    <a:pt x="195" y="719"/>
                  </a:cubicBezTo>
                  <a:cubicBezTo>
                    <a:pt x="195" y="719"/>
                    <a:pt x="195" y="719"/>
                    <a:pt x="195" y="719"/>
                  </a:cubicBezTo>
                  <a:cubicBezTo>
                    <a:pt x="187" y="717"/>
                    <a:pt x="187" y="717"/>
                    <a:pt x="187" y="717"/>
                  </a:cubicBezTo>
                  <a:cubicBezTo>
                    <a:pt x="190" y="726"/>
                    <a:pt x="190" y="726"/>
                    <a:pt x="190" y="726"/>
                  </a:cubicBezTo>
                  <a:cubicBezTo>
                    <a:pt x="191" y="726"/>
                    <a:pt x="191" y="726"/>
                    <a:pt x="191" y="727"/>
                  </a:cubicBezTo>
                  <a:cubicBezTo>
                    <a:pt x="191" y="727"/>
                    <a:pt x="191" y="728"/>
                    <a:pt x="190" y="728"/>
                  </a:cubicBezTo>
                  <a:cubicBezTo>
                    <a:pt x="190" y="728"/>
                    <a:pt x="189" y="728"/>
                    <a:pt x="189" y="727"/>
                  </a:cubicBezTo>
                  <a:cubicBezTo>
                    <a:pt x="189" y="727"/>
                    <a:pt x="189" y="726"/>
                    <a:pt x="190" y="726"/>
                  </a:cubicBezTo>
                  <a:cubicBezTo>
                    <a:pt x="186" y="717"/>
                    <a:pt x="186" y="717"/>
                    <a:pt x="186" y="717"/>
                  </a:cubicBezTo>
                  <a:cubicBezTo>
                    <a:pt x="184" y="724"/>
                    <a:pt x="184" y="724"/>
                    <a:pt x="184" y="724"/>
                  </a:cubicBezTo>
                  <a:cubicBezTo>
                    <a:pt x="184" y="724"/>
                    <a:pt x="184" y="724"/>
                    <a:pt x="184" y="724"/>
                  </a:cubicBezTo>
                  <a:cubicBezTo>
                    <a:pt x="186" y="716"/>
                    <a:pt x="186" y="716"/>
                    <a:pt x="186" y="716"/>
                  </a:cubicBezTo>
                  <a:cubicBezTo>
                    <a:pt x="186" y="717"/>
                    <a:pt x="186" y="717"/>
                    <a:pt x="186" y="717"/>
                  </a:cubicBezTo>
                  <a:cubicBezTo>
                    <a:pt x="186" y="717"/>
                    <a:pt x="186" y="717"/>
                    <a:pt x="186" y="717"/>
                  </a:cubicBezTo>
                  <a:cubicBezTo>
                    <a:pt x="179" y="723"/>
                    <a:pt x="179" y="723"/>
                    <a:pt x="179" y="723"/>
                  </a:cubicBezTo>
                  <a:cubicBezTo>
                    <a:pt x="179" y="724"/>
                    <a:pt x="179" y="724"/>
                    <a:pt x="179" y="725"/>
                  </a:cubicBezTo>
                  <a:cubicBezTo>
                    <a:pt x="178" y="725"/>
                    <a:pt x="178" y="725"/>
                    <a:pt x="177" y="724"/>
                  </a:cubicBezTo>
                  <a:cubicBezTo>
                    <a:pt x="177" y="724"/>
                    <a:pt x="177" y="723"/>
                    <a:pt x="177" y="723"/>
                  </a:cubicBezTo>
                  <a:cubicBezTo>
                    <a:pt x="178" y="723"/>
                    <a:pt x="178" y="723"/>
                    <a:pt x="178" y="723"/>
                  </a:cubicBezTo>
                  <a:cubicBezTo>
                    <a:pt x="186" y="716"/>
                    <a:pt x="186" y="716"/>
                    <a:pt x="186" y="716"/>
                  </a:cubicBezTo>
                  <a:cubicBezTo>
                    <a:pt x="178" y="717"/>
                    <a:pt x="178" y="717"/>
                    <a:pt x="178" y="717"/>
                  </a:cubicBezTo>
                  <a:cubicBezTo>
                    <a:pt x="178" y="717"/>
                    <a:pt x="178" y="717"/>
                    <a:pt x="178" y="717"/>
                  </a:cubicBezTo>
                  <a:cubicBezTo>
                    <a:pt x="185" y="716"/>
                    <a:pt x="185" y="716"/>
                    <a:pt x="185" y="716"/>
                  </a:cubicBezTo>
                  <a:cubicBezTo>
                    <a:pt x="177" y="712"/>
                    <a:pt x="177" y="712"/>
                    <a:pt x="177" y="712"/>
                  </a:cubicBezTo>
                  <a:cubicBezTo>
                    <a:pt x="176" y="713"/>
                    <a:pt x="176" y="713"/>
                    <a:pt x="175" y="713"/>
                  </a:cubicBezTo>
                  <a:cubicBezTo>
                    <a:pt x="175" y="712"/>
                    <a:pt x="175" y="712"/>
                    <a:pt x="175" y="711"/>
                  </a:cubicBezTo>
                  <a:cubicBezTo>
                    <a:pt x="175" y="711"/>
                    <a:pt x="176" y="710"/>
                    <a:pt x="176" y="711"/>
                  </a:cubicBezTo>
                  <a:cubicBezTo>
                    <a:pt x="176" y="711"/>
                    <a:pt x="177" y="711"/>
                    <a:pt x="177" y="712"/>
                  </a:cubicBezTo>
                  <a:cubicBezTo>
                    <a:pt x="186" y="716"/>
                    <a:pt x="186" y="716"/>
                    <a:pt x="186" y="716"/>
                  </a:cubicBezTo>
                  <a:cubicBezTo>
                    <a:pt x="183" y="708"/>
                    <a:pt x="183" y="708"/>
                    <a:pt x="183" y="708"/>
                  </a:cubicBezTo>
                  <a:cubicBezTo>
                    <a:pt x="183" y="708"/>
                    <a:pt x="183" y="708"/>
                    <a:pt x="183" y="708"/>
                  </a:cubicBezTo>
                  <a:cubicBezTo>
                    <a:pt x="186" y="716"/>
                    <a:pt x="186" y="716"/>
                    <a:pt x="186" y="716"/>
                  </a:cubicBezTo>
                  <a:cubicBezTo>
                    <a:pt x="187" y="706"/>
                    <a:pt x="187" y="706"/>
                    <a:pt x="187" y="706"/>
                  </a:cubicBezTo>
                  <a:cubicBezTo>
                    <a:pt x="187" y="705"/>
                    <a:pt x="186" y="705"/>
                    <a:pt x="186" y="705"/>
                  </a:cubicBezTo>
                  <a:cubicBezTo>
                    <a:pt x="186" y="704"/>
                    <a:pt x="186" y="704"/>
                    <a:pt x="187" y="704"/>
                  </a:cubicBezTo>
                  <a:cubicBezTo>
                    <a:pt x="187" y="704"/>
                    <a:pt x="188" y="704"/>
                    <a:pt x="188" y="704"/>
                  </a:cubicBezTo>
                  <a:cubicBezTo>
                    <a:pt x="188" y="705"/>
                    <a:pt x="188" y="705"/>
                    <a:pt x="187" y="706"/>
                  </a:cubicBezTo>
                  <a:cubicBezTo>
                    <a:pt x="187" y="706"/>
                    <a:pt x="187" y="706"/>
                    <a:pt x="187" y="706"/>
                  </a:cubicBezTo>
                  <a:cubicBezTo>
                    <a:pt x="187" y="716"/>
                    <a:pt x="187" y="716"/>
                    <a:pt x="187" y="716"/>
                  </a:cubicBezTo>
                  <a:cubicBezTo>
                    <a:pt x="192" y="711"/>
                    <a:pt x="192" y="711"/>
                    <a:pt x="192" y="711"/>
                  </a:cubicBezTo>
                  <a:cubicBezTo>
                    <a:pt x="192" y="711"/>
                    <a:pt x="192" y="711"/>
                    <a:pt x="192" y="711"/>
                  </a:cubicBezTo>
                  <a:cubicBezTo>
                    <a:pt x="187" y="716"/>
                    <a:pt x="187" y="716"/>
                    <a:pt x="187" y="716"/>
                  </a:cubicBezTo>
                  <a:cubicBezTo>
                    <a:pt x="197" y="716"/>
                    <a:pt x="197" y="716"/>
                    <a:pt x="197" y="716"/>
                  </a:cubicBezTo>
                  <a:cubicBezTo>
                    <a:pt x="197" y="716"/>
                    <a:pt x="197" y="716"/>
                    <a:pt x="197" y="716"/>
                  </a:cubicBezTo>
                  <a:cubicBezTo>
                    <a:pt x="197" y="715"/>
                    <a:pt x="198" y="715"/>
                    <a:pt x="198" y="715"/>
                  </a:cubicBezTo>
                  <a:cubicBezTo>
                    <a:pt x="199" y="715"/>
                    <a:pt x="199" y="716"/>
                    <a:pt x="199" y="717"/>
                  </a:cubicBezTo>
                  <a:cubicBezTo>
                    <a:pt x="199" y="717"/>
                    <a:pt x="198" y="717"/>
                    <a:pt x="197" y="717"/>
                  </a:cubicBezTo>
                  <a:close/>
                  <a:moveTo>
                    <a:pt x="198" y="710"/>
                  </a:moveTo>
                  <a:cubicBezTo>
                    <a:pt x="196" y="710"/>
                    <a:pt x="195" y="710"/>
                    <a:pt x="193" y="711"/>
                  </a:cubicBezTo>
                  <a:cubicBezTo>
                    <a:pt x="193" y="711"/>
                    <a:pt x="193" y="711"/>
                    <a:pt x="193" y="711"/>
                  </a:cubicBezTo>
                  <a:cubicBezTo>
                    <a:pt x="194" y="709"/>
                    <a:pt x="195" y="707"/>
                    <a:pt x="194" y="705"/>
                  </a:cubicBezTo>
                  <a:cubicBezTo>
                    <a:pt x="195" y="707"/>
                    <a:pt x="197" y="708"/>
                    <a:pt x="198" y="710"/>
                  </a:cubicBezTo>
                  <a:close/>
                  <a:moveTo>
                    <a:pt x="45" y="591"/>
                  </a:moveTo>
                  <a:cubicBezTo>
                    <a:pt x="44" y="591"/>
                    <a:pt x="43" y="591"/>
                    <a:pt x="43" y="591"/>
                  </a:cubicBezTo>
                  <a:cubicBezTo>
                    <a:pt x="42" y="590"/>
                    <a:pt x="42" y="590"/>
                    <a:pt x="42" y="589"/>
                  </a:cubicBezTo>
                  <a:cubicBezTo>
                    <a:pt x="28" y="582"/>
                    <a:pt x="28" y="582"/>
                    <a:pt x="28" y="582"/>
                  </a:cubicBezTo>
                  <a:cubicBezTo>
                    <a:pt x="28" y="582"/>
                    <a:pt x="28" y="582"/>
                    <a:pt x="28" y="582"/>
                  </a:cubicBezTo>
                  <a:cubicBezTo>
                    <a:pt x="37" y="592"/>
                    <a:pt x="37" y="592"/>
                    <a:pt x="37" y="592"/>
                  </a:cubicBezTo>
                  <a:cubicBezTo>
                    <a:pt x="37" y="592"/>
                    <a:pt x="37" y="592"/>
                    <a:pt x="37" y="592"/>
                  </a:cubicBezTo>
                  <a:cubicBezTo>
                    <a:pt x="28" y="582"/>
                    <a:pt x="28" y="582"/>
                    <a:pt x="28" y="582"/>
                  </a:cubicBezTo>
                  <a:cubicBezTo>
                    <a:pt x="25" y="599"/>
                    <a:pt x="25" y="599"/>
                    <a:pt x="25" y="599"/>
                  </a:cubicBezTo>
                  <a:cubicBezTo>
                    <a:pt x="26" y="599"/>
                    <a:pt x="26" y="600"/>
                    <a:pt x="26" y="600"/>
                  </a:cubicBezTo>
                  <a:cubicBezTo>
                    <a:pt x="26" y="601"/>
                    <a:pt x="25" y="602"/>
                    <a:pt x="24" y="602"/>
                  </a:cubicBezTo>
                  <a:cubicBezTo>
                    <a:pt x="24" y="601"/>
                    <a:pt x="23" y="601"/>
                    <a:pt x="23" y="600"/>
                  </a:cubicBezTo>
                  <a:cubicBezTo>
                    <a:pt x="23" y="599"/>
                    <a:pt x="24" y="598"/>
                    <a:pt x="25" y="598"/>
                  </a:cubicBezTo>
                  <a:cubicBezTo>
                    <a:pt x="27" y="582"/>
                    <a:pt x="27" y="582"/>
                    <a:pt x="27" y="582"/>
                  </a:cubicBezTo>
                  <a:cubicBezTo>
                    <a:pt x="18" y="591"/>
                    <a:pt x="18" y="591"/>
                    <a:pt x="18" y="591"/>
                  </a:cubicBezTo>
                  <a:cubicBezTo>
                    <a:pt x="18" y="591"/>
                    <a:pt x="18" y="591"/>
                    <a:pt x="18" y="591"/>
                  </a:cubicBezTo>
                  <a:cubicBezTo>
                    <a:pt x="27" y="581"/>
                    <a:pt x="27" y="581"/>
                    <a:pt x="27" y="581"/>
                  </a:cubicBezTo>
                  <a:cubicBezTo>
                    <a:pt x="26" y="582"/>
                    <a:pt x="26" y="582"/>
                    <a:pt x="26" y="582"/>
                  </a:cubicBezTo>
                  <a:cubicBezTo>
                    <a:pt x="26" y="582"/>
                    <a:pt x="26" y="582"/>
                    <a:pt x="26" y="582"/>
                  </a:cubicBezTo>
                  <a:cubicBezTo>
                    <a:pt x="11" y="586"/>
                    <a:pt x="11" y="586"/>
                    <a:pt x="11" y="586"/>
                  </a:cubicBezTo>
                  <a:cubicBezTo>
                    <a:pt x="11" y="587"/>
                    <a:pt x="11" y="588"/>
                    <a:pt x="10" y="588"/>
                  </a:cubicBezTo>
                  <a:cubicBezTo>
                    <a:pt x="9" y="588"/>
                    <a:pt x="8" y="587"/>
                    <a:pt x="8" y="587"/>
                  </a:cubicBezTo>
                  <a:cubicBezTo>
                    <a:pt x="8" y="586"/>
                    <a:pt x="8" y="585"/>
                    <a:pt x="9" y="584"/>
                  </a:cubicBezTo>
                  <a:cubicBezTo>
                    <a:pt x="10" y="584"/>
                    <a:pt x="10" y="585"/>
                    <a:pt x="11" y="585"/>
                  </a:cubicBezTo>
                  <a:cubicBezTo>
                    <a:pt x="26" y="581"/>
                    <a:pt x="26" y="581"/>
                    <a:pt x="26" y="581"/>
                  </a:cubicBezTo>
                  <a:cubicBezTo>
                    <a:pt x="14" y="576"/>
                    <a:pt x="14" y="576"/>
                    <a:pt x="14" y="576"/>
                  </a:cubicBezTo>
                  <a:cubicBezTo>
                    <a:pt x="14" y="576"/>
                    <a:pt x="14" y="576"/>
                    <a:pt x="14" y="576"/>
                  </a:cubicBezTo>
                  <a:cubicBezTo>
                    <a:pt x="26" y="580"/>
                    <a:pt x="26" y="580"/>
                    <a:pt x="26" y="580"/>
                  </a:cubicBezTo>
                  <a:cubicBezTo>
                    <a:pt x="16" y="568"/>
                    <a:pt x="16" y="568"/>
                    <a:pt x="16" y="568"/>
                  </a:cubicBezTo>
                  <a:cubicBezTo>
                    <a:pt x="15" y="568"/>
                    <a:pt x="14" y="568"/>
                    <a:pt x="14" y="568"/>
                  </a:cubicBezTo>
                  <a:cubicBezTo>
                    <a:pt x="13" y="567"/>
                    <a:pt x="13" y="566"/>
                    <a:pt x="14" y="565"/>
                  </a:cubicBezTo>
                  <a:cubicBezTo>
                    <a:pt x="15" y="565"/>
                    <a:pt x="16" y="565"/>
                    <a:pt x="16" y="565"/>
                  </a:cubicBezTo>
                  <a:cubicBezTo>
                    <a:pt x="17" y="566"/>
                    <a:pt x="17" y="567"/>
                    <a:pt x="16" y="567"/>
                  </a:cubicBezTo>
                  <a:cubicBezTo>
                    <a:pt x="27" y="580"/>
                    <a:pt x="27" y="580"/>
                    <a:pt x="27" y="580"/>
                  </a:cubicBezTo>
                  <a:cubicBezTo>
                    <a:pt x="28" y="566"/>
                    <a:pt x="28" y="566"/>
                    <a:pt x="28" y="566"/>
                  </a:cubicBezTo>
                  <a:cubicBezTo>
                    <a:pt x="28" y="566"/>
                    <a:pt x="28" y="566"/>
                    <a:pt x="28" y="566"/>
                  </a:cubicBezTo>
                  <a:cubicBezTo>
                    <a:pt x="27" y="580"/>
                    <a:pt x="27" y="580"/>
                    <a:pt x="27" y="580"/>
                  </a:cubicBezTo>
                  <a:cubicBezTo>
                    <a:pt x="36" y="566"/>
                    <a:pt x="36" y="566"/>
                    <a:pt x="36" y="566"/>
                  </a:cubicBezTo>
                  <a:cubicBezTo>
                    <a:pt x="35" y="566"/>
                    <a:pt x="35" y="565"/>
                    <a:pt x="35" y="564"/>
                  </a:cubicBezTo>
                  <a:cubicBezTo>
                    <a:pt x="35" y="563"/>
                    <a:pt x="36" y="563"/>
                    <a:pt x="37" y="563"/>
                  </a:cubicBezTo>
                  <a:cubicBezTo>
                    <a:pt x="37" y="563"/>
                    <a:pt x="38" y="563"/>
                    <a:pt x="38" y="564"/>
                  </a:cubicBezTo>
                  <a:cubicBezTo>
                    <a:pt x="37" y="564"/>
                    <a:pt x="37" y="564"/>
                    <a:pt x="37" y="564"/>
                  </a:cubicBezTo>
                  <a:cubicBezTo>
                    <a:pt x="38" y="566"/>
                    <a:pt x="38" y="566"/>
                    <a:pt x="38" y="566"/>
                  </a:cubicBezTo>
                  <a:cubicBezTo>
                    <a:pt x="37" y="566"/>
                    <a:pt x="37" y="567"/>
                    <a:pt x="37" y="566"/>
                  </a:cubicBezTo>
                  <a:cubicBezTo>
                    <a:pt x="37" y="566"/>
                    <a:pt x="36" y="566"/>
                    <a:pt x="36" y="566"/>
                  </a:cubicBezTo>
                  <a:cubicBezTo>
                    <a:pt x="28" y="581"/>
                    <a:pt x="28" y="581"/>
                    <a:pt x="28" y="581"/>
                  </a:cubicBezTo>
                  <a:cubicBezTo>
                    <a:pt x="39" y="578"/>
                    <a:pt x="39" y="578"/>
                    <a:pt x="39" y="578"/>
                  </a:cubicBezTo>
                  <a:cubicBezTo>
                    <a:pt x="39" y="578"/>
                    <a:pt x="39" y="578"/>
                    <a:pt x="39" y="578"/>
                  </a:cubicBezTo>
                  <a:cubicBezTo>
                    <a:pt x="28" y="581"/>
                    <a:pt x="28" y="581"/>
                    <a:pt x="28" y="581"/>
                  </a:cubicBezTo>
                  <a:cubicBezTo>
                    <a:pt x="43" y="588"/>
                    <a:pt x="43" y="588"/>
                    <a:pt x="43" y="588"/>
                  </a:cubicBezTo>
                  <a:cubicBezTo>
                    <a:pt x="43" y="588"/>
                    <a:pt x="43" y="588"/>
                    <a:pt x="43" y="588"/>
                  </a:cubicBezTo>
                  <a:cubicBezTo>
                    <a:pt x="44" y="588"/>
                    <a:pt x="45" y="588"/>
                    <a:pt x="45" y="588"/>
                  </a:cubicBezTo>
                  <a:cubicBezTo>
                    <a:pt x="46" y="589"/>
                    <a:pt x="46" y="590"/>
                    <a:pt x="45" y="591"/>
                  </a:cubicBezTo>
                  <a:close/>
                  <a:moveTo>
                    <a:pt x="43" y="577"/>
                  </a:moveTo>
                  <a:cubicBezTo>
                    <a:pt x="43" y="578"/>
                    <a:pt x="43" y="578"/>
                    <a:pt x="43" y="578"/>
                  </a:cubicBezTo>
                  <a:cubicBezTo>
                    <a:pt x="43" y="578"/>
                    <a:pt x="42" y="578"/>
                    <a:pt x="42" y="578"/>
                  </a:cubicBezTo>
                  <a:cubicBezTo>
                    <a:pt x="42" y="578"/>
                    <a:pt x="42" y="578"/>
                    <a:pt x="42" y="578"/>
                  </a:cubicBezTo>
                  <a:cubicBezTo>
                    <a:pt x="42" y="578"/>
                    <a:pt x="42" y="578"/>
                    <a:pt x="43" y="577"/>
                  </a:cubicBezTo>
                  <a:close/>
                  <a:moveTo>
                    <a:pt x="91" y="523"/>
                  </a:moveTo>
                  <a:cubicBezTo>
                    <a:pt x="91" y="523"/>
                    <a:pt x="92" y="522"/>
                    <a:pt x="92" y="523"/>
                  </a:cubicBezTo>
                  <a:cubicBezTo>
                    <a:pt x="92" y="523"/>
                    <a:pt x="93" y="523"/>
                    <a:pt x="92" y="523"/>
                  </a:cubicBezTo>
                  <a:cubicBezTo>
                    <a:pt x="100" y="527"/>
                    <a:pt x="100" y="527"/>
                    <a:pt x="100" y="527"/>
                  </a:cubicBezTo>
                  <a:cubicBezTo>
                    <a:pt x="96" y="521"/>
                    <a:pt x="96" y="521"/>
                    <a:pt x="96" y="521"/>
                  </a:cubicBezTo>
                  <a:cubicBezTo>
                    <a:pt x="97" y="521"/>
                    <a:pt x="97" y="521"/>
                    <a:pt x="97" y="521"/>
                  </a:cubicBezTo>
                  <a:cubicBezTo>
                    <a:pt x="100" y="526"/>
                    <a:pt x="100" y="526"/>
                    <a:pt x="100" y="526"/>
                  </a:cubicBezTo>
                  <a:cubicBezTo>
                    <a:pt x="100" y="519"/>
                    <a:pt x="100" y="519"/>
                    <a:pt x="100" y="519"/>
                  </a:cubicBezTo>
                  <a:cubicBezTo>
                    <a:pt x="100" y="519"/>
                    <a:pt x="99" y="518"/>
                    <a:pt x="99" y="518"/>
                  </a:cubicBezTo>
                  <a:cubicBezTo>
                    <a:pt x="99" y="518"/>
                    <a:pt x="100" y="517"/>
                    <a:pt x="100" y="517"/>
                  </a:cubicBezTo>
                  <a:cubicBezTo>
                    <a:pt x="101" y="517"/>
                    <a:pt x="101" y="518"/>
                    <a:pt x="101" y="518"/>
                  </a:cubicBezTo>
                  <a:cubicBezTo>
                    <a:pt x="101" y="518"/>
                    <a:pt x="101" y="519"/>
                    <a:pt x="100" y="519"/>
                  </a:cubicBezTo>
                  <a:cubicBezTo>
                    <a:pt x="100" y="527"/>
                    <a:pt x="100" y="527"/>
                    <a:pt x="100" y="527"/>
                  </a:cubicBezTo>
                  <a:cubicBezTo>
                    <a:pt x="105" y="522"/>
                    <a:pt x="105" y="522"/>
                    <a:pt x="105" y="522"/>
                  </a:cubicBezTo>
                  <a:cubicBezTo>
                    <a:pt x="105" y="522"/>
                    <a:pt x="105" y="522"/>
                    <a:pt x="105" y="522"/>
                  </a:cubicBezTo>
                  <a:cubicBezTo>
                    <a:pt x="100" y="527"/>
                    <a:pt x="100" y="527"/>
                    <a:pt x="100" y="527"/>
                  </a:cubicBezTo>
                  <a:cubicBezTo>
                    <a:pt x="108" y="525"/>
                    <a:pt x="108" y="525"/>
                    <a:pt x="108" y="525"/>
                  </a:cubicBezTo>
                  <a:cubicBezTo>
                    <a:pt x="108" y="524"/>
                    <a:pt x="108" y="524"/>
                    <a:pt x="108" y="524"/>
                  </a:cubicBezTo>
                  <a:cubicBezTo>
                    <a:pt x="108" y="524"/>
                    <a:pt x="109" y="524"/>
                    <a:pt x="109" y="524"/>
                  </a:cubicBezTo>
                  <a:cubicBezTo>
                    <a:pt x="109" y="524"/>
                    <a:pt x="109" y="525"/>
                    <a:pt x="109" y="525"/>
                  </a:cubicBezTo>
                  <a:cubicBezTo>
                    <a:pt x="109" y="525"/>
                    <a:pt x="108" y="525"/>
                    <a:pt x="108" y="525"/>
                  </a:cubicBezTo>
                  <a:cubicBezTo>
                    <a:pt x="108" y="525"/>
                    <a:pt x="108" y="525"/>
                    <a:pt x="108" y="525"/>
                  </a:cubicBezTo>
                  <a:cubicBezTo>
                    <a:pt x="100" y="527"/>
                    <a:pt x="100" y="527"/>
                    <a:pt x="100" y="527"/>
                  </a:cubicBezTo>
                  <a:cubicBezTo>
                    <a:pt x="105" y="530"/>
                    <a:pt x="105" y="530"/>
                    <a:pt x="105" y="530"/>
                  </a:cubicBezTo>
                  <a:cubicBezTo>
                    <a:pt x="105" y="530"/>
                    <a:pt x="105" y="530"/>
                    <a:pt x="105" y="530"/>
                  </a:cubicBezTo>
                  <a:cubicBezTo>
                    <a:pt x="100" y="528"/>
                    <a:pt x="100" y="528"/>
                    <a:pt x="100" y="528"/>
                  </a:cubicBezTo>
                  <a:cubicBezTo>
                    <a:pt x="103" y="535"/>
                    <a:pt x="103" y="535"/>
                    <a:pt x="103" y="535"/>
                  </a:cubicBezTo>
                  <a:cubicBezTo>
                    <a:pt x="103" y="535"/>
                    <a:pt x="103" y="535"/>
                    <a:pt x="103" y="535"/>
                  </a:cubicBezTo>
                  <a:cubicBezTo>
                    <a:pt x="104" y="535"/>
                    <a:pt x="104" y="535"/>
                    <a:pt x="104" y="536"/>
                  </a:cubicBezTo>
                  <a:cubicBezTo>
                    <a:pt x="104" y="536"/>
                    <a:pt x="104" y="537"/>
                    <a:pt x="103" y="537"/>
                  </a:cubicBezTo>
                  <a:cubicBezTo>
                    <a:pt x="103" y="537"/>
                    <a:pt x="102" y="536"/>
                    <a:pt x="102" y="536"/>
                  </a:cubicBezTo>
                  <a:cubicBezTo>
                    <a:pt x="102" y="535"/>
                    <a:pt x="103" y="535"/>
                    <a:pt x="103" y="535"/>
                  </a:cubicBezTo>
                  <a:cubicBezTo>
                    <a:pt x="100" y="528"/>
                    <a:pt x="100" y="528"/>
                    <a:pt x="100" y="528"/>
                  </a:cubicBezTo>
                  <a:cubicBezTo>
                    <a:pt x="100" y="528"/>
                    <a:pt x="100" y="528"/>
                    <a:pt x="100" y="528"/>
                  </a:cubicBezTo>
                  <a:cubicBezTo>
                    <a:pt x="100" y="534"/>
                    <a:pt x="100" y="534"/>
                    <a:pt x="100" y="534"/>
                  </a:cubicBezTo>
                  <a:cubicBezTo>
                    <a:pt x="100" y="534"/>
                    <a:pt x="100" y="534"/>
                    <a:pt x="100" y="534"/>
                  </a:cubicBezTo>
                  <a:cubicBezTo>
                    <a:pt x="100" y="528"/>
                    <a:pt x="100" y="528"/>
                    <a:pt x="100" y="528"/>
                  </a:cubicBezTo>
                  <a:cubicBezTo>
                    <a:pt x="94" y="533"/>
                    <a:pt x="94" y="533"/>
                    <a:pt x="94" y="533"/>
                  </a:cubicBezTo>
                  <a:cubicBezTo>
                    <a:pt x="94" y="533"/>
                    <a:pt x="94" y="534"/>
                    <a:pt x="93" y="534"/>
                  </a:cubicBezTo>
                  <a:cubicBezTo>
                    <a:pt x="93" y="534"/>
                    <a:pt x="92" y="534"/>
                    <a:pt x="92" y="534"/>
                  </a:cubicBezTo>
                  <a:cubicBezTo>
                    <a:pt x="92" y="533"/>
                    <a:pt x="92" y="533"/>
                    <a:pt x="92" y="533"/>
                  </a:cubicBezTo>
                  <a:cubicBezTo>
                    <a:pt x="93" y="532"/>
                    <a:pt x="93" y="532"/>
                    <a:pt x="93" y="533"/>
                  </a:cubicBezTo>
                  <a:cubicBezTo>
                    <a:pt x="99" y="527"/>
                    <a:pt x="99" y="527"/>
                    <a:pt x="99" y="527"/>
                  </a:cubicBezTo>
                  <a:cubicBezTo>
                    <a:pt x="93" y="528"/>
                    <a:pt x="93" y="528"/>
                    <a:pt x="93" y="528"/>
                  </a:cubicBezTo>
                  <a:cubicBezTo>
                    <a:pt x="93" y="528"/>
                    <a:pt x="93" y="528"/>
                    <a:pt x="93" y="528"/>
                  </a:cubicBezTo>
                  <a:cubicBezTo>
                    <a:pt x="100" y="527"/>
                    <a:pt x="100" y="527"/>
                    <a:pt x="100" y="527"/>
                  </a:cubicBezTo>
                  <a:cubicBezTo>
                    <a:pt x="99" y="527"/>
                    <a:pt x="99" y="527"/>
                    <a:pt x="99" y="527"/>
                  </a:cubicBezTo>
                  <a:cubicBezTo>
                    <a:pt x="99" y="527"/>
                    <a:pt x="99" y="527"/>
                    <a:pt x="99" y="527"/>
                  </a:cubicBezTo>
                  <a:cubicBezTo>
                    <a:pt x="92" y="524"/>
                    <a:pt x="92" y="524"/>
                    <a:pt x="92" y="524"/>
                  </a:cubicBezTo>
                  <a:cubicBezTo>
                    <a:pt x="92" y="524"/>
                    <a:pt x="92" y="524"/>
                    <a:pt x="91" y="524"/>
                  </a:cubicBezTo>
                  <a:cubicBezTo>
                    <a:pt x="91" y="524"/>
                    <a:pt x="91" y="523"/>
                    <a:pt x="91" y="523"/>
                  </a:cubicBezTo>
                  <a:close/>
                  <a:moveTo>
                    <a:pt x="255" y="435"/>
                  </a:moveTo>
                  <a:cubicBezTo>
                    <a:pt x="255" y="435"/>
                    <a:pt x="255" y="436"/>
                    <a:pt x="255" y="436"/>
                  </a:cubicBezTo>
                  <a:cubicBezTo>
                    <a:pt x="263" y="436"/>
                    <a:pt x="263" y="436"/>
                    <a:pt x="263" y="436"/>
                  </a:cubicBezTo>
                  <a:cubicBezTo>
                    <a:pt x="263" y="436"/>
                    <a:pt x="263" y="436"/>
                    <a:pt x="263" y="436"/>
                  </a:cubicBezTo>
                  <a:cubicBezTo>
                    <a:pt x="257" y="434"/>
                    <a:pt x="257" y="434"/>
                    <a:pt x="257" y="434"/>
                  </a:cubicBezTo>
                  <a:cubicBezTo>
                    <a:pt x="257" y="434"/>
                    <a:pt x="257" y="434"/>
                    <a:pt x="257" y="434"/>
                  </a:cubicBezTo>
                  <a:cubicBezTo>
                    <a:pt x="263" y="436"/>
                    <a:pt x="263" y="436"/>
                    <a:pt x="263" y="436"/>
                  </a:cubicBezTo>
                  <a:cubicBezTo>
                    <a:pt x="261" y="428"/>
                    <a:pt x="261" y="428"/>
                    <a:pt x="261" y="428"/>
                  </a:cubicBezTo>
                  <a:cubicBezTo>
                    <a:pt x="261" y="428"/>
                    <a:pt x="260" y="428"/>
                    <a:pt x="260" y="428"/>
                  </a:cubicBezTo>
                  <a:cubicBezTo>
                    <a:pt x="260" y="427"/>
                    <a:pt x="261" y="427"/>
                    <a:pt x="261" y="427"/>
                  </a:cubicBezTo>
                  <a:cubicBezTo>
                    <a:pt x="261" y="427"/>
                    <a:pt x="262" y="427"/>
                    <a:pt x="262" y="428"/>
                  </a:cubicBezTo>
                  <a:cubicBezTo>
                    <a:pt x="262" y="428"/>
                    <a:pt x="262" y="428"/>
                    <a:pt x="262" y="428"/>
                  </a:cubicBezTo>
                  <a:cubicBezTo>
                    <a:pt x="263" y="436"/>
                    <a:pt x="263" y="436"/>
                    <a:pt x="263" y="436"/>
                  </a:cubicBezTo>
                  <a:cubicBezTo>
                    <a:pt x="266" y="430"/>
                    <a:pt x="266" y="430"/>
                    <a:pt x="266" y="430"/>
                  </a:cubicBezTo>
                  <a:cubicBezTo>
                    <a:pt x="266" y="430"/>
                    <a:pt x="266" y="430"/>
                    <a:pt x="266" y="430"/>
                  </a:cubicBezTo>
                  <a:cubicBezTo>
                    <a:pt x="264" y="436"/>
                    <a:pt x="264" y="436"/>
                    <a:pt x="264" y="436"/>
                  </a:cubicBezTo>
                  <a:cubicBezTo>
                    <a:pt x="264" y="436"/>
                    <a:pt x="264" y="436"/>
                    <a:pt x="264" y="436"/>
                  </a:cubicBezTo>
                  <a:cubicBezTo>
                    <a:pt x="264" y="436"/>
                    <a:pt x="264" y="436"/>
                    <a:pt x="264" y="436"/>
                  </a:cubicBezTo>
                  <a:cubicBezTo>
                    <a:pt x="270" y="432"/>
                    <a:pt x="270" y="432"/>
                    <a:pt x="270" y="432"/>
                  </a:cubicBezTo>
                  <a:cubicBezTo>
                    <a:pt x="270" y="431"/>
                    <a:pt x="270" y="431"/>
                    <a:pt x="270" y="431"/>
                  </a:cubicBezTo>
                  <a:cubicBezTo>
                    <a:pt x="270" y="430"/>
                    <a:pt x="271" y="430"/>
                    <a:pt x="271" y="431"/>
                  </a:cubicBezTo>
                  <a:cubicBezTo>
                    <a:pt x="271" y="431"/>
                    <a:pt x="271" y="432"/>
                    <a:pt x="271" y="432"/>
                  </a:cubicBezTo>
                  <a:cubicBezTo>
                    <a:pt x="271" y="432"/>
                    <a:pt x="270" y="432"/>
                    <a:pt x="270" y="432"/>
                  </a:cubicBezTo>
                  <a:cubicBezTo>
                    <a:pt x="264" y="437"/>
                    <a:pt x="264" y="437"/>
                    <a:pt x="264" y="437"/>
                  </a:cubicBezTo>
                  <a:cubicBezTo>
                    <a:pt x="270" y="436"/>
                    <a:pt x="270" y="436"/>
                    <a:pt x="270" y="436"/>
                  </a:cubicBezTo>
                  <a:cubicBezTo>
                    <a:pt x="270" y="437"/>
                    <a:pt x="270" y="437"/>
                    <a:pt x="270" y="437"/>
                  </a:cubicBezTo>
                  <a:cubicBezTo>
                    <a:pt x="264" y="437"/>
                    <a:pt x="264" y="437"/>
                    <a:pt x="264" y="437"/>
                  </a:cubicBezTo>
                  <a:cubicBezTo>
                    <a:pt x="271" y="441"/>
                    <a:pt x="271" y="441"/>
                    <a:pt x="271" y="441"/>
                  </a:cubicBezTo>
                  <a:cubicBezTo>
                    <a:pt x="271" y="440"/>
                    <a:pt x="271" y="440"/>
                    <a:pt x="272" y="440"/>
                  </a:cubicBezTo>
                  <a:cubicBezTo>
                    <a:pt x="272" y="441"/>
                    <a:pt x="272" y="441"/>
                    <a:pt x="272" y="441"/>
                  </a:cubicBezTo>
                  <a:cubicBezTo>
                    <a:pt x="272" y="442"/>
                    <a:pt x="272" y="442"/>
                    <a:pt x="271" y="442"/>
                  </a:cubicBezTo>
                  <a:cubicBezTo>
                    <a:pt x="271" y="442"/>
                    <a:pt x="271" y="441"/>
                    <a:pt x="271" y="441"/>
                  </a:cubicBezTo>
                  <a:cubicBezTo>
                    <a:pt x="264" y="437"/>
                    <a:pt x="264" y="437"/>
                    <a:pt x="264" y="437"/>
                  </a:cubicBezTo>
                  <a:cubicBezTo>
                    <a:pt x="266" y="444"/>
                    <a:pt x="266" y="444"/>
                    <a:pt x="266" y="444"/>
                  </a:cubicBezTo>
                  <a:cubicBezTo>
                    <a:pt x="265" y="444"/>
                    <a:pt x="265" y="444"/>
                    <a:pt x="265" y="444"/>
                  </a:cubicBezTo>
                  <a:cubicBezTo>
                    <a:pt x="264" y="437"/>
                    <a:pt x="264" y="437"/>
                    <a:pt x="264" y="437"/>
                  </a:cubicBezTo>
                  <a:cubicBezTo>
                    <a:pt x="262" y="445"/>
                    <a:pt x="262" y="445"/>
                    <a:pt x="262" y="445"/>
                  </a:cubicBezTo>
                  <a:cubicBezTo>
                    <a:pt x="262" y="445"/>
                    <a:pt x="263" y="445"/>
                    <a:pt x="263" y="446"/>
                  </a:cubicBezTo>
                  <a:cubicBezTo>
                    <a:pt x="263" y="446"/>
                    <a:pt x="263" y="446"/>
                    <a:pt x="262" y="447"/>
                  </a:cubicBezTo>
                  <a:cubicBezTo>
                    <a:pt x="262" y="447"/>
                    <a:pt x="261" y="446"/>
                    <a:pt x="261" y="446"/>
                  </a:cubicBezTo>
                  <a:cubicBezTo>
                    <a:pt x="261" y="445"/>
                    <a:pt x="261" y="445"/>
                    <a:pt x="262" y="445"/>
                  </a:cubicBezTo>
                  <a:cubicBezTo>
                    <a:pt x="262" y="445"/>
                    <a:pt x="262" y="445"/>
                    <a:pt x="262" y="445"/>
                  </a:cubicBezTo>
                  <a:cubicBezTo>
                    <a:pt x="263" y="437"/>
                    <a:pt x="263" y="437"/>
                    <a:pt x="263" y="437"/>
                  </a:cubicBezTo>
                  <a:cubicBezTo>
                    <a:pt x="259" y="440"/>
                    <a:pt x="259" y="440"/>
                    <a:pt x="259" y="440"/>
                  </a:cubicBezTo>
                  <a:cubicBezTo>
                    <a:pt x="259" y="440"/>
                    <a:pt x="259" y="440"/>
                    <a:pt x="259" y="440"/>
                  </a:cubicBezTo>
                  <a:cubicBezTo>
                    <a:pt x="263" y="437"/>
                    <a:pt x="263" y="437"/>
                    <a:pt x="263" y="437"/>
                  </a:cubicBezTo>
                  <a:cubicBezTo>
                    <a:pt x="255" y="436"/>
                    <a:pt x="255" y="436"/>
                    <a:pt x="255" y="436"/>
                  </a:cubicBezTo>
                  <a:cubicBezTo>
                    <a:pt x="255" y="436"/>
                    <a:pt x="255" y="436"/>
                    <a:pt x="255" y="436"/>
                  </a:cubicBezTo>
                  <a:cubicBezTo>
                    <a:pt x="255" y="437"/>
                    <a:pt x="254" y="437"/>
                    <a:pt x="254" y="437"/>
                  </a:cubicBezTo>
                  <a:cubicBezTo>
                    <a:pt x="254" y="436"/>
                    <a:pt x="254" y="436"/>
                    <a:pt x="254" y="435"/>
                  </a:cubicBezTo>
                  <a:cubicBezTo>
                    <a:pt x="254" y="435"/>
                    <a:pt x="254" y="435"/>
                    <a:pt x="255" y="435"/>
                  </a:cubicBezTo>
                  <a:close/>
                  <a:moveTo>
                    <a:pt x="121" y="400"/>
                  </a:moveTo>
                  <a:cubicBezTo>
                    <a:pt x="107" y="399"/>
                    <a:pt x="107" y="399"/>
                    <a:pt x="107" y="399"/>
                  </a:cubicBezTo>
                  <a:cubicBezTo>
                    <a:pt x="116" y="413"/>
                    <a:pt x="116" y="413"/>
                    <a:pt x="116" y="413"/>
                  </a:cubicBezTo>
                  <a:cubicBezTo>
                    <a:pt x="117" y="413"/>
                    <a:pt x="117" y="413"/>
                    <a:pt x="118" y="414"/>
                  </a:cubicBezTo>
                  <a:cubicBezTo>
                    <a:pt x="118" y="414"/>
                    <a:pt x="118" y="415"/>
                    <a:pt x="117" y="416"/>
                  </a:cubicBezTo>
                  <a:cubicBezTo>
                    <a:pt x="116" y="416"/>
                    <a:pt x="115" y="416"/>
                    <a:pt x="115" y="415"/>
                  </a:cubicBezTo>
                  <a:cubicBezTo>
                    <a:pt x="115" y="415"/>
                    <a:pt x="115" y="414"/>
                    <a:pt x="115" y="413"/>
                  </a:cubicBezTo>
                  <a:cubicBezTo>
                    <a:pt x="106" y="399"/>
                    <a:pt x="106" y="399"/>
                    <a:pt x="106" y="399"/>
                  </a:cubicBezTo>
                  <a:cubicBezTo>
                    <a:pt x="106" y="412"/>
                    <a:pt x="106" y="412"/>
                    <a:pt x="106" y="412"/>
                  </a:cubicBezTo>
                  <a:cubicBezTo>
                    <a:pt x="105" y="412"/>
                    <a:pt x="105" y="412"/>
                    <a:pt x="105" y="412"/>
                  </a:cubicBezTo>
                  <a:cubicBezTo>
                    <a:pt x="106" y="399"/>
                    <a:pt x="106" y="399"/>
                    <a:pt x="106" y="399"/>
                  </a:cubicBezTo>
                  <a:cubicBezTo>
                    <a:pt x="106" y="399"/>
                    <a:pt x="106" y="399"/>
                    <a:pt x="106" y="399"/>
                  </a:cubicBezTo>
                  <a:cubicBezTo>
                    <a:pt x="106" y="399"/>
                    <a:pt x="106" y="399"/>
                    <a:pt x="106" y="399"/>
                  </a:cubicBezTo>
                  <a:cubicBezTo>
                    <a:pt x="97" y="412"/>
                    <a:pt x="97" y="412"/>
                    <a:pt x="97" y="412"/>
                  </a:cubicBezTo>
                  <a:cubicBezTo>
                    <a:pt x="97" y="413"/>
                    <a:pt x="98" y="414"/>
                    <a:pt x="97" y="415"/>
                  </a:cubicBezTo>
                  <a:cubicBezTo>
                    <a:pt x="97" y="415"/>
                    <a:pt x="96" y="415"/>
                    <a:pt x="95" y="415"/>
                  </a:cubicBezTo>
                  <a:cubicBezTo>
                    <a:pt x="94" y="414"/>
                    <a:pt x="94" y="413"/>
                    <a:pt x="94" y="413"/>
                  </a:cubicBezTo>
                  <a:cubicBezTo>
                    <a:pt x="95" y="412"/>
                    <a:pt x="95" y="412"/>
                    <a:pt x="96" y="412"/>
                  </a:cubicBezTo>
                  <a:cubicBezTo>
                    <a:pt x="105" y="398"/>
                    <a:pt x="105" y="398"/>
                    <a:pt x="105" y="398"/>
                  </a:cubicBezTo>
                  <a:cubicBezTo>
                    <a:pt x="93" y="403"/>
                    <a:pt x="93" y="403"/>
                    <a:pt x="93" y="403"/>
                  </a:cubicBezTo>
                  <a:cubicBezTo>
                    <a:pt x="93" y="403"/>
                    <a:pt x="93" y="403"/>
                    <a:pt x="93" y="403"/>
                  </a:cubicBezTo>
                  <a:cubicBezTo>
                    <a:pt x="105" y="398"/>
                    <a:pt x="105" y="398"/>
                    <a:pt x="105" y="398"/>
                  </a:cubicBezTo>
                  <a:cubicBezTo>
                    <a:pt x="89" y="396"/>
                    <a:pt x="89" y="396"/>
                    <a:pt x="89" y="396"/>
                  </a:cubicBezTo>
                  <a:cubicBezTo>
                    <a:pt x="89" y="396"/>
                    <a:pt x="88" y="397"/>
                    <a:pt x="87" y="397"/>
                  </a:cubicBezTo>
                  <a:cubicBezTo>
                    <a:pt x="86" y="396"/>
                    <a:pt x="86" y="396"/>
                    <a:pt x="86" y="395"/>
                  </a:cubicBezTo>
                  <a:cubicBezTo>
                    <a:pt x="86" y="394"/>
                    <a:pt x="87" y="393"/>
                    <a:pt x="88" y="393"/>
                  </a:cubicBezTo>
                  <a:cubicBezTo>
                    <a:pt x="88" y="393"/>
                    <a:pt x="89" y="394"/>
                    <a:pt x="89" y="395"/>
                  </a:cubicBezTo>
                  <a:cubicBezTo>
                    <a:pt x="105" y="398"/>
                    <a:pt x="105" y="398"/>
                    <a:pt x="105" y="398"/>
                  </a:cubicBezTo>
                  <a:cubicBezTo>
                    <a:pt x="97" y="386"/>
                    <a:pt x="97" y="386"/>
                    <a:pt x="97" y="386"/>
                  </a:cubicBezTo>
                  <a:cubicBezTo>
                    <a:pt x="98" y="386"/>
                    <a:pt x="98" y="386"/>
                    <a:pt x="98" y="386"/>
                  </a:cubicBezTo>
                  <a:cubicBezTo>
                    <a:pt x="106" y="398"/>
                    <a:pt x="106" y="398"/>
                    <a:pt x="106" y="398"/>
                  </a:cubicBezTo>
                  <a:cubicBezTo>
                    <a:pt x="103" y="381"/>
                    <a:pt x="103" y="381"/>
                    <a:pt x="103" y="381"/>
                  </a:cubicBezTo>
                  <a:cubicBezTo>
                    <a:pt x="103" y="381"/>
                    <a:pt x="102" y="381"/>
                    <a:pt x="102" y="380"/>
                  </a:cubicBezTo>
                  <a:cubicBezTo>
                    <a:pt x="101" y="380"/>
                    <a:pt x="101" y="379"/>
                    <a:pt x="102" y="378"/>
                  </a:cubicBezTo>
                  <a:cubicBezTo>
                    <a:pt x="103" y="378"/>
                    <a:pt x="104" y="378"/>
                    <a:pt x="105" y="379"/>
                  </a:cubicBezTo>
                  <a:cubicBezTo>
                    <a:pt x="105" y="380"/>
                    <a:pt x="105" y="381"/>
                    <a:pt x="104" y="381"/>
                  </a:cubicBezTo>
                  <a:cubicBezTo>
                    <a:pt x="104" y="381"/>
                    <a:pt x="104" y="381"/>
                    <a:pt x="104" y="381"/>
                  </a:cubicBezTo>
                  <a:cubicBezTo>
                    <a:pt x="106" y="398"/>
                    <a:pt x="106" y="398"/>
                    <a:pt x="106" y="398"/>
                  </a:cubicBezTo>
                  <a:cubicBezTo>
                    <a:pt x="113" y="388"/>
                    <a:pt x="113" y="388"/>
                    <a:pt x="113" y="388"/>
                  </a:cubicBezTo>
                  <a:cubicBezTo>
                    <a:pt x="113" y="388"/>
                    <a:pt x="113" y="388"/>
                    <a:pt x="113" y="388"/>
                  </a:cubicBezTo>
                  <a:cubicBezTo>
                    <a:pt x="107" y="398"/>
                    <a:pt x="107" y="398"/>
                    <a:pt x="107" y="398"/>
                  </a:cubicBezTo>
                  <a:cubicBezTo>
                    <a:pt x="123" y="394"/>
                    <a:pt x="123" y="394"/>
                    <a:pt x="123" y="394"/>
                  </a:cubicBezTo>
                  <a:cubicBezTo>
                    <a:pt x="123" y="394"/>
                    <a:pt x="123" y="394"/>
                    <a:pt x="123" y="394"/>
                  </a:cubicBezTo>
                  <a:cubicBezTo>
                    <a:pt x="123" y="393"/>
                    <a:pt x="124" y="392"/>
                    <a:pt x="125" y="392"/>
                  </a:cubicBezTo>
                  <a:cubicBezTo>
                    <a:pt x="126" y="393"/>
                    <a:pt x="126" y="393"/>
                    <a:pt x="126" y="394"/>
                  </a:cubicBezTo>
                  <a:cubicBezTo>
                    <a:pt x="126" y="395"/>
                    <a:pt x="125" y="396"/>
                    <a:pt x="124" y="396"/>
                  </a:cubicBezTo>
                  <a:cubicBezTo>
                    <a:pt x="124" y="396"/>
                    <a:pt x="123" y="395"/>
                    <a:pt x="123" y="395"/>
                  </a:cubicBezTo>
                  <a:cubicBezTo>
                    <a:pt x="107" y="398"/>
                    <a:pt x="107" y="398"/>
                    <a:pt x="107" y="398"/>
                  </a:cubicBezTo>
                  <a:cubicBezTo>
                    <a:pt x="107" y="399"/>
                    <a:pt x="107" y="399"/>
                    <a:pt x="107" y="399"/>
                  </a:cubicBezTo>
                  <a:cubicBezTo>
                    <a:pt x="121" y="400"/>
                    <a:pt x="121" y="400"/>
                    <a:pt x="121" y="400"/>
                  </a:cubicBezTo>
                  <a:close/>
                  <a:moveTo>
                    <a:pt x="150" y="325"/>
                  </a:moveTo>
                  <a:cubicBezTo>
                    <a:pt x="152" y="325"/>
                    <a:pt x="153" y="326"/>
                    <a:pt x="153" y="326"/>
                  </a:cubicBezTo>
                  <a:cubicBezTo>
                    <a:pt x="153" y="326"/>
                    <a:pt x="152" y="326"/>
                    <a:pt x="150" y="326"/>
                  </a:cubicBezTo>
                  <a:cubicBezTo>
                    <a:pt x="148" y="326"/>
                    <a:pt x="146" y="326"/>
                    <a:pt x="146" y="326"/>
                  </a:cubicBezTo>
                  <a:cubicBezTo>
                    <a:pt x="146" y="325"/>
                    <a:pt x="148" y="325"/>
                    <a:pt x="150" y="325"/>
                  </a:cubicBezTo>
                  <a:close/>
                  <a:moveTo>
                    <a:pt x="146" y="334"/>
                  </a:moveTo>
                  <a:cubicBezTo>
                    <a:pt x="146" y="334"/>
                    <a:pt x="145" y="333"/>
                    <a:pt x="145" y="331"/>
                  </a:cubicBezTo>
                  <a:cubicBezTo>
                    <a:pt x="144" y="329"/>
                    <a:pt x="144" y="327"/>
                    <a:pt x="145" y="327"/>
                  </a:cubicBezTo>
                  <a:cubicBezTo>
                    <a:pt x="145" y="327"/>
                    <a:pt x="146" y="329"/>
                    <a:pt x="146" y="331"/>
                  </a:cubicBezTo>
                  <a:cubicBezTo>
                    <a:pt x="146" y="333"/>
                    <a:pt x="146" y="334"/>
                    <a:pt x="146" y="334"/>
                  </a:cubicBezTo>
                  <a:close/>
                  <a:moveTo>
                    <a:pt x="144" y="325"/>
                  </a:moveTo>
                  <a:cubicBezTo>
                    <a:pt x="144" y="325"/>
                    <a:pt x="145" y="325"/>
                    <a:pt x="145" y="325"/>
                  </a:cubicBezTo>
                  <a:cubicBezTo>
                    <a:pt x="145" y="326"/>
                    <a:pt x="145" y="326"/>
                    <a:pt x="145" y="326"/>
                  </a:cubicBezTo>
                  <a:cubicBezTo>
                    <a:pt x="145" y="327"/>
                    <a:pt x="144" y="327"/>
                    <a:pt x="144" y="326"/>
                  </a:cubicBezTo>
                  <a:cubicBezTo>
                    <a:pt x="144" y="326"/>
                    <a:pt x="144" y="326"/>
                    <a:pt x="144" y="325"/>
                  </a:cubicBezTo>
                  <a:close/>
                  <a:moveTo>
                    <a:pt x="145" y="317"/>
                  </a:moveTo>
                  <a:cubicBezTo>
                    <a:pt x="145" y="317"/>
                    <a:pt x="145" y="318"/>
                    <a:pt x="145" y="320"/>
                  </a:cubicBezTo>
                  <a:cubicBezTo>
                    <a:pt x="145" y="322"/>
                    <a:pt x="145" y="324"/>
                    <a:pt x="145" y="324"/>
                  </a:cubicBezTo>
                  <a:cubicBezTo>
                    <a:pt x="144" y="324"/>
                    <a:pt x="144" y="322"/>
                    <a:pt x="144" y="320"/>
                  </a:cubicBezTo>
                  <a:cubicBezTo>
                    <a:pt x="144" y="318"/>
                    <a:pt x="145" y="317"/>
                    <a:pt x="145" y="317"/>
                  </a:cubicBezTo>
                  <a:close/>
                  <a:moveTo>
                    <a:pt x="139" y="327"/>
                  </a:moveTo>
                  <a:cubicBezTo>
                    <a:pt x="137" y="327"/>
                    <a:pt x="136" y="327"/>
                    <a:pt x="136" y="327"/>
                  </a:cubicBezTo>
                  <a:cubicBezTo>
                    <a:pt x="136" y="327"/>
                    <a:pt x="137" y="326"/>
                    <a:pt x="139" y="326"/>
                  </a:cubicBezTo>
                  <a:cubicBezTo>
                    <a:pt x="141" y="326"/>
                    <a:pt x="143" y="326"/>
                    <a:pt x="143" y="326"/>
                  </a:cubicBezTo>
                  <a:cubicBezTo>
                    <a:pt x="143" y="327"/>
                    <a:pt x="141" y="327"/>
                    <a:pt x="139" y="327"/>
                  </a:cubicBezTo>
                  <a:close/>
                  <a:moveTo>
                    <a:pt x="427" y="150"/>
                  </a:moveTo>
                  <a:cubicBezTo>
                    <a:pt x="427" y="149"/>
                    <a:pt x="430" y="149"/>
                    <a:pt x="432" y="150"/>
                  </a:cubicBezTo>
                  <a:cubicBezTo>
                    <a:pt x="435" y="151"/>
                    <a:pt x="437" y="152"/>
                    <a:pt x="437" y="152"/>
                  </a:cubicBezTo>
                  <a:cubicBezTo>
                    <a:pt x="437" y="152"/>
                    <a:pt x="435" y="152"/>
                    <a:pt x="432" y="152"/>
                  </a:cubicBezTo>
                  <a:cubicBezTo>
                    <a:pt x="429" y="151"/>
                    <a:pt x="427" y="150"/>
                    <a:pt x="427" y="150"/>
                  </a:cubicBezTo>
                  <a:close/>
                  <a:moveTo>
                    <a:pt x="426" y="147"/>
                  </a:moveTo>
                  <a:cubicBezTo>
                    <a:pt x="426" y="146"/>
                    <a:pt x="426" y="144"/>
                    <a:pt x="426" y="141"/>
                  </a:cubicBezTo>
                  <a:cubicBezTo>
                    <a:pt x="427" y="139"/>
                    <a:pt x="428" y="137"/>
                    <a:pt x="428" y="137"/>
                  </a:cubicBezTo>
                  <a:cubicBezTo>
                    <a:pt x="428" y="137"/>
                    <a:pt x="429" y="139"/>
                    <a:pt x="428" y="142"/>
                  </a:cubicBezTo>
                  <a:cubicBezTo>
                    <a:pt x="427" y="145"/>
                    <a:pt x="427" y="147"/>
                    <a:pt x="426" y="147"/>
                  </a:cubicBezTo>
                  <a:close/>
                  <a:moveTo>
                    <a:pt x="426" y="150"/>
                  </a:moveTo>
                  <a:cubicBezTo>
                    <a:pt x="425" y="150"/>
                    <a:pt x="425" y="150"/>
                    <a:pt x="424" y="150"/>
                  </a:cubicBezTo>
                  <a:cubicBezTo>
                    <a:pt x="424" y="149"/>
                    <a:pt x="424" y="149"/>
                    <a:pt x="425" y="148"/>
                  </a:cubicBezTo>
                  <a:cubicBezTo>
                    <a:pt x="425" y="148"/>
                    <a:pt x="426" y="148"/>
                    <a:pt x="426" y="149"/>
                  </a:cubicBezTo>
                  <a:cubicBezTo>
                    <a:pt x="426" y="149"/>
                    <a:pt x="426" y="150"/>
                    <a:pt x="426" y="150"/>
                  </a:cubicBezTo>
                  <a:close/>
                  <a:moveTo>
                    <a:pt x="425" y="156"/>
                  </a:moveTo>
                  <a:cubicBezTo>
                    <a:pt x="425" y="159"/>
                    <a:pt x="423" y="161"/>
                    <a:pt x="423" y="161"/>
                  </a:cubicBezTo>
                  <a:cubicBezTo>
                    <a:pt x="423" y="161"/>
                    <a:pt x="423" y="159"/>
                    <a:pt x="423" y="156"/>
                  </a:cubicBezTo>
                  <a:cubicBezTo>
                    <a:pt x="423" y="153"/>
                    <a:pt x="424" y="151"/>
                    <a:pt x="425" y="151"/>
                  </a:cubicBezTo>
                  <a:cubicBezTo>
                    <a:pt x="425" y="151"/>
                    <a:pt x="425" y="154"/>
                    <a:pt x="425" y="156"/>
                  </a:cubicBezTo>
                  <a:close/>
                  <a:moveTo>
                    <a:pt x="417" y="149"/>
                  </a:moveTo>
                  <a:cubicBezTo>
                    <a:pt x="414" y="149"/>
                    <a:pt x="412" y="148"/>
                    <a:pt x="412" y="148"/>
                  </a:cubicBezTo>
                  <a:cubicBezTo>
                    <a:pt x="412" y="148"/>
                    <a:pt x="415" y="147"/>
                    <a:pt x="417" y="147"/>
                  </a:cubicBezTo>
                  <a:cubicBezTo>
                    <a:pt x="420" y="148"/>
                    <a:pt x="422" y="149"/>
                    <a:pt x="422" y="149"/>
                  </a:cubicBezTo>
                  <a:cubicBezTo>
                    <a:pt x="422" y="150"/>
                    <a:pt x="420" y="150"/>
                    <a:pt x="417" y="149"/>
                  </a:cubicBezTo>
                  <a:close/>
                  <a:moveTo>
                    <a:pt x="597" y="62"/>
                  </a:moveTo>
                  <a:cubicBezTo>
                    <a:pt x="596" y="63"/>
                    <a:pt x="595" y="63"/>
                    <a:pt x="595" y="62"/>
                  </a:cubicBezTo>
                  <a:cubicBezTo>
                    <a:pt x="594" y="62"/>
                    <a:pt x="594" y="61"/>
                    <a:pt x="594" y="60"/>
                  </a:cubicBezTo>
                  <a:cubicBezTo>
                    <a:pt x="595" y="59"/>
                    <a:pt x="595" y="59"/>
                    <a:pt x="596" y="59"/>
                  </a:cubicBezTo>
                  <a:cubicBezTo>
                    <a:pt x="605" y="45"/>
                    <a:pt x="605" y="45"/>
                    <a:pt x="605" y="45"/>
                  </a:cubicBezTo>
                  <a:cubicBezTo>
                    <a:pt x="593" y="50"/>
                    <a:pt x="593" y="50"/>
                    <a:pt x="593" y="50"/>
                  </a:cubicBezTo>
                  <a:cubicBezTo>
                    <a:pt x="593" y="50"/>
                    <a:pt x="593" y="50"/>
                    <a:pt x="593" y="50"/>
                  </a:cubicBezTo>
                  <a:cubicBezTo>
                    <a:pt x="605" y="45"/>
                    <a:pt x="605" y="45"/>
                    <a:pt x="605" y="45"/>
                  </a:cubicBezTo>
                  <a:cubicBezTo>
                    <a:pt x="604" y="45"/>
                    <a:pt x="604" y="45"/>
                    <a:pt x="604" y="45"/>
                  </a:cubicBezTo>
                  <a:cubicBezTo>
                    <a:pt x="604" y="45"/>
                    <a:pt x="604" y="45"/>
                    <a:pt x="604" y="45"/>
                  </a:cubicBezTo>
                  <a:cubicBezTo>
                    <a:pt x="589" y="42"/>
                    <a:pt x="589" y="42"/>
                    <a:pt x="589" y="42"/>
                  </a:cubicBezTo>
                  <a:cubicBezTo>
                    <a:pt x="588" y="43"/>
                    <a:pt x="588" y="44"/>
                    <a:pt x="587" y="44"/>
                  </a:cubicBezTo>
                  <a:cubicBezTo>
                    <a:pt x="586" y="43"/>
                    <a:pt x="585" y="43"/>
                    <a:pt x="586" y="42"/>
                  </a:cubicBezTo>
                  <a:cubicBezTo>
                    <a:pt x="586" y="41"/>
                    <a:pt x="586" y="40"/>
                    <a:pt x="587" y="40"/>
                  </a:cubicBezTo>
                  <a:cubicBezTo>
                    <a:pt x="588" y="40"/>
                    <a:pt x="589" y="41"/>
                    <a:pt x="589" y="42"/>
                  </a:cubicBezTo>
                  <a:cubicBezTo>
                    <a:pt x="605" y="44"/>
                    <a:pt x="605" y="44"/>
                    <a:pt x="605" y="44"/>
                  </a:cubicBezTo>
                  <a:cubicBezTo>
                    <a:pt x="595" y="35"/>
                    <a:pt x="595" y="35"/>
                    <a:pt x="595" y="35"/>
                  </a:cubicBezTo>
                  <a:cubicBezTo>
                    <a:pt x="595" y="35"/>
                    <a:pt x="595" y="35"/>
                    <a:pt x="595" y="35"/>
                  </a:cubicBezTo>
                  <a:cubicBezTo>
                    <a:pt x="605" y="43"/>
                    <a:pt x="605" y="43"/>
                    <a:pt x="605" y="43"/>
                  </a:cubicBezTo>
                  <a:cubicBezTo>
                    <a:pt x="600" y="28"/>
                    <a:pt x="600" y="28"/>
                    <a:pt x="600" y="28"/>
                  </a:cubicBezTo>
                  <a:cubicBezTo>
                    <a:pt x="600" y="28"/>
                    <a:pt x="599" y="28"/>
                    <a:pt x="599" y="27"/>
                  </a:cubicBezTo>
                  <a:cubicBezTo>
                    <a:pt x="598" y="26"/>
                    <a:pt x="599" y="25"/>
                    <a:pt x="600" y="25"/>
                  </a:cubicBezTo>
                  <a:cubicBezTo>
                    <a:pt x="601" y="24"/>
                    <a:pt x="602" y="25"/>
                    <a:pt x="602" y="26"/>
                  </a:cubicBezTo>
                  <a:cubicBezTo>
                    <a:pt x="602" y="26"/>
                    <a:pt x="602" y="27"/>
                    <a:pt x="601" y="28"/>
                  </a:cubicBezTo>
                  <a:cubicBezTo>
                    <a:pt x="606" y="43"/>
                    <a:pt x="606" y="43"/>
                    <a:pt x="606" y="43"/>
                  </a:cubicBezTo>
                  <a:cubicBezTo>
                    <a:pt x="612" y="31"/>
                    <a:pt x="612" y="31"/>
                    <a:pt x="612" y="31"/>
                  </a:cubicBezTo>
                  <a:cubicBezTo>
                    <a:pt x="613" y="31"/>
                    <a:pt x="613" y="31"/>
                    <a:pt x="613" y="31"/>
                  </a:cubicBezTo>
                  <a:cubicBezTo>
                    <a:pt x="606" y="44"/>
                    <a:pt x="606" y="44"/>
                    <a:pt x="606" y="44"/>
                  </a:cubicBezTo>
                  <a:cubicBezTo>
                    <a:pt x="619" y="34"/>
                    <a:pt x="619" y="34"/>
                    <a:pt x="619" y="34"/>
                  </a:cubicBezTo>
                  <a:cubicBezTo>
                    <a:pt x="619" y="34"/>
                    <a:pt x="619" y="33"/>
                    <a:pt x="620" y="33"/>
                  </a:cubicBezTo>
                  <a:cubicBezTo>
                    <a:pt x="620" y="32"/>
                    <a:pt x="621" y="32"/>
                    <a:pt x="622" y="32"/>
                  </a:cubicBezTo>
                  <a:cubicBezTo>
                    <a:pt x="623" y="33"/>
                    <a:pt x="623" y="34"/>
                    <a:pt x="622" y="34"/>
                  </a:cubicBezTo>
                  <a:cubicBezTo>
                    <a:pt x="622" y="35"/>
                    <a:pt x="621" y="35"/>
                    <a:pt x="620" y="35"/>
                  </a:cubicBezTo>
                  <a:cubicBezTo>
                    <a:pt x="620" y="35"/>
                    <a:pt x="620" y="35"/>
                    <a:pt x="620" y="35"/>
                  </a:cubicBezTo>
                  <a:cubicBezTo>
                    <a:pt x="606" y="44"/>
                    <a:pt x="606" y="44"/>
                    <a:pt x="606" y="44"/>
                  </a:cubicBezTo>
                  <a:cubicBezTo>
                    <a:pt x="618" y="46"/>
                    <a:pt x="618" y="46"/>
                    <a:pt x="618" y="46"/>
                  </a:cubicBezTo>
                  <a:cubicBezTo>
                    <a:pt x="617" y="47"/>
                    <a:pt x="617" y="47"/>
                    <a:pt x="617" y="47"/>
                  </a:cubicBezTo>
                  <a:cubicBezTo>
                    <a:pt x="606" y="45"/>
                    <a:pt x="606" y="45"/>
                    <a:pt x="606" y="45"/>
                  </a:cubicBezTo>
                  <a:cubicBezTo>
                    <a:pt x="617" y="58"/>
                    <a:pt x="617" y="58"/>
                    <a:pt x="617" y="58"/>
                  </a:cubicBezTo>
                  <a:cubicBezTo>
                    <a:pt x="617" y="57"/>
                    <a:pt x="617" y="57"/>
                    <a:pt x="617" y="57"/>
                  </a:cubicBezTo>
                  <a:cubicBezTo>
                    <a:pt x="618" y="57"/>
                    <a:pt x="619" y="58"/>
                    <a:pt x="619" y="59"/>
                  </a:cubicBezTo>
                  <a:cubicBezTo>
                    <a:pt x="619" y="59"/>
                    <a:pt x="619" y="60"/>
                    <a:pt x="618" y="61"/>
                  </a:cubicBezTo>
                  <a:cubicBezTo>
                    <a:pt x="617" y="61"/>
                    <a:pt x="616" y="60"/>
                    <a:pt x="616" y="60"/>
                  </a:cubicBezTo>
                  <a:cubicBezTo>
                    <a:pt x="616" y="59"/>
                    <a:pt x="616" y="58"/>
                    <a:pt x="616" y="58"/>
                  </a:cubicBezTo>
                  <a:cubicBezTo>
                    <a:pt x="606" y="45"/>
                    <a:pt x="606" y="45"/>
                    <a:pt x="606" y="45"/>
                  </a:cubicBezTo>
                  <a:cubicBezTo>
                    <a:pt x="606" y="45"/>
                    <a:pt x="606" y="45"/>
                    <a:pt x="606" y="45"/>
                  </a:cubicBezTo>
                  <a:cubicBezTo>
                    <a:pt x="610" y="58"/>
                    <a:pt x="610" y="58"/>
                    <a:pt x="610" y="58"/>
                  </a:cubicBezTo>
                  <a:cubicBezTo>
                    <a:pt x="610" y="59"/>
                    <a:pt x="610" y="59"/>
                    <a:pt x="610" y="59"/>
                  </a:cubicBezTo>
                  <a:cubicBezTo>
                    <a:pt x="605" y="46"/>
                    <a:pt x="605" y="46"/>
                    <a:pt x="605" y="46"/>
                  </a:cubicBezTo>
                  <a:cubicBezTo>
                    <a:pt x="597" y="60"/>
                    <a:pt x="597" y="60"/>
                    <a:pt x="597" y="60"/>
                  </a:cubicBezTo>
                  <a:cubicBezTo>
                    <a:pt x="597" y="60"/>
                    <a:pt x="597" y="61"/>
                    <a:pt x="597" y="62"/>
                  </a:cubicBezTo>
                  <a:close/>
                  <a:moveTo>
                    <a:pt x="1795" y="730"/>
                  </a:moveTo>
                  <a:cubicBezTo>
                    <a:pt x="1796" y="728"/>
                    <a:pt x="1799" y="727"/>
                    <a:pt x="1799" y="727"/>
                  </a:cubicBezTo>
                  <a:cubicBezTo>
                    <a:pt x="1799" y="727"/>
                    <a:pt x="1798" y="729"/>
                    <a:pt x="1796" y="731"/>
                  </a:cubicBezTo>
                  <a:cubicBezTo>
                    <a:pt x="1794" y="733"/>
                    <a:pt x="1792" y="734"/>
                    <a:pt x="1792" y="734"/>
                  </a:cubicBezTo>
                  <a:cubicBezTo>
                    <a:pt x="1792" y="733"/>
                    <a:pt x="1793" y="732"/>
                    <a:pt x="1795" y="730"/>
                  </a:cubicBezTo>
                  <a:close/>
                  <a:moveTo>
                    <a:pt x="1799" y="742"/>
                  </a:moveTo>
                  <a:cubicBezTo>
                    <a:pt x="1799" y="742"/>
                    <a:pt x="1797" y="741"/>
                    <a:pt x="1795" y="740"/>
                  </a:cubicBezTo>
                  <a:cubicBezTo>
                    <a:pt x="1793" y="738"/>
                    <a:pt x="1792" y="737"/>
                    <a:pt x="1792" y="736"/>
                  </a:cubicBezTo>
                  <a:cubicBezTo>
                    <a:pt x="1792" y="736"/>
                    <a:pt x="1794" y="737"/>
                    <a:pt x="1796" y="738"/>
                  </a:cubicBezTo>
                  <a:cubicBezTo>
                    <a:pt x="1798" y="740"/>
                    <a:pt x="1799" y="742"/>
                    <a:pt x="1799" y="742"/>
                  </a:cubicBezTo>
                  <a:close/>
                  <a:moveTo>
                    <a:pt x="1979" y="1367"/>
                  </a:moveTo>
                  <a:cubicBezTo>
                    <a:pt x="1978" y="1361"/>
                    <a:pt x="1972" y="1357"/>
                    <a:pt x="1966" y="1359"/>
                  </a:cubicBezTo>
                  <a:cubicBezTo>
                    <a:pt x="1966" y="1359"/>
                    <a:pt x="1966" y="1359"/>
                    <a:pt x="1965" y="1359"/>
                  </a:cubicBezTo>
                  <a:cubicBezTo>
                    <a:pt x="1966" y="1358"/>
                    <a:pt x="1966" y="1356"/>
                    <a:pt x="1965" y="1354"/>
                  </a:cubicBezTo>
                  <a:cubicBezTo>
                    <a:pt x="1963" y="1348"/>
                    <a:pt x="1958" y="1345"/>
                    <a:pt x="1952" y="1346"/>
                  </a:cubicBezTo>
                  <a:cubicBezTo>
                    <a:pt x="1948" y="1348"/>
                    <a:pt x="1945" y="1352"/>
                    <a:pt x="1945" y="1357"/>
                  </a:cubicBezTo>
                  <a:cubicBezTo>
                    <a:pt x="1942" y="1355"/>
                    <a:pt x="1939" y="1354"/>
                    <a:pt x="1936" y="1355"/>
                  </a:cubicBezTo>
                  <a:cubicBezTo>
                    <a:pt x="1932" y="1356"/>
                    <a:pt x="1930" y="1359"/>
                    <a:pt x="1929" y="1363"/>
                  </a:cubicBezTo>
                  <a:cubicBezTo>
                    <a:pt x="1928" y="1362"/>
                    <a:pt x="1927" y="1360"/>
                    <a:pt x="1925" y="1359"/>
                  </a:cubicBezTo>
                  <a:cubicBezTo>
                    <a:pt x="1923" y="1356"/>
                    <a:pt x="1920" y="1353"/>
                    <a:pt x="1917" y="1350"/>
                  </a:cubicBezTo>
                  <a:cubicBezTo>
                    <a:pt x="1911" y="1344"/>
                    <a:pt x="1905" y="1339"/>
                    <a:pt x="1898" y="1334"/>
                  </a:cubicBezTo>
                  <a:cubicBezTo>
                    <a:pt x="1879" y="1320"/>
                    <a:pt x="1879" y="1320"/>
                    <a:pt x="1879" y="1320"/>
                  </a:cubicBezTo>
                  <a:cubicBezTo>
                    <a:pt x="1878" y="1320"/>
                    <a:pt x="1878" y="1319"/>
                    <a:pt x="1877" y="1319"/>
                  </a:cubicBezTo>
                  <a:cubicBezTo>
                    <a:pt x="1877" y="1318"/>
                    <a:pt x="1877" y="1318"/>
                    <a:pt x="1877" y="1318"/>
                  </a:cubicBezTo>
                  <a:cubicBezTo>
                    <a:pt x="1877" y="1318"/>
                    <a:pt x="1877" y="1318"/>
                    <a:pt x="1877" y="1318"/>
                  </a:cubicBezTo>
                  <a:cubicBezTo>
                    <a:pt x="1877" y="1318"/>
                    <a:pt x="1877" y="1318"/>
                    <a:pt x="1877" y="1318"/>
                  </a:cubicBezTo>
                  <a:cubicBezTo>
                    <a:pt x="1874" y="1316"/>
                    <a:pt x="1872" y="1315"/>
                    <a:pt x="1869" y="1313"/>
                  </a:cubicBezTo>
                  <a:cubicBezTo>
                    <a:pt x="1866" y="1310"/>
                    <a:pt x="1863" y="1308"/>
                    <a:pt x="1860" y="1305"/>
                  </a:cubicBezTo>
                  <a:cubicBezTo>
                    <a:pt x="1857" y="1303"/>
                    <a:pt x="1854" y="1300"/>
                    <a:pt x="1852" y="1297"/>
                  </a:cubicBezTo>
                  <a:cubicBezTo>
                    <a:pt x="1850" y="1295"/>
                    <a:pt x="1850" y="1295"/>
                    <a:pt x="1850" y="1295"/>
                  </a:cubicBezTo>
                  <a:cubicBezTo>
                    <a:pt x="1848" y="1293"/>
                    <a:pt x="1848" y="1293"/>
                    <a:pt x="1848" y="1293"/>
                  </a:cubicBezTo>
                  <a:cubicBezTo>
                    <a:pt x="1844" y="1288"/>
                    <a:pt x="1844" y="1288"/>
                    <a:pt x="1844" y="1288"/>
                  </a:cubicBezTo>
                  <a:cubicBezTo>
                    <a:pt x="1841" y="1285"/>
                    <a:pt x="1838" y="1282"/>
                    <a:pt x="1834" y="1279"/>
                  </a:cubicBezTo>
                  <a:cubicBezTo>
                    <a:pt x="1831" y="1277"/>
                    <a:pt x="1827" y="1274"/>
                    <a:pt x="1824" y="1273"/>
                  </a:cubicBezTo>
                  <a:cubicBezTo>
                    <a:pt x="1820" y="1271"/>
                    <a:pt x="1816" y="1269"/>
                    <a:pt x="1813" y="1268"/>
                  </a:cubicBezTo>
                  <a:cubicBezTo>
                    <a:pt x="1804" y="1264"/>
                    <a:pt x="1804" y="1264"/>
                    <a:pt x="1804" y="1264"/>
                  </a:cubicBezTo>
                  <a:cubicBezTo>
                    <a:pt x="1804" y="1264"/>
                    <a:pt x="1803" y="1263"/>
                    <a:pt x="1802" y="1263"/>
                  </a:cubicBezTo>
                  <a:cubicBezTo>
                    <a:pt x="1801" y="1262"/>
                    <a:pt x="1800" y="1261"/>
                    <a:pt x="1799" y="1261"/>
                  </a:cubicBezTo>
                  <a:cubicBezTo>
                    <a:pt x="1797" y="1260"/>
                    <a:pt x="1797" y="1260"/>
                    <a:pt x="1797" y="1260"/>
                  </a:cubicBezTo>
                  <a:cubicBezTo>
                    <a:pt x="1797" y="1259"/>
                    <a:pt x="1797" y="1259"/>
                    <a:pt x="1797" y="1259"/>
                  </a:cubicBezTo>
                  <a:cubicBezTo>
                    <a:pt x="1797" y="1259"/>
                    <a:pt x="1797" y="1259"/>
                    <a:pt x="1797" y="1259"/>
                  </a:cubicBezTo>
                  <a:cubicBezTo>
                    <a:pt x="1796" y="1259"/>
                    <a:pt x="1796" y="1259"/>
                    <a:pt x="1796" y="1259"/>
                  </a:cubicBezTo>
                  <a:cubicBezTo>
                    <a:pt x="1796" y="1259"/>
                    <a:pt x="1796" y="1259"/>
                    <a:pt x="1796" y="1259"/>
                  </a:cubicBezTo>
                  <a:cubicBezTo>
                    <a:pt x="1796" y="1259"/>
                    <a:pt x="1796" y="1259"/>
                    <a:pt x="1797" y="1259"/>
                  </a:cubicBezTo>
                  <a:cubicBezTo>
                    <a:pt x="1797" y="1259"/>
                    <a:pt x="1797" y="1259"/>
                    <a:pt x="1797" y="1259"/>
                  </a:cubicBezTo>
                  <a:cubicBezTo>
                    <a:pt x="1797" y="1259"/>
                    <a:pt x="1797" y="1259"/>
                    <a:pt x="1797" y="1259"/>
                  </a:cubicBezTo>
                  <a:cubicBezTo>
                    <a:pt x="1796" y="1259"/>
                    <a:pt x="1796" y="1259"/>
                    <a:pt x="1796" y="1259"/>
                  </a:cubicBezTo>
                  <a:cubicBezTo>
                    <a:pt x="1794" y="1257"/>
                    <a:pt x="1792" y="1255"/>
                    <a:pt x="1790" y="1254"/>
                  </a:cubicBezTo>
                  <a:cubicBezTo>
                    <a:pt x="1790" y="1253"/>
                    <a:pt x="1790" y="1253"/>
                    <a:pt x="1790" y="1253"/>
                  </a:cubicBezTo>
                  <a:cubicBezTo>
                    <a:pt x="1793" y="1255"/>
                    <a:pt x="1796" y="1255"/>
                    <a:pt x="1798" y="1253"/>
                  </a:cubicBezTo>
                  <a:cubicBezTo>
                    <a:pt x="1799" y="1251"/>
                    <a:pt x="1800" y="1249"/>
                    <a:pt x="1800" y="1248"/>
                  </a:cubicBezTo>
                  <a:cubicBezTo>
                    <a:pt x="1802" y="1250"/>
                    <a:pt x="1806" y="1250"/>
                    <a:pt x="1808" y="1248"/>
                  </a:cubicBezTo>
                  <a:cubicBezTo>
                    <a:pt x="1811" y="1246"/>
                    <a:pt x="1811" y="1241"/>
                    <a:pt x="1808" y="1239"/>
                  </a:cubicBezTo>
                  <a:cubicBezTo>
                    <a:pt x="1808" y="1238"/>
                    <a:pt x="1807" y="1238"/>
                    <a:pt x="1806" y="1237"/>
                  </a:cubicBezTo>
                  <a:cubicBezTo>
                    <a:pt x="1806" y="1237"/>
                    <a:pt x="1807" y="1237"/>
                    <a:pt x="1807" y="1237"/>
                  </a:cubicBezTo>
                  <a:cubicBezTo>
                    <a:pt x="1809" y="1235"/>
                    <a:pt x="1809" y="1230"/>
                    <a:pt x="1807" y="1228"/>
                  </a:cubicBezTo>
                  <a:cubicBezTo>
                    <a:pt x="1804" y="1225"/>
                    <a:pt x="1800" y="1225"/>
                    <a:pt x="1798" y="1227"/>
                  </a:cubicBezTo>
                  <a:cubicBezTo>
                    <a:pt x="1797" y="1227"/>
                    <a:pt x="1797" y="1227"/>
                    <a:pt x="1797" y="1228"/>
                  </a:cubicBezTo>
                  <a:cubicBezTo>
                    <a:pt x="1797" y="1227"/>
                    <a:pt x="1796" y="1226"/>
                    <a:pt x="1795" y="1225"/>
                  </a:cubicBezTo>
                  <a:cubicBezTo>
                    <a:pt x="1793" y="1222"/>
                    <a:pt x="1789" y="1222"/>
                    <a:pt x="1786" y="1224"/>
                  </a:cubicBezTo>
                  <a:cubicBezTo>
                    <a:pt x="1784" y="1226"/>
                    <a:pt x="1784" y="1229"/>
                    <a:pt x="1785" y="1232"/>
                  </a:cubicBezTo>
                  <a:cubicBezTo>
                    <a:pt x="1783" y="1231"/>
                    <a:pt x="1781" y="1232"/>
                    <a:pt x="1780" y="1233"/>
                  </a:cubicBezTo>
                  <a:cubicBezTo>
                    <a:pt x="1779" y="1234"/>
                    <a:pt x="1778" y="1235"/>
                    <a:pt x="1778" y="1237"/>
                  </a:cubicBezTo>
                  <a:cubicBezTo>
                    <a:pt x="1777" y="1234"/>
                    <a:pt x="1775" y="1231"/>
                    <a:pt x="1774" y="1229"/>
                  </a:cubicBezTo>
                  <a:cubicBezTo>
                    <a:pt x="1772" y="1225"/>
                    <a:pt x="1772" y="1225"/>
                    <a:pt x="1772" y="1225"/>
                  </a:cubicBezTo>
                  <a:cubicBezTo>
                    <a:pt x="1770" y="1222"/>
                    <a:pt x="1770" y="1222"/>
                    <a:pt x="1770" y="1222"/>
                  </a:cubicBezTo>
                  <a:cubicBezTo>
                    <a:pt x="1773" y="1212"/>
                    <a:pt x="1775" y="1202"/>
                    <a:pt x="1779" y="1193"/>
                  </a:cubicBezTo>
                  <a:cubicBezTo>
                    <a:pt x="1785" y="1180"/>
                    <a:pt x="1792" y="1168"/>
                    <a:pt x="1802" y="1158"/>
                  </a:cubicBezTo>
                  <a:cubicBezTo>
                    <a:pt x="1804" y="1155"/>
                    <a:pt x="1807" y="1152"/>
                    <a:pt x="1809" y="1149"/>
                  </a:cubicBezTo>
                  <a:cubicBezTo>
                    <a:pt x="1811" y="1145"/>
                    <a:pt x="1812" y="1142"/>
                    <a:pt x="1814" y="1139"/>
                  </a:cubicBezTo>
                  <a:cubicBezTo>
                    <a:pt x="1817" y="1132"/>
                    <a:pt x="1820" y="1125"/>
                    <a:pt x="1820" y="1116"/>
                  </a:cubicBezTo>
                  <a:cubicBezTo>
                    <a:pt x="1820" y="1115"/>
                    <a:pt x="1820" y="1115"/>
                    <a:pt x="1820" y="1115"/>
                  </a:cubicBezTo>
                  <a:cubicBezTo>
                    <a:pt x="1820" y="1115"/>
                    <a:pt x="1820" y="1115"/>
                    <a:pt x="1820" y="1115"/>
                  </a:cubicBezTo>
                  <a:cubicBezTo>
                    <a:pt x="1819" y="1114"/>
                    <a:pt x="1820" y="1115"/>
                    <a:pt x="1819" y="1114"/>
                  </a:cubicBezTo>
                  <a:cubicBezTo>
                    <a:pt x="1819" y="1114"/>
                    <a:pt x="1819" y="1114"/>
                    <a:pt x="1819" y="1114"/>
                  </a:cubicBezTo>
                  <a:cubicBezTo>
                    <a:pt x="1819" y="1112"/>
                    <a:pt x="1819" y="1112"/>
                    <a:pt x="1819" y="1112"/>
                  </a:cubicBezTo>
                  <a:cubicBezTo>
                    <a:pt x="1819" y="1111"/>
                    <a:pt x="1819" y="1111"/>
                    <a:pt x="1819" y="1111"/>
                  </a:cubicBezTo>
                  <a:cubicBezTo>
                    <a:pt x="1819" y="1111"/>
                    <a:pt x="1819" y="1111"/>
                    <a:pt x="1819" y="1111"/>
                  </a:cubicBezTo>
                  <a:cubicBezTo>
                    <a:pt x="1819" y="1111"/>
                    <a:pt x="1819" y="1111"/>
                    <a:pt x="1818" y="1110"/>
                  </a:cubicBezTo>
                  <a:cubicBezTo>
                    <a:pt x="1818" y="1110"/>
                    <a:pt x="1818" y="1110"/>
                    <a:pt x="1818" y="1110"/>
                  </a:cubicBezTo>
                  <a:cubicBezTo>
                    <a:pt x="1818" y="1109"/>
                    <a:pt x="1818" y="1109"/>
                    <a:pt x="1818" y="1109"/>
                  </a:cubicBezTo>
                  <a:cubicBezTo>
                    <a:pt x="1817" y="1107"/>
                    <a:pt x="1816" y="1106"/>
                    <a:pt x="1815" y="1104"/>
                  </a:cubicBezTo>
                  <a:cubicBezTo>
                    <a:pt x="1810" y="1095"/>
                    <a:pt x="1810" y="1095"/>
                    <a:pt x="1810" y="1095"/>
                  </a:cubicBezTo>
                  <a:cubicBezTo>
                    <a:pt x="1809" y="1091"/>
                    <a:pt x="1807" y="1088"/>
                    <a:pt x="1806" y="1086"/>
                  </a:cubicBezTo>
                  <a:cubicBezTo>
                    <a:pt x="1805" y="1083"/>
                    <a:pt x="1805" y="1080"/>
                    <a:pt x="1805" y="1077"/>
                  </a:cubicBezTo>
                  <a:cubicBezTo>
                    <a:pt x="1806" y="1074"/>
                    <a:pt x="1806" y="1071"/>
                    <a:pt x="1807" y="1069"/>
                  </a:cubicBezTo>
                  <a:cubicBezTo>
                    <a:pt x="1809" y="1070"/>
                    <a:pt x="1812" y="1072"/>
                    <a:pt x="1815" y="1072"/>
                  </a:cubicBezTo>
                  <a:cubicBezTo>
                    <a:pt x="1830" y="1077"/>
                    <a:pt x="1845" y="1070"/>
                    <a:pt x="1850" y="1056"/>
                  </a:cubicBezTo>
                  <a:cubicBezTo>
                    <a:pt x="1852" y="1048"/>
                    <a:pt x="1851" y="1040"/>
                    <a:pt x="1846" y="1034"/>
                  </a:cubicBezTo>
                  <a:cubicBezTo>
                    <a:pt x="1860" y="1037"/>
                    <a:pt x="1874" y="1030"/>
                    <a:pt x="1879" y="1017"/>
                  </a:cubicBezTo>
                  <a:cubicBezTo>
                    <a:pt x="1883" y="1003"/>
                    <a:pt x="1875" y="988"/>
                    <a:pt x="1860" y="983"/>
                  </a:cubicBezTo>
                  <a:cubicBezTo>
                    <a:pt x="1856" y="982"/>
                    <a:pt x="1853" y="982"/>
                    <a:pt x="1849" y="982"/>
                  </a:cubicBezTo>
                  <a:cubicBezTo>
                    <a:pt x="1849" y="981"/>
                    <a:pt x="1850" y="981"/>
                    <a:pt x="1850" y="980"/>
                  </a:cubicBezTo>
                  <a:cubicBezTo>
                    <a:pt x="1854" y="966"/>
                    <a:pt x="1846" y="951"/>
                    <a:pt x="1831" y="946"/>
                  </a:cubicBezTo>
                  <a:cubicBezTo>
                    <a:pt x="1823" y="944"/>
                    <a:pt x="1814" y="945"/>
                    <a:pt x="1807" y="949"/>
                  </a:cubicBezTo>
                  <a:cubicBezTo>
                    <a:pt x="1807" y="947"/>
                    <a:pt x="1807" y="945"/>
                    <a:pt x="1807" y="943"/>
                  </a:cubicBezTo>
                  <a:cubicBezTo>
                    <a:pt x="1808" y="941"/>
                    <a:pt x="1808" y="939"/>
                    <a:pt x="1808" y="937"/>
                  </a:cubicBezTo>
                  <a:cubicBezTo>
                    <a:pt x="1808" y="936"/>
                    <a:pt x="1808" y="935"/>
                    <a:pt x="1807" y="934"/>
                  </a:cubicBezTo>
                  <a:cubicBezTo>
                    <a:pt x="1807" y="932"/>
                    <a:pt x="1807" y="930"/>
                    <a:pt x="1807" y="927"/>
                  </a:cubicBezTo>
                  <a:cubicBezTo>
                    <a:pt x="1810" y="925"/>
                    <a:pt x="1812" y="921"/>
                    <a:pt x="1811" y="918"/>
                  </a:cubicBezTo>
                  <a:cubicBezTo>
                    <a:pt x="1811" y="914"/>
                    <a:pt x="1809" y="912"/>
                    <a:pt x="1806" y="910"/>
                  </a:cubicBezTo>
                  <a:cubicBezTo>
                    <a:pt x="1806" y="909"/>
                    <a:pt x="1806" y="907"/>
                    <a:pt x="1806" y="906"/>
                  </a:cubicBezTo>
                  <a:cubicBezTo>
                    <a:pt x="1805" y="895"/>
                    <a:pt x="1804" y="884"/>
                    <a:pt x="1803" y="871"/>
                  </a:cubicBezTo>
                  <a:cubicBezTo>
                    <a:pt x="1802" y="859"/>
                    <a:pt x="1800" y="845"/>
                    <a:pt x="1798" y="831"/>
                  </a:cubicBezTo>
                  <a:cubicBezTo>
                    <a:pt x="1797" y="823"/>
                    <a:pt x="1796" y="816"/>
                    <a:pt x="1794" y="808"/>
                  </a:cubicBezTo>
                  <a:cubicBezTo>
                    <a:pt x="1793" y="801"/>
                    <a:pt x="1792" y="793"/>
                    <a:pt x="1790" y="785"/>
                  </a:cubicBezTo>
                  <a:cubicBezTo>
                    <a:pt x="1788" y="777"/>
                    <a:pt x="1786" y="769"/>
                    <a:pt x="1784" y="760"/>
                  </a:cubicBezTo>
                  <a:cubicBezTo>
                    <a:pt x="1784" y="757"/>
                    <a:pt x="1783" y="755"/>
                    <a:pt x="1782" y="752"/>
                  </a:cubicBezTo>
                  <a:cubicBezTo>
                    <a:pt x="1785" y="752"/>
                    <a:pt x="1789" y="750"/>
                    <a:pt x="1792" y="747"/>
                  </a:cubicBezTo>
                  <a:cubicBezTo>
                    <a:pt x="1796" y="752"/>
                    <a:pt x="1805" y="751"/>
                    <a:pt x="1805" y="751"/>
                  </a:cubicBezTo>
                  <a:cubicBezTo>
                    <a:pt x="1805" y="748"/>
                    <a:pt x="1803" y="745"/>
                    <a:pt x="1803" y="745"/>
                  </a:cubicBezTo>
                  <a:cubicBezTo>
                    <a:pt x="1806" y="745"/>
                    <a:pt x="1808" y="744"/>
                    <a:pt x="1808" y="744"/>
                  </a:cubicBezTo>
                  <a:cubicBezTo>
                    <a:pt x="1807" y="738"/>
                    <a:pt x="1801" y="735"/>
                    <a:pt x="1799" y="734"/>
                  </a:cubicBezTo>
                  <a:cubicBezTo>
                    <a:pt x="1801" y="733"/>
                    <a:pt x="1806" y="730"/>
                    <a:pt x="1807" y="723"/>
                  </a:cubicBezTo>
                  <a:cubicBezTo>
                    <a:pt x="1807" y="723"/>
                    <a:pt x="1804" y="722"/>
                    <a:pt x="1802" y="722"/>
                  </a:cubicBezTo>
                  <a:cubicBezTo>
                    <a:pt x="1802" y="722"/>
                    <a:pt x="1803" y="719"/>
                    <a:pt x="1802" y="717"/>
                  </a:cubicBezTo>
                  <a:cubicBezTo>
                    <a:pt x="1802" y="717"/>
                    <a:pt x="1794" y="717"/>
                    <a:pt x="1790" y="722"/>
                  </a:cubicBezTo>
                  <a:cubicBezTo>
                    <a:pt x="1786" y="717"/>
                    <a:pt x="1777" y="718"/>
                    <a:pt x="1777" y="718"/>
                  </a:cubicBezTo>
                  <a:cubicBezTo>
                    <a:pt x="1777" y="721"/>
                    <a:pt x="1778" y="724"/>
                    <a:pt x="1778" y="724"/>
                  </a:cubicBezTo>
                  <a:cubicBezTo>
                    <a:pt x="1777" y="724"/>
                    <a:pt x="1776" y="725"/>
                    <a:pt x="1775" y="725"/>
                  </a:cubicBezTo>
                  <a:cubicBezTo>
                    <a:pt x="1771" y="711"/>
                    <a:pt x="1766" y="696"/>
                    <a:pt x="1761" y="681"/>
                  </a:cubicBezTo>
                  <a:cubicBezTo>
                    <a:pt x="1757" y="672"/>
                    <a:pt x="1754" y="663"/>
                    <a:pt x="1750" y="654"/>
                  </a:cubicBezTo>
                  <a:cubicBezTo>
                    <a:pt x="1747" y="644"/>
                    <a:pt x="1742" y="635"/>
                    <a:pt x="1738" y="626"/>
                  </a:cubicBezTo>
                  <a:cubicBezTo>
                    <a:pt x="1722" y="588"/>
                    <a:pt x="1701" y="549"/>
                    <a:pt x="1677" y="511"/>
                  </a:cubicBezTo>
                  <a:cubicBezTo>
                    <a:pt x="1652" y="474"/>
                    <a:pt x="1624" y="436"/>
                    <a:pt x="1591" y="402"/>
                  </a:cubicBezTo>
                  <a:cubicBezTo>
                    <a:pt x="1559" y="367"/>
                    <a:pt x="1524" y="334"/>
                    <a:pt x="1485" y="305"/>
                  </a:cubicBezTo>
                  <a:cubicBezTo>
                    <a:pt x="1447" y="276"/>
                    <a:pt x="1406" y="250"/>
                    <a:pt x="1364" y="228"/>
                  </a:cubicBezTo>
                  <a:cubicBezTo>
                    <a:pt x="1322" y="206"/>
                    <a:pt x="1279" y="189"/>
                    <a:pt x="1236" y="175"/>
                  </a:cubicBezTo>
                  <a:cubicBezTo>
                    <a:pt x="1193" y="161"/>
                    <a:pt x="1150" y="152"/>
                    <a:pt x="1110" y="146"/>
                  </a:cubicBezTo>
                  <a:cubicBezTo>
                    <a:pt x="1099" y="144"/>
                    <a:pt x="1089" y="143"/>
                    <a:pt x="1079" y="142"/>
                  </a:cubicBezTo>
                  <a:cubicBezTo>
                    <a:pt x="1069" y="141"/>
                    <a:pt x="1060" y="139"/>
                    <a:pt x="1050" y="139"/>
                  </a:cubicBezTo>
                  <a:cubicBezTo>
                    <a:pt x="1040" y="139"/>
                    <a:pt x="1031" y="138"/>
                    <a:pt x="1021" y="137"/>
                  </a:cubicBezTo>
                  <a:cubicBezTo>
                    <a:pt x="1012" y="137"/>
                    <a:pt x="1003" y="137"/>
                    <a:pt x="994" y="137"/>
                  </a:cubicBezTo>
                  <a:cubicBezTo>
                    <a:pt x="958" y="136"/>
                    <a:pt x="925" y="139"/>
                    <a:pt x="896" y="142"/>
                  </a:cubicBezTo>
                  <a:cubicBezTo>
                    <a:pt x="867" y="146"/>
                    <a:pt x="842" y="150"/>
                    <a:pt x="822" y="154"/>
                  </a:cubicBezTo>
                  <a:cubicBezTo>
                    <a:pt x="801" y="159"/>
                    <a:pt x="785" y="163"/>
                    <a:pt x="774" y="166"/>
                  </a:cubicBezTo>
                  <a:cubicBezTo>
                    <a:pt x="770" y="167"/>
                    <a:pt x="767" y="168"/>
                    <a:pt x="764" y="169"/>
                  </a:cubicBezTo>
                  <a:cubicBezTo>
                    <a:pt x="763" y="169"/>
                    <a:pt x="761" y="169"/>
                    <a:pt x="759" y="168"/>
                  </a:cubicBezTo>
                  <a:cubicBezTo>
                    <a:pt x="743" y="166"/>
                    <a:pt x="743" y="166"/>
                    <a:pt x="743" y="166"/>
                  </a:cubicBezTo>
                  <a:cubicBezTo>
                    <a:pt x="740" y="166"/>
                    <a:pt x="737" y="165"/>
                    <a:pt x="734" y="165"/>
                  </a:cubicBezTo>
                  <a:cubicBezTo>
                    <a:pt x="730" y="165"/>
                    <a:pt x="730" y="165"/>
                    <a:pt x="730" y="165"/>
                  </a:cubicBezTo>
                  <a:cubicBezTo>
                    <a:pt x="729" y="165"/>
                    <a:pt x="727" y="165"/>
                    <a:pt x="726" y="165"/>
                  </a:cubicBezTo>
                  <a:cubicBezTo>
                    <a:pt x="725" y="166"/>
                    <a:pt x="723" y="166"/>
                    <a:pt x="722" y="166"/>
                  </a:cubicBezTo>
                  <a:cubicBezTo>
                    <a:pt x="722" y="165"/>
                    <a:pt x="723" y="165"/>
                    <a:pt x="724" y="164"/>
                  </a:cubicBezTo>
                  <a:cubicBezTo>
                    <a:pt x="726" y="163"/>
                    <a:pt x="728" y="162"/>
                    <a:pt x="730" y="161"/>
                  </a:cubicBezTo>
                  <a:cubicBezTo>
                    <a:pt x="731" y="159"/>
                    <a:pt x="733" y="158"/>
                    <a:pt x="735" y="156"/>
                  </a:cubicBezTo>
                  <a:cubicBezTo>
                    <a:pt x="739" y="154"/>
                    <a:pt x="742" y="151"/>
                    <a:pt x="745" y="147"/>
                  </a:cubicBezTo>
                  <a:cubicBezTo>
                    <a:pt x="748" y="144"/>
                    <a:pt x="751" y="140"/>
                    <a:pt x="753" y="136"/>
                  </a:cubicBezTo>
                  <a:cubicBezTo>
                    <a:pt x="756" y="132"/>
                    <a:pt x="757" y="128"/>
                    <a:pt x="759" y="123"/>
                  </a:cubicBezTo>
                  <a:cubicBezTo>
                    <a:pt x="760" y="119"/>
                    <a:pt x="761" y="115"/>
                    <a:pt x="762" y="111"/>
                  </a:cubicBezTo>
                  <a:cubicBezTo>
                    <a:pt x="763" y="107"/>
                    <a:pt x="765" y="103"/>
                    <a:pt x="766" y="99"/>
                  </a:cubicBezTo>
                  <a:cubicBezTo>
                    <a:pt x="768" y="95"/>
                    <a:pt x="770" y="91"/>
                    <a:pt x="772" y="87"/>
                  </a:cubicBezTo>
                  <a:cubicBezTo>
                    <a:pt x="778" y="76"/>
                    <a:pt x="778" y="76"/>
                    <a:pt x="778" y="76"/>
                  </a:cubicBezTo>
                  <a:cubicBezTo>
                    <a:pt x="782" y="68"/>
                    <a:pt x="786" y="60"/>
                    <a:pt x="788" y="51"/>
                  </a:cubicBezTo>
                  <a:cubicBezTo>
                    <a:pt x="790" y="47"/>
                    <a:pt x="791" y="43"/>
                    <a:pt x="791" y="38"/>
                  </a:cubicBezTo>
                  <a:cubicBezTo>
                    <a:pt x="792" y="34"/>
                    <a:pt x="792" y="29"/>
                    <a:pt x="791" y="24"/>
                  </a:cubicBezTo>
                  <a:cubicBezTo>
                    <a:pt x="791" y="20"/>
                    <a:pt x="790" y="15"/>
                    <a:pt x="788" y="11"/>
                  </a:cubicBezTo>
                  <a:cubicBezTo>
                    <a:pt x="787" y="9"/>
                    <a:pt x="785" y="7"/>
                    <a:pt x="784" y="5"/>
                  </a:cubicBezTo>
                  <a:cubicBezTo>
                    <a:pt x="783" y="4"/>
                    <a:pt x="783" y="4"/>
                    <a:pt x="783" y="4"/>
                  </a:cubicBezTo>
                  <a:cubicBezTo>
                    <a:pt x="783" y="4"/>
                    <a:pt x="783" y="4"/>
                    <a:pt x="783" y="4"/>
                  </a:cubicBezTo>
                  <a:cubicBezTo>
                    <a:pt x="783" y="4"/>
                    <a:pt x="783" y="4"/>
                    <a:pt x="783" y="4"/>
                  </a:cubicBezTo>
                  <a:cubicBezTo>
                    <a:pt x="782" y="2"/>
                    <a:pt x="782" y="2"/>
                    <a:pt x="782" y="2"/>
                  </a:cubicBezTo>
                  <a:cubicBezTo>
                    <a:pt x="782" y="2"/>
                    <a:pt x="782" y="2"/>
                    <a:pt x="782" y="2"/>
                  </a:cubicBezTo>
                  <a:cubicBezTo>
                    <a:pt x="781" y="1"/>
                    <a:pt x="781" y="1"/>
                    <a:pt x="781" y="1"/>
                  </a:cubicBezTo>
                  <a:cubicBezTo>
                    <a:pt x="780" y="0"/>
                    <a:pt x="780" y="0"/>
                    <a:pt x="780" y="0"/>
                  </a:cubicBezTo>
                  <a:cubicBezTo>
                    <a:pt x="780" y="0"/>
                    <a:pt x="780" y="0"/>
                    <a:pt x="780" y="0"/>
                  </a:cubicBezTo>
                  <a:cubicBezTo>
                    <a:pt x="777" y="3"/>
                    <a:pt x="777" y="3"/>
                    <a:pt x="777" y="3"/>
                  </a:cubicBezTo>
                  <a:cubicBezTo>
                    <a:pt x="777" y="3"/>
                    <a:pt x="777" y="3"/>
                    <a:pt x="777" y="3"/>
                  </a:cubicBezTo>
                  <a:cubicBezTo>
                    <a:pt x="778" y="4"/>
                    <a:pt x="778" y="4"/>
                    <a:pt x="778" y="4"/>
                  </a:cubicBezTo>
                  <a:cubicBezTo>
                    <a:pt x="778" y="5"/>
                    <a:pt x="778" y="5"/>
                    <a:pt x="778" y="5"/>
                  </a:cubicBezTo>
                  <a:cubicBezTo>
                    <a:pt x="779" y="5"/>
                    <a:pt x="779" y="5"/>
                    <a:pt x="779" y="5"/>
                  </a:cubicBezTo>
                  <a:cubicBezTo>
                    <a:pt x="780" y="6"/>
                    <a:pt x="780" y="6"/>
                    <a:pt x="780" y="6"/>
                  </a:cubicBezTo>
                  <a:cubicBezTo>
                    <a:pt x="780" y="7"/>
                    <a:pt x="780" y="7"/>
                    <a:pt x="780" y="7"/>
                  </a:cubicBezTo>
                  <a:cubicBezTo>
                    <a:pt x="780" y="7"/>
                    <a:pt x="780" y="7"/>
                    <a:pt x="780" y="7"/>
                  </a:cubicBezTo>
                  <a:cubicBezTo>
                    <a:pt x="780" y="7"/>
                    <a:pt x="780" y="7"/>
                    <a:pt x="780" y="7"/>
                  </a:cubicBezTo>
                  <a:cubicBezTo>
                    <a:pt x="781" y="8"/>
                    <a:pt x="781" y="8"/>
                    <a:pt x="781" y="8"/>
                  </a:cubicBezTo>
                  <a:cubicBezTo>
                    <a:pt x="782" y="9"/>
                    <a:pt x="783" y="11"/>
                    <a:pt x="784" y="13"/>
                  </a:cubicBezTo>
                  <a:cubicBezTo>
                    <a:pt x="785" y="17"/>
                    <a:pt x="786" y="21"/>
                    <a:pt x="786" y="25"/>
                  </a:cubicBezTo>
                  <a:cubicBezTo>
                    <a:pt x="787" y="29"/>
                    <a:pt x="787" y="33"/>
                    <a:pt x="786" y="37"/>
                  </a:cubicBezTo>
                  <a:cubicBezTo>
                    <a:pt x="786" y="42"/>
                    <a:pt x="785" y="46"/>
                    <a:pt x="784" y="50"/>
                  </a:cubicBezTo>
                  <a:cubicBezTo>
                    <a:pt x="778" y="66"/>
                    <a:pt x="768" y="80"/>
                    <a:pt x="761" y="96"/>
                  </a:cubicBezTo>
                  <a:cubicBezTo>
                    <a:pt x="759" y="100"/>
                    <a:pt x="757" y="105"/>
                    <a:pt x="756" y="109"/>
                  </a:cubicBezTo>
                  <a:cubicBezTo>
                    <a:pt x="754" y="113"/>
                    <a:pt x="754" y="118"/>
                    <a:pt x="752" y="121"/>
                  </a:cubicBezTo>
                  <a:cubicBezTo>
                    <a:pt x="751" y="125"/>
                    <a:pt x="749" y="129"/>
                    <a:pt x="747" y="133"/>
                  </a:cubicBezTo>
                  <a:cubicBezTo>
                    <a:pt x="745" y="136"/>
                    <a:pt x="742" y="139"/>
                    <a:pt x="740" y="142"/>
                  </a:cubicBezTo>
                  <a:cubicBezTo>
                    <a:pt x="737" y="145"/>
                    <a:pt x="734" y="148"/>
                    <a:pt x="730" y="151"/>
                  </a:cubicBezTo>
                  <a:cubicBezTo>
                    <a:pt x="729" y="152"/>
                    <a:pt x="727" y="153"/>
                    <a:pt x="725" y="154"/>
                  </a:cubicBezTo>
                  <a:cubicBezTo>
                    <a:pt x="724" y="155"/>
                    <a:pt x="722" y="157"/>
                    <a:pt x="720" y="158"/>
                  </a:cubicBezTo>
                  <a:cubicBezTo>
                    <a:pt x="715" y="161"/>
                    <a:pt x="711" y="163"/>
                    <a:pt x="706" y="166"/>
                  </a:cubicBezTo>
                  <a:cubicBezTo>
                    <a:pt x="706" y="164"/>
                    <a:pt x="705" y="163"/>
                    <a:pt x="704" y="162"/>
                  </a:cubicBezTo>
                  <a:cubicBezTo>
                    <a:pt x="702" y="161"/>
                    <a:pt x="699" y="161"/>
                    <a:pt x="698" y="163"/>
                  </a:cubicBezTo>
                  <a:cubicBezTo>
                    <a:pt x="698" y="163"/>
                    <a:pt x="698" y="163"/>
                    <a:pt x="698" y="163"/>
                  </a:cubicBezTo>
                  <a:cubicBezTo>
                    <a:pt x="697" y="163"/>
                    <a:pt x="697" y="162"/>
                    <a:pt x="696" y="162"/>
                  </a:cubicBezTo>
                  <a:cubicBezTo>
                    <a:pt x="694" y="161"/>
                    <a:pt x="692" y="161"/>
                    <a:pt x="691" y="163"/>
                  </a:cubicBezTo>
                  <a:cubicBezTo>
                    <a:pt x="690" y="164"/>
                    <a:pt x="690" y="166"/>
                    <a:pt x="691" y="168"/>
                  </a:cubicBezTo>
                  <a:cubicBezTo>
                    <a:pt x="690" y="168"/>
                    <a:pt x="689" y="168"/>
                    <a:pt x="688" y="170"/>
                  </a:cubicBezTo>
                  <a:cubicBezTo>
                    <a:pt x="687" y="171"/>
                    <a:pt x="687" y="173"/>
                    <a:pt x="688" y="174"/>
                  </a:cubicBezTo>
                  <a:cubicBezTo>
                    <a:pt x="685" y="176"/>
                    <a:pt x="681" y="177"/>
                    <a:pt x="678" y="179"/>
                  </a:cubicBezTo>
                  <a:cubicBezTo>
                    <a:pt x="658" y="189"/>
                    <a:pt x="640" y="203"/>
                    <a:pt x="623" y="217"/>
                  </a:cubicBezTo>
                  <a:cubicBezTo>
                    <a:pt x="615" y="224"/>
                    <a:pt x="606" y="231"/>
                    <a:pt x="598" y="238"/>
                  </a:cubicBezTo>
                  <a:cubicBezTo>
                    <a:pt x="594" y="241"/>
                    <a:pt x="591" y="243"/>
                    <a:pt x="587" y="245"/>
                  </a:cubicBezTo>
                  <a:cubicBezTo>
                    <a:pt x="587" y="244"/>
                    <a:pt x="587" y="242"/>
                    <a:pt x="588" y="241"/>
                  </a:cubicBezTo>
                  <a:cubicBezTo>
                    <a:pt x="588" y="236"/>
                    <a:pt x="588" y="232"/>
                    <a:pt x="589" y="227"/>
                  </a:cubicBezTo>
                  <a:cubicBezTo>
                    <a:pt x="589" y="223"/>
                    <a:pt x="589" y="218"/>
                    <a:pt x="588" y="214"/>
                  </a:cubicBezTo>
                  <a:cubicBezTo>
                    <a:pt x="588" y="214"/>
                    <a:pt x="588" y="213"/>
                    <a:pt x="588" y="213"/>
                  </a:cubicBezTo>
                  <a:cubicBezTo>
                    <a:pt x="589" y="213"/>
                    <a:pt x="589" y="213"/>
                    <a:pt x="589" y="213"/>
                  </a:cubicBezTo>
                  <a:cubicBezTo>
                    <a:pt x="589" y="212"/>
                    <a:pt x="589" y="212"/>
                    <a:pt x="589" y="212"/>
                  </a:cubicBezTo>
                  <a:cubicBezTo>
                    <a:pt x="589" y="212"/>
                    <a:pt x="589" y="212"/>
                    <a:pt x="589" y="212"/>
                  </a:cubicBezTo>
                  <a:cubicBezTo>
                    <a:pt x="589" y="211"/>
                    <a:pt x="589" y="211"/>
                    <a:pt x="589" y="211"/>
                  </a:cubicBezTo>
                  <a:cubicBezTo>
                    <a:pt x="590" y="208"/>
                    <a:pt x="590" y="205"/>
                    <a:pt x="589" y="202"/>
                  </a:cubicBezTo>
                  <a:cubicBezTo>
                    <a:pt x="589" y="199"/>
                    <a:pt x="587" y="197"/>
                    <a:pt x="585" y="195"/>
                  </a:cubicBezTo>
                  <a:cubicBezTo>
                    <a:pt x="585" y="194"/>
                    <a:pt x="585" y="194"/>
                    <a:pt x="585" y="194"/>
                  </a:cubicBezTo>
                  <a:cubicBezTo>
                    <a:pt x="583" y="188"/>
                    <a:pt x="583" y="188"/>
                    <a:pt x="583" y="188"/>
                  </a:cubicBezTo>
                  <a:cubicBezTo>
                    <a:pt x="582" y="183"/>
                    <a:pt x="581" y="179"/>
                    <a:pt x="581" y="175"/>
                  </a:cubicBezTo>
                  <a:cubicBezTo>
                    <a:pt x="580" y="171"/>
                    <a:pt x="579" y="167"/>
                    <a:pt x="579" y="163"/>
                  </a:cubicBezTo>
                  <a:cubicBezTo>
                    <a:pt x="579" y="159"/>
                    <a:pt x="579" y="155"/>
                    <a:pt x="580" y="151"/>
                  </a:cubicBezTo>
                  <a:cubicBezTo>
                    <a:pt x="581" y="146"/>
                    <a:pt x="582" y="143"/>
                    <a:pt x="584" y="139"/>
                  </a:cubicBezTo>
                  <a:cubicBezTo>
                    <a:pt x="585" y="135"/>
                    <a:pt x="587" y="131"/>
                    <a:pt x="589" y="127"/>
                  </a:cubicBezTo>
                  <a:cubicBezTo>
                    <a:pt x="592" y="124"/>
                    <a:pt x="594" y="120"/>
                    <a:pt x="597" y="117"/>
                  </a:cubicBezTo>
                  <a:cubicBezTo>
                    <a:pt x="599" y="113"/>
                    <a:pt x="602" y="110"/>
                    <a:pt x="604" y="106"/>
                  </a:cubicBezTo>
                  <a:cubicBezTo>
                    <a:pt x="607" y="103"/>
                    <a:pt x="610" y="99"/>
                    <a:pt x="611" y="95"/>
                  </a:cubicBezTo>
                  <a:cubicBezTo>
                    <a:pt x="613" y="90"/>
                    <a:pt x="613" y="85"/>
                    <a:pt x="612" y="80"/>
                  </a:cubicBezTo>
                  <a:cubicBezTo>
                    <a:pt x="612" y="76"/>
                    <a:pt x="610" y="72"/>
                    <a:pt x="609" y="68"/>
                  </a:cubicBezTo>
                  <a:cubicBezTo>
                    <a:pt x="607" y="65"/>
                    <a:pt x="607" y="65"/>
                    <a:pt x="607" y="65"/>
                  </a:cubicBezTo>
                  <a:cubicBezTo>
                    <a:pt x="607" y="64"/>
                    <a:pt x="607" y="64"/>
                    <a:pt x="607" y="64"/>
                  </a:cubicBezTo>
                  <a:cubicBezTo>
                    <a:pt x="609" y="67"/>
                    <a:pt x="611" y="69"/>
                    <a:pt x="614" y="69"/>
                  </a:cubicBezTo>
                  <a:cubicBezTo>
                    <a:pt x="620" y="70"/>
                    <a:pt x="625" y="66"/>
                    <a:pt x="626" y="59"/>
                  </a:cubicBezTo>
                  <a:cubicBezTo>
                    <a:pt x="627" y="54"/>
                    <a:pt x="624" y="50"/>
                    <a:pt x="620" y="48"/>
                  </a:cubicBezTo>
                  <a:cubicBezTo>
                    <a:pt x="620" y="48"/>
                    <a:pt x="620" y="48"/>
                    <a:pt x="620" y="48"/>
                  </a:cubicBezTo>
                  <a:cubicBezTo>
                    <a:pt x="624" y="47"/>
                    <a:pt x="628" y="43"/>
                    <a:pt x="629" y="38"/>
                  </a:cubicBezTo>
                  <a:cubicBezTo>
                    <a:pt x="630" y="32"/>
                    <a:pt x="626" y="27"/>
                    <a:pt x="620" y="26"/>
                  </a:cubicBezTo>
                  <a:cubicBezTo>
                    <a:pt x="617" y="26"/>
                    <a:pt x="614" y="27"/>
                    <a:pt x="612" y="29"/>
                  </a:cubicBezTo>
                  <a:cubicBezTo>
                    <a:pt x="612" y="23"/>
                    <a:pt x="609" y="18"/>
                    <a:pt x="603" y="18"/>
                  </a:cubicBezTo>
                  <a:cubicBezTo>
                    <a:pt x="598" y="17"/>
                    <a:pt x="592" y="21"/>
                    <a:pt x="592" y="27"/>
                  </a:cubicBezTo>
                  <a:cubicBezTo>
                    <a:pt x="591" y="29"/>
                    <a:pt x="591" y="30"/>
                    <a:pt x="592" y="31"/>
                  </a:cubicBezTo>
                  <a:cubicBezTo>
                    <a:pt x="592" y="31"/>
                    <a:pt x="591" y="31"/>
                    <a:pt x="591" y="31"/>
                  </a:cubicBezTo>
                  <a:cubicBezTo>
                    <a:pt x="585" y="30"/>
                    <a:pt x="580" y="35"/>
                    <a:pt x="579" y="41"/>
                  </a:cubicBezTo>
                  <a:cubicBezTo>
                    <a:pt x="579" y="47"/>
                    <a:pt x="582" y="52"/>
                    <a:pt x="588" y="53"/>
                  </a:cubicBezTo>
                  <a:cubicBezTo>
                    <a:pt x="588" y="53"/>
                    <a:pt x="589" y="53"/>
                    <a:pt x="589" y="53"/>
                  </a:cubicBezTo>
                  <a:cubicBezTo>
                    <a:pt x="588" y="54"/>
                    <a:pt x="588" y="56"/>
                    <a:pt x="587" y="58"/>
                  </a:cubicBezTo>
                  <a:cubicBezTo>
                    <a:pt x="586" y="64"/>
                    <a:pt x="590" y="69"/>
                    <a:pt x="596" y="70"/>
                  </a:cubicBezTo>
                  <a:cubicBezTo>
                    <a:pt x="599" y="71"/>
                    <a:pt x="602" y="70"/>
                    <a:pt x="604" y="68"/>
                  </a:cubicBezTo>
                  <a:cubicBezTo>
                    <a:pt x="604" y="69"/>
                    <a:pt x="604" y="69"/>
                    <a:pt x="604" y="69"/>
                  </a:cubicBezTo>
                  <a:cubicBezTo>
                    <a:pt x="606" y="73"/>
                    <a:pt x="607" y="77"/>
                    <a:pt x="608" y="81"/>
                  </a:cubicBezTo>
                  <a:cubicBezTo>
                    <a:pt x="608" y="85"/>
                    <a:pt x="608" y="89"/>
                    <a:pt x="606" y="93"/>
                  </a:cubicBezTo>
                  <a:cubicBezTo>
                    <a:pt x="605" y="97"/>
                    <a:pt x="603" y="100"/>
                    <a:pt x="600" y="103"/>
                  </a:cubicBezTo>
                  <a:cubicBezTo>
                    <a:pt x="598" y="107"/>
                    <a:pt x="595" y="110"/>
                    <a:pt x="592" y="114"/>
                  </a:cubicBezTo>
                  <a:cubicBezTo>
                    <a:pt x="589" y="117"/>
                    <a:pt x="587" y="121"/>
                    <a:pt x="585" y="124"/>
                  </a:cubicBezTo>
                  <a:cubicBezTo>
                    <a:pt x="582" y="128"/>
                    <a:pt x="580" y="132"/>
                    <a:pt x="578" y="136"/>
                  </a:cubicBezTo>
                  <a:cubicBezTo>
                    <a:pt x="577" y="140"/>
                    <a:pt x="575" y="145"/>
                    <a:pt x="574" y="149"/>
                  </a:cubicBezTo>
                  <a:cubicBezTo>
                    <a:pt x="573" y="154"/>
                    <a:pt x="573" y="158"/>
                    <a:pt x="573" y="163"/>
                  </a:cubicBezTo>
                  <a:cubicBezTo>
                    <a:pt x="573" y="167"/>
                    <a:pt x="573" y="172"/>
                    <a:pt x="574" y="176"/>
                  </a:cubicBezTo>
                  <a:cubicBezTo>
                    <a:pt x="574" y="180"/>
                    <a:pt x="575" y="183"/>
                    <a:pt x="576" y="187"/>
                  </a:cubicBezTo>
                  <a:cubicBezTo>
                    <a:pt x="575" y="186"/>
                    <a:pt x="574" y="186"/>
                    <a:pt x="573" y="185"/>
                  </a:cubicBezTo>
                  <a:cubicBezTo>
                    <a:pt x="567" y="182"/>
                    <a:pt x="567" y="182"/>
                    <a:pt x="567" y="182"/>
                  </a:cubicBezTo>
                  <a:cubicBezTo>
                    <a:pt x="566" y="182"/>
                    <a:pt x="566" y="182"/>
                    <a:pt x="566" y="182"/>
                  </a:cubicBezTo>
                  <a:cubicBezTo>
                    <a:pt x="566" y="182"/>
                    <a:pt x="566" y="182"/>
                    <a:pt x="566" y="182"/>
                  </a:cubicBezTo>
                  <a:cubicBezTo>
                    <a:pt x="565" y="181"/>
                    <a:pt x="565" y="181"/>
                    <a:pt x="565" y="181"/>
                  </a:cubicBezTo>
                  <a:cubicBezTo>
                    <a:pt x="564" y="180"/>
                    <a:pt x="564" y="180"/>
                    <a:pt x="564" y="180"/>
                  </a:cubicBezTo>
                  <a:cubicBezTo>
                    <a:pt x="561" y="179"/>
                    <a:pt x="561" y="179"/>
                    <a:pt x="561" y="179"/>
                  </a:cubicBezTo>
                  <a:cubicBezTo>
                    <a:pt x="558" y="177"/>
                    <a:pt x="558" y="177"/>
                    <a:pt x="558" y="177"/>
                  </a:cubicBezTo>
                  <a:cubicBezTo>
                    <a:pt x="558" y="176"/>
                    <a:pt x="558" y="176"/>
                    <a:pt x="558" y="176"/>
                  </a:cubicBezTo>
                  <a:cubicBezTo>
                    <a:pt x="557" y="176"/>
                    <a:pt x="557" y="176"/>
                    <a:pt x="557" y="176"/>
                  </a:cubicBezTo>
                  <a:cubicBezTo>
                    <a:pt x="557" y="176"/>
                    <a:pt x="557" y="176"/>
                    <a:pt x="557" y="176"/>
                  </a:cubicBezTo>
                  <a:cubicBezTo>
                    <a:pt x="557" y="176"/>
                    <a:pt x="557" y="176"/>
                    <a:pt x="557" y="176"/>
                  </a:cubicBezTo>
                  <a:cubicBezTo>
                    <a:pt x="555" y="175"/>
                    <a:pt x="555" y="175"/>
                    <a:pt x="555" y="175"/>
                  </a:cubicBezTo>
                  <a:cubicBezTo>
                    <a:pt x="554" y="173"/>
                    <a:pt x="552" y="172"/>
                    <a:pt x="550" y="170"/>
                  </a:cubicBezTo>
                  <a:cubicBezTo>
                    <a:pt x="549" y="169"/>
                    <a:pt x="549" y="169"/>
                    <a:pt x="549" y="169"/>
                  </a:cubicBezTo>
                  <a:cubicBezTo>
                    <a:pt x="548" y="168"/>
                    <a:pt x="548" y="168"/>
                    <a:pt x="548" y="168"/>
                  </a:cubicBezTo>
                  <a:cubicBezTo>
                    <a:pt x="544" y="163"/>
                    <a:pt x="544" y="163"/>
                    <a:pt x="544" y="163"/>
                  </a:cubicBezTo>
                  <a:cubicBezTo>
                    <a:pt x="542" y="161"/>
                    <a:pt x="542" y="161"/>
                    <a:pt x="542" y="161"/>
                  </a:cubicBezTo>
                  <a:cubicBezTo>
                    <a:pt x="542" y="161"/>
                    <a:pt x="542" y="161"/>
                    <a:pt x="542" y="160"/>
                  </a:cubicBezTo>
                  <a:cubicBezTo>
                    <a:pt x="540" y="158"/>
                    <a:pt x="539" y="156"/>
                    <a:pt x="538" y="154"/>
                  </a:cubicBezTo>
                  <a:cubicBezTo>
                    <a:pt x="537" y="153"/>
                    <a:pt x="537" y="153"/>
                    <a:pt x="537" y="153"/>
                  </a:cubicBezTo>
                  <a:cubicBezTo>
                    <a:pt x="536" y="152"/>
                    <a:pt x="536" y="152"/>
                    <a:pt x="536" y="152"/>
                  </a:cubicBezTo>
                  <a:cubicBezTo>
                    <a:pt x="535" y="148"/>
                    <a:pt x="535" y="148"/>
                    <a:pt x="535" y="148"/>
                  </a:cubicBezTo>
                  <a:cubicBezTo>
                    <a:pt x="534" y="147"/>
                    <a:pt x="533" y="144"/>
                    <a:pt x="532" y="142"/>
                  </a:cubicBezTo>
                  <a:cubicBezTo>
                    <a:pt x="530" y="135"/>
                    <a:pt x="530" y="135"/>
                    <a:pt x="530" y="135"/>
                  </a:cubicBezTo>
                  <a:cubicBezTo>
                    <a:pt x="530" y="135"/>
                    <a:pt x="530" y="135"/>
                    <a:pt x="530" y="135"/>
                  </a:cubicBezTo>
                  <a:cubicBezTo>
                    <a:pt x="530" y="135"/>
                    <a:pt x="530" y="135"/>
                    <a:pt x="530" y="135"/>
                  </a:cubicBezTo>
                  <a:cubicBezTo>
                    <a:pt x="530" y="134"/>
                    <a:pt x="530" y="134"/>
                    <a:pt x="530" y="134"/>
                  </a:cubicBezTo>
                  <a:cubicBezTo>
                    <a:pt x="530" y="132"/>
                    <a:pt x="530" y="132"/>
                    <a:pt x="530" y="132"/>
                  </a:cubicBezTo>
                  <a:cubicBezTo>
                    <a:pt x="529" y="129"/>
                    <a:pt x="529" y="129"/>
                    <a:pt x="529" y="129"/>
                  </a:cubicBezTo>
                  <a:cubicBezTo>
                    <a:pt x="529" y="127"/>
                    <a:pt x="529" y="124"/>
                    <a:pt x="529" y="122"/>
                  </a:cubicBezTo>
                  <a:cubicBezTo>
                    <a:pt x="529" y="117"/>
                    <a:pt x="529" y="117"/>
                    <a:pt x="529" y="117"/>
                  </a:cubicBezTo>
                  <a:cubicBezTo>
                    <a:pt x="529" y="117"/>
                    <a:pt x="529" y="117"/>
                    <a:pt x="529" y="117"/>
                  </a:cubicBezTo>
                  <a:cubicBezTo>
                    <a:pt x="525" y="117"/>
                    <a:pt x="525" y="117"/>
                    <a:pt x="525" y="117"/>
                  </a:cubicBezTo>
                  <a:cubicBezTo>
                    <a:pt x="524" y="122"/>
                    <a:pt x="524" y="122"/>
                    <a:pt x="524" y="122"/>
                  </a:cubicBezTo>
                  <a:cubicBezTo>
                    <a:pt x="524" y="122"/>
                    <a:pt x="524" y="122"/>
                    <a:pt x="524" y="122"/>
                  </a:cubicBezTo>
                  <a:cubicBezTo>
                    <a:pt x="524" y="125"/>
                    <a:pt x="524" y="127"/>
                    <a:pt x="525" y="130"/>
                  </a:cubicBezTo>
                  <a:cubicBezTo>
                    <a:pt x="525" y="133"/>
                    <a:pt x="525" y="133"/>
                    <a:pt x="525" y="133"/>
                  </a:cubicBezTo>
                  <a:cubicBezTo>
                    <a:pt x="525" y="135"/>
                    <a:pt x="525" y="135"/>
                    <a:pt x="525" y="135"/>
                  </a:cubicBezTo>
                  <a:cubicBezTo>
                    <a:pt x="526" y="136"/>
                    <a:pt x="526" y="136"/>
                    <a:pt x="526" y="136"/>
                  </a:cubicBezTo>
                  <a:cubicBezTo>
                    <a:pt x="526" y="136"/>
                    <a:pt x="526" y="136"/>
                    <a:pt x="526" y="136"/>
                  </a:cubicBezTo>
                  <a:cubicBezTo>
                    <a:pt x="526" y="136"/>
                    <a:pt x="526" y="136"/>
                    <a:pt x="526" y="136"/>
                  </a:cubicBezTo>
                  <a:cubicBezTo>
                    <a:pt x="526" y="136"/>
                    <a:pt x="526" y="136"/>
                    <a:pt x="526" y="136"/>
                  </a:cubicBezTo>
                  <a:cubicBezTo>
                    <a:pt x="526" y="137"/>
                    <a:pt x="526" y="137"/>
                    <a:pt x="526" y="137"/>
                  </a:cubicBezTo>
                  <a:cubicBezTo>
                    <a:pt x="528" y="144"/>
                    <a:pt x="528" y="144"/>
                    <a:pt x="528" y="144"/>
                  </a:cubicBezTo>
                  <a:cubicBezTo>
                    <a:pt x="528" y="146"/>
                    <a:pt x="529" y="148"/>
                    <a:pt x="530" y="151"/>
                  </a:cubicBezTo>
                  <a:cubicBezTo>
                    <a:pt x="531" y="154"/>
                    <a:pt x="531" y="154"/>
                    <a:pt x="531" y="154"/>
                  </a:cubicBezTo>
                  <a:cubicBezTo>
                    <a:pt x="532" y="156"/>
                    <a:pt x="532" y="156"/>
                    <a:pt x="532" y="156"/>
                  </a:cubicBezTo>
                  <a:cubicBezTo>
                    <a:pt x="533" y="157"/>
                    <a:pt x="533" y="157"/>
                    <a:pt x="533" y="157"/>
                  </a:cubicBezTo>
                  <a:cubicBezTo>
                    <a:pt x="534" y="159"/>
                    <a:pt x="535" y="161"/>
                    <a:pt x="537" y="163"/>
                  </a:cubicBezTo>
                  <a:cubicBezTo>
                    <a:pt x="537" y="164"/>
                    <a:pt x="537" y="164"/>
                    <a:pt x="538" y="165"/>
                  </a:cubicBezTo>
                  <a:cubicBezTo>
                    <a:pt x="541" y="169"/>
                    <a:pt x="541" y="169"/>
                    <a:pt x="541" y="169"/>
                  </a:cubicBezTo>
                  <a:cubicBezTo>
                    <a:pt x="543" y="172"/>
                    <a:pt x="543" y="172"/>
                    <a:pt x="543" y="172"/>
                  </a:cubicBezTo>
                  <a:cubicBezTo>
                    <a:pt x="544" y="173"/>
                    <a:pt x="544" y="173"/>
                    <a:pt x="544" y="173"/>
                  </a:cubicBezTo>
                  <a:cubicBezTo>
                    <a:pt x="545" y="174"/>
                    <a:pt x="545" y="174"/>
                    <a:pt x="545" y="174"/>
                  </a:cubicBezTo>
                  <a:cubicBezTo>
                    <a:pt x="545" y="174"/>
                    <a:pt x="545" y="174"/>
                    <a:pt x="545" y="174"/>
                  </a:cubicBezTo>
                  <a:cubicBezTo>
                    <a:pt x="545" y="174"/>
                    <a:pt x="545" y="174"/>
                    <a:pt x="545" y="174"/>
                  </a:cubicBezTo>
                  <a:cubicBezTo>
                    <a:pt x="546" y="175"/>
                    <a:pt x="546" y="175"/>
                    <a:pt x="546" y="175"/>
                  </a:cubicBezTo>
                  <a:cubicBezTo>
                    <a:pt x="548" y="177"/>
                    <a:pt x="549" y="178"/>
                    <a:pt x="551" y="180"/>
                  </a:cubicBezTo>
                  <a:cubicBezTo>
                    <a:pt x="553" y="181"/>
                    <a:pt x="553" y="181"/>
                    <a:pt x="553" y="181"/>
                  </a:cubicBezTo>
                  <a:cubicBezTo>
                    <a:pt x="553" y="182"/>
                    <a:pt x="553" y="182"/>
                    <a:pt x="553" y="182"/>
                  </a:cubicBezTo>
                  <a:cubicBezTo>
                    <a:pt x="554" y="182"/>
                    <a:pt x="554" y="182"/>
                    <a:pt x="554" y="182"/>
                  </a:cubicBezTo>
                  <a:cubicBezTo>
                    <a:pt x="557" y="184"/>
                    <a:pt x="557" y="184"/>
                    <a:pt x="557" y="184"/>
                  </a:cubicBezTo>
                  <a:cubicBezTo>
                    <a:pt x="560" y="186"/>
                    <a:pt x="560" y="186"/>
                    <a:pt x="560" y="186"/>
                  </a:cubicBezTo>
                  <a:cubicBezTo>
                    <a:pt x="562" y="187"/>
                    <a:pt x="562" y="187"/>
                    <a:pt x="562" y="187"/>
                  </a:cubicBezTo>
                  <a:cubicBezTo>
                    <a:pt x="562" y="188"/>
                    <a:pt x="562" y="188"/>
                    <a:pt x="562" y="188"/>
                  </a:cubicBezTo>
                  <a:cubicBezTo>
                    <a:pt x="563" y="188"/>
                    <a:pt x="563" y="188"/>
                    <a:pt x="563" y="188"/>
                  </a:cubicBezTo>
                  <a:cubicBezTo>
                    <a:pt x="563" y="188"/>
                    <a:pt x="563" y="188"/>
                    <a:pt x="563" y="188"/>
                  </a:cubicBezTo>
                  <a:cubicBezTo>
                    <a:pt x="563" y="188"/>
                    <a:pt x="563" y="188"/>
                    <a:pt x="563" y="188"/>
                  </a:cubicBezTo>
                  <a:cubicBezTo>
                    <a:pt x="570" y="192"/>
                    <a:pt x="570" y="192"/>
                    <a:pt x="570" y="192"/>
                  </a:cubicBezTo>
                  <a:cubicBezTo>
                    <a:pt x="572" y="193"/>
                    <a:pt x="573" y="194"/>
                    <a:pt x="575" y="195"/>
                  </a:cubicBezTo>
                  <a:cubicBezTo>
                    <a:pt x="576" y="196"/>
                    <a:pt x="577" y="196"/>
                    <a:pt x="577" y="197"/>
                  </a:cubicBezTo>
                  <a:cubicBezTo>
                    <a:pt x="578" y="198"/>
                    <a:pt x="578" y="198"/>
                    <a:pt x="578" y="198"/>
                  </a:cubicBezTo>
                  <a:cubicBezTo>
                    <a:pt x="578" y="198"/>
                    <a:pt x="578" y="198"/>
                    <a:pt x="578" y="198"/>
                  </a:cubicBezTo>
                  <a:cubicBezTo>
                    <a:pt x="578" y="198"/>
                    <a:pt x="578" y="198"/>
                    <a:pt x="578" y="198"/>
                  </a:cubicBezTo>
                  <a:cubicBezTo>
                    <a:pt x="579" y="202"/>
                    <a:pt x="579" y="202"/>
                    <a:pt x="579" y="202"/>
                  </a:cubicBezTo>
                  <a:cubicBezTo>
                    <a:pt x="580" y="205"/>
                    <a:pt x="580" y="205"/>
                    <a:pt x="580" y="205"/>
                  </a:cubicBezTo>
                  <a:cubicBezTo>
                    <a:pt x="580" y="206"/>
                    <a:pt x="580" y="207"/>
                    <a:pt x="580" y="208"/>
                  </a:cubicBezTo>
                  <a:cubicBezTo>
                    <a:pt x="581" y="210"/>
                    <a:pt x="581" y="212"/>
                    <a:pt x="581" y="214"/>
                  </a:cubicBezTo>
                  <a:cubicBezTo>
                    <a:pt x="581" y="218"/>
                    <a:pt x="581" y="223"/>
                    <a:pt x="581" y="227"/>
                  </a:cubicBezTo>
                  <a:cubicBezTo>
                    <a:pt x="581" y="231"/>
                    <a:pt x="580" y="235"/>
                    <a:pt x="580" y="240"/>
                  </a:cubicBezTo>
                  <a:cubicBezTo>
                    <a:pt x="579" y="243"/>
                    <a:pt x="579" y="247"/>
                    <a:pt x="578" y="250"/>
                  </a:cubicBezTo>
                  <a:cubicBezTo>
                    <a:pt x="576" y="252"/>
                    <a:pt x="573" y="253"/>
                    <a:pt x="570" y="254"/>
                  </a:cubicBezTo>
                  <a:cubicBezTo>
                    <a:pt x="560" y="258"/>
                    <a:pt x="550" y="261"/>
                    <a:pt x="539" y="262"/>
                  </a:cubicBezTo>
                  <a:cubicBezTo>
                    <a:pt x="534" y="263"/>
                    <a:pt x="529" y="264"/>
                    <a:pt x="523" y="264"/>
                  </a:cubicBezTo>
                  <a:cubicBezTo>
                    <a:pt x="518" y="264"/>
                    <a:pt x="513" y="264"/>
                    <a:pt x="507" y="264"/>
                  </a:cubicBezTo>
                  <a:cubicBezTo>
                    <a:pt x="506" y="264"/>
                    <a:pt x="505" y="264"/>
                    <a:pt x="504" y="264"/>
                  </a:cubicBezTo>
                  <a:cubicBezTo>
                    <a:pt x="514" y="259"/>
                    <a:pt x="514" y="259"/>
                    <a:pt x="514" y="259"/>
                  </a:cubicBezTo>
                  <a:cubicBezTo>
                    <a:pt x="516" y="258"/>
                    <a:pt x="519" y="256"/>
                    <a:pt x="521" y="255"/>
                  </a:cubicBezTo>
                  <a:cubicBezTo>
                    <a:pt x="523" y="254"/>
                    <a:pt x="525" y="252"/>
                    <a:pt x="527" y="250"/>
                  </a:cubicBezTo>
                  <a:cubicBezTo>
                    <a:pt x="531" y="247"/>
                    <a:pt x="535" y="243"/>
                    <a:pt x="537" y="239"/>
                  </a:cubicBezTo>
                  <a:cubicBezTo>
                    <a:pt x="554" y="228"/>
                    <a:pt x="554" y="228"/>
                    <a:pt x="554" y="228"/>
                  </a:cubicBezTo>
                  <a:cubicBezTo>
                    <a:pt x="552" y="224"/>
                    <a:pt x="552" y="224"/>
                    <a:pt x="552" y="224"/>
                  </a:cubicBezTo>
                  <a:cubicBezTo>
                    <a:pt x="540" y="232"/>
                    <a:pt x="540" y="232"/>
                    <a:pt x="540" y="232"/>
                  </a:cubicBezTo>
                  <a:cubicBezTo>
                    <a:pt x="540" y="231"/>
                    <a:pt x="540" y="230"/>
                    <a:pt x="540" y="230"/>
                  </a:cubicBezTo>
                  <a:cubicBezTo>
                    <a:pt x="541" y="227"/>
                    <a:pt x="541" y="225"/>
                    <a:pt x="541" y="222"/>
                  </a:cubicBezTo>
                  <a:cubicBezTo>
                    <a:pt x="541" y="219"/>
                    <a:pt x="541" y="217"/>
                    <a:pt x="541" y="214"/>
                  </a:cubicBezTo>
                  <a:cubicBezTo>
                    <a:pt x="540" y="177"/>
                    <a:pt x="540" y="177"/>
                    <a:pt x="540" y="177"/>
                  </a:cubicBezTo>
                  <a:cubicBezTo>
                    <a:pt x="540" y="177"/>
                    <a:pt x="540" y="177"/>
                    <a:pt x="540" y="177"/>
                  </a:cubicBezTo>
                  <a:cubicBezTo>
                    <a:pt x="536" y="177"/>
                    <a:pt x="536" y="177"/>
                    <a:pt x="536" y="177"/>
                  </a:cubicBezTo>
                  <a:cubicBezTo>
                    <a:pt x="536" y="207"/>
                    <a:pt x="536" y="207"/>
                    <a:pt x="536" y="207"/>
                  </a:cubicBezTo>
                  <a:cubicBezTo>
                    <a:pt x="536" y="214"/>
                    <a:pt x="536" y="214"/>
                    <a:pt x="536" y="214"/>
                  </a:cubicBezTo>
                  <a:cubicBezTo>
                    <a:pt x="536" y="217"/>
                    <a:pt x="536" y="219"/>
                    <a:pt x="536" y="222"/>
                  </a:cubicBezTo>
                  <a:cubicBezTo>
                    <a:pt x="535" y="224"/>
                    <a:pt x="535" y="226"/>
                    <a:pt x="534" y="229"/>
                  </a:cubicBezTo>
                  <a:cubicBezTo>
                    <a:pt x="534" y="231"/>
                    <a:pt x="533" y="233"/>
                    <a:pt x="532" y="235"/>
                  </a:cubicBezTo>
                  <a:cubicBezTo>
                    <a:pt x="532" y="236"/>
                    <a:pt x="531" y="237"/>
                    <a:pt x="531" y="237"/>
                  </a:cubicBezTo>
                  <a:cubicBezTo>
                    <a:pt x="495" y="259"/>
                    <a:pt x="495" y="259"/>
                    <a:pt x="495" y="259"/>
                  </a:cubicBezTo>
                  <a:cubicBezTo>
                    <a:pt x="488" y="263"/>
                    <a:pt x="488" y="263"/>
                    <a:pt x="488" y="263"/>
                  </a:cubicBezTo>
                  <a:cubicBezTo>
                    <a:pt x="486" y="263"/>
                    <a:pt x="484" y="263"/>
                    <a:pt x="482" y="264"/>
                  </a:cubicBezTo>
                  <a:cubicBezTo>
                    <a:pt x="479" y="264"/>
                    <a:pt x="476" y="266"/>
                    <a:pt x="473" y="267"/>
                  </a:cubicBezTo>
                  <a:cubicBezTo>
                    <a:pt x="468" y="270"/>
                    <a:pt x="464" y="275"/>
                    <a:pt x="460" y="279"/>
                  </a:cubicBezTo>
                  <a:cubicBezTo>
                    <a:pt x="458" y="281"/>
                    <a:pt x="456" y="282"/>
                    <a:pt x="454" y="284"/>
                  </a:cubicBezTo>
                  <a:cubicBezTo>
                    <a:pt x="454" y="284"/>
                    <a:pt x="453" y="285"/>
                    <a:pt x="453" y="285"/>
                  </a:cubicBezTo>
                  <a:cubicBezTo>
                    <a:pt x="453" y="285"/>
                    <a:pt x="453" y="285"/>
                    <a:pt x="453" y="285"/>
                  </a:cubicBezTo>
                  <a:cubicBezTo>
                    <a:pt x="452" y="285"/>
                    <a:pt x="452" y="285"/>
                    <a:pt x="452" y="285"/>
                  </a:cubicBezTo>
                  <a:cubicBezTo>
                    <a:pt x="452" y="285"/>
                    <a:pt x="452" y="285"/>
                    <a:pt x="452" y="285"/>
                  </a:cubicBezTo>
                  <a:cubicBezTo>
                    <a:pt x="452" y="285"/>
                    <a:pt x="452" y="284"/>
                    <a:pt x="452" y="283"/>
                  </a:cubicBezTo>
                  <a:cubicBezTo>
                    <a:pt x="451" y="280"/>
                    <a:pt x="449" y="278"/>
                    <a:pt x="448" y="275"/>
                  </a:cubicBezTo>
                  <a:cubicBezTo>
                    <a:pt x="447" y="274"/>
                    <a:pt x="446" y="273"/>
                    <a:pt x="445" y="271"/>
                  </a:cubicBezTo>
                  <a:cubicBezTo>
                    <a:pt x="445" y="271"/>
                    <a:pt x="444" y="269"/>
                    <a:pt x="443" y="268"/>
                  </a:cubicBezTo>
                  <a:cubicBezTo>
                    <a:pt x="442" y="266"/>
                    <a:pt x="440" y="263"/>
                    <a:pt x="439" y="261"/>
                  </a:cubicBezTo>
                  <a:cubicBezTo>
                    <a:pt x="438" y="258"/>
                    <a:pt x="437" y="256"/>
                    <a:pt x="437" y="254"/>
                  </a:cubicBezTo>
                  <a:cubicBezTo>
                    <a:pt x="437" y="252"/>
                    <a:pt x="436" y="251"/>
                    <a:pt x="437" y="250"/>
                  </a:cubicBezTo>
                  <a:cubicBezTo>
                    <a:pt x="437" y="249"/>
                    <a:pt x="437" y="248"/>
                    <a:pt x="437" y="246"/>
                  </a:cubicBezTo>
                  <a:cubicBezTo>
                    <a:pt x="437" y="244"/>
                    <a:pt x="438" y="241"/>
                    <a:pt x="439" y="239"/>
                  </a:cubicBezTo>
                  <a:cubicBezTo>
                    <a:pt x="441" y="230"/>
                    <a:pt x="441" y="230"/>
                    <a:pt x="441" y="230"/>
                  </a:cubicBezTo>
                  <a:cubicBezTo>
                    <a:pt x="442" y="228"/>
                    <a:pt x="443" y="225"/>
                    <a:pt x="444" y="222"/>
                  </a:cubicBezTo>
                  <a:cubicBezTo>
                    <a:pt x="444" y="219"/>
                    <a:pt x="445" y="216"/>
                    <a:pt x="445" y="214"/>
                  </a:cubicBezTo>
                  <a:cubicBezTo>
                    <a:pt x="446" y="211"/>
                    <a:pt x="446" y="208"/>
                    <a:pt x="446" y="205"/>
                  </a:cubicBezTo>
                  <a:cubicBezTo>
                    <a:pt x="447" y="202"/>
                    <a:pt x="447" y="199"/>
                    <a:pt x="447" y="196"/>
                  </a:cubicBezTo>
                  <a:cubicBezTo>
                    <a:pt x="447" y="193"/>
                    <a:pt x="446" y="190"/>
                    <a:pt x="446" y="187"/>
                  </a:cubicBezTo>
                  <a:cubicBezTo>
                    <a:pt x="446" y="184"/>
                    <a:pt x="445" y="182"/>
                    <a:pt x="444" y="179"/>
                  </a:cubicBezTo>
                  <a:cubicBezTo>
                    <a:pt x="444" y="177"/>
                    <a:pt x="444" y="176"/>
                    <a:pt x="443" y="174"/>
                  </a:cubicBezTo>
                  <a:cubicBezTo>
                    <a:pt x="442" y="170"/>
                    <a:pt x="442" y="170"/>
                    <a:pt x="442" y="170"/>
                  </a:cubicBezTo>
                  <a:cubicBezTo>
                    <a:pt x="440" y="166"/>
                    <a:pt x="440" y="166"/>
                    <a:pt x="440" y="166"/>
                  </a:cubicBezTo>
                  <a:cubicBezTo>
                    <a:pt x="439" y="165"/>
                    <a:pt x="439" y="164"/>
                    <a:pt x="438" y="162"/>
                  </a:cubicBezTo>
                  <a:cubicBezTo>
                    <a:pt x="438" y="162"/>
                    <a:pt x="438" y="162"/>
                    <a:pt x="438" y="162"/>
                  </a:cubicBezTo>
                  <a:cubicBezTo>
                    <a:pt x="438" y="162"/>
                    <a:pt x="438" y="162"/>
                    <a:pt x="438" y="162"/>
                  </a:cubicBezTo>
                  <a:cubicBezTo>
                    <a:pt x="437" y="160"/>
                    <a:pt x="437" y="160"/>
                    <a:pt x="437" y="160"/>
                  </a:cubicBezTo>
                  <a:cubicBezTo>
                    <a:pt x="436" y="159"/>
                    <a:pt x="436" y="159"/>
                    <a:pt x="436" y="159"/>
                  </a:cubicBezTo>
                  <a:cubicBezTo>
                    <a:pt x="436" y="159"/>
                    <a:pt x="436" y="159"/>
                    <a:pt x="436" y="158"/>
                  </a:cubicBezTo>
                  <a:cubicBezTo>
                    <a:pt x="438" y="159"/>
                    <a:pt x="441" y="159"/>
                    <a:pt x="445" y="158"/>
                  </a:cubicBezTo>
                  <a:cubicBezTo>
                    <a:pt x="445" y="158"/>
                    <a:pt x="444" y="155"/>
                    <a:pt x="443" y="153"/>
                  </a:cubicBezTo>
                  <a:cubicBezTo>
                    <a:pt x="443" y="153"/>
                    <a:pt x="447" y="152"/>
                    <a:pt x="449" y="150"/>
                  </a:cubicBezTo>
                  <a:cubicBezTo>
                    <a:pt x="449" y="150"/>
                    <a:pt x="444" y="142"/>
                    <a:pt x="437" y="142"/>
                  </a:cubicBezTo>
                  <a:cubicBezTo>
                    <a:pt x="439" y="135"/>
                    <a:pt x="433" y="128"/>
                    <a:pt x="433" y="128"/>
                  </a:cubicBezTo>
                  <a:cubicBezTo>
                    <a:pt x="431" y="129"/>
                    <a:pt x="429" y="132"/>
                    <a:pt x="429" y="132"/>
                  </a:cubicBezTo>
                  <a:cubicBezTo>
                    <a:pt x="427" y="130"/>
                    <a:pt x="425" y="128"/>
                    <a:pt x="425" y="128"/>
                  </a:cubicBezTo>
                  <a:cubicBezTo>
                    <a:pt x="420" y="133"/>
                    <a:pt x="420" y="139"/>
                    <a:pt x="421" y="142"/>
                  </a:cubicBezTo>
                  <a:cubicBezTo>
                    <a:pt x="418" y="141"/>
                    <a:pt x="413" y="138"/>
                    <a:pt x="407" y="141"/>
                  </a:cubicBezTo>
                  <a:cubicBezTo>
                    <a:pt x="407" y="141"/>
                    <a:pt x="407" y="144"/>
                    <a:pt x="408" y="145"/>
                  </a:cubicBezTo>
                  <a:cubicBezTo>
                    <a:pt x="408" y="145"/>
                    <a:pt x="405" y="147"/>
                    <a:pt x="403" y="148"/>
                  </a:cubicBezTo>
                  <a:cubicBezTo>
                    <a:pt x="403" y="148"/>
                    <a:pt x="407" y="157"/>
                    <a:pt x="415" y="157"/>
                  </a:cubicBezTo>
                  <a:cubicBezTo>
                    <a:pt x="412" y="164"/>
                    <a:pt x="418" y="171"/>
                    <a:pt x="418" y="171"/>
                  </a:cubicBezTo>
                  <a:cubicBezTo>
                    <a:pt x="420" y="170"/>
                    <a:pt x="423" y="167"/>
                    <a:pt x="423" y="167"/>
                  </a:cubicBezTo>
                  <a:cubicBezTo>
                    <a:pt x="424" y="169"/>
                    <a:pt x="426" y="170"/>
                    <a:pt x="426" y="170"/>
                  </a:cubicBezTo>
                  <a:cubicBezTo>
                    <a:pt x="430" y="167"/>
                    <a:pt x="431" y="162"/>
                    <a:pt x="431" y="159"/>
                  </a:cubicBezTo>
                  <a:cubicBezTo>
                    <a:pt x="432" y="161"/>
                    <a:pt x="432" y="161"/>
                    <a:pt x="432" y="161"/>
                  </a:cubicBezTo>
                  <a:cubicBezTo>
                    <a:pt x="432" y="162"/>
                    <a:pt x="432" y="162"/>
                    <a:pt x="432" y="162"/>
                  </a:cubicBezTo>
                  <a:cubicBezTo>
                    <a:pt x="433" y="163"/>
                    <a:pt x="433" y="163"/>
                    <a:pt x="433" y="163"/>
                  </a:cubicBezTo>
                  <a:cubicBezTo>
                    <a:pt x="434" y="165"/>
                    <a:pt x="434" y="165"/>
                    <a:pt x="434" y="165"/>
                  </a:cubicBezTo>
                  <a:cubicBezTo>
                    <a:pt x="435" y="166"/>
                    <a:pt x="435" y="167"/>
                    <a:pt x="436" y="168"/>
                  </a:cubicBezTo>
                  <a:cubicBezTo>
                    <a:pt x="437" y="172"/>
                    <a:pt x="437" y="172"/>
                    <a:pt x="437" y="172"/>
                  </a:cubicBezTo>
                  <a:cubicBezTo>
                    <a:pt x="439" y="176"/>
                    <a:pt x="439" y="176"/>
                    <a:pt x="439" y="176"/>
                  </a:cubicBezTo>
                  <a:cubicBezTo>
                    <a:pt x="439" y="177"/>
                    <a:pt x="439" y="179"/>
                    <a:pt x="440" y="180"/>
                  </a:cubicBezTo>
                  <a:cubicBezTo>
                    <a:pt x="440" y="183"/>
                    <a:pt x="441" y="185"/>
                    <a:pt x="441" y="188"/>
                  </a:cubicBezTo>
                  <a:cubicBezTo>
                    <a:pt x="441" y="191"/>
                    <a:pt x="441" y="193"/>
                    <a:pt x="441" y="196"/>
                  </a:cubicBezTo>
                  <a:cubicBezTo>
                    <a:pt x="441" y="199"/>
                    <a:pt x="441" y="202"/>
                    <a:pt x="441" y="204"/>
                  </a:cubicBezTo>
                  <a:cubicBezTo>
                    <a:pt x="440" y="207"/>
                    <a:pt x="440" y="210"/>
                    <a:pt x="439" y="213"/>
                  </a:cubicBezTo>
                  <a:cubicBezTo>
                    <a:pt x="439" y="215"/>
                    <a:pt x="438" y="218"/>
                    <a:pt x="438" y="221"/>
                  </a:cubicBezTo>
                  <a:cubicBezTo>
                    <a:pt x="437" y="223"/>
                    <a:pt x="436" y="226"/>
                    <a:pt x="435" y="229"/>
                  </a:cubicBezTo>
                  <a:cubicBezTo>
                    <a:pt x="432" y="237"/>
                    <a:pt x="432" y="237"/>
                    <a:pt x="432" y="237"/>
                  </a:cubicBezTo>
                  <a:cubicBezTo>
                    <a:pt x="431" y="239"/>
                    <a:pt x="431" y="242"/>
                    <a:pt x="430" y="245"/>
                  </a:cubicBezTo>
                  <a:cubicBezTo>
                    <a:pt x="430" y="247"/>
                    <a:pt x="430" y="248"/>
                    <a:pt x="429" y="250"/>
                  </a:cubicBezTo>
                  <a:cubicBezTo>
                    <a:pt x="429" y="251"/>
                    <a:pt x="430" y="253"/>
                    <a:pt x="430" y="255"/>
                  </a:cubicBezTo>
                  <a:cubicBezTo>
                    <a:pt x="430" y="258"/>
                    <a:pt x="431" y="261"/>
                    <a:pt x="432" y="264"/>
                  </a:cubicBezTo>
                  <a:cubicBezTo>
                    <a:pt x="433" y="264"/>
                    <a:pt x="433" y="264"/>
                    <a:pt x="433" y="265"/>
                  </a:cubicBezTo>
                  <a:cubicBezTo>
                    <a:pt x="437" y="272"/>
                    <a:pt x="437" y="272"/>
                    <a:pt x="437" y="272"/>
                  </a:cubicBezTo>
                  <a:cubicBezTo>
                    <a:pt x="437" y="273"/>
                    <a:pt x="438" y="274"/>
                    <a:pt x="439" y="275"/>
                  </a:cubicBezTo>
                  <a:cubicBezTo>
                    <a:pt x="440" y="277"/>
                    <a:pt x="440" y="278"/>
                    <a:pt x="441" y="279"/>
                  </a:cubicBezTo>
                  <a:cubicBezTo>
                    <a:pt x="442" y="281"/>
                    <a:pt x="443" y="284"/>
                    <a:pt x="444" y="286"/>
                  </a:cubicBezTo>
                  <a:cubicBezTo>
                    <a:pt x="444" y="287"/>
                    <a:pt x="444" y="287"/>
                    <a:pt x="444" y="288"/>
                  </a:cubicBezTo>
                  <a:cubicBezTo>
                    <a:pt x="445" y="288"/>
                    <a:pt x="445" y="289"/>
                    <a:pt x="445" y="289"/>
                  </a:cubicBezTo>
                  <a:cubicBezTo>
                    <a:pt x="445" y="290"/>
                    <a:pt x="445" y="290"/>
                    <a:pt x="445" y="291"/>
                  </a:cubicBezTo>
                  <a:cubicBezTo>
                    <a:pt x="445" y="291"/>
                    <a:pt x="445" y="291"/>
                    <a:pt x="445" y="291"/>
                  </a:cubicBezTo>
                  <a:cubicBezTo>
                    <a:pt x="440" y="295"/>
                    <a:pt x="436" y="298"/>
                    <a:pt x="431" y="302"/>
                  </a:cubicBezTo>
                  <a:cubicBezTo>
                    <a:pt x="427" y="306"/>
                    <a:pt x="423" y="311"/>
                    <a:pt x="420" y="317"/>
                  </a:cubicBezTo>
                  <a:cubicBezTo>
                    <a:pt x="419" y="319"/>
                    <a:pt x="418" y="321"/>
                    <a:pt x="417" y="323"/>
                  </a:cubicBezTo>
                  <a:cubicBezTo>
                    <a:pt x="416" y="320"/>
                    <a:pt x="414" y="318"/>
                    <a:pt x="412" y="317"/>
                  </a:cubicBezTo>
                  <a:cubicBezTo>
                    <a:pt x="407" y="314"/>
                    <a:pt x="402" y="315"/>
                    <a:pt x="399" y="319"/>
                  </a:cubicBezTo>
                  <a:cubicBezTo>
                    <a:pt x="399" y="319"/>
                    <a:pt x="399" y="319"/>
                    <a:pt x="399" y="319"/>
                  </a:cubicBezTo>
                  <a:cubicBezTo>
                    <a:pt x="400" y="314"/>
                    <a:pt x="397" y="310"/>
                    <a:pt x="393" y="307"/>
                  </a:cubicBezTo>
                  <a:cubicBezTo>
                    <a:pt x="387" y="305"/>
                    <a:pt x="381" y="307"/>
                    <a:pt x="378" y="312"/>
                  </a:cubicBezTo>
                  <a:cubicBezTo>
                    <a:pt x="377" y="314"/>
                    <a:pt x="377" y="318"/>
                    <a:pt x="378" y="320"/>
                  </a:cubicBezTo>
                  <a:cubicBezTo>
                    <a:pt x="373" y="318"/>
                    <a:pt x="367" y="320"/>
                    <a:pt x="365" y="325"/>
                  </a:cubicBezTo>
                  <a:cubicBezTo>
                    <a:pt x="362" y="330"/>
                    <a:pt x="365" y="337"/>
                    <a:pt x="370" y="339"/>
                  </a:cubicBezTo>
                  <a:cubicBezTo>
                    <a:pt x="372" y="340"/>
                    <a:pt x="373" y="340"/>
                    <a:pt x="374" y="340"/>
                  </a:cubicBezTo>
                  <a:cubicBezTo>
                    <a:pt x="374" y="341"/>
                    <a:pt x="374" y="341"/>
                    <a:pt x="374" y="341"/>
                  </a:cubicBezTo>
                  <a:cubicBezTo>
                    <a:pt x="372" y="346"/>
                    <a:pt x="374" y="352"/>
                    <a:pt x="379" y="355"/>
                  </a:cubicBezTo>
                  <a:cubicBezTo>
                    <a:pt x="385" y="358"/>
                    <a:pt x="391" y="356"/>
                    <a:pt x="394" y="351"/>
                  </a:cubicBezTo>
                  <a:cubicBezTo>
                    <a:pt x="394" y="350"/>
                    <a:pt x="394" y="350"/>
                    <a:pt x="394" y="350"/>
                  </a:cubicBezTo>
                  <a:cubicBezTo>
                    <a:pt x="395" y="351"/>
                    <a:pt x="397" y="352"/>
                    <a:pt x="398" y="353"/>
                  </a:cubicBezTo>
                  <a:cubicBezTo>
                    <a:pt x="403" y="355"/>
                    <a:pt x="409" y="354"/>
                    <a:pt x="412" y="350"/>
                  </a:cubicBezTo>
                  <a:cubicBezTo>
                    <a:pt x="411" y="351"/>
                    <a:pt x="411" y="351"/>
                    <a:pt x="411" y="352"/>
                  </a:cubicBezTo>
                  <a:cubicBezTo>
                    <a:pt x="410" y="358"/>
                    <a:pt x="408" y="363"/>
                    <a:pt x="405" y="368"/>
                  </a:cubicBezTo>
                  <a:cubicBezTo>
                    <a:pt x="403" y="374"/>
                    <a:pt x="400" y="379"/>
                    <a:pt x="398" y="385"/>
                  </a:cubicBezTo>
                  <a:cubicBezTo>
                    <a:pt x="396" y="391"/>
                    <a:pt x="394" y="397"/>
                    <a:pt x="393" y="403"/>
                  </a:cubicBezTo>
                  <a:cubicBezTo>
                    <a:pt x="392" y="409"/>
                    <a:pt x="392" y="415"/>
                    <a:pt x="392" y="421"/>
                  </a:cubicBezTo>
                  <a:cubicBezTo>
                    <a:pt x="391" y="426"/>
                    <a:pt x="391" y="426"/>
                    <a:pt x="391" y="426"/>
                  </a:cubicBezTo>
                  <a:cubicBezTo>
                    <a:pt x="391" y="428"/>
                    <a:pt x="391" y="428"/>
                    <a:pt x="391" y="428"/>
                  </a:cubicBezTo>
                  <a:cubicBezTo>
                    <a:pt x="391" y="430"/>
                    <a:pt x="391" y="430"/>
                    <a:pt x="391" y="430"/>
                  </a:cubicBezTo>
                  <a:cubicBezTo>
                    <a:pt x="391" y="438"/>
                    <a:pt x="391" y="438"/>
                    <a:pt x="391" y="438"/>
                  </a:cubicBezTo>
                  <a:cubicBezTo>
                    <a:pt x="391" y="439"/>
                    <a:pt x="390" y="439"/>
                    <a:pt x="389" y="440"/>
                  </a:cubicBezTo>
                  <a:cubicBezTo>
                    <a:pt x="387" y="441"/>
                    <a:pt x="386" y="442"/>
                    <a:pt x="384" y="443"/>
                  </a:cubicBezTo>
                  <a:cubicBezTo>
                    <a:pt x="380" y="447"/>
                    <a:pt x="380" y="447"/>
                    <a:pt x="380" y="447"/>
                  </a:cubicBezTo>
                  <a:cubicBezTo>
                    <a:pt x="379" y="448"/>
                    <a:pt x="379" y="448"/>
                    <a:pt x="379" y="448"/>
                  </a:cubicBezTo>
                  <a:cubicBezTo>
                    <a:pt x="379" y="448"/>
                    <a:pt x="379" y="448"/>
                    <a:pt x="379" y="448"/>
                  </a:cubicBezTo>
                  <a:cubicBezTo>
                    <a:pt x="378" y="448"/>
                    <a:pt x="378" y="448"/>
                    <a:pt x="378" y="448"/>
                  </a:cubicBezTo>
                  <a:cubicBezTo>
                    <a:pt x="378" y="449"/>
                    <a:pt x="378" y="449"/>
                    <a:pt x="378" y="449"/>
                  </a:cubicBezTo>
                  <a:cubicBezTo>
                    <a:pt x="376" y="451"/>
                    <a:pt x="376" y="451"/>
                    <a:pt x="376" y="451"/>
                  </a:cubicBezTo>
                  <a:cubicBezTo>
                    <a:pt x="374" y="453"/>
                    <a:pt x="374" y="453"/>
                    <a:pt x="374" y="453"/>
                  </a:cubicBezTo>
                  <a:cubicBezTo>
                    <a:pt x="374" y="453"/>
                    <a:pt x="374" y="453"/>
                    <a:pt x="374" y="453"/>
                  </a:cubicBezTo>
                  <a:cubicBezTo>
                    <a:pt x="374" y="454"/>
                    <a:pt x="374" y="454"/>
                    <a:pt x="374" y="454"/>
                  </a:cubicBezTo>
                  <a:cubicBezTo>
                    <a:pt x="373" y="454"/>
                    <a:pt x="373" y="454"/>
                    <a:pt x="373" y="454"/>
                  </a:cubicBezTo>
                  <a:cubicBezTo>
                    <a:pt x="373" y="455"/>
                    <a:pt x="373" y="455"/>
                    <a:pt x="373" y="455"/>
                  </a:cubicBezTo>
                  <a:cubicBezTo>
                    <a:pt x="370" y="458"/>
                    <a:pt x="368" y="461"/>
                    <a:pt x="366" y="464"/>
                  </a:cubicBezTo>
                  <a:cubicBezTo>
                    <a:pt x="358" y="476"/>
                    <a:pt x="348" y="485"/>
                    <a:pt x="337" y="495"/>
                  </a:cubicBezTo>
                  <a:cubicBezTo>
                    <a:pt x="326" y="504"/>
                    <a:pt x="315" y="514"/>
                    <a:pt x="306" y="526"/>
                  </a:cubicBezTo>
                  <a:cubicBezTo>
                    <a:pt x="301" y="532"/>
                    <a:pt x="297" y="538"/>
                    <a:pt x="293" y="544"/>
                  </a:cubicBezTo>
                  <a:cubicBezTo>
                    <a:pt x="283" y="559"/>
                    <a:pt x="283" y="559"/>
                    <a:pt x="283" y="559"/>
                  </a:cubicBezTo>
                  <a:cubicBezTo>
                    <a:pt x="286" y="535"/>
                    <a:pt x="286" y="535"/>
                    <a:pt x="286" y="535"/>
                  </a:cubicBezTo>
                  <a:cubicBezTo>
                    <a:pt x="287" y="533"/>
                    <a:pt x="287" y="531"/>
                    <a:pt x="287" y="529"/>
                  </a:cubicBezTo>
                  <a:cubicBezTo>
                    <a:pt x="287" y="523"/>
                    <a:pt x="287" y="523"/>
                    <a:pt x="287" y="523"/>
                  </a:cubicBezTo>
                  <a:cubicBezTo>
                    <a:pt x="288" y="521"/>
                    <a:pt x="287" y="519"/>
                    <a:pt x="287" y="517"/>
                  </a:cubicBezTo>
                  <a:cubicBezTo>
                    <a:pt x="287" y="515"/>
                    <a:pt x="287" y="513"/>
                    <a:pt x="286" y="511"/>
                  </a:cubicBezTo>
                  <a:cubicBezTo>
                    <a:pt x="285" y="507"/>
                    <a:pt x="283" y="503"/>
                    <a:pt x="280" y="500"/>
                  </a:cubicBezTo>
                  <a:cubicBezTo>
                    <a:pt x="277" y="497"/>
                    <a:pt x="275" y="494"/>
                    <a:pt x="272" y="491"/>
                  </a:cubicBezTo>
                  <a:cubicBezTo>
                    <a:pt x="271" y="489"/>
                    <a:pt x="269" y="488"/>
                    <a:pt x="268" y="486"/>
                  </a:cubicBezTo>
                  <a:cubicBezTo>
                    <a:pt x="267" y="484"/>
                    <a:pt x="266" y="483"/>
                    <a:pt x="265" y="481"/>
                  </a:cubicBezTo>
                  <a:cubicBezTo>
                    <a:pt x="263" y="477"/>
                    <a:pt x="262" y="473"/>
                    <a:pt x="260" y="469"/>
                  </a:cubicBezTo>
                  <a:cubicBezTo>
                    <a:pt x="258" y="462"/>
                    <a:pt x="256" y="453"/>
                    <a:pt x="255" y="445"/>
                  </a:cubicBezTo>
                  <a:cubicBezTo>
                    <a:pt x="255" y="444"/>
                    <a:pt x="255" y="442"/>
                    <a:pt x="255" y="441"/>
                  </a:cubicBezTo>
                  <a:cubicBezTo>
                    <a:pt x="256" y="441"/>
                    <a:pt x="257" y="441"/>
                    <a:pt x="257" y="440"/>
                  </a:cubicBezTo>
                  <a:cubicBezTo>
                    <a:pt x="257" y="440"/>
                    <a:pt x="257" y="440"/>
                    <a:pt x="257" y="440"/>
                  </a:cubicBezTo>
                  <a:cubicBezTo>
                    <a:pt x="256" y="442"/>
                    <a:pt x="256" y="445"/>
                    <a:pt x="258" y="447"/>
                  </a:cubicBezTo>
                  <a:cubicBezTo>
                    <a:pt x="259" y="449"/>
                    <a:pt x="263" y="450"/>
                    <a:pt x="265" y="448"/>
                  </a:cubicBezTo>
                  <a:cubicBezTo>
                    <a:pt x="266" y="447"/>
                    <a:pt x="267" y="446"/>
                    <a:pt x="267" y="444"/>
                  </a:cubicBezTo>
                  <a:cubicBezTo>
                    <a:pt x="268" y="446"/>
                    <a:pt x="271" y="447"/>
                    <a:pt x="273" y="445"/>
                  </a:cubicBezTo>
                  <a:cubicBezTo>
                    <a:pt x="276" y="443"/>
                    <a:pt x="276" y="440"/>
                    <a:pt x="274" y="438"/>
                  </a:cubicBezTo>
                  <a:cubicBezTo>
                    <a:pt x="274" y="437"/>
                    <a:pt x="273" y="437"/>
                    <a:pt x="273" y="436"/>
                  </a:cubicBezTo>
                  <a:cubicBezTo>
                    <a:pt x="273" y="436"/>
                    <a:pt x="273" y="436"/>
                    <a:pt x="273" y="436"/>
                  </a:cubicBezTo>
                  <a:cubicBezTo>
                    <a:pt x="275" y="435"/>
                    <a:pt x="275" y="431"/>
                    <a:pt x="274" y="429"/>
                  </a:cubicBezTo>
                  <a:cubicBezTo>
                    <a:pt x="272" y="427"/>
                    <a:pt x="269" y="426"/>
                    <a:pt x="266" y="428"/>
                  </a:cubicBezTo>
                  <a:cubicBezTo>
                    <a:pt x="266" y="428"/>
                    <a:pt x="266" y="428"/>
                    <a:pt x="266" y="428"/>
                  </a:cubicBezTo>
                  <a:cubicBezTo>
                    <a:pt x="266" y="427"/>
                    <a:pt x="265" y="427"/>
                    <a:pt x="265" y="426"/>
                  </a:cubicBezTo>
                  <a:cubicBezTo>
                    <a:pt x="263" y="424"/>
                    <a:pt x="260" y="423"/>
                    <a:pt x="258" y="425"/>
                  </a:cubicBezTo>
                  <a:cubicBezTo>
                    <a:pt x="256" y="426"/>
                    <a:pt x="255" y="429"/>
                    <a:pt x="256" y="431"/>
                  </a:cubicBezTo>
                  <a:cubicBezTo>
                    <a:pt x="255" y="430"/>
                    <a:pt x="254" y="430"/>
                    <a:pt x="253" y="431"/>
                  </a:cubicBezTo>
                  <a:cubicBezTo>
                    <a:pt x="253" y="427"/>
                    <a:pt x="252" y="424"/>
                    <a:pt x="252" y="420"/>
                  </a:cubicBezTo>
                  <a:cubicBezTo>
                    <a:pt x="250" y="412"/>
                    <a:pt x="248" y="404"/>
                    <a:pt x="245" y="396"/>
                  </a:cubicBezTo>
                  <a:cubicBezTo>
                    <a:pt x="242" y="388"/>
                    <a:pt x="238" y="381"/>
                    <a:pt x="233" y="374"/>
                  </a:cubicBezTo>
                  <a:cubicBezTo>
                    <a:pt x="228" y="367"/>
                    <a:pt x="223" y="361"/>
                    <a:pt x="217" y="355"/>
                  </a:cubicBezTo>
                  <a:cubicBezTo>
                    <a:pt x="210" y="349"/>
                    <a:pt x="203" y="344"/>
                    <a:pt x="196" y="340"/>
                  </a:cubicBezTo>
                  <a:cubicBezTo>
                    <a:pt x="192" y="338"/>
                    <a:pt x="189" y="336"/>
                    <a:pt x="185" y="335"/>
                  </a:cubicBezTo>
                  <a:cubicBezTo>
                    <a:pt x="181" y="333"/>
                    <a:pt x="177" y="332"/>
                    <a:pt x="173" y="330"/>
                  </a:cubicBezTo>
                  <a:cubicBezTo>
                    <a:pt x="173" y="330"/>
                    <a:pt x="173" y="330"/>
                    <a:pt x="173" y="330"/>
                  </a:cubicBezTo>
                  <a:cubicBezTo>
                    <a:pt x="173" y="330"/>
                    <a:pt x="173" y="330"/>
                    <a:pt x="173" y="330"/>
                  </a:cubicBezTo>
                  <a:cubicBezTo>
                    <a:pt x="169" y="330"/>
                    <a:pt x="169" y="330"/>
                    <a:pt x="169" y="330"/>
                  </a:cubicBezTo>
                  <a:cubicBezTo>
                    <a:pt x="168" y="329"/>
                    <a:pt x="168" y="329"/>
                    <a:pt x="168" y="329"/>
                  </a:cubicBezTo>
                  <a:cubicBezTo>
                    <a:pt x="166" y="329"/>
                    <a:pt x="166" y="329"/>
                    <a:pt x="166" y="329"/>
                  </a:cubicBezTo>
                  <a:cubicBezTo>
                    <a:pt x="163" y="328"/>
                    <a:pt x="163" y="328"/>
                    <a:pt x="163" y="328"/>
                  </a:cubicBezTo>
                  <a:cubicBezTo>
                    <a:pt x="162" y="328"/>
                    <a:pt x="162" y="328"/>
                    <a:pt x="162" y="328"/>
                  </a:cubicBezTo>
                  <a:cubicBezTo>
                    <a:pt x="161" y="328"/>
                    <a:pt x="161" y="328"/>
                    <a:pt x="160" y="328"/>
                  </a:cubicBezTo>
                  <a:cubicBezTo>
                    <a:pt x="159" y="328"/>
                    <a:pt x="159" y="328"/>
                    <a:pt x="159" y="328"/>
                  </a:cubicBezTo>
                  <a:cubicBezTo>
                    <a:pt x="159" y="327"/>
                    <a:pt x="158" y="326"/>
                    <a:pt x="158" y="325"/>
                  </a:cubicBezTo>
                  <a:cubicBezTo>
                    <a:pt x="158" y="325"/>
                    <a:pt x="160" y="324"/>
                    <a:pt x="161" y="323"/>
                  </a:cubicBezTo>
                  <a:cubicBezTo>
                    <a:pt x="161" y="323"/>
                    <a:pt x="156" y="318"/>
                    <a:pt x="151" y="319"/>
                  </a:cubicBezTo>
                  <a:cubicBezTo>
                    <a:pt x="152" y="314"/>
                    <a:pt x="147" y="310"/>
                    <a:pt x="147" y="310"/>
                  </a:cubicBezTo>
                  <a:cubicBezTo>
                    <a:pt x="145" y="311"/>
                    <a:pt x="144" y="313"/>
                    <a:pt x="144" y="313"/>
                  </a:cubicBezTo>
                  <a:cubicBezTo>
                    <a:pt x="143" y="312"/>
                    <a:pt x="141" y="312"/>
                    <a:pt x="141" y="312"/>
                  </a:cubicBezTo>
                  <a:cubicBezTo>
                    <a:pt x="139" y="316"/>
                    <a:pt x="140" y="320"/>
                    <a:pt x="141" y="322"/>
                  </a:cubicBezTo>
                  <a:cubicBezTo>
                    <a:pt x="139" y="321"/>
                    <a:pt x="134" y="320"/>
                    <a:pt x="131" y="323"/>
                  </a:cubicBezTo>
                  <a:cubicBezTo>
                    <a:pt x="131" y="323"/>
                    <a:pt x="131" y="325"/>
                    <a:pt x="133" y="326"/>
                  </a:cubicBezTo>
                  <a:cubicBezTo>
                    <a:pt x="133" y="326"/>
                    <a:pt x="130" y="328"/>
                    <a:pt x="130" y="329"/>
                  </a:cubicBezTo>
                  <a:cubicBezTo>
                    <a:pt x="130" y="329"/>
                    <a:pt x="134" y="334"/>
                    <a:pt x="139" y="333"/>
                  </a:cubicBezTo>
                  <a:cubicBezTo>
                    <a:pt x="138" y="338"/>
                    <a:pt x="144" y="342"/>
                    <a:pt x="144" y="342"/>
                  </a:cubicBezTo>
                  <a:cubicBezTo>
                    <a:pt x="145" y="341"/>
                    <a:pt x="146" y="338"/>
                    <a:pt x="146" y="338"/>
                  </a:cubicBezTo>
                  <a:cubicBezTo>
                    <a:pt x="147" y="339"/>
                    <a:pt x="149" y="340"/>
                    <a:pt x="149" y="340"/>
                  </a:cubicBezTo>
                  <a:cubicBezTo>
                    <a:pt x="151" y="337"/>
                    <a:pt x="151" y="333"/>
                    <a:pt x="150" y="331"/>
                  </a:cubicBezTo>
                  <a:cubicBezTo>
                    <a:pt x="153" y="331"/>
                    <a:pt x="153" y="331"/>
                    <a:pt x="153" y="331"/>
                  </a:cubicBezTo>
                  <a:cubicBezTo>
                    <a:pt x="155" y="331"/>
                    <a:pt x="155" y="331"/>
                    <a:pt x="155" y="331"/>
                  </a:cubicBezTo>
                  <a:cubicBezTo>
                    <a:pt x="156" y="332"/>
                    <a:pt x="156" y="332"/>
                    <a:pt x="156" y="332"/>
                  </a:cubicBezTo>
                  <a:cubicBezTo>
                    <a:pt x="159" y="332"/>
                    <a:pt x="159" y="332"/>
                    <a:pt x="159" y="332"/>
                  </a:cubicBezTo>
                  <a:cubicBezTo>
                    <a:pt x="160" y="332"/>
                    <a:pt x="161" y="332"/>
                    <a:pt x="161" y="333"/>
                  </a:cubicBezTo>
                  <a:cubicBezTo>
                    <a:pt x="162" y="333"/>
                    <a:pt x="162" y="333"/>
                    <a:pt x="162" y="333"/>
                  </a:cubicBezTo>
                  <a:cubicBezTo>
                    <a:pt x="165" y="334"/>
                    <a:pt x="165" y="334"/>
                    <a:pt x="165" y="334"/>
                  </a:cubicBezTo>
                  <a:cubicBezTo>
                    <a:pt x="167" y="334"/>
                    <a:pt x="167" y="334"/>
                    <a:pt x="167" y="334"/>
                  </a:cubicBezTo>
                  <a:cubicBezTo>
                    <a:pt x="168" y="334"/>
                    <a:pt x="168" y="334"/>
                    <a:pt x="168" y="334"/>
                  </a:cubicBezTo>
                  <a:cubicBezTo>
                    <a:pt x="171" y="335"/>
                    <a:pt x="171" y="335"/>
                    <a:pt x="171" y="335"/>
                  </a:cubicBezTo>
                  <a:cubicBezTo>
                    <a:pt x="175" y="337"/>
                    <a:pt x="179" y="338"/>
                    <a:pt x="183" y="339"/>
                  </a:cubicBezTo>
                  <a:cubicBezTo>
                    <a:pt x="186" y="341"/>
                    <a:pt x="190" y="343"/>
                    <a:pt x="193" y="345"/>
                  </a:cubicBezTo>
                  <a:cubicBezTo>
                    <a:pt x="197" y="347"/>
                    <a:pt x="200" y="350"/>
                    <a:pt x="204" y="352"/>
                  </a:cubicBezTo>
                  <a:cubicBezTo>
                    <a:pt x="207" y="354"/>
                    <a:pt x="210" y="357"/>
                    <a:pt x="213" y="360"/>
                  </a:cubicBezTo>
                  <a:cubicBezTo>
                    <a:pt x="219" y="365"/>
                    <a:pt x="224" y="372"/>
                    <a:pt x="228" y="379"/>
                  </a:cubicBezTo>
                  <a:cubicBezTo>
                    <a:pt x="233" y="385"/>
                    <a:pt x="236" y="393"/>
                    <a:pt x="239" y="400"/>
                  </a:cubicBezTo>
                  <a:cubicBezTo>
                    <a:pt x="242" y="408"/>
                    <a:pt x="243" y="416"/>
                    <a:pt x="244" y="424"/>
                  </a:cubicBezTo>
                  <a:cubicBezTo>
                    <a:pt x="245" y="428"/>
                    <a:pt x="245" y="432"/>
                    <a:pt x="246" y="436"/>
                  </a:cubicBezTo>
                  <a:cubicBezTo>
                    <a:pt x="243" y="434"/>
                    <a:pt x="239" y="432"/>
                    <a:pt x="236" y="432"/>
                  </a:cubicBezTo>
                  <a:cubicBezTo>
                    <a:pt x="235" y="432"/>
                    <a:pt x="235" y="432"/>
                    <a:pt x="235" y="432"/>
                  </a:cubicBezTo>
                  <a:cubicBezTo>
                    <a:pt x="235" y="432"/>
                    <a:pt x="235" y="432"/>
                    <a:pt x="235" y="432"/>
                  </a:cubicBezTo>
                  <a:cubicBezTo>
                    <a:pt x="228" y="431"/>
                    <a:pt x="228" y="431"/>
                    <a:pt x="228" y="431"/>
                  </a:cubicBezTo>
                  <a:cubicBezTo>
                    <a:pt x="220" y="431"/>
                    <a:pt x="220" y="431"/>
                    <a:pt x="220" y="431"/>
                  </a:cubicBezTo>
                  <a:cubicBezTo>
                    <a:pt x="213" y="431"/>
                    <a:pt x="213" y="431"/>
                    <a:pt x="213" y="431"/>
                  </a:cubicBezTo>
                  <a:cubicBezTo>
                    <a:pt x="206" y="431"/>
                    <a:pt x="206" y="431"/>
                    <a:pt x="206" y="431"/>
                  </a:cubicBezTo>
                  <a:cubicBezTo>
                    <a:pt x="196" y="430"/>
                    <a:pt x="186" y="429"/>
                    <a:pt x="177" y="427"/>
                  </a:cubicBezTo>
                  <a:cubicBezTo>
                    <a:pt x="174" y="426"/>
                    <a:pt x="172" y="425"/>
                    <a:pt x="170" y="425"/>
                  </a:cubicBezTo>
                  <a:cubicBezTo>
                    <a:pt x="167" y="424"/>
                    <a:pt x="165" y="423"/>
                    <a:pt x="163" y="423"/>
                  </a:cubicBezTo>
                  <a:cubicBezTo>
                    <a:pt x="156" y="420"/>
                    <a:pt x="156" y="420"/>
                    <a:pt x="156" y="420"/>
                  </a:cubicBezTo>
                  <a:cubicBezTo>
                    <a:pt x="153" y="419"/>
                    <a:pt x="153" y="419"/>
                    <a:pt x="153" y="419"/>
                  </a:cubicBezTo>
                  <a:cubicBezTo>
                    <a:pt x="152" y="419"/>
                    <a:pt x="150" y="418"/>
                    <a:pt x="149" y="417"/>
                  </a:cubicBezTo>
                  <a:cubicBezTo>
                    <a:pt x="143" y="414"/>
                    <a:pt x="143" y="414"/>
                    <a:pt x="143" y="414"/>
                  </a:cubicBezTo>
                  <a:cubicBezTo>
                    <a:pt x="137" y="410"/>
                    <a:pt x="137" y="410"/>
                    <a:pt x="137" y="410"/>
                  </a:cubicBezTo>
                  <a:cubicBezTo>
                    <a:pt x="135" y="409"/>
                    <a:pt x="135" y="409"/>
                    <a:pt x="135" y="409"/>
                  </a:cubicBezTo>
                  <a:cubicBezTo>
                    <a:pt x="134" y="408"/>
                    <a:pt x="134" y="408"/>
                    <a:pt x="134" y="408"/>
                  </a:cubicBezTo>
                  <a:cubicBezTo>
                    <a:pt x="131" y="406"/>
                    <a:pt x="131" y="406"/>
                    <a:pt x="131" y="406"/>
                  </a:cubicBezTo>
                  <a:cubicBezTo>
                    <a:pt x="130" y="406"/>
                    <a:pt x="129" y="405"/>
                    <a:pt x="129" y="404"/>
                  </a:cubicBezTo>
                  <a:cubicBezTo>
                    <a:pt x="130" y="403"/>
                    <a:pt x="131" y="402"/>
                    <a:pt x="132" y="401"/>
                  </a:cubicBezTo>
                  <a:cubicBezTo>
                    <a:pt x="135" y="396"/>
                    <a:pt x="134" y="390"/>
                    <a:pt x="129" y="386"/>
                  </a:cubicBezTo>
                  <a:cubicBezTo>
                    <a:pt x="124" y="384"/>
                    <a:pt x="119" y="384"/>
                    <a:pt x="115" y="387"/>
                  </a:cubicBezTo>
                  <a:cubicBezTo>
                    <a:pt x="115" y="387"/>
                    <a:pt x="115" y="387"/>
                    <a:pt x="115" y="387"/>
                  </a:cubicBezTo>
                  <a:cubicBezTo>
                    <a:pt x="117" y="383"/>
                    <a:pt x="115" y="377"/>
                    <a:pt x="111" y="375"/>
                  </a:cubicBezTo>
                  <a:cubicBezTo>
                    <a:pt x="106" y="371"/>
                    <a:pt x="99" y="372"/>
                    <a:pt x="96" y="377"/>
                  </a:cubicBezTo>
                  <a:cubicBezTo>
                    <a:pt x="94" y="379"/>
                    <a:pt x="94" y="383"/>
                    <a:pt x="95" y="386"/>
                  </a:cubicBezTo>
                  <a:cubicBezTo>
                    <a:pt x="90" y="383"/>
                    <a:pt x="84" y="384"/>
                    <a:pt x="81" y="388"/>
                  </a:cubicBezTo>
                  <a:cubicBezTo>
                    <a:pt x="78" y="393"/>
                    <a:pt x="79" y="400"/>
                    <a:pt x="84" y="403"/>
                  </a:cubicBezTo>
                  <a:cubicBezTo>
                    <a:pt x="86" y="404"/>
                    <a:pt x="87" y="404"/>
                    <a:pt x="88" y="405"/>
                  </a:cubicBezTo>
                  <a:cubicBezTo>
                    <a:pt x="88" y="405"/>
                    <a:pt x="88" y="405"/>
                    <a:pt x="88" y="405"/>
                  </a:cubicBezTo>
                  <a:cubicBezTo>
                    <a:pt x="85" y="410"/>
                    <a:pt x="86" y="417"/>
                    <a:pt x="91" y="420"/>
                  </a:cubicBezTo>
                  <a:cubicBezTo>
                    <a:pt x="96" y="423"/>
                    <a:pt x="103" y="422"/>
                    <a:pt x="106" y="418"/>
                  </a:cubicBezTo>
                  <a:cubicBezTo>
                    <a:pt x="106" y="417"/>
                    <a:pt x="106" y="417"/>
                    <a:pt x="107" y="417"/>
                  </a:cubicBezTo>
                  <a:cubicBezTo>
                    <a:pt x="107" y="418"/>
                    <a:pt x="109" y="419"/>
                    <a:pt x="110" y="420"/>
                  </a:cubicBezTo>
                  <a:cubicBezTo>
                    <a:pt x="115" y="424"/>
                    <a:pt x="122" y="423"/>
                    <a:pt x="125" y="418"/>
                  </a:cubicBezTo>
                  <a:cubicBezTo>
                    <a:pt x="127" y="415"/>
                    <a:pt x="127" y="410"/>
                    <a:pt x="125" y="406"/>
                  </a:cubicBezTo>
                  <a:cubicBezTo>
                    <a:pt x="126" y="408"/>
                    <a:pt x="127" y="409"/>
                    <a:pt x="128" y="410"/>
                  </a:cubicBezTo>
                  <a:cubicBezTo>
                    <a:pt x="131" y="412"/>
                    <a:pt x="131" y="412"/>
                    <a:pt x="131" y="412"/>
                  </a:cubicBezTo>
                  <a:cubicBezTo>
                    <a:pt x="133" y="413"/>
                    <a:pt x="133" y="413"/>
                    <a:pt x="133" y="413"/>
                  </a:cubicBezTo>
                  <a:cubicBezTo>
                    <a:pt x="134" y="414"/>
                    <a:pt x="134" y="414"/>
                    <a:pt x="134" y="414"/>
                  </a:cubicBezTo>
                  <a:cubicBezTo>
                    <a:pt x="137" y="416"/>
                    <a:pt x="137" y="416"/>
                    <a:pt x="137" y="416"/>
                  </a:cubicBezTo>
                  <a:cubicBezTo>
                    <a:pt x="139" y="417"/>
                    <a:pt x="139" y="417"/>
                    <a:pt x="139" y="417"/>
                  </a:cubicBezTo>
                  <a:cubicBezTo>
                    <a:pt x="140" y="418"/>
                    <a:pt x="140" y="418"/>
                    <a:pt x="140" y="418"/>
                  </a:cubicBezTo>
                  <a:cubicBezTo>
                    <a:pt x="140" y="418"/>
                    <a:pt x="140" y="418"/>
                    <a:pt x="140" y="418"/>
                  </a:cubicBezTo>
                  <a:cubicBezTo>
                    <a:pt x="140" y="418"/>
                    <a:pt x="140" y="418"/>
                    <a:pt x="140" y="418"/>
                  </a:cubicBezTo>
                  <a:cubicBezTo>
                    <a:pt x="140" y="418"/>
                    <a:pt x="140" y="418"/>
                    <a:pt x="140" y="418"/>
                  </a:cubicBezTo>
                  <a:cubicBezTo>
                    <a:pt x="141" y="419"/>
                    <a:pt x="141" y="419"/>
                    <a:pt x="141" y="419"/>
                  </a:cubicBezTo>
                  <a:cubicBezTo>
                    <a:pt x="147" y="422"/>
                    <a:pt x="147" y="422"/>
                    <a:pt x="147" y="422"/>
                  </a:cubicBezTo>
                  <a:cubicBezTo>
                    <a:pt x="148" y="423"/>
                    <a:pt x="149" y="423"/>
                    <a:pt x="151" y="424"/>
                  </a:cubicBezTo>
                  <a:cubicBezTo>
                    <a:pt x="161" y="428"/>
                    <a:pt x="161" y="428"/>
                    <a:pt x="161" y="428"/>
                  </a:cubicBezTo>
                  <a:cubicBezTo>
                    <a:pt x="164" y="429"/>
                    <a:pt x="166" y="430"/>
                    <a:pt x="168" y="430"/>
                  </a:cubicBezTo>
                  <a:cubicBezTo>
                    <a:pt x="171" y="431"/>
                    <a:pt x="173" y="432"/>
                    <a:pt x="175" y="432"/>
                  </a:cubicBezTo>
                  <a:cubicBezTo>
                    <a:pt x="185" y="435"/>
                    <a:pt x="195" y="436"/>
                    <a:pt x="205" y="437"/>
                  </a:cubicBezTo>
                  <a:cubicBezTo>
                    <a:pt x="213" y="438"/>
                    <a:pt x="213" y="438"/>
                    <a:pt x="213" y="438"/>
                  </a:cubicBezTo>
                  <a:cubicBezTo>
                    <a:pt x="220" y="438"/>
                    <a:pt x="220" y="438"/>
                    <a:pt x="220" y="438"/>
                  </a:cubicBezTo>
                  <a:cubicBezTo>
                    <a:pt x="234" y="439"/>
                    <a:pt x="234" y="439"/>
                    <a:pt x="234" y="439"/>
                  </a:cubicBezTo>
                  <a:cubicBezTo>
                    <a:pt x="237" y="440"/>
                    <a:pt x="240" y="441"/>
                    <a:pt x="242" y="443"/>
                  </a:cubicBezTo>
                  <a:cubicBezTo>
                    <a:pt x="242" y="443"/>
                    <a:pt x="243" y="444"/>
                    <a:pt x="243" y="444"/>
                  </a:cubicBezTo>
                  <a:cubicBezTo>
                    <a:pt x="244" y="445"/>
                    <a:pt x="244" y="445"/>
                    <a:pt x="244" y="445"/>
                  </a:cubicBezTo>
                  <a:cubicBezTo>
                    <a:pt x="245" y="445"/>
                    <a:pt x="245" y="445"/>
                    <a:pt x="245" y="445"/>
                  </a:cubicBezTo>
                  <a:cubicBezTo>
                    <a:pt x="245" y="445"/>
                    <a:pt x="245" y="445"/>
                    <a:pt x="245" y="445"/>
                  </a:cubicBezTo>
                  <a:cubicBezTo>
                    <a:pt x="245" y="445"/>
                    <a:pt x="245" y="445"/>
                    <a:pt x="245" y="445"/>
                  </a:cubicBezTo>
                  <a:cubicBezTo>
                    <a:pt x="246" y="447"/>
                    <a:pt x="246" y="447"/>
                    <a:pt x="246" y="447"/>
                  </a:cubicBezTo>
                  <a:cubicBezTo>
                    <a:pt x="247" y="448"/>
                    <a:pt x="247" y="448"/>
                    <a:pt x="247" y="448"/>
                  </a:cubicBezTo>
                  <a:cubicBezTo>
                    <a:pt x="247" y="448"/>
                    <a:pt x="247" y="448"/>
                    <a:pt x="247" y="448"/>
                  </a:cubicBezTo>
                  <a:cubicBezTo>
                    <a:pt x="247" y="449"/>
                    <a:pt x="247" y="449"/>
                    <a:pt x="247" y="449"/>
                  </a:cubicBezTo>
                  <a:cubicBezTo>
                    <a:pt x="248" y="457"/>
                    <a:pt x="250" y="466"/>
                    <a:pt x="252" y="474"/>
                  </a:cubicBezTo>
                  <a:cubicBezTo>
                    <a:pt x="254" y="478"/>
                    <a:pt x="255" y="482"/>
                    <a:pt x="257" y="486"/>
                  </a:cubicBezTo>
                  <a:cubicBezTo>
                    <a:pt x="258" y="488"/>
                    <a:pt x="259" y="490"/>
                    <a:pt x="260" y="492"/>
                  </a:cubicBezTo>
                  <a:cubicBezTo>
                    <a:pt x="262" y="494"/>
                    <a:pt x="263" y="495"/>
                    <a:pt x="264" y="497"/>
                  </a:cubicBezTo>
                  <a:cubicBezTo>
                    <a:pt x="264" y="497"/>
                    <a:pt x="264" y="497"/>
                    <a:pt x="264" y="497"/>
                  </a:cubicBezTo>
                  <a:cubicBezTo>
                    <a:pt x="264" y="497"/>
                    <a:pt x="264" y="497"/>
                    <a:pt x="264" y="497"/>
                  </a:cubicBezTo>
                  <a:cubicBezTo>
                    <a:pt x="268" y="501"/>
                    <a:pt x="268" y="501"/>
                    <a:pt x="268" y="501"/>
                  </a:cubicBezTo>
                  <a:cubicBezTo>
                    <a:pt x="270" y="503"/>
                    <a:pt x="271" y="504"/>
                    <a:pt x="272" y="506"/>
                  </a:cubicBezTo>
                  <a:cubicBezTo>
                    <a:pt x="273" y="507"/>
                    <a:pt x="274" y="508"/>
                    <a:pt x="275" y="510"/>
                  </a:cubicBezTo>
                  <a:cubicBezTo>
                    <a:pt x="275" y="511"/>
                    <a:pt x="275" y="511"/>
                    <a:pt x="275" y="511"/>
                  </a:cubicBezTo>
                  <a:cubicBezTo>
                    <a:pt x="275" y="511"/>
                    <a:pt x="276" y="512"/>
                    <a:pt x="276" y="512"/>
                  </a:cubicBezTo>
                  <a:cubicBezTo>
                    <a:pt x="276" y="513"/>
                    <a:pt x="276" y="513"/>
                    <a:pt x="276" y="514"/>
                  </a:cubicBezTo>
                  <a:cubicBezTo>
                    <a:pt x="278" y="521"/>
                    <a:pt x="276" y="528"/>
                    <a:pt x="275" y="536"/>
                  </a:cubicBezTo>
                  <a:cubicBezTo>
                    <a:pt x="273" y="552"/>
                    <a:pt x="273" y="552"/>
                    <a:pt x="273" y="552"/>
                  </a:cubicBezTo>
                  <a:cubicBezTo>
                    <a:pt x="271" y="553"/>
                    <a:pt x="270" y="553"/>
                    <a:pt x="270" y="553"/>
                  </a:cubicBezTo>
                  <a:cubicBezTo>
                    <a:pt x="269" y="549"/>
                    <a:pt x="267" y="545"/>
                    <a:pt x="267" y="545"/>
                  </a:cubicBezTo>
                  <a:cubicBezTo>
                    <a:pt x="256" y="547"/>
                    <a:pt x="251" y="557"/>
                    <a:pt x="250" y="561"/>
                  </a:cubicBezTo>
                  <a:cubicBezTo>
                    <a:pt x="247" y="557"/>
                    <a:pt x="242" y="548"/>
                    <a:pt x="231" y="547"/>
                  </a:cubicBezTo>
                  <a:cubicBezTo>
                    <a:pt x="231" y="547"/>
                    <a:pt x="229" y="551"/>
                    <a:pt x="229" y="555"/>
                  </a:cubicBezTo>
                  <a:cubicBezTo>
                    <a:pt x="229" y="555"/>
                    <a:pt x="223" y="553"/>
                    <a:pt x="219" y="554"/>
                  </a:cubicBezTo>
                  <a:cubicBezTo>
                    <a:pt x="219" y="554"/>
                    <a:pt x="218" y="569"/>
                    <a:pt x="229" y="576"/>
                  </a:cubicBezTo>
                  <a:cubicBezTo>
                    <a:pt x="219" y="583"/>
                    <a:pt x="221" y="598"/>
                    <a:pt x="221" y="598"/>
                  </a:cubicBezTo>
                  <a:cubicBezTo>
                    <a:pt x="225" y="599"/>
                    <a:pt x="231" y="597"/>
                    <a:pt x="231" y="597"/>
                  </a:cubicBezTo>
                  <a:cubicBezTo>
                    <a:pt x="231" y="601"/>
                    <a:pt x="233" y="605"/>
                    <a:pt x="233" y="605"/>
                  </a:cubicBezTo>
                  <a:cubicBezTo>
                    <a:pt x="238" y="604"/>
                    <a:pt x="242" y="601"/>
                    <a:pt x="244" y="599"/>
                  </a:cubicBezTo>
                  <a:cubicBezTo>
                    <a:pt x="244" y="599"/>
                    <a:pt x="244" y="599"/>
                    <a:pt x="244" y="600"/>
                  </a:cubicBezTo>
                  <a:cubicBezTo>
                    <a:pt x="243" y="603"/>
                    <a:pt x="243" y="606"/>
                    <a:pt x="243" y="609"/>
                  </a:cubicBezTo>
                  <a:cubicBezTo>
                    <a:pt x="243" y="612"/>
                    <a:pt x="242" y="614"/>
                    <a:pt x="243" y="617"/>
                  </a:cubicBezTo>
                  <a:cubicBezTo>
                    <a:pt x="243" y="622"/>
                    <a:pt x="243" y="622"/>
                    <a:pt x="243" y="622"/>
                  </a:cubicBezTo>
                  <a:cubicBezTo>
                    <a:pt x="241" y="627"/>
                    <a:pt x="238" y="632"/>
                    <a:pt x="236" y="636"/>
                  </a:cubicBezTo>
                  <a:cubicBezTo>
                    <a:pt x="229" y="649"/>
                    <a:pt x="224" y="663"/>
                    <a:pt x="221" y="678"/>
                  </a:cubicBezTo>
                  <a:cubicBezTo>
                    <a:pt x="219" y="684"/>
                    <a:pt x="218" y="691"/>
                    <a:pt x="217" y="698"/>
                  </a:cubicBezTo>
                  <a:cubicBezTo>
                    <a:pt x="214" y="695"/>
                    <a:pt x="211" y="691"/>
                    <a:pt x="208" y="688"/>
                  </a:cubicBezTo>
                  <a:cubicBezTo>
                    <a:pt x="204" y="685"/>
                    <a:pt x="200" y="681"/>
                    <a:pt x="195" y="678"/>
                  </a:cubicBezTo>
                  <a:cubicBezTo>
                    <a:pt x="193" y="677"/>
                    <a:pt x="190" y="675"/>
                    <a:pt x="188" y="674"/>
                  </a:cubicBezTo>
                  <a:cubicBezTo>
                    <a:pt x="185" y="673"/>
                    <a:pt x="183" y="672"/>
                    <a:pt x="180" y="671"/>
                  </a:cubicBezTo>
                  <a:cubicBezTo>
                    <a:pt x="175" y="669"/>
                    <a:pt x="169" y="668"/>
                    <a:pt x="164" y="666"/>
                  </a:cubicBezTo>
                  <a:cubicBezTo>
                    <a:pt x="162" y="665"/>
                    <a:pt x="160" y="664"/>
                    <a:pt x="157" y="662"/>
                  </a:cubicBezTo>
                  <a:cubicBezTo>
                    <a:pt x="155" y="661"/>
                    <a:pt x="153" y="659"/>
                    <a:pt x="151" y="657"/>
                  </a:cubicBezTo>
                  <a:cubicBezTo>
                    <a:pt x="149" y="655"/>
                    <a:pt x="147" y="654"/>
                    <a:pt x="145" y="652"/>
                  </a:cubicBezTo>
                  <a:cubicBezTo>
                    <a:pt x="143" y="650"/>
                    <a:pt x="141" y="648"/>
                    <a:pt x="139" y="646"/>
                  </a:cubicBezTo>
                  <a:cubicBezTo>
                    <a:pt x="131" y="639"/>
                    <a:pt x="122" y="633"/>
                    <a:pt x="113" y="627"/>
                  </a:cubicBezTo>
                  <a:cubicBezTo>
                    <a:pt x="112" y="625"/>
                    <a:pt x="112" y="624"/>
                    <a:pt x="111" y="622"/>
                  </a:cubicBezTo>
                  <a:cubicBezTo>
                    <a:pt x="111" y="620"/>
                    <a:pt x="110" y="618"/>
                    <a:pt x="110" y="617"/>
                  </a:cubicBezTo>
                  <a:cubicBezTo>
                    <a:pt x="108" y="612"/>
                    <a:pt x="108" y="612"/>
                    <a:pt x="108" y="612"/>
                  </a:cubicBezTo>
                  <a:cubicBezTo>
                    <a:pt x="108" y="608"/>
                    <a:pt x="107" y="605"/>
                    <a:pt x="107" y="601"/>
                  </a:cubicBezTo>
                  <a:cubicBezTo>
                    <a:pt x="106" y="591"/>
                    <a:pt x="106" y="591"/>
                    <a:pt x="106" y="591"/>
                  </a:cubicBezTo>
                  <a:cubicBezTo>
                    <a:pt x="105" y="584"/>
                    <a:pt x="104" y="577"/>
                    <a:pt x="102" y="570"/>
                  </a:cubicBezTo>
                  <a:cubicBezTo>
                    <a:pt x="101" y="563"/>
                    <a:pt x="98" y="556"/>
                    <a:pt x="95" y="550"/>
                  </a:cubicBezTo>
                  <a:cubicBezTo>
                    <a:pt x="93" y="547"/>
                    <a:pt x="92" y="544"/>
                    <a:pt x="91" y="540"/>
                  </a:cubicBezTo>
                  <a:cubicBezTo>
                    <a:pt x="90" y="539"/>
                    <a:pt x="90" y="537"/>
                    <a:pt x="89" y="535"/>
                  </a:cubicBezTo>
                  <a:cubicBezTo>
                    <a:pt x="90" y="536"/>
                    <a:pt x="91" y="537"/>
                    <a:pt x="92" y="538"/>
                  </a:cubicBezTo>
                  <a:cubicBezTo>
                    <a:pt x="94" y="539"/>
                    <a:pt x="96" y="538"/>
                    <a:pt x="98" y="536"/>
                  </a:cubicBezTo>
                  <a:cubicBezTo>
                    <a:pt x="98" y="538"/>
                    <a:pt x="99" y="539"/>
                    <a:pt x="100" y="540"/>
                  </a:cubicBezTo>
                  <a:cubicBezTo>
                    <a:pt x="103" y="541"/>
                    <a:pt x="106" y="540"/>
                    <a:pt x="107" y="537"/>
                  </a:cubicBezTo>
                  <a:cubicBezTo>
                    <a:pt x="108" y="535"/>
                    <a:pt x="108" y="532"/>
                    <a:pt x="106" y="531"/>
                  </a:cubicBezTo>
                  <a:cubicBezTo>
                    <a:pt x="106" y="531"/>
                    <a:pt x="106" y="531"/>
                    <a:pt x="106" y="531"/>
                  </a:cubicBezTo>
                  <a:cubicBezTo>
                    <a:pt x="108" y="531"/>
                    <a:pt x="110" y="530"/>
                    <a:pt x="112" y="528"/>
                  </a:cubicBezTo>
                  <a:cubicBezTo>
                    <a:pt x="113" y="525"/>
                    <a:pt x="112" y="522"/>
                    <a:pt x="109" y="521"/>
                  </a:cubicBezTo>
                  <a:cubicBezTo>
                    <a:pt x="108" y="520"/>
                    <a:pt x="106" y="520"/>
                    <a:pt x="105" y="521"/>
                  </a:cubicBezTo>
                  <a:cubicBezTo>
                    <a:pt x="106" y="518"/>
                    <a:pt x="105" y="516"/>
                    <a:pt x="103" y="515"/>
                  </a:cubicBezTo>
                  <a:cubicBezTo>
                    <a:pt x="100" y="513"/>
                    <a:pt x="97" y="515"/>
                    <a:pt x="96" y="517"/>
                  </a:cubicBezTo>
                  <a:cubicBezTo>
                    <a:pt x="96" y="518"/>
                    <a:pt x="95" y="518"/>
                    <a:pt x="95" y="519"/>
                  </a:cubicBezTo>
                  <a:cubicBezTo>
                    <a:pt x="95" y="519"/>
                    <a:pt x="95" y="519"/>
                    <a:pt x="95" y="519"/>
                  </a:cubicBezTo>
                  <a:cubicBezTo>
                    <a:pt x="93" y="518"/>
                    <a:pt x="90" y="519"/>
                    <a:pt x="88" y="522"/>
                  </a:cubicBezTo>
                  <a:cubicBezTo>
                    <a:pt x="87" y="524"/>
                    <a:pt x="88" y="527"/>
                    <a:pt x="90" y="529"/>
                  </a:cubicBezTo>
                  <a:cubicBezTo>
                    <a:pt x="91" y="529"/>
                    <a:pt x="91" y="529"/>
                    <a:pt x="91" y="529"/>
                  </a:cubicBezTo>
                  <a:cubicBezTo>
                    <a:pt x="90" y="529"/>
                    <a:pt x="90" y="530"/>
                    <a:pt x="89" y="531"/>
                  </a:cubicBezTo>
                  <a:cubicBezTo>
                    <a:pt x="89" y="532"/>
                    <a:pt x="89" y="532"/>
                    <a:pt x="89" y="533"/>
                  </a:cubicBezTo>
                  <a:cubicBezTo>
                    <a:pt x="89" y="532"/>
                    <a:pt x="89" y="531"/>
                    <a:pt x="88" y="530"/>
                  </a:cubicBezTo>
                  <a:cubicBezTo>
                    <a:pt x="88" y="527"/>
                    <a:pt x="87" y="523"/>
                    <a:pt x="85" y="520"/>
                  </a:cubicBezTo>
                  <a:cubicBezTo>
                    <a:pt x="84" y="517"/>
                    <a:pt x="82" y="513"/>
                    <a:pt x="80" y="510"/>
                  </a:cubicBezTo>
                  <a:cubicBezTo>
                    <a:pt x="76" y="504"/>
                    <a:pt x="71" y="499"/>
                    <a:pt x="65" y="495"/>
                  </a:cubicBezTo>
                  <a:cubicBezTo>
                    <a:pt x="62" y="493"/>
                    <a:pt x="59" y="491"/>
                    <a:pt x="56" y="489"/>
                  </a:cubicBezTo>
                  <a:cubicBezTo>
                    <a:pt x="53" y="488"/>
                    <a:pt x="50" y="486"/>
                    <a:pt x="47" y="485"/>
                  </a:cubicBezTo>
                  <a:cubicBezTo>
                    <a:pt x="47" y="485"/>
                    <a:pt x="47" y="485"/>
                    <a:pt x="47" y="485"/>
                  </a:cubicBezTo>
                  <a:cubicBezTo>
                    <a:pt x="47" y="485"/>
                    <a:pt x="46" y="485"/>
                    <a:pt x="46" y="485"/>
                  </a:cubicBezTo>
                  <a:cubicBezTo>
                    <a:pt x="45" y="488"/>
                    <a:pt x="45" y="488"/>
                    <a:pt x="45" y="488"/>
                  </a:cubicBezTo>
                  <a:cubicBezTo>
                    <a:pt x="48" y="490"/>
                    <a:pt x="51" y="492"/>
                    <a:pt x="54" y="493"/>
                  </a:cubicBezTo>
                  <a:cubicBezTo>
                    <a:pt x="57" y="495"/>
                    <a:pt x="59" y="497"/>
                    <a:pt x="62" y="499"/>
                  </a:cubicBezTo>
                  <a:cubicBezTo>
                    <a:pt x="68" y="504"/>
                    <a:pt x="72" y="508"/>
                    <a:pt x="76" y="514"/>
                  </a:cubicBezTo>
                  <a:cubicBezTo>
                    <a:pt x="77" y="517"/>
                    <a:pt x="79" y="520"/>
                    <a:pt x="79" y="523"/>
                  </a:cubicBezTo>
                  <a:cubicBezTo>
                    <a:pt x="80" y="526"/>
                    <a:pt x="81" y="530"/>
                    <a:pt x="82" y="533"/>
                  </a:cubicBezTo>
                  <a:cubicBezTo>
                    <a:pt x="83" y="539"/>
                    <a:pt x="83" y="539"/>
                    <a:pt x="83" y="539"/>
                  </a:cubicBezTo>
                  <a:cubicBezTo>
                    <a:pt x="83" y="540"/>
                    <a:pt x="83" y="542"/>
                    <a:pt x="84" y="544"/>
                  </a:cubicBezTo>
                  <a:cubicBezTo>
                    <a:pt x="85" y="547"/>
                    <a:pt x="87" y="551"/>
                    <a:pt x="88" y="554"/>
                  </a:cubicBezTo>
                  <a:cubicBezTo>
                    <a:pt x="89" y="557"/>
                    <a:pt x="91" y="560"/>
                    <a:pt x="92" y="564"/>
                  </a:cubicBezTo>
                  <a:cubicBezTo>
                    <a:pt x="92" y="565"/>
                    <a:pt x="93" y="567"/>
                    <a:pt x="93" y="568"/>
                  </a:cubicBezTo>
                  <a:cubicBezTo>
                    <a:pt x="94" y="573"/>
                    <a:pt x="94" y="573"/>
                    <a:pt x="94" y="573"/>
                  </a:cubicBezTo>
                  <a:cubicBezTo>
                    <a:pt x="94" y="577"/>
                    <a:pt x="95" y="581"/>
                    <a:pt x="95" y="584"/>
                  </a:cubicBezTo>
                  <a:cubicBezTo>
                    <a:pt x="97" y="605"/>
                    <a:pt x="97" y="605"/>
                    <a:pt x="97" y="605"/>
                  </a:cubicBezTo>
                  <a:cubicBezTo>
                    <a:pt x="97" y="607"/>
                    <a:pt x="97" y="608"/>
                    <a:pt x="97" y="610"/>
                  </a:cubicBezTo>
                  <a:cubicBezTo>
                    <a:pt x="98" y="618"/>
                    <a:pt x="98" y="618"/>
                    <a:pt x="98" y="618"/>
                  </a:cubicBezTo>
                  <a:cubicBezTo>
                    <a:pt x="98" y="618"/>
                    <a:pt x="98" y="618"/>
                    <a:pt x="98" y="618"/>
                  </a:cubicBezTo>
                  <a:cubicBezTo>
                    <a:pt x="94" y="615"/>
                    <a:pt x="89" y="612"/>
                    <a:pt x="84" y="609"/>
                  </a:cubicBezTo>
                  <a:cubicBezTo>
                    <a:pt x="75" y="603"/>
                    <a:pt x="67" y="597"/>
                    <a:pt x="59" y="589"/>
                  </a:cubicBezTo>
                  <a:cubicBezTo>
                    <a:pt x="55" y="585"/>
                    <a:pt x="52" y="581"/>
                    <a:pt x="49" y="576"/>
                  </a:cubicBezTo>
                  <a:cubicBezTo>
                    <a:pt x="48" y="575"/>
                    <a:pt x="47" y="574"/>
                    <a:pt x="46" y="572"/>
                  </a:cubicBezTo>
                  <a:cubicBezTo>
                    <a:pt x="47" y="570"/>
                    <a:pt x="47" y="568"/>
                    <a:pt x="46" y="566"/>
                  </a:cubicBezTo>
                  <a:cubicBezTo>
                    <a:pt x="44" y="560"/>
                    <a:pt x="39" y="557"/>
                    <a:pt x="33" y="558"/>
                  </a:cubicBezTo>
                  <a:cubicBezTo>
                    <a:pt x="30" y="559"/>
                    <a:pt x="28" y="561"/>
                    <a:pt x="27" y="564"/>
                  </a:cubicBezTo>
                  <a:cubicBezTo>
                    <a:pt x="25" y="559"/>
                    <a:pt x="19" y="556"/>
                    <a:pt x="14" y="557"/>
                  </a:cubicBezTo>
                  <a:cubicBezTo>
                    <a:pt x="9" y="559"/>
                    <a:pt x="6" y="565"/>
                    <a:pt x="7" y="571"/>
                  </a:cubicBezTo>
                  <a:cubicBezTo>
                    <a:pt x="8" y="572"/>
                    <a:pt x="8" y="573"/>
                    <a:pt x="9" y="575"/>
                  </a:cubicBezTo>
                  <a:cubicBezTo>
                    <a:pt x="9" y="575"/>
                    <a:pt x="9" y="575"/>
                    <a:pt x="9" y="575"/>
                  </a:cubicBezTo>
                  <a:cubicBezTo>
                    <a:pt x="3" y="576"/>
                    <a:pt x="0" y="582"/>
                    <a:pt x="2" y="588"/>
                  </a:cubicBezTo>
                  <a:cubicBezTo>
                    <a:pt x="3" y="594"/>
                    <a:pt x="9" y="597"/>
                    <a:pt x="15" y="596"/>
                  </a:cubicBezTo>
                  <a:cubicBezTo>
                    <a:pt x="15" y="596"/>
                    <a:pt x="15" y="596"/>
                    <a:pt x="16" y="595"/>
                  </a:cubicBezTo>
                  <a:cubicBezTo>
                    <a:pt x="15" y="597"/>
                    <a:pt x="16" y="599"/>
                    <a:pt x="16" y="601"/>
                  </a:cubicBezTo>
                  <a:cubicBezTo>
                    <a:pt x="18" y="606"/>
                    <a:pt x="23" y="610"/>
                    <a:pt x="29" y="608"/>
                  </a:cubicBezTo>
                  <a:cubicBezTo>
                    <a:pt x="33" y="607"/>
                    <a:pt x="36" y="603"/>
                    <a:pt x="36" y="598"/>
                  </a:cubicBezTo>
                  <a:cubicBezTo>
                    <a:pt x="39" y="600"/>
                    <a:pt x="42" y="601"/>
                    <a:pt x="45" y="600"/>
                  </a:cubicBezTo>
                  <a:cubicBezTo>
                    <a:pt x="49" y="599"/>
                    <a:pt x="52" y="595"/>
                    <a:pt x="52" y="592"/>
                  </a:cubicBezTo>
                  <a:cubicBezTo>
                    <a:pt x="53" y="593"/>
                    <a:pt x="54" y="594"/>
                    <a:pt x="56" y="596"/>
                  </a:cubicBezTo>
                  <a:cubicBezTo>
                    <a:pt x="58" y="599"/>
                    <a:pt x="61" y="602"/>
                    <a:pt x="64" y="605"/>
                  </a:cubicBezTo>
                  <a:cubicBezTo>
                    <a:pt x="70" y="610"/>
                    <a:pt x="76" y="615"/>
                    <a:pt x="83" y="620"/>
                  </a:cubicBezTo>
                  <a:cubicBezTo>
                    <a:pt x="102" y="635"/>
                    <a:pt x="102" y="635"/>
                    <a:pt x="102" y="635"/>
                  </a:cubicBezTo>
                  <a:cubicBezTo>
                    <a:pt x="103" y="635"/>
                    <a:pt x="103" y="636"/>
                    <a:pt x="104" y="636"/>
                  </a:cubicBezTo>
                  <a:cubicBezTo>
                    <a:pt x="104" y="637"/>
                    <a:pt x="104" y="637"/>
                    <a:pt x="104" y="637"/>
                  </a:cubicBezTo>
                  <a:cubicBezTo>
                    <a:pt x="104" y="637"/>
                    <a:pt x="104" y="637"/>
                    <a:pt x="104" y="637"/>
                  </a:cubicBezTo>
                  <a:cubicBezTo>
                    <a:pt x="104" y="636"/>
                    <a:pt x="104" y="636"/>
                    <a:pt x="104" y="636"/>
                  </a:cubicBezTo>
                  <a:cubicBezTo>
                    <a:pt x="107" y="638"/>
                    <a:pt x="110" y="640"/>
                    <a:pt x="112" y="642"/>
                  </a:cubicBezTo>
                  <a:cubicBezTo>
                    <a:pt x="115" y="644"/>
                    <a:pt x="118" y="647"/>
                    <a:pt x="121" y="650"/>
                  </a:cubicBezTo>
                  <a:cubicBezTo>
                    <a:pt x="124" y="652"/>
                    <a:pt x="127" y="655"/>
                    <a:pt x="130" y="658"/>
                  </a:cubicBezTo>
                  <a:cubicBezTo>
                    <a:pt x="132" y="660"/>
                    <a:pt x="132" y="660"/>
                    <a:pt x="132" y="660"/>
                  </a:cubicBezTo>
                  <a:cubicBezTo>
                    <a:pt x="134" y="662"/>
                    <a:pt x="134" y="662"/>
                    <a:pt x="134" y="662"/>
                  </a:cubicBezTo>
                  <a:cubicBezTo>
                    <a:pt x="138" y="667"/>
                    <a:pt x="138" y="667"/>
                    <a:pt x="138" y="667"/>
                  </a:cubicBezTo>
                  <a:cubicBezTo>
                    <a:pt x="140" y="670"/>
                    <a:pt x="143" y="673"/>
                    <a:pt x="147" y="675"/>
                  </a:cubicBezTo>
                  <a:cubicBezTo>
                    <a:pt x="150" y="678"/>
                    <a:pt x="154" y="680"/>
                    <a:pt x="157" y="682"/>
                  </a:cubicBezTo>
                  <a:cubicBezTo>
                    <a:pt x="161" y="684"/>
                    <a:pt x="165" y="686"/>
                    <a:pt x="169" y="687"/>
                  </a:cubicBezTo>
                  <a:cubicBezTo>
                    <a:pt x="174" y="690"/>
                    <a:pt x="174" y="690"/>
                    <a:pt x="174" y="690"/>
                  </a:cubicBezTo>
                  <a:cubicBezTo>
                    <a:pt x="177" y="691"/>
                    <a:pt x="177" y="691"/>
                    <a:pt x="177" y="691"/>
                  </a:cubicBezTo>
                  <a:cubicBezTo>
                    <a:pt x="177" y="691"/>
                    <a:pt x="178" y="692"/>
                    <a:pt x="179" y="692"/>
                  </a:cubicBezTo>
                  <a:cubicBezTo>
                    <a:pt x="180" y="693"/>
                    <a:pt x="181" y="693"/>
                    <a:pt x="182" y="694"/>
                  </a:cubicBezTo>
                  <a:cubicBezTo>
                    <a:pt x="184" y="695"/>
                    <a:pt x="184" y="695"/>
                    <a:pt x="184" y="695"/>
                  </a:cubicBezTo>
                  <a:cubicBezTo>
                    <a:pt x="184" y="695"/>
                    <a:pt x="184" y="695"/>
                    <a:pt x="184" y="695"/>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7" y="698"/>
                    <a:pt x="189" y="699"/>
                    <a:pt x="191" y="701"/>
                  </a:cubicBezTo>
                  <a:cubicBezTo>
                    <a:pt x="191" y="701"/>
                    <a:pt x="191" y="701"/>
                    <a:pt x="191" y="702"/>
                  </a:cubicBezTo>
                  <a:cubicBezTo>
                    <a:pt x="189" y="700"/>
                    <a:pt x="185" y="700"/>
                    <a:pt x="183" y="702"/>
                  </a:cubicBezTo>
                  <a:cubicBezTo>
                    <a:pt x="182" y="703"/>
                    <a:pt x="181" y="705"/>
                    <a:pt x="181" y="707"/>
                  </a:cubicBezTo>
                  <a:cubicBezTo>
                    <a:pt x="179" y="705"/>
                    <a:pt x="175" y="705"/>
                    <a:pt x="173" y="707"/>
                  </a:cubicBezTo>
                  <a:cubicBezTo>
                    <a:pt x="170" y="709"/>
                    <a:pt x="170" y="713"/>
                    <a:pt x="173" y="716"/>
                  </a:cubicBezTo>
                  <a:cubicBezTo>
                    <a:pt x="173" y="717"/>
                    <a:pt x="174" y="717"/>
                    <a:pt x="175" y="718"/>
                  </a:cubicBezTo>
                  <a:cubicBezTo>
                    <a:pt x="175" y="718"/>
                    <a:pt x="175" y="718"/>
                    <a:pt x="174" y="718"/>
                  </a:cubicBezTo>
                  <a:cubicBezTo>
                    <a:pt x="172" y="720"/>
                    <a:pt x="172" y="724"/>
                    <a:pt x="174" y="727"/>
                  </a:cubicBezTo>
                  <a:cubicBezTo>
                    <a:pt x="177" y="730"/>
                    <a:pt x="181" y="730"/>
                    <a:pt x="184" y="728"/>
                  </a:cubicBezTo>
                  <a:cubicBezTo>
                    <a:pt x="184" y="727"/>
                    <a:pt x="184" y="727"/>
                    <a:pt x="184" y="727"/>
                  </a:cubicBezTo>
                  <a:cubicBezTo>
                    <a:pt x="184" y="728"/>
                    <a:pt x="185" y="729"/>
                    <a:pt x="186" y="730"/>
                  </a:cubicBezTo>
                  <a:cubicBezTo>
                    <a:pt x="188" y="733"/>
                    <a:pt x="192" y="733"/>
                    <a:pt x="195" y="730"/>
                  </a:cubicBezTo>
                  <a:cubicBezTo>
                    <a:pt x="197" y="729"/>
                    <a:pt x="197" y="725"/>
                    <a:pt x="196" y="723"/>
                  </a:cubicBezTo>
                  <a:cubicBezTo>
                    <a:pt x="198" y="723"/>
                    <a:pt x="200" y="723"/>
                    <a:pt x="201" y="721"/>
                  </a:cubicBezTo>
                  <a:cubicBezTo>
                    <a:pt x="202" y="720"/>
                    <a:pt x="203" y="719"/>
                    <a:pt x="203" y="718"/>
                  </a:cubicBezTo>
                  <a:cubicBezTo>
                    <a:pt x="205" y="721"/>
                    <a:pt x="206" y="723"/>
                    <a:pt x="207" y="726"/>
                  </a:cubicBezTo>
                  <a:cubicBezTo>
                    <a:pt x="209" y="730"/>
                    <a:pt x="209" y="730"/>
                    <a:pt x="209" y="730"/>
                  </a:cubicBezTo>
                  <a:cubicBezTo>
                    <a:pt x="211" y="733"/>
                    <a:pt x="211" y="733"/>
                    <a:pt x="211" y="733"/>
                  </a:cubicBezTo>
                  <a:cubicBezTo>
                    <a:pt x="208" y="743"/>
                    <a:pt x="206" y="752"/>
                    <a:pt x="202" y="762"/>
                  </a:cubicBezTo>
                  <a:cubicBezTo>
                    <a:pt x="196" y="775"/>
                    <a:pt x="189" y="786"/>
                    <a:pt x="179" y="797"/>
                  </a:cubicBezTo>
                  <a:cubicBezTo>
                    <a:pt x="177" y="800"/>
                    <a:pt x="174" y="803"/>
                    <a:pt x="172" y="806"/>
                  </a:cubicBezTo>
                  <a:cubicBezTo>
                    <a:pt x="170" y="809"/>
                    <a:pt x="169" y="813"/>
                    <a:pt x="167" y="816"/>
                  </a:cubicBezTo>
                  <a:cubicBezTo>
                    <a:pt x="164" y="823"/>
                    <a:pt x="161" y="830"/>
                    <a:pt x="161" y="839"/>
                  </a:cubicBezTo>
                  <a:cubicBezTo>
                    <a:pt x="162" y="840"/>
                    <a:pt x="162" y="840"/>
                    <a:pt x="162" y="840"/>
                  </a:cubicBezTo>
                  <a:cubicBezTo>
                    <a:pt x="162" y="840"/>
                    <a:pt x="162" y="840"/>
                    <a:pt x="162" y="840"/>
                  </a:cubicBezTo>
                  <a:cubicBezTo>
                    <a:pt x="162" y="840"/>
                    <a:pt x="162" y="840"/>
                    <a:pt x="162" y="841"/>
                  </a:cubicBezTo>
                  <a:cubicBezTo>
                    <a:pt x="162" y="841"/>
                    <a:pt x="162" y="841"/>
                    <a:pt x="162" y="841"/>
                  </a:cubicBezTo>
                  <a:cubicBezTo>
                    <a:pt x="162" y="842"/>
                    <a:pt x="162" y="842"/>
                    <a:pt x="162" y="842"/>
                  </a:cubicBezTo>
                  <a:cubicBezTo>
                    <a:pt x="162" y="844"/>
                    <a:pt x="162" y="844"/>
                    <a:pt x="162" y="844"/>
                  </a:cubicBezTo>
                  <a:cubicBezTo>
                    <a:pt x="162" y="844"/>
                    <a:pt x="162" y="844"/>
                    <a:pt x="162" y="844"/>
                  </a:cubicBezTo>
                  <a:cubicBezTo>
                    <a:pt x="163" y="844"/>
                    <a:pt x="162" y="843"/>
                    <a:pt x="163" y="844"/>
                  </a:cubicBezTo>
                  <a:cubicBezTo>
                    <a:pt x="163" y="845"/>
                    <a:pt x="163" y="845"/>
                    <a:pt x="163" y="845"/>
                  </a:cubicBezTo>
                  <a:cubicBezTo>
                    <a:pt x="163" y="845"/>
                    <a:pt x="163" y="845"/>
                    <a:pt x="163" y="845"/>
                  </a:cubicBezTo>
                  <a:cubicBezTo>
                    <a:pt x="164" y="848"/>
                    <a:pt x="165" y="849"/>
                    <a:pt x="166" y="851"/>
                  </a:cubicBezTo>
                  <a:cubicBezTo>
                    <a:pt x="171" y="860"/>
                    <a:pt x="171" y="860"/>
                    <a:pt x="171" y="860"/>
                  </a:cubicBezTo>
                  <a:cubicBezTo>
                    <a:pt x="172" y="863"/>
                    <a:pt x="174" y="867"/>
                    <a:pt x="175" y="869"/>
                  </a:cubicBezTo>
                  <a:cubicBezTo>
                    <a:pt x="176" y="872"/>
                    <a:pt x="176" y="875"/>
                    <a:pt x="176" y="878"/>
                  </a:cubicBezTo>
                  <a:cubicBezTo>
                    <a:pt x="175" y="881"/>
                    <a:pt x="175" y="883"/>
                    <a:pt x="174" y="886"/>
                  </a:cubicBezTo>
                  <a:cubicBezTo>
                    <a:pt x="172" y="885"/>
                    <a:pt x="169" y="883"/>
                    <a:pt x="166" y="882"/>
                  </a:cubicBezTo>
                  <a:cubicBezTo>
                    <a:pt x="151" y="877"/>
                    <a:pt x="136" y="885"/>
                    <a:pt x="131" y="899"/>
                  </a:cubicBezTo>
                  <a:cubicBezTo>
                    <a:pt x="129" y="906"/>
                    <a:pt x="130" y="914"/>
                    <a:pt x="135" y="921"/>
                  </a:cubicBezTo>
                  <a:cubicBezTo>
                    <a:pt x="121" y="918"/>
                    <a:pt x="107" y="925"/>
                    <a:pt x="102" y="938"/>
                  </a:cubicBezTo>
                  <a:cubicBezTo>
                    <a:pt x="98" y="952"/>
                    <a:pt x="106" y="967"/>
                    <a:pt x="121" y="971"/>
                  </a:cubicBezTo>
                  <a:cubicBezTo>
                    <a:pt x="125" y="973"/>
                    <a:pt x="128" y="973"/>
                    <a:pt x="132" y="973"/>
                  </a:cubicBezTo>
                  <a:cubicBezTo>
                    <a:pt x="132" y="973"/>
                    <a:pt x="131" y="974"/>
                    <a:pt x="131" y="975"/>
                  </a:cubicBezTo>
                  <a:cubicBezTo>
                    <a:pt x="127" y="988"/>
                    <a:pt x="134" y="1002"/>
                    <a:pt x="148" y="1007"/>
                  </a:cubicBezTo>
                  <a:cubicBezTo>
                    <a:pt x="148" y="1015"/>
                    <a:pt x="148" y="1024"/>
                    <a:pt x="148" y="1034"/>
                  </a:cubicBezTo>
                  <a:cubicBezTo>
                    <a:pt x="149" y="1036"/>
                    <a:pt x="149" y="1039"/>
                    <a:pt x="149" y="1042"/>
                  </a:cubicBezTo>
                  <a:cubicBezTo>
                    <a:pt x="149" y="1044"/>
                    <a:pt x="149" y="1047"/>
                    <a:pt x="150" y="1050"/>
                  </a:cubicBezTo>
                  <a:cubicBezTo>
                    <a:pt x="150" y="1055"/>
                    <a:pt x="151" y="1061"/>
                    <a:pt x="151" y="1067"/>
                  </a:cubicBezTo>
                  <a:cubicBezTo>
                    <a:pt x="152" y="1073"/>
                    <a:pt x="152" y="1079"/>
                    <a:pt x="153" y="1085"/>
                  </a:cubicBezTo>
                  <a:cubicBezTo>
                    <a:pt x="152" y="1086"/>
                    <a:pt x="151" y="1086"/>
                    <a:pt x="150" y="1087"/>
                  </a:cubicBezTo>
                  <a:cubicBezTo>
                    <a:pt x="150" y="1087"/>
                    <a:pt x="150" y="1087"/>
                    <a:pt x="150" y="1087"/>
                  </a:cubicBezTo>
                  <a:cubicBezTo>
                    <a:pt x="150" y="1084"/>
                    <a:pt x="149" y="1080"/>
                    <a:pt x="145" y="1078"/>
                  </a:cubicBezTo>
                  <a:cubicBezTo>
                    <a:pt x="141" y="1076"/>
                    <a:pt x="136" y="1078"/>
                    <a:pt x="134" y="1082"/>
                  </a:cubicBezTo>
                  <a:cubicBezTo>
                    <a:pt x="133" y="1084"/>
                    <a:pt x="133" y="1086"/>
                    <a:pt x="134" y="1088"/>
                  </a:cubicBezTo>
                  <a:cubicBezTo>
                    <a:pt x="130" y="1087"/>
                    <a:pt x="126" y="1088"/>
                    <a:pt x="124" y="1092"/>
                  </a:cubicBezTo>
                  <a:cubicBezTo>
                    <a:pt x="122" y="1096"/>
                    <a:pt x="124" y="1101"/>
                    <a:pt x="128" y="1103"/>
                  </a:cubicBezTo>
                  <a:cubicBezTo>
                    <a:pt x="129" y="1103"/>
                    <a:pt x="130" y="1103"/>
                    <a:pt x="131" y="1104"/>
                  </a:cubicBezTo>
                  <a:cubicBezTo>
                    <a:pt x="131" y="1104"/>
                    <a:pt x="131" y="1104"/>
                    <a:pt x="131" y="1104"/>
                  </a:cubicBezTo>
                  <a:cubicBezTo>
                    <a:pt x="129" y="1108"/>
                    <a:pt x="131" y="1113"/>
                    <a:pt x="135" y="1115"/>
                  </a:cubicBezTo>
                  <a:cubicBezTo>
                    <a:pt x="139" y="1117"/>
                    <a:pt x="144" y="1115"/>
                    <a:pt x="146" y="1111"/>
                  </a:cubicBezTo>
                  <a:cubicBezTo>
                    <a:pt x="146" y="1111"/>
                    <a:pt x="146" y="1111"/>
                    <a:pt x="146" y="1110"/>
                  </a:cubicBezTo>
                  <a:cubicBezTo>
                    <a:pt x="147" y="1112"/>
                    <a:pt x="148" y="1112"/>
                    <a:pt x="149" y="1113"/>
                  </a:cubicBezTo>
                  <a:cubicBezTo>
                    <a:pt x="152" y="1114"/>
                    <a:pt x="154" y="1114"/>
                    <a:pt x="157" y="1113"/>
                  </a:cubicBezTo>
                  <a:cubicBezTo>
                    <a:pt x="157" y="1118"/>
                    <a:pt x="158" y="1122"/>
                    <a:pt x="159" y="1127"/>
                  </a:cubicBezTo>
                  <a:cubicBezTo>
                    <a:pt x="160" y="1134"/>
                    <a:pt x="162" y="1142"/>
                    <a:pt x="163" y="1150"/>
                  </a:cubicBezTo>
                  <a:cubicBezTo>
                    <a:pt x="164" y="1153"/>
                    <a:pt x="164" y="1157"/>
                    <a:pt x="165" y="1161"/>
                  </a:cubicBezTo>
                  <a:cubicBezTo>
                    <a:pt x="166" y="1165"/>
                    <a:pt x="167" y="1169"/>
                    <a:pt x="168" y="1173"/>
                  </a:cubicBezTo>
                  <a:cubicBezTo>
                    <a:pt x="170" y="1181"/>
                    <a:pt x="172" y="1189"/>
                    <a:pt x="174" y="1198"/>
                  </a:cubicBezTo>
                  <a:cubicBezTo>
                    <a:pt x="175" y="1202"/>
                    <a:pt x="176" y="1206"/>
                    <a:pt x="177" y="1210"/>
                  </a:cubicBezTo>
                  <a:cubicBezTo>
                    <a:pt x="175" y="1210"/>
                    <a:pt x="173" y="1211"/>
                    <a:pt x="173" y="1211"/>
                  </a:cubicBezTo>
                  <a:cubicBezTo>
                    <a:pt x="174" y="1216"/>
                    <a:pt x="178" y="1218"/>
                    <a:pt x="180" y="1220"/>
                  </a:cubicBezTo>
                  <a:cubicBezTo>
                    <a:pt x="181" y="1220"/>
                    <a:pt x="181" y="1221"/>
                    <a:pt x="181" y="1222"/>
                  </a:cubicBezTo>
                  <a:cubicBezTo>
                    <a:pt x="178" y="1223"/>
                    <a:pt x="175" y="1226"/>
                    <a:pt x="175" y="1231"/>
                  </a:cubicBezTo>
                  <a:cubicBezTo>
                    <a:pt x="175" y="1231"/>
                    <a:pt x="177" y="1232"/>
                    <a:pt x="179" y="1232"/>
                  </a:cubicBezTo>
                  <a:cubicBezTo>
                    <a:pt x="179" y="1232"/>
                    <a:pt x="178" y="1236"/>
                    <a:pt x="179" y="1238"/>
                  </a:cubicBezTo>
                  <a:cubicBezTo>
                    <a:pt x="179" y="1238"/>
                    <a:pt x="182" y="1238"/>
                    <a:pt x="185" y="1237"/>
                  </a:cubicBezTo>
                  <a:cubicBezTo>
                    <a:pt x="192" y="1258"/>
                    <a:pt x="200" y="1280"/>
                    <a:pt x="210" y="1303"/>
                  </a:cubicBezTo>
                  <a:cubicBezTo>
                    <a:pt x="225" y="1339"/>
                    <a:pt x="243" y="1377"/>
                    <a:pt x="266" y="1413"/>
                  </a:cubicBezTo>
                  <a:cubicBezTo>
                    <a:pt x="289" y="1450"/>
                    <a:pt x="315" y="1486"/>
                    <a:pt x="345" y="1520"/>
                  </a:cubicBezTo>
                  <a:cubicBezTo>
                    <a:pt x="374" y="1555"/>
                    <a:pt x="407" y="1587"/>
                    <a:pt x="443" y="1617"/>
                  </a:cubicBezTo>
                  <a:cubicBezTo>
                    <a:pt x="478" y="1646"/>
                    <a:pt x="516" y="1672"/>
                    <a:pt x="555" y="1695"/>
                  </a:cubicBezTo>
                  <a:cubicBezTo>
                    <a:pt x="565" y="1701"/>
                    <a:pt x="575" y="1706"/>
                    <a:pt x="585" y="1712"/>
                  </a:cubicBezTo>
                  <a:cubicBezTo>
                    <a:pt x="595" y="1717"/>
                    <a:pt x="605" y="1721"/>
                    <a:pt x="615" y="1726"/>
                  </a:cubicBezTo>
                  <a:cubicBezTo>
                    <a:pt x="620" y="1729"/>
                    <a:pt x="625" y="1731"/>
                    <a:pt x="630" y="1733"/>
                  </a:cubicBezTo>
                  <a:cubicBezTo>
                    <a:pt x="635" y="1735"/>
                    <a:pt x="640" y="1738"/>
                    <a:pt x="645" y="1740"/>
                  </a:cubicBezTo>
                  <a:cubicBezTo>
                    <a:pt x="650" y="1742"/>
                    <a:pt x="655" y="1744"/>
                    <a:pt x="660" y="1746"/>
                  </a:cubicBezTo>
                  <a:cubicBezTo>
                    <a:pt x="665" y="1748"/>
                    <a:pt x="670" y="1750"/>
                    <a:pt x="675" y="1752"/>
                  </a:cubicBezTo>
                  <a:cubicBezTo>
                    <a:pt x="695" y="1760"/>
                    <a:pt x="716" y="1766"/>
                    <a:pt x="735" y="1772"/>
                  </a:cubicBezTo>
                  <a:cubicBezTo>
                    <a:pt x="745" y="1775"/>
                    <a:pt x="755" y="1778"/>
                    <a:pt x="765" y="1780"/>
                  </a:cubicBezTo>
                  <a:cubicBezTo>
                    <a:pt x="767" y="1781"/>
                    <a:pt x="770" y="1782"/>
                    <a:pt x="772" y="1782"/>
                  </a:cubicBezTo>
                  <a:cubicBezTo>
                    <a:pt x="775" y="1783"/>
                    <a:pt x="777" y="1783"/>
                    <a:pt x="780" y="1784"/>
                  </a:cubicBezTo>
                  <a:cubicBezTo>
                    <a:pt x="785" y="1785"/>
                    <a:pt x="789" y="1786"/>
                    <a:pt x="794" y="1787"/>
                  </a:cubicBezTo>
                  <a:cubicBezTo>
                    <a:pt x="813" y="1792"/>
                    <a:pt x="833" y="1794"/>
                    <a:pt x="851" y="1797"/>
                  </a:cubicBezTo>
                  <a:cubicBezTo>
                    <a:pt x="860" y="1798"/>
                    <a:pt x="869" y="1799"/>
                    <a:pt x="878" y="1800"/>
                  </a:cubicBezTo>
                  <a:cubicBezTo>
                    <a:pt x="882" y="1801"/>
                    <a:pt x="887" y="1801"/>
                    <a:pt x="891" y="1802"/>
                  </a:cubicBezTo>
                  <a:cubicBezTo>
                    <a:pt x="896" y="1802"/>
                    <a:pt x="900" y="1802"/>
                    <a:pt x="904" y="1803"/>
                  </a:cubicBezTo>
                  <a:cubicBezTo>
                    <a:pt x="913" y="1803"/>
                    <a:pt x="921" y="1804"/>
                    <a:pt x="929" y="1804"/>
                  </a:cubicBezTo>
                  <a:cubicBezTo>
                    <a:pt x="932" y="1804"/>
                    <a:pt x="934" y="1804"/>
                    <a:pt x="936" y="1804"/>
                  </a:cubicBezTo>
                  <a:cubicBezTo>
                    <a:pt x="938" y="1804"/>
                    <a:pt x="940" y="1804"/>
                    <a:pt x="942" y="1804"/>
                  </a:cubicBezTo>
                  <a:cubicBezTo>
                    <a:pt x="946" y="1804"/>
                    <a:pt x="950" y="1804"/>
                    <a:pt x="953" y="1805"/>
                  </a:cubicBezTo>
                  <a:cubicBezTo>
                    <a:pt x="961" y="1805"/>
                    <a:pt x="969" y="1805"/>
                    <a:pt x="976" y="1805"/>
                  </a:cubicBezTo>
                  <a:cubicBezTo>
                    <a:pt x="984" y="1805"/>
                    <a:pt x="991" y="1804"/>
                    <a:pt x="998" y="1804"/>
                  </a:cubicBezTo>
                  <a:cubicBezTo>
                    <a:pt x="1026" y="1803"/>
                    <a:pt x="1050" y="1800"/>
                    <a:pt x="1070" y="1798"/>
                  </a:cubicBezTo>
                  <a:cubicBezTo>
                    <a:pt x="1089" y="1795"/>
                    <a:pt x="1105" y="1792"/>
                    <a:pt x="1115" y="1790"/>
                  </a:cubicBezTo>
                  <a:cubicBezTo>
                    <a:pt x="1117" y="1790"/>
                    <a:pt x="1119" y="1789"/>
                    <a:pt x="1120" y="1789"/>
                  </a:cubicBezTo>
                  <a:cubicBezTo>
                    <a:pt x="1127" y="1790"/>
                    <a:pt x="1134" y="1789"/>
                    <a:pt x="1140" y="1789"/>
                  </a:cubicBezTo>
                  <a:cubicBezTo>
                    <a:pt x="1151" y="1789"/>
                    <a:pt x="1162" y="1787"/>
                    <a:pt x="1173" y="1786"/>
                  </a:cubicBezTo>
                  <a:cubicBezTo>
                    <a:pt x="1184" y="1785"/>
                    <a:pt x="1195" y="1785"/>
                    <a:pt x="1206" y="1785"/>
                  </a:cubicBezTo>
                  <a:cubicBezTo>
                    <a:pt x="1211" y="1785"/>
                    <a:pt x="1216" y="1786"/>
                    <a:pt x="1222" y="1786"/>
                  </a:cubicBezTo>
                  <a:cubicBezTo>
                    <a:pt x="1238" y="1789"/>
                    <a:pt x="1238" y="1789"/>
                    <a:pt x="1238" y="1789"/>
                  </a:cubicBezTo>
                  <a:cubicBezTo>
                    <a:pt x="1241" y="1789"/>
                    <a:pt x="1244" y="1789"/>
                    <a:pt x="1247" y="1789"/>
                  </a:cubicBezTo>
                  <a:cubicBezTo>
                    <a:pt x="1251" y="1789"/>
                    <a:pt x="1251" y="1789"/>
                    <a:pt x="1251" y="1789"/>
                  </a:cubicBezTo>
                  <a:cubicBezTo>
                    <a:pt x="1252" y="1789"/>
                    <a:pt x="1254" y="1789"/>
                    <a:pt x="1255" y="1789"/>
                  </a:cubicBezTo>
                  <a:cubicBezTo>
                    <a:pt x="1257" y="1789"/>
                    <a:pt x="1258" y="1789"/>
                    <a:pt x="1260" y="1789"/>
                  </a:cubicBezTo>
                  <a:cubicBezTo>
                    <a:pt x="1259" y="1789"/>
                    <a:pt x="1258" y="1790"/>
                    <a:pt x="1257" y="1790"/>
                  </a:cubicBezTo>
                  <a:cubicBezTo>
                    <a:pt x="1255" y="1792"/>
                    <a:pt x="1253" y="1793"/>
                    <a:pt x="1251" y="1794"/>
                  </a:cubicBezTo>
                  <a:cubicBezTo>
                    <a:pt x="1250" y="1795"/>
                    <a:pt x="1248" y="1797"/>
                    <a:pt x="1246" y="1798"/>
                  </a:cubicBezTo>
                  <a:cubicBezTo>
                    <a:pt x="1243" y="1801"/>
                    <a:pt x="1239" y="1804"/>
                    <a:pt x="1236" y="1808"/>
                  </a:cubicBezTo>
                  <a:cubicBezTo>
                    <a:pt x="1233" y="1811"/>
                    <a:pt x="1230" y="1815"/>
                    <a:pt x="1228" y="1819"/>
                  </a:cubicBezTo>
                  <a:cubicBezTo>
                    <a:pt x="1226" y="1823"/>
                    <a:pt x="1224" y="1827"/>
                    <a:pt x="1222" y="1831"/>
                  </a:cubicBezTo>
                  <a:cubicBezTo>
                    <a:pt x="1221" y="1836"/>
                    <a:pt x="1220" y="1840"/>
                    <a:pt x="1219" y="1844"/>
                  </a:cubicBezTo>
                  <a:cubicBezTo>
                    <a:pt x="1218" y="1848"/>
                    <a:pt x="1216" y="1852"/>
                    <a:pt x="1215" y="1856"/>
                  </a:cubicBezTo>
                  <a:cubicBezTo>
                    <a:pt x="1213" y="1860"/>
                    <a:pt x="1211" y="1864"/>
                    <a:pt x="1209" y="1867"/>
                  </a:cubicBezTo>
                  <a:cubicBezTo>
                    <a:pt x="1203" y="1879"/>
                    <a:pt x="1203" y="1879"/>
                    <a:pt x="1203" y="1879"/>
                  </a:cubicBezTo>
                  <a:cubicBezTo>
                    <a:pt x="1199" y="1887"/>
                    <a:pt x="1195" y="1895"/>
                    <a:pt x="1193" y="1903"/>
                  </a:cubicBezTo>
                  <a:cubicBezTo>
                    <a:pt x="1191" y="1908"/>
                    <a:pt x="1190" y="1912"/>
                    <a:pt x="1190" y="1917"/>
                  </a:cubicBezTo>
                  <a:cubicBezTo>
                    <a:pt x="1189" y="1921"/>
                    <a:pt x="1189" y="1926"/>
                    <a:pt x="1190" y="1930"/>
                  </a:cubicBezTo>
                  <a:cubicBezTo>
                    <a:pt x="1191" y="1935"/>
                    <a:pt x="1192" y="1939"/>
                    <a:pt x="1194" y="1944"/>
                  </a:cubicBezTo>
                  <a:cubicBezTo>
                    <a:pt x="1194" y="1946"/>
                    <a:pt x="1196" y="1948"/>
                    <a:pt x="1197" y="1949"/>
                  </a:cubicBezTo>
                  <a:cubicBezTo>
                    <a:pt x="1197" y="1950"/>
                    <a:pt x="1197" y="1950"/>
                    <a:pt x="1197" y="1950"/>
                  </a:cubicBezTo>
                  <a:cubicBezTo>
                    <a:pt x="1198" y="1950"/>
                    <a:pt x="1198" y="1950"/>
                    <a:pt x="1198" y="1950"/>
                  </a:cubicBezTo>
                  <a:cubicBezTo>
                    <a:pt x="1198" y="1951"/>
                    <a:pt x="1198" y="1951"/>
                    <a:pt x="1198" y="1951"/>
                  </a:cubicBezTo>
                  <a:cubicBezTo>
                    <a:pt x="1198" y="1951"/>
                    <a:pt x="1198" y="1951"/>
                    <a:pt x="1198" y="1951"/>
                  </a:cubicBezTo>
                  <a:cubicBezTo>
                    <a:pt x="1199" y="1952"/>
                    <a:pt x="1199" y="1952"/>
                    <a:pt x="1199" y="1952"/>
                  </a:cubicBezTo>
                  <a:cubicBezTo>
                    <a:pt x="1200" y="1953"/>
                    <a:pt x="1200" y="1953"/>
                    <a:pt x="1200" y="1953"/>
                  </a:cubicBezTo>
                  <a:cubicBezTo>
                    <a:pt x="1200" y="1954"/>
                    <a:pt x="1200" y="1954"/>
                    <a:pt x="1200" y="1954"/>
                  </a:cubicBezTo>
                  <a:cubicBezTo>
                    <a:pt x="1201" y="1955"/>
                    <a:pt x="1201" y="1955"/>
                    <a:pt x="1201" y="1955"/>
                  </a:cubicBezTo>
                  <a:cubicBezTo>
                    <a:pt x="1201" y="1955"/>
                    <a:pt x="1201" y="1955"/>
                    <a:pt x="1201" y="1955"/>
                  </a:cubicBezTo>
                  <a:cubicBezTo>
                    <a:pt x="1204" y="1952"/>
                    <a:pt x="1204" y="1952"/>
                    <a:pt x="1204" y="1952"/>
                  </a:cubicBezTo>
                  <a:cubicBezTo>
                    <a:pt x="1203" y="1951"/>
                    <a:pt x="1203" y="1951"/>
                    <a:pt x="1203" y="1951"/>
                  </a:cubicBezTo>
                  <a:cubicBezTo>
                    <a:pt x="1203" y="1950"/>
                    <a:pt x="1203" y="1950"/>
                    <a:pt x="1203" y="1950"/>
                  </a:cubicBezTo>
                  <a:cubicBezTo>
                    <a:pt x="1202" y="1950"/>
                    <a:pt x="1202" y="1950"/>
                    <a:pt x="1202" y="1950"/>
                  </a:cubicBezTo>
                  <a:cubicBezTo>
                    <a:pt x="1201" y="1948"/>
                    <a:pt x="1201" y="1948"/>
                    <a:pt x="1201" y="1948"/>
                  </a:cubicBezTo>
                  <a:cubicBezTo>
                    <a:pt x="1201" y="1948"/>
                    <a:pt x="1201" y="1948"/>
                    <a:pt x="1201" y="1948"/>
                  </a:cubicBezTo>
                  <a:cubicBezTo>
                    <a:pt x="1201" y="1948"/>
                    <a:pt x="1201" y="1948"/>
                    <a:pt x="1201" y="1948"/>
                  </a:cubicBezTo>
                  <a:cubicBezTo>
                    <a:pt x="1201" y="1948"/>
                    <a:pt x="1201" y="1948"/>
                    <a:pt x="1201" y="1948"/>
                  </a:cubicBezTo>
                  <a:cubicBezTo>
                    <a:pt x="1201" y="1947"/>
                    <a:pt x="1201" y="1947"/>
                    <a:pt x="1201" y="1947"/>
                  </a:cubicBezTo>
                  <a:cubicBezTo>
                    <a:pt x="1199" y="1945"/>
                    <a:pt x="1198" y="1944"/>
                    <a:pt x="1198" y="1942"/>
                  </a:cubicBezTo>
                  <a:cubicBezTo>
                    <a:pt x="1196" y="1938"/>
                    <a:pt x="1195" y="1934"/>
                    <a:pt x="1195" y="1930"/>
                  </a:cubicBezTo>
                  <a:cubicBezTo>
                    <a:pt x="1194" y="1926"/>
                    <a:pt x="1194" y="1921"/>
                    <a:pt x="1195" y="1917"/>
                  </a:cubicBezTo>
                  <a:cubicBezTo>
                    <a:pt x="1195" y="1913"/>
                    <a:pt x="1196" y="1909"/>
                    <a:pt x="1198" y="1905"/>
                  </a:cubicBezTo>
                  <a:cubicBezTo>
                    <a:pt x="1203" y="1889"/>
                    <a:pt x="1213" y="1875"/>
                    <a:pt x="1220" y="1858"/>
                  </a:cubicBezTo>
                  <a:cubicBezTo>
                    <a:pt x="1222" y="1854"/>
                    <a:pt x="1224" y="1850"/>
                    <a:pt x="1225" y="1846"/>
                  </a:cubicBezTo>
                  <a:cubicBezTo>
                    <a:pt x="1227" y="1841"/>
                    <a:pt x="1228" y="1837"/>
                    <a:pt x="1229" y="1833"/>
                  </a:cubicBezTo>
                  <a:cubicBezTo>
                    <a:pt x="1230" y="1829"/>
                    <a:pt x="1232" y="1826"/>
                    <a:pt x="1234" y="1822"/>
                  </a:cubicBezTo>
                  <a:cubicBezTo>
                    <a:pt x="1236" y="1819"/>
                    <a:pt x="1239" y="1815"/>
                    <a:pt x="1241" y="1812"/>
                  </a:cubicBezTo>
                  <a:cubicBezTo>
                    <a:pt x="1244" y="1810"/>
                    <a:pt x="1247" y="1807"/>
                    <a:pt x="1251" y="1804"/>
                  </a:cubicBezTo>
                  <a:cubicBezTo>
                    <a:pt x="1252" y="1803"/>
                    <a:pt x="1254" y="1802"/>
                    <a:pt x="1256" y="1800"/>
                  </a:cubicBezTo>
                  <a:cubicBezTo>
                    <a:pt x="1258" y="1799"/>
                    <a:pt x="1259" y="1798"/>
                    <a:pt x="1261" y="1797"/>
                  </a:cubicBezTo>
                  <a:cubicBezTo>
                    <a:pt x="1266" y="1794"/>
                    <a:pt x="1271" y="1792"/>
                    <a:pt x="1275" y="1789"/>
                  </a:cubicBezTo>
                  <a:cubicBezTo>
                    <a:pt x="1275" y="1790"/>
                    <a:pt x="1276" y="1792"/>
                    <a:pt x="1277" y="1793"/>
                  </a:cubicBezTo>
                  <a:cubicBezTo>
                    <a:pt x="1279" y="1794"/>
                    <a:pt x="1282" y="1794"/>
                    <a:pt x="1283" y="1792"/>
                  </a:cubicBezTo>
                  <a:cubicBezTo>
                    <a:pt x="1283" y="1792"/>
                    <a:pt x="1283" y="1792"/>
                    <a:pt x="1283" y="1791"/>
                  </a:cubicBezTo>
                  <a:cubicBezTo>
                    <a:pt x="1284" y="1792"/>
                    <a:pt x="1284" y="1793"/>
                    <a:pt x="1285" y="1793"/>
                  </a:cubicBezTo>
                  <a:cubicBezTo>
                    <a:pt x="1287" y="1794"/>
                    <a:pt x="1289" y="1794"/>
                    <a:pt x="1291" y="1792"/>
                  </a:cubicBezTo>
                  <a:cubicBezTo>
                    <a:pt x="1292" y="1790"/>
                    <a:pt x="1291" y="1788"/>
                    <a:pt x="1290" y="1787"/>
                  </a:cubicBezTo>
                  <a:cubicBezTo>
                    <a:pt x="1291" y="1787"/>
                    <a:pt x="1293" y="1786"/>
                    <a:pt x="1293" y="1785"/>
                  </a:cubicBezTo>
                  <a:cubicBezTo>
                    <a:pt x="1294" y="1784"/>
                    <a:pt x="1294" y="1782"/>
                    <a:pt x="1293" y="1780"/>
                  </a:cubicBezTo>
                  <a:cubicBezTo>
                    <a:pt x="1296" y="1779"/>
                    <a:pt x="1300" y="1777"/>
                    <a:pt x="1303" y="1776"/>
                  </a:cubicBezTo>
                  <a:cubicBezTo>
                    <a:pt x="1323" y="1766"/>
                    <a:pt x="1341" y="1752"/>
                    <a:pt x="1358" y="1738"/>
                  </a:cubicBezTo>
                  <a:cubicBezTo>
                    <a:pt x="1367" y="1731"/>
                    <a:pt x="1375" y="1723"/>
                    <a:pt x="1383" y="1717"/>
                  </a:cubicBezTo>
                  <a:cubicBezTo>
                    <a:pt x="1387" y="1714"/>
                    <a:pt x="1390" y="1712"/>
                    <a:pt x="1394" y="1709"/>
                  </a:cubicBezTo>
                  <a:cubicBezTo>
                    <a:pt x="1394" y="1711"/>
                    <a:pt x="1394" y="1713"/>
                    <a:pt x="1394" y="1714"/>
                  </a:cubicBezTo>
                  <a:cubicBezTo>
                    <a:pt x="1393" y="1719"/>
                    <a:pt x="1393" y="1723"/>
                    <a:pt x="1392" y="1727"/>
                  </a:cubicBezTo>
                  <a:cubicBezTo>
                    <a:pt x="1392" y="1732"/>
                    <a:pt x="1392" y="1736"/>
                    <a:pt x="1393" y="1741"/>
                  </a:cubicBezTo>
                  <a:cubicBezTo>
                    <a:pt x="1393" y="1741"/>
                    <a:pt x="1393" y="1742"/>
                    <a:pt x="1393" y="1742"/>
                  </a:cubicBezTo>
                  <a:cubicBezTo>
                    <a:pt x="1393" y="1742"/>
                    <a:pt x="1393" y="1742"/>
                    <a:pt x="1393" y="1742"/>
                  </a:cubicBezTo>
                  <a:cubicBezTo>
                    <a:pt x="1392" y="1743"/>
                    <a:pt x="1392" y="1743"/>
                    <a:pt x="1392" y="1743"/>
                  </a:cubicBezTo>
                  <a:cubicBezTo>
                    <a:pt x="1392" y="1743"/>
                    <a:pt x="1392" y="1743"/>
                    <a:pt x="1392" y="1743"/>
                  </a:cubicBezTo>
                  <a:cubicBezTo>
                    <a:pt x="1391" y="1746"/>
                    <a:pt x="1391" y="1750"/>
                    <a:pt x="1392" y="1753"/>
                  </a:cubicBezTo>
                  <a:cubicBezTo>
                    <a:pt x="1393" y="1755"/>
                    <a:pt x="1394" y="1758"/>
                    <a:pt x="1396" y="1760"/>
                  </a:cubicBezTo>
                  <a:cubicBezTo>
                    <a:pt x="1396" y="1760"/>
                    <a:pt x="1396" y="1761"/>
                    <a:pt x="1396" y="1761"/>
                  </a:cubicBezTo>
                  <a:cubicBezTo>
                    <a:pt x="1398" y="1767"/>
                    <a:pt x="1398" y="1767"/>
                    <a:pt x="1398" y="1767"/>
                  </a:cubicBezTo>
                  <a:cubicBezTo>
                    <a:pt x="1399" y="1771"/>
                    <a:pt x="1400" y="1775"/>
                    <a:pt x="1401" y="1780"/>
                  </a:cubicBezTo>
                  <a:cubicBezTo>
                    <a:pt x="1401" y="1784"/>
                    <a:pt x="1402" y="1788"/>
                    <a:pt x="1402" y="1792"/>
                  </a:cubicBezTo>
                  <a:cubicBezTo>
                    <a:pt x="1402" y="1796"/>
                    <a:pt x="1402" y="1800"/>
                    <a:pt x="1401" y="1804"/>
                  </a:cubicBezTo>
                  <a:cubicBezTo>
                    <a:pt x="1400" y="1808"/>
                    <a:pt x="1399" y="1812"/>
                    <a:pt x="1397" y="1816"/>
                  </a:cubicBezTo>
                  <a:cubicBezTo>
                    <a:pt x="1396" y="1820"/>
                    <a:pt x="1394" y="1824"/>
                    <a:pt x="1392" y="1827"/>
                  </a:cubicBezTo>
                  <a:cubicBezTo>
                    <a:pt x="1390" y="1831"/>
                    <a:pt x="1387" y="1834"/>
                    <a:pt x="1385" y="1838"/>
                  </a:cubicBezTo>
                  <a:cubicBezTo>
                    <a:pt x="1382" y="1841"/>
                    <a:pt x="1379" y="1845"/>
                    <a:pt x="1377" y="1848"/>
                  </a:cubicBezTo>
                  <a:cubicBezTo>
                    <a:pt x="1374" y="1852"/>
                    <a:pt x="1372" y="1856"/>
                    <a:pt x="1370" y="1860"/>
                  </a:cubicBezTo>
                  <a:cubicBezTo>
                    <a:pt x="1368" y="1865"/>
                    <a:pt x="1368" y="1870"/>
                    <a:pt x="1369" y="1874"/>
                  </a:cubicBezTo>
                  <a:cubicBezTo>
                    <a:pt x="1370" y="1879"/>
                    <a:pt x="1371" y="1883"/>
                    <a:pt x="1373" y="1887"/>
                  </a:cubicBezTo>
                  <a:cubicBezTo>
                    <a:pt x="1374" y="1890"/>
                    <a:pt x="1374" y="1890"/>
                    <a:pt x="1374" y="1890"/>
                  </a:cubicBezTo>
                  <a:cubicBezTo>
                    <a:pt x="1374" y="1890"/>
                    <a:pt x="1374" y="1890"/>
                    <a:pt x="1374" y="1890"/>
                  </a:cubicBezTo>
                  <a:cubicBezTo>
                    <a:pt x="1372" y="1888"/>
                    <a:pt x="1370" y="1886"/>
                    <a:pt x="1367" y="1886"/>
                  </a:cubicBezTo>
                  <a:cubicBezTo>
                    <a:pt x="1361" y="1885"/>
                    <a:pt x="1356" y="1889"/>
                    <a:pt x="1355" y="1895"/>
                  </a:cubicBezTo>
                  <a:cubicBezTo>
                    <a:pt x="1354" y="1900"/>
                    <a:pt x="1357" y="1905"/>
                    <a:pt x="1361" y="1907"/>
                  </a:cubicBezTo>
                  <a:cubicBezTo>
                    <a:pt x="1361" y="1907"/>
                    <a:pt x="1361" y="1907"/>
                    <a:pt x="1361" y="1907"/>
                  </a:cubicBezTo>
                  <a:cubicBezTo>
                    <a:pt x="1357" y="1907"/>
                    <a:pt x="1353" y="1911"/>
                    <a:pt x="1352" y="1916"/>
                  </a:cubicBezTo>
                  <a:cubicBezTo>
                    <a:pt x="1351" y="1922"/>
                    <a:pt x="1355" y="1928"/>
                    <a:pt x="1361" y="1929"/>
                  </a:cubicBezTo>
                  <a:cubicBezTo>
                    <a:pt x="1364" y="1929"/>
                    <a:pt x="1367" y="1928"/>
                    <a:pt x="1369" y="1926"/>
                  </a:cubicBezTo>
                  <a:cubicBezTo>
                    <a:pt x="1369" y="1931"/>
                    <a:pt x="1373" y="1936"/>
                    <a:pt x="1378" y="1937"/>
                  </a:cubicBezTo>
                  <a:cubicBezTo>
                    <a:pt x="1384" y="1938"/>
                    <a:pt x="1389" y="1934"/>
                    <a:pt x="1390" y="1928"/>
                  </a:cubicBezTo>
                  <a:cubicBezTo>
                    <a:pt x="1390" y="1926"/>
                    <a:pt x="1390" y="1925"/>
                    <a:pt x="1389" y="1923"/>
                  </a:cubicBezTo>
                  <a:cubicBezTo>
                    <a:pt x="1390" y="1923"/>
                    <a:pt x="1390" y="1924"/>
                    <a:pt x="1390" y="1924"/>
                  </a:cubicBezTo>
                  <a:cubicBezTo>
                    <a:pt x="1396" y="1924"/>
                    <a:pt x="1401" y="1920"/>
                    <a:pt x="1402" y="1914"/>
                  </a:cubicBezTo>
                  <a:cubicBezTo>
                    <a:pt x="1403" y="1908"/>
                    <a:pt x="1399" y="1903"/>
                    <a:pt x="1393" y="1902"/>
                  </a:cubicBezTo>
                  <a:cubicBezTo>
                    <a:pt x="1393" y="1902"/>
                    <a:pt x="1392" y="1902"/>
                    <a:pt x="1392" y="1902"/>
                  </a:cubicBezTo>
                  <a:cubicBezTo>
                    <a:pt x="1393" y="1900"/>
                    <a:pt x="1394" y="1899"/>
                    <a:pt x="1394" y="1897"/>
                  </a:cubicBezTo>
                  <a:cubicBezTo>
                    <a:pt x="1395" y="1891"/>
                    <a:pt x="1391" y="1885"/>
                    <a:pt x="1385" y="1885"/>
                  </a:cubicBezTo>
                  <a:cubicBezTo>
                    <a:pt x="1382" y="1884"/>
                    <a:pt x="1379" y="1885"/>
                    <a:pt x="1377" y="1887"/>
                  </a:cubicBezTo>
                  <a:cubicBezTo>
                    <a:pt x="1377" y="1886"/>
                    <a:pt x="1377" y="1886"/>
                    <a:pt x="1377" y="1886"/>
                  </a:cubicBezTo>
                  <a:cubicBezTo>
                    <a:pt x="1376" y="1882"/>
                    <a:pt x="1374" y="1878"/>
                    <a:pt x="1373" y="1874"/>
                  </a:cubicBezTo>
                  <a:cubicBezTo>
                    <a:pt x="1373" y="1869"/>
                    <a:pt x="1373" y="1866"/>
                    <a:pt x="1375" y="1862"/>
                  </a:cubicBezTo>
                  <a:cubicBezTo>
                    <a:pt x="1376" y="1858"/>
                    <a:pt x="1378" y="1855"/>
                    <a:pt x="1381" y="1851"/>
                  </a:cubicBezTo>
                  <a:cubicBezTo>
                    <a:pt x="1383" y="1848"/>
                    <a:pt x="1386" y="1845"/>
                    <a:pt x="1389" y="1841"/>
                  </a:cubicBezTo>
                  <a:cubicBezTo>
                    <a:pt x="1392" y="1838"/>
                    <a:pt x="1394" y="1834"/>
                    <a:pt x="1397" y="1830"/>
                  </a:cubicBezTo>
                  <a:cubicBezTo>
                    <a:pt x="1399" y="1826"/>
                    <a:pt x="1401" y="1822"/>
                    <a:pt x="1403" y="1818"/>
                  </a:cubicBezTo>
                  <a:cubicBezTo>
                    <a:pt x="1404" y="1814"/>
                    <a:pt x="1406" y="1810"/>
                    <a:pt x="1407" y="1805"/>
                  </a:cubicBezTo>
                  <a:cubicBezTo>
                    <a:pt x="1408" y="1801"/>
                    <a:pt x="1408" y="1796"/>
                    <a:pt x="1408" y="1792"/>
                  </a:cubicBezTo>
                  <a:cubicBezTo>
                    <a:pt x="1409" y="1787"/>
                    <a:pt x="1408" y="1783"/>
                    <a:pt x="1407" y="1778"/>
                  </a:cubicBezTo>
                  <a:cubicBezTo>
                    <a:pt x="1407" y="1775"/>
                    <a:pt x="1406" y="1771"/>
                    <a:pt x="1405" y="1768"/>
                  </a:cubicBezTo>
                  <a:cubicBezTo>
                    <a:pt x="1406" y="1769"/>
                    <a:pt x="1407" y="1769"/>
                    <a:pt x="1408" y="1770"/>
                  </a:cubicBezTo>
                  <a:cubicBezTo>
                    <a:pt x="1414" y="1773"/>
                    <a:pt x="1414" y="1773"/>
                    <a:pt x="1414" y="1773"/>
                  </a:cubicBezTo>
                  <a:cubicBezTo>
                    <a:pt x="1415" y="1773"/>
                    <a:pt x="1415" y="1773"/>
                    <a:pt x="1415" y="1773"/>
                  </a:cubicBezTo>
                  <a:cubicBezTo>
                    <a:pt x="1415" y="1773"/>
                    <a:pt x="1415" y="1773"/>
                    <a:pt x="1415" y="1773"/>
                  </a:cubicBezTo>
                  <a:cubicBezTo>
                    <a:pt x="1416" y="1773"/>
                    <a:pt x="1416" y="1773"/>
                    <a:pt x="1416" y="1773"/>
                  </a:cubicBezTo>
                  <a:cubicBezTo>
                    <a:pt x="1417" y="1774"/>
                    <a:pt x="1417" y="1774"/>
                    <a:pt x="1417" y="1774"/>
                  </a:cubicBezTo>
                  <a:cubicBezTo>
                    <a:pt x="1420" y="1776"/>
                    <a:pt x="1420" y="1776"/>
                    <a:pt x="1420" y="1776"/>
                  </a:cubicBezTo>
                  <a:cubicBezTo>
                    <a:pt x="1423" y="1778"/>
                    <a:pt x="1423" y="1778"/>
                    <a:pt x="1423" y="1778"/>
                  </a:cubicBezTo>
                  <a:cubicBezTo>
                    <a:pt x="1424" y="1778"/>
                    <a:pt x="1424" y="1778"/>
                    <a:pt x="1424" y="1778"/>
                  </a:cubicBezTo>
                  <a:cubicBezTo>
                    <a:pt x="1424" y="1778"/>
                    <a:pt x="1424" y="1778"/>
                    <a:pt x="1424" y="1778"/>
                  </a:cubicBezTo>
                  <a:cubicBezTo>
                    <a:pt x="1424" y="1778"/>
                    <a:pt x="1424" y="1778"/>
                    <a:pt x="1424" y="1778"/>
                  </a:cubicBezTo>
                  <a:cubicBezTo>
                    <a:pt x="1424" y="1779"/>
                    <a:pt x="1424" y="1779"/>
                    <a:pt x="1424" y="1779"/>
                  </a:cubicBezTo>
                  <a:cubicBezTo>
                    <a:pt x="1426" y="1780"/>
                    <a:pt x="1426" y="1780"/>
                    <a:pt x="1426" y="1780"/>
                  </a:cubicBezTo>
                  <a:cubicBezTo>
                    <a:pt x="1427" y="1781"/>
                    <a:pt x="1429" y="1783"/>
                    <a:pt x="1431" y="1784"/>
                  </a:cubicBezTo>
                  <a:cubicBezTo>
                    <a:pt x="1432" y="1785"/>
                    <a:pt x="1432" y="1785"/>
                    <a:pt x="1432" y="1785"/>
                  </a:cubicBezTo>
                  <a:cubicBezTo>
                    <a:pt x="1433" y="1787"/>
                    <a:pt x="1433" y="1787"/>
                    <a:pt x="1433" y="1787"/>
                  </a:cubicBezTo>
                  <a:cubicBezTo>
                    <a:pt x="1438" y="1792"/>
                    <a:pt x="1438" y="1792"/>
                    <a:pt x="1438" y="1792"/>
                  </a:cubicBezTo>
                  <a:cubicBezTo>
                    <a:pt x="1439" y="1793"/>
                    <a:pt x="1439" y="1793"/>
                    <a:pt x="1439" y="1793"/>
                  </a:cubicBezTo>
                  <a:cubicBezTo>
                    <a:pt x="1439" y="1793"/>
                    <a:pt x="1439" y="1794"/>
                    <a:pt x="1440" y="1795"/>
                  </a:cubicBezTo>
                  <a:cubicBezTo>
                    <a:pt x="1441" y="1796"/>
                    <a:pt x="1442" y="1798"/>
                    <a:pt x="1443" y="1800"/>
                  </a:cubicBezTo>
                  <a:cubicBezTo>
                    <a:pt x="1444" y="1802"/>
                    <a:pt x="1444" y="1802"/>
                    <a:pt x="1444" y="1802"/>
                  </a:cubicBezTo>
                  <a:cubicBezTo>
                    <a:pt x="1445" y="1803"/>
                    <a:pt x="1445" y="1803"/>
                    <a:pt x="1445" y="1803"/>
                  </a:cubicBezTo>
                  <a:cubicBezTo>
                    <a:pt x="1446" y="1806"/>
                    <a:pt x="1446" y="1806"/>
                    <a:pt x="1446" y="1806"/>
                  </a:cubicBezTo>
                  <a:cubicBezTo>
                    <a:pt x="1447" y="1808"/>
                    <a:pt x="1448" y="1811"/>
                    <a:pt x="1449" y="1813"/>
                  </a:cubicBezTo>
                  <a:cubicBezTo>
                    <a:pt x="1451" y="1819"/>
                    <a:pt x="1451" y="1819"/>
                    <a:pt x="1451" y="1819"/>
                  </a:cubicBezTo>
                  <a:cubicBezTo>
                    <a:pt x="1451" y="1820"/>
                    <a:pt x="1451" y="1820"/>
                    <a:pt x="1451" y="1820"/>
                  </a:cubicBezTo>
                  <a:cubicBezTo>
                    <a:pt x="1451" y="1820"/>
                    <a:pt x="1451" y="1820"/>
                    <a:pt x="1451" y="1820"/>
                  </a:cubicBezTo>
                  <a:cubicBezTo>
                    <a:pt x="1451" y="1821"/>
                    <a:pt x="1451" y="1821"/>
                    <a:pt x="1451" y="1821"/>
                  </a:cubicBezTo>
                  <a:cubicBezTo>
                    <a:pt x="1451" y="1822"/>
                    <a:pt x="1451" y="1822"/>
                    <a:pt x="1451" y="1822"/>
                  </a:cubicBezTo>
                  <a:cubicBezTo>
                    <a:pt x="1452" y="1826"/>
                    <a:pt x="1452" y="1826"/>
                    <a:pt x="1452" y="1826"/>
                  </a:cubicBezTo>
                  <a:cubicBezTo>
                    <a:pt x="1452" y="1828"/>
                    <a:pt x="1452" y="1830"/>
                    <a:pt x="1452" y="1833"/>
                  </a:cubicBezTo>
                  <a:cubicBezTo>
                    <a:pt x="1452" y="1838"/>
                    <a:pt x="1452" y="1838"/>
                    <a:pt x="1452" y="1838"/>
                  </a:cubicBezTo>
                  <a:cubicBezTo>
                    <a:pt x="1452" y="1838"/>
                    <a:pt x="1452" y="1838"/>
                    <a:pt x="1452" y="1838"/>
                  </a:cubicBezTo>
                  <a:cubicBezTo>
                    <a:pt x="1457" y="1838"/>
                    <a:pt x="1457" y="1838"/>
                    <a:pt x="1457" y="1838"/>
                  </a:cubicBezTo>
                  <a:cubicBezTo>
                    <a:pt x="1457" y="1833"/>
                    <a:pt x="1457" y="1833"/>
                    <a:pt x="1457" y="1833"/>
                  </a:cubicBezTo>
                  <a:cubicBezTo>
                    <a:pt x="1457" y="1832"/>
                    <a:pt x="1457" y="1832"/>
                    <a:pt x="1457" y="1832"/>
                  </a:cubicBezTo>
                  <a:cubicBezTo>
                    <a:pt x="1457" y="1830"/>
                    <a:pt x="1457" y="1828"/>
                    <a:pt x="1456" y="1825"/>
                  </a:cubicBezTo>
                  <a:cubicBezTo>
                    <a:pt x="1456" y="1822"/>
                    <a:pt x="1456" y="1822"/>
                    <a:pt x="1456" y="1822"/>
                  </a:cubicBezTo>
                  <a:cubicBezTo>
                    <a:pt x="1456" y="1820"/>
                    <a:pt x="1456" y="1820"/>
                    <a:pt x="1456" y="1820"/>
                  </a:cubicBezTo>
                  <a:cubicBezTo>
                    <a:pt x="1456" y="1819"/>
                    <a:pt x="1456" y="1819"/>
                    <a:pt x="1456" y="1819"/>
                  </a:cubicBezTo>
                  <a:cubicBezTo>
                    <a:pt x="1456" y="1819"/>
                    <a:pt x="1456" y="1819"/>
                    <a:pt x="1456" y="1819"/>
                  </a:cubicBezTo>
                  <a:cubicBezTo>
                    <a:pt x="1455" y="1818"/>
                    <a:pt x="1455" y="1818"/>
                    <a:pt x="1455" y="1818"/>
                  </a:cubicBezTo>
                  <a:cubicBezTo>
                    <a:pt x="1455" y="1818"/>
                    <a:pt x="1455" y="1818"/>
                    <a:pt x="1455" y="1818"/>
                  </a:cubicBezTo>
                  <a:cubicBezTo>
                    <a:pt x="1454" y="1811"/>
                    <a:pt x="1454" y="1811"/>
                    <a:pt x="1454" y="1811"/>
                  </a:cubicBezTo>
                  <a:cubicBezTo>
                    <a:pt x="1453" y="1808"/>
                    <a:pt x="1452" y="1807"/>
                    <a:pt x="1451" y="1804"/>
                  </a:cubicBezTo>
                  <a:cubicBezTo>
                    <a:pt x="1450" y="1801"/>
                    <a:pt x="1450" y="1801"/>
                    <a:pt x="1450" y="1801"/>
                  </a:cubicBezTo>
                  <a:cubicBezTo>
                    <a:pt x="1449" y="1799"/>
                    <a:pt x="1449" y="1799"/>
                    <a:pt x="1449" y="1799"/>
                  </a:cubicBezTo>
                  <a:cubicBezTo>
                    <a:pt x="1448" y="1798"/>
                    <a:pt x="1448" y="1798"/>
                    <a:pt x="1448" y="1798"/>
                  </a:cubicBezTo>
                  <a:cubicBezTo>
                    <a:pt x="1447" y="1795"/>
                    <a:pt x="1446" y="1793"/>
                    <a:pt x="1444" y="1791"/>
                  </a:cubicBezTo>
                  <a:cubicBezTo>
                    <a:pt x="1444" y="1791"/>
                    <a:pt x="1444" y="1790"/>
                    <a:pt x="1443" y="1790"/>
                  </a:cubicBezTo>
                  <a:cubicBezTo>
                    <a:pt x="1442" y="1788"/>
                    <a:pt x="1442" y="1788"/>
                    <a:pt x="1442" y="1788"/>
                  </a:cubicBezTo>
                  <a:cubicBezTo>
                    <a:pt x="1440" y="1785"/>
                    <a:pt x="1440" y="1785"/>
                    <a:pt x="1440" y="1785"/>
                  </a:cubicBezTo>
                  <a:cubicBezTo>
                    <a:pt x="1438" y="1783"/>
                    <a:pt x="1438" y="1783"/>
                    <a:pt x="1438" y="1783"/>
                  </a:cubicBezTo>
                  <a:cubicBezTo>
                    <a:pt x="1437" y="1781"/>
                    <a:pt x="1437" y="1781"/>
                    <a:pt x="1437" y="1781"/>
                  </a:cubicBezTo>
                  <a:cubicBezTo>
                    <a:pt x="1437" y="1781"/>
                    <a:pt x="1437" y="1781"/>
                    <a:pt x="1437" y="1781"/>
                  </a:cubicBezTo>
                  <a:cubicBezTo>
                    <a:pt x="1436" y="1781"/>
                    <a:pt x="1436" y="1781"/>
                    <a:pt x="1436" y="1781"/>
                  </a:cubicBezTo>
                  <a:cubicBezTo>
                    <a:pt x="1436" y="1780"/>
                    <a:pt x="1436" y="1780"/>
                    <a:pt x="1436" y="1780"/>
                  </a:cubicBezTo>
                  <a:cubicBezTo>
                    <a:pt x="1435" y="1780"/>
                    <a:pt x="1435" y="1780"/>
                    <a:pt x="1435" y="1780"/>
                  </a:cubicBezTo>
                  <a:cubicBezTo>
                    <a:pt x="1434" y="1778"/>
                    <a:pt x="1432" y="1776"/>
                    <a:pt x="1430" y="1775"/>
                  </a:cubicBezTo>
                  <a:cubicBezTo>
                    <a:pt x="1428" y="1774"/>
                    <a:pt x="1428" y="1774"/>
                    <a:pt x="1428" y="1774"/>
                  </a:cubicBezTo>
                  <a:cubicBezTo>
                    <a:pt x="1428" y="1773"/>
                    <a:pt x="1428" y="1773"/>
                    <a:pt x="1428" y="1773"/>
                  </a:cubicBezTo>
                  <a:cubicBezTo>
                    <a:pt x="1427" y="1772"/>
                    <a:pt x="1427" y="1772"/>
                    <a:pt x="1427" y="1772"/>
                  </a:cubicBezTo>
                  <a:cubicBezTo>
                    <a:pt x="1424" y="1770"/>
                    <a:pt x="1424" y="1770"/>
                    <a:pt x="1424" y="1770"/>
                  </a:cubicBezTo>
                  <a:cubicBezTo>
                    <a:pt x="1421" y="1769"/>
                    <a:pt x="1421" y="1769"/>
                    <a:pt x="1421" y="1769"/>
                  </a:cubicBezTo>
                  <a:cubicBezTo>
                    <a:pt x="1419" y="1767"/>
                    <a:pt x="1419" y="1767"/>
                    <a:pt x="1419" y="1767"/>
                  </a:cubicBezTo>
                  <a:cubicBezTo>
                    <a:pt x="1419" y="1767"/>
                    <a:pt x="1419" y="1767"/>
                    <a:pt x="1419" y="1767"/>
                  </a:cubicBezTo>
                  <a:cubicBezTo>
                    <a:pt x="1418" y="1767"/>
                    <a:pt x="1418" y="1767"/>
                    <a:pt x="1418" y="1767"/>
                  </a:cubicBezTo>
                  <a:cubicBezTo>
                    <a:pt x="1418" y="1766"/>
                    <a:pt x="1418" y="1766"/>
                    <a:pt x="1418" y="1766"/>
                  </a:cubicBezTo>
                  <a:cubicBezTo>
                    <a:pt x="1412" y="1763"/>
                    <a:pt x="1412" y="1763"/>
                    <a:pt x="1412" y="1763"/>
                  </a:cubicBezTo>
                  <a:cubicBezTo>
                    <a:pt x="1410" y="1762"/>
                    <a:pt x="1408" y="1761"/>
                    <a:pt x="1406" y="1760"/>
                  </a:cubicBezTo>
                  <a:cubicBezTo>
                    <a:pt x="1405" y="1759"/>
                    <a:pt x="1404" y="1758"/>
                    <a:pt x="1404" y="1758"/>
                  </a:cubicBezTo>
                  <a:cubicBezTo>
                    <a:pt x="1403" y="1757"/>
                    <a:pt x="1403" y="1757"/>
                    <a:pt x="1403" y="1757"/>
                  </a:cubicBezTo>
                  <a:cubicBezTo>
                    <a:pt x="1403" y="1757"/>
                    <a:pt x="1403" y="1757"/>
                    <a:pt x="1403" y="1757"/>
                  </a:cubicBezTo>
                  <a:cubicBezTo>
                    <a:pt x="1403" y="1757"/>
                    <a:pt x="1403" y="1757"/>
                    <a:pt x="1403" y="1756"/>
                  </a:cubicBezTo>
                  <a:cubicBezTo>
                    <a:pt x="1402" y="1753"/>
                    <a:pt x="1402" y="1753"/>
                    <a:pt x="1402" y="1753"/>
                  </a:cubicBezTo>
                  <a:cubicBezTo>
                    <a:pt x="1401" y="1750"/>
                    <a:pt x="1401" y="1750"/>
                    <a:pt x="1401" y="1750"/>
                  </a:cubicBezTo>
                  <a:cubicBezTo>
                    <a:pt x="1401" y="1749"/>
                    <a:pt x="1401" y="1748"/>
                    <a:pt x="1401" y="1747"/>
                  </a:cubicBezTo>
                  <a:cubicBezTo>
                    <a:pt x="1400" y="1745"/>
                    <a:pt x="1400" y="1742"/>
                    <a:pt x="1400" y="1740"/>
                  </a:cubicBezTo>
                  <a:cubicBezTo>
                    <a:pt x="1400" y="1736"/>
                    <a:pt x="1400" y="1732"/>
                    <a:pt x="1400" y="1728"/>
                  </a:cubicBezTo>
                  <a:cubicBezTo>
                    <a:pt x="1401" y="1724"/>
                    <a:pt x="1401" y="1719"/>
                    <a:pt x="1402" y="1715"/>
                  </a:cubicBezTo>
                  <a:cubicBezTo>
                    <a:pt x="1402" y="1712"/>
                    <a:pt x="1403" y="1708"/>
                    <a:pt x="1403" y="1704"/>
                  </a:cubicBezTo>
                  <a:cubicBezTo>
                    <a:pt x="1406" y="1703"/>
                    <a:pt x="1408" y="1702"/>
                    <a:pt x="1411" y="1701"/>
                  </a:cubicBezTo>
                  <a:cubicBezTo>
                    <a:pt x="1421" y="1697"/>
                    <a:pt x="1431" y="1694"/>
                    <a:pt x="1442" y="1692"/>
                  </a:cubicBezTo>
                  <a:cubicBezTo>
                    <a:pt x="1447" y="1691"/>
                    <a:pt x="1452" y="1691"/>
                    <a:pt x="1458" y="1691"/>
                  </a:cubicBezTo>
                  <a:cubicBezTo>
                    <a:pt x="1463" y="1690"/>
                    <a:pt x="1468" y="1690"/>
                    <a:pt x="1474" y="1691"/>
                  </a:cubicBezTo>
                  <a:cubicBezTo>
                    <a:pt x="1475" y="1691"/>
                    <a:pt x="1476" y="1691"/>
                    <a:pt x="1477" y="1691"/>
                  </a:cubicBezTo>
                  <a:cubicBezTo>
                    <a:pt x="1467" y="1696"/>
                    <a:pt x="1467" y="1696"/>
                    <a:pt x="1467" y="1696"/>
                  </a:cubicBezTo>
                  <a:cubicBezTo>
                    <a:pt x="1465" y="1697"/>
                    <a:pt x="1463" y="1698"/>
                    <a:pt x="1460" y="1700"/>
                  </a:cubicBezTo>
                  <a:cubicBezTo>
                    <a:pt x="1458" y="1701"/>
                    <a:pt x="1456" y="1703"/>
                    <a:pt x="1454" y="1704"/>
                  </a:cubicBezTo>
                  <a:cubicBezTo>
                    <a:pt x="1450" y="1707"/>
                    <a:pt x="1446" y="1711"/>
                    <a:pt x="1444" y="1716"/>
                  </a:cubicBezTo>
                  <a:cubicBezTo>
                    <a:pt x="1427" y="1727"/>
                    <a:pt x="1427" y="1727"/>
                    <a:pt x="1427" y="1727"/>
                  </a:cubicBezTo>
                  <a:cubicBezTo>
                    <a:pt x="1429" y="1731"/>
                    <a:pt x="1429" y="1731"/>
                    <a:pt x="1429" y="1731"/>
                  </a:cubicBezTo>
                  <a:cubicBezTo>
                    <a:pt x="1441" y="1723"/>
                    <a:pt x="1441" y="1723"/>
                    <a:pt x="1441" y="1723"/>
                  </a:cubicBezTo>
                  <a:cubicBezTo>
                    <a:pt x="1441" y="1724"/>
                    <a:pt x="1441" y="1724"/>
                    <a:pt x="1441" y="1725"/>
                  </a:cubicBezTo>
                  <a:cubicBezTo>
                    <a:pt x="1440" y="1727"/>
                    <a:pt x="1440" y="1730"/>
                    <a:pt x="1440" y="1733"/>
                  </a:cubicBezTo>
                  <a:cubicBezTo>
                    <a:pt x="1440" y="1735"/>
                    <a:pt x="1440" y="1738"/>
                    <a:pt x="1440" y="1741"/>
                  </a:cubicBezTo>
                  <a:cubicBezTo>
                    <a:pt x="1440" y="1748"/>
                    <a:pt x="1440" y="1748"/>
                    <a:pt x="1440" y="1748"/>
                  </a:cubicBezTo>
                  <a:cubicBezTo>
                    <a:pt x="1441" y="1778"/>
                    <a:pt x="1441" y="1778"/>
                    <a:pt x="1441" y="1778"/>
                  </a:cubicBezTo>
                  <a:cubicBezTo>
                    <a:pt x="1441" y="1778"/>
                    <a:pt x="1441" y="1778"/>
                    <a:pt x="1441" y="1778"/>
                  </a:cubicBezTo>
                  <a:cubicBezTo>
                    <a:pt x="1445" y="1778"/>
                    <a:pt x="1445" y="1778"/>
                    <a:pt x="1445" y="1778"/>
                  </a:cubicBezTo>
                  <a:cubicBezTo>
                    <a:pt x="1445" y="1748"/>
                    <a:pt x="1445" y="1748"/>
                    <a:pt x="1445" y="1748"/>
                  </a:cubicBezTo>
                  <a:cubicBezTo>
                    <a:pt x="1445" y="1740"/>
                    <a:pt x="1445" y="1740"/>
                    <a:pt x="1445" y="1740"/>
                  </a:cubicBezTo>
                  <a:cubicBezTo>
                    <a:pt x="1445" y="1738"/>
                    <a:pt x="1445" y="1736"/>
                    <a:pt x="1446" y="1733"/>
                  </a:cubicBezTo>
                  <a:cubicBezTo>
                    <a:pt x="1446" y="1731"/>
                    <a:pt x="1446" y="1728"/>
                    <a:pt x="1447" y="1726"/>
                  </a:cubicBezTo>
                  <a:cubicBezTo>
                    <a:pt x="1447" y="1724"/>
                    <a:pt x="1448" y="1722"/>
                    <a:pt x="1449" y="1720"/>
                  </a:cubicBezTo>
                  <a:cubicBezTo>
                    <a:pt x="1450" y="1719"/>
                    <a:pt x="1450" y="1718"/>
                    <a:pt x="1451" y="1717"/>
                  </a:cubicBezTo>
                  <a:cubicBezTo>
                    <a:pt x="1486" y="1695"/>
                    <a:pt x="1486" y="1695"/>
                    <a:pt x="1486" y="1695"/>
                  </a:cubicBezTo>
                  <a:cubicBezTo>
                    <a:pt x="1493" y="1692"/>
                    <a:pt x="1493" y="1692"/>
                    <a:pt x="1493" y="1692"/>
                  </a:cubicBezTo>
                  <a:cubicBezTo>
                    <a:pt x="1495" y="1692"/>
                    <a:pt x="1497" y="1692"/>
                    <a:pt x="1499" y="1691"/>
                  </a:cubicBezTo>
                  <a:cubicBezTo>
                    <a:pt x="1502" y="1691"/>
                    <a:pt x="1506" y="1689"/>
                    <a:pt x="1508" y="1688"/>
                  </a:cubicBezTo>
                  <a:cubicBezTo>
                    <a:pt x="1514" y="1684"/>
                    <a:pt x="1517" y="1680"/>
                    <a:pt x="1521" y="1676"/>
                  </a:cubicBezTo>
                  <a:cubicBezTo>
                    <a:pt x="1523" y="1674"/>
                    <a:pt x="1525" y="1672"/>
                    <a:pt x="1527" y="1671"/>
                  </a:cubicBezTo>
                  <a:cubicBezTo>
                    <a:pt x="1527" y="1670"/>
                    <a:pt x="1528" y="1670"/>
                    <a:pt x="1528" y="1670"/>
                  </a:cubicBezTo>
                  <a:cubicBezTo>
                    <a:pt x="1528" y="1670"/>
                    <a:pt x="1528" y="1670"/>
                    <a:pt x="1528" y="1670"/>
                  </a:cubicBezTo>
                  <a:cubicBezTo>
                    <a:pt x="1529" y="1669"/>
                    <a:pt x="1529" y="1669"/>
                    <a:pt x="1529" y="1669"/>
                  </a:cubicBezTo>
                  <a:cubicBezTo>
                    <a:pt x="1529" y="1669"/>
                    <a:pt x="1529" y="1669"/>
                    <a:pt x="1529" y="1669"/>
                  </a:cubicBezTo>
                  <a:cubicBezTo>
                    <a:pt x="1529" y="1670"/>
                    <a:pt x="1529" y="1671"/>
                    <a:pt x="1529" y="1671"/>
                  </a:cubicBezTo>
                  <a:cubicBezTo>
                    <a:pt x="1530" y="1674"/>
                    <a:pt x="1532" y="1677"/>
                    <a:pt x="1533" y="1680"/>
                  </a:cubicBezTo>
                  <a:cubicBezTo>
                    <a:pt x="1534" y="1681"/>
                    <a:pt x="1535" y="1682"/>
                    <a:pt x="1536" y="1683"/>
                  </a:cubicBezTo>
                  <a:cubicBezTo>
                    <a:pt x="1536" y="1684"/>
                    <a:pt x="1537" y="1686"/>
                    <a:pt x="1538" y="1687"/>
                  </a:cubicBezTo>
                  <a:cubicBezTo>
                    <a:pt x="1539" y="1689"/>
                    <a:pt x="1541" y="1692"/>
                    <a:pt x="1542" y="1694"/>
                  </a:cubicBezTo>
                  <a:cubicBezTo>
                    <a:pt x="1543" y="1696"/>
                    <a:pt x="1544" y="1699"/>
                    <a:pt x="1544" y="1701"/>
                  </a:cubicBezTo>
                  <a:cubicBezTo>
                    <a:pt x="1545" y="1702"/>
                    <a:pt x="1545" y="1703"/>
                    <a:pt x="1545" y="1705"/>
                  </a:cubicBezTo>
                  <a:cubicBezTo>
                    <a:pt x="1545" y="1706"/>
                    <a:pt x="1545" y="1707"/>
                    <a:pt x="1544" y="1708"/>
                  </a:cubicBezTo>
                  <a:cubicBezTo>
                    <a:pt x="1544" y="1711"/>
                    <a:pt x="1543" y="1713"/>
                    <a:pt x="1542" y="1716"/>
                  </a:cubicBezTo>
                  <a:cubicBezTo>
                    <a:pt x="1540" y="1724"/>
                    <a:pt x="1540" y="1724"/>
                    <a:pt x="1540" y="1724"/>
                  </a:cubicBezTo>
                  <a:cubicBezTo>
                    <a:pt x="1539" y="1727"/>
                    <a:pt x="1538" y="1730"/>
                    <a:pt x="1537" y="1733"/>
                  </a:cubicBezTo>
                  <a:cubicBezTo>
                    <a:pt x="1537" y="1735"/>
                    <a:pt x="1536" y="1738"/>
                    <a:pt x="1536" y="1741"/>
                  </a:cubicBezTo>
                  <a:cubicBezTo>
                    <a:pt x="1535" y="1744"/>
                    <a:pt x="1535" y="1747"/>
                    <a:pt x="1535" y="1750"/>
                  </a:cubicBezTo>
                  <a:cubicBezTo>
                    <a:pt x="1535" y="1753"/>
                    <a:pt x="1534" y="1756"/>
                    <a:pt x="1535" y="1759"/>
                  </a:cubicBezTo>
                  <a:cubicBezTo>
                    <a:pt x="1535" y="1762"/>
                    <a:pt x="1535" y="1764"/>
                    <a:pt x="1535" y="1767"/>
                  </a:cubicBezTo>
                  <a:cubicBezTo>
                    <a:pt x="1535" y="1770"/>
                    <a:pt x="1536" y="1773"/>
                    <a:pt x="1537" y="1776"/>
                  </a:cubicBezTo>
                  <a:cubicBezTo>
                    <a:pt x="1537" y="1777"/>
                    <a:pt x="1537" y="1779"/>
                    <a:pt x="1538" y="1780"/>
                  </a:cubicBezTo>
                  <a:cubicBezTo>
                    <a:pt x="1539" y="1784"/>
                    <a:pt x="1539" y="1784"/>
                    <a:pt x="1539" y="1784"/>
                  </a:cubicBezTo>
                  <a:cubicBezTo>
                    <a:pt x="1541" y="1788"/>
                    <a:pt x="1541" y="1788"/>
                    <a:pt x="1541" y="1788"/>
                  </a:cubicBezTo>
                  <a:cubicBezTo>
                    <a:pt x="1542" y="1790"/>
                    <a:pt x="1542" y="1791"/>
                    <a:pt x="1543" y="1792"/>
                  </a:cubicBezTo>
                  <a:cubicBezTo>
                    <a:pt x="1543" y="1792"/>
                    <a:pt x="1543" y="1792"/>
                    <a:pt x="1543" y="1792"/>
                  </a:cubicBezTo>
                  <a:cubicBezTo>
                    <a:pt x="1543" y="1792"/>
                    <a:pt x="1543" y="1792"/>
                    <a:pt x="1543" y="1792"/>
                  </a:cubicBezTo>
                  <a:cubicBezTo>
                    <a:pt x="1544" y="1794"/>
                    <a:pt x="1544" y="1794"/>
                    <a:pt x="1544" y="1794"/>
                  </a:cubicBezTo>
                  <a:cubicBezTo>
                    <a:pt x="1545" y="1795"/>
                    <a:pt x="1545" y="1795"/>
                    <a:pt x="1545" y="1795"/>
                  </a:cubicBezTo>
                  <a:cubicBezTo>
                    <a:pt x="1545" y="1796"/>
                    <a:pt x="1545" y="1796"/>
                    <a:pt x="1546" y="1796"/>
                  </a:cubicBezTo>
                  <a:cubicBezTo>
                    <a:pt x="1543" y="1796"/>
                    <a:pt x="1540" y="1795"/>
                    <a:pt x="1536" y="1797"/>
                  </a:cubicBezTo>
                  <a:cubicBezTo>
                    <a:pt x="1536" y="1797"/>
                    <a:pt x="1537" y="1800"/>
                    <a:pt x="1538" y="1802"/>
                  </a:cubicBezTo>
                  <a:cubicBezTo>
                    <a:pt x="1538" y="1802"/>
                    <a:pt x="1534" y="1803"/>
                    <a:pt x="1533" y="1804"/>
                  </a:cubicBezTo>
                  <a:cubicBezTo>
                    <a:pt x="1533" y="1804"/>
                    <a:pt x="1537" y="1813"/>
                    <a:pt x="1545" y="1813"/>
                  </a:cubicBezTo>
                  <a:cubicBezTo>
                    <a:pt x="1542" y="1820"/>
                    <a:pt x="1548" y="1827"/>
                    <a:pt x="1548" y="1827"/>
                  </a:cubicBezTo>
                  <a:cubicBezTo>
                    <a:pt x="1550" y="1826"/>
                    <a:pt x="1552" y="1823"/>
                    <a:pt x="1552" y="1823"/>
                  </a:cubicBezTo>
                  <a:cubicBezTo>
                    <a:pt x="1554" y="1825"/>
                    <a:pt x="1556" y="1826"/>
                    <a:pt x="1556" y="1826"/>
                  </a:cubicBezTo>
                  <a:cubicBezTo>
                    <a:pt x="1561" y="1822"/>
                    <a:pt x="1561" y="1815"/>
                    <a:pt x="1560" y="1812"/>
                  </a:cubicBezTo>
                  <a:cubicBezTo>
                    <a:pt x="1563" y="1814"/>
                    <a:pt x="1568" y="1817"/>
                    <a:pt x="1575" y="1814"/>
                  </a:cubicBezTo>
                  <a:cubicBezTo>
                    <a:pt x="1575" y="1814"/>
                    <a:pt x="1574" y="1811"/>
                    <a:pt x="1573" y="1809"/>
                  </a:cubicBezTo>
                  <a:cubicBezTo>
                    <a:pt x="1573" y="1809"/>
                    <a:pt x="1577" y="1808"/>
                    <a:pt x="1578" y="1807"/>
                  </a:cubicBezTo>
                  <a:cubicBezTo>
                    <a:pt x="1578" y="1807"/>
                    <a:pt x="1574" y="1798"/>
                    <a:pt x="1566" y="1798"/>
                  </a:cubicBezTo>
                  <a:cubicBezTo>
                    <a:pt x="1569" y="1791"/>
                    <a:pt x="1563" y="1784"/>
                    <a:pt x="1563" y="1784"/>
                  </a:cubicBezTo>
                  <a:cubicBezTo>
                    <a:pt x="1561" y="1785"/>
                    <a:pt x="1558" y="1788"/>
                    <a:pt x="1558" y="1788"/>
                  </a:cubicBezTo>
                  <a:cubicBezTo>
                    <a:pt x="1557" y="1786"/>
                    <a:pt x="1555" y="1785"/>
                    <a:pt x="1555" y="1785"/>
                  </a:cubicBezTo>
                  <a:cubicBezTo>
                    <a:pt x="1551" y="1788"/>
                    <a:pt x="1550" y="1792"/>
                    <a:pt x="1550" y="1796"/>
                  </a:cubicBezTo>
                  <a:cubicBezTo>
                    <a:pt x="1549" y="1794"/>
                    <a:pt x="1549" y="1794"/>
                    <a:pt x="1549" y="1794"/>
                  </a:cubicBezTo>
                  <a:cubicBezTo>
                    <a:pt x="1549" y="1793"/>
                    <a:pt x="1549" y="1793"/>
                    <a:pt x="1549" y="1793"/>
                  </a:cubicBezTo>
                  <a:cubicBezTo>
                    <a:pt x="1548" y="1792"/>
                    <a:pt x="1548" y="1792"/>
                    <a:pt x="1548" y="1792"/>
                  </a:cubicBezTo>
                  <a:cubicBezTo>
                    <a:pt x="1547" y="1790"/>
                    <a:pt x="1547" y="1790"/>
                    <a:pt x="1547" y="1790"/>
                  </a:cubicBezTo>
                  <a:cubicBezTo>
                    <a:pt x="1546" y="1789"/>
                    <a:pt x="1546" y="1787"/>
                    <a:pt x="1545" y="1787"/>
                  </a:cubicBezTo>
                  <a:cubicBezTo>
                    <a:pt x="1542" y="1779"/>
                    <a:pt x="1542" y="1779"/>
                    <a:pt x="1542" y="1779"/>
                  </a:cubicBezTo>
                  <a:cubicBezTo>
                    <a:pt x="1542" y="1778"/>
                    <a:pt x="1542" y="1776"/>
                    <a:pt x="1541" y="1775"/>
                  </a:cubicBezTo>
                  <a:cubicBezTo>
                    <a:pt x="1541" y="1772"/>
                    <a:pt x="1540" y="1769"/>
                    <a:pt x="1540" y="1767"/>
                  </a:cubicBezTo>
                  <a:cubicBezTo>
                    <a:pt x="1540" y="1764"/>
                    <a:pt x="1540" y="1761"/>
                    <a:pt x="1540" y="1759"/>
                  </a:cubicBezTo>
                  <a:cubicBezTo>
                    <a:pt x="1540" y="1756"/>
                    <a:pt x="1540" y="1753"/>
                    <a:pt x="1540" y="1750"/>
                  </a:cubicBezTo>
                  <a:cubicBezTo>
                    <a:pt x="1541" y="1748"/>
                    <a:pt x="1541" y="1745"/>
                    <a:pt x="1542" y="1742"/>
                  </a:cubicBezTo>
                  <a:cubicBezTo>
                    <a:pt x="1542" y="1739"/>
                    <a:pt x="1543" y="1737"/>
                    <a:pt x="1543" y="1734"/>
                  </a:cubicBezTo>
                  <a:cubicBezTo>
                    <a:pt x="1544" y="1731"/>
                    <a:pt x="1545" y="1729"/>
                    <a:pt x="1546" y="1726"/>
                  </a:cubicBezTo>
                  <a:cubicBezTo>
                    <a:pt x="1549" y="1718"/>
                    <a:pt x="1549" y="1718"/>
                    <a:pt x="1549" y="1718"/>
                  </a:cubicBezTo>
                  <a:cubicBezTo>
                    <a:pt x="1550" y="1715"/>
                    <a:pt x="1551" y="1713"/>
                    <a:pt x="1551" y="1709"/>
                  </a:cubicBezTo>
                  <a:cubicBezTo>
                    <a:pt x="1551" y="1708"/>
                    <a:pt x="1552" y="1706"/>
                    <a:pt x="1552" y="1705"/>
                  </a:cubicBezTo>
                  <a:cubicBezTo>
                    <a:pt x="1552" y="1703"/>
                    <a:pt x="1552" y="1701"/>
                    <a:pt x="1551" y="1700"/>
                  </a:cubicBezTo>
                  <a:cubicBezTo>
                    <a:pt x="1551" y="1697"/>
                    <a:pt x="1550" y="1694"/>
                    <a:pt x="1549" y="1691"/>
                  </a:cubicBezTo>
                  <a:cubicBezTo>
                    <a:pt x="1548" y="1690"/>
                    <a:pt x="1548" y="1690"/>
                    <a:pt x="1548" y="1690"/>
                  </a:cubicBezTo>
                  <a:cubicBezTo>
                    <a:pt x="1548" y="1689"/>
                    <a:pt x="1548" y="1689"/>
                    <a:pt x="1548" y="1689"/>
                  </a:cubicBezTo>
                  <a:cubicBezTo>
                    <a:pt x="1547" y="1687"/>
                    <a:pt x="1547" y="1687"/>
                    <a:pt x="1547" y="1687"/>
                  </a:cubicBezTo>
                  <a:cubicBezTo>
                    <a:pt x="1544" y="1683"/>
                    <a:pt x="1544" y="1683"/>
                    <a:pt x="1544" y="1683"/>
                  </a:cubicBezTo>
                  <a:cubicBezTo>
                    <a:pt x="1544" y="1682"/>
                    <a:pt x="1543" y="1681"/>
                    <a:pt x="1542" y="1679"/>
                  </a:cubicBezTo>
                  <a:cubicBezTo>
                    <a:pt x="1542" y="1678"/>
                    <a:pt x="1541" y="1677"/>
                    <a:pt x="1540" y="1676"/>
                  </a:cubicBezTo>
                  <a:cubicBezTo>
                    <a:pt x="1539" y="1673"/>
                    <a:pt x="1538" y="1671"/>
                    <a:pt x="1537" y="1669"/>
                  </a:cubicBezTo>
                  <a:cubicBezTo>
                    <a:pt x="1537" y="1668"/>
                    <a:pt x="1537" y="1668"/>
                    <a:pt x="1537" y="1667"/>
                  </a:cubicBezTo>
                  <a:cubicBezTo>
                    <a:pt x="1537" y="1667"/>
                    <a:pt x="1536" y="1666"/>
                    <a:pt x="1536" y="1665"/>
                  </a:cubicBezTo>
                  <a:cubicBezTo>
                    <a:pt x="1536" y="1665"/>
                    <a:pt x="1536" y="1664"/>
                    <a:pt x="1536" y="1664"/>
                  </a:cubicBezTo>
                  <a:cubicBezTo>
                    <a:pt x="1536" y="1663"/>
                    <a:pt x="1536" y="1663"/>
                    <a:pt x="1536" y="1663"/>
                  </a:cubicBezTo>
                  <a:cubicBezTo>
                    <a:pt x="1541" y="1660"/>
                    <a:pt x="1546" y="1657"/>
                    <a:pt x="1550" y="1653"/>
                  </a:cubicBezTo>
                  <a:cubicBezTo>
                    <a:pt x="1554" y="1649"/>
                    <a:pt x="1558" y="1644"/>
                    <a:pt x="1561" y="1638"/>
                  </a:cubicBezTo>
                  <a:cubicBezTo>
                    <a:pt x="1562" y="1636"/>
                    <a:pt x="1563" y="1634"/>
                    <a:pt x="1564" y="1632"/>
                  </a:cubicBezTo>
                  <a:cubicBezTo>
                    <a:pt x="1565" y="1635"/>
                    <a:pt x="1567" y="1637"/>
                    <a:pt x="1569" y="1638"/>
                  </a:cubicBezTo>
                  <a:cubicBezTo>
                    <a:pt x="1574" y="1640"/>
                    <a:pt x="1579" y="1639"/>
                    <a:pt x="1582" y="1636"/>
                  </a:cubicBezTo>
                  <a:cubicBezTo>
                    <a:pt x="1582" y="1636"/>
                    <a:pt x="1582" y="1636"/>
                    <a:pt x="1582" y="1636"/>
                  </a:cubicBezTo>
                  <a:cubicBezTo>
                    <a:pt x="1581" y="1640"/>
                    <a:pt x="1584" y="1645"/>
                    <a:pt x="1589" y="1647"/>
                  </a:cubicBezTo>
                  <a:cubicBezTo>
                    <a:pt x="1594" y="1650"/>
                    <a:pt x="1600" y="1648"/>
                    <a:pt x="1603" y="1643"/>
                  </a:cubicBezTo>
                  <a:cubicBezTo>
                    <a:pt x="1604" y="1640"/>
                    <a:pt x="1604" y="1637"/>
                    <a:pt x="1603" y="1634"/>
                  </a:cubicBezTo>
                  <a:cubicBezTo>
                    <a:pt x="1608" y="1636"/>
                    <a:pt x="1614" y="1634"/>
                    <a:pt x="1616" y="1630"/>
                  </a:cubicBezTo>
                  <a:cubicBezTo>
                    <a:pt x="1619" y="1624"/>
                    <a:pt x="1616" y="1618"/>
                    <a:pt x="1611" y="1615"/>
                  </a:cubicBezTo>
                  <a:cubicBezTo>
                    <a:pt x="1610" y="1615"/>
                    <a:pt x="1608" y="1614"/>
                    <a:pt x="1607" y="1614"/>
                  </a:cubicBezTo>
                  <a:cubicBezTo>
                    <a:pt x="1607" y="1614"/>
                    <a:pt x="1607" y="1614"/>
                    <a:pt x="1607" y="1614"/>
                  </a:cubicBezTo>
                  <a:cubicBezTo>
                    <a:pt x="1610" y="1609"/>
                    <a:pt x="1607" y="1602"/>
                    <a:pt x="1602" y="1600"/>
                  </a:cubicBezTo>
                  <a:cubicBezTo>
                    <a:pt x="1596" y="1597"/>
                    <a:pt x="1590" y="1599"/>
                    <a:pt x="1587" y="1604"/>
                  </a:cubicBezTo>
                  <a:cubicBezTo>
                    <a:pt x="1587" y="1604"/>
                    <a:pt x="1587" y="1605"/>
                    <a:pt x="1587" y="1605"/>
                  </a:cubicBezTo>
                  <a:cubicBezTo>
                    <a:pt x="1586" y="1604"/>
                    <a:pt x="1585" y="1603"/>
                    <a:pt x="1583" y="1602"/>
                  </a:cubicBezTo>
                  <a:cubicBezTo>
                    <a:pt x="1578" y="1599"/>
                    <a:pt x="1572" y="1601"/>
                    <a:pt x="1569" y="1605"/>
                  </a:cubicBezTo>
                  <a:cubicBezTo>
                    <a:pt x="1570" y="1604"/>
                    <a:pt x="1570" y="1603"/>
                    <a:pt x="1570" y="1603"/>
                  </a:cubicBezTo>
                  <a:cubicBezTo>
                    <a:pt x="1571" y="1597"/>
                    <a:pt x="1574" y="1592"/>
                    <a:pt x="1576" y="1586"/>
                  </a:cubicBezTo>
                  <a:cubicBezTo>
                    <a:pt x="1578" y="1581"/>
                    <a:pt x="1581" y="1576"/>
                    <a:pt x="1583" y="1570"/>
                  </a:cubicBezTo>
                  <a:cubicBezTo>
                    <a:pt x="1585" y="1564"/>
                    <a:pt x="1587" y="1558"/>
                    <a:pt x="1588" y="1552"/>
                  </a:cubicBezTo>
                  <a:cubicBezTo>
                    <a:pt x="1589" y="1546"/>
                    <a:pt x="1589" y="1540"/>
                    <a:pt x="1590" y="1534"/>
                  </a:cubicBezTo>
                  <a:cubicBezTo>
                    <a:pt x="1590" y="1529"/>
                    <a:pt x="1590" y="1529"/>
                    <a:pt x="1590" y="1529"/>
                  </a:cubicBezTo>
                  <a:cubicBezTo>
                    <a:pt x="1590" y="1527"/>
                    <a:pt x="1590" y="1527"/>
                    <a:pt x="1590" y="1527"/>
                  </a:cubicBezTo>
                  <a:cubicBezTo>
                    <a:pt x="1590" y="1525"/>
                    <a:pt x="1590" y="1525"/>
                    <a:pt x="1590" y="1525"/>
                  </a:cubicBezTo>
                  <a:cubicBezTo>
                    <a:pt x="1590" y="1516"/>
                    <a:pt x="1590" y="1516"/>
                    <a:pt x="1590" y="1516"/>
                  </a:cubicBezTo>
                  <a:cubicBezTo>
                    <a:pt x="1591" y="1516"/>
                    <a:pt x="1591" y="1515"/>
                    <a:pt x="1592" y="1515"/>
                  </a:cubicBezTo>
                  <a:cubicBezTo>
                    <a:pt x="1594" y="1514"/>
                    <a:pt x="1595" y="1513"/>
                    <a:pt x="1597" y="1512"/>
                  </a:cubicBezTo>
                  <a:cubicBezTo>
                    <a:pt x="1601" y="1508"/>
                    <a:pt x="1601" y="1508"/>
                    <a:pt x="1601" y="1508"/>
                  </a:cubicBezTo>
                  <a:cubicBezTo>
                    <a:pt x="1602" y="1507"/>
                    <a:pt x="1602" y="1507"/>
                    <a:pt x="1602" y="1507"/>
                  </a:cubicBezTo>
                  <a:cubicBezTo>
                    <a:pt x="1602" y="1507"/>
                    <a:pt x="1602" y="1507"/>
                    <a:pt x="1602" y="1507"/>
                  </a:cubicBezTo>
                  <a:cubicBezTo>
                    <a:pt x="1603" y="1507"/>
                    <a:pt x="1603" y="1507"/>
                    <a:pt x="1603" y="1507"/>
                  </a:cubicBezTo>
                  <a:cubicBezTo>
                    <a:pt x="1603" y="1506"/>
                    <a:pt x="1603" y="1506"/>
                    <a:pt x="1603" y="1506"/>
                  </a:cubicBezTo>
                  <a:cubicBezTo>
                    <a:pt x="1603" y="1506"/>
                    <a:pt x="1603" y="1506"/>
                    <a:pt x="1603" y="1506"/>
                  </a:cubicBezTo>
                  <a:cubicBezTo>
                    <a:pt x="1605" y="1504"/>
                    <a:pt x="1605" y="1504"/>
                    <a:pt x="1605" y="1504"/>
                  </a:cubicBezTo>
                  <a:cubicBezTo>
                    <a:pt x="1607" y="1502"/>
                    <a:pt x="1607" y="1502"/>
                    <a:pt x="1607" y="1502"/>
                  </a:cubicBezTo>
                  <a:cubicBezTo>
                    <a:pt x="1607" y="1501"/>
                    <a:pt x="1607" y="1501"/>
                    <a:pt x="1607" y="1501"/>
                  </a:cubicBezTo>
                  <a:cubicBezTo>
                    <a:pt x="1608" y="1501"/>
                    <a:pt x="1608" y="1501"/>
                    <a:pt x="1608" y="1501"/>
                  </a:cubicBezTo>
                  <a:cubicBezTo>
                    <a:pt x="1608" y="1501"/>
                    <a:pt x="1608" y="1501"/>
                    <a:pt x="1608" y="1501"/>
                  </a:cubicBezTo>
                  <a:cubicBezTo>
                    <a:pt x="1609" y="1500"/>
                    <a:pt x="1609" y="1500"/>
                    <a:pt x="1609" y="1500"/>
                  </a:cubicBezTo>
                  <a:cubicBezTo>
                    <a:pt x="1611" y="1497"/>
                    <a:pt x="1613" y="1494"/>
                    <a:pt x="1615" y="1491"/>
                  </a:cubicBezTo>
                  <a:cubicBezTo>
                    <a:pt x="1623" y="1479"/>
                    <a:pt x="1633" y="1469"/>
                    <a:pt x="1644" y="1460"/>
                  </a:cubicBezTo>
                  <a:cubicBezTo>
                    <a:pt x="1655" y="1450"/>
                    <a:pt x="1666" y="1441"/>
                    <a:pt x="1675" y="1429"/>
                  </a:cubicBezTo>
                  <a:cubicBezTo>
                    <a:pt x="1680" y="1423"/>
                    <a:pt x="1684" y="1417"/>
                    <a:pt x="1688" y="1411"/>
                  </a:cubicBezTo>
                  <a:cubicBezTo>
                    <a:pt x="1698" y="1396"/>
                    <a:pt x="1698" y="1396"/>
                    <a:pt x="1698" y="1396"/>
                  </a:cubicBezTo>
                  <a:cubicBezTo>
                    <a:pt x="1695" y="1420"/>
                    <a:pt x="1695" y="1420"/>
                    <a:pt x="1695" y="1420"/>
                  </a:cubicBezTo>
                  <a:cubicBezTo>
                    <a:pt x="1695" y="1422"/>
                    <a:pt x="1695" y="1424"/>
                    <a:pt x="1694" y="1426"/>
                  </a:cubicBezTo>
                  <a:cubicBezTo>
                    <a:pt x="1694" y="1432"/>
                    <a:pt x="1694" y="1432"/>
                    <a:pt x="1694" y="1432"/>
                  </a:cubicBezTo>
                  <a:cubicBezTo>
                    <a:pt x="1694" y="1434"/>
                    <a:pt x="1694" y="1436"/>
                    <a:pt x="1694" y="1438"/>
                  </a:cubicBezTo>
                  <a:cubicBezTo>
                    <a:pt x="1694" y="1440"/>
                    <a:pt x="1695" y="1442"/>
                    <a:pt x="1695" y="1444"/>
                  </a:cubicBezTo>
                  <a:cubicBezTo>
                    <a:pt x="1696" y="1448"/>
                    <a:pt x="1698" y="1452"/>
                    <a:pt x="1701" y="1455"/>
                  </a:cubicBezTo>
                  <a:cubicBezTo>
                    <a:pt x="1704" y="1458"/>
                    <a:pt x="1706" y="1461"/>
                    <a:pt x="1709" y="1464"/>
                  </a:cubicBezTo>
                  <a:cubicBezTo>
                    <a:pt x="1710" y="1465"/>
                    <a:pt x="1712" y="1467"/>
                    <a:pt x="1713" y="1469"/>
                  </a:cubicBezTo>
                  <a:cubicBezTo>
                    <a:pt x="1714" y="1470"/>
                    <a:pt x="1715" y="1472"/>
                    <a:pt x="1716" y="1474"/>
                  </a:cubicBezTo>
                  <a:cubicBezTo>
                    <a:pt x="1718" y="1478"/>
                    <a:pt x="1719" y="1481"/>
                    <a:pt x="1721" y="1485"/>
                  </a:cubicBezTo>
                  <a:cubicBezTo>
                    <a:pt x="1723" y="1493"/>
                    <a:pt x="1725" y="1501"/>
                    <a:pt x="1726" y="1510"/>
                  </a:cubicBezTo>
                  <a:cubicBezTo>
                    <a:pt x="1726" y="1511"/>
                    <a:pt x="1726" y="1513"/>
                    <a:pt x="1727" y="1514"/>
                  </a:cubicBezTo>
                  <a:cubicBezTo>
                    <a:pt x="1726" y="1514"/>
                    <a:pt x="1725" y="1514"/>
                    <a:pt x="1724" y="1514"/>
                  </a:cubicBezTo>
                  <a:cubicBezTo>
                    <a:pt x="1724" y="1514"/>
                    <a:pt x="1724" y="1514"/>
                    <a:pt x="1724" y="1514"/>
                  </a:cubicBezTo>
                  <a:cubicBezTo>
                    <a:pt x="1725" y="1512"/>
                    <a:pt x="1725" y="1510"/>
                    <a:pt x="1724" y="1508"/>
                  </a:cubicBezTo>
                  <a:cubicBezTo>
                    <a:pt x="1722" y="1505"/>
                    <a:pt x="1719" y="1505"/>
                    <a:pt x="1716" y="1507"/>
                  </a:cubicBezTo>
                  <a:cubicBezTo>
                    <a:pt x="1715" y="1508"/>
                    <a:pt x="1715" y="1509"/>
                    <a:pt x="1715" y="1510"/>
                  </a:cubicBezTo>
                  <a:cubicBezTo>
                    <a:pt x="1713" y="1508"/>
                    <a:pt x="1710" y="1508"/>
                    <a:pt x="1708" y="1510"/>
                  </a:cubicBezTo>
                  <a:cubicBezTo>
                    <a:pt x="1705" y="1511"/>
                    <a:pt x="1705" y="1515"/>
                    <a:pt x="1707" y="1517"/>
                  </a:cubicBezTo>
                  <a:cubicBezTo>
                    <a:pt x="1707" y="1517"/>
                    <a:pt x="1708" y="1518"/>
                    <a:pt x="1709" y="1518"/>
                  </a:cubicBezTo>
                  <a:cubicBezTo>
                    <a:pt x="1708" y="1518"/>
                    <a:pt x="1708" y="1518"/>
                    <a:pt x="1708" y="1518"/>
                  </a:cubicBezTo>
                  <a:cubicBezTo>
                    <a:pt x="1706" y="1520"/>
                    <a:pt x="1706" y="1523"/>
                    <a:pt x="1708" y="1526"/>
                  </a:cubicBezTo>
                  <a:cubicBezTo>
                    <a:pt x="1709" y="1528"/>
                    <a:pt x="1713" y="1529"/>
                    <a:pt x="1715" y="1527"/>
                  </a:cubicBezTo>
                  <a:cubicBezTo>
                    <a:pt x="1715" y="1527"/>
                    <a:pt x="1715" y="1527"/>
                    <a:pt x="1715" y="1527"/>
                  </a:cubicBezTo>
                  <a:cubicBezTo>
                    <a:pt x="1715" y="1527"/>
                    <a:pt x="1716" y="1528"/>
                    <a:pt x="1716" y="1529"/>
                  </a:cubicBezTo>
                  <a:cubicBezTo>
                    <a:pt x="1718" y="1531"/>
                    <a:pt x="1721" y="1532"/>
                    <a:pt x="1723" y="1530"/>
                  </a:cubicBezTo>
                  <a:cubicBezTo>
                    <a:pt x="1725" y="1529"/>
                    <a:pt x="1726" y="1526"/>
                    <a:pt x="1725" y="1524"/>
                  </a:cubicBezTo>
                  <a:cubicBezTo>
                    <a:pt x="1726" y="1524"/>
                    <a:pt x="1727" y="1524"/>
                    <a:pt x="1728" y="1524"/>
                  </a:cubicBezTo>
                  <a:cubicBezTo>
                    <a:pt x="1728" y="1527"/>
                    <a:pt x="1729" y="1531"/>
                    <a:pt x="1729" y="1534"/>
                  </a:cubicBezTo>
                  <a:cubicBezTo>
                    <a:pt x="1731" y="1543"/>
                    <a:pt x="1733" y="1551"/>
                    <a:pt x="1736" y="1559"/>
                  </a:cubicBezTo>
                  <a:cubicBezTo>
                    <a:pt x="1739" y="1566"/>
                    <a:pt x="1743" y="1574"/>
                    <a:pt x="1748" y="1581"/>
                  </a:cubicBezTo>
                  <a:cubicBezTo>
                    <a:pt x="1753" y="1588"/>
                    <a:pt x="1758" y="1594"/>
                    <a:pt x="1765" y="1600"/>
                  </a:cubicBezTo>
                  <a:cubicBezTo>
                    <a:pt x="1771" y="1605"/>
                    <a:pt x="1778" y="1610"/>
                    <a:pt x="1785" y="1614"/>
                  </a:cubicBezTo>
                  <a:cubicBezTo>
                    <a:pt x="1789" y="1617"/>
                    <a:pt x="1793" y="1618"/>
                    <a:pt x="1797" y="1620"/>
                  </a:cubicBezTo>
                  <a:cubicBezTo>
                    <a:pt x="1800" y="1622"/>
                    <a:pt x="1805" y="1623"/>
                    <a:pt x="1808" y="1624"/>
                  </a:cubicBezTo>
                  <a:cubicBezTo>
                    <a:pt x="1808" y="1624"/>
                    <a:pt x="1808" y="1624"/>
                    <a:pt x="1808" y="1624"/>
                  </a:cubicBezTo>
                  <a:cubicBezTo>
                    <a:pt x="1809" y="1624"/>
                    <a:pt x="1809" y="1624"/>
                    <a:pt x="1809" y="1624"/>
                  </a:cubicBezTo>
                  <a:cubicBezTo>
                    <a:pt x="1812" y="1625"/>
                    <a:pt x="1812" y="1625"/>
                    <a:pt x="1812" y="1625"/>
                  </a:cubicBezTo>
                  <a:cubicBezTo>
                    <a:pt x="1813" y="1625"/>
                    <a:pt x="1813" y="1625"/>
                    <a:pt x="1813" y="1625"/>
                  </a:cubicBezTo>
                  <a:cubicBezTo>
                    <a:pt x="1818" y="1626"/>
                    <a:pt x="1818" y="1626"/>
                    <a:pt x="1818" y="1626"/>
                  </a:cubicBezTo>
                  <a:cubicBezTo>
                    <a:pt x="1819" y="1627"/>
                    <a:pt x="1819" y="1627"/>
                    <a:pt x="1819" y="1627"/>
                  </a:cubicBezTo>
                  <a:cubicBezTo>
                    <a:pt x="1820" y="1627"/>
                    <a:pt x="1820" y="1627"/>
                    <a:pt x="1821" y="1627"/>
                  </a:cubicBezTo>
                  <a:cubicBezTo>
                    <a:pt x="1822" y="1627"/>
                    <a:pt x="1822" y="1627"/>
                    <a:pt x="1822" y="1627"/>
                  </a:cubicBezTo>
                  <a:cubicBezTo>
                    <a:pt x="1822" y="1628"/>
                    <a:pt x="1823" y="1629"/>
                    <a:pt x="1824" y="1629"/>
                  </a:cubicBezTo>
                  <a:cubicBezTo>
                    <a:pt x="1824" y="1629"/>
                    <a:pt x="1821" y="1631"/>
                    <a:pt x="1820" y="1632"/>
                  </a:cubicBezTo>
                  <a:cubicBezTo>
                    <a:pt x="1820" y="1632"/>
                    <a:pt x="1825" y="1637"/>
                    <a:pt x="1830" y="1636"/>
                  </a:cubicBezTo>
                  <a:cubicBezTo>
                    <a:pt x="1829" y="1641"/>
                    <a:pt x="1835" y="1645"/>
                    <a:pt x="1835" y="1645"/>
                  </a:cubicBezTo>
                  <a:cubicBezTo>
                    <a:pt x="1836" y="1644"/>
                    <a:pt x="1837" y="1641"/>
                    <a:pt x="1837" y="1641"/>
                  </a:cubicBezTo>
                  <a:cubicBezTo>
                    <a:pt x="1838" y="1642"/>
                    <a:pt x="1840" y="1643"/>
                    <a:pt x="1840" y="1643"/>
                  </a:cubicBezTo>
                  <a:cubicBezTo>
                    <a:pt x="1843" y="1639"/>
                    <a:pt x="1841" y="1635"/>
                    <a:pt x="1840" y="1633"/>
                  </a:cubicBezTo>
                  <a:cubicBezTo>
                    <a:pt x="1842" y="1634"/>
                    <a:pt x="1847" y="1634"/>
                    <a:pt x="1850" y="1631"/>
                  </a:cubicBezTo>
                  <a:cubicBezTo>
                    <a:pt x="1850" y="1631"/>
                    <a:pt x="1850" y="1630"/>
                    <a:pt x="1848" y="1629"/>
                  </a:cubicBezTo>
                  <a:cubicBezTo>
                    <a:pt x="1848" y="1629"/>
                    <a:pt x="1851" y="1627"/>
                    <a:pt x="1852" y="1626"/>
                  </a:cubicBezTo>
                  <a:cubicBezTo>
                    <a:pt x="1852" y="1626"/>
                    <a:pt x="1847" y="1621"/>
                    <a:pt x="1842" y="1622"/>
                  </a:cubicBezTo>
                  <a:cubicBezTo>
                    <a:pt x="1843" y="1617"/>
                    <a:pt x="1837" y="1613"/>
                    <a:pt x="1837" y="1613"/>
                  </a:cubicBezTo>
                  <a:cubicBezTo>
                    <a:pt x="1836" y="1614"/>
                    <a:pt x="1835" y="1617"/>
                    <a:pt x="1835" y="1617"/>
                  </a:cubicBezTo>
                  <a:cubicBezTo>
                    <a:pt x="1834" y="1616"/>
                    <a:pt x="1832" y="1615"/>
                    <a:pt x="1832" y="1615"/>
                  </a:cubicBezTo>
                  <a:cubicBezTo>
                    <a:pt x="1830" y="1618"/>
                    <a:pt x="1830" y="1621"/>
                    <a:pt x="1831" y="1624"/>
                  </a:cubicBezTo>
                  <a:cubicBezTo>
                    <a:pt x="1828" y="1623"/>
                    <a:pt x="1828" y="1623"/>
                    <a:pt x="1828" y="1623"/>
                  </a:cubicBezTo>
                  <a:cubicBezTo>
                    <a:pt x="1826" y="1623"/>
                    <a:pt x="1826" y="1623"/>
                    <a:pt x="1826" y="1623"/>
                  </a:cubicBezTo>
                  <a:cubicBezTo>
                    <a:pt x="1825" y="1623"/>
                    <a:pt x="1825" y="1623"/>
                    <a:pt x="1825" y="1623"/>
                  </a:cubicBezTo>
                  <a:cubicBezTo>
                    <a:pt x="1822" y="1622"/>
                    <a:pt x="1822" y="1622"/>
                    <a:pt x="1822" y="1622"/>
                  </a:cubicBezTo>
                  <a:cubicBezTo>
                    <a:pt x="1821" y="1622"/>
                    <a:pt x="1821" y="1622"/>
                    <a:pt x="1820" y="1622"/>
                  </a:cubicBezTo>
                  <a:cubicBezTo>
                    <a:pt x="1819" y="1622"/>
                    <a:pt x="1819" y="1622"/>
                    <a:pt x="1819" y="1622"/>
                  </a:cubicBezTo>
                  <a:cubicBezTo>
                    <a:pt x="1816" y="1621"/>
                    <a:pt x="1816" y="1621"/>
                    <a:pt x="1816" y="1621"/>
                  </a:cubicBezTo>
                  <a:cubicBezTo>
                    <a:pt x="1814" y="1621"/>
                    <a:pt x="1814" y="1621"/>
                    <a:pt x="1814" y="1621"/>
                  </a:cubicBezTo>
                  <a:cubicBezTo>
                    <a:pt x="1813" y="1620"/>
                    <a:pt x="1813" y="1620"/>
                    <a:pt x="1813" y="1620"/>
                  </a:cubicBezTo>
                  <a:cubicBezTo>
                    <a:pt x="1810" y="1620"/>
                    <a:pt x="1810" y="1620"/>
                    <a:pt x="1810" y="1620"/>
                  </a:cubicBezTo>
                  <a:cubicBezTo>
                    <a:pt x="1806" y="1618"/>
                    <a:pt x="1802" y="1617"/>
                    <a:pt x="1798" y="1615"/>
                  </a:cubicBezTo>
                  <a:cubicBezTo>
                    <a:pt x="1795" y="1614"/>
                    <a:pt x="1791" y="1612"/>
                    <a:pt x="1788" y="1610"/>
                  </a:cubicBezTo>
                  <a:cubicBezTo>
                    <a:pt x="1784" y="1607"/>
                    <a:pt x="1781" y="1605"/>
                    <a:pt x="1778" y="1603"/>
                  </a:cubicBezTo>
                  <a:cubicBezTo>
                    <a:pt x="1774" y="1600"/>
                    <a:pt x="1771" y="1598"/>
                    <a:pt x="1768" y="1595"/>
                  </a:cubicBezTo>
                  <a:cubicBezTo>
                    <a:pt x="1762" y="1589"/>
                    <a:pt x="1757" y="1583"/>
                    <a:pt x="1753" y="1576"/>
                  </a:cubicBezTo>
                  <a:cubicBezTo>
                    <a:pt x="1748" y="1569"/>
                    <a:pt x="1745" y="1562"/>
                    <a:pt x="1742" y="1554"/>
                  </a:cubicBezTo>
                  <a:cubicBezTo>
                    <a:pt x="1739" y="1547"/>
                    <a:pt x="1738" y="1539"/>
                    <a:pt x="1737" y="1531"/>
                  </a:cubicBezTo>
                  <a:cubicBezTo>
                    <a:pt x="1736" y="1527"/>
                    <a:pt x="1736" y="1523"/>
                    <a:pt x="1735" y="1519"/>
                  </a:cubicBezTo>
                  <a:cubicBezTo>
                    <a:pt x="1739" y="1521"/>
                    <a:pt x="1742" y="1522"/>
                    <a:pt x="1746" y="1523"/>
                  </a:cubicBezTo>
                  <a:cubicBezTo>
                    <a:pt x="1746" y="1523"/>
                    <a:pt x="1746" y="1523"/>
                    <a:pt x="1746" y="1523"/>
                  </a:cubicBezTo>
                  <a:cubicBezTo>
                    <a:pt x="1746" y="1523"/>
                    <a:pt x="1746" y="1523"/>
                    <a:pt x="1746" y="1523"/>
                  </a:cubicBezTo>
                  <a:cubicBezTo>
                    <a:pt x="1753" y="1523"/>
                    <a:pt x="1753" y="1523"/>
                    <a:pt x="1753" y="1523"/>
                  </a:cubicBezTo>
                  <a:cubicBezTo>
                    <a:pt x="1761" y="1524"/>
                    <a:pt x="1761" y="1524"/>
                    <a:pt x="1761" y="1524"/>
                  </a:cubicBezTo>
                  <a:cubicBezTo>
                    <a:pt x="1768" y="1524"/>
                    <a:pt x="1768" y="1524"/>
                    <a:pt x="1768" y="1524"/>
                  </a:cubicBezTo>
                  <a:cubicBezTo>
                    <a:pt x="1776" y="1524"/>
                    <a:pt x="1776" y="1524"/>
                    <a:pt x="1776" y="1524"/>
                  </a:cubicBezTo>
                  <a:cubicBezTo>
                    <a:pt x="1785" y="1525"/>
                    <a:pt x="1795" y="1526"/>
                    <a:pt x="1804" y="1528"/>
                  </a:cubicBezTo>
                  <a:cubicBezTo>
                    <a:pt x="1807" y="1529"/>
                    <a:pt x="1809" y="1529"/>
                    <a:pt x="1811" y="1530"/>
                  </a:cubicBezTo>
                  <a:cubicBezTo>
                    <a:pt x="1814" y="1530"/>
                    <a:pt x="1816" y="1531"/>
                    <a:pt x="1818" y="1532"/>
                  </a:cubicBezTo>
                  <a:cubicBezTo>
                    <a:pt x="1825" y="1534"/>
                    <a:pt x="1825" y="1534"/>
                    <a:pt x="1825" y="1534"/>
                  </a:cubicBezTo>
                  <a:cubicBezTo>
                    <a:pt x="1829" y="1536"/>
                    <a:pt x="1829" y="1536"/>
                    <a:pt x="1829" y="1536"/>
                  </a:cubicBezTo>
                  <a:cubicBezTo>
                    <a:pt x="1829" y="1536"/>
                    <a:pt x="1831" y="1537"/>
                    <a:pt x="1832" y="1537"/>
                  </a:cubicBezTo>
                  <a:cubicBezTo>
                    <a:pt x="1838" y="1541"/>
                    <a:pt x="1838" y="1541"/>
                    <a:pt x="1838" y="1541"/>
                  </a:cubicBezTo>
                  <a:cubicBezTo>
                    <a:pt x="1844" y="1544"/>
                    <a:pt x="1844" y="1544"/>
                    <a:pt x="1844" y="1544"/>
                  </a:cubicBezTo>
                  <a:cubicBezTo>
                    <a:pt x="1846" y="1545"/>
                    <a:pt x="1846" y="1545"/>
                    <a:pt x="1846" y="1545"/>
                  </a:cubicBezTo>
                  <a:cubicBezTo>
                    <a:pt x="1847" y="1546"/>
                    <a:pt x="1847" y="1546"/>
                    <a:pt x="1847" y="1546"/>
                  </a:cubicBezTo>
                  <a:cubicBezTo>
                    <a:pt x="1850" y="1549"/>
                    <a:pt x="1850" y="1549"/>
                    <a:pt x="1850" y="1549"/>
                  </a:cubicBezTo>
                  <a:cubicBezTo>
                    <a:pt x="1851" y="1549"/>
                    <a:pt x="1852" y="1550"/>
                    <a:pt x="1853" y="1551"/>
                  </a:cubicBezTo>
                  <a:cubicBezTo>
                    <a:pt x="1851" y="1551"/>
                    <a:pt x="1850" y="1552"/>
                    <a:pt x="1849" y="1554"/>
                  </a:cubicBezTo>
                  <a:cubicBezTo>
                    <a:pt x="1846" y="1558"/>
                    <a:pt x="1847" y="1565"/>
                    <a:pt x="1852" y="1568"/>
                  </a:cubicBezTo>
                  <a:cubicBezTo>
                    <a:pt x="1857" y="1571"/>
                    <a:pt x="1862" y="1571"/>
                    <a:pt x="1866" y="1568"/>
                  </a:cubicBezTo>
                  <a:cubicBezTo>
                    <a:pt x="1866" y="1568"/>
                    <a:pt x="1866" y="1568"/>
                    <a:pt x="1866" y="1568"/>
                  </a:cubicBezTo>
                  <a:cubicBezTo>
                    <a:pt x="1864" y="1572"/>
                    <a:pt x="1866" y="1577"/>
                    <a:pt x="1870" y="1580"/>
                  </a:cubicBezTo>
                  <a:cubicBezTo>
                    <a:pt x="1875" y="1584"/>
                    <a:pt x="1882" y="1583"/>
                    <a:pt x="1885" y="1578"/>
                  </a:cubicBezTo>
                  <a:cubicBezTo>
                    <a:pt x="1887" y="1575"/>
                    <a:pt x="1887" y="1572"/>
                    <a:pt x="1886" y="1569"/>
                  </a:cubicBezTo>
                  <a:cubicBezTo>
                    <a:pt x="1891" y="1572"/>
                    <a:pt x="1897" y="1571"/>
                    <a:pt x="1900" y="1566"/>
                  </a:cubicBezTo>
                  <a:cubicBezTo>
                    <a:pt x="1903" y="1562"/>
                    <a:pt x="1902" y="1555"/>
                    <a:pt x="1897" y="1552"/>
                  </a:cubicBezTo>
                  <a:cubicBezTo>
                    <a:pt x="1895" y="1551"/>
                    <a:pt x="1894" y="1550"/>
                    <a:pt x="1893" y="1550"/>
                  </a:cubicBezTo>
                  <a:cubicBezTo>
                    <a:pt x="1893" y="1550"/>
                    <a:pt x="1893" y="1550"/>
                    <a:pt x="1893" y="1549"/>
                  </a:cubicBezTo>
                  <a:cubicBezTo>
                    <a:pt x="1896" y="1545"/>
                    <a:pt x="1895" y="1538"/>
                    <a:pt x="1890" y="1535"/>
                  </a:cubicBezTo>
                  <a:cubicBezTo>
                    <a:pt x="1885" y="1531"/>
                    <a:pt x="1878" y="1532"/>
                    <a:pt x="1875" y="1537"/>
                  </a:cubicBezTo>
                  <a:cubicBezTo>
                    <a:pt x="1875" y="1537"/>
                    <a:pt x="1875" y="1538"/>
                    <a:pt x="1874" y="1538"/>
                  </a:cubicBezTo>
                  <a:cubicBezTo>
                    <a:pt x="1874" y="1537"/>
                    <a:pt x="1872" y="1535"/>
                    <a:pt x="1871" y="1534"/>
                  </a:cubicBezTo>
                  <a:cubicBezTo>
                    <a:pt x="1866" y="1531"/>
                    <a:pt x="1859" y="1532"/>
                    <a:pt x="1856" y="1537"/>
                  </a:cubicBezTo>
                  <a:cubicBezTo>
                    <a:pt x="1854" y="1540"/>
                    <a:pt x="1854" y="1545"/>
                    <a:pt x="1856" y="1548"/>
                  </a:cubicBezTo>
                  <a:cubicBezTo>
                    <a:pt x="1855" y="1547"/>
                    <a:pt x="1854" y="1546"/>
                    <a:pt x="1853" y="1545"/>
                  </a:cubicBezTo>
                  <a:cubicBezTo>
                    <a:pt x="1850" y="1543"/>
                    <a:pt x="1850" y="1543"/>
                    <a:pt x="1850" y="1543"/>
                  </a:cubicBezTo>
                  <a:cubicBezTo>
                    <a:pt x="1848" y="1541"/>
                    <a:pt x="1848" y="1541"/>
                    <a:pt x="1848" y="1541"/>
                  </a:cubicBezTo>
                  <a:cubicBezTo>
                    <a:pt x="1847" y="1540"/>
                    <a:pt x="1847" y="1540"/>
                    <a:pt x="1847" y="1540"/>
                  </a:cubicBezTo>
                  <a:cubicBezTo>
                    <a:pt x="1844" y="1538"/>
                    <a:pt x="1844" y="1538"/>
                    <a:pt x="1844" y="1538"/>
                  </a:cubicBezTo>
                  <a:cubicBezTo>
                    <a:pt x="1842" y="1537"/>
                    <a:pt x="1842" y="1537"/>
                    <a:pt x="1842" y="1537"/>
                  </a:cubicBezTo>
                  <a:cubicBezTo>
                    <a:pt x="1842" y="1537"/>
                    <a:pt x="1842" y="1537"/>
                    <a:pt x="1842" y="1537"/>
                  </a:cubicBezTo>
                  <a:cubicBezTo>
                    <a:pt x="1841" y="1537"/>
                    <a:pt x="1841" y="1537"/>
                    <a:pt x="1841" y="1537"/>
                  </a:cubicBezTo>
                  <a:cubicBezTo>
                    <a:pt x="1841" y="1536"/>
                    <a:pt x="1841" y="1536"/>
                    <a:pt x="1841" y="1536"/>
                  </a:cubicBezTo>
                  <a:cubicBezTo>
                    <a:pt x="1841" y="1536"/>
                    <a:pt x="1841" y="1536"/>
                    <a:pt x="1841" y="1536"/>
                  </a:cubicBezTo>
                  <a:cubicBezTo>
                    <a:pt x="1834" y="1533"/>
                    <a:pt x="1834" y="1533"/>
                    <a:pt x="1834" y="1533"/>
                  </a:cubicBezTo>
                  <a:cubicBezTo>
                    <a:pt x="1833" y="1532"/>
                    <a:pt x="1832" y="1532"/>
                    <a:pt x="1831" y="1531"/>
                  </a:cubicBezTo>
                  <a:cubicBezTo>
                    <a:pt x="1827" y="1530"/>
                    <a:pt x="1827" y="1530"/>
                    <a:pt x="1827" y="1530"/>
                  </a:cubicBezTo>
                  <a:cubicBezTo>
                    <a:pt x="1820" y="1527"/>
                    <a:pt x="1820" y="1527"/>
                    <a:pt x="1820" y="1527"/>
                  </a:cubicBezTo>
                  <a:cubicBezTo>
                    <a:pt x="1818" y="1526"/>
                    <a:pt x="1815" y="1525"/>
                    <a:pt x="1813" y="1524"/>
                  </a:cubicBezTo>
                  <a:cubicBezTo>
                    <a:pt x="1811" y="1524"/>
                    <a:pt x="1808" y="1523"/>
                    <a:pt x="1806" y="1522"/>
                  </a:cubicBezTo>
                  <a:cubicBezTo>
                    <a:pt x="1796" y="1520"/>
                    <a:pt x="1786" y="1518"/>
                    <a:pt x="1776" y="1517"/>
                  </a:cubicBezTo>
                  <a:cubicBezTo>
                    <a:pt x="1769" y="1517"/>
                    <a:pt x="1769" y="1517"/>
                    <a:pt x="1769" y="1517"/>
                  </a:cubicBezTo>
                  <a:cubicBezTo>
                    <a:pt x="1761" y="1516"/>
                    <a:pt x="1761" y="1516"/>
                    <a:pt x="1761" y="1516"/>
                  </a:cubicBezTo>
                  <a:cubicBezTo>
                    <a:pt x="1747" y="1515"/>
                    <a:pt x="1747" y="1515"/>
                    <a:pt x="1747" y="1515"/>
                  </a:cubicBezTo>
                  <a:cubicBezTo>
                    <a:pt x="1744" y="1515"/>
                    <a:pt x="1742" y="1514"/>
                    <a:pt x="1739" y="1512"/>
                  </a:cubicBezTo>
                  <a:cubicBezTo>
                    <a:pt x="1739" y="1512"/>
                    <a:pt x="1738" y="1511"/>
                    <a:pt x="1738" y="1511"/>
                  </a:cubicBezTo>
                  <a:cubicBezTo>
                    <a:pt x="1737" y="1510"/>
                    <a:pt x="1737" y="1510"/>
                    <a:pt x="1737" y="1510"/>
                  </a:cubicBezTo>
                  <a:cubicBezTo>
                    <a:pt x="1737" y="1510"/>
                    <a:pt x="1737" y="1510"/>
                    <a:pt x="1737" y="1510"/>
                  </a:cubicBezTo>
                  <a:cubicBezTo>
                    <a:pt x="1737" y="1510"/>
                    <a:pt x="1737" y="1510"/>
                    <a:pt x="1737" y="1510"/>
                  </a:cubicBezTo>
                  <a:cubicBezTo>
                    <a:pt x="1736" y="1509"/>
                    <a:pt x="1736" y="1509"/>
                    <a:pt x="1736" y="1509"/>
                  </a:cubicBezTo>
                  <a:cubicBezTo>
                    <a:pt x="1735" y="1507"/>
                    <a:pt x="1735" y="1507"/>
                    <a:pt x="1735" y="1507"/>
                  </a:cubicBezTo>
                  <a:cubicBezTo>
                    <a:pt x="1735" y="1507"/>
                    <a:pt x="1735" y="1507"/>
                    <a:pt x="1735" y="1507"/>
                  </a:cubicBezTo>
                  <a:cubicBezTo>
                    <a:pt x="1734" y="1507"/>
                    <a:pt x="1734" y="1507"/>
                    <a:pt x="1734" y="1507"/>
                  </a:cubicBezTo>
                  <a:cubicBezTo>
                    <a:pt x="1734" y="1506"/>
                    <a:pt x="1734" y="1506"/>
                    <a:pt x="1734" y="1506"/>
                  </a:cubicBezTo>
                  <a:cubicBezTo>
                    <a:pt x="1733" y="1497"/>
                    <a:pt x="1731" y="1489"/>
                    <a:pt x="1729" y="1481"/>
                  </a:cubicBezTo>
                  <a:cubicBezTo>
                    <a:pt x="1728" y="1477"/>
                    <a:pt x="1726" y="1473"/>
                    <a:pt x="1724" y="1469"/>
                  </a:cubicBezTo>
                  <a:cubicBezTo>
                    <a:pt x="1723" y="1467"/>
                    <a:pt x="1722" y="1465"/>
                    <a:pt x="1721" y="1463"/>
                  </a:cubicBezTo>
                  <a:cubicBezTo>
                    <a:pt x="1719" y="1461"/>
                    <a:pt x="1718" y="1459"/>
                    <a:pt x="1717" y="1458"/>
                  </a:cubicBezTo>
                  <a:cubicBezTo>
                    <a:pt x="1717" y="1458"/>
                    <a:pt x="1717" y="1458"/>
                    <a:pt x="1717" y="1458"/>
                  </a:cubicBezTo>
                  <a:cubicBezTo>
                    <a:pt x="1717" y="1458"/>
                    <a:pt x="1717" y="1458"/>
                    <a:pt x="1717" y="1458"/>
                  </a:cubicBezTo>
                  <a:cubicBezTo>
                    <a:pt x="1713" y="1453"/>
                    <a:pt x="1713" y="1453"/>
                    <a:pt x="1713" y="1453"/>
                  </a:cubicBezTo>
                  <a:cubicBezTo>
                    <a:pt x="1712" y="1452"/>
                    <a:pt x="1710" y="1450"/>
                    <a:pt x="1709" y="1449"/>
                  </a:cubicBezTo>
                  <a:cubicBezTo>
                    <a:pt x="1708" y="1448"/>
                    <a:pt x="1707" y="1446"/>
                    <a:pt x="1706" y="1445"/>
                  </a:cubicBezTo>
                  <a:cubicBezTo>
                    <a:pt x="1706" y="1444"/>
                    <a:pt x="1706" y="1444"/>
                    <a:pt x="1706" y="1444"/>
                  </a:cubicBezTo>
                  <a:cubicBezTo>
                    <a:pt x="1706" y="1443"/>
                    <a:pt x="1706" y="1443"/>
                    <a:pt x="1705" y="1443"/>
                  </a:cubicBezTo>
                  <a:cubicBezTo>
                    <a:pt x="1705" y="1442"/>
                    <a:pt x="1705" y="1441"/>
                    <a:pt x="1705" y="1440"/>
                  </a:cubicBezTo>
                  <a:cubicBezTo>
                    <a:pt x="1703" y="1434"/>
                    <a:pt x="1705" y="1427"/>
                    <a:pt x="1706" y="1419"/>
                  </a:cubicBezTo>
                  <a:cubicBezTo>
                    <a:pt x="1708" y="1403"/>
                    <a:pt x="1708" y="1403"/>
                    <a:pt x="1708" y="1403"/>
                  </a:cubicBezTo>
                  <a:cubicBezTo>
                    <a:pt x="1710" y="1402"/>
                    <a:pt x="1712" y="1402"/>
                    <a:pt x="1712" y="1402"/>
                  </a:cubicBezTo>
                  <a:cubicBezTo>
                    <a:pt x="1712" y="1405"/>
                    <a:pt x="1714" y="1409"/>
                    <a:pt x="1714" y="1409"/>
                  </a:cubicBezTo>
                  <a:cubicBezTo>
                    <a:pt x="1725" y="1407"/>
                    <a:pt x="1730" y="1398"/>
                    <a:pt x="1732" y="1394"/>
                  </a:cubicBezTo>
                  <a:cubicBezTo>
                    <a:pt x="1734" y="1398"/>
                    <a:pt x="1739" y="1407"/>
                    <a:pt x="1751" y="1408"/>
                  </a:cubicBezTo>
                  <a:cubicBezTo>
                    <a:pt x="1751" y="1408"/>
                    <a:pt x="1752" y="1404"/>
                    <a:pt x="1752" y="1400"/>
                  </a:cubicBezTo>
                  <a:cubicBezTo>
                    <a:pt x="1752" y="1400"/>
                    <a:pt x="1758" y="1402"/>
                    <a:pt x="1762" y="1401"/>
                  </a:cubicBezTo>
                  <a:cubicBezTo>
                    <a:pt x="1762" y="1401"/>
                    <a:pt x="1763" y="1386"/>
                    <a:pt x="1753" y="1379"/>
                  </a:cubicBezTo>
                  <a:cubicBezTo>
                    <a:pt x="1762" y="1372"/>
                    <a:pt x="1760" y="1356"/>
                    <a:pt x="1760" y="1356"/>
                  </a:cubicBezTo>
                  <a:cubicBezTo>
                    <a:pt x="1756" y="1356"/>
                    <a:pt x="1750" y="1358"/>
                    <a:pt x="1750" y="1358"/>
                  </a:cubicBezTo>
                  <a:cubicBezTo>
                    <a:pt x="1750" y="1354"/>
                    <a:pt x="1748" y="1350"/>
                    <a:pt x="1748" y="1350"/>
                  </a:cubicBezTo>
                  <a:cubicBezTo>
                    <a:pt x="1743" y="1351"/>
                    <a:pt x="1740" y="1353"/>
                    <a:pt x="1737" y="1356"/>
                  </a:cubicBezTo>
                  <a:cubicBezTo>
                    <a:pt x="1737" y="1356"/>
                    <a:pt x="1737" y="1355"/>
                    <a:pt x="1737" y="1355"/>
                  </a:cubicBezTo>
                  <a:cubicBezTo>
                    <a:pt x="1738" y="1352"/>
                    <a:pt x="1738" y="1349"/>
                    <a:pt x="1738" y="1346"/>
                  </a:cubicBezTo>
                  <a:cubicBezTo>
                    <a:pt x="1739" y="1343"/>
                    <a:pt x="1739" y="1340"/>
                    <a:pt x="1738" y="1337"/>
                  </a:cubicBezTo>
                  <a:cubicBezTo>
                    <a:pt x="1738" y="1332"/>
                    <a:pt x="1738" y="1332"/>
                    <a:pt x="1738" y="1332"/>
                  </a:cubicBezTo>
                  <a:cubicBezTo>
                    <a:pt x="1740" y="1328"/>
                    <a:pt x="1743" y="1323"/>
                    <a:pt x="1745" y="1318"/>
                  </a:cubicBezTo>
                  <a:cubicBezTo>
                    <a:pt x="1752" y="1305"/>
                    <a:pt x="1757" y="1291"/>
                    <a:pt x="1760" y="1277"/>
                  </a:cubicBezTo>
                  <a:cubicBezTo>
                    <a:pt x="1762" y="1270"/>
                    <a:pt x="1763" y="1263"/>
                    <a:pt x="1764" y="1257"/>
                  </a:cubicBezTo>
                  <a:cubicBezTo>
                    <a:pt x="1767" y="1260"/>
                    <a:pt x="1770" y="1263"/>
                    <a:pt x="1773" y="1266"/>
                  </a:cubicBezTo>
                  <a:cubicBezTo>
                    <a:pt x="1777" y="1270"/>
                    <a:pt x="1781" y="1274"/>
                    <a:pt x="1786" y="1277"/>
                  </a:cubicBezTo>
                  <a:cubicBezTo>
                    <a:pt x="1789" y="1278"/>
                    <a:pt x="1791" y="1279"/>
                    <a:pt x="1793" y="1281"/>
                  </a:cubicBezTo>
                  <a:cubicBezTo>
                    <a:pt x="1796" y="1282"/>
                    <a:pt x="1799" y="1283"/>
                    <a:pt x="1801" y="1284"/>
                  </a:cubicBezTo>
                  <a:cubicBezTo>
                    <a:pt x="1806" y="1285"/>
                    <a:pt x="1812" y="1287"/>
                    <a:pt x="1817" y="1289"/>
                  </a:cubicBezTo>
                  <a:cubicBezTo>
                    <a:pt x="1819" y="1290"/>
                    <a:pt x="1822" y="1291"/>
                    <a:pt x="1824" y="1293"/>
                  </a:cubicBezTo>
                  <a:cubicBezTo>
                    <a:pt x="1826" y="1294"/>
                    <a:pt x="1828" y="1296"/>
                    <a:pt x="1830" y="1298"/>
                  </a:cubicBezTo>
                  <a:cubicBezTo>
                    <a:pt x="1832" y="1300"/>
                    <a:pt x="1834" y="1301"/>
                    <a:pt x="1836" y="1303"/>
                  </a:cubicBezTo>
                  <a:cubicBezTo>
                    <a:pt x="1838" y="1305"/>
                    <a:pt x="1840" y="1307"/>
                    <a:pt x="1842" y="1309"/>
                  </a:cubicBezTo>
                  <a:cubicBezTo>
                    <a:pt x="1850" y="1316"/>
                    <a:pt x="1859" y="1322"/>
                    <a:pt x="1868" y="1327"/>
                  </a:cubicBezTo>
                  <a:cubicBezTo>
                    <a:pt x="1869" y="1329"/>
                    <a:pt x="1870" y="1331"/>
                    <a:pt x="1870" y="1333"/>
                  </a:cubicBezTo>
                  <a:cubicBezTo>
                    <a:pt x="1871" y="1335"/>
                    <a:pt x="1871" y="1336"/>
                    <a:pt x="1872" y="1338"/>
                  </a:cubicBezTo>
                  <a:cubicBezTo>
                    <a:pt x="1873" y="1343"/>
                    <a:pt x="1873" y="1343"/>
                    <a:pt x="1873" y="1343"/>
                  </a:cubicBezTo>
                  <a:cubicBezTo>
                    <a:pt x="1873" y="1347"/>
                    <a:pt x="1874" y="1350"/>
                    <a:pt x="1874" y="1354"/>
                  </a:cubicBezTo>
                  <a:cubicBezTo>
                    <a:pt x="1876" y="1364"/>
                    <a:pt x="1876" y="1364"/>
                    <a:pt x="1876" y="1364"/>
                  </a:cubicBezTo>
                  <a:cubicBezTo>
                    <a:pt x="1876" y="1371"/>
                    <a:pt x="1877" y="1378"/>
                    <a:pt x="1879" y="1385"/>
                  </a:cubicBezTo>
                  <a:cubicBezTo>
                    <a:pt x="1880" y="1392"/>
                    <a:pt x="1883" y="1399"/>
                    <a:pt x="1886" y="1405"/>
                  </a:cubicBezTo>
                  <a:cubicBezTo>
                    <a:pt x="1888" y="1408"/>
                    <a:pt x="1889" y="1411"/>
                    <a:pt x="1890" y="1414"/>
                  </a:cubicBezTo>
                  <a:cubicBezTo>
                    <a:pt x="1891" y="1416"/>
                    <a:pt x="1891" y="1418"/>
                    <a:pt x="1892" y="1419"/>
                  </a:cubicBezTo>
                  <a:cubicBezTo>
                    <a:pt x="1891" y="1418"/>
                    <a:pt x="1891" y="1418"/>
                    <a:pt x="1890" y="1417"/>
                  </a:cubicBezTo>
                  <a:cubicBezTo>
                    <a:pt x="1887" y="1416"/>
                    <a:pt x="1885" y="1417"/>
                    <a:pt x="1883" y="1418"/>
                  </a:cubicBezTo>
                  <a:cubicBezTo>
                    <a:pt x="1883" y="1417"/>
                    <a:pt x="1882" y="1416"/>
                    <a:pt x="1881" y="1415"/>
                  </a:cubicBezTo>
                  <a:cubicBezTo>
                    <a:pt x="1878" y="1414"/>
                    <a:pt x="1875" y="1415"/>
                    <a:pt x="1874" y="1417"/>
                  </a:cubicBezTo>
                  <a:cubicBezTo>
                    <a:pt x="1873" y="1420"/>
                    <a:pt x="1874" y="1422"/>
                    <a:pt x="1875" y="1424"/>
                  </a:cubicBezTo>
                  <a:cubicBezTo>
                    <a:pt x="1873" y="1423"/>
                    <a:pt x="1871" y="1425"/>
                    <a:pt x="1870" y="1427"/>
                  </a:cubicBezTo>
                  <a:cubicBezTo>
                    <a:pt x="1868" y="1430"/>
                    <a:pt x="1869" y="1433"/>
                    <a:pt x="1872" y="1434"/>
                  </a:cubicBezTo>
                  <a:cubicBezTo>
                    <a:pt x="1873" y="1434"/>
                    <a:pt x="1875" y="1434"/>
                    <a:pt x="1876" y="1434"/>
                  </a:cubicBezTo>
                  <a:cubicBezTo>
                    <a:pt x="1875" y="1436"/>
                    <a:pt x="1876" y="1439"/>
                    <a:pt x="1878" y="1440"/>
                  </a:cubicBezTo>
                  <a:cubicBezTo>
                    <a:pt x="1881" y="1441"/>
                    <a:pt x="1884" y="1440"/>
                    <a:pt x="1885" y="1438"/>
                  </a:cubicBezTo>
                  <a:cubicBezTo>
                    <a:pt x="1885" y="1437"/>
                    <a:pt x="1886" y="1436"/>
                    <a:pt x="1886" y="1436"/>
                  </a:cubicBezTo>
                  <a:cubicBezTo>
                    <a:pt x="1886" y="1436"/>
                    <a:pt x="1886" y="1436"/>
                    <a:pt x="1886" y="1436"/>
                  </a:cubicBezTo>
                  <a:cubicBezTo>
                    <a:pt x="1888" y="1437"/>
                    <a:pt x="1892" y="1436"/>
                    <a:pt x="1893" y="1433"/>
                  </a:cubicBezTo>
                  <a:cubicBezTo>
                    <a:pt x="1894" y="1430"/>
                    <a:pt x="1893" y="1427"/>
                    <a:pt x="1891" y="1426"/>
                  </a:cubicBezTo>
                  <a:cubicBezTo>
                    <a:pt x="1890" y="1426"/>
                    <a:pt x="1890" y="1426"/>
                    <a:pt x="1890" y="1426"/>
                  </a:cubicBezTo>
                  <a:cubicBezTo>
                    <a:pt x="1891" y="1425"/>
                    <a:pt x="1891" y="1425"/>
                    <a:pt x="1892" y="1424"/>
                  </a:cubicBezTo>
                  <a:cubicBezTo>
                    <a:pt x="1892" y="1423"/>
                    <a:pt x="1892" y="1422"/>
                    <a:pt x="1892" y="1421"/>
                  </a:cubicBezTo>
                  <a:cubicBezTo>
                    <a:pt x="1892" y="1422"/>
                    <a:pt x="1893" y="1423"/>
                    <a:pt x="1893" y="1424"/>
                  </a:cubicBezTo>
                  <a:cubicBezTo>
                    <a:pt x="1894" y="1428"/>
                    <a:pt x="1894" y="1431"/>
                    <a:pt x="1896" y="1435"/>
                  </a:cubicBezTo>
                  <a:cubicBezTo>
                    <a:pt x="1897" y="1438"/>
                    <a:pt x="1899" y="1441"/>
                    <a:pt x="1901" y="1444"/>
                  </a:cubicBezTo>
                  <a:cubicBezTo>
                    <a:pt x="1905" y="1451"/>
                    <a:pt x="1910" y="1456"/>
                    <a:pt x="1916" y="1460"/>
                  </a:cubicBezTo>
                  <a:cubicBezTo>
                    <a:pt x="1919" y="1462"/>
                    <a:pt x="1922" y="1464"/>
                    <a:pt x="1925" y="1465"/>
                  </a:cubicBezTo>
                  <a:cubicBezTo>
                    <a:pt x="1928" y="1467"/>
                    <a:pt x="1931" y="1469"/>
                    <a:pt x="1934" y="1470"/>
                  </a:cubicBezTo>
                  <a:cubicBezTo>
                    <a:pt x="1935" y="1470"/>
                    <a:pt x="1935" y="1470"/>
                    <a:pt x="1935" y="1470"/>
                  </a:cubicBezTo>
                  <a:cubicBezTo>
                    <a:pt x="1935" y="1470"/>
                    <a:pt x="1935" y="1470"/>
                    <a:pt x="1935" y="1470"/>
                  </a:cubicBezTo>
                  <a:cubicBezTo>
                    <a:pt x="1937" y="1466"/>
                    <a:pt x="1937" y="1466"/>
                    <a:pt x="1937" y="1466"/>
                  </a:cubicBezTo>
                  <a:cubicBezTo>
                    <a:pt x="1933" y="1465"/>
                    <a:pt x="1930" y="1463"/>
                    <a:pt x="1927" y="1461"/>
                  </a:cubicBezTo>
                  <a:cubicBezTo>
                    <a:pt x="1925" y="1459"/>
                    <a:pt x="1922" y="1457"/>
                    <a:pt x="1919" y="1455"/>
                  </a:cubicBezTo>
                  <a:cubicBezTo>
                    <a:pt x="1914" y="1451"/>
                    <a:pt x="1909" y="1446"/>
                    <a:pt x="1906" y="1441"/>
                  </a:cubicBezTo>
                  <a:cubicBezTo>
                    <a:pt x="1904" y="1438"/>
                    <a:pt x="1903" y="1435"/>
                    <a:pt x="1902" y="1431"/>
                  </a:cubicBezTo>
                  <a:cubicBezTo>
                    <a:pt x="1901" y="1428"/>
                    <a:pt x="1900" y="1425"/>
                    <a:pt x="1900" y="1421"/>
                  </a:cubicBezTo>
                  <a:cubicBezTo>
                    <a:pt x="1899" y="1416"/>
                    <a:pt x="1899" y="1416"/>
                    <a:pt x="1899" y="1416"/>
                  </a:cubicBezTo>
                  <a:cubicBezTo>
                    <a:pt x="1898" y="1414"/>
                    <a:pt x="1898" y="1413"/>
                    <a:pt x="1897" y="1411"/>
                  </a:cubicBezTo>
                  <a:cubicBezTo>
                    <a:pt x="1896" y="1407"/>
                    <a:pt x="1895" y="1404"/>
                    <a:pt x="1893" y="1401"/>
                  </a:cubicBezTo>
                  <a:cubicBezTo>
                    <a:pt x="1892" y="1398"/>
                    <a:pt x="1890" y="1394"/>
                    <a:pt x="1890" y="1391"/>
                  </a:cubicBezTo>
                  <a:cubicBezTo>
                    <a:pt x="1889" y="1390"/>
                    <a:pt x="1889" y="1388"/>
                    <a:pt x="1888" y="1387"/>
                  </a:cubicBezTo>
                  <a:cubicBezTo>
                    <a:pt x="1888" y="1381"/>
                    <a:pt x="1888" y="1381"/>
                    <a:pt x="1888" y="1381"/>
                  </a:cubicBezTo>
                  <a:cubicBezTo>
                    <a:pt x="1887" y="1378"/>
                    <a:pt x="1886" y="1374"/>
                    <a:pt x="1886" y="1371"/>
                  </a:cubicBezTo>
                  <a:cubicBezTo>
                    <a:pt x="1885" y="1361"/>
                    <a:pt x="1885" y="1361"/>
                    <a:pt x="1885" y="1361"/>
                  </a:cubicBezTo>
                  <a:cubicBezTo>
                    <a:pt x="1885" y="1350"/>
                    <a:pt x="1885" y="1350"/>
                    <a:pt x="1885" y="1350"/>
                  </a:cubicBezTo>
                  <a:cubicBezTo>
                    <a:pt x="1884" y="1348"/>
                    <a:pt x="1884" y="1347"/>
                    <a:pt x="1884" y="1345"/>
                  </a:cubicBezTo>
                  <a:cubicBezTo>
                    <a:pt x="1883" y="1339"/>
                    <a:pt x="1883" y="1339"/>
                    <a:pt x="1883" y="1339"/>
                  </a:cubicBezTo>
                  <a:cubicBezTo>
                    <a:pt x="1883" y="1337"/>
                    <a:pt x="1883" y="1337"/>
                    <a:pt x="1883" y="1337"/>
                  </a:cubicBezTo>
                  <a:cubicBezTo>
                    <a:pt x="1883" y="1337"/>
                    <a:pt x="1883" y="1337"/>
                    <a:pt x="1883" y="1337"/>
                  </a:cubicBezTo>
                  <a:cubicBezTo>
                    <a:pt x="1888" y="1340"/>
                    <a:pt x="1892" y="1343"/>
                    <a:pt x="1897" y="1346"/>
                  </a:cubicBezTo>
                  <a:cubicBezTo>
                    <a:pt x="1906" y="1352"/>
                    <a:pt x="1915" y="1358"/>
                    <a:pt x="1922" y="1366"/>
                  </a:cubicBezTo>
                  <a:cubicBezTo>
                    <a:pt x="1926" y="1370"/>
                    <a:pt x="1929" y="1374"/>
                    <a:pt x="1932" y="1378"/>
                  </a:cubicBezTo>
                  <a:cubicBezTo>
                    <a:pt x="1933" y="1380"/>
                    <a:pt x="1934" y="1381"/>
                    <a:pt x="1935" y="1383"/>
                  </a:cubicBezTo>
                  <a:cubicBezTo>
                    <a:pt x="1934" y="1385"/>
                    <a:pt x="1934" y="1387"/>
                    <a:pt x="1935" y="1389"/>
                  </a:cubicBezTo>
                  <a:cubicBezTo>
                    <a:pt x="1937" y="1395"/>
                    <a:pt x="1943" y="1398"/>
                    <a:pt x="1948" y="1397"/>
                  </a:cubicBezTo>
                  <a:cubicBezTo>
                    <a:pt x="1951" y="1396"/>
                    <a:pt x="1953" y="1393"/>
                    <a:pt x="1954" y="1391"/>
                  </a:cubicBezTo>
                  <a:cubicBezTo>
                    <a:pt x="1956" y="1396"/>
                    <a:pt x="1962" y="1399"/>
                    <a:pt x="1967" y="1397"/>
                  </a:cubicBezTo>
                  <a:cubicBezTo>
                    <a:pt x="1972" y="1396"/>
                    <a:pt x="1975" y="1390"/>
                    <a:pt x="1974" y="1384"/>
                  </a:cubicBezTo>
                  <a:cubicBezTo>
                    <a:pt x="1973" y="1383"/>
                    <a:pt x="1973" y="1381"/>
                    <a:pt x="1972" y="1380"/>
                  </a:cubicBezTo>
                  <a:cubicBezTo>
                    <a:pt x="1972" y="1380"/>
                    <a:pt x="1972" y="1380"/>
                    <a:pt x="1973" y="1380"/>
                  </a:cubicBezTo>
                  <a:cubicBezTo>
                    <a:pt x="1978" y="1378"/>
                    <a:pt x="1981" y="1372"/>
                    <a:pt x="1979" y="1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29">
              <a:extLst>
                <a:ext uri="{FF2B5EF4-FFF2-40B4-BE49-F238E27FC236}">
                  <a16:creationId xmlns:a16="http://schemas.microsoft.com/office/drawing/2014/main" id="{05DDBCC5-AF9A-47FD-B6A7-7263109F1452}"/>
                </a:ext>
              </a:extLst>
            </p:cNvPr>
            <p:cNvSpPr>
              <a:spLocks noEditPoints="1"/>
            </p:cNvSpPr>
            <p:nvPr/>
          </p:nvSpPr>
          <p:spPr bwMode="auto">
            <a:xfrm>
              <a:off x="6916570" y="2732337"/>
              <a:ext cx="160587"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18 w 54"/>
                <a:gd name="T15" fmla="*/ 44 h 54"/>
                <a:gd name="T16" fmla="*/ 17 w 54"/>
                <a:gd name="T17" fmla="*/ 47 h 54"/>
                <a:gd name="T18" fmla="*/ 17 w 54"/>
                <a:gd name="T19" fmla="*/ 44 h 54"/>
                <a:gd name="T20" fmla="*/ 26 w 54"/>
                <a:gd name="T21" fmla="*/ 30 h 54"/>
                <a:gd name="T22" fmla="*/ 15 w 54"/>
                <a:gd name="T23" fmla="*/ 32 h 54"/>
                <a:gd name="T24" fmla="*/ 11 w 54"/>
                <a:gd name="T25" fmla="*/ 22 h 54"/>
                <a:gd name="T26" fmla="*/ 9 w 54"/>
                <a:gd name="T27" fmla="*/ 22 h 54"/>
                <a:gd name="T28" fmla="*/ 11 w 54"/>
                <a:gd name="T29" fmla="*/ 20 h 54"/>
                <a:gd name="T30" fmla="*/ 26 w 54"/>
                <a:gd name="T31" fmla="*/ 29 h 54"/>
                <a:gd name="T32" fmla="*/ 16 w 54"/>
                <a:gd name="T33" fmla="*/ 19 h 54"/>
                <a:gd name="T34" fmla="*/ 26 w 54"/>
                <a:gd name="T35" fmla="*/ 28 h 54"/>
                <a:gd name="T36" fmla="*/ 28 w 54"/>
                <a:gd name="T37" fmla="*/ 10 h 54"/>
                <a:gd name="T38" fmla="*/ 31 w 54"/>
                <a:gd name="T39" fmla="*/ 11 h 54"/>
                <a:gd name="T40" fmla="*/ 27 w 54"/>
                <a:gd name="T41" fmla="*/ 29 h 54"/>
                <a:gd name="T42" fmla="*/ 36 w 54"/>
                <a:gd name="T43" fmla="*/ 19 h 54"/>
                <a:gd name="T44" fmla="*/ 28 w 54"/>
                <a:gd name="T45" fmla="*/ 29 h 54"/>
                <a:gd name="T46" fmla="*/ 43 w 54"/>
                <a:gd name="T47" fmla="*/ 24 h 54"/>
                <a:gd name="T48" fmla="*/ 46 w 54"/>
                <a:gd name="T49" fmla="*/ 24 h 54"/>
                <a:gd name="T50" fmla="*/ 39 w 54"/>
                <a:gd name="T51" fmla="*/ 15 h 54"/>
                <a:gd name="T52" fmla="*/ 38 w 54"/>
                <a:gd name="T53" fmla="*/ 10 h 54"/>
                <a:gd name="T54" fmla="*/ 18 w 54"/>
                <a:gd name="T55" fmla="*/ 13 h 54"/>
                <a:gd name="T56" fmla="*/ 2 w 54"/>
                <a:gd name="T57" fmla="*/ 24 h 54"/>
                <a:gd name="T58" fmla="*/ 12 w 54"/>
                <a:gd name="T59" fmla="*/ 32 h 54"/>
                <a:gd name="T60" fmla="*/ 21 w 54"/>
                <a:gd name="T61" fmla="*/ 52 h 54"/>
                <a:gd name="T62" fmla="*/ 40 w 54"/>
                <a:gd name="T63" fmla="*/ 53 h 54"/>
                <a:gd name="T64" fmla="*/ 45 w 54"/>
                <a:gd name="T65" fmla="*/ 36 h 54"/>
                <a:gd name="T66" fmla="*/ 52 w 54"/>
                <a:gd name="T67"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5"/>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18" y="44"/>
                    <a:pt x="18" y="44"/>
                    <a:pt x="18" y="44"/>
                  </a:cubicBezTo>
                  <a:cubicBezTo>
                    <a:pt x="19" y="45"/>
                    <a:pt x="19" y="45"/>
                    <a:pt x="19" y="46"/>
                  </a:cubicBezTo>
                  <a:cubicBezTo>
                    <a:pt x="18" y="47"/>
                    <a:pt x="18" y="48"/>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20"/>
                  </a:cubicBezTo>
                  <a:cubicBezTo>
                    <a:pt x="9" y="19"/>
                    <a:pt x="10" y="19"/>
                    <a:pt x="11" y="20"/>
                  </a:cubicBezTo>
                  <a:cubicBezTo>
                    <a:pt x="11" y="20"/>
                    <a:pt x="12" y="21"/>
                    <a:pt x="11" y="21"/>
                  </a:cubicBezTo>
                  <a:cubicBezTo>
                    <a:pt x="26" y="29"/>
                    <a:pt x="26" y="29"/>
                    <a:pt x="26" y="29"/>
                  </a:cubicBezTo>
                  <a:cubicBezTo>
                    <a:pt x="26" y="29"/>
                    <a:pt x="26" y="29"/>
                    <a:pt x="26" y="29"/>
                  </a:cubicBezTo>
                  <a:cubicBezTo>
                    <a:pt x="16" y="19"/>
                    <a:pt x="16" y="19"/>
                    <a:pt x="16" y="19"/>
                  </a:cubicBezTo>
                  <a:cubicBezTo>
                    <a:pt x="17" y="18"/>
                    <a:pt x="17" y="18"/>
                    <a:pt x="17" y="18"/>
                  </a:cubicBezTo>
                  <a:cubicBezTo>
                    <a:pt x="26" y="28"/>
                    <a:pt x="26" y="28"/>
                    <a:pt x="26" y="28"/>
                  </a:cubicBezTo>
                  <a:cubicBezTo>
                    <a:pt x="28" y="12"/>
                    <a:pt x="28" y="12"/>
                    <a:pt x="28" y="12"/>
                  </a:cubicBezTo>
                  <a:cubicBezTo>
                    <a:pt x="28" y="12"/>
                    <a:pt x="28" y="11"/>
                    <a:pt x="28" y="10"/>
                  </a:cubicBezTo>
                  <a:cubicBezTo>
                    <a:pt x="28" y="9"/>
                    <a:pt x="29" y="9"/>
                    <a:pt x="29" y="9"/>
                  </a:cubicBezTo>
                  <a:cubicBezTo>
                    <a:pt x="30" y="9"/>
                    <a:pt x="31" y="10"/>
                    <a:pt x="31" y="11"/>
                  </a:cubicBezTo>
                  <a:cubicBezTo>
                    <a:pt x="31" y="12"/>
                    <a:pt x="30" y="12"/>
                    <a:pt x="29" y="12"/>
                  </a:cubicBezTo>
                  <a:cubicBezTo>
                    <a:pt x="27" y="29"/>
                    <a:pt x="27" y="29"/>
                    <a:pt x="27" y="29"/>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5"/>
                  </a:moveTo>
                  <a:cubicBezTo>
                    <a:pt x="39" y="15"/>
                    <a:pt x="38" y="15"/>
                    <a:pt x="38" y="15"/>
                  </a:cubicBezTo>
                  <a:cubicBezTo>
                    <a:pt x="38" y="13"/>
                    <a:pt x="38" y="11"/>
                    <a:pt x="38" y="10"/>
                  </a:cubicBezTo>
                  <a:cubicBezTo>
                    <a:pt x="36" y="4"/>
                    <a:pt x="30" y="0"/>
                    <a:pt x="25" y="2"/>
                  </a:cubicBezTo>
                  <a:cubicBezTo>
                    <a:pt x="20" y="3"/>
                    <a:pt x="18" y="8"/>
                    <a:pt x="18" y="13"/>
                  </a:cubicBezTo>
                  <a:cubicBezTo>
                    <a:pt x="15" y="11"/>
                    <a:pt x="12" y="10"/>
                    <a:pt x="9" y="11"/>
                  </a:cubicBezTo>
                  <a:cubicBezTo>
                    <a:pt x="3" y="12"/>
                    <a:pt x="0" y="18"/>
                    <a:pt x="2" y="24"/>
                  </a:cubicBezTo>
                  <a:cubicBezTo>
                    <a:pt x="3" y="29"/>
                    <a:pt x="8" y="32"/>
                    <a:pt x="12" y="32"/>
                  </a:cubicBezTo>
                  <a:cubicBezTo>
                    <a:pt x="12" y="32"/>
                    <a:pt x="12" y="32"/>
                    <a:pt x="12" y="32"/>
                  </a:cubicBezTo>
                  <a:cubicBezTo>
                    <a:pt x="8" y="34"/>
                    <a:pt x="6" y="40"/>
                    <a:pt x="8" y="45"/>
                  </a:cubicBezTo>
                  <a:cubicBezTo>
                    <a:pt x="9" y="50"/>
                    <a:pt x="15" y="54"/>
                    <a:pt x="21" y="52"/>
                  </a:cubicBezTo>
                  <a:cubicBezTo>
                    <a:pt x="24" y="51"/>
                    <a:pt x="26" y="49"/>
                    <a:pt x="27" y="46"/>
                  </a:cubicBezTo>
                  <a:cubicBezTo>
                    <a:pt x="29" y="52"/>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30">
              <a:extLst>
                <a:ext uri="{FF2B5EF4-FFF2-40B4-BE49-F238E27FC236}">
                  <a16:creationId xmlns:a16="http://schemas.microsoft.com/office/drawing/2014/main" id="{53AEAC62-B56D-4079-908E-722812E8F968}"/>
                </a:ext>
              </a:extLst>
            </p:cNvPr>
            <p:cNvSpPr>
              <a:spLocks noEditPoints="1"/>
            </p:cNvSpPr>
            <p:nvPr/>
          </p:nvSpPr>
          <p:spPr bwMode="auto">
            <a:xfrm>
              <a:off x="5725015" y="4482736"/>
              <a:ext cx="157376"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27 w 54"/>
                <a:gd name="T15" fmla="*/ 30 h 54"/>
                <a:gd name="T16" fmla="*/ 19 w 54"/>
                <a:gd name="T17" fmla="*/ 46 h 54"/>
                <a:gd name="T18" fmla="*/ 15 w 54"/>
                <a:gd name="T19" fmla="*/ 45 h 54"/>
                <a:gd name="T20" fmla="*/ 17 w 54"/>
                <a:gd name="T21" fmla="*/ 44 h 54"/>
                <a:gd name="T22" fmla="*/ 15 w 54"/>
                <a:gd name="T23" fmla="*/ 33 h 54"/>
                <a:gd name="T24" fmla="*/ 26 w 54"/>
                <a:gd name="T25" fmla="*/ 29 h 54"/>
                <a:gd name="T26" fmla="*/ 11 w 54"/>
                <a:gd name="T27" fmla="*/ 22 h 54"/>
                <a:gd name="T28" fmla="*/ 9 w 54"/>
                <a:gd name="T29" fmla="*/ 19 h 54"/>
                <a:gd name="T30" fmla="*/ 11 w 54"/>
                <a:gd name="T31" fmla="*/ 21 h 54"/>
                <a:gd name="T32" fmla="*/ 26 w 54"/>
                <a:gd name="T33" fmla="*/ 28 h 54"/>
                <a:gd name="T34" fmla="*/ 17 w 54"/>
                <a:gd name="T35" fmla="*/ 18 h 54"/>
                <a:gd name="T36" fmla="*/ 28 w 54"/>
                <a:gd name="T37" fmla="*/ 12 h 54"/>
                <a:gd name="T38" fmla="*/ 29 w 54"/>
                <a:gd name="T39" fmla="*/ 9 h 54"/>
                <a:gd name="T40" fmla="*/ 29 w 54"/>
                <a:gd name="T41" fmla="*/ 12 h 54"/>
                <a:gd name="T42" fmla="*/ 36 w 54"/>
                <a:gd name="T43" fmla="*/ 19 h 54"/>
                <a:gd name="T44" fmla="*/ 27 w 54"/>
                <a:gd name="T45" fmla="*/ 29 h 54"/>
                <a:gd name="T46" fmla="*/ 28 w 54"/>
                <a:gd name="T47" fmla="*/ 29 h 54"/>
                <a:gd name="T48" fmla="*/ 44 w 54"/>
                <a:gd name="T49" fmla="*/ 23 h 54"/>
                <a:gd name="T50" fmla="*/ 45 w 54"/>
                <a:gd name="T51" fmla="*/ 26 h 54"/>
                <a:gd name="T52" fmla="*/ 38 w 54"/>
                <a:gd name="T53" fmla="*/ 15 h 54"/>
                <a:gd name="T54" fmla="*/ 25 w 54"/>
                <a:gd name="T55" fmla="*/ 2 h 54"/>
                <a:gd name="T56" fmla="*/ 9 w 54"/>
                <a:gd name="T57" fmla="*/ 10 h 54"/>
                <a:gd name="T58" fmla="*/ 12 w 54"/>
                <a:gd name="T59" fmla="*/ 32 h 54"/>
                <a:gd name="T60" fmla="*/ 8 w 54"/>
                <a:gd name="T61" fmla="*/ 44 h 54"/>
                <a:gd name="T62" fmla="*/ 27 w 54"/>
                <a:gd name="T63" fmla="*/ 46 h 54"/>
                <a:gd name="T64" fmla="*/ 46 w 54"/>
                <a:gd name="T65" fmla="*/ 40 h 54"/>
                <a:gd name="T66" fmla="*/ 45 w 54"/>
                <a:gd name="T67" fmla="*/ 36 h 54"/>
                <a:gd name="T68" fmla="*/ 39 w 54"/>
                <a:gd name="T6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4"/>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27" y="30"/>
                    <a:pt x="27" y="30"/>
                    <a:pt x="27" y="30"/>
                  </a:cubicBezTo>
                  <a:cubicBezTo>
                    <a:pt x="18" y="44"/>
                    <a:pt x="18" y="44"/>
                    <a:pt x="18" y="44"/>
                  </a:cubicBezTo>
                  <a:cubicBezTo>
                    <a:pt x="19" y="45"/>
                    <a:pt x="19" y="45"/>
                    <a:pt x="19" y="46"/>
                  </a:cubicBezTo>
                  <a:cubicBezTo>
                    <a:pt x="19" y="47"/>
                    <a:pt x="18" y="47"/>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19"/>
                  </a:cubicBezTo>
                  <a:cubicBezTo>
                    <a:pt x="9" y="19"/>
                    <a:pt x="10" y="19"/>
                    <a:pt x="11" y="20"/>
                  </a:cubicBezTo>
                  <a:cubicBezTo>
                    <a:pt x="11" y="20"/>
                    <a:pt x="12" y="21"/>
                    <a:pt x="11" y="21"/>
                  </a:cubicBezTo>
                  <a:cubicBezTo>
                    <a:pt x="26" y="29"/>
                    <a:pt x="26" y="29"/>
                    <a:pt x="26" y="29"/>
                  </a:cubicBezTo>
                  <a:cubicBezTo>
                    <a:pt x="26" y="28"/>
                    <a:pt x="26" y="28"/>
                    <a:pt x="26" y="28"/>
                  </a:cubicBezTo>
                  <a:cubicBezTo>
                    <a:pt x="17" y="19"/>
                    <a:pt x="17" y="19"/>
                    <a:pt x="17" y="19"/>
                  </a:cubicBezTo>
                  <a:cubicBezTo>
                    <a:pt x="17" y="18"/>
                    <a:pt x="17" y="18"/>
                    <a:pt x="17" y="18"/>
                  </a:cubicBezTo>
                  <a:cubicBezTo>
                    <a:pt x="26" y="28"/>
                    <a:pt x="26" y="28"/>
                    <a:pt x="26" y="28"/>
                  </a:cubicBezTo>
                  <a:cubicBezTo>
                    <a:pt x="28" y="12"/>
                    <a:pt x="28" y="12"/>
                    <a:pt x="28" y="12"/>
                  </a:cubicBezTo>
                  <a:cubicBezTo>
                    <a:pt x="28" y="11"/>
                    <a:pt x="28" y="11"/>
                    <a:pt x="28" y="10"/>
                  </a:cubicBezTo>
                  <a:cubicBezTo>
                    <a:pt x="28" y="9"/>
                    <a:pt x="29" y="8"/>
                    <a:pt x="29" y="9"/>
                  </a:cubicBezTo>
                  <a:cubicBezTo>
                    <a:pt x="30" y="9"/>
                    <a:pt x="31" y="10"/>
                    <a:pt x="31" y="11"/>
                  </a:cubicBezTo>
                  <a:cubicBezTo>
                    <a:pt x="31" y="11"/>
                    <a:pt x="30" y="12"/>
                    <a:pt x="29" y="12"/>
                  </a:cubicBezTo>
                  <a:cubicBezTo>
                    <a:pt x="27" y="28"/>
                    <a:pt x="27" y="28"/>
                    <a:pt x="27" y="28"/>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4"/>
                  </a:moveTo>
                  <a:cubicBezTo>
                    <a:pt x="39" y="15"/>
                    <a:pt x="39" y="15"/>
                    <a:pt x="38" y="15"/>
                  </a:cubicBezTo>
                  <a:cubicBezTo>
                    <a:pt x="38" y="13"/>
                    <a:pt x="38" y="11"/>
                    <a:pt x="38" y="10"/>
                  </a:cubicBezTo>
                  <a:cubicBezTo>
                    <a:pt x="36" y="4"/>
                    <a:pt x="30" y="0"/>
                    <a:pt x="25" y="2"/>
                  </a:cubicBezTo>
                  <a:cubicBezTo>
                    <a:pt x="20" y="3"/>
                    <a:pt x="18" y="8"/>
                    <a:pt x="18" y="12"/>
                  </a:cubicBezTo>
                  <a:cubicBezTo>
                    <a:pt x="15" y="10"/>
                    <a:pt x="12" y="10"/>
                    <a:pt x="9" y="10"/>
                  </a:cubicBezTo>
                  <a:cubicBezTo>
                    <a:pt x="3" y="12"/>
                    <a:pt x="0" y="18"/>
                    <a:pt x="2" y="24"/>
                  </a:cubicBezTo>
                  <a:cubicBezTo>
                    <a:pt x="3" y="29"/>
                    <a:pt x="8" y="32"/>
                    <a:pt x="12" y="32"/>
                  </a:cubicBezTo>
                  <a:cubicBezTo>
                    <a:pt x="12" y="32"/>
                    <a:pt x="12" y="32"/>
                    <a:pt x="12" y="32"/>
                  </a:cubicBezTo>
                  <a:cubicBezTo>
                    <a:pt x="8" y="34"/>
                    <a:pt x="6" y="39"/>
                    <a:pt x="8" y="44"/>
                  </a:cubicBezTo>
                  <a:cubicBezTo>
                    <a:pt x="10" y="50"/>
                    <a:pt x="15" y="54"/>
                    <a:pt x="21" y="52"/>
                  </a:cubicBezTo>
                  <a:cubicBezTo>
                    <a:pt x="24" y="51"/>
                    <a:pt x="26" y="49"/>
                    <a:pt x="27" y="46"/>
                  </a:cubicBezTo>
                  <a:cubicBezTo>
                    <a:pt x="29" y="51"/>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31">
              <a:extLst>
                <a:ext uri="{FF2B5EF4-FFF2-40B4-BE49-F238E27FC236}">
                  <a16:creationId xmlns:a16="http://schemas.microsoft.com/office/drawing/2014/main" id="{FC19BF4B-EAC3-4603-9E55-AF7A7DD56FFE}"/>
                </a:ext>
              </a:extLst>
            </p:cNvPr>
            <p:cNvSpPr>
              <a:spLocks noEditPoints="1"/>
            </p:cNvSpPr>
            <p:nvPr/>
          </p:nvSpPr>
          <p:spPr bwMode="auto">
            <a:xfrm>
              <a:off x="7273074" y="4762157"/>
              <a:ext cx="163800" cy="141317"/>
            </a:xfrm>
            <a:custGeom>
              <a:avLst/>
              <a:gdLst>
                <a:gd name="T0" fmla="*/ 46 w 57"/>
                <a:gd name="T1" fmla="*/ 29 h 53"/>
                <a:gd name="T2" fmla="*/ 38 w 57"/>
                <a:gd name="T3" fmla="*/ 37 h 53"/>
                <a:gd name="T4" fmla="*/ 30 w 57"/>
                <a:gd name="T5" fmla="*/ 26 h 53"/>
                <a:gd name="T6" fmla="*/ 34 w 57"/>
                <a:gd name="T7" fmla="*/ 43 h 53"/>
                <a:gd name="T8" fmla="*/ 31 w 57"/>
                <a:gd name="T9" fmla="*/ 45 h 53"/>
                <a:gd name="T10" fmla="*/ 31 w 57"/>
                <a:gd name="T11" fmla="*/ 43 h 53"/>
                <a:gd name="T12" fmla="*/ 22 w 57"/>
                <a:gd name="T13" fmla="*/ 36 h 53"/>
                <a:gd name="T14" fmla="*/ 28 w 57"/>
                <a:gd name="T15" fmla="*/ 26 h 53"/>
                <a:gd name="T16" fmla="*/ 12 w 57"/>
                <a:gd name="T17" fmla="*/ 30 h 53"/>
                <a:gd name="T18" fmla="*/ 9 w 57"/>
                <a:gd name="T19" fmla="*/ 29 h 53"/>
                <a:gd name="T20" fmla="*/ 12 w 57"/>
                <a:gd name="T21" fmla="*/ 29 h 53"/>
                <a:gd name="T22" fmla="*/ 28 w 57"/>
                <a:gd name="T23" fmla="*/ 25 h 53"/>
                <a:gd name="T24" fmla="*/ 14 w 57"/>
                <a:gd name="T25" fmla="*/ 23 h 53"/>
                <a:gd name="T26" fmla="*/ 19 w 57"/>
                <a:gd name="T27" fmla="*/ 11 h 53"/>
                <a:gd name="T28" fmla="*/ 18 w 57"/>
                <a:gd name="T29" fmla="*/ 8 h 53"/>
                <a:gd name="T30" fmla="*/ 20 w 57"/>
                <a:gd name="T31" fmla="*/ 11 h 53"/>
                <a:gd name="T32" fmla="*/ 29 w 57"/>
                <a:gd name="T33" fmla="*/ 12 h 53"/>
                <a:gd name="T34" fmla="*/ 29 w 57"/>
                <a:gd name="T35" fmla="*/ 25 h 53"/>
                <a:gd name="T36" fmla="*/ 30 w 57"/>
                <a:gd name="T37" fmla="*/ 24 h 53"/>
                <a:gd name="T38" fmla="*/ 38 w 57"/>
                <a:gd name="T39" fmla="*/ 9 h 53"/>
                <a:gd name="T40" fmla="*/ 41 w 57"/>
                <a:gd name="T41" fmla="*/ 11 h 53"/>
                <a:gd name="T42" fmla="*/ 30 w 57"/>
                <a:gd name="T43" fmla="*/ 25 h 53"/>
                <a:gd name="T44" fmla="*/ 43 w 57"/>
                <a:gd name="T45" fmla="*/ 21 h 53"/>
                <a:gd name="T46" fmla="*/ 46 w 57"/>
                <a:gd name="T47" fmla="*/ 28 h 53"/>
                <a:gd name="T48" fmla="*/ 49 w 57"/>
                <a:gd name="T49" fmla="*/ 29 h 53"/>
                <a:gd name="T50" fmla="*/ 51 w 57"/>
                <a:gd name="T51" fmla="*/ 21 h 53"/>
                <a:gd name="T52" fmla="*/ 47 w 57"/>
                <a:gd name="T53" fmla="*/ 18 h 53"/>
                <a:gd name="T54" fmla="*/ 29 w 57"/>
                <a:gd name="T55" fmla="*/ 6 h 53"/>
                <a:gd name="T56" fmla="*/ 25 w 57"/>
                <a:gd name="T57" fmla="*/ 3 h 53"/>
                <a:gd name="T58" fmla="*/ 11 w 57"/>
                <a:gd name="T59" fmla="*/ 18 h 53"/>
                <a:gd name="T60" fmla="*/ 7 w 57"/>
                <a:gd name="T61" fmla="*/ 37 h 53"/>
                <a:gd name="T62" fmla="*/ 20 w 57"/>
                <a:gd name="T63" fmla="*/ 37 h 53"/>
                <a:gd name="T64" fmla="*/ 39 w 57"/>
                <a:gd name="T65" fmla="*/ 47 h 53"/>
                <a:gd name="T66" fmla="*/ 54 w 57"/>
                <a:gd name="T67" fmla="*/ 3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 h="53">
                  <a:moveTo>
                    <a:pt x="48" y="30"/>
                  </a:moveTo>
                  <a:cubicBezTo>
                    <a:pt x="47" y="30"/>
                    <a:pt x="46" y="30"/>
                    <a:pt x="46" y="29"/>
                  </a:cubicBezTo>
                  <a:cubicBezTo>
                    <a:pt x="30" y="26"/>
                    <a:pt x="30" y="26"/>
                    <a:pt x="30" y="26"/>
                  </a:cubicBezTo>
                  <a:cubicBezTo>
                    <a:pt x="38" y="37"/>
                    <a:pt x="38" y="37"/>
                    <a:pt x="38" y="37"/>
                  </a:cubicBezTo>
                  <a:cubicBezTo>
                    <a:pt x="38" y="38"/>
                    <a:pt x="38" y="38"/>
                    <a:pt x="38" y="38"/>
                  </a:cubicBezTo>
                  <a:cubicBezTo>
                    <a:pt x="30" y="26"/>
                    <a:pt x="30" y="26"/>
                    <a:pt x="30" y="26"/>
                  </a:cubicBezTo>
                  <a:cubicBezTo>
                    <a:pt x="32" y="42"/>
                    <a:pt x="32" y="42"/>
                    <a:pt x="32" y="42"/>
                  </a:cubicBezTo>
                  <a:cubicBezTo>
                    <a:pt x="33" y="43"/>
                    <a:pt x="33" y="43"/>
                    <a:pt x="34" y="43"/>
                  </a:cubicBezTo>
                  <a:cubicBezTo>
                    <a:pt x="34" y="44"/>
                    <a:pt x="34" y="45"/>
                    <a:pt x="33" y="46"/>
                  </a:cubicBezTo>
                  <a:cubicBezTo>
                    <a:pt x="32" y="46"/>
                    <a:pt x="31" y="46"/>
                    <a:pt x="31" y="45"/>
                  </a:cubicBezTo>
                  <a:cubicBezTo>
                    <a:pt x="30" y="44"/>
                    <a:pt x="30" y="43"/>
                    <a:pt x="31" y="43"/>
                  </a:cubicBezTo>
                  <a:cubicBezTo>
                    <a:pt x="31" y="43"/>
                    <a:pt x="31" y="43"/>
                    <a:pt x="31" y="43"/>
                  </a:cubicBezTo>
                  <a:cubicBezTo>
                    <a:pt x="29" y="26"/>
                    <a:pt x="29" y="26"/>
                    <a:pt x="29" y="26"/>
                  </a:cubicBezTo>
                  <a:cubicBezTo>
                    <a:pt x="22" y="36"/>
                    <a:pt x="22" y="36"/>
                    <a:pt x="22" y="36"/>
                  </a:cubicBezTo>
                  <a:cubicBezTo>
                    <a:pt x="22" y="35"/>
                    <a:pt x="22" y="35"/>
                    <a:pt x="22" y="35"/>
                  </a:cubicBezTo>
                  <a:cubicBezTo>
                    <a:pt x="28" y="26"/>
                    <a:pt x="28" y="26"/>
                    <a:pt x="28" y="26"/>
                  </a:cubicBezTo>
                  <a:cubicBezTo>
                    <a:pt x="12" y="30"/>
                    <a:pt x="12" y="30"/>
                    <a:pt x="12" y="30"/>
                  </a:cubicBezTo>
                  <a:cubicBezTo>
                    <a:pt x="12" y="30"/>
                    <a:pt x="12" y="30"/>
                    <a:pt x="12" y="30"/>
                  </a:cubicBezTo>
                  <a:cubicBezTo>
                    <a:pt x="12" y="31"/>
                    <a:pt x="12" y="31"/>
                    <a:pt x="11" y="31"/>
                  </a:cubicBezTo>
                  <a:cubicBezTo>
                    <a:pt x="10" y="31"/>
                    <a:pt x="9" y="30"/>
                    <a:pt x="9" y="29"/>
                  </a:cubicBezTo>
                  <a:cubicBezTo>
                    <a:pt x="9" y="28"/>
                    <a:pt x="10" y="28"/>
                    <a:pt x="11" y="28"/>
                  </a:cubicBezTo>
                  <a:cubicBezTo>
                    <a:pt x="12" y="28"/>
                    <a:pt x="12" y="29"/>
                    <a:pt x="12" y="29"/>
                  </a:cubicBezTo>
                  <a:cubicBezTo>
                    <a:pt x="28" y="25"/>
                    <a:pt x="28" y="25"/>
                    <a:pt x="28" y="25"/>
                  </a:cubicBezTo>
                  <a:cubicBezTo>
                    <a:pt x="28" y="25"/>
                    <a:pt x="28" y="25"/>
                    <a:pt x="28" y="25"/>
                  </a:cubicBezTo>
                  <a:cubicBezTo>
                    <a:pt x="14" y="24"/>
                    <a:pt x="14" y="24"/>
                    <a:pt x="14" y="24"/>
                  </a:cubicBezTo>
                  <a:cubicBezTo>
                    <a:pt x="14" y="23"/>
                    <a:pt x="14" y="23"/>
                    <a:pt x="14" y="23"/>
                  </a:cubicBezTo>
                  <a:cubicBezTo>
                    <a:pt x="28" y="25"/>
                    <a:pt x="28" y="25"/>
                    <a:pt x="28" y="25"/>
                  </a:cubicBezTo>
                  <a:cubicBezTo>
                    <a:pt x="19" y="11"/>
                    <a:pt x="19" y="11"/>
                    <a:pt x="19" y="11"/>
                  </a:cubicBezTo>
                  <a:cubicBezTo>
                    <a:pt x="19" y="11"/>
                    <a:pt x="18" y="11"/>
                    <a:pt x="17" y="10"/>
                  </a:cubicBezTo>
                  <a:cubicBezTo>
                    <a:pt x="17" y="9"/>
                    <a:pt x="17" y="8"/>
                    <a:pt x="18" y="8"/>
                  </a:cubicBezTo>
                  <a:cubicBezTo>
                    <a:pt x="19" y="7"/>
                    <a:pt x="20" y="8"/>
                    <a:pt x="20" y="8"/>
                  </a:cubicBezTo>
                  <a:cubicBezTo>
                    <a:pt x="21" y="9"/>
                    <a:pt x="21" y="10"/>
                    <a:pt x="20" y="11"/>
                  </a:cubicBezTo>
                  <a:cubicBezTo>
                    <a:pt x="29" y="25"/>
                    <a:pt x="29" y="25"/>
                    <a:pt x="29" y="25"/>
                  </a:cubicBezTo>
                  <a:cubicBezTo>
                    <a:pt x="29" y="12"/>
                    <a:pt x="29" y="12"/>
                    <a:pt x="29" y="12"/>
                  </a:cubicBezTo>
                  <a:cubicBezTo>
                    <a:pt x="30" y="12"/>
                    <a:pt x="30" y="12"/>
                    <a:pt x="30" y="12"/>
                  </a:cubicBezTo>
                  <a:cubicBezTo>
                    <a:pt x="29" y="25"/>
                    <a:pt x="29" y="25"/>
                    <a:pt x="29" y="25"/>
                  </a:cubicBezTo>
                  <a:cubicBezTo>
                    <a:pt x="30" y="24"/>
                    <a:pt x="30" y="24"/>
                    <a:pt x="30" y="24"/>
                  </a:cubicBezTo>
                  <a:cubicBezTo>
                    <a:pt x="30" y="24"/>
                    <a:pt x="30" y="24"/>
                    <a:pt x="30" y="24"/>
                  </a:cubicBezTo>
                  <a:cubicBezTo>
                    <a:pt x="38" y="11"/>
                    <a:pt x="38" y="11"/>
                    <a:pt x="38" y="11"/>
                  </a:cubicBezTo>
                  <a:cubicBezTo>
                    <a:pt x="38" y="11"/>
                    <a:pt x="38" y="10"/>
                    <a:pt x="38" y="9"/>
                  </a:cubicBezTo>
                  <a:cubicBezTo>
                    <a:pt x="39" y="8"/>
                    <a:pt x="40" y="8"/>
                    <a:pt x="40" y="9"/>
                  </a:cubicBezTo>
                  <a:cubicBezTo>
                    <a:pt x="41" y="9"/>
                    <a:pt x="41" y="10"/>
                    <a:pt x="41" y="11"/>
                  </a:cubicBezTo>
                  <a:cubicBezTo>
                    <a:pt x="41" y="12"/>
                    <a:pt x="40" y="12"/>
                    <a:pt x="39" y="12"/>
                  </a:cubicBezTo>
                  <a:cubicBezTo>
                    <a:pt x="30" y="25"/>
                    <a:pt x="30" y="25"/>
                    <a:pt x="30" y="25"/>
                  </a:cubicBezTo>
                  <a:cubicBezTo>
                    <a:pt x="42" y="20"/>
                    <a:pt x="42" y="20"/>
                    <a:pt x="42" y="20"/>
                  </a:cubicBezTo>
                  <a:cubicBezTo>
                    <a:pt x="43" y="21"/>
                    <a:pt x="43" y="21"/>
                    <a:pt x="43" y="21"/>
                  </a:cubicBezTo>
                  <a:cubicBezTo>
                    <a:pt x="31" y="25"/>
                    <a:pt x="31" y="25"/>
                    <a:pt x="31" y="25"/>
                  </a:cubicBezTo>
                  <a:cubicBezTo>
                    <a:pt x="46" y="28"/>
                    <a:pt x="46" y="28"/>
                    <a:pt x="46" y="28"/>
                  </a:cubicBezTo>
                  <a:cubicBezTo>
                    <a:pt x="46" y="27"/>
                    <a:pt x="47" y="27"/>
                    <a:pt x="48" y="27"/>
                  </a:cubicBezTo>
                  <a:cubicBezTo>
                    <a:pt x="49" y="27"/>
                    <a:pt x="50" y="28"/>
                    <a:pt x="49" y="29"/>
                  </a:cubicBezTo>
                  <a:cubicBezTo>
                    <a:pt x="49" y="30"/>
                    <a:pt x="49" y="31"/>
                    <a:pt x="48" y="30"/>
                  </a:cubicBezTo>
                  <a:close/>
                  <a:moveTo>
                    <a:pt x="51" y="21"/>
                  </a:moveTo>
                  <a:cubicBezTo>
                    <a:pt x="50" y="20"/>
                    <a:pt x="48" y="19"/>
                    <a:pt x="47" y="19"/>
                  </a:cubicBezTo>
                  <a:cubicBezTo>
                    <a:pt x="47" y="19"/>
                    <a:pt x="47" y="18"/>
                    <a:pt x="47" y="18"/>
                  </a:cubicBezTo>
                  <a:cubicBezTo>
                    <a:pt x="51" y="14"/>
                    <a:pt x="49" y="7"/>
                    <a:pt x="44" y="4"/>
                  </a:cubicBezTo>
                  <a:cubicBezTo>
                    <a:pt x="39" y="0"/>
                    <a:pt x="32" y="1"/>
                    <a:pt x="29" y="6"/>
                  </a:cubicBezTo>
                  <a:cubicBezTo>
                    <a:pt x="29" y="6"/>
                    <a:pt x="29" y="7"/>
                    <a:pt x="29" y="7"/>
                  </a:cubicBezTo>
                  <a:cubicBezTo>
                    <a:pt x="28" y="6"/>
                    <a:pt x="27" y="4"/>
                    <a:pt x="25" y="3"/>
                  </a:cubicBezTo>
                  <a:cubicBezTo>
                    <a:pt x="20" y="0"/>
                    <a:pt x="13" y="1"/>
                    <a:pt x="10" y="6"/>
                  </a:cubicBezTo>
                  <a:cubicBezTo>
                    <a:pt x="8" y="9"/>
                    <a:pt x="8" y="15"/>
                    <a:pt x="11" y="18"/>
                  </a:cubicBezTo>
                  <a:cubicBezTo>
                    <a:pt x="8" y="18"/>
                    <a:pt x="5" y="20"/>
                    <a:pt x="3" y="23"/>
                  </a:cubicBezTo>
                  <a:cubicBezTo>
                    <a:pt x="0" y="27"/>
                    <a:pt x="2" y="34"/>
                    <a:pt x="7" y="37"/>
                  </a:cubicBezTo>
                  <a:cubicBezTo>
                    <a:pt x="11" y="40"/>
                    <a:pt x="16" y="40"/>
                    <a:pt x="20" y="37"/>
                  </a:cubicBezTo>
                  <a:cubicBezTo>
                    <a:pt x="20" y="37"/>
                    <a:pt x="20" y="37"/>
                    <a:pt x="20" y="37"/>
                  </a:cubicBezTo>
                  <a:cubicBezTo>
                    <a:pt x="18" y="41"/>
                    <a:pt x="20" y="46"/>
                    <a:pt x="24" y="49"/>
                  </a:cubicBezTo>
                  <a:cubicBezTo>
                    <a:pt x="29" y="53"/>
                    <a:pt x="36" y="52"/>
                    <a:pt x="39" y="47"/>
                  </a:cubicBezTo>
                  <a:cubicBezTo>
                    <a:pt x="41" y="44"/>
                    <a:pt x="41" y="41"/>
                    <a:pt x="40" y="38"/>
                  </a:cubicBezTo>
                  <a:cubicBezTo>
                    <a:pt x="45" y="41"/>
                    <a:pt x="51" y="40"/>
                    <a:pt x="54" y="35"/>
                  </a:cubicBezTo>
                  <a:cubicBezTo>
                    <a:pt x="57" y="31"/>
                    <a:pt x="56" y="24"/>
                    <a:pt x="5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32">
              <a:extLst>
                <a:ext uri="{FF2B5EF4-FFF2-40B4-BE49-F238E27FC236}">
                  <a16:creationId xmlns:a16="http://schemas.microsoft.com/office/drawing/2014/main" id="{C5DBE5E6-6FBF-4C4F-9CFA-77E410D9DB4C}"/>
                </a:ext>
              </a:extLst>
            </p:cNvPr>
            <p:cNvSpPr>
              <a:spLocks noEditPoints="1"/>
            </p:cNvSpPr>
            <p:nvPr/>
          </p:nvSpPr>
          <p:spPr bwMode="auto">
            <a:xfrm>
              <a:off x="5333183" y="4794274"/>
              <a:ext cx="237669" cy="205551"/>
            </a:xfrm>
            <a:custGeom>
              <a:avLst/>
              <a:gdLst>
                <a:gd name="T0" fmla="*/ 65 w 81"/>
                <a:gd name="T1" fmla="*/ 37 h 77"/>
                <a:gd name="T2" fmla="*/ 57 w 81"/>
                <a:gd name="T3" fmla="*/ 52 h 77"/>
                <a:gd name="T4" fmla="*/ 40 w 81"/>
                <a:gd name="T5" fmla="*/ 39 h 77"/>
                <a:gd name="T6" fmla="*/ 53 w 81"/>
                <a:gd name="T7" fmla="*/ 62 h 77"/>
                <a:gd name="T8" fmla="*/ 49 w 81"/>
                <a:gd name="T9" fmla="*/ 65 h 77"/>
                <a:gd name="T10" fmla="*/ 50 w 81"/>
                <a:gd name="T11" fmla="*/ 62 h 77"/>
                <a:gd name="T12" fmla="*/ 34 w 81"/>
                <a:gd name="T13" fmla="*/ 56 h 77"/>
                <a:gd name="T14" fmla="*/ 39 w 81"/>
                <a:gd name="T15" fmla="*/ 40 h 77"/>
                <a:gd name="T16" fmla="*/ 18 w 81"/>
                <a:gd name="T17" fmla="*/ 52 h 77"/>
                <a:gd name="T18" fmla="*/ 13 w 81"/>
                <a:gd name="T19" fmla="*/ 52 h 77"/>
                <a:gd name="T20" fmla="*/ 17 w 81"/>
                <a:gd name="T21" fmla="*/ 51 h 77"/>
                <a:gd name="T22" fmla="*/ 38 w 81"/>
                <a:gd name="T23" fmla="*/ 39 h 77"/>
                <a:gd name="T24" fmla="*/ 18 w 81"/>
                <a:gd name="T25" fmla="*/ 42 h 77"/>
                <a:gd name="T26" fmla="*/ 20 w 81"/>
                <a:gd name="T27" fmla="*/ 22 h 77"/>
                <a:gd name="T28" fmla="*/ 17 w 81"/>
                <a:gd name="T29" fmla="*/ 19 h 77"/>
                <a:gd name="T30" fmla="*/ 21 w 81"/>
                <a:gd name="T31" fmla="*/ 22 h 77"/>
                <a:gd name="T32" fmla="*/ 34 w 81"/>
                <a:gd name="T33" fmla="*/ 19 h 77"/>
                <a:gd name="T34" fmla="*/ 39 w 81"/>
                <a:gd name="T35" fmla="*/ 38 h 77"/>
                <a:gd name="T36" fmla="*/ 40 w 81"/>
                <a:gd name="T37" fmla="*/ 37 h 77"/>
                <a:gd name="T38" fmla="*/ 45 w 81"/>
                <a:gd name="T39" fmla="*/ 12 h 77"/>
                <a:gd name="T40" fmla="*/ 50 w 81"/>
                <a:gd name="T41" fmla="*/ 14 h 77"/>
                <a:gd name="T42" fmla="*/ 41 w 81"/>
                <a:gd name="T43" fmla="*/ 38 h 77"/>
                <a:gd name="T44" fmla="*/ 56 w 81"/>
                <a:gd name="T45" fmla="*/ 27 h 77"/>
                <a:gd name="T46" fmla="*/ 64 w 81"/>
                <a:gd name="T47" fmla="*/ 36 h 77"/>
                <a:gd name="T48" fmla="*/ 69 w 81"/>
                <a:gd name="T49" fmla="*/ 36 h 77"/>
                <a:gd name="T50" fmla="*/ 68 w 81"/>
                <a:gd name="T51" fmla="*/ 23 h 77"/>
                <a:gd name="T52" fmla="*/ 62 w 81"/>
                <a:gd name="T53" fmla="*/ 21 h 77"/>
                <a:gd name="T54" fmla="*/ 32 w 81"/>
                <a:gd name="T55" fmla="*/ 12 h 77"/>
                <a:gd name="T56" fmla="*/ 25 w 81"/>
                <a:gd name="T57" fmla="*/ 9 h 77"/>
                <a:gd name="T58" fmla="*/ 12 w 81"/>
                <a:gd name="T59" fmla="*/ 36 h 77"/>
                <a:gd name="T60" fmla="*/ 13 w 81"/>
                <a:gd name="T61" fmla="*/ 64 h 77"/>
                <a:gd name="T62" fmla="*/ 31 w 81"/>
                <a:gd name="T63" fmla="*/ 58 h 77"/>
                <a:gd name="T64" fmla="*/ 62 w 81"/>
                <a:gd name="T65" fmla="*/ 65 h 77"/>
                <a:gd name="T66" fmla="*/ 78 w 81"/>
                <a:gd name="T67" fmla="*/ 4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77">
                  <a:moveTo>
                    <a:pt x="67" y="38"/>
                  </a:moveTo>
                  <a:cubicBezTo>
                    <a:pt x="66" y="38"/>
                    <a:pt x="65" y="38"/>
                    <a:pt x="65" y="37"/>
                  </a:cubicBezTo>
                  <a:cubicBezTo>
                    <a:pt x="41" y="39"/>
                    <a:pt x="41" y="39"/>
                    <a:pt x="41" y="39"/>
                  </a:cubicBezTo>
                  <a:cubicBezTo>
                    <a:pt x="57" y="52"/>
                    <a:pt x="57" y="52"/>
                    <a:pt x="57" y="52"/>
                  </a:cubicBezTo>
                  <a:cubicBezTo>
                    <a:pt x="56" y="52"/>
                    <a:pt x="56" y="52"/>
                    <a:pt x="56" y="52"/>
                  </a:cubicBezTo>
                  <a:cubicBezTo>
                    <a:pt x="40" y="39"/>
                    <a:pt x="40" y="39"/>
                    <a:pt x="40" y="39"/>
                  </a:cubicBezTo>
                  <a:cubicBezTo>
                    <a:pt x="51" y="61"/>
                    <a:pt x="51" y="61"/>
                    <a:pt x="51" y="61"/>
                  </a:cubicBezTo>
                  <a:cubicBezTo>
                    <a:pt x="51" y="61"/>
                    <a:pt x="52" y="61"/>
                    <a:pt x="53" y="62"/>
                  </a:cubicBezTo>
                  <a:cubicBezTo>
                    <a:pt x="54" y="63"/>
                    <a:pt x="54" y="64"/>
                    <a:pt x="53" y="65"/>
                  </a:cubicBezTo>
                  <a:cubicBezTo>
                    <a:pt x="52" y="66"/>
                    <a:pt x="50" y="66"/>
                    <a:pt x="49" y="65"/>
                  </a:cubicBezTo>
                  <a:cubicBezTo>
                    <a:pt x="48" y="64"/>
                    <a:pt x="48" y="63"/>
                    <a:pt x="49" y="62"/>
                  </a:cubicBezTo>
                  <a:cubicBezTo>
                    <a:pt x="49" y="62"/>
                    <a:pt x="49" y="62"/>
                    <a:pt x="50" y="62"/>
                  </a:cubicBezTo>
                  <a:cubicBezTo>
                    <a:pt x="39" y="40"/>
                    <a:pt x="39" y="40"/>
                    <a:pt x="39" y="40"/>
                  </a:cubicBezTo>
                  <a:cubicBezTo>
                    <a:pt x="34" y="56"/>
                    <a:pt x="34" y="56"/>
                    <a:pt x="34" y="56"/>
                  </a:cubicBezTo>
                  <a:cubicBezTo>
                    <a:pt x="33" y="55"/>
                    <a:pt x="33" y="55"/>
                    <a:pt x="33" y="55"/>
                  </a:cubicBezTo>
                  <a:cubicBezTo>
                    <a:pt x="39" y="40"/>
                    <a:pt x="39" y="40"/>
                    <a:pt x="39" y="40"/>
                  </a:cubicBezTo>
                  <a:cubicBezTo>
                    <a:pt x="18" y="52"/>
                    <a:pt x="18" y="52"/>
                    <a:pt x="18" y="52"/>
                  </a:cubicBezTo>
                  <a:cubicBezTo>
                    <a:pt x="18" y="52"/>
                    <a:pt x="18" y="52"/>
                    <a:pt x="18" y="52"/>
                  </a:cubicBezTo>
                  <a:cubicBezTo>
                    <a:pt x="18" y="53"/>
                    <a:pt x="17" y="54"/>
                    <a:pt x="16" y="54"/>
                  </a:cubicBezTo>
                  <a:cubicBezTo>
                    <a:pt x="15" y="55"/>
                    <a:pt x="13" y="54"/>
                    <a:pt x="13" y="52"/>
                  </a:cubicBezTo>
                  <a:cubicBezTo>
                    <a:pt x="13" y="51"/>
                    <a:pt x="14" y="50"/>
                    <a:pt x="15" y="50"/>
                  </a:cubicBezTo>
                  <a:cubicBezTo>
                    <a:pt x="16" y="50"/>
                    <a:pt x="17" y="50"/>
                    <a:pt x="17" y="51"/>
                  </a:cubicBezTo>
                  <a:cubicBezTo>
                    <a:pt x="38" y="39"/>
                    <a:pt x="38" y="39"/>
                    <a:pt x="38" y="39"/>
                  </a:cubicBezTo>
                  <a:cubicBezTo>
                    <a:pt x="38" y="39"/>
                    <a:pt x="38" y="39"/>
                    <a:pt x="38" y="39"/>
                  </a:cubicBezTo>
                  <a:cubicBezTo>
                    <a:pt x="18" y="42"/>
                    <a:pt x="18" y="42"/>
                    <a:pt x="18" y="42"/>
                  </a:cubicBezTo>
                  <a:cubicBezTo>
                    <a:pt x="18" y="42"/>
                    <a:pt x="18" y="42"/>
                    <a:pt x="18" y="42"/>
                  </a:cubicBezTo>
                  <a:cubicBezTo>
                    <a:pt x="37" y="38"/>
                    <a:pt x="37" y="38"/>
                    <a:pt x="37" y="38"/>
                  </a:cubicBezTo>
                  <a:cubicBezTo>
                    <a:pt x="20" y="22"/>
                    <a:pt x="20" y="22"/>
                    <a:pt x="20" y="22"/>
                  </a:cubicBezTo>
                  <a:cubicBezTo>
                    <a:pt x="19" y="23"/>
                    <a:pt x="18" y="23"/>
                    <a:pt x="17" y="22"/>
                  </a:cubicBezTo>
                  <a:cubicBezTo>
                    <a:pt x="16" y="21"/>
                    <a:pt x="16" y="20"/>
                    <a:pt x="17" y="19"/>
                  </a:cubicBezTo>
                  <a:cubicBezTo>
                    <a:pt x="18" y="18"/>
                    <a:pt x="19" y="18"/>
                    <a:pt x="20" y="19"/>
                  </a:cubicBezTo>
                  <a:cubicBezTo>
                    <a:pt x="21" y="19"/>
                    <a:pt x="21" y="21"/>
                    <a:pt x="21" y="22"/>
                  </a:cubicBezTo>
                  <a:cubicBezTo>
                    <a:pt x="39" y="38"/>
                    <a:pt x="39" y="38"/>
                    <a:pt x="39" y="38"/>
                  </a:cubicBezTo>
                  <a:cubicBezTo>
                    <a:pt x="34" y="19"/>
                    <a:pt x="34" y="19"/>
                    <a:pt x="34" y="19"/>
                  </a:cubicBezTo>
                  <a:cubicBezTo>
                    <a:pt x="35" y="19"/>
                    <a:pt x="35" y="19"/>
                    <a:pt x="35" y="19"/>
                  </a:cubicBezTo>
                  <a:cubicBezTo>
                    <a:pt x="39" y="38"/>
                    <a:pt x="39" y="38"/>
                    <a:pt x="39" y="38"/>
                  </a:cubicBezTo>
                  <a:cubicBezTo>
                    <a:pt x="40" y="37"/>
                    <a:pt x="40" y="37"/>
                    <a:pt x="40" y="37"/>
                  </a:cubicBezTo>
                  <a:cubicBezTo>
                    <a:pt x="40" y="37"/>
                    <a:pt x="40" y="37"/>
                    <a:pt x="40" y="37"/>
                  </a:cubicBezTo>
                  <a:cubicBezTo>
                    <a:pt x="47" y="15"/>
                    <a:pt x="47" y="15"/>
                    <a:pt x="47" y="15"/>
                  </a:cubicBezTo>
                  <a:cubicBezTo>
                    <a:pt x="46" y="15"/>
                    <a:pt x="45" y="13"/>
                    <a:pt x="45" y="12"/>
                  </a:cubicBezTo>
                  <a:cubicBezTo>
                    <a:pt x="46" y="11"/>
                    <a:pt x="47" y="11"/>
                    <a:pt x="48" y="11"/>
                  </a:cubicBezTo>
                  <a:cubicBezTo>
                    <a:pt x="50" y="11"/>
                    <a:pt x="51" y="13"/>
                    <a:pt x="50" y="14"/>
                  </a:cubicBezTo>
                  <a:cubicBezTo>
                    <a:pt x="50" y="15"/>
                    <a:pt x="49" y="15"/>
                    <a:pt x="48" y="15"/>
                  </a:cubicBezTo>
                  <a:cubicBezTo>
                    <a:pt x="41" y="38"/>
                    <a:pt x="41" y="38"/>
                    <a:pt x="41" y="38"/>
                  </a:cubicBezTo>
                  <a:cubicBezTo>
                    <a:pt x="56" y="26"/>
                    <a:pt x="56" y="26"/>
                    <a:pt x="56" y="26"/>
                  </a:cubicBezTo>
                  <a:cubicBezTo>
                    <a:pt x="56" y="27"/>
                    <a:pt x="56" y="27"/>
                    <a:pt x="56" y="27"/>
                  </a:cubicBezTo>
                  <a:cubicBezTo>
                    <a:pt x="42" y="38"/>
                    <a:pt x="42" y="38"/>
                    <a:pt x="42" y="38"/>
                  </a:cubicBezTo>
                  <a:cubicBezTo>
                    <a:pt x="64" y="36"/>
                    <a:pt x="64" y="36"/>
                    <a:pt x="64" y="36"/>
                  </a:cubicBezTo>
                  <a:cubicBezTo>
                    <a:pt x="64" y="35"/>
                    <a:pt x="65" y="34"/>
                    <a:pt x="66" y="34"/>
                  </a:cubicBezTo>
                  <a:cubicBezTo>
                    <a:pt x="68" y="33"/>
                    <a:pt x="69" y="34"/>
                    <a:pt x="69" y="36"/>
                  </a:cubicBezTo>
                  <a:cubicBezTo>
                    <a:pt x="69" y="37"/>
                    <a:pt x="68" y="38"/>
                    <a:pt x="67" y="38"/>
                  </a:cubicBezTo>
                  <a:close/>
                  <a:moveTo>
                    <a:pt x="68" y="23"/>
                  </a:moveTo>
                  <a:cubicBezTo>
                    <a:pt x="66" y="23"/>
                    <a:pt x="64" y="22"/>
                    <a:pt x="62" y="22"/>
                  </a:cubicBezTo>
                  <a:cubicBezTo>
                    <a:pt x="62" y="22"/>
                    <a:pt x="62" y="22"/>
                    <a:pt x="62" y="21"/>
                  </a:cubicBezTo>
                  <a:cubicBezTo>
                    <a:pt x="65" y="14"/>
                    <a:pt x="60" y="5"/>
                    <a:pt x="51" y="2"/>
                  </a:cubicBezTo>
                  <a:cubicBezTo>
                    <a:pt x="43" y="0"/>
                    <a:pt x="34" y="4"/>
                    <a:pt x="32" y="12"/>
                  </a:cubicBezTo>
                  <a:cubicBezTo>
                    <a:pt x="32" y="12"/>
                    <a:pt x="31" y="13"/>
                    <a:pt x="31" y="13"/>
                  </a:cubicBezTo>
                  <a:cubicBezTo>
                    <a:pt x="30" y="12"/>
                    <a:pt x="27" y="10"/>
                    <a:pt x="25" y="9"/>
                  </a:cubicBezTo>
                  <a:cubicBezTo>
                    <a:pt x="16" y="7"/>
                    <a:pt x="8" y="11"/>
                    <a:pt x="5" y="19"/>
                  </a:cubicBezTo>
                  <a:cubicBezTo>
                    <a:pt x="3" y="25"/>
                    <a:pt x="6" y="32"/>
                    <a:pt x="12" y="36"/>
                  </a:cubicBezTo>
                  <a:cubicBezTo>
                    <a:pt x="7" y="37"/>
                    <a:pt x="4" y="41"/>
                    <a:pt x="2" y="45"/>
                  </a:cubicBezTo>
                  <a:cubicBezTo>
                    <a:pt x="0" y="53"/>
                    <a:pt x="4" y="62"/>
                    <a:pt x="13" y="64"/>
                  </a:cubicBezTo>
                  <a:cubicBezTo>
                    <a:pt x="20" y="67"/>
                    <a:pt x="27" y="64"/>
                    <a:pt x="31" y="58"/>
                  </a:cubicBezTo>
                  <a:cubicBezTo>
                    <a:pt x="31" y="58"/>
                    <a:pt x="31" y="58"/>
                    <a:pt x="31" y="58"/>
                  </a:cubicBezTo>
                  <a:cubicBezTo>
                    <a:pt x="31" y="65"/>
                    <a:pt x="35" y="72"/>
                    <a:pt x="42" y="74"/>
                  </a:cubicBezTo>
                  <a:cubicBezTo>
                    <a:pt x="51" y="77"/>
                    <a:pt x="60" y="72"/>
                    <a:pt x="62" y="65"/>
                  </a:cubicBezTo>
                  <a:cubicBezTo>
                    <a:pt x="63" y="60"/>
                    <a:pt x="63" y="56"/>
                    <a:pt x="60" y="52"/>
                  </a:cubicBezTo>
                  <a:cubicBezTo>
                    <a:pt x="68" y="54"/>
                    <a:pt x="76" y="50"/>
                    <a:pt x="78" y="42"/>
                  </a:cubicBezTo>
                  <a:cubicBezTo>
                    <a:pt x="81" y="34"/>
                    <a:pt x="76" y="26"/>
                    <a:pt x="68"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33">
              <a:extLst>
                <a:ext uri="{FF2B5EF4-FFF2-40B4-BE49-F238E27FC236}">
                  <a16:creationId xmlns:a16="http://schemas.microsoft.com/office/drawing/2014/main" id="{8242F479-870F-4C87-B4BB-42C7BDB5597C}"/>
                </a:ext>
              </a:extLst>
            </p:cNvPr>
            <p:cNvSpPr>
              <a:spLocks noEditPoints="1"/>
            </p:cNvSpPr>
            <p:nvPr/>
          </p:nvSpPr>
          <p:spPr bwMode="auto">
            <a:xfrm>
              <a:off x="7221686" y="2093202"/>
              <a:ext cx="147740" cy="141317"/>
            </a:xfrm>
            <a:custGeom>
              <a:avLst/>
              <a:gdLst>
                <a:gd name="T0" fmla="*/ 16 w 50"/>
                <a:gd name="T1" fmla="*/ 24 h 53"/>
                <a:gd name="T2" fmla="*/ 22 w 50"/>
                <a:gd name="T3" fmla="*/ 26 h 53"/>
                <a:gd name="T4" fmla="*/ 16 w 50"/>
                <a:gd name="T5" fmla="*/ 26 h 53"/>
                <a:gd name="T6" fmla="*/ 10 w 50"/>
                <a:gd name="T7" fmla="*/ 23 h 53"/>
                <a:gd name="T8" fmla="*/ 16 w 50"/>
                <a:gd name="T9" fmla="*/ 24 h 53"/>
                <a:gd name="T10" fmla="*/ 23 w 50"/>
                <a:gd name="T11" fmla="*/ 36 h 53"/>
                <a:gd name="T12" fmla="*/ 25 w 50"/>
                <a:gd name="T13" fmla="*/ 31 h 53"/>
                <a:gd name="T14" fmla="*/ 25 w 50"/>
                <a:gd name="T15" fmla="*/ 37 h 53"/>
                <a:gd name="T16" fmla="*/ 23 w 50"/>
                <a:gd name="T17" fmla="*/ 43 h 53"/>
                <a:gd name="T18" fmla="*/ 23 w 50"/>
                <a:gd name="T19" fmla="*/ 36 h 53"/>
                <a:gd name="T20" fmla="*/ 24 w 50"/>
                <a:gd name="T21" fmla="*/ 27 h 53"/>
                <a:gd name="T22" fmla="*/ 26 w 50"/>
                <a:gd name="T23" fmla="*/ 27 h 53"/>
                <a:gd name="T24" fmla="*/ 26 w 50"/>
                <a:gd name="T25" fmla="*/ 28 h 53"/>
                <a:gd name="T26" fmla="*/ 24 w 50"/>
                <a:gd name="T27" fmla="*/ 28 h 53"/>
                <a:gd name="T28" fmla="*/ 24 w 50"/>
                <a:gd name="T29" fmla="*/ 27 h 53"/>
                <a:gd name="T30" fmla="*/ 26 w 50"/>
                <a:gd name="T31" fmla="*/ 19 h 53"/>
                <a:gd name="T32" fmla="*/ 28 w 50"/>
                <a:gd name="T33" fmla="*/ 13 h 53"/>
                <a:gd name="T34" fmla="*/ 28 w 50"/>
                <a:gd name="T35" fmla="*/ 19 h 53"/>
                <a:gd name="T36" fmla="*/ 25 w 50"/>
                <a:gd name="T37" fmla="*/ 25 h 53"/>
                <a:gd name="T38" fmla="*/ 26 w 50"/>
                <a:gd name="T39" fmla="*/ 19 h 53"/>
                <a:gd name="T40" fmla="*/ 33 w 50"/>
                <a:gd name="T41" fmla="*/ 28 h 53"/>
                <a:gd name="T42" fmla="*/ 39 w 50"/>
                <a:gd name="T43" fmla="*/ 29 h 53"/>
                <a:gd name="T44" fmla="*/ 33 w 50"/>
                <a:gd name="T45" fmla="*/ 30 h 53"/>
                <a:gd name="T46" fmla="*/ 27 w 50"/>
                <a:gd name="T47" fmla="*/ 28 h 53"/>
                <a:gd name="T48" fmla="*/ 33 w 50"/>
                <a:gd name="T49" fmla="*/ 28 h 53"/>
                <a:gd name="T50" fmla="*/ 4 w 50"/>
                <a:gd name="T51" fmla="*/ 23 h 53"/>
                <a:gd name="T52" fmla="*/ 0 w 50"/>
                <a:gd name="T53" fmla="*/ 27 h 53"/>
                <a:gd name="T54" fmla="*/ 17 w 50"/>
                <a:gd name="T55" fmla="*/ 32 h 53"/>
                <a:gd name="T56" fmla="*/ 15 w 50"/>
                <a:gd name="T57" fmla="*/ 49 h 53"/>
                <a:gd name="T58" fmla="*/ 20 w 50"/>
                <a:gd name="T59" fmla="*/ 47 h 53"/>
                <a:gd name="T60" fmla="*/ 24 w 50"/>
                <a:gd name="T61" fmla="*/ 53 h 53"/>
                <a:gd name="T62" fmla="*/ 34 w 50"/>
                <a:gd name="T63" fmla="*/ 39 h 53"/>
                <a:gd name="T64" fmla="*/ 50 w 50"/>
                <a:gd name="T65" fmla="*/ 36 h 53"/>
                <a:gd name="T66" fmla="*/ 46 w 50"/>
                <a:gd name="T67" fmla="*/ 30 h 53"/>
                <a:gd name="T68" fmla="*/ 50 w 50"/>
                <a:gd name="T69" fmla="*/ 26 h 53"/>
                <a:gd name="T70" fmla="*/ 33 w 50"/>
                <a:gd name="T71" fmla="*/ 21 h 53"/>
                <a:gd name="T72" fmla="*/ 35 w 50"/>
                <a:gd name="T73" fmla="*/ 4 h 53"/>
                <a:gd name="T74" fmla="*/ 29 w 50"/>
                <a:gd name="T75" fmla="*/ 6 h 53"/>
                <a:gd name="T76" fmla="*/ 26 w 50"/>
                <a:gd name="T77" fmla="*/ 0 h 53"/>
                <a:gd name="T78" fmla="*/ 16 w 50"/>
                <a:gd name="T79" fmla="*/ 14 h 53"/>
                <a:gd name="T80" fmla="*/ 0 w 50"/>
                <a:gd name="T81" fmla="*/ 18 h 53"/>
                <a:gd name="T82" fmla="*/ 4 w 50"/>
                <a:gd name="T83" fmla="*/ 2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53">
                  <a:moveTo>
                    <a:pt x="16" y="24"/>
                  </a:moveTo>
                  <a:cubicBezTo>
                    <a:pt x="19" y="25"/>
                    <a:pt x="22" y="26"/>
                    <a:pt x="22" y="26"/>
                  </a:cubicBezTo>
                  <a:cubicBezTo>
                    <a:pt x="22" y="27"/>
                    <a:pt x="19" y="27"/>
                    <a:pt x="16" y="26"/>
                  </a:cubicBezTo>
                  <a:cubicBezTo>
                    <a:pt x="12" y="25"/>
                    <a:pt x="10" y="23"/>
                    <a:pt x="10" y="23"/>
                  </a:cubicBezTo>
                  <a:cubicBezTo>
                    <a:pt x="10" y="23"/>
                    <a:pt x="13" y="23"/>
                    <a:pt x="16" y="24"/>
                  </a:cubicBezTo>
                  <a:close/>
                  <a:moveTo>
                    <a:pt x="23" y="36"/>
                  </a:moveTo>
                  <a:cubicBezTo>
                    <a:pt x="23" y="33"/>
                    <a:pt x="24" y="31"/>
                    <a:pt x="25" y="31"/>
                  </a:cubicBezTo>
                  <a:cubicBezTo>
                    <a:pt x="25" y="31"/>
                    <a:pt x="25" y="33"/>
                    <a:pt x="25" y="37"/>
                  </a:cubicBezTo>
                  <a:cubicBezTo>
                    <a:pt x="25" y="40"/>
                    <a:pt x="23" y="43"/>
                    <a:pt x="23" y="43"/>
                  </a:cubicBezTo>
                  <a:cubicBezTo>
                    <a:pt x="23" y="43"/>
                    <a:pt x="22" y="40"/>
                    <a:pt x="23" y="36"/>
                  </a:cubicBezTo>
                  <a:close/>
                  <a:moveTo>
                    <a:pt x="24" y="27"/>
                  </a:moveTo>
                  <a:cubicBezTo>
                    <a:pt x="25" y="26"/>
                    <a:pt x="25" y="26"/>
                    <a:pt x="26" y="27"/>
                  </a:cubicBezTo>
                  <a:cubicBezTo>
                    <a:pt x="26" y="27"/>
                    <a:pt x="26" y="28"/>
                    <a:pt x="26" y="28"/>
                  </a:cubicBezTo>
                  <a:cubicBezTo>
                    <a:pt x="25" y="29"/>
                    <a:pt x="24" y="29"/>
                    <a:pt x="24" y="28"/>
                  </a:cubicBezTo>
                  <a:cubicBezTo>
                    <a:pt x="24" y="28"/>
                    <a:pt x="24" y="27"/>
                    <a:pt x="24" y="27"/>
                  </a:cubicBezTo>
                  <a:close/>
                  <a:moveTo>
                    <a:pt x="26" y="19"/>
                  </a:moveTo>
                  <a:cubicBezTo>
                    <a:pt x="27" y="16"/>
                    <a:pt x="28" y="13"/>
                    <a:pt x="28" y="13"/>
                  </a:cubicBezTo>
                  <a:cubicBezTo>
                    <a:pt x="28" y="13"/>
                    <a:pt x="29" y="16"/>
                    <a:pt x="28" y="19"/>
                  </a:cubicBezTo>
                  <a:cubicBezTo>
                    <a:pt x="27" y="23"/>
                    <a:pt x="26" y="25"/>
                    <a:pt x="25" y="25"/>
                  </a:cubicBezTo>
                  <a:cubicBezTo>
                    <a:pt x="25" y="25"/>
                    <a:pt x="25" y="22"/>
                    <a:pt x="26" y="19"/>
                  </a:cubicBezTo>
                  <a:close/>
                  <a:moveTo>
                    <a:pt x="33" y="28"/>
                  </a:moveTo>
                  <a:cubicBezTo>
                    <a:pt x="37" y="28"/>
                    <a:pt x="39" y="29"/>
                    <a:pt x="39" y="29"/>
                  </a:cubicBezTo>
                  <a:cubicBezTo>
                    <a:pt x="39" y="29"/>
                    <a:pt x="36" y="30"/>
                    <a:pt x="33" y="30"/>
                  </a:cubicBezTo>
                  <a:cubicBezTo>
                    <a:pt x="30" y="29"/>
                    <a:pt x="27" y="28"/>
                    <a:pt x="27" y="28"/>
                  </a:cubicBezTo>
                  <a:cubicBezTo>
                    <a:pt x="27" y="27"/>
                    <a:pt x="30" y="27"/>
                    <a:pt x="33" y="28"/>
                  </a:cubicBezTo>
                  <a:close/>
                  <a:moveTo>
                    <a:pt x="4" y="23"/>
                  </a:moveTo>
                  <a:cubicBezTo>
                    <a:pt x="2" y="25"/>
                    <a:pt x="0" y="27"/>
                    <a:pt x="0" y="27"/>
                  </a:cubicBezTo>
                  <a:cubicBezTo>
                    <a:pt x="6" y="33"/>
                    <a:pt x="13" y="33"/>
                    <a:pt x="17" y="32"/>
                  </a:cubicBezTo>
                  <a:cubicBezTo>
                    <a:pt x="15" y="35"/>
                    <a:pt x="12" y="42"/>
                    <a:pt x="15" y="49"/>
                  </a:cubicBezTo>
                  <a:cubicBezTo>
                    <a:pt x="15" y="49"/>
                    <a:pt x="18" y="49"/>
                    <a:pt x="20" y="47"/>
                  </a:cubicBezTo>
                  <a:cubicBezTo>
                    <a:pt x="20" y="47"/>
                    <a:pt x="22" y="52"/>
                    <a:pt x="24" y="53"/>
                  </a:cubicBezTo>
                  <a:cubicBezTo>
                    <a:pt x="24" y="53"/>
                    <a:pt x="33" y="48"/>
                    <a:pt x="34" y="39"/>
                  </a:cubicBezTo>
                  <a:cubicBezTo>
                    <a:pt x="42" y="43"/>
                    <a:pt x="50" y="36"/>
                    <a:pt x="50" y="36"/>
                  </a:cubicBezTo>
                  <a:cubicBezTo>
                    <a:pt x="49" y="33"/>
                    <a:pt x="46" y="30"/>
                    <a:pt x="46" y="30"/>
                  </a:cubicBezTo>
                  <a:cubicBezTo>
                    <a:pt x="48" y="29"/>
                    <a:pt x="50" y="26"/>
                    <a:pt x="50" y="26"/>
                  </a:cubicBezTo>
                  <a:cubicBezTo>
                    <a:pt x="44" y="20"/>
                    <a:pt x="37" y="20"/>
                    <a:pt x="33" y="21"/>
                  </a:cubicBezTo>
                  <a:cubicBezTo>
                    <a:pt x="35" y="18"/>
                    <a:pt x="38" y="11"/>
                    <a:pt x="35" y="4"/>
                  </a:cubicBezTo>
                  <a:cubicBezTo>
                    <a:pt x="35" y="4"/>
                    <a:pt x="32" y="5"/>
                    <a:pt x="29" y="6"/>
                  </a:cubicBezTo>
                  <a:cubicBezTo>
                    <a:pt x="29" y="6"/>
                    <a:pt x="28" y="2"/>
                    <a:pt x="26" y="0"/>
                  </a:cubicBezTo>
                  <a:cubicBezTo>
                    <a:pt x="26" y="0"/>
                    <a:pt x="16" y="5"/>
                    <a:pt x="16" y="14"/>
                  </a:cubicBezTo>
                  <a:cubicBezTo>
                    <a:pt x="8" y="11"/>
                    <a:pt x="0" y="18"/>
                    <a:pt x="0" y="18"/>
                  </a:cubicBezTo>
                  <a:cubicBezTo>
                    <a:pt x="1" y="20"/>
                    <a:pt x="4" y="23"/>
                    <a:pt x="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34">
              <a:extLst>
                <a:ext uri="{FF2B5EF4-FFF2-40B4-BE49-F238E27FC236}">
                  <a16:creationId xmlns:a16="http://schemas.microsoft.com/office/drawing/2014/main" id="{D8EB283C-0AB8-4C05-8E76-52D71E32650C}"/>
                </a:ext>
              </a:extLst>
            </p:cNvPr>
            <p:cNvSpPr>
              <a:spLocks noEditPoints="1"/>
            </p:cNvSpPr>
            <p:nvPr/>
          </p:nvSpPr>
          <p:spPr bwMode="auto">
            <a:xfrm>
              <a:off x="7652059" y="3194828"/>
              <a:ext cx="134893" cy="115623"/>
            </a:xfrm>
            <a:custGeom>
              <a:avLst/>
              <a:gdLst>
                <a:gd name="T0" fmla="*/ 30 w 46"/>
                <a:gd name="T1" fmla="*/ 21 h 43"/>
                <a:gd name="T2" fmla="*/ 25 w 46"/>
                <a:gd name="T3" fmla="*/ 22 h 43"/>
                <a:gd name="T4" fmla="*/ 30 w 46"/>
                <a:gd name="T5" fmla="*/ 20 h 43"/>
                <a:gd name="T6" fmla="*/ 35 w 46"/>
                <a:gd name="T7" fmla="*/ 19 h 43"/>
                <a:gd name="T8" fmla="*/ 30 w 46"/>
                <a:gd name="T9" fmla="*/ 21 h 43"/>
                <a:gd name="T10" fmla="*/ 26 w 46"/>
                <a:gd name="T11" fmla="*/ 35 h 43"/>
                <a:gd name="T12" fmla="*/ 24 w 46"/>
                <a:gd name="T13" fmla="*/ 30 h 43"/>
                <a:gd name="T14" fmla="*/ 24 w 46"/>
                <a:gd name="T15" fmla="*/ 25 h 43"/>
                <a:gd name="T16" fmla="*/ 26 w 46"/>
                <a:gd name="T17" fmla="*/ 29 h 43"/>
                <a:gd name="T18" fmla="*/ 26 w 46"/>
                <a:gd name="T19" fmla="*/ 35 h 43"/>
                <a:gd name="T20" fmla="*/ 22 w 46"/>
                <a:gd name="T21" fmla="*/ 23 h 43"/>
                <a:gd name="T22" fmla="*/ 22 w 46"/>
                <a:gd name="T23" fmla="*/ 21 h 43"/>
                <a:gd name="T24" fmla="*/ 24 w 46"/>
                <a:gd name="T25" fmla="*/ 21 h 43"/>
                <a:gd name="T26" fmla="*/ 24 w 46"/>
                <a:gd name="T27" fmla="*/ 23 h 43"/>
                <a:gd name="T28" fmla="*/ 22 w 46"/>
                <a:gd name="T29" fmla="*/ 23 h 43"/>
                <a:gd name="T30" fmla="*/ 21 w 46"/>
                <a:gd name="T31" fmla="*/ 15 h 43"/>
                <a:gd name="T32" fmla="*/ 22 w 46"/>
                <a:gd name="T33" fmla="*/ 10 h 43"/>
                <a:gd name="T34" fmla="*/ 23 w 46"/>
                <a:gd name="T35" fmla="*/ 15 h 43"/>
                <a:gd name="T36" fmla="*/ 23 w 46"/>
                <a:gd name="T37" fmla="*/ 20 h 43"/>
                <a:gd name="T38" fmla="*/ 21 w 46"/>
                <a:gd name="T39" fmla="*/ 15 h 43"/>
                <a:gd name="T40" fmla="*/ 15 w 46"/>
                <a:gd name="T41" fmla="*/ 23 h 43"/>
                <a:gd name="T42" fmla="*/ 10 w 46"/>
                <a:gd name="T43" fmla="*/ 23 h 43"/>
                <a:gd name="T44" fmla="*/ 15 w 46"/>
                <a:gd name="T45" fmla="*/ 22 h 43"/>
                <a:gd name="T46" fmla="*/ 20 w 46"/>
                <a:gd name="T47" fmla="*/ 22 h 43"/>
                <a:gd name="T48" fmla="*/ 15 w 46"/>
                <a:gd name="T49" fmla="*/ 23 h 43"/>
                <a:gd name="T50" fmla="*/ 46 w 46"/>
                <a:gd name="T51" fmla="*/ 21 h 43"/>
                <a:gd name="T52" fmla="*/ 40 w 46"/>
                <a:gd name="T53" fmla="*/ 18 h 43"/>
                <a:gd name="T54" fmla="*/ 42 w 46"/>
                <a:gd name="T55" fmla="*/ 14 h 43"/>
                <a:gd name="T56" fmla="*/ 28 w 46"/>
                <a:gd name="T57" fmla="*/ 15 h 43"/>
                <a:gd name="T58" fmla="*/ 24 w 46"/>
                <a:gd name="T59" fmla="*/ 0 h 43"/>
                <a:gd name="T60" fmla="*/ 20 w 46"/>
                <a:gd name="T61" fmla="*/ 4 h 43"/>
                <a:gd name="T62" fmla="*/ 16 w 46"/>
                <a:gd name="T63" fmla="*/ 0 h 43"/>
                <a:gd name="T64" fmla="*/ 12 w 46"/>
                <a:gd name="T65" fmla="*/ 14 h 43"/>
                <a:gd name="T66" fmla="*/ 0 w 46"/>
                <a:gd name="T67" fmla="*/ 22 h 43"/>
                <a:gd name="T68" fmla="*/ 5 w 46"/>
                <a:gd name="T69" fmla="*/ 25 h 43"/>
                <a:gd name="T70" fmla="*/ 3 w 46"/>
                <a:gd name="T71" fmla="*/ 29 h 43"/>
                <a:gd name="T72" fmla="*/ 18 w 46"/>
                <a:gd name="T73" fmla="*/ 28 h 43"/>
                <a:gd name="T74" fmla="*/ 22 w 46"/>
                <a:gd name="T75" fmla="*/ 42 h 43"/>
                <a:gd name="T76" fmla="*/ 25 w 46"/>
                <a:gd name="T77" fmla="*/ 39 h 43"/>
                <a:gd name="T78" fmla="*/ 30 w 46"/>
                <a:gd name="T79" fmla="*/ 43 h 43"/>
                <a:gd name="T80" fmla="*/ 33 w 46"/>
                <a:gd name="T81" fmla="*/ 29 h 43"/>
                <a:gd name="T82" fmla="*/ 46 w 46"/>
                <a:gd name="T83"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30" y="21"/>
                  </a:moveTo>
                  <a:cubicBezTo>
                    <a:pt x="28" y="22"/>
                    <a:pt x="25" y="22"/>
                    <a:pt x="25" y="22"/>
                  </a:cubicBezTo>
                  <a:cubicBezTo>
                    <a:pt x="25" y="21"/>
                    <a:pt x="27" y="20"/>
                    <a:pt x="30" y="20"/>
                  </a:cubicBezTo>
                  <a:cubicBezTo>
                    <a:pt x="33" y="19"/>
                    <a:pt x="35" y="19"/>
                    <a:pt x="35" y="19"/>
                  </a:cubicBezTo>
                  <a:cubicBezTo>
                    <a:pt x="35" y="19"/>
                    <a:pt x="33" y="21"/>
                    <a:pt x="30" y="21"/>
                  </a:cubicBezTo>
                  <a:close/>
                  <a:moveTo>
                    <a:pt x="26" y="35"/>
                  </a:moveTo>
                  <a:cubicBezTo>
                    <a:pt x="26" y="35"/>
                    <a:pt x="25" y="33"/>
                    <a:pt x="24" y="30"/>
                  </a:cubicBezTo>
                  <a:cubicBezTo>
                    <a:pt x="23" y="27"/>
                    <a:pt x="23" y="25"/>
                    <a:pt x="24" y="25"/>
                  </a:cubicBezTo>
                  <a:cubicBezTo>
                    <a:pt x="24" y="25"/>
                    <a:pt x="25" y="27"/>
                    <a:pt x="26" y="29"/>
                  </a:cubicBezTo>
                  <a:cubicBezTo>
                    <a:pt x="26" y="32"/>
                    <a:pt x="26" y="35"/>
                    <a:pt x="26" y="35"/>
                  </a:cubicBezTo>
                  <a:close/>
                  <a:moveTo>
                    <a:pt x="22" y="23"/>
                  </a:moveTo>
                  <a:cubicBezTo>
                    <a:pt x="22" y="22"/>
                    <a:pt x="22" y="22"/>
                    <a:pt x="22" y="21"/>
                  </a:cubicBezTo>
                  <a:cubicBezTo>
                    <a:pt x="23" y="21"/>
                    <a:pt x="23" y="21"/>
                    <a:pt x="24" y="21"/>
                  </a:cubicBezTo>
                  <a:cubicBezTo>
                    <a:pt x="24" y="22"/>
                    <a:pt x="24" y="22"/>
                    <a:pt x="24" y="23"/>
                  </a:cubicBezTo>
                  <a:cubicBezTo>
                    <a:pt x="24" y="23"/>
                    <a:pt x="23" y="23"/>
                    <a:pt x="22" y="23"/>
                  </a:cubicBezTo>
                  <a:close/>
                  <a:moveTo>
                    <a:pt x="21" y="15"/>
                  </a:moveTo>
                  <a:cubicBezTo>
                    <a:pt x="21" y="12"/>
                    <a:pt x="22" y="10"/>
                    <a:pt x="22" y="10"/>
                  </a:cubicBezTo>
                  <a:cubicBezTo>
                    <a:pt x="22" y="10"/>
                    <a:pt x="23" y="12"/>
                    <a:pt x="23" y="15"/>
                  </a:cubicBezTo>
                  <a:cubicBezTo>
                    <a:pt x="23" y="18"/>
                    <a:pt x="23" y="20"/>
                    <a:pt x="23" y="20"/>
                  </a:cubicBezTo>
                  <a:cubicBezTo>
                    <a:pt x="22" y="20"/>
                    <a:pt x="22" y="18"/>
                    <a:pt x="21" y="15"/>
                  </a:cubicBezTo>
                  <a:close/>
                  <a:moveTo>
                    <a:pt x="15" y="23"/>
                  </a:moveTo>
                  <a:cubicBezTo>
                    <a:pt x="13" y="24"/>
                    <a:pt x="10" y="23"/>
                    <a:pt x="10" y="23"/>
                  </a:cubicBezTo>
                  <a:cubicBezTo>
                    <a:pt x="10" y="23"/>
                    <a:pt x="12" y="22"/>
                    <a:pt x="15" y="22"/>
                  </a:cubicBezTo>
                  <a:cubicBezTo>
                    <a:pt x="18" y="21"/>
                    <a:pt x="20" y="22"/>
                    <a:pt x="20" y="22"/>
                  </a:cubicBezTo>
                  <a:cubicBezTo>
                    <a:pt x="20" y="23"/>
                    <a:pt x="18" y="23"/>
                    <a:pt x="15" y="23"/>
                  </a:cubicBezTo>
                  <a:close/>
                  <a:moveTo>
                    <a:pt x="46" y="21"/>
                  </a:moveTo>
                  <a:cubicBezTo>
                    <a:pt x="44" y="19"/>
                    <a:pt x="40" y="18"/>
                    <a:pt x="40" y="18"/>
                  </a:cubicBezTo>
                  <a:cubicBezTo>
                    <a:pt x="42" y="16"/>
                    <a:pt x="42" y="14"/>
                    <a:pt x="42" y="14"/>
                  </a:cubicBezTo>
                  <a:cubicBezTo>
                    <a:pt x="36" y="10"/>
                    <a:pt x="30" y="13"/>
                    <a:pt x="28" y="15"/>
                  </a:cubicBezTo>
                  <a:cubicBezTo>
                    <a:pt x="28" y="12"/>
                    <a:pt x="29" y="5"/>
                    <a:pt x="24" y="0"/>
                  </a:cubicBezTo>
                  <a:cubicBezTo>
                    <a:pt x="24" y="0"/>
                    <a:pt x="22" y="2"/>
                    <a:pt x="20" y="4"/>
                  </a:cubicBezTo>
                  <a:cubicBezTo>
                    <a:pt x="20" y="4"/>
                    <a:pt x="18" y="1"/>
                    <a:pt x="16" y="0"/>
                  </a:cubicBezTo>
                  <a:cubicBezTo>
                    <a:pt x="16" y="0"/>
                    <a:pt x="10" y="7"/>
                    <a:pt x="12" y="14"/>
                  </a:cubicBezTo>
                  <a:cubicBezTo>
                    <a:pt x="5" y="13"/>
                    <a:pt x="0" y="22"/>
                    <a:pt x="0" y="22"/>
                  </a:cubicBezTo>
                  <a:cubicBezTo>
                    <a:pt x="2" y="23"/>
                    <a:pt x="5" y="25"/>
                    <a:pt x="5" y="25"/>
                  </a:cubicBezTo>
                  <a:cubicBezTo>
                    <a:pt x="4" y="26"/>
                    <a:pt x="3" y="29"/>
                    <a:pt x="3" y="29"/>
                  </a:cubicBezTo>
                  <a:cubicBezTo>
                    <a:pt x="9" y="32"/>
                    <a:pt x="15" y="30"/>
                    <a:pt x="18" y="28"/>
                  </a:cubicBezTo>
                  <a:cubicBezTo>
                    <a:pt x="17" y="31"/>
                    <a:pt x="17" y="37"/>
                    <a:pt x="22" y="42"/>
                  </a:cubicBezTo>
                  <a:cubicBezTo>
                    <a:pt x="22" y="42"/>
                    <a:pt x="24" y="41"/>
                    <a:pt x="25" y="39"/>
                  </a:cubicBezTo>
                  <a:cubicBezTo>
                    <a:pt x="25" y="39"/>
                    <a:pt x="28" y="42"/>
                    <a:pt x="30" y="43"/>
                  </a:cubicBezTo>
                  <a:cubicBezTo>
                    <a:pt x="30" y="43"/>
                    <a:pt x="36" y="36"/>
                    <a:pt x="33" y="29"/>
                  </a:cubicBezTo>
                  <a:cubicBezTo>
                    <a:pt x="41" y="29"/>
                    <a:pt x="46" y="21"/>
                    <a:pt x="46"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35">
              <a:extLst>
                <a:ext uri="{FF2B5EF4-FFF2-40B4-BE49-F238E27FC236}">
                  <a16:creationId xmlns:a16="http://schemas.microsoft.com/office/drawing/2014/main" id="{514C010F-3051-44C1-B60F-08BBF0D41495}"/>
                </a:ext>
              </a:extLst>
            </p:cNvPr>
            <p:cNvSpPr>
              <a:spLocks noEditPoints="1"/>
            </p:cNvSpPr>
            <p:nvPr/>
          </p:nvSpPr>
          <p:spPr bwMode="auto">
            <a:xfrm>
              <a:off x="7208839" y="4248278"/>
              <a:ext cx="160587" cy="134893"/>
            </a:xfrm>
            <a:custGeom>
              <a:avLst/>
              <a:gdLst>
                <a:gd name="T0" fmla="*/ 19 w 54"/>
                <a:gd name="T1" fmla="*/ 31 h 51"/>
                <a:gd name="T2" fmla="*/ 12 w 54"/>
                <a:gd name="T3" fmla="*/ 32 h 51"/>
                <a:gd name="T4" fmla="*/ 18 w 54"/>
                <a:gd name="T5" fmla="*/ 28 h 51"/>
                <a:gd name="T6" fmla="*/ 24 w 54"/>
                <a:gd name="T7" fmla="*/ 27 h 51"/>
                <a:gd name="T8" fmla="*/ 19 w 54"/>
                <a:gd name="T9" fmla="*/ 31 h 51"/>
                <a:gd name="T10" fmla="*/ 25 w 54"/>
                <a:gd name="T11" fmla="*/ 17 h 51"/>
                <a:gd name="T12" fmla="*/ 26 w 54"/>
                <a:gd name="T13" fmla="*/ 24 h 51"/>
                <a:gd name="T14" fmla="*/ 23 w 54"/>
                <a:gd name="T15" fmla="*/ 18 h 51"/>
                <a:gd name="T16" fmla="*/ 21 w 54"/>
                <a:gd name="T17" fmla="*/ 12 h 51"/>
                <a:gd name="T18" fmla="*/ 25 w 54"/>
                <a:gd name="T19" fmla="*/ 17 h 51"/>
                <a:gd name="T20" fmla="*/ 28 w 54"/>
                <a:gd name="T21" fmla="*/ 25 h 51"/>
                <a:gd name="T22" fmla="*/ 29 w 54"/>
                <a:gd name="T23" fmla="*/ 26 h 51"/>
                <a:gd name="T24" fmla="*/ 27 w 54"/>
                <a:gd name="T25" fmla="*/ 27 h 51"/>
                <a:gd name="T26" fmla="*/ 26 w 54"/>
                <a:gd name="T27" fmla="*/ 26 h 51"/>
                <a:gd name="T28" fmla="*/ 28 w 54"/>
                <a:gd name="T29" fmla="*/ 25 h 51"/>
                <a:gd name="T30" fmla="*/ 29 w 54"/>
                <a:gd name="T31" fmla="*/ 29 h 51"/>
                <a:gd name="T32" fmla="*/ 33 w 54"/>
                <a:gd name="T33" fmla="*/ 34 h 51"/>
                <a:gd name="T34" fmla="*/ 35 w 54"/>
                <a:gd name="T35" fmla="*/ 40 h 51"/>
                <a:gd name="T36" fmla="*/ 31 w 54"/>
                <a:gd name="T37" fmla="*/ 35 h 51"/>
                <a:gd name="T38" fmla="*/ 29 w 54"/>
                <a:gd name="T39" fmla="*/ 29 h 51"/>
                <a:gd name="T40" fmla="*/ 35 w 54"/>
                <a:gd name="T41" fmla="*/ 21 h 51"/>
                <a:gd name="T42" fmla="*/ 41 w 54"/>
                <a:gd name="T43" fmla="*/ 19 h 51"/>
                <a:gd name="T44" fmla="*/ 36 w 54"/>
                <a:gd name="T45" fmla="*/ 23 h 51"/>
                <a:gd name="T46" fmla="*/ 30 w 54"/>
                <a:gd name="T47" fmla="*/ 25 h 51"/>
                <a:gd name="T48" fmla="*/ 35 w 54"/>
                <a:gd name="T49" fmla="*/ 21 h 51"/>
                <a:gd name="T50" fmla="*/ 33 w 54"/>
                <a:gd name="T51" fmla="*/ 51 h 51"/>
                <a:gd name="T52" fmla="*/ 36 w 54"/>
                <a:gd name="T53" fmla="*/ 45 h 51"/>
                <a:gd name="T54" fmla="*/ 43 w 54"/>
                <a:gd name="T55" fmla="*/ 49 h 51"/>
                <a:gd name="T56" fmla="*/ 42 w 54"/>
                <a:gd name="T57" fmla="*/ 31 h 51"/>
                <a:gd name="T58" fmla="*/ 54 w 54"/>
                <a:gd name="T59" fmla="*/ 17 h 51"/>
                <a:gd name="T60" fmla="*/ 47 w 54"/>
                <a:gd name="T61" fmla="*/ 15 h 51"/>
                <a:gd name="T62" fmla="*/ 47 w 54"/>
                <a:gd name="T63" fmla="*/ 9 h 51"/>
                <a:gd name="T64" fmla="*/ 30 w 54"/>
                <a:gd name="T65" fmla="*/ 15 h 51"/>
                <a:gd name="T66" fmla="*/ 21 w 54"/>
                <a:gd name="T67" fmla="*/ 0 h 51"/>
                <a:gd name="T68" fmla="*/ 18 w 54"/>
                <a:gd name="T69" fmla="*/ 5 h 51"/>
                <a:gd name="T70" fmla="*/ 11 w 54"/>
                <a:gd name="T71" fmla="*/ 2 h 51"/>
                <a:gd name="T72" fmla="*/ 12 w 54"/>
                <a:gd name="T73" fmla="*/ 20 h 51"/>
                <a:gd name="T74" fmla="*/ 0 w 54"/>
                <a:gd name="T75" fmla="*/ 34 h 51"/>
                <a:gd name="T76" fmla="*/ 7 w 54"/>
                <a:gd name="T77" fmla="*/ 35 h 51"/>
                <a:gd name="T78" fmla="*/ 7 w 54"/>
                <a:gd name="T79" fmla="*/ 41 h 51"/>
                <a:gd name="T80" fmla="*/ 23 w 54"/>
                <a:gd name="T81" fmla="*/ 35 h 51"/>
                <a:gd name="T82" fmla="*/ 33 w 54"/>
                <a:gd name="T8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19" y="31"/>
                  </a:moveTo>
                  <a:cubicBezTo>
                    <a:pt x="16" y="32"/>
                    <a:pt x="12" y="32"/>
                    <a:pt x="12" y="32"/>
                  </a:cubicBezTo>
                  <a:cubicBezTo>
                    <a:pt x="12" y="32"/>
                    <a:pt x="15" y="30"/>
                    <a:pt x="18" y="28"/>
                  </a:cubicBezTo>
                  <a:cubicBezTo>
                    <a:pt x="21" y="27"/>
                    <a:pt x="24" y="26"/>
                    <a:pt x="24" y="27"/>
                  </a:cubicBezTo>
                  <a:cubicBezTo>
                    <a:pt x="24" y="28"/>
                    <a:pt x="22" y="29"/>
                    <a:pt x="19" y="31"/>
                  </a:cubicBezTo>
                  <a:close/>
                  <a:moveTo>
                    <a:pt x="25" y="17"/>
                  </a:moveTo>
                  <a:cubicBezTo>
                    <a:pt x="26" y="21"/>
                    <a:pt x="27" y="23"/>
                    <a:pt x="26" y="24"/>
                  </a:cubicBezTo>
                  <a:cubicBezTo>
                    <a:pt x="26" y="24"/>
                    <a:pt x="24" y="21"/>
                    <a:pt x="23" y="18"/>
                  </a:cubicBezTo>
                  <a:cubicBezTo>
                    <a:pt x="21" y="15"/>
                    <a:pt x="21" y="12"/>
                    <a:pt x="21" y="12"/>
                  </a:cubicBezTo>
                  <a:cubicBezTo>
                    <a:pt x="21" y="12"/>
                    <a:pt x="24" y="14"/>
                    <a:pt x="25" y="17"/>
                  </a:cubicBezTo>
                  <a:close/>
                  <a:moveTo>
                    <a:pt x="28" y="25"/>
                  </a:moveTo>
                  <a:cubicBezTo>
                    <a:pt x="28" y="25"/>
                    <a:pt x="29" y="26"/>
                    <a:pt x="29" y="26"/>
                  </a:cubicBezTo>
                  <a:cubicBezTo>
                    <a:pt x="28" y="27"/>
                    <a:pt x="28" y="27"/>
                    <a:pt x="27" y="27"/>
                  </a:cubicBezTo>
                  <a:cubicBezTo>
                    <a:pt x="26" y="27"/>
                    <a:pt x="26" y="26"/>
                    <a:pt x="26" y="26"/>
                  </a:cubicBezTo>
                  <a:cubicBezTo>
                    <a:pt x="26" y="25"/>
                    <a:pt x="27" y="25"/>
                    <a:pt x="28" y="25"/>
                  </a:cubicBezTo>
                  <a:close/>
                  <a:moveTo>
                    <a:pt x="29" y="29"/>
                  </a:moveTo>
                  <a:cubicBezTo>
                    <a:pt x="30" y="28"/>
                    <a:pt x="32" y="31"/>
                    <a:pt x="33" y="34"/>
                  </a:cubicBezTo>
                  <a:cubicBezTo>
                    <a:pt x="35" y="37"/>
                    <a:pt x="35" y="40"/>
                    <a:pt x="35" y="40"/>
                  </a:cubicBezTo>
                  <a:cubicBezTo>
                    <a:pt x="35" y="40"/>
                    <a:pt x="33" y="38"/>
                    <a:pt x="31" y="35"/>
                  </a:cubicBezTo>
                  <a:cubicBezTo>
                    <a:pt x="30" y="32"/>
                    <a:pt x="29" y="29"/>
                    <a:pt x="29" y="29"/>
                  </a:cubicBezTo>
                  <a:close/>
                  <a:moveTo>
                    <a:pt x="35" y="21"/>
                  </a:moveTo>
                  <a:cubicBezTo>
                    <a:pt x="38" y="19"/>
                    <a:pt x="41" y="19"/>
                    <a:pt x="41" y="19"/>
                  </a:cubicBezTo>
                  <a:cubicBezTo>
                    <a:pt x="41" y="19"/>
                    <a:pt x="39" y="21"/>
                    <a:pt x="36" y="23"/>
                  </a:cubicBezTo>
                  <a:cubicBezTo>
                    <a:pt x="33" y="24"/>
                    <a:pt x="30" y="25"/>
                    <a:pt x="30" y="25"/>
                  </a:cubicBezTo>
                  <a:cubicBezTo>
                    <a:pt x="29" y="24"/>
                    <a:pt x="32" y="22"/>
                    <a:pt x="35" y="21"/>
                  </a:cubicBezTo>
                  <a:close/>
                  <a:moveTo>
                    <a:pt x="33" y="51"/>
                  </a:moveTo>
                  <a:cubicBezTo>
                    <a:pt x="33" y="51"/>
                    <a:pt x="35" y="48"/>
                    <a:pt x="36" y="45"/>
                  </a:cubicBezTo>
                  <a:cubicBezTo>
                    <a:pt x="36" y="45"/>
                    <a:pt x="40" y="48"/>
                    <a:pt x="43" y="49"/>
                  </a:cubicBezTo>
                  <a:cubicBezTo>
                    <a:pt x="43" y="49"/>
                    <a:pt x="48" y="38"/>
                    <a:pt x="42" y="31"/>
                  </a:cubicBezTo>
                  <a:cubicBezTo>
                    <a:pt x="51" y="28"/>
                    <a:pt x="54" y="17"/>
                    <a:pt x="54" y="17"/>
                  </a:cubicBezTo>
                  <a:cubicBezTo>
                    <a:pt x="51" y="15"/>
                    <a:pt x="47" y="15"/>
                    <a:pt x="47" y="15"/>
                  </a:cubicBezTo>
                  <a:cubicBezTo>
                    <a:pt x="48" y="13"/>
                    <a:pt x="47" y="9"/>
                    <a:pt x="47" y="9"/>
                  </a:cubicBezTo>
                  <a:cubicBezTo>
                    <a:pt x="39" y="8"/>
                    <a:pt x="33" y="13"/>
                    <a:pt x="30" y="15"/>
                  </a:cubicBezTo>
                  <a:cubicBezTo>
                    <a:pt x="30" y="12"/>
                    <a:pt x="28" y="4"/>
                    <a:pt x="21" y="0"/>
                  </a:cubicBezTo>
                  <a:cubicBezTo>
                    <a:pt x="21" y="0"/>
                    <a:pt x="19" y="3"/>
                    <a:pt x="18" y="5"/>
                  </a:cubicBezTo>
                  <a:cubicBezTo>
                    <a:pt x="18" y="5"/>
                    <a:pt x="14" y="2"/>
                    <a:pt x="11" y="2"/>
                  </a:cubicBezTo>
                  <a:cubicBezTo>
                    <a:pt x="11" y="2"/>
                    <a:pt x="6" y="12"/>
                    <a:pt x="12" y="20"/>
                  </a:cubicBezTo>
                  <a:cubicBezTo>
                    <a:pt x="3" y="23"/>
                    <a:pt x="0" y="34"/>
                    <a:pt x="0" y="34"/>
                  </a:cubicBezTo>
                  <a:cubicBezTo>
                    <a:pt x="2" y="35"/>
                    <a:pt x="7" y="35"/>
                    <a:pt x="7" y="35"/>
                  </a:cubicBezTo>
                  <a:cubicBezTo>
                    <a:pt x="6" y="38"/>
                    <a:pt x="7" y="41"/>
                    <a:pt x="7" y="41"/>
                  </a:cubicBezTo>
                  <a:cubicBezTo>
                    <a:pt x="15" y="43"/>
                    <a:pt x="21" y="38"/>
                    <a:pt x="23" y="35"/>
                  </a:cubicBezTo>
                  <a:cubicBezTo>
                    <a:pt x="24" y="39"/>
                    <a:pt x="25" y="47"/>
                    <a:pt x="33"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36">
              <a:extLst>
                <a:ext uri="{FF2B5EF4-FFF2-40B4-BE49-F238E27FC236}">
                  <a16:creationId xmlns:a16="http://schemas.microsoft.com/office/drawing/2014/main" id="{C19C2051-6C73-4EFC-A17C-F363A505CFDE}"/>
                </a:ext>
              </a:extLst>
            </p:cNvPr>
            <p:cNvSpPr>
              <a:spLocks noEditPoints="1"/>
            </p:cNvSpPr>
            <p:nvPr/>
          </p:nvSpPr>
          <p:spPr bwMode="auto">
            <a:xfrm>
              <a:off x="6470139" y="4611206"/>
              <a:ext cx="77082" cy="73871"/>
            </a:xfrm>
            <a:custGeom>
              <a:avLst/>
              <a:gdLst>
                <a:gd name="T0" fmla="*/ 16 w 26"/>
                <a:gd name="T1" fmla="*/ 18 h 28"/>
                <a:gd name="T2" fmla="*/ 14 w 26"/>
                <a:gd name="T3" fmla="*/ 16 h 28"/>
                <a:gd name="T4" fmla="*/ 17 w 26"/>
                <a:gd name="T5" fmla="*/ 17 h 28"/>
                <a:gd name="T6" fmla="*/ 19 w 26"/>
                <a:gd name="T7" fmla="*/ 20 h 28"/>
                <a:gd name="T8" fmla="*/ 16 w 26"/>
                <a:gd name="T9" fmla="*/ 18 h 28"/>
                <a:gd name="T10" fmla="*/ 16 w 26"/>
                <a:gd name="T11" fmla="*/ 11 h 28"/>
                <a:gd name="T12" fmla="*/ 19 w 26"/>
                <a:gd name="T13" fmla="*/ 9 h 28"/>
                <a:gd name="T14" fmla="*/ 17 w 26"/>
                <a:gd name="T15" fmla="*/ 12 h 28"/>
                <a:gd name="T16" fmla="*/ 14 w 26"/>
                <a:gd name="T17" fmla="*/ 14 h 28"/>
                <a:gd name="T18" fmla="*/ 16 w 26"/>
                <a:gd name="T19" fmla="*/ 11 h 28"/>
                <a:gd name="T20" fmla="*/ 13 w 26"/>
                <a:gd name="T21" fmla="*/ 15 h 28"/>
                <a:gd name="T22" fmla="*/ 12 w 26"/>
                <a:gd name="T23" fmla="*/ 15 h 28"/>
                <a:gd name="T24" fmla="*/ 13 w 26"/>
                <a:gd name="T25" fmla="*/ 14 h 28"/>
                <a:gd name="T26" fmla="*/ 13 w 26"/>
                <a:gd name="T27" fmla="*/ 15 h 28"/>
                <a:gd name="T28" fmla="*/ 13 w 26"/>
                <a:gd name="T29" fmla="*/ 15 h 28"/>
                <a:gd name="T30" fmla="*/ 10 w 26"/>
                <a:gd name="T31" fmla="*/ 19 h 28"/>
                <a:gd name="T32" fmla="*/ 7 w 26"/>
                <a:gd name="T33" fmla="*/ 22 h 28"/>
                <a:gd name="T34" fmla="*/ 9 w 26"/>
                <a:gd name="T35" fmla="*/ 19 h 28"/>
                <a:gd name="T36" fmla="*/ 12 w 26"/>
                <a:gd name="T37" fmla="*/ 16 h 28"/>
                <a:gd name="T38" fmla="*/ 10 w 26"/>
                <a:gd name="T39" fmla="*/ 19 h 28"/>
                <a:gd name="T40" fmla="*/ 6 w 26"/>
                <a:gd name="T41" fmla="*/ 8 h 28"/>
                <a:gd name="T42" fmla="*/ 9 w 26"/>
                <a:gd name="T43" fmla="*/ 10 h 28"/>
                <a:gd name="T44" fmla="*/ 11 w 26"/>
                <a:gd name="T45" fmla="*/ 13 h 28"/>
                <a:gd name="T46" fmla="*/ 9 w 26"/>
                <a:gd name="T47" fmla="*/ 11 h 28"/>
                <a:gd name="T48" fmla="*/ 6 w 26"/>
                <a:gd name="T49" fmla="*/ 8 h 28"/>
                <a:gd name="T50" fmla="*/ 19 w 26"/>
                <a:gd name="T51" fmla="*/ 14 h 28"/>
                <a:gd name="T52" fmla="*/ 25 w 26"/>
                <a:gd name="T53" fmla="*/ 6 h 28"/>
                <a:gd name="T54" fmla="*/ 22 w 26"/>
                <a:gd name="T55" fmla="*/ 5 h 28"/>
                <a:gd name="T56" fmla="*/ 22 w 26"/>
                <a:gd name="T57" fmla="*/ 1 h 28"/>
                <a:gd name="T58" fmla="*/ 13 w 26"/>
                <a:gd name="T59" fmla="*/ 5 h 28"/>
                <a:gd name="T60" fmla="*/ 3 w 26"/>
                <a:gd name="T61" fmla="*/ 2 h 28"/>
                <a:gd name="T62" fmla="*/ 4 w 26"/>
                <a:gd name="T63" fmla="*/ 6 h 28"/>
                <a:gd name="T64" fmla="*/ 0 w 26"/>
                <a:gd name="T65" fmla="*/ 7 h 28"/>
                <a:gd name="T66" fmla="*/ 7 w 26"/>
                <a:gd name="T67" fmla="*/ 14 h 28"/>
                <a:gd name="T68" fmla="*/ 1 w 26"/>
                <a:gd name="T69" fmla="*/ 23 h 28"/>
                <a:gd name="T70" fmla="*/ 4 w 26"/>
                <a:gd name="T71" fmla="*/ 23 h 28"/>
                <a:gd name="T72" fmla="*/ 4 w 26"/>
                <a:gd name="T73" fmla="*/ 27 h 28"/>
                <a:gd name="T74" fmla="*/ 13 w 26"/>
                <a:gd name="T75" fmla="*/ 24 h 28"/>
                <a:gd name="T76" fmla="*/ 23 w 26"/>
                <a:gd name="T77" fmla="*/ 27 h 28"/>
                <a:gd name="T78" fmla="*/ 22 w 26"/>
                <a:gd name="T79" fmla="*/ 23 h 28"/>
                <a:gd name="T80" fmla="*/ 26 w 26"/>
                <a:gd name="T81" fmla="*/ 22 h 28"/>
                <a:gd name="T82" fmla="*/ 19 w 26"/>
                <a:gd name="T8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8">
                  <a:moveTo>
                    <a:pt x="16" y="18"/>
                  </a:moveTo>
                  <a:cubicBezTo>
                    <a:pt x="15" y="17"/>
                    <a:pt x="14" y="16"/>
                    <a:pt x="14" y="16"/>
                  </a:cubicBezTo>
                  <a:cubicBezTo>
                    <a:pt x="14" y="15"/>
                    <a:pt x="15" y="16"/>
                    <a:pt x="17" y="17"/>
                  </a:cubicBezTo>
                  <a:cubicBezTo>
                    <a:pt x="18" y="19"/>
                    <a:pt x="19" y="20"/>
                    <a:pt x="19" y="20"/>
                  </a:cubicBezTo>
                  <a:cubicBezTo>
                    <a:pt x="19" y="20"/>
                    <a:pt x="18" y="20"/>
                    <a:pt x="16" y="18"/>
                  </a:cubicBezTo>
                  <a:close/>
                  <a:moveTo>
                    <a:pt x="16" y="11"/>
                  </a:moveTo>
                  <a:cubicBezTo>
                    <a:pt x="17" y="9"/>
                    <a:pt x="19" y="9"/>
                    <a:pt x="19" y="9"/>
                  </a:cubicBezTo>
                  <a:cubicBezTo>
                    <a:pt x="19" y="9"/>
                    <a:pt x="18" y="10"/>
                    <a:pt x="17" y="12"/>
                  </a:cubicBezTo>
                  <a:cubicBezTo>
                    <a:pt x="15" y="13"/>
                    <a:pt x="14" y="14"/>
                    <a:pt x="14" y="14"/>
                  </a:cubicBezTo>
                  <a:cubicBezTo>
                    <a:pt x="13" y="13"/>
                    <a:pt x="14" y="12"/>
                    <a:pt x="16" y="11"/>
                  </a:cubicBezTo>
                  <a:close/>
                  <a:moveTo>
                    <a:pt x="13" y="15"/>
                  </a:moveTo>
                  <a:cubicBezTo>
                    <a:pt x="12" y="15"/>
                    <a:pt x="12" y="15"/>
                    <a:pt x="12" y="15"/>
                  </a:cubicBezTo>
                  <a:cubicBezTo>
                    <a:pt x="12" y="14"/>
                    <a:pt x="12" y="14"/>
                    <a:pt x="13" y="14"/>
                  </a:cubicBezTo>
                  <a:cubicBezTo>
                    <a:pt x="13" y="14"/>
                    <a:pt x="13" y="14"/>
                    <a:pt x="13" y="15"/>
                  </a:cubicBezTo>
                  <a:cubicBezTo>
                    <a:pt x="13" y="15"/>
                    <a:pt x="13" y="15"/>
                    <a:pt x="13" y="15"/>
                  </a:cubicBezTo>
                  <a:close/>
                  <a:moveTo>
                    <a:pt x="10" y="19"/>
                  </a:moveTo>
                  <a:cubicBezTo>
                    <a:pt x="8" y="21"/>
                    <a:pt x="7" y="22"/>
                    <a:pt x="7" y="22"/>
                  </a:cubicBezTo>
                  <a:cubicBezTo>
                    <a:pt x="7" y="22"/>
                    <a:pt x="7" y="20"/>
                    <a:pt x="9" y="19"/>
                  </a:cubicBezTo>
                  <a:cubicBezTo>
                    <a:pt x="10" y="17"/>
                    <a:pt x="11" y="16"/>
                    <a:pt x="12" y="16"/>
                  </a:cubicBezTo>
                  <a:cubicBezTo>
                    <a:pt x="12" y="16"/>
                    <a:pt x="11" y="18"/>
                    <a:pt x="10" y="19"/>
                  </a:cubicBezTo>
                  <a:close/>
                  <a:moveTo>
                    <a:pt x="6" y="8"/>
                  </a:moveTo>
                  <a:cubicBezTo>
                    <a:pt x="6" y="8"/>
                    <a:pt x="8" y="9"/>
                    <a:pt x="9" y="10"/>
                  </a:cubicBezTo>
                  <a:cubicBezTo>
                    <a:pt x="11" y="11"/>
                    <a:pt x="12" y="13"/>
                    <a:pt x="11" y="13"/>
                  </a:cubicBezTo>
                  <a:cubicBezTo>
                    <a:pt x="11" y="13"/>
                    <a:pt x="10" y="12"/>
                    <a:pt x="9" y="11"/>
                  </a:cubicBezTo>
                  <a:cubicBezTo>
                    <a:pt x="7" y="10"/>
                    <a:pt x="6" y="8"/>
                    <a:pt x="6" y="8"/>
                  </a:cubicBezTo>
                  <a:close/>
                  <a:moveTo>
                    <a:pt x="19" y="14"/>
                  </a:moveTo>
                  <a:cubicBezTo>
                    <a:pt x="21" y="13"/>
                    <a:pt x="25" y="11"/>
                    <a:pt x="25" y="6"/>
                  </a:cubicBezTo>
                  <a:cubicBezTo>
                    <a:pt x="25" y="6"/>
                    <a:pt x="23" y="5"/>
                    <a:pt x="22" y="5"/>
                  </a:cubicBezTo>
                  <a:cubicBezTo>
                    <a:pt x="22" y="5"/>
                    <a:pt x="23" y="3"/>
                    <a:pt x="22" y="1"/>
                  </a:cubicBezTo>
                  <a:cubicBezTo>
                    <a:pt x="22" y="1"/>
                    <a:pt x="16" y="0"/>
                    <a:pt x="13" y="5"/>
                  </a:cubicBezTo>
                  <a:cubicBezTo>
                    <a:pt x="10" y="1"/>
                    <a:pt x="3" y="2"/>
                    <a:pt x="3" y="2"/>
                  </a:cubicBezTo>
                  <a:cubicBezTo>
                    <a:pt x="3" y="3"/>
                    <a:pt x="4" y="6"/>
                    <a:pt x="4" y="6"/>
                  </a:cubicBezTo>
                  <a:cubicBezTo>
                    <a:pt x="2" y="6"/>
                    <a:pt x="0" y="7"/>
                    <a:pt x="0" y="7"/>
                  </a:cubicBezTo>
                  <a:cubicBezTo>
                    <a:pt x="1" y="11"/>
                    <a:pt x="5" y="14"/>
                    <a:pt x="7" y="14"/>
                  </a:cubicBezTo>
                  <a:cubicBezTo>
                    <a:pt x="5" y="15"/>
                    <a:pt x="1" y="18"/>
                    <a:pt x="1" y="23"/>
                  </a:cubicBezTo>
                  <a:cubicBezTo>
                    <a:pt x="1" y="23"/>
                    <a:pt x="3" y="23"/>
                    <a:pt x="4" y="23"/>
                  </a:cubicBezTo>
                  <a:cubicBezTo>
                    <a:pt x="4" y="23"/>
                    <a:pt x="3" y="26"/>
                    <a:pt x="4" y="27"/>
                  </a:cubicBezTo>
                  <a:cubicBezTo>
                    <a:pt x="4" y="27"/>
                    <a:pt x="10" y="28"/>
                    <a:pt x="13" y="24"/>
                  </a:cubicBezTo>
                  <a:cubicBezTo>
                    <a:pt x="16" y="28"/>
                    <a:pt x="23" y="27"/>
                    <a:pt x="23" y="27"/>
                  </a:cubicBezTo>
                  <a:cubicBezTo>
                    <a:pt x="23" y="25"/>
                    <a:pt x="22" y="23"/>
                    <a:pt x="22" y="23"/>
                  </a:cubicBezTo>
                  <a:cubicBezTo>
                    <a:pt x="24" y="23"/>
                    <a:pt x="26" y="22"/>
                    <a:pt x="26" y="22"/>
                  </a:cubicBezTo>
                  <a:cubicBezTo>
                    <a:pt x="25" y="17"/>
                    <a:pt x="21" y="15"/>
                    <a:pt x="1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37">
              <a:extLst>
                <a:ext uri="{FF2B5EF4-FFF2-40B4-BE49-F238E27FC236}">
                  <a16:creationId xmlns:a16="http://schemas.microsoft.com/office/drawing/2014/main" id="{BD833F52-C8BD-44E6-886D-A5F8EDEEA1D1}"/>
                </a:ext>
              </a:extLst>
            </p:cNvPr>
            <p:cNvSpPr>
              <a:spLocks noEditPoints="1"/>
            </p:cNvSpPr>
            <p:nvPr/>
          </p:nvSpPr>
          <p:spPr bwMode="auto">
            <a:xfrm>
              <a:off x="6059036" y="3968858"/>
              <a:ext cx="186281" cy="186281"/>
            </a:xfrm>
            <a:custGeom>
              <a:avLst/>
              <a:gdLst>
                <a:gd name="T0" fmla="*/ 42 w 64"/>
                <a:gd name="T1" fmla="*/ 31 h 69"/>
                <a:gd name="T2" fmla="*/ 34 w 64"/>
                <a:gd name="T3" fmla="*/ 33 h 69"/>
                <a:gd name="T4" fmla="*/ 41 w 64"/>
                <a:gd name="T5" fmla="*/ 28 h 69"/>
                <a:gd name="T6" fmla="*/ 49 w 64"/>
                <a:gd name="T7" fmla="*/ 25 h 69"/>
                <a:gd name="T8" fmla="*/ 42 w 64"/>
                <a:gd name="T9" fmla="*/ 31 h 69"/>
                <a:gd name="T10" fmla="*/ 37 w 64"/>
                <a:gd name="T11" fmla="*/ 46 h 69"/>
                <a:gd name="T12" fmla="*/ 33 w 64"/>
                <a:gd name="T13" fmla="*/ 38 h 69"/>
                <a:gd name="T14" fmla="*/ 39 w 64"/>
                <a:gd name="T15" fmla="*/ 44 h 69"/>
                <a:gd name="T16" fmla="*/ 43 w 64"/>
                <a:gd name="T17" fmla="*/ 52 h 69"/>
                <a:gd name="T18" fmla="*/ 37 w 64"/>
                <a:gd name="T19" fmla="*/ 46 h 69"/>
                <a:gd name="T20" fmla="*/ 33 w 64"/>
                <a:gd name="T21" fmla="*/ 35 h 69"/>
                <a:gd name="T22" fmla="*/ 31 w 64"/>
                <a:gd name="T23" fmla="*/ 37 h 69"/>
                <a:gd name="T24" fmla="*/ 30 w 64"/>
                <a:gd name="T25" fmla="*/ 35 h 69"/>
                <a:gd name="T26" fmla="*/ 32 w 64"/>
                <a:gd name="T27" fmla="*/ 33 h 69"/>
                <a:gd name="T28" fmla="*/ 33 w 64"/>
                <a:gd name="T29" fmla="*/ 35 h 69"/>
                <a:gd name="T30" fmla="*/ 24 w 64"/>
                <a:gd name="T31" fmla="*/ 24 h 69"/>
                <a:gd name="T32" fmla="*/ 22 w 64"/>
                <a:gd name="T33" fmla="*/ 16 h 69"/>
                <a:gd name="T34" fmla="*/ 27 w 64"/>
                <a:gd name="T35" fmla="*/ 23 h 69"/>
                <a:gd name="T36" fmla="*/ 30 w 64"/>
                <a:gd name="T37" fmla="*/ 31 h 69"/>
                <a:gd name="T38" fmla="*/ 24 w 64"/>
                <a:gd name="T39" fmla="*/ 24 h 69"/>
                <a:gd name="T40" fmla="*/ 22 w 64"/>
                <a:gd name="T41" fmla="*/ 44 h 69"/>
                <a:gd name="T42" fmla="*/ 14 w 64"/>
                <a:gd name="T43" fmla="*/ 47 h 69"/>
                <a:gd name="T44" fmla="*/ 20 w 64"/>
                <a:gd name="T45" fmla="*/ 41 h 69"/>
                <a:gd name="T46" fmla="*/ 28 w 64"/>
                <a:gd name="T47" fmla="*/ 38 h 69"/>
                <a:gd name="T48" fmla="*/ 22 w 64"/>
                <a:gd name="T49" fmla="*/ 44 h 69"/>
                <a:gd name="T50" fmla="*/ 61 w 64"/>
                <a:gd name="T51" fmla="*/ 10 h 69"/>
                <a:gd name="T52" fmla="*/ 37 w 64"/>
                <a:gd name="T53" fmla="*/ 13 h 69"/>
                <a:gd name="T54" fmla="*/ 17 w 64"/>
                <a:gd name="T55" fmla="*/ 0 h 69"/>
                <a:gd name="T56" fmla="*/ 16 w 64"/>
                <a:gd name="T57" fmla="*/ 10 h 69"/>
                <a:gd name="T58" fmla="*/ 8 w 64"/>
                <a:gd name="T59" fmla="*/ 10 h 69"/>
                <a:gd name="T60" fmla="*/ 19 w 64"/>
                <a:gd name="T61" fmla="*/ 31 h 69"/>
                <a:gd name="T62" fmla="*/ 0 w 64"/>
                <a:gd name="T63" fmla="*/ 45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6 w 64"/>
                <a:gd name="T77" fmla="*/ 37 h 69"/>
                <a:gd name="T78" fmla="*/ 64 w 64"/>
                <a:gd name="T79" fmla="*/ 23 h 69"/>
                <a:gd name="T80" fmla="*/ 57 w 64"/>
                <a:gd name="T81" fmla="*/ 19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2" y="31"/>
                  </a:moveTo>
                  <a:cubicBezTo>
                    <a:pt x="38" y="33"/>
                    <a:pt x="35" y="34"/>
                    <a:pt x="34" y="33"/>
                  </a:cubicBezTo>
                  <a:cubicBezTo>
                    <a:pt x="34" y="32"/>
                    <a:pt x="37" y="30"/>
                    <a:pt x="41" y="28"/>
                  </a:cubicBezTo>
                  <a:cubicBezTo>
                    <a:pt x="45" y="26"/>
                    <a:pt x="49" y="25"/>
                    <a:pt x="49" y="25"/>
                  </a:cubicBezTo>
                  <a:cubicBezTo>
                    <a:pt x="49" y="25"/>
                    <a:pt x="46" y="28"/>
                    <a:pt x="42" y="31"/>
                  </a:cubicBezTo>
                  <a:close/>
                  <a:moveTo>
                    <a:pt x="37" y="46"/>
                  </a:moveTo>
                  <a:cubicBezTo>
                    <a:pt x="34" y="42"/>
                    <a:pt x="32" y="38"/>
                    <a:pt x="33" y="38"/>
                  </a:cubicBezTo>
                  <a:cubicBezTo>
                    <a:pt x="34" y="37"/>
                    <a:pt x="37" y="40"/>
                    <a:pt x="39" y="44"/>
                  </a:cubicBezTo>
                  <a:cubicBezTo>
                    <a:pt x="42" y="48"/>
                    <a:pt x="43" y="52"/>
                    <a:pt x="43" y="52"/>
                  </a:cubicBezTo>
                  <a:cubicBezTo>
                    <a:pt x="43" y="52"/>
                    <a:pt x="39" y="49"/>
                    <a:pt x="37" y="46"/>
                  </a:cubicBezTo>
                  <a:close/>
                  <a:moveTo>
                    <a:pt x="33" y="35"/>
                  </a:moveTo>
                  <a:cubicBezTo>
                    <a:pt x="33" y="36"/>
                    <a:pt x="32" y="37"/>
                    <a:pt x="31" y="37"/>
                  </a:cubicBezTo>
                  <a:cubicBezTo>
                    <a:pt x="30" y="36"/>
                    <a:pt x="30" y="35"/>
                    <a:pt x="30" y="35"/>
                  </a:cubicBezTo>
                  <a:cubicBezTo>
                    <a:pt x="30" y="34"/>
                    <a:pt x="31" y="33"/>
                    <a:pt x="32" y="33"/>
                  </a:cubicBezTo>
                  <a:cubicBezTo>
                    <a:pt x="32" y="34"/>
                    <a:pt x="33" y="35"/>
                    <a:pt x="33" y="35"/>
                  </a:cubicBezTo>
                  <a:close/>
                  <a:moveTo>
                    <a:pt x="24" y="24"/>
                  </a:moveTo>
                  <a:cubicBezTo>
                    <a:pt x="22" y="20"/>
                    <a:pt x="22" y="16"/>
                    <a:pt x="22" y="16"/>
                  </a:cubicBezTo>
                  <a:cubicBezTo>
                    <a:pt x="22" y="16"/>
                    <a:pt x="25" y="19"/>
                    <a:pt x="27" y="23"/>
                  </a:cubicBezTo>
                  <a:cubicBezTo>
                    <a:pt x="29" y="27"/>
                    <a:pt x="30" y="30"/>
                    <a:pt x="30" y="31"/>
                  </a:cubicBezTo>
                  <a:cubicBezTo>
                    <a:pt x="29" y="31"/>
                    <a:pt x="26" y="28"/>
                    <a:pt x="24" y="24"/>
                  </a:cubicBezTo>
                  <a:close/>
                  <a:moveTo>
                    <a:pt x="22" y="44"/>
                  </a:moveTo>
                  <a:cubicBezTo>
                    <a:pt x="18" y="46"/>
                    <a:pt x="14" y="47"/>
                    <a:pt x="14" y="47"/>
                  </a:cubicBezTo>
                  <a:cubicBezTo>
                    <a:pt x="14" y="47"/>
                    <a:pt x="16" y="44"/>
                    <a:pt x="20" y="41"/>
                  </a:cubicBezTo>
                  <a:cubicBezTo>
                    <a:pt x="24" y="39"/>
                    <a:pt x="27" y="37"/>
                    <a:pt x="28" y="38"/>
                  </a:cubicBezTo>
                  <a:cubicBezTo>
                    <a:pt x="28" y="39"/>
                    <a:pt x="26" y="41"/>
                    <a:pt x="22" y="44"/>
                  </a:cubicBezTo>
                  <a:close/>
                  <a:moveTo>
                    <a:pt x="61" y="10"/>
                  </a:moveTo>
                  <a:cubicBezTo>
                    <a:pt x="61" y="10"/>
                    <a:pt x="46" y="5"/>
                    <a:pt x="37" y="13"/>
                  </a:cubicBezTo>
                  <a:cubicBezTo>
                    <a:pt x="33" y="2"/>
                    <a:pt x="17" y="0"/>
                    <a:pt x="17" y="0"/>
                  </a:cubicBezTo>
                  <a:cubicBezTo>
                    <a:pt x="16" y="3"/>
                    <a:pt x="16" y="10"/>
                    <a:pt x="16" y="10"/>
                  </a:cubicBezTo>
                  <a:cubicBezTo>
                    <a:pt x="13" y="9"/>
                    <a:pt x="8" y="10"/>
                    <a:pt x="8" y="10"/>
                  </a:cubicBezTo>
                  <a:cubicBezTo>
                    <a:pt x="7" y="21"/>
                    <a:pt x="15" y="28"/>
                    <a:pt x="19" y="31"/>
                  </a:cubicBezTo>
                  <a:cubicBezTo>
                    <a:pt x="14" y="32"/>
                    <a:pt x="4" y="35"/>
                    <a:pt x="0" y="45"/>
                  </a:cubicBezTo>
                  <a:cubicBezTo>
                    <a:pt x="0" y="45"/>
                    <a:pt x="3" y="48"/>
                    <a:pt x="7" y="49"/>
                  </a:cubicBezTo>
                  <a:cubicBezTo>
                    <a:pt x="7" y="49"/>
                    <a:pt x="4" y="54"/>
                    <a:pt x="3" y="58"/>
                  </a:cubicBezTo>
                  <a:cubicBezTo>
                    <a:pt x="3" y="58"/>
                    <a:pt x="18" y="63"/>
                    <a:pt x="27" y="55"/>
                  </a:cubicBezTo>
                  <a:cubicBezTo>
                    <a:pt x="32" y="67"/>
                    <a:pt x="47" y="69"/>
                    <a:pt x="47" y="69"/>
                  </a:cubicBezTo>
                  <a:cubicBezTo>
                    <a:pt x="49" y="65"/>
                    <a:pt x="48" y="59"/>
                    <a:pt x="48" y="59"/>
                  </a:cubicBezTo>
                  <a:cubicBezTo>
                    <a:pt x="52" y="60"/>
                    <a:pt x="56" y="59"/>
                    <a:pt x="56" y="59"/>
                  </a:cubicBezTo>
                  <a:cubicBezTo>
                    <a:pt x="57" y="48"/>
                    <a:pt x="50" y="40"/>
                    <a:pt x="46" y="37"/>
                  </a:cubicBezTo>
                  <a:cubicBezTo>
                    <a:pt x="50" y="37"/>
                    <a:pt x="60" y="33"/>
                    <a:pt x="64" y="23"/>
                  </a:cubicBezTo>
                  <a:cubicBezTo>
                    <a:pt x="64" y="23"/>
                    <a:pt x="61" y="20"/>
                    <a:pt x="57" y="19"/>
                  </a:cubicBezTo>
                  <a:cubicBezTo>
                    <a:pt x="57" y="19"/>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38">
              <a:extLst>
                <a:ext uri="{FF2B5EF4-FFF2-40B4-BE49-F238E27FC236}">
                  <a16:creationId xmlns:a16="http://schemas.microsoft.com/office/drawing/2014/main" id="{2896FB09-EE51-4B85-8B2B-F602BB86C1E3}"/>
                </a:ext>
              </a:extLst>
            </p:cNvPr>
            <p:cNvSpPr>
              <a:spLocks noEditPoints="1"/>
            </p:cNvSpPr>
            <p:nvPr/>
          </p:nvSpPr>
          <p:spPr bwMode="auto">
            <a:xfrm>
              <a:off x="5837425" y="4964497"/>
              <a:ext cx="131682" cy="118835"/>
            </a:xfrm>
            <a:custGeom>
              <a:avLst/>
              <a:gdLst>
                <a:gd name="T0" fmla="*/ 30 w 45"/>
                <a:gd name="T1" fmla="*/ 23 h 45"/>
                <a:gd name="T2" fmla="*/ 25 w 45"/>
                <a:gd name="T3" fmla="*/ 23 h 45"/>
                <a:gd name="T4" fmla="*/ 30 w 45"/>
                <a:gd name="T5" fmla="*/ 21 h 45"/>
                <a:gd name="T6" fmla="*/ 35 w 45"/>
                <a:gd name="T7" fmla="*/ 22 h 45"/>
                <a:gd name="T8" fmla="*/ 30 w 45"/>
                <a:gd name="T9" fmla="*/ 23 h 45"/>
                <a:gd name="T10" fmla="*/ 24 w 45"/>
                <a:gd name="T11" fmla="*/ 36 h 45"/>
                <a:gd name="T12" fmla="*/ 23 w 45"/>
                <a:gd name="T13" fmla="*/ 31 h 45"/>
                <a:gd name="T14" fmla="*/ 23 w 45"/>
                <a:gd name="T15" fmla="*/ 26 h 45"/>
                <a:gd name="T16" fmla="*/ 25 w 45"/>
                <a:gd name="T17" fmla="*/ 31 h 45"/>
                <a:gd name="T18" fmla="*/ 24 w 45"/>
                <a:gd name="T19" fmla="*/ 36 h 45"/>
                <a:gd name="T20" fmla="*/ 22 w 45"/>
                <a:gd name="T21" fmla="*/ 22 h 45"/>
                <a:gd name="T22" fmla="*/ 24 w 45"/>
                <a:gd name="T23" fmla="*/ 22 h 45"/>
                <a:gd name="T24" fmla="*/ 24 w 45"/>
                <a:gd name="T25" fmla="*/ 24 h 45"/>
                <a:gd name="T26" fmla="*/ 22 w 45"/>
                <a:gd name="T27" fmla="*/ 24 h 45"/>
                <a:gd name="T28" fmla="*/ 22 w 45"/>
                <a:gd name="T29" fmla="*/ 22 h 45"/>
                <a:gd name="T30" fmla="*/ 15 w 45"/>
                <a:gd name="T31" fmla="*/ 24 h 45"/>
                <a:gd name="T32" fmla="*/ 10 w 45"/>
                <a:gd name="T33" fmla="*/ 23 h 45"/>
                <a:gd name="T34" fmla="*/ 15 w 45"/>
                <a:gd name="T35" fmla="*/ 22 h 45"/>
                <a:gd name="T36" fmla="*/ 20 w 45"/>
                <a:gd name="T37" fmla="*/ 23 h 45"/>
                <a:gd name="T38" fmla="*/ 15 w 45"/>
                <a:gd name="T39" fmla="*/ 24 h 45"/>
                <a:gd name="T40" fmla="*/ 23 w 45"/>
                <a:gd name="T41" fmla="*/ 11 h 45"/>
                <a:gd name="T42" fmla="*/ 24 w 45"/>
                <a:gd name="T43" fmla="*/ 16 h 45"/>
                <a:gd name="T44" fmla="*/ 23 w 45"/>
                <a:gd name="T45" fmla="*/ 21 h 45"/>
                <a:gd name="T46" fmla="*/ 22 w 45"/>
                <a:gd name="T47" fmla="*/ 16 h 45"/>
                <a:gd name="T48" fmla="*/ 23 w 45"/>
                <a:gd name="T49" fmla="*/ 11 h 45"/>
                <a:gd name="T50" fmla="*/ 41 w 45"/>
                <a:gd name="T51" fmla="*/ 21 h 45"/>
                <a:gd name="T52" fmla="*/ 43 w 45"/>
                <a:gd name="T53" fmla="*/ 17 h 45"/>
                <a:gd name="T54" fmla="*/ 29 w 45"/>
                <a:gd name="T55" fmla="*/ 16 h 45"/>
                <a:gd name="T56" fmla="*/ 27 w 45"/>
                <a:gd name="T57" fmla="*/ 2 h 45"/>
                <a:gd name="T58" fmla="*/ 22 w 45"/>
                <a:gd name="T59" fmla="*/ 5 h 45"/>
                <a:gd name="T60" fmla="*/ 19 w 45"/>
                <a:gd name="T61" fmla="*/ 0 h 45"/>
                <a:gd name="T62" fmla="*/ 13 w 45"/>
                <a:gd name="T63" fmla="*/ 13 h 45"/>
                <a:gd name="T64" fmla="*/ 0 w 45"/>
                <a:gd name="T65" fmla="*/ 20 h 45"/>
                <a:gd name="T66" fmla="*/ 5 w 45"/>
                <a:gd name="T67" fmla="*/ 23 h 45"/>
                <a:gd name="T68" fmla="*/ 3 w 45"/>
                <a:gd name="T69" fmla="*/ 28 h 45"/>
                <a:gd name="T70" fmla="*/ 17 w 45"/>
                <a:gd name="T71" fmla="*/ 28 h 45"/>
                <a:gd name="T72" fmla="*/ 19 w 45"/>
                <a:gd name="T73" fmla="*/ 43 h 45"/>
                <a:gd name="T74" fmla="*/ 23 w 45"/>
                <a:gd name="T75" fmla="*/ 40 h 45"/>
                <a:gd name="T76" fmla="*/ 27 w 45"/>
                <a:gd name="T77" fmla="*/ 45 h 45"/>
                <a:gd name="T78" fmla="*/ 32 w 45"/>
                <a:gd name="T79" fmla="*/ 31 h 45"/>
                <a:gd name="T80" fmla="*/ 45 w 45"/>
                <a:gd name="T81" fmla="*/ 25 h 45"/>
                <a:gd name="T82" fmla="*/ 41 w 45"/>
                <a:gd name="T8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30" y="23"/>
                  </a:moveTo>
                  <a:cubicBezTo>
                    <a:pt x="27" y="24"/>
                    <a:pt x="25" y="23"/>
                    <a:pt x="25" y="23"/>
                  </a:cubicBezTo>
                  <a:cubicBezTo>
                    <a:pt x="25" y="22"/>
                    <a:pt x="27" y="22"/>
                    <a:pt x="30" y="21"/>
                  </a:cubicBezTo>
                  <a:cubicBezTo>
                    <a:pt x="33" y="21"/>
                    <a:pt x="35" y="22"/>
                    <a:pt x="35" y="22"/>
                  </a:cubicBezTo>
                  <a:cubicBezTo>
                    <a:pt x="35" y="22"/>
                    <a:pt x="33" y="23"/>
                    <a:pt x="30" y="23"/>
                  </a:cubicBezTo>
                  <a:close/>
                  <a:moveTo>
                    <a:pt x="24" y="36"/>
                  </a:moveTo>
                  <a:cubicBezTo>
                    <a:pt x="24" y="36"/>
                    <a:pt x="23" y="34"/>
                    <a:pt x="23" y="31"/>
                  </a:cubicBezTo>
                  <a:cubicBezTo>
                    <a:pt x="23" y="28"/>
                    <a:pt x="23" y="26"/>
                    <a:pt x="23" y="26"/>
                  </a:cubicBezTo>
                  <a:cubicBezTo>
                    <a:pt x="24" y="26"/>
                    <a:pt x="25" y="28"/>
                    <a:pt x="25" y="31"/>
                  </a:cubicBezTo>
                  <a:cubicBezTo>
                    <a:pt x="25" y="33"/>
                    <a:pt x="24" y="36"/>
                    <a:pt x="24" y="36"/>
                  </a:cubicBezTo>
                  <a:close/>
                  <a:moveTo>
                    <a:pt x="22" y="22"/>
                  </a:moveTo>
                  <a:cubicBezTo>
                    <a:pt x="23" y="22"/>
                    <a:pt x="23" y="22"/>
                    <a:pt x="24" y="22"/>
                  </a:cubicBezTo>
                  <a:cubicBezTo>
                    <a:pt x="24" y="23"/>
                    <a:pt x="24" y="23"/>
                    <a:pt x="24" y="24"/>
                  </a:cubicBezTo>
                  <a:cubicBezTo>
                    <a:pt x="23" y="24"/>
                    <a:pt x="23" y="24"/>
                    <a:pt x="22" y="24"/>
                  </a:cubicBezTo>
                  <a:cubicBezTo>
                    <a:pt x="22" y="23"/>
                    <a:pt x="22" y="23"/>
                    <a:pt x="22" y="22"/>
                  </a:cubicBezTo>
                  <a:close/>
                  <a:moveTo>
                    <a:pt x="15" y="24"/>
                  </a:moveTo>
                  <a:cubicBezTo>
                    <a:pt x="12" y="23"/>
                    <a:pt x="10" y="23"/>
                    <a:pt x="10" y="23"/>
                  </a:cubicBezTo>
                  <a:cubicBezTo>
                    <a:pt x="10" y="23"/>
                    <a:pt x="12" y="22"/>
                    <a:pt x="15" y="22"/>
                  </a:cubicBezTo>
                  <a:cubicBezTo>
                    <a:pt x="18" y="22"/>
                    <a:pt x="20" y="22"/>
                    <a:pt x="20" y="23"/>
                  </a:cubicBezTo>
                  <a:cubicBezTo>
                    <a:pt x="20" y="23"/>
                    <a:pt x="18" y="24"/>
                    <a:pt x="15" y="24"/>
                  </a:cubicBezTo>
                  <a:close/>
                  <a:moveTo>
                    <a:pt x="23" y="11"/>
                  </a:moveTo>
                  <a:cubicBezTo>
                    <a:pt x="23" y="11"/>
                    <a:pt x="24" y="13"/>
                    <a:pt x="24" y="16"/>
                  </a:cubicBezTo>
                  <a:cubicBezTo>
                    <a:pt x="24" y="19"/>
                    <a:pt x="23" y="21"/>
                    <a:pt x="23" y="21"/>
                  </a:cubicBezTo>
                  <a:cubicBezTo>
                    <a:pt x="22" y="21"/>
                    <a:pt x="22" y="19"/>
                    <a:pt x="22" y="16"/>
                  </a:cubicBezTo>
                  <a:cubicBezTo>
                    <a:pt x="22" y="13"/>
                    <a:pt x="23" y="11"/>
                    <a:pt x="23" y="11"/>
                  </a:cubicBezTo>
                  <a:close/>
                  <a:moveTo>
                    <a:pt x="41" y="21"/>
                  </a:moveTo>
                  <a:cubicBezTo>
                    <a:pt x="42" y="20"/>
                    <a:pt x="43" y="17"/>
                    <a:pt x="43" y="17"/>
                  </a:cubicBezTo>
                  <a:cubicBezTo>
                    <a:pt x="37" y="13"/>
                    <a:pt x="31" y="15"/>
                    <a:pt x="29" y="16"/>
                  </a:cubicBezTo>
                  <a:cubicBezTo>
                    <a:pt x="30" y="13"/>
                    <a:pt x="31" y="7"/>
                    <a:pt x="27" y="2"/>
                  </a:cubicBezTo>
                  <a:cubicBezTo>
                    <a:pt x="27" y="2"/>
                    <a:pt x="24" y="3"/>
                    <a:pt x="22" y="5"/>
                  </a:cubicBezTo>
                  <a:cubicBezTo>
                    <a:pt x="22" y="5"/>
                    <a:pt x="21" y="1"/>
                    <a:pt x="19" y="0"/>
                  </a:cubicBezTo>
                  <a:cubicBezTo>
                    <a:pt x="19" y="0"/>
                    <a:pt x="12" y="6"/>
                    <a:pt x="13" y="13"/>
                  </a:cubicBezTo>
                  <a:cubicBezTo>
                    <a:pt x="6" y="12"/>
                    <a:pt x="0" y="20"/>
                    <a:pt x="0" y="20"/>
                  </a:cubicBezTo>
                  <a:cubicBezTo>
                    <a:pt x="2" y="22"/>
                    <a:pt x="5" y="23"/>
                    <a:pt x="5" y="23"/>
                  </a:cubicBezTo>
                  <a:cubicBezTo>
                    <a:pt x="4" y="25"/>
                    <a:pt x="3" y="28"/>
                    <a:pt x="3" y="28"/>
                  </a:cubicBezTo>
                  <a:cubicBezTo>
                    <a:pt x="8" y="32"/>
                    <a:pt x="14" y="30"/>
                    <a:pt x="17" y="28"/>
                  </a:cubicBezTo>
                  <a:cubicBezTo>
                    <a:pt x="16" y="31"/>
                    <a:pt x="15" y="37"/>
                    <a:pt x="19" y="43"/>
                  </a:cubicBezTo>
                  <a:cubicBezTo>
                    <a:pt x="19" y="43"/>
                    <a:pt x="22" y="42"/>
                    <a:pt x="23" y="40"/>
                  </a:cubicBezTo>
                  <a:cubicBezTo>
                    <a:pt x="23" y="40"/>
                    <a:pt x="25" y="43"/>
                    <a:pt x="27" y="45"/>
                  </a:cubicBezTo>
                  <a:cubicBezTo>
                    <a:pt x="27" y="45"/>
                    <a:pt x="34" y="38"/>
                    <a:pt x="32" y="31"/>
                  </a:cubicBezTo>
                  <a:cubicBezTo>
                    <a:pt x="40" y="32"/>
                    <a:pt x="45" y="25"/>
                    <a:pt x="45" y="25"/>
                  </a:cubicBezTo>
                  <a:cubicBezTo>
                    <a:pt x="44" y="23"/>
                    <a:pt x="41" y="21"/>
                    <a:pt x="4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9">
              <a:extLst>
                <a:ext uri="{FF2B5EF4-FFF2-40B4-BE49-F238E27FC236}">
                  <a16:creationId xmlns:a16="http://schemas.microsoft.com/office/drawing/2014/main" id="{D544D667-B9C1-44A1-8E6B-01A7D3F779D0}"/>
                </a:ext>
              </a:extLst>
            </p:cNvPr>
            <p:cNvSpPr>
              <a:spLocks noEditPoints="1"/>
            </p:cNvSpPr>
            <p:nvPr/>
          </p:nvSpPr>
          <p:spPr bwMode="auto">
            <a:xfrm>
              <a:off x="2869776" y="2488245"/>
              <a:ext cx="289057" cy="253728"/>
            </a:xfrm>
            <a:custGeom>
              <a:avLst/>
              <a:gdLst>
                <a:gd name="T0" fmla="*/ 63 w 99"/>
                <a:gd name="T1" fmla="*/ 52 h 95"/>
                <a:gd name="T2" fmla="*/ 53 w 99"/>
                <a:gd name="T3" fmla="*/ 48 h 95"/>
                <a:gd name="T4" fmla="*/ 64 w 99"/>
                <a:gd name="T5" fmla="*/ 48 h 95"/>
                <a:gd name="T6" fmla="*/ 74 w 99"/>
                <a:gd name="T7" fmla="*/ 52 h 95"/>
                <a:gd name="T8" fmla="*/ 63 w 99"/>
                <a:gd name="T9" fmla="*/ 52 h 95"/>
                <a:gd name="T10" fmla="*/ 50 w 99"/>
                <a:gd name="T11" fmla="*/ 42 h 95"/>
                <a:gd name="T12" fmla="*/ 50 w 99"/>
                <a:gd name="T13" fmla="*/ 30 h 95"/>
                <a:gd name="T14" fmla="*/ 54 w 99"/>
                <a:gd name="T15" fmla="*/ 20 h 95"/>
                <a:gd name="T16" fmla="*/ 54 w 99"/>
                <a:gd name="T17" fmla="*/ 31 h 95"/>
                <a:gd name="T18" fmla="*/ 50 w 99"/>
                <a:gd name="T19" fmla="*/ 42 h 95"/>
                <a:gd name="T20" fmla="*/ 49 w 99"/>
                <a:gd name="T21" fmla="*/ 49 h 95"/>
                <a:gd name="T22" fmla="*/ 47 w 99"/>
                <a:gd name="T23" fmla="*/ 49 h 95"/>
                <a:gd name="T24" fmla="*/ 47 w 99"/>
                <a:gd name="T25" fmla="*/ 46 h 95"/>
                <a:gd name="T26" fmla="*/ 50 w 99"/>
                <a:gd name="T27" fmla="*/ 46 h 95"/>
                <a:gd name="T28" fmla="*/ 49 w 99"/>
                <a:gd name="T29" fmla="*/ 49 h 95"/>
                <a:gd name="T30" fmla="*/ 49 w 99"/>
                <a:gd name="T31" fmla="*/ 63 h 95"/>
                <a:gd name="T32" fmla="*/ 46 w 99"/>
                <a:gd name="T33" fmla="*/ 74 h 95"/>
                <a:gd name="T34" fmla="*/ 45 w 99"/>
                <a:gd name="T35" fmla="*/ 63 h 95"/>
                <a:gd name="T36" fmla="*/ 48 w 99"/>
                <a:gd name="T37" fmla="*/ 52 h 95"/>
                <a:gd name="T38" fmla="*/ 49 w 99"/>
                <a:gd name="T39" fmla="*/ 63 h 95"/>
                <a:gd name="T40" fmla="*/ 31 w 99"/>
                <a:gd name="T41" fmla="*/ 49 h 95"/>
                <a:gd name="T42" fmla="*/ 20 w 99"/>
                <a:gd name="T43" fmla="*/ 46 h 95"/>
                <a:gd name="T44" fmla="*/ 31 w 99"/>
                <a:gd name="T45" fmla="*/ 45 h 95"/>
                <a:gd name="T46" fmla="*/ 42 w 99"/>
                <a:gd name="T47" fmla="*/ 47 h 95"/>
                <a:gd name="T48" fmla="*/ 31 w 99"/>
                <a:gd name="T49" fmla="*/ 49 h 95"/>
                <a:gd name="T50" fmla="*/ 72 w 99"/>
                <a:gd name="T51" fmla="*/ 30 h 95"/>
                <a:gd name="T52" fmla="*/ 63 w 99"/>
                <a:gd name="T53" fmla="*/ 0 h 95"/>
                <a:gd name="T54" fmla="*/ 54 w 99"/>
                <a:gd name="T55" fmla="*/ 9 h 95"/>
                <a:gd name="T56" fmla="*/ 46 w 99"/>
                <a:gd name="T57" fmla="*/ 2 h 95"/>
                <a:gd name="T58" fmla="*/ 38 w 99"/>
                <a:gd name="T59" fmla="*/ 33 h 95"/>
                <a:gd name="T60" fmla="*/ 7 w 99"/>
                <a:gd name="T61" fmla="*/ 32 h 95"/>
                <a:gd name="T62" fmla="*/ 11 w 99"/>
                <a:gd name="T63" fmla="*/ 42 h 95"/>
                <a:gd name="T64" fmla="*/ 0 w 99"/>
                <a:gd name="T65" fmla="*/ 48 h 95"/>
                <a:gd name="T66" fmla="*/ 27 w 99"/>
                <a:gd name="T67" fmla="*/ 65 h 95"/>
                <a:gd name="T68" fmla="*/ 36 w 99"/>
                <a:gd name="T69" fmla="*/ 95 h 95"/>
                <a:gd name="T70" fmla="*/ 45 w 99"/>
                <a:gd name="T71" fmla="*/ 86 h 95"/>
                <a:gd name="T72" fmla="*/ 54 w 99"/>
                <a:gd name="T73" fmla="*/ 92 h 95"/>
                <a:gd name="T74" fmla="*/ 61 w 99"/>
                <a:gd name="T75" fmla="*/ 62 h 95"/>
                <a:gd name="T76" fmla="*/ 92 w 99"/>
                <a:gd name="T77" fmla="*/ 63 h 95"/>
                <a:gd name="T78" fmla="*/ 88 w 99"/>
                <a:gd name="T79" fmla="*/ 53 h 95"/>
                <a:gd name="T80" fmla="*/ 99 w 99"/>
                <a:gd name="T81" fmla="*/ 47 h 95"/>
                <a:gd name="T82" fmla="*/ 72 w 99"/>
                <a:gd name="T83"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3" y="52"/>
                  </a:moveTo>
                  <a:cubicBezTo>
                    <a:pt x="57" y="51"/>
                    <a:pt x="53" y="49"/>
                    <a:pt x="53" y="48"/>
                  </a:cubicBezTo>
                  <a:cubicBezTo>
                    <a:pt x="53" y="47"/>
                    <a:pt x="58" y="47"/>
                    <a:pt x="64" y="48"/>
                  </a:cubicBezTo>
                  <a:cubicBezTo>
                    <a:pt x="70" y="49"/>
                    <a:pt x="74" y="52"/>
                    <a:pt x="74" y="52"/>
                  </a:cubicBezTo>
                  <a:cubicBezTo>
                    <a:pt x="74" y="52"/>
                    <a:pt x="69" y="53"/>
                    <a:pt x="63" y="52"/>
                  </a:cubicBezTo>
                  <a:close/>
                  <a:moveTo>
                    <a:pt x="50" y="42"/>
                  </a:moveTo>
                  <a:cubicBezTo>
                    <a:pt x="49" y="41"/>
                    <a:pt x="49" y="36"/>
                    <a:pt x="50" y="30"/>
                  </a:cubicBezTo>
                  <a:cubicBezTo>
                    <a:pt x="51" y="24"/>
                    <a:pt x="54" y="20"/>
                    <a:pt x="54" y="20"/>
                  </a:cubicBezTo>
                  <a:cubicBezTo>
                    <a:pt x="54" y="20"/>
                    <a:pt x="55" y="25"/>
                    <a:pt x="54" y="31"/>
                  </a:cubicBezTo>
                  <a:cubicBezTo>
                    <a:pt x="53" y="37"/>
                    <a:pt x="51" y="42"/>
                    <a:pt x="50" y="42"/>
                  </a:cubicBezTo>
                  <a:close/>
                  <a:moveTo>
                    <a:pt x="49" y="49"/>
                  </a:moveTo>
                  <a:cubicBezTo>
                    <a:pt x="49" y="50"/>
                    <a:pt x="47" y="50"/>
                    <a:pt x="47" y="49"/>
                  </a:cubicBezTo>
                  <a:cubicBezTo>
                    <a:pt x="46" y="48"/>
                    <a:pt x="46" y="46"/>
                    <a:pt x="47" y="46"/>
                  </a:cubicBezTo>
                  <a:cubicBezTo>
                    <a:pt x="48" y="45"/>
                    <a:pt x="49" y="45"/>
                    <a:pt x="50" y="46"/>
                  </a:cubicBezTo>
                  <a:cubicBezTo>
                    <a:pt x="51" y="47"/>
                    <a:pt x="50" y="48"/>
                    <a:pt x="49" y="49"/>
                  </a:cubicBezTo>
                  <a:close/>
                  <a:moveTo>
                    <a:pt x="49" y="63"/>
                  </a:moveTo>
                  <a:cubicBezTo>
                    <a:pt x="49" y="69"/>
                    <a:pt x="46" y="74"/>
                    <a:pt x="46" y="74"/>
                  </a:cubicBezTo>
                  <a:cubicBezTo>
                    <a:pt x="46" y="74"/>
                    <a:pt x="45" y="69"/>
                    <a:pt x="45" y="63"/>
                  </a:cubicBezTo>
                  <a:cubicBezTo>
                    <a:pt x="45" y="57"/>
                    <a:pt x="47" y="52"/>
                    <a:pt x="48" y="52"/>
                  </a:cubicBezTo>
                  <a:cubicBezTo>
                    <a:pt x="49" y="52"/>
                    <a:pt x="49" y="57"/>
                    <a:pt x="49" y="63"/>
                  </a:cubicBezTo>
                  <a:close/>
                  <a:moveTo>
                    <a:pt x="31" y="49"/>
                  </a:moveTo>
                  <a:cubicBezTo>
                    <a:pt x="25" y="48"/>
                    <a:pt x="20" y="46"/>
                    <a:pt x="20" y="46"/>
                  </a:cubicBezTo>
                  <a:cubicBezTo>
                    <a:pt x="20" y="46"/>
                    <a:pt x="25" y="44"/>
                    <a:pt x="31" y="45"/>
                  </a:cubicBezTo>
                  <a:cubicBezTo>
                    <a:pt x="38" y="45"/>
                    <a:pt x="42" y="46"/>
                    <a:pt x="42" y="47"/>
                  </a:cubicBezTo>
                  <a:cubicBezTo>
                    <a:pt x="42" y="49"/>
                    <a:pt x="37" y="49"/>
                    <a:pt x="31" y="49"/>
                  </a:cubicBezTo>
                  <a:close/>
                  <a:moveTo>
                    <a:pt x="72" y="30"/>
                  </a:moveTo>
                  <a:cubicBezTo>
                    <a:pt x="77" y="14"/>
                    <a:pt x="63" y="0"/>
                    <a:pt x="63" y="0"/>
                  </a:cubicBezTo>
                  <a:cubicBezTo>
                    <a:pt x="58" y="2"/>
                    <a:pt x="54" y="9"/>
                    <a:pt x="54" y="9"/>
                  </a:cubicBezTo>
                  <a:cubicBezTo>
                    <a:pt x="51" y="5"/>
                    <a:pt x="46" y="2"/>
                    <a:pt x="46" y="2"/>
                  </a:cubicBezTo>
                  <a:cubicBezTo>
                    <a:pt x="35" y="13"/>
                    <a:pt x="37" y="27"/>
                    <a:pt x="38" y="33"/>
                  </a:cubicBezTo>
                  <a:cubicBezTo>
                    <a:pt x="33" y="30"/>
                    <a:pt x="20" y="25"/>
                    <a:pt x="7" y="32"/>
                  </a:cubicBezTo>
                  <a:cubicBezTo>
                    <a:pt x="7" y="32"/>
                    <a:pt x="8" y="38"/>
                    <a:pt x="11" y="42"/>
                  </a:cubicBezTo>
                  <a:cubicBezTo>
                    <a:pt x="11" y="42"/>
                    <a:pt x="4" y="44"/>
                    <a:pt x="0" y="48"/>
                  </a:cubicBezTo>
                  <a:cubicBezTo>
                    <a:pt x="0" y="48"/>
                    <a:pt x="11" y="66"/>
                    <a:pt x="27" y="65"/>
                  </a:cubicBezTo>
                  <a:cubicBezTo>
                    <a:pt x="22" y="80"/>
                    <a:pt x="36" y="95"/>
                    <a:pt x="36" y="95"/>
                  </a:cubicBezTo>
                  <a:cubicBezTo>
                    <a:pt x="41" y="93"/>
                    <a:pt x="45" y="86"/>
                    <a:pt x="45" y="86"/>
                  </a:cubicBezTo>
                  <a:cubicBezTo>
                    <a:pt x="49" y="90"/>
                    <a:pt x="54" y="92"/>
                    <a:pt x="54" y="92"/>
                  </a:cubicBezTo>
                  <a:cubicBezTo>
                    <a:pt x="64" y="82"/>
                    <a:pt x="62" y="68"/>
                    <a:pt x="61" y="62"/>
                  </a:cubicBezTo>
                  <a:cubicBezTo>
                    <a:pt x="67" y="65"/>
                    <a:pt x="79" y="70"/>
                    <a:pt x="92" y="63"/>
                  </a:cubicBezTo>
                  <a:cubicBezTo>
                    <a:pt x="92" y="63"/>
                    <a:pt x="91" y="57"/>
                    <a:pt x="88" y="53"/>
                  </a:cubicBezTo>
                  <a:cubicBezTo>
                    <a:pt x="88" y="53"/>
                    <a:pt x="96" y="50"/>
                    <a:pt x="99" y="47"/>
                  </a:cubicBezTo>
                  <a:cubicBezTo>
                    <a:pt x="99" y="47"/>
                    <a:pt x="88" y="29"/>
                    <a:pt x="72"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40">
              <a:extLst>
                <a:ext uri="{FF2B5EF4-FFF2-40B4-BE49-F238E27FC236}">
                  <a16:creationId xmlns:a16="http://schemas.microsoft.com/office/drawing/2014/main" id="{35A5D08B-42B0-4D51-B168-105672D2F332}"/>
                </a:ext>
              </a:extLst>
            </p:cNvPr>
            <p:cNvSpPr>
              <a:spLocks noEditPoints="1"/>
            </p:cNvSpPr>
            <p:nvPr/>
          </p:nvSpPr>
          <p:spPr bwMode="auto">
            <a:xfrm>
              <a:off x="2359111" y="2584597"/>
              <a:ext cx="189494" cy="157376"/>
            </a:xfrm>
            <a:custGeom>
              <a:avLst/>
              <a:gdLst>
                <a:gd name="T0" fmla="*/ 42 w 64"/>
                <a:gd name="T1" fmla="*/ 21 h 59"/>
                <a:gd name="T2" fmla="*/ 35 w 64"/>
                <a:gd name="T3" fmla="*/ 26 h 59"/>
                <a:gd name="T4" fmla="*/ 39 w 64"/>
                <a:gd name="T5" fmla="*/ 19 h 59"/>
                <a:gd name="T6" fmla="*/ 46 w 64"/>
                <a:gd name="T7" fmla="*/ 14 h 59"/>
                <a:gd name="T8" fmla="*/ 42 w 64"/>
                <a:gd name="T9" fmla="*/ 21 h 59"/>
                <a:gd name="T10" fmla="*/ 38 w 64"/>
                <a:gd name="T11" fmla="*/ 38 h 59"/>
                <a:gd name="T12" fmla="*/ 33 w 64"/>
                <a:gd name="T13" fmla="*/ 31 h 59"/>
                <a:gd name="T14" fmla="*/ 40 w 64"/>
                <a:gd name="T15" fmla="*/ 36 h 59"/>
                <a:gd name="T16" fmla="*/ 45 w 64"/>
                <a:gd name="T17" fmla="*/ 43 h 59"/>
                <a:gd name="T18" fmla="*/ 38 w 64"/>
                <a:gd name="T19" fmla="*/ 38 h 59"/>
                <a:gd name="T20" fmla="*/ 31 w 64"/>
                <a:gd name="T21" fmla="*/ 30 h 59"/>
                <a:gd name="T22" fmla="*/ 29 w 64"/>
                <a:gd name="T23" fmla="*/ 29 h 59"/>
                <a:gd name="T24" fmla="*/ 31 w 64"/>
                <a:gd name="T25" fmla="*/ 27 h 59"/>
                <a:gd name="T26" fmla="*/ 33 w 64"/>
                <a:gd name="T27" fmla="*/ 29 h 59"/>
                <a:gd name="T28" fmla="*/ 31 w 64"/>
                <a:gd name="T29" fmla="*/ 30 h 59"/>
                <a:gd name="T30" fmla="*/ 25 w 64"/>
                <a:gd name="T31" fmla="*/ 39 h 59"/>
                <a:gd name="T32" fmla="*/ 18 w 64"/>
                <a:gd name="T33" fmla="*/ 44 h 59"/>
                <a:gd name="T34" fmla="*/ 22 w 64"/>
                <a:gd name="T35" fmla="*/ 37 h 59"/>
                <a:gd name="T36" fmla="*/ 29 w 64"/>
                <a:gd name="T37" fmla="*/ 31 h 59"/>
                <a:gd name="T38" fmla="*/ 25 w 64"/>
                <a:gd name="T39" fmla="*/ 39 h 59"/>
                <a:gd name="T40" fmla="*/ 14 w 64"/>
                <a:gd name="T41" fmla="*/ 15 h 59"/>
                <a:gd name="T42" fmla="*/ 22 w 64"/>
                <a:gd name="T43" fmla="*/ 20 h 59"/>
                <a:gd name="T44" fmla="*/ 27 w 64"/>
                <a:gd name="T45" fmla="*/ 26 h 59"/>
                <a:gd name="T46" fmla="*/ 20 w 64"/>
                <a:gd name="T47" fmla="*/ 22 h 59"/>
                <a:gd name="T48" fmla="*/ 14 w 64"/>
                <a:gd name="T49" fmla="*/ 15 h 59"/>
                <a:gd name="T50" fmla="*/ 53 w 64"/>
                <a:gd name="T51" fmla="*/ 28 h 59"/>
                <a:gd name="T52" fmla="*/ 61 w 64"/>
                <a:gd name="T53" fmla="*/ 6 h 59"/>
                <a:gd name="T54" fmla="*/ 51 w 64"/>
                <a:gd name="T55" fmla="*/ 7 h 59"/>
                <a:gd name="T56" fmla="*/ 49 w 64"/>
                <a:gd name="T57" fmla="*/ 0 h 59"/>
                <a:gd name="T58" fmla="*/ 31 w 64"/>
                <a:gd name="T59" fmla="*/ 15 h 59"/>
                <a:gd name="T60" fmla="*/ 12 w 64"/>
                <a:gd name="T61" fmla="*/ 1 h 59"/>
                <a:gd name="T62" fmla="*/ 11 w 64"/>
                <a:gd name="T63" fmla="*/ 9 h 59"/>
                <a:gd name="T64" fmla="*/ 1 w 64"/>
                <a:gd name="T65" fmla="*/ 8 h 59"/>
                <a:gd name="T66" fmla="*/ 10 w 64"/>
                <a:gd name="T67" fmla="*/ 30 h 59"/>
                <a:gd name="T68" fmla="*/ 3 w 64"/>
                <a:gd name="T69" fmla="*/ 53 h 59"/>
                <a:gd name="T70" fmla="*/ 12 w 64"/>
                <a:gd name="T71" fmla="*/ 51 h 59"/>
                <a:gd name="T72" fmla="*/ 15 w 64"/>
                <a:gd name="T73" fmla="*/ 59 h 59"/>
                <a:gd name="T74" fmla="*/ 32 w 64"/>
                <a:gd name="T75" fmla="*/ 43 h 59"/>
                <a:gd name="T76" fmla="*/ 51 w 64"/>
                <a:gd name="T77" fmla="*/ 57 h 59"/>
                <a:gd name="T78" fmla="*/ 53 w 64"/>
                <a:gd name="T79" fmla="*/ 49 h 59"/>
                <a:gd name="T80" fmla="*/ 63 w 64"/>
                <a:gd name="T81" fmla="*/ 50 h 59"/>
                <a:gd name="T82" fmla="*/ 53 w 64"/>
                <a:gd name="T83"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42" y="21"/>
                  </a:moveTo>
                  <a:cubicBezTo>
                    <a:pt x="38" y="24"/>
                    <a:pt x="35" y="26"/>
                    <a:pt x="35" y="26"/>
                  </a:cubicBezTo>
                  <a:cubicBezTo>
                    <a:pt x="34" y="25"/>
                    <a:pt x="36" y="22"/>
                    <a:pt x="39" y="19"/>
                  </a:cubicBezTo>
                  <a:cubicBezTo>
                    <a:pt x="43" y="16"/>
                    <a:pt x="46" y="14"/>
                    <a:pt x="46" y="14"/>
                  </a:cubicBezTo>
                  <a:cubicBezTo>
                    <a:pt x="46" y="14"/>
                    <a:pt x="45" y="18"/>
                    <a:pt x="42" y="21"/>
                  </a:cubicBezTo>
                  <a:close/>
                  <a:moveTo>
                    <a:pt x="38" y="38"/>
                  </a:moveTo>
                  <a:cubicBezTo>
                    <a:pt x="35" y="35"/>
                    <a:pt x="33" y="32"/>
                    <a:pt x="33" y="31"/>
                  </a:cubicBezTo>
                  <a:cubicBezTo>
                    <a:pt x="34" y="30"/>
                    <a:pt x="37" y="33"/>
                    <a:pt x="40" y="36"/>
                  </a:cubicBezTo>
                  <a:cubicBezTo>
                    <a:pt x="44" y="39"/>
                    <a:pt x="45" y="43"/>
                    <a:pt x="45" y="43"/>
                  </a:cubicBezTo>
                  <a:cubicBezTo>
                    <a:pt x="45" y="43"/>
                    <a:pt x="41" y="41"/>
                    <a:pt x="38" y="38"/>
                  </a:cubicBezTo>
                  <a:close/>
                  <a:moveTo>
                    <a:pt x="31" y="30"/>
                  </a:moveTo>
                  <a:cubicBezTo>
                    <a:pt x="30" y="30"/>
                    <a:pt x="29" y="30"/>
                    <a:pt x="29" y="29"/>
                  </a:cubicBezTo>
                  <a:cubicBezTo>
                    <a:pt x="29" y="28"/>
                    <a:pt x="30" y="27"/>
                    <a:pt x="31" y="27"/>
                  </a:cubicBezTo>
                  <a:cubicBezTo>
                    <a:pt x="32" y="27"/>
                    <a:pt x="32" y="28"/>
                    <a:pt x="33" y="29"/>
                  </a:cubicBezTo>
                  <a:cubicBezTo>
                    <a:pt x="33" y="29"/>
                    <a:pt x="32" y="30"/>
                    <a:pt x="31" y="30"/>
                  </a:cubicBezTo>
                  <a:close/>
                  <a:moveTo>
                    <a:pt x="25" y="39"/>
                  </a:moveTo>
                  <a:cubicBezTo>
                    <a:pt x="22" y="42"/>
                    <a:pt x="18" y="44"/>
                    <a:pt x="18" y="44"/>
                  </a:cubicBezTo>
                  <a:cubicBezTo>
                    <a:pt x="18" y="44"/>
                    <a:pt x="19" y="40"/>
                    <a:pt x="22" y="37"/>
                  </a:cubicBezTo>
                  <a:cubicBezTo>
                    <a:pt x="25" y="33"/>
                    <a:pt x="28" y="31"/>
                    <a:pt x="29" y="31"/>
                  </a:cubicBezTo>
                  <a:cubicBezTo>
                    <a:pt x="29" y="32"/>
                    <a:pt x="28" y="35"/>
                    <a:pt x="25" y="39"/>
                  </a:cubicBezTo>
                  <a:close/>
                  <a:moveTo>
                    <a:pt x="14" y="15"/>
                  </a:moveTo>
                  <a:cubicBezTo>
                    <a:pt x="14" y="15"/>
                    <a:pt x="18" y="17"/>
                    <a:pt x="22" y="20"/>
                  </a:cubicBezTo>
                  <a:cubicBezTo>
                    <a:pt x="25" y="22"/>
                    <a:pt x="28" y="25"/>
                    <a:pt x="27" y="26"/>
                  </a:cubicBezTo>
                  <a:cubicBezTo>
                    <a:pt x="27" y="27"/>
                    <a:pt x="23" y="25"/>
                    <a:pt x="20" y="22"/>
                  </a:cubicBezTo>
                  <a:cubicBezTo>
                    <a:pt x="16" y="19"/>
                    <a:pt x="14" y="15"/>
                    <a:pt x="14" y="15"/>
                  </a:cubicBezTo>
                  <a:close/>
                  <a:moveTo>
                    <a:pt x="53" y="28"/>
                  </a:moveTo>
                  <a:cubicBezTo>
                    <a:pt x="63" y="21"/>
                    <a:pt x="61" y="6"/>
                    <a:pt x="61" y="6"/>
                  </a:cubicBezTo>
                  <a:cubicBezTo>
                    <a:pt x="57" y="5"/>
                    <a:pt x="51" y="7"/>
                    <a:pt x="51" y="7"/>
                  </a:cubicBezTo>
                  <a:cubicBezTo>
                    <a:pt x="51" y="4"/>
                    <a:pt x="49" y="0"/>
                    <a:pt x="49" y="0"/>
                  </a:cubicBezTo>
                  <a:cubicBezTo>
                    <a:pt x="38" y="2"/>
                    <a:pt x="33" y="11"/>
                    <a:pt x="31" y="15"/>
                  </a:cubicBezTo>
                  <a:cubicBezTo>
                    <a:pt x="29" y="11"/>
                    <a:pt x="24" y="2"/>
                    <a:pt x="12" y="1"/>
                  </a:cubicBezTo>
                  <a:cubicBezTo>
                    <a:pt x="12" y="1"/>
                    <a:pt x="11" y="5"/>
                    <a:pt x="11" y="9"/>
                  </a:cubicBezTo>
                  <a:cubicBezTo>
                    <a:pt x="11" y="9"/>
                    <a:pt x="5" y="7"/>
                    <a:pt x="1" y="8"/>
                  </a:cubicBezTo>
                  <a:cubicBezTo>
                    <a:pt x="1" y="8"/>
                    <a:pt x="0" y="23"/>
                    <a:pt x="10" y="30"/>
                  </a:cubicBezTo>
                  <a:cubicBezTo>
                    <a:pt x="0" y="37"/>
                    <a:pt x="3" y="53"/>
                    <a:pt x="3" y="53"/>
                  </a:cubicBezTo>
                  <a:cubicBezTo>
                    <a:pt x="7" y="53"/>
                    <a:pt x="12" y="51"/>
                    <a:pt x="12" y="51"/>
                  </a:cubicBezTo>
                  <a:cubicBezTo>
                    <a:pt x="13" y="55"/>
                    <a:pt x="15" y="59"/>
                    <a:pt x="15" y="59"/>
                  </a:cubicBezTo>
                  <a:cubicBezTo>
                    <a:pt x="26" y="57"/>
                    <a:pt x="31" y="48"/>
                    <a:pt x="32" y="43"/>
                  </a:cubicBezTo>
                  <a:cubicBezTo>
                    <a:pt x="35" y="47"/>
                    <a:pt x="40" y="56"/>
                    <a:pt x="51" y="57"/>
                  </a:cubicBezTo>
                  <a:cubicBezTo>
                    <a:pt x="51" y="57"/>
                    <a:pt x="53" y="53"/>
                    <a:pt x="53" y="49"/>
                  </a:cubicBezTo>
                  <a:cubicBezTo>
                    <a:pt x="53" y="49"/>
                    <a:pt x="59" y="51"/>
                    <a:pt x="63" y="50"/>
                  </a:cubicBezTo>
                  <a:cubicBezTo>
                    <a:pt x="63" y="50"/>
                    <a:pt x="64" y="35"/>
                    <a:pt x="53"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41">
              <a:extLst>
                <a:ext uri="{FF2B5EF4-FFF2-40B4-BE49-F238E27FC236}">
                  <a16:creationId xmlns:a16="http://schemas.microsoft.com/office/drawing/2014/main" id="{CB0294B1-F0CC-43BD-972C-5161AF1875E4}"/>
                </a:ext>
              </a:extLst>
            </p:cNvPr>
            <p:cNvSpPr>
              <a:spLocks noEditPoints="1"/>
            </p:cNvSpPr>
            <p:nvPr/>
          </p:nvSpPr>
          <p:spPr bwMode="auto">
            <a:xfrm>
              <a:off x="2487580" y="2186341"/>
              <a:ext cx="109199" cy="99565"/>
            </a:xfrm>
            <a:custGeom>
              <a:avLst/>
              <a:gdLst>
                <a:gd name="T0" fmla="*/ 29 w 37"/>
                <a:gd name="T1" fmla="*/ 24 h 37"/>
                <a:gd name="T2" fmla="*/ 24 w 37"/>
                <a:gd name="T3" fmla="*/ 22 h 37"/>
                <a:gd name="T4" fmla="*/ 21 w 37"/>
                <a:gd name="T5" fmla="*/ 20 h 37"/>
                <a:gd name="T6" fmla="*/ 25 w 37"/>
                <a:gd name="T7" fmla="*/ 21 h 37"/>
                <a:gd name="T8" fmla="*/ 29 w 37"/>
                <a:gd name="T9" fmla="*/ 24 h 37"/>
                <a:gd name="T10" fmla="*/ 20 w 37"/>
                <a:gd name="T11" fmla="*/ 16 h 37"/>
                <a:gd name="T12" fmla="*/ 21 w 37"/>
                <a:gd name="T13" fmla="*/ 12 h 37"/>
                <a:gd name="T14" fmla="*/ 24 w 37"/>
                <a:gd name="T15" fmla="*/ 8 h 37"/>
                <a:gd name="T16" fmla="*/ 23 w 37"/>
                <a:gd name="T17" fmla="*/ 12 h 37"/>
                <a:gd name="T18" fmla="*/ 20 w 37"/>
                <a:gd name="T19" fmla="*/ 16 h 37"/>
                <a:gd name="T20" fmla="*/ 19 w 37"/>
                <a:gd name="T21" fmla="*/ 19 h 37"/>
                <a:gd name="T22" fmla="*/ 18 w 37"/>
                <a:gd name="T23" fmla="*/ 18 h 37"/>
                <a:gd name="T24" fmla="*/ 19 w 37"/>
                <a:gd name="T25" fmla="*/ 17 h 37"/>
                <a:gd name="T26" fmla="*/ 20 w 37"/>
                <a:gd name="T27" fmla="*/ 18 h 37"/>
                <a:gd name="T28" fmla="*/ 19 w 37"/>
                <a:gd name="T29" fmla="*/ 19 h 37"/>
                <a:gd name="T30" fmla="*/ 16 w 37"/>
                <a:gd name="T31" fmla="*/ 24 h 37"/>
                <a:gd name="T32" fmla="*/ 13 w 37"/>
                <a:gd name="T33" fmla="*/ 27 h 37"/>
                <a:gd name="T34" fmla="*/ 15 w 37"/>
                <a:gd name="T35" fmla="*/ 23 h 37"/>
                <a:gd name="T36" fmla="*/ 18 w 37"/>
                <a:gd name="T37" fmla="*/ 20 h 37"/>
                <a:gd name="T38" fmla="*/ 16 w 37"/>
                <a:gd name="T39" fmla="*/ 24 h 37"/>
                <a:gd name="T40" fmla="*/ 9 w 37"/>
                <a:gd name="T41" fmla="*/ 14 h 37"/>
                <a:gd name="T42" fmla="*/ 13 w 37"/>
                <a:gd name="T43" fmla="*/ 15 h 37"/>
                <a:gd name="T44" fmla="*/ 17 w 37"/>
                <a:gd name="T45" fmla="*/ 17 h 37"/>
                <a:gd name="T46" fmla="*/ 13 w 37"/>
                <a:gd name="T47" fmla="*/ 16 h 37"/>
                <a:gd name="T48" fmla="*/ 9 w 37"/>
                <a:gd name="T49" fmla="*/ 14 h 37"/>
                <a:gd name="T50" fmla="*/ 26 w 37"/>
                <a:gd name="T51" fmla="*/ 0 h 37"/>
                <a:gd name="T52" fmla="*/ 15 w 37"/>
                <a:gd name="T53" fmla="*/ 8 h 37"/>
                <a:gd name="T54" fmla="*/ 2 w 37"/>
                <a:gd name="T55" fmla="*/ 8 h 37"/>
                <a:gd name="T56" fmla="*/ 4 w 37"/>
                <a:gd name="T57" fmla="*/ 12 h 37"/>
                <a:gd name="T58" fmla="*/ 0 w 37"/>
                <a:gd name="T59" fmla="*/ 15 h 37"/>
                <a:gd name="T60" fmla="*/ 11 w 37"/>
                <a:gd name="T61" fmla="*/ 21 h 37"/>
                <a:gd name="T62" fmla="*/ 6 w 37"/>
                <a:gd name="T63" fmla="*/ 33 h 37"/>
                <a:gd name="T64" fmla="*/ 10 w 37"/>
                <a:gd name="T65" fmla="*/ 32 h 37"/>
                <a:gd name="T66" fmla="*/ 11 w 37"/>
                <a:gd name="T67" fmla="*/ 37 h 37"/>
                <a:gd name="T68" fmla="*/ 22 w 37"/>
                <a:gd name="T69" fmla="*/ 29 h 37"/>
                <a:gd name="T70" fmla="*/ 35 w 37"/>
                <a:gd name="T71" fmla="*/ 30 h 37"/>
                <a:gd name="T72" fmla="*/ 33 w 37"/>
                <a:gd name="T73" fmla="*/ 25 h 37"/>
                <a:gd name="T74" fmla="*/ 37 w 37"/>
                <a:gd name="T75" fmla="*/ 23 h 37"/>
                <a:gd name="T76" fmla="*/ 26 w 37"/>
                <a:gd name="T77" fmla="*/ 16 h 37"/>
                <a:gd name="T78" fmla="*/ 31 w 37"/>
                <a:gd name="T79" fmla="*/ 5 h 37"/>
                <a:gd name="T80" fmla="*/ 27 w 37"/>
                <a:gd name="T81" fmla="*/ 5 h 37"/>
                <a:gd name="T82" fmla="*/ 26 w 37"/>
                <a:gd name="T8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7">
                  <a:moveTo>
                    <a:pt x="29" y="24"/>
                  </a:moveTo>
                  <a:cubicBezTo>
                    <a:pt x="29" y="24"/>
                    <a:pt x="27" y="23"/>
                    <a:pt x="24" y="22"/>
                  </a:cubicBezTo>
                  <a:cubicBezTo>
                    <a:pt x="22" y="21"/>
                    <a:pt x="21" y="20"/>
                    <a:pt x="21" y="20"/>
                  </a:cubicBezTo>
                  <a:cubicBezTo>
                    <a:pt x="21" y="19"/>
                    <a:pt x="23" y="20"/>
                    <a:pt x="25" y="21"/>
                  </a:cubicBezTo>
                  <a:cubicBezTo>
                    <a:pt x="27" y="22"/>
                    <a:pt x="29" y="24"/>
                    <a:pt x="29" y="24"/>
                  </a:cubicBezTo>
                  <a:close/>
                  <a:moveTo>
                    <a:pt x="20" y="16"/>
                  </a:moveTo>
                  <a:cubicBezTo>
                    <a:pt x="19" y="16"/>
                    <a:pt x="20" y="14"/>
                    <a:pt x="21" y="12"/>
                  </a:cubicBezTo>
                  <a:cubicBezTo>
                    <a:pt x="22" y="9"/>
                    <a:pt x="24" y="8"/>
                    <a:pt x="24" y="8"/>
                  </a:cubicBezTo>
                  <a:cubicBezTo>
                    <a:pt x="24" y="8"/>
                    <a:pt x="24" y="10"/>
                    <a:pt x="23" y="12"/>
                  </a:cubicBezTo>
                  <a:cubicBezTo>
                    <a:pt x="21" y="14"/>
                    <a:pt x="20" y="16"/>
                    <a:pt x="20" y="16"/>
                  </a:cubicBezTo>
                  <a:close/>
                  <a:moveTo>
                    <a:pt x="19" y="19"/>
                  </a:moveTo>
                  <a:cubicBezTo>
                    <a:pt x="19" y="19"/>
                    <a:pt x="18" y="19"/>
                    <a:pt x="18" y="18"/>
                  </a:cubicBezTo>
                  <a:cubicBezTo>
                    <a:pt x="18" y="18"/>
                    <a:pt x="18" y="18"/>
                    <a:pt x="19" y="17"/>
                  </a:cubicBezTo>
                  <a:cubicBezTo>
                    <a:pt x="19" y="17"/>
                    <a:pt x="20" y="17"/>
                    <a:pt x="20" y="18"/>
                  </a:cubicBezTo>
                  <a:cubicBezTo>
                    <a:pt x="20" y="18"/>
                    <a:pt x="20" y="19"/>
                    <a:pt x="19" y="19"/>
                  </a:cubicBezTo>
                  <a:close/>
                  <a:moveTo>
                    <a:pt x="16" y="24"/>
                  </a:moveTo>
                  <a:cubicBezTo>
                    <a:pt x="15" y="26"/>
                    <a:pt x="13" y="27"/>
                    <a:pt x="13" y="27"/>
                  </a:cubicBezTo>
                  <a:cubicBezTo>
                    <a:pt x="13" y="27"/>
                    <a:pt x="13" y="25"/>
                    <a:pt x="15" y="23"/>
                  </a:cubicBezTo>
                  <a:cubicBezTo>
                    <a:pt x="16" y="21"/>
                    <a:pt x="18" y="20"/>
                    <a:pt x="18" y="20"/>
                  </a:cubicBezTo>
                  <a:cubicBezTo>
                    <a:pt x="18" y="20"/>
                    <a:pt x="18" y="22"/>
                    <a:pt x="16" y="24"/>
                  </a:cubicBezTo>
                  <a:close/>
                  <a:moveTo>
                    <a:pt x="9" y="14"/>
                  </a:moveTo>
                  <a:cubicBezTo>
                    <a:pt x="9" y="14"/>
                    <a:pt x="11" y="14"/>
                    <a:pt x="13" y="15"/>
                  </a:cubicBezTo>
                  <a:cubicBezTo>
                    <a:pt x="16" y="16"/>
                    <a:pt x="17" y="17"/>
                    <a:pt x="17" y="17"/>
                  </a:cubicBezTo>
                  <a:cubicBezTo>
                    <a:pt x="17" y="18"/>
                    <a:pt x="15" y="17"/>
                    <a:pt x="13" y="16"/>
                  </a:cubicBezTo>
                  <a:cubicBezTo>
                    <a:pt x="10" y="16"/>
                    <a:pt x="9" y="14"/>
                    <a:pt x="9" y="14"/>
                  </a:cubicBezTo>
                  <a:close/>
                  <a:moveTo>
                    <a:pt x="26" y="0"/>
                  </a:moveTo>
                  <a:cubicBezTo>
                    <a:pt x="26" y="0"/>
                    <a:pt x="18" y="2"/>
                    <a:pt x="15" y="8"/>
                  </a:cubicBezTo>
                  <a:cubicBezTo>
                    <a:pt x="10" y="4"/>
                    <a:pt x="2" y="8"/>
                    <a:pt x="2" y="8"/>
                  </a:cubicBezTo>
                  <a:cubicBezTo>
                    <a:pt x="2" y="10"/>
                    <a:pt x="4" y="12"/>
                    <a:pt x="4" y="12"/>
                  </a:cubicBezTo>
                  <a:cubicBezTo>
                    <a:pt x="2" y="13"/>
                    <a:pt x="0" y="15"/>
                    <a:pt x="0" y="15"/>
                  </a:cubicBezTo>
                  <a:cubicBezTo>
                    <a:pt x="3" y="20"/>
                    <a:pt x="9" y="21"/>
                    <a:pt x="11" y="21"/>
                  </a:cubicBezTo>
                  <a:cubicBezTo>
                    <a:pt x="9" y="23"/>
                    <a:pt x="5" y="27"/>
                    <a:pt x="6" y="33"/>
                  </a:cubicBezTo>
                  <a:cubicBezTo>
                    <a:pt x="6" y="33"/>
                    <a:pt x="8" y="33"/>
                    <a:pt x="10" y="32"/>
                  </a:cubicBezTo>
                  <a:cubicBezTo>
                    <a:pt x="10" y="32"/>
                    <a:pt x="10" y="35"/>
                    <a:pt x="11" y="37"/>
                  </a:cubicBezTo>
                  <a:cubicBezTo>
                    <a:pt x="11" y="37"/>
                    <a:pt x="20" y="35"/>
                    <a:pt x="22" y="29"/>
                  </a:cubicBezTo>
                  <a:cubicBezTo>
                    <a:pt x="27" y="33"/>
                    <a:pt x="35" y="30"/>
                    <a:pt x="35" y="30"/>
                  </a:cubicBezTo>
                  <a:cubicBezTo>
                    <a:pt x="35" y="28"/>
                    <a:pt x="33" y="25"/>
                    <a:pt x="33" y="25"/>
                  </a:cubicBezTo>
                  <a:cubicBezTo>
                    <a:pt x="35" y="24"/>
                    <a:pt x="37" y="23"/>
                    <a:pt x="37" y="23"/>
                  </a:cubicBezTo>
                  <a:cubicBezTo>
                    <a:pt x="34" y="18"/>
                    <a:pt x="29" y="17"/>
                    <a:pt x="26" y="16"/>
                  </a:cubicBezTo>
                  <a:cubicBezTo>
                    <a:pt x="28" y="15"/>
                    <a:pt x="32" y="11"/>
                    <a:pt x="31" y="5"/>
                  </a:cubicBezTo>
                  <a:cubicBezTo>
                    <a:pt x="31" y="5"/>
                    <a:pt x="29" y="5"/>
                    <a:pt x="27" y="5"/>
                  </a:cubicBezTo>
                  <a:cubicBezTo>
                    <a:pt x="27" y="5"/>
                    <a:pt x="27" y="2"/>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2">
              <a:extLst>
                <a:ext uri="{FF2B5EF4-FFF2-40B4-BE49-F238E27FC236}">
                  <a16:creationId xmlns:a16="http://schemas.microsoft.com/office/drawing/2014/main" id="{BCA2DE05-49B4-4F19-8EA9-613E603AC450}"/>
                </a:ext>
              </a:extLst>
            </p:cNvPr>
            <p:cNvSpPr>
              <a:spLocks noEditPoints="1"/>
            </p:cNvSpPr>
            <p:nvPr/>
          </p:nvSpPr>
          <p:spPr bwMode="auto">
            <a:xfrm>
              <a:off x="2693132" y="2639198"/>
              <a:ext cx="160587" cy="141317"/>
            </a:xfrm>
            <a:custGeom>
              <a:avLst/>
              <a:gdLst>
                <a:gd name="T0" fmla="*/ 27 w 55"/>
                <a:gd name="T1" fmla="*/ 25 h 53"/>
                <a:gd name="T2" fmla="*/ 36 w 55"/>
                <a:gd name="T3" fmla="*/ 36 h 53"/>
                <a:gd name="T4" fmla="*/ 27 w 55"/>
                <a:gd name="T5" fmla="*/ 26 h 53"/>
                <a:gd name="T6" fmla="*/ 29 w 55"/>
                <a:gd name="T7" fmla="*/ 42 h 53"/>
                <a:gd name="T8" fmla="*/ 30 w 55"/>
                <a:gd name="T9" fmla="*/ 45 h 53"/>
                <a:gd name="T10" fmla="*/ 29 w 55"/>
                <a:gd name="T11" fmla="*/ 42 h 53"/>
                <a:gd name="T12" fmla="*/ 20 w 55"/>
                <a:gd name="T13" fmla="*/ 38 h 53"/>
                <a:gd name="T14" fmla="*/ 25 w 55"/>
                <a:gd name="T15" fmla="*/ 26 h 53"/>
                <a:gd name="T16" fmla="*/ 11 w 55"/>
                <a:gd name="T17" fmla="*/ 37 h 53"/>
                <a:gd name="T18" fmla="*/ 9 w 55"/>
                <a:gd name="T19" fmla="*/ 34 h 53"/>
                <a:gd name="T20" fmla="*/ 25 w 55"/>
                <a:gd name="T21" fmla="*/ 25 h 53"/>
                <a:gd name="T22" fmla="*/ 12 w 55"/>
                <a:gd name="T23" fmla="*/ 22 h 53"/>
                <a:gd name="T24" fmla="*/ 12 w 55"/>
                <a:gd name="T25" fmla="*/ 14 h 53"/>
                <a:gd name="T26" fmla="*/ 10 w 55"/>
                <a:gd name="T27" fmla="*/ 13 h 53"/>
                <a:gd name="T28" fmla="*/ 13 w 55"/>
                <a:gd name="T29" fmla="*/ 14 h 53"/>
                <a:gd name="T30" fmla="*/ 26 w 55"/>
                <a:gd name="T31" fmla="*/ 24 h 53"/>
                <a:gd name="T32" fmla="*/ 25 w 55"/>
                <a:gd name="T33" fmla="*/ 13 h 53"/>
                <a:gd name="T34" fmla="*/ 36 w 55"/>
                <a:gd name="T35" fmla="*/ 10 h 53"/>
                <a:gd name="T36" fmla="*/ 36 w 55"/>
                <a:gd name="T37" fmla="*/ 8 h 53"/>
                <a:gd name="T38" fmla="*/ 38 w 55"/>
                <a:gd name="T39" fmla="*/ 10 h 53"/>
                <a:gd name="T40" fmla="*/ 27 w 55"/>
                <a:gd name="T41" fmla="*/ 25 h 53"/>
                <a:gd name="T42" fmla="*/ 39 w 55"/>
                <a:gd name="T43" fmla="*/ 16 h 53"/>
                <a:gd name="T44" fmla="*/ 28 w 55"/>
                <a:gd name="T45" fmla="*/ 25 h 53"/>
                <a:gd name="T46" fmla="*/ 46 w 55"/>
                <a:gd name="T47" fmla="*/ 28 h 53"/>
                <a:gd name="T48" fmla="*/ 45 w 55"/>
                <a:gd name="T49" fmla="*/ 32 h 53"/>
                <a:gd name="T50" fmla="*/ 54 w 55"/>
                <a:gd name="T51" fmla="*/ 27 h 53"/>
                <a:gd name="T52" fmla="*/ 48 w 55"/>
                <a:gd name="T53" fmla="*/ 9 h 53"/>
                <a:gd name="T54" fmla="*/ 26 w 55"/>
                <a:gd name="T55" fmla="*/ 10 h 53"/>
                <a:gd name="T56" fmla="*/ 14 w 55"/>
                <a:gd name="T57" fmla="*/ 4 h 53"/>
                <a:gd name="T58" fmla="*/ 9 w 55"/>
                <a:gd name="T59" fmla="*/ 23 h 53"/>
                <a:gd name="T60" fmla="*/ 14 w 55"/>
                <a:gd name="T61" fmla="*/ 44 h 53"/>
                <a:gd name="T62" fmla="*/ 18 w 55"/>
                <a:gd name="T63" fmla="*/ 43 h 53"/>
                <a:gd name="T64" fmla="*/ 40 w 55"/>
                <a:gd name="T65" fmla="*/ 40 h 53"/>
                <a:gd name="T66" fmla="*/ 45 w 55"/>
                <a:gd name="T67" fmla="*/ 3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53">
                  <a:moveTo>
                    <a:pt x="44" y="30"/>
                  </a:moveTo>
                  <a:cubicBezTo>
                    <a:pt x="27" y="25"/>
                    <a:pt x="27" y="25"/>
                    <a:pt x="27" y="25"/>
                  </a:cubicBezTo>
                  <a:cubicBezTo>
                    <a:pt x="36" y="36"/>
                    <a:pt x="36" y="36"/>
                    <a:pt x="36" y="36"/>
                  </a:cubicBezTo>
                  <a:cubicBezTo>
                    <a:pt x="36" y="36"/>
                    <a:pt x="36" y="36"/>
                    <a:pt x="36" y="36"/>
                  </a:cubicBezTo>
                  <a:cubicBezTo>
                    <a:pt x="27" y="26"/>
                    <a:pt x="27" y="26"/>
                    <a:pt x="27" y="26"/>
                  </a:cubicBezTo>
                  <a:cubicBezTo>
                    <a:pt x="27" y="26"/>
                    <a:pt x="27" y="26"/>
                    <a:pt x="27" y="26"/>
                  </a:cubicBezTo>
                  <a:cubicBezTo>
                    <a:pt x="27" y="26"/>
                    <a:pt x="27" y="26"/>
                    <a:pt x="27" y="26"/>
                  </a:cubicBezTo>
                  <a:cubicBezTo>
                    <a:pt x="29" y="42"/>
                    <a:pt x="29" y="42"/>
                    <a:pt x="29" y="42"/>
                  </a:cubicBezTo>
                  <a:cubicBezTo>
                    <a:pt x="30" y="42"/>
                    <a:pt x="31" y="43"/>
                    <a:pt x="31" y="43"/>
                  </a:cubicBezTo>
                  <a:cubicBezTo>
                    <a:pt x="31" y="44"/>
                    <a:pt x="31" y="45"/>
                    <a:pt x="30" y="45"/>
                  </a:cubicBezTo>
                  <a:cubicBezTo>
                    <a:pt x="29" y="46"/>
                    <a:pt x="28" y="45"/>
                    <a:pt x="28" y="44"/>
                  </a:cubicBezTo>
                  <a:cubicBezTo>
                    <a:pt x="28" y="43"/>
                    <a:pt x="28" y="43"/>
                    <a:pt x="29" y="42"/>
                  </a:cubicBezTo>
                  <a:cubicBezTo>
                    <a:pt x="26" y="26"/>
                    <a:pt x="26" y="26"/>
                    <a:pt x="26" y="26"/>
                  </a:cubicBezTo>
                  <a:cubicBezTo>
                    <a:pt x="20" y="38"/>
                    <a:pt x="20" y="38"/>
                    <a:pt x="20" y="38"/>
                  </a:cubicBezTo>
                  <a:cubicBezTo>
                    <a:pt x="20" y="38"/>
                    <a:pt x="20" y="38"/>
                    <a:pt x="20" y="38"/>
                  </a:cubicBezTo>
                  <a:cubicBezTo>
                    <a:pt x="25" y="26"/>
                    <a:pt x="25" y="26"/>
                    <a:pt x="25" y="26"/>
                  </a:cubicBezTo>
                  <a:cubicBezTo>
                    <a:pt x="12" y="35"/>
                    <a:pt x="12" y="35"/>
                    <a:pt x="12" y="35"/>
                  </a:cubicBezTo>
                  <a:cubicBezTo>
                    <a:pt x="12" y="36"/>
                    <a:pt x="12" y="36"/>
                    <a:pt x="11" y="37"/>
                  </a:cubicBezTo>
                  <a:cubicBezTo>
                    <a:pt x="10" y="37"/>
                    <a:pt x="9" y="37"/>
                    <a:pt x="9" y="36"/>
                  </a:cubicBezTo>
                  <a:cubicBezTo>
                    <a:pt x="8" y="36"/>
                    <a:pt x="8" y="35"/>
                    <a:pt x="9" y="34"/>
                  </a:cubicBezTo>
                  <a:cubicBezTo>
                    <a:pt x="10" y="34"/>
                    <a:pt x="11" y="34"/>
                    <a:pt x="11" y="34"/>
                  </a:cubicBezTo>
                  <a:cubicBezTo>
                    <a:pt x="25" y="25"/>
                    <a:pt x="25" y="25"/>
                    <a:pt x="25" y="25"/>
                  </a:cubicBezTo>
                  <a:cubicBezTo>
                    <a:pt x="12" y="22"/>
                    <a:pt x="12" y="22"/>
                    <a:pt x="12" y="22"/>
                  </a:cubicBezTo>
                  <a:cubicBezTo>
                    <a:pt x="12" y="22"/>
                    <a:pt x="12" y="22"/>
                    <a:pt x="12" y="22"/>
                  </a:cubicBezTo>
                  <a:cubicBezTo>
                    <a:pt x="26" y="25"/>
                    <a:pt x="26" y="25"/>
                    <a:pt x="26" y="25"/>
                  </a:cubicBezTo>
                  <a:cubicBezTo>
                    <a:pt x="12" y="14"/>
                    <a:pt x="12" y="14"/>
                    <a:pt x="12" y="14"/>
                  </a:cubicBezTo>
                  <a:cubicBezTo>
                    <a:pt x="12" y="15"/>
                    <a:pt x="11" y="15"/>
                    <a:pt x="11" y="15"/>
                  </a:cubicBezTo>
                  <a:cubicBezTo>
                    <a:pt x="10" y="14"/>
                    <a:pt x="9" y="14"/>
                    <a:pt x="10" y="13"/>
                  </a:cubicBezTo>
                  <a:cubicBezTo>
                    <a:pt x="10" y="12"/>
                    <a:pt x="11" y="11"/>
                    <a:pt x="12" y="12"/>
                  </a:cubicBezTo>
                  <a:cubicBezTo>
                    <a:pt x="13" y="12"/>
                    <a:pt x="13" y="13"/>
                    <a:pt x="13" y="14"/>
                  </a:cubicBezTo>
                  <a:cubicBezTo>
                    <a:pt x="13" y="14"/>
                    <a:pt x="13" y="14"/>
                    <a:pt x="13" y="14"/>
                  </a:cubicBezTo>
                  <a:cubicBezTo>
                    <a:pt x="26" y="24"/>
                    <a:pt x="26" y="24"/>
                    <a:pt x="26" y="24"/>
                  </a:cubicBezTo>
                  <a:cubicBezTo>
                    <a:pt x="24" y="13"/>
                    <a:pt x="24" y="13"/>
                    <a:pt x="24" y="13"/>
                  </a:cubicBezTo>
                  <a:cubicBezTo>
                    <a:pt x="25" y="13"/>
                    <a:pt x="25" y="13"/>
                    <a:pt x="25" y="13"/>
                  </a:cubicBezTo>
                  <a:cubicBezTo>
                    <a:pt x="27" y="24"/>
                    <a:pt x="27" y="24"/>
                    <a:pt x="27" y="24"/>
                  </a:cubicBezTo>
                  <a:cubicBezTo>
                    <a:pt x="36" y="10"/>
                    <a:pt x="36" y="10"/>
                    <a:pt x="36" y="10"/>
                  </a:cubicBezTo>
                  <a:cubicBezTo>
                    <a:pt x="36" y="10"/>
                    <a:pt x="36" y="10"/>
                    <a:pt x="36" y="10"/>
                  </a:cubicBezTo>
                  <a:cubicBezTo>
                    <a:pt x="35" y="9"/>
                    <a:pt x="35" y="8"/>
                    <a:pt x="36" y="8"/>
                  </a:cubicBezTo>
                  <a:cubicBezTo>
                    <a:pt x="37" y="7"/>
                    <a:pt x="38" y="7"/>
                    <a:pt x="39" y="8"/>
                  </a:cubicBezTo>
                  <a:cubicBezTo>
                    <a:pt x="39" y="9"/>
                    <a:pt x="39" y="10"/>
                    <a:pt x="38" y="10"/>
                  </a:cubicBezTo>
                  <a:cubicBezTo>
                    <a:pt x="38" y="11"/>
                    <a:pt x="37" y="11"/>
                    <a:pt x="37" y="11"/>
                  </a:cubicBezTo>
                  <a:cubicBezTo>
                    <a:pt x="27" y="25"/>
                    <a:pt x="27" y="25"/>
                    <a:pt x="27" y="25"/>
                  </a:cubicBezTo>
                  <a:cubicBezTo>
                    <a:pt x="27" y="25"/>
                    <a:pt x="27" y="25"/>
                    <a:pt x="27" y="25"/>
                  </a:cubicBezTo>
                  <a:cubicBezTo>
                    <a:pt x="39" y="16"/>
                    <a:pt x="39" y="16"/>
                    <a:pt x="39" y="16"/>
                  </a:cubicBezTo>
                  <a:cubicBezTo>
                    <a:pt x="39" y="16"/>
                    <a:pt x="39" y="16"/>
                    <a:pt x="39" y="16"/>
                  </a:cubicBezTo>
                  <a:cubicBezTo>
                    <a:pt x="28" y="25"/>
                    <a:pt x="28" y="25"/>
                    <a:pt x="28" y="25"/>
                  </a:cubicBezTo>
                  <a:cubicBezTo>
                    <a:pt x="44" y="29"/>
                    <a:pt x="44" y="29"/>
                    <a:pt x="44" y="29"/>
                  </a:cubicBezTo>
                  <a:cubicBezTo>
                    <a:pt x="44" y="28"/>
                    <a:pt x="45" y="28"/>
                    <a:pt x="46" y="28"/>
                  </a:cubicBezTo>
                  <a:cubicBezTo>
                    <a:pt x="47" y="29"/>
                    <a:pt x="47" y="30"/>
                    <a:pt x="47" y="30"/>
                  </a:cubicBezTo>
                  <a:cubicBezTo>
                    <a:pt x="47" y="31"/>
                    <a:pt x="46" y="32"/>
                    <a:pt x="45" y="32"/>
                  </a:cubicBezTo>
                  <a:cubicBezTo>
                    <a:pt x="44" y="31"/>
                    <a:pt x="44" y="31"/>
                    <a:pt x="44" y="30"/>
                  </a:cubicBezTo>
                  <a:close/>
                  <a:moveTo>
                    <a:pt x="54" y="27"/>
                  </a:moveTo>
                  <a:cubicBezTo>
                    <a:pt x="54" y="22"/>
                    <a:pt x="50" y="18"/>
                    <a:pt x="45" y="18"/>
                  </a:cubicBezTo>
                  <a:cubicBezTo>
                    <a:pt x="47" y="16"/>
                    <a:pt x="48" y="12"/>
                    <a:pt x="48" y="9"/>
                  </a:cubicBezTo>
                  <a:cubicBezTo>
                    <a:pt x="47" y="3"/>
                    <a:pt x="41" y="0"/>
                    <a:pt x="35" y="0"/>
                  </a:cubicBezTo>
                  <a:cubicBezTo>
                    <a:pt x="30" y="1"/>
                    <a:pt x="26" y="5"/>
                    <a:pt x="26" y="10"/>
                  </a:cubicBezTo>
                  <a:cubicBezTo>
                    <a:pt x="26" y="10"/>
                    <a:pt x="26" y="10"/>
                    <a:pt x="26" y="10"/>
                  </a:cubicBezTo>
                  <a:cubicBezTo>
                    <a:pt x="24" y="6"/>
                    <a:pt x="19" y="3"/>
                    <a:pt x="14" y="4"/>
                  </a:cubicBezTo>
                  <a:cubicBezTo>
                    <a:pt x="7" y="5"/>
                    <a:pt x="3" y="10"/>
                    <a:pt x="4" y="16"/>
                  </a:cubicBezTo>
                  <a:cubicBezTo>
                    <a:pt x="5" y="19"/>
                    <a:pt x="7" y="22"/>
                    <a:pt x="9" y="23"/>
                  </a:cubicBezTo>
                  <a:cubicBezTo>
                    <a:pt x="4" y="25"/>
                    <a:pt x="0" y="30"/>
                    <a:pt x="1" y="35"/>
                  </a:cubicBezTo>
                  <a:cubicBezTo>
                    <a:pt x="2" y="41"/>
                    <a:pt x="7" y="45"/>
                    <a:pt x="14" y="44"/>
                  </a:cubicBezTo>
                  <a:cubicBezTo>
                    <a:pt x="15" y="44"/>
                    <a:pt x="16" y="43"/>
                    <a:pt x="18" y="42"/>
                  </a:cubicBezTo>
                  <a:cubicBezTo>
                    <a:pt x="18" y="43"/>
                    <a:pt x="18" y="43"/>
                    <a:pt x="18" y="43"/>
                  </a:cubicBezTo>
                  <a:cubicBezTo>
                    <a:pt x="19" y="49"/>
                    <a:pt x="24" y="53"/>
                    <a:pt x="30" y="52"/>
                  </a:cubicBezTo>
                  <a:cubicBezTo>
                    <a:pt x="37" y="51"/>
                    <a:pt x="41" y="45"/>
                    <a:pt x="40" y="40"/>
                  </a:cubicBezTo>
                  <a:cubicBezTo>
                    <a:pt x="40" y="39"/>
                    <a:pt x="40" y="39"/>
                    <a:pt x="40" y="38"/>
                  </a:cubicBezTo>
                  <a:cubicBezTo>
                    <a:pt x="41" y="39"/>
                    <a:pt x="43" y="39"/>
                    <a:pt x="45" y="39"/>
                  </a:cubicBezTo>
                  <a:cubicBezTo>
                    <a:pt x="51" y="38"/>
                    <a:pt x="55" y="32"/>
                    <a:pt x="54"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43">
              <a:extLst>
                <a:ext uri="{FF2B5EF4-FFF2-40B4-BE49-F238E27FC236}">
                  <a16:creationId xmlns:a16="http://schemas.microsoft.com/office/drawing/2014/main" id="{63AEB0DA-B41F-40E1-A8D4-12D9F0AD1636}"/>
                </a:ext>
              </a:extLst>
            </p:cNvPr>
            <p:cNvSpPr>
              <a:spLocks noEditPoints="1"/>
            </p:cNvSpPr>
            <p:nvPr/>
          </p:nvSpPr>
          <p:spPr bwMode="auto">
            <a:xfrm>
              <a:off x="3521761" y="1524723"/>
              <a:ext cx="77082" cy="67448"/>
            </a:xfrm>
            <a:custGeom>
              <a:avLst/>
              <a:gdLst>
                <a:gd name="T0" fmla="*/ 22 w 27"/>
                <a:gd name="T1" fmla="*/ 12 h 25"/>
                <a:gd name="T2" fmla="*/ 19 w 27"/>
                <a:gd name="T3" fmla="*/ 17 h 25"/>
                <a:gd name="T4" fmla="*/ 13 w 27"/>
                <a:gd name="T5" fmla="*/ 13 h 25"/>
                <a:gd name="T6" fmla="*/ 18 w 27"/>
                <a:gd name="T7" fmla="*/ 21 h 25"/>
                <a:gd name="T8" fmla="*/ 16 w 27"/>
                <a:gd name="T9" fmla="*/ 22 h 25"/>
                <a:gd name="T10" fmla="*/ 17 w 27"/>
                <a:gd name="T11" fmla="*/ 21 h 25"/>
                <a:gd name="T12" fmla="*/ 11 w 27"/>
                <a:gd name="T13" fmla="*/ 18 h 25"/>
                <a:gd name="T14" fmla="*/ 13 w 27"/>
                <a:gd name="T15" fmla="*/ 13 h 25"/>
                <a:gd name="T16" fmla="*/ 6 w 27"/>
                <a:gd name="T17" fmla="*/ 17 h 25"/>
                <a:gd name="T18" fmla="*/ 4 w 27"/>
                <a:gd name="T19" fmla="*/ 17 h 25"/>
                <a:gd name="T20" fmla="*/ 6 w 27"/>
                <a:gd name="T21" fmla="*/ 17 h 25"/>
                <a:gd name="T22" fmla="*/ 13 w 27"/>
                <a:gd name="T23" fmla="*/ 13 h 25"/>
                <a:gd name="T24" fmla="*/ 6 w 27"/>
                <a:gd name="T25" fmla="*/ 14 h 25"/>
                <a:gd name="T26" fmla="*/ 7 w 27"/>
                <a:gd name="T27" fmla="*/ 7 h 25"/>
                <a:gd name="T28" fmla="*/ 6 w 27"/>
                <a:gd name="T29" fmla="*/ 6 h 25"/>
                <a:gd name="T30" fmla="*/ 7 w 27"/>
                <a:gd name="T31" fmla="*/ 7 h 25"/>
                <a:gd name="T32" fmla="*/ 11 w 27"/>
                <a:gd name="T33" fmla="*/ 6 h 25"/>
                <a:gd name="T34" fmla="*/ 13 w 27"/>
                <a:gd name="T35" fmla="*/ 13 h 25"/>
                <a:gd name="T36" fmla="*/ 13 w 27"/>
                <a:gd name="T37" fmla="*/ 12 h 25"/>
                <a:gd name="T38" fmla="*/ 15 w 27"/>
                <a:gd name="T39" fmla="*/ 4 h 25"/>
                <a:gd name="T40" fmla="*/ 17 w 27"/>
                <a:gd name="T41" fmla="*/ 5 h 25"/>
                <a:gd name="T42" fmla="*/ 14 w 27"/>
                <a:gd name="T43" fmla="*/ 13 h 25"/>
                <a:gd name="T44" fmla="*/ 19 w 27"/>
                <a:gd name="T45" fmla="*/ 9 h 25"/>
                <a:gd name="T46" fmla="*/ 21 w 27"/>
                <a:gd name="T47" fmla="*/ 12 h 25"/>
                <a:gd name="T48" fmla="*/ 23 w 27"/>
                <a:gd name="T49" fmla="*/ 12 h 25"/>
                <a:gd name="T50" fmla="*/ 23 w 27"/>
                <a:gd name="T51" fmla="*/ 8 h 25"/>
                <a:gd name="T52" fmla="*/ 21 w 27"/>
                <a:gd name="T53" fmla="*/ 7 h 25"/>
                <a:gd name="T54" fmla="*/ 11 w 27"/>
                <a:gd name="T55" fmla="*/ 4 h 25"/>
                <a:gd name="T56" fmla="*/ 8 w 27"/>
                <a:gd name="T57" fmla="*/ 3 h 25"/>
                <a:gd name="T58" fmla="*/ 4 w 27"/>
                <a:gd name="T59" fmla="*/ 12 h 25"/>
                <a:gd name="T60" fmla="*/ 4 w 27"/>
                <a:gd name="T61" fmla="*/ 21 h 25"/>
                <a:gd name="T62" fmla="*/ 10 w 27"/>
                <a:gd name="T63" fmla="*/ 19 h 25"/>
                <a:gd name="T64" fmla="*/ 21 w 27"/>
                <a:gd name="T65" fmla="*/ 21 h 25"/>
                <a:gd name="T66" fmla="*/ 26 w 27"/>
                <a:gd name="T6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22" y="13"/>
                  </a:moveTo>
                  <a:cubicBezTo>
                    <a:pt x="22" y="13"/>
                    <a:pt x="22" y="12"/>
                    <a:pt x="22" y="12"/>
                  </a:cubicBezTo>
                  <a:cubicBezTo>
                    <a:pt x="14" y="13"/>
                    <a:pt x="14" y="13"/>
                    <a:pt x="14" y="13"/>
                  </a:cubicBezTo>
                  <a:cubicBezTo>
                    <a:pt x="19" y="17"/>
                    <a:pt x="19" y="17"/>
                    <a:pt x="19" y="17"/>
                  </a:cubicBezTo>
                  <a:cubicBezTo>
                    <a:pt x="19" y="17"/>
                    <a:pt x="19" y="17"/>
                    <a:pt x="19" y="17"/>
                  </a:cubicBezTo>
                  <a:cubicBezTo>
                    <a:pt x="13" y="13"/>
                    <a:pt x="13" y="13"/>
                    <a:pt x="13" y="13"/>
                  </a:cubicBezTo>
                  <a:cubicBezTo>
                    <a:pt x="17" y="20"/>
                    <a:pt x="17" y="20"/>
                    <a:pt x="17" y="20"/>
                  </a:cubicBezTo>
                  <a:cubicBezTo>
                    <a:pt x="17" y="20"/>
                    <a:pt x="17" y="20"/>
                    <a:pt x="18" y="21"/>
                  </a:cubicBezTo>
                  <a:cubicBezTo>
                    <a:pt x="18" y="21"/>
                    <a:pt x="18" y="21"/>
                    <a:pt x="18" y="22"/>
                  </a:cubicBezTo>
                  <a:cubicBezTo>
                    <a:pt x="17" y="22"/>
                    <a:pt x="17" y="22"/>
                    <a:pt x="16" y="22"/>
                  </a:cubicBezTo>
                  <a:cubicBezTo>
                    <a:pt x="16" y="21"/>
                    <a:pt x="16" y="21"/>
                    <a:pt x="16" y="21"/>
                  </a:cubicBezTo>
                  <a:cubicBezTo>
                    <a:pt x="16" y="21"/>
                    <a:pt x="16" y="21"/>
                    <a:pt x="17" y="21"/>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6"/>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7"/>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1"/>
                    <a:pt x="22" y="11"/>
                    <a:pt x="22" y="11"/>
                  </a:cubicBezTo>
                  <a:cubicBezTo>
                    <a:pt x="23" y="11"/>
                    <a:pt x="23" y="11"/>
                    <a:pt x="23" y="12"/>
                  </a:cubicBezTo>
                  <a:cubicBezTo>
                    <a:pt x="23" y="12"/>
                    <a:pt x="23" y="13"/>
                    <a:pt x="22" y="13"/>
                  </a:cubicBezTo>
                  <a:close/>
                  <a:moveTo>
                    <a:pt x="23" y="8"/>
                  </a:move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5" y="2"/>
                    <a:pt x="3" y="3"/>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1"/>
                  </a:cubicBezTo>
                  <a:cubicBezTo>
                    <a:pt x="21" y="20"/>
                    <a:pt x="21" y="18"/>
                    <a:pt x="20" y="17"/>
                  </a:cubicBezTo>
                  <a:cubicBezTo>
                    <a:pt x="23" y="18"/>
                    <a:pt x="25" y="16"/>
                    <a:pt x="26" y="14"/>
                  </a:cubicBezTo>
                  <a:cubicBezTo>
                    <a:pt x="27" y="11"/>
                    <a:pt x="25"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44">
              <a:extLst>
                <a:ext uri="{FF2B5EF4-FFF2-40B4-BE49-F238E27FC236}">
                  <a16:creationId xmlns:a16="http://schemas.microsoft.com/office/drawing/2014/main" id="{A1170079-C4AA-4354-9A7D-7F82B4D2E083}"/>
                </a:ext>
              </a:extLst>
            </p:cNvPr>
            <p:cNvSpPr>
              <a:spLocks noEditPoints="1"/>
            </p:cNvSpPr>
            <p:nvPr/>
          </p:nvSpPr>
          <p:spPr bwMode="auto">
            <a:xfrm>
              <a:off x="5198289" y="574048"/>
              <a:ext cx="80295" cy="67448"/>
            </a:xfrm>
            <a:custGeom>
              <a:avLst/>
              <a:gdLst>
                <a:gd name="T0" fmla="*/ 22 w 27"/>
                <a:gd name="T1" fmla="*/ 12 h 26"/>
                <a:gd name="T2" fmla="*/ 19 w 27"/>
                <a:gd name="T3" fmla="*/ 17 h 26"/>
                <a:gd name="T4" fmla="*/ 14 w 27"/>
                <a:gd name="T5" fmla="*/ 13 h 26"/>
                <a:gd name="T6" fmla="*/ 17 w 27"/>
                <a:gd name="T7" fmla="*/ 21 h 26"/>
                <a:gd name="T8" fmla="*/ 18 w 27"/>
                <a:gd name="T9" fmla="*/ 22 h 26"/>
                <a:gd name="T10" fmla="*/ 17 w 27"/>
                <a:gd name="T11" fmla="*/ 21 h 26"/>
                <a:gd name="T12" fmla="*/ 13 w 27"/>
                <a:gd name="T13" fmla="*/ 13 h 26"/>
                <a:gd name="T14" fmla="*/ 11 w 27"/>
                <a:gd name="T15" fmla="*/ 19 h 26"/>
                <a:gd name="T16" fmla="*/ 6 w 27"/>
                <a:gd name="T17" fmla="*/ 17 h 26"/>
                <a:gd name="T18" fmla="*/ 6 w 27"/>
                <a:gd name="T19" fmla="*/ 18 h 26"/>
                <a:gd name="T20" fmla="*/ 5 w 27"/>
                <a:gd name="T21" fmla="*/ 17 h 26"/>
                <a:gd name="T22" fmla="*/ 13 w 27"/>
                <a:gd name="T23" fmla="*/ 13 h 26"/>
                <a:gd name="T24" fmla="*/ 6 w 27"/>
                <a:gd name="T25" fmla="*/ 14 h 26"/>
                <a:gd name="T26" fmla="*/ 13 w 27"/>
                <a:gd name="T27" fmla="*/ 13 h 26"/>
                <a:gd name="T28" fmla="*/ 6 w 27"/>
                <a:gd name="T29" fmla="*/ 7 h 26"/>
                <a:gd name="T30" fmla="*/ 7 w 27"/>
                <a:gd name="T31" fmla="*/ 6 h 26"/>
                <a:gd name="T32" fmla="*/ 13 w 27"/>
                <a:gd name="T33" fmla="*/ 13 h 26"/>
                <a:gd name="T34" fmla="*/ 12 w 27"/>
                <a:gd name="T35" fmla="*/ 6 h 26"/>
                <a:gd name="T36" fmla="*/ 13 w 27"/>
                <a:gd name="T37" fmla="*/ 12 h 26"/>
                <a:gd name="T38" fmla="*/ 16 w 27"/>
                <a:gd name="T39" fmla="*/ 5 h 26"/>
                <a:gd name="T40" fmla="*/ 16 w 27"/>
                <a:gd name="T41" fmla="*/ 4 h 26"/>
                <a:gd name="T42" fmla="*/ 16 w 27"/>
                <a:gd name="T43" fmla="*/ 5 h 26"/>
                <a:gd name="T44" fmla="*/ 19 w 27"/>
                <a:gd name="T45" fmla="*/ 9 h 26"/>
                <a:gd name="T46" fmla="*/ 14 w 27"/>
                <a:gd name="T47" fmla="*/ 13 h 26"/>
                <a:gd name="T48" fmla="*/ 22 w 27"/>
                <a:gd name="T49" fmla="*/ 11 h 26"/>
                <a:gd name="T50" fmla="*/ 23 w 27"/>
                <a:gd name="T51" fmla="*/ 13 h 26"/>
                <a:gd name="T52" fmla="*/ 21 w 27"/>
                <a:gd name="T53" fmla="*/ 8 h 26"/>
                <a:gd name="T54" fmla="*/ 17 w 27"/>
                <a:gd name="T55" fmla="*/ 1 h 26"/>
                <a:gd name="T56" fmla="*/ 11 w 27"/>
                <a:gd name="T57" fmla="*/ 5 h 26"/>
                <a:gd name="T58" fmla="*/ 2 w 27"/>
                <a:gd name="T59" fmla="*/ 6 h 26"/>
                <a:gd name="T60" fmla="*/ 1 w 27"/>
                <a:gd name="T61" fmla="*/ 15 h 26"/>
                <a:gd name="T62" fmla="*/ 11 w 27"/>
                <a:gd name="T63" fmla="*/ 20 h 26"/>
                <a:gd name="T64" fmla="*/ 21 w 27"/>
                <a:gd name="T65" fmla="*/ 22 h 26"/>
                <a:gd name="T66" fmla="*/ 26 w 27"/>
                <a:gd name="T6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3" y="13"/>
                  </a:moveTo>
                  <a:cubicBezTo>
                    <a:pt x="22" y="13"/>
                    <a:pt x="22" y="13"/>
                    <a:pt x="22" y="12"/>
                  </a:cubicBezTo>
                  <a:cubicBezTo>
                    <a:pt x="14" y="13"/>
                    <a:pt x="14" y="13"/>
                    <a:pt x="14" y="13"/>
                  </a:cubicBezTo>
                  <a:cubicBezTo>
                    <a:pt x="19" y="17"/>
                    <a:pt x="19" y="17"/>
                    <a:pt x="19" y="17"/>
                  </a:cubicBezTo>
                  <a:cubicBezTo>
                    <a:pt x="19" y="18"/>
                    <a:pt x="19" y="18"/>
                    <a:pt x="19" y="18"/>
                  </a:cubicBezTo>
                  <a:cubicBezTo>
                    <a:pt x="14" y="13"/>
                    <a:pt x="14" y="13"/>
                    <a:pt x="14" y="13"/>
                  </a:cubicBezTo>
                  <a:cubicBezTo>
                    <a:pt x="14" y="13"/>
                    <a:pt x="14" y="13"/>
                    <a:pt x="14" y="13"/>
                  </a:cubicBezTo>
                  <a:cubicBezTo>
                    <a:pt x="17" y="21"/>
                    <a:pt x="17" y="21"/>
                    <a:pt x="17" y="21"/>
                  </a:cubicBezTo>
                  <a:cubicBezTo>
                    <a:pt x="17" y="21"/>
                    <a:pt x="18" y="21"/>
                    <a:pt x="18" y="21"/>
                  </a:cubicBezTo>
                  <a:cubicBezTo>
                    <a:pt x="18" y="21"/>
                    <a:pt x="18" y="22"/>
                    <a:pt x="18" y="22"/>
                  </a:cubicBezTo>
                  <a:cubicBezTo>
                    <a:pt x="18" y="22"/>
                    <a:pt x="17" y="22"/>
                    <a:pt x="17" y="22"/>
                  </a:cubicBezTo>
                  <a:cubicBezTo>
                    <a:pt x="16" y="22"/>
                    <a:pt x="16" y="21"/>
                    <a:pt x="17" y="21"/>
                  </a:cubicBezTo>
                  <a:cubicBezTo>
                    <a:pt x="17" y="21"/>
                    <a:pt x="17" y="21"/>
                    <a:pt x="17" y="21"/>
                  </a:cubicBezTo>
                  <a:cubicBezTo>
                    <a:pt x="13" y="13"/>
                    <a:pt x="13" y="13"/>
                    <a:pt x="13" y="13"/>
                  </a:cubicBezTo>
                  <a:cubicBezTo>
                    <a:pt x="12" y="19"/>
                    <a:pt x="12" y="19"/>
                    <a:pt x="12" y="19"/>
                  </a:cubicBezTo>
                  <a:cubicBezTo>
                    <a:pt x="11" y="19"/>
                    <a:pt x="11" y="19"/>
                    <a:pt x="11" y="19"/>
                  </a:cubicBezTo>
                  <a:cubicBezTo>
                    <a:pt x="13" y="13"/>
                    <a:pt x="13" y="13"/>
                    <a:pt x="13" y="13"/>
                  </a:cubicBezTo>
                  <a:cubicBezTo>
                    <a:pt x="6" y="17"/>
                    <a:pt x="6" y="17"/>
                    <a:pt x="6" y="17"/>
                  </a:cubicBezTo>
                  <a:cubicBezTo>
                    <a:pt x="6" y="17"/>
                    <a:pt x="6" y="17"/>
                    <a:pt x="6" y="17"/>
                  </a:cubicBezTo>
                  <a:cubicBezTo>
                    <a:pt x="6" y="18"/>
                    <a:pt x="6" y="18"/>
                    <a:pt x="6" y="18"/>
                  </a:cubicBezTo>
                  <a:cubicBezTo>
                    <a:pt x="5" y="18"/>
                    <a:pt x="5" y="18"/>
                    <a:pt x="5" y="18"/>
                  </a:cubicBezTo>
                  <a:cubicBezTo>
                    <a:pt x="5" y="17"/>
                    <a:pt x="5" y="17"/>
                    <a:pt x="5" y="17"/>
                  </a:cubicBezTo>
                  <a:cubicBezTo>
                    <a:pt x="6"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3" y="13"/>
                    <a:pt x="13" y="13"/>
                    <a:pt x="13" y="13"/>
                  </a:cubicBezTo>
                  <a:cubicBezTo>
                    <a:pt x="7" y="8"/>
                    <a:pt x="7" y="8"/>
                    <a:pt x="7" y="8"/>
                  </a:cubicBezTo>
                  <a:cubicBezTo>
                    <a:pt x="7" y="8"/>
                    <a:pt x="6" y="8"/>
                    <a:pt x="6" y="7"/>
                  </a:cubicBezTo>
                  <a:cubicBezTo>
                    <a:pt x="6" y="7"/>
                    <a:pt x="6" y="7"/>
                    <a:pt x="6" y="6"/>
                  </a:cubicBezTo>
                  <a:cubicBezTo>
                    <a:pt x="6" y="6"/>
                    <a:pt x="7" y="6"/>
                    <a:pt x="7" y="6"/>
                  </a:cubicBezTo>
                  <a:cubicBezTo>
                    <a:pt x="7" y="7"/>
                    <a:pt x="7" y="7"/>
                    <a:pt x="7" y="7"/>
                  </a:cubicBezTo>
                  <a:cubicBezTo>
                    <a:pt x="13" y="13"/>
                    <a:pt x="13" y="13"/>
                    <a:pt x="13" y="13"/>
                  </a:cubicBezTo>
                  <a:cubicBezTo>
                    <a:pt x="12" y="7"/>
                    <a:pt x="12" y="7"/>
                    <a:pt x="12" y="7"/>
                  </a:cubicBezTo>
                  <a:cubicBezTo>
                    <a:pt x="12" y="6"/>
                    <a:pt x="12" y="6"/>
                    <a:pt x="12" y="6"/>
                  </a:cubicBezTo>
                  <a:cubicBezTo>
                    <a:pt x="13" y="13"/>
                    <a:pt x="13" y="13"/>
                    <a:pt x="13" y="13"/>
                  </a:cubicBezTo>
                  <a:cubicBezTo>
                    <a:pt x="13" y="12"/>
                    <a:pt x="13" y="12"/>
                    <a:pt x="13" y="12"/>
                  </a:cubicBezTo>
                  <a:cubicBezTo>
                    <a:pt x="14" y="12"/>
                    <a:pt x="14" y="12"/>
                    <a:pt x="14" y="12"/>
                  </a:cubicBezTo>
                  <a:cubicBezTo>
                    <a:pt x="16" y="5"/>
                    <a:pt x="16" y="5"/>
                    <a:pt x="16" y="5"/>
                  </a:cubicBezTo>
                  <a:cubicBezTo>
                    <a:pt x="16" y="5"/>
                    <a:pt x="15" y="5"/>
                    <a:pt x="15" y="4"/>
                  </a:cubicBezTo>
                  <a:cubicBezTo>
                    <a:pt x="16" y="4"/>
                    <a:pt x="16" y="4"/>
                    <a:pt x="16" y="4"/>
                  </a:cubicBezTo>
                  <a:cubicBezTo>
                    <a:pt x="17" y="4"/>
                    <a:pt x="17" y="4"/>
                    <a:pt x="17" y="5"/>
                  </a:cubicBezTo>
                  <a:cubicBezTo>
                    <a:pt x="17" y="5"/>
                    <a:pt x="17" y="5"/>
                    <a:pt x="16" y="5"/>
                  </a:cubicBezTo>
                  <a:cubicBezTo>
                    <a:pt x="14" y="13"/>
                    <a:pt x="14" y="13"/>
                    <a:pt x="14" y="13"/>
                  </a:cubicBezTo>
                  <a:cubicBezTo>
                    <a:pt x="19" y="9"/>
                    <a:pt x="19" y="9"/>
                    <a:pt x="19" y="9"/>
                  </a:cubicBezTo>
                  <a:cubicBezTo>
                    <a:pt x="19" y="9"/>
                    <a:pt x="19" y="9"/>
                    <a:pt x="19" y="9"/>
                  </a:cubicBezTo>
                  <a:cubicBezTo>
                    <a:pt x="14" y="13"/>
                    <a:pt x="14" y="13"/>
                    <a:pt x="14" y="13"/>
                  </a:cubicBezTo>
                  <a:cubicBezTo>
                    <a:pt x="22" y="12"/>
                    <a:pt x="22" y="12"/>
                    <a:pt x="22" y="12"/>
                  </a:cubicBezTo>
                  <a:cubicBezTo>
                    <a:pt x="22" y="12"/>
                    <a:pt x="22" y="11"/>
                    <a:pt x="22" y="11"/>
                  </a:cubicBezTo>
                  <a:cubicBezTo>
                    <a:pt x="23" y="11"/>
                    <a:pt x="23" y="12"/>
                    <a:pt x="23" y="12"/>
                  </a:cubicBezTo>
                  <a:cubicBezTo>
                    <a:pt x="23" y="12"/>
                    <a:pt x="23" y="13"/>
                    <a:pt x="23" y="13"/>
                  </a:cubicBezTo>
                  <a:close/>
                  <a:moveTo>
                    <a:pt x="23" y="8"/>
                  </a:moveTo>
                  <a:cubicBezTo>
                    <a:pt x="22" y="8"/>
                    <a:pt x="22" y="8"/>
                    <a:pt x="21" y="8"/>
                  </a:cubicBezTo>
                  <a:cubicBezTo>
                    <a:pt x="21" y="7"/>
                    <a:pt x="21" y="7"/>
                    <a:pt x="21" y="7"/>
                  </a:cubicBezTo>
                  <a:cubicBezTo>
                    <a:pt x="22" y="5"/>
                    <a:pt x="20" y="2"/>
                    <a:pt x="17" y="1"/>
                  </a:cubicBezTo>
                  <a:cubicBezTo>
                    <a:pt x="15" y="0"/>
                    <a:pt x="12" y="1"/>
                    <a:pt x="11" y="4"/>
                  </a:cubicBezTo>
                  <a:cubicBezTo>
                    <a:pt x="11" y="4"/>
                    <a:pt x="11" y="4"/>
                    <a:pt x="11" y="5"/>
                  </a:cubicBezTo>
                  <a:cubicBezTo>
                    <a:pt x="10" y="4"/>
                    <a:pt x="9" y="3"/>
                    <a:pt x="9" y="3"/>
                  </a:cubicBezTo>
                  <a:cubicBezTo>
                    <a:pt x="6" y="2"/>
                    <a:pt x="3" y="4"/>
                    <a:pt x="2" y="6"/>
                  </a:cubicBezTo>
                  <a:cubicBezTo>
                    <a:pt x="1" y="8"/>
                    <a:pt x="2" y="11"/>
                    <a:pt x="4" y="12"/>
                  </a:cubicBezTo>
                  <a:cubicBezTo>
                    <a:pt x="3" y="13"/>
                    <a:pt x="1" y="14"/>
                    <a:pt x="1" y="15"/>
                  </a:cubicBezTo>
                  <a:cubicBezTo>
                    <a:pt x="0" y="18"/>
                    <a:pt x="2" y="21"/>
                    <a:pt x="5" y="22"/>
                  </a:cubicBezTo>
                  <a:cubicBezTo>
                    <a:pt x="7" y="22"/>
                    <a:pt x="9" y="21"/>
                    <a:pt x="11" y="20"/>
                  </a:cubicBezTo>
                  <a:cubicBezTo>
                    <a:pt x="11" y="22"/>
                    <a:pt x="12" y="24"/>
                    <a:pt x="14" y="25"/>
                  </a:cubicBezTo>
                  <a:cubicBezTo>
                    <a:pt x="17" y="26"/>
                    <a:pt x="20" y="24"/>
                    <a:pt x="21" y="22"/>
                  </a:cubicBezTo>
                  <a:cubicBezTo>
                    <a:pt x="21" y="20"/>
                    <a:pt x="21" y="19"/>
                    <a:pt x="20" y="17"/>
                  </a:cubicBezTo>
                  <a:cubicBezTo>
                    <a:pt x="23" y="18"/>
                    <a:pt x="26" y="17"/>
                    <a:pt x="26" y="14"/>
                  </a:cubicBezTo>
                  <a:cubicBezTo>
                    <a:pt x="27" y="12"/>
                    <a:pt x="26"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45">
              <a:extLst>
                <a:ext uri="{FF2B5EF4-FFF2-40B4-BE49-F238E27FC236}">
                  <a16:creationId xmlns:a16="http://schemas.microsoft.com/office/drawing/2014/main" id="{6DA6EA81-E97C-46A0-B475-11E0BD52F2AC}"/>
                </a:ext>
              </a:extLst>
            </p:cNvPr>
            <p:cNvSpPr>
              <a:spLocks noEditPoints="1"/>
            </p:cNvSpPr>
            <p:nvPr/>
          </p:nvSpPr>
          <p:spPr bwMode="auto">
            <a:xfrm>
              <a:off x="3483220" y="1152161"/>
              <a:ext cx="77082" cy="67448"/>
            </a:xfrm>
            <a:custGeom>
              <a:avLst/>
              <a:gdLst>
                <a:gd name="T0" fmla="*/ 11 w 27"/>
                <a:gd name="T1" fmla="*/ 18 h 25"/>
                <a:gd name="T2" fmla="*/ 6 w 27"/>
                <a:gd name="T3" fmla="*/ 17 h 25"/>
                <a:gd name="T4" fmla="*/ 5 w 27"/>
                <a:gd name="T5" fmla="*/ 18 h 25"/>
                <a:gd name="T6" fmla="*/ 5 w 27"/>
                <a:gd name="T7" fmla="*/ 17 h 25"/>
                <a:gd name="T8" fmla="*/ 13 w 27"/>
                <a:gd name="T9" fmla="*/ 13 h 25"/>
                <a:gd name="T10" fmla="*/ 6 w 27"/>
                <a:gd name="T11" fmla="*/ 14 h 25"/>
                <a:gd name="T12" fmla="*/ 12 w 27"/>
                <a:gd name="T13" fmla="*/ 13 h 25"/>
                <a:gd name="T14" fmla="*/ 6 w 27"/>
                <a:gd name="T15" fmla="*/ 7 h 25"/>
                <a:gd name="T16" fmla="*/ 7 w 27"/>
                <a:gd name="T17" fmla="*/ 6 h 25"/>
                <a:gd name="T18" fmla="*/ 13 w 27"/>
                <a:gd name="T19" fmla="*/ 13 h 25"/>
                <a:gd name="T20" fmla="*/ 12 w 27"/>
                <a:gd name="T21" fmla="*/ 6 h 25"/>
                <a:gd name="T22" fmla="*/ 13 w 27"/>
                <a:gd name="T23" fmla="*/ 12 h 25"/>
                <a:gd name="T24" fmla="*/ 16 w 27"/>
                <a:gd name="T25" fmla="*/ 5 h 25"/>
                <a:gd name="T26" fmla="*/ 16 w 27"/>
                <a:gd name="T27" fmla="*/ 4 h 25"/>
                <a:gd name="T28" fmla="*/ 16 w 27"/>
                <a:gd name="T29" fmla="*/ 5 h 25"/>
                <a:gd name="T30" fmla="*/ 19 w 27"/>
                <a:gd name="T31" fmla="*/ 9 h 25"/>
                <a:gd name="T32" fmla="*/ 14 w 27"/>
                <a:gd name="T33" fmla="*/ 13 h 25"/>
                <a:gd name="T34" fmla="*/ 22 w 27"/>
                <a:gd name="T35" fmla="*/ 11 h 25"/>
                <a:gd name="T36" fmla="*/ 22 w 27"/>
                <a:gd name="T37" fmla="*/ 13 h 25"/>
                <a:gd name="T38" fmla="*/ 14 w 27"/>
                <a:gd name="T39" fmla="*/ 13 h 25"/>
                <a:gd name="T40" fmla="*/ 19 w 27"/>
                <a:gd name="T41" fmla="*/ 17 h 25"/>
                <a:gd name="T42" fmla="*/ 17 w 27"/>
                <a:gd name="T43" fmla="*/ 20 h 25"/>
                <a:gd name="T44" fmla="*/ 18 w 27"/>
                <a:gd name="T45" fmla="*/ 22 h 25"/>
                <a:gd name="T46" fmla="*/ 16 w 27"/>
                <a:gd name="T47" fmla="*/ 21 h 25"/>
                <a:gd name="T48" fmla="*/ 13 w 27"/>
                <a:gd name="T49" fmla="*/ 13 h 25"/>
                <a:gd name="T50" fmla="*/ 21 w 27"/>
                <a:gd name="T51" fmla="*/ 22 h 25"/>
                <a:gd name="T52" fmla="*/ 26 w 27"/>
                <a:gd name="T53" fmla="*/ 14 h 25"/>
                <a:gd name="T54" fmla="*/ 21 w 27"/>
                <a:gd name="T55" fmla="*/ 7 h 25"/>
                <a:gd name="T56" fmla="*/ 17 w 27"/>
                <a:gd name="T57" fmla="*/ 1 h 25"/>
                <a:gd name="T58" fmla="*/ 10 w 27"/>
                <a:gd name="T59" fmla="*/ 4 h 25"/>
                <a:gd name="T60" fmla="*/ 2 w 27"/>
                <a:gd name="T61" fmla="*/ 6 h 25"/>
                <a:gd name="T62" fmla="*/ 1 w 27"/>
                <a:gd name="T63" fmla="*/ 15 h 25"/>
                <a:gd name="T64" fmla="*/ 10 w 27"/>
                <a:gd name="T65" fmla="*/ 19 h 25"/>
                <a:gd name="T66" fmla="*/ 14 w 27"/>
                <a:gd name="T6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11" y="19"/>
                  </a:move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8"/>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2"/>
                    <a:pt x="22" y="11"/>
                    <a:pt x="22" y="11"/>
                  </a:cubicBezTo>
                  <a:cubicBezTo>
                    <a:pt x="23" y="11"/>
                    <a:pt x="23" y="11"/>
                    <a:pt x="23" y="12"/>
                  </a:cubicBezTo>
                  <a:cubicBezTo>
                    <a:pt x="23" y="12"/>
                    <a:pt x="23" y="13"/>
                    <a:pt x="22" y="13"/>
                  </a:cubicBezTo>
                  <a:cubicBezTo>
                    <a:pt x="22" y="13"/>
                    <a:pt x="22" y="13"/>
                    <a:pt x="22" y="12"/>
                  </a:cubicBezTo>
                  <a:cubicBezTo>
                    <a:pt x="14" y="13"/>
                    <a:pt x="14" y="13"/>
                    <a:pt x="14" y="13"/>
                  </a:cubicBezTo>
                  <a:cubicBezTo>
                    <a:pt x="19" y="17"/>
                    <a:pt x="19" y="17"/>
                    <a:pt x="19" y="17"/>
                  </a:cubicBezTo>
                  <a:cubicBezTo>
                    <a:pt x="19" y="17"/>
                    <a:pt x="19" y="17"/>
                    <a:pt x="19" y="17"/>
                  </a:cubicBezTo>
                  <a:cubicBezTo>
                    <a:pt x="14" y="13"/>
                    <a:pt x="14" y="13"/>
                    <a:pt x="14" y="13"/>
                  </a:cubicBezTo>
                  <a:cubicBezTo>
                    <a:pt x="17" y="20"/>
                    <a:pt x="17" y="20"/>
                    <a:pt x="17" y="20"/>
                  </a:cubicBezTo>
                  <a:cubicBezTo>
                    <a:pt x="17" y="20"/>
                    <a:pt x="17" y="20"/>
                    <a:pt x="18" y="21"/>
                  </a:cubicBezTo>
                  <a:cubicBezTo>
                    <a:pt x="18" y="21"/>
                    <a:pt x="18" y="21"/>
                    <a:pt x="18" y="22"/>
                  </a:cubicBezTo>
                  <a:cubicBezTo>
                    <a:pt x="17" y="22"/>
                    <a:pt x="17" y="22"/>
                    <a:pt x="17" y="22"/>
                  </a:cubicBezTo>
                  <a:cubicBezTo>
                    <a:pt x="16" y="21"/>
                    <a:pt x="16" y="21"/>
                    <a:pt x="16" y="21"/>
                  </a:cubicBezTo>
                  <a:cubicBezTo>
                    <a:pt x="16" y="21"/>
                    <a:pt x="17" y="21"/>
                    <a:pt x="17" y="21"/>
                  </a:cubicBezTo>
                  <a:cubicBezTo>
                    <a:pt x="13" y="13"/>
                    <a:pt x="13" y="13"/>
                    <a:pt x="13" y="13"/>
                  </a:cubicBezTo>
                  <a:lnTo>
                    <a:pt x="11" y="19"/>
                  </a:lnTo>
                  <a:close/>
                  <a:moveTo>
                    <a:pt x="21" y="22"/>
                  </a:moveTo>
                  <a:cubicBezTo>
                    <a:pt x="21" y="20"/>
                    <a:pt x="21" y="19"/>
                    <a:pt x="20" y="17"/>
                  </a:cubicBezTo>
                  <a:cubicBezTo>
                    <a:pt x="23" y="18"/>
                    <a:pt x="25" y="17"/>
                    <a:pt x="26" y="14"/>
                  </a:cubicBezTo>
                  <a:cubicBezTo>
                    <a:pt x="27" y="11"/>
                    <a:pt x="25" y="9"/>
                    <a:pt x="23" y="8"/>
                  </a:cubicBez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6" y="2"/>
                    <a:pt x="3" y="4"/>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6">
              <a:extLst>
                <a:ext uri="{FF2B5EF4-FFF2-40B4-BE49-F238E27FC236}">
                  <a16:creationId xmlns:a16="http://schemas.microsoft.com/office/drawing/2014/main" id="{458E8F23-D006-4292-80AC-89EAF014EC26}"/>
                </a:ext>
              </a:extLst>
            </p:cNvPr>
            <p:cNvSpPr>
              <a:spLocks noEditPoints="1"/>
            </p:cNvSpPr>
            <p:nvPr/>
          </p:nvSpPr>
          <p:spPr bwMode="auto">
            <a:xfrm>
              <a:off x="2943648" y="464848"/>
              <a:ext cx="80295" cy="64235"/>
            </a:xfrm>
            <a:custGeom>
              <a:avLst/>
              <a:gdLst>
                <a:gd name="T0" fmla="*/ 5 w 27"/>
                <a:gd name="T1" fmla="*/ 17 h 25"/>
                <a:gd name="T2" fmla="*/ 12 w 27"/>
                <a:gd name="T3" fmla="*/ 13 h 25"/>
                <a:gd name="T4" fmla="*/ 6 w 27"/>
                <a:gd name="T5" fmla="*/ 14 h 25"/>
                <a:gd name="T6" fmla="*/ 6 w 27"/>
                <a:gd name="T7" fmla="*/ 7 h 25"/>
                <a:gd name="T8" fmla="*/ 5 w 27"/>
                <a:gd name="T9" fmla="*/ 6 h 25"/>
                <a:gd name="T10" fmla="*/ 7 w 27"/>
                <a:gd name="T11" fmla="*/ 7 h 25"/>
                <a:gd name="T12" fmla="*/ 11 w 27"/>
                <a:gd name="T13" fmla="*/ 6 h 25"/>
                <a:gd name="T14" fmla="*/ 13 w 27"/>
                <a:gd name="T15" fmla="*/ 12 h 25"/>
                <a:gd name="T16" fmla="*/ 13 w 27"/>
                <a:gd name="T17" fmla="*/ 12 h 25"/>
                <a:gd name="T18" fmla="*/ 15 w 27"/>
                <a:gd name="T19" fmla="*/ 4 h 25"/>
                <a:gd name="T20" fmla="*/ 16 w 27"/>
                <a:gd name="T21" fmla="*/ 4 h 25"/>
                <a:gd name="T22" fmla="*/ 13 w 27"/>
                <a:gd name="T23" fmla="*/ 12 h 25"/>
                <a:gd name="T24" fmla="*/ 18 w 27"/>
                <a:gd name="T25" fmla="*/ 9 h 25"/>
                <a:gd name="T26" fmla="*/ 21 w 27"/>
                <a:gd name="T27" fmla="*/ 12 h 25"/>
                <a:gd name="T28" fmla="*/ 23 w 27"/>
                <a:gd name="T29" fmla="*/ 12 h 25"/>
                <a:gd name="T30" fmla="*/ 21 w 27"/>
                <a:gd name="T31" fmla="*/ 12 h 25"/>
                <a:gd name="T32" fmla="*/ 19 w 27"/>
                <a:gd name="T33" fmla="*/ 17 h 25"/>
                <a:gd name="T34" fmla="*/ 13 w 27"/>
                <a:gd name="T35" fmla="*/ 13 h 25"/>
                <a:gd name="T36" fmla="*/ 17 w 27"/>
                <a:gd name="T37" fmla="*/ 20 h 25"/>
                <a:gd name="T38" fmla="*/ 17 w 27"/>
                <a:gd name="T39" fmla="*/ 22 h 25"/>
                <a:gd name="T40" fmla="*/ 16 w 27"/>
                <a:gd name="T41" fmla="*/ 20 h 25"/>
                <a:gd name="T42" fmla="*/ 13 w 27"/>
                <a:gd name="T43" fmla="*/ 13 h 25"/>
                <a:gd name="T44" fmla="*/ 11 w 27"/>
                <a:gd name="T45" fmla="*/ 18 h 25"/>
                <a:gd name="T46" fmla="*/ 6 w 27"/>
                <a:gd name="T47" fmla="*/ 17 h 25"/>
                <a:gd name="T48" fmla="*/ 5 w 27"/>
                <a:gd name="T49" fmla="*/ 18 h 25"/>
                <a:gd name="T50" fmla="*/ 5 w 27"/>
                <a:gd name="T51" fmla="*/ 16 h 25"/>
                <a:gd name="T52" fmla="*/ 10 w 27"/>
                <a:gd name="T53" fmla="*/ 19 h 25"/>
                <a:gd name="T54" fmla="*/ 20 w 27"/>
                <a:gd name="T55" fmla="*/ 21 h 25"/>
                <a:gd name="T56" fmla="*/ 26 w 27"/>
                <a:gd name="T57" fmla="*/ 14 h 25"/>
                <a:gd name="T58" fmla="*/ 20 w 27"/>
                <a:gd name="T59" fmla="*/ 7 h 25"/>
                <a:gd name="T60" fmla="*/ 17 w 27"/>
                <a:gd name="T61" fmla="*/ 1 h 25"/>
                <a:gd name="T62" fmla="*/ 10 w 27"/>
                <a:gd name="T63" fmla="*/ 4 h 25"/>
                <a:gd name="T64" fmla="*/ 1 w 27"/>
                <a:gd name="T65" fmla="*/ 6 h 25"/>
                <a:gd name="T66" fmla="*/ 0 w 27"/>
                <a:gd name="T6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5" y="16"/>
                  </a:moveTo>
                  <a:cubicBezTo>
                    <a:pt x="5" y="16"/>
                    <a:pt x="5" y="16"/>
                    <a:pt x="5" y="17"/>
                  </a:cubicBezTo>
                  <a:cubicBezTo>
                    <a:pt x="12" y="13"/>
                    <a:pt x="12" y="13"/>
                    <a:pt x="12" y="13"/>
                  </a:cubicBezTo>
                  <a:cubicBezTo>
                    <a:pt x="12" y="13"/>
                    <a:pt x="12" y="13"/>
                    <a:pt x="12" y="13"/>
                  </a:cubicBezTo>
                  <a:cubicBezTo>
                    <a:pt x="6" y="14"/>
                    <a:pt x="6" y="14"/>
                    <a:pt x="6" y="14"/>
                  </a:cubicBezTo>
                  <a:cubicBezTo>
                    <a:pt x="6" y="14"/>
                    <a:pt x="6" y="14"/>
                    <a:pt x="6" y="14"/>
                  </a:cubicBezTo>
                  <a:cubicBezTo>
                    <a:pt x="12" y="12"/>
                    <a:pt x="12" y="12"/>
                    <a:pt x="12" y="12"/>
                  </a:cubicBezTo>
                  <a:cubicBezTo>
                    <a:pt x="6" y="7"/>
                    <a:pt x="6" y="7"/>
                    <a:pt x="6" y="7"/>
                  </a:cubicBezTo>
                  <a:cubicBezTo>
                    <a:pt x="6" y="7"/>
                    <a:pt x="6" y="7"/>
                    <a:pt x="5" y="7"/>
                  </a:cubicBezTo>
                  <a:cubicBezTo>
                    <a:pt x="5" y="7"/>
                    <a:pt x="5" y="6"/>
                    <a:pt x="5" y="6"/>
                  </a:cubicBezTo>
                  <a:cubicBezTo>
                    <a:pt x="6" y="6"/>
                    <a:pt x="6" y="6"/>
                    <a:pt x="6" y="6"/>
                  </a:cubicBezTo>
                  <a:cubicBezTo>
                    <a:pt x="7" y="6"/>
                    <a:pt x="7" y="7"/>
                    <a:pt x="7" y="7"/>
                  </a:cubicBezTo>
                  <a:cubicBezTo>
                    <a:pt x="13" y="12"/>
                    <a:pt x="13" y="12"/>
                    <a:pt x="13" y="12"/>
                  </a:cubicBezTo>
                  <a:cubicBezTo>
                    <a:pt x="11" y="6"/>
                    <a:pt x="11" y="6"/>
                    <a:pt x="11" y="6"/>
                  </a:cubicBezTo>
                  <a:cubicBezTo>
                    <a:pt x="11" y="6"/>
                    <a:pt x="11" y="6"/>
                    <a:pt x="11" y="6"/>
                  </a:cubicBezTo>
                  <a:cubicBezTo>
                    <a:pt x="13" y="12"/>
                    <a:pt x="13" y="12"/>
                    <a:pt x="13" y="12"/>
                  </a:cubicBezTo>
                  <a:cubicBezTo>
                    <a:pt x="13" y="12"/>
                    <a:pt x="13" y="12"/>
                    <a:pt x="13" y="12"/>
                  </a:cubicBezTo>
                  <a:cubicBezTo>
                    <a:pt x="13" y="12"/>
                    <a:pt x="13" y="12"/>
                    <a:pt x="13" y="12"/>
                  </a:cubicBezTo>
                  <a:cubicBezTo>
                    <a:pt x="15" y="5"/>
                    <a:pt x="15" y="5"/>
                    <a:pt x="15" y="5"/>
                  </a:cubicBezTo>
                  <a:cubicBezTo>
                    <a:pt x="15" y="5"/>
                    <a:pt x="15" y="4"/>
                    <a:pt x="15" y="4"/>
                  </a:cubicBezTo>
                  <a:cubicBezTo>
                    <a:pt x="15" y="3"/>
                    <a:pt x="15" y="3"/>
                    <a:pt x="16" y="3"/>
                  </a:cubicBezTo>
                  <a:cubicBezTo>
                    <a:pt x="16" y="4"/>
                    <a:pt x="17" y="4"/>
                    <a:pt x="16" y="4"/>
                  </a:cubicBezTo>
                  <a:cubicBezTo>
                    <a:pt x="16" y="5"/>
                    <a:pt x="16" y="5"/>
                    <a:pt x="16" y="5"/>
                  </a:cubicBezTo>
                  <a:cubicBezTo>
                    <a:pt x="13" y="12"/>
                    <a:pt x="13" y="12"/>
                    <a:pt x="13" y="12"/>
                  </a:cubicBezTo>
                  <a:cubicBezTo>
                    <a:pt x="18" y="8"/>
                    <a:pt x="18" y="8"/>
                    <a:pt x="18" y="8"/>
                  </a:cubicBezTo>
                  <a:cubicBezTo>
                    <a:pt x="18" y="9"/>
                    <a:pt x="18" y="9"/>
                    <a:pt x="18" y="9"/>
                  </a:cubicBezTo>
                  <a:cubicBezTo>
                    <a:pt x="14" y="12"/>
                    <a:pt x="14" y="12"/>
                    <a:pt x="14" y="12"/>
                  </a:cubicBezTo>
                  <a:cubicBezTo>
                    <a:pt x="21" y="12"/>
                    <a:pt x="21" y="12"/>
                    <a:pt x="21" y="12"/>
                  </a:cubicBezTo>
                  <a:cubicBezTo>
                    <a:pt x="21" y="11"/>
                    <a:pt x="21" y="11"/>
                    <a:pt x="22" y="11"/>
                  </a:cubicBezTo>
                  <a:cubicBezTo>
                    <a:pt x="22" y="11"/>
                    <a:pt x="23" y="11"/>
                    <a:pt x="23" y="12"/>
                  </a:cubicBezTo>
                  <a:cubicBezTo>
                    <a:pt x="23" y="12"/>
                    <a:pt x="23" y="12"/>
                    <a:pt x="22" y="12"/>
                  </a:cubicBezTo>
                  <a:cubicBezTo>
                    <a:pt x="22" y="13"/>
                    <a:pt x="21" y="12"/>
                    <a:pt x="21" y="12"/>
                  </a:cubicBezTo>
                  <a:cubicBezTo>
                    <a:pt x="13" y="13"/>
                    <a:pt x="13" y="13"/>
                    <a:pt x="13" y="13"/>
                  </a:cubicBezTo>
                  <a:cubicBezTo>
                    <a:pt x="19" y="17"/>
                    <a:pt x="19" y="17"/>
                    <a:pt x="19" y="17"/>
                  </a:cubicBezTo>
                  <a:cubicBezTo>
                    <a:pt x="18" y="17"/>
                    <a:pt x="18" y="17"/>
                    <a:pt x="18" y="17"/>
                  </a:cubicBezTo>
                  <a:cubicBezTo>
                    <a:pt x="13" y="13"/>
                    <a:pt x="13" y="13"/>
                    <a:pt x="13" y="13"/>
                  </a:cubicBezTo>
                  <a:cubicBezTo>
                    <a:pt x="13" y="13"/>
                    <a:pt x="13" y="13"/>
                    <a:pt x="13" y="13"/>
                  </a:cubicBezTo>
                  <a:cubicBezTo>
                    <a:pt x="17" y="20"/>
                    <a:pt x="17" y="20"/>
                    <a:pt x="17" y="20"/>
                  </a:cubicBezTo>
                  <a:cubicBezTo>
                    <a:pt x="17" y="20"/>
                    <a:pt x="17" y="20"/>
                    <a:pt x="17" y="20"/>
                  </a:cubicBezTo>
                  <a:cubicBezTo>
                    <a:pt x="18" y="21"/>
                    <a:pt x="18" y="21"/>
                    <a:pt x="17" y="22"/>
                  </a:cubicBezTo>
                  <a:cubicBezTo>
                    <a:pt x="17" y="22"/>
                    <a:pt x="17" y="22"/>
                    <a:pt x="16" y="22"/>
                  </a:cubicBezTo>
                  <a:cubicBezTo>
                    <a:pt x="16" y="21"/>
                    <a:pt x="16" y="21"/>
                    <a:pt x="16" y="20"/>
                  </a:cubicBezTo>
                  <a:cubicBezTo>
                    <a:pt x="16" y="20"/>
                    <a:pt x="16" y="20"/>
                    <a:pt x="16" y="20"/>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7"/>
                    <a:pt x="5" y="18"/>
                    <a:pt x="5" y="18"/>
                  </a:cubicBezTo>
                  <a:cubicBezTo>
                    <a:pt x="5" y="18"/>
                    <a:pt x="4" y="18"/>
                    <a:pt x="4" y="17"/>
                  </a:cubicBezTo>
                  <a:cubicBezTo>
                    <a:pt x="4" y="17"/>
                    <a:pt x="4" y="16"/>
                    <a:pt x="5" y="16"/>
                  </a:cubicBezTo>
                  <a:close/>
                  <a:moveTo>
                    <a:pt x="4" y="21"/>
                  </a:moveTo>
                  <a:cubicBezTo>
                    <a:pt x="6" y="22"/>
                    <a:pt x="9" y="21"/>
                    <a:pt x="10" y="19"/>
                  </a:cubicBezTo>
                  <a:cubicBezTo>
                    <a:pt x="10" y="21"/>
                    <a:pt x="11" y="24"/>
                    <a:pt x="14" y="24"/>
                  </a:cubicBezTo>
                  <a:cubicBezTo>
                    <a:pt x="17" y="25"/>
                    <a:pt x="20" y="24"/>
                    <a:pt x="20" y="21"/>
                  </a:cubicBezTo>
                  <a:cubicBezTo>
                    <a:pt x="21" y="20"/>
                    <a:pt x="21" y="18"/>
                    <a:pt x="20" y="17"/>
                  </a:cubicBezTo>
                  <a:cubicBezTo>
                    <a:pt x="22" y="18"/>
                    <a:pt x="25" y="16"/>
                    <a:pt x="26" y="14"/>
                  </a:cubicBezTo>
                  <a:cubicBezTo>
                    <a:pt x="27" y="11"/>
                    <a:pt x="25" y="8"/>
                    <a:pt x="22" y="8"/>
                  </a:cubicBezTo>
                  <a:cubicBezTo>
                    <a:pt x="22" y="7"/>
                    <a:pt x="21" y="7"/>
                    <a:pt x="20" y="7"/>
                  </a:cubicBezTo>
                  <a:cubicBezTo>
                    <a:pt x="20" y="7"/>
                    <a:pt x="20" y="7"/>
                    <a:pt x="20" y="7"/>
                  </a:cubicBezTo>
                  <a:cubicBezTo>
                    <a:pt x="21" y="4"/>
                    <a:pt x="20" y="1"/>
                    <a:pt x="17" y="1"/>
                  </a:cubicBezTo>
                  <a:cubicBezTo>
                    <a:pt x="14" y="0"/>
                    <a:pt x="11" y="1"/>
                    <a:pt x="10" y="4"/>
                  </a:cubicBezTo>
                  <a:cubicBezTo>
                    <a:pt x="10" y="4"/>
                    <a:pt x="10" y="4"/>
                    <a:pt x="10" y="4"/>
                  </a:cubicBezTo>
                  <a:cubicBezTo>
                    <a:pt x="10" y="4"/>
                    <a:pt x="9" y="3"/>
                    <a:pt x="8" y="3"/>
                  </a:cubicBezTo>
                  <a:cubicBezTo>
                    <a:pt x="5" y="2"/>
                    <a:pt x="2" y="3"/>
                    <a:pt x="1" y="6"/>
                  </a:cubicBezTo>
                  <a:cubicBezTo>
                    <a:pt x="1" y="8"/>
                    <a:pt x="2" y="10"/>
                    <a:pt x="4" y="12"/>
                  </a:cubicBezTo>
                  <a:cubicBezTo>
                    <a:pt x="2" y="12"/>
                    <a:pt x="1" y="13"/>
                    <a:pt x="0" y="15"/>
                  </a:cubicBezTo>
                  <a:cubicBezTo>
                    <a:pt x="0" y="17"/>
                    <a:pt x="1" y="20"/>
                    <a:pt x="4"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47">
              <a:extLst>
                <a:ext uri="{FF2B5EF4-FFF2-40B4-BE49-F238E27FC236}">
                  <a16:creationId xmlns:a16="http://schemas.microsoft.com/office/drawing/2014/main" id="{3CB50F58-0C74-4F2F-803D-85C8A4EB10AC}"/>
                </a:ext>
              </a:extLst>
            </p:cNvPr>
            <p:cNvSpPr>
              <a:spLocks/>
            </p:cNvSpPr>
            <p:nvPr/>
          </p:nvSpPr>
          <p:spPr bwMode="auto">
            <a:xfrm>
              <a:off x="2738096" y="1823416"/>
              <a:ext cx="321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8">
              <a:extLst>
                <a:ext uri="{FF2B5EF4-FFF2-40B4-BE49-F238E27FC236}">
                  <a16:creationId xmlns:a16="http://schemas.microsoft.com/office/drawing/2014/main" id="{59B4C8B7-AC2D-4DF6-9A53-BAAEE71DFE44}"/>
                </a:ext>
              </a:extLst>
            </p:cNvPr>
            <p:cNvSpPr>
              <a:spLocks noEditPoints="1"/>
            </p:cNvSpPr>
            <p:nvPr/>
          </p:nvSpPr>
          <p:spPr bwMode="auto">
            <a:xfrm>
              <a:off x="3113869" y="2266636"/>
              <a:ext cx="157376" cy="144529"/>
            </a:xfrm>
            <a:custGeom>
              <a:avLst/>
              <a:gdLst>
                <a:gd name="T0" fmla="*/ 43 w 54"/>
                <a:gd name="T1" fmla="*/ 35 h 54"/>
                <a:gd name="T2" fmla="*/ 28 w 54"/>
                <a:gd name="T3" fmla="*/ 26 h 54"/>
                <a:gd name="T4" fmla="*/ 38 w 54"/>
                <a:gd name="T5" fmla="*/ 36 h 54"/>
                <a:gd name="T6" fmla="*/ 28 w 54"/>
                <a:gd name="T7" fmla="*/ 27 h 54"/>
                <a:gd name="T8" fmla="*/ 27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29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27 w 54"/>
                <a:gd name="T37" fmla="*/ 24 h 54"/>
                <a:gd name="T38" fmla="*/ 35 w 54"/>
                <a:gd name="T39" fmla="*/ 9 h 54"/>
                <a:gd name="T40" fmla="*/ 39 w 54"/>
                <a:gd name="T41" fmla="*/ 9 h 54"/>
                <a:gd name="T42" fmla="*/ 37 w 54"/>
                <a:gd name="T43" fmla="*/ 11 h 54"/>
                <a:gd name="T44" fmla="*/ 39 w 54"/>
                <a:gd name="T45" fmla="*/ 22 h 54"/>
                <a:gd name="T46" fmla="*/ 28 w 54"/>
                <a:gd name="T47" fmla="*/ 25 h 54"/>
                <a:gd name="T48" fmla="*/ 43 w 54"/>
                <a:gd name="T49" fmla="*/ 33 h 54"/>
                <a:gd name="T50" fmla="*/ 45 w 54"/>
                <a:gd name="T51" fmla="*/ 35 h 54"/>
                <a:gd name="T52" fmla="*/ 42 w 54"/>
                <a:gd name="T53" fmla="*/ 23 h 54"/>
                <a:gd name="T54" fmla="*/ 33 w 54"/>
                <a:gd name="T55" fmla="*/ 2 h 54"/>
                <a:gd name="T56" fmla="*/ 14 w 54"/>
                <a:gd name="T57" fmla="*/ 2 h 54"/>
                <a:gd name="T58" fmla="*/ 10 w 54"/>
                <a:gd name="T59" fmla="*/ 19 h 54"/>
                <a:gd name="T60" fmla="*/ 2 w 54"/>
                <a:gd name="T61" fmla="*/ 32 h 54"/>
                <a:gd name="T62" fmla="*/ 16 w 54"/>
                <a:gd name="T63" fmla="*/ 40 h 54"/>
                <a:gd name="T64" fmla="*/ 29 w 54"/>
                <a:gd name="T65" fmla="*/ 53 h 54"/>
                <a:gd name="T66" fmla="*/ 45 w 54"/>
                <a:gd name="T67" fmla="*/ 44 h 54"/>
                <a:gd name="T68" fmla="*/ 42 w 54"/>
                <a:gd name="T69"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35"/>
                  </a:moveTo>
                  <a:cubicBezTo>
                    <a:pt x="45" y="36"/>
                    <a:pt x="44" y="36"/>
                    <a:pt x="43" y="35"/>
                  </a:cubicBezTo>
                  <a:cubicBezTo>
                    <a:pt x="43" y="35"/>
                    <a:pt x="43" y="34"/>
                    <a:pt x="43" y="33"/>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7"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29"/>
                  </a:cubicBezTo>
                  <a:cubicBezTo>
                    <a:pt x="27" y="25"/>
                    <a:pt x="27" y="25"/>
                    <a:pt x="27" y="25"/>
                  </a:cubicBezTo>
                  <a:cubicBezTo>
                    <a:pt x="14" y="21"/>
                    <a:pt x="14" y="21"/>
                    <a:pt x="14" y="21"/>
                  </a:cubicBezTo>
                  <a:cubicBezTo>
                    <a:pt x="14" y="20"/>
                    <a:pt x="14" y="20"/>
                    <a:pt x="14" y="20"/>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0"/>
                    <a:pt x="28" y="10"/>
                    <a:pt x="28" y="10"/>
                  </a:cubicBezTo>
                  <a:cubicBezTo>
                    <a:pt x="29" y="11"/>
                    <a:pt x="29" y="11"/>
                    <a:pt x="29" y="11"/>
                  </a:cubicBezTo>
                  <a:cubicBezTo>
                    <a:pt x="27" y="24"/>
                    <a:pt x="27" y="24"/>
                    <a:pt x="27" y="24"/>
                  </a:cubicBezTo>
                  <a:cubicBezTo>
                    <a:pt x="27" y="24"/>
                    <a:pt x="27" y="24"/>
                    <a:pt x="27" y="24"/>
                  </a:cubicBezTo>
                  <a:cubicBezTo>
                    <a:pt x="36" y="10"/>
                    <a:pt x="36" y="10"/>
                    <a:pt x="36" y="10"/>
                  </a:cubicBezTo>
                  <a:cubicBezTo>
                    <a:pt x="36" y="10"/>
                    <a:pt x="35" y="9"/>
                    <a:pt x="35" y="9"/>
                  </a:cubicBezTo>
                  <a:cubicBezTo>
                    <a:pt x="36" y="8"/>
                    <a:pt x="36" y="7"/>
                    <a:pt x="37" y="7"/>
                  </a:cubicBezTo>
                  <a:cubicBezTo>
                    <a:pt x="38" y="8"/>
                    <a:pt x="39" y="8"/>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3"/>
                    <a:pt x="46" y="35"/>
                    <a:pt x="45" y="35"/>
                  </a:cubicBezTo>
                  <a:close/>
                  <a:moveTo>
                    <a:pt x="42" y="23"/>
                  </a:moveTo>
                  <a:cubicBezTo>
                    <a:pt x="42" y="23"/>
                    <a:pt x="42" y="23"/>
                    <a:pt x="42" y="23"/>
                  </a:cubicBezTo>
                  <a:cubicBezTo>
                    <a:pt x="46" y="20"/>
                    <a:pt x="48" y="15"/>
                    <a:pt x="46" y="10"/>
                  </a:cubicBezTo>
                  <a:cubicBezTo>
                    <a:pt x="45" y="4"/>
                    <a:pt x="39" y="1"/>
                    <a:pt x="33" y="2"/>
                  </a:cubicBezTo>
                  <a:cubicBezTo>
                    <a:pt x="30" y="3"/>
                    <a:pt x="28" y="6"/>
                    <a:pt x="27" y="8"/>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2"/>
                  </a:cubicBezTo>
                  <a:cubicBezTo>
                    <a:pt x="4" y="38"/>
                    <a:pt x="9" y="42"/>
                    <a:pt x="15" y="40"/>
                  </a:cubicBezTo>
                  <a:cubicBezTo>
                    <a:pt x="15" y="40"/>
                    <a:pt x="16" y="40"/>
                    <a:pt x="16" y="40"/>
                  </a:cubicBezTo>
                  <a:cubicBezTo>
                    <a:pt x="16" y="41"/>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2"/>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49">
              <a:extLst>
                <a:ext uri="{FF2B5EF4-FFF2-40B4-BE49-F238E27FC236}">
                  <a16:creationId xmlns:a16="http://schemas.microsoft.com/office/drawing/2014/main" id="{D244AC46-3181-48B5-AAF6-F7FD6B126F7C}"/>
                </a:ext>
              </a:extLst>
            </p:cNvPr>
            <p:cNvSpPr>
              <a:spLocks noEditPoints="1"/>
            </p:cNvSpPr>
            <p:nvPr/>
          </p:nvSpPr>
          <p:spPr bwMode="auto">
            <a:xfrm>
              <a:off x="4308636" y="516236"/>
              <a:ext cx="157376" cy="144529"/>
            </a:xfrm>
            <a:custGeom>
              <a:avLst/>
              <a:gdLst>
                <a:gd name="T0" fmla="*/ 43 w 54"/>
                <a:gd name="T1" fmla="*/ 35 h 54"/>
                <a:gd name="T2" fmla="*/ 28 w 54"/>
                <a:gd name="T3" fmla="*/ 26 h 54"/>
                <a:gd name="T4" fmla="*/ 38 w 54"/>
                <a:gd name="T5" fmla="*/ 36 h 54"/>
                <a:gd name="T6" fmla="*/ 28 w 54"/>
                <a:gd name="T7" fmla="*/ 27 h 54"/>
                <a:gd name="T8" fmla="*/ 26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30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36 w 54"/>
                <a:gd name="T37" fmla="*/ 10 h 54"/>
                <a:gd name="T38" fmla="*/ 37 w 54"/>
                <a:gd name="T39" fmla="*/ 8 h 54"/>
                <a:gd name="T40" fmla="*/ 37 w 54"/>
                <a:gd name="T41" fmla="*/ 11 h 54"/>
                <a:gd name="T42" fmla="*/ 28 w 54"/>
                <a:gd name="T43" fmla="*/ 25 h 54"/>
                <a:gd name="T44" fmla="*/ 39 w 54"/>
                <a:gd name="T45" fmla="*/ 22 h 54"/>
                <a:gd name="T46" fmla="*/ 43 w 54"/>
                <a:gd name="T47" fmla="*/ 33 h 54"/>
                <a:gd name="T48" fmla="*/ 45 w 54"/>
                <a:gd name="T49" fmla="*/ 33 h 54"/>
                <a:gd name="T50" fmla="*/ 42 w 54"/>
                <a:gd name="T51" fmla="*/ 23 h 54"/>
                <a:gd name="T52" fmla="*/ 46 w 54"/>
                <a:gd name="T53" fmla="*/ 10 h 54"/>
                <a:gd name="T54" fmla="*/ 27 w 54"/>
                <a:gd name="T55" fmla="*/ 9 h 54"/>
                <a:gd name="T56" fmla="*/ 8 w 54"/>
                <a:gd name="T57" fmla="*/ 15 h 54"/>
                <a:gd name="T58" fmla="*/ 9 w 54"/>
                <a:gd name="T59" fmla="*/ 19 h 54"/>
                <a:gd name="T60" fmla="*/ 15 w 54"/>
                <a:gd name="T61" fmla="*/ 40 h 54"/>
                <a:gd name="T62" fmla="*/ 16 w 54"/>
                <a:gd name="T63" fmla="*/ 45 h 54"/>
                <a:gd name="T64" fmla="*/ 36 w 54"/>
                <a:gd name="T65" fmla="*/ 42 h 54"/>
                <a:gd name="T66" fmla="*/ 52 w 54"/>
                <a:gd name="T6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35"/>
                  </a:moveTo>
                  <a:cubicBezTo>
                    <a:pt x="45" y="36"/>
                    <a:pt x="44" y="36"/>
                    <a:pt x="43" y="35"/>
                  </a:cubicBezTo>
                  <a:cubicBezTo>
                    <a:pt x="43" y="35"/>
                    <a:pt x="43" y="34"/>
                    <a:pt x="43" y="34"/>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6"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30"/>
                  </a:cubicBezTo>
                  <a:cubicBezTo>
                    <a:pt x="27" y="25"/>
                    <a:pt x="27" y="25"/>
                    <a:pt x="27" y="25"/>
                  </a:cubicBezTo>
                  <a:cubicBezTo>
                    <a:pt x="14" y="21"/>
                    <a:pt x="14" y="21"/>
                    <a:pt x="14" y="21"/>
                  </a:cubicBezTo>
                  <a:cubicBezTo>
                    <a:pt x="14" y="21"/>
                    <a:pt x="14" y="21"/>
                    <a:pt x="14" y="21"/>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1"/>
                    <a:pt x="28" y="11"/>
                    <a:pt x="28" y="11"/>
                  </a:cubicBezTo>
                  <a:cubicBezTo>
                    <a:pt x="29" y="11"/>
                    <a:pt x="29" y="11"/>
                    <a:pt x="29" y="11"/>
                  </a:cubicBezTo>
                  <a:cubicBezTo>
                    <a:pt x="27" y="25"/>
                    <a:pt x="27" y="25"/>
                    <a:pt x="27" y="25"/>
                  </a:cubicBezTo>
                  <a:cubicBezTo>
                    <a:pt x="36" y="10"/>
                    <a:pt x="36" y="10"/>
                    <a:pt x="36" y="10"/>
                  </a:cubicBezTo>
                  <a:cubicBezTo>
                    <a:pt x="36" y="10"/>
                    <a:pt x="35" y="9"/>
                    <a:pt x="35" y="9"/>
                  </a:cubicBezTo>
                  <a:cubicBezTo>
                    <a:pt x="36" y="8"/>
                    <a:pt x="36" y="7"/>
                    <a:pt x="37" y="8"/>
                  </a:cubicBezTo>
                  <a:cubicBezTo>
                    <a:pt x="38" y="8"/>
                    <a:pt x="39" y="9"/>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4"/>
                    <a:pt x="46" y="35"/>
                    <a:pt x="45" y="35"/>
                  </a:cubicBezTo>
                  <a:close/>
                  <a:moveTo>
                    <a:pt x="42" y="23"/>
                  </a:moveTo>
                  <a:cubicBezTo>
                    <a:pt x="42" y="23"/>
                    <a:pt x="42" y="23"/>
                    <a:pt x="42" y="23"/>
                  </a:cubicBezTo>
                  <a:cubicBezTo>
                    <a:pt x="46" y="20"/>
                    <a:pt x="48" y="15"/>
                    <a:pt x="46" y="10"/>
                  </a:cubicBezTo>
                  <a:cubicBezTo>
                    <a:pt x="45" y="4"/>
                    <a:pt x="39" y="1"/>
                    <a:pt x="33" y="3"/>
                  </a:cubicBezTo>
                  <a:cubicBezTo>
                    <a:pt x="30" y="3"/>
                    <a:pt x="28" y="6"/>
                    <a:pt x="27" y="9"/>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3"/>
                  </a:cubicBezTo>
                  <a:cubicBezTo>
                    <a:pt x="4" y="38"/>
                    <a:pt x="9" y="42"/>
                    <a:pt x="15" y="40"/>
                  </a:cubicBezTo>
                  <a:cubicBezTo>
                    <a:pt x="15" y="40"/>
                    <a:pt x="16" y="40"/>
                    <a:pt x="16" y="40"/>
                  </a:cubicBezTo>
                  <a:cubicBezTo>
                    <a:pt x="16" y="42"/>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3"/>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50">
              <a:extLst>
                <a:ext uri="{FF2B5EF4-FFF2-40B4-BE49-F238E27FC236}">
                  <a16:creationId xmlns:a16="http://schemas.microsoft.com/office/drawing/2014/main" id="{10E08661-6347-4A31-A08F-6A31A06D7FCF}"/>
                </a:ext>
              </a:extLst>
            </p:cNvPr>
            <p:cNvSpPr>
              <a:spLocks noEditPoints="1"/>
            </p:cNvSpPr>
            <p:nvPr/>
          </p:nvSpPr>
          <p:spPr bwMode="auto">
            <a:xfrm>
              <a:off x="2750943" y="243239"/>
              <a:ext cx="167011" cy="141317"/>
            </a:xfrm>
            <a:custGeom>
              <a:avLst/>
              <a:gdLst>
                <a:gd name="T0" fmla="*/ 11 w 57"/>
                <a:gd name="T1" fmla="*/ 24 h 53"/>
                <a:gd name="T2" fmla="*/ 19 w 57"/>
                <a:gd name="T3" fmla="*/ 15 h 53"/>
                <a:gd name="T4" fmla="*/ 27 w 57"/>
                <a:gd name="T5" fmla="*/ 27 h 53"/>
                <a:gd name="T6" fmla="*/ 25 w 57"/>
                <a:gd name="T7" fmla="*/ 10 h 53"/>
                <a:gd name="T8" fmla="*/ 24 w 57"/>
                <a:gd name="T9" fmla="*/ 7 h 53"/>
                <a:gd name="T10" fmla="*/ 26 w 57"/>
                <a:gd name="T11" fmla="*/ 10 h 53"/>
                <a:gd name="T12" fmla="*/ 28 w 57"/>
                <a:gd name="T13" fmla="*/ 27 h 53"/>
                <a:gd name="T14" fmla="*/ 35 w 57"/>
                <a:gd name="T15" fmla="*/ 17 h 53"/>
                <a:gd name="T16" fmla="*/ 45 w 57"/>
                <a:gd name="T17" fmla="*/ 23 h 53"/>
                <a:gd name="T18" fmla="*/ 46 w 57"/>
                <a:gd name="T19" fmla="*/ 21 h 53"/>
                <a:gd name="T20" fmla="*/ 46 w 57"/>
                <a:gd name="T21" fmla="*/ 25 h 53"/>
                <a:gd name="T22" fmla="*/ 29 w 57"/>
                <a:gd name="T23" fmla="*/ 27 h 53"/>
                <a:gd name="T24" fmla="*/ 43 w 57"/>
                <a:gd name="T25" fmla="*/ 29 h 53"/>
                <a:gd name="T26" fmla="*/ 29 w 57"/>
                <a:gd name="T27" fmla="*/ 28 h 53"/>
                <a:gd name="T28" fmla="*/ 40 w 57"/>
                <a:gd name="T29" fmla="*/ 43 h 53"/>
                <a:gd name="T30" fmla="*/ 37 w 57"/>
                <a:gd name="T31" fmla="*/ 44 h 53"/>
                <a:gd name="T32" fmla="*/ 28 w 57"/>
                <a:gd name="T33" fmla="*/ 28 h 53"/>
                <a:gd name="T34" fmla="*/ 27 w 57"/>
                <a:gd name="T35" fmla="*/ 41 h 53"/>
                <a:gd name="T36" fmla="*/ 27 w 57"/>
                <a:gd name="T37" fmla="*/ 29 h 53"/>
                <a:gd name="T38" fmla="*/ 19 w 57"/>
                <a:gd name="T39" fmla="*/ 41 h 53"/>
                <a:gd name="T40" fmla="*/ 17 w 57"/>
                <a:gd name="T41" fmla="*/ 44 h 53"/>
                <a:gd name="T42" fmla="*/ 18 w 57"/>
                <a:gd name="T43" fmla="*/ 41 h 53"/>
                <a:gd name="T44" fmla="*/ 15 w 57"/>
                <a:gd name="T45" fmla="*/ 33 h 53"/>
                <a:gd name="T46" fmla="*/ 26 w 57"/>
                <a:gd name="T47" fmla="*/ 27 h 53"/>
                <a:gd name="T48" fmla="*/ 9 w 57"/>
                <a:gd name="T49" fmla="*/ 26 h 53"/>
                <a:gd name="T50" fmla="*/ 10 w 57"/>
                <a:gd name="T51" fmla="*/ 22 h 53"/>
                <a:gd name="T52" fmla="*/ 10 w 57"/>
                <a:gd name="T53" fmla="*/ 34 h 53"/>
                <a:gd name="T54" fmla="*/ 13 w 57"/>
                <a:gd name="T55" fmla="*/ 49 h 53"/>
                <a:gd name="T56" fmla="*/ 28 w 57"/>
                <a:gd name="T57" fmla="*/ 46 h 53"/>
                <a:gd name="T58" fmla="*/ 47 w 57"/>
                <a:gd name="T59" fmla="*/ 47 h 53"/>
                <a:gd name="T60" fmla="*/ 54 w 57"/>
                <a:gd name="T61" fmla="*/ 30 h 53"/>
                <a:gd name="T62" fmla="*/ 37 w 57"/>
                <a:gd name="T63" fmla="*/ 16 h 53"/>
                <a:gd name="T64" fmla="*/ 33 w 57"/>
                <a:gd name="T65" fmla="*/ 4 h 53"/>
                <a:gd name="T66" fmla="*/ 17 w 57"/>
                <a:gd name="T67" fmla="*/ 15 h 53"/>
                <a:gd name="T68" fmla="*/ 6 w 57"/>
                <a:gd name="T69" fmla="*/ 3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3">
                  <a:moveTo>
                    <a:pt x="10" y="22"/>
                  </a:moveTo>
                  <a:cubicBezTo>
                    <a:pt x="10" y="23"/>
                    <a:pt x="11" y="23"/>
                    <a:pt x="11" y="24"/>
                  </a:cubicBezTo>
                  <a:cubicBezTo>
                    <a:pt x="27" y="27"/>
                    <a:pt x="27" y="27"/>
                    <a:pt x="27" y="27"/>
                  </a:cubicBezTo>
                  <a:cubicBezTo>
                    <a:pt x="19" y="15"/>
                    <a:pt x="19" y="15"/>
                    <a:pt x="19" y="15"/>
                  </a:cubicBezTo>
                  <a:cubicBezTo>
                    <a:pt x="19" y="15"/>
                    <a:pt x="19" y="15"/>
                    <a:pt x="19" y="15"/>
                  </a:cubicBezTo>
                  <a:cubicBezTo>
                    <a:pt x="27" y="27"/>
                    <a:pt x="27" y="27"/>
                    <a:pt x="27" y="27"/>
                  </a:cubicBezTo>
                  <a:cubicBezTo>
                    <a:pt x="27" y="27"/>
                    <a:pt x="27" y="27"/>
                    <a:pt x="27" y="27"/>
                  </a:cubicBezTo>
                  <a:cubicBezTo>
                    <a:pt x="25" y="10"/>
                    <a:pt x="25" y="10"/>
                    <a:pt x="25" y="10"/>
                  </a:cubicBezTo>
                  <a:cubicBezTo>
                    <a:pt x="24" y="10"/>
                    <a:pt x="24" y="10"/>
                    <a:pt x="24" y="9"/>
                  </a:cubicBezTo>
                  <a:cubicBezTo>
                    <a:pt x="23" y="9"/>
                    <a:pt x="23" y="8"/>
                    <a:pt x="24" y="7"/>
                  </a:cubicBezTo>
                  <a:cubicBezTo>
                    <a:pt x="25" y="7"/>
                    <a:pt x="26" y="7"/>
                    <a:pt x="26" y="8"/>
                  </a:cubicBezTo>
                  <a:cubicBezTo>
                    <a:pt x="27" y="9"/>
                    <a:pt x="27" y="10"/>
                    <a:pt x="26" y="10"/>
                  </a:cubicBezTo>
                  <a:cubicBezTo>
                    <a:pt x="26" y="10"/>
                    <a:pt x="26" y="10"/>
                    <a:pt x="26" y="10"/>
                  </a:cubicBezTo>
                  <a:cubicBezTo>
                    <a:pt x="28" y="27"/>
                    <a:pt x="28" y="27"/>
                    <a:pt x="28" y="27"/>
                  </a:cubicBezTo>
                  <a:cubicBezTo>
                    <a:pt x="35" y="17"/>
                    <a:pt x="35" y="17"/>
                    <a:pt x="35" y="17"/>
                  </a:cubicBezTo>
                  <a:cubicBezTo>
                    <a:pt x="35" y="17"/>
                    <a:pt x="35" y="17"/>
                    <a:pt x="35" y="17"/>
                  </a:cubicBezTo>
                  <a:cubicBezTo>
                    <a:pt x="29" y="27"/>
                    <a:pt x="29" y="27"/>
                    <a:pt x="29" y="27"/>
                  </a:cubicBezTo>
                  <a:cubicBezTo>
                    <a:pt x="45" y="23"/>
                    <a:pt x="45" y="23"/>
                    <a:pt x="45" y="23"/>
                  </a:cubicBezTo>
                  <a:cubicBezTo>
                    <a:pt x="45" y="23"/>
                    <a:pt x="45" y="23"/>
                    <a:pt x="45" y="23"/>
                  </a:cubicBezTo>
                  <a:cubicBezTo>
                    <a:pt x="45" y="22"/>
                    <a:pt x="46" y="21"/>
                    <a:pt x="46" y="21"/>
                  </a:cubicBezTo>
                  <a:cubicBezTo>
                    <a:pt x="47" y="22"/>
                    <a:pt x="48" y="22"/>
                    <a:pt x="48" y="23"/>
                  </a:cubicBezTo>
                  <a:cubicBezTo>
                    <a:pt x="48" y="24"/>
                    <a:pt x="47" y="25"/>
                    <a:pt x="46" y="25"/>
                  </a:cubicBezTo>
                  <a:cubicBezTo>
                    <a:pt x="46" y="25"/>
                    <a:pt x="45" y="24"/>
                    <a:pt x="45" y="24"/>
                  </a:cubicBezTo>
                  <a:cubicBezTo>
                    <a:pt x="29" y="27"/>
                    <a:pt x="29" y="27"/>
                    <a:pt x="29" y="27"/>
                  </a:cubicBezTo>
                  <a:cubicBezTo>
                    <a:pt x="29" y="28"/>
                    <a:pt x="29" y="28"/>
                    <a:pt x="29" y="28"/>
                  </a:cubicBezTo>
                  <a:cubicBezTo>
                    <a:pt x="43" y="29"/>
                    <a:pt x="43" y="29"/>
                    <a:pt x="43" y="29"/>
                  </a:cubicBezTo>
                  <a:cubicBezTo>
                    <a:pt x="43" y="29"/>
                    <a:pt x="43" y="29"/>
                    <a:pt x="43" y="29"/>
                  </a:cubicBezTo>
                  <a:cubicBezTo>
                    <a:pt x="29" y="28"/>
                    <a:pt x="29" y="28"/>
                    <a:pt x="29" y="28"/>
                  </a:cubicBezTo>
                  <a:cubicBezTo>
                    <a:pt x="38" y="42"/>
                    <a:pt x="38" y="42"/>
                    <a:pt x="38" y="42"/>
                  </a:cubicBezTo>
                  <a:cubicBezTo>
                    <a:pt x="39" y="42"/>
                    <a:pt x="39" y="42"/>
                    <a:pt x="40" y="43"/>
                  </a:cubicBezTo>
                  <a:cubicBezTo>
                    <a:pt x="40" y="43"/>
                    <a:pt x="40" y="44"/>
                    <a:pt x="39" y="45"/>
                  </a:cubicBezTo>
                  <a:cubicBezTo>
                    <a:pt x="38" y="45"/>
                    <a:pt x="37" y="45"/>
                    <a:pt x="37" y="44"/>
                  </a:cubicBezTo>
                  <a:cubicBezTo>
                    <a:pt x="36" y="44"/>
                    <a:pt x="36" y="43"/>
                    <a:pt x="37" y="42"/>
                  </a:cubicBezTo>
                  <a:cubicBezTo>
                    <a:pt x="28" y="28"/>
                    <a:pt x="28" y="28"/>
                    <a:pt x="28" y="28"/>
                  </a:cubicBezTo>
                  <a:cubicBezTo>
                    <a:pt x="28" y="41"/>
                    <a:pt x="28" y="41"/>
                    <a:pt x="28" y="41"/>
                  </a:cubicBezTo>
                  <a:cubicBezTo>
                    <a:pt x="27" y="41"/>
                    <a:pt x="27" y="41"/>
                    <a:pt x="27" y="41"/>
                  </a:cubicBezTo>
                  <a:cubicBezTo>
                    <a:pt x="28" y="28"/>
                    <a:pt x="28" y="28"/>
                    <a:pt x="28" y="28"/>
                  </a:cubicBezTo>
                  <a:cubicBezTo>
                    <a:pt x="27" y="29"/>
                    <a:pt x="27" y="29"/>
                    <a:pt x="27" y="29"/>
                  </a:cubicBezTo>
                  <a:cubicBezTo>
                    <a:pt x="27" y="28"/>
                    <a:pt x="27" y="28"/>
                    <a:pt x="27" y="28"/>
                  </a:cubicBezTo>
                  <a:cubicBezTo>
                    <a:pt x="19" y="41"/>
                    <a:pt x="19" y="41"/>
                    <a:pt x="19" y="41"/>
                  </a:cubicBezTo>
                  <a:cubicBezTo>
                    <a:pt x="19" y="42"/>
                    <a:pt x="19" y="43"/>
                    <a:pt x="19" y="44"/>
                  </a:cubicBezTo>
                  <a:cubicBezTo>
                    <a:pt x="18" y="44"/>
                    <a:pt x="17" y="45"/>
                    <a:pt x="17" y="44"/>
                  </a:cubicBezTo>
                  <a:cubicBezTo>
                    <a:pt x="16" y="43"/>
                    <a:pt x="16" y="42"/>
                    <a:pt x="16" y="42"/>
                  </a:cubicBezTo>
                  <a:cubicBezTo>
                    <a:pt x="17" y="41"/>
                    <a:pt x="17" y="41"/>
                    <a:pt x="18" y="41"/>
                  </a:cubicBezTo>
                  <a:cubicBezTo>
                    <a:pt x="27" y="27"/>
                    <a:pt x="27" y="27"/>
                    <a:pt x="27" y="27"/>
                  </a:cubicBezTo>
                  <a:cubicBezTo>
                    <a:pt x="15" y="33"/>
                    <a:pt x="15" y="33"/>
                    <a:pt x="15" y="33"/>
                  </a:cubicBezTo>
                  <a:cubicBezTo>
                    <a:pt x="15" y="32"/>
                    <a:pt x="15" y="32"/>
                    <a:pt x="15" y="32"/>
                  </a:cubicBezTo>
                  <a:cubicBezTo>
                    <a:pt x="26" y="27"/>
                    <a:pt x="26" y="27"/>
                    <a:pt x="26" y="27"/>
                  </a:cubicBezTo>
                  <a:cubicBezTo>
                    <a:pt x="11" y="25"/>
                    <a:pt x="11" y="25"/>
                    <a:pt x="11" y="25"/>
                  </a:cubicBezTo>
                  <a:cubicBezTo>
                    <a:pt x="11" y="25"/>
                    <a:pt x="10" y="26"/>
                    <a:pt x="9" y="26"/>
                  </a:cubicBezTo>
                  <a:cubicBezTo>
                    <a:pt x="8" y="25"/>
                    <a:pt x="8" y="25"/>
                    <a:pt x="8" y="24"/>
                  </a:cubicBezTo>
                  <a:cubicBezTo>
                    <a:pt x="8" y="23"/>
                    <a:pt x="9" y="22"/>
                    <a:pt x="10" y="22"/>
                  </a:cubicBezTo>
                  <a:close/>
                  <a:moveTo>
                    <a:pt x="6" y="32"/>
                  </a:moveTo>
                  <a:cubicBezTo>
                    <a:pt x="7" y="33"/>
                    <a:pt x="9" y="34"/>
                    <a:pt x="10" y="34"/>
                  </a:cubicBezTo>
                  <a:cubicBezTo>
                    <a:pt x="10" y="34"/>
                    <a:pt x="10" y="34"/>
                    <a:pt x="10" y="34"/>
                  </a:cubicBezTo>
                  <a:cubicBezTo>
                    <a:pt x="7" y="39"/>
                    <a:pt x="8" y="46"/>
                    <a:pt x="13" y="49"/>
                  </a:cubicBezTo>
                  <a:cubicBezTo>
                    <a:pt x="18" y="52"/>
                    <a:pt x="25" y="51"/>
                    <a:pt x="28" y="47"/>
                  </a:cubicBezTo>
                  <a:cubicBezTo>
                    <a:pt x="28" y="46"/>
                    <a:pt x="28" y="46"/>
                    <a:pt x="28" y="46"/>
                  </a:cubicBezTo>
                  <a:cubicBezTo>
                    <a:pt x="29" y="47"/>
                    <a:pt x="31" y="48"/>
                    <a:pt x="32" y="50"/>
                  </a:cubicBezTo>
                  <a:cubicBezTo>
                    <a:pt x="37" y="53"/>
                    <a:pt x="44" y="52"/>
                    <a:pt x="47" y="47"/>
                  </a:cubicBezTo>
                  <a:cubicBezTo>
                    <a:pt x="49" y="43"/>
                    <a:pt x="49" y="38"/>
                    <a:pt x="46" y="34"/>
                  </a:cubicBezTo>
                  <a:cubicBezTo>
                    <a:pt x="49" y="34"/>
                    <a:pt x="52" y="33"/>
                    <a:pt x="54" y="30"/>
                  </a:cubicBezTo>
                  <a:cubicBezTo>
                    <a:pt x="57" y="25"/>
                    <a:pt x="56" y="19"/>
                    <a:pt x="50" y="16"/>
                  </a:cubicBezTo>
                  <a:cubicBezTo>
                    <a:pt x="46" y="13"/>
                    <a:pt x="41" y="13"/>
                    <a:pt x="37" y="16"/>
                  </a:cubicBezTo>
                  <a:cubicBezTo>
                    <a:pt x="37" y="16"/>
                    <a:pt x="37" y="16"/>
                    <a:pt x="37" y="16"/>
                  </a:cubicBezTo>
                  <a:cubicBezTo>
                    <a:pt x="39" y="12"/>
                    <a:pt x="37" y="6"/>
                    <a:pt x="33" y="4"/>
                  </a:cubicBezTo>
                  <a:cubicBezTo>
                    <a:pt x="28" y="0"/>
                    <a:pt x="21" y="1"/>
                    <a:pt x="18" y="6"/>
                  </a:cubicBezTo>
                  <a:cubicBezTo>
                    <a:pt x="16" y="9"/>
                    <a:pt x="16" y="12"/>
                    <a:pt x="17" y="15"/>
                  </a:cubicBezTo>
                  <a:cubicBezTo>
                    <a:pt x="12" y="12"/>
                    <a:pt x="6" y="13"/>
                    <a:pt x="3" y="18"/>
                  </a:cubicBezTo>
                  <a:cubicBezTo>
                    <a:pt x="0" y="22"/>
                    <a:pt x="1" y="29"/>
                    <a:pt x="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51">
              <a:extLst>
                <a:ext uri="{FF2B5EF4-FFF2-40B4-BE49-F238E27FC236}">
                  <a16:creationId xmlns:a16="http://schemas.microsoft.com/office/drawing/2014/main" id="{3E77D963-FD7C-42D8-BC10-B66A632B8957}"/>
                </a:ext>
              </a:extLst>
            </p:cNvPr>
            <p:cNvSpPr>
              <a:spLocks noEditPoints="1"/>
            </p:cNvSpPr>
            <p:nvPr/>
          </p:nvSpPr>
          <p:spPr bwMode="auto">
            <a:xfrm>
              <a:off x="4620176" y="146887"/>
              <a:ext cx="240882" cy="205551"/>
            </a:xfrm>
            <a:custGeom>
              <a:avLst/>
              <a:gdLst>
                <a:gd name="T0" fmla="*/ 17 w 82"/>
                <a:gd name="T1" fmla="*/ 40 h 77"/>
                <a:gd name="T2" fmla="*/ 25 w 82"/>
                <a:gd name="T3" fmla="*/ 25 h 77"/>
                <a:gd name="T4" fmla="*/ 41 w 82"/>
                <a:gd name="T5" fmla="*/ 37 h 77"/>
                <a:gd name="T6" fmla="*/ 31 w 82"/>
                <a:gd name="T7" fmla="*/ 15 h 77"/>
                <a:gd name="T8" fmla="*/ 28 w 82"/>
                <a:gd name="T9" fmla="*/ 12 h 77"/>
                <a:gd name="T10" fmla="*/ 32 w 82"/>
                <a:gd name="T11" fmla="*/ 15 h 77"/>
                <a:gd name="T12" fmla="*/ 42 w 82"/>
                <a:gd name="T13" fmla="*/ 37 h 77"/>
                <a:gd name="T14" fmla="*/ 48 w 82"/>
                <a:gd name="T15" fmla="*/ 21 h 77"/>
                <a:gd name="T16" fmla="*/ 63 w 82"/>
                <a:gd name="T17" fmla="*/ 25 h 77"/>
                <a:gd name="T18" fmla="*/ 65 w 82"/>
                <a:gd name="T19" fmla="*/ 22 h 77"/>
                <a:gd name="T20" fmla="*/ 66 w 82"/>
                <a:gd name="T21" fmla="*/ 27 h 77"/>
                <a:gd name="T22" fmla="*/ 43 w 82"/>
                <a:gd name="T23" fmla="*/ 38 h 77"/>
                <a:gd name="T24" fmla="*/ 63 w 82"/>
                <a:gd name="T25" fmla="*/ 34 h 77"/>
                <a:gd name="T26" fmla="*/ 44 w 82"/>
                <a:gd name="T27" fmla="*/ 39 h 77"/>
                <a:gd name="T28" fmla="*/ 64 w 82"/>
                <a:gd name="T29" fmla="*/ 55 h 77"/>
                <a:gd name="T30" fmla="*/ 61 w 82"/>
                <a:gd name="T31" fmla="*/ 58 h 77"/>
                <a:gd name="T32" fmla="*/ 42 w 82"/>
                <a:gd name="T33" fmla="*/ 39 h 77"/>
                <a:gd name="T34" fmla="*/ 46 w 82"/>
                <a:gd name="T35" fmla="*/ 58 h 77"/>
                <a:gd name="T36" fmla="*/ 42 w 82"/>
                <a:gd name="T37" fmla="*/ 40 h 77"/>
                <a:gd name="T38" fmla="*/ 34 w 82"/>
                <a:gd name="T39" fmla="*/ 62 h 77"/>
                <a:gd name="T40" fmla="*/ 33 w 82"/>
                <a:gd name="T41" fmla="*/ 66 h 77"/>
                <a:gd name="T42" fmla="*/ 33 w 82"/>
                <a:gd name="T43" fmla="*/ 61 h 77"/>
                <a:gd name="T44" fmla="*/ 25 w 82"/>
                <a:gd name="T45" fmla="*/ 51 h 77"/>
                <a:gd name="T46" fmla="*/ 40 w 82"/>
                <a:gd name="T47" fmla="*/ 39 h 77"/>
                <a:gd name="T48" fmla="*/ 15 w 82"/>
                <a:gd name="T49" fmla="*/ 43 h 77"/>
                <a:gd name="T50" fmla="*/ 14 w 82"/>
                <a:gd name="T51" fmla="*/ 39 h 77"/>
                <a:gd name="T52" fmla="*/ 19 w 82"/>
                <a:gd name="T53" fmla="*/ 54 h 77"/>
                <a:gd name="T54" fmla="*/ 30 w 82"/>
                <a:gd name="T55" fmla="*/ 74 h 77"/>
                <a:gd name="T56" fmla="*/ 50 w 82"/>
                <a:gd name="T57" fmla="*/ 63 h 77"/>
                <a:gd name="T58" fmla="*/ 76 w 82"/>
                <a:gd name="T59" fmla="*/ 58 h 77"/>
                <a:gd name="T60" fmla="*/ 79 w 82"/>
                <a:gd name="T61" fmla="*/ 31 h 77"/>
                <a:gd name="T62" fmla="*/ 50 w 82"/>
                <a:gd name="T63" fmla="*/ 19 h 77"/>
                <a:gd name="T64" fmla="*/ 39 w 82"/>
                <a:gd name="T65" fmla="*/ 3 h 77"/>
                <a:gd name="T66" fmla="*/ 21 w 82"/>
                <a:gd name="T67" fmla="*/ 25 h 77"/>
                <a:gd name="T68" fmla="*/ 13 w 82"/>
                <a:gd name="T69"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 h="77">
                  <a:moveTo>
                    <a:pt x="14" y="39"/>
                  </a:moveTo>
                  <a:cubicBezTo>
                    <a:pt x="15" y="38"/>
                    <a:pt x="16" y="39"/>
                    <a:pt x="17" y="40"/>
                  </a:cubicBezTo>
                  <a:cubicBezTo>
                    <a:pt x="40" y="37"/>
                    <a:pt x="40" y="37"/>
                    <a:pt x="40" y="37"/>
                  </a:cubicBezTo>
                  <a:cubicBezTo>
                    <a:pt x="25" y="25"/>
                    <a:pt x="25" y="25"/>
                    <a:pt x="25" y="25"/>
                  </a:cubicBezTo>
                  <a:cubicBezTo>
                    <a:pt x="25" y="24"/>
                    <a:pt x="25" y="24"/>
                    <a:pt x="25" y="24"/>
                  </a:cubicBezTo>
                  <a:cubicBezTo>
                    <a:pt x="41" y="37"/>
                    <a:pt x="41" y="37"/>
                    <a:pt x="41" y="37"/>
                  </a:cubicBezTo>
                  <a:cubicBezTo>
                    <a:pt x="41" y="37"/>
                    <a:pt x="41" y="37"/>
                    <a:pt x="41" y="37"/>
                  </a:cubicBezTo>
                  <a:cubicBezTo>
                    <a:pt x="31" y="15"/>
                    <a:pt x="31" y="15"/>
                    <a:pt x="31" y="15"/>
                  </a:cubicBezTo>
                  <a:cubicBezTo>
                    <a:pt x="30" y="16"/>
                    <a:pt x="29" y="15"/>
                    <a:pt x="28" y="15"/>
                  </a:cubicBezTo>
                  <a:cubicBezTo>
                    <a:pt x="27" y="14"/>
                    <a:pt x="27" y="12"/>
                    <a:pt x="28" y="12"/>
                  </a:cubicBezTo>
                  <a:cubicBezTo>
                    <a:pt x="29" y="11"/>
                    <a:pt x="31" y="11"/>
                    <a:pt x="32" y="11"/>
                  </a:cubicBezTo>
                  <a:cubicBezTo>
                    <a:pt x="33" y="12"/>
                    <a:pt x="33" y="14"/>
                    <a:pt x="32" y="15"/>
                  </a:cubicBezTo>
                  <a:cubicBezTo>
                    <a:pt x="32" y="15"/>
                    <a:pt x="32" y="15"/>
                    <a:pt x="32" y="15"/>
                  </a:cubicBezTo>
                  <a:cubicBezTo>
                    <a:pt x="42" y="37"/>
                    <a:pt x="42" y="37"/>
                    <a:pt x="42" y="37"/>
                  </a:cubicBezTo>
                  <a:cubicBezTo>
                    <a:pt x="47" y="21"/>
                    <a:pt x="47" y="21"/>
                    <a:pt x="47" y="21"/>
                  </a:cubicBezTo>
                  <a:cubicBezTo>
                    <a:pt x="48" y="21"/>
                    <a:pt x="48" y="21"/>
                    <a:pt x="48" y="21"/>
                  </a:cubicBezTo>
                  <a:cubicBezTo>
                    <a:pt x="43" y="37"/>
                    <a:pt x="43" y="37"/>
                    <a:pt x="43" y="37"/>
                  </a:cubicBezTo>
                  <a:cubicBezTo>
                    <a:pt x="63" y="25"/>
                    <a:pt x="63" y="25"/>
                    <a:pt x="63" y="25"/>
                  </a:cubicBezTo>
                  <a:cubicBezTo>
                    <a:pt x="63" y="25"/>
                    <a:pt x="63" y="25"/>
                    <a:pt x="63" y="25"/>
                  </a:cubicBezTo>
                  <a:cubicBezTo>
                    <a:pt x="63" y="24"/>
                    <a:pt x="64" y="22"/>
                    <a:pt x="65" y="22"/>
                  </a:cubicBezTo>
                  <a:cubicBezTo>
                    <a:pt x="67" y="22"/>
                    <a:pt x="68" y="23"/>
                    <a:pt x="68" y="24"/>
                  </a:cubicBezTo>
                  <a:cubicBezTo>
                    <a:pt x="68" y="26"/>
                    <a:pt x="67" y="27"/>
                    <a:pt x="66" y="27"/>
                  </a:cubicBezTo>
                  <a:cubicBezTo>
                    <a:pt x="65" y="27"/>
                    <a:pt x="64" y="27"/>
                    <a:pt x="64" y="26"/>
                  </a:cubicBezTo>
                  <a:cubicBezTo>
                    <a:pt x="43" y="38"/>
                    <a:pt x="43" y="38"/>
                    <a:pt x="43" y="38"/>
                  </a:cubicBezTo>
                  <a:cubicBezTo>
                    <a:pt x="43" y="38"/>
                    <a:pt x="43" y="38"/>
                    <a:pt x="43" y="38"/>
                  </a:cubicBezTo>
                  <a:cubicBezTo>
                    <a:pt x="63" y="34"/>
                    <a:pt x="63" y="34"/>
                    <a:pt x="63" y="34"/>
                  </a:cubicBezTo>
                  <a:cubicBezTo>
                    <a:pt x="63" y="35"/>
                    <a:pt x="63" y="35"/>
                    <a:pt x="63" y="35"/>
                  </a:cubicBezTo>
                  <a:cubicBezTo>
                    <a:pt x="44" y="39"/>
                    <a:pt x="44" y="39"/>
                    <a:pt x="44" y="39"/>
                  </a:cubicBezTo>
                  <a:cubicBezTo>
                    <a:pt x="61" y="54"/>
                    <a:pt x="61" y="54"/>
                    <a:pt x="61" y="54"/>
                  </a:cubicBezTo>
                  <a:cubicBezTo>
                    <a:pt x="62" y="54"/>
                    <a:pt x="63" y="54"/>
                    <a:pt x="64" y="55"/>
                  </a:cubicBezTo>
                  <a:cubicBezTo>
                    <a:pt x="65" y="56"/>
                    <a:pt x="65" y="57"/>
                    <a:pt x="64" y="58"/>
                  </a:cubicBezTo>
                  <a:cubicBezTo>
                    <a:pt x="63" y="59"/>
                    <a:pt x="62" y="59"/>
                    <a:pt x="61" y="58"/>
                  </a:cubicBezTo>
                  <a:cubicBezTo>
                    <a:pt x="60" y="57"/>
                    <a:pt x="60" y="56"/>
                    <a:pt x="60" y="55"/>
                  </a:cubicBezTo>
                  <a:cubicBezTo>
                    <a:pt x="42" y="39"/>
                    <a:pt x="42" y="39"/>
                    <a:pt x="42" y="39"/>
                  </a:cubicBezTo>
                  <a:cubicBezTo>
                    <a:pt x="47" y="57"/>
                    <a:pt x="47" y="57"/>
                    <a:pt x="47" y="57"/>
                  </a:cubicBezTo>
                  <a:cubicBezTo>
                    <a:pt x="46" y="58"/>
                    <a:pt x="46" y="58"/>
                    <a:pt x="46" y="58"/>
                  </a:cubicBezTo>
                  <a:cubicBezTo>
                    <a:pt x="42" y="39"/>
                    <a:pt x="42" y="39"/>
                    <a:pt x="42" y="39"/>
                  </a:cubicBezTo>
                  <a:cubicBezTo>
                    <a:pt x="42" y="40"/>
                    <a:pt x="42" y="40"/>
                    <a:pt x="42" y="40"/>
                  </a:cubicBezTo>
                  <a:cubicBezTo>
                    <a:pt x="41" y="40"/>
                    <a:pt x="41" y="40"/>
                    <a:pt x="41" y="40"/>
                  </a:cubicBezTo>
                  <a:cubicBezTo>
                    <a:pt x="34" y="62"/>
                    <a:pt x="34" y="62"/>
                    <a:pt x="34" y="62"/>
                  </a:cubicBezTo>
                  <a:cubicBezTo>
                    <a:pt x="36" y="62"/>
                    <a:pt x="36" y="63"/>
                    <a:pt x="36" y="64"/>
                  </a:cubicBezTo>
                  <a:cubicBezTo>
                    <a:pt x="35" y="66"/>
                    <a:pt x="34" y="66"/>
                    <a:pt x="33" y="66"/>
                  </a:cubicBezTo>
                  <a:cubicBezTo>
                    <a:pt x="31" y="65"/>
                    <a:pt x="31" y="64"/>
                    <a:pt x="31" y="63"/>
                  </a:cubicBezTo>
                  <a:cubicBezTo>
                    <a:pt x="31" y="62"/>
                    <a:pt x="32" y="61"/>
                    <a:pt x="33" y="61"/>
                  </a:cubicBezTo>
                  <a:cubicBezTo>
                    <a:pt x="41" y="39"/>
                    <a:pt x="41" y="39"/>
                    <a:pt x="41" y="39"/>
                  </a:cubicBezTo>
                  <a:cubicBezTo>
                    <a:pt x="25" y="51"/>
                    <a:pt x="25" y="51"/>
                    <a:pt x="25" y="51"/>
                  </a:cubicBezTo>
                  <a:cubicBezTo>
                    <a:pt x="25" y="50"/>
                    <a:pt x="25" y="50"/>
                    <a:pt x="25" y="50"/>
                  </a:cubicBezTo>
                  <a:cubicBezTo>
                    <a:pt x="40" y="39"/>
                    <a:pt x="40" y="39"/>
                    <a:pt x="40" y="39"/>
                  </a:cubicBezTo>
                  <a:cubicBezTo>
                    <a:pt x="17" y="41"/>
                    <a:pt x="17" y="41"/>
                    <a:pt x="17" y="41"/>
                  </a:cubicBezTo>
                  <a:cubicBezTo>
                    <a:pt x="17" y="42"/>
                    <a:pt x="16" y="43"/>
                    <a:pt x="15" y="43"/>
                  </a:cubicBezTo>
                  <a:cubicBezTo>
                    <a:pt x="13" y="43"/>
                    <a:pt x="12" y="42"/>
                    <a:pt x="12" y="41"/>
                  </a:cubicBezTo>
                  <a:cubicBezTo>
                    <a:pt x="12" y="40"/>
                    <a:pt x="13" y="39"/>
                    <a:pt x="14" y="39"/>
                  </a:cubicBezTo>
                  <a:close/>
                  <a:moveTo>
                    <a:pt x="13" y="53"/>
                  </a:moveTo>
                  <a:cubicBezTo>
                    <a:pt x="15" y="54"/>
                    <a:pt x="17" y="54"/>
                    <a:pt x="19" y="54"/>
                  </a:cubicBezTo>
                  <a:cubicBezTo>
                    <a:pt x="19" y="55"/>
                    <a:pt x="19" y="55"/>
                    <a:pt x="19" y="55"/>
                  </a:cubicBezTo>
                  <a:cubicBezTo>
                    <a:pt x="17" y="63"/>
                    <a:pt x="21" y="72"/>
                    <a:pt x="30" y="74"/>
                  </a:cubicBezTo>
                  <a:cubicBezTo>
                    <a:pt x="38" y="77"/>
                    <a:pt x="47" y="73"/>
                    <a:pt x="49" y="65"/>
                  </a:cubicBezTo>
                  <a:cubicBezTo>
                    <a:pt x="50" y="65"/>
                    <a:pt x="50" y="64"/>
                    <a:pt x="50" y="63"/>
                  </a:cubicBezTo>
                  <a:cubicBezTo>
                    <a:pt x="52" y="65"/>
                    <a:pt x="54" y="67"/>
                    <a:pt x="56" y="67"/>
                  </a:cubicBezTo>
                  <a:cubicBezTo>
                    <a:pt x="65" y="70"/>
                    <a:pt x="74" y="66"/>
                    <a:pt x="76" y="58"/>
                  </a:cubicBezTo>
                  <a:cubicBezTo>
                    <a:pt x="78" y="52"/>
                    <a:pt x="75" y="45"/>
                    <a:pt x="69" y="41"/>
                  </a:cubicBezTo>
                  <a:cubicBezTo>
                    <a:pt x="74" y="39"/>
                    <a:pt x="77" y="36"/>
                    <a:pt x="79" y="31"/>
                  </a:cubicBezTo>
                  <a:cubicBezTo>
                    <a:pt x="82" y="24"/>
                    <a:pt x="77" y="15"/>
                    <a:pt x="68" y="12"/>
                  </a:cubicBezTo>
                  <a:cubicBezTo>
                    <a:pt x="61" y="10"/>
                    <a:pt x="54" y="13"/>
                    <a:pt x="50" y="19"/>
                  </a:cubicBezTo>
                  <a:cubicBezTo>
                    <a:pt x="50" y="19"/>
                    <a:pt x="50" y="19"/>
                    <a:pt x="50" y="19"/>
                  </a:cubicBezTo>
                  <a:cubicBezTo>
                    <a:pt x="51" y="12"/>
                    <a:pt x="46" y="5"/>
                    <a:pt x="39" y="3"/>
                  </a:cubicBezTo>
                  <a:cubicBezTo>
                    <a:pt x="30" y="0"/>
                    <a:pt x="22" y="4"/>
                    <a:pt x="19" y="12"/>
                  </a:cubicBezTo>
                  <a:cubicBezTo>
                    <a:pt x="18" y="17"/>
                    <a:pt x="19" y="21"/>
                    <a:pt x="21" y="25"/>
                  </a:cubicBezTo>
                  <a:cubicBezTo>
                    <a:pt x="13" y="23"/>
                    <a:pt x="5" y="27"/>
                    <a:pt x="3" y="34"/>
                  </a:cubicBezTo>
                  <a:cubicBezTo>
                    <a:pt x="0" y="42"/>
                    <a:pt x="5" y="51"/>
                    <a:pt x="13"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52">
              <a:extLst>
                <a:ext uri="{FF2B5EF4-FFF2-40B4-BE49-F238E27FC236}">
                  <a16:creationId xmlns:a16="http://schemas.microsoft.com/office/drawing/2014/main" id="{5AD45822-7F5E-4B64-AEB5-C442328EAB6B}"/>
                </a:ext>
              </a:extLst>
            </p:cNvPr>
            <p:cNvSpPr>
              <a:spLocks noEditPoints="1"/>
            </p:cNvSpPr>
            <p:nvPr/>
          </p:nvSpPr>
          <p:spPr bwMode="auto">
            <a:xfrm>
              <a:off x="2821601" y="2908984"/>
              <a:ext cx="150953" cy="141317"/>
            </a:xfrm>
            <a:custGeom>
              <a:avLst/>
              <a:gdLst>
                <a:gd name="T0" fmla="*/ 34 w 51"/>
                <a:gd name="T1" fmla="*/ 30 h 54"/>
                <a:gd name="T2" fmla="*/ 28 w 51"/>
                <a:gd name="T3" fmla="*/ 27 h 54"/>
                <a:gd name="T4" fmla="*/ 34 w 51"/>
                <a:gd name="T5" fmla="*/ 28 h 54"/>
                <a:gd name="T6" fmla="*/ 40 w 51"/>
                <a:gd name="T7" fmla="*/ 30 h 54"/>
                <a:gd name="T8" fmla="*/ 34 w 51"/>
                <a:gd name="T9" fmla="*/ 30 h 54"/>
                <a:gd name="T10" fmla="*/ 27 w 51"/>
                <a:gd name="T11" fmla="*/ 17 h 54"/>
                <a:gd name="T12" fmla="*/ 25 w 51"/>
                <a:gd name="T13" fmla="*/ 23 h 54"/>
                <a:gd name="T14" fmla="*/ 25 w 51"/>
                <a:gd name="T15" fmla="*/ 17 h 54"/>
                <a:gd name="T16" fmla="*/ 27 w 51"/>
                <a:gd name="T17" fmla="*/ 11 h 54"/>
                <a:gd name="T18" fmla="*/ 27 w 51"/>
                <a:gd name="T19" fmla="*/ 17 h 54"/>
                <a:gd name="T20" fmla="*/ 26 w 51"/>
                <a:gd name="T21" fmla="*/ 27 h 54"/>
                <a:gd name="T22" fmla="*/ 24 w 51"/>
                <a:gd name="T23" fmla="*/ 27 h 54"/>
                <a:gd name="T24" fmla="*/ 25 w 51"/>
                <a:gd name="T25" fmla="*/ 25 h 54"/>
                <a:gd name="T26" fmla="*/ 26 w 51"/>
                <a:gd name="T27" fmla="*/ 26 h 54"/>
                <a:gd name="T28" fmla="*/ 26 w 51"/>
                <a:gd name="T29" fmla="*/ 27 h 54"/>
                <a:gd name="T30" fmla="*/ 24 w 51"/>
                <a:gd name="T31" fmla="*/ 35 h 54"/>
                <a:gd name="T32" fmla="*/ 22 w 51"/>
                <a:gd name="T33" fmla="*/ 40 h 54"/>
                <a:gd name="T34" fmla="*/ 22 w 51"/>
                <a:gd name="T35" fmla="*/ 34 h 54"/>
                <a:gd name="T36" fmla="*/ 25 w 51"/>
                <a:gd name="T37" fmla="*/ 29 h 54"/>
                <a:gd name="T38" fmla="*/ 24 w 51"/>
                <a:gd name="T39" fmla="*/ 35 h 54"/>
                <a:gd name="T40" fmla="*/ 17 w 51"/>
                <a:gd name="T41" fmla="*/ 26 h 54"/>
                <a:gd name="T42" fmla="*/ 11 w 51"/>
                <a:gd name="T43" fmla="*/ 24 h 54"/>
                <a:gd name="T44" fmla="*/ 17 w 51"/>
                <a:gd name="T45" fmla="*/ 24 h 54"/>
                <a:gd name="T46" fmla="*/ 23 w 51"/>
                <a:gd name="T47" fmla="*/ 26 h 54"/>
                <a:gd name="T48" fmla="*/ 17 w 51"/>
                <a:gd name="T49" fmla="*/ 26 h 54"/>
                <a:gd name="T50" fmla="*/ 46 w 51"/>
                <a:gd name="T51" fmla="*/ 31 h 54"/>
                <a:gd name="T52" fmla="*/ 50 w 51"/>
                <a:gd name="T53" fmla="*/ 26 h 54"/>
                <a:gd name="T54" fmla="*/ 33 w 51"/>
                <a:gd name="T55" fmla="*/ 22 h 54"/>
                <a:gd name="T56" fmla="*/ 35 w 51"/>
                <a:gd name="T57" fmla="*/ 4 h 54"/>
                <a:gd name="T58" fmla="*/ 30 w 51"/>
                <a:gd name="T59" fmla="*/ 7 h 54"/>
                <a:gd name="T60" fmla="*/ 26 w 51"/>
                <a:gd name="T61" fmla="*/ 0 h 54"/>
                <a:gd name="T62" fmla="*/ 17 w 51"/>
                <a:gd name="T63" fmla="*/ 14 h 54"/>
                <a:gd name="T64" fmla="*/ 0 w 51"/>
                <a:gd name="T65" fmla="*/ 18 h 54"/>
                <a:gd name="T66" fmla="*/ 4 w 51"/>
                <a:gd name="T67" fmla="*/ 23 h 54"/>
                <a:gd name="T68" fmla="*/ 1 w 51"/>
                <a:gd name="T69" fmla="*/ 28 h 54"/>
                <a:gd name="T70" fmla="*/ 17 w 51"/>
                <a:gd name="T71" fmla="*/ 33 h 54"/>
                <a:gd name="T72" fmla="*/ 15 w 51"/>
                <a:gd name="T73" fmla="*/ 50 h 54"/>
                <a:gd name="T74" fmla="*/ 21 w 51"/>
                <a:gd name="T75" fmla="*/ 48 h 54"/>
                <a:gd name="T76" fmla="*/ 24 w 51"/>
                <a:gd name="T77" fmla="*/ 54 h 54"/>
                <a:gd name="T78" fmla="*/ 34 w 51"/>
                <a:gd name="T79" fmla="*/ 40 h 54"/>
                <a:gd name="T80" fmla="*/ 51 w 51"/>
                <a:gd name="T81" fmla="*/ 36 h 54"/>
                <a:gd name="T82" fmla="*/ 46 w 51"/>
                <a:gd name="T83"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54">
                  <a:moveTo>
                    <a:pt x="34" y="30"/>
                  </a:moveTo>
                  <a:cubicBezTo>
                    <a:pt x="31" y="29"/>
                    <a:pt x="28" y="28"/>
                    <a:pt x="28" y="27"/>
                  </a:cubicBezTo>
                  <a:cubicBezTo>
                    <a:pt x="28" y="27"/>
                    <a:pt x="31" y="27"/>
                    <a:pt x="34" y="28"/>
                  </a:cubicBezTo>
                  <a:cubicBezTo>
                    <a:pt x="38" y="29"/>
                    <a:pt x="40" y="30"/>
                    <a:pt x="40" y="30"/>
                  </a:cubicBezTo>
                  <a:cubicBezTo>
                    <a:pt x="40" y="30"/>
                    <a:pt x="37" y="31"/>
                    <a:pt x="34" y="30"/>
                  </a:cubicBezTo>
                  <a:close/>
                  <a:moveTo>
                    <a:pt x="27" y="17"/>
                  </a:moveTo>
                  <a:cubicBezTo>
                    <a:pt x="27" y="21"/>
                    <a:pt x="26" y="23"/>
                    <a:pt x="25" y="23"/>
                  </a:cubicBezTo>
                  <a:cubicBezTo>
                    <a:pt x="25" y="23"/>
                    <a:pt x="25" y="20"/>
                    <a:pt x="25" y="17"/>
                  </a:cubicBezTo>
                  <a:cubicBezTo>
                    <a:pt x="26" y="14"/>
                    <a:pt x="27" y="11"/>
                    <a:pt x="27" y="11"/>
                  </a:cubicBezTo>
                  <a:cubicBezTo>
                    <a:pt x="27" y="11"/>
                    <a:pt x="28" y="14"/>
                    <a:pt x="27" y="17"/>
                  </a:cubicBezTo>
                  <a:close/>
                  <a:moveTo>
                    <a:pt x="26" y="27"/>
                  </a:moveTo>
                  <a:cubicBezTo>
                    <a:pt x="25" y="28"/>
                    <a:pt x="25" y="27"/>
                    <a:pt x="24" y="27"/>
                  </a:cubicBezTo>
                  <a:cubicBezTo>
                    <a:pt x="24" y="26"/>
                    <a:pt x="24" y="26"/>
                    <a:pt x="25" y="25"/>
                  </a:cubicBezTo>
                  <a:cubicBezTo>
                    <a:pt x="25" y="25"/>
                    <a:pt x="26" y="25"/>
                    <a:pt x="26" y="26"/>
                  </a:cubicBezTo>
                  <a:cubicBezTo>
                    <a:pt x="27" y="26"/>
                    <a:pt x="26" y="27"/>
                    <a:pt x="26" y="27"/>
                  </a:cubicBezTo>
                  <a:close/>
                  <a:moveTo>
                    <a:pt x="24" y="35"/>
                  </a:moveTo>
                  <a:cubicBezTo>
                    <a:pt x="24" y="38"/>
                    <a:pt x="22" y="40"/>
                    <a:pt x="22" y="40"/>
                  </a:cubicBezTo>
                  <a:cubicBezTo>
                    <a:pt x="22" y="40"/>
                    <a:pt x="21" y="37"/>
                    <a:pt x="22" y="34"/>
                  </a:cubicBezTo>
                  <a:cubicBezTo>
                    <a:pt x="23" y="31"/>
                    <a:pt x="24" y="29"/>
                    <a:pt x="25" y="29"/>
                  </a:cubicBezTo>
                  <a:cubicBezTo>
                    <a:pt x="25" y="29"/>
                    <a:pt x="25" y="32"/>
                    <a:pt x="24" y="35"/>
                  </a:cubicBezTo>
                  <a:close/>
                  <a:moveTo>
                    <a:pt x="17" y="26"/>
                  </a:moveTo>
                  <a:cubicBezTo>
                    <a:pt x="13" y="26"/>
                    <a:pt x="11" y="24"/>
                    <a:pt x="11" y="24"/>
                  </a:cubicBezTo>
                  <a:cubicBezTo>
                    <a:pt x="11" y="24"/>
                    <a:pt x="14" y="24"/>
                    <a:pt x="17" y="24"/>
                  </a:cubicBezTo>
                  <a:cubicBezTo>
                    <a:pt x="20" y="24"/>
                    <a:pt x="23" y="25"/>
                    <a:pt x="23" y="26"/>
                  </a:cubicBezTo>
                  <a:cubicBezTo>
                    <a:pt x="23" y="27"/>
                    <a:pt x="20" y="27"/>
                    <a:pt x="17" y="26"/>
                  </a:cubicBezTo>
                  <a:close/>
                  <a:moveTo>
                    <a:pt x="46" y="31"/>
                  </a:moveTo>
                  <a:cubicBezTo>
                    <a:pt x="48" y="29"/>
                    <a:pt x="50" y="26"/>
                    <a:pt x="50" y="26"/>
                  </a:cubicBezTo>
                  <a:cubicBezTo>
                    <a:pt x="44" y="20"/>
                    <a:pt x="37" y="21"/>
                    <a:pt x="33" y="22"/>
                  </a:cubicBezTo>
                  <a:cubicBezTo>
                    <a:pt x="35" y="18"/>
                    <a:pt x="39" y="12"/>
                    <a:pt x="35" y="4"/>
                  </a:cubicBezTo>
                  <a:cubicBezTo>
                    <a:pt x="35" y="4"/>
                    <a:pt x="32" y="5"/>
                    <a:pt x="30" y="7"/>
                  </a:cubicBezTo>
                  <a:cubicBezTo>
                    <a:pt x="30" y="7"/>
                    <a:pt x="28" y="2"/>
                    <a:pt x="26" y="0"/>
                  </a:cubicBezTo>
                  <a:cubicBezTo>
                    <a:pt x="26" y="0"/>
                    <a:pt x="17" y="5"/>
                    <a:pt x="17" y="14"/>
                  </a:cubicBezTo>
                  <a:cubicBezTo>
                    <a:pt x="8" y="11"/>
                    <a:pt x="0" y="18"/>
                    <a:pt x="0" y="18"/>
                  </a:cubicBezTo>
                  <a:cubicBezTo>
                    <a:pt x="1" y="21"/>
                    <a:pt x="4" y="23"/>
                    <a:pt x="4" y="23"/>
                  </a:cubicBezTo>
                  <a:cubicBezTo>
                    <a:pt x="2" y="25"/>
                    <a:pt x="1" y="28"/>
                    <a:pt x="1" y="28"/>
                  </a:cubicBezTo>
                  <a:cubicBezTo>
                    <a:pt x="6" y="34"/>
                    <a:pt x="13" y="33"/>
                    <a:pt x="17" y="33"/>
                  </a:cubicBezTo>
                  <a:cubicBezTo>
                    <a:pt x="15" y="36"/>
                    <a:pt x="12" y="42"/>
                    <a:pt x="15" y="50"/>
                  </a:cubicBezTo>
                  <a:cubicBezTo>
                    <a:pt x="15" y="50"/>
                    <a:pt x="19" y="49"/>
                    <a:pt x="21" y="48"/>
                  </a:cubicBezTo>
                  <a:cubicBezTo>
                    <a:pt x="21" y="48"/>
                    <a:pt x="22" y="52"/>
                    <a:pt x="24" y="54"/>
                  </a:cubicBezTo>
                  <a:cubicBezTo>
                    <a:pt x="24" y="54"/>
                    <a:pt x="34" y="49"/>
                    <a:pt x="34" y="40"/>
                  </a:cubicBezTo>
                  <a:cubicBezTo>
                    <a:pt x="42" y="43"/>
                    <a:pt x="51" y="36"/>
                    <a:pt x="51" y="36"/>
                  </a:cubicBezTo>
                  <a:cubicBezTo>
                    <a:pt x="50" y="33"/>
                    <a:pt x="46" y="31"/>
                    <a:pt x="4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53">
              <a:extLst>
                <a:ext uri="{FF2B5EF4-FFF2-40B4-BE49-F238E27FC236}">
                  <a16:creationId xmlns:a16="http://schemas.microsoft.com/office/drawing/2014/main" id="{BB008605-D827-445D-B12D-F97FA123A0FE}"/>
                </a:ext>
              </a:extLst>
            </p:cNvPr>
            <p:cNvSpPr>
              <a:spLocks noEditPoints="1"/>
            </p:cNvSpPr>
            <p:nvPr/>
          </p:nvSpPr>
          <p:spPr bwMode="auto">
            <a:xfrm>
              <a:off x="2404075" y="1836263"/>
              <a:ext cx="134893" cy="112412"/>
            </a:xfrm>
            <a:custGeom>
              <a:avLst/>
              <a:gdLst>
                <a:gd name="T0" fmla="*/ 16 w 46"/>
                <a:gd name="T1" fmla="*/ 21 h 43"/>
                <a:gd name="T2" fmla="*/ 21 w 46"/>
                <a:gd name="T3" fmla="*/ 21 h 43"/>
                <a:gd name="T4" fmla="*/ 16 w 46"/>
                <a:gd name="T5" fmla="*/ 23 h 43"/>
                <a:gd name="T6" fmla="*/ 11 w 46"/>
                <a:gd name="T7" fmla="*/ 23 h 43"/>
                <a:gd name="T8" fmla="*/ 16 w 46"/>
                <a:gd name="T9" fmla="*/ 21 h 43"/>
                <a:gd name="T10" fmla="*/ 20 w 46"/>
                <a:gd name="T11" fmla="*/ 8 h 43"/>
                <a:gd name="T12" fmla="*/ 22 w 46"/>
                <a:gd name="T13" fmla="*/ 13 h 43"/>
                <a:gd name="T14" fmla="*/ 22 w 46"/>
                <a:gd name="T15" fmla="*/ 18 h 43"/>
                <a:gd name="T16" fmla="*/ 20 w 46"/>
                <a:gd name="T17" fmla="*/ 13 h 43"/>
                <a:gd name="T18" fmla="*/ 20 w 46"/>
                <a:gd name="T19" fmla="*/ 8 h 43"/>
                <a:gd name="T20" fmla="*/ 24 w 46"/>
                <a:gd name="T21" fmla="*/ 20 h 43"/>
                <a:gd name="T22" fmla="*/ 24 w 46"/>
                <a:gd name="T23" fmla="*/ 21 h 43"/>
                <a:gd name="T24" fmla="*/ 22 w 46"/>
                <a:gd name="T25" fmla="*/ 21 h 43"/>
                <a:gd name="T26" fmla="*/ 22 w 46"/>
                <a:gd name="T27" fmla="*/ 20 h 43"/>
                <a:gd name="T28" fmla="*/ 24 w 46"/>
                <a:gd name="T29" fmla="*/ 20 h 43"/>
                <a:gd name="T30" fmla="*/ 25 w 46"/>
                <a:gd name="T31" fmla="*/ 28 h 43"/>
                <a:gd name="T32" fmla="*/ 24 w 46"/>
                <a:gd name="T33" fmla="*/ 33 h 43"/>
                <a:gd name="T34" fmla="*/ 23 w 46"/>
                <a:gd name="T35" fmla="*/ 28 h 43"/>
                <a:gd name="T36" fmla="*/ 23 w 46"/>
                <a:gd name="T37" fmla="*/ 23 h 43"/>
                <a:gd name="T38" fmla="*/ 25 w 46"/>
                <a:gd name="T39" fmla="*/ 28 h 43"/>
                <a:gd name="T40" fmla="*/ 31 w 46"/>
                <a:gd name="T41" fmla="*/ 19 h 43"/>
                <a:gd name="T42" fmla="*/ 36 w 46"/>
                <a:gd name="T43" fmla="*/ 20 h 43"/>
                <a:gd name="T44" fmla="*/ 31 w 46"/>
                <a:gd name="T45" fmla="*/ 21 h 43"/>
                <a:gd name="T46" fmla="*/ 26 w 46"/>
                <a:gd name="T47" fmla="*/ 21 h 43"/>
                <a:gd name="T48" fmla="*/ 31 w 46"/>
                <a:gd name="T49" fmla="*/ 19 h 43"/>
                <a:gd name="T50" fmla="*/ 0 w 46"/>
                <a:gd name="T51" fmla="*/ 22 h 43"/>
                <a:gd name="T52" fmla="*/ 6 w 46"/>
                <a:gd name="T53" fmla="*/ 25 h 43"/>
                <a:gd name="T54" fmla="*/ 4 w 46"/>
                <a:gd name="T55" fmla="*/ 29 h 43"/>
                <a:gd name="T56" fmla="*/ 18 w 46"/>
                <a:gd name="T57" fmla="*/ 28 h 43"/>
                <a:gd name="T58" fmla="*/ 22 w 46"/>
                <a:gd name="T59" fmla="*/ 42 h 43"/>
                <a:gd name="T60" fmla="*/ 26 w 46"/>
                <a:gd name="T61" fmla="*/ 39 h 43"/>
                <a:gd name="T62" fmla="*/ 30 w 46"/>
                <a:gd name="T63" fmla="*/ 43 h 43"/>
                <a:gd name="T64" fmla="*/ 34 w 46"/>
                <a:gd name="T65" fmla="*/ 29 h 43"/>
                <a:gd name="T66" fmla="*/ 46 w 46"/>
                <a:gd name="T67" fmla="*/ 21 h 43"/>
                <a:gd name="T68" fmla="*/ 41 w 46"/>
                <a:gd name="T69" fmla="*/ 18 h 43"/>
                <a:gd name="T70" fmla="*/ 43 w 46"/>
                <a:gd name="T71" fmla="*/ 14 h 43"/>
                <a:gd name="T72" fmla="*/ 28 w 46"/>
                <a:gd name="T73" fmla="*/ 15 h 43"/>
                <a:gd name="T74" fmla="*/ 25 w 46"/>
                <a:gd name="T75" fmla="*/ 0 h 43"/>
                <a:gd name="T76" fmla="*/ 21 w 46"/>
                <a:gd name="T77" fmla="*/ 4 h 43"/>
                <a:gd name="T78" fmla="*/ 16 w 46"/>
                <a:gd name="T79" fmla="*/ 0 h 43"/>
                <a:gd name="T80" fmla="*/ 13 w 46"/>
                <a:gd name="T81" fmla="*/ 14 h 43"/>
                <a:gd name="T82" fmla="*/ 0 w 46"/>
                <a:gd name="T83"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16" y="21"/>
                  </a:moveTo>
                  <a:cubicBezTo>
                    <a:pt x="19" y="21"/>
                    <a:pt x="21" y="21"/>
                    <a:pt x="21" y="21"/>
                  </a:cubicBezTo>
                  <a:cubicBezTo>
                    <a:pt x="21" y="22"/>
                    <a:pt x="19" y="23"/>
                    <a:pt x="16" y="23"/>
                  </a:cubicBezTo>
                  <a:cubicBezTo>
                    <a:pt x="14" y="24"/>
                    <a:pt x="11" y="23"/>
                    <a:pt x="11" y="23"/>
                  </a:cubicBezTo>
                  <a:cubicBezTo>
                    <a:pt x="11" y="23"/>
                    <a:pt x="13" y="22"/>
                    <a:pt x="16" y="21"/>
                  </a:cubicBezTo>
                  <a:close/>
                  <a:moveTo>
                    <a:pt x="20" y="8"/>
                  </a:moveTo>
                  <a:cubicBezTo>
                    <a:pt x="20" y="8"/>
                    <a:pt x="22" y="10"/>
                    <a:pt x="22" y="13"/>
                  </a:cubicBezTo>
                  <a:cubicBezTo>
                    <a:pt x="23" y="16"/>
                    <a:pt x="23" y="18"/>
                    <a:pt x="22" y="18"/>
                  </a:cubicBezTo>
                  <a:cubicBezTo>
                    <a:pt x="22" y="18"/>
                    <a:pt x="21" y="16"/>
                    <a:pt x="20" y="13"/>
                  </a:cubicBezTo>
                  <a:cubicBezTo>
                    <a:pt x="20" y="11"/>
                    <a:pt x="20" y="8"/>
                    <a:pt x="20" y="8"/>
                  </a:cubicBezTo>
                  <a:close/>
                  <a:moveTo>
                    <a:pt x="24" y="20"/>
                  </a:moveTo>
                  <a:cubicBezTo>
                    <a:pt x="24" y="20"/>
                    <a:pt x="24" y="21"/>
                    <a:pt x="24" y="21"/>
                  </a:cubicBezTo>
                  <a:cubicBezTo>
                    <a:pt x="24" y="22"/>
                    <a:pt x="23" y="22"/>
                    <a:pt x="22" y="21"/>
                  </a:cubicBezTo>
                  <a:cubicBezTo>
                    <a:pt x="22" y="21"/>
                    <a:pt x="22" y="21"/>
                    <a:pt x="22" y="20"/>
                  </a:cubicBezTo>
                  <a:cubicBezTo>
                    <a:pt x="23" y="20"/>
                    <a:pt x="23" y="20"/>
                    <a:pt x="24" y="20"/>
                  </a:cubicBezTo>
                  <a:close/>
                  <a:moveTo>
                    <a:pt x="25" y="28"/>
                  </a:moveTo>
                  <a:cubicBezTo>
                    <a:pt x="25" y="31"/>
                    <a:pt x="24" y="33"/>
                    <a:pt x="24" y="33"/>
                  </a:cubicBezTo>
                  <a:cubicBezTo>
                    <a:pt x="24" y="33"/>
                    <a:pt x="23" y="31"/>
                    <a:pt x="23" y="28"/>
                  </a:cubicBezTo>
                  <a:cubicBezTo>
                    <a:pt x="23" y="25"/>
                    <a:pt x="23" y="23"/>
                    <a:pt x="23" y="23"/>
                  </a:cubicBezTo>
                  <a:cubicBezTo>
                    <a:pt x="24" y="23"/>
                    <a:pt x="25" y="25"/>
                    <a:pt x="25" y="28"/>
                  </a:cubicBezTo>
                  <a:close/>
                  <a:moveTo>
                    <a:pt x="31" y="19"/>
                  </a:moveTo>
                  <a:cubicBezTo>
                    <a:pt x="34" y="19"/>
                    <a:pt x="36" y="20"/>
                    <a:pt x="36" y="20"/>
                  </a:cubicBezTo>
                  <a:cubicBezTo>
                    <a:pt x="36" y="20"/>
                    <a:pt x="34" y="21"/>
                    <a:pt x="31" y="21"/>
                  </a:cubicBezTo>
                  <a:cubicBezTo>
                    <a:pt x="28" y="21"/>
                    <a:pt x="26" y="21"/>
                    <a:pt x="26" y="21"/>
                  </a:cubicBezTo>
                  <a:cubicBezTo>
                    <a:pt x="26" y="20"/>
                    <a:pt x="28" y="20"/>
                    <a:pt x="31" y="19"/>
                  </a:cubicBezTo>
                  <a:close/>
                  <a:moveTo>
                    <a:pt x="0" y="22"/>
                  </a:moveTo>
                  <a:cubicBezTo>
                    <a:pt x="2" y="23"/>
                    <a:pt x="6" y="25"/>
                    <a:pt x="6" y="25"/>
                  </a:cubicBezTo>
                  <a:cubicBezTo>
                    <a:pt x="4" y="26"/>
                    <a:pt x="4" y="29"/>
                    <a:pt x="4" y="29"/>
                  </a:cubicBezTo>
                  <a:cubicBezTo>
                    <a:pt x="10" y="32"/>
                    <a:pt x="16" y="30"/>
                    <a:pt x="18" y="28"/>
                  </a:cubicBezTo>
                  <a:cubicBezTo>
                    <a:pt x="18" y="31"/>
                    <a:pt x="17" y="37"/>
                    <a:pt x="22" y="42"/>
                  </a:cubicBezTo>
                  <a:cubicBezTo>
                    <a:pt x="22" y="42"/>
                    <a:pt x="24" y="41"/>
                    <a:pt x="26" y="39"/>
                  </a:cubicBezTo>
                  <a:cubicBezTo>
                    <a:pt x="26" y="39"/>
                    <a:pt x="28" y="42"/>
                    <a:pt x="30" y="43"/>
                  </a:cubicBezTo>
                  <a:cubicBezTo>
                    <a:pt x="30" y="43"/>
                    <a:pt x="36" y="36"/>
                    <a:pt x="34" y="29"/>
                  </a:cubicBezTo>
                  <a:cubicBezTo>
                    <a:pt x="41" y="29"/>
                    <a:pt x="46" y="21"/>
                    <a:pt x="46" y="21"/>
                  </a:cubicBezTo>
                  <a:cubicBezTo>
                    <a:pt x="45" y="19"/>
                    <a:pt x="41" y="18"/>
                    <a:pt x="41" y="18"/>
                  </a:cubicBezTo>
                  <a:cubicBezTo>
                    <a:pt x="42" y="16"/>
                    <a:pt x="43" y="14"/>
                    <a:pt x="43" y="14"/>
                  </a:cubicBezTo>
                  <a:cubicBezTo>
                    <a:pt x="37" y="10"/>
                    <a:pt x="31" y="13"/>
                    <a:pt x="28" y="15"/>
                  </a:cubicBezTo>
                  <a:cubicBezTo>
                    <a:pt x="29" y="12"/>
                    <a:pt x="29" y="5"/>
                    <a:pt x="25" y="0"/>
                  </a:cubicBezTo>
                  <a:cubicBezTo>
                    <a:pt x="25" y="0"/>
                    <a:pt x="22" y="2"/>
                    <a:pt x="21" y="4"/>
                  </a:cubicBezTo>
                  <a:cubicBezTo>
                    <a:pt x="21" y="4"/>
                    <a:pt x="19" y="0"/>
                    <a:pt x="16" y="0"/>
                  </a:cubicBezTo>
                  <a:cubicBezTo>
                    <a:pt x="16" y="0"/>
                    <a:pt x="10" y="7"/>
                    <a:pt x="13" y="14"/>
                  </a:cubicBezTo>
                  <a:cubicBezTo>
                    <a:pt x="5" y="13"/>
                    <a:pt x="0" y="22"/>
                    <a:pt x="0"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54">
              <a:extLst>
                <a:ext uri="{FF2B5EF4-FFF2-40B4-BE49-F238E27FC236}">
                  <a16:creationId xmlns:a16="http://schemas.microsoft.com/office/drawing/2014/main" id="{BB49AE1F-A3A6-4633-8942-FB7B08825AAB}"/>
                </a:ext>
              </a:extLst>
            </p:cNvPr>
            <p:cNvSpPr>
              <a:spLocks noEditPoints="1"/>
            </p:cNvSpPr>
            <p:nvPr/>
          </p:nvSpPr>
          <p:spPr bwMode="auto">
            <a:xfrm>
              <a:off x="2821601" y="763541"/>
              <a:ext cx="157376" cy="134893"/>
            </a:xfrm>
            <a:custGeom>
              <a:avLst/>
              <a:gdLst>
                <a:gd name="T0" fmla="*/ 35 w 54"/>
                <a:gd name="T1" fmla="*/ 20 h 51"/>
                <a:gd name="T2" fmla="*/ 42 w 54"/>
                <a:gd name="T3" fmla="*/ 19 h 51"/>
                <a:gd name="T4" fmla="*/ 36 w 54"/>
                <a:gd name="T5" fmla="*/ 22 h 51"/>
                <a:gd name="T6" fmla="*/ 30 w 54"/>
                <a:gd name="T7" fmla="*/ 24 h 51"/>
                <a:gd name="T8" fmla="*/ 35 w 54"/>
                <a:gd name="T9" fmla="*/ 20 h 51"/>
                <a:gd name="T10" fmla="*/ 29 w 54"/>
                <a:gd name="T11" fmla="*/ 33 h 51"/>
                <a:gd name="T12" fmla="*/ 28 w 54"/>
                <a:gd name="T13" fmla="*/ 27 h 51"/>
                <a:gd name="T14" fmla="*/ 31 w 54"/>
                <a:gd name="T15" fmla="*/ 32 h 51"/>
                <a:gd name="T16" fmla="*/ 33 w 54"/>
                <a:gd name="T17" fmla="*/ 39 h 51"/>
                <a:gd name="T18" fmla="*/ 29 w 54"/>
                <a:gd name="T19" fmla="*/ 33 h 51"/>
                <a:gd name="T20" fmla="*/ 26 w 54"/>
                <a:gd name="T21" fmla="*/ 26 h 51"/>
                <a:gd name="T22" fmla="*/ 26 w 54"/>
                <a:gd name="T23" fmla="*/ 24 h 51"/>
                <a:gd name="T24" fmla="*/ 27 w 54"/>
                <a:gd name="T25" fmla="*/ 24 h 51"/>
                <a:gd name="T26" fmla="*/ 28 w 54"/>
                <a:gd name="T27" fmla="*/ 25 h 51"/>
                <a:gd name="T28" fmla="*/ 26 w 54"/>
                <a:gd name="T29" fmla="*/ 26 h 51"/>
                <a:gd name="T30" fmla="*/ 25 w 54"/>
                <a:gd name="T31" fmla="*/ 22 h 51"/>
                <a:gd name="T32" fmla="*/ 21 w 54"/>
                <a:gd name="T33" fmla="*/ 17 h 51"/>
                <a:gd name="T34" fmla="*/ 19 w 54"/>
                <a:gd name="T35" fmla="*/ 11 h 51"/>
                <a:gd name="T36" fmla="*/ 23 w 54"/>
                <a:gd name="T37" fmla="*/ 16 h 51"/>
                <a:gd name="T38" fmla="*/ 25 w 54"/>
                <a:gd name="T39" fmla="*/ 22 h 51"/>
                <a:gd name="T40" fmla="*/ 20 w 54"/>
                <a:gd name="T41" fmla="*/ 30 h 51"/>
                <a:gd name="T42" fmla="*/ 13 w 54"/>
                <a:gd name="T43" fmla="*/ 32 h 51"/>
                <a:gd name="T44" fmla="*/ 18 w 54"/>
                <a:gd name="T45" fmla="*/ 28 h 51"/>
                <a:gd name="T46" fmla="*/ 24 w 54"/>
                <a:gd name="T47" fmla="*/ 26 h 51"/>
                <a:gd name="T48" fmla="*/ 20 w 54"/>
                <a:gd name="T49" fmla="*/ 30 h 51"/>
                <a:gd name="T50" fmla="*/ 21 w 54"/>
                <a:gd name="T51" fmla="*/ 0 h 51"/>
                <a:gd name="T52" fmla="*/ 18 w 54"/>
                <a:gd name="T53" fmla="*/ 5 h 51"/>
                <a:gd name="T54" fmla="*/ 11 w 54"/>
                <a:gd name="T55" fmla="*/ 2 h 51"/>
                <a:gd name="T56" fmla="*/ 12 w 54"/>
                <a:gd name="T57" fmla="*/ 20 h 51"/>
                <a:gd name="T58" fmla="*/ 0 w 54"/>
                <a:gd name="T59" fmla="*/ 34 h 51"/>
                <a:gd name="T60" fmla="*/ 8 w 54"/>
                <a:gd name="T61" fmla="*/ 36 h 51"/>
                <a:gd name="T62" fmla="*/ 7 w 54"/>
                <a:gd name="T63" fmla="*/ 42 h 51"/>
                <a:gd name="T64" fmla="*/ 24 w 54"/>
                <a:gd name="T65" fmla="*/ 35 h 51"/>
                <a:gd name="T66" fmla="*/ 33 w 54"/>
                <a:gd name="T67" fmla="*/ 51 h 51"/>
                <a:gd name="T68" fmla="*/ 37 w 54"/>
                <a:gd name="T69" fmla="*/ 46 h 51"/>
                <a:gd name="T70" fmla="*/ 43 w 54"/>
                <a:gd name="T71" fmla="*/ 49 h 51"/>
                <a:gd name="T72" fmla="*/ 43 w 54"/>
                <a:gd name="T73" fmla="*/ 31 h 51"/>
                <a:gd name="T74" fmla="*/ 54 w 54"/>
                <a:gd name="T75" fmla="*/ 17 h 51"/>
                <a:gd name="T76" fmla="*/ 47 w 54"/>
                <a:gd name="T77" fmla="*/ 15 h 51"/>
                <a:gd name="T78" fmla="*/ 47 w 54"/>
                <a:gd name="T79" fmla="*/ 9 h 51"/>
                <a:gd name="T80" fmla="*/ 31 w 54"/>
                <a:gd name="T81" fmla="*/ 16 h 51"/>
                <a:gd name="T82" fmla="*/ 21 w 54"/>
                <a:gd name="T8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35" y="20"/>
                  </a:moveTo>
                  <a:cubicBezTo>
                    <a:pt x="39" y="19"/>
                    <a:pt x="42" y="19"/>
                    <a:pt x="42" y="19"/>
                  </a:cubicBezTo>
                  <a:cubicBezTo>
                    <a:pt x="42" y="19"/>
                    <a:pt x="40" y="21"/>
                    <a:pt x="36" y="22"/>
                  </a:cubicBezTo>
                  <a:cubicBezTo>
                    <a:pt x="33" y="24"/>
                    <a:pt x="30" y="24"/>
                    <a:pt x="30" y="24"/>
                  </a:cubicBezTo>
                  <a:cubicBezTo>
                    <a:pt x="30" y="23"/>
                    <a:pt x="32" y="22"/>
                    <a:pt x="35" y="20"/>
                  </a:cubicBezTo>
                  <a:close/>
                  <a:moveTo>
                    <a:pt x="29" y="33"/>
                  </a:moveTo>
                  <a:cubicBezTo>
                    <a:pt x="28" y="30"/>
                    <a:pt x="27" y="27"/>
                    <a:pt x="28" y="27"/>
                  </a:cubicBezTo>
                  <a:cubicBezTo>
                    <a:pt x="28" y="27"/>
                    <a:pt x="30" y="29"/>
                    <a:pt x="31" y="32"/>
                  </a:cubicBezTo>
                  <a:cubicBezTo>
                    <a:pt x="33" y="36"/>
                    <a:pt x="33" y="39"/>
                    <a:pt x="33" y="39"/>
                  </a:cubicBezTo>
                  <a:cubicBezTo>
                    <a:pt x="33" y="39"/>
                    <a:pt x="31" y="37"/>
                    <a:pt x="29" y="33"/>
                  </a:cubicBezTo>
                  <a:close/>
                  <a:moveTo>
                    <a:pt x="26" y="26"/>
                  </a:moveTo>
                  <a:cubicBezTo>
                    <a:pt x="26" y="26"/>
                    <a:pt x="25" y="25"/>
                    <a:pt x="26" y="24"/>
                  </a:cubicBezTo>
                  <a:cubicBezTo>
                    <a:pt x="26" y="24"/>
                    <a:pt x="26" y="23"/>
                    <a:pt x="27" y="24"/>
                  </a:cubicBezTo>
                  <a:cubicBezTo>
                    <a:pt x="28" y="24"/>
                    <a:pt x="28" y="24"/>
                    <a:pt x="28" y="25"/>
                  </a:cubicBezTo>
                  <a:cubicBezTo>
                    <a:pt x="28" y="26"/>
                    <a:pt x="27" y="26"/>
                    <a:pt x="26" y="26"/>
                  </a:cubicBezTo>
                  <a:close/>
                  <a:moveTo>
                    <a:pt x="25" y="22"/>
                  </a:moveTo>
                  <a:cubicBezTo>
                    <a:pt x="24" y="22"/>
                    <a:pt x="22" y="20"/>
                    <a:pt x="21" y="17"/>
                  </a:cubicBezTo>
                  <a:cubicBezTo>
                    <a:pt x="19" y="14"/>
                    <a:pt x="19" y="11"/>
                    <a:pt x="19" y="11"/>
                  </a:cubicBezTo>
                  <a:cubicBezTo>
                    <a:pt x="19" y="11"/>
                    <a:pt x="21" y="13"/>
                    <a:pt x="23" y="16"/>
                  </a:cubicBezTo>
                  <a:cubicBezTo>
                    <a:pt x="24" y="19"/>
                    <a:pt x="25" y="22"/>
                    <a:pt x="25" y="22"/>
                  </a:cubicBezTo>
                  <a:close/>
                  <a:moveTo>
                    <a:pt x="20" y="30"/>
                  </a:moveTo>
                  <a:cubicBezTo>
                    <a:pt x="16" y="32"/>
                    <a:pt x="13" y="32"/>
                    <a:pt x="13" y="32"/>
                  </a:cubicBezTo>
                  <a:cubicBezTo>
                    <a:pt x="13" y="32"/>
                    <a:pt x="15" y="30"/>
                    <a:pt x="18" y="28"/>
                  </a:cubicBezTo>
                  <a:cubicBezTo>
                    <a:pt x="21" y="26"/>
                    <a:pt x="24" y="25"/>
                    <a:pt x="24" y="26"/>
                  </a:cubicBezTo>
                  <a:cubicBezTo>
                    <a:pt x="25" y="27"/>
                    <a:pt x="23" y="28"/>
                    <a:pt x="20" y="30"/>
                  </a:cubicBezTo>
                  <a:close/>
                  <a:moveTo>
                    <a:pt x="21" y="0"/>
                  </a:moveTo>
                  <a:cubicBezTo>
                    <a:pt x="21" y="0"/>
                    <a:pt x="19" y="3"/>
                    <a:pt x="18" y="5"/>
                  </a:cubicBezTo>
                  <a:cubicBezTo>
                    <a:pt x="18" y="5"/>
                    <a:pt x="14" y="2"/>
                    <a:pt x="11" y="2"/>
                  </a:cubicBezTo>
                  <a:cubicBezTo>
                    <a:pt x="11" y="2"/>
                    <a:pt x="6" y="13"/>
                    <a:pt x="12" y="20"/>
                  </a:cubicBezTo>
                  <a:cubicBezTo>
                    <a:pt x="3" y="23"/>
                    <a:pt x="0" y="34"/>
                    <a:pt x="0" y="34"/>
                  </a:cubicBezTo>
                  <a:cubicBezTo>
                    <a:pt x="3" y="35"/>
                    <a:pt x="8" y="36"/>
                    <a:pt x="8" y="36"/>
                  </a:cubicBezTo>
                  <a:cubicBezTo>
                    <a:pt x="7" y="38"/>
                    <a:pt x="7" y="42"/>
                    <a:pt x="7" y="42"/>
                  </a:cubicBezTo>
                  <a:cubicBezTo>
                    <a:pt x="15" y="43"/>
                    <a:pt x="21" y="38"/>
                    <a:pt x="24" y="35"/>
                  </a:cubicBezTo>
                  <a:cubicBezTo>
                    <a:pt x="24" y="39"/>
                    <a:pt x="26" y="47"/>
                    <a:pt x="33" y="51"/>
                  </a:cubicBezTo>
                  <a:cubicBezTo>
                    <a:pt x="33" y="51"/>
                    <a:pt x="36" y="48"/>
                    <a:pt x="37" y="46"/>
                  </a:cubicBezTo>
                  <a:cubicBezTo>
                    <a:pt x="37" y="46"/>
                    <a:pt x="40" y="48"/>
                    <a:pt x="43" y="49"/>
                  </a:cubicBezTo>
                  <a:cubicBezTo>
                    <a:pt x="43" y="49"/>
                    <a:pt x="48" y="38"/>
                    <a:pt x="43" y="31"/>
                  </a:cubicBezTo>
                  <a:cubicBezTo>
                    <a:pt x="52" y="28"/>
                    <a:pt x="54" y="17"/>
                    <a:pt x="54" y="17"/>
                  </a:cubicBezTo>
                  <a:cubicBezTo>
                    <a:pt x="52" y="15"/>
                    <a:pt x="47" y="15"/>
                    <a:pt x="47" y="15"/>
                  </a:cubicBezTo>
                  <a:cubicBezTo>
                    <a:pt x="48" y="13"/>
                    <a:pt x="47" y="9"/>
                    <a:pt x="47" y="9"/>
                  </a:cubicBezTo>
                  <a:cubicBezTo>
                    <a:pt x="39" y="8"/>
                    <a:pt x="33" y="13"/>
                    <a:pt x="31" y="16"/>
                  </a:cubicBezTo>
                  <a:cubicBezTo>
                    <a:pt x="30" y="12"/>
                    <a:pt x="29" y="4"/>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55">
              <a:extLst>
                <a:ext uri="{FF2B5EF4-FFF2-40B4-BE49-F238E27FC236}">
                  <a16:creationId xmlns:a16="http://schemas.microsoft.com/office/drawing/2014/main" id="{346CA153-BC8A-40A8-8D3B-1CD14C64C0B6}"/>
                </a:ext>
              </a:extLst>
            </p:cNvPr>
            <p:cNvSpPr>
              <a:spLocks noEditPoints="1"/>
            </p:cNvSpPr>
            <p:nvPr/>
          </p:nvSpPr>
          <p:spPr bwMode="auto">
            <a:xfrm>
              <a:off x="3643807" y="461638"/>
              <a:ext cx="77082" cy="70658"/>
            </a:xfrm>
            <a:custGeom>
              <a:avLst/>
              <a:gdLst>
                <a:gd name="T0" fmla="*/ 10 w 26"/>
                <a:gd name="T1" fmla="*/ 9 h 27"/>
                <a:gd name="T2" fmla="*/ 12 w 26"/>
                <a:gd name="T3" fmla="*/ 12 h 27"/>
                <a:gd name="T4" fmla="*/ 9 w 26"/>
                <a:gd name="T5" fmla="*/ 10 h 27"/>
                <a:gd name="T6" fmla="*/ 7 w 26"/>
                <a:gd name="T7" fmla="*/ 7 h 27"/>
                <a:gd name="T8" fmla="*/ 10 w 26"/>
                <a:gd name="T9" fmla="*/ 9 h 27"/>
                <a:gd name="T10" fmla="*/ 10 w 26"/>
                <a:gd name="T11" fmla="*/ 17 h 27"/>
                <a:gd name="T12" fmla="*/ 7 w 26"/>
                <a:gd name="T13" fmla="*/ 19 h 27"/>
                <a:gd name="T14" fmla="*/ 9 w 26"/>
                <a:gd name="T15" fmla="*/ 16 h 27"/>
                <a:gd name="T16" fmla="*/ 12 w 26"/>
                <a:gd name="T17" fmla="*/ 14 h 27"/>
                <a:gd name="T18" fmla="*/ 10 w 26"/>
                <a:gd name="T19" fmla="*/ 17 h 27"/>
                <a:gd name="T20" fmla="*/ 13 w 26"/>
                <a:gd name="T21" fmla="*/ 12 h 27"/>
                <a:gd name="T22" fmla="*/ 14 w 26"/>
                <a:gd name="T23" fmla="*/ 13 h 27"/>
                <a:gd name="T24" fmla="*/ 13 w 26"/>
                <a:gd name="T25" fmla="*/ 14 h 27"/>
                <a:gd name="T26" fmla="*/ 13 w 26"/>
                <a:gd name="T27" fmla="*/ 13 h 27"/>
                <a:gd name="T28" fmla="*/ 13 w 26"/>
                <a:gd name="T29" fmla="*/ 12 h 27"/>
                <a:gd name="T30" fmla="*/ 16 w 26"/>
                <a:gd name="T31" fmla="*/ 8 h 27"/>
                <a:gd name="T32" fmla="*/ 19 w 26"/>
                <a:gd name="T33" fmla="*/ 6 h 27"/>
                <a:gd name="T34" fmla="*/ 17 w 26"/>
                <a:gd name="T35" fmla="*/ 9 h 27"/>
                <a:gd name="T36" fmla="*/ 15 w 26"/>
                <a:gd name="T37" fmla="*/ 12 h 27"/>
                <a:gd name="T38" fmla="*/ 16 w 26"/>
                <a:gd name="T39" fmla="*/ 8 h 27"/>
                <a:gd name="T40" fmla="*/ 20 w 26"/>
                <a:gd name="T41" fmla="*/ 20 h 27"/>
                <a:gd name="T42" fmla="*/ 17 w 26"/>
                <a:gd name="T43" fmla="*/ 18 h 27"/>
                <a:gd name="T44" fmla="*/ 15 w 26"/>
                <a:gd name="T45" fmla="*/ 15 h 27"/>
                <a:gd name="T46" fmla="*/ 18 w 26"/>
                <a:gd name="T47" fmla="*/ 17 h 27"/>
                <a:gd name="T48" fmla="*/ 20 w 26"/>
                <a:gd name="T49" fmla="*/ 20 h 27"/>
                <a:gd name="T50" fmla="*/ 7 w 26"/>
                <a:gd name="T51" fmla="*/ 14 h 27"/>
                <a:gd name="T52" fmla="*/ 1 w 26"/>
                <a:gd name="T53" fmla="*/ 22 h 27"/>
                <a:gd name="T54" fmla="*/ 4 w 26"/>
                <a:gd name="T55" fmla="*/ 23 h 27"/>
                <a:gd name="T56" fmla="*/ 4 w 26"/>
                <a:gd name="T57" fmla="*/ 27 h 27"/>
                <a:gd name="T58" fmla="*/ 13 w 26"/>
                <a:gd name="T59" fmla="*/ 23 h 27"/>
                <a:gd name="T60" fmla="*/ 23 w 26"/>
                <a:gd name="T61" fmla="*/ 26 h 27"/>
                <a:gd name="T62" fmla="*/ 23 w 26"/>
                <a:gd name="T63" fmla="*/ 22 h 27"/>
                <a:gd name="T64" fmla="*/ 26 w 26"/>
                <a:gd name="T65" fmla="*/ 21 h 27"/>
                <a:gd name="T66" fmla="*/ 19 w 26"/>
                <a:gd name="T67" fmla="*/ 13 h 27"/>
                <a:gd name="T68" fmla="*/ 25 w 26"/>
                <a:gd name="T69" fmla="*/ 5 h 27"/>
                <a:gd name="T70" fmla="*/ 22 w 26"/>
                <a:gd name="T71" fmla="*/ 4 h 27"/>
                <a:gd name="T72" fmla="*/ 22 w 26"/>
                <a:gd name="T73" fmla="*/ 0 h 27"/>
                <a:gd name="T74" fmla="*/ 13 w 26"/>
                <a:gd name="T75" fmla="*/ 4 h 27"/>
                <a:gd name="T76" fmla="*/ 3 w 26"/>
                <a:gd name="T77" fmla="*/ 1 h 27"/>
                <a:gd name="T78" fmla="*/ 4 w 26"/>
                <a:gd name="T79" fmla="*/ 5 h 27"/>
                <a:gd name="T80" fmla="*/ 0 w 26"/>
                <a:gd name="T81" fmla="*/ 6 h 27"/>
                <a:gd name="T82" fmla="*/ 7 w 26"/>
                <a:gd name="T8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7">
                  <a:moveTo>
                    <a:pt x="10" y="9"/>
                  </a:moveTo>
                  <a:cubicBezTo>
                    <a:pt x="12" y="11"/>
                    <a:pt x="13" y="12"/>
                    <a:pt x="12" y="12"/>
                  </a:cubicBezTo>
                  <a:cubicBezTo>
                    <a:pt x="12" y="12"/>
                    <a:pt x="11" y="12"/>
                    <a:pt x="9" y="10"/>
                  </a:cubicBezTo>
                  <a:cubicBezTo>
                    <a:pt x="8" y="9"/>
                    <a:pt x="7" y="7"/>
                    <a:pt x="7" y="7"/>
                  </a:cubicBezTo>
                  <a:cubicBezTo>
                    <a:pt x="7" y="7"/>
                    <a:pt x="8" y="8"/>
                    <a:pt x="10" y="9"/>
                  </a:cubicBezTo>
                  <a:close/>
                  <a:moveTo>
                    <a:pt x="10" y="17"/>
                  </a:moveTo>
                  <a:cubicBezTo>
                    <a:pt x="9" y="19"/>
                    <a:pt x="7" y="19"/>
                    <a:pt x="7" y="19"/>
                  </a:cubicBezTo>
                  <a:cubicBezTo>
                    <a:pt x="7" y="19"/>
                    <a:pt x="8" y="18"/>
                    <a:pt x="9" y="16"/>
                  </a:cubicBezTo>
                  <a:cubicBezTo>
                    <a:pt x="11" y="15"/>
                    <a:pt x="12" y="14"/>
                    <a:pt x="12" y="14"/>
                  </a:cubicBezTo>
                  <a:cubicBezTo>
                    <a:pt x="13" y="14"/>
                    <a:pt x="12" y="16"/>
                    <a:pt x="10" y="17"/>
                  </a:cubicBezTo>
                  <a:close/>
                  <a:moveTo>
                    <a:pt x="13" y="12"/>
                  </a:moveTo>
                  <a:cubicBezTo>
                    <a:pt x="14" y="12"/>
                    <a:pt x="14" y="13"/>
                    <a:pt x="14" y="13"/>
                  </a:cubicBezTo>
                  <a:cubicBezTo>
                    <a:pt x="14" y="13"/>
                    <a:pt x="14" y="14"/>
                    <a:pt x="13" y="14"/>
                  </a:cubicBezTo>
                  <a:cubicBezTo>
                    <a:pt x="13" y="14"/>
                    <a:pt x="13" y="13"/>
                    <a:pt x="13" y="13"/>
                  </a:cubicBezTo>
                  <a:cubicBezTo>
                    <a:pt x="13" y="13"/>
                    <a:pt x="13" y="12"/>
                    <a:pt x="13" y="12"/>
                  </a:cubicBezTo>
                  <a:close/>
                  <a:moveTo>
                    <a:pt x="16" y="8"/>
                  </a:moveTo>
                  <a:cubicBezTo>
                    <a:pt x="18" y="7"/>
                    <a:pt x="19" y="6"/>
                    <a:pt x="19" y="6"/>
                  </a:cubicBezTo>
                  <a:cubicBezTo>
                    <a:pt x="19" y="6"/>
                    <a:pt x="19" y="8"/>
                    <a:pt x="17" y="9"/>
                  </a:cubicBezTo>
                  <a:cubicBezTo>
                    <a:pt x="16" y="11"/>
                    <a:pt x="15" y="12"/>
                    <a:pt x="15" y="12"/>
                  </a:cubicBezTo>
                  <a:cubicBezTo>
                    <a:pt x="14" y="11"/>
                    <a:pt x="15" y="10"/>
                    <a:pt x="16" y="8"/>
                  </a:cubicBezTo>
                  <a:close/>
                  <a:moveTo>
                    <a:pt x="20" y="20"/>
                  </a:moveTo>
                  <a:cubicBezTo>
                    <a:pt x="20" y="20"/>
                    <a:pt x="18" y="19"/>
                    <a:pt x="17" y="18"/>
                  </a:cubicBezTo>
                  <a:cubicBezTo>
                    <a:pt x="15" y="16"/>
                    <a:pt x="14" y="15"/>
                    <a:pt x="15" y="15"/>
                  </a:cubicBezTo>
                  <a:cubicBezTo>
                    <a:pt x="15" y="14"/>
                    <a:pt x="16" y="15"/>
                    <a:pt x="18" y="17"/>
                  </a:cubicBezTo>
                  <a:cubicBezTo>
                    <a:pt x="19" y="18"/>
                    <a:pt x="20" y="20"/>
                    <a:pt x="20" y="20"/>
                  </a:cubicBezTo>
                  <a:close/>
                  <a:moveTo>
                    <a:pt x="7" y="14"/>
                  </a:moveTo>
                  <a:cubicBezTo>
                    <a:pt x="5" y="15"/>
                    <a:pt x="1" y="17"/>
                    <a:pt x="1" y="22"/>
                  </a:cubicBezTo>
                  <a:cubicBezTo>
                    <a:pt x="1" y="22"/>
                    <a:pt x="3" y="23"/>
                    <a:pt x="4" y="23"/>
                  </a:cubicBezTo>
                  <a:cubicBezTo>
                    <a:pt x="4" y="23"/>
                    <a:pt x="4" y="25"/>
                    <a:pt x="4" y="27"/>
                  </a:cubicBezTo>
                  <a:cubicBezTo>
                    <a:pt x="4" y="27"/>
                    <a:pt x="11" y="27"/>
                    <a:pt x="13" y="23"/>
                  </a:cubicBezTo>
                  <a:cubicBezTo>
                    <a:pt x="17" y="27"/>
                    <a:pt x="23" y="26"/>
                    <a:pt x="23" y="26"/>
                  </a:cubicBezTo>
                  <a:cubicBezTo>
                    <a:pt x="24" y="24"/>
                    <a:pt x="23" y="22"/>
                    <a:pt x="23" y="22"/>
                  </a:cubicBezTo>
                  <a:cubicBezTo>
                    <a:pt x="24" y="22"/>
                    <a:pt x="26" y="21"/>
                    <a:pt x="26" y="21"/>
                  </a:cubicBezTo>
                  <a:cubicBezTo>
                    <a:pt x="25" y="16"/>
                    <a:pt x="21" y="14"/>
                    <a:pt x="19" y="13"/>
                  </a:cubicBezTo>
                  <a:cubicBezTo>
                    <a:pt x="21" y="12"/>
                    <a:pt x="25" y="10"/>
                    <a:pt x="25" y="5"/>
                  </a:cubicBezTo>
                  <a:cubicBezTo>
                    <a:pt x="25" y="5"/>
                    <a:pt x="24" y="4"/>
                    <a:pt x="22" y="4"/>
                  </a:cubicBezTo>
                  <a:cubicBezTo>
                    <a:pt x="22" y="4"/>
                    <a:pt x="23" y="2"/>
                    <a:pt x="22" y="0"/>
                  </a:cubicBezTo>
                  <a:cubicBezTo>
                    <a:pt x="22" y="0"/>
                    <a:pt x="16" y="0"/>
                    <a:pt x="13" y="4"/>
                  </a:cubicBezTo>
                  <a:cubicBezTo>
                    <a:pt x="10" y="0"/>
                    <a:pt x="3" y="1"/>
                    <a:pt x="3" y="1"/>
                  </a:cubicBezTo>
                  <a:cubicBezTo>
                    <a:pt x="3" y="2"/>
                    <a:pt x="4" y="5"/>
                    <a:pt x="4" y="5"/>
                  </a:cubicBezTo>
                  <a:cubicBezTo>
                    <a:pt x="2" y="5"/>
                    <a:pt x="0" y="6"/>
                    <a:pt x="0" y="6"/>
                  </a:cubicBezTo>
                  <a:cubicBezTo>
                    <a:pt x="1" y="11"/>
                    <a:pt x="5" y="13"/>
                    <a:pt x="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56">
              <a:extLst>
                <a:ext uri="{FF2B5EF4-FFF2-40B4-BE49-F238E27FC236}">
                  <a16:creationId xmlns:a16="http://schemas.microsoft.com/office/drawing/2014/main" id="{CB203CF4-1997-4D8A-B7B0-BA4824D8D404}"/>
                </a:ext>
              </a:extLst>
            </p:cNvPr>
            <p:cNvSpPr>
              <a:spLocks noEditPoints="1"/>
            </p:cNvSpPr>
            <p:nvPr/>
          </p:nvSpPr>
          <p:spPr bwMode="auto">
            <a:xfrm>
              <a:off x="3945711" y="991574"/>
              <a:ext cx="186281" cy="183070"/>
            </a:xfrm>
            <a:custGeom>
              <a:avLst/>
              <a:gdLst>
                <a:gd name="T0" fmla="*/ 44 w 64"/>
                <a:gd name="T1" fmla="*/ 27 h 69"/>
                <a:gd name="T2" fmla="*/ 36 w 64"/>
                <a:gd name="T3" fmla="*/ 31 h 69"/>
                <a:gd name="T4" fmla="*/ 42 w 64"/>
                <a:gd name="T5" fmla="*/ 25 h 69"/>
                <a:gd name="T6" fmla="*/ 50 w 64"/>
                <a:gd name="T7" fmla="*/ 21 h 69"/>
                <a:gd name="T8" fmla="*/ 44 w 64"/>
                <a:gd name="T9" fmla="*/ 27 h 69"/>
                <a:gd name="T10" fmla="*/ 37 w 64"/>
                <a:gd name="T11" fmla="*/ 46 h 69"/>
                <a:gd name="T12" fmla="*/ 35 w 64"/>
                <a:gd name="T13" fmla="*/ 38 h 69"/>
                <a:gd name="T14" fmla="*/ 40 w 64"/>
                <a:gd name="T15" fmla="*/ 45 h 69"/>
                <a:gd name="T16" fmla="*/ 43 w 64"/>
                <a:gd name="T17" fmla="*/ 53 h 69"/>
                <a:gd name="T18" fmla="*/ 37 w 64"/>
                <a:gd name="T19" fmla="*/ 46 h 69"/>
                <a:gd name="T20" fmla="*/ 32 w 64"/>
                <a:gd name="T21" fmla="*/ 35 h 69"/>
                <a:gd name="T22" fmla="*/ 31 w 64"/>
                <a:gd name="T23" fmla="*/ 33 h 69"/>
                <a:gd name="T24" fmla="*/ 33 w 64"/>
                <a:gd name="T25" fmla="*/ 32 h 69"/>
                <a:gd name="T26" fmla="*/ 34 w 64"/>
                <a:gd name="T27" fmla="*/ 34 h 69"/>
                <a:gd name="T28" fmla="*/ 32 w 64"/>
                <a:gd name="T29" fmla="*/ 35 h 69"/>
                <a:gd name="T30" fmla="*/ 31 w 64"/>
                <a:gd name="T31" fmla="*/ 31 h 69"/>
                <a:gd name="T32" fmla="*/ 25 w 64"/>
                <a:gd name="T33" fmla="*/ 25 h 69"/>
                <a:gd name="T34" fmla="*/ 21 w 64"/>
                <a:gd name="T35" fmla="*/ 17 h 69"/>
                <a:gd name="T36" fmla="*/ 27 w 64"/>
                <a:gd name="T37" fmla="*/ 23 h 69"/>
                <a:gd name="T38" fmla="*/ 31 w 64"/>
                <a:gd name="T39" fmla="*/ 31 h 69"/>
                <a:gd name="T40" fmla="*/ 23 w 64"/>
                <a:gd name="T41" fmla="*/ 41 h 69"/>
                <a:gd name="T42" fmla="*/ 15 w 64"/>
                <a:gd name="T43" fmla="*/ 44 h 69"/>
                <a:gd name="T44" fmla="*/ 22 w 64"/>
                <a:gd name="T45" fmla="*/ 38 h 69"/>
                <a:gd name="T46" fmla="*/ 30 w 64"/>
                <a:gd name="T47" fmla="*/ 36 h 69"/>
                <a:gd name="T48" fmla="*/ 23 w 64"/>
                <a:gd name="T49" fmla="*/ 41 h 69"/>
                <a:gd name="T50" fmla="*/ 61 w 64"/>
                <a:gd name="T51" fmla="*/ 10 h 69"/>
                <a:gd name="T52" fmla="*/ 37 w 64"/>
                <a:gd name="T53" fmla="*/ 14 h 69"/>
                <a:gd name="T54" fmla="*/ 17 w 64"/>
                <a:gd name="T55" fmla="*/ 0 h 69"/>
                <a:gd name="T56" fmla="*/ 16 w 64"/>
                <a:gd name="T57" fmla="*/ 10 h 69"/>
                <a:gd name="T58" fmla="*/ 8 w 64"/>
                <a:gd name="T59" fmla="*/ 10 h 69"/>
                <a:gd name="T60" fmla="*/ 19 w 64"/>
                <a:gd name="T61" fmla="*/ 31 h 69"/>
                <a:gd name="T62" fmla="*/ 0 w 64"/>
                <a:gd name="T63" fmla="*/ 46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5 w 64"/>
                <a:gd name="T77" fmla="*/ 38 h 69"/>
                <a:gd name="T78" fmla="*/ 64 w 64"/>
                <a:gd name="T79" fmla="*/ 23 h 69"/>
                <a:gd name="T80" fmla="*/ 57 w 64"/>
                <a:gd name="T81" fmla="*/ 20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4" y="27"/>
                  </a:moveTo>
                  <a:cubicBezTo>
                    <a:pt x="40" y="30"/>
                    <a:pt x="37" y="32"/>
                    <a:pt x="36" y="31"/>
                  </a:cubicBezTo>
                  <a:cubicBezTo>
                    <a:pt x="36" y="30"/>
                    <a:pt x="38" y="28"/>
                    <a:pt x="42" y="25"/>
                  </a:cubicBezTo>
                  <a:cubicBezTo>
                    <a:pt x="46" y="22"/>
                    <a:pt x="50" y="21"/>
                    <a:pt x="50" y="21"/>
                  </a:cubicBezTo>
                  <a:cubicBezTo>
                    <a:pt x="50" y="21"/>
                    <a:pt x="48" y="25"/>
                    <a:pt x="44" y="27"/>
                  </a:cubicBezTo>
                  <a:close/>
                  <a:moveTo>
                    <a:pt x="37" y="46"/>
                  </a:moveTo>
                  <a:cubicBezTo>
                    <a:pt x="35" y="42"/>
                    <a:pt x="34" y="38"/>
                    <a:pt x="35" y="38"/>
                  </a:cubicBezTo>
                  <a:cubicBezTo>
                    <a:pt x="35" y="38"/>
                    <a:pt x="38" y="40"/>
                    <a:pt x="40" y="45"/>
                  </a:cubicBezTo>
                  <a:cubicBezTo>
                    <a:pt x="42" y="49"/>
                    <a:pt x="43" y="53"/>
                    <a:pt x="43" y="53"/>
                  </a:cubicBezTo>
                  <a:cubicBezTo>
                    <a:pt x="43" y="53"/>
                    <a:pt x="39" y="50"/>
                    <a:pt x="37" y="46"/>
                  </a:cubicBezTo>
                  <a:close/>
                  <a:moveTo>
                    <a:pt x="32" y="35"/>
                  </a:moveTo>
                  <a:cubicBezTo>
                    <a:pt x="32" y="35"/>
                    <a:pt x="31" y="34"/>
                    <a:pt x="31" y="33"/>
                  </a:cubicBezTo>
                  <a:cubicBezTo>
                    <a:pt x="32" y="33"/>
                    <a:pt x="32" y="32"/>
                    <a:pt x="33" y="32"/>
                  </a:cubicBezTo>
                  <a:cubicBezTo>
                    <a:pt x="34" y="32"/>
                    <a:pt x="35" y="33"/>
                    <a:pt x="34" y="34"/>
                  </a:cubicBezTo>
                  <a:cubicBezTo>
                    <a:pt x="34" y="35"/>
                    <a:pt x="33" y="35"/>
                    <a:pt x="32" y="35"/>
                  </a:cubicBezTo>
                  <a:close/>
                  <a:moveTo>
                    <a:pt x="31" y="31"/>
                  </a:moveTo>
                  <a:cubicBezTo>
                    <a:pt x="30" y="31"/>
                    <a:pt x="28" y="29"/>
                    <a:pt x="25" y="25"/>
                  </a:cubicBezTo>
                  <a:cubicBezTo>
                    <a:pt x="22" y="21"/>
                    <a:pt x="21" y="17"/>
                    <a:pt x="21" y="17"/>
                  </a:cubicBezTo>
                  <a:cubicBezTo>
                    <a:pt x="21" y="17"/>
                    <a:pt x="25" y="19"/>
                    <a:pt x="27" y="23"/>
                  </a:cubicBezTo>
                  <a:cubicBezTo>
                    <a:pt x="30" y="27"/>
                    <a:pt x="32" y="30"/>
                    <a:pt x="31" y="31"/>
                  </a:cubicBezTo>
                  <a:close/>
                  <a:moveTo>
                    <a:pt x="23" y="41"/>
                  </a:moveTo>
                  <a:cubicBezTo>
                    <a:pt x="19" y="43"/>
                    <a:pt x="15" y="44"/>
                    <a:pt x="15" y="44"/>
                  </a:cubicBezTo>
                  <a:cubicBezTo>
                    <a:pt x="15" y="44"/>
                    <a:pt x="18" y="40"/>
                    <a:pt x="22" y="38"/>
                  </a:cubicBezTo>
                  <a:cubicBezTo>
                    <a:pt x="26" y="36"/>
                    <a:pt x="29" y="35"/>
                    <a:pt x="30" y="36"/>
                  </a:cubicBezTo>
                  <a:cubicBezTo>
                    <a:pt x="30" y="36"/>
                    <a:pt x="27" y="39"/>
                    <a:pt x="23" y="41"/>
                  </a:cubicBezTo>
                  <a:close/>
                  <a:moveTo>
                    <a:pt x="61" y="10"/>
                  </a:moveTo>
                  <a:cubicBezTo>
                    <a:pt x="61" y="10"/>
                    <a:pt x="46" y="5"/>
                    <a:pt x="37" y="14"/>
                  </a:cubicBezTo>
                  <a:cubicBezTo>
                    <a:pt x="33" y="2"/>
                    <a:pt x="17" y="0"/>
                    <a:pt x="17" y="0"/>
                  </a:cubicBezTo>
                  <a:cubicBezTo>
                    <a:pt x="16" y="4"/>
                    <a:pt x="16" y="10"/>
                    <a:pt x="16" y="10"/>
                  </a:cubicBezTo>
                  <a:cubicBezTo>
                    <a:pt x="13" y="9"/>
                    <a:pt x="8" y="10"/>
                    <a:pt x="8" y="10"/>
                  </a:cubicBezTo>
                  <a:cubicBezTo>
                    <a:pt x="7" y="21"/>
                    <a:pt x="15" y="28"/>
                    <a:pt x="19" y="31"/>
                  </a:cubicBezTo>
                  <a:cubicBezTo>
                    <a:pt x="14" y="32"/>
                    <a:pt x="4" y="35"/>
                    <a:pt x="0" y="46"/>
                  </a:cubicBezTo>
                  <a:cubicBezTo>
                    <a:pt x="0" y="46"/>
                    <a:pt x="3" y="48"/>
                    <a:pt x="7" y="49"/>
                  </a:cubicBezTo>
                  <a:cubicBezTo>
                    <a:pt x="7" y="49"/>
                    <a:pt x="3" y="55"/>
                    <a:pt x="3" y="58"/>
                  </a:cubicBezTo>
                  <a:cubicBezTo>
                    <a:pt x="3" y="58"/>
                    <a:pt x="18" y="64"/>
                    <a:pt x="27" y="55"/>
                  </a:cubicBezTo>
                  <a:cubicBezTo>
                    <a:pt x="32" y="67"/>
                    <a:pt x="47" y="69"/>
                    <a:pt x="47" y="69"/>
                  </a:cubicBezTo>
                  <a:cubicBezTo>
                    <a:pt x="48" y="65"/>
                    <a:pt x="48" y="59"/>
                    <a:pt x="48" y="59"/>
                  </a:cubicBezTo>
                  <a:cubicBezTo>
                    <a:pt x="52" y="60"/>
                    <a:pt x="56" y="59"/>
                    <a:pt x="56" y="59"/>
                  </a:cubicBezTo>
                  <a:cubicBezTo>
                    <a:pt x="57" y="48"/>
                    <a:pt x="49" y="41"/>
                    <a:pt x="45" y="38"/>
                  </a:cubicBezTo>
                  <a:cubicBezTo>
                    <a:pt x="50" y="37"/>
                    <a:pt x="60" y="34"/>
                    <a:pt x="64" y="23"/>
                  </a:cubicBezTo>
                  <a:cubicBezTo>
                    <a:pt x="64" y="23"/>
                    <a:pt x="61" y="20"/>
                    <a:pt x="57" y="20"/>
                  </a:cubicBezTo>
                  <a:cubicBezTo>
                    <a:pt x="57" y="20"/>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57">
              <a:extLst>
                <a:ext uri="{FF2B5EF4-FFF2-40B4-BE49-F238E27FC236}">
                  <a16:creationId xmlns:a16="http://schemas.microsoft.com/office/drawing/2014/main" id="{5A7D141E-9F0A-48DE-A677-A119A6888CFA}"/>
                </a:ext>
              </a:extLst>
            </p:cNvPr>
            <p:cNvSpPr>
              <a:spLocks noEditPoints="1"/>
            </p:cNvSpPr>
            <p:nvPr/>
          </p:nvSpPr>
          <p:spPr bwMode="auto">
            <a:xfrm>
              <a:off x="4221920" y="60169"/>
              <a:ext cx="131682" cy="122046"/>
            </a:xfrm>
            <a:custGeom>
              <a:avLst/>
              <a:gdLst>
                <a:gd name="T0" fmla="*/ 15 w 45"/>
                <a:gd name="T1" fmla="*/ 21 h 45"/>
                <a:gd name="T2" fmla="*/ 20 w 45"/>
                <a:gd name="T3" fmla="*/ 22 h 45"/>
                <a:gd name="T4" fmla="*/ 15 w 45"/>
                <a:gd name="T5" fmla="*/ 23 h 45"/>
                <a:gd name="T6" fmla="*/ 10 w 45"/>
                <a:gd name="T7" fmla="*/ 23 h 45"/>
                <a:gd name="T8" fmla="*/ 15 w 45"/>
                <a:gd name="T9" fmla="*/ 21 h 45"/>
                <a:gd name="T10" fmla="*/ 21 w 45"/>
                <a:gd name="T11" fmla="*/ 9 h 45"/>
                <a:gd name="T12" fmla="*/ 22 w 45"/>
                <a:gd name="T13" fmla="*/ 14 h 45"/>
                <a:gd name="T14" fmla="*/ 22 w 45"/>
                <a:gd name="T15" fmla="*/ 19 h 45"/>
                <a:gd name="T16" fmla="*/ 20 w 45"/>
                <a:gd name="T17" fmla="*/ 14 h 45"/>
                <a:gd name="T18" fmla="*/ 21 w 45"/>
                <a:gd name="T19" fmla="*/ 9 h 45"/>
                <a:gd name="T20" fmla="*/ 23 w 45"/>
                <a:gd name="T21" fmla="*/ 22 h 45"/>
                <a:gd name="T22" fmla="*/ 21 w 45"/>
                <a:gd name="T23" fmla="*/ 22 h 45"/>
                <a:gd name="T24" fmla="*/ 21 w 45"/>
                <a:gd name="T25" fmla="*/ 21 h 45"/>
                <a:gd name="T26" fmla="*/ 23 w 45"/>
                <a:gd name="T27" fmla="*/ 21 h 45"/>
                <a:gd name="T28" fmla="*/ 23 w 45"/>
                <a:gd name="T29" fmla="*/ 22 h 45"/>
                <a:gd name="T30" fmla="*/ 30 w 45"/>
                <a:gd name="T31" fmla="*/ 21 h 45"/>
                <a:gd name="T32" fmla="*/ 35 w 45"/>
                <a:gd name="T33" fmla="*/ 22 h 45"/>
                <a:gd name="T34" fmla="*/ 30 w 45"/>
                <a:gd name="T35" fmla="*/ 23 h 45"/>
                <a:gd name="T36" fmla="*/ 25 w 45"/>
                <a:gd name="T37" fmla="*/ 22 h 45"/>
                <a:gd name="T38" fmla="*/ 30 w 45"/>
                <a:gd name="T39" fmla="*/ 21 h 45"/>
                <a:gd name="T40" fmla="*/ 22 w 45"/>
                <a:gd name="T41" fmla="*/ 34 h 45"/>
                <a:gd name="T42" fmla="*/ 21 w 45"/>
                <a:gd name="T43" fmla="*/ 29 h 45"/>
                <a:gd name="T44" fmla="*/ 22 w 45"/>
                <a:gd name="T45" fmla="*/ 24 h 45"/>
                <a:gd name="T46" fmla="*/ 23 w 45"/>
                <a:gd name="T47" fmla="*/ 29 h 45"/>
                <a:gd name="T48" fmla="*/ 22 w 45"/>
                <a:gd name="T49" fmla="*/ 34 h 45"/>
                <a:gd name="T50" fmla="*/ 5 w 45"/>
                <a:gd name="T51" fmla="*/ 24 h 45"/>
                <a:gd name="T52" fmla="*/ 2 w 45"/>
                <a:gd name="T53" fmla="*/ 28 h 45"/>
                <a:gd name="T54" fmla="*/ 17 w 45"/>
                <a:gd name="T55" fmla="*/ 29 h 45"/>
                <a:gd name="T56" fmla="*/ 19 w 45"/>
                <a:gd name="T57" fmla="*/ 43 h 45"/>
                <a:gd name="T58" fmla="*/ 23 w 45"/>
                <a:gd name="T59" fmla="*/ 40 h 45"/>
                <a:gd name="T60" fmla="*/ 26 w 45"/>
                <a:gd name="T61" fmla="*/ 45 h 45"/>
                <a:gd name="T62" fmla="*/ 32 w 45"/>
                <a:gd name="T63" fmla="*/ 31 h 45"/>
                <a:gd name="T64" fmla="*/ 45 w 45"/>
                <a:gd name="T65" fmla="*/ 25 h 45"/>
                <a:gd name="T66" fmla="*/ 40 w 45"/>
                <a:gd name="T67" fmla="*/ 21 h 45"/>
                <a:gd name="T68" fmla="*/ 42 w 45"/>
                <a:gd name="T69" fmla="*/ 17 h 45"/>
                <a:gd name="T70" fmla="*/ 28 w 45"/>
                <a:gd name="T71" fmla="*/ 16 h 45"/>
                <a:gd name="T72" fmla="*/ 26 w 45"/>
                <a:gd name="T73" fmla="*/ 2 h 45"/>
                <a:gd name="T74" fmla="*/ 22 w 45"/>
                <a:gd name="T75" fmla="*/ 5 h 45"/>
                <a:gd name="T76" fmla="*/ 18 w 45"/>
                <a:gd name="T77" fmla="*/ 0 h 45"/>
                <a:gd name="T78" fmla="*/ 13 w 45"/>
                <a:gd name="T79" fmla="*/ 14 h 45"/>
                <a:gd name="T80" fmla="*/ 0 w 45"/>
                <a:gd name="T81" fmla="*/ 20 h 45"/>
                <a:gd name="T82" fmla="*/ 5 w 45"/>
                <a:gd name="T83"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15" y="21"/>
                  </a:moveTo>
                  <a:cubicBezTo>
                    <a:pt x="18" y="21"/>
                    <a:pt x="20" y="21"/>
                    <a:pt x="20" y="22"/>
                  </a:cubicBezTo>
                  <a:cubicBezTo>
                    <a:pt x="20" y="22"/>
                    <a:pt x="18" y="23"/>
                    <a:pt x="15" y="23"/>
                  </a:cubicBezTo>
                  <a:cubicBezTo>
                    <a:pt x="12" y="24"/>
                    <a:pt x="10" y="23"/>
                    <a:pt x="10" y="23"/>
                  </a:cubicBezTo>
                  <a:cubicBezTo>
                    <a:pt x="10" y="23"/>
                    <a:pt x="12" y="22"/>
                    <a:pt x="15" y="21"/>
                  </a:cubicBezTo>
                  <a:close/>
                  <a:moveTo>
                    <a:pt x="21" y="9"/>
                  </a:moveTo>
                  <a:cubicBezTo>
                    <a:pt x="21" y="9"/>
                    <a:pt x="22" y="11"/>
                    <a:pt x="22" y="14"/>
                  </a:cubicBezTo>
                  <a:cubicBezTo>
                    <a:pt x="22" y="17"/>
                    <a:pt x="22" y="19"/>
                    <a:pt x="22" y="19"/>
                  </a:cubicBezTo>
                  <a:cubicBezTo>
                    <a:pt x="21" y="19"/>
                    <a:pt x="21" y="17"/>
                    <a:pt x="20" y="14"/>
                  </a:cubicBezTo>
                  <a:cubicBezTo>
                    <a:pt x="20" y="11"/>
                    <a:pt x="21" y="9"/>
                    <a:pt x="21" y="9"/>
                  </a:cubicBezTo>
                  <a:close/>
                  <a:moveTo>
                    <a:pt x="23" y="22"/>
                  </a:moveTo>
                  <a:cubicBezTo>
                    <a:pt x="22" y="23"/>
                    <a:pt x="22" y="23"/>
                    <a:pt x="21" y="22"/>
                  </a:cubicBezTo>
                  <a:cubicBezTo>
                    <a:pt x="21" y="22"/>
                    <a:pt x="21" y="22"/>
                    <a:pt x="21" y="21"/>
                  </a:cubicBezTo>
                  <a:cubicBezTo>
                    <a:pt x="22" y="21"/>
                    <a:pt x="22" y="21"/>
                    <a:pt x="23" y="21"/>
                  </a:cubicBezTo>
                  <a:cubicBezTo>
                    <a:pt x="23" y="21"/>
                    <a:pt x="23" y="22"/>
                    <a:pt x="23" y="22"/>
                  </a:cubicBezTo>
                  <a:close/>
                  <a:moveTo>
                    <a:pt x="30" y="21"/>
                  </a:moveTo>
                  <a:cubicBezTo>
                    <a:pt x="33" y="21"/>
                    <a:pt x="35" y="22"/>
                    <a:pt x="35" y="22"/>
                  </a:cubicBezTo>
                  <a:cubicBezTo>
                    <a:pt x="35" y="22"/>
                    <a:pt x="33" y="23"/>
                    <a:pt x="30" y="23"/>
                  </a:cubicBezTo>
                  <a:cubicBezTo>
                    <a:pt x="27" y="23"/>
                    <a:pt x="25" y="23"/>
                    <a:pt x="25" y="22"/>
                  </a:cubicBezTo>
                  <a:cubicBezTo>
                    <a:pt x="25" y="22"/>
                    <a:pt x="27" y="21"/>
                    <a:pt x="30" y="21"/>
                  </a:cubicBezTo>
                  <a:close/>
                  <a:moveTo>
                    <a:pt x="22" y="34"/>
                  </a:moveTo>
                  <a:cubicBezTo>
                    <a:pt x="22" y="34"/>
                    <a:pt x="21" y="32"/>
                    <a:pt x="21" y="29"/>
                  </a:cubicBezTo>
                  <a:cubicBezTo>
                    <a:pt x="21" y="26"/>
                    <a:pt x="22" y="24"/>
                    <a:pt x="22" y="24"/>
                  </a:cubicBezTo>
                  <a:cubicBezTo>
                    <a:pt x="23" y="24"/>
                    <a:pt x="23" y="26"/>
                    <a:pt x="23" y="29"/>
                  </a:cubicBezTo>
                  <a:cubicBezTo>
                    <a:pt x="23" y="32"/>
                    <a:pt x="22" y="34"/>
                    <a:pt x="22" y="34"/>
                  </a:cubicBezTo>
                  <a:close/>
                  <a:moveTo>
                    <a:pt x="5" y="24"/>
                  </a:moveTo>
                  <a:cubicBezTo>
                    <a:pt x="3" y="25"/>
                    <a:pt x="2" y="28"/>
                    <a:pt x="2" y="28"/>
                  </a:cubicBezTo>
                  <a:cubicBezTo>
                    <a:pt x="8" y="32"/>
                    <a:pt x="14" y="30"/>
                    <a:pt x="17" y="29"/>
                  </a:cubicBezTo>
                  <a:cubicBezTo>
                    <a:pt x="16" y="31"/>
                    <a:pt x="14" y="38"/>
                    <a:pt x="19" y="43"/>
                  </a:cubicBezTo>
                  <a:cubicBezTo>
                    <a:pt x="19" y="43"/>
                    <a:pt x="21" y="42"/>
                    <a:pt x="23" y="40"/>
                  </a:cubicBezTo>
                  <a:cubicBezTo>
                    <a:pt x="23" y="40"/>
                    <a:pt x="24" y="44"/>
                    <a:pt x="26" y="45"/>
                  </a:cubicBezTo>
                  <a:cubicBezTo>
                    <a:pt x="26" y="45"/>
                    <a:pt x="34" y="39"/>
                    <a:pt x="32" y="31"/>
                  </a:cubicBezTo>
                  <a:cubicBezTo>
                    <a:pt x="39" y="32"/>
                    <a:pt x="45" y="25"/>
                    <a:pt x="45" y="25"/>
                  </a:cubicBezTo>
                  <a:cubicBezTo>
                    <a:pt x="43" y="23"/>
                    <a:pt x="40" y="21"/>
                    <a:pt x="40" y="21"/>
                  </a:cubicBezTo>
                  <a:cubicBezTo>
                    <a:pt x="42" y="20"/>
                    <a:pt x="42" y="17"/>
                    <a:pt x="42" y="17"/>
                  </a:cubicBezTo>
                  <a:cubicBezTo>
                    <a:pt x="37" y="13"/>
                    <a:pt x="31" y="15"/>
                    <a:pt x="28" y="16"/>
                  </a:cubicBezTo>
                  <a:cubicBezTo>
                    <a:pt x="29" y="13"/>
                    <a:pt x="30" y="7"/>
                    <a:pt x="26" y="2"/>
                  </a:cubicBezTo>
                  <a:cubicBezTo>
                    <a:pt x="26" y="2"/>
                    <a:pt x="23" y="3"/>
                    <a:pt x="22" y="5"/>
                  </a:cubicBezTo>
                  <a:cubicBezTo>
                    <a:pt x="22" y="5"/>
                    <a:pt x="20" y="1"/>
                    <a:pt x="18" y="0"/>
                  </a:cubicBezTo>
                  <a:cubicBezTo>
                    <a:pt x="18" y="0"/>
                    <a:pt x="11" y="6"/>
                    <a:pt x="13" y="14"/>
                  </a:cubicBezTo>
                  <a:cubicBezTo>
                    <a:pt x="5" y="13"/>
                    <a:pt x="0" y="20"/>
                    <a:pt x="0" y="20"/>
                  </a:cubicBezTo>
                  <a:cubicBezTo>
                    <a:pt x="1" y="22"/>
                    <a:pt x="5" y="24"/>
                    <a:pt x="5"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3" name="Group 52">
            <a:extLst>
              <a:ext uri="{FF2B5EF4-FFF2-40B4-BE49-F238E27FC236}">
                <a16:creationId xmlns:a16="http://schemas.microsoft.com/office/drawing/2014/main" id="{57FC4C1E-1050-47E2-85A9-7BFC492D92F0}"/>
              </a:ext>
            </a:extLst>
          </p:cNvPr>
          <p:cNvGrpSpPr/>
          <p:nvPr/>
        </p:nvGrpSpPr>
        <p:grpSpPr>
          <a:xfrm rot="4665905">
            <a:off x="4345745" y="-1075795"/>
            <a:ext cx="9923516" cy="8938316"/>
            <a:chOff x="2198524" y="-36183"/>
            <a:chExt cx="5790769" cy="5215866"/>
          </a:xfrm>
          <a:solidFill>
            <a:schemeClr val="accent2">
              <a:lumMod val="75000"/>
            </a:schemeClr>
          </a:solidFill>
        </p:grpSpPr>
        <p:sp>
          <p:nvSpPr>
            <p:cNvPr id="54" name="Freeform 320">
              <a:extLst>
                <a:ext uri="{FF2B5EF4-FFF2-40B4-BE49-F238E27FC236}">
                  <a16:creationId xmlns:a16="http://schemas.microsoft.com/office/drawing/2014/main" id="{582336C6-4834-442A-AF80-29764A606396}"/>
                </a:ext>
              </a:extLst>
            </p:cNvPr>
            <p:cNvSpPr>
              <a:spLocks noEditPoints="1"/>
            </p:cNvSpPr>
            <p:nvPr/>
          </p:nvSpPr>
          <p:spPr bwMode="auto">
            <a:xfrm>
              <a:off x="7032192" y="2404740"/>
              <a:ext cx="289057" cy="253728"/>
            </a:xfrm>
            <a:custGeom>
              <a:avLst/>
              <a:gdLst>
                <a:gd name="T0" fmla="*/ 68 w 99"/>
                <a:gd name="T1" fmla="*/ 50 h 95"/>
                <a:gd name="T2" fmla="*/ 57 w 99"/>
                <a:gd name="T3" fmla="*/ 47 h 95"/>
                <a:gd name="T4" fmla="*/ 68 w 99"/>
                <a:gd name="T5" fmla="*/ 46 h 95"/>
                <a:gd name="T6" fmla="*/ 79 w 99"/>
                <a:gd name="T7" fmla="*/ 49 h 95"/>
                <a:gd name="T8" fmla="*/ 68 w 99"/>
                <a:gd name="T9" fmla="*/ 50 h 95"/>
                <a:gd name="T10" fmla="*/ 54 w 99"/>
                <a:gd name="T11" fmla="*/ 32 h 95"/>
                <a:gd name="T12" fmla="*/ 51 w 99"/>
                <a:gd name="T13" fmla="*/ 43 h 95"/>
                <a:gd name="T14" fmla="*/ 50 w 99"/>
                <a:gd name="T15" fmla="*/ 32 h 95"/>
                <a:gd name="T16" fmla="*/ 53 w 99"/>
                <a:gd name="T17" fmla="*/ 21 h 95"/>
                <a:gd name="T18" fmla="*/ 54 w 99"/>
                <a:gd name="T19" fmla="*/ 32 h 95"/>
                <a:gd name="T20" fmla="*/ 52 w 99"/>
                <a:gd name="T21" fmla="*/ 49 h 95"/>
                <a:gd name="T22" fmla="*/ 49 w 99"/>
                <a:gd name="T23" fmla="*/ 49 h 95"/>
                <a:gd name="T24" fmla="*/ 50 w 99"/>
                <a:gd name="T25" fmla="*/ 46 h 95"/>
                <a:gd name="T26" fmla="*/ 53 w 99"/>
                <a:gd name="T27" fmla="*/ 46 h 95"/>
                <a:gd name="T28" fmla="*/ 52 w 99"/>
                <a:gd name="T29" fmla="*/ 49 h 95"/>
                <a:gd name="T30" fmla="*/ 49 w 99"/>
                <a:gd name="T31" fmla="*/ 64 h 95"/>
                <a:gd name="T32" fmla="*/ 45 w 99"/>
                <a:gd name="T33" fmla="*/ 75 h 95"/>
                <a:gd name="T34" fmla="*/ 45 w 99"/>
                <a:gd name="T35" fmla="*/ 64 h 95"/>
                <a:gd name="T36" fmla="*/ 49 w 99"/>
                <a:gd name="T37" fmla="*/ 53 h 95"/>
                <a:gd name="T38" fmla="*/ 49 w 99"/>
                <a:gd name="T39" fmla="*/ 64 h 95"/>
                <a:gd name="T40" fmla="*/ 35 w 99"/>
                <a:gd name="T41" fmla="*/ 47 h 95"/>
                <a:gd name="T42" fmla="*/ 25 w 99"/>
                <a:gd name="T43" fmla="*/ 43 h 95"/>
                <a:gd name="T44" fmla="*/ 36 w 99"/>
                <a:gd name="T45" fmla="*/ 43 h 95"/>
                <a:gd name="T46" fmla="*/ 46 w 99"/>
                <a:gd name="T47" fmla="*/ 47 h 95"/>
                <a:gd name="T48" fmla="*/ 35 w 99"/>
                <a:gd name="T49" fmla="*/ 47 h 95"/>
                <a:gd name="T50" fmla="*/ 92 w 99"/>
                <a:gd name="T51" fmla="*/ 63 h 95"/>
                <a:gd name="T52" fmla="*/ 88 w 99"/>
                <a:gd name="T53" fmla="*/ 53 h 95"/>
                <a:gd name="T54" fmla="*/ 99 w 99"/>
                <a:gd name="T55" fmla="*/ 47 h 95"/>
                <a:gd name="T56" fmla="*/ 72 w 99"/>
                <a:gd name="T57" fmla="*/ 30 h 95"/>
                <a:gd name="T58" fmla="*/ 63 w 99"/>
                <a:gd name="T59" fmla="*/ 0 h 95"/>
                <a:gd name="T60" fmla="*/ 54 w 99"/>
                <a:gd name="T61" fmla="*/ 9 h 95"/>
                <a:gd name="T62" fmla="*/ 45 w 99"/>
                <a:gd name="T63" fmla="*/ 2 h 95"/>
                <a:gd name="T64" fmla="*/ 38 w 99"/>
                <a:gd name="T65" fmla="*/ 33 h 95"/>
                <a:gd name="T66" fmla="*/ 7 w 99"/>
                <a:gd name="T67" fmla="*/ 32 h 95"/>
                <a:gd name="T68" fmla="*/ 11 w 99"/>
                <a:gd name="T69" fmla="*/ 42 h 95"/>
                <a:gd name="T70" fmla="*/ 0 w 99"/>
                <a:gd name="T71" fmla="*/ 48 h 95"/>
                <a:gd name="T72" fmla="*/ 27 w 99"/>
                <a:gd name="T73" fmla="*/ 65 h 95"/>
                <a:gd name="T74" fmla="*/ 36 w 99"/>
                <a:gd name="T75" fmla="*/ 95 h 95"/>
                <a:gd name="T76" fmla="*/ 45 w 99"/>
                <a:gd name="T77" fmla="*/ 86 h 95"/>
                <a:gd name="T78" fmla="*/ 54 w 99"/>
                <a:gd name="T79" fmla="*/ 92 h 95"/>
                <a:gd name="T80" fmla="*/ 61 w 99"/>
                <a:gd name="T81" fmla="*/ 62 h 95"/>
                <a:gd name="T82" fmla="*/ 92 w 99"/>
                <a:gd name="T83"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8" y="50"/>
                  </a:moveTo>
                  <a:cubicBezTo>
                    <a:pt x="62" y="50"/>
                    <a:pt x="57" y="48"/>
                    <a:pt x="57" y="47"/>
                  </a:cubicBezTo>
                  <a:cubicBezTo>
                    <a:pt x="57" y="46"/>
                    <a:pt x="62" y="46"/>
                    <a:pt x="68" y="46"/>
                  </a:cubicBezTo>
                  <a:cubicBezTo>
                    <a:pt x="74" y="47"/>
                    <a:pt x="79" y="49"/>
                    <a:pt x="79" y="49"/>
                  </a:cubicBezTo>
                  <a:cubicBezTo>
                    <a:pt x="79" y="49"/>
                    <a:pt x="74" y="51"/>
                    <a:pt x="68" y="50"/>
                  </a:cubicBezTo>
                  <a:close/>
                  <a:moveTo>
                    <a:pt x="54" y="32"/>
                  </a:moveTo>
                  <a:cubicBezTo>
                    <a:pt x="54" y="38"/>
                    <a:pt x="52" y="43"/>
                    <a:pt x="51" y="43"/>
                  </a:cubicBezTo>
                  <a:cubicBezTo>
                    <a:pt x="50" y="43"/>
                    <a:pt x="50" y="38"/>
                    <a:pt x="50" y="32"/>
                  </a:cubicBezTo>
                  <a:cubicBezTo>
                    <a:pt x="51" y="26"/>
                    <a:pt x="53" y="21"/>
                    <a:pt x="53" y="21"/>
                  </a:cubicBezTo>
                  <a:cubicBezTo>
                    <a:pt x="53" y="21"/>
                    <a:pt x="55" y="26"/>
                    <a:pt x="54" y="32"/>
                  </a:cubicBezTo>
                  <a:close/>
                  <a:moveTo>
                    <a:pt x="52" y="49"/>
                  </a:moveTo>
                  <a:cubicBezTo>
                    <a:pt x="51" y="50"/>
                    <a:pt x="50" y="50"/>
                    <a:pt x="49" y="49"/>
                  </a:cubicBezTo>
                  <a:cubicBezTo>
                    <a:pt x="49" y="48"/>
                    <a:pt x="49" y="46"/>
                    <a:pt x="50" y="46"/>
                  </a:cubicBezTo>
                  <a:cubicBezTo>
                    <a:pt x="51" y="45"/>
                    <a:pt x="52" y="45"/>
                    <a:pt x="53" y="46"/>
                  </a:cubicBezTo>
                  <a:cubicBezTo>
                    <a:pt x="53" y="47"/>
                    <a:pt x="53" y="48"/>
                    <a:pt x="52" y="49"/>
                  </a:cubicBezTo>
                  <a:close/>
                  <a:moveTo>
                    <a:pt x="49" y="64"/>
                  </a:moveTo>
                  <a:cubicBezTo>
                    <a:pt x="48" y="70"/>
                    <a:pt x="45" y="75"/>
                    <a:pt x="45" y="75"/>
                  </a:cubicBezTo>
                  <a:cubicBezTo>
                    <a:pt x="45" y="75"/>
                    <a:pt x="44" y="70"/>
                    <a:pt x="45" y="64"/>
                  </a:cubicBezTo>
                  <a:cubicBezTo>
                    <a:pt x="46" y="58"/>
                    <a:pt x="48" y="53"/>
                    <a:pt x="49" y="53"/>
                  </a:cubicBezTo>
                  <a:cubicBezTo>
                    <a:pt x="50" y="53"/>
                    <a:pt x="50" y="58"/>
                    <a:pt x="49" y="64"/>
                  </a:cubicBezTo>
                  <a:close/>
                  <a:moveTo>
                    <a:pt x="35" y="47"/>
                  </a:moveTo>
                  <a:cubicBezTo>
                    <a:pt x="29" y="46"/>
                    <a:pt x="25" y="43"/>
                    <a:pt x="25" y="43"/>
                  </a:cubicBezTo>
                  <a:cubicBezTo>
                    <a:pt x="25" y="43"/>
                    <a:pt x="30" y="42"/>
                    <a:pt x="36" y="43"/>
                  </a:cubicBezTo>
                  <a:cubicBezTo>
                    <a:pt x="42" y="44"/>
                    <a:pt x="47" y="46"/>
                    <a:pt x="46" y="47"/>
                  </a:cubicBezTo>
                  <a:cubicBezTo>
                    <a:pt x="46" y="48"/>
                    <a:pt x="41" y="48"/>
                    <a:pt x="35" y="47"/>
                  </a:cubicBezTo>
                  <a:close/>
                  <a:moveTo>
                    <a:pt x="92" y="63"/>
                  </a:moveTo>
                  <a:cubicBezTo>
                    <a:pt x="92" y="63"/>
                    <a:pt x="91" y="57"/>
                    <a:pt x="88" y="53"/>
                  </a:cubicBezTo>
                  <a:cubicBezTo>
                    <a:pt x="88" y="53"/>
                    <a:pt x="96" y="50"/>
                    <a:pt x="99" y="47"/>
                  </a:cubicBezTo>
                  <a:cubicBezTo>
                    <a:pt x="99" y="47"/>
                    <a:pt x="88" y="29"/>
                    <a:pt x="72" y="30"/>
                  </a:cubicBezTo>
                  <a:cubicBezTo>
                    <a:pt x="77" y="15"/>
                    <a:pt x="63" y="0"/>
                    <a:pt x="63" y="0"/>
                  </a:cubicBezTo>
                  <a:cubicBezTo>
                    <a:pt x="58" y="2"/>
                    <a:pt x="54" y="9"/>
                    <a:pt x="54" y="9"/>
                  </a:cubicBezTo>
                  <a:cubicBezTo>
                    <a:pt x="51" y="5"/>
                    <a:pt x="45" y="2"/>
                    <a:pt x="45" y="2"/>
                  </a:cubicBezTo>
                  <a:cubicBezTo>
                    <a:pt x="35" y="13"/>
                    <a:pt x="37" y="27"/>
                    <a:pt x="38" y="33"/>
                  </a:cubicBezTo>
                  <a:cubicBezTo>
                    <a:pt x="33" y="30"/>
                    <a:pt x="20" y="25"/>
                    <a:pt x="7" y="32"/>
                  </a:cubicBezTo>
                  <a:cubicBezTo>
                    <a:pt x="7" y="32"/>
                    <a:pt x="8" y="38"/>
                    <a:pt x="11" y="42"/>
                  </a:cubicBezTo>
                  <a:cubicBezTo>
                    <a:pt x="11" y="42"/>
                    <a:pt x="3" y="44"/>
                    <a:pt x="0" y="48"/>
                  </a:cubicBezTo>
                  <a:cubicBezTo>
                    <a:pt x="0" y="48"/>
                    <a:pt x="11" y="66"/>
                    <a:pt x="27" y="65"/>
                  </a:cubicBezTo>
                  <a:cubicBezTo>
                    <a:pt x="22" y="80"/>
                    <a:pt x="36" y="95"/>
                    <a:pt x="36" y="95"/>
                  </a:cubicBezTo>
                  <a:cubicBezTo>
                    <a:pt x="41" y="93"/>
                    <a:pt x="45" y="86"/>
                    <a:pt x="45" y="86"/>
                  </a:cubicBezTo>
                  <a:cubicBezTo>
                    <a:pt x="48" y="90"/>
                    <a:pt x="54" y="92"/>
                    <a:pt x="54" y="92"/>
                  </a:cubicBezTo>
                  <a:cubicBezTo>
                    <a:pt x="64" y="82"/>
                    <a:pt x="62" y="68"/>
                    <a:pt x="61" y="62"/>
                  </a:cubicBezTo>
                  <a:cubicBezTo>
                    <a:pt x="66" y="65"/>
                    <a:pt x="79" y="70"/>
                    <a:pt x="92"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21">
              <a:extLst>
                <a:ext uri="{FF2B5EF4-FFF2-40B4-BE49-F238E27FC236}">
                  <a16:creationId xmlns:a16="http://schemas.microsoft.com/office/drawing/2014/main" id="{5FA8B385-69E2-4FDF-8E4D-A7CDA7A04EC6}"/>
                </a:ext>
              </a:extLst>
            </p:cNvPr>
            <p:cNvSpPr>
              <a:spLocks noEditPoints="1"/>
            </p:cNvSpPr>
            <p:nvPr/>
          </p:nvSpPr>
          <p:spPr bwMode="auto">
            <a:xfrm>
              <a:off x="7642423" y="2404740"/>
              <a:ext cx="186281" cy="157376"/>
            </a:xfrm>
            <a:custGeom>
              <a:avLst/>
              <a:gdLst>
                <a:gd name="T0" fmla="*/ 23 w 64"/>
                <a:gd name="T1" fmla="*/ 38 h 59"/>
                <a:gd name="T2" fmla="*/ 30 w 64"/>
                <a:gd name="T3" fmla="*/ 33 h 59"/>
                <a:gd name="T4" fmla="*/ 25 w 64"/>
                <a:gd name="T5" fmla="*/ 40 h 59"/>
                <a:gd name="T6" fmla="*/ 18 w 64"/>
                <a:gd name="T7" fmla="*/ 45 h 59"/>
                <a:gd name="T8" fmla="*/ 23 w 64"/>
                <a:gd name="T9" fmla="*/ 38 h 59"/>
                <a:gd name="T10" fmla="*/ 26 w 64"/>
                <a:gd name="T11" fmla="*/ 21 h 59"/>
                <a:gd name="T12" fmla="*/ 31 w 64"/>
                <a:gd name="T13" fmla="*/ 28 h 59"/>
                <a:gd name="T14" fmla="*/ 24 w 64"/>
                <a:gd name="T15" fmla="*/ 23 h 59"/>
                <a:gd name="T16" fmla="*/ 19 w 64"/>
                <a:gd name="T17" fmla="*/ 16 h 59"/>
                <a:gd name="T18" fmla="*/ 26 w 64"/>
                <a:gd name="T19" fmla="*/ 21 h 59"/>
                <a:gd name="T20" fmla="*/ 33 w 64"/>
                <a:gd name="T21" fmla="*/ 29 h 59"/>
                <a:gd name="T22" fmla="*/ 35 w 64"/>
                <a:gd name="T23" fmla="*/ 30 h 59"/>
                <a:gd name="T24" fmla="*/ 33 w 64"/>
                <a:gd name="T25" fmla="*/ 32 h 59"/>
                <a:gd name="T26" fmla="*/ 32 w 64"/>
                <a:gd name="T27" fmla="*/ 30 h 59"/>
                <a:gd name="T28" fmla="*/ 33 w 64"/>
                <a:gd name="T29" fmla="*/ 29 h 59"/>
                <a:gd name="T30" fmla="*/ 40 w 64"/>
                <a:gd name="T31" fmla="*/ 20 h 59"/>
                <a:gd name="T32" fmla="*/ 46 w 64"/>
                <a:gd name="T33" fmla="*/ 15 h 59"/>
                <a:gd name="T34" fmla="*/ 42 w 64"/>
                <a:gd name="T35" fmla="*/ 22 h 59"/>
                <a:gd name="T36" fmla="*/ 35 w 64"/>
                <a:gd name="T37" fmla="*/ 28 h 59"/>
                <a:gd name="T38" fmla="*/ 40 w 64"/>
                <a:gd name="T39" fmla="*/ 20 h 59"/>
                <a:gd name="T40" fmla="*/ 50 w 64"/>
                <a:gd name="T41" fmla="*/ 43 h 59"/>
                <a:gd name="T42" fmla="*/ 42 w 64"/>
                <a:gd name="T43" fmla="*/ 39 h 59"/>
                <a:gd name="T44" fmla="*/ 37 w 64"/>
                <a:gd name="T45" fmla="*/ 33 h 59"/>
                <a:gd name="T46" fmla="*/ 44 w 64"/>
                <a:gd name="T47" fmla="*/ 37 h 59"/>
                <a:gd name="T48" fmla="*/ 50 w 64"/>
                <a:gd name="T49" fmla="*/ 43 h 59"/>
                <a:gd name="T50" fmla="*/ 11 w 64"/>
                <a:gd name="T51" fmla="*/ 30 h 59"/>
                <a:gd name="T52" fmla="*/ 3 w 64"/>
                <a:gd name="T53" fmla="*/ 53 h 59"/>
                <a:gd name="T54" fmla="*/ 13 w 64"/>
                <a:gd name="T55" fmla="*/ 51 h 59"/>
                <a:gd name="T56" fmla="*/ 15 w 64"/>
                <a:gd name="T57" fmla="*/ 59 h 59"/>
                <a:gd name="T58" fmla="*/ 33 w 64"/>
                <a:gd name="T59" fmla="*/ 43 h 59"/>
                <a:gd name="T60" fmla="*/ 52 w 64"/>
                <a:gd name="T61" fmla="*/ 58 h 59"/>
                <a:gd name="T62" fmla="*/ 53 w 64"/>
                <a:gd name="T63" fmla="*/ 50 h 59"/>
                <a:gd name="T64" fmla="*/ 63 w 64"/>
                <a:gd name="T65" fmla="*/ 51 h 59"/>
                <a:gd name="T66" fmla="*/ 54 w 64"/>
                <a:gd name="T67" fmla="*/ 29 h 59"/>
                <a:gd name="T68" fmla="*/ 61 w 64"/>
                <a:gd name="T69" fmla="*/ 6 h 59"/>
                <a:gd name="T70" fmla="*/ 52 w 64"/>
                <a:gd name="T71" fmla="*/ 8 h 59"/>
                <a:gd name="T72" fmla="*/ 49 w 64"/>
                <a:gd name="T73" fmla="*/ 0 h 59"/>
                <a:gd name="T74" fmla="*/ 32 w 64"/>
                <a:gd name="T75" fmla="*/ 16 h 59"/>
                <a:gd name="T76" fmla="*/ 13 w 64"/>
                <a:gd name="T77" fmla="*/ 1 h 59"/>
                <a:gd name="T78" fmla="*/ 11 w 64"/>
                <a:gd name="T79" fmla="*/ 9 h 59"/>
                <a:gd name="T80" fmla="*/ 1 w 64"/>
                <a:gd name="T81" fmla="*/ 8 h 59"/>
                <a:gd name="T82" fmla="*/ 11 w 64"/>
                <a:gd name="T83"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23" y="38"/>
                  </a:moveTo>
                  <a:cubicBezTo>
                    <a:pt x="26" y="34"/>
                    <a:pt x="29" y="32"/>
                    <a:pt x="30" y="33"/>
                  </a:cubicBezTo>
                  <a:cubicBezTo>
                    <a:pt x="30" y="34"/>
                    <a:pt x="28" y="37"/>
                    <a:pt x="25" y="40"/>
                  </a:cubicBezTo>
                  <a:cubicBezTo>
                    <a:pt x="21" y="43"/>
                    <a:pt x="18" y="45"/>
                    <a:pt x="18" y="45"/>
                  </a:cubicBezTo>
                  <a:cubicBezTo>
                    <a:pt x="18" y="45"/>
                    <a:pt x="19" y="41"/>
                    <a:pt x="23" y="38"/>
                  </a:cubicBezTo>
                  <a:close/>
                  <a:moveTo>
                    <a:pt x="26" y="21"/>
                  </a:moveTo>
                  <a:cubicBezTo>
                    <a:pt x="29" y="24"/>
                    <a:pt x="31" y="27"/>
                    <a:pt x="31" y="28"/>
                  </a:cubicBezTo>
                  <a:cubicBezTo>
                    <a:pt x="30" y="28"/>
                    <a:pt x="27" y="26"/>
                    <a:pt x="24" y="23"/>
                  </a:cubicBezTo>
                  <a:cubicBezTo>
                    <a:pt x="21" y="20"/>
                    <a:pt x="19" y="16"/>
                    <a:pt x="19" y="16"/>
                  </a:cubicBezTo>
                  <a:cubicBezTo>
                    <a:pt x="19" y="16"/>
                    <a:pt x="23" y="17"/>
                    <a:pt x="26" y="21"/>
                  </a:cubicBezTo>
                  <a:close/>
                  <a:moveTo>
                    <a:pt x="33" y="29"/>
                  </a:moveTo>
                  <a:cubicBezTo>
                    <a:pt x="34" y="29"/>
                    <a:pt x="35" y="29"/>
                    <a:pt x="35" y="30"/>
                  </a:cubicBezTo>
                  <a:cubicBezTo>
                    <a:pt x="35" y="31"/>
                    <a:pt x="34" y="32"/>
                    <a:pt x="33" y="32"/>
                  </a:cubicBezTo>
                  <a:cubicBezTo>
                    <a:pt x="32" y="32"/>
                    <a:pt x="32" y="31"/>
                    <a:pt x="32" y="30"/>
                  </a:cubicBezTo>
                  <a:cubicBezTo>
                    <a:pt x="32" y="29"/>
                    <a:pt x="32" y="29"/>
                    <a:pt x="33" y="29"/>
                  </a:cubicBezTo>
                  <a:close/>
                  <a:moveTo>
                    <a:pt x="40" y="20"/>
                  </a:moveTo>
                  <a:cubicBezTo>
                    <a:pt x="42" y="17"/>
                    <a:pt x="46" y="15"/>
                    <a:pt x="46" y="15"/>
                  </a:cubicBezTo>
                  <a:cubicBezTo>
                    <a:pt x="46" y="15"/>
                    <a:pt x="45" y="19"/>
                    <a:pt x="42" y="22"/>
                  </a:cubicBezTo>
                  <a:cubicBezTo>
                    <a:pt x="39" y="26"/>
                    <a:pt x="36" y="28"/>
                    <a:pt x="35" y="28"/>
                  </a:cubicBezTo>
                  <a:cubicBezTo>
                    <a:pt x="35" y="27"/>
                    <a:pt x="37" y="24"/>
                    <a:pt x="40" y="20"/>
                  </a:cubicBezTo>
                  <a:close/>
                  <a:moveTo>
                    <a:pt x="50" y="43"/>
                  </a:moveTo>
                  <a:cubicBezTo>
                    <a:pt x="50" y="43"/>
                    <a:pt x="46" y="42"/>
                    <a:pt x="42" y="39"/>
                  </a:cubicBezTo>
                  <a:cubicBezTo>
                    <a:pt x="39" y="36"/>
                    <a:pt x="36" y="33"/>
                    <a:pt x="37" y="33"/>
                  </a:cubicBezTo>
                  <a:cubicBezTo>
                    <a:pt x="37" y="32"/>
                    <a:pt x="41" y="34"/>
                    <a:pt x="44" y="37"/>
                  </a:cubicBezTo>
                  <a:cubicBezTo>
                    <a:pt x="48" y="40"/>
                    <a:pt x="50" y="43"/>
                    <a:pt x="50" y="43"/>
                  </a:cubicBezTo>
                  <a:close/>
                  <a:moveTo>
                    <a:pt x="11" y="30"/>
                  </a:moveTo>
                  <a:cubicBezTo>
                    <a:pt x="1" y="38"/>
                    <a:pt x="3" y="53"/>
                    <a:pt x="3" y="53"/>
                  </a:cubicBezTo>
                  <a:cubicBezTo>
                    <a:pt x="7" y="54"/>
                    <a:pt x="13" y="51"/>
                    <a:pt x="13" y="51"/>
                  </a:cubicBezTo>
                  <a:cubicBezTo>
                    <a:pt x="13" y="55"/>
                    <a:pt x="15" y="59"/>
                    <a:pt x="15" y="59"/>
                  </a:cubicBezTo>
                  <a:cubicBezTo>
                    <a:pt x="26" y="57"/>
                    <a:pt x="31" y="48"/>
                    <a:pt x="33" y="43"/>
                  </a:cubicBezTo>
                  <a:cubicBezTo>
                    <a:pt x="35" y="48"/>
                    <a:pt x="41" y="56"/>
                    <a:pt x="52" y="58"/>
                  </a:cubicBezTo>
                  <a:cubicBezTo>
                    <a:pt x="52" y="58"/>
                    <a:pt x="53" y="54"/>
                    <a:pt x="53" y="50"/>
                  </a:cubicBezTo>
                  <a:cubicBezTo>
                    <a:pt x="53" y="50"/>
                    <a:pt x="59" y="52"/>
                    <a:pt x="63" y="51"/>
                  </a:cubicBezTo>
                  <a:cubicBezTo>
                    <a:pt x="63" y="51"/>
                    <a:pt x="64" y="35"/>
                    <a:pt x="54" y="29"/>
                  </a:cubicBezTo>
                  <a:cubicBezTo>
                    <a:pt x="64" y="21"/>
                    <a:pt x="61" y="6"/>
                    <a:pt x="61" y="6"/>
                  </a:cubicBezTo>
                  <a:cubicBezTo>
                    <a:pt x="58" y="5"/>
                    <a:pt x="52" y="8"/>
                    <a:pt x="52" y="8"/>
                  </a:cubicBezTo>
                  <a:cubicBezTo>
                    <a:pt x="52" y="4"/>
                    <a:pt x="49" y="0"/>
                    <a:pt x="49" y="0"/>
                  </a:cubicBezTo>
                  <a:cubicBezTo>
                    <a:pt x="38" y="2"/>
                    <a:pt x="34" y="11"/>
                    <a:pt x="32" y="16"/>
                  </a:cubicBezTo>
                  <a:cubicBezTo>
                    <a:pt x="30" y="11"/>
                    <a:pt x="24" y="3"/>
                    <a:pt x="13" y="1"/>
                  </a:cubicBezTo>
                  <a:cubicBezTo>
                    <a:pt x="13" y="1"/>
                    <a:pt x="11" y="5"/>
                    <a:pt x="11" y="9"/>
                  </a:cubicBezTo>
                  <a:cubicBezTo>
                    <a:pt x="11" y="9"/>
                    <a:pt x="5" y="7"/>
                    <a:pt x="1" y="8"/>
                  </a:cubicBezTo>
                  <a:cubicBezTo>
                    <a:pt x="1" y="8"/>
                    <a:pt x="0" y="24"/>
                    <a:pt x="11"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22">
              <a:extLst>
                <a:ext uri="{FF2B5EF4-FFF2-40B4-BE49-F238E27FC236}">
                  <a16:creationId xmlns:a16="http://schemas.microsoft.com/office/drawing/2014/main" id="{AC05FA55-2598-486B-B76C-21ACCA435838}"/>
                </a:ext>
              </a:extLst>
            </p:cNvPr>
            <p:cNvSpPr>
              <a:spLocks noEditPoints="1"/>
            </p:cNvSpPr>
            <p:nvPr/>
          </p:nvSpPr>
          <p:spPr bwMode="auto">
            <a:xfrm>
              <a:off x="7594248" y="2860807"/>
              <a:ext cx="105988" cy="96352"/>
            </a:xfrm>
            <a:custGeom>
              <a:avLst/>
              <a:gdLst>
                <a:gd name="T0" fmla="*/ 8 w 37"/>
                <a:gd name="T1" fmla="*/ 13 h 36"/>
                <a:gd name="T2" fmla="*/ 13 w 37"/>
                <a:gd name="T3" fmla="*/ 14 h 36"/>
                <a:gd name="T4" fmla="*/ 16 w 37"/>
                <a:gd name="T5" fmla="*/ 17 h 36"/>
                <a:gd name="T6" fmla="*/ 12 w 37"/>
                <a:gd name="T7" fmla="*/ 16 h 36"/>
                <a:gd name="T8" fmla="*/ 8 w 37"/>
                <a:gd name="T9" fmla="*/ 13 h 36"/>
                <a:gd name="T10" fmla="*/ 17 w 37"/>
                <a:gd name="T11" fmla="*/ 21 h 36"/>
                <a:gd name="T12" fmla="*/ 16 w 37"/>
                <a:gd name="T13" fmla="*/ 25 h 36"/>
                <a:gd name="T14" fmla="*/ 13 w 37"/>
                <a:gd name="T15" fmla="*/ 29 h 36"/>
                <a:gd name="T16" fmla="*/ 15 w 37"/>
                <a:gd name="T17" fmla="*/ 24 h 36"/>
                <a:gd name="T18" fmla="*/ 17 w 37"/>
                <a:gd name="T19" fmla="*/ 21 h 36"/>
                <a:gd name="T20" fmla="*/ 18 w 37"/>
                <a:gd name="T21" fmla="*/ 18 h 36"/>
                <a:gd name="T22" fmla="*/ 19 w 37"/>
                <a:gd name="T23" fmla="*/ 18 h 36"/>
                <a:gd name="T24" fmla="*/ 18 w 37"/>
                <a:gd name="T25" fmla="*/ 19 h 36"/>
                <a:gd name="T26" fmla="*/ 17 w 37"/>
                <a:gd name="T27" fmla="*/ 19 h 36"/>
                <a:gd name="T28" fmla="*/ 18 w 37"/>
                <a:gd name="T29" fmla="*/ 18 h 36"/>
                <a:gd name="T30" fmla="*/ 21 w 37"/>
                <a:gd name="T31" fmla="*/ 13 h 36"/>
                <a:gd name="T32" fmla="*/ 24 w 37"/>
                <a:gd name="T33" fmla="*/ 9 h 36"/>
                <a:gd name="T34" fmla="*/ 22 w 37"/>
                <a:gd name="T35" fmla="*/ 14 h 36"/>
                <a:gd name="T36" fmla="*/ 19 w 37"/>
                <a:gd name="T37" fmla="*/ 17 h 36"/>
                <a:gd name="T38" fmla="*/ 21 w 37"/>
                <a:gd name="T39" fmla="*/ 13 h 36"/>
                <a:gd name="T40" fmla="*/ 28 w 37"/>
                <a:gd name="T41" fmla="*/ 23 h 36"/>
                <a:gd name="T42" fmla="*/ 24 w 37"/>
                <a:gd name="T43" fmla="*/ 22 h 36"/>
                <a:gd name="T44" fmla="*/ 20 w 37"/>
                <a:gd name="T45" fmla="*/ 19 h 36"/>
                <a:gd name="T46" fmla="*/ 24 w 37"/>
                <a:gd name="T47" fmla="*/ 20 h 36"/>
                <a:gd name="T48" fmla="*/ 28 w 37"/>
                <a:gd name="T49" fmla="*/ 23 h 36"/>
                <a:gd name="T50" fmla="*/ 11 w 37"/>
                <a:gd name="T51" fmla="*/ 36 h 36"/>
                <a:gd name="T52" fmla="*/ 22 w 37"/>
                <a:gd name="T53" fmla="*/ 29 h 36"/>
                <a:gd name="T54" fmla="*/ 35 w 37"/>
                <a:gd name="T55" fmla="*/ 29 h 36"/>
                <a:gd name="T56" fmla="*/ 33 w 37"/>
                <a:gd name="T57" fmla="*/ 24 h 36"/>
                <a:gd name="T58" fmla="*/ 37 w 37"/>
                <a:gd name="T59" fmla="*/ 22 h 36"/>
                <a:gd name="T60" fmla="*/ 26 w 37"/>
                <a:gd name="T61" fmla="*/ 16 h 36"/>
                <a:gd name="T62" fmla="*/ 31 w 37"/>
                <a:gd name="T63" fmla="*/ 4 h 36"/>
                <a:gd name="T64" fmla="*/ 27 w 37"/>
                <a:gd name="T65" fmla="*/ 5 h 36"/>
                <a:gd name="T66" fmla="*/ 26 w 37"/>
                <a:gd name="T67" fmla="*/ 0 h 36"/>
                <a:gd name="T68" fmla="*/ 15 w 37"/>
                <a:gd name="T69" fmla="*/ 7 h 36"/>
                <a:gd name="T70" fmla="*/ 2 w 37"/>
                <a:gd name="T71" fmla="*/ 7 h 36"/>
                <a:gd name="T72" fmla="*/ 4 w 37"/>
                <a:gd name="T73" fmla="*/ 12 h 36"/>
                <a:gd name="T74" fmla="*/ 0 w 37"/>
                <a:gd name="T75" fmla="*/ 14 h 36"/>
                <a:gd name="T76" fmla="*/ 11 w 37"/>
                <a:gd name="T77" fmla="*/ 20 h 36"/>
                <a:gd name="T78" fmla="*/ 6 w 37"/>
                <a:gd name="T79" fmla="*/ 32 h 36"/>
                <a:gd name="T80" fmla="*/ 10 w 37"/>
                <a:gd name="T81" fmla="*/ 31 h 36"/>
                <a:gd name="T82" fmla="*/ 11 w 37"/>
                <a:gd name="T8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6">
                  <a:moveTo>
                    <a:pt x="8" y="13"/>
                  </a:moveTo>
                  <a:cubicBezTo>
                    <a:pt x="8" y="13"/>
                    <a:pt x="11" y="13"/>
                    <a:pt x="13" y="14"/>
                  </a:cubicBezTo>
                  <a:cubicBezTo>
                    <a:pt x="15" y="16"/>
                    <a:pt x="16" y="17"/>
                    <a:pt x="16" y="17"/>
                  </a:cubicBezTo>
                  <a:cubicBezTo>
                    <a:pt x="16" y="18"/>
                    <a:pt x="14" y="17"/>
                    <a:pt x="12" y="16"/>
                  </a:cubicBezTo>
                  <a:cubicBezTo>
                    <a:pt x="10" y="15"/>
                    <a:pt x="8" y="13"/>
                    <a:pt x="8" y="13"/>
                  </a:cubicBezTo>
                  <a:close/>
                  <a:moveTo>
                    <a:pt x="17" y="21"/>
                  </a:moveTo>
                  <a:cubicBezTo>
                    <a:pt x="18" y="21"/>
                    <a:pt x="17" y="23"/>
                    <a:pt x="16" y="25"/>
                  </a:cubicBezTo>
                  <a:cubicBezTo>
                    <a:pt x="15" y="27"/>
                    <a:pt x="13" y="29"/>
                    <a:pt x="13" y="29"/>
                  </a:cubicBezTo>
                  <a:cubicBezTo>
                    <a:pt x="13" y="29"/>
                    <a:pt x="13" y="27"/>
                    <a:pt x="15" y="24"/>
                  </a:cubicBezTo>
                  <a:cubicBezTo>
                    <a:pt x="16" y="22"/>
                    <a:pt x="17" y="21"/>
                    <a:pt x="17" y="21"/>
                  </a:cubicBezTo>
                  <a:close/>
                  <a:moveTo>
                    <a:pt x="18" y="18"/>
                  </a:moveTo>
                  <a:cubicBezTo>
                    <a:pt x="18" y="18"/>
                    <a:pt x="19" y="18"/>
                    <a:pt x="19" y="18"/>
                  </a:cubicBezTo>
                  <a:cubicBezTo>
                    <a:pt x="19" y="19"/>
                    <a:pt x="19" y="19"/>
                    <a:pt x="18" y="19"/>
                  </a:cubicBezTo>
                  <a:cubicBezTo>
                    <a:pt x="18" y="19"/>
                    <a:pt x="17" y="19"/>
                    <a:pt x="17" y="19"/>
                  </a:cubicBezTo>
                  <a:cubicBezTo>
                    <a:pt x="17" y="18"/>
                    <a:pt x="17" y="18"/>
                    <a:pt x="18" y="18"/>
                  </a:cubicBezTo>
                  <a:close/>
                  <a:moveTo>
                    <a:pt x="21" y="13"/>
                  </a:moveTo>
                  <a:cubicBezTo>
                    <a:pt x="22" y="11"/>
                    <a:pt x="24" y="9"/>
                    <a:pt x="24" y="9"/>
                  </a:cubicBezTo>
                  <a:cubicBezTo>
                    <a:pt x="24" y="9"/>
                    <a:pt x="24" y="11"/>
                    <a:pt x="22" y="14"/>
                  </a:cubicBezTo>
                  <a:cubicBezTo>
                    <a:pt x="21" y="16"/>
                    <a:pt x="20" y="17"/>
                    <a:pt x="19" y="17"/>
                  </a:cubicBezTo>
                  <a:cubicBezTo>
                    <a:pt x="19" y="17"/>
                    <a:pt x="20" y="15"/>
                    <a:pt x="21" y="13"/>
                  </a:cubicBezTo>
                  <a:close/>
                  <a:moveTo>
                    <a:pt x="28" y="23"/>
                  </a:moveTo>
                  <a:cubicBezTo>
                    <a:pt x="28" y="23"/>
                    <a:pt x="26" y="23"/>
                    <a:pt x="24" y="22"/>
                  </a:cubicBezTo>
                  <a:cubicBezTo>
                    <a:pt x="21" y="21"/>
                    <a:pt x="20" y="20"/>
                    <a:pt x="20" y="19"/>
                  </a:cubicBezTo>
                  <a:cubicBezTo>
                    <a:pt x="20" y="19"/>
                    <a:pt x="22" y="19"/>
                    <a:pt x="24" y="20"/>
                  </a:cubicBezTo>
                  <a:cubicBezTo>
                    <a:pt x="27" y="21"/>
                    <a:pt x="28" y="23"/>
                    <a:pt x="28" y="23"/>
                  </a:cubicBezTo>
                  <a:close/>
                  <a:moveTo>
                    <a:pt x="11" y="36"/>
                  </a:moveTo>
                  <a:cubicBezTo>
                    <a:pt x="11" y="36"/>
                    <a:pt x="19" y="35"/>
                    <a:pt x="22" y="29"/>
                  </a:cubicBezTo>
                  <a:cubicBezTo>
                    <a:pt x="27" y="32"/>
                    <a:pt x="35" y="29"/>
                    <a:pt x="35" y="29"/>
                  </a:cubicBezTo>
                  <a:cubicBezTo>
                    <a:pt x="35" y="27"/>
                    <a:pt x="33" y="24"/>
                    <a:pt x="33" y="24"/>
                  </a:cubicBezTo>
                  <a:cubicBezTo>
                    <a:pt x="35" y="24"/>
                    <a:pt x="37" y="22"/>
                    <a:pt x="37" y="22"/>
                  </a:cubicBezTo>
                  <a:cubicBezTo>
                    <a:pt x="34" y="17"/>
                    <a:pt x="29" y="16"/>
                    <a:pt x="26" y="16"/>
                  </a:cubicBezTo>
                  <a:cubicBezTo>
                    <a:pt x="28" y="14"/>
                    <a:pt x="32" y="10"/>
                    <a:pt x="31" y="4"/>
                  </a:cubicBezTo>
                  <a:cubicBezTo>
                    <a:pt x="31" y="4"/>
                    <a:pt x="29" y="4"/>
                    <a:pt x="27" y="5"/>
                  </a:cubicBezTo>
                  <a:cubicBezTo>
                    <a:pt x="27" y="5"/>
                    <a:pt x="27" y="1"/>
                    <a:pt x="26" y="0"/>
                  </a:cubicBezTo>
                  <a:cubicBezTo>
                    <a:pt x="26" y="0"/>
                    <a:pt x="17" y="1"/>
                    <a:pt x="15" y="7"/>
                  </a:cubicBezTo>
                  <a:cubicBezTo>
                    <a:pt x="10" y="4"/>
                    <a:pt x="2" y="7"/>
                    <a:pt x="2" y="7"/>
                  </a:cubicBezTo>
                  <a:cubicBezTo>
                    <a:pt x="2" y="9"/>
                    <a:pt x="4" y="12"/>
                    <a:pt x="4" y="12"/>
                  </a:cubicBezTo>
                  <a:cubicBezTo>
                    <a:pt x="2" y="12"/>
                    <a:pt x="0" y="14"/>
                    <a:pt x="0" y="14"/>
                  </a:cubicBezTo>
                  <a:cubicBezTo>
                    <a:pt x="3" y="19"/>
                    <a:pt x="8" y="20"/>
                    <a:pt x="11" y="20"/>
                  </a:cubicBezTo>
                  <a:cubicBezTo>
                    <a:pt x="9" y="22"/>
                    <a:pt x="5" y="26"/>
                    <a:pt x="6" y="32"/>
                  </a:cubicBezTo>
                  <a:cubicBezTo>
                    <a:pt x="6" y="32"/>
                    <a:pt x="8" y="32"/>
                    <a:pt x="10" y="31"/>
                  </a:cubicBezTo>
                  <a:cubicBezTo>
                    <a:pt x="10" y="31"/>
                    <a:pt x="10" y="35"/>
                    <a:pt x="11"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323">
              <a:extLst>
                <a:ext uri="{FF2B5EF4-FFF2-40B4-BE49-F238E27FC236}">
                  <a16:creationId xmlns:a16="http://schemas.microsoft.com/office/drawing/2014/main" id="{1169CCB3-14D8-43FD-A3B6-A01390304231}"/>
                </a:ext>
              </a:extLst>
            </p:cNvPr>
            <p:cNvSpPr>
              <a:spLocks noEditPoints="1"/>
            </p:cNvSpPr>
            <p:nvPr/>
          </p:nvSpPr>
          <p:spPr bwMode="auto">
            <a:xfrm>
              <a:off x="7504319" y="2199188"/>
              <a:ext cx="128470" cy="109199"/>
            </a:xfrm>
            <a:custGeom>
              <a:avLst/>
              <a:gdLst>
                <a:gd name="T0" fmla="*/ 10 w 44"/>
                <a:gd name="T1" fmla="*/ 25 h 40"/>
                <a:gd name="T2" fmla="*/ 21 w 44"/>
                <a:gd name="T3" fmla="*/ 20 h 40"/>
                <a:gd name="T4" fmla="*/ 11 w 44"/>
                <a:gd name="T5" fmla="*/ 20 h 40"/>
                <a:gd name="T6" fmla="*/ 13 w 44"/>
                <a:gd name="T7" fmla="*/ 10 h 40"/>
                <a:gd name="T8" fmla="*/ 12 w 44"/>
                <a:gd name="T9" fmla="*/ 8 h 40"/>
                <a:gd name="T10" fmla="*/ 14 w 44"/>
                <a:gd name="T11" fmla="*/ 10 h 40"/>
                <a:gd name="T12" fmla="*/ 21 w 44"/>
                <a:gd name="T13" fmla="*/ 10 h 40"/>
                <a:gd name="T14" fmla="*/ 22 w 44"/>
                <a:gd name="T15" fmla="*/ 20 h 40"/>
                <a:gd name="T16" fmla="*/ 22 w 44"/>
                <a:gd name="T17" fmla="*/ 19 h 40"/>
                <a:gd name="T18" fmla="*/ 27 w 44"/>
                <a:gd name="T19" fmla="*/ 7 h 40"/>
                <a:gd name="T20" fmla="*/ 30 w 44"/>
                <a:gd name="T21" fmla="*/ 8 h 40"/>
                <a:gd name="T22" fmla="*/ 23 w 44"/>
                <a:gd name="T23" fmla="*/ 20 h 40"/>
                <a:gd name="T24" fmla="*/ 32 w 44"/>
                <a:gd name="T25" fmla="*/ 15 h 40"/>
                <a:gd name="T26" fmla="*/ 35 w 44"/>
                <a:gd name="T27" fmla="*/ 20 h 40"/>
                <a:gd name="T28" fmla="*/ 38 w 44"/>
                <a:gd name="T29" fmla="*/ 21 h 40"/>
                <a:gd name="T30" fmla="*/ 35 w 44"/>
                <a:gd name="T31" fmla="*/ 21 h 40"/>
                <a:gd name="T32" fmla="*/ 30 w 44"/>
                <a:gd name="T33" fmla="*/ 28 h 40"/>
                <a:gd name="T34" fmla="*/ 23 w 44"/>
                <a:gd name="T35" fmla="*/ 20 h 40"/>
                <a:gd name="T36" fmla="*/ 27 w 44"/>
                <a:gd name="T37" fmla="*/ 33 h 40"/>
                <a:gd name="T38" fmla="*/ 25 w 44"/>
                <a:gd name="T39" fmla="*/ 35 h 40"/>
                <a:gd name="T40" fmla="*/ 26 w 44"/>
                <a:gd name="T41" fmla="*/ 33 h 40"/>
                <a:gd name="T42" fmla="*/ 18 w 44"/>
                <a:gd name="T43" fmla="*/ 28 h 40"/>
                <a:gd name="T44" fmla="*/ 22 w 44"/>
                <a:gd name="T45" fmla="*/ 21 h 40"/>
                <a:gd name="T46" fmla="*/ 10 w 44"/>
                <a:gd name="T47" fmla="*/ 25 h 40"/>
                <a:gd name="T48" fmla="*/ 7 w 44"/>
                <a:gd name="T49" fmla="*/ 25 h 40"/>
                <a:gd name="T50" fmla="*/ 6 w 44"/>
                <a:gd name="T51" fmla="*/ 31 h 40"/>
                <a:gd name="T52" fmla="*/ 16 w 44"/>
                <a:gd name="T53" fmla="*/ 30 h 40"/>
                <a:gd name="T54" fmla="*/ 32 w 44"/>
                <a:gd name="T55" fmla="*/ 35 h 40"/>
                <a:gd name="T56" fmla="*/ 42 w 44"/>
                <a:gd name="T57" fmla="*/ 25 h 40"/>
                <a:gd name="T58" fmla="*/ 35 w 44"/>
                <a:gd name="T59" fmla="*/ 13 h 40"/>
                <a:gd name="T60" fmla="*/ 31 w 44"/>
                <a:gd name="T61" fmla="*/ 2 h 40"/>
                <a:gd name="T62" fmla="*/ 20 w 44"/>
                <a:gd name="T63" fmla="*/ 6 h 40"/>
                <a:gd name="T64" fmla="*/ 6 w 44"/>
                <a:gd name="T65" fmla="*/ 7 h 40"/>
                <a:gd name="T66" fmla="*/ 2 w 44"/>
                <a:gd name="T67"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0">
                  <a:moveTo>
                    <a:pt x="9" y="24"/>
                  </a:moveTo>
                  <a:cubicBezTo>
                    <a:pt x="9" y="24"/>
                    <a:pt x="10" y="24"/>
                    <a:pt x="10" y="25"/>
                  </a:cubicBezTo>
                  <a:cubicBezTo>
                    <a:pt x="21" y="20"/>
                    <a:pt x="21" y="20"/>
                    <a:pt x="21" y="20"/>
                  </a:cubicBezTo>
                  <a:cubicBezTo>
                    <a:pt x="21" y="20"/>
                    <a:pt x="21" y="20"/>
                    <a:pt x="21" y="20"/>
                  </a:cubicBezTo>
                  <a:cubicBezTo>
                    <a:pt x="11" y="20"/>
                    <a:pt x="11" y="20"/>
                    <a:pt x="11" y="20"/>
                  </a:cubicBezTo>
                  <a:cubicBezTo>
                    <a:pt x="11" y="20"/>
                    <a:pt x="11" y="20"/>
                    <a:pt x="11" y="20"/>
                  </a:cubicBezTo>
                  <a:cubicBezTo>
                    <a:pt x="21" y="20"/>
                    <a:pt x="21" y="20"/>
                    <a:pt x="21" y="20"/>
                  </a:cubicBezTo>
                  <a:cubicBezTo>
                    <a:pt x="13" y="10"/>
                    <a:pt x="13" y="10"/>
                    <a:pt x="13" y="10"/>
                  </a:cubicBezTo>
                  <a:cubicBezTo>
                    <a:pt x="13" y="10"/>
                    <a:pt x="12" y="10"/>
                    <a:pt x="12" y="10"/>
                  </a:cubicBezTo>
                  <a:cubicBezTo>
                    <a:pt x="11" y="9"/>
                    <a:pt x="11" y="8"/>
                    <a:pt x="12" y="8"/>
                  </a:cubicBezTo>
                  <a:cubicBezTo>
                    <a:pt x="12" y="8"/>
                    <a:pt x="13" y="8"/>
                    <a:pt x="14" y="8"/>
                  </a:cubicBezTo>
                  <a:cubicBezTo>
                    <a:pt x="14" y="9"/>
                    <a:pt x="14" y="9"/>
                    <a:pt x="14" y="10"/>
                  </a:cubicBezTo>
                  <a:cubicBezTo>
                    <a:pt x="22" y="20"/>
                    <a:pt x="22" y="20"/>
                    <a:pt x="22" y="20"/>
                  </a:cubicBezTo>
                  <a:cubicBezTo>
                    <a:pt x="21" y="10"/>
                    <a:pt x="21" y="10"/>
                    <a:pt x="21" y="10"/>
                  </a:cubicBezTo>
                  <a:cubicBezTo>
                    <a:pt x="21" y="10"/>
                    <a:pt x="21" y="10"/>
                    <a:pt x="21" y="10"/>
                  </a:cubicBezTo>
                  <a:cubicBezTo>
                    <a:pt x="22" y="20"/>
                    <a:pt x="22" y="20"/>
                    <a:pt x="22" y="20"/>
                  </a:cubicBezTo>
                  <a:cubicBezTo>
                    <a:pt x="22" y="19"/>
                    <a:pt x="22" y="19"/>
                    <a:pt x="22" y="19"/>
                  </a:cubicBezTo>
                  <a:cubicBezTo>
                    <a:pt x="22" y="19"/>
                    <a:pt x="22" y="19"/>
                    <a:pt x="22" y="19"/>
                  </a:cubicBezTo>
                  <a:cubicBezTo>
                    <a:pt x="28" y="8"/>
                    <a:pt x="28" y="8"/>
                    <a:pt x="28" y="8"/>
                  </a:cubicBezTo>
                  <a:cubicBezTo>
                    <a:pt x="27" y="8"/>
                    <a:pt x="27" y="7"/>
                    <a:pt x="27" y="7"/>
                  </a:cubicBezTo>
                  <a:cubicBezTo>
                    <a:pt x="27" y="6"/>
                    <a:pt x="28" y="6"/>
                    <a:pt x="29" y="6"/>
                  </a:cubicBezTo>
                  <a:cubicBezTo>
                    <a:pt x="30" y="7"/>
                    <a:pt x="30" y="7"/>
                    <a:pt x="30" y="8"/>
                  </a:cubicBezTo>
                  <a:cubicBezTo>
                    <a:pt x="29" y="8"/>
                    <a:pt x="29" y="9"/>
                    <a:pt x="28" y="9"/>
                  </a:cubicBezTo>
                  <a:cubicBezTo>
                    <a:pt x="23" y="20"/>
                    <a:pt x="23" y="20"/>
                    <a:pt x="23" y="20"/>
                  </a:cubicBezTo>
                  <a:cubicBezTo>
                    <a:pt x="32" y="15"/>
                    <a:pt x="32" y="15"/>
                    <a:pt x="32" y="15"/>
                  </a:cubicBezTo>
                  <a:cubicBezTo>
                    <a:pt x="32" y="15"/>
                    <a:pt x="32" y="15"/>
                    <a:pt x="32" y="15"/>
                  </a:cubicBezTo>
                  <a:cubicBezTo>
                    <a:pt x="23" y="20"/>
                    <a:pt x="23" y="20"/>
                    <a:pt x="23" y="20"/>
                  </a:cubicBezTo>
                  <a:cubicBezTo>
                    <a:pt x="35" y="20"/>
                    <a:pt x="35" y="20"/>
                    <a:pt x="35" y="20"/>
                  </a:cubicBezTo>
                  <a:cubicBezTo>
                    <a:pt x="35" y="20"/>
                    <a:pt x="36" y="19"/>
                    <a:pt x="37" y="19"/>
                  </a:cubicBezTo>
                  <a:cubicBezTo>
                    <a:pt x="37" y="19"/>
                    <a:pt x="38" y="20"/>
                    <a:pt x="38" y="21"/>
                  </a:cubicBezTo>
                  <a:cubicBezTo>
                    <a:pt x="38" y="21"/>
                    <a:pt x="37" y="22"/>
                    <a:pt x="37" y="22"/>
                  </a:cubicBezTo>
                  <a:cubicBezTo>
                    <a:pt x="36" y="22"/>
                    <a:pt x="36" y="21"/>
                    <a:pt x="35" y="21"/>
                  </a:cubicBezTo>
                  <a:cubicBezTo>
                    <a:pt x="23" y="21"/>
                    <a:pt x="23" y="21"/>
                    <a:pt x="23" y="21"/>
                  </a:cubicBezTo>
                  <a:cubicBezTo>
                    <a:pt x="30" y="28"/>
                    <a:pt x="30" y="28"/>
                    <a:pt x="30" y="28"/>
                  </a:cubicBezTo>
                  <a:cubicBezTo>
                    <a:pt x="30" y="28"/>
                    <a:pt x="30" y="28"/>
                    <a:pt x="30" y="28"/>
                  </a:cubicBezTo>
                  <a:cubicBezTo>
                    <a:pt x="23" y="20"/>
                    <a:pt x="23" y="20"/>
                    <a:pt x="23" y="20"/>
                  </a:cubicBezTo>
                  <a:cubicBezTo>
                    <a:pt x="26" y="33"/>
                    <a:pt x="26" y="33"/>
                    <a:pt x="26" y="33"/>
                  </a:cubicBezTo>
                  <a:cubicBezTo>
                    <a:pt x="27" y="33"/>
                    <a:pt x="27" y="33"/>
                    <a:pt x="27" y="33"/>
                  </a:cubicBezTo>
                  <a:cubicBezTo>
                    <a:pt x="28" y="34"/>
                    <a:pt x="28" y="34"/>
                    <a:pt x="27" y="35"/>
                  </a:cubicBezTo>
                  <a:cubicBezTo>
                    <a:pt x="27" y="35"/>
                    <a:pt x="26" y="35"/>
                    <a:pt x="25" y="35"/>
                  </a:cubicBezTo>
                  <a:cubicBezTo>
                    <a:pt x="25" y="34"/>
                    <a:pt x="25" y="33"/>
                    <a:pt x="26" y="33"/>
                  </a:cubicBezTo>
                  <a:cubicBezTo>
                    <a:pt x="26" y="33"/>
                    <a:pt x="26" y="33"/>
                    <a:pt x="26" y="33"/>
                  </a:cubicBezTo>
                  <a:cubicBezTo>
                    <a:pt x="22" y="21"/>
                    <a:pt x="22" y="21"/>
                    <a:pt x="22" y="21"/>
                  </a:cubicBezTo>
                  <a:cubicBezTo>
                    <a:pt x="18" y="28"/>
                    <a:pt x="18" y="28"/>
                    <a:pt x="18" y="28"/>
                  </a:cubicBezTo>
                  <a:cubicBezTo>
                    <a:pt x="18" y="28"/>
                    <a:pt x="18" y="28"/>
                    <a:pt x="18" y="28"/>
                  </a:cubicBezTo>
                  <a:cubicBezTo>
                    <a:pt x="22" y="21"/>
                    <a:pt x="22" y="21"/>
                    <a:pt x="22" y="21"/>
                  </a:cubicBezTo>
                  <a:cubicBezTo>
                    <a:pt x="10" y="25"/>
                    <a:pt x="10" y="25"/>
                    <a:pt x="10" y="25"/>
                  </a:cubicBezTo>
                  <a:cubicBezTo>
                    <a:pt x="10" y="25"/>
                    <a:pt x="10" y="25"/>
                    <a:pt x="10" y="25"/>
                  </a:cubicBezTo>
                  <a:cubicBezTo>
                    <a:pt x="10" y="26"/>
                    <a:pt x="10" y="26"/>
                    <a:pt x="9" y="26"/>
                  </a:cubicBezTo>
                  <a:cubicBezTo>
                    <a:pt x="8" y="26"/>
                    <a:pt x="8" y="26"/>
                    <a:pt x="7" y="25"/>
                  </a:cubicBezTo>
                  <a:cubicBezTo>
                    <a:pt x="7" y="25"/>
                    <a:pt x="8" y="24"/>
                    <a:pt x="9" y="24"/>
                  </a:cubicBezTo>
                  <a:close/>
                  <a:moveTo>
                    <a:pt x="6" y="31"/>
                  </a:moveTo>
                  <a:cubicBezTo>
                    <a:pt x="10" y="33"/>
                    <a:pt x="14" y="32"/>
                    <a:pt x="16" y="30"/>
                  </a:cubicBezTo>
                  <a:cubicBezTo>
                    <a:pt x="16" y="30"/>
                    <a:pt x="16" y="30"/>
                    <a:pt x="16" y="30"/>
                  </a:cubicBezTo>
                  <a:cubicBezTo>
                    <a:pt x="16" y="33"/>
                    <a:pt x="18" y="37"/>
                    <a:pt x="21" y="38"/>
                  </a:cubicBezTo>
                  <a:cubicBezTo>
                    <a:pt x="25" y="40"/>
                    <a:pt x="30" y="39"/>
                    <a:pt x="32" y="35"/>
                  </a:cubicBezTo>
                  <a:cubicBezTo>
                    <a:pt x="33" y="33"/>
                    <a:pt x="33" y="30"/>
                    <a:pt x="32" y="28"/>
                  </a:cubicBezTo>
                  <a:cubicBezTo>
                    <a:pt x="36" y="30"/>
                    <a:pt x="40" y="28"/>
                    <a:pt x="42" y="25"/>
                  </a:cubicBezTo>
                  <a:cubicBezTo>
                    <a:pt x="44" y="21"/>
                    <a:pt x="42" y="16"/>
                    <a:pt x="38" y="14"/>
                  </a:cubicBezTo>
                  <a:cubicBezTo>
                    <a:pt x="37" y="14"/>
                    <a:pt x="36" y="13"/>
                    <a:pt x="35" y="13"/>
                  </a:cubicBezTo>
                  <a:cubicBezTo>
                    <a:pt x="35" y="13"/>
                    <a:pt x="35" y="13"/>
                    <a:pt x="35" y="13"/>
                  </a:cubicBezTo>
                  <a:cubicBezTo>
                    <a:pt x="37" y="9"/>
                    <a:pt x="35" y="4"/>
                    <a:pt x="31" y="2"/>
                  </a:cubicBezTo>
                  <a:cubicBezTo>
                    <a:pt x="27" y="0"/>
                    <a:pt x="22" y="2"/>
                    <a:pt x="20" y="5"/>
                  </a:cubicBezTo>
                  <a:cubicBezTo>
                    <a:pt x="20" y="6"/>
                    <a:pt x="20" y="6"/>
                    <a:pt x="20" y="6"/>
                  </a:cubicBezTo>
                  <a:cubicBezTo>
                    <a:pt x="19" y="5"/>
                    <a:pt x="18" y="4"/>
                    <a:pt x="17" y="4"/>
                  </a:cubicBezTo>
                  <a:cubicBezTo>
                    <a:pt x="13" y="2"/>
                    <a:pt x="8" y="3"/>
                    <a:pt x="6" y="7"/>
                  </a:cubicBezTo>
                  <a:cubicBezTo>
                    <a:pt x="4" y="10"/>
                    <a:pt x="5" y="14"/>
                    <a:pt x="8" y="17"/>
                  </a:cubicBezTo>
                  <a:cubicBezTo>
                    <a:pt x="6" y="17"/>
                    <a:pt x="3" y="18"/>
                    <a:pt x="2" y="21"/>
                  </a:cubicBezTo>
                  <a:cubicBezTo>
                    <a:pt x="0" y="25"/>
                    <a:pt x="2" y="29"/>
                    <a:pt x="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324">
              <a:extLst>
                <a:ext uri="{FF2B5EF4-FFF2-40B4-BE49-F238E27FC236}">
                  <a16:creationId xmlns:a16="http://schemas.microsoft.com/office/drawing/2014/main" id="{E78EEDF7-DD08-4A7D-AC44-F4359602665D}"/>
                </a:ext>
              </a:extLst>
            </p:cNvPr>
            <p:cNvSpPr>
              <a:spLocks noEditPoints="1"/>
            </p:cNvSpPr>
            <p:nvPr/>
          </p:nvSpPr>
          <p:spPr bwMode="auto">
            <a:xfrm>
              <a:off x="6588972" y="3551332"/>
              <a:ext cx="80295" cy="67448"/>
            </a:xfrm>
            <a:custGeom>
              <a:avLst/>
              <a:gdLst>
                <a:gd name="T0" fmla="*/ 14 w 27"/>
                <a:gd name="T1" fmla="*/ 14 h 26"/>
                <a:gd name="T2" fmla="*/ 12 w 27"/>
                <a:gd name="T3" fmla="*/ 21 h 26"/>
                <a:gd name="T4" fmla="*/ 11 w 27"/>
                <a:gd name="T5" fmla="*/ 22 h 26"/>
                <a:gd name="T6" fmla="*/ 11 w 27"/>
                <a:gd name="T7" fmla="*/ 21 h 26"/>
                <a:gd name="T8" fmla="*/ 9 w 27"/>
                <a:gd name="T9" fmla="*/ 17 h 26"/>
                <a:gd name="T10" fmla="*/ 13 w 27"/>
                <a:gd name="T11" fmla="*/ 13 h 26"/>
                <a:gd name="T12" fmla="*/ 5 w 27"/>
                <a:gd name="T13" fmla="*/ 15 h 26"/>
                <a:gd name="T14" fmla="*/ 5 w 27"/>
                <a:gd name="T15" fmla="*/ 13 h 26"/>
                <a:gd name="T16" fmla="*/ 13 w 27"/>
                <a:gd name="T17" fmla="*/ 13 h 26"/>
                <a:gd name="T18" fmla="*/ 8 w 27"/>
                <a:gd name="T19" fmla="*/ 8 h 26"/>
                <a:gd name="T20" fmla="*/ 10 w 27"/>
                <a:gd name="T21" fmla="*/ 5 h 26"/>
                <a:gd name="T22" fmla="*/ 9 w 27"/>
                <a:gd name="T23" fmla="*/ 4 h 26"/>
                <a:gd name="T24" fmla="*/ 11 w 27"/>
                <a:gd name="T25" fmla="*/ 5 h 26"/>
                <a:gd name="T26" fmla="*/ 14 w 27"/>
                <a:gd name="T27" fmla="*/ 13 h 26"/>
                <a:gd name="T28" fmla="*/ 16 w 27"/>
                <a:gd name="T29" fmla="*/ 7 h 26"/>
                <a:gd name="T30" fmla="*/ 21 w 27"/>
                <a:gd name="T31" fmla="*/ 9 h 26"/>
                <a:gd name="T32" fmla="*/ 22 w 27"/>
                <a:gd name="T33" fmla="*/ 8 h 26"/>
                <a:gd name="T34" fmla="*/ 22 w 27"/>
                <a:gd name="T35" fmla="*/ 9 h 26"/>
                <a:gd name="T36" fmla="*/ 14 w 27"/>
                <a:gd name="T37" fmla="*/ 13 h 26"/>
                <a:gd name="T38" fmla="*/ 21 w 27"/>
                <a:gd name="T39" fmla="*/ 12 h 26"/>
                <a:gd name="T40" fmla="*/ 15 w 27"/>
                <a:gd name="T41" fmla="*/ 13 h 26"/>
                <a:gd name="T42" fmla="*/ 21 w 27"/>
                <a:gd name="T43" fmla="*/ 18 h 26"/>
                <a:gd name="T44" fmla="*/ 20 w 27"/>
                <a:gd name="T45" fmla="*/ 20 h 26"/>
                <a:gd name="T46" fmla="*/ 14 w 27"/>
                <a:gd name="T47" fmla="*/ 13 h 26"/>
                <a:gd name="T48" fmla="*/ 16 w 27"/>
                <a:gd name="T49" fmla="*/ 19 h 26"/>
                <a:gd name="T50" fmla="*/ 17 w 27"/>
                <a:gd name="T51" fmla="*/ 22 h 26"/>
                <a:gd name="T52" fmla="*/ 19 w 27"/>
                <a:gd name="T53" fmla="*/ 23 h 26"/>
                <a:gd name="T54" fmla="*/ 23 w 27"/>
                <a:gd name="T55" fmla="*/ 14 h 26"/>
                <a:gd name="T56" fmla="*/ 23 w 27"/>
                <a:gd name="T57" fmla="*/ 4 h 26"/>
                <a:gd name="T58" fmla="*/ 17 w 27"/>
                <a:gd name="T59" fmla="*/ 6 h 26"/>
                <a:gd name="T60" fmla="*/ 6 w 27"/>
                <a:gd name="T61" fmla="*/ 4 h 26"/>
                <a:gd name="T62" fmla="*/ 1 w 27"/>
                <a:gd name="T63" fmla="*/ 12 h 26"/>
                <a:gd name="T64" fmla="*/ 7 w 27"/>
                <a:gd name="T65" fmla="*/ 18 h 26"/>
                <a:gd name="T66" fmla="*/ 10 w 27"/>
                <a:gd name="T6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14" y="13"/>
                  </a:moveTo>
                  <a:cubicBezTo>
                    <a:pt x="14" y="14"/>
                    <a:pt x="14" y="14"/>
                    <a:pt x="14" y="14"/>
                  </a:cubicBezTo>
                  <a:cubicBezTo>
                    <a:pt x="14" y="14"/>
                    <a:pt x="14" y="14"/>
                    <a:pt x="14" y="14"/>
                  </a:cubicBezTo>
                  <a:cubicBezTo>
                    <a:pt x="12" y="21"/>
                    <a:pt x="12" y="21"/>
                    <a:pt x="12" y="21"/>
                  </a:cubicBezTo>
                  <a:cubicBezTo>
                    <a:pt x="12" y="21"/>
                    <a:pt x="12" y="21"/>
                    <a:pt x="12" y="22"/>
                  </a:cubicBezTo>
                  <a:cubicBezTo>
                    <a:pt x="12" y="22"/>
                    <a:pt x="11" y="22"/>
                    <a:pt x="11" y="22"/>
                  </a:cubicBezTo>
                  <a:cubicBezTo>
                    <a:pt x="11" y="22"/>
                    <a:pt x="10" y="22"/>
                    <a:pt x="10" y="21"/>
                  </a:cubicBezTo>
                  <a:cubicBezTo>
                    <a:pt x="11" y="21"/>
                    <a:pt x="11" y="21"/>
                    <a:pt x="11" y="21"/>
                  </a:cubicBezTo>
                  <a:cubicBezTo>
                    <a:pt x="14" y="13"/>
                    <a:pt x="14" y="13"/>
                    <a:pt x="14" y="13"/>
                  </a:cubicBezTo>
                  <a:cubicBezTo>
                    <a:pt x="9" y="17"/>
                    <a:pt x="9" y="17"/>
                    <a:pt x="9" y="17"/>
                  </a:cubicBezTo>
                  <a:cubicBezTo>
                    <a:pt x="8" y="17"/>
                    <a:pt x="8" y="17"/>
                    <a:pt x="8" y="17"/>
                  </a:cubicBezTo>
                  <a:cubicBezTo>
                    <a:pt x="13" y="13"/>
                    <a:pt x="13" y="13"/>
                    <a:pt x="13" y="13"/>
                  </a:cubicBezTo>
                  <a:cubicBezTo>
                    <a:pt x="6" y="14"/>
                    <a:pt x="6" y="14"/>
                    <a:pt x="6" y="14"/>
                  </a:cubicBezTo>
                  <a:cubicBezTo>
                    <a:pt x="6" y="14"/>
                    <a:pt x="5" y="15"/>
                    <a:pt x="5" y="15"/>
                  </a:cubicBezTo>
                  <a:cubicBezTo>
                    <a:pt x="5" y="15"/>
                    <a:pt x="4" y="14"/>
                    <a:pt x="4" y="14"/>
                  </a:cubicBezTo>
                  <a:cubicBezTo>
                    <a:pt x="4" y="14"/>
                    <a:pt x="4" y="13"/>
                    <a:pt x="5" y="13"/>
                  </a:cubicBezTo>
                  <a:cubicBezTo>
                    <a:pt x="5" y="13"/>
                    <a:pt x="5" y="13"/>
                    <a:pt x="6" y="14"/>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10"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9"/>
                  </a:cubicBezTo>
                  <a:cubicBezTo>
                    <a:pt x="21" y="8"/>
                    <a:pt x="21" y="8"/>
                    <a:pt x="22" y="8"/>
                  </a:cubicBezTo>
                  <a:cubicBezTo>
                    <a:pt x="22" y="8"/>
                    <a:pt x="23" y="8"/>
                    <a:pt x="23" y="8"/>
                  </a:cubicBezTo>
                  <a:cubicBezTo>
                    <a:pt x="23" y="9"/>
                    <a:pt x="23" y="9"/>
                    <a:pt x="22" y="9"/>
                  </a:cubicBez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1" y="18"/>
                    <a:pt x="21" y="18"/>
                    <a:pt x="21"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6" y="19"/>
                    <a:pt x="16" y="19"/>
                    <a:pt x="16" y="19"/>
                  </a:cubicBezTo>
                  <a:lnTo>
                    <a:pt x="14" y="13"/>
                  </a:lnTo>
                  <a:close/>
                  <a:moveTo>
                    <a:pt x="17" y="22"/>
                  </a:move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cubicBezTo>
                    <a:pt x="21"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5" y="18"/>
                  </a:cubicBezTo>
                  <a:cubicBezTo>
                    <a:pt x="5" y="18"/>
                    <a:pt x="6" y="18"/>
                    <a:pt x="7" y="18"/>
                  </a:cubicBezTo>
                  <a:cubicBezTo>
                    <a:pt x="7" y="18"/>
                    <a:pt x="6" y="19"/>
                    <a:pt x="6" y="19"/>
                  </a:cubicBezTo>
                  <a:cubicBezTo>
                    <a:pt x="6" y="21"/>
                    <a:pt x="7" y="24"/>
                    <a:pt x="10" y="25"/>
                  </a:cubicBezTo>
                  <a:cubicBezTo>
                    <a:pt x="13" y="26"/>
                    <a:pt x="16" y="25"/>
                    <a:pt x="17"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325">
              <a:extLst>
                <a:ext uri="{FF2B5EF4-FFF2-40B4-BE49-F238E27FC236}">
                  <a16:creationId xmlns:a16="http://schemas.microsoft.com/office/drawing/2014/main" id="{52763698-DE7B-4E1C-9353-1260DB406EC2}"/>
                </a:ext>
              </a:extLst>
            </p:cNvPr>
            <p:cNvSpPr>
              <a:spLocks noEditPoints="1"/>
            </p:cNvSpPr>
            <p:nvPr/>
          </p:nvSpPr>
          <p:spPr bwMode="auto">
            <a:xfrm>
              <a:off x="4912443" y="4502007"/>
              <a:ext cx="80295" cy="70658"/>
            </a:xfrm>
            <a:custGeom>
              <a:avLst/>
              <a:gdLst>
                <a:gd name="T0" fmla="*/ 21 w 27"/>
                <a:gd name="T1" fmla="*/ 9 h 26"/>
                <a:gd name="T2" fmla="*/ 14 w 27"/>
                <a:gd name="T3" fmla="*/ 13 h 26"/>
                <a:gd name="T4" fmla="*/ 21 w 27"/>
                <a:gd name="T5" fmla="*/ 12 h 26"/>
                <a:gd name="T6" fmla="*/ 20 w 27"/>
                <a:gd name="T7" fmla="*/ 18 h 26"/>
                <a:gd name="T8" fmla="*/ 21 w 27"/>
                <a:gd name="T9" fmla="*/ 19 h 26"/>
                <a:gd name="T10" fmla="*/ 20 w 27"/>
                <a:gd name="T11" fmla="*/ 18 h 26"/>
                <a:gd name="T12" fmla="*/ 15 w 27"/>
                <a:gd name="T13" fmla="*/ 19 h 26"/>
                <a:gd name="T14" fmla="*/ 14 w 27"/>
                <a:gd name="T15" fmla="*/ 13 h 26"/>
                <a:gd name="T16" fmla="*/ 14 w 27"/>
                <a:gd name="T17" fmla="*/ 13 h 26"/>
                <a:gd name="T18" fmla="*/ 12 w 27"/>
                <a:gd name="T19" fmla="*/ 21 h 26"/>
                <a:gd name="T20" fmla="*/ 10 w 27"/>
                <a:gd name="T21" fmla="*/ 21 h 26"/>
                <a:gd name="T22" fmla="*/ 13 w 27"/>
                <a:gd name="T23" fmla="*/ 13 h 26"/>
                <a:gd name="T24" fmla="*/ 8 w 27"/>
                <a:gd name="T25" fmla="*/ 17 h 26"/>
                <a:gd name="T26" fmla="*/ 5 w 27"/>
                <a:gd name="T27" fmla="*/ 14 h 26"/>
                <a:gd name="T28" fmla="*/ 4 w 27"/>
                <a:gd name="T29" fmla="*/ 14 h 26"/>
                <a:gd name="T30" fmla="*/ 5 w 27"/>
                <a:gd name="T31" fmla="*/ 13 h 26"/>
                <a:gd name="T32" fmla="*/ 8 w 27"/>
                <a:gd name="T33" fmla="*/ 8 h 26"/>
                <a:gd name="T34" fmla="*/ 13 w 27"/>
                <a:gd name="T35" fmla="*/ 12 h 26"/>
                <a:gd name="T36" fmla="*/ 9 w 27"/>
                <a:gd name="T37" fmla="*/ 5 h 26"/>
                <a:gd name="T38" fmla="*/ 10 w 27"/>
                <a:gd name="T39" fmla="*/ 4 h 26"/>
                <a:gd name="T40" fmla="*/ 10 w 27"/>
                <a:gd name="T41" fmla="*/ 5 h 26"/>
                <a:gd name="T42" fmla="*/ 15 w 27"/>
                <a:gd name="T43" fmla="*/ 7 h 26"/>
                <a:gd name="T44" fmla="*/ 14 w 27"/>
                <a:gd name="T45" fmla="*/ 12 h 26"/>
                <a:gd name="T46" fmla="*/ 21 w 27"/>
                <a:gd name="T47" fmla="*/ 8 h 26"/>
                <a:gd name="T48" fmla="*/ 22 w 27"/>
                <a:gd name="T49" fmla="*/ 8 h 26"/>
                <a:gd name="T50" fmla="*/ 23 w 27"/>
                <a:gd name="T51" fmla="*/ 4 h 26"/>
                <a:gd name="T52" fmla="*/ 16 w 27"/>
                <a:gd name="T53" fmla="*/ 6 h 26"/>
                <a:gd name="T54" fmla="*/ 6 w 27"/>
                <a:gd name="T55" fmla="*/ 4 h 26"/>
                <a:gd name="T56" fmla="*/ 1 w 27"/>
                <a:gd name="T57" fmla="*/ 11 h 26"/>
                <a:gd name="T58" fmla="*/ 6 w 27"/>
                <a:gd name="T59" fmla="*/ 18 h 26"/>
                <a:gd name="T60" fmla="*/ 10 w 27"/>
                <a:gd name="T61" fmla="*/ 25 h 26"/>
                <a:gd name="T62" fmla="*/ 16 w 27"/>
                <a:gd name="T63" fmla="*/ 21 h 26"/>
                <a:gd name="T64" fmla="*/ 25 w 27"/>
                <a:gd name="T65" fmla="*/ 19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1" y="9"/>
                    <a:pt x="21" y="9"/>
                  </a:cubicBezTo>
                  <a:cubicBezTo>
                    <a:pt x="14" y="13"/>
                    <a:pt x="14" y="13"/>
                    <a:pt x="14" y="13"/>
                  </a:cubicBezTo>
                  <a:cubicBezTo>
                    <a:pt x="14" y="13"/>
                    <a:pt x="14" y="13"/>
                    <a:pt x="14" y="13"/>
                  </a:cubicBezTo>
                  <a:cubicBezTo>
                    <a:pt x="21" y="11"/>
                    <a:pt x="21" y="11"/>
                    <a:pt x="21" y="11"/>
                  </a:cubicBezTo>
                  <a:cubicBezTo>
                    <a:pt x="21" y="12"/>
                    <a:pt x="21" y="12"/>
                    <a:pt x="21" y="12"/>
                  </a:cubicBezTo>
                  <a:cubicBezTo>
                    <a:pt x="14" y="13"/>
                    <a:pt x="14" y="13"/>
                    <a:pt x="14" y="13"/>
                  </a:cubicBezTo>
                  <a:cubicBezTo>
                    <a:pt x="20" y="18"/>
                    <a:pt x="20" y="18"/>
                    <a:pt x="20" y="18"/>
                  </a:cubicBezTo>
                  <a:cubicBezTo>
                    <a:pt x="21" y="18"/>
                    <a:pt x="21" y="18"/>
                    <a:pt x="21" y="18"/>
                  </a:cubicBezTo>
                  <a:cubicBezTo>
                    <a:pt x="22" y="19"/>
                    <a:pt x="22" y="19"/>
                    <a:pt x="21" y="19"/>
                  </a:cubicBezTo>
                  <a:cubicBezTo>
                    <a:pt x="21" y="20"/>
                    <a:pt x="20" y="20"/>
                    <a:pt x="20" y="19"/>
                  </a:cubicBezTo>
                  <a:cubicBezTo>
                    <a:pt x="20" y="19"/>
                    <a:pt x="20" y="19"/>
                    <a:pt x="20" y="18"/>
                  </a:cubicBezTo>
                  <a:cubicBezTo>
                    <a:pt x="14" y="13"/>
                    <a:pt x="14" y="13"/>
                    <a:pt x="14" y="13"/>
                  </a:cubicBezTo>
                  <a:cubicBezTo>
                    <a:pt x="15" y="19"/>
                    <a:pt x="15" y="19"/>
                    <a:pt x="15" y="19"/>
                  </a:cubicBezTo>
                  <a:cubicBezTo>
                    <a:pt x="15" y="19"/>
                    <a:pt x="15" y="19"/>
                    <a:pt x="15" y="19"/>
                  </a:cubicBezTo>
                  <a:cubicBezTo>
                    <a:pt x="14" y="13"/>
                    <a:pt x="14" y="13"/>
                    <a:pt x="14" y="13"/>
                  </a:cubicBezTo>
                  <a:cubicBezTo>
                    <a:pt x="14" y="13"/>
                    <a:pt x="14" y="13"/>
                    <a:pt x="14" y="13"/>
                  </a:cubicBezTo>
                  <a:cubicBezTo>
                    <a:pt x="14" y="13"/>
                    <a:pt x="14" y="13"/>
                    <a:pt x="14" y="13"/>
                  </a:cubicBezTo>
                  <a:cubicBezTo>
                    <a:pt x="11" y="21"/>
                    <a:pt x="11" y="21"/>
                    <a:pt x="11" y="21"/>
                  </a:cubicBezTo>
                  <a:cubicBezTo>
                    <a:pt x="12" y="21"/>
                    <a:pt x="12" y="21"/>
                    <a:pt x="12" y="21"/>
                  </a:cubicBezTo>
                  <a:cubicBezTo>
                    <a:pt x="12" y="22"/>
                    <a:pt x="11" y="22"/>
                    <a:pt x="11" y="22"/>
                  </a:cubicBezTo>
                  <a:cubicBezTo>
                    <a:pt x="10" y="22"/>
                    <a:pt x="10" y="21"/>
                    <a:pt x="10" y="21"/>
                  </a:cubicBezTo>
                  <a:cubicBezTo>
                    <a:pt x="10" y="21"/>
                    <a:pt x="11" y="20"/>
                    <a:pt x="11" y="20"/>
                  </a:cubicBezTo>
                  <a:cubicBezTo>
                    <a:pt x="13" y="13"/>
                    <a:pt x="13" y="13"/>
                    <a:pt x="13" y="13"/>
                  </a:cubicBezTo>
                  <a:cubicBezTo>
                    <a:pt x="8" y="17"/>
                    <a:pt x="8" y="17"/>
                    <a:pt x="8" y="17"/>
                  </a:cubicBezTo>
                  <a:cubicBezTo>
                    <a:pt x="8" y="17"/>
                    <a:pt x="8" y="17"/>
                    <a:pt x="8" y="17"/>
                  </a:cubicBezTo>
                  <a:cubicBezTo>
                    <a:pt x="13" y="13"/>
                    <a:pt x="13" y="13"/>
                    <a:pt x="13" y="13"/>
                  </a:cubicBezTo>
                  <a:cubicBezTo>
                    <a:pt x="5" y="14"/>
                    <a:pt x="5" y="14"/>
                    <a:pt x="5" y="14"/>
                  </a:cubicBezTo>
                  <a:cubicBezTo>
                    <a:pt x="5" y="14"/>
                    <a:pt x="5" y="14"/>
                    <a:pt x="5" y="14"/>
                  </a:cubicBezTo>
                  <a:cubicBezTo>
                    <a:pt x="4" y="14"/>
                    <a:pt x="4" y="14"/>
                    <a:pt x="4" y="14"/>
                  </a:cubicBezTo>
                  <a:cubicBezTo>
                    <a:pt x="4" y="13"/>
                    <a:pt x="4" y="13"/>
                    <a:pt x="4" y="13"/>
                  </a:cubicBezTo>
                  <a:cubicBezTo>
                    <a:pt x="5" y="13"/>
                    <a:pt x="5" y="13"/>
                    <a:pt x="5" y="13"/>
                  </a:cubicBezTo>
                  <a:cubicBezTo>
                    <a:pt x="13" y="12"/>
                    <a:pt x="13" y="12"/>
                    <a:pt x="13" y="12"/>
                  </a:cubicBezTo>
                  <a:cubicBezTo>
                    <a:pt x="8" y="8"/>
                    <a:pt x="8" y="8"/>
                    <a:pt x="8" y="8"/>
                  </a:cubicBezTo>
                  <a:cubicBezTo>
                    <a:pt x="8" y="8"/>
                    <a:pt x="8" y="8"/>
                    <a:pt x="8" y="8"/>
                  </a:cubicBezTo>
                  <a:cubicBezTo>
                    <a:pt x="13" y="12"/>
                    <a:pt x="13" y="12"/>
                    <a:pt x="13" y="12"/>
                  </a:cubicBezTo>
                  <a:cubicBezTo>
                    <a:pt x="10" y="5"/>
                    <a:pt x="10" y="5"/>
                    <a:pt x="10" y="5"/>
                  </a:cubicBezTo>
                  <a:cubicBezTo>
                    <a:pt x="10" y="5"/>
                    <a:pt x="9" y="5"/>
                    <a:pt x="9" y="5"/>
                  </a:cubicBezTo>
                  <a:cubicBezTo>
                    <a:pt x="9" y="5"/>
                    <a:pt x="9" y="4"/>
                    <a:pt x="9" y="4"/>
                  </a:cubicBezTo>
                  <a:cubicBezTo>
                    <a:pt x="9" y="4"/>
                    <a:pt x="10" y="4"/>
                    <a:pt x="10" y="4"/>
                  </a:cubicBezTo>
                  <a:cubicBezTo>
                    <a:pt x="11" y="4"/>
                    <a:pt x="11" y="5"/>
                    <a:pt x="10" y="5"/>
                  </a:cubicBezTo>
                  <a:cubicBezTo>
                    <a:pt x="10" y="5"/>
                    <a:pt x="10" y="5"/>
                    <a:pt x="10" y="5"/>
                  </a:cubicBezTo>
                  <a:cubicBezTo>
                    <a:pt x="14" y="12"/>
                    <a:pt x="14" y="12"/>
                    <a:pt x="14" y="12"/>
                  </a:cubicBezTo>
                  <a:cubicBezTo>
                    <a:pt x="15" y="7"/>
                    <a:pt x="15" y="7"/>
                    <a:pt x="15" y="7"/>
                  </a:cubicBezTo>
                  <a:cubicBezTo>
                    <a:pt x="16" y="7"/>
                    <a:pt x="16" y="7"/>
                    <a:pt x="16" y="7"/>
                  </a:cubicBezTo>
                  <a:cubicBezTo>
                    <a:pt x="14" y="12"/>
                    <a:pt x="14" y="12"/>
                    <a:pt x="14" y="12"/>
                  </a:cubicBezTo>
                  <a:cubicBezTo>
                    <a:pt x="21" y="8"/>
                    <a:pt x="21" y="8"/>
                    <a:pt x="21" y="8"/>
                  </a:cubicBezTo>
                  <a:cubicBezTo>
                    <a:pt x="21" y="8"/>
                    <a:pt x="21" y="8"/>
                    <a:pt x="21" y="8"/>
                  </a:cubicBezTo>
                  <a:cubicBezTo>
                    <a:pt x="21" y="8"/>
                    <a:pt x="21" y="8"/>
                    <a:pt x="22" y="7"/>
                  </a:cubicBezTo>
                  <a:cubicBezTo>
                    <a:pt x="22" y="7"/>
                    <a:pt x="22" y="8"/>
                    <a:pt x="22" y="8"/>
                  </a:cubicBezTo>
                  <a:cubicBezTo>
                    <a:pt x="23" y="9"/>
                    <a:pt x="22" y="9"/>
                    <a:pt x="22" y="9"/>
                  </a:cubicBezTo>
                  <a:close/>
                  <a:moveTo>
                    <a:pt x="23" y="4"/>
                  </a:moveTo>
                  <a:cubicBezTo>
                    <a:pt x="20" y="3"/>
                    <a:pt x="18" y="4"/>
                    <a:pt x="16" y="6"/>
                  </a:cubicBezTo>
                  <a:cubicBezTo>
                    <a:pt x="16" y="6"/>
                    <a:pt x="16" y="6"/>
                    <a:pt x="16" y="6"/>
                  </a:cubicBezTo>
                  <a:cubicBezTo>
                    <a:pt x="17" y="4"/>
                    <a:pt x="15" y="2"/>
                    <a:pt x="13" y="1"/>
                  </a:cubicBezTo>
                  <a:cubicBezTo>
                    <a:pt x="10" y="0"/>
                    <a:pt x="7" y="1"/>
                    <a:pt x="6" y="4"/>
                  </a:cubicBezTo>
                  <a:cubicBezTo>
                    <a:pt x="6" y="6"/>
                    <a:pt x="6" y="7"/>
                    <a:pt x="7" y="8"/>
                  </a:cubicBezTo>
                  <a:cubicBezTo>
                    <a:pt x="4" y="8"/>
                    <a:pt x="1" y="9"/>
                    <a:pt x="1" y="11"/>
                  </a:cubicBezTo>
                  <a:cubicBezTo>
                    <a:pt x="0" y="14"/>
                    <a:pt x="1" y="17"/>
                    <a:pt x="4" y="18"/>
                  </a:cubicBezTo>
                  <a:cubicBezTo>
                    <a:pt x="5" y="18"/>
                    <a:pt x="6" y="18"/>
                    <a:pt x="6" y="18"/>
                  </a:cubicBezTo>
                  <a:cubicBezTo>
                    <a:pt x="6" y="18"/>
                    <a:pt x="6" y="18"/>
                    <a:pt x="6" y="18"/>
                  </a:cubicBezTo>
                  <a:cubicBezTo>
                    <a:pt x="5" y="21"/>
                    <a:pt x="7" y="24"/>
                    <a:pt x="10" y="25"/>
                  </a:cubicBezTo>
                  <a:cubicBezTo>
                    <a:pt x="12" y="26"/>
                    <a:pt x="15" y="24"/>
                    <a:pt x="16" y="22"/>
                  </a:cubicBezTo>
                  <a:cubicBezTo>
                    <a:pt x="16" y="22"/>
                    <a:pt x="16" y="21"/>
                    <a:pt x="16" y="21"/>
                  </a:cubicBezTo>
                  <a:cubicBezTo>
                    <a:pt x="17" y="22"/>
                    <a:pt x="18" y="22"/>
                    <a:pt x="19" y="22"/>
                  </a:cubicBezTo>
                  <a:cubicBezTo>
                    <a:pt x="21" y="23"/>
                    <a:pt x="24" y="22"/>
                    <a:pt x="25" y="19"/>
                  </a:cubicBezTo>
                  <a:cubicBezTo>
                    <a:pt x="26" y="17"/>
                    <a:pt x="25" y="15"/>
                    <a:pt x="23" y="14"/>
                  </a:cubicBezTo>
                  <a:cubicBezTo>
                    <a:pt x="24" y="13"/>
                    <a:pt x="26" y="12"/>
                    <a:pt x="26" y="11"/>
                  </a:cubicBezTo>
                  <a:cubicBezTo>
                    <a:pt x="27" y="8"/>
                    <a:pt x="25"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326">
              <a:extLst>
                <a:ext uri="{FF2B5EF4-FFF2-40B4-BE49-F238E27FC236}">
                  <a16:creationId xmlns:a16="http://schemas.microsoft.com/office/drawing/2014/main" id="{558E607E-474E-4285-B1AE-99D0CB0B24B5}"/>
                </a:ext>
              </a:extLst>
            </p:cNvPr>
            <p:cNvSpPr>
              <a:spLocks noEditPoints="1"/>
            </p:cNvSpPr>
            <p:nvPr/>
          </p:nvSpPr>
          <p:spPr bwMode="auto">
            <a:xfrm>
              <a:off x="6627513" y="3923894"/>
              <a:ext cx="80295" cy="70658"/>
            </a:xfrm>
            <a:custGeom>
              <a:avLst/>
              <a:gdLst>
                <a:gd name="T0" fmla="*/ 21 w 27"/>
                <a:gd name="T1" fmla="*/ 9 h 26"/>
                <a:gd name="T2" fmla="*/ 14 w 27"/>
                <a:gd name="T3" fmla="*/ 13 h 26"/>
                <a:gd name="T4" fmla="*/ 21 w 27"/>
                <a:gd name="T5" fmla="*/ 12 h 26"/>
                <a:gd name="T6" fmla="*/ 20 w 27"/>
                <a:gd name="T7" fmla="*/ 18 h 26"/>
                <a:gd name="T8" fmla="*/ 22 w 27"/>
                <a:gd name="T9" fmla="*/ 20 h 26"/>
                <a:gd name="T10" fmla="*/ 20 w 27"/>
                <a:gd name="T11" fmla="*/ 19 h 26"/>
                <a:gd name="T12" fmla="*/ 16 w 27"/>
                <a:gd name="T13" fmla="*/ 19 h 26"/>
                <a:gd name="T14" fmla="*/ 14 w 27"/>
                <a:gd name="T15" fmla="*/ 13 h 26"/>
                <a:gd name="T16" fmla="*/ 14 w 27"/>
                <a:gd name="T17" fmla="*/ 13 h 26"/>
                <a:gd name="T18" fmla="*/ 12 w 27"/>
                <a:gd name="T19" fmla="*/ 22 h 26"/>
                <a:gd name="T20" fmla="*/ 10 w 27"/>
                <a:gd name="T21" fmla="*/ 21 h 26"/>
                <a:gd name="T22" fmla="*/ 14 w 27"/>
                <a:gd name="T23" fmla="*/ 13 h 26"/>
                <a:gd name="T24" fmla="*/ 8 w 27"/>
                <a:gd name="T25" fmla="*/ 17 h 26"/>
                <a:gd name="T26" fmla="*/ 6 w 27"/>
                <a:gd name="T27" fmla="*/ 14 h 26"/>
                <a:gd name="T28" fmla="*/ 4 w 27"/>
                <a:gd name="T29" fmla="*/ 14 h 26"/>
                <a:gd name="T30" fmla="*/ 6 w 27"/>
                <a:gd name="T31" fmla="*/ 13 h 26"/>
                <a:gd name="T32" fmla="*/ 8 w 27"/>
                <a:gd name="T33" fmla="*/ 8 h 26"/>
                <a:gd name="T34" fmla="*/ 14 w 27"/>
                <a:gd name="T35" fmla="*/ 13 h 26"/>
                <a:gd name="T36" fmla="*/ 9 w 27"/>
                <a:gd name="T37" fmla="*/ 5 h 26"/>
                <a:gd name="T38" fmla="*/ 11 w 27"/>
                <a:gd name="T39" fmla="*/ 4 h 26"/>
                <a:gd name="T40" fmla="*/ 11 w 27"/>
                <a:gd name="T41" fmla="*/ 5 h 26"/>
                <a:gd name="T42" fmla="*/ 16 w 27"/>
                <a:gd name="T43" fmla="*/ 7 h 26"/>
                <a:gd name="T44" fmla="*/ 14 w 27"/>
                <a:gd name="T45" fmla="*/ 12 h 26"/>
                <a:gd name="T46" fmla="*/ 21 w 27"/>
                <a:gd name="T47" fmla="*/ 8 h 26"/>
                <a:gd name="T48" fmla="*/ 23 w 27"/>
                <a:gd name="T49" fmla="*/ 8 h 26"/>
                <a:gd name="T50" fmla="*/ 23 w 27"/>
                <a:gd name="T51" fmla="*/ 4 h 26"/>
                <a:gd name="T52" fmla="*/ 17 w 27"/>
                <a:gd name="T53" fmla="*/ 6 h 26"/>
                <a:gd name="T54" fmla="*/ 6 w 27"/>
                <a:gd name="T55" fmla="*/ 4 h 26"/>
                <a:gd name="T56" fmla="*/ 1 w 27"/>
                <a:gd name="T57" fmla="*/ 12 h 26"/>
                <a:gd name="T58" fmla="*/ 7 w 27"/>
                <a:gd name="T59" fmla="*/ 18 h 26"/>
                <a:gd name="T60" fmla="*/ 10 w 27"/>
                <a:gd name="T61" fmla="*/ 25 h 26"/>
                <a:gd name="T62" fmla="*/ 17 w 27"/>
                <a:gd name="T63" fmla="*/ 21 h 26"/>
                <a:gd name="T64" fmla="*/ 25 w 27"/>
                <a:gd name="T65" fmla="*/ 20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0" y="18"/>
                    <a:pt x="20" y="18"/>
                    <a:pt x="20"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5" y="19"/>
                    <a:pt x="15" y="19"/>
                    <a:pt x="15" y="19"/>
                  </a:cubicBezTo>
                  <a:cubicBezTo>
                    <a:pt x="14" y="13"/>
                    <a:pt x="14" y="13"/>
                    <a:pt x="14" y="13"/>
                  </a:cubicBezTo>
                  <a:cubicBezTo>
                    <a:pt x="14" y="13"/>
                    <a:pt x="14" y="13"/>
                    <a:pt x="14" y="13"/>
                  </a:cubicBezTo>
                  <a:cubicBezTo>
                    <a:pt x="14" y="13"/>
                    <a:pt x="14" y="13"/>
                    <a:pt x="14" y="13"/>
                  </a:cubicBezTo>
                  <a:cubicBezTo>
                    <a:pt x="12" y="21"/>
                    <a:pt x="12" y="21"/>
                    <a:pt x="12" y="21"/>
                  </a:cubicBezTo>
                  <a:cubicBezTo>
                    <a:pt x="12" y="21"/>
                    <a:pt x="12" y="21"/>
                    <a:pt x="12" y="22"/>
                  </a:cubicBezTo>
                  <a:cubicBezTo>
                    <a:pt x="12" y="22"/>
                    <a:pt x="11" y="22"/>
                    <a:pt x="11" y="22"/>
                  </a:cubicBezTo>
                  <a:cubicBezTo>
                    <a:pt x="10" y="22"/>
                    <a:pt x="10" y="22"/>
                    <a:pt x="10" y="21"/>
                  </a:cubicBezTo>
                  <a:cubicBezTo>
                    <a:pt x="10" y="21"/>
                    <a:pt x="11" y="21"/>
                    <a:pt x="11" y="21"/>
                  </a:cubicBezTo>
                  <a:cubicBezTo>
                    <a:pt x="14" y="13"/>
                    <a:pt x="14" y="13"/>
                    <a:pt x="14" y="13"/>
                  </a:cubicBezTo>
                  <a:cubicBezTo>
                    <a:pt x="8" y="17"/>
                    <a:pt x="8" y="17"/>
                    <a:pt x="8" y="17"/>
                  </a:cubicBezTo>
                  <a:cubicBezTo>
                    <a:pt x="8" y="17"/>
                    <a:pt x="8" y="17"/>
                    <a:pt x="8" y="17"/>
                  </a:cubicBezTo>
                  <a:cubicBezTo>
                    <a:pt x="13" y="13"/>
                    <a:pt x="13" y="13"/>
                    <a:pt x="13" y="13"/>
                  </a:cubicBezTo>
                  <a:cubicBezTo>
                    <a:pt x="6" y="14"/>
                    <a:pt x="6" y="14"/>
                    <a:pt x="6" y="14"/>
                  </a:cubicBezTo>
                  <a:cubicBezTo>
                    <a:pt x="6" y="14"/>
                    <a:pt x="5" y="15"/>
                    <a:pt x="5" y="15"/>
                  </a:cubicBezTo>
                  <a:cubicBezTo>
                    <a:pt x="4" y="15"/>
                    <a:pt x="4" y="14"/>
                    <a:pt x="4" y="14"/>
                  </a:cubicBezTo>
                  <a:cubicBezTo>
                    <a:pt x="4" y="13"/>
                    <a:pt x="4" y="13"/>
                    <a:pt x="5" y="13"/>
                  </a:cubicBezTo>
                  <a:cubicBezTo>
                    <a:pt x="5" y="13"/>
                    <a:pt x="5" y="13"/>
                    <a:pt x="6" y="13"/>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9"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8"/>
                  </a:cubicBezTo>
                  <a:cubicBezTo>
                    <a:pt x="21" y="8"/>
                    <a:pt x="21" y="8"/>
                    <a:pt x="22" y="8"/>
                  </a:cubicBezTo>
                  <a:cubicBezTo>
                    <a:pt x="22" y="8"/>
                    <a:pt x="23" y="8"/>
                    <a:pt x="23" y="8"/>
                  </a:cubicBezTo>
                  <a:cubicBezTo>
                    <a:pt x="23" y="9"/>
                    <a:pt x="22" y="9"/>
                    <a:pt x="22" y="9"/>
                  </a:cubicBezTo>
                  <a:close/>
                  <a:moveTo>
                    <a:pt x="23" y="4"/>
                  </a:moveTo>
                  <a:cubicBezTo>
                    <a:pt x="20"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4" y="18"/>
                  </a:cubicBezTo>
                  <a:cubicBezTo>
                    <a:pt x="5" y="18"/>
                    <a:pt x="6" y="18"/>
                    <a:pt x="7" y="18"/>
                  </a:cubicBezTo>
                  <a:cubicBezTo>
                    <a:pt x="6" y="18"/>
                    <a:pt x="6" y="19"/>
                    <a:pt x="6" y="19"/>
                  </a:cubicBezTo>
                  <a:cubicBezTo>
                    <a:pt x="6" y="21"/>
                    <a:pt x="7" y="24"/>
                    <a:pt x="10" y="25"/>
                  </a:cubicBezTo>
                  <a:cubicBezTo>
                    <a:pt x="13" y="26"/>
                    <a:pt x="16" y="25"/>
                    <a:pt x="17" y="22"/>
                  </a:cubicBez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327">
              <a:extLst>
                <a:ext uri="{FF2B5EF4-FFF2-40B4-BE49-F238E27FC236}">
                  <a16:creationId xmlns:a16="http://schemas.microsoft.com/office/drawing/2014/main" id="{B51CBBCB-F4DA-4E14-B565-4F2A0EA730CD}"/>
                </a:ext>
              </a:extLst>
            </p:cNvPr>
            <p:cNvSpPr>
              <a:spLocks noEditPoints="1"/>
            </p:cNvSpPr>
            <p:nvPr/>
          </p:nvSpPr>
          <p:spPr bwMode="auto">
            <a:xfrm>
              <a:off x="7167085" y="4611206"/>
              <a:ext cx="80295" cy="70658"/>
            </a:xfrm>
            <a:custGeom>
              <a:avLst/>
              <a:gdLst>
                <a:gd name="T0" fmla="*/ 22 w 28"/>
                <a:gd name="T1" fmla="*/ 9 h 26"/>
                <a:gd name="T2" fmla="*/ 15 w 28"/>
                <a:gd name="T3" fmla="*/ 13 h 26"/>
                <a:gd name="T4" fmla="*/ 21 w 28"/>
                <a:gd name="T5" fmla="*/ 12 h 26"/>
                <a:gd name="T6" fmla="*/ 21 w 28"/>
                <a:gd name="T7" fmla="*/ 19 h 26"/>
                <a:gd name="T8" fmla="*/ 22 w 28"/>
                <a:gd name="T9" fmla="*/ 20 h 26"/>
                <a:gd name="T10" fmla="*/ 21 w 28"/>
                <a:gd name="T11" fmla="*/ 19 h 26"/>
                <a:gd name="T12" fmla="*/ 16 w 28"/>
                <a:gd name="T13" fmla="*/ 20 h 26"/>
                <a:gd name="T14" fmla="*/ 14 w 28"/>
                <a:gd name="T15" fmla="*/ 13 h 26"/>
                <a:gd name="T16" fmla="*/ 14 w 28"/>
                <a:gd name="T17" fmla="*/ 14 h 26"/>
                <a:gd name="T18" fmla="*/ 12 w 28"/>
                <a:gd name="T19" fmla="*/ 22 h 26"/>
                <a:gd name="T20" fmla="*/ 11 w 28"/>
                <a:gd name="T21" fmla="*/ 21 h 26"/>
                <a:gd name="T22" fmla="*/ 14 w 28"/>
                <a:gd name="T23" fmla="*/ 13 h 26"/>
                <a:gd name="T24" fmla="*/ 9 w 28"/>
                <a:gd name="T25" fmla="*/ 17 h 26"/>
                <a:gd name="T26" fmla="*/ 6 w 28"/>
                <a:gd name="T27" fmla="*/ 14 h 26"/>
                <a:gd name="T28" fmla="*/ 4 w 28"/>
                <a:gd name="T29" fmla="*/ 14 h 26"/>
                <a:gd name="T30" fmla="*/ 6 w 28"/>
                <a:gd name="T31" fmla="*/ 14 h 26"/>
                <a:gd name="T32" fmla="*/ 9 w 28"/>
                <a:gd name="T33" fmla="*/ 9 h 26"/>
                <a:gd name="T34" fmla="*/ 14 w 28"/>
                <a:gd name="T35" fmla="*/ 13 h 26"/>
                <a:gd name="T36" fmla="*/ 10 w 28"/>
                <a:gd name="T37" fmla="*/ 5 h 26"/>
                <a:gd name="T38" fmla="*/ 11 w 28"/>
                <a:gd name="T39" fmla="*/ 4 h 26"/>
                <a:gd name="T40" fmla="*/ 11 w 28"/>
                <a:gd name="T41" fmla="*/ 5 h 26"/>
                <a:gd name="T42" fmla="*/ 16 w 28"/>
                <a:gd name="T43" fmla="*/ 7 h 26"/>
                <a:gd name="T44" fmla="*/ 15 w 28"/>
                <a:gd name="T45" fmla="*/ 13 h 26"/>
                <a:gd name="T46" fmla="*/ 21 w 28"/>
                <a:gd name="T47" fmla="*/ 9 h 26"/>
                <a:gd name="T48" fmla="*/ 23 w 28"/>
                <a:gd name="T49" fmla="*/ 9 h 26"/>
                <a:gd name="T50" fmla="*/ 23 w 28"/>
                <a:gd name="T51" fmla="*/ 5 h 26"/>
                <a:gd name="T52" fmla="*/ 13 w 28"/>
                <a:gd name="T53" fmla="*/ 1 h 26"/>
                <a:gd name="T54" fmla="*/ 7 w 28"/>
                <a:gd name="T55" fmla="*/ 9 h 26"/>
                <a:gd name="T56" fmla="*/ 5 w 28"/>
                <a:gd name="T57" fmla="*/ 18 h 26"/>
                <a:gd name="T58" fmla="*/ 7 w 28"/>
                <a:gd name="T59" fmla="*/ 19 h 26"/>
                <a:gd name="T60" fmla="*/ 17 w 28"/>
                <a:gd name="T61" fmla="*/ 22 h 26"/>
                <a:gd name="T62" fmla="*/ 19 w 28"/>
                <a:gd name="T63" fmla="*/ 23 h 26"/>
                <a:gd name="T64" fmla="*/ 23 w 28"/>
                <a:gd name="T65" fmla="*/ 14 h 26"/>
                <a:gd name="T66" fmla="*/ 23 w 28"/>
                <a:gd name="T67"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26">
                  <a:moveTo>
                    <a:pt x="22" y="9"/>
                  </a:moveTo>
                  <a:cubicBezTo>
                    <a:pt x="22" y="9"/>
                    <a:pt x="22" y="9"/>
                    <a:pt x="22" y="9"/>
                  </a:cubicBezTo>
                  <a:cubicBezTo>
                    <a:pt x="15" y="13"/>
                    <a:pt x="15" y="13"/>
                    <a:pt x="15" y="13"/>
                  </a:cubicBezTo>
                  <a:cubicBezTo>
                    <a:pt x="15" y="13"/>
                    <a:pt x="15" y="13"/>
                    <a:pt x="15" y="13"/>
                  </a:cubicBezTo>
                  <a:cubicBezTo>
                    <a:pt x="21" y="12"/>
                    <a:pt x="21" y="12"/>
                    <a:pt x="21" y="12"/>
                  </a:cubicBezTo>
                  <a:cubicBezTo>
                    <a:pt x="21" y="12"/>
                    <a:pt x="21" y="12"/>
                    <a:pt x="21" y="12"/>
                  </a:cubicBezTo>
                  <a:cubicBezTo>
                    <a:pt x="15" y="13"/>
                    <a:pt x="15" y="13"/>
                    <a:pt x="15" y="13"/>
                  </a:cubicBezTo>
                  <a:cubicBezTo>
                    <a:pt x="21" y="19"/>
                    <a:pt x="21" y="19"/>
                    <a:pt x="21" y="19"/>
                  </a:cubicBezTo>
                  <a:cubicBezTo>
                    <a:pt x="21" y="18"/>
                    <a:pt x="22" y="18"/>
                    <a:pt x="22" y="19"/>
                  </a:cubicBezTo>
                  <a:cubicBezTo>
                    <a:pt x="22" y="19"/>
                    <a:pt x="22" y="19"/>
                    <a:pt x="22" y="20"/>
                  </a:cubicBezTo>
                  <a:cubicBezTo>
                    <a:pt x="22" y="20"/>
                    <a:pt x="21" y="20"/>
                    <a:pt x="21" y="20"/>
                  </a:cubicBezTo>
                  <a:cubicBezTo>
                    <a:pt x="20" y="20"/>
                    <a:pt x="20" y="19"/>
                    <a:pt x="21" y="19"/>
                  </a:cubicBezTo>
                  <a:cubicBezTo>
                    <a:pt x="15" y="13"/>
                    <a:pt x="15" y="13"/>
                    <a:pt x="15" y="13"/>
                  </a:cubicBezTo>
                  <a:cubicBezTo>
                    <a:pt x="16" y="20"/>
                    <a:pt x="16" y="20"/>
                    <a:pt x="16" y="20"/>
                  </a:cubicBezTo>
                  <a:cubicBezTo>
                    <a:pt x="16" y="20"/>
                    <a:pt x="16" y="20"/>
                    <a:pt x="16" y="20"/>
                  </a:cubicBezTo>
                  <a:cubicBezTo>
                    <a:pt x="14" y="13"/>
                    <a:pt x="14" y="13"/>
                    <a:pt x="14" y="13"/>
                  </a:cubicBezTo>
                  <a:cubicBezTo>
                    <a:pt x="14" y="14"/>
                    <a:pt x="14" y="14"/>
                    <a:pt x="14" y="14"/>
                  </a:cubicBezTo>
                  <a:cubicBezTo>
                    <a:pt x="14" y="14"/>
                    <a:pt x="14" y="14"/>
                    <a:pt x="14" y="14"/>
                  </a:cubicBezTo>
                  <a:cubicBezTo>
                    <a:pt x="12" y="21"/>
                    <a:pt x="12" y="21"/>
                    <a:pt x="12" y="21"/>
                  </a:cubicBezTo>
                  <a:cubicBezTo>
                    <a:pt x="12" y="21"/>
                    <a:pt x="12" y="21"/>
                    <a:pt x="12" y="22"/>
                  </a:cubicBezTo>
                  <a:cubicBezTo>
                    <a:pt x="12" y="22"/>
                    <a:pt x="12" y="22"/>
                    <a:pt x="11" y="22"/>
                  </a:cubicBezTo>
                  <a:cubicBezTo>
                    <a:pt x="11" y="22"/>
                    <a:pt x="11" y="22"/>
                    <a:pt x="11" y="21"/>
                  </a:cubicBezTo>
                  <a:cubicBezTo>
                    <a:pt x="11" y="21"/>
                    <a:pt x="11" y="21"/>
                    <a:pt x="11" y="21"/>
                  </a:cubicBezTo>
                  <a:cubicBezTo>
                    <a:pt x="14" y="13"/>
                    <a:pt x="14" y="13"/>
                    <a:pt x="14" y="13"/>
                  </a:cubicBezTo>
                  <a:cubicBezTo>
                    <a:pt x="9" y="17"/>
                    <a:pt x="9" y="17"/>
                    <a:pt x="9" y="17"/>
                  </a:cubicBezTo>
                  <a:cubicBezTo>
                    <a:pt x="9" y="17"/>
                    <a:pt x="9" y="17"/>
                    <a:pt x="9" y="17"/>
                  </a:cubicBezTo>
                  <a:cubicBezTo>
                    <a:pt x="14" y="13"/>
                    <a:pt x="14" y="13"/>
                    <a:pt x="14" y="13"/>
                  </a:cubicBezTo>
                  <a:cubicBezTo>
                    <a:pt x="6" y="14"/>
                    <a:pt x="6" y="14"/>
                    <a:pt x="6" y="14"/>
                  </a:cubicBezTo>
                  <a:cubicBezTo>
                    <a:pt x="6" y="14"/>
                    <a:pt x="6" y="15"/>
                    <a:pt x="5" y="15"/>
                  </a:cubicBezTo>
                  <a:cubicBezTo>
                    <a:pt x="5" y="15"/>
                    <a:pt x="4" y="15"/>
                    <a:pt x="4" y="14"/>
                  </a:cubicBezTo>
                  <a:cubicBezTo>
                    <a:pt x="4" y="14"/>
                    <a:pt x="5" y="13"/>
                    <a:pt x="5" y="13"/>
                  </a:cubicBezTo>
                  <a:cubicBezTo>
                    <a:pt x="5" y="13"/>
                    <a:pt x="6" y="13"/>
                    <a:pt x="6" y="14"/>
                  </a:cubicBezTo>
                  <a:cubicBezTo>
                    <a:pt x="14" y="13"/>
                    <a:pt x="14" y="13"/>
                    <a:pt x="14" y="13"/>
                  </a:cubicBezTo>
                  <a:cubicBezTo>
                    <a:pt x="9" y="9"/>
                    <a:pt x="9" y="9"/>
                    <a:pt x="9" y="9"/>
                  </a:cubicBezTo>
                  <a:cubicBezTo>
                    <a:pt x="9" y="9"/>
                    <a:pt x="9" y="9"/>
                    <a:pt x="9" y="9"/>
                  </a:cubicBezTo>
                  <a:cubicBezTo>
                    <a:pt x="14" y="13"/>
                    <a:pt x="14" y="13"/>
                    <a:pt x="14" y="13"/>
                  </a:cubicBezTo>
                  <a:cubicBezTo>
                    <a:pt x="11" y="6"/>
                    <a:pt x="11" y="6"/>
                    <a:pt x="11" y="6"/>
                  </a:cubicBezTo>
                  <a:cubicBezTo>
                    <a:pt x="10" y="6"/>
                    <a:pt x="10" y="5"/>
                    <a:pt x="10" y="5"/>
                  </a:cubicBezTo>
                  <a:cubicBezTo>
                    <a:pt x="9" y="5"/>
                    <a:pt x="9" y="5"/>
                    <a:pt x="10" y="4"/>
                  </a:cubicBezTo>
                  <a:cubicBezTo>
                    <a:pt x="10" y="4"/>
                    <a:pt x="11" y="4"/>
                    <a:pt x="11" y="4"/>
                  </a:cubicBezTo>
                  <a:cubicBezTo>
                    <a:pt x="11" y="5"/>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5" y="13"/>
                    <a:pt x="15" y="13"/>
                    <a:pt x="15" y="13"/>
                  </a:cubicBezTo>
                  <a:cubicBezTo>
                    <a:pt x="21" y="9"/>
                    <a:pt x="21" y="9"/>
                    <a:pt x="21" y="9"/>
                  </a:cubicBezTo>
                  <a:cubicBezTo>
                    <a:pt x="21" y="9"/>
                    <a:pt x="21" y="9"/>
                    <a:pt x="21" y="9"/>
                  </a:cubicBezTo>
                  <a:cubicBezTo>
                    <a:pt x="21" y="8"/>
                    <a:pt x="22" y="8"/>
                    <a:pt x="22" y="8"/>
                  </a:cubicBezTo>
                  <a:cubicBezTo>
                    <a:pt x="23" y="8"/>
                    <a:pt x="23" y="8"/>
                    <a:pt x="23" y="9"/>
                  </a:cubicBezTo>
                  <a:cubicBezTo>
                    <a:pt x="23" y="9"/>
                    <a:pt x="23" y="9"/>
                    <a:pt x="22" y="9"/>
                  </a:cubicBezTo>
                  <a:close/>
                  <a:moveTo>
                    <a:pt x="23" y="5"/>
                  </a:moveTo>
                  <a:cubicBezTo>
                    <a:pt x="21" y="4"/>
                    <a:pt x="18" y="5"/>
                    <a:pt x="17" y="7"/>
                  </a:cubicBezTo>
                  <a:cubicBezTo>
                    <a:pt x="17" y="4"/>
                    <a:pt x="16" y="2"/>
                    <a:pt x="13" y="1"/>
                  </a:cubicBezTo>
                  <a:cubicBezTo>
                    <a:pt x="11" y="0"/>
                    <a:pt x="8" y="2"/>
                    <a:pt x="7" y="4"/>
                  </a:cubicBezTo>
                  <a:cubicBezTo>
                    <a:pt x="6" y="6"/>
                    <a:pt x="7" y="7"/>
                    <a:pt x="7" y="9"/>
                  </a:cubicBezTo>
                  <a:cubicBezTo>
                    <a:pt x="5" y="8"/>
                    <a:pt x="2" y="9"/>
                    <a:pt x="1" y="12"/>
                  </a:cubicBezTo>
                  <a:cubicBezTo>
                    <a:pt x="0" y="14"/>
                    <a:pt x="2" y="17"/>
                    <a:pt x="5" y="18"/>
                  </a:cubicBezTo>
                  <a:cubicBezTo>
                    <a:pt x="6" y="18"/>
                    <a:pt x="6" y="19"/>
                    <a:pt x="7" y="18"/>
                  </a:cubicBezTo>
                  <a:cubicBezTo>
                    <a:pt x="7" y="19"/>
                    <a:pt x="7" y="19"/>
                    <a:pt x="7" y="19"/>
                  </a:cubicBezTo>
                  <a:cubicBezTo>
                    <a:pt x="6" y="21"/>
                    <a:pt x="7" y="24"/>
                    <a:pt x="10" y="25"/>
                  </a:cubicBezTo>
                  <a:cubicBezTo>
                    <a:pt x="13" y="26"/>
                    <a:pt x="16" y="25"/>
                    <a:pt x="17" y="22"/>
                  </a:cubicBezTo>
                  <a:cubicBezTo>
                    <a:pt x="17" y="22"/>
                    <a:pt x="17" y="22"/>
                    <a:pt x="17" y="22"/>
                  </a:cubicBezTo>
                  <a:cubicBezTo>
                    <a:pt x="18" y="22"/>
                    <a:pt x="18" y="23"/>
                    <a:pt x="19" y="23"/>
                  </a:cubicBezTo>
                  <a:cubicBezTo>
                    <a:pt x="22" y="24"/>
                    <a:pt x="25" y="22"/>
                    <a:pt x="26" y="20"/>
                  </a:cubicBezTo>
                  <a:cubicBezTo>
                    <a:pt x="26" y="18"/>
                    <a:pt x="25" y="15"/>
                    <a:pt x="23" y="14"/>
                  </a:cubicBezTo>
                  <a:cubicBezTo>
                    <a:pt x="25" y="14"/>
                    <a:pt x="26" y="12"/>
                    <a:pt x="27" y="11"/>
                  </a:cubicBezTo>
                  <a:cubicBezTo>
                    <a:pt x="28" y="8"/>
                    <a:pt x="26" y="5"/>
                    <a:pt x="23"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328">
              <a:extLst>
                <a:ext uri="{FF2B5EF4-FFF2-40B4-BE49-F238E27FC236}">
                  <a16:creationId xmlns:a16="http://schemas.microsoft.com/office/drawing/2014/main" id="{20784BAB-B459-42B3-9FE8-2638BF60CB09}"/>
                </a:ext>
              </a:extLst>
            </p:cNvPr>
            <p:cNvSpPr>
              <a:spLocks noEditPoints="1"/>
            </p:cNvSpPr>
            <p:nvPr/>
          </p:nvSpPr>
          <p:spPr bwMode="auto">
            <a:xfrm>
              <a:off x="2198524" y="-36183"/>
              <a:ext cx="5790769" cy="5215866"/>
            </a:xfrm>
            <a:custGeom>
              <a:avLst/>
              <a:gdLst>
                <a:gd name="T0" fmla="*/ 1885 w 1981"/>
                <a:gd name="T1" fmla="*/ 1434 h 1955"/>
                <a:gd name="T2" fmla="*/ 1797 w 1981"/>
                <a:gd name="T3" fmla="*/ 1230 h 1955"/>
                <a:gd name="T4" fmla="*/ 942 w 1981"/>
                <a:gd name="T5" fmla="*/ 216 h 1955"/>
                <a:gd name="T6" fmla="*/ 338 w 1981"/>
                <a:gd name="T7" fmla="*/ 627 h 1955"/>
                <a:gd name="T8" fmla="*/ 418 w 1981"/>
                <a:gd name="T9" fmla="*/ 588 h 1955"/>
                <a:gd name="T10" fmla="*/ 1049 w 1981"/>
                <a:gd name="T11" fmla="*/ 1741 h 1955"/>
                <a:gd name="T12" fmla="*/ 1636 w 1981"/>
                <a:gd name="T13" fmla="*/ 1326 h 1955"/>
                <a:gd name="T14" fmla="*/ 1584 w 1981"/>
                <a:gd name="T15" fmla="*/ 1353 h 1955"/>
                <a:gd name="T16" fmla="*/ 1600 w 1981"/>
                <a:gd name="T17" fmla="*/ 1380 h 1955"/>
                <a:gd name="T18" fmla="*/ 1647 w 1981"/>
                <a:gd name="T19" fmla="*/ 1442 h 1955"/>
                <a:gd name="T20" fmla="*/ 1378 w 1981"/>
                <a:gd name="T21" fmla="*/ 1648 h 1955"/>
                <a:gd name="T22" fmla="*/ 1108 w 1981"/>
                <a:gd name="T23" fmla="*/ 1783 h 1955"/>
                <a:gd name="T24" fmla="*/ 187 w 1981"/>
                <a:gd name="T25" fmla="*/ 1206 h 1955"/>
                <a:gd name="T26" fmla="*/ 306 w 1981"/>
                <a:gd name="T27" fmla="*/ 689 h 1955"/>
                <a:gd name="T28" fmla="*/ 349 w 1981"/>
                <a:gd name="T29" fmla="*/ 628 h 1955"/>
                <a:gd name="T30" fmla="*/ 508 w 1981"/>
                <a:gd name="T31" fmla="*/ 394 h 1955"/>
                <a:gd name="T32" fmla="*/ 497 w 1981"/>
                <a:gd name="T33" fmla="*/ 279 h 1955"/>
                <a:gd name="T34" fmla="*/ 968 w 1981"/>
                <a:gd name="T35" fmla="*/ 146 h 1955"/>
                <a:gd name="T36" fmla="*/ 1797 w 1981"/>
                <a:gd name="T37" fmla="*/ 1121 h 1955"/>
                <a:gd name="T38" fmla="*/ 1567 w 1981"/>
                <a:gd name="T39" fmla="*/ 1620 h 1955"/>
                <a:gd name="T40" fmla="*/ 1489 w 1981"/>
                <a:gd name="T41" fmla="*/ 1679 h 1955"/>
                <a:gd name="T42" fmla="*/ 1288 w 1981"/>
                <a:gd name="T43" fmla="*/ 1790 h 1955"/>
                <a:gd name="T44" fmla="*/ 143 w 1981"/>
                <a:gd name="T45" fmla="*/ 1096 h 1955"/>
                <a:gd name="T46" fmla="*/ 171 w 1981"/>
                <a:gd name="T47" fmla="*/ 946 h 1955"/>
                <a:gd name="T48" fmla="*/ 201 w 1981"/>
                <a:gd name="T49" fmla="*/ 855 h 1955"/>
                <a:gd name="T50" fmla="*/ 410 w 1981"/>
                <a:gd name="T51" fmla="*/ 336 h 1955"/>
                <a:gd name="T52" fmla="*/ 494 w 1981"/>
                <a:gd name="T53" fmla="*/ 279 h 1955"/>
                <a:gd name="T54" fmla="*/ 698 w 1981"/>
                <a:gd name="T55" fmla="*/ 170 h 1955"/>
                <a:gd name="T56" fmla="*/ 1766 w 1981"/>
                <a:gd name="T57" fmla="*/ 924 h 1955"/>
                <a:gd name="T58" fmla="*/ 1767 w 1981"/>
                <a:gd name="T59" fmla="*/ 1030 h 1955"/>
                <a:gd name="T60" fmla="*/ 1774 w 1981"/>
                <a:gd name="T61" fmla="*/ 1078 h 1955"/>
                <a:gd name="T62" fmla="*/ 1874 w 1981"/>
                <a:gd name="T63" fmla="*/ 1556 h 1955"/>
                <a:gd name="T64" fmla="*/ 1837 w 1981"/>
                <a:gd name="T65" fmla="*/ 1629 h 1955"/>
                <a:gd name="T66" fmla="*/ 1362 w 1981"/>
                <a:gd name="T67" fmla="*/ 1921 h 1955"/>
                <a:gd name="T68" fmla="*/ 187 w 1981"/>
                <a:gd name="T69" fmla="*/ 706 h 1955"/>
                <a:gd name="T70" fmla="*/ 43 w 1981"/>
                <a:gd name="T71" fmla="*/ 588 h 1955"/>
                <a:gd name="T72" fmla="*/ 257 w 1981"/>
                <a:gd name="T73" fmla="*/ 434 h 1955"/>
                <a:gd name="T74" fmla="*/ 96 w 1981"/>
                <a:gd name="T75" fmla="*/ 412 h 1955"/>
                <a:gd name="T76" fmla="*/ 426 w 1981"/>
                <a:gd name="T77" fmla="*/ 141 h 1955"/>
                <a:gd name="T78" fmla="*/ 606 w 1981"/>
                <a:gd name="T79" fmla="*/ 45 h 1955"/>
                <a:gd name="T80" fmla="*/ 1795 w 1981"/>
                <a:gd name="T81" fmla="*/ 1225 h 1955"/>
                <a:gd name="T82" fmla="*/ 1738 w 1981"/>
                <a:gd name="T83" fmla="*/ 626 h 1955"/>
                <a:gd name="T84" fmla="*/ 725 w 1981"/>
                <a:gd name="T85" fmla="*/ 154 h 1955"/>
                <a:gd name="T86" fmla="*/ 573 w 1981"/>
                <a:gd name="T87" fmla="*/ 163 h 1955"/>
                <a:gd name="T88" fmla="*/ 554 w 1981"/>
                <a:gd name="T89" fmla="*/ 182 h 1955"/>
                <a:gd name="T90" fmla="*/ 441 w 1981"/>
                <a:gd name="T91" fmla="*/ 230 h 1955"/>
                <a:gd name="T92" fmla="*/ 399 w 1981"/>
                <a:gd name="T93" fmla="*/ 319 h 1955"/>
                <a:gd name="T94" fmla="*/ 266 w 1981"/>
                <a:gd name="T95" fmla="*/ 428 h 1955"/>
                <a:gd name="T96" fmla="*/ 156 w 1981"/>
                <a:gd name="T97" fmla="*/ 420 h 1955"/>
                <a:gd name="T98" fmla="*/ 275 w 1981"/>
                <a:gd name="T99" fmla="*/ 510 h 1955"/>
                <a:gd name="T100" fmla="*/ 65 w 1981"/>
                <a:gd name="T101" fmla="*/ 495 h 1955"/>
                <a:gd name="T102" fmla="*/ 185 w 1981"/>
                <a:gd name="T103" fmla="*/ 696 h 1955"/>
                <a:gd name="T104" fmla="*/ 131 w 1981"/>
                <a:gd name="T105" fmla="*/ 1104 h 1955"/>
                <a:gd name="T106" fmla="*/ 1219 w 1981"/>
                <a:gd name="T107" fmla="*/ 1844 h 1955"/>
                <a:gd name="T108" fmla="*/ 1402 w 1981"/>
                <a:gd name="T109" fmla="*/ 1792 h 1955"/>
                <a:gd name="T110" fmla="*/ 1451 w 1981"/>
                <a:gd name="T111" fmla="*/ 1820 h 1955"/>
                <a:gd name="T112" fmla="*/ 1444 w 1981"/>
                <a:gd name="T113" fmla="*/ 1716 h 1955"/>
                <a:gd name="T114" fmla="*/ 1563 w 1981"/>
                <a:gd name="T115" fmla="*/ 1784 h 1955"/>
                <a:gd name="T116" fmla="*/ 1602 w 1981"/>
                <a:gd name="T117" fmla="*/ 1507 h 1955"/>
                <a:gd name="T118" fmla="*/ 1840 w 1981"/>
                <a:gd name="T119" fmla="*/ 1633 h 1955"/>
                <a:gd name="T120" fmla="*/ 1850 w 1981"/>
                <a:gd name="T121" fmla="*/ 1543 h 1955"/>
                <a:gd name="T122" fmla="*/ 1801 w 1981"/>
                <a:gd name="T123" fmla="*/ 1284 h 1955"/>
                <a:gd name="T124" fmla="*/ 1935 w 1981"/>
                <a:gd name="T125" fmla="*/ 1389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1" h="1955">
                  <a:moveTo>
                    <a:pt x="1971" y="1370"/>
                  </a:moveTo>
                  <a:cubicBezTo>
                    <a:pt x="1955" y="1374"/>
                    <a:pt x="1955" y="1374"/>
                    <a:pt x="1955" y="1374"/>
                  </a:cubicBezTo>
                  <a:cubicBezTo>
                    <a:pt x="1967" y="1378"/>
                    <a:pt x="1967" y="1378"/>
                    <a:pt x="1967" y="1378"/>
                  </a:cubicBezTo>
                  <a:cubicBezTo>
                    <a:pt x="1967" y="1379"/>
                    <a:pt x="1967" y="1379"/>
                    <a:pt x="1967" y="1379"/>
                  </a:cubicBezTo>
                  <a:cubicBezTo>
                    <a:pt x="1955" y="1375"/>
                    <a:pt x="1955" y="1375"/>
                    <a:pt x="1955" y="1375"/>
                  </a:cubicBezTo>
                  <a:cubicBezTo>
                    <a:pt x="1965" y="1387"/>
                    <a:pt x="1965" y="1387"/>
                    <a:pt x="1965" y="1387"/>
                  </a:cubicBezTo>
                  <a:cubicBezTo>
                    <a:pt x="1966" y="1386"/>
                    <a:pt x="1967" y="1386"/>
                    <a:pt x="1967" y="1387"/>
                  </a:cubicBezTo>
                  <a:cubicBezTo>
                    <a:pt x="1968" y="1388"/>
                    <a:pt x="1968" y="1389"/>
                    <a:pt x="1967" y="1390"/>
                  </a:cubicBezTo>
                  <a:cubicBezTo>
                    <a:pt x="1967" y="1390"/>
                    <a:pt x="1966" y="1390"/>
                    <a:pt x="1965" y="1389"/>
                  </a:cubicBezTo>
                  <a:cubicBezTo>
                    <a:pt x="1964" y="1389"/>
                    <a:pt x="1964" y="1388"/>
                    <a:pt x="1965" y="1387"/>
                  </a:cubicBezTo>
                  <a:cubicBezTo>
                    <a:pt x="1954" y="1375"/>
                    <a:pt x="1954" y="1375"/>
                    <a:pt x="1954" y="1375"/>
                  </a:cubicBezTo>
                  <a:cubicBezTo>
                    <a:pt x="1953" y="1389"/>
                    <a:pt x="1953" y="1389"/>
                    <a:pt x="1953" y="1389"/>
                  </a:cubicBezTo>
                  <a:cubicBezTo>
                    <a:pt x="1953" y="1389"/>
                    <a:pt x="1953" y="1389"/>
                    <a:pt x="1953" y="1389"/>
                  </a:cubicBezTo>
                  <a:cubicBezTo>
                    <a:pt x="1954" y="1375"/>
                    <a:pt x="1954" y="1375"/>
                    <a:pt x="1954" y="1375"/>
                  </a:cubicBezTo>
                  <a:cubicBezTo>
                    <a:pt x="1945" y="1389"/>
                    <a:pt x="1945" y="1389"/>
                    <a:pt x="1945" y="1389"/>
                  </a:cubicBezTo>
                  <a:cubicBezTo>
                    <a:pt x="1946" y="1389"/>
                    <a:pt x="1946" y="1390"/>
                    <a:pt x="1946" y="1390"/>
                  </a:cubicBezTo>
                  <a:cubicBezTo>
                    <a:pt x="1946" y="1391"/>
                    <a:pt x="1945" y="1392"/>
                    <a:pt x="1944" y="1392"/>
                  </a:cubicBezTo>
                  <a:cubicBezTo>
                    <a:pt x="1944" y="1392"/>
                    <a:pt x="1943" y="1391"/>
                    <a:pt x="1943" y="1391"/>
                  </a:cubicBezTo>
                  <a:cubicBezTo>
                    <a:pt x="1944" y="1391"/>
                    <a:pt x="1944" y="1391"/>
                    <a:pt x="1944" y="1391"/>
                  </a:cubicBezTo>
                  <a:cubicBezTo>
                    <a:pt x="1943" y="1389"/>
                    <a:pt x="1943" y="1389"/>
                    <a:pt x="1943" y="1389"/>
                  </a:cubicBezTo>
                  <a:cubicBezTo>
                    <a:pt x="1944" y="1388"/>
                    <a:pt x="1944" y="1388"/>
                    <a:pt x="1945" y="1388"/>
                  </a:cubicBezTo>
                  <a:cubicBezTo>
                    <a:pt x="1945" y="1388"/>
                    <a:pt x="1945" y="1388"/>
                    <a:pt x="1945" y="1388"/>
                  </a:cubicBezTo>
                  <a:cubicBezTo>
                    <a:pt x="1953" y="1374"/>
                    <a:pt x="1953" y="1374"/>
                    <a:pt x="1953" y="1374"/>
                  </a:cubicBezTo>
                  <a:cubicBezTo>
                    <a:pt x="1942" y="1377"/>
                    <a:pt x="1942" y="1377"/>
                    <a:pt x="1942" y="1377"/>
                  </a:cubicBezTo>
                  <a:cubicBezTo>
                    <a:pt x="1942" y="1377"/>
                    <a:pt x="1942" y="1377"/>
                    <a:pt x="1942" y="1377"/>
                  </a:cubicBezTo>
                  <a:cubicBezTo>
                    <a:pt x="1953" y="1374"/>
                    <a:pt x="1953" y="1374"/>
                    <a:pt x="1953" y="1374"/>
                  </a:cubicBezTo>
                  <a:cubicBezTo>
                    <a:pt x="1938" y="1366"/>
                    <a:pt x="1938" y="1366"/>
                    <a:pt x="1938" y="1366"/>
                  </a:cubicBezTo>
                  <a:cubicBezTo>
                    <a:pt x="1938" y="1366"/>
                    <a:pt x="1938" y="1366"/>
                    <a:pt x="1938" y="1367"/>
                  </a:cubicBezTo>
                  <a:cubicBezTo>
                    <a:pt x="1938" y="1367"/>
                    <a:pt x="1937" y="1367"/>
                    <a:pt x="1936" y="1366"/>
                  </a:cubicBezTo>
                  <a:cubicBezTo>
                    <a:pt x="1935" y="1366"/>
                    <a:pt x="1935" y="1365"/>
                    <a:pt x="1936" y="1364"/>
                  </a:cubicBezTo>
                  <a:cubicBezTo>
                    <a:pt x="1937" y="1363"/>
                    <a:pt x="1938" y="1363"/>
                    <a:pt x="1938" y="1364"/>
                  </a:cubicBezTo>
                  <a:cubicBezTo>
                    <a:pt x="1939" y="1365"/>
                    <a:pt x="1939" y="1365"/>
                    <a:pt x="1939" y="1366"/>
                  </a:cubicBezTo>
                  <a:cubicBezTo>
                    <a:pt x="1953" y="1373"/>
                    <a:pt x="1953" y="1373"/>
                    <a:pt x="1953" y="1373"/>
                  </a:cubicBezTo>
                  <a:cubicBezTo>
                    <a:pt x="1953" y="1373"/>
                    <a:pt x="1953" y="1373"/>
                    <a:pt x="1953" y="1373"/>
                  </a:cubicBezTo>
                  <a:cubicBezTo>
                    <a:pt x="1944" y="1363"/>
                    <a:pt x="1944" y="1363"/>
                    <a:pt x="1944" y="1363"/>
                  </a:cubicBezTo>
                  <a:cubicBezTo>
                    <a:pt x="1944" y="1363"/>
                    <a:pt x="1944" y="1363"/>
                    <a:pt x="1944" y="1363"/>
                  </a:cubicBezTo>
                  <a:cubicBezTo>
                    <a:pt x="1953" y="1372"/>
                    <a:pt x="1953" y="1372"/>
                    <a:pt x="1953" y="1372"/>
                  </a:cubicBezTo>
                  <a:cubicBezTo>
                    <a:pt x="1956" y="1356"/>
                    <a:pt x="1956" y="1356"/>
                    <a:pt x="1956" y="1356"/>
                  </a:cubicBezTo>
                  <a:cubicBezTo>
                    <a:pt x="1955" y="1356"/>
                    <a:pt x="1955" y="1355"/>
                    <a:pt x="1955" y="1354"/>
                  </a:cubicBezTo>
                  <a:cubicBezTo>
                    <a:pt x="1955" y="1353"/>
                    <a:pt x="1956" y="1353"/>
                    <a:pt x="1957" y="1353"/>
                  </a:cubicBezTo>
                  <a:cubicBezTo>
                    <a:pt x="1958" y="1353"/>
                    <a:pt x="1958" y="1354"/>
                    <a:pt x="1958" y="1355"/>
                  </a:cubicBezTo>
                  <a:cubicBezTo>
                    <a:pt x="1958" y="1356"/>
                    <a:pt x="1957" y="1356"/>
                    <a:pt x="1957" y="1356"/>
                  </a:cubicBezTo>
                  <a:cubicBezTo>
                    <a:pt x="1954" y="1373"/>
                    <a:pt x="1954" y="1373"/>
                    <a:pt x="1954" y="1373"/>
                  </a:cubicBezTo>
                  <a:cubicBezTo>
                    <a:pt x="1963" y="1363"/>
                    <a:pt x="1963" y="1363"/>
                    <a:pt x="1963" y="1363"/>
                  </a:cubicBezTo>
                  <a:cubicBezTo>
                    <a:pt x="1963" y="1364"/>
                    <a:pt x="1963" y="1364"/>
                    <a:pt x="1963" y="1364"/>
                  </a:cubicBezTo>
                  <a:cubicBezTo>
                    <a:pt x="1954" y="1373"/>
                    <a:pt x="1954" y="1373"/>
                    <a:pt x="1954" y="1373"/>
                  </a:cubicBezTo>
                  <a:cubicBezTo>
                    <a:pt x="1955" y="1373"/>
                    <a:pt x="1955" y="1373"/>
                    <a:pt x="1955" y="1373"/>
                  </a:cubicBezTo>
                  <a:cubicBezTo>
                    <a:pt x="1955" y="1373"/>
                    <a:pt x="1955" y="1373"/>
                    <a:pt x="1955" y="1373"/>
                  </a:cubicBezTo>
                  <a:cubicBezTo>
                    <a:pt x="1970" y="1369"/>
                    <a:pt x="1970" y="1369"/>
                    <a:pt x="1970" y="1369"/>
                  </a:cubicBezTo>
                  <a:cubicBezTo>
                    <a:pt x="1970" y="1368"/>
                    <a:pt x="1971" y="1367"/>
                    <a:pt x="1971" y="1367"/>
                  </a:cubicBezTo>
                  <a:cubicBezTo>
                    <a:pt x="1972" y="1367"/>
                    <a:pt x="1973" y="1367"/>
                    <a:pt x="1973" y="1368"/>
                  </a:cubicBezTo>
                  <a:cubicBezTo>
                    <a:pt x="1974" y="1369"/>
                    <a:pt x="1973" y="1370"/>
                    <a:pt x="1972" y="1370"/>
                  </a:cubicBezTo>
                  <a:cubicBezTo>
                    <a:pt x="1972" y="1370"/>
                    <a:pt x="1971" y="1370"/>
                    <a:pt x="1971" y="1370"/>
                  </a:cubicBezTo>
                  <a:close/>
                  <a:moveTo>
                    <a:pt x="1938" y="1377"/>
                  </a:moveTo>
                  <a:cubicBezTo>
                    <a:pt x="1938" y="1377"/>
                    <a:pt x="1938" y="1377"/>
                    <a:pt x="1938" y="1376"/>
                  </a:cubicBezTo>
                  <a:cubicBezTo>
                    <a:pt x="1938" y="1376"/>
                    <a:pt x="1939" y="1376"/>
                    <a:pt x="1940" y="1376"/>
                  </a:cubicBezTo>
                  <a:cubicBezTo>
                    <a:pt x="1940" y="1376"/>
                    <a:pt x="1940" y="1376"/>
                    <a:pt x="1940" y="1376"/>
                  </a:cubicBezTo>
                  <a:cubicBezTo>
                    <a:pt x="1939" y="1377"/>
                    <a:pt x="1939" y="1377"/>
                    <a:pt x="1938" y="1377"/>
                  </a:cubicBezTo>
                  <a:close/>
                  <a:moveTo>
                    <a:pt x="1890" y="1432"/>
                  </a:moveTo>
                  <a:cubicBezTo>
                    <a:pt x="1890" y="1432"/>
                    <a:pt x="1889" y="1432"/>
                    <a:pt x="1889" y="1432"/>
                  </a:cubicBezTo>
                  <a:cubicBezTo>
                    <a:pt x="1889" y="1432"/>
                    <a:pt x="1889" y="1432"/>
                    <a:pt x="1889" y="1431"/>
                  </a:cubicBezTo>
                  <a:cubicBezTo>
                    <a:pt x="1881" y="1428"/>
                    <a:pt x="1881" y="1428"/>
                    <a:pt x="1881" y="1428"/>
                  </a:cubicBezTo>
                  <a:cubicBezTo>
                    <a:pt x="1885" y="1433"/>
                    <a:pt x="1885" y="1433"/>
                    <a:pt x="1885" y="1433"/>
                  </a:cubicBezTo>
                  <a:cubicBezTo>
                    <a:pt x="1885" y="1434"/>
                    <a:pt x="1885" y="1434"/>
                    <a:pt x="1885" y="1434"/>
                  </a:cubicBezTo>
                  <a:cubicBezTo>
                    <a:pt x="1881" y="1428"/>
                    <a:pt x="1881" y="1428"/>
                    <a:pt x="1881" y="1428"/>
                  </a:cubicBezTo>
                  <a:cubicBezTo>
                    <a:pt x="1881" y="1436"/>
                    <a:pt x="1881" y="1436"/>
                    <a:pt x="1881" y="1436"/>
                  </a:cubicBezTo>
                  <a:cubicBezTo>
                    <a:pt x="1882" y="1436"/>
                    <a:pt x="1882" y="1436"/>
                    <a:pt x="1882" y="1437"/>
                  </a:cubicBezTo>
                  <a:cubicBezTo>
                    <a:pt x="1882" y="1437"/>
                    <a:pt x="1881" y="1437"/>
                    <a:pt x="1881" y="1437"/>
                  </a:cubicBezTo>
                  <a:cubicBezTo>
                    <a:pt x="1881" y="1437"/>
                    <a:pt x="1880" y="1437"/>
                    <a:pt x="1880" y="1437"/>
                  </a:cubicBezTo>
                  <a:cubicBezTo>
                    <a:pt x="1880" y="1436"/>
                    <a:pt x="1880" y="1436"/>
                    <a:pt x="1881" y="1436"/>
                  </a:cubicBezTo>
                  <a:cubicBezTo>
                    <a:pt x="1881" y="1428"/>
                    <a:pt x="1881" y="1428"/>
                    <a:pt x="1881" y="1428"/>
                  </a:cubicBezTo>
                  <a:cubicBezTo>
                    <a:pt x="1876" y="1433"/>
                    <a:pt x="1876" y="1433"/>
                    <a:pt x="1876" y="1433"/>
                  </a:cubicBezTo>
                  <a:cubicBezTo>
                    <a:pt x="1876" y="1432"/>
                    <a:pt x="1876" y="1432"/>
                    <a:pt x="1876" y="1432"/>
                  </a:cubicBezTo>
                  <a:cubicBezTo>
                    <a:pt x="1881" y="1428"/>
                    <a:pt x="1881" y="1428"/>
                    <a:pt x="1881" y="1428"/>
                  </a:cubicBezTo>
                  <a:cubicBezTo>
                    <a:pt x="1873" y="1430"/>
                    <a:pt x="1873" y="1430"/>
                    <a:pt x="1873" y="1430"/>
                  </a:cubicBezTo>
                  <a:cubicBezTo>
                    <a:pt x="1873" y="1430"/>
                    <a:pt x="1873" y="1431"/>
                    <a:pt x="1873" y="1431"/>
                  </a:cubicBezTo>
                  <a:cubicBezTo>
                    <a:pt x="1873" y="1431"/>
                    <a:pt x="1872" y="1431"/>
                    <a:pt x="1872" y="1431"/>
                  </a:cubicBezTo>
                  <a:cubicBezTo>
                    <a:pt x="1872" y="1430"/>
                    <a:pt x="1872" y="1430"/>
                    <a:pt x="1872" y="1430"/>
                  </a:cubicBezTo>
                  <a:cubicBezTo>
                    <a:pt x="1872" y="1429"/>
                    <a:pt x="1873" y="1429"/>
                    <a:pt x="1873" y="1430"/>
                  </a:cubicBezTo>
                  <a:cubicBezTo>
                    <a:pt x="1873" y="1430"/>
                    <a:pt x="1873" y="1430"/>
                    <a:pt x="1873" y="1430"/>
                  </a:cubicBezTo>
                  <a:cubicBezTo>
                    <a:pt x="1881" y="1427"/>
                    <a:pt x="1881" y="1427"/>
                    <a:pt x="1881" y="1427"/>
                  </a:cubicBezTo>
                  <a:cubicBezTo>
                    <a:pt x="1876" y="1425"/>
                    <a:pt x="1876" y="1425"/>
                    <a:pt x="1876" y="1425"/>
                  </a:cubicBezTo>
                  <a:cubicBezTo>
                    <a:pt x="1876" y="1425"/>
                    <a:pt x="1876" y="1425"/>
                    <a:pt x="1876" y="1425"/>
                  </a:cubicBezTo>
                  <a:cubicBezTo>
                    <a:pt x="1881" y="1427"/>
                    <a:pt x="1881" y="1427"/>
                    <a:pt x="1881" y="1427"/>
                  </a:cubicBezTo>
                  <a:cubicBezTo>
                    <a:pt x="1878" y="1420"/>
                    <a:pt x="1878" y="1420"/>
                    <a:pt x="1878" y="1420"/>
                  </a:cubicBezTo>
                  <a:cubicBezTo>
                    <a:pt x="1878" y="1420"/>
                    <a:pt x="1878" y="1420"/>
                    <a:pt x="1878" y="1420"/>
                  </a:cubicBezTo>
                  <a:cubicBezTo>
                    <a:pt x="1878" y="1420"/>
                    <a:pt x="1877" y="1419"/>
                    <a:pt x="1877" y="1419"/>
                  </a:cubicBezTo>
                  <a:cubicBezTo>
                    <a:pt x="1877" y="1419"/>
                    <a:pt x="1878" y="1418"/>
                    <a:pt x="1878" y="1418"/>
                  </a:cubicBezTo>
                  <a:cubicBezTo>
                    <a:pt x="1878" y="1418"/>
                    <a:pt x="1879" y="1418"/>
                    <a:pt x="1879" y="1419"/>
                  </a:cubicBezTo>
                  <a:cubicBezTo>
                    <a:pt x="1879" y="1419"/>
                    <a:pt x="1879" y="1419"/>
                    <a:pt x="1878" y="1420"/>
                  </a:cubicBezTo>
                  <a:cubicBezTo>
                    <a:pt x="1881" y="1427"/>
                    <a:pt x="1881" y="1427"/>
                    <a:pt x="1881" y="1427"/>
                  </a:cubicBezTo>
                  <a:cubicBezTo>
                    <a:pt x="1881" y="1427"/>
                    <a:pt x="1881" y="1427"/>
                    <a:pt x="1881" y="1427"/>
                  </a:cubicBezTo>
                  <a:cubicBezTo>
                    <a:pt x="1881" y="1420"/>
                    <a:pt x="1881" y="1420"/>
                    <a:pt x="1881" y="1420"/>
                  </a:cubicBezTo>
                  <a:cubicBezTo>
                    <a:pt x="1881" y="1420"/>
                    <a:pt x="1881" y="1420"/>
                    <a:pt x="1881" y="1420"/>
                  </a:cubicBezTo>
                  <a:cubicBezTo>
                    <a:pt x="1882" y="1427"/>
                    <a:pt x="1882" y="1427"/>
                    <a:pt x="1882" y="1427"/>
                  </a:cubicBezTo>
                  <a:cubicBezTo>
                    <a:pt x="1888" y="1422"/>
                    <a:pt x="1888" y="1422"/>
                    <a:pt x="1888" y="1422"/>
                  </a:cubicBezTo>
                  <a:cubicBezTo>
                    <a:pt x="1887" y="1421"/>
                    <a:pt x="1888" y="1421"/>
                    <a:pt x="1888" y="1421"/>
                  </a:cubicBezTo>
                  <a:cubicBezTo>
                    <a:pt x="1888" y="1421"/>
                    <a:pt x="1889" y="1421"/>
                    <a:pt x="1889" y="1421"/>
                  </a:cubicBezTo>
                  <a:cubicBezTo>
                    <a:pt x="1889" y="1421"/>
                    <a:pt x="1889" y="1422"/>
                    <a:pt x="1889" y="1422"/>
                  </a:cubicBezTo>
                  <a:cubicBezTo>
                    <a:pt x="1889" y="1422"/>
                    <a:pt x="1888" y="1422"/>
                    <a:pt x="1888" y="1422"/>
                  </a:cubicBezTo>
                  <a:cubicBezTo>
                    <a:pt x="1882" y="1427"/>
                    <a:pt x="1882" y="1427"/>
                    <a:pt x="1882" y="1427"/>
                  </a:cubicBezTo>
                  <a:cubicBezTo>
                    <a:pt x="1888" y="1427"/>
                    <a:pt x="1888" y="1427"/>
                    <a:pt x="1888" y="1427"/>
                  </a:cubicBezTo>
                  <a:cubicBezTo>
                    <a:pt x="1888" y="1427"/>
                    <a:pt x="1888" y="1427"/>
                    <a:pt x="1888" y="1427"/>
                  </a:cubicBezTo>
                  <a:cubicBezTo>
                    <a:pt x="1882" y="1427"/>
                    <a:pt x="1882" y="1427"/>
                    <a:pt x="1882" y="1427"/>
                  </a:cubicBezTo>
                  <a:cubicBezTo>
                    <a:pt x="1882" y="1428"/>
                    <a:pt x="1882" y="1428"/>
                    <a:pt x="1882" y="1428"/>
                  </a:cubicBezTo>
                  <a:cubicBezTo>
                    <a:pt x="1882" y="1428"/>
                    <a:pt x="1882" y="1428"/>
                    <a:pt x="1882" y="1428"/>
                  </a:cubicBezTo>
                  <a:cubicBezTo>
                    <a:pt x="1889" y="1431"/>
                    <a:pt x="1889" y="1431"/>
                    <a:pt x="1889" y="1431"/>
                  </a:cubicBezTo>
                  <a:cubicBezTo>
                    <a:pt x="1889" y="1431"/>
                    <a:pt x="1889" y="1430"/>
                    <a:pt x="1890" y="1431"/>
                  </a:cubicBezTo>
                  <a:cubicBezTo>
                    <a:pt x="1890" y="1431"/>
                    <a:pt x="1890" y="1431"/>
                    <a:pt x="1890" y="1432"/>
                  </a:cubicBezTo>
                  <a:close/>
                  <a:moveTo>
                    <a:pt x="1783" y="1244"/>
                  </a:moveTo>
                  <a:cubicBezTo>
                    <a:pt x="1785" y="1245"/>
                    <a:pt x="1786" y="1245"/>
                    <a:pt x="1788" y="1244"/>
                  </a:cubicBezTo>
                  <a:cubicBezTo>
                    <a:pt x="1788" y="1244"/>
                    <a:pt x="1788" y="1244"/>
                    <a:pt x="1788" y="1244"/>
                  </a:cubicBezTo>
                  <a:cubicBezTo>
                    <a:pt x="1787" y="1246"/>
                    <a:pt x="1787" y="1248"/>
                    <a:pt x="1787" y="1250"/>
                  </a:cubicBezTo>
                  <a:cubicBezTo>
                    <a:pt x="1786" y="1248"/>
                    <a:pt x="1785" y="1246"/>
                    <a:pt x="1783" y="1244"/>
                  </a:cubicBezTo>
                  <a:close/>
                  <a:moveTo>
                    <a:pt x="1784" y="1238"/>
                  </a:moveTo>
                  <a:cubicBezTo>
                    <a:pt x="1784" y="1238"/>
                    <a:pt x="1784" y="1238"/>
                    <a:pt x="1784" y="1238"/>
                  </a:cubicBezTo>
                  <a:cubicBezTo>
                    <a:pt x="1794" y="1238"/>
                    <a:pt x="1794" y="1238"/>
                    <a:pt x="1794" y="1238"/>
                  </a:cubicBezTo>
                  <a:cubicBezTo>
                    <a:pt x="1794" y="1238"/>
                    <a:pt x="1794" y="1238"/>
                    <a:pt x="1794" y="1238"/>
                  </a:cubicBezTo>
                  <a:cubicBezTo>
                    <a:pt x="1786" y="1236"/>
                    <a:pt x="1786" y="1236"/>
                    <a:pt x="1786" y="1236"/>
                  </a:cubicBezTo>
                  <a:cubicBezTo>
                    <a:pt x="1786" y="1235"/>
                    <a:pt x="1786" y="1235"/>
                    <a:pt x="1786" y="1235"/>
                  </a:cubicBezTo>
                  <a:cubicBezTo>
                    <a:pt x="1794" y="1238"/>
                    <a:pt x="1794" y="1238"/>
                    <a:pt x="1794" y="1238"/>
                  </a:cubicBezTo>
                  <a:cubicBezTo>
                    <a:pt x="1791" y="1229"/>
                    <a:pt x="1791" y="1229"/>
                    <a:pt x="1791" y="1229"/>
                  </a:cubicBezTo>
                  <a:cubicBezTo>
                    <a:pt x="1791" y="1229"/>
                    <a:pt x="1790" y="1228"/>
                    <a:pt x="1790" y="1228"/>
                  </a:cubicBezTo>
                  <a:cubicBezTo>
                    <a:pt x="1790" y="1227"/>
                    <a:pt x="1790" y="1227"/>
                    <a:pt x="1791" y="1227"/>
                  </a:cubicBezTo>
                  <a:cubicBezTo>
                    <a:pt x="1791" y="1226"/>
                    <a:pt x="1792" y="1227"/>
                    <a:pt x="1792" y="1227"/>
                  </a:cubicBezTo>
                  <a:cubicBezTo>
                    <a:pt x="1792" y="1228"/>
                    <a:pt x="1792" y="1228"/>
                    <a:pt x="1791" y="1229"/>
                  </a:cubicBezTo>
                  <a:cubicBezTo>
                    <a:pt x="1795" y="1238"/>
                    <a:pt x="1795" y="1238"/>
                    <a:pt x="1795" y="1238"/>
                  </a:cubicBezTo>
                  <a:cubicBezTo>
                    <a:pt x="1797" y="1230"/>
                    <a:pt x="1797" y="1230"/>
                    <a:pt x="1797" y="1230"/>
                  </a:cubicBezTo>
                  <a:cubicBezTo>
                    <a:pt x="1797" y="1230"/>
                    <a:pt x="1797" y="1230"/>
                    <a:pt x="1797" y="1230"/>
                  </a:cubicBezTo>
                  <a:cubicBezTo>
                    <a:pt x="1795" y="1238"/>
                    <a:pt x="1795" y="1238"/>
                    <a:pt x="1795" y="1238"/>
                  </a:cubicBezTo>
                  <a:cubicBezTo>
                    <a:pt x="1795" y="1238"/>
                    <a:pt x="1795" y="1238"/>
                    <a:pt x="1795" y="1238"/>
                  </a:cubicBezTo>
                  <a:cubicBezTo>
                    <a:pt x="1795" y="1238"/>
                    <a:pt x="1795" y="1238"/>
                    <a:pt x="1795" y="1238"/>
                  </a:cubicBezTo>
                  <a:cubicBezTo>
                    <a:pt x="1802" y="1231"/>
                    <a:pt x="1802" y="1231"/>
                    <a:pt x="1802" y="1231"/>
                  </a:cubicBezTo>
                  <a:cubicBezTo>
                    <a:pt x="1802" y="1231"/>
                    <a:pt x="1802" y="1231"/>
                    <a:pt x="1802" y="1230"/>
                  </a:cubicBezTo>
                  <a:cubicBezTo>
                    <a:pt x="1803" y="1230"/>
                    <a:pt x="1803" y="1230"/>
                    <a:pt x="1804" y="1230"/>
                  </a:cubicBezTo>
                  <a:cubicBezTo>
                    <a:pt x="1804" y="1231"/>
                    <a:pt x="1804" y="1231"/>
                    <a:pt x="1804" y="1232"/>
                  </a:cubicBezTo>
                  <a:cubicBezTo>
                    <a:pt x="1804" y="1232"/>
                    <a:pt x="1803" y="1232"/>
                    <a:pt x="1803" y="1232"/>
                  </a:cubicBezTo>
                  <a:cubicBezTo>
                    <a:pt x="1795" y="1239"/>
                    <a:pt x="1795" y="1239"/>
                    <a:pt x="1795" y="1239"/>
                  </a:cubicBezTo>
                  <a:cubicBezTo>
                    <a:pt x="1803" y="1237"/>
                    <a:pt x="1803" y="1237"/>
                    <a:pt x="1803" y="1237"/>
                  </a:cubicBezTo>
                  <a:cubicBezTo>
                    <a:pt x="1803" y="1238"/>
                    <a:pt x="1803" y="1238"/>
                    <a:pt x="1803" y="1238"/>
                  </a:cubicBezTo>
                  <a:cubicBezTo>
                    <a:pt x="1796" y="1239"/>
                    <a:pt x="1796" y="1239"/>
                    <a:pt x="1796" y="1239"/>
                  </a:cubicBezTo>
                  <a:cubicBezTo>
                    <a:pt x="1805" y="1243"/>
                    <a:pt x="1805" y="1243"/>
                    <a:pt x="1805" y="1243"/>
                  </a:cubicBezTo>
                  <a:cubicBezTo>
                    <a:pt x="1805" y="1242"/>
                    <a:pt x="1805" y="1242"/>
                    <a:pt x="1806" y="1242"/>
                  </a:cubicBezTo>
                  <a:cubicBezTo>
                    <a:pt x="1806" y="1242"/>
                    <a:pt x="1807" y="1243"/>
                    <a:pt x="1806" y="1244"/>
                  </a:cubicBezTo>
                  <a:cubicBezTo>
                    <a:pt x="1806" y="1244"/>
                    <a:pt x="1806" y="1244"/>
                    <a:pt x="1805" y="1244"/>
                  </a:cubicBezTo>
                  <a:cubicBezTo>
                    <a:pt x="1805" y="1244"/>
                    <a:pt x="1804" y="1243"/>
                    <a:pt x="1804" y="1243"/>
                  </a:cubicBezTo>
                  <a:cubicBezTo>
                    <a:pt x="1795" y="1239"/>
                    <a:pt x="1795" y="1239"/>
                    <a:pt x="1795" y="1239"/>
                  </a:cubicBezTo>
                  <a:cubicBezTo>
                    <a:pt x="1798" y="1247"/>
                    <a:pt x="1798" y="1247"/>
                    <a:pt x="1798" y="1247"/>
                  </a:cubicBezTo>
                  <a:cubicBezTo>
                    <a:pt x="1798" y="1247"/>
                    <a:pt x="1798" y="1247"/>
                    <a:pt x="1798" y="1247"/>
                  </a:cubicBezTo>
                  <a:cubicBezTo>
                    <a:pt x="1795" y="1239"/>
                    <a:pt x="1795" y="1239"/>
                    <a:pt x="1795" y="1239"/>
                  </a:cubicBezTo>
                  <a:cubicBezTo>
                    <a:pt x="1794" y="1249"/>
                    <a:pt x="1794" y="1249"/>
                    <a:pt x="1794" y="1249"/>
                  </a:cubicBezTo>
                  <a:cubicBezTo>
                    <a:pt x="1795" y="1249"/>
                    <a:pt x="1795" y="1249"/>
                    <a:pt x="1795" y="1250"/>
                  </a:cubicBezTo>
                  <a:cubicBezTo>
                    <a:pt x="1795" y="1250"/>
                    <a:pt x="1795" y="1251"/>
                    <a:pt x="1794" y="1251"/>
                  </a:cubicBezTo>
                  <a:cubicBezTo>
                    <a:pt x="1794" y="1251"/>
                    <a:pt x="1793" y="1251"/>
                    <a:pt x="1793" y="1250"/>
                  </a:cubicBezTo>
                  <a:cubicBezTo>
                    <a:pt x="1793" y="1250"/>
                    <a:pt x="1793" y="1249"/>
                    <a:pt x="1794" y="1249"/>
                  </a:cubicBezTo>
                  <a:cubicBezTo>
                    <a:pt x="1794" y="1249"/>
                    <a:pt x="1794" y="1249"/>
                    <a:pt x="1794" y="1249"/>
                  </a:cubicBezTo>
                  <a:cubicBezTo>
                    <a:pt x="1795" y="1239"/>
                    <a:pt x="1795" y="1239"/>
                    <a:pt x="1795" y="1239"/>
                  </a:cubicBezTo>
                  <a:cubicBezTo>
                    <a:pt x="1789" y="1244"/>
                    <a:pt x="1789" y="1244"/>
                    <a:pt x="1789" y="1244"/>
                  </a:cubicBezTo>
                  <a:cubicBezTo>
                    <a:pt x="1789" y="1243"/>
                    <a:pt x="1789" y="1243"/>
                    <a:pt x="1789" y="1243"/>
                  </a:cubicBezTo>
                  <a:cubicBezTo>
                    <a:pt x="1794" y="1239"/>
                    <a:pt x="1794" y="1239"/>
                    <a:pt x="1794" y="1239"/>
                  </a:cubicBezTo>
                  <a:cubicBezTo>
                    <a:pt x="1784" y="1239"/>
                    <a:pt x="1784" y="1239"/>
                    <a:pt x="1784" y="1239"/>
                  </a:cubicBezTo>
                  <a:cubicBezTo>
                    <a:pt x="1784" y="1239"/>
                    <a:pt x="1784" y="1239"/>
                    <a:pt x="1784" y="1239"/>
                  </a:cubicBezTo>
                  <a:cubicBezTo>
                    <a:pt x="1784" y="1240"/>
                    <a:pt x="1784" y="1240"/>
                    <a:pt x="1783" y="1240"/>
                  </a:cubicBezTo>
                  <a:cubicBezTo>
                    <a:pt x="1783" y="1239"/>
                    <a:pt x="1782" y="1239"/>
                    <a:pt x="1782" y="1238"/>
                  </a:cubicBezTo>
                  <a:cubicBezTo>
                    <a:pt x="1783" y="1238"/>
                    <a:pt x="1783" y="1237"/>
                    <a:pt x="1784" y="1238"/>
                  </a:cubicBezTo>
                  <a:close/>
                  <a:moveTo>
                    <a:pt x="935" y="205"/>
                  </a:moveTo>
                  <a:cubicBezTo>
                    <a:pt x="936" y="205"/>
                    <a:pt x="936" y="205"/>
                    <a:pt x="936" y="205"/>
                  </a:cubicBezTo>
                  <a:cubicBezTo>
                    <a:pt x="938" y="210"/>
                    <a:pt x="938" y="210"/>
                    <a:pt x="938" y="210"/>
                  </a:cubicBezTo>
                  <a:cubicBezTo>
                    <a:pt x="938" y="209"/>
                    <a:pt x="938" y="209"/>
                    <a:pt x="938" y="209"/>
                  </a:cubicBezTo>
                  <a:cubicBezTo>
                    <a:pt x="938" y="209"/>
                    <a:pt x="938" y="209"/>
                    <a:pt x="938" y="209"/>
                  </a:cubicBezTo>
                  <a:cubicBezTo>
                    <a:pt x="938" y="203"/>
                    <a:pt x="938" y="203"/>
                    <a:pt x="938" y="203"/>
                  </a:cubicBezTo>
                  <a:cubicBezTo>
                    <a:pt x="938" y="203"/>
                    <a:pt x="938" y="203"/>
                    <a:pt x="938" y="202"/>
                  </a:cubicBezTo>
                  <a:cubicBezTo>
                    <a:pt x="938" y="202"/>
                    <a:pt x="938" y="202"/>
                    <a:pt x="939" y="202"/>
                  </a:cubicBezTo>
                  <a:cubicBezTo>
                    <a:pt x="939" y="202"/>
                    <a:pt x="939" y="202"/>
                    <a:pt x="939" y="203"/>
                  </a:cubicBezTo>
                  <a:cubicBezTo>
                    <a:pt x="939" y="203"/>
                    <a:pt x="939" y="203"/>
                    <a:pt x="939" y="203"/>
                  </a:cubicBezTo>
                  <a:cubicBezTo>
                    <a:pt x="938" y="210"/>
                    <a:pt x="938" y="210"/>
                    <a:pt x="938" y="210"/>
                  </a:cubicBezTo>
                  <a:cubicBezTo>
                    <a:pt x="941" y="205"/>
                    <a:pt x="941" y="205"/>
                    <a:pt x="941" y="205"/>
                  </a:cubicBezTo>
                  <a:cubicBezTo>
                    <a:pt x="942" y="206"/>
                    <a:pt x="942" y="206"/>
                    <a:pt x="942" y="206"/>
                  </a:cubicBezTo>
                  <a:cubicBezTo>
                    <a:pt x="938" y="209"/>
                    <a:pt x="938" y="209"/>
                    <a:pt x="938" y="209"/>
                  </a:cubicBezTo>
                  <a:cubicBezTo>
                    <a:pt x="944" y="207"/>
                    <a:pt x="944" y="207"/>
                    <a:pt x="944" y="207"/>
                  </a:cubicBezTo>
                  <a:cubicBezTo>
                    <a:pt x="944" y="207"/>
                    <a:pt x="944" y="207"/>
                    <a:pt x="945" y="207"/>
                  </a:cubicBezTo>
                  <a:cubicBezTo>
                    <a:pt x="945" y="207"/>
                    <a:pt x="945" y="207"/>
                    <a:pt x="946" y="207"/>
                  </a:cubicBezTo>
                  <a:cubicBezTo>
                    <a:pt x="946" y="207"/>
                    <a:pt x="946" y="208"/>
                    <a:pt x="945" y="208"/>
                  </a:cubicBezTo>
                  <a:cubicBezTo>
                    <a:pt x="945" y="208"/>
                    <a:pt x="945" y="208"/>
                    <a:pt x="944" y="208"/>
                  </a:cubicBezTo>
                  <a:cubicBezTo>
                    <a:pt x="938" y="210"/>
                    <a:pt x="938" y="210"/>
                    <a:pt x="938" y="210"/>
                  </a:cubicBezTo>
                  <a:cubicBezTo>
                    <a:pt x="943" y="212"/>
                    <a:pt x="943" y="212"/>
                    <a:pt x="943" y="212"/>
                  </a:cubicBezTo>
                  <a:cubicBezTo>
                    <a:pt x="943" y="212"/>
                    <a:pt x="943" y="212"/>
                    <a:pt x="943" y="212"/>
                  </a:cubicBezTo>
                  <a:cubicBezTo>
                    <a:pt x="938" y="210"/>
                    <a:pt x="938" y="210"/>
                    <a:pt x="938" y="210"/>
                  </a:cubicBezTo>
                  <a:cubicBezTo>
                    <a:pt x="942" y="215"/>
                    <a:pt x="942" y="215"/>
                    <a:pt x="942" y="215"/>
                  </a:cubicBezTo>
                  <a:cubicBezTo>
                    <a:pt x="942" y="215"/>
                    <a:pt x="943" y="215"/>
                    <a:pt x="943" y="215"/>
                  </a:cubicBezTo>
                  <a:cubicBezTo>
                    <a:pt x="943" y="215"/>
                    <a:pt x="943" y="216"/>
                    <a:pt x="943" y="216"/>
                  </a:cubicBezTo>
                  <a:cubicBezTo>
                    <a:pt x="943" y="216"/>
                    <a:pt x="943" y="216"/>
                    <a:pt x="942" y="216"/>
                  </a:cubicBezTo>
                  <a:cubicBezTo>
                    <a:pt x="942" y="216"/>
                    <a:pt x="942" y="216"/>
                    <a:pt x="942" y="215"/>
                  </a:cubicBezTo>
                  <a:cubicBezTo>
                    <a:pt x="942" y="215"/>
                    <a:pt x="942" y="215"/>
                    <a:pt x="942" y="215"/>
                  </a:cubicBezTo>
                  <a:cubicBezTo>
                    <a:pt x="938" y="210"/>
                    <a:pt x="938" y="210"/>
                    <a:pt x="938" y="210"/>
                  </a:cubicBezTo>
                  <a:cubicBezTo>
                    <a:pt x="938" y="215"/>
                    <a:pt x="938" y="215"/>
                    <a:pt x="938" y="215"/>
                  </a:cubicBezTo>
                  <a:cubicBezTo>
                    <a:pt x="937" y="215"/>
                    <a:pt x="937" y="215"/>
                    <a:pt x="937" y="215"/>
                  </a:cubicBezTo>
                  <a:cubicBezTo>
                    <a:pt x="938" y="210"/>
                    <a:pt x="938" y="210"/>
                    <a:pt x="938" y="210"/>
                  </a:cubicBezTo>
                  <a:cubicBezTo>
                    <a:pt x="933" y="214"/>
                    <a:pt x="933" y="214"/>
                    <a:pt x="933" y="214"/>
                  </a:cubicBezTo>
                  <a:cubicBezTo>
                    <a:pt x="933" y="214"/>
                    <a:pt x="933" y="214"/>
                    <a:pt x="933" y="215"/>
                  </a:cubicBezTo>
                  <a:cubicBezTo>
                    <a:pt x="933" y="215"/>
                    <a:pt x="933" y="215"/>
                    <a:pt x="933" y="215"/>
                  </a:cubicBezTo>
                  <a:cubicBezTo>
                    <a:pt x="932" y="215"/>
                    <a:pt x="932" y="215"/>
                    <a:pt x="932" y="215"/>
                  </a:cubicBezTo>
                  <a:cubicBezTo>
                    <a:pt x="932" y="215"/>
                    <a:pt x="932" y="214"/>
                    <a:pt x="932" y="214"/>
                  </a:cubicBezTo>
                  <a:cubicBezTo>
                    <a:pt x="932" y="214"/>
                    <a:pt x="933" y="214"/>
                    <a:pt x="933" y="214"/>
                  </a:cubicBezTo>
                  <a:cubicBezTo>
                    <a:pt x="938" y="210"/>
                    <a:pt x="938" y="210"/>
                    <a:pt x="938" y="210"/>
                  </a:cubicBezTo>
                  <a:cubicBezTo>
                    <a:pt x="938" y="210"/>
                    <a:pt x="938" y="210"/>
                    <a:pt x="938" y="210"/>
                  </a:cubicBezTo>
                  <a:cubicBezTo>
                    <a:pt x="933" y="212"/>
                    <a:pt x="933" y="212"/>
                    <a:pt x="933" y="212"/>
                  </a:cubicBezTo>
                  <a:cubicBezTo>
                    <a:pt x="933" y="212"/>
                    <a:pt x="933" y="212"/>
                    <a:pt x="933" y="212"/>
                  </a:cubicBezTo>
                  <a:cubicBezTo>
                    <a:pt x="937" y="210"/>
                    <a:pt x="937" y="210"/>
                    <a:pt x="937" y="210"/>
                  </a:cubicBezTo>
                  <a:cubicBezTo>
                    <a:pt x="932" y="207"/>
                    <a:pt x="932" y="207"/>
                    <a:pt x="932" y="207"/>
                  </a:cubicBezTo>
                  <a:cubicBezTo>
                    <a:pt x="932" y="207"/>
                    <a:pt x="931" y="207"/>
                    <a:pt x="931" y="207"/>
                  </a:cubicBezTo>
                  <a:cubicBezTo>
                    <a:pt x="931" y="207"/>
                    <a:pt x="931" y="206"/>
                    <a:pt x="931" y="206"/>
                  </a:cubicBezTo>
                  <a:cubicBezTo>
                    <a:pt x="931" y="206"/>
                    <a:pt x="931" y="206"/>
                    <a:pt x="932" y="206"/>
                  </a:cubicBezTo>
                  <a:cubicBezTo>
                    <a:pt x="932" y="206"/>
                    <a:pt x="932" y="206"/>
                    <a:pt x="932" y="206"/>
                  </a:cubicBezTo>
                  <a:cubicBezTo>
                    <a:pt x="938" y="210"/>
                    <a:pt x="938" y="210"/>
                    <a:pt x="938" y="210"/>
                  </a:cubicBezTo>
                  <a:lnTo>
                    <a:pt x="935" y="205"/>
                  </a:lnTo>
                  <a:close/>
                  <a:moveTo>
                    <a:pt x="532" y="390"/>
                  </a:moveTo>
                  <a:cubicBezTo>
                    <a:pt x="532" y="389"/>
                    <a:pt x="534" y="389"/>
                    <a:pt x="537" y="389"/>
                  </a:cubicBezTo>
                  <a:cubicBezTo>
                    <a:pt x="540" y="390"/>
                    <a:pt x="542" y="391"/>
                    <a:pt x="542" y="391"/>
                  </a:cubicBezTo>
                  <a:cubicBezTo>
                    <a:pt x="542" y="391"/>
                    <a:pt x="539" y="392"/>
                    <a:pt x="537" y="391"/>
                  </a:cubicBezTo>
                  <a:cubicBezTo>
                    <a:pt x="534" y="391"/>
                    <a:pt x="532" y="391"/>
                    <a:pt x="532" y="390"/>
                  </a:cubicBezTo>
                  <a:close/>
                  <a:moveTo>
                    <a:pt x="529" y="392"/>
                  </a:moveTo>
                  <a:cubicBezTo>
                    <a:pt x="529" y="392"/>
                    <a:pt x="530" y="394"/>
                    <a:pt x="529" y="397"/>
                  </a:cubicBezTo>
                  <a:cubicBezTo>
                    <a:pt x="529" y="400"/>
                    <a:pt x="528" y="402"/>
                    <a:pt x="528" y="402"/>
                  </a:cubicBezTo>
                  <a:cubicBezTo>
                    <a:pt x="528" y="402"/>
                    <a:pt x="527" y="399"/>
                    <a:pt x="527" y="397"/>
                  </a:cubicBezTo>
                  <a:cubicBezTo>
                    <a:pt x="528" y="394"/>
                    <a:pt x="528" y="392"/>
                    <a:pt x="529" y="392"/>
                  </a:cubicBezTo>
                  <a:close/>
                  <a:moveTo>
                    <a:pt x="530" y="389"/>
                  </a:moveTo>
                  <a:cubicBezTo>
                    <a:pt x="530" y="389"/>
                    <a:pt x="530" y="390"/>
                    <a:pt x="530" y="390"/>
                  </a:cubicBezTo>
                  <a:cubicBezTo>
                    <a:pt x="529" y="391"/>
                    <a:pt x="529" y="391"/>
                    <a:pt x="528" y="390"/>
                  </a:cubicBezTo>
                  <a:cubicBezTo>
                    <a:pt x="528" y="390"/>
                    <a:pt x="528" y="389"/>
                    <a:pt x="528" y="389"/>
                  </a:cubicBezTo>
                  <a:cubicBezTo>
                    <a:pt x="529" y="388"/>
                    <a:pt x="529" y="388"/>
                    <a:pt x="530" y="389"/>
                  </a:cubicBezTo>
                  <a:close/>
                  <a:moveTo>
                    <a:pt x="529" y="387"/>
                  </a:moveTo>
                  <a:cubicBezTo>
                    <a:pt x="528" y="387"/>
                    <a:pt x="528" y="385"/>
                    <a:pt x="527" y="382"/>
                  </a:cubicBezTo>
                  <a:cubicBezTo>
                    <a:pt x="527" y="379"/>
                    <a:pt x="528" y="377"/>
                    <a:pt x="528" y="377"/>
                  </a:cubicBezTo>
                  <a:cubicBezTo>
                    <a:pt x="528" y="377"/>
                    <a:pt x="529" y="379"/>
                    <a:pt x="529" y="382"/>
                  </a:cubicBezTo>
                  <a:cubicBezTo>
                    <a:pt x="529" y="384"/>
                    <a:pt x="529" y="387"/>
                    <a:pt x="529" y="387"/>
                  </a:cubicBezTo>
                  <a:close/>
                  <a:moveTo>
                    <a:pt x="523" y="396"/>
                  </a:moveTo>
                  <a:cubicBezTo>
                    <a:pt x="523" y="396"/>
                    <a:pt x="523" y="396"/>
                    <a:pt x="523" y="396"/>
                  </a:cubicBezTo>
                  <a:cubicBezTo>
                    <a:pt x="522" y="396"/>
                    <a:pt x="522" y="396"/>
                    <a:pt x="522" y="396"/>
                  </a:cubicBezTo>
                  <a:cubicBezTo>
                    <a:pt x="523" y="396"/>
                    <a:pt x="523" y="396"/>
                    <a:pt x="523" y="396"/>
                  </a:cubicBezTo>
                  <a:close/>
                  <a:moveTo>
                    <a:pt x="522" y="391"/>
                  </a:moveTo>
                  <a:cubicBezTo>
                    <a:pt x="519" y="391"/>
                    <a:pt x="517" y="390"/>
                    <a:pt x="517" y="390"/>
                  </a:cubicBezTo>
                  <a:cubicBezTo>
                    <a:pt x="517" y="390"/>
                    <a:pt x="519" y="389"/>
                    <a:pt x="522" y="389"/>
                  </a:cubicBezTo>
                  <a:cubicBezTo>
                    <a:pt x="524" y="389"/>
                    <a:pt x="527" y="389"/>
                    <a:pt x="527" y="390"/>
                  </a:cubicBezTo>
                  <a:cubicBezTo>
                    <a:pt x="527" y="390"/>
                    <a:pt x="525" y="391"/>
                    <a:pt x="522" y="391"/>
                  </a:cubicBezTo>
                  <a:close/>
                  <a:moveTo>
                    <a:pt x="339" y="633"/>
                  </a:moveTo>
                  <a:cubicBezTo>
                    <a:pt x="333" y="635"/>
                    <a:pt x="333" y="635"/>
                    <a:pt x="333" y="635"/>
                  </a:cubicBezTo>
                  <a:cubicBezTo>
                    <a:pt x="333" y="634"/>
                    <a:pt x="333" y="634"/>
                    <a:pt x="333" y="634"/>
                  </a:cubicBezTo>
                  <a:cubicBezTo>
                    <a:pt x="339" y="633"/>
                    <a:pt x="339" y="633"/>
                    <a:pt x="339" y="633"/>
                  </a:cubicBezTo>
                  <a:cubicBezTo>
                    <a:pt x="333" y="628"/>
                    <a:pt x="333" y="628"/>
                    <a:pt x="333" y="628"/>
                  </a:cubicBezTo>
                  <a:cubicBezTo>
                    <a:pt x="333" y="628"/>
                    <a:pt x="333" y="628"/>
                    <a:pt x="332" y="628"/>
                  </a:cubicBezTo>
                  <a:cubicBezTo>
                    <a:pt x="332" y="627"/>
                    <a:pt x="332" y="627"/>
                    <a:pt x="332" y="627"/>
                  </a:cubicBezTo>
                  <a:cubicBezTo>
                    <a:pt x="333" y="626"/>
                    <a:pt x="333" y="626"/>
                    <a:pt x="333" y="627"/>
                  </a:cubicBezTo>
                  <a:cubicBezTo>
                    <a:pt x="334" y="627"/>
                    <a:pt x="334" y="627"/>
                    <a:pt x="334" y="628"/>
                  </a:cubicBezTo>
                  <a:cubicBezTo>
                    <a:pt x="340" y="633"/>
                    <a:pt x="340" y="633"/>
                    <a:pt x="340" y="633"/>
                  </a:cubicBezTo>
                  <a:cubicBezTo>
                    <a:pt x="338" y="627"/>
                    <a:pt x="338" y="627"/>
                    <a:pt x="338" y="627"/>
                  </a:cubicBezTo>
                  <a:cubicBezTo>
                    <a:pt x="338" y="627"/>
                    <a:pt x="338" y="627"/>
                    <a:pt x="338" y="627"/>
                  </a:cubicBezTo>
                  <a:cubicBezTo>
                    <a:pt x="340" y="633"/>
                    <a:pt x="340" y="633"/>
                    <a:pt x="340" y="633"/>
                  </a:cubicBezTo>
                  <a:cubicBezTo>
                    <a:pt x="340" y="633"/>
                    <a:pt x="340" y="633"/>
                    <a:pt x="340" y="633"/>
                  </a:cubicBezTo>
                  <a:cubicBezTo>
                    <a:pt x="340" y="633"/>
                    <a:pt x="340" y="633"/>
                    <a:pt x="340" y="633"/>
                  </a:cubicBezTo>
                  <a:cubicBezTo>
                    <a:pt x="342" y="625"/>
                    <a:pt x="342" y="625"/>
                    <a:pt x="342" y="625"/>
                  </a:cubicBezTo>
                  <a:cubicBezTo>
                    <a:pt x="342" y="625"/>
                    <a:pt x="342" y="625"/>
                    <a:pt x="342" y="625"/>
                  </a:cubicBezTo>
                  <a:cubicBezTo>
                    <a:pt x="342" y="624"/>
                    <a:pt x="342" y="624"/>
                    <a:pt x="343" y="624"/>
                  </a:cubicBezTo>
                  <a:cubicBezTo>
                    <a:pt x="343" y="624"/>
                    <a:pt x="344" y="625"/>
                    <a:pt x="343" y="625"/>
                  </a:cubicBezTo>
                  <a:cubicBezTo>
                    <a:pt x="343" y="625"/>
                    <a:pt x="343" y="626"/>
                    <a:pt x="343" y="626"/>
                  </a:cubicBezTo>
                  <a:cubicBezTo>
                    <a:pt x="340" y="633"/>
                    <a:pt x="340" y="633"/>
                    <a:pt x="340" y="633"/>
                  </a:cubicBezTo>
                  <a:cubicBezTo>
                    <a:pt x="345" y="629"/>
                    <a:pt x="345" y="629"/>
                    <a:pt x="345" y="629"/>
                  </a:cubicBezTo>
                  <a:cubicBezTo>
                    <a:pt x="345" y="629"/>
                    <a:pt x="345" y="629"/>
                    <a:pt x="345" y="629"/>
                  </a:cubicBezTo>
                  <a:cubicBezTo>
                    <a:pt x="341" y="633"/>
                    <a:pt x="341" y="633"/>
                    <a:pt x="341" y="633"/>
                  </a:cubicBezTo>
                  <a:cubicBezTo>
                    <a:pt x="348" y="632"/>
                    <a:pt x="348" y="632"/>
                    <a:pt x="348" y="632"/>
                  </a:cubicBezTo>
                  <a:cubicBezTo>
                    <a:pt x="348" y="632"/>
                    <a:pt x="348" y="632"/>
                    <a:pt x="349" y="632"/>
                  </a:cubicBezTo>
                  <a:cubicBezTo>
                    <a:pt x="349" y="632"/>
                    <a:pt x="350" y="632"/>
                    <a:pt x="350" y="632"/>
                  </a:cubicBezTo>
                  <a:cubicBezTo>
                    <a:pt x="350" y="633"/>
                    <a:pt x="350" y="633"/>
                    <a:pt x="349" y="633"/>
                  </a:cubicBezTo>
                  <a:cubicBezTo>
                    <a:pt x="349" y="633"/>
                    <a:pt x="348" y="633"/>
                    <a:pt x="348" y="633"/>
                  </a:cubicBezTo>
                  <a:cubicBezTo>
                    <a:pt x="341" y="634"/>
                    <a:pt x="341" y="634"/>
                    <a:pt x="341" y="634"/>
                  </a:cubicBezTo>
                  <a:cubicBezTo>
                    <a:pt x="346" y="638"/>
                    <a:pt x="346" y="638"/>
                    <a:pt x="346" y="638"/>
                  </a:cubicBezTo>
                  <a:cubicBezTo>
                    <a:pt x="345" y="638"/>
                    <a:pt x="345" y="638"/>
                    <a:pt x="345" y="638"/>
                  </a:cubicBezTo>
                  <a:cubicBezTo>
                    <a:pt x="340" y="634"/>
                    <a:pt x="340" y="634"/>
                    <a:pt x="340" y="634"/>
                  </a:cubicBezTo>
                  <a:cubicBezTo>
                    <a:pt x="344" y="641"/>
                    <a:pt x="344" y="641"/>
                    <a:pt x="344" y="641"/>
                  </a:cubicBezTo>
                  <a:cubicBezTo>
                    <a:pt x="344" y="641"/>
                    <a:pt x="344" y="641"/>
                    <a:pt x="344" y="641"/>
                  </a:cubicBezTo>
                  <a:cubicBezTo>
                    <a:pt x="345" y="641"/>
                    <a:pt x="345" y="642"/>
                    <a:pt x="344" y="642"/>
                  </a:cubicBezTo>
                  <a:cubicBezTo>
                    <a:pt x="344" y="642"/>
                    <a:pt x="344" y="642"/>
                    <a:pt x="343" y="642"/>
                  </a:cubicBezTo>
                  <a:cubicBezTo>
                    <a:pt x="343" y="642"/>
                    <a:pt x="343" y="641"/>
                    <a:pt x="343" y="641"/>
                  </a:cubicBezTo>
                  <a:cubicBezTo>
                    <a:pt x="343" y="641"/>
                    <a:pt x="343" y="641"/>
                    <a:pt x="343" y="641"/>
                  </a:cubicBezTo>
                  <a:cubicBezTo>
                    <a:pt x="340" y="634"/>
                    <a:pt x="340" y="634"/>
                    <a:pt x="340" y="634"/>
                  </a:cubicBezTo>
                  <a:cubicBezTo>
                    <a:pt x="338" y="638"/>
                    <a:pt x="338" y="638"/>
                    <a:pt x="338" y="638"/>
                  </a:cubicBezTo>
                  <a:cubicBezTo>
                    <a:pt x="338" y="638"/>
                    <a:pt x="338" y="638"/>
                    <a:pt x="338" y="638"/>
                  </a:cubicBezTo>
                  <a:cubicBezTo>
                    <a:pt x="340" y="634"/>
                    <a:pt x="340" y="634"/>
                    <a:pt x="340" y="634"/>
                  </a:cubicBezTo>
                  <a:cubicBezTo>
                    <a:pt x="333" y="638"/>
                    <a:pt x="333" y="638"/>
                    <a:pt x="333" y="638"/>
                  </a:cubicBezTo>
                  <a:cubicBezTo>
                    <a:pt x="333" y="638"/>
                    <a:pt x="333" y="638"/>
                    <a:pt x="333" y="638"/>
                  </a:cubicBezTo>
                  <a:cubicBezTo>
                    <a:pt x="333" y="638"/>
                    <a:pt x="332" y="639"/>
                    <a:pt x="332" y="639"/>
                  </a:cubicBezTo>
                  <a:cubicBezTo>
                    <a:pt x="332" y="639"/>
                    <a:pt x="331" y="638"/>
                    <a:pt x="331" y="638"/>
                  </a:cubicBezTo>
                  <a:cubicBezTo>
                    <a:pt x="331" y="637"/>
                    <a:pt x="331" y="637"/>
                    <a:pt x="332" y="637"/>
                  </a:cubicBezTo>
                  <a:cubicBezTo>
                    <a:pt x="332" y="637"/>
                    <a:pt x="332" y="637"/>
                    <a:pt x="332" y="637"/>
                  </a:cubicBezTo>
                  <a:cubicBezTo>
                    <a:pt x="339" y="633"/>
                    <a:pt x="339" y="633"/>
                    <a:pt x="339" y="633"/>
                  </a:cubicBezTo>
                  <a:close/>
                  <a:moveTo>
                    <a:pt x="386" y="576"/>
                  </a:moveTo>
                  <a:cubicBezTo>
                    <a:pt x="387" y="576"/>
                    <a:pt x="387" y="576"/>
                    <a:pt x="387" y="576"/>
                  </a:cubicBezTo>
                  <a:cubicBezTo>
                    <a:pt x="399" y="580"/>
                    <a:pt x="399" y="580"/>
                    <a:pt x="399" y="580"/>
                  </a:cubicBezTo>
                  <a:cubicBezTo>
                    <a:pt x="389" y="568"/>
                    <a:pt x="389" y="568"/>
                    <a:pt x="389" y="568"/>
                  </a:cubicBezTo>
                  <a:cubicBezTo>
                    <a:pt x="388" y="568"/>
                    <a:pt x="387" y="568"/>
                    <a:pt x="387" y="568"/>
                  </a:cubicBezTo>
                  <a:cubicBezTo>
                    <a:pt x="386" y="567"/>
                    <a:pt x="386" y="566"/>
                    <a:pt x="387" y="565"/>
                  </a:cubicBezTo>
                  <a:cubicBezTo>
                    <a:pt x="387" y="565"/>
                    <a:pt x="388" y="565"/>
                    <a:pt x="389" y="565"/>
                  </a:cubicBezTo>
                  <a:cubicBezTo>
                    <a:pt x="389" y="566"/>
                    <a:pt x="389" y="567"/>
                    <a:pt x="389" y="567"/>
                  </a:cubicBezTo>
                  <a:cubicBezTo>
                    <a:pt x="400" y="580"/>
                    <a:pt x="400" y="580"/>
                    <a:pt x="400" y="580"/>
                  </a:cubicBezTo>
                  <a:cubicBezTo>
                    <a:pt x="401" y="566"/>
                    <a:pt x="401" y="566"/>
                    <a:pt x="401" y="566"/>
                  </a:cubicBezTo>
                  <a:cubicBezTo>
                    <a:pt x="401" y="566"/>
                    <a:pt x="401" y="566"/>
                    <a:pt x="401" y="566"/>
                  </a:cubicBezTo>
                  <a:cubicBezTo>
                    <a:pt x="400" y="580"/>
                    <a:pt x="400" y="580"/>
                    <a:pt x="400" y="580"/>
                  </a:cubicBezTo>
                  <a:cubicBezTo>
                    <a:pt x="409" y="566"/>
                    <a:pt x="409" y="566"/>
                    <a:pt x="409" y="566"/>
                  </a:cubicBezTo>
                  <a:cubicBezTo>
                    <a:pt x="408" y="566"/>
                    <a:pt x="408" y="565"/>
                    <a:pt x="408" y="564"/>
                  </a:cubicBezTo>
                  <a:cubicBezTo>
                    <a:pt x="408" y="563"/>
                    <a:pt x="409" y="563"/>
                    <a:pt x="410" y="563"/>
                  </a:cubicBezTo>
                  <a:cubicBezTo>
                    <a:pt x="411" y="563"/>
                    <a:pt x="411" y="564"/>
                    <a:pt x="411" y="565"/>
                  </a:cubicBezTo>
                  <a:cubicBezTo>
                    <a:pt x="411" y="566"/>
                    <a:pt x="410" y="567"/>
                    <a:pt x="409" y="566"/>
                  </a:cubicBezTo>
                  <a:cubicBezTo>
                    <a:pt x="409" y="566"/>
                    <a:pt x="409" y="566"/>
                    <a:pt x="409" y="566"/>
                  </a:cubicBezTo>
                  <a:cubicBezTo>
                    <a:pt x="401" y="581"/>
                    <a:pt x="401" y="581"/>
                    <a:pt x="401" y="581"/>
                  </a:cubicBezTo>
                  <a:cubicBezTo>
                    <a:pt x="412" y="578"/>
                    <a:pt x="412" y="578"/>
                    <a:pt x="412" y="578"/>
                  </a:cubicBezTo>
                  <a:cubicBezTo>
                    <a:pt x="412" y="578"/>
                    <a:pt x="412" y="578"/>
                    <a:pt x="412" y="578"/>
                  </a:cubicBezTo>
                  <a:cubicBezTo>
                    <a:pt x="401" y="581"/>
                    <a:pt x="401" y="581"/>
                    <a:pt x="401" y="581"/>
                  </a:cubicBezTo>
                  <a:cubicBezTo>
                    <a:pt x="416" y="588"/>
                    <a:pt x="416" y="588"/>
                    <a:pt x="416" y="588"/>
                  </a:cubicBezTo>
                  <a:cubicBezTo>
                    <a:pt x="416" y="588"/>
                    <a:pt x="416" y="588"/>
                    <a:pt x="416" y="588"/>
                  </a:cubicBezTo>
                  <a:cubicBezTo>
                    <a:pt x="416" y="588"/>
                    <a:pt x="417" y="588"/>
                    <a:pt x="418" y="588"/>
                  </a:cubicBezTo>
                  <a:cubicBezTo>
                    <a:pt x="419" y="589"/>
                    <a:pt x="419" y="590"/>
                    <a:pt x="418" y="591"/>
                  </a:cubicBezTo>
                  <a:cubicBezTo>
                    <a:pt x="417" y="591"/>
                    <a:pt x="416" y="591"/>
                    <a:pt x="416" y="591"/>
                  </a:cubicBezTo>
                  <a:cubicBezTo>
                    <a:pt x="415" y="590"/>
                    <a:pt x="415" y="590"/>
                    <a:pt x="415" y="589"/>
                  </a:cubicBezTo>
                  <a:cubicBezTo>
                    <a:pt x="401" y="582"/>
                    <a:pt x="401" y="582"/>
                    <a:pt x="401" y="582"/>
                  </a:cubicBezTo>
                  <a:cubicBezTo>
                    <a:pt x="401" y="582"/>
                    <a:pt x="401" y="582"/>
                    <a:pt x="401" y="582"/>
                  </a:cubicBezTo>
                  <a:cubicBezTo>
                    <a:pt x="410" y="592"/>
                    <a:pt x="410" y="592"/>
                    <a:pt x="410" y="592"/>
                  </a:cubicBezTo>
                  <a:cubicBezTo>
                    <a:pt x="410" y="592"/>
                    <a:pt x="410" y="592"/>
                    <a:pt x="410" y="592"/>
                  </a:cubicBezTo>
                  <a:cubicBezTo>
                    <a:pt x="400" y="582"/>
                    <a:pt x="400" y="582"/>
                    <a:pt x="400" y="582"/>
                  </a:cubicBezTo>
                  <a:cubicBezTo>
                    <a:pt x="398" y="599"/>
                    <a:pt x="398" y="599"/>
                    <a:pt x="398" y="599"/>
                  </a:cubicBezTo>
                  <a:cubicBezTo>
                    <a:pt x="399" y="599"/>
                    <a:pt x="399" y="600"/>
                    <a:pt x="399" y="600"/>
                  </a:cubicBezTo>
                  <a:cubicBezTo>
                    <a:pt x="399" y="601"/>
                    <a:pt x="398" y="602"/>
                    <a:pt x="397" y="602"/>
                  </a:cubicBezTo>
                  <a:cubicBezTo>
                    <a:pt x="396" y="601"/>
                    <a:pt x="396" y="601"/>
                    <a:pt x="396" y="600"/>
                  </a:cubicBezTo>
                  <a:cubicBezTo>
                    <a:pt x="396" y="599"/>
                    <a:pt x="397" y="598"/>
                    <a:pt x="397" y="598"/>
                  </a:cubicBezTo>
                  <a:cubicBezTo>
                    <a:pt x="400" y="582"/>
                    <a:pt x="400" y="582"/>
                    <a:pt x="400" y="582"/>
                  </a:cubicBezTo>
                  <a:cubicBezTo>
                    <a:pt x="391" y="591"/>
                    <a:pt x="391" y="591"/>
                    <a:pt x="391" y="591"/>
                  </a:cubicBezTo>
                  <a:cubicBezTo>
                    <a:pt x="391" y="591"/>
                    <a:pt x="391" y="591"/>
                    <a:pt x="391" y="591"/>
                  </a:cubicBezTo>
                  <a:cubicBezTo>
                    <a:pt x="399" y="581"/>
                    <a:pt x="399" y="581"/>
                    <a:pt x="399" y="581"/>
                  </a:cubicBezTo>
                  <a:cubicBezTo>
                    <a:pt x="399" y="582"/>
                    <a:pt x="399" y="582"/>
                    <a:pt x="399" y="582"/>
                  </a:cubicBezTo>
                  <a:cubicBezTo>
                    <a:pt x="399" y="582"/>
                    <a:pt x="399" y="582"/>
                    <a:pt x="399" y="582"/>
                  </a:cubicBezTo>
                  <a:cubicBezTo>
                    <a:pt x="384" y="586"/>
                    <a:pt x="384" y="586"/>
                    <a:pt x="384" y="586"/>
                  </a:cubicBezTo>
                  <a:cubicBezTo>
                    <a:pt x="384" y="587"/>
                    <a:pt x="383" y="588"/>
                    <a:pt x="383" y="588"/>
                  </a:cubicBezTo>
                  <a:cubicBezTo>
                    <a:pt x="382" y="588"/>
                    <a:pt x="381" y="587"/>
                    <a:pt x="381" y="587"/>
                  </a:cubicBezTo>
                  <a:cubicBezTo>
                    <a:pt x="380" y="586"/>
                    <a:pt x="381" y="585"/>
                    <a:pt x="382" y="584"/>
                  </a:cubicBezTo>
                  <a:cubicBezTo>
                    <a:pt x="382" y="584"/>
                    <a:pt x="383" y="585"/>
                    <a:pt x="383" y="585"/>
                  </a:cubicBezTo>
                  <a:cubicBezTo>
                    <a:pt x="399" y="581"/>
                    <a:pt x="399" y="581"/>
                    <a:pt x="399" y="581"/>
                  </a:cubicBezTo>
                  <a:lnTo>
                    <a:pt x="386" y="576"/>
                  </a:lnTo>
                  <a:close/>
                  <a:moveTo>
                    <a:pt x="1046" y="1750"/>
                  </a:moveTo>
                  <a:cubicBezTo>
                    <a:pt x="1046" y="1750"/>
                    <a:pt x="1046" y="1750"/>
                    <a:pt x="1046" y="1750"/>
                  </a:cubicBezTo>
                  <a:cubicBezTo>
                    <a:pt x="1043" y="1745"/>
                    <a:pt x="1043" y="1745"/>
                    <a:pt x="1043" y="1745"/>
                  </a:cubicBezTo>
                  <a:cubicBezTo>
                    <a:pt x="1043" y="1745"/>
                    <a:pt x="1043" y="1745"/>
                    <a:pt x="1043" y="1745"/>
                  </a:cubicBezTo>
                  <a:cubicBezTo>
                    <a:pt x="1043" y="1745"/>
                    <a:pt x="1043" y="1745"/>
                    <a:pt x="1043" y="1745"/>
                  </a:cubicBezTo>
                  <a:cubicBezTo>
                    <a:pt x="1043" y="1752"/>
                    <a:pt x="1043" y="1752"/>
                    <a:pt x="1043" y="1752"/>
                  </a:cubicBezTo>
                  <a:cubicBezTo>
                    <a:pt x="1043" y="1752"/>
                    <a:pt x="1043" y="1752"/>
                    <a:pt x="1043" y="1752"/>
                  </a:cubicBezTo>
                  <a:cubicBezTo>
                    <a:pt x="1043" y="1753"/>
                    <a:pt x="1043" y="1753"/>
                    <a:pt x="1043" y="1753"/>
                  </a:cubicBezTo>
                  <a:cubicBezTo>
                    <a:pt x="1042" y="1753"/>
                    <a:pt x="1042" y="1752"/>
                    <a:pt x="1042" y="1752"/>
                  </a:cubicBezTo>
                  <a:cubicBezTo>
                    <a:pt x="1042" y="1752"/>
                    <a:pt x="1042" y="1752"/>
                    <a:pt x="1042" y="1752"/>
                  </a:cubicBezTo>
                  <a:cubicBezTo>
                    <a:pt x="1043" y="1745"/>
                    <a:pt x="1043" y="1745"/>
                    <a:pt x="1043" y="1745"/>
                  </a:cubicBezTo>
                  <a:cubicBezTo>
                    <a:pt x="1040" y="1749"/>
                    <a:pt x="1040" y="1749"/>
                    <a:pt x="1040" y="1749"/>
                  </a:cubicBezTo>
                  <a:cubicBezTo>
                    <a:pt x="1040" y="1749"/>
                    <a:pt x="1040" y="1749"/>
                    <a:pt x="1040" y="1749"/>
                  </a:cubicBezTo>
                  <a:cubicBezTo>
                    <a:pt x="1043" y="1745"/>
                    <a:pt x="1043" y="1745"/>
                    <a:pt x="1043" y="1745"/>
                  </a:cubicBezTo>
                  <a:cubicBezTo>
                    <a:pt x="1037" y="1747"/>
                    <a:pt x="1037" y="1747"/>
                    <a:pt x="1037" y="1747"/>
                  </a:cubicBezTo>
                  <a:cubicBezTo>
                    <a:pt x="1037" y="1748"/>
                    <a:pt x="1037" y="1748"/>
                    <a:pt x="1036" y="1748"/>
                  </a:cubicBezTo>
                  <a:cubicBezTo>
                    <a:pt x="1036" y="1748"/>
                    <a:pt x="1036" y="1748"/>
                    <a:pt x="1036" y="1748"/>
                  </a:cubicBezTo>
                  <a:cubicBezTo>
                    <a:pt x="1035" y="1747"/>
                    <a:pt x="1036" y="1747"/>
                    <a:pt x="1036" y="1747"/>
                  </a:cubicBezTo>
                  <a:cubicBezTo>
                    <a:pt x="1036" y="1747"/>
                    <a:pt x="1037" y="1747"/>
                    <a:pt x="1037" y="1747"/>
                  </a:cubicBezTo>
                  <a:cubicBezTo>
                    <a:pt x="1043" y="1745"/>
                    <a:pt x="1043" y="1745"/>
                    <a:pt x="1043" y="1745"/>
                  </a:cubicBezTo>
                  <a:cubicBezTo>
                    <a:pt x="1038" y="1743"/>
                    <a:pt x="1038" y="1743"/>
                    <a:pt x="1038" y="1743"/>
                  </a:cubicBezTo>
                  <a:cubicBezTo>
                    <a:pt x="1038" y="1742"/>
                    <a:pt x="1038" y="1742"/>
                    <a:pt x="1038" y="1742"/>
                  </a:cubicBezTo>
                  <a:cubicBezTo>
                    <a:pt x="1043" y="1745"/>
                    <a:pt x="1043" y="1745"/>
                    <a:pt x="1043" y="1745"/>
                  </a:cubicBezTo>
                  <a:cubicBezTo>
                    <a:pt x="1039" y="1740"/>
                    <a:pt x="1039" y="1740"/>
                    <a:pt x="1039" y="1740"/>
                  </a:cubicBezTo>
                  <a:cubicBezTo>
                    <a:pt x="1039" y="1740"/>
                    <a:pt x="1038" y="1740"/>
                    <a:pt x="1038" y="1740"/>
                  </a:cubicBezTo>
                  <a:cubicBezTo>
                    <a:pt x="1038" y="1740"/>
                    <a:pt x="1038" y="1739"/>
                    <a:pt x="1038" y="1739"/>
                  </a:cubicBezTo>
                  <a:cubicBezTo>
                    <a:pt x="1038" y="1739"/>
                    <a:pt x="1039" y="1738"/>
                    <a:pt x="1039" y="1739"/>
                  </a:cubicBezTo>
                  <a:cubicBezTo>
                    <a:pt x="1039" y="1739"/>
                    <a:pt x="1039" y="1739"/>
                    <a:pt x="1039" y="1739"/>
                  </a:cubicBezTo>
                  <a:cubicBezTo>
                    <a:pt x="1039" y="1740"/>
                    <a:pt x="1039" y="1740"/>
                    <a:pt x="1039" y="1740"/>
                  </a:cubicBezTo>
                  <a:cubicBezTo>
                    <a:pt x="1043" y="1745"/>
                    <a:pt x="1043" y="1745"/>
                    <a:pt x="1043" y="1745"/>
                  </a:cubicBezTo>
                  <a:cubicBezTo>
                    <a:pt x="1044" y="1740"/>
                    <a:pt x="1044" y="1740"/>
                    <a:pt x="1044" y="1740"/>
                  </a:cubicBezTo>
                  <a:cubicBezTo>
                    <a:pt x="1044" y="1740"/>
                    <a:pt x="1044" y="1740"/>
                    <a:pt x="1044" y="1740"/>
                  </a:cubicBezTo>
                  <a:cubicBezTo>
                    <a:pt x="1043" y="1745"/>
                    <a:pt x="1043" y="1745"/>
                    <a:pt x="1043" y="1745"/>
                  </a:cubicBezTo>
                  <a:cubicBezTo>
                    <a:pt x="1048" y="1740"/>
                    <a:pt x="1048" y="1740"/>
                    <a:pt x="1048" y="1740"/>
                  </a:cubicBezTo>
                  <a:cubicBezTo>
                    <a:pt x="1048" y="1740"/>
                    <a:pt x="1048" y="1740"/>
                    <a:pt x="1048" y="1740"/>
                  </a:cubicBezTo>
                  <a:cubicBezTo>
                    <a:pt x="1048" y="1740"/>
                    <a:pt x="1048" y="1740"/>
                    <a:pt x="1048" y="1739"/>
                  </a:cubicBezTo>
                  <a:cubicBezTo>
                    <a:pt x="1049" y="1739"/>
                    <a:pt x="1049" y="1739"/>
                    <a:pt x="1049" y="1740"/>
                  </a:cubicBezTo>
                  <a:cubicBezTo>
                    <a:pt x="1049" y="1740"/>
                    <a:pt x="1049" y="1740"/>
                    <a:pt x="1049" y="1741"/>
                  </a:cubicBezTo>
                  <a:cubicBezTo>
                    <a:pt x="1049" y="1741"/>
                    <a:pt x="1048" y="1741"/>
                    <a:pt x="1048" y="1740"/>
                  </a:cubicBezTo>
                  <a:cubicBezTo>
                    <a:pt x="1044" y="1745"/>
                    <a:pt x="1044" y="1745"/>
                    <a:pt x="1044" y="1745"/>
                  </a:cubicBezTo>
                  <a:cubicBezTo>
                    <a:pt x="1044" y="1745"/>
                    <a:pt x="1044" y="1745"/>
                    <a:pt x="1044" y="1745"/>
                  </a:cubicBezTo>
                  <a:cubicBezTo>
                    <a:pt x="1049" y="1743"/>
                    <a:pt x="1049" y="1743"/>
                    <a:pt x="1049" y="1743"/>
                  </a:cubicBezTo>
                  <a:cubicBezTo>
                    <a:pt x="1049" y="1743"/>
                    <a:pt x="1049" y="1743"/>
                    <a:pt x="1049" y="1743"/>
                  </a:cubicBezTo>
                  <a:cubicBezTo>
                    <a:pt x="1044" y="1745"/>
                    <a:pt x="1044" y="1745"/>
                    <a:pt x="1044" y="1745"/>
                  </a:cubicBezTo>
                  <a:cubicBezTo>
                    <a:pt x="1049" y="1748"/>
                    <a:pt x="1049" y="1748"/>
                    <a:pt x="1049" y="1748"/>
                  </a:cubicBezTo>
                  <a:cubicBezTo>
                    <a:pt x="1050" y="1748"/>
                    <a:pt x="1050" y="1748"/>
                    <a:pt x="1050" y="1748"/>
                  </a:cubicBezTo>
                  <a:cubicBezTo>
                    <a:pt x="1050" y="1748"/>
                    <a:pt x="1051" y="1749"/>
                    <a:pt x="1050" y="1749"/>
                  </a:cubicBezTo>
                  <a:cubicBezTo>
                    <a:pt x="1050" y="1749"/>
                    <a:pt x="1050" y="1749"/>
                    <a:pt x="1049" y="1749"/>
                  </a:cubicBezTo>
                  <a:cubicBezTo>
                    <a:pt x="1049" y="1749"/>
                    <a:pt x="1049" y="1749"/>
                    <a:pt x="1049" y="1748"/>
                  </a:cubicBezTo>
                  <a:cubicBezTo>
                    <a:pt x="1043" y="1745"/>
                    <a:pt x="1043" y="1745"/>
                    <a:pt x="1043" y="1745"/>
                  </a:cubicBezTo>
                  <a:lnTo>
                    <a:pt x="1046" y="1750"/>
                  </a:lnTo>
                  <a:close/>
                  <a:moveTo>
                    <a:pt x="1450" y="1565"/>
                  </a:moveTo>
                  <a:cubicBezTo>
                    <a:pt x="1449" y="1565"/>
                    <a:pt x="1447" y="1565"/>
                    <a:pt x="1444" y="1565"/>
                  </a:cubicBezTo>
                  <a:cubicBezTo>
                    <a:pt x="1442" y="1565"/>
                    <a:pt x="1439" y="1564"/>
                    <a:pt x="1439" y="1564"/>
                  </a:cubicBezTo>
                  <a:cubicBezTo>
                    <a:pt x="1439" y="1564"/>
                    <a:pt x="1442" y="1563"/>
                    <a:pt x="1445" y="1563"/>
                  </a:cubicBezTo>
                  <a:cubicBezTo>
                    <a:pt x="1447" y="1564"/>
                    <a:pt x="1450" y="1564"/>
                    <a:pt x="1450" y="1565"/>
                  </a:cubicBezTo>
                  <a:close/>
                  <a:moveTo>
                    <a:pt x="1452" y="1563"/>
                  </a:moveTo>
                  <a:cubicBezTo>
                    <a:pt x="1452" y="1563"/>
                    <a:pt x="1452" y="1561"/>
                    <a:pt x="1452" y="1558"/>
                  </a:cubicBezTo>
                  <a:cubicBezTo>
                    <a:pt x="1452" y="1555"/>
                    <a:pt x="1453" y="1553"/>
                    <a:pt x="1453" y="1553"/>
                  </a:cubicBezTo>
                  <a:cubicBezTo>
                    <a:pt x="1453" y="1553"/>
                    <a:pt x="1454" y="1555"/>
                    <a:pt x="1454" y="1558"/>
                  </a:cubicBezTo>
                  <a:cubicBezTo>
                    <a:pt x="1453" y="1561"/>
                    <a:pt x="1453" y="1563"/>
                    <a:pt x="1452" y="1563"/>
                  </a:cubicBezTo>
                  <a:close/>
                  <a:moveTo>
                    <a:pt x="1452" y="1566"/>
                  </a:moveTo>
                  <a:cubicBezTo>
                    <a:pt x="1451" y="1566"/>
                    <a:pt x="1451" y="1565"/>
                    <a:pt x="1452" y="1565"/>
                  </a:cubicBezTo>
                  <a:cubicBezTo>
                    <a:pt x="1452" y="1564"/>
                    <a:pt x="1453" y="1564"/>
                    <a:pt x="1453" y="1565"/>
                  </a:cubicBezTo>
                  <a:cubicBezTo>
                    <a:pt x="1453" y="1565"/>
                    <a:pt x="1453" y="1566"/>
                    <a:pt x="1453" y="1566"/>
                  </a:cubicBezTo>
                  <a:cubicBezTo>
                    <a:pt x="1453" y="1566"/>
                    <a:pt x="1452" y="1566"/>
                    <a:pt x="1452" y="1566"/>
                  </a:cubicBezTo>
                  <a:close/>
                  <a:moveTo>
                    <a:pt x="1453" y="1568"/>
                  </a:moveTo>
                  <a:cubicBezTo>
                    <a:pt x="1453" y="1568"/>
                    <a:pt x="1454" y="1570"/>
                    <a:pt x="1454" y="1573"/>
                  </a:cubicBezTo>
                  <a:cubicBezTo>
                    <a:pt x="1454" y="1576"/>
                    <a:pt x="1453" y="1578"/>
                    <a:pt x="1453" y="1578"/>
                  </a:cubicBezTo>
                  <a:cubicBezTo>
                    <a:pt x="1453" y="1578"/>
                    <a:pt x="1452" y="1576"/>
                    <a:pt x="1452" y="1573"/>
                  </a:cubicBezTo>
                  <a:cubicBezTo>
                    <a:pt x="1452" y="1570"/>
                    <a:pt x="1452" y="1568"/>
                    <a:pt x="1453" y="1568"/>
                  </a:cubicBezTo>
                  <a:close/>
                  <a:moveTo>
                    <a:pt x="1458" y="1559"/>
                  </a:moveTo>
                  <a:cubicBezTo>
                    <a:pt x="1458" y="1559"/>
                    <a:pt x="1458" y="1558"/>
                    <a:pt x="1458" y="1558"/>
                  </a:cubicBezTo>
                  <a:cubicBezTo>
                    <a:pt x="1459" y="1559"/>
                    <a:pt x="1459" y="1559"/>
                    <a:pt x="1459" y="1559"/>
                  </a:cubicBezTo>
                  <a:cubicBezTo>
                    <a:pt x="1459" y="1559"/>
                    <a:pt x="1458" y="1559"/>
                    <a:pt x="1458" y="1559"/>
                  </a:cubicBezTo>
                  <a:close/>
                  <a:moveTo>
                    <a:pt x="1459" y="1564"/>
                  </a:moveTo>
                  <a:cubicBezTo>
                    <a:pt x="1462" y="1564"/>
                    <a:pt x="1465" y="1565"/>
                    <a:pt x="1465" y="1565"/>
                  </a:cubicBezTo>
                  <a:cubicBezTo>
                    <a:pt x="1465" y="1565"/>
                    <a:pt x="1462" y="1566"/>
                    <a:pt x="1459" y="1566"/>
                  </a:cubicBezTo>
                  <a:cubicBezTo>
                    <a:pt x="1457" y="1566"/>
                    <a:pt x="1454" y="1566"/>
                    <a:pt x="1454" y="1565"/>
                  </a:cubicBezTo>
                  <a:cubicBezTo>
                    <a:pt x="1454" y="1565"/>
                    <a:pt x="1457" y="1564"/>
                    <a:pt x="1459" y="1564"/>
                  </a:cubicBezTo>
                  <a:close/>
                  <a:moveTo>
                    <a:pt x="1642" y="1321"/>
                  </a:moveTo>
                  <a:cubicBezTo>
                    <a:pt x="1648" y="1320"/>
                    <a:pt x="1648" y="1320"/>
                    <a:pt x="1648" y="1320"/>
                  </a:cubicBezTo>
                  <a:cubicBezTo>
                    <a:pt x="1648" y="1320"/>
                    <a:pt x="1648" y="1320"/>
                    <a:pt x="1648" y="1320"/>
                  </a:cubicBezTo>
                  <a:cubicBezTo>
                    <a:pt x="1642" y="1322"/>
                    <a:pt x="1642" y="1322"/>
                    <a:pt x="1642" y="1322"/>
                  </a:cubicBezTo>
                  <a:cubicBezTo>
                    <a:pt x="1648" y="1327"/>
                    <a:pt x="1648" y="1327"/>
                    <a:pt x="1648" y="1327"/>
                  </a:cubicBezTo>
                  <a:cubicBezTo>
                    <a:pt x="1648" y="1327"/>
                    <a:pt x="1648" y="1327"/>
                    <a:pt x="1649" y="1327"/>
                  </a:cubicBezTo>
                  <a:cubicBezTo>
                    <a:pt x="1649" y="1327"/>
                    <a:pt x="1649" y="1328"/>
                    <a:pt x="1649" y="1328"/>
                  </a:cubicBezTo>
                  <a:cubicBezTo>
                    <a:pt x="1648" y="1328"/>
                    <a:pt x="1648" y="1328"/>
                    <a:pt x="1648" y="1328"/>
                  </a:cubicBezTo>
                  <a:cubicBezTo>
                    <a:pt x="1647" y="1328"/>
                    <a:pt x="1647" y="1327"/>
                    <a:pt x="1647" y="1327"/>
                  </a:cubicBezTo>
                  <a:cubicBezTo>
                    <a:pt x="1641" y="1322"/>
                    <a:pt x="1641" y="1322"/>
                    <a:pt x="1641" y="1322"/>
                  </a:cubicBezTo>
                  <a:cubicBezTo>
                    <a:pt x="1643" y="1328"/>
                    <a:pt x="1643" y="1328"/>
                    <a:pt x="1643" y="1328"/>
                  </a:cubicBezTo>
                  <a:cubicBezTo>
                    <a:pt x="1643" y="1328"/>
                    <a:pt x="1643" y="1328"/>
                    <a:pt x="1643" y="1328"/>
                  </a:cubicBezTo>
                  <a:cubicBezTo>
                    <a:pt x="1641" y="1322"/>
                    <a:pt x="1641" y="1322"/>
                    <a:pt x="1641" y="1322"/>
                  </a:cubicBezTo>
                  <a:cubicBezTo>
                    <a:pt x="1641" y="1322"/>
                    <a:pt x="1641" y="1322"/>
                    <a:pt x="1641" y="1322"/>
                  </a:cubicBezTo>
                  <a:cubicBezTo>
                    <a:pt x="1641" y="1322"/>
                    <a:pt x="1641" y="1322"/>
                    <a:pt x="1641" y="1322"/>
                  </a:cubicBezTo>
                  <a:cubicBezTo>
                    <a:pt x="1639" y="1329"/>
                    <a:pt x="1639" y="1329"/>
                    <a:pt x="1639" y="1329"/>
                  </a:cubicBezTo>
                  <a:cubicBezTo>
                    <a:pt x="1639" y="1329"/>
                    <a:pt x="1639" y="1330"/>
                    <a:pt x="1639" y="1330"/>
                  </a:cubicBezTo>
                  <a:cubicBezTo>
                    <a:pt x="1639" y="1331"/>
                    <a:pt x="1639" y="1331"/>
                    <a:pt x="1638" y="1331"/>
                  </a:cubicBezTo>
                  <a:cubicBezTo>
                    <a:pt x="1638" y="1331"/>
                    <a:pt x="1638" y="1330"/>
                    <a:pt x="1638" y="1330"/>
                  </a:cubicBezTo>
                  <a:cubicBezTo>
                    <a:pt x="1638" y="1329"/>
                    <a:pt x="1638" y="1329"/>
                    <a:pt x="1638" y="1329"/>
                  </a:cubicBezTo>
                  <a:cubicBezTo>
                    <a:pt x="1641" y="1322"/>
                    <a:pt x="1641" y="1322"/>
                    <a:pt x="1641" y="1322"/>
                  </a:cubicBezTo>
                  <a:cubicBezTo>
                    <a:pt x="1636" y="1326"/>
                    <a:pt x="1636" y="1326"/>
                    <a:pt x="1636" y="1326"/>
                  </a:cubicBezTo>
                  <a:cubicBezTo>
                    <a:pt x="1636" y="1325"/>
                    <a:pt x="1636" y="1325"/>
                    <a:pt x="1636" y="1325"/>
                  </a:cubicBezTo>
                  <a:cubicBezTo>
                    <a:pt x="1641" y="1322"/>
                    <a:pt x="1641" y="1322"/>
                    <a:pt x="1641" y="1322"/>
                  </a:cubicBezTo>
                  <a:cubicBezTo>
                    <a:pt x="1633" y="1322"/>
                    <a:pt x="1633" y="1322"/>
                    <a:pt x="1633" y="1322"/>
                  </a:cubicBezTo>
                  <a:cubicBezTo>
                    <a:pt x="1633" y="1323"/>
                    <a:pt x="1633" y="1323"/>
                    <a:pt x="1632" y="1323"/>
                  </a:cubicBezTo>
                  <a:cubicBezTo>
                    <a:pt x="1632" y="1323"/>
                    <a:pt x="1631" y="1323"/>
                    <a:pt x="1631" y="1322"/>
                  </a:cubicBezTo>
                  <a:cubicBezTo>
                    <a:pt x="1631" y="1322"/>
                    <a:pt x="1632" y="1322"/>
                    <a:pt x="1632" y="1322"/>
                  </a:cubicBezTo>
                  <a:cubicBezTo>
                    <a:pt x="1632" y="1322"/>
                    <a:pt x="1633" y="1322"/>
                    <a:pt x="1633" y="1322"/>
                  </a:cubicBezTo>
                  <a:cubicBezTo>
                    <a:pt x="1641" y="1321"/>
                    <a:pt x="1641" y="1321"/>
                    <a:pt x="1641" y="1321"/>
                  </a:cubicBezTo>
                  <a:cubicBezTo>
                    <a:pt x="1636" y="1317"/>
                    <a:pt x="1636" y="1317"/>
                    <a:pt x="1636" y="1317"/>
                  </a:cubicBezTo>
                  <a:cubicBezTo>
                    <a:pt x="1636" y="1317"/>
                    <a:pt x="1636" y="1317"/>
                    <a:pt x="1636" y="1317"/>
                  </a:cubicBezTo>
                  <a:cubicBezTo>
                    <a:pt x="1641" y="1321"/>
                    <a:pt x="1641" y="1321"/>
                    <a:pt x="1641" y="1321"/>
                  </a:cubicBezTo>
                  <a:cubicBezTo>
                    <a:pt x="1638" y="1314"/>
                    <a:pt x="1638" y="1314"/>
                    <a:pt x="1638" y="1314"/>
                  </a:cubicBezTo>
                  <a:cubicBezTo>
                    <a:pt x="1637" y="1314"/>
                    <a:pt x="1637" y="1314"/>
                    <a:pt x="1637" y="1314"/>
                  </a:cubicBezTo>
                  <a:cubicBezTo>
                    <a:pt x="1636" y="1313"/>
                    <a:pt x="1636" y="1313"/>
                    <a:pt x="1637" y="1313"/>
                  </a:cubicBezTo>
                  <a:cubicBezTo>
                    <a:pt x="1637" y="1312"/>
                    <a:pt x="1638" y="1312"/>
                    <a:pt x="1638" y="1313"/>
                  </a:cubicBezTo>
                  <a:cubicBezTo>
                    <a:pt x="1638" y="1313"/>
                    <a:pt x="1638" y="1313"/>
                    <a:pt x="1638" y="1314"/>
                  </a:cubicBezTo>
                  <a:cubicBezTo>
                    <a:pt x="1638" y="1314"/>
                    <a:pt x="1638" y="1314"/>
                    <a:pt x="1638" y="1314"/>
                  </a:cubicBezTo>
                  <a:cubicBezTo>
                    <a:pt x="1641" y="1321"/>
                    <a:pt x="1641" y="1321"/>
                    <a:pt x="1641" y="1321"/>
                  </a:cubicBezTo>
                  <a:cubicBezTo>
                    <a:pt x="1643" y="1317"/>
                    <a:pt x="1643" y="1317"/>
                    <a:pt x="1643" y="1317"/>
                  </a:cubicBezTo>
                  <a:cubicBezTo>
                    <a:pt x="1643" y="1317"/>
                    <a:pt x="1643" y="1317"/>
                    <a:pt x="1643" y="1317"/>
                  </a:cubicBezTo>
                  <a:cubicBezTo>
                    <a:pt x="1642" y="1321"/>
                    <a:pt x="1642" y="1321"/>
                    <a:pt x="1642" y="1321"/>
                  </a:cubicBezTo>
                  <a:cubicBezTo>
                    <a:pt x="1648" y="1317"/>
                    <a:pt x="1648" y="1317"/>
                    <a:pt x="1648" y="1317"/>
                  </a:cubicBezTo>
                  <a:cubicBezTo>
                    <a:pt x="1648" y="1317"/>
                    <a:pt x="1648" y="1317"/>
                    <a:pt x="1648" y="1317"/>
                  </a:cubicBezTo>
                  <a:cubicBezTo>
                    <a:pt x="1648" y="1317"/>
                    <a:pt x="1649" y="1316"/>
                    <a:pt x="1649" y="1316"/>
                  </a:cubicBezTo>
                  <a:cubicBezTo>
                    <a:pt x="1650" y="1316"/>
                    <a:pt x="1650" y="1316"/>
                    <a:pt x="1650" y="1317"/>
                  </a:cubicBezTo>
                  <a:cubicBezTo>
                    <a:pt x="1650" y="1317"/>
                    <a:pt x="1650" y="1318"/>
                    <a:pt x="1649" y="1318"/>
                  </a:cubicBezTo>
                  <a:cubicBezTo>
                    <a:pt x="1649" y="1318"/>
                    <a:pt x="1649" y="1318"/>
                    <a:pt x="1649" y="1317"/>
                  </a:cubicBezTo>
                  <a:cubicBezTo>
                    <a:pt x="1642" y="1321"/>
                    <a:pt x="1642" y="1321"/>
                    <a:pt x="1642" y="1321"/>
                  </a:cubicBezTo>
                  <a:close/>
                  <a:moveTo>
                    <a:pt x="1595" y="1378"/>
                  </a:moveTo>
                  <a:cubicBezTo>
                    <a:pt x="1595" y="1379"/>
                    <a:pt x="1595" y="1379"/>
                    <a:pt x="1595" y="1379"/>
                  </a:cubicBezTo>
                  <a:cubicBezTo>
                    <a:pt x="1582" y="1375"/>
                    <a:pt x="1582" y="1375"/>
                    <a:pt x="1582" y="1375"/>
                  </a:cubicBezTo>
                  <a:cubicBezTo>
                    <a:pt x="1592" y="1387"/>
                    <a:pt x="1592" y="1387"/>
                    <a:pt x="1592" y="1387"/>
                  </a:cubicBezTo>
                  <a:cubicBezTo>
                    <a:pt x="1593" y="1386"/>
                    <a:pt x="1594" y="1386"/>
                    <a:pt x="1595" y="1387"/>
                  </a:cubicBezTo>
                  <a:cubicBezTo>
                    <a:pt x="1595" y="1388"/>
                    <a:pt x="1595" y="1389"/>
                    <a:pt x="1594" y="1390"/>
                  </a:cubicBezTo>
                  <a:cubicBezTo>
                    <a:pt x="1594" y="1390"/>
                    <a:pt x="1593" y="1390"/>
                    <a:pt x="1592" y="1389"/>
                  </a:cubicBezTo>
                  <a:cubicBezTo>
                    <a:pt x="1592" y="1389"/>
                    <a:pt x="1592" y="1388"/>
                    <a:pt x="1592" y="1387"/>
                  </a:cubicBezTo>
                  <a:cubicBezTo>
                    <a:pt x="1582" y="1375"/>
                    <a:pt x="1582" y="1375"/>
                    <a:pt x="1582" y="1375"/>
                  </a:cubicBezTo>
                  <a:cubicBezTo>
                    <a:pt x="1580" y="1389"/>
                    <a:pt x="1580" y="1389"/>
                    <a:pt x="1580" y="1389"/>
                  </a:cubicBezTo>
                  <a:cubicBezTo>
                    <a:pt x="1580" y="1389"/>
                    <a:pt x="1580" y="1389"/>
                    <a:pt x="1580" y="1389"/>
                  </a:cubicBezTo>
                  <a:cubicBezTo>
                    <a:pt x="1581" y="1375"/>
                    <a:pt x="1581" y="1375"/>
                    <a:pt x="1581" y="1375"/>
                  </a:cubicBezTo>
                  <a:cubicBezTo>
                    <a:pt x="1573" y="1389"/>
                    <a:pt x="1573" y="1389"/>
                    <a:pt x="1573" y="1389"/>
                  </a:cubicBezTo>
                  <a:cubicBezTo>
                    <a:pt x="1573" y="1389"/>
                    <a:pt x="1573" y="1390"/>
                    <a:pt x="1573" y="1390"/>
                  </a:cubicBezTo>
                  <a:cubicBezTo>
                    <a:pt x="1573" y="1391"/>
                    <a:pt x="1572" y="1392"/>
                    <a:pt x="1571" y="1392"/>
                  </a:cubicBezTo>
                  <a:cubicBezTo>
                    <a:pt x="1570" y="1391"/>
                    <a:pt x="1570" y="1391"/>
                    <a:pt x="1570" y="1390"/>
                  </a:cubicBezTo>
                  <a:cubicBezTo>
                    <a:pt x="1570" y="1389"/>
                    <a:pt x="1571" y="1388"/>
                    <a:pt x="1572" y="1388"/>
                  </a:cubicBezTo>
                  <a:cubicBezTo>
                    <a:pt x="1572" y="1388"/>
                    <a:pt x="1572" y="1388"/>
                    <a:pt x="1572" y="1388"/>
                  </a:cubicBezTo>
                  <a:cubicBezTo>
                    <a:pt x="1581" y="1374"/>
                    <a:pt x="1581" y="1374"/>
                    <a:pt x="1581" y="1374"/>
                  </a:cubicBezTo>
                  <a:cubicBezTo>
                    <a:pt x="1569" y="1377"/>
                    <a:pt x="1569" y="1377"/>
                    <a:pt x="1569" y="1377"/>
                  </a:cubicBezTo>
                  <a:cubicBezTo>
                    <a:pt x="1569" y="1377"/>
                    <a:pt x="1569" y="1377"/>
                    <a:pt x="1569" y="1377"/>
                  </a:cubicBezTo>
                  <a:cubicBezTo>
                    <a:pt x="1580" y="1374"/>
                    <a:pt x="1580" y="1374"/>
                    <a:pt x="1580" y="1374"/>
                  </a:cubicBezTo>
                  <a:cubicBezTo>
                    <a:pt x="1566" y="1366"/>
                    <a:pt x="1566" y="1366"/>
                    <a:pt x="1566" y="1366"/>
                  </a:cubicBezTo>
                  <a:cubicBezTo>
                    <a:pt x="1566" y="1366"/>
                    <a:pt x="1566" y="1366"/>
                    <a:pt x="1565" y="1367"/>
                  </a:cubicBezTo>
                  <a:cubicBezTo>
                    <a:pt x="1565" y="1367"/>
                    <a:pt x="1564" y="1367"/>
                    <a:pt x="1563" y="1366"/>
                  </a:cubicBezTo>
                  <a:cubicBezTo>
                    <a:pt x="1563" y="1366"/>
                    <a:pt x="1563" y="1365"/>
                    <a:pt x="1563" y="1364"/>
                  </a:cubicBezTo>
                  <a:cubicBezTo>
                    <a:pt x="1564" y="1363"/>
                    <a:pt x="1565" y="1363"/>
                    <a:pt x="1566" y="1364"/>
                  </a:cubicBezTo>
                  <a:cubicBezTo>
                    <a:pt x="1566" y="1365"/>
                    <a:pt x="1566" y="1365"/>
                    <a:pt x="1566" y="1366"/>
                  </a:cubicBezTo>
                  <a:cubicBezTo>
                    <a:pt x="1581" y="1373"/>
                    <a:pt x="1581" y="1373"/>
                    <a:pt x="1581" y="1373"/>
                  </a:cubicBezTo>
                  <a:cubicBezTo>
                    <a:pt x="1581" y="1373"/>
                    <a:pt x="1581" y="1373"/>
                    <a:pt x="1581" y="1373"/>
                  </a:cubicBezTo>
                  <a:cubicBezTo>
                    <a:pt x="1571" y="1363"/>
                    <a:pt x="1571" y="1363"/>
                    <a:pt x="1571" y="1363"/>
                  </a:cubicBezTo>
                  <a:cubicBezTo>
                    <a:pt x="1571" y="1363"/>
                    <a:pt x="1571" y="1363"/>
                    <a:pt x="1571" y="1363"/>
                  </a:cubicBezTo>
                  <a:cubicBezTo>
                    <a:pt x="1581" y="1372"/>
                    <a:pt x="1581" y="1372"/>
                    <a:pt x="1581" y="1372"/>
                  </a:cubicBezTo>
                  <a:cubicBezTo>
                    <a:pt x="1583" y="1356"/>
                    <a:pt x="1583" y="1356"/>
                    <a:pt x="1583" y="1356"/>
                  </a:cubicBezTo>
                  <a:cubicBezTo>
                    <a:pt x="1582" y="1356"/>
                    <a:pt x="1582" y="1355"/>
                    <a:pt x="1582" y="1354"/>
                  </a:cubicBezTo>
                  <a:cubicBezTo>
                    <a:pt x="1582" y="1353"/>
                    <a:pt x="1583" y="1353"/>
                    <a:pt x="1584" y="1353"/>
                  </a:cubicBezTo>
                  <a:cubicBezTo>
                    <a:pt x="1585" y="1353"/>
                    <a:pt x="1585" y="1354"/>
                    <a:pt x="1585" y="1355"/>
                  </a:cubicBezTo>
                  <a:cubicBezTo>
                    <a:pt x="1585" y="1356"/>
                    <a:pt x="1584" y="1356"/>
                    <a:pt x="1584" y="1356"/>
                  </a:cubicBezTo>
                  <a:cubicBezTo>
                    <a:pt x="1581" y="1373"/>
                    <a:pt x="1581" y="1373"/>
                    <a:pt x="1581" y="1373"/>
                  </a:cubicBezTo>
                  <a:cubicBezTo>
                    <a:pt x="1590" y="1363"/>
                    <a:pt x="1590" y="1363"/>
                    <a:pt x="1590" y="1363"/>
                  </a:cubicBezTo>
                  <a:cubicBezTo>
                    <a:pt x="1591" y="1364"/>
                    <a:pt x="1591" y="1364"/>
                    <a:pt x="1591" y="1364"/>
                  </a:cubicBezTo>
                  <a:cubicBezTo>
                    <a:pt x="1582" y="1373"/>
                    <a:pt x="1582" y="1373"/>
                    <a:pt x="1582" y="1373"/>
                  </a:cubicBezTo>
                  <a:cubicBezTo>
                    <a:pt x="1582" y="1373"/>
                    <a:pt x="1582" y="1373"/>
                    <a:pt x="1582" y="1373"/>
                  </a:cubicBezTo>
                  <a:cubicBezTo>
                    <a:pt x="1582" y="1373"/>
                    <a:pt x="1582" y="1373"/>
                    <a:pt x="1582" y="1373"/>
                  </a:cubicBezTo>
                  <a:cubicBezTo>
                    <a:pt x="1597" y="1369"/>
                    <a:pt x="1597" y="1369"/>
                    <a:pt x="1597" y="1369"/>
                  </a:cubicBezTo>
                  <a:cubicBezTo>
                    <a:pt x="1597" y="1368"/>
                    <a:pt x="1598" y="1367"/>
                    <a:pt x="1599" y="1367"/>
                  </a:cubicBezTo>
                  <a:cubicBezTo>
                    <a:pt x="1599" y="1367"/>
                    <a:pt x="1600" y="1367"/>
                    <a:pt x="1601" y="1368"/>
                  </a:cubicBezTo>
                  <a:cubicBezTo>
                    <a:pt x="1601" y="1369"/>
                    <a:pt x="1600" y="1370"/>
                    <a:pt x="1599" y="1370"/>
                  </a:cubicBezTo>
                  <a:cubicBezTo>
                    <a:pt x="1599" y="1370"/>
                    <a:pt x="1598" y="1370"/>
                    <a:pt x="1598" y="1370"/>
                  </a:cubicBezTo>
                  <a:cubicBezTo>
                    <a:pt x="1582" y="1374"/>
                    <a:pt x="1582" y="1374"/>
                    <a:pt x="1582" y="1374"/>
                  </a:cubicBezTo>
                  <a:lnTo>
                    <a:pt x="1595" y="1378"/>
                  </a:lnTo>
                  <a:close/>
                  <a:moveTo>
                    <a:pt x="1758" y="1191"/>
                  </a:moveTo>
                  <a:cubicBezTo>
                    <a:pt x="1756" y="1197"/>
                    <a:pt x="1755" y="1203"/>
                    <a:pt x="1754" y="1209"/>
                  </a:cubicBezTo>
                  <a:cubicBezTo>
                    <a:pt x="1753" y="1209"/>
                    <a:pt x="1753" y="1210"/>
                    <a:pt x="1753" y="1211"/>
                  </a:cubicBezTo>
                  <a:cubicBezTo>
                    <a:pt x="1749" y="1217"/>
                    <a:pt x="1745" y="1224"/>
                    <a:pt x="1739" y="1229"/>
                  </a:cubicBezTo>
                  <a:cubicBezTo>
                    <a:pt x="1737" y="1231"/>
                    <a:pt x="1733" y="1233"/>
                    <a:pt x="1730" y="1235"/>
                  </a:cubicBezTo>
                  <a:cubicBezTo>
                    <a:pt x="1727" y="1236"/>
                    <a:pt x="1723" y="1237"/>
                    <a:pt x="1719" y="1238"/>
                  </a:cubicBezTo>
                  <a:cubicBezTo>
                    <a:pt x="1715" y="1238"/>
                    <a:pt x="1712" y="1240"/>
                    <a:pt x="1708" y="1240"/>
                  </a:cubicBezTo>
                  <a:cubicBezTo>
                    <a:pt x="1705" y="1242"/>
                    <a:pt x="1701" y="1243"/>
                    <a:pt x="1698" y="1245"/>
                  </a:cubicBezTo>
                  <a:cubicBezTo>
                    <a:pt x="1691" y="1250"/>
                    <a:pt x="1686" y="1255"/>
                    <a:pt x="1681" y="1261"/>
                  </a:cubicBezTo>
                  <a:cubicBezTo>
                    <a:pt x="1680" y="1262"/>
                    <a:pt x="1679" y="1264"/>
                    <a:pt x="1678" y="1265"/>
                  </a:cubicBezTo>
                  <a:cubicBezTo>
                    <a:pt x="1677" y="1264"/>
                    <a:pt x="1677" y="1264"/>
                    <a:pt x="1677" y="1264"/>
                  </a:cubicBezTo>
                  <a:cubicBezTo>
                    <a:pt x="1677" y="1265"/>
                    <a:pt x="1677" y="1265"/>
                    <a:pt x="1677" y="1265"/>
                  </a:cubicBezTo>
                  <a:cubicBezTo>
                    <a:pt x="1676" y="1266"/>
                    <a:pt x="1676" y="1266"/>
                    <a:pt x="1676" y="1266"/>
                  </a:cubicBezTo>
                  <a:cubicBezTo>
                    <a:pt x="1676" y="1266"/>
                    <a:pt x="1677" y="1265"/>
                    <a:pt x="1675" y="1266"/>
                  </a:cubicBezTo>
                  <a:cubicBezTo>
                    <a:pt x="1675" y="1266"/>
                    <a:pt x="1675" y="1266"/>
                    <a:pt x="1675" y="1266"/>
                  </a:cubicBezTo>
                  <a:cubicBezTo>
                    <a:pt x="1675" y="1266"/>
                    <a:pt x="1675" y="1266"/>
                    <a:pt x="1675" y="1266"/>
                  </a:cubicBezTo>
                  <a:cubicBezTo>
                    <a:pt x="1675" y="1266"/>
                    <a:pt x="1675" y="1266"/>
                    <a:pt x="1675" y="1266"/>
                  </a:cubicBezTo>
                  <a:cubicBezTo>
                    <a:pt x="1675" y="1266"/>
                    <a:pt x="1675" y="1266"/>
                    <a:pt x="1675" y="1266"/>
                  </a:cubicBezTo>
                  <a:cubicBezTo>
                    <a:pt x="1675" y="1267"/>
                    <a:pt x="1674" y="1267"/>
                    <a:pt x="1674" y="1267"/>
                  </a:cubicBezTo>
                  <a:cubicBezTo>
                    <a:pt x="1673" y="1267"/>
                    <a:pt x="1673" y="1268"/>
                    <a:pt x="1673" y="1268"/>
                  </a:cubicBezTo>
                  <a:cubicBezTo>
                    <a:pt x="1670" y="1268"/>
                    <a:pt x="1670" y="1268"/>
                    <a:pt x="1670" y="1268"/>
                  </a:cubicBezTo>
                  <a:cubicBezTo>
                    <a:pt x="1666" y="1269"/>
                    <a:pt x="1666" y="1269"/>
                    <a:pt x="1666" y="1269"/>
                  </a:cubicBezTo>
                  <a:cubicBezTo>
                    <a:pt x="1662" y="1271"/>
                    <a:pt x="1662" y="1271"/>
                    <a:pt x="1662" y="1271"/>
                  </a:cubicBezTo>
                  <a:cubicBezTo>
                    <a:pt x="1658" y="1272"/>
                    <a:pt x="1658" y="1272"/>
                    <a:pt x="1658" y="1272"/>
                  </a:cubicBezTo>
                  <a:cubicBezTo>
                    <a:pt x="1657" y="1273"/>
                    <a:pt x="1657" y="1273"/>
                    <a:pt x="1656" y="1273"/>
                  </a:cubicBezTo>
                  <a:cubicBezTo>
                    <a:pt x="1654" y="1274"/>
                    <a:pt x="1654" y="1274"/>
                    <a:pt x="1654" y="1274"/>
                  </a:cubicBezTo>
                  <a:cubicBezTo>
                    <a:pt x="1651" y="1275"/>
                    <a:pt x="1649" y="1277"/>
                    <a:pt x="1646" y="1278"/>
                  </a:cubicBezTo>
                  <a:cubicBezTo>
                    <a:pt x="1644" y="1280"/>
                    <a:pt x="1641" y="1281"/>
                    <a:pt x="1639" y="1283"/>
                  </a:cubicBezTo>
                  <a:cubicBezTo>
                    <a:pt x="1632" y="1288"/>
                    <a:pt x="1632" y="1288"/>
                    <a:pt x="1632" y="1288"/>
                  </a:cubicBezTo>
                  <a:cubicBezTo>
                    <a:pt x="1618" y="1299"/>
                    <a:pt x="1618" y="1299"/>
                    <a:pt x="1618" y="1299"/>
                  </a:cubicBezTo>
                  <a:cubicBezTo>
                    <a:pt x="1616" y="1301"/>
                    <a:pt x="1614" y="1302"/>
                    <a:pt x="1611" y="1304"/>
                  </a:cubicBezTo>
                  <a:cubicBezTo>
                    <a:pt x="1609" y="1306"/>
                    <a:pt x="1607" y="1308"/>
                    <a:pt x="1605" y="1310"/>
                  </a:cubicBezTo>
                  <a:cubicBezTo>
                    <a:pt x="1603" y="1313"/>
                    <a:pt x="1601" y="1315"/>
                    <a:pt x="1599" y="1318"/>
                  </a:cubicBezTo>
                  <a:cubicBezTo>
                    <a:pt x="1598" y="1320"/>
                    <a:pt x="1596" y="1323"/>
                    <a:pt x="1595" y="1326"/>
                  </a:cubicBezTo>
                  <a:cubicBezTo>
                    <a:pt x="1593" y="1331"/>
                    <a:pt x="1592" y="1337"/>
                    <a:pt x="1591" y="1343"/>
                  </a:cubicBezTo>
                  <a:cubicBezTo>
                    <a:pt x="1590" y="1350"/>
                    <a:pt x="1590" y="1350"/>
                    <a:pt x="1590" y="1350"/>
                  </a:cubicBezTo>
                  <a:cubicBezTo>
                    <a:pt x="1588" y="1347"/>
                    <a:pt x="1583" y="1345"/>
                    <a:pt x="1579" y="1346"/>
                  </a:cubicBezTo>
                  <a:cubicBezTo>
                    <a:pt x="1575" y="1348"/>
                    <a:pt x="1572" y="1352"/>
                    <a:pt x="1572" y="1357"/>
                  </a:cubicBezTo>
                  <a:cubicBezTo>
                    <a:pt x="1570" y="1355"/>
                    <a:pt x="1566" y="1354"/>
                    <a:pt x="1563" y="1355"/>
                  </a:cubicBezTo>
                  <a:cubicBezTo>
                    <a:pt x="1558" y="1357"/>
                    <a:pt x="1555" y="1363"/>
                    <a:pt x="1556" y="1368"/>
                  </a:cubicBezTo>
                  <a:cubicBezTo>
                    <a:pt x="1558" y="1373"/>
                    <a:pt x="1562" y="1377"/>
                    <a:pt x="1567" y="1376"/>
                  </a:cubicBezTo>
                  <a:cubicBezTo>
                    <a:pt x="1567" y="1376"/>
                    <a:pt x="1567" y="1376"/>
                    <a:pt x="1567" y="1376"/>
                  </a:cubicBezTo>
                  <a:cubicBezTo>
                    <a:pt x="1563" y="1379"/>
                    <a:pt x="1561" y="1384"/>
                    <a:pt x="1562" y="1389"/>
                  </a:cubicBezTo>
                  <a:cubicBezTo>
                    <a:pt x="1564" y="1395"/>
                    <a:pt x="1570" y="1398"/>
                    <a:pt x="1575" y="1397"/>
                  </a:cubicBezTo>
                  <a:cubicBezTo>
                    <a:pt x="1578" y="1396"/>
                    <a:pt x="1580" y="1393"/>
                    <a:pt x="1582" y="1391"/>
                  </a:cubicBezTo>
                  <a:cubicBezTo>
                    <a:pt x="1584" y="1396"/>
                    <a:pt x="1589" y="1399"/>
                    <a:pt x="1594" y="1397"/>
                  </a:cubicBezTo>
                  <a:cubicBezTo>
                    <a:pt x="1600" y="1396"/>
                    <a:pt x="1603" y="1390"/>
                    <a:pt x="1601" y="1384"/>
                  </a:cubicBezTo>
                  <a:cubicBezTo>
                    <a:pt x="1601" y="1383"/>
                    <a:pt x="1600" y="1381"/>
                    <a:pt x="1599" y="1380"/>
                  </a:cubicBezTo>
                  <a:cubicBezTo>
                    <a:pt x="1599" y="1380"/>
                    <a:pt x="1600" y="1380"/>
                    <a:pt x="1600" y="1380"/>
                  </a:cubicBezTo>
                  <a:cubicBezTo>
                    <a:pt x="1605" y="1378"/>
                    <a:pt x="1608" y="1372"/>
                    <a:pt x="1607" y="1367"/>
                  </a:cubicBezTo>
                  <a:cubicBezTo>
                    <a:pt x="1605" y="1361"/>
                    <a:pt x="1599" y="1357"/>
                    <a:pt x="1594" y="1359"/>
                  </a:cubicBezTo>
                  <a:cubicBezTo>
                    <a:pt x="1593" y="1359"/>
                    <a:pt x="1593" y="1359"/>
                    <a:pt x="1593" y="1359"/>
                  </a:cubicBezTo>
                  <a:cubicBezTo>
                    <a:pt x="1596" y="1344"/>
                    <a:pt x="1596" y="1344"/>
                    <a:pt x="1596" y="1344"/>
                  </a:cubicBezTo>
                  <a:cubicBezTo>
                    <a:pt x="1597" y="1338"/>
                    <a:pt x="1598" y="1333"/>
                    <a:pt x="1600" y="1328"/>
                  </a:cubicBezTo>
                  <a:cubicBezTo>
                    <a:pt x="1601" y="1325"/>
                    <a:pt x="1602" y="1323"/>
                    <a:pt x="1604" y="1321"/>
                  </a:cubicBezTo>
                  <a:cubicBezTo>
                    <a:pt x="1605" y="1318"/>
                    <a:pt x="1607" y="1316"/>
                    <a:pt x="1609" y="1314"/>
                  </a:cubicBezTo>
                  <a:cubicBezTo>
                    <a:pt x="1611" y="1313"/>
                    <a:pt x="1613" y="1311"/>
                    <a:pt x="1615" y="1309"/>
                  </a:cubicBezTo>
                  <a:cubicBezTo>
                    <a:pt x="1617" y="1307"/>
                    <a:pt x="1620" y="1305"/>
                    <a:pt x="1622" y="1304"/>
                  </a:cubicBezTo>
                  <a:cubicBezTo>
                    <a:pt x="1636" y="1294"/>
                    <a:pt x="1636" y="1294"/>
                    <a:pt x="1636" y="1294"/>
                  </a:cubicBezTo>
                  <a:cubicBezTo>
                    <a:pt x="1643" y="1289"/>
                    <a:pt x="1643" y="1289"/>
                    <a:pt x="1643" y="1289"/>
                  </a:cubicBezTo>
                  <a:cubicBezTo>
                    <a:pt x="1645" y="1287"/>
                    <a:pt x="1647" y="1286"/>
                    <a:pt x="1650" y="1285"/>
                  </a:cubicBezTo>
                  <a:cubicBezTo>
                    <a:pt x="1652" y="1283"/>
                    <a:pt x="1655" y="1282"/>
                    <a:pt x="1657" y="1281"/>
                  </a:cubicBezTo>
                  <a:cubicBezTo>
                    <a:pt x="1659" y="1280"/>
                    <a:pt x="1659" y="1280"/>
                    <a:pt x="1659" y="1280"/>
                  </a:cubicBezTo>
                  <a:cubicBezTo>
                    <a:pt x="1659" y="1280"/>
                    <a:pt x="1660" y="1279"/>
                    <a:pt x="1661" y="1279"/>
                  </a:cubicBezTo>
                  <a:cubicBezTo>
                    <a:pt x="1665" y="1278"/>
                    <a:pt x="1665" y="1278"/>
                    <a:pt x="1665" y="1278"/>
                  </a:cubicBezTo>
                  <a:cubicBezTo>
                    <a:pt x="1669" y="1277"/>
                    <a:pt x="1669" y="1277"/>
                    <a:pt x="1669" y="1277"/>
                  </a:cubicBezTo>
                  <a:cubicBezTo>
                    <a:pt x="1670" y="1277"/>
                    <a:pt x="1670" y="1277"/>
                    <a:pt x="1670" y="1277"/>
                  </a:cubicBezTo>
                  <a:cubicBezTo>
                    <a:pt x="1669" y="1278"/>
                    <a:pt x="1669" y="1279"/>
                    <a:pt x="1668" y="1280"/>
                  </a:cubicBezTo>
                  <a:cubicBezTo>
                    <a:pt x="1664" y="1286"/>
                    <a:pt x="1660" y="1293"/>
                    <a:pt x="1656" y="1299"/>
                  </a:cubicBezTo>
                  <a:cubicBezTo>
                    <a:pt x="1654" y="1302"/>
                    <a:pt x="1652" y="1305"/>
                    <a:pt x="1650" y="1308"/>
                  </a:cubicBezTo>
                  <a:cubicBezTo>
                    <a:pt x="1648" y="1309"/>
                    <a:pt x="1647" y="1311"/>
                    <a:pt x="1646" y="1312"/>
                  </a:cubicBezTo>
                  <a:cubicBezTo>
                    <a:pt x="1644" y="1314"/>
                    <a:pt x="1644" y="1314"/>
                    <a:pt x="1644" y="1314"/>
                  </a:cubicBezTo>
                  <a:cubicBezTo>
                    <a:pt x="1644" y="1314"/>
                    <a:pt x="1644" y="1314"/>
                    <a:pt x="1644" y="1314"/>
                  </a:cubicBezTo>
                  <a:cubicBezTo>
                    <a:pt x="1644" y="1312"/>
                    <a:pt x="1642" y="1310"/>
                    <a:pt x="1640" y="1310"/>
                  </a:cubicBezTo>
                  <a:cubicBezTo>
                    <a:pt x="1637" y="1309"/>
                    <a:pt x="1635" y="1310"/>
                    <a:pt x="1634" y="1313"/>
                  </a:cubicBezTo>
                  <a:cubicBezTo>
                    <a:pt x="1633" y="1314"/>
                    <a:pt x="1634" y="1316"/>
                    <a:pt x="1634" y="1317"/>
                  </a:cubicBezTo>
                  <a:cubicBezTo>
                    <a:pt x="1632" y="1316"/>
                    <a:pt x="1629" y="1318"/>
                    <a:pt x="1628" y="1320"/>
                  </a:cubicBezTo>
                  <a:cubicBezTo>
                    <a:pt x="1627" y="1323"/>
                    <a:pt x="1629" y="1326"/>
                    <a:pt x="1632" y="1327"/>
                  </a:cubicBezTo>
                  <a:cubicBezTo>
                    <a:pt x="1632" y="1327"/>
                    <a:pt x="1633" y="1327"/>
                    <a:pt x="1634" y="1327"/>
                  </a:cubicBezTo>
                  <a:cubicBezTo>
                    <a:pt x="1634" y="1327"/>
                    <a:pt x="1634" y="1327"/>
                    <a:pt x="1634" y="1327"/>
                  </a:cubicBezTo>
                  <a:cubicBezTo>
                    <a:pt x="1633" y="1330"/>
                    <a:pt x="1634" y="1333"/>
                    <a:pt x="1637" y="1334"/>
                  </a:cubicBezTo>
                  <a:cubicBezTo>
                    <a:pt x="1640" y="1334"/>
                    <a:pt x="1643" y="1333"/>
                    <a:pt x="1644" y="1330"/>
                  </a:cubicBezTo>
                  <a:cubicBezTo>
                    <a:pt x="1644" y="1330"/>
                    <a:pt x="1644" y="1330"/>
                    <a:pt x="1644" y="1330"/>
                  </a:cubicBezTo>
                  <a:cubicBezTo>
                    <a:pt x="1645" y="1330"/>
                    <a:pt x="1645" y="1331"/>
                    <a:pt x="1646" y="1331"/>
                  </a:cubicBezTo>
                  <a:cubicBezTo>
                    <a:pt x="1649" y="1332"/>
                    <a:pt x="1652" y="1331"/>
                    <a:pt x="1653" y="1328"/>
                  </a:cubicBezTo>
                  <a:cubicBezTo>
                    <a:pt x="1653" y="1326"/>
                    <a:pt x="1652" y="1324"/>
                    <a:pt x="1650" y="1322"/>
                  </a:cubicBezTo>
                  <a:cubicBezTo>
                    <a:pt x="1652" y="1322"/>
                    <a:pt x="1653" y="1321"/>
                    <a:pt x="1654" y="1319"/>
                  </a:cubicBezTo>
                  <a:cubicBezTo>
                    <a:pt x="1654" y="1317"/>
                    <a:pt x="1653" y="1315"/>
                    <a:pt x="1651" y="1313"/>
                  </a:cubicBezTo>
                  <a:cubicBezTo>
                    <a:pt x="1652" y="1313"/>
                    <a:pt x="1653" y="1312"/>
                    <a:pt x="1653" y="1311"/>
                  </a:cubicBezTo>
                  <a:cubicBezTo>
                    <a:pt x="1656" y="1308"/>
                    <a:pt x="1659" y="1305"/>
                    <a:pt x="1661" y="1302"/>
                  </a:cubicBezTo>
                  <a:cubicBezTo>
                    <a:pt x="1666" y="1296"/>
                    <a:pt x="1670" y="1289"/>
                    <a:pt x="1674" y="1283"/>
                  </a:cubicBezTo>
                  <a:cubicBezTo>
                    <a:pt x="1679" y="1276"/>
                    <a:pt x="1683" y="1270"/>
                    <a:pt x="1688" y="1265"/>
                  </a:cubicBezTo>
                  <a:cubicBezTo>
                    <a:pt x="1693" y="1259"/>
                    <a:pt x="1699" y="1255"/>
                    <a:pt x="1706" y="1252"/>
                  </a:cubicBezTo>
                  <a:cubicBezTo>
                    <a:pt x="1707" y="1251"/>
                    <a:pt x="1709" y="1250"/>
                    <a:pt x="1711" y="1250"/>
                  </a:cubicBezTo>
                  <a:cubicBezTo>
                    <a:pt x="1716" y="1249"/>
                    <a:pt x="1716" y="1249"/>
                    <a:pt x="1716" y="1249"/>
                  </a:cubicBezTo>
                  <a:cubicBezTo>
                    <a:pt x="1717" y="1248"/>
                    <a:pt x="1718" y="1248"/>
                    <a:pt x="1719" y="1248"/>
                  </a:cubicBezTo>
                  <a:cubicBezTo>
                    <a:pt x="1720" y="1248"/>
                    <a:pt x="1720" y="1248"/>
                    <a:pt x="1720" y="1248"/>
                  </a:cubicBezTo>
                  <a:cubicBezTo>
                    <a:pt x="1724" y="1255"/>
                    <a:pt x="1724" y="1255"/>
                    <a:pt x="1724" y="1255"/>
                  </a:cubicBezTo>
                  <a:cubicBezTo>
                    <a:pt x="1725" y="1258"/>
                    <a:pt x="1727" y="1260"/>
                    <a:pt x="1727" y="1263"/>
                  </a:cubicBezTo>
                  <a:cubicBezTo>
                    <a:pt x="1728" y="1265"/>
                    <a:pt x="1728" y="1268"/>
                    <a:pt x="1728" y="1271"/>
                  </a:cubicBezTo>
                  <a:cubicBezTo>
                    <a:pt x="1727" y="1276"/>
                    <a:pt x="1726" y="1282"/>
                    <a:pt x="1725" y="1287"/>
                  </a:cubicBezTo>
                  <a:cubicBezTo>
                    <a:pt x="1724" y="1290"/>
                    <a:pt x="1724" y="1293"/>
                    <a:pt x="1724" y="1296"/>
                  </a:cubicBezTo>
                  <a:cubicBezTo>
                    <a:pt x="1724" y="1299"/>
                    <a:pt x="1724" y="1301"/>
                    <a:pt x="1724" y="1304"/>
                  </a:cubicBezTo>
                  <a:cubicBezTo>
                    <a:pt x="1725" y="1309"/>
                    <a:pt x="1726" y="1314"/>
                    <a:pt x="1727" y="1319"/>
                  </a:cubicBezTo>
                  <a:cubicBezTo>
                    <a:pt x="1726" y="1321"/>
                    <a:pt x="1725" y="1323"/>
                    <a:pt x="1723" y="1326"/>
                  </a:cubicBezTo>
                  <a:cubicBezTo>
                    <a:pt x="1719" y="1334"/>
                    <a:pt x="1714" y="1342"/>
                    <a:pt x="1709" y="1350"/>
                  </a:cubicBezTo>
                  <a:cubicBezTo>
                    <a:pt x="1704" y="1358"/>
                    <a:pt x="1704" y="1358"/>
                    <a:pt x="1704" y="1358"/>
                  </a:cubicBezTo>
                  <a:cubicBezTo>
                    <a:pt x="1703" y="1358"/>
                    <a:pt x="1701" y="1358"/>
                    <a:pt x="1700" y="1359"/>
                  </a:cubicBezTo>
                  <a:cubicBezTo>
                    <a:pt x="1700" y="1359"/>
                    <a:pt x="1700" y="1361"/>
                    <a:pt x="1701" y="1365"/>
                  </a:cubicBezTo>
                  <a:cubicBezTo>
                    <a:pt x="1695" y="1374"/>
                    <a:pt x="1695" y="1374"/>
                    <a:pt x="1695" y="1374"/>
                  </a:cubicBezTo>
                  <a:cubicBezTo>
                    <a:pt x="1681" y="1398"/>
                    <a:pt x="1681" y="1398"/>
                    <a:pt x="1681" y="1398"/>
                  </a:cubicBezTo>
                  <a:cubicBezTo>
                    <a:pt x="1676" y="1406"/>
                    <a:pt x="1671" y="1414"/>
                    <a:pt x="1666" y="1422"/>
                  </a:cubicBezTo>
                  <a:cubicBezTo>
                    <a:pt x="1660" y="1429"/>
                    <a:pt x="1654" y="1436"/>
                    <a:pt x="1647" y="1442"/>
                  </a:cubicBezTo>
                  <a:cubicBezTo>
                    <a:pt x="1640" y="1449"/>
                    <a:pt x="1633" y="1455"/>
                    <a:pt x="1627" y="1462"/>
                  </a:cubicBezTo>
                  <a:cubicBezTo>
                    <a:pt x="1620" y="1468"/>
                    <a:pt x="1614" y="1475"/>
                    <a:pt x="1609" y="1483"/>
                  </a:cubicBezTo>
                  <a:cubicBezTo>
                    <a:pt x="1606" y="1487"/>
                    <a:pt x="1603" y="1491"/>
                    <a:pt x="1601" y="1495"/>
                  </a:cubicBezTo>
                  <a:cubicBezTo>
                    <a:pt x="1599" y="1497"/>
                    <a:pt x="1598" y="1498"/>
                    <a:pt x="1596" y="1500"/>
                  </a:cubicBezTo>
                  <a:cubicBezTo>
                    <a:pt x="1595" y="1502"/>
                    <a:pt x="1593" y="1503"/>
                    <a:pt x="1592" y="1505"/>
                  </a:cubicBezTo>
                  <a:cubicBezTo>
                    <a:pt x="1591" y="1505"/>
                    <a:pt x="1591" y="1505"/>
                    <a:pt x="1591" y="1505"/>
                  </a:cubicBezTo>
                  <a:cubicBezTo>
                    <a:pt x="1589" y="1507"/>
                    <a:pt x="1587" y="1508"/>
                    <a:pt x="1584" y="1510"/>
                  </a:cubicBezTo>
                  <a:cubicBezTo>
                    <a:pt x="1582" y="1512"/>
                    <a:pt x="1579" y="1513"/>
                    <a:pt x="1576" y="1514"/>
                  </a:cubicBezTo>
                  <a:cubicBezTo>
                    <a:pt x="1571" y="1517"/>
                    <a:pt x="1565" y="1519"/>
                    <a:pt x="1560" y="1520"/>
                  </a:cubicBezTo>
                  <a:cubicBezTo>
                    <a:pt x="1548" y="1523"/>
                    <a:pt x="1536" y="1525"/>
                    <a:pt x="1524" y="1528"/>
                  </a:cubicBezTo>
                  <a:cubicBezTo>
                    <a:pt x="1513" y="1531"/>
                    <a:pt x="1501" y="1535"/>
                    <a:pt x="1490" y="1539"/>
                  </a:cubicBezTo>
                  <a:cubicBezTo>
                    <a:pt x="1487" y="1540"/>
                    <a:pt x="1484" y="1541"/>
                    <a:pt x="1481" y="1543"/>
                  </a:cubicBezTo>
                  <a:cubicBezTo>
                    <a:pt x="1473" y="1547"/>
                    <a:pt x="1473" y="1547"/>
                    <a:pt x="1473" y="1547"/>
                  </a:cubicBezTo>
                  <a:cubicBezTo>
                    <a:pt x="1465" y="1551"/>
                    <a:pt x="1465" y="1551"/>
                    <a:pt x="1465" y="1551"/>
                  </a:cubicBezTo>
                  <a:cubicBezTo>
                    <a:pt x="1463" y="1552"/>
                    <a:pt x="1461" y="1553"/>
                    <a:pt x="1460" y="1554"/>
                  </a:cubicBezTo>
                  <a:cubicBezTo>
                    <a:pt x="1460" y="1551"/>
                    <a:pt x="1460" y="1547"/>
                    <a:pt x="1457" y="1544"/>
                  </a:cubicBezTo>
                  <a:cubicBezTo>
                    <a:pt x="1457" y="1544"/>
                    <a:pt x="1455" y="1545"/>
                    <a:pt x="1453" y="1547"/>
                  </a:cubicBezTo>
                  <a:cubicBezTo>
                    <a:pt x="1453" y="1547"/>
                    <a:pt x="1451" y="1543"/>
                    <a:pt x="1449" y="1542"/>
                  </a:cubicBezTo>
                  <a:cubicBezTo>
                    <a:pt x="1449" y="1542"/>
                    <a:pt x="1442" y="1548"/>
                    <a:pt x="1443" y="1555"/>
                  </a:cubicBezTo>
                  <a:cubicBezTo>
                    <a:pt x="1436" y="1553"/>
                    <a:pt x="1430" y="1561"/>
                    <a:pt x="1430" y="1561"/>
                  </a:cubicBezTo>
                  <a:cubicBezTo>
                    <a:pt x="1431" y="1563"/>
                    <a:pt x="1434" y="1564"/>
                    <a:pt x="1434" y="1564"/>
                  </a:cubicBezTo>
                  <a:cubicBezTo>
                    <a:pt x="1433" y="1566"/>
                    <a:pt x="1432" y="1569"/>
                    <a:pt x="1432" y="1569"/>
                  </a:cubicBezTo>
                  <a:cubicBezTo>
                    <a:pt x="1437" y="1573"/>
                    <a:pt x="1443" y="1571"/>
                    <a:pt x="1446" y="1570"/>
                  </a:cubicBezTo>
                  <a:cubicBezTo>
                    <a:pt x="1445" y="1573"/>
                    <a:pt x="1443" y="1579"/>
                    <a:pt x="1447" y="1585"/>
                  </a:cubicBezTo>
                  <a:cubicBezTo>
                    <a:pt x="1447" y="1585"/>
                    <a:pt x="1450" y="1584"/>
                    <a:pt x="1451" y="1582"/>
                  </a:cubicBezTo>
                  <a:cubicBezTo>
                    <a:pt x="1451" y="1582"/>
                    <a:pt x="1453" y="1586"/>
                    <a:pt x="1455" y="1587"/>
                  </a:cubicBezTo>
                  <a:cubicBezTo>
                    <a:pt x="1455" y="1587"/>
                    <a:pt x="1462" y="1582"/>
                    <a:pt x="1461" y="1574"/>
                  </a:cubicBezTo>
                  <a:cubicBezTo>
                    <a:pt x="1469" y="1576"/>
                    <a:pt x="1475" y="1568"/>
                    <a:pt x="1475" y="1568"/>
                  </a:cubicBezTo>
                  <a:cubicBezTo>
                    <a:pt x="1473" y="1566"/>
                    <a:pt x="1470" y="1565"/>
                    <a:pt x="1470" y="1565"/>
                  </a:cubicBezTo>
                  <a:cubicBezTo>
                    <a:pt x="1472" y="1563"/>
                    <a:pt x="1473" y="1561"/>
                    <a:pt x="1473" y="1561"/>
                  </a:cubicBezTo>
                  <a:cubicBezTo>
                    <a:pt x="1468" y="1557"/>
                    <a:pt x="1463" y="1557"/>
                    <a:pt x="1460" y="1558"/>
                  </a:cubicBezTo>
                  <a:cubicBezTo>
                    <a:pt x="1464" y="1556"/>
                    <a:pt x="1464" y="1556"/>
                    <a:pt x="1464" y="1556"/>
                  </a:cubicBezTo>
                  <a:cubicBezTo>
                    <a:pt x="1464" y="1556"/>
                    <a:pt x="1465" y="1555"/>
                    <a:pt x="1466" y="1555"/>
                  </a:cubicBezTo>
                  <a:cubicBezTo>
                    <a:pt x="1468" y="1554"/>
                    <a:pt x="1468" y="1554"/>
                    <a:pt x="1468" y="1554"/>
                  </a:cubicBezTo>
                  <a:cubicBezTo>
                    <a:pt x="1478" y="1550"/>
                    <a:pt x="1478" y="1550"/>
                    <a:pt x="1478" y="1550"/>
                  </a:cubicBezTo>
                  <a:cubicBezTo>
                    <a:pt x="1483" y="1547"/>
                    <a:pt x="1483" y="1547"/>
                    <a:pt x="1483" y="1547"/>
                  </a:cubicBezTo>
                  <a:cubicBezTo>
                    <a:pt x="1486" y="1546"/>
                    <a:pt x="1486" y="1546"/>
                    <a:pt x="1486" y="1546"/>
                  </a:cubicBezTo>
                  <a:cubicBezTo>
                    <a:pt x="1488" y="1545"/>
                    <a:pt x="1488" y="1545"/>
                    <a:pt x="1488" y="1545"/>
                  </a:cubicBezTo>
                  <a:cubicBezTo>
                    <a:pt x="1491" y="1544"/>
                    <a:pt x="1495" y="1543"/>
                    <a:pt x="1498" y="1542"/>
                  </a:cubicBezTo>
                  <a:cubicBezTo>
                    <a:pt x="1512" y="1537"/>
                    <a:pt x="1526" y="1534"/>
                    <a:pt x="1540" y="1532"/>
                  </a:cubicBezTo>
                  <a:cubicBezTo>
                    <a:pt x="1553" y="1529"/>
                    <a:pt x="1567" y="1527"/>
                    <a:pt x="1580" y="1521"/>
                  </a:cubicBezTo>
                  <a:cubicBezTo>
                    <a:pt x="1580" y="1531"/>
                    <a:pt x="1580" y="1541"/>
                    <a:pt x="1579" y="1551"/>
                  </a:cubicBezTo>
                  <a:cubicBezTo>
                    <a:pt x="1578" y="1557"/>
                    <a:pt x="1576" y="1562"/>
                    <a:pt x="1574" y="1568"/>
                  </a:cubicBezTo>
                  <a:cubicBezTo>
                    <a:pt x="1572" y="1573"/>
                    <a:pt x="1570" y="1579"/>
                    <a:pt x="1568" y="1584"/>
                  </a:cubicBezTo>
                  <a:cubicBezTo>
                    <a:pt x="1565" y="1590"/>
                    <a:pt x="1563" y="1595"/>
                    <a:pt x="1562" y="1601"/>
                  </a:cubicBezTo>
                  <a:cubicBezTo>
                    <a:pt x="1561" y="1607"/>
                    <a:pt x="1560" y="1613"/>
                    <a:pt x="1559" y="1618"/>
                  </a:cubicBezTo>
                  <a:cubicBezTo>
                    <a:pt x="1558" y="1624"/>
                    <a:pt x="1557" y="1630"/>
                    <a:pt x="1554" y="1635"/>
                  </a:cubicBezTo>
                  <a:cubicBezTo>
                    <a:pt x="1552" y="1640"/>
                    <a:pt x="1548" y="1645"/>
                    <a:pt x="1544" y="1649"/>
                  </a:cubicBezTo>
                  <a:cubicBezTo>
                    <a:pt x="1540" y="1653"/>
                    <a:pt x="1535" y="1656"/>
                    <a:pt x="1530" y="1660"/>
                  </a:cubicBezTo>
                  <a:cubicBezTo>
                    <a:pt x="1529" y="1659"/>
                    <a:pt x="1529" y="1659"/>
                    <a:pt x="1529" y="1659"/>
                  </a:cubicBezTo>
                  <a:cubicBezTo>
                    <a:pt x="1529" y="1660"/>
                    <a:pt x="1529" y="1660"/>
                    <a:pt x="1529" y="1660"/>
                  </a:cubicBezTo>
                  <a:cubicBezTo>
                    <a:pt x="1529" y="1660"/>
                    <a:pt x="1529" y="1660"/>
                    <a:pt x="1529" y="1660"/>
                  </a:cubicBezTo>
                  <a:cubicBezTo>
                    <a:pt x="1526" y="1659"/>
                    <a:pt x="1523" y="1657"/>
                    <a:pt x="1521" y="1656"/>
                  </a:cubicBezTo>
                  <a:cubicBezTo>
                    <a:pt x="1518" y="1655"/>
                    <a:pt x="1514" y="1653"/>
                    <a:pt x="1511" y="1652"/>
                  </a:cubicBezTo>
                  <a:cubicBezTo>
                    <a:pt x="1507" y="1651"/>
                    <a:pt x="1504" y="1650"/>
                    <a:pt x="1500" y="1649"/>
                  </a:cubicBezTo>
                  <a:cubicBezTo>
                    <a:pt x="1497" y="1648"/>
                    <a:pt x="1493" y="1648"/>
                    <a:pt x="1489" y="1647"/>
                  </a:cubicBezTo>
                  <a:cubicBezTo>
                    <a:pt x="1486" y="1647"/>
                    <a:pt x="1482" y="1647"/>
                    <a:pt x="1478" y="1648"/>
                  </a:cubicBezTo>
                  <a:cubicBezTo>
                    <a:pt x="1475" y="1648"/>
                    <a:pt x="1471" y="1649"/>
                    <a:pt x="1468" y="1650"/>
                  </a:cubicBezTo>
                  <a:cubicBezTo>
                    <a:pt x="1461" y="1651"/>
                    <a:pt x="1454" y="1653"/>
                    <a:pt x="1447" y="1655"/>
                  </a:cubicBezTo>
                  <a:cubicBezTo>
                    <a:pt x="1441" y="1657"/>
                    <a:pt x="1434" y="1659"/>
                    <a:pt x="1428" y="1660"/>
                  </a:cubicBezTo>
                  <a:cubicBezTo>
                    <a:pt x="1421" y="1661"/>
                    <a:pt x="1414" y="1661"/>
                    <a:pt x="1408" y="1660"/>
                  </a:cubicBezTo>
                  <a:cubicBezTo>
                    <a:pt x="1401" y="1659"/>
                    <a:pt x="1395" y="1657"/>
                    <a:pt x="1388" y="1654"/>
                  </a:cubicBezTo>
                  <a:cubicBezTo>
                    <a:pt x="1385" y="1653"/>
                    <a:pt x="1383" y="1651"/>
                    <a:pt x="1380" y="1649"/>
                  </a:cubicBezTo>
                  <a:cubicBezTo>
                    <a:pt x="1378" y="1648"/>
                    <a:pt x="1378" y="1648"/>
                    <a:pt x="1378" y="1648"/>
                  </a:cubicBezTo>
                  <a:cubicBezTo>
                    <a:pt x="1377" y="1648"/>
                    <a:pt x="1376" y="1647"/>
                    <a:pt x="1376" y="1646"/>
                  </a:cubicBezTo>
                  <a:cubicBezTo>
                    <a:pt x="1375" y="1645"/>
                    <a:pt x="1373" y="1644"/>
                    <a:pt x="1372" y="1643"/>
                  </a:cubicBezTo>
                  <a:cubicBezTo>
                    <a:pt x="1372" y="1643"/>
                    <a:pt x="1372" y="1643"/>
                    <a:pt x="1372" y="1643"/>
                  </a:cubicBezTo>
                  <a:cubicBezTo>
                    <a:pt x="1369" y="1646"/>
                    <a:pt x="1369" y="1646"/>
                    <a:pt x="1369" y="1646"/>
                  </a:cubicBezTo>
                  <a:cubicBezTo>
                    <a:pt x="1370" y="1647"/>
                    <a:pt x="1372" y="1648"/>
                    <a:pt x="1373" y="1649"/>
                  </a:cubicBezTo>
                  <a:cubicBezTo>
                    <a:pt x="1374" y="1650"/>
                    <a:pt x="1374" y="1651"/>
                    <a:pt x="1375" y="1651"/>
                  </a:cubicBezTo>
                  <a:cubicBezTo>
                    <a:pt x="1377" y="1653"/>
                    <a:pt x="1377" y="1653"/>
                    <a:pt x="1377" y="1653"/>
                  </a:cubicBezTo>
                  <a:cubicBezTo>
                    <a:pt x="1380" y="1655"/>
                    <a:pt x="1383" y="1657"/>
                    <a:pt x="1386" y="1659"/>
                  </a:cubicBezTo>
                  <a:cubicBezTo>
                    <a:pt x="1393" y="1662"/>
                    <a:pt x="1400" y="1664"/>
                    <a:pt x="1407" y="1666"/>
                  </a:cubicBezTo>
                  <a:cubicBezTo>
                    <a:pt x="1414" y="1667"/>
                    <a:pt x="1421" y="1667"/>
                    <a:pt x="1428" y="1666"/>
                  </a:cubicBezTo>
                  <a:cubicBezTo>
                    <a:pt x="1435" y="1665"/>
                    <a:pt x="1442" y="1663"/>
                    <a:pt x="1449" y="1661"/>
                  </a:cubicBezTo>
                  <a:cubicBezTo>
                    <a:pt x="1456" y="1660"/>
                    <a:pt x="1463" y="1658"/>
                    <a:pt x="1469" y="1656"/>
                  </a:cubicBezTo>
                  <a:cubicBezTo>
                    <a:pt x="1473" y="1656"/>
                    <a:pt x="1476" y="1655"/>
                    <a:pt x="1479" y="1655"/>
                  </a:cubicBezTo>
                  <a:cubicBezTo>
                    <a:pt x="1482" y="1655"/>
                    <a:pt x="1486" y="1655"/>
                    <a:pt x="1489" y="1655"/>
                  </a:cubicBezTo>
                  <a:cubicBezTo>
                    <a:pt x="1492" y="1655"/>
                    <a:pt x="1495" y="1655"/>
                    <a:pt x="1499" y="1656"/>
                  </a:cubicBezTo>
                  <a:cubicBezTo>
                    <a:pt x="1502" y="1657"/>
                    <a:pt x="1505" y="1658"/>
                    <a:pt x="1508" y="1659"/>
                  </a:cubicBezTo>
                  <a:cubicBezTo>
                    <a:pt x="1511" y="1661"/>
                    <a:pt x="1514" y="1662"/>
                    <a:pt x="1517" y="1664"/>
                  </a:cubicBezTo>
                  <a:cubicBezTo>
                    <a:pt x="1518" y="1664"/>
                    <a:pt x="1520" y="1665"/>
                    <a:pt x="1521" y="1665"/>
                  </a:cubicBezTo>
                  <a:cubicBezTo>
                    <a:pt x="1520" y="1666"/>
                    <a:pt x="1519" y="1666"/>
                    <a:pt x="1519" y="1667"/>
                  </a:cubicBezTo>
                  <a:cubicBezTo>
                    <a:pt x="1518" y="1668"/>
                    <a:pt x="1517" y="1668"/>
                    <a:pt x="1516" y="1669"/>
                  </a:cubicBezTo>
                  <a:cubicBezTo>
                    <a:pt x="1501" y="1679"/>
                    <a:pt x="1501" y="1679"/>
                    <a:pt x="1501" y="1679"/>
                  </a:cubicBezTo>
                  <a:cubicBezTo>
                    <a:pt x="1501" y="1678"/>
                    <a:pt x="1500" y="1677"/>
                    <a:pt x="1500" y="1676"/>
                  </a:cubicBezTo>
                  <a:cubicBezTo>
                    <a:pt x="1501" y="1676"/>
                    <a:pt x="1502" y="1676"/>
                    <a:pt x="1503" y="1675"/>
                  </a:cubicBezTo>
                  <a:cubicBezTo>
                    <a:pt x="1504" y="1673"/>
                    <a:pt x="1503" y="1670"/>
                    <a:pt x="1501" y="1669"/>
                  </a:cubicBezTo>
                  <a:cubicBezTo>
                    <a:pt x="1500" y="1668"/>
                    <a:pt x="1498" y="1668"/>
                    <a:pt x="1496" y="1669"/>
                  </a:cubicBezTo>
                  <a:cubicBezTo>
                    <a:pt x="1496" y="1669"/>
                    <a:pt x="1496" y="1669"/>
                    <a:pt x="1496" y="1669"/>
                  </a:cubicBezTo>
                  <a:cubicBezTo>
                    <a:pt x="1497" y="1668"/>
                    <a:pt x="1496" y="1666"/>
                    <a:pt x="1494" y="1664"/>
                  </a:cubicBezTo>
                  <a:cubicBezTo>
                    <a:pt x="1492" y="1663"/>
                    <a:pt x="1490" y="1664"/>
                    <a:pt x="1489" y="1665"/>
                  </a:cubicBezTo>
                  <a:cubicBezTo>
                    <a:pt x="1488" y="1667"/>
                    <a:pt x="1488" y="1668"/>
                    <a:pt x="1488" y="1669"/>
                  </a:cubicBezTo>
                  <a:cubicBezTo>
                    <a:pt x="1486" y="1668"/>
                    <a:pt x="1484" y="1668"/>
                    <a:pt x="1483" y="1670"/>
                  </a:cubicBezTo>
                  <a:cubicBezTo>
                    <a:pt x="1482" y="1672"/>
                    <a:pt x="1482" y="1675"/>
                    <a:pt x="1484" y="1676"/>
                  </a:cubicBezTo>
                  <a:cubicBezTo>
                    <a:pt x="1485" y="1676"/>
                    <a:pt x="1485" y="1676"/>
                    <a:pt x="1486" y="1676"/>
                  </a:cubicBezTo>
                  <a:cubicBezTo>
                    <a:pt x="1486" y="1677"/>
                    <a:pt x="1486" y="1677"/>
                    <a:pt x="1486" y="1677"/>
                  </a:cubicBezTo>
                  <a:cubicBezTo>
                    <a:pt x="1484" y="1679"/>
                    <a:pt x="1485" y="1681"/>
                    <a:pt x="1487" y="1682"/>
                  </a:cubicBezTo>
                  <a:cubicBezTo>
                    <a:pt x="1489" y="1684"/>
                    <a:pt x="1492" y="1683"/>
                    <a:pt x="1493" y="1681"/>
                  </a:cubicBezTo>
                  <a:cubicBezTo>
                    <a:pt x="1493" y="1681"/>
                    <a:pt x="1493" y="1681"/>
                    <a:pt x="1493" y="1681"/>
                  </a:cubicBezTo>
                  <a:cubicBezTo>
                    <a:pt x="1493" y="1682"/>
                    <a:pt x="1494" y="1682"/>
                    <a:pt x="1495" y="1682"/>
                  </a:cubicBezTo>
                  <a:cubicBezTo>
                    <a:pt x="1495" y="1682"/>
                    <a:pt x="1495" y="1683"/>
                    <a:pt x="1495" y="1683"/>
                  </a:cubicBezTo>
                  <a:cubicBezTo>
                    <a:pt x="1494" y="1683"/>
                    <a:pt x="1494" y="1683"/>
                    <a:pt x="1494" y="1683"/>
                  </a:cubicBezTo>
                  <a:cubicBezTo>
                    <a:pt x="1494" y="1682"/>
                    <a:pt x="1494" y="1682"/>
                    <a:pt x="1494" y="1682"/>
                  </a:cubicBezTo>
                  <a:cubicBezTo>
                    <a:pt x="1490" y="1684"/>
                    <a:pt x="1490" y="1684"/>
                    <a:pt x="1490" y="1684"/>
                  </a:cubicBezTo>
                  <a:cubicBezTo>
                    <a:pt x="1485" y="1684"/>
                    <a:pt x="1480" y="1683"/>
                    <a:pt x="1474" y="1683"/>
                  </a:cubicBezTo>
                  <a:cubicBezTo>
                    <a:pt x="1463" y="1682"/>
                    <a:pt x="1452" y="1683"/>
                    <a:pt x="1440" y="1685"/>
                  </a:cubicBezTo>
                  <a:cubicBezTo>
                    <a:pt x="1429" y="1687"/>
                    <a:pt x="1418" y="1690"/>
                    <a:pt x="1408" y="1694"/>
                  </a:cubicBezTo>
                  <a:cubicBezTo>
                    <a:pt x="1398" y="1698"/>
                    <a:pt x="1388" y="1704"/>
                    <a:pt x="1379" y="1711"/>
                  </a:cubicBezTo>
                  <a:cubicBezTo>
                    <a:pt x="1370" y="1718"/>
                    <a:pt x="1362" y="1726"/>
                    <a:pt x="1354" y="1733"/>
                  </a:cubicBezTo>
                  <a:cubicBezTo>
                    <a:pt x="1345" y="1740"/>
                    <a:pt x="1337" y="1747"/>
                    <a:pt x="1328" y="1753"/>
                  </a:cubicBezTo>
                  <a:cubicBezTo>
                    <a:pt x="1319" y="1759"/>
                    <a:pt x="1310" y="1765"/>
                    <a:pt x="1301" y="1770"/>
                  </a:cubicBezTo>
                  <a:cubicBezTo>
                    <a:pt x="1296" y="1772"/>
                    <a:pt x="1291" y="1774"/>
                    <a:pt x="1286" y="1776"/>
                  </a:cubicBezTo>
                  <a:cubicBezTo>
                    <a:pt x="1286" y="1776"/>
                    <a:pt x="1285" y="1775"/>
                    <a:pt x="1285" y="1775"/>
                  </a:cubicBezTo>
                  <a:cubicBezTo>
                    <a:pt x="1283" y="1774"/>
                    <a:pt x="1280" y="1774"/>
                    <a:pt x="1279" y="1776"/>
                  </a:cubicBezTo>
                  <a:cubicBezTo>
                    <a:pt x="1279" y="1777"/>
                    <a:pt x="1278" y="1777"/>
                    <a:pt x="1278" y="1778"/>
                  </a:cubicBezTo>
                  <a:cubicBezTo>
                    <a:pt x="1278" y="1778"/>
                    <a:pt x="1278" y="1779"/>
                    <a:pt x="1277" y="1779"/>
                  </a:cubicBezTo>
                  <a:cubicBezTo>
                    <a:pt x="1276" y="1779"/>
                    <a:pt x="1274" y="1779"/>
                    <a:pt x="1273" y="1780"/>
                  </a:cubicBezTo>
                  <a:cubicBezTo>
                    <a:pt x="1272" y="1781"/>
                    <a:pt x="1272" y="1781"/>
                    <a:pt x="1271" y="1781"/>
                  </a:cubicBezTo>
                  <a:cubicBezTo>
                    <a:pt x="1265" y="1782"/>
                    <a:pt x="1260" y="1783"/>
                    <a:pt x="1255" y="1783"/>
                  </a:cubicBezTo>
                  <a:cubicBezTo>
                    <a:pt x="1253" y="1783"/>
                    <a:pt x="1252" y="1784"/>
                    <a:pt x="1251" y="1784"/>
                  </a:cubicBezTo>
                  <a:cubicBezTo>
                    <a:pt x="1247" y="1783"/>
                    <a:pt x="1247" y="1783"/>
                    <a:pt x="1247" y="1783"/>
                  </a:cubicBezTo>
                  <a:cubicBezTo>
                    <a:pt x="1244" y="1783"/>
                    <a:pt x="1241" y="1783"/>
                    <a:pt x="1239" y="1783"/>
                  </a:cubicBezTo>
                  <a:cubicBezTo>
                    <a:pt x="1223" y="1781"/>
                    <a:pt x="1223" y="1781"/>
                    <a:pt x="1223" y="1781"/>
                  </a:cubicBezTo>
                  <a:cubicBezTo>
                    <a:pt x="1217" y="1780"/>
                    <a:pt x="1211" y="1780"/>
                    <a:pt x="1206" y="1780"/>
                  </a:cubicBezTo>
                  <a:cubicBezTo>
                    <a:pt x="1195" y="1779"/>
                    <a:pt x="1184" y="1780"/>
                    <a:pt x="1173" y="1781"/>
                  </a:cubicBezTo>
                  <a:cubicBezTo>
                    <a:pt x="1162" y="1782"/>
                    <a:pt x="1151" y="1783"/>
                    <a:pt x="1140" y="1784"/>
                  </a:cubicBezTo>
                  <a:cubicBezTo>
                    <a:pt x="1129" y="1785"/>
                    <a:pt x="1118" y="1785"/>
                    <a:pt x="1108" y="1783"/>
                  </a:cubicBezTo>
                  <a:cubicBezTo>
                    <a:pt x="1097" y="1782"/>
                    <a:pt x="1086" y="1779"/>
                    <a:pt x="1077" y="1774"/>
                  </a:cubicBezTo>
                  <a:cubicBezTo>
                    <a:pt x="1067" y="1770"/>
                    <a:pt x="1059" y="1763"/>
                    <a:pt x="1053" y="1754"/>
                  </a:cubicBezTo>
                  <a:cubicBezTo>
                    <a:pt x="1051" y="1751"/>
                    <a:pt x="1051" y="1751"/>
                    <a:pt x="1051" y="1751"/>
                  </a:cubicBezTo>
                  <a:cubicBezTo>
                    <a:pt x="1052" y="1751"/>
                    <a:pt x="1053" y="1750"/>
                    <a:pt x="1053" y="1748"/>
                  </a:cubicBezTo>
                  <a:cubicBezTo>
                    <a:pt x="1054" y="1746"/>
                    <a:pt x="1052" y="1745"/>
                    <a:pt x="1051" y="1744"/>
                  </a:cubicBezTo>
                  <a:cubicBezTo>
                    <a:pt x="1052" y="1743"/>
                    <a:pt x="1052" y="1742"/>
                    <a:pt x="1053" y="1741"/>
                  </a:cubicBezTo>
                  <a:cubicBezTo>
                    <a:pt x="1053" y="1739"/>
                    <a:pt x="1051" y="1737"/>
                    <a:pt x="1049" y="1737"/>
                  </a:cubicBezTo>
                  <a:cubicBezTo>
                    <a:pt x="1047" y="1736"/>
                    <a:pt x="1045" y="1738"/>
                    <a:pt x="1044" y="1739"/>
                  </a:cubicBezTo>
                  <a:cubicBezTo>
                    <a:pt x="1044" y="1738"/>
                    <a:pt x="1042" y="1736"/>
                    <a:pt x="1040" y="1736"/>
                  </a:cubicBezTo>
                  <a:cubicBezTo>
                    <a:pt x="1038" y="1736"/>
                    <a:pt x="1036" y="1737"/>
                    <a:pt x="1036" y="1740"/>
                  </a:cubicBezTo>
                  <a:cubicBezTo>
                    <a:pt x="1036" y="1741"/>
                    <a:pt x="1036" y="1742"/>
                    <a:pt x="1037" y="1743"/>
                  </a:cubicBezTo>
                  <a:cubicBezTo>
                    <a:pt x="1035" y="1743"/>
                    <a:pt x="1033" y="1744"/>
                    <a:pt x="1033" y="1746"/>
                  </a:cubicBezTo>
                  <a:cubicBezTo>
                    <a:pt x="1033" y="1749"/>
                    <a:pt x="1034" y="1751"/>
                    <a:pt x="1037" y="1751"/>
                  </a:cubicBezTo>
                  <a:cubicBezTo>
                    <a:pt x="1037" y="1751"/>
                    <a:pt x="1038" y="1751"/>
                    <a:pt x="1038" y="1751"/>
                  </a:cubicBezTo>
                  <a:cubicBezTo>
                    <a:pt x="1038" y="1751"/>
                    <a:pt x="1038" y="1751"/>
                    <a:pt x="1038" y="1751"/>
                  </a:cubicBezTo>
                  <a:cubicBezTo>
                    <a:pt x="1038" y="1753"/>
                    <a:pt x="1040" y="1755"/>
                    <a:pt x="1042" y="1755"/>
                  </a:cubicBezTo>
                  <a:cubicBezTo>
                    <a:pt x="1044" y="1755"/>
                    <a:pt x="1046" y="1754"/>
                    <a:pt x="1047" y="1752"/>
                  </a:cubicBezTo>
                  <a:cubicBezTo>
                    <a:pt x="1049" y="1756"/>
                    <a:pt x="1049" y="1756"/>
                    <a:pt x="1049" y="1756"/>
                  </a:cubicBezTo>
                  <a:cubicBezTo>
                    <a:pt x="1049" y="1756"/>
                    <a:pt x="1049" y="1756"/>
                    <a:pt x="1049" y="1756"/>
                  </a:cubicBezTo>
                  <a:cubicBezTo>
                    <a:pt x="1049" y="1756"/>
                    <a:pt x="1049" y="1756"/>
                    <a:pt x="1049" y="1756"/>
                  </a:cubicBezTo>
                  <a:cubicBezTo>
                    <a:pt x="1056" y="1766"/>
                    <a:pt x="1065" y="1773"/>
                    <a:pt x="1075" y="1778"/>
                  </a:cubicBezTo>
                  <a:cubicBezTo>
                    <a:pt x="1085" y="1783"/>
                    <a:pt x="1096" y="1786"/>
                    <a:pt x="1107" y="1788"/>
                  </a:cubicBezTo>
                  <a:cubicBezTo>
                    <a:pt x="1110" y="1788"/>
                    <a:pt x="1113" y="1789"/>
                    <a:pt x="1117" y="1789"/>
                  </a:cubicBezTo>
                  <a:cubicBezTo>
                    <a:pt x="1116" y="1789"/>
                    <a:pt x="1116" y="1789"/>
                    <a:pt x="1115" y="1789"/>
                  </a:cubicBezTo>
                  <a:cubicBezTo>
                    <a:pt x="1105" y="1791"/>
                    <a:pt x="1089" y="1793"/>
                    <a:pt x="1069" y="1794"/>
                  </a:cubicBezTo>
                  <a:cubicBezTo>
                    <a:pt x="1049" y="1796"/>
                    <a:pt x="1025" y="1798"/>
                    <a:pt x="998" y="1798"/>
                  </a:cubicBezTo>
                  <a:cubicBezTo>
                    <a:pt x="991" y="1798"/>
                    <a:pt x="984" y="1798"/>
                    <a:pt x="976" y="1798"/>
                  </a:cubicBezTo>
                  <a:cubicBezTo>
                    <a:pt x="969" y="1797"/>
                    <a:pt x="961" y="1797"/>
                    <a:pt x="954" y="1797"/>
                  </a:cubicBezTo>
                  <a:cubicBezTo>
                    <a:pt x="950" y="1796"/>
                    <a:pt x="946" y="1796"/>
                    <a:pt x="942" y="1796"/>
                  </a:cubicBezTo>
                  <a:cubicBezTo>
                    <a:pt x="940" y="1796"/>
                    <a:pt x="938" y="1796"/>
                    <a:pt x="936" y="1796"/>
                  </a:cubicBezTo>
                  <a:cubicBezTo>
                    <a:pt x="934" y="1796"/>
                    <a:pt x="932" y="1795"/>
                    <a:pt x="930" y="1795"/>
                  </a:cubicBezTo>
                  <a:cubicBezTo>
                    <a:pt x="922" y="1795"/>
                    <a:pt x="913" y="1794"/>
                    <a:pt x="905" y="1793"/>
                  </a:cubicBezTo>
                  <a:cubicBezTo>
                    <a:pt x="901" y="1793"/>
                    <a:pt x="896" y="1792"/>
                    <a:pt x="892" y="1792"/>
                  </a:cubicBezTo>
                  <a:cubicBezTo>
                    <a:pt x="888" y="1791"/>
                    <a:pt x="884" y="1791"/>
                    <a:pt x="879" y="1790"/>
                  </a:cubicBezTo>
                  <a:cubicBezTo>
                    <a:pt x="870" y="1789"/>
                    <a:pt x="861" y="1788"/>
                    <a:pt x="852" y="1786"/>
                  </a:cubicBezTo>
                  <a:cubicBezTo>
                    <a:pt x="835" y="1783"/>
                    <a:pt x="816" y="1780"/>
                    <a:pt x="797" y="1775"/>
                  </a:cubicBezTo>
                  <a:cubicBezTo>
                    <a:pt x="792" y="1774"/>
                    <a:pt x="787" y="1773"/>
                    <a:pt x="783" y="1771"/>
                  </a:cubicBezTo>
                  <a:cubicBezTo>
                    <a:pt x="780" y="1771"/>
                    <a:pt x="778" y="1770"/>
                    <a:pt x="775" y="1770"/>
                  </a:cubicBezTo>
                  <a:cubicBezTo>
                    <a:pt x="773" y="1769"/>
                    <a:pt x="771" y="1768"/>
                    <a:pt x="768" y="1768"/>
                  </a:cubicBezTo>
                  <a:cubicBezTo>
                    <a:pt x="759" y="1765"/>
                    <a:pt x="749" y="1762"/>
                    <a:pt x="739" y="1759"/>
                  </a:cubicBezTo>
                  <a:cubicBezTo>
                    <a:pt x="720" y="1753"/>
                    <a:pt x="700" y="1747"/>
                    <a:pt x="680" y="1738"/>
                  </a:cubicBezTo>
                  <a:cubicBezTo>
                    <a:pt x="641" y="1723"/>
                    <a:pt x="602" y="1704"/>
                    <a:pt x="563" y="1681"/>
                  </a:cubicBezTo>
                  <a:cubicBezTo>
                    <a:pt x="525" y="1659"/>
                    <a:pt x="488" y="1633"/>
                    <a:pt x="453" y="1604"/>
                  </a:cubicBezTo>
                  <a:cubicBezTo>
                    <a:pt x="419" y="1575"/>
                    <a:pt x="386" y="1544"/>
                    <a:pt x="357" y="1510"/>
                  </a:cubicBezTo>
                  <a:cubicBezTo>
                    <a:pt x="328" y="1476"/>
                    <a:pt x="302" y="1441"/>
                    <a:pt x="279" y="1405"/>
                  </a:cubicBezTo>
                  <a:cubicBezTo>
                    <a:pt x="273" y="1396"/>
                    <a:pt x="268" y="1387"/>
                    <a:pt x="262" y="1379"/>
                  </a:cubicBezTo>
                  <a:cubicBezTo>
                    <a:pt x="257" y="1369"/>
                    <a:pt x="252" y="1360"/>
                    <a:pt x="248" y="1352"/>
                  </a:cubicBezTo>
                  <a:cubicBezTo>
                    <a:pt x="244" y="1345"/>
                    <a:pt x="244" y="1345"/>
                    <a:pt x="244" y="1345"/>
                  </a:cubicBezTo>
                  <a:cubicBezTo>
                    <a:pt x="240" y="1338"/>
                    <a:pt x="240" y="1338"/>
                    <a:pt x="240" y="1338"/>
                  </a:cubicBezTo>
                  <a:cubicBezTo>
                    <a:pt x="238" y="1334"/>
                    <a:pt x="236" y="1329"/>
                    <a:pt x="234" y="1325"/>
                  </a:cubicBezTo>
                  <a:cubicBezTo>
                    <a:pt x="232" y="1320"/>
                    <a:pt x="229" y="1316"/>
                    <a:pt x="227" y="1311"/>
                  </a:cubicBezTo>
                  <a:cubicBezTo>
                    <a:pt x="225" y="1307"/>
                    <a:pt x="223" y="1302"/>
                    <a:pt x="221" y="1298"/>
                  </a:cubicBezTo>
                  <a:cubicBezTo>
                    <a:pt x="217" y="1289"/>
                    <a:pt x="213" y="1280"/>
                    <a:pt x="210" y="1271"/>
                  </a:cubicBezTo>
                  <a:cubicBezTo>
                    <a:pt x="207" y="1263"/>
                    <a:pt x="203" y="1254"/>
                    <a:pt x="200" y="1245"/>
                  </a:cubicBezTo>
                  <a:cubicBezTo>
                    <a:pt x="199" y="1242"/>
                    <a:pt x="198" y="1239"/>
                    <a:pt x="196" y="1236"/>
                  </a:cubicBezTo>
                  <a:cubicBezTo>
                    <a:pt x="200" y="1237"/>
                    <a:pt x="204" y="1236"/>
                    <a:pt x="204" y="1236"/>
                  </a:cubicBezTo>
                  <a:cubicBezTo>
                    <a:pt x="204" y="1234"/>
                    <a:pt x="203" y="1231"/>
                    <a:pt x="203" y="1231"/>
                  </a:cubicBezTo>
                  <a:cubicBezTo>
                    <a:pt x="205" y="1231"/>
                    <a:pt x="207" y="1230"/>
                    <a:pt x="207" y="1230"/>
                  </a:cubicBezTo>
                  <a:cubicBezTo>
                    <a:pt x="206" y="1223"/>
                    <a:pt x="200" y="1221"/>
                    <a:pt x="198" y="1220"/>
                  </a:cubicBezTo>
                  <a:cubicBezTo>
                    <a:pt x="200" y="1218"/>
                    <a:pt x="205" y="1215"/>
                    <a:pt x="206" y="1209"/>
                  </a:cubicBezTo>
                  <a:cubicBezTo>
                    <a:pt x="206" y="1209"/>
                    <a:pt x="203" y="1208"/>
                    <a:pt x="201" y="1208"/>
                  </a:cubicBezTo>
                  <a:cubicBezTo>
                    <a:pt x="201" y="1208"/>
                    <a:pt x="202" y="1205"/>
                    <a:pt x="202" y="1203"/>
                  </a:cubicBezTo>
                  <a:cubicBezTo>
                    <a:pt x="202" y="1203"/>
                    <a:pt x="193" y="1202"/>
                    <a:pt x="189" y="1208"/>
                  </a:cubicBezTo>
                  <a:cubicBezTo>
                    <a:pt x="189" y="1207"/>
                    <a:pt x="188" y="1206"/>
                    <a:pt x="187" y="1206"/>
                  </a:cubicBezTo>
                  <a:cubicBezTo>
                    <a:pt x="185" y="1202"/>
                    <a:pt x="184" y="1199"/>
                    <a:pt x="183" y="1195"/>
                  </a:cubicBezTo>
                  <a:cubicBezTo>
                    <a:pt x="181" y="1187"/>
                    <a:pt x="179" y="1179"/>
                    <a:pt x="177" y="1171"/>
                  </a:cubicBezTo>
                  <a:cubicBezTo>
                    <a:pt x="176" y="1167"/>
                    <a:pt x="174" y="1163"/>
                    <a:pt x="173" y="1159"/>
                  </a:cubicBezTo>
                  <a:cubicBezTo>
                    <a:pt x="173" y="1155"/>
                    <a:pt x="172" y="1152"/>
                    <a:pt x="171" y="1148"/>
                  </a:cubicBezTo>
                  <a:cubicBezTo>
                    <a:pt x="169" y="1140"/>
                    <a:pt x="167" y="1133"/>
                    <a:pt x="166" y="1126"/>
                  </a:cubicBezTo>
                  <a:cubicBezTo>
                    <a:pt x="164" y="1119"/>
                    <a:pt x="163" y="1112"/>
                    <a:pt x="162" y="1105"/>
                  </a:cubicBezTo>
                  <a:cubicBezTo>
                    <a:pt x="161" y="1103"/>
                    <a:pt x="161" y="1101"/>
                    <a:pt x="161" y="1099"/>
                  </a:cubicBezTo>
                  <a:cubicBezTo>
                    <a:pt x="162" y="1098"/>
                    <a:pt x="163" y="1097"/>
                    <a:pt x="164" y="1096"/>
                  </a:cubicBezTo>
                  <a:cubicBezTo>
                    <a:pt x="166" y="1092"/>
                    <a:pt x="164" y="1087"/>
                    <a:pt x="160" y="1085"/>
                  </a:cubicBezTo>
                  <a:cubicBezTo>
                    <a:pt x="159" y="1085"/>
                    <a:pt x="159" y="1085"/>
                    <a:pt x="158" y="1085"/>
                  </a:cubicBezTo>
                  <a:cubicBezTo>
                    <a:pt x="157" y="1079"/>
                    <a:pt x="156" y="1072"/>
                    <a:pt x="156" y="1066"/>
                  </a:cubicBezTo>
                  <a:cubicBezTo>
                    <a:pt x="155" y="1061"/>
                    <a:pt x="154" y="1055"/>
                    <a:pt x="153" y="1049"/>
                  </a:cubicBezTo>
                  <a:cubicBezTo>
                    <a:pt x="153" y="1047"/>
                    <a:pt x="153" y="1044"/>
                    <a:pt x="152" y="1041"/>
                  </a:cubicBezTo>
                  <a:cubicBezTo>
                    <a:pt x="152" y="1039"/>
                    <a:pt x="152" y="1036"/>
                    <a:pt x="152" y="1034"/>
                  </a:cubicBezTo>
                  <a:cubicBezTo>
                    <a:pt x="151" y="1024"/>
                    <a:pt x="150" y="1016"/>
                    <a:pt x="150" y="1008"/>
                  </a:cubicBezTo>
                  <a:cubicBezTo>
                    <a:pt x="150" y="1008"/>
                    <a:pt x="150" y="1008"/>
                    <a:pt x="150" y="1008"/>
                  </a:cubicBezTo>
                  <a:cubicBezTo>
                    <a:pt x="165" y="1013"/>
                    <a:pt x="180" y="1006"/>
                    <a:pt x="185" y="992"/>
                  </a:cubicBezTo>
                  <a:cubicBezTo>
                    <a:pt x="185" y="991"/>
                    <a:pt x="185" y="990"/>
                    <a:pt x="186" y="989"/>
                  </a:cubicBezTo>
                  <a:cubicBezTo>
                    <a:pt x="189" y="992"/>
                    <a:pt x="193" y="995"/>
                    <a:pt x="197" y="996"/>
                  </a:cubicBezTo>
                  <a:cubicBezTo>
                    <a:pt x="212" y="1001"/>
                    <a:pt x="227" y="993"/>
                    <a:pt x="232" y="980"/>
                  </a:cubicBezTo>
                  <a:cubicBezTo>
                    <a:pt x="236" y="968"/>
                    <a:pt x="230" y="956"/>
                    <a:pt x="220" y="949"/>
                  </a:cubicBezTo>
                  <a:cubicBezTo>
                    <a:pt x="228" y="947"/>
                    <a:pt x="234" y="941"/>
                    <a:pt x="237" y="933"/>
                  </a:cubicBezTo>
                  <a:cubicBezTo>
                    <a:pt x="241" y="919"/>
                    <a:pt x="233" y="904"/>
                    <a:pt x="218" y="899"/>
                  </a:cubicBezTo>
                  <a:cubicBezTo>
                    <a:pt x="210" y="896"/>
                    <a:pt x="202" y="898"/>
                    <a:pt x="195" y="901"/>
                  </a:cubicBezTo>
                  <a:cubicBezTo>
                    <a:pt x="195" y="901"/>
                    <a:pt x="195" y="900"/>
                    <a:pt x="196" y="899"/>
                  </a:cubicBezTo>
                  <a:cubicBezTo>
                    <a:pt x="197" y="894"/>
                    <a:pt x="198" y="890"/>
                    <a:pt x="199" y="885"/>
                  </a:cubicBezTo>
                  <a:cubicBezTo>
                    <a:pt x="203" y="888"/>
                    <a:pt x="208" y="889"/>
                    <a:pt x="213" y="886"/>
                  </a:cubicBezTo>
                  <a:cubicBezTo>
                    <a:pt x="215" y="886"/>
                    <a:pt x="216" y="885"/>
                    <a:pt x="217" y="883"/>
                  </a:cubicBezTo>
                  <a:cubicBezTo>
                    <a:pt x="217" y="884"/>
                    <a:pt x="217" y="884"/>
                    <a:pt x="217" y="884"/>
                  </a:cubicBezTo>
                  <a:cubicBezTo>
                    <a:pt x="221" y="890"/>
                    <a:pt x="228" y="892"/>
                    <a:pt x="234" y="889"/>
                  </a:cubicBezTo>
                  <a:cubicBezTo>
                    <a:pt x="241" y="885"/>
                    <a:pt x="243" y="878"/>
                    <a:pt x="240" y="872"/>
                  </a:cubicBezTo>
                  <a:cubicBezTo>
                    <a:pt x="240" y="872"/>
                    <a:pt x="239" y="871"/>
                    <a:pt x="239" y="871"/>
                  </a:cubicBezTo>
                  <a:cubicBezTo>
                    <a:pt x="241" y="871"/>
                    <a:pt x="243" y="870"/>
                    <a:pt x="245" y="869"/>
                  </a:cubicBezTo>
                  <a:cubicBezTo>
                    <a:pt x="251" y="866"/>
                    <a:pt x="254" y="859"/>
                    <a:pt x="251" y="853"/>
                  </a:cubicBezTo>
                  <a:cubicBezTo>
                    <a:pt x="248" y="848"/>
                    <a:pt x="242" y="846"/>
                    <a:pt x="237" y="847"/>
                  </a:cubicBezTo>
                  <a:cubicBezTo>
                    <a:pt x="239" y="844"/>
                    <a:pt x="239" y="840"/>
                    <a:pt x="237" y="837"/>
                  </a:cubicBezTo>
                  <a:cubicBezTo>
                    <a:pt x="234" y="831"/>
                    <a:pt x="226" y="829"/>
                    <a:pt x="220" y="832"/>
                  </a:cubicBezTo>
                  <a:cubicBezTo>
                    <a:pt x="215" y="835"/>
                    <a:pt x="212" y="841"/>
                    <a:pt x="213" y="846"/>
                  </a:cubicBezTo>
                  <a:cubicBezTo>
                    <a:pt x="213" y="846"/>
                    <a:pt x="213" y="846"/>
                    <a:pt x="213" y="846"/>
                  </a:cubicBezTo>
                  <a:cubicBezTo>
                    <a:pt x="210" y="842"/>
                    <a:pt x="203" y="841"/>
                    <a:pt x="198" y="844"/>
                  </a:cubicBezTo>
                  <a:cubicBezTo>
                    <a:pt x="195" y="846"/>
                    <a:pt x="193" y="848"/>
                    <a:pt x="192" y="851"/>
                  </a:cubicBezTo>
                  <a:cubicBezTo>
                    <a:pt x="184" y="837"/>
                    <a:pt x="184" y="837"/>
                    <a:pt x="184" y="837"/>
                  </a:cubicBezTo>
                  <a:cubicBezTo>
                    <a:pt x="184" y="837"/>
                    <a:pt x="184" y="837"/>
                    <a:pt x="184" y="837"/>
                  </a:cubicBezTo>
                  <a:cubicBezTo>
                    <a:pt x="184" y="836"/>
                    <a:pt x="184" y="836"/>
                    <a:pt x="184" y="836"/>
                  </a:cubicBezTo>
                  <a:cubicBezTo>
                    <a:pt x="185" y="834"/>
                    <a:pt x="185" y="834"/>
                    <a:pt x="185" y="834"/>
                  </a:cubicBezTo>
                  <a:cubicBezTo>
                    <a:pt x="185" y="832"/>
                    <a:pt x="185" y="831"/>
                    <a:pt x="185" y="830"/>
                  </a:cubicBezTo>
                  <a:cubicBezTo>
                    <a:pt x="186" y="828"/>
                    <a:pt x="187" y="826"/>
                    <a:pt x="188" y="824"/>
                  </a:cubicBezTo>
                  <a:cubicBezTo>
                    <a:pt x="190" y="820"/>
                    <a:pt x="192" y="816"/>
                    <a:pt x="195" y="812"/>
                  </a:cubicBezTo>
                  <a:cubicBezTo>
                    <a:pt x="198" y="808"/>
                    <a:pt x="201" y="805"/>
                    <a:pt x="204" y="801"/>
                  </a:cubicBezTo>
                  <a:cubicBezTo>
                    <a:pt x="207" y="797"/>
                    <a:pt x="209" y="793"/>
                    <a:pt x="211" y="789"/>
                  </a:cubicBezTo>
                  <a:cubicBezTo>
                    <a:pt x="216" y="781"/>
                    <a:pt x="220" y="772"/>
                    <a:pt x="223" y="763"/>
                  </a:cubicBezTo>
                  <a:cubicBezTo>
                    <a:pt x="225" y="758"/>
                    <a:pt x="226" y="752"/>
                    <a:pt x="228" y="746"/>
                  </a:cubicBezTo>
                  <a:cubicBezTo>
                    <a:pt x="228" y="745"/>
                    <a:pt x="228" y="745"/>
                    <a:pt x="229" y="744"/>
                  </a:cubicBezTo>
                  <a:cubicBezTo>
                    <a:pt x="232" y="738"/>
                    <a:pt x="236" y="731"/>
                    <a:pt x="242" y="726"/>
                  </a:cubicBezTo>
                  <a:cubicBezTo>
                    <a:pt x="245" y="724"/>
                    <a:pt x="248" y="722"/>
                    <a:pt x="251" y="720"/>
                  </a:cubicBezTo>
                  <a:cubicBezTo>
                    <a:pt x="254" y="719"/>
                    <a:pt x="258" y="718"/>
                    <a:pt x="262" y="717"/>
                  </a:cubicBezTo>
                  <a:cubicBezTo>
                    <a:pt x="266" y="716"/>
                    <a:pt x="269" y="715"/>
                    <a:pt x="273" y="714"/>
                  </a:cubicBezTo>
                  <a:cubicBezTo>
                    <a:pt x="277" y="713"/>
                    <a:pt x="280" y="711"/>
                    <a:pt x="283" y="709"/>
                  </a:cubicBezTo>
                  <a:cubicBezTo>
                    <a:pt x="290" y="705"/>
                    <a:pt x="295" y="700"/>
                    <a:pt x="300" y="694"/>
                  </a:cubicBezTo>
                  <a:cubicBezTo>
                    <a:pt x="301" y="692"/>
                    <a:pt x="302" y="691"/>
                    <a:pt x="303" y="690"/>
                  </a:cubicBezTo>
                  <a:cubicBezTo>
                    <a:pt x="304" y="690"/>
                    <a:pt x="304" y="690"/>
                    <a:pt x="304" y="690"/>
                  </a:cubicBezTo>
                  <a:cubicBezTo>
                    <a:pt x="304" y="690"/>
                    <a:pt x="304" y="690"/>
                    <a:pt x="304" y="690"/>
                  </a:cubicBezTo>
                  <a:cubicBezTo>
                    <a:pt x="305" y="689"/>
                    <a:pt x="305" y="689"/>
                    <a:pt x="305" y="689"/>
                  </a:cubicBezTo>
                  <a:cubicBezTo>
                    <a:pt x="305" y="689"/>
                    <a:pt x="304" y="690"/>
                    <a:pt x="306" y="689"/>
                  </a:cubicBezTo>
                  <a:cubicBezTo>
                    <a:pt x="306" y="689"/>
                    <a:pt x="306" y="689"/>
                    <a:pt x="306" y="689"/>
                  </a:cubicBezTo>
                  <a:cubicBezTo>
                    <a:pt x="306" y="689"/>
                    <a:pt x="306" y="689"/>
                    <a:pt x="306" y="689"/>
                  </a:cubicBezTo>
                  <a:cubicBezTo>
                    <a:pt x="306" y="689"/>
                    <a:pt x="306" y="689"/>
                    <a:pt x="306" y="689"/>
                  </a:cubicBezTo>
                  <a:cubicBezTo>
                    <a:pt x="306" y="688"/>
                    <a:pt x="306" y="688"/>
                    <a:pt x="306" y="688"/>
                  </a:cubicBezTo>
                  <a:cubicBezTo>
                    <a:pt x="306" y="688"/>
                    <a:pt x="307" y="688"/>
                    <a:pt x="307" y="688"/>
                  </a:cubicBezTo>
                  <a:cubicBezTo>
                    <a:pt x="308" y="687"/>
                    <a:pt x="308" y="687"/>
                    <a:pt x="309" y="687"/>
                  </a:cubicBezTo>
                  <a:cubicBezTo>
                    <a:pt x="311" y="686"/>
                    <a:pt x="311" y="686"/>
                    <a:pt x="311" y="686"/>
                  </a:cubicBezTo>
                  <a:cubicBezTo>
                    <a:pt x="315" y="685"/>
                    <a:pt x="315" y="685"/>
                    <a:pt x="315" y="685"/>
                  </a:cubicBezTo>
                  <a:cubicBezTo>
                    <a:pt x="319" y="684"/>
                    <a:pt x="319" y="684"/>
                    <a:pt x="319" y="684"/>
                  </a:cubicBezTo>
                  <a:cubicBezTo>
                    <a:pt x="323" y="683"/>
                    <a:pt x="323" y="683"/>
                    <a:pt x="323" y="683"/>
                  </a:cubicBezTo>
                  <a:cubicBezTo>
                    <a:pt x="324" y="682"/>
                    <a:pt x="324" y="682"/>
                    <a:pt x="325" y="682"/>
                  </a:cubicBezTo>
                  <a:cubicBezTo>
                    <a:pt x="327" y="681"/>
                    <a:pt x="327" y="681"/>
                    <a:pt x="327" y="681"/>
                  </a:cubicBezTo>
                  <a:cubicBezTo>
                    <a:pt x="330" y="679"/>
                    <a:pt x="333" y="678"/>
                    <a:pt x="335" y="676"/>
                  </a:cubicBezTo>
                  <a:cubicBezTo>
                    <a:pt x="338" y="675"/>
                    <a:pt x="340" y="673"/>
                    <a:pt x="342" y="672"/>
                  </a:cubicBezTo>
                  <a:cubicBezTo>
                    <a:pt x="349" y="666"/>
                    <a:pt x="349" y="666"/>
                    <a:pt x="349" y="666"/>
                  </a:cubicBezTo>
                  <a:cubicBezTo>
                    <a:pt x="363" y="656"/>
                    <a:pt x="363" y="656"/>
                    <a:pt x="363" y="656"/>
                  </a:cubicBezTo>
                  <a:cubicBezTo>
                    <a:pt x="365" y="654"/>
                    <a:pt x="368" y="652"/>
                    <a:pt x="370" y="650"/>
                  </a:cubicBezTo>
                  <a:cubicBezTo>
                    <a:pt x="372" y="648"/>
                    <a:pt x="374" y="646"/>
                    <a:pt x="376" y="644"/>
                  </a:cubicBezTo>
                  <a:cubicBezTo>
                    <a:pt x="378" y="642"/>
                    <a:pt x="380" y="640"/>
                    <a:pt x="382" y="637"/>
                  </a:cubicBezTo>
                  <a:cubicBezTo>
                    <a:pt x="383" y="635"/>
                    <a:pt x="385" y="632"/>
                    <a:pt x="386" y="629"/>
                  </a:cubicBezTo>
                  <a:cubicBezTo>
                    <a:pt x="388" y="623"/>
                    <a:pt x="389" y="617"/>
                    <a:pt x="390" y="612"/>
                  </a:cubicBezTo>
                  <a:cubicBezTo>
                    <a:pt x="391" y="605"/>
                    <a:pt x="391" y="605"/>
                    <a:pt x="391" y="605"/>
                  </a:cubicBezTo>
                  <a:cubicBezTo>
                    <a:pt x="394" y="608"/>
                    <a:pt x="398" y="610"/>
                    <a:pt x="402" y="608"/>
                  </a:cubicBezTo>
                  <a:cubicBezTo>
                    <a:pt x="406" y="607"/>
                    <a:pt x="409" y="603"/>
                    <a:pt x="409" y="598"/>
                  </a:cubicBezTo>
                  <a:cubicBezTo>
                    <a:pt x="411" y="600"/>
                    <a:pt x="415" y="601"/>
                    <a:pt x="418" y="600"/>
                  </a:cubicBezTo>
                  <a:cubicBezTo>
                    <a:pt x="423" y="598"/>
                    <a:pt x="426" y="592"/>
                    <a:pt x="425" y="586"/>
                  </a:cubicBezTo>
                  <a:cubicBezTo>
                    <a:pt x="423" y="581"/>
                    <a:pt x="419" y="578"/>
                    <a:pt x="414" y="578"/>
                  </a:cubicBezTo>
                  <a:cubicBezTo>
                    <a:pt x="414" y="578"/>
                    <a:pt x="414" y="578"/>
                    <a:pt x="414" y="578"/>
                  </a:cubicBezTo>
                  <a:cubicBezTo>
                    <a:pt x="418" y="576"/>
                    <a:pt x="420" y="571"/>
                    <a:pt x="419" y="566"/>
                  </a:cubicBezTo>
                  <a:cubicBezTo>
                    <a:pt x="417" y="560"/>
                    <a:pt x="411" y="557"/>
                    <a:pt x="406" y="558"/>
                  </a:cubicBezTo>
                  <a:cubicBezTo>
                    <a:pt x="403" y="559"/>
                    <a:pt x="401" y="561"/>
                    <a:pt x="400" y="564"/>
                  </a:cubicBezTo>
                  <a:cubicBezTo>
                    <a:pt x="398" y="559"/>
                    <a:pt x="392" y="556"/>
                    <a:pt x="387" y="557"/>
                  </a:cubicBezTo>
                  <a:cubicBezTo>
                    <a:pt x="382" y="559"/>
                    <a:pt x="379" y="565"/>
                    <a:pt x="380" y="571"/>
                  </a:cubicBezTo>
                  <a:cubicBezTo>
                    <a:pt x="381" y="572"/>
                    <a:pt x="381" y="573"/>
                    <a:pt x="382" y="575"/>
                  </a:cubicBezTo>
                  <a:cubicBezTo>
                    <a:pt x="382" y="575"/>
                    <a:pt x="382" y="575"/>
                    <a:pt x="381" y="575"/>
                  </a:cubicBezTo>
                  <a:cubicBezTo>
                    <a:pt x="376" y="576"/>
                    <a:pt x="373" y="582"/>
                    <a:pt x="375" y="588"/>
                  </a:cubicBezTo>
                  <a:cubicBezTo>
                    <a:pt x="376" y="594"/>
                    <a:pt x="382" y="597"/>
                    <a:pt x="387" y="596"/>
                  </a:cubicBezTo>
                  <a:cubicBezTo>
                    <a:pt x="388" y="596"/>
                    <a:pt x="388" y="596"/>
                    <a:pt x="388" y="596"/>
                  </a:cubicBezTo>
                  <a:cubicBezTo>
                    <a:pt x="385" y="611"/>
                    <a:pt x="385" y="611"/>
                    <a:pt x="385" y="611"/>
                  </a:cubicBezTo>
                  <a:cubicBezTo>
                    <a:pt x="384" y="617"/>
                    <a:pt x="383" y="622"/>
                    <a:pt x="381" y="627"/>
                  </a:cubicBezTo>
                  <a:cubicBezTo>
                    <a:pt x="380" y="630"/>
                    <a:pt x="379" y="632"/>
                    <a:pt x="377" y="634"/>
                  </a:cubicBezTo>
                  <a:cubicBezTo>
                    <a:pt x="376" y="636"/>
                    <a:pt x="374" y="638"/>
                    <a:pt x="372" y="640"/>
                  </a:cubicBezTo>
                  <a:cubicBezTo>
                    <a:pt x="370" y="642"/>
                    <a:pt x="368" y="644"/>
                    <a:pt x="366" y="646"/>
                  </a:cubicBezTo>
                  <a:cubicBezTo>
                    <a:pt x="364" y="648"/>
                    <a:pt x="361" y="649"/>
                    <a:pt x="359" y="651"/>
                  </a:cubicBezTo>
                  <a:cubicBezTo>
                    <a:pt x="345" y="661"/>
                    <a:pt x="345" y="661"/>
                    <a:pt x="345" y="661"/>
                  </a:cubicBezTo>
                  <a:cubicBezTo>
                    <a:pt x="339" y="666"/>
                    <a:pt x="339" y="666"/>
                    <a:pt x="339" y="666"/>
                  </a:cubicBezTo>
                  <a:cubicBezTo>
                    <a:pt x="336" y="667"/>
                    <a:pt x="334" y="669"/>
                    <a:pt x="331" y="670"/>
                  </a:cubicBezTo>
                  <a:cubicBezTo>
                    <a:pt x="329" y="671"/>
                    <a:pt x="327" y="673"/>
                    <a:pt x="324" y="674"/>
                  </a:cubicBezTo>
                  <a:cubicBezTo>
                    <a:pt x="322" y="675"/>
                    <a:pt x="322" y="675"/>
                    <a:pt x="322" y="675"/>
                  </a:cubicBezTo>
                  <a:cubicBezTo>
                    <a:pt x="322" y="675"/>
                    <a:pt x="321" y="675"/>
                    <a:pt x="321" y="675"/>
                  </a:cubicBezTo>
                  <a:cubicBezTo>
                    <a:pt x="316" y="677"/>
                    <a:pt x="316" y="677"/>
                    <a:pt x="316" y="677"/>
                  </a:cubicBezTo>
                  <a:cubicBezTo>
                    <a:pt x="312" y="678"/>
                    <a:pt x="312" y="678"/>
                    <a:pt x="312" y="678"/>
                  </a:cubicBezTo>
                  <a:cubicBezTo>
                    <a:pt x="311" y="678"/>
                    <a:pt x="311" y="678"/>
                    <a:pt x="311" y="678"/>
                  </a:cubicBezTo>
                  <a:cubicBezTo>
                    <a:pt x="312" y="677"/>
                    <a:pt x="312" y="676"/>
                    <a:pt x="313" y="675"/>
                  </a:cubicBezTo>
                  <a:cubicBezTo>
                    <a:pt x="317" y="668"/>
                    <a:pt x="321" y="662"/>
                    <a:pt x="325" y="656"/>
                  </a:cubicBezTo>
                  <a:cubicBezTo>
                    <a:pt x="327" y="653"/>
                    <a:pt x="329" y="650"/>
                    <a:pt x="331" y="647"/>
                  </a:cubicBezTo>
                  <a:cubicBezTo>
                    <a:pt x="333" y="645"/>
                    <a:pt x="334" y="644"/>
                    <a:pt x="335" y="643"/>
                  </a:cubicBezTo>
                  <a:cubicBezTo>
                    <a:pt x="337" y="641"/>
                    <a:pt x="337" y="641"/>
                    <a:pt x="337" y="641"/>
                  </a:cubicBezTo>
                  <a:cubicBezTo>
                    <a:pt x="337" y="641"/>
                    <a:pt x="337" y="641"/>
                    <a:pt x="337" y="641"/>
                  </a:cubicBezTo>
                  <a:cubicBezTo>
                    <a:pt x="337" y="643"/>
                    <a:pt x="339" y="644"/>
                    <a:pt x="341" y="645"/>
                  </a:cubicBezTo>
                  <a:cubicBezTo>
                    <a:pt x="344" y="646"/>
                    <a:pt x="347" y="645"/>
                    <a:pt x="347" y="642"/>
                  </a:cubicBezTo>
                  <a:cubicBezTo>
                    <a:pt x="348" y="640"/>
                    <a:pt x="348" y="639"/>
                    <a:pt x="347" y="638"/>
                  </a:cubicBezTo>
                  <a:cubicBezTo>
                    <a:pt x="349" y="638"/>
                    <a:pt x="352" y="637"/>
                    <a:pt x="353" y="635"/>
                  </a:cubicBezTo>
                  <a:cubicBezTo>
                    <a:pt x="354" y="632"/>
                    <a:pt x="352" y="629"/>
                    <a:pt x="349" y="628"/>
                  </a:cubicBezTo>
                  <a:cubicBezTo>
                    <a:pt x="349" y="628"/>
                    <a:pt x="348" y="628"/>
                    <a:pt x="347" y="628"/>
                  </a:cubicBezTo>
                  <a:cubicBezTo>
                    <a:pt x="347" y="628"/>
                    <a:pt x="347" y="628"/>
                    <a:pt x="347" y="628"/>
                  </a:cubicBezTo>
                  <a:cubicBezTo>
                    <a:pt x="348" y="625"/>
                    <a:pt x="347" y="622"/>
                    <a:pt x="344" y="621"/>
                  </a:cubicBezTo>
                  <a:cubicBezTo>
                    <a:pt x="341" y="620"/>
                    <a:pt x="338" y="622"/>
                    <a:pt x="337" y="624"/>
                  </a:cubicBezTo>
                  <a:cubicBezTo>
                    <a:pt x="337" y="624"/>
                    <a:pt x="337" y="625"/>
                    <a:pt x="337" y="625"/>
                  </a:cubicBezTo>
                  <a:cubicBezTo>
                    <a:pt x="337" y="624"/>
                    <a:pt x="336" y="624"/>
                    <a:pt x="335" y="624"/>
                  </a:cubicBezTo>
                  <a:cubicBezTo>
                    <a:pt x="332" y="623"/>
                    <a:pt x="329" y="624"/>
                    <a:pt x="328" y="627"/>
                  </a:cubicBezTo>
                  <a:cubicBezTo>
                    <a:pt x="328" y="629"/>
                    <a:pt x="329" y="631"/>
                    <a:pt x="331" y="632"/>
                  </a:cubicBezTo>
                  <a:cubicBezTo>
                    <a:pt x="329" y="633"/>
                    <a:pt x="328" y="634"/>
                    <a:pt x="327" y="635"/>
                  </a:cubicBezTo>
                  <a:cubicBezTo>
                    <a:pt x="327" y="638"/>
                    <a:pt x="328" y="640"/>
                    <a:pt x="330" y="641"/>
                  </a:cubicBezTo>
                  <a:cubicBezTo>
                    <a:pt x="329" y="642"/>
                    <a:pt x="328" y="643"/>
                    <a:pt x="328" y="644"/>
                  </a:cubicBezTo>
                  <a:cubicBezTo>
                    <a:pt x="325" y="647"/>
                    <a:pt x="322" y="650"/>
                    <a:pt x="320" y="653"/>
                  </a:cubicBezTo>
                  <a:cubicBezTo>
                    <a:pt x="315" y="659"/>
                    <a:pt x="311" y="666"/>
                    <a:pt x="307" y="672"/>
                  </a:cubicBezTo>
                  <a:cubicBezTo>
                    <a:pt x="303" y="678"/>
                    <a:pt x="298" y="684"/>
                    <a:pt x="293" y="690"/>
                  </a:cubicBezTo>
                  <a:cubicBezTo>
                    <a:pt x="288" y="695"/>
                    <a:pt x="282" y="700"/>
                    <a:pt x="276" y="703"/>
                  </a:cubicBezTo>
                  <a:cubicBezTo>
                    <a:pt x="274" y="704"/>
                    <a:pt x="272" y="704"/>
                    <a:pt x="271" y="705"/>
                  </a:cubicBezTo>
                  <a:cubicBezTo>
                    <a:pt x="265" y="706"/>
                    <a:pt x="265" y="706"/>
                    <a:pt x="265" y="706"/>
                  </a:cubicBezTo>
                  <a:cubicBezTo>
                    <a:pt x="264" y="706"/>
                    <a:pt x="263" y="706"/>
                    <a:pt x="262" y="707"/>
                  </a:cubicBezTo>
                  <a:cubicBezTo>
                    <a:pt x="262" y="707"/>
                    <a:pt x="262" y="707"/>
                    <a:pt x="262" y="707"/>
                  </a:cubicBezTo>
                  <a:cubicBezTo>
                    <a:pt x="257" y="699"/>
                    <a:pt x="257" y="699"/>
                    <a:pt x="257" y="699"/>
                  </a:cubicBezTo>
                  <a:cubicBezTo>
                    <a:pt x="256" y="697"/>
                    <a:pt x="254" y="695"/>
                    <a:pt x="254" y="692"/>
                  </a:cubicBezTo>
                  <a:cubicBezTo>
                    <a:pt x="253" y="689"/>
                    <a:pt x="253" y="687"/>
                    <a:pt x="253" y="684"/>
                  </a:cubicBezTo>
                  <a:cubicBezTo>
                    <a:pt x="254" y="678"/>
                    <a:pt x="255" y="673"/>
                    <a:pt x="256" y="667"/>
                  </a:cubicBezTo>
                  <a:cubicBezTo>
                    <a:pt x="257" y="664"/>
                    <a:pt x="257" y="662"/>
                    <a:pt x="257" y="659"/>
                  </a:cubicBezTo>
                  <a:cubicBezTo>
                    <a:pt x="257" y="656"/>
                    <a:pt x="257" y="653"/>
                    <a:pt x="257" y="650"/>
                  </a:cubicBezTo>
                  <a:cubicBezTo>
                    <a:pt x="256" y="645"/>
                    <a:pt x="255" y="641"/>
                    <a:pt x="254" y="636"/>
                  </a:cubicBezTo>
                  <a:cubicBezTo>
                    <a:pt x="255" y="634"/>
                    <a:pt x="257" y="631"/>
                    <a:pt x="258" y="629"/>
                  </a:cubicBezTo>
                  <a:cubicBezTo>
                    <a:pt x="262" y="621"/>
                    <a:pt x="267" y="613"/>
                    <a:pt x="272" y="605"/>
                  </a:cubicBezTo>
                  <a:cubicBezTo>
                    <a:pt x="277" y="596"/>
                    <a:pt x="277" y="596"/>
                    <a:pt x="277" y="596"/>
                  </a:cubicBezTo>
                  <a:cubicBezTo>
                    <a:pt x="278" y="596"/>
                    <a:pt x="280" y="596"/>
                    <a:pt x="281" y="596"/>
                  </a:cubicBezTo>
                  <a:cubicBezTo>
                    <a:pt x="281" y="596"/>
                    <a:pt x="281" y="593"/>
                    <a:pt x="281" y="590"/>
                  </a:cubicBezTo>
                  <a:cubicBezTo>
                    <a:pt x="286" y="580"/>
                    <a:pt x="286" y="580"/>
                    <a:pt x="286" y="580"/>
                  </a:cubicBezTo>
                  <a:cubicBezTo>
                    <a:pt x="300" y="556"/>
                    <a:pt x="300" y="556"/>
                    <a:pt x="300" y="556"/>
                  </a:cubicBezTo>
                  <a:cubicBezTo>
                    <a:pt x="305" y="548"/>
                    <a:pt x="310" y="540"/>
                    <a:pt x="315" y="533"/>
                  </a:cubicBezTo>
                  <a:cubicBezTo>
                    <a:pt x="321" y="526"/>
                    <a:pt x="327" y="519"/>
                    <a:pt x="334" y="512"/>
                  </a:cubicBezTo>
                  <a:cubicBezTo>
                    <a:pt x="341" y="506"/>
                    <a:pt x="348" y="500"/>
                    <a:pt x="354" y="493"/>
                  </a:cubicBezTo>
                  <a:cubicBezTo>
                    <a:pt x="361" y="486"/>
                    <a:pt x="367" y="479"/>
                    <a:pt x="373" y="471"/>
                  </a:cubicBezTo>
                  <a:cubicBezTo>
                    <a:pt x="375" y="467"/>
                    <a:pt x="378" y="464"/>
                    <a:pt x="380" y="460"/>
                  </a:cubicBezTo>
                  <a:cubicBezTo>
                    <a:pt x="382" y="458"/>
                    <a:pt x="383" y="456"/>
                    <a:pt x="385" y="455"/>
                  </a:cubicBezTo>
                  <a:cubicBezTo>
                    <a:pt x="386" y="453"/>
                    <a:pt x="388" y="451"/>
                    <a:pt x="390" y="450"/>
                  </a:cubicBezTo>
                  <a:cubicBezTo>
                    <a:pt x="390" y="450"/>
                    <a:pt x="390" y="450"/>
                    <a:pt x="390" y="450"/>
                  </a:cubicBezTo>
                  <a:cubicBezTo>
                    <a:pt x="392" y="448"/>
                    <a:pt x="394" y="446"/>
                    <a:pt x="397" y="445"/>
                  </a:cubicBezTo>
                  <a:cubicBezTo>
                    <a:pt x="399" y="443"/>
                    <a:pt x="402" y="442"/>
                    <a:pt x="405" y="441"/>
                  </a:cubicBezTo>
                  <a:cubicBezTo>
                    <a:pt x="410" y="438"/>
                    <a:pt x="416" y="436"/>
                    <a:pt x="421" y="435"/>
                  </a:cubicBezTo>
                  <a:cubicBezTo>
                    <a:pt x="433" y="431"/>
                    <a:pt x="445" y="429"/>
                    <a:pt x="457" y="427"/>
                  </a:cubicBezTo>
                  <a:cubicBezTo>
                    <a:pt x="469" y="424"/>
                    <a:pt x="480" y="420"/>
                    <a:pt x="492" y="416"/>
                  </a:cubicBezTo>
                  <a:cubicBezTo>
                    <a:pt x="494" y="414"/>
                    <a:pt x="497" y="413"/>
                    <a:pt x="500" y="412"/>
                  </a:cubicBezTo>
                  <a:cubicBezTo>
                    <a:pt x="516" y="404"/>
                    <a:pt x="516" y="404"/>
                    <a:pt x="516" y="404"/>
                  </a:cubicBezTo>
                  <a:cubicBezTo>
                    <a:pt x="518" y="403"/>
                    <a:pt x="520" y="402"/>
                    <a:pt x="522" y="401"/>
                  </a:cubicBezTo>
                  <a:cubicBezTo>
                    <a:pt x="521" y="404"/>
                    <a:pt x="522" y="407"/>
                    <a:pt x="524" y="410"/>
                  </a:cubicBezTo>
                  <a:cubicBezTo>
                    <a:pt x="524" y="410"/>
                    <a:pt x="526" y="410"/>
                    <a:pt x="528" y="408"/>
                  </a:cubicBezTo>
                  <a:cubicBezTo>
                    <a:pt x="528" y="408"/>
                    <a:pt x="530" y="412"/>
                    <a:pt x="532" y="413"/>
                  </a:cubicBezTo>
                  <a:cubicBezTo>
                    <a:pt x="532" y="413"/>
                    <a:pt x="539" y="407"/>
                    <a:pt x="538" y="400"/>
                  </a:cubicBezTo>
                  <a:cubicBezTo>
                    <a:pt x="545" y="401"/>
                    <a:pt x="551" y="394"/>
                    <a:pt x="551" y="394"/>
                  </a:cubicBezTo>
                  <a:cubicBezTo>
                    <a:pt x="550" y="392"/>
                    <a:pt x="547" y="390"/>
                    <a:pt x="547" y="390"/>
                  </a:cubicBezTo>
                  <a:cubicBezTo>
                    <a:pt x="548" y="389"/>
                    <a:pt x="549" y="386"/>
                    <a:pt x="549" y="386"/>
                  </a:cubicBezTo>
                  <a:cubicBezTo>
                    <a:pt x="544" y="382"/>
                    <a:pt x="538" y="383"/>
                    <a:pt x="535" y="384"/>
                  </a:cubicBezTo>
                  <a:cubicBezTo>
                    <a:pt x="536" y="382"/>
                    <a:pt x="538" y="375"/>
                    <a:pt x="534" y="370"/>
                  </a:cubicBezTo>
                  <a:cubicBezTo>
                    <a:pt x="534" y="370"/>
                    <a:pt x="531" y="371"/>
                    <a:pt x="530" y="372"/>
                  </a:cubicBezTo>
                  <a:cubicBezTo>
                    <a:pt x="530" y="372"/>
                    <a:pt x="528" y="369"/>
                    <a:pt x="526" y="367"/>
                  </a:cubicBezTo>
                  <a:cubicBezTo>
                    <a:pt x="526" y="367"/>
                    <a:pt x="519" y="373"/>
                    <a:pt x="520" y="381"/>
                  </a:cubicBezTo>
                  <a:cubicBezTo>
                    <a:pt x="513" y="379"/>
                    <a:pt x="506" y="386"/>
                    <a:pt x="506" y="386"/>
                  </a:cubicBezTo>
                  <a:cubicBezTo>
                    <a:pt x="508" y="388"/>
                    <a:pt x="511" y="390"/>
                    <a:pt x="511" y="390"/>
                  </a:cubicBezTo>
                  <a:cubicBezTo>
                    <a:pt x="509" y="392"/>
                    <a:pt x="508" y="394"/>
                    <a:pt x="508" y="394"/>
                  </a:cubicBezTo>
                  <a:cubicBezTo>
                    <a:pt x="513" y="398"/>
                    <a:pt x="518" y="397"/>
                    <a:pt x="521" y="396"/>
                  </a:cubicBezTo>
                  <a:cubicBezTo>
                    <a:pt x="518" y="398"/>
                    <a:pt x="518" y="398"/>
                    <a:pt x="518" y="398"/>
                  </a:cubicBezTo>
                  <a:cubicBezTo>
                    <a:pt x="517" y="399"/>
                    <a:pt x="516" y="399"/>
                    <a:pt x="515" y="400"/>
                  </a:cubicBezTo>
                  <a:cubicBezTo>
                    <a:pt x="513" y="401"/>
                    <a:pt x="513" y="401"/>
                    <a:pt x="513" y="401"/>
                  </a:cubicBezTo>
                  <a:cubicBezTo>
                    <a:pt x="503" y="405"/>
                    <a:pt x="503" y="405"/>
                    <a:pt x="503" y="405"/>
                  </a:cubicBezTo>
                  <a:cubicBezTo>
                    <a:pt x="498" y="407"/>
                    <a:pt x="498" y="407"/>
                    <a:pt x="498" y="407"/>
                  </a:cubicBezTo>
                  <a:cubicBezTo>
                    <a:pt x="496" y="408"/>
                    <a:pt x="496" y="408"/>
                    <a:pt x="496" y="408"/>
                  </a:cubicBezTo>
                  <a:cubicBezTo>
                    <a:pt x="493" y="409"/>
                    <a:pt x="493" y="409"/>
                    <a:pt x="493" y="409"/>
                  </a:cubicBezTo>
                  <a:cubicBezTo>
                    <a:pt x="490" y="411"/>
                    <a:pt x="486" y="412"/>
                    <a:pt x="483" y="413"/>
                  </a:cubicBezTo>
                  <a:cubicBezTo>
                    <a:pt x="469" y="418"/>
                    <a:pt x="455" y="420"/>
                    <a:pt x="441" y="423"/>
                  </a:cubicBezTo>
                  <a:cubicBezTo>
                    <a:pt x="428" y="425"/>
                    <a:pt x="414" y="428"/>
                    <a:pt x="401" y="433"/>
                  </a:cubicBezTo>
                  <a:cubicBezTo>
                    <a:pt x="401" y="423"/>
                    <a:pt x="401" y="414"/>
                    <a:pt x="402" y="404"/>
                  </a:cubicBezTo>
                  <a:cubicBezTo>
                    <a:pt x="403" y="398"/>
                    <a:pt x="405" y="392"/>
                    <a:pt x="407" y="387"/>
                  </a:cubicBezTo>
                  <a:cubicBezTo>
                    <a:pt x="409" y="381"/>
                    <a:pt x="411" y="376"/>
                    <a:pt x="413" y="370"/>
                  </a:cubicBezTo>
                  <a:cubicBezTo>
                    <a:pt x="416" y="365"/>
                    <a:pt x="418" y="359"/>
                    <a:pt x="419" y="354"/>
                  </a:cubicBezTo>
                  <a:cubicBezTo>
                    <a:pt x="420" y="348"/>
                    <a:pt x="421" y="342"/>
                    <a:pt x="422" y="336"/>
                  </a:cubicBezTo>
                  <a:cubicBezTo>
                    <a:pt x="423" y="330"/>
                    <a:pt x="424" y="325"/>
                    <a:pt x="427" y="320"/>
                  </a:cubicBezTo>
                  <a:cubicBezTo>
                    <a:pt x="429" y="315"/>
                    <a:pt x="433" y="310"/>
                    <a:pt x="437" y="306"/>
                  </a:cubicBezTo>
                  <a:cubicBezTo>
                    <a:pt x="442" y="302"/>
                    <a:pt x="446" y="298"/>
                    <a:pt x="451" y="295"/>
                  </a:cubicBezTo>
                  <a:cubicBezTo>
                    <a:pt x="452" y="295"/>
                    <a:pt x="452" y="295"/>
                    <a:pt x="452" y="295"/>
                  </a:cubicBezTo>
                  <a:cubicBezTo>
                    <a:pt x="453" y="295"/>
                    <a:pt x="453" y="295"/>
                    <a:pt x="453" y="295"/>
                  </a:cubicBezTo>
                  <a:cubicBezTo>
                    <a:pt x="453" y="295"/>
                    <a:pt x="453" y="295"/>
                    <a:pt x="453" y="295"/>
                  </a:cubicBezTo>
                  <a:cubicBezTo>
                    <a:pt x="455" y="296"/>
                    <a:pt x="458" y="297"/>
                    <a:pt x="460" y="298"/>
                  </a:cubicBezTo>
                  <a:cubicBezTo>
                    <a:pt x="464" y="300"/>
                    <a:pt x="467" y="301"/>
                    <a:pt x="470" y="303"/>
                  </a:cubicBezTo>
                  <a:cubicBezTo>
                    <a:pt x="474" y="304"/>
                    <a:pt x="477" y="305"/>
                    <a:pt x="481" y="306"/>
                  </a:cubicBezTo>
                  <a:cubicBezTo>
                    <a:pt x="484" y="307"/>
                    <a:pt x="488" y="307"/>
                    <a:pt x="492" y="307"/>
                  </a:cubicBezTo>
                  <a:cubicBezTo>
                    <a:pt x="495" y="307"/>
                    <a:pt x="499" y="307"/>
                    <a:pt x="503" y="307"/>
                  </a:cubicBezTo>
                  <a:cubicBezTo>
                    <a:pt x="506" y="306"/>
                    <a:pt x="510" y="306"/>
                    <a:pt x="513" y="305"/>
                  </a:cubicBezTo>
                  <a:cubicBezTo>
                    <a:pt x="520" y="303"/>
                    <a:pt x="527" y="301"/>
                    <a:pt x="534" y="299"/>
                  </a:cubicBezTo>
                  <a:cubicBezTo>
                    <a:pt x="540" y="297"/>
                    <a:pt x="547" y="296"/>
                    <a:pt x="554" y="295"/>
                  </a:cubicBezTo>
                  <a:cubicBezTo>
                    <a:pt x="560" y="293"/>
                    <a:pt x="567" y="293"/>
                    <a:pt x="574" y="294"/>
                  </a:cubicBezTo>
                  <a:cubicBezTo>
                    <a:pt x="580" y="295"/>
                    <a:pt x="587" y="297"/>
                    <a:pt x="593" y="300"/>
                  </a:cubicBezTo>
                  <a:cubicBezTo>
                    <a:pt x="596" y="302"/>
                    <a:pt x="599" y="303"/>
                    <a:pt x="601" y="305"/>
                  </a:cubicBezTo>
                  <a:cubicBezTo>
                    <a:pt x="603" y="307"/>
                    <a:pt x="603" y="307"/>
                    <a:pt x="603" y="307"/>
                  </a:cubicBezTo>
                  <a:cubicBezTo>
                    <a:pt x="604" y="307"/>
                    <a:pt x="605" y="308"/>
                    <a:pt x="605" y="308"/>
                  </a:cubicBezTo>
                  <a:cubicBezTo>
                    <a:pt x="607" y="310"/>
                    <a:pt x="608" y="311"/>
                    <a:pt x="609" y="312"/>
                  </a:cubicBezTo>
                  <a:cubicBezTo>
                    <a:pt x="609" y="312"/>
                    <a:pt x="609" y="312"/>
                    <a:pt x="609" y="312"/>
                  </a:cubicBezTo>
                  <a:cubicBezTo>
                    <a:pt x="612" y="309"/>
                    <a:pt x="612" y="309"/>
                    <a:pt x="612" y="309"/>
                  </a:cubicBezTo>
                  <a:cubicBezTo>
                    <a:pt x="611" y="308"/>
                    <a:pt x="609" y="306"/>
                    <a:pt x="608" y="305"/>
                  </a:cubicBezTo>
                  <a:cubicBezTo>
                    <a:pt x="607" y="305"/>
                    <a:pt x="607" y="304"/>
                    <a:pt x="606" y="303"/>
                  </a:cubicBezTo>
                  <a:cubicBezTo>
                    <a:pt x="604" y="302"/>
                    <a:pt x="604" y="302"/>
                    <a:pt x="604" y="302"/>
                  </a:cubicBezTo>
                  <a:cubicBezTo>
                    <a:pt x="601" y="300"/>
                    <a:pt x="598" y="298"/>
                    <a:pt x="595" y="296"/>
                  </a:cubicBezTo>
                  <a:cubicBezTo>
                    <a:pt x="588" y="293"/>
                    <a:pt x="581" y="290"/>
                    <a:pt x="574" y="289"/>
                  </a:cubicBezTo>
                  <a:cubicBezTo>
                    <a:pt x="567" y="288"/>
                    <a:pt x="560" y="288"/>
                    <a:pt x="553" y="289"/>
                  </a:cubicBezTo>
                  <a:cubicBezTo>
                    <a:pt x="546" y="290"/>
                    <a:pt x="539" y="291"/>
                    <a:pt x="532" y="293"/>
                  </a:cubicBezTo>
                  <a:cubicBezTo>
                    <a:pt x="525" y="295"/>
                    <a:pt x="519" y="297"/>
                    <a:pt x="512" y="298"/>
                  </a:cubicBezTo>
                  <a:cubicBezTo>
                    <a:pt x="509" y="299"/>
                    <a:pt x="505" y="299"/>
                    <a:pt x="502" y="300"/>
                  </a:cubicBezTo>
                  <a:cubicBezTo>
                    <a:pt x="499" y="300"/>
                    <a:pt x="495" y="300"/>
                    <a:pt x="492" y="300"/>
                  </a:cubicBezTo>
                  <a:cubicBezTo>
                    <a:pt x="489" y="300"/>
                    <a:pt x="486" y="299"/>
                    <a:pt x="483" y="298"/>
                  </a:cubicBezTo>
                  <a:cubicBezTo>
                    <a:pt x="479" y="298"/>
                    <a:pt x="476" y="297"/>
                    <a:pt x="473" y="295"/>
                  </a:cubicBezTo>
                  <a:cubicBezTo>
                    <a:pt x="470" y="294"/>
                    <a:pt x="467" y="293"/>
                    <a:pt x="464" y="291"/>
                  </a:cubicBezTo>
                  <a:cubicBezTo>
                    <a:pt x="463" y="291"/>
                    <a:pt x="462" y="290"/>
                    <a:pt x="460" y="290"/>
                  </a:cubicBezTo>
                  <a:cubicBezTo>
                    <a:pt x="461" y="289"/>
                    <a:pt x="462" y="288"/>
                    <a:pt x="463" y="288"/>
                  </a:cubicBezTo>
                  <a:cubicBezTo>
                    <a:pt x="464" y="287"/>
                    <a:pt x="465" y="286"/>
                    <a:pt x="466" y="286"/>
                  </a:cubicBezTo>
                  <a:cubicBezTo>
                    <a:pt x="480" y="276"/>
                    <a:pt x="480" y="276"/>
                    <a:pt x="480" y="276"/>
                  </a:cubicBezTo>
                  <a:cubicBezTo>
                    <a:pt x="480" y="277"/>
                    <a:pt x="481" y="278"/>
                    <a:pt x="481" y="278"/>
                  </a:cubicBezTo>
                  <a:cubicBezTo>
                    <a:pt x="480" y="278"/>
                    <a:pt x="479" y="279"/>
                    <a:pt x="478" y="280"/>
                  </a:cubicBezTo>
                  <a:cubicBezTo>
                    <a:pt x="477" y="282"/>
                    <a:pt x="478" y="284"/>
                    <a:pt x="480" y="286"/>
                  </a:cubicBezTo>
                  <a:cubicBezTo>
                    <a:pt x="481" y="287"/>
                    <a:pt x="484" y="287"/>
                    <a:pt x="485" y="285"/>
                  </a:cubicBezTo>
                  <a:cubicBezTo>
                    <a:pt x="484" y="287"/>
                    <a:pt x="485" y="289"/>
                    <a:pt x="487" y="290"/>
                  </a:cubicBezTo>
                  <a:cubicBezTo>
                    <a:pt x="489" y="292"/>
                    <a:pt x="491" y="291"/>
                    <a:pt x="492" y="289"/>
                  </a:cubicBezTo>
                  <a:cubicBezTo>
                    <a:pt x="493" y="288"/>
                    <a:pt x="493" y="287"/>
                    <a:pt x="493" y="286"/>
                  </a:cubicBezTo>
                  <a:cubicBezTo>
                    <a:pt x="495" y="287"/>
                    <a:pt x="497" y="286"/>
                    <a:pt x="498" y="285"/>
                  </a:cubicBezTo>
                  <a:cubicBezTo>
                    <a:pt x="499" y="283"/>
                    <a:pt x="499" y="280"/>
                    <a:pt x="497" y="279"/>
                  </a:cubicBezTo>
                  <a:cubicBezTo>
                    <a:pt x="496" y="279"/>
                    <a:pt x="496" y="278"/>
                    <a:pt x="495" y="278"/>
                  </a:cubicBezTo>
                  <a:cubicBezTo>
                    <a:pt x="495" y="278"/>
                    <a:pt x="495" y="278"/>
                    <a:pt x="495" y="278"/>
                  </a:cubicBezTo>
                  <a:cubicBezTo>
                    <a:pt x="497" y="276"/>
                    <a:pt x="496" y="274"/>
                    <a:pt x="494" y="272"/>
                  </a:cubicBezTo>
                  <a:cubicBezTo>
                    <a:pt x="492" y="271"/>
                    <a:pt x="489" y="272"/>
                    <a:pt x="488" y="273"/>
                  </a:cubicBezTo>
                  <a:cubicBezTo>
                    <a:pt x="488" y="273"/>
                    <a:pt x="488" y="274"/>
                    <a:pt x="488" y="274"/>
                  </a:cubicBezTo>
                  <a:cubicBezTo>
                    <a:pt x="488" y="273"/>
                    <a:pt x="487" y="273"/>
                    <a:pt x="487" y="272"/>
                  </a:cubicBezTo>
                  <a:cubicBezTo>
                    <a:pt x="486" y="272"/>
                    <a:pt x="486" y="272"/>
                    <a:pt x="486" y="272"/>
                  </a:cubicBezTo>
                  <a:cubicBezTo>
                    <a:pt x="487" y="272"/>
                    <a:pt x="487" y="272"/>
                    <a:pt x="487" y="272"/>
                  </a:cubicBezTo>
                  <a:cubicBezTo>
                    <a:pt x="487" y="273"/>
                    <a:pt x="487" y="273"/>
                    <a:pt x="487" y="273"/>
                  </a:cubicBezTo>
                  <a:cubicBezTo>
                    <a:pt x="491" y="271"/>
                    <a:pt x="491" y="271"/>
                    <a:pt x="491" y="271"/>
                  </a:cubicBezTo>
                  <a:cubicBezTo>
                    <a:pt x="496" y="271"/>
                    <a:pt x="502" y="272"/>
                    <a:pt x="507" y="272"/>
                  </a:cubicBezTo>
                  <a:cubicBezTo>
                    <a:pt x="518" y="272"/>
                    <a:pt x="530" y="272"/>
                    <a:pt x="541" y="270"/>
                  </a:cubicBezTo>
                  <a:cubicBezTo>
                    <a:pt x="552" y="268"/>
                    <a:pt x="563" y="265"/>
                    <a:pt x="573" y="261"/>
                  </a:cubicBezTo>
                  <a:cubicBezTo>
                    <a:pt x="584" y="256"/>
                    <a:pt x="593" y="250"/>
                    <a:pt x="602" y="244"/>
                  </a:cubicBezTo>
                  <a:cubicBezTo>
                    <a:pt x="611" y="237"/>
                    <a:pt x="619" y="229"/>
                    <a:pt x="627" y="222"/>
                  </a:cubicBezTo>
                  <a:cubicBezTo>
                    <a:pt x="636" y="215"/>
                    <a:pt x="644" y="208"/>
                    <a:pt x="653" y="202"/>
                  </a:cubicBezTo>
                  <a:cubicBezTo>
                    <a:pt x="662" y="195"/>
                    <a:pt x="671" y="190"/>
                    <a:pt x="680" y="185"/>
                  </a:cubicBezTo>
                  <a:cubicBezTo>
                    <a:pt x="685" y="182"/>
                    <a:pt x="690" y="180"/>
                    <a:pt x="695" y="178"/>
                  </a:cubicBezTo>
                  <a:cubicBezTo>
                    <a:pt x="695" y="179"/>
                    <a:pt x="696" y="179"/>
                    <a:pt x="696" y="180"/>
                  </a:cubicBezTo>
                  <a:cubicBezTo>
                    <a:pt x="698" y="181"/>
                    <a:pt x="701" y="181"/>
                    <a:pt x="702" y="179"/>
                  </a:cubicBezTo>
                  <a:cubicBezTo>
                    <a:pt x="703" y="178"/>
                    <a:pt x="703" y="177"/>
                    <a:pt x="703" y="177"/>
                  </a:cubicBezTo>
                  <a:cubicBezTo>
                    <a:pt x="703" y="176"/>
                    <a:pt x="704" y="176"/>
                    <a:pt x="704" y="176"/>
                  </a:cubicBezTo>
                  <a:cubicBezTo>
                    <a:pt x="705" y="176"/>
                    <a:pt x="707" y="175"/>
                    <a:pt x="708" y="174"/>
                  </a:cubicBezTo>
                  <a:cubicBezTo>
                    <a:pt x="709" y="174"/>
                    <a:pt x="710" y="174"/>
                    <a:pt x="711" y="174"/>
                  </a:cubicBezTo>
                  <a:cubicBezTo>
                    <a:pt x="716" y="172"/>
                    <a:pt x="721" y="172"/>
                    <a:pt x="726" y="171"/>
                  </a:cubicBezTo>
                  <a:cubicBezTo>
                    <a:pt x="728" y="171"/>
                    <a:pt x="729" y="171"/>
                    <a:pt x="730" y="171"/>
                  </a:cubicBezTo>
                  <a:cubicBezTo>
                    <a:pt x="734" y="171"/>
                    <a:pt x="734" y="171"/>
                    <a:pt x="734" y="171"/>
                  </a:cubicBezTo>
                  <a:cubicBezTo>
                    <a:pt x="737" y="171"/>
                    <a:pt x="740" y="171"/>
                    <a:pt x="742" y="172"/>
                  </a:cubicBezTo>
                  <a:cubicBezTo>
                    <a:pt x="759" y="174"/>
                    <a:pt x="759" y="174"/>
                    <a:pt x="759" y="174"/>
                  </a:cubicBezTo>
                  <a:cubicBezTo>
                    <a:pt x="764" y="175"/>
                    <a:pt x="770" y="175"/>
                    <a:pt x="775" y="175"/>
                  </a:cubicBezTo>
                  <a:cubicBezTo>
                    <a:pt x="786" y="175"/>
                    <a:pt x="798" y="175"/>
                    <a:pt x="808" y="174"/>
                  </a:cubicBezTo>
                  <a:cubicBezTo>
                    <a:pt x="819" y="173"/>
                    <a:pt x="830" y="171"/>
                    <a:pt x="841" y="171"/>
                  </a:cubicBezTo>
                  <a:cubicBezTo>
                    <a:pt x="852" y="170"/>
                    <a:pt x="863" y="170"/>
                    <a:pt x="874" y="171"/>
                  </a:cubicBezTo>
                  <a:cubicBezTo>
                    <a:pt x="884" y="173"/>
                    <a:pt x="895" y="176"/>
                    <a:pt x="904" y="181"/>
                  </a:cubicBezTo>
                  <a:cubicBezTo>
                    <a:pt x="914" y="185"/>
                    <a:pt x="922" y="192"/>
                    <a:pt x="928" y="201"/>
                  </a:cubicBezTo>
                  <a:cubicBezTo>
                    <a:pt x="930" y="203"/>
                    <a:pt x="930" y="203"/>
                    <a:pt x="930" y="203"/>
                  </a:cubicBezTo>
                  <a:cubicBezTo>
                    <a:pt x="929" y="204"/>
                    <a:pt x="928" y="205"/>
                    <a:pt x="928" y="207"/>
                  </a:cubicBezTo>
                  <a:cubicBezTo>
                    <a:pt x="928" y="208"/>
                    <a:pt x="929" y="210"/>
                    <a:pt x="931" y="211"/>
                  </a:cubicBezTo>
                  <a:cubicBezTo>
                    <a:pt x="929" y="211"/>
                    <a:pt x="929" y="212"/>
                    <a:pt x="929" y="214"/>
                  </a:cubicBezTo>
                  <a:cubicBezTo>
                    <a:pt x="928" y="216"/>
                    <a:pt x="930" y="218"/>
                    <a:pt x="933" y="218"/>
                  </a:cubicBezTo>
                  <a:cubicBezTo>
                    <a:pt x="935" y="218"/>
                    <a:pt x="936" y="217"/>
                    <a:pt x="937" y="215"/>
                  </a:cubicBezTo>
                  <a:cubicBezTo>
                    <a:pt x="937" y="217"/>
                    <a:pt x="939" y="219"/>
                    <a:pt x="941" y="219"/>
                  </a:cubicBezTo>
                  <a:cubicBezTo>
                    <a:pt x="943" y="219"/>
                    <a:pt x="945" y="217"/>
                    <a:pt x="945" y="215"/>
                  </a:cubicBezTo>
                  <a:cubicBezTo>
                    <a:pt x="946" y="214"/>
                    <a:pt x="945" y="213"/>
                    <a:pt x="944" y="212"/>
                  </a:cubicBezTo>
                  <a:cubicBezTo>
                    <a:pt x="946" y="212"/>
                    <a:pt x="948" y="210"/>
                    <a:pt x="948" y="208"/>
                  </a:cubicBezTo>
                  <a:cubicBezTo>
                    <a:pt x="949" y="206"/>
                    <a:pt x="947" y="204"/>
                    <a:pt x="944" y="204"/>
                  </a:cubicBezTo>
                  <a:cubicBezTo>
                    <a:pt x="944" y="204"/>
                    <a:pt x="943" y="204"/>
                    <a:pt x="943" y="204"/>
                  </a:cubicBezTo>
                  <a:cubicBezTo>
                    <a:pt x="943" y="204"/>
                    <a:pt x="943" y="204"/>
                    <a:pt x="943" y="204"/>
                  </a:cubicBezTo>
                  <a:cubicBezTo>
                    <a:pt x="943" y="202"/>
                    <a:pt x="941" y="200"/>
                    <a:pt x="939" y="200"/>
                  </a:cubicBezTo>
                  <a:cubicBezTo>
                    <a:pt x="937" y="199"/>
                    <a:pt x="935" y="201"/>
                    <a:pt x="934" y="202"/>
                  </a:cubicBezTo>
                  <a:cubicBezTo>
                    <a:pt x="932" y="198"/>
                    <a:pt x="932" y="198"/>
                    <a:pt x="932" y="198"/>
                  </a:cubicBezTo>
                  <a:cubicBezTo>
                    <a:pt x="932" y="198"/>
                    <a:pt x="932" y="198"/>
                    <a:pt x="932" y="198"/>
                  </a:cubicBezTo>
                  <a:cubicBezTo>
                    <a:pt x="932" y="198"/>
                    <a:pt x="932" y="198"/>
                    <a:pt x="932" y="198"/>
                  </a:cubicBezTo>
                  <a:cubicBezTo>
                    <a:pt x="926" y="189"/>
                    <a:pt x="916" y="181"/>
                    <a:pt x="906" y="177"/>
                  </a:cubicBezTo>
                  <a:cubicBezTo>
                    <a:pt x="896" y="171"/>
                    <a:pt x="885" y="168"/>
                    <a:pt x="874" y="167"/>
                  </a:cubicBezTo>
                  <a:cubicBezTo>
                    <a:pt x="863" y="165"/>
                    <a:pt x="852" y="165"/>
                    <a:pt x="841" y="166"/>
                  </a:cubicBezTo>
                  <a:cubicBezTo>
                    <a:pt x="830" y="166"/>
                    <a:pt x="819" y="167"/>
                    <a:pt x="808" y="168"/>
                  </a:cubicBezTo>
                  <a:cubicBezTo>
                    <a:pt x="797" y="169"/>
                    <a:pt x="786" y="170"/>
                    <a:pt x="775" y="170"/>
                  </a:cubicBezTo>
                  <a:cubicBezTo>
                    <a:pt x="772" y="170"/>
                    <a:pt x="769" y="169"/>
                    <a:pt x="765" y="169"/>
                  </a:cubicBezTo>
                  <a:cubicBezTo>
                    <a:pt x="768" y="168"/>
                    <a:pt x="771" y="168"/>
                    <a:pt x="775" y="167"/>
                  </a:cubicBezTo>
                  <a:cubicBezTo>
                    <a:pt x="786" y="164"/>
                    <a:pt x="802" y="161"/>
                    <a:pt x="822" y="158"/>
                  </a:cubicBezTo>
                  <a:cubicBezTo>
                    <a:pt x="843" y="154"/>
                    <a:pt x="868" y="151"/>
                    <a:pt x="897" y="148"/>
                  </a:cubicBezTo>
                  <a:cubicBezTo>
                    <a:pt x="911" y="147"/>
                    <a:pt x="926" y="146"/>
                    <a:pt x="943" y="146"/>
                  </a:cubicBezTo>
                  <a:cubicBezTo>
                    <a:pt x="951" y="146"/>
                    <a:pt x="959" y="146"/>
                    <a:pt x="968" y="146"/>
                  </a:cubicBezTo>
                  <a:cubicBezTo>
                    <a:pt x="972" y="146"/>
                    <a:pt x="976" y="146"/>
                    <a:pt x="980" y="146"/>
                  </a:cubicBezTo>
                  <a:cubicBezTo>
                    <a:pt x="985" y="146"/>
                    <a:pt x="989" y="146"/>
                    <a:pt x="994" y="147"/>
                  </a:cubicBezTo>
                  <a:cubicBezTo>
                    <a:pt x="1002" y="147"/>
                    <a:pt x="1012" y="147"/>
                    <a:pt x="1021" y="148"/>
                  </a:cubicBezTo>
                  <a:cubicBezTo>
                    <a:pt x="1030" y="149"/>
                    <a:pt x="1039" y="149"/>
                    <a:pt x="1049" y="150"/>
                  </a:cubicBezTo>
                  <a:cubicBezTo>
                    <a:pt x="1058" y="151"/>
                    <a:pt x="1068" y="152"/>
                    <a:pt x="1078" y="154"/>
                  </a:cubicBezTo>
                  <a:cubicBezTo>
                    <a:pt x="1088" y="155"/>
                    <a:pt x="1098" y="156"/>
                    <a:pt x="1108" y="158"/>
                  </a:cubicBezTo>
                  <a:cubicBezTo>
                    <a:pt x="1148" y="164"/>
                    <a:pt x="1189" y="175"/>
                    <a:pt x="1231" y="189"/>
                  </a:cubicBezTo>
                  <a:cubicBezTo>
                    <a:pt x="1273" y="203"/>
                    <a:pt x="1316" y="221"/>
                    <a:pt x="1357" y="242"/>
                  </a:cubicBezTo>
                  <a:cubicBezTo>
                    <a:pt x="1398" y="264"/>
                    <a:pt x="1438" y="289"/>
                    <a:pt x="1475" y="318"/>
                  </a:cubicBezTo>
                  <a:cubicBezTo>
                    <a:pt x="1513" y="347"/>
                    <a:pt x="1548" y="379"/>
                    <a:pt x="1580" y="413"/>
                  </a:cubicBezTo>
                  <a:cubicBezTo>
                    <a:pt x="1611" y="447"/>
                    <a:pt x="1640" y="483"/>
                    <a:pt x="1664" y="519"/>
                  </a:cubicBezTo>
                  <a:cubicBezTo>
                    <a:pt x="1689" y="556"/>
                    <a:pt x="1710" y="594"/>
                    <a:pt x="1727" y="631"/>
                  </a:cubicBezTo>
                  <a:cubicBezTo>
                    <a:pt x="1731" y="640"/>
                    <a:pt x="1736" y="649"/>
                    <a:pt x="1739" y="658"/>
                  </a:cubicBezTo>
                  <a:cubicBezTo>
                    <a:pt x="1743" y="667"/>
                    <a:pt x="1747" y="676"/>
                    <a:pt x="1750" y="685"/>
                  </a:cubicBezTo>
                  <a:cubicBezTo>
                    <a:pt x="1757" y="703"/>
                    <a:pt x="1763" y="720"/>
                    <a:pt x="1768" y="738"/>
                  </a:cubicBezTo>
                  <a:cubicBezTo>
                    <a:pt x="1779" y="771"/>
                    <a:pt x="1786" y="803"/>
                    <a:pt x="1792" y="832"/>
                  </a:cubicBezTo>
                  <a:cubicBezTo>
                    <a:pt x="1794" y="846"/>
                    <a:pt x="1797" y="859"/>
                    <a:pt x="1799" y="872"/>
                  </a:cubicBezTo>
                  <a:cubicBezTo>
                    <a:pt x="1800" y="884"/>
                    <a:pt x="1801" y="896"/>
                    <a:pt x="1803" y="906"/>
                  </a:cubicBezTo>
                  <a:cubicBezTo>
                    <a:pt x="1803" y="907"/>
                    <a:pt x="1803" y="908"/>
                    <a:pt x="1803" y="909"/>
                  </a:cubicBezTo>
                  <a:cubicBezTo>
                    <a:pt x="1802" y="909"/>
                    <a:pt x="1800" y="909"/>
                    <a:pt x="1799" y="909"/>
                  </a:cubicBezTo>
                  <a:cubicBezTo>
                    <a:pt x="1797" y="909"/>
                    <a:pt x="1796" y="910"/>
                    <a:pt x="1794" y="910"/>
                  </a:cubicBezTo>
                  <a:cubicBezTo>
                    <a:pt x="1794" y="910"/>
                    <a:pt x="1794" y="910"/>
                    <a:pt x="1794" y="910"/>
                  </a:cubicBezTo>
                  <a:cubicBezTo>
                    <a:pt x="1793" y="904"/>
                    <a:pt x="1788" y="900"/>
                    <a:pt x="1782" y="901"/>
                  </a:cubicBezTo>
                  <a:cubicBezTo>
                    <a:pt x="1776" y="902"/>
                    <a:pt x="1771" y="907"/>
                    <a:pt x="1772" y="913"/>
                  </a:cubicBezTo>
                  <a:cubicBezTo>
                    <a:pt x="1772" y="914"/>
                    <a:pt x="1772" y="914"/>
                    <a:pt x="1772" y="914"/>
                  </a:cubicBezTo>
                  <a:cubicBezTo>
                    <a:pt x="1771" y="914"/>
                    <a:pt x="1769" y="914"/>
                    <a:pt x="1767" y="914"/>
                  </a:cubicBezTo>
                  <a:cubicBezTo>
                    <a:pt x="1761" y="915"/>
                    <a:pt x="1757" y="920"/>
                    <a:pt x="1758" y="926"/>
                  </a:cubicBezTo>
                  <a:cubicBezTo>
                    <a:pt x="1758" y="931"/>
                    <a:pt x="1763" y="934"/>
                    <a:pt x="1767" y="935"/>
                  </a:cubicBezTo>
                  <a:cubicBezTo>
                    <a:pt x="1765" y="937"/>
                    <a:pt x="1764" y="940"/>
                    <a:pt x="1764" y="944"/>
                  </a:cubicBezTo>
                  <a:cubicBezTo>
                    <a:pt x="1765" y="949"/>
                    <a:pt x="1771" y="953"/>
                    <a:pt x="1777" y="952"/>
                  </a:cubicBezTo>
                  <a:cubicBezTo>
                    <a:pt x="1782" y="951"/>
                    <a:pt x="1786" y="947"/>
                    <a:pt x="1787" y="943"/>
                  </a:cubicBezTo>
                  <a:cubicBezTo>
                    <a:pt x="1787" y="943"/>
                    <a:pt x="1787" y="943"/>
                    <a:pt x="1787" y="943"/>
                  </a:cubicBezTo>
                  <a:cubicBezTo>
                    <a:pt x="1788" y="947"/>
                    <a:pt x="1793" y="950"/>
                    <a:pt x="1799" y="949"/>
                  </a:cubicBezTo>
                  <a:cubicBezTo>
                    <a:pt x="1802" y="948"/>
                    <a:pt x="1804" y="947"/>
                    <a:pt x="1806" y="945"/>
                  </a:cubicBezTo>
                  <a:cubicBezTo>
                    <a:pt x="1806" y="946"/>
                    <a:pt x="1806" y="948"/>
                    <a:pt x="1806" y="950"/>
                  </a:cubicBezTo>
                  <a:cubicBezTo>
                    <a:pt x="1802" y="953"/>
                    <a:pt x="1798" y="957"/>
                    <a:pt x="1796" y="963"/>
                  </a:cubicBezTo>
                  <a:cubicBezTo>
                    <a:pt x="1796" y="964"/>
                    <a:pt x="1796" y="965"/>
                    <a:pt x="1796" y="966"/>
                  </a:cubicBezTo>
                  <a:cubicBezTo>
                    <a:pt x="1792" y="963"/>
                    <a:pt x="1789" y="960"/>
                    <a:pt x="1784" y="959"/>
                  </a:cubicBezTo>
                  <a:cubicBezTo>
                    <a:pt x="1769" y="954"/>
                    <a:pt x="1754" y="961"/>
                    <a:pt x="1749" y="975"/>
                  </a:cubicBezTo>
                  <a:cubicBezTo>
                    <a:pt x="1746" y="987"/>
                    <a:pt x="1751" y="999"/>
                    <a:pt x="1761" y="1006"/>
                  </a:cubicBezTo>
                  <a:cubicBezTo>
                    <a:pt x="1753" y="1008"/>
                    <a:pt x="1747" y="1014"/>
                    <a:pt x="1744" y="1022"/>
                  </a:cubicBezTo>
                  <a:cubicBezTo>
                    <a:pt x="1740" y="1036"/>
                    <a:pt x="1748" y="1051"/>
                    <a:pt x="1763" y="1056"/>
                  </a:cubicBezTo>
                  <a:cubicBezTo>
                    <a:pt x="1771" y="1058"/>
                    <a:pt x="1779" y="1057"/>
                    <a:pt x="1786" y="1053"/>
                  </a:cubicBezTo>
                  <a:cubicBezTo>
                    <a:pt x="1786" y="1054"/>
                    <a:pt x="1786" y="1055"/>
                    <a:pt x="1785" y="1056"/>
                  </a:cubicBezTo>
                  <a:cubicBezTo>
                    <a:pt x="1784" y="1060"/>
                    <a:pt x="1783" y="1065"/>
                    <a:pt x="1782" y="1070"/>
                  </a:cubicBezTo>
                  <a:cubicBezTo>
                    <a:pt x="1779" y="1066"/>
                    <a:pt x="1773" y="1066"/>
                    <a:pt x="1768" y="1068"/>
                  </a:cubicBezTo>
                  <a:cubicBezTo>
                    <a:pt x="1766" y="1069"/>
                    <a:pt x="1765" y="1070"/>
                    <a:pt x="1764" y="1071"/>
                  </a:cubicBezTo>
                  <a:cubicBezTo>
                    <a:pt x="1764" y="1071"/>
                    <a:pt x="1764" y="1071"/>
                    <a:pt x="1764" y="1071"/>
                  </a:cubicBezTo>
                  <a:cubicBezTo>
                    <a:pt x="1761" y="1065"/>
                    <a:pt x="1753" y="1063"/>
                    <a:pt x="1747" y="1066"/>
                  </a:cubicBezTo>
                  <a:cubicBezTo>
                    <a:pt x="1741" y="1069"/>
                    <a:pt x="1738" y="1077"/>
                    <a:pt x="1741" y="1083"/>
                  </a:cubicBezTo>
                  <a:cubicBezTo>
                    <a:pt x="1741" y="1083"/>
                    <a:pt x="1742" y="1083"/>
                    <a:pt x="1742" y="1084"/>
                  </a:cubicBezTo>
                  <a:cubicBezTo>
                    <a:pt x="1740" y="1084"/>
                    <a:pt x="1738" y="1084"/>
                    <a:pt x="1736" y="1085"/>
                  </a:cubicBezTo>
                  <a:cubicBezTo>
                    <a:pt x="1730" y="1089"/>
                    <a:pt x="1727" y="1096"/>
                    <a:pt x="1731" y="1102"/>
                  </a:cubicBezTo>
                  <a:cubicBezTo>
                    <a:pt x="1733" y="1107"/>
                    <a:pt x="1739" y="1109"/>
                    <a:pt x="1744" y="1107"/>
                  </a:cubicBezTo>
                  <a:cubicBezTo>
                    <a:pt x="1743" y="1111"/>
                    <a:pt x="1742" y="1115"/>
                    <a:pt x="1744" y="1118"/>
                  </a:cubicBezTo>
                  <a:cubicBezTo>
                    <a:pt x="1747" y="1124"/>
                    <a:pt x="1755" y="1126"/>
                    <a:pt x="1761" y="1123"/>
                  </a:cubicBezTo>
                  <a:cubicBezTo>
                    <a:pt x="1766" y="1120"/>
                    <a:pt x="1769" y="1114"/>
                    <a:pt x="1768" y="1109"/>
                  </a:cubicBezTo>
                  <a:cubicBezTo>
                    <a:pt x="1768" y="1109"/>
                    <a:pt x="1768" y="1109"/>
                    <a:pt x="1768" y="1109"/>
                  </a:cubicBezTo>
                  <a:cubicBezTo>
                    <a:pt x="1771" y="1113"/>
                    <a:pt x="1778" y="1114"/>
                    <a:pt x="1783" y="1111"/>
                  </a:cubicBezTo>
                  <a:cubicBezTo>
                    <a:pt x="1786" y="1109"/>
                    <a:pt x="1788" y="1107"/>
                    <a:pt x="1789" y="1104"/>
                  </a:cubicBezTo>
                  <a:cubicBezTo>
                    <a:pt x="1797" y="1118"/>
                    <a:pt x="1797" y="1118"/>
                    <a:pt x="1797" y="1118"/>
                  </a:cubicBezTo>
                  <a:cubicBezTo>
                    <a:pt x="1797" y="1118"/>
                    <a:pt x="1797" y="1118"/>
                    <a:pt x="1797" y="1118"/>
                  </a:cubicBezTo>
                  <a:cubicBezTo>
                    <a:pt x="1797" y="1118"/>
                    <a:pt x="1797" y="1119"/>
                    <a:pt x="1797" y="1119"/>
                  </a:cubicBezTo>
                  <a:cubicBezTo>
                    <a:pt x="1797" y="1121"/>
                    <a:pt x="1797" y="1121"/>
                    <a:pt x="1797" y="1121"/>
                  </a:cubicBezTo>
                  <a:cubicBezTo>
                    <a:pt x="1796" y="1122"/>
                    <a:pt x="1796" y="1123"/>
                    <a:pt x="1796" y="1124"/>
                  </a:cubicBezTo>
                  <a:cubicBezTo>
                    <a:pt x="1795" y="1127"/>
                    <a:pt x="1794" y="1129"/>
                    <a:pt x="1793" y="1131"/>
                  </a:cubicBezTo>
                  <a:cubicBezTo>
                    <a:pt x="1791" y="1135"/>
                    <a:pt x="1789" y="1139"/>
                    <a:pt x="1786" y="1143"/>
                  </a:cubicBezTo>
                  <a:cubicBezTo>
                    <a:pt x="1783" y="1146"/>
                    <a:pt x="1780" y="1150"/>
                    <a:pt x="1777" y="1154"/>
                  </a:cubicBezTo>
                  <a:cubicBezTo>
                    <a:pt x="1775" y="1158"/>
                    <a:pt x="1772" y="1162"/>
                    <a:pt x="1770" y="1166"/>
                  </a:cubicBezTo>
                  <a:cubicBezTo>
                    <a:pt x="1765" y="1174"/>
                    <a:pt x="1761" y="1183"/>
                    <a:pt x="1758" y="1191"/>
                  </a:cubicBezTo>
                  <a:close/>
                  <a:moveTo>
                    <a:pt x="1743" y="1274"/>
                  </a:moveTo>
                  <a:cubicBezTo>
                    <a:pt x="1741" y="1283"/>
                    <a:pt x="1739" y="1292"/>
                    <a:pt x="1735" y="1301"/>
                  </a:cubicBezTo>
                  <a:cubicBezTo>
                    <a:pt x="1735" y="1302"/>
                    <a:pt x="1734" y="1304"/>
                    <a:pt x="1734" y="1305"/>
                  </a:cubicBezTo>
                  <a:cubicBezTo>
                    <a:pt x="1734" y="1305"/>
                    <a:pt x="1734" y="1304"/>
                    <a:pt x="1734" y="1304"/>
                  </a:cubicBezTo>
                  <a:cubicBezTo>
                    <a:pt x="1734" y="1302"/>
                    <a:pt x="1733" y="1298"/>
                    <a:pt x="1734" y="1296"/>
                  </a:cubicBezTo>
                  <a:cubicBezTo>
                    <a:pt x="1734" y="1295"/>
                    <a:pt x="1734" y="1295"/>
                    <a:pt x="1734" y="1295"/>
                  </a:cubicBezTo>
                  <a:cubicBezTo>
                    <a:pt x="1734" y="1295"/>
                    <a:pt x="1734" y="1295"/>
                    <a:pt x="1734" y="1295"/>
                  </a:cubicBezTo>
                  <a:cubicBezTo>
                    <a:pt x="1734" y="1295"/>
                    <a:pt x="1734" y="1295"/>
                    <a:pt x="1734" y="1295"/>
                  </a:cubicBezTo>
                  <a:cubicBezTo>
                    <a:pt x="1734" y="1294"/>
                    <a:pt x="1734" y="1294"/>
                    <a:pt x="1734" y="1294"/>
                  </a:cubicBezTo>
                  <a:cubicBezTo>
                    <a:pt x="1734" y="1292"/>
                    <a:pt x="1734" y="1292"/>
                    <a:pt x="1734" y="1292"/>
                  </a:cubicBezTo>
                  <a:cubicBezTo>
                    <a:pt x="1735" y="1288"/>
                    <a:pt x="1735" y="1288"/>
                    <a:pt x="1735" y="1288"/>
                  </a:cubicBezTo>
                  <a:cubicBezTo>
                    <a:pt x="1738" y="1280"/>
                    <a:pt x="1738" y="1280"/>
                    <a:pt x="1738" y="1280"/>
                  </a:cubicBezTo>
                  <a:cubicBezTo>
                    <a:pt x="1738" y="1278"/>
                    <a:pt x="1739" y="1275"/>
                    <a:pt x="1740" y="1272"/>
                  </a:cubicBezTo>
                  <a:cubicBezTo>
                    <a:pt x="1740" y="1271"/>
                    <a:pt x="1740" y="1270"/>
                    <a:pt x="1740" y="1269"/>
                  </a:cubicBezTo>
                  <a:cubicBezTo>
                    <a:pt x="1740" y="1269"/>
                    <a:pt x="1740" y="1268"/>
                    <a:pt x="1740" y="1267"/>
                  </a:cubicBezTo>
                  <a:cubicBezTo>
                    <a:pt x="1740" y="1266"/>
                    <a:pt x="1740" y="1264"/>
                    <a:pt x="1740" y="1262"/>
                  </a:cubicBezTo>
                  <a:cubicBezTo>
                    <a:pt x="1740" y="1259"/>
                    <a:pt x="1739" y="1256"/>
                    <a:pt x="1737" y="1253"/>
                  </a:cubicBezTo>
                  <a:cubicBezTo>
                    <a:pt x="1736" y="1250"/>
                    <a:pt x="1735" y="1248"/>
                    <a:pt x="1734" y="1246"/>
                  </a:cubicBezTo>
                  <a:cubicBezTo>
                    <a:pt x="1733" y="1245"/>
                    <a:pt x="1733" y="1245"/>
                    <a:pt x="1733" y="1245"/>
                  </a:cubicBezTo>
                  <a:cubicBezTo>
                    <a:pt x="1735" y="1244"/>
                    <a:pt x="1737" y="1243"/>
                    <a:pt x="1739" y="1242"/>
                  </a:cubicBezTo>
                  <a:cubicBezTo>
                    <a:pt x="1743" y="1241"/>
                    <a:pt x="1746" y="1238"/>
                    <a:pt x="1749" y="1236"/>
                  </a:cubicBezTo>
                  <a:cubicBezTo>
                    <a:pt x="1747" y="1249"/>
                    <a:pt x="1746" y="1261"/>
                    <a:pt x="1743" y="1274"/>
                  </a:cubicBezTo>
                  <a:close/>
                  <a:moveTo>
                    <a:pt x="1745" y="1365"/>
                  </a:moveTo>
                  <a:cubicBezTo>
                    <a:pt x="1745" y="1365"/>
                    <a:pt x="1744" y="1369"/>
                    <a:pt x="1741" y="1372"/>
                  </a:cubicBezTo>
                  <a:cubicBezTo>
                    <a:pt x="1738" y="1376"/>
                    <a:pt x="1735" y="1378"/>
                    <a:pt x="1734" y="1378"/>
                  </a:cubicBezTo>
                  <a:cubicBezTo>
                    <a:pt x="1734" y="1377"/>
                    <a:pt x="1735" y="1374"/>
                    <a:pt x="1738" y="1370"/>
                  </a:cubicBezTo>
                  <a:cubicBezTo>
                    <a:pt x="1741" y="1367"/>
                    <a:pt x="1745" y="1365"/>
                    <a:pt x="1745" y="1365"/>
                  </a:cubicBezTo>
                  <a:close/>
                  <a:moveTo>
                    <a:pt x="1748" y="1394"/>
                  </a:moveTo>
                  <a:cubicBezTo>
                    <a:pt x="1748" y="1394"/>
                    <a:pt x="1745" y="1392"/>
                    <a:pt x="1741" y="1389"/>
                  </a:cubicBezTo>
                  <a:cubicBezTo>
                    <a:pt x="1738" y="1386"/>
                    <a:pt x="1735" y="1384"/>
                    <a:pt x="1736" y="1383"/>
                  </a:cubicBezTo>
                  <a:cubicBezTo>
                    <a:pt x="1736" y="1382"/>
                    <a:pt x="1739" y="1384"/>
                    <a:pt x="1743" y="1387"/>
                  </a:cubicBezTo>
                  <a:cubicBezTo>
                    <a:pt x="1747" y="1390"/>
                    <a:pt x="1748" y="1394"/>
                    <a:pt x="1748" y="1394"/>
                  </a:cubicBezTo>
                  <a:close/>
                  <a:moveTo>
                    <a:pt x="1732" y="1382"/>
                  </a:moveTo>
                  <a:cubicBezTo>
                    <a:pt x="1731" y="1382"/>
                    <a:pt x="1730" y="1381"/>
                    <a:pt x="1730" y="1380"/>
                  </a:cubicBezTo>
                  <a:cubicBezTo>
                    <a:pt x="1730" y="1380"/>
                    <a:pt x="1731" y="1379"/>
                    <a:pt x="1732" y="1379"/>
                  </a:cubicBezTo>
                  <a:cubicBezTo>
                    <a:pt x="1733" y="1379"/>
                    <a:pt x="1734" y="1379"/>
                    <a:pt x="1734" y="1380"/>
                  </a:cubicBezTo>
                  <a:cubicBezTo>
                    <a:pt x="1734" y="1381"/>
                    <a:pt x="1733" y="1382"/>
                    <a:pt x="1732" y="1382"/>
                  </a:cubicBezTo>
                  <a:close/>
                  <a:moveTo>
                    <a:pt x="1729" y="1378"/>
                  </a:moveTo>
                  <a:cubicBezTo>
                    <a:pt x="1729" y="1379"/>
                    <a:pt x="1726" y="1376"/>
                    <a:pt x="1723" y="1373"/>
                  </a:cubicBezTo>
                  <a:cubicBezTo>
                    <a:pt x="1719" y="1370"/>
                    <a:pt x="1718" y="1366"/>
                    <a:pt x="1718" y="1366"/>
                  </a:cubicBezTo>
                  <a:cubicBezTo>
                    <a:pt x="1718" y="1366"/>
                    <a:pt x="1722" y="1368"/>
                    <a:pt x="1725" y="1371"/>
                  </a:cubicBezTo>
                  <a:cubicBezTo>
                    <a:pt x="1728" y="1374"/>
                    <a:pt x="1730" y="1377"/>
                    <a:pt x="1729" y="1378"/>
                  </a:cubicBezTo>
                  <a:close/>
                  <a:moveTo>
                    <a:pt x="1723" y="1390"/>
                  </a:moveTo>
                  <a:cubicBezTo>
                    <a:pt x="1720" y="1393"/>
                    <a:pt x="1716" y="1395"/>
                    <a:pt x="1716" y="1395"/>
                  </a:cubicBezTo>
                  <a:cubicBezTo>
                    <a:pt x="1716" y="1395"/>
                    <a:pt x="1718" y="1391"/>
                    <a:pt x="1721" y="1388"/>
                  </a:cubicBezTo>
                  <a:cubicBezTo>
                    <a:pt x="1725" y="1385"/>
                    <a:pt x="1728" y="1383"/>
                    <a:pt x="1728" y="1383"/>
                  </a:cubicBezTo>
                  <a:cubicBezTo>
                    <a:pt x="1729" y="1384"/>
                    <a:pt x="1727" y="1387"/>
                    <a:pt x="1723" y="1390"/>
                  </a:cubicBezTo>
                  <a:close/>
                  <a:moveTo>
                    <a:pt x="1732" y="1354"/>
                  </a:moveTo>
                  <a:cubicBezTo>
                    <a:pt x="1731" y="1356"/>
                    <a:pt x="1731" y="1359"/>
                    <a:pt x="1730" y="1361"/>
                  </a:cubicBezTo>
                  <a:cubicBezTo>
                    <a:pt x="1730" y="1362"/>
                    <a:pt x="1729" y="1362"/>
                    <a:pt x="1729" y="1363"/>
                  </a:cubicBezTo>
                  <a:cubicBezTo>
                    <a:pt x="1729" y="1363"/>
                    <a:pt x="1729" y="1363"/>
                    <a:pt x="1729" y="1363"/>
                  </a:cubicBezTo>
                  <a:cubicBezTo>
                    <a:pt x="1728" y="1361"/>
                    <a:pt x="1726" y="1358"/>
                    <a:pt x="1723" y="1356"/>
                  </a:cubicBezTo>
                  <a:cubicBezTo>
                    <a:pt x="1723" y="1356"/>
                    <a:pt x="1723" y="1356"/>
                    <a:pt x="1723" y="1356"/>
                  </a:cubicBezTo>
                  <a:cubicBezTo>
                    <a:pt x="1726" y="1351"/>
                    <a:pt x="1729" y="1346"/>
                    <a:pt x="1732" y="1342"/>
                  </a:cubicBezTo>
                  <a:cubicBezTo>
                    <a:pt x="1732" y="1346"/>
                    <a:pt x="1732" y="1350"/>
                    <a:pt x="1732" y="1354"/>
                  </a:cubicBezTo>
                  <a:close/>
                  <a:moveTo>
                    <a:pt x="1571" y="1619"/>
                  </a:moveTo>
                  <a:cubicBezTo>
                    <a:pt x="1570" y="1619"/>
                    <a:pt x="1568" y="1620"/>
                    <a:pt x="1567" y="1621"/>
                  </a:cubicBezTo>
                  <a:cubicBezTo>
                    <a:pt x="1567" y="1620"/>
                    <a:pt x="1567" y="1620"/>
                    <a:pt x="1567" y="1620"/>
                  </a:cubicBezTo>
                  <a:cubicBezTo>
                    <a:pt x="1567" y="1618"/>
                    <a:pt x="1568" y="1615"/>
                    <a:pt x="1568" y="1613"/>
                  </a:cubicBezTo>
                  <a:cubicBezTo>
                    <a:pt x="1569" y="1615"/>
                    <a:pt x="1570" y="1617"/>
                    <a:pt x="1571" y="1619"/>
                  </a:cubicBezTo>
                  <a:close/>
                  <a:moveTo>
                    <a:pt x="1574" y="1629"/>
                  </a:moveTo>
                  <a:cubicBezTo>
                    <a:pt x="1589" y="1623"/>
                    <a:pt x="1589" y="1623"/>
                    <a:pt x="1589" y="1623"/>
                  </a:cubicBezTo>
                  <a:cubicBezTo>
                    <a:pt x="1589" y="1623"/>
                    <a:pt x="1589" y="1623"/>
                    <a:pt x="1589" y="1623"/>
                  </a:cubicBezTo>
                  <a:cubicBezTo>
                    <a:pt x="1575" y="1624"/>
                    <a:pt x="1575" y="1624"/>
                    <a:pt x="1575" y="1624"/>
                  </a:cubicBezTo>
                  <a:cubicBezTo>
                    <a:pt x="1575" y="1623"/>
                    <a:pt x="1575" y="1623"/>
                    <a:pt x="1575" y="1623"/>
                  </a:cubicBezTo>
                  <a:cubicBezTo>
                    <a:pt x="1589" y="1623"/>
                    <a:pt x="1589" y="1623"/>
                    <a:pt x="1589" y="1623"/>
                  </a:cubicBezTo>
                  <a:cubicBezTo>
                    <a:pt x="1578" y="1610"/>
                    <a:pt x="1578" y="1610"/>
                    <a:pt x="1578" y="1610"/>
                  </a:cubicBezTo>
                  <a:cubicBezTo>
                    <a:pt x="1578" y="1610"/>
                    <a:pt x="1577" y="1610"/>
                    <a:pt x="1576" y="1610"/>
                  </a:cubicBezTo>
                  <a:cubicBezTo>
                    <a:pt x="1576" y="1609"/>
                    <a:pt x="1576" y="1608"/>
                    <a:pt x="1577" y="1607"/>
                  </a:cubicBezTo>
                  <a:cubicBezTo>
                    <a:pt x="1577" y="1607"/>
                    <a:pt x="1578" y="1607"/>
                    <a:pt x="1579" y="1608"/>
                  </a:cubicBezTo>
                  <a:cubicBezTo>
                    <a:pt x="1579" y="1608"/>
                    <a:pt x="1579" y="1609"/>
                    <a:pt x="1579" y="1610"/>
                  </a:cubicBezTo>
                  <a:cubicBezTo>
                    <a:pt x="1590" y="1623"/>
                    <a:pt x="1590" y="1623"/>
                    <a:pt x="1590" y="1623"/>
                  </a:cubicBezTo>
                  <a:cubicBezTo>
                    <a:pt x="1588" y="1609"/>
                    <a:pt x="1588" y="1609"/>
                    <a:pt x="1588" y="1609"/>
                  </a:cubicBezTo>
                  <a:cubicBezTo>
                    <a:pt x="1589" y="1609"/>
                    <a:pt x="1589" y="1609"/>
                    <a:pt x="1589" y="1609"/>
                  </a:cubicBezTo>
                  <a:cubicBezTo>
                    <a:pt x="1590" y="1623"/>
                    <a:pt x="1590" y="1623"/>
                    <a:pt x="1590" y="1623"/>
                  </a:cubicBezTo>
                  <a:cubicBezTo>
                    <a:pt x="1590" y="1622"/>
                    <a:pt x="1590" y="1622"/>
                    <a:pt x="1590" y="1622"/>
                  </a:cubicBezTo>
                  <a:cubicBezTo>
                    <a:pt x="1590" y="1622"/>
                    <a:pt x="1590" y="1622"/>
                    <a:pt x="1590" y="1622"/>
                  </a:cubicBezTo>
                  <a:cubicBezTo>
                    <a:pt x="1597" y="1608"/>
                    <a:pt x="1597" y="1608"/>
                    <a:pt x="1597" y="1608"/>
                  </a:cubicBezTo>
                  <a:cubicBezTo>
                    <a:pt x="1597" y="1607"/>
                    <a:pt x="1596" y="1607"/>
                    <a:pt x="1597" y="1606"/>
                  </a:cubicBezTo>
                  <a:cubicBezTo>
                    <a:pt x="1597" y="1605"/>
                    <a:pt x="1598" y="1605"/>
                    <a:pt x="1599" y="1605"/>
                  </a:cubicBezTo>
                  <a:cubicBezTo>
                    <a:pt x="1600" y="1606"/>
                    <a:pt x="1600" y="1607"/>
                    <a:pt x="1600" y="1607"/>
                  </a:cubicBezTo>
                  <a:cubicBezTo>
                    <a:pt x="1599" y="1608"/>
                    <a:pt x="1599" y="1608"/>
                    <a:pt x="1598" y="1608"/>
                  </a:cubicBezTo>
                  <a:cubicBezTo>
                    <a:pt x="1591" y="1623"/>
                    <a:pt x="1591" y="1623"/>
                    <a:pt x="1591" y="1623"/>
                  </a:cubicBezTo>
                  <a:cubicBezTo>
                    <a:pt x="1602" y="1616"/>
                    <a:pt x="1602" y="1616"/>
                    <a:pt x="1602" y="1616"/>
                  </a:cubicBezTo>
                  <a:cubicBezTo>
                    <a:pt x="1603" y="1617"/>
                    <a:pt x="1603" y="1617"/>
                    <a:pt x="1603" y="1617"/>
                  </a:cubicBezTo>
                  <a:cubicBezTo>
                    <a:pt x="1592" y="1623"/>
                    <a:pt x="1592" y="1623"/>
                    <a:pt x="1592" y="1623"/>
                  </a:cubicBezTo>
                  <a:cubicBezTo>
                    <a:pt x="1607" y="1624"/>
                    <a:pt x="1607" y="1624"/>
                    <a:pt x="1607" y="1624"/>
                  </a:cubicBezTo>
                  <a:cubicBezTo>
                    <a:pt x="1607" y="1623"/>
                    <a:pt x="1608" y="1622"/>
                    <a:pt x="1609" y="1622"/>
                  </a:cubicBezTo>
                  <a:cubicBezTo>
                    <a:pt x="1610" y="1622"/>
                    <a:pt x="1611" y="1623"/>
                    <a:pt x="1611" y="1624"/>
                  </a:cubicBezTo>
                  <a:cubicBezTo>
                    <a:pt x="1611" y="1625"/>
                    <a:pt x="1610" y="1626"/>
                    <a:pt x="1609" y="1626"/>
                  </a:cubicBezTo>
                  <a:cubicBezTo>
                    <a:pt x="1608" y="1626"/>
                    <a:pt x="1608" y="1625"/>
                    <a:pt x="1607" y="1624"/>
                  </a:cubicBezTo>
                  <a:cubicBezTo>
                    <a:pt x="1591" y="1624"/>
                    <a:pt x="1591" y="1624"/>
                    <a:pt x="1591" y="1624"/>
                  </a:cubicBezTo>
                  <a:cubicBezTo>
                    <a:pt x="1600" y="1634"/>
                    <a:pt x="1600" y="1634"/>
                    <a:pt x="1600" y="1634"/>
                  </a:cubicBezTo>
                  <a:cubicBezTo>
                    <a:pt x="1600" y="1634"/>
                    <a:pt x="1600" y="1634"/>
                    <a:pt x="1600" y="1634"/>
                  </a:cubicBezTo>
                  <a:cubicBezTo>
                    <a:pt x="1591" y="1624"/>
                    <a:pt x="1591" y="1624"/>
                    <a:pt x="1591" y="1624"/>
                  </a:cubicBezTo>
                  <a:cubicBezTo>
                    <a:pt x="1595" y="1640"/>
                    <a:pt x="1595" y="1640"/>
                    <a:pt x="1595" y="1640"/>
                  </a:cubicBezTo>
                  <a:cubicBezTo>
                    <a:pt x="1596" y="1640"/>
                    <a:pt x="1596" y="1640"/>
                    <a:pt x="1597" y="1640"/>
                  </a:cubicBezTo>
                  <a:cubicBezTo>
                    <a:pt x="1597" y="1641"/>
                    <a:pt x="1597" y="1642"/>
                    <a:pt x="1597" y="1643"/>
                  </a:cubicBezTo>
                  <a:cubicBezTo>
                    <a:pt x="1596" y="1643"/>
                    <a:pt x="1595" y="1643"/>
                    <a:pt x="1594" y="1642"/>
                  </a:cubicBezTo>
                  <a:cubicBezTo>
                    <a:pt x="1594" y="1642"/>
                    <a:pt x="1594" y="1641"/>
                    <a:pt x="1594" y="1640"/>
                  </a:cubicBezTo>
                  <a:cubicBezTo>
                    <a:pt x="1594" y="1640"/>
                    <a:pt x="1595" y="1640"/>
                    <a:pt x="1595" y="1640"/>
                  </a:cubicBezTo>
                  <a:cubicBezTo>
                    <a:pt x="1590" y="1624"/>
                    <a:pt x="1590" y="1624"/>
                    <a:pt x="1590" y="1624"/>
                  </a:cubicBezTo>
                  <a:cubicBezTo>
                    <a:pt x="1585" y="1634"/>
                    <a:pt x="1585" y="1634"/>
                    <a:pt x="1585" y="1634"/>
                  </a:cubicBezTo>
                  <a:cubicBezTo>
                    <a:pt x="1584" y="1634"/>
                    <a:pt x="1584" y="1634"/>
                    <a:pt x="1584" y="1634"/>
                  </a:cubicBezTo>
                  <a:cubicBezTo>
                    <a:pt x="1589" y="1624"/>
                    <a:pt x="1589" y="1624"/>
                    <a:pt x="1589" y="1624"/>
                  </a:cubicBezTo>
                  <a:cubicBezTo>
                    <a:pt x="1574" y="1630"/>
                    <a:pt x="1574" y="1630"/>
                    <a:pt x="1574" y="1630"/>
                  </a:cubicBezTo>
                  <a:cubicBezTo>
                    <a:pt x="1574" y="1630"/>
                    <a:pt x="1574" y="1630"/>
                    <a:pt x="1574" y="1630"/>
                  </a:cubicBezTo>
                  <a:cubicBezTo>
                    <a:pt x="1574" y="1631"/>
                    <a:pt x="1573" y="1632"/>
                    <a:pt x="1572" y="1632"/>
                  </a:cubicBezTo>
                  <a:cubicBezTo>
                    <a:pt x="1571" y="1632"/>
                    <a:pt x="1571" y="1631"/>
                    <a:pt x="1571" y="1630"/>
                  </a:cubicBezTo>
                  <a:cubicBezTo>
                    <a:pt x="1571" y="1629"/>
                    <a:pt x="1571" y="1628"/>
                    <a:pt x="1572" y="1628"/>
                  </a:cubicBezTo>
                  <a:cubicBezTo>
                    <a:pt x="1573" y="1628"/>
                    <a:pt x="1573" y="1629"/>
                    <a:pt x="1574" y="1629"/>
                  </a:cubicBezTo>
                  <a:close/>
                  <a:moveTo>
                    <a:pt x="1493" y="1674"/>
                  </a:moveTo>
                  <a:cubicBezTo>
                    <a:pt x="1493" y="1679"/>
                    <a:pt x="1493" y="1679"/>
                    <a:pt x="1493" y="1679"/>
                  </a:cubicBezTo>
                  <a:cubicBezTo>
                    <a:pt x="1493" y="1679"/>
                    <a:pt x="1493" y="1679"/>
                    <a:pt x="1493" y="1679"/>
                  </a:cubicBezTo>
                  <a:cubicBezTo>
                    <a:pt x="1493" y="1674"/>
                    <a:pt x="1493" y="1674"/>
                    <a:pt x="1493" y="1674"/>
                  </a:cubicBezTo>
                  <a:cubicBezTo>
                    <a:pt x="1493" y="1674"/>
                    <a:pt x="1493" y="1674"/>
                    <a:pt x="1493" y="1674"/>
                  </a:cubicBezTo>
                  <a:cubicBezTo>
                    <a:pt x="1493" y="1674"/>
                    <a:pt x="1493" y="1674"/>
                    <a:pt x="1493" y="1674"/>
                  </a:cubicBezTo>
                  <a:cubicBezTo>
                    <a:pt x="1489" y="1679"/>
                    <a:pt x="1489" y="1679"/>
                    <a:pt x="1489" y="1679"/>
                  </a:cubicBezTo>
                  <a:cubicBezTo>
                    <a:pt x="1489" y="1680"/>
                    <a:pt x="1490" y="1680"/>
                    <a:pt x="1489" y="1680"/>
                  </a:cubicBezTo>
                  <a:cubicBezTo>
                    <a:pt x="1489" y="1680"/>
                    <a:pt x="1489" y="1681"/>
                    <a:pt x="1488" y="1680"/>
                  </a:cubicBezTo>
                  <a:cubicBezTo>
                    <a:pt x="1488" y="1680"/>
                    <a:pt x="1488" y="1680"/>
                    <a:pt x="1488" y="1679"/>
                  </a:cubicBezTo>
                  <a:cubicBezTo>
                    <a:pt x="1488" y="1679"/>
                    <a:pt x="1489" y="1679"/>
                    <a:pt x="1489" y="1679"/>
                  </a:cubicBezTo>
                  <a:cubicBezTo>
                    <a:pt x="1492" y="1674"/>
                    <a:pt x="1492" y="1674"/>
                    <a:pt x="1492" y="1674"/>
                  </a:cubicBezTo>
                  <a:cubicBezTo>
                    <a:pt x="1488" y="1676"/>
                    <a:pt x="1488" y="1676"/>
                    <a:pt x="1488" y="1676"/>
                  </a:cubicBezTo>
                  <a:cubicBezTo>
                    <a:pt x="1488" y="1676"/>
                    <a:pt x="1488" y="1676"/>
                    <a:pt x="1488" y="1676"/>
                  </a:cubicBezTo>
                  <a:cubicBezTo>
                    <a:pt x="1492" y="1674"/>
                    <a:pt x="1492" y="1674"/>
                    <a:pt x="1492" y="1674"/>
                  </a:cubicBezTo>
                  <a:cubicBezTo>
                    <a:pt x="1486" y="1673"/>
                    <a:pt x="1486" y="1673"/>
                    <a:pt x="1486" y="1673"/>
                  </a:cubicBezTo>
                  <a:cubicBezTo>
                    <a:pt x="1486" y="1673"/>
                    <a:pt x="1486" y="1673"/>
                    <a:pt x="1485" y="1673"/>
                  </a:cubicBezTo>
                  <a:cubicBezTo>
                    <a:pt x="1485" y="1673"/>
                    <a:pt x="1485" y="1673"/>
                    <a:pt x="1485" y="1673"/>
                  </a:cubicBezTo>
                  <a:cubicBezTo>
                    <a:pt x="1485" y="1672"/>
                    <a:pt x="1485" y="1672"/>
                    <a:pt x="1485" y="1672"/>
                  </a:cubicBezTo>
                  <a:cubicBezTo>
                    <a:pt x="1486" y="1672"/>
                    <a:pt x="1486" y="1672"/>
                    <a:pt x="1486" y="1672"/>
                  </a:cubicBezTo>
                  <a:cubicBezTo>
                    <a:pt x="1492" y="1673"/>
                    <a:pt x="1492" y="1673"/>
                    <a:pt x="1492" y="1673"/>
                  </a:cubicBezTo>
                  <a:cubicBezTo>
                    <a:pt x="1489" y="1669"/>
                    <a:pt x="1489" y="1669"/>
                    <a:pt x="1489" y="1669"/>
                  </a:cubicBezTo>
                  <a:cubicBezTo>
                    <a:pt x="1489" y="1669"/>
                    <a:pt x="1489" y="1669"/>
                    <a:pt x="1489" y="1669"/>
                  </a:cubicBezTo>
                  <a:cubicBezTo>
                    <a:pt x="1493" y="1673"/>
                    <a:pt x="1493" y="1673"/>
                    <a:pt x="1493" y="1673"/>
                  </a:cubicBezTo>
                  <a:cubicBezTo>
                    <a:pt x="1491" y="1667"/>
                    <a:pt x="1491" y="1667"/>
                    <a:pt x="1491" y="1667"/>
                  </a:cubicBezTo>
                  <a:cubicBezTo>
                    <a:pt x="1491" y="1667"/>
                    <a:pt x="1491" y="1667"/>
                    <a:pt x="1491" y="1667"/>
                  </a:cubicBezTo>
                  <a:cubicBezTo>
                    <a:pt x="1491" y="1666"/>
                    <a:pt x="1491" y="1666"/>
                    <a:pt x="1491" y="1666"/>
                  </a:cubicBezTo>
                  <a:cubicBezTo>
                    <a:pt x="1491" y="1666"/>
                    <a:pt x="1492" y="1666"/>
                    <a:pt x="1492" y="1666"/>
                  </a:cubicBezTo>
                  <a:cubicBezTo>
                    <a:pt x="1492" y="1666"/>
                    <a:pt x="1492" y="1667"/>
                    <a:pt x="1492" y="1667"/>
                  </a:cubicBezTo>
                  <a:cubicBezTo>
                    <a:pt x="1492" y="1667"/>
                    <a:pt x="1492" y="1667"/>
                    <a:pt x="1492" y="1667"/>
                  </a:cubicBezTo>
                  <a:cubicBezTo>
                    <a:pt x="1493" y="1674"/>
                    <a:pt x="1493" y="1674"/>
                    <a:pt x="1493" y="1674"/>
                  </a:cubicBezTo>
                  <a:cubicBezTo>
                    <a:pt x="1495" y="1670"/>
                    <a:pt x="1495" y="1670"/>
                    <a:pt x="1495" y="1670"/>
                  </a:cubicBezTo>
                  <a:cubicBezTo>
                    <a:pt x="1495" y="1670"/>
                    <a:pt x="1495" y="1670"/>
                    <a:pt x="1495" y="1670"/>
                  </a:cubicBezTo>
                  <a:cubicBezTo>
                    <a:pt x="1493" y="1674"/>
                    <a:pt x="1493" y="1674"/>
                    <a:pt x="1493" y="1674"/>
                  </a:cubicBezTo>
                  <a:cubicBezTo>
                    <a:pt x="1499" y="1672"/>
                    <a:pt x="1499" y="1672"/>
                    <a:pt x="1499" y="1672"/>
                  </a:cubicBezTo>
                  <a:cubicBezTo>
                    <a:pt x="1499" y="1672"/>
                    <a:pt x="1499" y="1672"/>
                    <a:pt x="1499" y="1672"/>
                  </a:cubicBezTo>
                  <a:cubicBezTo>
                    <a:pt x="1499" y="1671"/>
                    <a:pt x="1500" y="1671"/>
                    <a:pt x="1500" y="1671"/>
                  </a:cubicBezTo>
                  <a:cubicBezTo>
                    <a:pt x="1500" y="1671"/>
                    <a:pt x="1501" y="1672"/>
                    <a:pt x="1501" y="1672"/>
                  </a:cubicBezTo>
                  <a:cubicBezTo>
                    <a:pt x="1501" y="1672"/>
                    <a:pt x="1500" y="1673"/>
                    <a:pt x="1500" y="1673"/>
                  </a:cubicBezTo>
                  <a:cubicBezTo>
                    <a:pt x="1500" y="1673"/>
                    <a:pt x="1499" y="1672"/>
                    <a:pt x="1499" y="1672"/>
                  </a:cubicBezTo>
                  <a:cubicBezTo>
                    <a:pt x="1493" y="1674"/>
                    <a:pt x="1493" y="1674"/>
                    <a:pt x="1493" y="1674"/>
                  </a:cubicBezTo>
                  <a:cubicBezTo>
                    <a:pt x="1493" y="1674"/>
                    <a:pt x="1493" y="1674"/>
                    <a:pt x="1493" y="1674"/>
                  </a:cubicBezTo>
                  <a:cubicBezTo>
                    <a:pt x="1499" y="1674"/>
                    <a:pt x="1499" y="1674"/>
                    <a:pt x="1499" y="1674"/>
                  </a:cubicBezTo>
                  <a:cubicBezTo>
                    <a:pt x="1498" y="1674"/>
                    <a:pt x="1498" y="1674"/>
                    <a:pt x="1498" y="1674"/>
                  </a:cubicBezTo>
                  <a:cubicBezTo>
                    <a:pt x="1493" y="1674"/>
                    <a:pt x="1493" y="1674"/>
                    <a:pt x="1493" y="1674"/>
                  </a:cubicBezTo>
                  <a:cubicBezTo>
                    <a:pt x="1497" y="1679"/>
                    <a:pt x="1497" y="1679"/>
                    <a:pt x="1497" y="1679"/>
                  </a:cubicBezTo>
                  <a:cubicBezTo>
                    <a:pt x="1497" y="1679"/>
                    <a:pt x="1497" y="1679"/>
                    <a:pt x="1497" y="1680"/>
                  </a:cubicBezTo>
                  <a:cubicBezTo>
                    <a:pt x="1498" y="1680"/>
                    <a:pt x="1498" y="1680"/>
                    <a:pt x="1497" y="1681"/>
                  </a:cubicBezTo>
                  <a:cubicBezTo>
                    <a:pt x="1497" y="1681"/>
                    <a:pt x="1497" y="1681"/>
                    <a:pt x="1496" y="1680"/>
                  </a:cubicBezTo>
                  <a:cubicBezTo>
                    <a:pt x="1496" y="1680"/>
                    <a:pt x="1496" y="1680"/>
                    <a:pt x="1496" y="1680"/>
                  </a:cubicBezTo>
                  <a:lnTo>
                    <a:pt x="1493" y="1674"/>
                  </a:lnTo>
                  <a:close/>
                  <a:moveTo>
                    <a:pt x="1283" y="1784"/>
                  </a:moveTo>
                  <a:cubicBezTo>
                    <a:pt x="1283" y="1784"/>
                    <a:pt x="1283" y="1784"/>
                    <a:pt x="1283" y="1784"/>
                  </a:cubicBezTo>
                  <a:cubicBezTo>
                    <a:pt x="1283" y="1784"/>
                    <a:pt x="1283" y="1784"/>
                    <a:pt x="1284" y="1784"/>
                  </a:cubicBezTo>
                  <a:lnTo>
                    <a:pt x="1283" y="1784"/>
                  </a:lnTo>
                  <a:close/>
                  <a:moveTo>
                    <a:pt x="1290" y="1783"/>
                  </a:moveTo>
                  <a:cubicBezTo>
                    <a:pt x="1290" y="1783"/>
                    <a:pt x="1290" y="1783"/>
                    <a:pt x="1290" y="1783"/>
                  </a:cubicBezTo>
                  <a:cubicBezTo>
                    <a:pt x="1284" y="1784"/>
                    <a:pt x="1284" y="1784"/>
                    <a:pt x="1284" y="1784"/>
                  </a:cubicBezTo>
                  <a:cubicBezTo>
                    <a:pt x="1283" y="1784"/>
                    <a:pt x="1283" y="1784"/>
                    <a:pt x="1283" y="1784"/>
                  </a:cubicBezTo>
                  <a:cubicBezTo>
                    <a:pt x="1290" y="1782"/>
                    <a:pt x="1290" y="1782"/>
                    <a:pt x="1290" y="1782"/>
                  </a:cubicBezTo>
                  <a:cubicBezTo>
                    <a:pt x="1290" y="1782"/>
                    <a:pt x="1290" y="1782"/>
                    <a:pt x="1290" y="1782"/>
                  </a:cubicBezTo>
                  <a:cubicBezTo>
                    <a:pt x="1290" y="1782"/>
                    <a:pt x="1290" y="1782"/>
                    <a:pt x="1290" y="1782"/>
                  </a:cubicBezTo>
                  <a:cubicBezTo>
                    <a:pt x="1291" y="1782"/>
                    <a:pt x="1291" y="1782"/>
                    <a:pt x="1291" y="1783"/>
                  </a:cubicBezTo>
                  <a:cubicBezTo>
                    <a:pt x="1291" y="1783"/>
                    <a:pt x="1291" y="1783"/>
                    <a:pt x="1290" y="1783"/>
                  </a:cubicBezTo>
                  <a:close/>
                  <a:moveTo>
                    <a:pt x="1289" y="1785"/>
                  </a:moveTo>
                  <a:cubicBezTo>
                    <a:pt x="1284" y="1785"/>
                    <a:pt x="1284" y="1785"/>
                    <a:pt x="1284" y="1785"/>
                  </a:cubicBezTo>
                  <a:cubicBezTo>
                    <a:pt x="1284" y="1784"/>
                    <a:pt x="1284" y="1784"/>
                    <a:pt x="1284" y="1784"/>
                  </a:cubicBezTo>
                  <a:cubicBezTo>
                    <a:pt x="1289" y="1785"/>
                    <a:pt x="1289" y="1785"/>
                    <a:pt x="1289" y="1785"/>
                  </a:cubicBezTo>
                  <a:close/>
                  <a:moveTo>
                    <a:pt x="1288" y="1791"/>
                  </a:moveTo>
                  <a:cubicBezTo>
                    <a:pt x="1287" y="1791"/>
                    <a:pt x="1287" y="1791"/>
                    <a:pt x="1287" y="1791"/>
                  </a:cubicBezTo>
                  <a:cubicBezTo>
                    <a:pt x="1286" y="1791"/>
                    <a:pt x="1287" y="1790"/>
                    <a:pt x="1287" y="1790"/>
                  </a:cubicBezTo>
                  <a:cubicBezTo>
                    <a:pt x="1283" y="1785"/>
                    <a:pt x="1283" y="1785"/>
                    <a:pt x="1283" y="1785"/>
                  </a:cubicBezTo>
                  <a:cubicBezTo>
                    <a:pt x="1284" y="1785"/>
                    <a:pt x="1284" y="1785"/>
                    <a:pt x="1284" y="1785"/>
                  </a:cubicBezTo>
                  <a:cubicBezTo>
                    <a:pt x="1287" y="1790"/>
                    <a:pt x="1287" y="1790"/>
                    <a:pt x="1287" y="1790"/>
                  </a:cubicBezTo>
                  <a:cubicBezTo>
                    <a:pt x="1287" y="1790"/>
                    <a:pt x="1288" y="1790"/>
                    <a:pt x="1288" y="1790"/>
                  </a:cubicBezTo>
                  <a:cubicBezTo>
                    <a:pt x="1288" y="1790"/>
                    <a:pt x="1288" y="1791"/>
                    <a:pt x="1288" y="1791"/>
                  </a:cubicBezTo>
                  <a:close/>
                  <a:moveTo>
                    <a:pt x="1283" y="1790"/>
                  </a:moveTo>
                  <a:cubicBezTo>
                    <a:pt x="1283" y="1785"/>
                    <a:pt x="1283" y="1785"/>
                    <a:pt x="1283" y="1785"/>
                  </a:cubicBezTo>
                  <a:cubicBezTo>
                    <a:pt x="1283" y="1785"/>
                    <a:pt x="1283" y="1785"/>
                    <a:pt x="1283" y="1785"/>
                  </a:cubicBezTo>
                  <a:cubicBezTo>
                    <a:pt x="1283" y="1790"/>
                    <a:pt x="1283" y="1790"/>
                    <a:pt x="1283" y="1790"/>
                  </a:cubicBezTo>
                  <a:close/>
                  <a:moveTo>
                    <a:pt x="1280" y="1791"/>
                  </a:moveTo>
                  <a:cubicBezTo>
                    <a:pt x="1280" y="1791"/>
                    <a:pt x="1279" y="1791"/>
                    <a:pt x="1279" y="1791"/>
                  </a:cubicBezTo>
                  <a:cubicBezTo>
                    <a:pt x="1278" y="1791"/>
                    <a:pt x="1278" y="1790"/>
                    <a:pt x="1279" y="1790"/>
                  </a:cubicBezTo>
                  <a:cubicBezTo>
                    <a:pt x="1279" y="1790"/>
                    <a:pt x="1279" y="1790"/>
                    <a:pt x="1279" y="1790"/>
                  </a:cubicBezTo>
                  <a:cubicBezTo>
                    <a:pt x="1282" y="1786"/>
                    <a:pt x="1282" y="1786"/>
                    <a:pt x="1282" y="1786"/>
                  </a:cubicBezTo>
                  <a:cubicBezTo>
                    <a:pt x="1282" y="1786"/>
                    <a:pt x="1282" y="1786"/>
                    <a:pt x="1282" y="1786"/>
                  </a:cubicBezTo>
                  <a:cubicBezTo>
                    <a:pt x="1280" y="1790"/>
                    <a:pt x="1280" y="1790"/>
                    <a:pt x="1280" y="1790"/>
                  </a:cubicBezTo>
                  <a:cubicBezTo>
                    <a:pt x="1280" y="1790"/>
                    <a:pt x="1280" y="1790"/>
                    <a:pt x="1280" y="1791"/>
                  </a:cubicBezTo>
                  <a:close/>
                  <a:moveTo>
                    <a:pt x="1282" y="1778"/>
                  </a:moveTo>
                  <a:cubicBezTo>
                    <a:pt x="1282" y="1778"/>
                    <a:pt x="1281" y="1777"/>
                    <a:pt x="1281" y="1777"/>
                  </a:cubicBezTo>
                  <a:cubicBezTo>
                    <a:pt x="1281" y="1777"/>
                    <a:pt x="1281" y="1777"/>
                    <a:pt x="1281" y="1776"/>
                  </a:cubicBezTo>
                  <a:cubicBezTo>
                    <a:pt x="1282" y="1776"/>
                    <a:pt x="1282" y="1776"/>
                    <a:pt x="1282" y="1777"/>
                  </a:cubicBezTo>
                  <a:cubicBezTo>
                    <a:pt x="1282" y="1777"/>
                    <a:pt x="1282" y="1777"/>
                    <a:pt x="1282" y="1778"/>
                  </a:cubicBezTo>
                  <a:cubicBezTo>
                    <a:pt x="1282" y="1778"/>
                    <a:pt x="1282" y="1778"/>
                    <a:pt x="1282" y="1778"/>
                  </a:cubicBezTo>
                  <a:cubicBezTo>
                    <a:pt x="1282" y="1778"/>
                    <a:pt x="1282" y="1778"/>
                    <a:pt x="1282" y="1778"/>
                  </a:cubicBezTo>
                  <a:cubicBezTo>
                    <a:pt x="1282" y="1778"/>
                    <a:pt x="1282" y="1778"/>
                    <a:pt x="1282" y="1778"/>
                  </a:cubicBezTo>
                  <a:close/>
                  <a:moveTo>
                    <a:pt x="183" y="1228"/>
                  </a:moveTo>
                  <a:cubicBezTo>
                    <a:pt x="183" y="1228"/>
                    <a:pt x="183" y="1228"/>
                    <a:pt x="183" y="1228"/>
                  </a:cubicBezTo>
                  <a:cubicBezTo>
                    <a:pt x="183" y="1228"/>
                    <a:pt x="183" y="1228"/>
                    <a:pt x="183" y="1228"/>
                  </a:cubicBezTo>
                  <a:cubicBezTo>
                    <a:pt x="183" y="1228"/>
                    <a:pt x="183" y="1228"/>
                    <a:pt x="183" y="1228"/>
                  </a:cubicBezTo>
                  <a:close/>
                  <a:moveTo>
                    <a:pt x="191" y="1220"/>
                  </a:moveTo>
                  <a:cubicBezTo>
                    <a:pt x="191" y="1220"/>
                    <a:pt x="191" y="1220"/>
                    <a:pt x="191" y="1220"/>
                  </a:cubicBezTo>
                  <a:cubicBezTo>
                    <a:pt x="191" y="1220"/>
                    <a:pt x="191" y="1219"/>
                    <a:pt x="191" y="1219"/>
                  </a:cubicBezTo>
                  <a:cubicBezTo>
                    <a:pt x="191" y="1219"/>
                    <a:pt x="191" y="1219"/>
                    <a:pt x="191" y="1220"/>
                  </a:cubicBezTo>
                  <a:cubicBezTo>
                    <a:pt x="191" y="1220"/>
                    <a:pt x="191" y="1220"/>
                    <a:pt x="191" y="1220"/>
                  </a:cubicBezTo>
                  <a:close/>
                  <a:moveTo>
                    <a:pt x="199" y="1228"/>
                  </a:moveTo>
                  <a:cubicBezTo>
                    <a:pt x="199" y="1228"/>
                    <a:pt x="197" y="1227"/>
                    <a:pt x="195" y="1226"/>
                  </a:cubicBezTo>
                  <a:cubicBezTo>
                    <a:pt x="193" y="1224"/>
                    <a:pt x="192" y="1222"/>
                    <a:pt x="192" y="1222"/>
                  </a:cubicBezTo>
                  <a:cubicBezTo>
                    <a:pt x="192" y="1221"/>
                    <a:pt x="194" y="1223"/>
                    <a:pt x="196" y="1224"/>
                  </a:cubicBezTo>
                  <a:cubicBezTo>
                    <a:pt x="198" y="1226"/>
                    <a:pt x="199" y="1228"/>
                    <a:pt x="199" y="1228"/>
                  </a:cubicBezTo>
                  <a:close/>
                  <a:moveTo>
                    <a:pt x="195" y="1214"/>
                  </a:moveTo>
                  <a:cubicBezTo>
                    <a:pt x="194" y="1216"/>
                    <a:pt x="192" y="1218"/>
                    <a:pt x="192" y="1218"/>
                  </a:cubicBezTo>
                  <a:cubicBezTo>
                    <a:pt x="191" y="1217"/>
                    <a:pt x="193" y="1215"/>
                    <a:pt x="194" y="1213"/>
                  </a:cubicBezTo>
                  <a:cubicBezTo>
                    <a:pt x="196" y="1211"/>
                    <a:pt x="198" y="1210"/>
                    <a:pt x="198" y="1210"/>
                  </a:cubicBezTo>
                  <a:cubicBezTo>
                    <a:pt x="198" y="1210"/>
                    <a:pt x="197" y="1212"/>
                    <a:pt x="195" y="1214"/>
                  </a:cubicBezTo>
                  <a:close/>
                  <a:moveTo>
                    <a:pt x="154" y="1109"/>
                  </a:moveTo>
                  <a:cubicBezTo>
                    <a:pt x="154" y="1109"/>
                    <a:pt x="153" y="1109"/>
                    <a:pt x="152" y="1108"/>
                  </a:cubicBezTo>
                  <a:cubicBezTo>
                    <a:pt x="152" y="1108"/>
                    <a:pt x="152" y="1107"/>
                    <a:pt x="152" y="1107"/>
                  </a:cubicBezTo>
                  <a:cubicBezTo>
                    <a:pt x="144" y="1097"/>
                    <a:pt x="144" y="1097"/>
                    <a:pt x="144" y="1097"/>
                  </a:cubicBezTo>
                  <a:cubicBezTo>
                    <a:pt x="145" y="1107"/>
                    <a:pt x="145" y="1107"/>
                    <a:pt x="145" y="1107"/>
                  </a:cubicBezTo>
                  <a:cubicBezTo>
                    <a:pt x="145" y="1107"/>
                    <a:pt x="145" y="1107"/>
                    <a:pt x="145" y="1107"/>
                  </a:cubicBezTo>
                  <a:cubicBezTo>
                    <a:pt x="144" y="1097"/>
                    <a:pt x="144" y="1097"/>
                    <a:pt x="144" y="1097"/>
                  </a:cubicBezTo>
                  <a:cubicBezTo>
                    <a:pt x="144" y="1098"/>
                    <a:pt x="144" y="1098"/>
                    <a:pt x="144" y="1098"/>
                  </a:cubicBezTo>
                  <a:cubicBezTo>
                    <a:pt x="144" y="1098"/>
                    <a:pt x="144" y="1098"/>
                    <a:pt x="144" y="1098"/>
                  </a:cubicBezTo>
                  <a:cubicBezTo>
                    <a:pt x="138" y="1108"/>
                    <a:pt x="138" y="1108"/>
                    <a:pt x="138" y="1108"/>
                  </a:cubicBezTo>
                  <a:cubicBezTo>
                    <a:pt x="139" y="1109"/>
                    <a:pt x="139" y="1109"/>
                    <a:pt x="139" y="1110"/>
                  </a:cubicBezTo>
                  <a:cubicBezTo>
                    <a:pt x="139" y="1111"/>
                    <a:pt x="138" y="1111"/>
                    <a:pt x="137" y="1110"/>
                  </a:cubicBezTo>
                  <a:cubicBezTo>
                    <a:pt x="137" y="1110"/>
                    <a:pt x="136" y="1109"/>
                    <a:pt x="137" y="1109"/>
                  </a:cubicBezTo>
                  <a:cubicBezTo>
                    <a:pt x="137" y="1108"/>
                    <a:pt x="137" y="1108"/>
                    <a:pt x="138" y="1108"/>
                  </a:cubicBezTo>
                  <a:cubicBezTo>
                    <a:pt x="143" y="1097"/>
                    <a:pt x="143" y="1097"/>
                    <a:pt x="143" y="1097"/>
                  </a:cubicBezTo>
                  <a:cubicBezTo>
                    <a:pt x="135" y="1102"/>
                    <a:pt x="135" y="1102"/>
                    <a:pt x="135" y="1102"/>
                  </a:cubicBezTo>
                  <a:cubicBezTo>
                    <a:pt x="134" y="1102"/>
                    <a:pt x="134" y="1102"/>
                    <a:pt x="134" y="1102"/>
                  </a:cubicBezTo>
                  <a:cubicBezTo>
                    <a:pt x="143" y="1097"/>
                    <a:pt x="143" y="1097"/>
                    <a:pt x="143" y="1097"/>
                  </a:cubicBezTo>
                  <a:cubicBezTo>
                    <a:pt x="131" y="1096"/>
                    <a:pt x="131" y="1096"/>
                    <a:pt x="131" y="1096"/>
                  </a:cubicBezTo>
                  <a:cubicBezTo>
                    <a:pt x="131" y="1097"/>
                    <a:pt x="130" y="1097"/>
                    <a:pt x="130" y="1097"/>
                  </a:cubicBezTo>
                  <a:cubicBezTo>
                    <a:pt x="129" y="1097"/>
                    <a:pt x="128" y="1097"/>
                    <a:pt x="128" y="1096"/>
                  </a:cubicBezTo>
                  <a:cubicBezTo>
                    <a:pt x="128" y="1095"/>
                    <a:pt x="129" y="1095"/>
                    <a:pt x="130" y="1095"/>
                  </a:cubicBezTo>
                  <a:cubicBezTo>
                    <a:pt x="130" y="1095"/>
                    <a:pt x="131" y="1095"/>
                    <a:pt x="131" y="1096"/>
                  </a:cubicBezTo>
                  <a:cubicBezTo>
                    <a:pt x="143" y="1096"/>
                    <a:pt x="143" y="1096"/>
                    <a:pt x="143" y="1096"/>
                  </a:cubicBezTo>
                  <a:cubicBezTo>
                    <a:pt x="136" y="1089"/>
                    <a:pt x="136" y="1089"/>
                    <a:pt x="136" y="1089"/>
                  </a:cubicBezTo>
                  <a:cubicBezTo>
                    <a:pt x="136" y="1088"/>
                    <a:pt x="136" y="1088"/>
                    <a:pt x="136" y="1088"/>
                  </a:cubicBezTo>
                  <a:cubicBezTo>
                    <a:pt x="143" y="1096"/>
                    <a:pt x="143" y="1096"/>
                    <a:pt x="143" y="1096"/>
                  </a:cubicBezTo>
                  <a:cubicBezTo>
                    <a:pt x="140" y="1084"/>
                    <a:pt x="140" y="1084"/>
                    <a:pt x="140" y="1084"/>
                  </a:cubicBezTo>
                  <a:cubicBezTo>
                    <a:pt x="139" y="1084"/>
                    <a:pt x="139" y="1084"/>
                    <a:pt x="139" y="1084"/>
                  </a:cubicBezTo>
                  <a:cubicBezTo>
                    <a:pt x="138" y="1083"/>
                    <a:pt x="138" y="1082"/>
                    <a:pt x="139" y="1082"/>
                  </a:cubicBezTo>
                  <a:cubicBezTo>
                    <a:pt x="139" y="1082"/>
                    <a:pt x="140" y="1082"/>
                    <a:pt x="141" y="1082"/>
                  </a:cubicBezTo>
                  <a:cubicBezTo>
                    <a:pt x="141" y="1083"/>
                    <a:pt x="141" y="1084"/>
                    <a:pt x="141" y="1084"/>
                  </a:cubicBezTo>
                  <a:cubicBezTo>
                    <a:pt x="140" y="1084"/>
                    <a:pt x="140" y="1084"/>
                    <a:pt x="140" y="1084"/>
                  </a:cubicBezTo>
                  <a:cubicBezTo>
                    <a:pt x="144" y="1096"/>
                    <a:pt x="144" y="1096"/>
                    <a:pt x="144" y="1096"/>
                  </a:cubicBezTo>
                  <a:cubicBezTo>
                    <a:pt x="148" y="1088"/>
                    <a:pt x="148" y="1088"/>
                    <a:pt x="148" y="1088"/>
                  </a:cubicBezTo>
                  <a:cubicBezTo>
                    <a:pt x="148" y="1088"/>
                    <a:pt x="148" y="1088"/>
                    <a:pt x="148" y="1088"/>
                  </a:cubicBezTo>
                  <a:cubicBezTo>
                    <a:pt x="144" y="1096"/>
                    <a:pt x="144" y="1096"/>
                    <a:pt x="144" y="1096"/>
                  </a:cubicBezTo>
                  <a:cubicBezTo>
                    <a:pt x="154" y="1092"/>
                    <a:pt x="154" y="1092"/>
                    <a:pt x="154" y="1092"/>
                  </a:cubicBezTo>
                  <a:cubicBezTo>
                    <a:pt x="154" y="1093"/>
                    <a:pt x="154" y="1093"/>
                    <a:pt x="154" y="1093"/>
                  </a:cubicBezTo>
                  <a:cubicBezTo>
                    <a:pt x="145" y="1097"/>
                    <a:pt x="145" y="1097"/>
                    <a:pt x="145" y="1097"/>
                  </a:cubicBezTo>
                  <a:cubicBezTo>
                    <a:pt x="145" y="1097"/>
                    <a:pt x="145" y="1097"/>
                    <a:pt x="145" y="1097"/>
                  </a:cubicBezTo>
                  <a:cubicBezTo>
                    <a:pt x="154" y="1096"/>
                    <a:pt x="154" y="1096"/>
                    <a:pt x="154" y="1096"/>
                  </a:cubicBezTo>
                  <a:cubicBezTo>
                    <a:pt x="154" y="1096"/>
                    <a:pt x="154" y="1097"/>
                    <a:pt x="154" y="1097"/>
                  </a:cubicBezTo>
                  <a:cubicBezTo>
                    <a:pt x="145" y="1097"/>
                    <a:pt x="145" y="1097"/>
                    <a:pt x="145" y="1097"/>
                  </a:cubicBezTo>
                  <a:cubicBezTo>
                    <a:pt x="153" y="1107"/>
                    <a:pt x="153" y="1107"/>
                    <a:pt x="153" y="1107"/>
                  </a:cubicBezTo>
                  <a:cubicBezTo>
                    <a:pt x="153" y="1106"/>
                    <a:pt x="154" y="1107"/>
                    <a:pt x="154" y="1107"/>
                  </a:cubicBezTo>
                  <a:cubicBezTo>
                    <a:pt x="155" y="1108"/>
                    <a:pt x="155" y="1108"/>
                    <a:pt x="154" y="1109"/>
                  </a:cubicBezTo>
                  <a:close/>
                  <a:moveTo>
                    <a:pt x="142" y="966"/>
                  </a:moveTo>
                  <a:cubicBezTo>
                    <a:pt x="167" y="945"/>
                    <a:pt x="167" y="945"/>
                    <a:pt x="167" y="945"/>
                  </a:cubicBezTo>
                  <a:cubicBezTo>
                    <a:pt x="127" y="949"/>
                    <a:pt x="127" y="949"/>
                    <a:pt x="127" y="949"/>
                  </a:cubicBezTo>
                  <a:cubicBezTo>
                    <a:pt x="127" y="951"/>
                    <a:pt x="126" y="953"/>
                    <a:pt x="124" y="953"/>
                  </a:cubicBezTo>
                  <a:cubicBezTo>
                    <a:pt x="121" y="954"/>
                    <a:pt x="119" y="952"/>
                    <a:pt x="119" y="950"/>
                  </a:cubicBezTo>
                  <a:cubicBezTo>
                    <a:pt x="118" y="947"/>
                    <a:pt x="120" y="945"/>
                    <a:pt x="122" y="945"/>
                  </a:cubicBezTo>
                  <a:cubicBezTo>
                    <a:pt x="124" y="945"/>
                    <a:pt x="126" y="946"/>
                    <a:pt x="127" y="947"/>
                  </a:cubicBezTo>
                  <a:cubicBezTo>
                    <a:pt x="168" y="943"/>
                    <a:pt x="168" y="943"/>
                    <a:pt x="168" y="943"/>
                  </a:cubicBezTo>
                  <a:cubicBezTo>
                    <a:pt x="141" y="921"/>
                    <a:pt x="141" y="921"/>
                    <a:pt x="141" y="921"/>
                  </a:cubicBezTo>
                  <a:cubicBezTo>
                    <a:pt x="142" y="920"/>
                    <a:pt x="142" y="920"/>
                    <a:pt x="142" y="920"/>
                  </a:cubicBezTo>
                  <a:cubicBezTo>
                    <a:pt x="169" y="943"/>
                    <a:pt x="169" y="943"/>
                    <a:pt x="169" y="943"/>
                  </a:cubicBezTo>
                  <a:cubicBezTo>
                    <a:pt x="152" y="904"/>
                    <a:pt x="152" y="904"/>
                    <a:pt x="152" y="904"/>
                  </a:cubicBezTo>
                  <a:cubicBezTo>
                    <a:pt x="150" y="905"/>
                    <a:pt x="149" y="904"/>
                    <a:pt x="148" y="903"/>
                  </a:cubicBezTo>
                  <a:cubicBezTo>
                    <a:pt x="146" y="902"/>
                    <a:pt x="146" y="899"/>
                    <a:pt x="147" y="897"/>
                  </a:cubicBezTo>
                  <a:cubicBezTo>
                    <a:pt x="149" y="896"/>
                    <a:pt x="152" y="896"/>
                    <a:pt x="153" y="897"/>
                  </a:cubicBezTo>
                  <a:cubicBezTo>
                    <a:pt x="155" y="899"/>
                    <a:pt x="155" y="902"/>
                    <a:pt x="154" y="903"/>
                  </a:cubicBezTo>
                  <a:cubicBezTo>
                    <a:pt x="154" y="903"/>
                    <a:pt x="154" y="903"/>
                    <a:pt x="153" y="904"/>
                  </a:cubicBezTo>
                  <a:cubicBezTo>
                    <a:pt x="171" y="942"/>
                    <a:pt x="171" y="942"/>
                    <a:pt x="171" y="942"/>
                  </a:cubicBezTo>
                  <a:cubicBezTo>
                    <a:pt x="179" y="921"/>
                    <a:pt x="179" y="921"/>
                    <a:pt x="179" y="921"/>
                  </a:cubicBezTo>
                  <a:cubicBezTo>
                    <a:pt x="180" y="921"/>
                    <a:pt x="180" y="921"/>
                    <a:pt x="180" y="921"/>
                  </a:cubicBezTo>
                  <a:cubicBezTo>
                    <a:pt x="173" y="942"/>
                    <a:pt x="173" y="942"/>
                    <a:pt x="173" y="942"/>
                  </a:cubicBezTo>
                  <a:cubicBezTo>
                    <a:pt x="209" y="922"/>
                    <a:pt x="209" y="922"/>
                    <a:pt x="209" y="922"/>
                  </a:cubicBezTo>
                  <a:cubicBezTo>
                    <a:pt x="209" y="921"/>
                    <a:pt x="209" y="921"/>
                    <a:pt x="209" y="921"/>
                  </a:cubicBezTo>
                  <a:cubicBezTo>
                    <a:pt x="209" y="919"/>
                    <a:pt x="210" y="917"/>
                    <a:pt x="213" y="917"/>
                  </a:cubicBezTo>
                  <a:cubicBezTo>
                    <a:pt x="215" y="916"/>
                    <a:pt x="217" y="918"/>
                    <a:pt x="218" y="920"/>
                  </a:cubicBezTo>
                  <a:cubicBezTo>
                    <a:pt x="218" y="922"/>
                    <a:pt x="216" y="924"/>
                    <a:pt x="214" y="925"/>
                  </a:cubicBezTo>
                  <a:cubicBezTo>
                    <a:pt x="213" y="925"/>
                    <a:pt x="211" y="924"/>
                    <a:pt x="210" y="923"/>
                  </a:cubicBezTo>
                  <a:cubicBezTo>
                    <a:pt x="174" y="944"/>
                    <a:pt x="174" y="944"/>
                    <a:pt x="174" y="944"/>
                  </a:cubicBezTo>
                  <a:cubicBezTo>
                    <a:pt x="174" y="944"/>
                    <a:pt x="174" y="944"/>
                    <a:pt x="174" y="944"/>
                  </a:cubicBezTo>
                  <a:cubicBezTo>
                    <a:pt x="209" y="938"/>
                    <a:pt x="209" y="938"/>
                    <a:pt x="209" y="938"/>
                  </a:cubicBezTo>
                  <a:cubicBezTo>
                    <a:pt x="209" y="939"/>
                    <a:pt x="209" y="939"/>
                    <a:pt x="209" y="939"/>
                  </a:cubicBezTo>
                  <a:cubicBezTo>
                    <a:pt x="175" y="945"/>
                    <a:pt x="175" y="945"/>
                    <a:pt x="175" y="945"/>
                  </a:cubicBezTo>
                  <a:cubicBezTo>
                    <a:pt x="206" y="973"/>
                    <a:pt x="206" y="973"/>
                    <a:pt x="206" y="973"/>
                  </a:cubicBezTo>
                  <a:cubicBezTo>
                    <a:pt x="207" y="972"/>
                    <a:pt x="209" y="973"/>
                    <a:pt x="211" y="974"/>
                  </a:cubicBezTo>
                  <a:cubicBezTo>
                    <a:pt x="213" y="975"/>
                    <a:pt x="213" y="978"/>
                    <a:pt x="211" y="980"/>
                  </a:cubicBezTo>
                  <a:cubicBezTo>
                    <a:pt x="210" y="981"/>
                    <a:pt x="207" y="981"/>
                    <a:pt x="205" y="980"/>
                  </a:cubicBezTo>
                  <a:cubicBezTo>
                    <a:pt x="203" y="978"/>
                    <a:pt x="203" y="976"/>
                    <a:pt x="204" y="974"/>
                  </a:cubicBezTo>
                  <a:cubicBezTo>
                    <a:pt x="173" y="946"/>
                    <a:pt x="173" y="946"/>
                    <a:pt x="173" y="946"/>
                  </a:cubicBezTo>
                  <a:cubicBezTo>
                    <a:pt x="180" y="979"/>
                    <a:pt x="180" y="979"/>
                    <a:pt x="180" y="979"/>
                  </a:cubicBezTo>
                  <a:cubicBezTo>
                    <a:pt x="179" y="979"/>
                    <a:pt x="179" y="979"/>
                    <a:pt x="179" y="979"/>
                  </a:cubicBezTo>
                  <a:cubicBezTo>
                    <a:pt x="171" y="946"/>
                    <a:pt x="171" y="946"/>
                    <a:pt x="171" y="946"/>
                  </a:cubicBezTo>
                  <a:cubicBezTo>
                    <a:pt x="171" y="947"/>
                    <a:pt x="171" y="947"/>
                    <a:pt x="171" y="947"/>
                  </a:cubicBezTo>
                  <a:cubicBezTo>
                    <a:pt x="171" y="947"/>
                    <a:pt x="171" y="947"/>
                    <a:pt x="171" y="947"/>
                  </a:cubicBezTo>
                  <a:cubicBezTo>
                    <a:pt x="158" y="986"/>
                    <a:pt x="158" y="986"/>
                    <a:pt x="158" y="986"/>
                  </a:cubicBezTo>
                  <a:cubicBezTo>
                    <a:pt x="160" y="987"/>
                    <a:pt x="161" y="989"/>
                    <a:pt x="161" y="991"/>
                  </a:cubicBezTo>
                  <a:cubicBezTo>
                    <a:pt x="160" y="993"/>
                    <a:pt x="158" y="994"/>
                    <a:pt x="155" y="993"/>
                  </a:cubicBezTo>
                  <a:cubicBezTo>
                    <a:pt x="153" y="992"/>
                    <a:pt x="152" y="990"/>
                    <a:pt x="152" y="988"/>
                  </a:cubicBezTo>
                  <a:cubicBezTo>
                    <a:pt x="153" y="986"/>
                    <a:pt x="155" y="985"/>
                    <a:pt x="156" y="985"/>
                  </a:cubicBezTo>
                  <a:cubicBezTo>
                    <a:pt x="169" y="945"/>
                    <a:pt x="169" y="945"/>
                    <a:pt x="169" y="945"/>
                  </a:cubicBezTo>
                  <a:cubicBezTo>
                    <a:pt x="142" y="966"/>
                    <a:pt x="142" y="966"/>
                    <a:pt x="142" y="966"/>
                  </a:cubicBezTo>
                  <a:close/>
                  <a:moveTo>
                    <a:pt x="201" y="866"/>
                  </a:moveTo>
                  <a:cubicBezTo>
                    <a:pt x="200" y="867"/>
                    <a:pt x="200" y="867"/>
                    <a:pt x="199" y="868"/>
                  </a:cubicBezTo>
                  <a:cubicBezTo>
                    <a:pt x="199" y="867"/>
                    <a:pt x="199" y="867"/>
                    <a:pt x="199" y="866"/>
                  </a:cubicBezTo>
                  <a:cubicBezTo>
                    <a:pt x="199" y="866"/>
                    <a:pt x="199" y="866"/>
                    <a:pt x="199" y="866"/>
                  </a:cubicBezTo>
                  <a:cubicBezTo>
                    <a:pt x="199" y="866"/>
                    <a:pt x="200" y="866"/>
                    <a:pt x="201" y="866"/>
                  </a:cubicBezTo>
                  <a:close/>
                  <a:moveTo>
                    <a:pt x="219" y="861"/>
                  </a:moveTo>
                  <a:cubicBezTo>
                    <a:pt x="213" y="849"/>
                    <a:pt x="213" y="849"/>
                    <a:pt x="213" y="849"/>
                  </a:cubicBezTo>
                  <a:cubicBezTo>
                    <a:pt x="214" y="849"/>
                    <a:pt x="214" y="849"/>
                    <a:pt x="214" y="849"/>
                  </a:cubicBezTo>
                  <a:cubicBezTo>
                    <a:pt x="220" y="860"/>
                    <a:pt x="220" y="860"/>
                    <a:pt x="220" y="860"/>
                  </a:cubicBezTo>
                  <a:cubicBezTo>
                    <a:pt x="224" y="842"/>
                    <a:pt x="224" y="842"/>
                    <a:pt x="224" y="842"/>
                  </a:cubicBezTo>
                  <a:cubicBezTo>
                    <a:pt x="224" y="842"/>
                    <a:pt x="224" y="842"/>
                    <a:pt x="224" y="842"/>
                  </a:cubicBezTo>
                  <a:cubicBezTo>
                    <a:pt x="223" y="841"/>
                    <a:pt x="223" y="840"/>
                    <a:pt x="224" y="839"/>
                  </a:cubicBezTo>
                  <a:cubicBezTo>
                    <a:pt x="225" y="839"/>
                    <a:pt x="226" y="838"/>
                    <a:pt x="227" y="839"/>
                  </a:cubicBezTo>
                  <a:cubicBezTo>
                    <a:pt x="228" y="839"/>
                    <a:pt x="228" y="841"/>
                    <a:pt x="227" y="842"/>
                  </a:cubicBezTo>
                  <a:cubicBezTo>
                    <a:pt x="227" y="842"/>
                    <a:pt x="226" y="842"/>
                    <a:pt x="225" y="842"/>
                  </a:cubicBezTo>
                  <a:cubicBezTo>
                    <a:pt x="221" y="861"/>
                    <a:pt x="221" y="861"/>
                    <a:pt x="221" y="861"/>
                  </a:cubicBezTo>
                  <a:cubicBezTo>
                    <a:pt x="221" y="861"/>
                    <a:pt x="221" y="861"/>
                    <a:pt x="221" y="861"/>
                  </a:cubicBezTo>
                  <a:cubicBezTo>
                    <a:pt x="230" y="847"/>
                    <a:pt x="230" y="847"/>
                    <a:pt x="230" y="847"/>
                  </a:cubicBezTo>
                  <a:cubicBezTo>
                    <a:pt x="230" y="848"/>
                    <a:pt x="230" y="848"/>
                    <a:pt x="230" y="848"/>
                  </a:cubicBezTo>
                  <a:cubicBezTo>
                    <a:pt x="221" y="861"/>
                    <a:pt x="221" y="861"/>
                    <a:pt x="221" y="861"/>
                  </a:cubicBezTo>
                  <a:cubicBezTo>
                    <a:pt x="240" y="859"/>
                    <a:pt x="240" y="859"/>
                    <a:pt x="240" y="859"/>
                  </a:cubicBezTo>
                  <a:cubicBezTo>
                    <a:pt x="240" y="859"/>
                    <a:pt x="241" y="858"/>
                    <a:pt x="242" y="858"/>
                  </a:cubicBezTo>
                  <a:cubicBezTo>
                    <a:pt x="243" y="858"/>
                    <a:pt x="244" y="859"/>
                    <a:pt x="244" y="860"/>
                  </a:cubicBezTo>
                  <a:cubicBezTo>
                    <a:pt x="244" y="861"/>
                    <a:pt x="243" y="862"/>
                    <a:pt x="242" y="862"/>
                  </a:cubicBezTo>
                  <a:cubicBezTo>
                    <a:pt x="241" y="862"/>
                    <a:pt x="240" y="861"/>
                    <a:pt x="240" y="860"/>
                  </a:cubicBezTo>
                  <a:cubicBezTo>
                    <a:pt x="221" y="862"/>
                    <a:pt x="221" y="862"/>
                    <a:pt x="221" y="862"/>
                  </a:cubicBezTo>
                  <a:cubicBezTo>
                    <a:pt x="234" y="869"/>
                    <a:pt x="234" y="869"/>
                    <a:pt x="234" y="869"/>
                  </a:cubicBezTo>
                  <a:cubicBezTo>
                    <a:pt x="234" y="870"/>
                    <a:pt x="234" y="870"/>
                    <a:pt x="234" y="870"/>
                  </a:cubicBezTo>
                  <a:cubicBezTo>
                    <a:pt x="221" y="862"/>
                    <a:pt x="221" y="862"/>
                    <a:pt x="221" y="862"/>
                  </a:cubicBezTo>
                  <a:cubicBezTo>
                    <a:pt x="221" y="863"/>
                    <a:pt x="221" y="863"/>
                    <a:pt x="221" y="863"/>
                  </a:cubicBezTo>
                  <a:cubicBezTo>
                    <a:pt x="221" y="863"/>
                    <a:pt x="221" y="863"/>
                    <a:pt x="221" y="863"/>
                  </a:cubicBezTo>
                  <a:cubicBezTo>
                    <a:pt x="230" y="879"/>
                    <a:pt x="230" y="879"/>
                    <a:pt x="230" y="879"/>
                  </a:cubicBezTo>
                  <a:cubicBezTo>
                    <a:pt x="230" y="878"/>
                    <a:pt x="231" y="879"/>
                    <a:pt x="232" y="880"/>
                  </a:cubicBezTo>
                  <a:cubicBezTo>
                    <a:pt x="232" y="880"/>
                    <a:pt x="232" y="882"/>
                    <a:pt x="231" y="882"/>
                  </a:cubicBezTo>
                  <a:cubicBezTo>
                    <a:pt x="230" y="883"/>
                    <a:pt x="229" y="882"/>
                    <a:pt x="228" y="881"/>
                  </a:cubicBezTo>
                  <a:cubicBezTo>
                    <a:pt x="228" y="881"/>
                    <a:pt x="228" y="880"/>
                    <a:pt x="229" y="879"/>
                  </a:cubicBezTo>
                  <a:cubicBezTo>
                    <a:pt x="220" y="863"/>
                    <a:pt x="220" y="863"/>
                    <a:pt x="220" y="863"/>
                  </a:cubicBezTo>
                  <a:cubicBezTo>
                    <a:pt x="218" y="878"/>
                    <a:pt x="218" y="878"/>
                    <a:pt x="218" y="878"/>
                  </a:cubicBezTo>
                  <a:cubicBezTo>
                    <a:pt x="218" y="878"/>
                    <a:pt x="218" y="878"/>
                    <a:pt x="218" y="878"/>
                  </a:cubicBezTo>
                  <a:cubicBezTo>
                    <a:pt x="219" y="863"/>
                    <a:pt x="219" y="863"/>
                    <a:pt x="219" y="863"/>
                  </a:cubicBezTo>
                  <a:cubicBezTo>
                    <a:pt x="208" y="878"/>
                    <a:pt x="208" y="878"/>
                    <a:pt x="208" y="878"/>
                  </a:cubicBezTo>
                  <a:cubicBezTo>
                    <a:pt x="209" y="878"/>
                    <a:pt x="209" y="879"/>
                    <a:pt x="208" y="880"/>
                  </a:cubicBezTo>
                  <a:cubicBezTo>
                    <a:pt x="207" y="881"/>
                    <a:pt x="206" y="881"/>
                    <a:pt x="205" y="881"/>
                  </a:cubicBezTo>
                  <a:cubicBezTo>
                    <a:pt x="205" y="880"/>
                    <a:pt x="204" y="879"/>
                    <a:pt x="205" y="878"/>
                  </a:cubicBezTo>
                  <a:cubicBezTo>
                    <a:pt x="206" y="877"/>
                    <a:pt x="206" y="877"/>
                    <a:pt x="207" y="877"/>
                  </a:cubicBezTo>
                  <a:cubicBezTo>
                    <a:pt x="219" y="862"/>
                    <a:pt x="219" y="862"/>
                    <a:pt x="219" y="862"/>
                  </a:cubicBezTo>
                  <a:cubicBezTo>
                    <a:pt x="203" y="864"/>
                    <a:pt x="203" y="864"/>
                    <a:pt x="203" y="864"/>
                  </a:cubicBezTo>
                  <a:cubicBezTo>
                    <a:pt x="203" y="864"/>
                    <a:pt x="203" y="864"/>
                    <a:pt x="203" y="864"/>
                  </a:cubicBezTo>
                  <a:cubicBezTo>
                    <a:pt x="219" y="862"/>
                    <a:pt x="219" y="862"/>
                    <a:pt x="219" y="862"/>
                  </a:cubicBezTo>
                  <a:cubicBezTo>
                    <a:pt x="201" y="856"/>
                    <a:pt x="201" y="856"/>
                    <a:pt x="201" y="856"/>
                  </a:cubicBezTo>
                  <a:cubicBezTo>
                    <a:pt x="200" y="856"/>
                    <a:pt x="200" y="856"/>
                    <a:pt x="199" y="857"/>
                  </a:cubicBezTo>
                  <a:cubicBezTo>
                    <a:pt x="198" y="857"/>
                    <a:pt x="197" y="856"/>
                    <a:pt x="197" y="855"/>
                  </a:cubicBezTo>
                  <a:cubicBezTo>
                    <a:pt x="197" y="854"/>
                    <a:pt x="198" y="853"/>
                    <a:pt x="199" y="853"/>
                  </a:cubicBezTo>
                  <a:cubicBezTo>
                    <a:pt x="200" y="853"/>
                    <a:pt x="201" y="853"/>
                    <a:pt x="201" y="855"/>
                  </a:cubicBezTo>
                  <a:cubicBezTo>
                    <a:pt x="201" y="855"/>
                    <a:pt x="201" y="855"/>
                    <a:pt x="201" y="855"/>
                  </a:cubicBezTo>
                  <a:lnTo>
                    <a:pt x="219" y="861"/>
                  </a:lnTo>
                  <a:close/>
                  <a:moveTo>
                    <a:pt x="184" y="837"/>
                  </a:moveTo>
                  <a:cubicBezTo>
                    <a:pt x="184" y="837"/>
                    <a:pt x="184" y="837"/>
                    <a:pt x="184" y="837"/>
                  </a:cubicBezTo>
                  <a:cubicBezTo>
                    <a:pt x="184" y="837"/>
                    <a:pt x="184" y="837"/>
                    <a:pt x="184" y="837"/>
                  </a:cubicBezTo>
                  <a:close/>
                  <a:moveTo>
                    <a:pt x="238" y="681"/>
                  </a:moveTo>
                  <a:cubicBezTo>
                    <a:pt x="240" y="672"/>
                    <a:pt x="242" y="663"/>
                    <a:pt x="246" y="654"/>
                  </a:cubicBezTo>
                  <a:cubicBezTo>
                    <a:pt x="246" y="653"/>
                    <a:pt x="247" y="651"/>
                    <a:pt x="247" y="650"/>
                  </a:cubicBezTo>
                  <a:cubicBezTo>
                    <a:pt x="248" y="650"/>
                    <a:pt x="248" y="650"/>
                    <a:pt x="248" y="651"/>
                  </a:cubicBezTo>
                  <a:cubicBezTo>
                    <a:pt x="248" y="653"/>
                    <a:pt x="248" y="656"/>
                    <a:pt x="247" y="659"/>
                  </a:cubicBezTo>
                  <a:cubicBezTo>
                    <a:pt x="247" y="660"/>
                    <a:pt x="247" y="660"/>
                    <a:pt x="247" y="660"/>
                  </a:cubicBezTo>
                  <a:cubicBezTo>
                    <a:pt x="247" y="660"/>
                    <a:pt x="247" y="660"/>
                    <a:pt x="247" y="660"/>
                  </a:cubicBezTo>
                  <a:cubicBezTo>
                    <a:pt x="247" y="660"/>
                    <a:pt x="247" y="660"/>
                    <a:pt x="247" y="660"/>
                  </a:cubicBezTo>
                  <a:cubicBezTo>
                    <a:pt x="247" y="660"/>
                    <a:pt x="247" y="660"/>
                    <a:pt x="247" y="660"/>
                  </a:cubicBezTo>
                  <a:cubicBezTo>
                    <a:pt x="247" y="662"/>
                    <a:pt x="247" y="662"/>
                    <a:pt x="247" y="662"/>
                  </a:cubicBezTo>
                  <a:cubicBezTo>
                    <a:pt x="246" y="666"/>
                    <a:pt x="246" y="666"/>
                    <a:pt x="246" y="666"/>
                  </a:cubicBezTo>
                  <a:cubicBezTo>
                    <a:pt x="243" y="674"/>
                    <a:pt x="243" y="674"/>
                    <a:pt x="243" y="674"/>
                  </a:cubicBezTo>
                  <a:cubicBezTo>
                    <a:pt x="243" y="677"/>
                    <a:pt x="242" y="680"/>
                    <a:pt x="241" y="683"/>
                  </a:cubicBezTo>
                  <a:cubicBezTo>
                    <a:pt x="241" y="684"/>
                    <a:pt x="241" y="684"/>
                    <a:pt x="241" y="685"/>
                  </a:cubicBezTo>
                  <a:cubicBezTo>
                    <a:pt x="241" y="686"/>
                    <a:pt x="241" y="687"/>
                    <a:pt x="241" y="688"/>
                  </a:cubicBezTo>
                  <a:cubicBezTo>
                    <a:pt x="241" y="689"/>
                    <a:pt x="241" y="691"/>
                    <a:pt x="241" y="692"/>
                  </a:cubicBezTo>
                  <a:cubicBezTo>
                    <a:pt x="242" y="695"/>
                    <a:pt x="243" y="699"/>
                    <a:pt x="244" y="701"/>
                  </a:cubicBezTo>
                  <a:cubicBezTo>
                    <a:pt x="245" y="704"/>
                    <a:pt x="247" y="707"/>
                    <a:pt x="248" y="709"/>
                  </a:cubicBezTo>
                  <a:cubicBezTo>
                    <a:pt x="248" y="710"/>
                    <a:pt x="248" y="710"/>
                    <a:pt x="248" y="710"/>
                  </a:cubicBezTo>
                  <a:cubicBezTo>
                    <a:pt x="246" y="710"/>
                    <a:pt x="244" y="711"/>
                    <a:pt x="242" y="712"/>
                  </a:cubicBezTo>
                  <a:cubicBezTo>
                    <a:pt x="238" y="714"/>
                    <a:pt x="235" y="716"/>
                    <a:pt x="232" y="719"/>
                  </a:cubicBezTo>
                  <a:cubicBezTo>
                    <a:pt x="234" y="706"/>
                    <a:pt x="235" y="693"/>
                    <a:pt x="238" y="681"/>
                  </a:cubicBezTo>
                  <a:close/>
                  <a:moveTo>
                    <a:pt x="236" y="590"/>
                  </a:moveTo>
                  <a:cubicBezTo>
                    <a:pt x="236" y="590"/>
                    <a:pt x="238" y="586"/>
                    <a:pt x="240" y="582"/>
                  </a:cubicBezTo>
                  <a:cubicBezTo>
                    <a:pt x="243" y="579"/>
                    <a:pt x="246" y="576"/>
                    <a:pt x="247" y="577"/>
                  </a:cubicBezTo>
                  <a:cubicBezTo>
                    <a:pt x="248" y="577"/>
                    <a:pt x="246" y="581"/>
                    <a:pt x="243" y="584"/>
                  </a:cubicBezTo>
                  <a:cubicBezTo>
                    <a:pt x="240" y="588"/>
                    <a:pt x="236" y="590"/>
                    <a:pt x="236" y="590"/>
                  </a:cubicBezTo>
                  <a:close/>
                  <a:moveTo>
                    <a:pt x="233" y="561"/>
                  </a:moveTo>
                  <a:cubicBezTo>
                    <a:pt x="233" y="561"/>
                    <a:pt x="237" y="562"/>
                    <a:pt x="240" y="565"/>
                  </a:cubicBezTo>
                  <a:cubicBezTo>
                    <a:pt x="244" y="568"/>
                    <a:pt x="246" y="571"/>
                    <a:pt x="245" y="572"/>
                  </a:cubicBezTo>
                  <a:cubicBezTo>
                    <a:pt x="245" y="572"/>
                    <a:pt x="242" y="571"/>
                    <a:pt x="238" y="568"/>
                  </a:cubicBezTo>
                  <a:cubicBezTo>
                    <a:pt x="235" y="565"/>
                    <a:pt x="233" y="561"/>
                    <a:pt x="233" y="561"/>
                  </a:cubicBezTo>
                  <a:close/>
                  <a:moveTo>
                    <a:pt x="249" y="573"/>
                  </a:moveTo>
                  <a:cubicBezTo>
                    <a:pt x="250" y="573"/>
                    <a:pt x="251" y="573"/>
                    <a:pt x="251" y="574"/>
                  </a:cubicBezTo>
                  <a:cubicBezTo>
                    <a:pt x="251" y="575"/>
                    <a:pt x="250" y="576"/>
                    <a:pt x="249" y="576"/>
                  </a:cubicBezTo>
                  <a:cubicBezTo>
                    <a:pt x="248" y="576"/>
                    <a:pt x="248" y="575"/>
                    <a:pt x="248" y="574"/>
                  </a:cubicBezTo>
                  <a:cubicBezTo>
                    <a:pt x="248" y="574"/>
                    <a:pt x="248" y="573"/>
                    <a:pt x="249" y="573"/>
                  </a:cubicBezTo>
                  <a:close/>
                  <a:moveTo>
                    <a:pt x="252" y="577"/>
                  </a:moveTo>
                  <a:cubicBezTo>
                    <a:pt x="252" y="576"/>
                    <a:pt x="255" y="578"/>
                    <a:pt x="259" y="582"/>
                  </a:cubicBezTo>
                  <a:cubicBezTo>
                    <a:pt x="262" y="585"/>
                    <a:pt x="263" y="589"/>
                    <a:pt x="263" y="589"/>
                  </a:cubicBezTo>
                  <a:cubicBezTo>
                    <a:pt x="263" y="589"/>
                    <a:pt x="260" y="587"/>
                    <a:pt x="256" y="584"/>
                  </a:cubicBezTo>
                  <a:cubicBezTo>
                    <a:pt x="253" y="580"/>
                    <a:pt x="251" y="577"/>
                    <a:pt x="252" y="577"/>
                  </a:cubicBezTo>
                  <a:close/>
                  <a:moveTo>
                    <a:pt x="258" y="565"/>
                  </a:moveTo>
                  <a:cubicBezTo>
                    <a:pt x="261" y="561"/>
                    <a:pt x="265" y="560"/>
                    <a:pt x="265" y="560"/>
                  </a:cubicBezTo>
                  <a:cubicBezTo>
                    <a:pt x="265" y="560"/>
                    <a:pt x="263" y="564"/>
                    <a:pt x="260" y="567"/>
                  </a:cubicBezTo>
                  <a:cubicBezTo>
                    <a:pt x="256" y="570"/>
                    <a:pt x="253" y="572"/>
                    <a:pt x="253" y="572"/>
                  </a:cubicBezTo>
                  <a:cubicBezTo>
                    <a:pt x="252" y="571"/>
                    <a:pt x="254" y="568"/>
                    <a:pt x="258" y="565"/>
                  </a:cubicBezTo>
                  <a:close/>
                  <a:moveTo>
                    <a:pt x="249" y="601"/>
                  </a:moveTo>
                  <a:cubicBezTo>
                    <a:pt x="250" y="599"/>
                    <a:pt x="250" y="596"/>
                    <a:pt x="251" y="594"/>
                  </a:cubicBezTo>
                  <a:cubicBezTo>
                    <a:pt x="252" y="593"/>
                    <a:pt x="252" y="592"/>
                    <a:pt x="252" y="592"/>
                  </a:cubicBezTo>
                  <a:cubicBezTo>
                    <a:pt x="252" y="592"/>
                    <a:pt x="252" y="592"/>
                    <a:pt x="252" y="592"/>
                  </a:cubicBezTo>
                  <a:cubicBezTo>
                    <a:pt x="254" y="594"/>
                    <a:pt x="256" y="596"/>
                    <a:pt x="258" y="598"/>
                  </a:cubicBezTo>
                  <a:cubicBezTo>
                    <a:pt x="258" y="599"/>
                    <a:pt x="258" y="599"/>
                    <a:pt x="258" y="599"/>
                  </a:cubicBezTo>
                  <a:cubicBezTo>
                    <a:pt x="255" y="603"/>
                    <a:pt x="252" y="608"/>
                    <a:pt x="249" y="613"/>
                  </a:cubicBezTo>
                  <a:cubicBezTo>
                    <a:pt x="249" y="609"/>
                    <a:pt x="249" y="605"/>
                    <a:pt x="249" y="601"/>
                  </a:cubicBezTo>
                  <a:close/>
                  <a:moveTo>
                    <a:pt x="410" y="336"/>
                  </a:moveTo>
                  <a:cubicBezTo>
                    <a:pt x="411" y="336"/>
                    <a:pt x="413" y="335"/>
                    <a:pt x="414" y="334"/>
                  </a:cubicBezTo>
                  <a:cubicBezTo>
                    <a:pt x="414" y="334"/>
                    <a:pt x="414" y="335"/>
                    <a:pt x="414" y="335"/>
                  </a:cubicBezTo>
                  <a:cubicBezTo>
                    <a:pt x="414" y="337"/>
                    <a:pt x="414" y="339"/>
                    <a:pt x="413" y="342"/>
                  </a:cubicBezTo>
                  <a:cubicBezTo>
                    <a:pt x="413" y="340"/>
                    <a:pt x="411" y="338"/>
                    <a:pt x="410" y="336"/>
                  </a:cubicBezTo>
                  <a:close/>
                  <a:moveTo>
                    <a:pt x="407" y="326"/>
                  </a:moveTo>
                  <a:cubicBezTo>
                    <a:pt x="392" y="332"/>
                    <a:pt x="392" y="332"/>
                    <a:pt x="392" y="332"/>
                  </a:cubicBezTo>
                  <a:cubicBezTo>
                    <a:pt x="392" y="332"/>
                    <a:pt x="392" y="332"/>
                    <a:pt x="392" y="332"/>
                  </a:cubicBezTo>
                  <a:cubicBezTo>
                    <a:pt x="406" y="331"/>
                    <a:pt x="406" y="331"/>
                    <a:pt x="406" y="331"/>
                  </a:cubicBezTo>
                  <a:cubicBezTo>
                    <a:pt x="406" y="332"/>
                    <a:pt x="406" y="332"/>
                    <a:pt x="406" y="332"/>
                  </a:cubicBezTo>
                  <a:cubicBezTo>
                    <a:pt x="392" y="332"/>
                    <a:pt x="392" y="332"/>
                    <a:pt x="392" y="332"/>
                  </a:cubicBezTo>
                  <a:cubicBezTo>
                    <a:pt x="403" y="345"/>
                    <a:pt x="403" y="345"/>
                    <a:pt x="403" y="345"/>
                  </a:cubicBezTo>
                  <a:cubicBezTo>
                    <a:pt x="404" y="344"/>
                    <a:pt x="404" y="345"/>
                    <a:pt x="405" y="345"/>
                  </a:cubicBezTo>
                  <a:cubicBezTo>
                    <a:pt x="405" y="346"/>
                    <a:pt x="405" y="347"/>
                    <a:pt x="405" y="347"/>
                  </a:cubicBezTo>
                  <a:cubicBezTo>
                    <a:pt x="404" y="348"/>
                    <a:pt x="403" y="348"/>
                    <a:pt x="402" y="347"/>
                  </a:cubicBezTo>
                  <a:cubicBezTo>
                    <a:pt x="402" y="346"/>
                    <a:pt x="402" y="346"/>
                    <a:pt x="402" y="345"/>
                  </a:cubicBezTo>
                  <a:cubicBezTo>
                    <a:pt x="392" y="332"/>
                    <a:pt x="392" y="332"/>
                    <a:pt x="392" y="332"/>
                  </a:cubicBezTo>
                  <a:cubicBezTo>
                    <a:pt x="393" y="345"/>
                    <a:pt x="393" y="345"/>
                    <a:pt x="393" y="345"/>
                  </a:cubicBezTo>
                  <a:cubicBezTo>
                    <a:pt x="392" y="345"/>
                    <a:pt x="392" y="345"/>
                    <a:pt x="392" y="345"/>
                  </a:cubicBezTo>
                  <a:cubicBezTo>
                    <a:pt x="391" y="332"/>
                    <a:pt x="391" y="332"/>
                    <a:pt x="391" y="332"/>
                  </a:cubicBezTo>
                  <a:cubicBezTo>
                    <a:pt x="391" y="333"/>
                    <a:pt x="391" y="333"/>
                    <a:pt x="391" y="333"/>
                  </a:cubicBezTo>
                  <a:cubicBezTo>
                    <a:pt x="391" y="333"/>
                    <a:pt x="391" y="333"/>
                    <a:pt x="391" y="333"/>
                  </a:cubicBezTo>
                  <a:cubicBezTo>
                    <a:pt x="384" y="347"/>
                    <a:pt x="384" y="347"/>
                    <a:pt x="384" y="347"/>
                  </a:cubicBezTo>
                  <a:cubicBezTo>
                    <a:pt x="385" y="347"/>
                    <a:pt x="385" y="348"/>
                    <a:pt x="384" y="349"/>
                  </a:cubicBezTo>
                  <a:cubicBezTo>
                    <a:pt x="384" y="350"/>
                    <a:pt x="383" y="350"/>
                    <a:pt x="382" y="350"/>
                  </a:cubicBezTo>
                  <a:cubicBezTo>
                    <a:pt x="381" y="349"/>
                    <a:pt x="381" y="348"/>
                    <a:pt x="381" y="347"/>
                  </a:cubicBezTo>
                  <a:cubicBezTo>
                    <a:pt x="382" y="347"/>
                    <a:pt x="382" y="346"/>
                    <a:pt x="383" y="346"/>
                  </a:cubicBezTo>
                  <a:cubicBezTo>
                    <a:pt x="390" y="332"/>
                    <a:pt x="390" y="332"/>
                    <a:pt x="390" y="332"/>
                  </a:cubicBezTo>
                  <a:cubicBezTo>
                    <a:pt x="379" y="338"/>
                    <a:pt x="379" y="338"/>
                    <a:pt x="379" y="338"/>
                  </a:cubicBezTo>
                  <a:cubicBezTo>
                    <a:pt x="379" y="338"/>
                    <a:pt x="379" y="338"/>
                    <a:pt x="379" y="338"/>
                  </a:cubicBezTo>
                  <a:cubicBezTo>
                    <a:pt x="390" y="332"/>
                    <a:pt x="390" y="332"/>
                    <a:pt x="390" y="332"/>
                  </a:cubicBezTo>
                  <a:cubicBezTo>
                    <a:pt x="374" y="331"/>
                    <a:pt x="374" y="331"/>
                    <a:pt x="374" y="331"/>
                  </a:cubicBezTo>
                  <a:cubicBezTo>
                    <a:pt x="374" y="332"/>
                    <a:pt x="373" y="332"/>
                    <a:pt x="372" y="332"/>
                  </a:cubicBezTo>
                  <a:cubicBezTo>
                    <a:pt x="371" y="332"/>
                    <a:pt x="371" y="332"/>
                    <a:pt x="371" y="331"/>
                  </a:cubicBezTo>
                  <a:cubicBezTo>
                    <a:pt x="371" y="330"/>
                    <a:pt x="371" y="329"/>
                    <a:pt x="372" y="329"/>
                  </a:cubicBezTo>
                  <a:cubicBezTo>
                    <a:pt x="373" y="329"/>
                    <a:pt x="374" y="330"/>
                    <a:pt x="374" y="330"/>
                  </a:cubicBezTo>
                  <a:cubicBezTo>
                    <a:pt x="390" y="331"/>
                    <a:pt x="390" y="331"/>
                    <a:pt x="390" y="331"/>
                  </a:cubicBezTo>
                  <a:cubicBezTo>
                    <a:pt x="381" y="321"/>
                    <a:pt x="381" y="321"/>
                    <a:pt x="381" y="321"/>
                  </a:cubicBezTo>
                  <a:cubicBezTo>
                    <a:pt x="381" y="321"/>
                    <a:pt x="381" y="321"/>
                    <a:pt x="381" y="321"/>
                  </a:cubicBezTo>
                  <a:cubicBezTo>
                    <a:pt x="390" y="331"/>
                    <a:pt x="390" y="331"/>
                    <a:pt x="390" y="331"/>
                  </a:cubicBezTo>
                  <a:cubicBezTo>
                    <a:pt x="386" y="315"/>
                    <a:pt x="386" y="315"/>
                    <a:pt x="386" y="315"/>
                  </a:cubicBezTo>
                  <a:cubicBezTo>
                    <a:pt x="385" y="315"/>
                    <a:pt x="385" y="315"/>
                    <a:pt x="384" y="314"/>
                  </a:cubicBezTo>
                  <a:cubicBezTo>
                    <a:pt x="384" y="314"/>
                    <a:pt x="384" y="313"/>
                    <a:pt x="385" y="312"/>
                  </a:cubicBezTo>
                  <a:cubicBezTo>
                    <a:pt x="385" y="312"/>
                    <a:pt x="386" y="312"/>
                    <a:pt x="387" y="312"/>
                  </a:cubicBezTo>
                  <a:cubicBezTo>
                    <a:pt x="387" y="313"/>
                    <a:pt x="387" y="314"/>
                    <a:pt x="387" y="315"/>
                  </a:cubicBezTo>
                  <a:cubicBezTo>
                    <a:pt x="387" y="315"/>
                    <a:pt x="387" y="315"/>
                    <a:pt x="387" y="315"/>
                  </a:cubicBezTo>
                  <a:cubicBezTo>
                    <a:pt x="391" y="331"/>
                    <a:pt x="391" y="331"/>
                    <a:pt x="391" y="331"/>
                  </a:cubicBezTo>
                  <a:cubicBezTo>
                    <a:pt x="396" y="321"/>
                    <a:pt x="396" y="321"/>
                    <a:pt x="396" y="321"/>
                  </a:cubicBezTo>
                  <a:cubicBezTo>
                    <a:pt x="397" y="321"/>
                    <a:pt x="397" y="321"/>
                    <a:pt x="397" y="321"/>
                  </a:cubicBezTo>
                  <a:cubicBezTo>
                    <a:pt x="392" y="331"/>
                    <a:pt x="392" y="331"/>
                    <a:pt x="392" y="331"/>
                  </a:cubicBezTo>
                  <a:cubicBezTo>
                    <a:pt x="407" y="325"/>
                    <a:pt x="407" y="325"/>
                    <a:pt x="407" y="325"/>
                  </a:cubicBezTo>
                  <a:cubicBezTo>
                    <a:pt x="407" y="325"/>
                    <a:pt x="407" y="325"/>
                    <a:pt x="407" y="325"/>
                  </a:cubicBezTo>
                  <a:cubicBezTo>
                    <a:pt x="407" y="324"/>
                    <a:pt x="408" y="323"/>
                    <a:pt x="409" y="323"/>
                  </a:cubicBezTo>
                  <a:cubicBezTo>
                    <a:pt x="410" y="323"/>
                    <a:pt x="410" y="324"/>
                    <a:pt x="410" y="325"/>
                  </a:cubicBezTo>
                  <a:cubicBezTo>
                    <a:pt x="410" y="326"/>
                    <a:pt x="410" y="326"/>
                    <a:pt x="409" y="326"/>
                  </a:cubicBezTo>
                  <a:cubicBezTo>
                    <a:pt x="408" y="326"/>
                    <a:pt x="408" y="326"/>
                    <a:pt x="407" y="326"/>
                  </a:cubicBezTo>
                  <a:close/>
                  <a:moveTo>
                    <a:pt x="488" y="281"/>
                  </a:moveTo>
                  <a:cubicBezTo>
                    <a:pt x="488" y="276"/>
                    <a:pt x="488" y="276"/>
                    <a:pt x="488" y="276"/>
                  </a:cubicBezTo>
                  <a:cubicBezTo>
                    <a:pt x="489" y="276"/>
                    <a:pt x="489" y="276"/>
                    <a:pt x="489" y="276"/>
                  </a:cubicBezTo>
                  <a:cubicBezTo>
                    <a:pt x="488" y="281"/>
                    <a:pt x="488" y="281"/>
                    <a:pt x="488" y="281"/>
                  </a:cubicBezTo>
                  <a:cubicBezTo>
                    <a:pt x="489" y="280"/>
                    <a:pt x="489" y="280"/>
                    <a:pt x="489" y="280"/>
                  </a:cubicBezTo>
                  <a:cubicBezTo>
                    <a:pt x="489" y="281"/>
                    <a:pt x="489" y="281"/>
                    <a:pt x="489" y="281"/>
                  </a:cubicBezTo>
                  <a:cubicBezTo>
                    <a:pt x="492" y="275"/>
                    <a:pt x="492" y="275"/>
                    <a:pt x="492" y="275"/>
                  </a:cubicBezTo>
                  <a:cubicBezTo>
                    <a:pt x="492" y="275"/>
                    <a:pt x="492" y="275"/>
                    <a:pt x="492" y="275"/>
                  </a:cubicBezTo>
                  <a:cubicBezTo>
                    <a:pt x="492" y="274"/>
                    <a:pt x="492" y="274"/>
                    <a:pt x="493" y="274"/>
                  </a:cubicBezTo>
                  <a:cubicBezTo>
                    <a:pt x="493" y="275"/>
                    <a:pt x="493" y="275"/>
                    <a:pt x="493" y="275"/>
                  </a:cubicBezTo>
                  <a:cubicBezTo>
                    <a:pt x="493" y="275"/>
                    <a:pt x="492" y="276"/>
                    <a:pt x="492" y="275"/>
                  </a:cubicBezTo>
                  <a:cubicBezTo>
                    <a:pt x="489" y="281"/>
                    <a:pt x="489" y="281"/>
                    <a:pt x="489" y="281"/>
                  </a:cubicBezTo>
                  <a:cubicBezTo>
                    <a:pt x="494" y="279"/>
                    <a:pt x="494" y="279"/>
                    <a:pt x="494" y="279"/>
                  </a:cubicBezTo>
                  <a:cubicBezTo>
                    <a:pt x="494" y="279"/>
                    <a:pt x="494" y="279"/>
                    <a:pt x="494" y="279"/>
                  </a:cubicBezTo>
                  <a:cubicBezTo>
                    <a:pt x="489" y="281"/>
                    <a:pt x="489" y="281"/>
                    <a:pt x="489" y="281"/>
                  </a:cubicBezTo>
                  <a:cubicBezTo>
                    <a:pt x="495" y="282"/>
                    <a:pt x="495" y="282"/>
                    <a:pt x="495" y="282"/>
                  </a:cubicBezTo>
                  <a:cubicBezTo>
                    <a:pt x="495" y="282"/>
                    <a:pt x="495" y="281"/>
                    <a:pt x="496" y="281"/>
                  </a:cubicBezTo>
                  <a:cubicBezTo>
                    <a:pt x="496" y="282"/>
                    <a:pt x="496" y="282"/>
                    <a:pt x="496" y="282"/>
                  </a:cubicBezTo>
                  <a:cubicBezTo>
                    <a:pt x="496" y="283"/>
                    <a:pt x="496" y="283"/>
                    <a:pt x="496" y="283"/>
                  </a:cubicBezTo>
                  <a:cubicBezTo>
                    <a:pt x="495" y="283"/>
                    <a:pt x="495" y="282"/>
                    <a:pt x="495" y="282"/>
                  </a:cubicBezTo>
                  <a:cubicBezTo>
                    <a:pt x="489" y="281"/>
                    <a:pt x="489" y="281"/>
                    <a:pt x="489" y="281"/>
                  </a:cubicBezTo>
                  <a:cubicBezTo>
                    <a:pt x="492" y="286"/>
                    <a:pt x="492" y="286"/>
                    <a:pt x="492" y="286"/>
                  </a:cubicBezTo>
                  <a:cubicBezTo>
                    <a:pt x="492" y="286"/>
                    <a:pt x="492" y="286"/>
                    <a:pt x="492" y="286"/>
                  </a:cubicBezTo>
                  <a:cubicBezTo>
                    <a:pt x="489" y="281"/>
                    <a:pt x="489" y="281"/>
                    <a:pt x="489" y="281"/>
                  </a:cubicBezTo>
                  <a:cubicBezTo>
                    <a:pt x="490" y="288"/>
                    <a:pt x="490" y="288"/>
                    <a:pt x="490" y="288"/>
                  </a:cubicBezTo>
                  <a:cubicBezTo>
                    <a:pt x="490" y="288"/>
                    <a:pt x="490" y="288"/>
                    <a:pt x="490" y="288"/>
                  </a:cubicBezTo>
                  <a:cubicBezTo>
                    <a:pt x="490" y="288"/>
                    <a:pt x="490" y="289"/>
                    <a:pt x="490" y="289"/>
                  </a:cubicBezTo>
                  <a:cubicBezTo>
                    <a:pt x="490" y="289"/>
                    <a:pt x="489" y="289"/>
                    <a:pt x="489" y="289"/>
                  </a:cubicBezTo>
                  <a:cubicBezTo>
                    <a:pt x="489" y="288"/>
                    <a:pt x="489" y="288"/>
                    <a:pt x="489" y="288"/>
                  </a:cubicBezTo>
                  <a:cubicBezTo>
                    <a:pt x="489" y="288"/>
                    <a:pt x="489" y="288"/>
                    <a:pt x="489" y="288"/>
                  </a:cubicBezTo>
                  <a:cubicBezTo>
                    <a:pt x="488" y="281"/>
                    <a:pt x="488" y="281"/>
                    <a:pt x="488" y="281"/>
                  </a:cubicBezTo>
                  <a:cubicBezTo>
                    <a:pt x="486" y="285"/>
                    <a:pt x="486" y="285"/>
                    <a:pt x="486" y="285"/>
                  </a:cubicBezTo>
                  <a:cubicBezTo>
                    <a:pt x="486" y="285"/>
                    <a:pt x="486" y="285"/>
                    <a:pt x="486" y="285"/>
                  </a:cubicBezTo>
                  <a:cubicBezTo>
                    <a:pt x="488" y="281"/>
                    <a:pt x="488" y="281"/>
                    <a:pt x="488" y="281"/>
                  </a:cubicBezTo>
                  <a:cubicBezTo>
                    <a:pt x="482" y="283"/>
                    <a:pt x="482" y="283"/>
                    <a:pt x="482" y="283"/>
                  </a:cubicBezTo>
                  <a:cubicBezTo>
                    <a:pt x="482" y="283"/>
                    <a:pt x="482" y="283"/>
                    <a:pt x="482" y="283"/>
                  </a:cubicBezTo>
                  <a:cubicBezTo>
                    <a:pt x="482" y="283"/>
                    <a:pt x="482" y="283"/>
                    <a:pt x="481" y="283"/>
                  </a:cubicBezTo>
                  <a:cubicBezTo>
                    <a:pt x="481" y="283"/>
                    <a:pt x="481" y="283"/>
                    <a:pt x="481" y="283"/>
                  </a:cubicBezTo>
                  <a:cubicBezTo>
                    <a:pt x="481" y="282"/>
                    <a:pt x="481" y="282"/>
                    <a:pt x="481" y="282"/>
                  </a:cubicBezTo>
                  <a:cubicBezTo>
                    <a:pt x="482" y="282"/>
                    <a:pt x="482" y="282"/>
                    <a:pt x="482" y="283"/>
                  </a:cubicBezTo>
                  <a:cubicBezTo>
                    <a:pt x="488" y="281"/>
                    <a:pt x="488" y="281"/>
                    <a:pt x="488" y="281"/>
                  </a:cubicBezTo>
                  <a:cubicBezTo>
                    <a:pt x="488" y="281"/>
                    <a:pt x="488" y="281"/>
                    <a:pt x="488" y="281"/>
                  </a:cubicBezTo>
                  <a:cubicBezTo>
                    <a:pt x="483" y="280"/>
                    <a:pt x="483" y="280"/>
                    <a:pt x="483" y="280"/>
                  </a:cubicBezTo>
                  <a:cubicBezTo>
                    <a:pt x="483" y="280"/>
                    <a:pt x="483" y="280"/>
                    <a:pt x="483" y="280"/>
                  </a:cubicBezTo>
                  <a:cubicBezTo>
                    <a:pt x="488" y="281"/>
                    <a:pt x="488" y="281"/>
                    <a:pt x="488" y="281"/>
                  </a:cubicBezTo>
                  <a:cubicBezTo>
                    <a:pt x="484" y="275"/>
                    <a:pt x="484" y="275"/>
                    <a:pt x="484" y="275"/>
                  </a:cubicBezTo>
                  <a:cubicBezTo>
                    <a:pt x="484" y="275"/>
                    <a:pt x="484" y="275"/>
                    <a:pt x="484" y="275"/>
                  </a:cubicBezTo>
                  <a:cubicBezTo>
                    <a:pt x="484" y="275"/>
                    <a:pt x="484" y="274"/>
                    <a:pt x="484" y="274"/>
                  </a:cubicBezTo>
                  <a:cubicBezTo>
                    <a:pt x="484" y="274"/>
                    <a:pt x="485" y="274"/>
                    <a:pt x="485" y="274"/>
                  </a:cubicBezTo>
                  <a:cubicBezTo>
                    <a:pt x="485" y="275"/>
                    <a:pt x="485" y="275"/>
                    <a:pt x="485" y="275"/>
                  </a:cubicBezTo>
                  <a:lnTo>
                    <a:pt x="488" y="281"/>
                  </a:lnTo>
                  <a:close/>
                  <a:moveTo>
                    <a:pt x="698" y="171"/>
                  </a:moveTo>
                  <a:cubicBezTo>
                    <a:pt x="698" y="171"/>
                    <a:pt x="698" y="171"/>
                    <a:pt x="698" y="171"/>
                  </a:cubicBezTo>
                  <a:cubicBezTo>
                    <a:pt x="698" y="171"/>
                    <a:pt x="698" y="171"/>
                    <a:pt x="698" y="171"/>
                  </a:cubicBezTo>
                  <a:close/>
                  <a:moveTo>
                    <a:pt x="691" y="172"/>
                  </a:moveTo>
                  <a:cubicBezTo>
                    <a:pt x="691" y="172"/>
                    <a:pt x="691" y="172"/>
                    <a:pt x="691" y="172"/>
                  </a:cubicBezTo>
                  <a:cubicBezTo>
                    <a:pt x="698" y="170"/>
                    <a:pt x="698" y="170"/>
                    <a:pt x="698" y="170"/>
                  </a:cubicBezTo>
                  <a:cubicBezTo>
                    <a:pt x="698" y="171"/>
                    <a:pt x="698" y="171"/>
                    <a:pt x="698" y="171"/>
                  </a:cubicBezTo>
                  <a:cubicBezTo>
                    <a:pt x="692" y="172"/>
                    <a:pt x="692" y="172"/>
                    <a:pt x="692" y="172"/>
                  </a:cubicBezTo>
                  <a:cubicBezTo>
                    <a:pt x="692" y="172"/>
                    <a:pt x="692" y="172"/>
                    <a:pt x="692" y="172"/>
                  </a:cubicBezTo>
                  <a:cubicBezTo>
                    <a:pt x="692" y="173"/>
                    <a:pt x="691" y="173"/>
                    <a:pt x="691" y="173"/>
                  </a:cubicBezTo>
                  <a:cubicBezTo>
                    <a:pt x="690" y="173"/>
                    <a:pt x="690" y="173"/>
                    <a:pt x="690" y="172"/>
                  </a:cubicBezTo>
                  <a:cubicBezTo>
                    <a:pt x="690" y="172"/>
                    <a:pt x="691" y="172"/>
                    <a:pt x="691" y="172"/>
                  </a:cubicBezTo>
                  <a:close/>
                  <a:moveTo>
                    <a:pt x="692" y="170"/>
                  </a:moveTo>
                  <a:cubicBezTo>
                    <a:pt x="697" y="170"/>
                    <a:pt x="697" y="170"/>
                    <a:pt x="697" y="170"/>
                  </a:cubicBezTo>
                  <a:cubicBezTo>
                    <a:pt x="697" y="170"/>
                    <a:pt x="697" y="170"/>
                    <a:pt x="697" y="170"/>
                  </a:cubicBezTo>
                  <a:cubicBezTo>
                    <a:pt x="692" y="170"/>
                    <a:pt x="692" y="170"/>
                    <a:pt x="692" y="170"/>
                  </a:cubicBezTo>
                  <a:close/>
                  <a:moveTo>
                    <a:pt x="694" y="164"/>
                  </a:moveTo>
                  <a:cubicBezTo>
                    <a:pt x="694" y="164"/>
                    <a:pt x="694" y="164"/>
                    <a:pt x="694" y="164"/>
                  </a:cubicBezTo>
                  <a:cubicBezTo>
                    <a:pt x="695" y="164"/>
                    <a:pt x="695" y="165"/>
                    <a:pt x="694" y="165"/>
                  </a:cubicBezTo>
                  <a:cubicBezTo>
                    <a:pt x="698" y="170"/>
                    <a:pt x="698" y="170"/>
                    <a:pt x="698" y="170"/>
                  </a:cubicBezTo>
                  <a:cubicBezTo>
                    <a:pt x="698" y="170"/>
                    <a:pt x="697" y="170"/>
                    <a:pt x="697" y="170"/>
                  </a:cubicBezTo>
                  <a:cubicBezTo>
                    <a:pt x="694" y="165"/>
                    <a:pt x="694" y="165"/>
                    <a:pt x="694" y="165"/>
                  </a:cubicBezTo>
                  <a:cubicBezTo>
                    <a:pt x="694" y="165"/>
                    <a:pt x="694" y="165"/>
                    <a:pt x="693" y="165"/>
                  </a:cubicBezTo>
                  <a:cubicBezTo>
                    <a:pt x="693" y="164"/>
                    <a:pt x="693" y="164"/>
                    <a:pt x="694" y="164"/>
                  </a:cubicBezTo>
                  <a:close/>
                  <a:moveTo>
                    <a:pt x="698" y="165"/>
                  </a:moveTo>
                  <a:cubicBezTo>
                    <a:pt x="698" y="170"/>
                    <a:pt x="698" y="170"/>
                    <a:pt x="698" y="170"/>
                  </a:cubicBezTo>
                  <a:cubicBezTo>
                    <a:pt x="698" y="170"/>
                    <a:pt x="698" y="170"/>
                    <a:pt x="698" y="170"/>
                  </a:cubicBezTo>
                  <a:cubicBezTo>
                    <a:pt x="698" y="165"/>
                    <a:pt x="698" y="165"/>
                    <a:pt x="698" y="165"/>
                  </a:cubicBezTo>
                  <a:close/>
                  <a:moveTo>
                    <a:pt x="701" y="164"/>
                  </a:moveTo>
                  <a:cubicBezTo>
                    <a:pt x="702" y="164"/>
                    <a:pt x="702" y="164"/>
                    <a:pt x="702" y="164"/>
                  </a:cubicBezTo>
                  <a:cubicBezTo>
                    <a:pt x="703" y="164"/>
                    <a:pt x="703" y="164"/>
                    <a:pt x="703" y="165"/>
                  </a:cubicBezTo>
                  <a:cubicBezTo>
                    <a:pt x="702" y="165"/>
                    <a:pt x="702" y="165"/>
                    <a:pt x="702" y="165"/>
                  </a:cubicBezTo>
                  <a:cubicBezTo>
                    <a:pt x="699" y="169"/>
                    <a:pt x="699" y="169"/>
                    <a:pt x="699" y="169"/>
                  </a:cubicBezTo>
                  <a:cubicBezTo>
                    <a:pt x="699" y="169"/>
                    <a:pt x="699" y="169"/>
                    <a:pt x="699" y="169"/>
                  </a:cubicBezTo>
                  <a:cubicBezTo>
                    <a:pt x="702" y="165"/>
                    <a:pt x="702" y="165"/>
                    <a:pt x="702" y="165"/>
                  </a:cubicBezTo>
                  <a:cubicBezTo>
                    <a:pt x="701" y="165"/>
                    <a:pt x="701" y="164"/>
                    <a:pt x="701" y="164"/>
                  </a:cubicBezTo>
                  <a:close/>
                  <a:moveTo>
                    <a:pt x="699" y="177"/>
                  </a:moveTo>
                  <a:cubicBezTo>
                    <a:pt x="700" y="177"/>
                    <a:pt x="700" y="177"/>
                    <a:pt x="700" y="177"/>
                  </a:cubicBezTo>
                  <a:cubicBezTo>
                    <a:pt x="700" y="178"/>
                    <a:pt x="700" y="178"/>
                    <a:pt x="700" y="178"/>
                  </a:cubicBezTo>
                  <a:cubicBezTo>
                    <a:pt x="699" y="178"/>
                    <a:pt x="699" y="178"/>
                    <a:pt x="699" y="178"/>
                  </a:cubicBezTo>
                  <a:cubicBezTo>
                    <a:pt x="699" y="178"/>
                    <a:pt x="699" y="177"/>
                    <a:pt x="699" y="177"/>
                  </a:cubicBezTo>
                  <a:cubicBezTo>
                    <a:pt x="699" y="177"/>
                    <a:pt x="699" y="177"/>
                    <a:pt x="699" y="177"/>
                  </a:cubicBezTo>
                  <a:cubicBezTo>
                    <a:pt x="699" y="177"/>
                    <a:pt x="699" y="177"/>
                    <a:pt x="699" y="177"/>
                  </a:cubicBezTo>
                  <a:cubicBezTo>
                    <a:pt x="699" y="177"/>
                    <a:pt x="699" y="177"/>
                    <a:pt x="699" y="177"/>
                  </a:cubicBezTo>
                  <a:close/>
                  <a:moveTo>
                    <a:pt x="1783" y="735"/>
                  </a:moveTo>
                  <a:cubicBezTo>
                    <a:pt x="1782" y="736"/>
                    <a:pt x="1780" y="737"/>
                    <a:pt x="1779" y="739"/>
                  </a:cubicBezTo>
                  <a:cubicBezTo>
                    <a:pt x="1778" y="737"/>
                    <a:pt x="1778" y="736"/>
                    <a:pt x="1778" y="735"/>
                  </a:cubicBezTo>
                  <a:cubicBezTo>
                    <a:pt x="1777" y="733"/>
                    <a:pt x="1777" y="731"/>
                    <a:pt x="1776" y="730"/>
                  </a:cubicBezTo>
                  <a:cubicBezTo>
                    <a:pt x="1778" y="733"/>
                    <a:pt x="1781" y="734"/>
                    <a:pt x="1783" y="735"/>
                  </a:cubicBezTo>
                  <a:close/>
                  <a:moveTo>
                    <a:pt x="1786" y="729"/>
                  </a:moveTo>
                  <a:cubicBezTo>
                    <a:pt x="1788" y="731"/>
                    <a:pt x="1789" y="733"/>
                    <a:pt x="1789" y="733"/>
                  </a:cubicBezTo>
                  <a:cubicBezTo>
                    <a:pt x="1789" y="733"/>
                    <a:pt x="1787" y="732"/>
                    <a:pt x="1785" y="730"/>
                  </a:cubicBezTo>
                  <a:cubicBezTo>
                    <a:pt x="1783" y="729"/>
                    <a:pt x="1782" y="726"/>
                    <a:pt x="1782" y="726"/>
                  </a:cubicBezTo>
                  <a:cubicBezTo>
                    <a:pt x="1782" y="726"/>
                    <a:pt x="1784" y="727"/>
                    <a:pt x="1786" y="729"/>
                  </a:cubicBezTo>
                  <a:close/>
                  <a:moveTo>
                    <a:pt x="1787" y="741"/>
                  </a:moveTo>
                  <a:cubicBezTo>
                    <a:pt x="1785" y="743"/>
                    <a:pt x="1783" y="744"/>
                    <a:pt x="1783" y="744"/>
                  </a:cubicBezTo>
                  <a:cubicBezTo>
                    <a:pt x="1783" y="744"/>
                    <a:pt x="1784" y="742"/>
                    <a:pt x="1786" y="740"/>
                  </a:cubicBezTo>
                  <a:cubicBezTo>
                    <a:pt x="1787" y="738"/>
                    <a:pt x="1789" y="737"/>
                    <a:pt x="1789" y="737"/>
                  </a:cubicBezTo>
                  <a:cubicBezTo>
                    <a:pt x="1790" y="737"/>
                    <a:pt x="1789" y="739"/>
                    <a:pt x="1787" y="741"/>
                  </a:cubicBezTo>
                  <a:close/>
                  <a:moveTo>
                    <a:pt x="1791" y="734"/>
                  </a:moveTo>
                  <a:cubicBezTo>
                    <a:pt x="1791" y="734"/>
                    <a:pt x="1792" y="734"/>
                    <a:pt x="1792" y="735"/>
                  </a:cubicBezTo>
                  <a:cubicBezTo>
                    <a:pt x="1792" y="735"/>
                    <a:pt x="1791" y="736"/>
                    <a:pt x="1791" y="736"/>
                  </a:cubicBezTo>
                  <a:cubicBezTo>
                    <a:pt x="1790" y="736"/>
                    <a:pt x="1790" y="736"/>
                    <a:pt x="1790" y="735"/>
                  </a:cubicBezTo>
                  <a:cubicBezTo>
                    <a:pt x="1790" y="735"/>
                    <a:pt x="1790" y="734"/>
                    <a:pt x="1791" y="734"/>
                  </a:cubicBezTo>
                  <a:close/>
                  <a:moveTo>
                    <a:pt x="1801" y="931"/>
                  </a:moveTo>
                  <a:cubicBezTo>
                    <a:pt x="1800" y="931"/>
                    <a:pt x="1800" y="931"/>
                    <a:pt x="1800" y="931"/>
                  </a:cubicBezTo>
                  <a:cubicBezTo>
                    <a:pt x="1787" y="928"/>
                    <a:pt x="1787" y="928"/>
                    <a:pt x="1787" y="928"/>
                  </a:cubicBezTo>
                  <a:cubicBezTo>
                    <a:pt x="1800" y="938"/>
                    <a:pt x="1800" y="938"/>
                    <a:pt x="1800" y="938"/>
                  </a:cubicBezTo>
                  <a:cubicBezTo>
                    <a:pt x="1800" y="938"/>
                    <a:pt x="1801" y="938"/>
                    <a:pt x="1801" y="938"/>
                  </a:cubicBezTo>
                  <a:cubicBezTo>
                    <a:pt x="1802" y="938"/>
                    <a:pt x="1803" y="939"/>
                    <a:pt x="1803" y="940"/>
                  </a:cubicBezTo>
                  <a:cubicBezTo>
                    <a:pt x="1802" y="941"/>
                    <a:pt x="1801" y="941"/>
                    <a:pt x="1800" y="941"/>
                  </a:cubicBezTo>
                  <a:cubicBezTo>
                    <a:pt x="1799" y="941"/>
                    <a:pt x="1799" y="940"/>
                    <a:pt x="1799" y="939"/>
                  </a:cubicBezTo>
                  <a:cubicBezTo>
                    <a:pt x="1799" y="939"/>
                    <a:pt x="1799" y="939"/>
                    <a:pt x="1799" y="939"/>
                  </a:cubicBezTo>
                  <a:cubicBezTo>
                    <a:pt x="1786" y="928"/>
                    <a:pt x="1786" y="928"/>
                    <a:pt x="1786" y="928"/>
                  </a:cubicBezTo>
                  <a:cubicBezTo>
                    <a:pt x="1788" y="940"/>
                    <a:pt x="1788" y="940"/>
                    <a:pt x="1788" y="940"/>
                  </a:cubicBezTo>
                  <a:cubicBezTo>
                    <a:pt x="1787" y="940"/>
                    <a:pt x="1787" y="940"/>
                    <a:pt x="1787" y="940"/>
                  </a:cubicBezTo>
                  <a:cubicBezTo>
                    <a:pt x="1786" y="929"/>
                    <a:pt x="1786" y="929"/>
                    <a:pt x="1786" y="929"/>
                  </a:cubicBezTo>
                  <a:cubicBezTo>
                    <a:pt x="1776" y="943"/>
                    <a:pt x="1776" y="943"/>
                    <a:pt x="1776" y="943"/>
                  </a:cubicBezTo>
                  <a:cubicBezTo>
                    <a:pt x="1776" y="943"/>
                    <a:pt x="1776" y="943"/>
                    <a:pt x="1776" y="943"/>
                  </a:cubicBezTo>
                  <a:cubicBezTo>
                    <a:pt x="1777" y="943"/>
                    <a:pt x="1777" y="945"/>
                    <a:pt x="1776" y="945"/>
                  </a:cubicBezTo>
                  <a:cubicBezTo>
                    <a:pt x="1775" y="946"/>
                    <a:pt x="1774" y="945"/>
                    <a:pt x="1773" y="945"/>
                  </a:cubicBezTo>
                  <a:cubicBezTo>
                    <a:pt x="1773" y="944"/>
                    <a:pt x="1773" y="943"/>
                    <a:pt x="1774" y="942"/>
                  </a:cubicBezTo>
                  <a:cubicBezTo>
                    <a:pt x="1774" y="942"/>
                    <a:pt x="1775" y="942"/>
                    <a:pt x="1776" y="942"/>
                  </a:cubicBezTo>
                  <a:cubicBezTo>
                    <a:pt x="1785" y="928"/>
                    <a:pt x="1785" y="928"/>
                    <a:pt x="1785" y="928"/>
                  </a:cubicBezTo>
                  <a:cubicBezTo>
                    <a:pt x="1785" y="928"/>
                    <a:pt x="1785" y="928"/>
                    <a:pt x="1785" y="928"/>
                  </a:cubicBezTo>
                  <a:cubicBezTo>
                    <a:pt x="1773" y="937"/>
                    <a:pt x="1773" y="937"/>
                    <a:pt x="1773" y="937"/>
                  </a:cubicBezTo>
                  <a:cubicBezTo>
                    <a:pt x="1773" y="936"/>
                    <a:pt x="1773" y="936"/>
                    <a:pt x="1773" y="936"/>
                  </a:cubicBezTo>
                  <a:cubicBezTo>
                    <a:pt x="1784" y="928"/>
                    <a:pt x="1784" y="928"/>
                    <a:pt x="1784" y="928"/>
                  </a:cubicBezTo>
                  <a:cubicBezTo>
                    <a:pt x="1768" y="924"/>
                    <a:pt x="1768" y="924"/>
                    <a:pt x="1768" y="924"/>
                  </a:cubicBezTo>
                  <a:cubicBezTo>
                    <a:pt x="1768" y="924"/>
                    <a:pt x="1767" y="925"/>
                    <a:pt x="1766" y="924"/>
                  </a:cubicBezTo>
                  <a:cubicBezTo>
                    <a:pt x="1765" y="924"/>
                    <a:pt x="1765" y="923"/>
                    <a:pt x="1765" y="922"/>
                  </a:cubicBezTo>
                  <a:cubicBezTo>
                    <a:pt x="1765" y="921"/>
                    <a:pt x="1766" y="921"/>
                    <a:pt x="1767" y="921"/>
                  </a:cubicBezTo>
                  <a:cubicBezTo>
                    <a:pt x="1768" y="921"/>
                    <a:pt x="1769" y="922"/>
                    <a:pt x="1768" y="923"/>
                  </a:cubicBezTo>
                  <a:cubicBezTo>
                    <a:pt x="1785" y="927"/>
                    <a:pt x="1785" y="927"/>
                    <a:pt x="1785" y="927"/>
                  </a:cubicBezTo>
                  <a:cubicBezTo>
                    <a:pt x="1776" y="917"/>
                    <a:pt x="1776" y="917"/>
                    <a:pt x="1776" y="917"/>
                  </a:cubicBezTo>
                  <a:cubicBezTo>
                    <a:pt x="1777" y="917"/>
                    <a:pt x="1777" y="917"/>
                    <a:pt x="1777" y="917"/>
                  </a:cubicBezTo>
                  <a:cubicBezTo>
                    <a:pt x="1785" y="927"/>
                    <a:pt x="1785" y="927"/>
                    <a:pt x="1785" y="927"/>
                  </a:cubicBezTo>
                  <a:cubicBezTo>
                    <a:pt x="1785" y="926"/>
                    <a:pt x="1785" y="926"/>
                    <a:pt x="1785" y="926"/>
                  </a:cubicBezTo>
                  <a:cubicBezTo>
                    <a:pt x="1785" y="926"/>
                    <a:pt x="1785" y="926"/>
                    <a:pt x="1785" y="926"/>
                  </a:cubicBezTo>
                  <a:cubicBezTo>
                    <a:pt x="1783" y="911"/>
                    <a:pt x="1783" y="911"/>
                    <a:pt x="1783" y="911"/>
                  </a:cubicBezTo>
                  <a:cubicBezTo>
                    <a:pt x="1782" y="911"/>
                    <a:pt x="1781" y="910"/>
                    <a:pt x="1781" y="909"/>
                  </a:cubicBezTo>
                  <a:cubicBezTo>
                    <a:pt x="1781" y="908"/>
                    <a:pt x="1782" y="908"/>
                    <a:pt x="1782" y="907"/>
                  </a:cubicBezTo>
                  <a:cubicBezTo>
                    <a:pt x="1783" y="907"/>
                    <a:pt x="1784" y="908"/>
                    <a:pt x="1784" y="909"/>
                  </a:cubicBezTo>
                  <a:cubicBezTo>
                    <a:pt x="1785" y="909"/>
                    <a:pt x="1784" y="910"/>
                    <a:pt x="1784" y="910"/>
                  </a:cubicBezTo>
                  <a:cubicBezTo>
                    <a:pt x="1786" y="927"/>
                    <a:pt x="1786" y="927"/>
                    <a:pt x="1786" y="927"/>
                  </a:cubicBezTo>
                  <a:cubicBezTo>
                    <a:pt x="1792" y="915"/>
                    <a:pt x="1792" y="915"/>
                    <a:pt x="1792" y="915"/>
                  </a:cubicBezTo>
                  <a:cubicBezTo>
                    <a:pt x="1792" y="915"/>
                    <a:pt x="1792" y="915"/>
                    <a:pt x="1792" y="915"/>
                  </a:cubicBezTo>
                  <a:cubicBezTo>
                    <a:pt x="1787" y="927"/>
                    <a:pt x="1787" y="927"/>
                    <a:pt x="1787" y="927"/>
                  </a:cubicBezTo>
                  <a:cubicBezTo>
                    <a:pt x="1800" y="918"/>
                    <a:pt x="1800" y="918"/>
                    <a:pt x="1800" y="918"/>
                  </a:cubicBezTo>
                  <a:cubicBezTo>
                    <a:pt x="1800" y="917"/>
                    <a:pt x="1800" y="916"/>
                    <a:pt x="1801" y="916"/>
                  </a:cubicBezTo>
                  <a:cubicBezTo>
                    <a:pt x="1802" y="915"/>
                    <a:pt x="1803" y="916"/>
                    <a:pt x="1803" y="916"/>
                  </a:cubicBezTo>
                  <a:cubicBezTo>
                    <a:pt x="1804" y="917"/>
                    <a:pt x="1804" y="918"/>
                    <a:pt x="1803" y="919"/>
                  </a:cubicBezTo>
                  <a:cubicBezTo>
                    <a:pt x="1802" y="919"/>
                    <a:pt x="1801" y="919"/>
                    <a:pt x="1801" y="919"/>
                  </a:cubicBezTo>
                  <a:cubicBezTo>
                    <a:pt x="1787" y="927"/>
                    <a:pt x="1787" y="927"/>
                    <a:pt x="1787" y="927"/>
                  </a:cubicBezTo>
                  <a:lnTo>
                    <a:pt x="1801" y="931"/>
                  </a:lnTo>
                  <a:close/>
                  <a:moveTo>
                    <a:pt x="1805" y="931"/>
                  </a:moveTo>
                  <a:cubicBezTo>
                    <a:pt x="1804" y="930"/>
                    <a:pt x="1804" y="930"/>
                    <a:pt x="1803" y="929"/>
                  </a:cubicBezTo>
                  <a:cubicBezTo>
                    <a:pt x="1803" y="929"/>
                    <a:pt x="1804" y="929"/>
                    <a:pt x="1805" y="929"/>
                  </a:cubicBezTo>
                  <a:cubicBezTo>
                    <a:pt x="1805" y="929"/>
                    <a:pt x="1805" y="930"/>
                    <a:pt x="1805" y="931"/>
                  </a:cubicBezTo>
                  <a:close/>
                  <a:moveTo>
                    <a:pt x="1810" y="1007"/>
                  </a:moveTo>
                  <a:cubicBezTo>
                    <a:pt x="1810" y="1007"/>
                    <a:pt x="1810" y="1007"/>
                    <a:pt x="1810" y="1007"/>
                  </a:cubicBezTo>
                  <a:cubicBezTo>
                    <a:pt x="1823" y="969"/>
                    <a:pt x="1823" y="969"/>
                    <a:pt x="1823" y="969"/>
                  </a:cubicBezTo>
                  <a:cubicBezTo>
                    <a:pt x="1821" y="968"/>
                    <a:pt x="1820" y="966"/>
                    <a:pt x="1820" y="964"/>
                  </a:cubicBezTo>
                  <a:cubicBezTo>
                    <a:pt x="1821" y="962"/>
                    <a:pt x="1824" y="961"/>
                    <a:pt x="1826" y="961"/>
                  </a:cubicBezTo>
                  <a:cubicBezTo>
                    <a:pt x="1828" y="962"/>
                    <a:pt x="1829" y="965"/>
                    <a:pt x="1829" y="967"/>
                  </a:cubicBezTo>
                  <a:cubicBezTo>
                    <a:pt x="1828" y="968"/>
                    <a:pt x="1827" y="969"/>
                    <a:pt x="1825" y="969"/>
                  </a:cubicBezTo>
                  <a:cubicBezTo>
                    <a:pt x="1812" y="1010"/>
                    <a:pt x="1812" y="1010"/>
                    <a:pt x="1812" y="1010"/>
                  </a:cubicBezTo>
                  <a:cubicBezTo>
                    <a:pt x="1839" y="988"/>
                    <a:pt x="1839" y="988"/>
                    <a:pt x="1839" y="988"/>
                  </a:cubicBezTo>
                  <a:cubicBezTo>
                    <a:pt x="1840" y="989"/>
                    <a:pt x="1840" y="989"/>
                    <a:pt x="1840" y="989"/>
                  </a:cubicBezTo>
                  <a:cubicBezTo>
                    <a:pt x="1814" y="1010"/>
                    <a:pt x="1814" y="1010"/>
                    <a:pt x="1814" y="1010"/>
                  </a:cubicBezTo>
                  <a:cubicBezTo>
                    <a:pt x="1854" y="1005"/>
                    <a:pt x="1854" y="1005"/>
                    <a:pt x="1854" y="1005"/>
                  </a:cubicBezTo>
                  <a:cubicBezTo>
                    <a:pt x="1854" y="1003"/>
                    <a:pt x="1855" y="1002"/>
                    <a:pt x="1857" y="1001"/>
                  </a:cubicBezTo>
                  <a:cubicBezTo>
                    <a:pt x="1860" y="1001"/>
                    <a:pt x="1862" y="1003"/>
                    <a:pt x="1862" y="1005"/>
                  </a:cubicBezTo>
                  <a:cubicBezTo>
                    <a:pt x="1863" y="1007"/>
                    <a:pt x="1861" y="1009"/>
                    <a:pt x="1859" y="1010"/>
                  </a:cubicBezTo>
                  <a:cubicBezTo>
                    <a:pt x="1857" y="1010"/>
                    <a:pt x="1855" y="1009"/>
                    <a:pt x="1854" y="1007"/>
                  </a:cubicBezTo>
                  <a:cubicBezTo>
                    <a:pt x="1813" y="1012"/>
                    <a:pt x="1813" y="1012"/>
                    <a:pt x="1813" y="1012"/>
                  </a:cubicBezTo>
                  <a:cubicBezTo>
                    <a:pt x="1840" y="1034"/>
                    <a:pt x="1840" y="1034"/>
                    <a:pt x="1840" y="1034"/>
                  </a:cubicBezTo>
                  <a:cubicBezTo>
                    <a:pt x="1839" y="1035"/>
                    <a:pt x="1839" y="1035"/>
                    <a:pt x="1839" y="1035"/>
                  </a:cubicBezTo>
                  <a:cubicBezTo>
                    <a:pt x="1812" y="1012"/>
                    <a:pt x="1812" y="1012"/>
                    <a:pt x="1812" y="1012"/>
                  </a:cubicBezTo>
                  <a:cubicBezTo>
                    <a:pt x="1830" y="1050"/>
                    <a:pt x="1830" y="1050"/>
                    <a:pt x="1830" y="1050"/>
                  </a:cubicBezTo>
                  <a:cubicBezTo>
                    <a:pt x="1831" y="1050"/>
                    <a:pt x="1832" y="1050"/>
                    <a:pt x="1834" y="1051"/>
                  </a:cubicBezTo>
                  <a:cubicBezTo>
                    <a:pt x="1835" y="1053"/>
                    <a:pt x="1835" y="1056"/>
                    <a:pt x="1834" y="1057"/>
                  </a:cubicBezTo>
                  <a:cubicBezTo>
                    <a:pt x="1832" y="1059"/>
                    <a:pt x="1829" y="1059"/>
                    <a:pt x="1828" y="1057"/>
                  </a:cubicBezTo>
                  <a:cubicBezTo>
                    <a:pt x="1826" y="1056"/>
                    <a:pt x="1826" y="1053"/>
                    <a:pt x="1827" y="1051"/>
                  </a:cubicBezTo>
                  <a:cubicBezTo>
                    <a:pt x="1827" y="1051"/>
                    <a:pt x="1828" y="1051"/>
                    <a:pt x="1828" y="1051"/>
                  </a:cubicBezTo>
                  <a:cubicBezTo>
                    <a:pt x="1810" y="1012"/>
                    <a:pt x="1810" y="1012"/>
                    <a:pt x="1810" y="1012"/>
                  </a:cubicBezTo>
                  <a:cubicBezTo>
                    <a:pt x="1803" y="1034"/>
                    <a:pt x="1803" y="1034"/>
                    <a:pt x="1803" y="1034"/>
                  </a:cubicBezTo>
                  <a:cubicBezTo>
                    <a:pt x="1801" y="1034"/>
                    <a:pt x="1801" y="1034"/>
                    <a:pt x="1801" y="1034"/>
                  </a:cubicBezTo>
                  <a:cubicBezTo>
                    <a:pt x="1808" y="1013"/>
                    <a:pt x="1808" y="1013"/>
                    <a:pt x="1808" y="1013"/>
                  </a:cubicBezTo>
                  <a:cubicBezTo>
                    <a:pt x="1772" y="1033"/>
                    <a:pt x="1772" y="1033"/>
                    <a:pt x="1772" y="1033"/>
                  </a:cubicBezTo>
                  <a:cubicBezTo>
                    <a:pt x="1772" y="1033"/>
                    <a:pt x="1772" y="1033"/>
                    <a:pt x="1772" y="1034"/>
                  </a:cubicBezTo>
                  <a:cubicBezTo>
                    <a:pt x="1772" y="1036"/>
                    <a:pt x="1771" y="1038"/>
                    <a:pt x="1768" y="1038"/>
                  </a:cubicBezTo>
                  <a:cubicBezTo>
                    <a:pt x="1766" y="1038"/>
                    <a:pt x="1764" y="1037"/>
                    <a:pt x="1763" y="1035"/>
                  </a:cubicBezTo>
                  <a:cubicBezTo>
                    <a:pt x="1763" y="1032"/>
                    <a:pt x="1765" y="1030"/>
                    <a:pt x="1767" y="1030"/>
                  </a:cubicBezTo>
                  <a:cubicBezTo>
                    <a:pt x="1769" y="1030"/>
                    <a:pt x="1770" y="1030"/>
                    <a:pt x="1771" y="1031"/>
                  </a:cubicBezTo>
                  <a:cubicBezTo>
                    <a:pt x="1808" y="1011"/>
                    <a:pt x="1808" y="1011"/>
                    <a:pt x="1808" y="1011"/>
                  </a:cubicBezTo>
                  <a:cubicBezTo>
                    <a:pt x="1807" y="1010"/>
                    <a:pt x="1807" y="1010"/>
                    <a:pt x="1807" y="1010"/>
                  </a:cubicBezTo>
                  <a:cubicBezTo>
                    <a:pt x="1772" y="1017"/>
                    <a:pt x="1772" y="1017"/>
                    <a:pt x="1772" y="1017"/>
                  </a:cubicBezTo>
                  <a:cubicBezTo>
                    <a:pt x="1772" y="1016"/>
                    <a:pt x="1772" y="1016"/>
                    <a:pt x="1772" y="1016"/>
                  </a:cubicBezTo>
                  <a:cubicBezTo>
                    <a:pt x="1806" y="1010"/>
                    <a:pt x="1806" y="1010"/>
                    <a:pt x="1806" y="1010"/>
                  </a:cubicBezTo>
                  <a:cubicBezTo>
                    <a:pt x="1775" y="982"/>
                    <a:pt x="1775" y="982"/>
                    <a:pt x="1775" y="982"/>
                  </a:cubicBezTo>
                  <a:cubicBezTo>
                    <a:pt x="1774" y="982"/>
                    <a:pt x="1772" y="982"/>
                    <a:pt x="1770" y="981"/>
                  </a:cubicBezTo>
                  <a:cubicBezTo>
                    <a:pt x="1768" y="979"/>
                    <a:pt x="1768" y="977"/>
                    <a:pt x="1770" y="975"/>
                  </a:cubicBezTo>
                  <a:cubicBezTo>
                    <a:pt x="1772" y="973"/>
                    <a:pt x="1774" y="973"/>
                    <a:pt x="1776" y="975"/>
                  </a:cubicBezTo>
                  <a:cubicBezTo>
                    <a:pt x="1778" y="977"/>
                    <a:pt x="1778" y="979"/>
                    <a:pt x="1777" y="980"/>
                  </a:cubicBezTo>
                  <a:cubicBezTo>
                    <a:pt x="1809" y="1009"/>
                    <a:pt x="1809" y="1009"/>
                    <a:pt x="1809" y="1009"/>
                  </a:cubicBezTo>
                  <a:cubicBezTo>
                    <a:pt x="1801" y="976"/>
                    <a:pt x="1801" y="976"/>
                    <a:pt x="1801" y="976"/>
                  </a:cubicBezTo>
                  <a:cubicBezTo>
                    <a:pt x="1802" y="976"/>
                    <a:pt x="1802" y="976"/>
                    <a:pt x="1802" y="976"/>
                  </a:cubicBezTo>
                  <a:cubicBezTo>
                    <a:pt x="1810" y="1009"/>
                    <a:pt x="1810" y="1009"/>
                    <a:pt x="1810" y="1009"/>
                  </a:cubicBezTo>
                  <a:lnTo>
                    <a:pt x="1810" y="1007"/>
                  </a:lnTo>
                  <a:close/>
                  <a:moveTo>
                    <a:pt x="1797" y="1118"/>
                  </a:moveTo>
                  <a:cubicBezTo>
                    <a:pt x="1797" y="1118"/>
                    <a:pt x="1797" y="1118"/>
                    <a:pt x="1797" y="1118"/>
                  </a:cubicBezTo>
                  <a:cubicBezTo>
                    <a:pt x="1797" y="1118"/>
                    <a:pt x="1797" y="1118"/>
                    <a:pt x="1797" y="1118"/>
                  </a:cubicBezTo>
                  <a:close/>
                  <a:moveTo>
                    <a:pt x="1780" y="1088"/>
                  </a:moveTo>
                  <a:cubicBezTo>
                    <a:pt x="1781" y="1088"/>
                    <a:pt x="1781" y="1088"/>
                    <a:pt x="1782" y="1087"/>
                  </a:cubicBezTo>
                  <a:cubicBezTo>
                    <a:pt x="1782" y="1088"/>
                    <a:pt x="1782" y="1088"/>
                    <a:pt x="1782" y="1089"/>
                  </a:cubicBezTo>
                  <a:cubicBezTo>
                    <a:pt x="1782" y="1089"/>
                    <a:pt x="1782" y="1089"/>
                    <a:pt x="1782" y="1089"/>
                  </a:cubicBezTo>
                  <a:cubicBezTo>
                    <a:pt x="1782" y="1089"/>
                    <a:pt x="1781" y="1089"/>
                    <a:pt x="1780" y="1088"/>
                  </a:cubicBezTo>
                  <a:close/>
                  <a:moveTo>
                    <a:pt x="1762" y="1094"/>
                  </a:moveTo>
                  <a:cubicBezTo>
                    <a:pt x="1768" y="1106"/>
                    <a:pt x="1768" y="1106"/>
                    <a:pt x="1768" y="1106"/>
                  </a:cubicBezTo>
                  <a:cubicBezTo>
                    <a:pt x="1767" y="1106"/>
                    <a:pt x="1767" y="1106"/>
                    <a:pt x="1767" y="1106"/>
                  </a:cubicBezTo>
                  <a:cubicBezTo>
                    <a:pt x="1761" y="1094"/>
                    <a:pt x="1761" y="1094"/>
                    <a:pt x="1761" y="1094"/>
                  </a:cubicBezTo>
                  <a:cubicBezTo>
                    <a:pt x="1757" y="1113"/>
                    <a:pt x="1757" y="1113"/>
                    <a:pt x="1757" y="1113"/>
                  </a:cubicBezTo>
                  <a:cubicBezTo>
                    <a:pt x="1757" y="1113"/>
                    <a:pt x="1757" y="1113"/>
                    <a:pt x="1757" y="1113"/>
                  </a:cubicBezTo>
                  <a:cubicBezTo>
                    <a:pt x="1758" y="1113"/>
                    <a:pt x="1758" y="1114"/>
                    <a:pt x="1757" y="1115"/>
                  </a:cubicBezTo>
                  <a:cubicBezTo>
                    <a:pt x="1757" y="1116"/>
                    <a:pt x="1755" y="1116"/>
                    <a:pt x="1754" y="1116"/>
                  </a:cubicBezTo>
                  <a:cubicBezTo>
                    <a:pt x="1754" y="1115"/>
                    <a:pt x="1753" y="1114"/>
                    <a:pt x="1754" y="1113"/>
                  </a:cubicBezTo>
                  <a:cubicBezTo>
                    <a:pt x="1755" y="1113"/>
                    <a:pt x="1755" y="1112"/>
                    <a:pt x="1756" y="1112"/>
                  </a:cubicBezTo>
                  <a:cubicBezTo>
                    <a:pt x="1760" y="1094"/>
                    <a:pt x="1760" y="1094"/>
                    <a:pt x="1760" y="1094"/>
                  </a:cubicBezTo>
                  <a:cubicBezTo>
                    <a:pt x="1760" y="1094"/>
                    <a:pt x="1760" y="1094"/>
                    <a:pt x="1760" y="1094"/>
                  </a:cubicBezTo>
                  <a:cubicBezTo>
                    <a:pt x="1752" y="1107"/>
                    <a:pt x="1752" y="1107"/>
                    <a:pt x="1752" y="1107"/>
                  </a:cubicBezTo>
                  <a:cubicBezTo>
                    <a:pt x="1751" y="1107"/>
                    <a:pt x="1751" y="1107"/>
                    <a:pt x="1751" y="1107"/>
                  </a:cubicBezTo>
                  <a:cubicBezTo>
                    <a:pt x="1760" y="1094"/>
                    <a:pt x="1760" y="1094"/>
                    <a:pt x="1760" y="1094"/>
                  </a:cubicBezTo>
                  <a:cubicBezTo>
                    <a:pt x="1741" y="1095"/>
                    <a:pt x="1741" y="1095"/>
                    <a:pt x="1741" y="1095"/>
                  </a:cubicBezTo>
                  <a:cubicBezTo>
                    <a:pt x="1741" y="1096"/>
                    <a:pt x="1740" y="1097"/>
                    <a:pt x="1739" y="1097"/>
                  </a:cubicBezTo>
                  <a:cubicBezTo>
                    <a:pt x="1738" y="1097"/>
                    <a:pt x="1737" y="1096"/>
                    <a:pt x="1737" y="1095"/>
                  </a:cubicBezTo>
                  <a:cubicBezTo>
                    <a:pt x="1737" y="1094"/>
                    <a:pt x="1738" y="1093"/>
                    <a:pt x="1739" y="1093"/>
                  </a:cubicBezTo>
                  <a:cubicBezTo>
                    <a:pt x="1740" y="1093"/>
                    <a:pt x="1741" y="1094"/>
                    <a:pt x="1741" y="1095"/>
                  </a:cubicBezTo>
                  <a:cubicBezTo>
                    <a:pt x="1760" y="1093"/>
                    <a:pt x="1760" y="1093"/>
                    <a:pt x="1760" y="1093"/>
                  </a:cubicBezTo>
                  <a:cubicBezTo>
                    <a:pt x="1747" y="1085"/>
                    <a:pt x="1747" y="1085"/>
                    <a:pt x="1747" y="1085"/>
                  </a:cubicBezTo>
                  <a:cubicBezTo>
                    <a:pt x="1747" y="1085"/>
                    <a:pt x="1747" y="1085"/>
                    <a:pt x="1747" y="1085"/>
                  </a:cubicBezTo>
                  <a:cubicBezTo>
                    <a:pt x="1761" y="1093"/>
                    <a:pt x="1761" y="1093"/>
                    <a:pt x="1761" y="1093"/>
                  </a:cubicBezTo>
                  <a:cubicBezTo>
                    <a:pt x="1760" y="1092"/>
                    <a:pt x="1760" y="1092"/>
                    <a:pt x="1760" y="1092"/>
                  </a:cubicBezTo>
                  <a:cubicBezTo>
                    <a:pt x="1760" y="1092"/>
                    <a:pt x="1760" y="1092"/>
                    <a:pt x="1760" y="1092"/>
                  </a:cubicBezTo>
                  <a:cubicBezTo>
                    <a:pt x="1752" y="1076"/>
                    <a:pt x="1752" y="1076"/>
                    <a:pt x="1752" y="1076"/>
                  </a:cubicBezTo>
                  <a:cubicBezTo>
                    <a:pt x="1751" y="1076"/>
                    <a:pt x="1750" y="1076"/>
                    <a:pt x="1749" y="1075"/>
                  </a:cubicBezTo>
                  <a:cubicBezTo>
                    <a:pt x="1749" y="1074"/>
                    <a:pt x="1749" y="1073"/>
                    <a:pt x="1750" y="1073"/>
                  </a:cubicBezTo>
                  <a:cubicBezTo>
                    <a:pt x="1751" y="1072"/>
                    <a:pt x="1752" y="1072"/>
                    <a:pt x="1753" y="1073"/>
                  </a:cubicBezTo>
                  <a:cubicBezTo>
                    <a:pt x="1753" y="1074"/>
                    <a:pt x="1753" y="1075"/>
                    <a:pt x="1752" y="1075"/>
                  </a:cubicBezTo>
                  <a:cubicBezTo>
                    <a:pt x="1761" y="1092"/>
                    <a:pt x="1761" y="1092"/>
                    <a:pt x="1761" y="1092"/>
                  </a:cubicBezTo>
                  <a:cubicBezTo>
                    <a:pt x="1763" y="1077"/>
                    <a:pt x="1763" y="1077"/>
                    <a:pt x="1763" y="1077"/>
                  </a:cubicBezTo>
                  <a:cubicBezTo>
                    <a:pt x="1763" y="1077"/>
                    <a:pt x="1763" y="1077"/>
                    <a:pt x="1763" y="1077"/>
                  </a:cubicBezTo>
                  <a:cubicBezTo>
                    <a:pt x="1762" y="1092"/>
                    <a:pt x="1762" y="1092"/>
                    <a:pt x="1762" y="1092"/>
                  </a:cubicBezTo>
                  <a:cubicBezTo>
                    <a:pt x="1773" y="1077"/>
                    <a:pt x="1773" y="1077"/>
                    <a:pt x="1773" y="1077"/>
                  </a:cubicBezTo>
                  <a:cubicBezTo>
                    <a:pt x="1772" y="1076"/>
                    <a:pt x="1772" y="1075"/>
                    <a:pt x="1773" y="1075"/>
                  </a:cubicBezTo>
                  <a:cubicBezTo>
                    <a:pt x="1774" y="1074"/>
                    <a:pt x="1775" y="1074"/>
                    <a:pt x="1776" y="1074"/>
                  </a:cubicBezTo>
                  <a:cubicBezTo>
                    <a:pt x="1777" y="1075"/>
                    <a:pt x="1777" y="1076"/>
                    <a:pt x="1776" y="1077"/>
                  </a:cubicBezTo>
                  <a:cubicBezTo>
                    <a:pt x="1776" y="1078"/>
                    <a:pt x="1775" y="1078"/>
                    <a:pt x="1774" y="1078"/>
                  </a:cubicBezTo>
                  <a:cubicBezTo>
                    <a:pt x="1763" y="1092"/>
                    <a:pt x="1763" y="1092"/>
                    <a:pt x="1763" y="1092"/>
                  </a:cubicBezTo>
                  <a:cubicBezTo>
                    <a:pt x="1778" y="1091"/>
                    <a:pt x="1778" y="1091"/>
                    <a:pt x="1778" y="1091"/>
                  </a:cubicBezTo>
                  <a:cubicBezTo>
                    <a:pt x="1778" y="1091"/>
                    <a:pt x="1778" y="1091"/>
                    <a:pt x="1778" y="1091"/>
                  </a:cubicBezTo>
                  <a:cubicBezTo>
                    <a:pt x="1762" y="1093"/>
                    <a:pt x="1762" y="1093"/>
                    <a:pt x="1762" y="1093"/>
                  </a:cubicBezTo>
                  <a:cubicBezTo>
                    <a:pt x="1780" y="1099"/>
                    <a:pt x="1780" y="1099"/>
                    <a:pt x="1780" y="1099"/>
                  </a:cubicBezTo>
                  <a:cubicBezTo>
                    <a:pt x="1781" y="1099"/>
                    <a:pt x="1781" y="1098"/>
                    <a:pt x="1782" y="1098"/>
                  </a:cubicBezTo>
                  <a:cubicBezTo>
                    <a:pt x="1783" y="1098"/>
                    <a:pt x="1784" y="1099"/>
                    <a:pt x="1784" y="1100"/>
                  </a:cubicBezTo>
                  <a:cubicBezTo>
                    <a:pt x="1784" y="1101"/>
                    <a:pt x="1783" y="1102"/>
                    <a:pt x="1782" y="1102"/>
                  </a:cubicBezTo>
                  <a:cubicBezTo>
                    <a:pt x="1781" y="1102"/>
                    <a:pt x="1780" y="1101"/>
                    <a:pt x="1780" y="1100"/>
                  </a:cubicBezTo>
                  <a:cubicBezTo>
                    <a:pt x="1780" y="1100"/>
                    <a:pt x="1780" y="1100"/>
                    <a:pt x="1780" y="1100"/>
                  </a:cubicBezTo>
                  <a:lnTo>
                    <a:pt x="1762" y="1094"/>
                  </a:lnTo>
                  <a:close/>
                  <a:moveTo>
                    <a:pt x="1726" y="1520"/>
                  </a:moveTo>
                  <a:cubicBezTo>
                    <a:pt x="1726" y="1519"/>
                    <a:pt x="1726" y="1519"/>
                    <a:pt x="1726" y="1519"/>
                  </a:cubicBezTo>
                  <a:cubicBezTo>
                    <a:pt x="1718" y="1518"/>
                    <a:pt x="1718" y="1518"/>
                    <a:pt x="1718" y="1518"/>
                  </a:cubicBezTo>
                  <a:cubicBezTo>
                    <a:pt x="1718" y="1518"/>
                    <a:pt x="1718" y="1518"/>
                    <a:pt x="1718" y="1518"/>
                  </a:cubicBezTo>
                  <a:cubicBezTo>
                    <a:pt x="1724" y="1521"/>
                    <a:pt x="1724" y="1521"/>
                    <a:pt x="1724" y="1521"/>
                  </a:cubicBezTo>
                  <a:cubicBezTo>
                    <a:pt x="1724" y="1521"/>
                    <a:pt x="1724" y="1521"/>
                    <a:pt x="1724" y="1521"/>
                  </a:cubicBezTo>
                  <a:cubicBezTo>
                    <a:pt x="1718" y="1519"/>
                    <a:pt x="1718" y="1519"/>
                    <a:pt x="1718" y="1519"/>
                  </a:cubicBezTo>
                  <a:cubicBezTo>
                    <a:pt x="1720" y="1526"/>
                    <a:pt x="1720" y="1526"/>
                    <a:pt x="1720" y="1526"/>
                  </a:cubicBezTo>
                  <a:cubicBezTo>
                    <a:pt x="1720" y="1526"/>
                    <a:pt x="1721" y="1527"/>
                    <a:pt x="1721" y="1527"/>
                  </a:cubicBezTo>
                  <a:cubicBezTo>
                    <a:pt x="1721" y="1527"/>
                    <a:pt x="1721" y="1528"/>
                    <a:pt x="1720" y="1528"/>
                  </a:cubicBezTo>
                  <a:cubicBezTo>
                    <a:pt x="1720" y="1528"/>
                    <a:pt x="1719" y="1528"/>
                    <a:pt x="1719" y="1527"/>
                  </a:cubicBezTo>
                  <a:cubicBezTo>
                    <a:pt x="1719" y="1527"/>
                    <a:pt x="1719" y="1526"/>
                    <a:pt x="1720" y="1526"/>
                  </a:cubicBezTo>
                  <a:cubicBezTo>
                    <a:pt x="1718" y="1518"/>
                    <a:pt x="1718" y="1518"/>
                    <a:pt x="1718" y="1518"/>
                  </a:cubicBezTo>
                  <a:cubicBezTo>
                    <a:pt x="1715" y="1524"/>
                    <a:pt x="1715" y="1524"/>
                    <a:pt x="1715" y="1524"/>
                  </a:cubicBezTo>
                  <a:cubicBezTo>
                    <a:pt x="1715" y="1524"/>
                    <a:pt x="1715" y="1524"/>
                    <a:pt x="1715" y="1524"/>
                  </a:cubicBezTo>
                  <a:cubicBezTo>
                    <a:pt x="1718" y="1518"/>
                    <a:pt x="1718" y="1518"/>
                    <a:pt x="1718" y="1518"/>
                  </a:cubicBezTo>
                  <a:cubicBezTo>
                    <a:pt x="1717" y="1518"/>
                    <a:pt x="1717" y="1518"/>
                    <a:pt x="1717" y="1518"/>
                  </a:cubicBezTo>
                  <a:cubicBezTo>
                    <a:pt x="1717" y="1518"/>
                    <a:pt x="1717" y="1518"/>
                    <a:pt x="1717" y="1518"/>
                  </a:cubicBezTo>
                  <a:cubicBezTo>
                    <a:pt x="1711" y="1523"/>
                    <a:pt x="1711" y="1523"/>
                    <a:pt x="1711" y="1523"/>
                  </a:cubicBezTo>
                  <a:cubicBezTo>
                    <a:pt x="1711" y="1523"/>
                    <a:pt x="1711" y="1524"/>
                    <a:pt x="1711" y="1524"/>
                  </a:cubicBezTo>
                  <a:cubicBezTo>
                    <a:pt x="1711" y="1524"/>
                    <a:pt x="1710" y="1524"/>
                    <a:pt x="1710" y="1524"/>
                  </a:cubicBezTo>
                  <a:cubicBezTo>
                    <a:pt x="1710" y="1524"/>
                    <a:pt x="1710" y="1523"/>
                    <a:pt x="1710" y="1523"/>
                  </a:cubicBezTo>
                  <a:cubicBezTo>
                    <a:pt x="1710" y="1523"/>
                    <a:pt x="1711" y="1523"/>
                    <a:pt x="1711" y="1523"/>
                  </a:cubicBezTo>
                  <a:cubicBezTo>
                    <a:pt x="1717" y="1518"/>
                    <a:pt x="1717" y="1518"/>
                    <a:pt x="1717" y="1518"/>
                  </a:cubicBezTo>
                  <a:cubicBezTo>
                    <a:pt x="1711" y="1518"/>
                    <a:pt x="1711" y="1518"/>
                    <a:pt x="1711" y="1518"/>
                  </a:cubicBezTo>
                  <a:cubicBezTo>
                    <a:pt x="1711" y="1518"/>
                    <a:pt x="1711" y="1518"/>
                    <a:pt x="1711" y="1518"/>
                  </a:cubicBezTo>
                  <a:cubicBezTo>
                    <a:pt x="1717" y="1518"/>
                    <a:pt x="1717" y="1518"/>
                    <a:pt x="1717" y="1518"/>
                  </a:cubicBezTo>
                  <a:cubicBezTo>
                    <a:pt x="1710" y="1514"/>
                    <a:pt x="1710" y="1514"/>
                    <a:pt x="1710" y="1514"/>
                  </a:cubicBezTo>
                  <a:cubicBezTo>
                    <a:pt x="1710" y="1514"/>
                    <a:pt x="1710" y="1515"/>
                    <a:pt x="1709" y="1514"/>
                  </a:cubicBezTo>
                  <a:cubicBezTo>
                    <a:pt x="1709" y="1514"/>
                    <a:pt x="1709" y="1514"/>
                    <a:pt x="1709" y="1513"/>
                  </a:cubicBezTo>
                  <a:cubicBezTo>
                    <a:pt x="1709" y="1513"/>
                    <a:pt x="1710" y="1513"/>
                    <a:pt x="1710" y="1513"/>
                  </a:cubicBezTo>
                  <a:cubicBezTo>
                    <a:pt x="1710" y="1513"/>
                    <a:pt x="1710" y="1513"/>
                    <a:pt x="1710" y="1514"/>
                  </a:cubicBezTo>
                  <a:cubicBezTo>
                    <a:pt x="1717" y="1517"/>
                    <a:pt x="1717" y="1517"/>
                    <a:pt x="1717" y="1517"/>
                  </a:cubicBezTo>
                  <a:cubicBezTo>
                    <a:pt x="1715" y="1511"/>
                    <a:pt x="1715" y="1511"/>
                    <a:pt x="1715" y="1511"/>
                  </a:cubicBezTo>
                  <a:cubicBezTo>
                    <a:pt x="1716" y="1511"/>
                    <a:pt x="1716" y="1511"/>
                    <a:pt x="1716" y="1511"/>
                  </a:cubicBezTo>
                  <a:cubicBezTo>
                    <a:pt x="1718" y="1518"/>
                    <a:pt x="1718" y="1518"/>
                    <a:pt x="1718" y="1518"/>
                  </a:cubicBezTo>
                  <a:cubicBezTo>
                    <a:pt x="1719" y="1510"/>
                    <a:pt x="1719" y="1510"/>
                    <a:pt x="1719" y="1510"/>
                  </a:cubicBezTo>
                  <a:cubicBezTo>
                    <a:pt x="1719" y="1510"/>
                    <a:pt x="1718" y="1509"/>
                    <a:pt x="1718" y="1509"/>
                  </a:cubicBezTo>
                  <a:cubicBezTo>
                    <a:pt x="1718" y="1509"/>
                    <a:pt x="1719" y="1508"/>
                    <a:pt x="1719" y="1508"/>
                  </a:cubicBezTo>
                  <a:cubicBezTo>
                    <a:pt x="1719" y="1508"/>
                    <a:pt x="1720" y="1508"/>
                    <a:pt x="1720" y="1509"/>
                  </a:cubicBezTo>
                  <a:cubicBezTo>
                    <a:pt x="1720" y="1509"/>
                    <a:pt x="1720" y="1510"/>
                    <a:pt x="1719" y="1510"/>
                  </a:cubicBezTo>
                  <a:cubicBezTo>
                    <a:pt x="1719" y="1510"/>
                    <a:pt x="1719" y="1510"/>
                    <a:pt x="1719" y="1510"/>
                  </a:cubicBezTo>
                  <a:cubicBezTo>
                    <a:pt x="1718" y="1518"/>
                    <a:pt x="1718" y="1518"/>
                    <a:pt x="1718" y="1518"/>
                  </a:cubicBezTo>
                  <a:cubicBezTo>
                    <a:pt x="1722" y="1514"/>
                    <a:pt x="1722" y="1514"/>
                    <a:pt x="1722" y="1514"/>
                  </a:cubicBezTo>
                  <a:cubicBezTo>
                    <a:pt x="1723" y="1515"/>
                    <a:pt x="1723" y="1515"/>
                    <a:pt x="1723" y="1515"/>
                  </a:cubicBezTo>
                  <a:cubicBezTo>
                    <a:pt x="1718" y="1518"/>
                    <a:pt x="1718" y="1518"/>
                    <a:pt x="1718" y="1518"/>
                  </a:cubicBezTo>
                  <a:cubicBezTo>
                    <a:pt x="1726" y="1519"/>
                    <a:pt x="1726" y="1519"/>
                    <a:pt x="1726" y="1519"/>
                  </a:cubicBezTo>
                  <a:cubicBezTo>
                    <a:pt x="1726" y="1519"/>
                    <a:pt x="1726" y="1518"/>
                    <a:pt x="1726" y="1518"/>
                  </a:cubicBezTo>
                  <a:cubicBezTo>
                    <a:pt x="1726" y="1518"/>
                    <a:pt x="1727" y="1518"/>
                    <a:pt x="1727" y="1518"/>
                  </a:cubicBezTo>
                  <a:cubicBezTo>
                    <a:pt x="1727" y="1519"/>
                    <a:pt x="1727" y="1519"/>
                    <a:pt x="1727" y="1519"/>
                  </a:cubicBezTo>
                  <a:cubicBezTo>
                    <a:pt x="1727" y="1520"/>
                    <a:pt x="1727" y="1520"/>
                    <a:pt x="1726" y="1520"/>
                  </a:cubicBezTo>
                  <a:close/>
                  <a:moveTo>
                    <a:pt x="1860" y="1554"/>
                  </a:moveTo>
                  <a:cubicBezTo>
                    <a:pt x="1874" y="1556"/>
                    <a:pt x="1874" y="1556"/>
                    <a:pt x="1874" y="1556"/>
                  </a:cubicBezTo>
                  <a:cubicBezTo>
                    <a:pt x="1865" y="1542"/>
                    <a:pt x="1865" y="1542"/>
                    <a:pt x="1865" y="1542"/>
                  </a:cubicBezTo>
                  <a:cubicBezTo>
                    <a:pt x="1864" y="1542"/>
                    <a:pt x="1864" y="1542"/>
                    <a:pt x="1863" y="1541"/>
                  </a:cubicBezTo>
                  <a:cubicBezTo>
                    <a:pt x="1863" y="1540"/>
                    <a:pt x="1863" y="1539"/>
                    <a:pt x="1864" y="1539"/>
                  </a:cubicBezTo>
                  <a:cubicBezTo>
                    <a:pt x="1865" y="1538"/>
                    <a:pt x="1866" y="1539"/>
                    <a:pt x="1866" y="1539"/>
                  </a:cubicBezTo>
                  <a:cubicBezTo>
                    <a:pt x="1867" y="1540"/>
                    <a:pt x="1866" y="1541"/>
                    <a:pt x="1866" y="1542"/>
                  </a:cubicBezTo>
                  <a:cubicBezTo>
                    <a:pt x="1875" y="1556"/>
                    <a:pt x="1875" y="1556"/>
                    <a:pt x="1875" y="1556"/>
                  </a:cubicBezTo>
                  <a:cubicBezTo>
                    <a:pt x="1875" y="1543"/>
                    <a:pt x="1875" y="1543"/>
                    <a:pt x="1875" y="1543"/>
                  </a:cubicBezTo>
                  <a:cubicBezTo>
                    <a:pt x="1876" y="1543"/>
                    <a:pt x="1876" y="1543"/>
                    <a:pt x="1876" y="1543"/>
                  </a:cubicBezTo>
                  <a:cubicBezTo>
                    <a:pt x="1875" y="1556"/>
                    <a:pt x="1875" y="1556"/>
                    <a:pt x="1875" y="1556"/>
                  </a:cubicBezTo>
                  <a:cubicBezTo>
                    <a:pt x="1875" y="1555"/>
                    <a:pt x="1875" y="1555"/>
                    <a:pt x="1875" y="1555"/>
                  </a:cubicBezTo>
                  <a:cubicBezTo>
                    <a:pt x="1875" y="1555"/>
                    <a:pt x="1875" y="1555"/>
                    <a:pt x="1875" y="1555"/>
                  </a:cubicBezTo>
                  <a:cubicBezTo>
                    <a:pt x="1884" y="1542"/>
                    <a:pt x="1884" y="1542"/>
                    <a:pt x="1884" y="1542"/>
                  </a:cubicBezTo>
                  <a:cubicBezTo>
                    <a:pt x="1884" y="1542"/>
                    <a:pt x="1884" y="1541"/>
                    <a:pt x="1884" y="1540"/>
                  </a:cubicBezTo>
                  <a:cubicBezTo>
                    <a:pt x="1884" y="1539"/>
                    <a:pt x="1885" y="1539"/>
                    <a:pt x="1886" y="1540"/>
                  </a:cubicBezTo>
                  <a:cubicBezTo>
                    <a:pt x="1887" y="1540"/>
                    <a:pt x="1887" y="1541"/>
                    <a:pt x="1887" y="1542"/>
                  </a:cubicBezTo>
                  <a:cubicBezTo>
                    <a:pt x="1886" y="1543"/>
                    <a:pt x="1886" y="1543"/>
                    <a:pt x="1885" y="1543"/>
                  </a:cubicBezTo>
                  <a:cubicBezTo>
                    <a:pt x="1876" y="1556"/>
                    <a:pt x="1876" y="1556"/>
                    <a:pt x="1876" y="1556"/>
                  </a:cubicBezTo>
                  <a:cubicBezTo>
                    <a:pt x="1888" y="1551"/>
                    <a:pt x="1888" y="1551"/>
                    <a:pt x="1888" y="1551"/>
                  </a:cubicBezTo>
                  <a:cubicBezTo>
                    <a:pt x="1888" y="1552"/>
                    <a:pt x="1888" y="1552"/>
                    <a:pt x="1888" y="1552"/>
                  </a:cubicBezTo>
                  <a:cubicBezTo>
                    <a:pt x="1877" y="1556"/>
                    <a:pt x="1877" y="1556"/>
                    <a:pt x="1877" y="1556"/>
                  </a:cubicBezTo>
                  <a:cubicBezTo>
                    <a:pt x="1892" y="1559"/>
                    <a:pt x="1892" y="1559"/>
                    <a:pt x="1892" y="1559"/>
                  </a:cubicBezTo>
                  <a:cubicBezTo>
                    <a:pt x="1892" y="1558"/>
                    <a:pt x="1893" y="1558"/>
                    <a:pt x="1894" y="1558"/>
                  </a:cubicBezTo>
                  <a:cubicBezTo>
                    <a:pt x="1895" y="1558"/>
                    <a:pt x="1895" y="1559"/>
                    <a:pt x="1895" y="1560"/>
                  </a:cubicBezTo>
                  <a:cubicBezTo>
                    <a:pt x="1895" y="1561"/>
                    <a:pt x="1894" y="1562"/>
                    <a:pt x="1893" y="1561"/>
                  </a:cubicBezTo>
                  <a:cubicBezTo>
                    <a:pt x="1893" y="1561"/>
                    <a:pt x="1892" y="1561"/>
                    <a:pt x="1892" y="1560"/>
                  </a:cubicBezTo>
                  <a:cubicBezTo>
                    <a:pt x="1876" y="1557"/>
                    <a:pt x="1876" y="1557"/>
                    <a:pt x="1876" y="1557"/>
                  </a:cubicBezTo>
                  <a:cubicBezTo>
                    <a:pt x="1884" y="1568"/>
                    <a:pt x="1884" y="1568"/>
                    <a:pt x="1884" y="1568"/>
                  </a:cubicBezTo>
                  <a:cubicBezTo>
                    <a:pt x="1883" y="1569"/>
                    <a:pt x="1883" y="1569"/>
                    <a:pt x="1883" y="1569"/>
                  </a:cubicBezTo>
                  <a:cubicBezTo>
                    <a:pt x="1876" y="1557"/>
                    <a:pt x="1876" y="1557"/>
                    <a:pt x="1876" y="1557"/>
                  </a:cubicBezTo>
                  <a:cubicBezTo>
                    <a:pt x="1878" y="1574"/>
                    <a:pt x="1878" y="1574"/>
                    <a:pt x="1878" y="1574"/>
                  </a:cubicBezTo>
                  <a:cubicBezTo>
                    <a:pt x="1879" y="1574"/>
                    <a:pt x="1879" y="1574"/>
                    <a:pt x="1879" y="1574"/>
                  </a:cubicBezTo>
                  <a:cubicBezTo>
                    <a:pt x="1880" y="1575"/>
                    <a:pt x="1880" y="1576"/>
                    <a:pt x="1879" y="1577"/>
                  </a:cubicBezTo>
                  <a:cubicBezTo>
                    <a:pt x="1878" y="1577"/>
                    <a:pt x="1877" y="1577"/>
                    <a:pt x="1877" y="1576"/>
                  </a:cubicBezTo>
                  <a:cubicBezTo>
                    <a:pt x="1876" y="1575"/>
                    <a:pt x="1876" y="1574"/>
                    <a:pt x="1877" y="1574"/>
                  </a:cubicBezTo>
                  <a:cubicBezTo>
                    <a:pt x="1877" y="1574"/>
                    <a:pt x="1877" y="1574"/>
                    <a:pt x="1877" y="1574"/>
                  </a:cubicBezTo>
                  <a:cubicBezTo>
                    <a:pt x="1875" y="1557"/>
                    <a:pt x="1875" y="1557"/>
                    <a:pt x="1875" y="1557"/>
                  </a:cubicBezTo>
                  <a:cubicBezTo>
                    <a:pt x="1868" y="1567"/>
                    <a:pt x="1868" y="1567"/>
                    <a:pt x="1868" y="1567"/>
                  </a:cubicBezTo>
                  <a:cubicBezTo>
                    <a:pt x="1868" y="1566"/>
                    <a:pt x="1868" y="1566"/>
                    <a:pt x="1868" y="1566"/>
                  </a:cubicBezTo>
                  <a:cubicBezTo>
                    <a:pt x="1874" y="1557"/>
                    <a:pt x="1874" y="1557"/>
                    <a:pt x="1874" y="1557"/>
                  </a:cubicBezTo>
                  <a:cubicBezTo>
                    <a:pt x="1858" y="1561"/>
                    <a:pt x="1858" y="1561"/>
                    <a:pt x="1858" y="1561"/>
                  </a:cubicBezTo>
                  <a:cubicBezTo>
                    <a:pt x="1858" y="1561"/>
                    <a:pt x="1858" y="1561"/>
                    <a:pt x="1858" y="1561"/>
                  </a:cubicBezTo>
                  <a:cubicBezTo>
                    <a:pt x="1858" y="1562"/>
                    <a:pt x="1857" y="1562"/>
                    <a:pt x="1856" y="1562"/>
                  </a:cubicBezTo>
                  <a:cubicBezTo>
                    <a:pt x="1856" y="1562"/>
                    <a:pt x="1855" y="1561"/>
                    <a:pt x="1855" y="1560"/>
                  </a:cubicBezTo>
                  <a:cubicBezTo>
                    <a:pt x="1855" y="1560"/>
                    <a:pt x="1856" y="1559"/>
                    <a:pt x="1857" y="1559"/>
                  </a:cubicBezTo>
                  <a:cubicBezTo>
                    <a:pt x="1857" y="1559"/>
                    <a:pt x="1858" y="1560"/>
                    <a:pt x="1858" y="1560"/>
                  </a:cubicBezTo>
                  <a:cubicBezTo>
                    <a:pt x="1874" y="1556"/>
                    <a:pt x="1874" y="1556"/>
                    <a:pt x="1874" y="1556"/>
                  </a:cubicBezTo>
                  <a:cubicBezTo>
                    <a:pt x="1874" y="1556"/>
                    <a:pt x="1874" y="1556"/>
                    <a:pt x="1874" y="1556"/>
                  </a:cubicBezTo>
                  <a:cubicBezTo>
                    <a:pt x="1860" y="1555"/>
                    <a:pt x="1860" y="1555"/>
                    <a:pt x="1860" y="1555"/>
                  </a:cubicBezTo>
                  <a:lnTo>
                    <a:pt x="1860" y="1554"/>
                  </a:lnTo>
                  <a:close/>
                  <a:moveTo>
                    <a:pt x="1831" y="1630"/>
                  </a:moveTo>
                  <a:cubicBezTo>
                    <a:pt x="1830" y="1630"/>
                    <a:pt x="1828" y="1629"/>
                    <a:pt x="1828" y="1629"/>
                  </a:cubicBezTo>
                  <a:cubicBezTo>
                    <a:pt x="1828" y="1629"/>
                    <a:pt x="1830" y="1628"/>
                    <a:pt x="1831" y="1628"/>
                  </a:cubicBezTo>
                  <a:cubicBezTo>
                    <a:pt x="1833" y="1628"/>
                    <a:pt x="1835" y="1629"/>
                    <a:pt x="1835" y="1629"/>
                  </a:cubicBezTo>
                  <a:cubicBezTo>
                    <a:pt x="1835" y="1629"/>
                    <a:pt x="1833" y="1630"/>
                    <a:pt x="1831" y="1630"/>
                  </a:cubicBezTo>
                  <a:close/>
                  <a:moveTo>
                    <a:pt x="1836" y="1620"/>
                  </a:moveTo>
                  <a:cubicBezTo>
                    <a:pt x="1836" y="1620"/>
                    <a:pt x="1836" y="1622"/>
                    <a:pt x="1837" y="1624"/>
                  </a:cubicBezTo>
                  <a:cubicBezTo>
                    <a:pt x="1837" y="1626"/>
                    <a:pt x="1837" y="1627"/>
                    <a:pt x="1836" y="1627"/>
                  </a:cubicBezTo>
                  <a:cubicBezTo>
                    <a:pt x="1836" y="1627"/>
                    <a:pt x="1836" y="1626"/>
                    <a:pt x="1835" y="1624"/>
                  </a:cubicBezTo>
                  <a:cubicBezTo>
                    <a:pt x="1835" y="1622"/>
                    <a:pt x="1836" y="1620"/>
                    <a:pt x="1836" y="1620"/>
                  </a:cubicBezTo>
                  <a:close/>
                  <a:moveTo>
                    <a:pt x="1837" y="1629"/>
                  </a:moveTo>
                  <a:cubicBezTo>
                    <a:pt x="1837" y="1630"/>
                    <a:pt x="1836" y="1630"/>
                    <a:pt x="1836" y="1629"/>
                  </a:cubicBezTo>
                  <a:cubicBezTo>
                    <a:pt x="1836" y="1629"/>
                    <a:pt x="1836" y="1629"/>
                    <a:pt x="1836" y="1628"/>
                  </a:cubicBezTo>
                  <a:cubicBezTo>
                    <a:pt x="1836" y="1628"/>
                    <a:pt x="1837" y="1628"/>
                    <a:pt x="1837" y="1628"/>
                  </a:cubicBezTo>
                  <a:cubicBezTo>
                    <a:pt x="1837" y="1629"/>
                    <a:pt x="1837" y="1629"/>
                    <a:pt x="1837" y="1629"/>
                  </a:cubicBezTo>
                  <a:close/>
                  <a:moveTo>
                    <a:pt x="1836" y="1638"/>
                  </a:moveTo>
                  <a:cubicBezTo>
                    <a:pt x="1836" y="1638"/>
                    <a:pt x="1836" y="1636"/>
                    <a:pt x="1836" y="1634"/>
                  </a:cubicBezTo>
                  <a:cubicBezTo>
                    <a:pt x="1836" y="1632"/>
                    <a:pt x="1836" y="1631"/>
                    <a:pt x="1836" y="1631"/>
                  </a:cubicBezTo>
                  <a:cubicBezTo>
                    <a:pt x="1837" y="1631"/>
                    <a:pt x="1837" y="1632"/>
                    <a:pt x="1837" y="1634"/>
                  </a:cubicBezTo>
                  <a:cubicBezTo>
                    <a:pt x="1837" y="1636"/>
                    <a:pt x="1836" y="1638"/>
                    <a:pt x="1836" y="1638"/>
                  </a:cubicBezTo>
                  <a:close/>
                  <a:moveTo>
                    <a:pt x="1842" y="1627"/>
                  </a:moveTo>
                  <a:cubicBezTo>
                    <a:pt x="1844" y="1627"/>
                    <a:pt x="1845" y="1628"/>
                    <a:pt x="1845" y="1628"/>
                  </a:cubicBezTo>
                  <a:cubicBezTo>
                    <a:pt x="1845" y="1628"/>
                    <a:pt x="1844" y="1629"/>
                    <a:pt x="1842" y="1629"/>
                  </a:cubicBezTo>
                  <a:cubicBezTo>
                    <a:pt x="1840" y="1629"/>
                    <a:pt x="1838" y="1629"/>
                    <a:pt x="1838" y="1628"/>
                  </a:cubicBezTo>
                  <a:cubicBezTo>
                    <a:pt x="1838" y="1628"/>
                    <a:pt x="1840" y="1628"/>
                    <a:pt x="1842" y="1627"/>
                  </a:cubicBezTo>
                  <a:close/>
                  <a:moveTo>
                    <a:pt x="1554" y="1805"/>
                  </a:moveTo>
                  <a:cubicBezTo>
                    <a:pt x="1554" y="1806"/>
                    <a:pt x="1552" y="1805"/>
                    <a:pt x="1549" y="1805"/>
                  </a:cubicBezTo>
                  <a:cubicBezTo>
                    <a:pt x="1546" y="1804"/>
                    <a:pt x="1544" y="1803"/>
                    <a:pt x="1544" y="1803"/>
                  </a:cubicBezTo>
                  <a:cubicBezTo>
                    <a:pt x="1544" y="1803"/>
                    <a:pt x="1547" y="1802"/>
                    <a:pt x="1549" y="1803"/>
                  </a:cubicBezTo>
                  <a:cubicBezTo>
                    <a:pt x="1552" y="1804"/>
                    <a:pt x="1554" y="1805"/>
                    <a:pt x="1554" y="1805"/>
                  </a:cubicBezTo>
                  <a:close/>
                  <a:moveTo>
                    <a:pt x="1555" y="1808"/>
                  </a:moveTo>
                  <a:cubicBezTo>
                    <a:pt x="1556" y="1808"/>
                    <a:pt x="1555" y="1811"/>
                    <a:pt x="1555" y="1813"/>
                  </a:cubicBezTo>
                  <a:cubicBezTo>
                    <a:pt x="1554" y="1816"/>
                    <a:pt x="1553" y="1818"/>
                    <a:pt x="1553" y="1818"/>
                  </a:cubicBezTo>
                  <a:cubicBezTo>
                    <a:pt x="1553" y="1818"/>
                    <a:pt x="1552" y="1816"/>
                    <a:pt x="1553" y="1813"/>
                  </a:cubicBezTo>
                  <a:cubicBezTo>
                    <a:pt x="1554" y="1810"/>
                    <a:pt x="1555" y="1808"/>
                    <a:pt x="1555" y="1808"/>
                  </a:cubicBezTo>
                  <a:close/>
                  <a:moveTo>
                    <a:pt x="1556" y="1805"/>
                  </a:moveTo>
                  <a:cubicBezTo>
                    <a:pt x="1556" y="1804"/>
                    <a:pt x="1557" y="1805"/>
                    <a:pt x="1557" y="1805"/>
                  </a:cubicBezTo>
                  <a:cubicBezTo>
                    <a:pt x="1557" y="1805"/>
                    <a:pt x="1557" y="1806"/>
                    <a:pt x="1557" y="1806"/>
                  </a:cubicBezTo>
                  <a:cubicBezTo>
                    <a:pt x="1556" y="1807"/>
                    <a:pt x="1556" y="1806"/>
                    <a:pt x="1555" y="1806"/>
                  </a:cubicBezTo>
                  <a:cubicBezTo>
                    <a:pt x="1555" y="1806"/>
                    <a:pt x="1555" y="1805"/>
                    <a:pt x="1556" y="1805"/>
                  </a:cubicBezTo>
                  <a:close/>
                  <a:moveTo>
                    <a:pt x="1556" y="1798"/>
                  </a:moveTo>
                  <a:cubicBezTo>
                    <a:pt x="1557" y="1795"/>
                    <a:pt x="1558" y="1793"/>
                    <a:pt x="1558" y="1793"/>
                  </a:cubicBezTo>
                  <a:cubicBezTo>
                    <a:pt x="1558" y="1793"/>
                    <a:pt x="1558" y="1796"/>
                    <a:pt x="1558" y="1799"/>
                  </a:cubicBezTo>
                  <a:cubicBezTo>
                    <a:pt x="1558" y="1801"/>
                    <a:pt x="1557" y="1804"/>
                    <a:pt x="1556" y="1803"/>
                  </a:cubicBezTo>
                  <a:cubicBezTo>
                    <a:pt x="1556" y="1803"/>
                    <a:pt x="1556" y="1801"/>
                    <a:pt x="1556" y="1798"/>
                  </a:cubicBezTo>
                  <a:close/>
                  <a:moveTo>
                    <a:pt x="1564" y="1805"/>
                  </a:moveTo>
                  <a:cubicBezTo>
                    <a:pt x="1567" y="1806"/>
                    <a:pt x="1569" y="1807"/>
                    <a:pt x="1569" y="1807"/>
                  </a:cubicBezTo>
                  <a:cubicBezTo>
                    <a:pt x="1569" y="1807"/>
                    <a:pt x="1566" y="1808"/>
                    <a:pt x="1564" y="1807"/>
                  </a:cubicBezTo>
                  <a:cubicBezTo>
                    <a:pt x="1561" y="1807"/>
                    <a:pt x="1559" y="1806"/>
                    <a:pt x="1559" y="1806"/>
                  </a:cubicBezTo>
                  <a:cubicBezTo>
                    <a:pt x="1559" y="1805"/>
                    <a:pt x="1561" y="1805"/>
                    <a:pt x="1564" y="1805"/>
                  </a:cubicBezTo>
                  <a:close/>
                  <a:moveTo>
                    <a:pt x="1384" y="1893"/>
                  </a:moveTo>
                  <a:cubicBezTo>
                    <a:pt x="1385" y="1892"/>
                    <a:pt x="1386" y="1892"/>
                    <a:pt x="1387" y="1893"/>
                  </a:cubicBezTo>
                  <a:cubicBezTo>
                    <a:pt x="1387" y="1893"/>
                    <a:pt x="1387" y="1894"/>
                    <a:pt x="1387" y="1895"/>
                  </a:cubicBezTo>
                  <a:cubicBezTo>
                    <a:pt x="1387" y="1896"/>
                    <a:pt x="1386" y="1896"/>
                    <a:pt x="1385" y="1896"/>
                  </a:cubicBezTo>
                  <a:cubicBezTo>
                    <a:pt x="1376" y="1910"/>
                    <a:pt x="1376" y="1910"/>
                    <a:pt x="1376" y="1910"/>
                  </a:cubicBezTo>
                  <a:cubicBezTo>
                    <a:pt x="1388" y="1904"/>
                    <a:pt x="1388" y="1904"/>
                    <a:pt x="1388" y="1904"/>
                  </a:cubicBezTo>
                  <a:cubicBezTo>
                    <a:pt x="1388" y="1905"/>
                    <a:pt x="1388" y="1905"/>
                    <a:pt x="1388" y="1905"/>
                  </a:cubicBezTo>
                  <a:cubicBezTo>
                    <a:pt x="1376" y="1910"/>
                    <a:pt x="1376" y="1910"/>
                    <a:pt x="1376" y="1910"/>
                  </a:cubicBezTo>
                  <a:cubicBezTo>
                    <a:pt x="1377" y="1910"/>
                    <a:pt x="1377" y="1910"/>
                    <a:pt x="1377" y="1910"/>
                  </a:cubicBezTo>
                  <a:cubicBezTo>
                    <a:pt x="1377" y="1910"/>
                    <a:pt x="1377" y="1910"/>
                    <a:pt x="1377" y="1910"/>
                  </a:cubicBezTo>
                  <a:cubicBezTo>
                    <a:pt x="1392" y="1912"/>
                    <a:pt x="1392" y="1912"/>
                    <a:pt x="1392" y="1912"/>
                  </a:cubicBezTo>
                  <a:cubicBezTo>
                    <a:pt x="1393" y="1912"/>
                    <a:pt x="1393" y="1911"/>
                    <a:pt x="1394" y="1911"/>
                  </a:cubicBezTo>
                  <a:cubicBezTo>
                    <a:pt x="1395" y="1911"/>
                    <a:pt x="1396" y="1912"/>
                    <a:pt x="1396" y="1913"/>
                  </a:cubicBezTo>
                  <a:cubicBezTo>
                    <a:pt x="1395" y="1914"/>
                    <a:pt x="1395" y="1915"/>
                    <a:pt x="1394" y="1915"/>
                  </a:cubicBezTo>
                  <a:cubicBezTo>
                    <a:pt x="1393" y="1914"/>
                    <a:pt x="1393" y="1914"/>
                    <a:pt x="1392" y="1913"/>
                  </a:cubicBezTo>
                  <a:cubicBezTo>
                    <a:pt x="1376" y="1911"/>
                    <a:pt x="1376" y="1911"/>
                    <a:pt x="1376" y="1911"/>
                  </a:cubicBezTo>
                  <a:cubicBezTo>
                    <a:pt x="1386" y="1920"/>
                    <a:pt x="1386" y="1920"/>
                    <a:pt x="1386" y="1920"/>
                  </a:cubicBezTo>
                  <a:cubicBezTo>
                    <a:pt x="1386" y="1920"/>
                    <a:pt x="1386" y="1920"/>
                    <a:pt x="1386" y="1920"/>
                  </a:cubicBezTo>
                  <a:cubicBezTo>
                    <a:pt x="1376" y="1912"/>
                    <a:pt x="1376" y="1912"/>
                    <a:pt x="1376" y="1912"/>
                  </a:cubicBezTo>
                  <a:cubicBezTo>
                    <a:pt x="1381" y="1927"/>
                    <a:pt x="1381" y="1927"/>
                    <a:pt x="1381" y="1927"/>
                  </a:cubicBezTo>
                  <a:cubicBezTo>
                    <a:pt x="1381" y="1927"/>
                    <a:pt x="1382" y="1927"/>
                    <a:pt x="1382" y="1928"/>
                  </a:cubicBezTo>
                  <a:cubicBezTo>
                    <a:pt x="1383" y="1929"/>
                    <a:pt x="1382" y="1930"/>
                    <a:pt x="1381" y="1930"/>
                  </a:cubicBezTo>
                  <a:cubicBezTo>
                    <a:pt x="1381" y="1930"/>
                    <a:pt x="1380" y="1930"/>
                    <a:pt x="1379" y="1929"/>
                  </a:cubicBezTo>
                  <a:cubicBezTo>
                    <a:pt x="1379" y="1928"/>
                    <a:pt x="1379" y="1928"/>
                    <a:pt x="1380" y="1927"/>
                  </a:cubicBezTo>
                  <a:cubicBezTo>
                    <a:pt x="1375" y="1912"/>
                    <a:pt x="1375" y="1912"/>
                    <a:pt x="1375" y="1912"/>
                  </a:cubicBezTo>
                  <a:cubicBezTo>
                    <a:pt x="1369" y="1923"/>
                    <a:pt x="1369" y="1923"/>
                    <a:pt x="1369" y="1923"/>
                  </a:cubicBezTo>
                  <a:cubicBezTo>
                    <a:pt x="1368" y="1923"/>
                    <a:pt x="1368" y="1923"/>
                    <a:pt x="1368" y="1923"/>
                  </a:cubicBezTo>
                  <a:cubicBezTo>
                    <a:pt x="1375" y="1911"/>
                    <a:pt x="1375" y="1911"/>
                    <a:pt x="1375" y="1911"/>
                  </a:cubicBezTo>
                  <a:cubicBezTo>
                    <a:pt x="1362" y="1921"/>
                    <a:pt x="1362" y="1921"/>
                    <a:pt x="1362" y="1921"/>
                  </a:cubicBezTo>
                  <a:cubicBezTo>
                    <a:pt x="1362" y="1921"/>
                    <a:pt x="1362" y="1922"/>
                    <a:pt x="1362" y="1922"/>
                  </a:cubicBezTo>
                  <a:cubicBezTo>
                    <a:pt x="1361" y="1923"/>
                    <a:pt x="1360" y="1923"/>
                    <a:pt x="1359" y="1923"/>
                  </a:cubicBezTo>
                  <a:cubicBezTo>
                    <a:pt x="1359" y="1922"/>
                    <a:pt x="1358" y="1921"/>
                    <a:pt x="1359" y="1920"/>
                  </a:cubicBezTo>
                  <a:cubicBezTo>
                    <a:pt x="1359" y="1919"/>
                    <a:pt x="1360" y="1919"/>
                    <a:pt x="1361" y="1920"/>
                  </a:cubicBezTo>
                  <a:cubicBezTo>
                    <a:pt x="1361" y="1920"/>
                    <a:pt x="1361" y="1920"/>
                    <a:pt x="1361" y="1920"/>
                  </a:cubicBezTo>
                  <a:cubicBezTo>
                    <a:pt x="1375" y="1910"/>
                    <a:pt x="1375" y="1910"/>
                    <a:pt x="1375" y="1910"/>
                  </a:cubicBezTo>
                  <a:cubicBezTo>
                    <a:pt x="1364" y="1909"/>
                    <a:pt x="1364" y="1909"/>
                    <a:pt x="1364" y="1909"/>
                  </a:cubicBezTo>
                  <a:cubicBezTo>
                    <a:pt x="1364" y="1908"/>
                    <a:pt x="1364" y="1908"/>
                    <a:pt x="1364" y="1908"/>
                  </a:cubicBezTo>
                  <a:cubicBezTo>
                    <a:pt x="1375" y="1910"/>
                    <a:pt x="1375" y="1910"/>
                    <a:pt x="1375" y="1910"/>
                  </a:cubicBezTo>
                  <a:cubicBezTo>
                    <a:pt x="1364" y="1897"/>
                    <a:pt x="1364" y="1897"/>
                    <a:pt x="1364" y="1897"/>
                  </a:cubicBezTo>
                  <a:cubicBezTo>
                    <a:pt x="1364" y="1897"/>
                    <a:pt x="1364" y="1897"/>
                    <a:pt x="1364" y="1897"/>
                  </a:cubicBezTo>
                  <a:cubicBezTo>
                    <a:pt x="1363" y="1898"/>
                    <a:pt x="1362" y="1897"/>
                    <a:pt x="1362" y="1896"/>
                  </a:cubicBezTo>
                  <a:cubicBezTo>
                    <a:pt x="1362" y="1895"/>
                    <a:pt x="1362" y="1894"/>
                    <a:pt x="1363" y="1894"/>
                  </a:cubicBezTo>
                  <a:cubicBezTo>
                    <a:pt x="1364" y="1894"/>
                    <a:pt x="1365" y="1894"/>
                    <a:pt x="1365" y="1895"/>
                  </a:cubicBezTo>
                  <a:cubicBezTo>
                    <a:pt x="1365" y="1896"/>
                    <a:pt x="1365" y="1896"/>
                    <a:pt x="1365" y="1897"/>
                  </a:cubicBezTo>
                  <a:cubicBezTo>
                    <a:pt x="1375" y="1909"/>
                    <a:pt x="1375" y="1909"/>
                    <a:pt x="1375" y="1909"/>
                  </a:cubicBezTo>
                  <a:cubicBezTo>
                    <a:pt x="1376" y="1909"/>
                    <a:pt x="1376" y="1909"/>
                    <a:pt x="1376" y="1909"/>
                  </a:cubicBezTo>
                  <a:cubicBezTo>
                    <a:pt x="1371" y="1896"/>
                    <a:pt x="1371" y="1896"/>
                    <a:pt x="1371" y="1896"/>
                  </a:cubicBezTo>
                  <a:cubicBezTo>
                    <a:pt x="1371" y="1896"/>
                    <a:pt x="1371" y="1896"/>
                    <a:pt x="1371" y="1896"/>
                  </a:cubicBezTo>
                  <a:cubicBezTo>
                    <a:pt x="1376" y="1909"/>
                    <a:pt x="1376" y="1909"/>
                    <a:pt x="1376" y="1909"/>
                  </a:cubicBezTo>
                  <a:cubicBezTo>
                    <a:pt x="1384" y="1895"/>
                    <a:pt x="1384" y="1895"/>
                    <a:pt x="1384" y="1895"/>
                  </a:cubicBezTo>
                  <a:cubicBezTo>
                    <a:pt x="1384" y="1894"/>
                    <a:pt x="1384" y="1894"/>
                    <a:pt x="1384" y="1893"/>
                  </a:cubicBezTo>
                  <a:close/>
                  <a:moveTo>
                    <a:pt x="197" y="717"/>
                  </a:moveTo>
                  <a:cubicBezTo>
                    <a:pt x="197" y="717"/>
                    <a:pt x="197" y="717"/>
                    <a:pt x="197" y="716"/>
                  </a:cubicBezTo>
                  <a:cubicBezTo>
                    <a:pt x="187" y="716"/>
                    <a:pt x="187" y="716"/>
                    <a:pt x="187" y="716"/>
                  </a:cubicBezTo>
                  <a:cubicBezTo>
                    <a:pt x="187" y="716"/>
                    <a:pt x="187" y="716"/>
                    <a:pt x="187" y="716"/>
                  </a:cubicBezTo>
                  <a:cubicBezTo>
                    <a:pt x="195" y="719"/>
                    <a:pt x="195" y="719"/>
                    <a:pt x="195" y="719"/>
                  </a:cubicBezTo>
                  <a:cubicBezTo>
                    <a:pt x="195" y="719"/>
                    <a:pt x="195" y="719"/>
                    <a:pt x="195" y="719"/>
                  </a:cubicBezTo>
                  <a:cubicBezTo>
                    <a:pt x="187" y="717"/>
                    <a:pt x="187" y="717"/>
                    <a:pt x="187" y="717"/>
                  </a:cubicBezTo>
                  <a:cubicBezTo>
                    <a:pt x="190" y="726"/>
                    <a:pt x="190" y="726"/>
                    <a:pt x="190" y="726"/>
                  </a:cubicBezTo>
                  <a:cubicBezTo>
                    <a:pt x="191" y="726"/>
                    <a:pt x="191" y="726"/>
                    <a:pt x="191" y="727"/>
                  </a:cubicBezTo>
                  <a:cubicBezTo>
                    <a:pt x="191" y="727"/>
                    <a:pt x="191" y="728"/>
                    <a:pt x="190" y="728"/>
                  </a:cubicBezTo>
                  <a:cubicBezTo>
                    <a:pt x="190" y="728"/>
                    <a:pt x="189" y="728"/>
                    <a:pt x="189" y="727"/>
                  </a:cubicBezTo>
                  <a:cubicBezTo>
                    <a:pt x="189" y="727"/>
                    <a:pt x="189" y="726"/>
                    <a:pt x="190" y="726"/>
                  </a:cubicBezTo>
                  <a:cubicBezTo>
                    <a:pt x="186" y="717"/>
                    <a:pt x="186" y="717"/>
                    <a:pt x="186" y="717"/>
                  </a:cubicBezTo>
                  <a:cubicBezTo>
                    <a:pt x="184" y="724"/>
                    <a:pt x="184" y="724"/>
                    <a:pt x="184" y="724"/>
                  </a:cubicBezTo>
                  <a:cubicBezTo>
                    <a:pt x="184" y="724"/>
                    <a:pt x="184" y="724"/>
                    <a:pt x="184" y="724"/>
                  </a:cubicBezTo>
                  <a:cubicBezTo>
                    <a:pt x="186" y="716"/>
                    <a:pt x="186" y="716"/>
                    <a:pt x="186" y="716"/>
                  </a:cubicBezTo>
                  <a:cubicBezTo>
                    <a:pt x="186" y="717"/>
                    <a:pt x="186" y="717"/>
                    <a:pt x="186" y="717"/>
                  </a:cubicBezTo>
                  <a:cubicBezTo>
                    <a:pt x="186" y="717"/>
                    <a:pt x="186" y="717"/>
                    <a:pt x="186" y="717"/>
                  </a:cubicBezTo>
                  <a:cubicBezTo>
                    <a:pt x="179" y="723"/>
                    <a:pt x="179" y="723"/>
                    <a:pt x="179" y="723"/>
                  </a:cubicBezTo>
                  <a:cubicBezTo>
                    <a:pt x="179" y="724"/>
                    <a:pt x="179" y="724"/>
                    <a:pt x="179" y="725"/>
                  </a:cubicBezTo>
                  <a:cubicBezTo>
                    <a:pt x="178" y="725"/>
                    <a:pt x="178" y="725"/>
                    <a:pt x="177" y="724"/>
                  </a:cubicBezTo>
                  <a:cubicBezTo>
                    <a:pt x="177" y="724"/>
                    <a:pt x="177" y="723"/>
                    <a:pt x="177" y="723"/>
                  </a:cubicBezTo>
                  <a:cubicBezTo>
                    <a:pt x="178" y="723"/>
                    <a:pt x="178" y="723"/>
                    <a:pt x="178" y="723"/>
                  </a:cubicBezTo>
                  <a:cubicBezTo>
                    <a:pt x="186" y="716"/>
                    <a:pt x="186" y="716"/>
                    <a:pt x="186" y="716"/>
                  </a:cubicBezTo>
                  <a:cubicBezTo>
                    <a:pt x="178" y="717"/>
                    <a:pt x="178" y="717"/>
                    <a:pt x="178" y="717"/>
                  </a:cubicBezTo>
                  <a:cubicBezTo>
                    <a:pt x="178" y="717"/>
                    <a:pt x="178" y="717"/>
                    <a:pt x="178" y="717"/>
                  </a:cubicBezTo>
                  <a:cubicBezTo>
                    <a:pt x="185" y="716"/>
                    <a:pt x="185" y="716"/>
                    <a:pt x="185" y="716"/>
                  </a:cubicBezTo>
                  <a:cubicBezTo>
                    <a:pt x="177" y="712"/>
                    <a:pt x="177" y="712"/>
                    <a:pt x="177" y="712"/>
                  </a:cubicBezTo>
                  <a:cubicBezTo>
                    <a:pt x="176" y="713"/>
                    <a:pt x="176" y="713"/>
                    <a:pt x="175" y="713"/>
                  </a:cubicBezTo>
                  <a:cubicBezTo>
                    <a:pt x="175" y="712"/>
                    <a:pt x="175" y="712"/>
                    <a:pt x="175" y="711"/>
                  </a:cubicBezTo>
                  <a:cubicBezTo>
                    <a:pt x="175" y="711"/>
                    <a:pt x="176" y="710"/>
                    <a:pt x="176" y="711"/>
                  </a:cubicBezTo>
                  <a:cubicBezTo>
                    <a:pt x="176" y="711"/>
                    <a:pt x="177" y="711"/>
                    <a:pt x="177" y="712"/>
                  </a:cubicBezTo>
                  <a:cubicBezTo>
                    <a:pt x="186" y="716"/>
                    <a:pt x="186" y="716"/>
                    <a:pt x="186" y="716"/>
                  </a:cubicBezTo>
                  <a:cubicBezTo>
                    <a:pt x="183" y="708"/>
                    <a:pt x="183" y="708"/>
                    <a:pt x="183" y="708"/>
                  </a:cubicBezTo>
                  <a:cubicBezTo>
                    <a:pt x="183" y="708"/>
                    <a:pt x="183" y="708"/>
                    <a:pt x="183" y="708"/>
                  </a:cubicBezTo>
                  <a:cubicBezTo>
                    <a:pt x="186" y="716"/>
                    <a:pt x="186" y="716"/>
                    <a:pt x="186" y="716"/>
                  </a:cubicBezTo>
                  <a:cubicBezTo>
                    <a:pt x="187" y="706"/>
                    <a:pt x="187" y="706"/>
                    <a:pt x="187" y="706"/>
                  </a:cubicBezTo>
                  <a:cubicBezTo>
                    <a:pt x="187" y="705"/>
                    <a:pt x="186" y="705"/>
                    <a:pt x="186" y="705"/>
                  </a:cubicBezTo>
                  <a:cubicBezTo>
                    <a:pt x="186" y="704"/>
                    <a:pt x="186" y="704"/>
                    <a:pt x="187" y="704"/>
                  </a:cubicBezTo>
                  <a:cubicBezTo>
                    <a:pt x="187" y="704"/>
                    <a:pt x="188" y="704"/>
                    <a:pt x="188" y="704"/>
                  </a:cubicBezTo>
                  <a:cubicBezTo>
                    <a:pt x="188" y="705"/>
                    <a:pt x="188" y="705"/>
                    <a:pt x="187" y="706"/>
                  </a:cubicBezTo>
                  <a:cubicBezTo>
                    <a:pt x="187" y="706"/>
                    <a:pt x="187" y="706"/>
                    <a:pt x="187" y="706"/>
                  </a:cubicBezTo>
                  <a:cubicBezTo>
                    <a:pt x="187" y="716"/>
                    <a:pt x="187" y="716"/>
                    <a:pt x="187" y="716"/>
                  </a:cubicBezTo>
                  <a:cubicBezTo>
                    <a:pt x="192" y="711"/>
                    <a:pt x="192" y="711"/>
                    <a:pt x="192" y="711"/>
                  </a:cubicBezTo>
                  <a:cubicBezTo>
                    <a:pt x="192" y="711"/>
                    <a:pt x="192" y="711"/>
                    <a:pt x="192" y="711"/>
                  </a:cubicBezTo>
                  <a:cubicBezTo>
                    <a:pt x="187" y="716"/>
                    <a:pt x="187" y="716"/>
                    <a:pt x="187" y="716"/>
                  </a:cubicBezTo>
                  <a:cubicBezTo>
                    <a:pt x="197" y="716"/>
                    <a:pt x="197" y="716"/>
                    <a:pt x="197" y="716"/>
                  </a:cubicBezTo>
                  <a:cubicBezTo>
                    <a:pt x="197" y="716"/>
                    <a:pt x="197" y="716"/>
                    <a:pt x="197" y="716"/>
                  </a:cubicBezTo>
                  <a:cubicBezTo>
                    <a:pt x="197" y="715"/>
                    <a:pt x="198" y="715"/>
                    <a:pt x="198" y="715"/>
                  </a:cubicBezTo>
                  <a:cubicBezTo>
                    <a:pt x="199" y="715"/>
                    <a:pt x="199" y="716"/>
                    <a:pt x="199" y="717"/>
                  </a:cubicBezTo>
                  <a:cubicBezTo>
                    <a:pt x="199" y="717"/>
                    <a:pt x="198" y="717"/>
                    <a:pt x="197" y="717"/>
                  </a:cubicBezTo>
                  <a:close/>
                  <a:moveTo>
                    <a:pt x="198" y="710"/>
                  </a:moveTo>
                  <a:cubicBezTo>
                    <a:pt x="196" y="710"/>
                    <a:pt x="195" y="710"/>
                    <a:pt x="193" y="711"/>
                  </a:cubicBezTo>
                  <a:cubicBezTo>
                    <a:pt x="193" y="711"/>
                    <a:pt x="193" y="711"/>
                    <a:pt x="193" y="711"/>
                  </a:cubicBezTo>
                  <a:cubicBezTo>
                    <a:pt x="194" y="709"/>
                    <a:pt x="195" y="707"/>
                    <a:pt x="194" y="705"/>
                  </a:cubicBezTo>
                  <a:cubicBezTo>
                    <a:pt x="195" y="707"/>
                    <a:pt x="197" y="708"/>
                    <a:pt x="198" y="710"/>
                  </a:cubicBezTo>
                  <a:close/>
                  <a:moveTo>
                    <a:pt x="45" y="591"/>
                  </a:moveTo>
                  <a:cubicBezTo>
                    <a:pt x="44" y="591"/>
                    <a:pt x="43" y="591"/>
                    <a:pt x="43" y="591"/>
                  </a:cubicBezTo>
                  <a:cubicBezTo>
                    <a:pt x="42" y="590"/>
                    <a:pt x="42" y="590"/>
                    <a:pt x="42" y="589"/>
                  </a:cubicBezTo>
                  <a:cubicBezTo>
                    <a:pt x="28" y="582"/>
                    <a:pt x="28" y="582"/>
                    <a:pt x="28" y="582"/>
                  </a:cubicBezTo>
                  <a:cubicBezTo>
                    <a:pt x="28" y="582"/>
                    <a:pt x="28" y="582"/>
                    <a:pt x="28" y="582"/>
                  </a:cubicBezTo>
                  <a:cubicBezTo>
                    <a:pt x="37" y="592"/>
                    <a:pt x="37" y="592"/>
                    <a:pt x="37" y="592"/>
                  </a:cubicBezTo>
                  <a:cubicBezTo>
                    <a:pt x="37" y="592"/>
                    <a:pt x="37" y="592"/>
                    <a:pt x="37" y="592"/>
                  </a:cubicBezTo>
                  <a:cubicBezTo>
                    <a:pt x="28" y="582"/>
                    <a:pt x="28" y="582"/>
                    <a:pt x="28" y="582"/>
                  </a:cubicBezTo>
                  <a:cubicBezTo>
                    <a:pt x="25" y="599"/>
                    <a:pt x="25" y="599"/>
                    <a:pt x="25" y="599"/>
                  </a:cubicBezTo>
                  <a:cubicBezTo>
                    <a:pt x="26" y="599"/>
                    <a:pt x="26" y="600"/>
                    <a:pt x="26" y="600"/>
                  </a:cubicBezTo>
                  <a:cubicBezTo>
                    <a:pt x="26" y="601"/>
                    <a:pt x="25" y="602"/>
                    <a:pt x="24" y="602"/>
                  </a:cubicBezTo>
                  <a:cubicBezTo>
                    <a:pt x="24" y="601"/>
                    <a:pt x="23" y="601"/>
                    <a:pt x="23" y="600"/>
                  </a:cubicBezTo>
                  <a:cubicBezTo>
                    <a:pt x="23" y="599"/>
                    <a:pt x="24" y="598"/>
                    <a:pt x="25" y="598"/>
                  </a:cubicBezTo>
                  <a:cubicBezTo>
                    <a:pt x="27" y="582"/>
                    <a:pt x="27" y="582"/>
                    <a:pt x="27" y="582"/>
                  </a:cubicBezTo>
                  <a:cubicBezTo>
                    <a:pt x="18" y="591"/>
                    <a:pt x="18" y="591"/>
                    <a:pt x="18" y="591"/>
                  </a:cubicBezTo>
                  <a:cubicBezTo>
                    <a:pt x="18" y="591"/>
                    <a:pt x="18" y="591"/>
                    <a:pt x="18" y="591"/>
                  </a:cubicBezTo>
                  <a:cubicBezTo>
                    <a:pt x="27" y="581"/>
                    <a:pt x="27" y="581"/>
                    <a:pt x="27" y="581"/>
                  </a:cubicBezTo>
                  <a:cubicBezTo>
                    <a:pt x="26" y="582"/>
                    <a:pt x="26" y="582"/>
                    <a:pt x="26" y="582"/>
                  </a:cubicBezTo>
                  <a:cubicBezTo>
                    <a:pt x="26" y="582"/>
                    <a:pt x="26" y="582"/>
                    <a:pt x="26" y="582"/>
                  </a:cubicBezTo>
                  <a:cubicBezTo>
                    <a:pt x="11" y="586"/>
                    <a:pt x="11" y="586"/>
                    <a:pt x="11" y="586"/>
                  </a:cubicBezTo>
                  <a:cubicBezTo>
                    <a:pt x="11" y="587"/>
                    <a:pt x="11" y="588"/>
                    <a:pt x="10" y="588"/>
                  </a:cubicBezTo>
                  <a:cubicBezTo>
                    <a:pt x="9" y="588"/>
                    <a:pt x="8" y="587"/>
                    <a:pt x="8" y="587"/>
                  </a:cubicBezTo>
                  <a:cubicBezTo>
                    <a:pt x="8" y="586"/>
                    <a:pt x="8" y="585"/>
                    <a:pt x="9" y="584"/>
                  </a:cubicBezTo>
                  <a:cubicBezTo>
                    <a:pt x="10" y="584"/>
                    <a:pt x="10" y="585"/>
                    <a:pt x="11" y="585"/>
                  </a:cubicBezTo>
                  <a:cubicBezTo>
                    <a:pt x="26" y="581"/>
                    <a:pt x="26" y="581"/>
                    <a:pt x="26" y="581"/>
                  </a:cubicBezTo>
                  <a:cubicBezTo>
                    <a:pt x="14" y="576"/>
                    <a:pt x="14" y="576"/>
                    <a:pt x="14" y="576"/>
                  </a:cubicBezTo>
                  <a:cubicBezTo>
                    <a:pt x="14" y="576"/>
                    <a:pt x="14" y="576"/>
                    <a:pt x="14" y="576"/>
                  </a:cubicBezTo>
                  <a:cubicBezTo>
                    <a:pt x="26" y="580"/>
                    <a:pt x="26" y="580"/>
                    <a:pt x="26" y="580"/>
                  </a:cubicBezTo>
                  <a:cubicBezTo>
                    <a:pt x="16" y="568"/>
                    <a:pt x="16" y="568"/>
                    <a:pt x="16" y="568"/>
                  </a:cubicBezTo>
                  <a:cubicBezTo>
                    <a:pt x="15" y="568"/>
                    <a:pt x="14" y="568"/>
                    <a:pt x="14" y="568"/>
                  </a:cubicBezTo>
                  <a:cubicBezTo>
                    <a:pt x="13" y="567"/>
                    <a:pt x="13" y="566"/>
                    <a:pt x="14" y="565"/>
                  </a:cubicBezTo>
                  <a:cubicBezTo>
                    <a:pt x="15" y="565"/>
                    <a:pt x="16" y="565"/>
                    <a:pt x="16" y="565"/>
                  </a:cubicBezTo>
                  <a:cubicBezTo>
                    <a:pt x="17" y="566"/>
                    <a:pt x="17" y="567"/>
                    <a:pt x="16" y="567"/>
                  </a:cubicBezTo>
                  <a:cubicBezTo>
                    <a:pt x="27" y="580"/>
                    <a:pt x="27" y="580"/>
                    <a:pt x="27" y="580"/>
                  </a:cubicBezTo>
                  <a:cubicBezTo>
                    <a:pt x="28" y="566"/>
                    <a:pt x="28" y="566"/>
                    <a:pt x="28" y="566"/>
                  </a:cubicBezTo>
                  <a:cubicBezTo>
                    <a:pt x="28" y="566"/>
                    <a:pt x="28" y="566"/>
                    <a:pt x="28" y="566"/>
                  </a:cubicBezTo>
                  <a:cubicBezTo>
                    <a:pt x="27" y="580"/>
                    <a:pt x="27" y="580"/>
                    <a:pt x="27" y="580"/>
                  </a:cubicBezTo>
                  <a:cubicBezTo>
                    <a:pt x="36" y="566"/>
                    <a:pt x="36" y="566"/>
                    <a:pt x="36" y="566"/>
                  </a:cubicBezTo>
                  <a:cubicBezTo>
                    <a:pt x="35" y="566"/>
                    <a:pt x="35" y="565"/>
                    <a:pt x="35" y="564"/>
                  </a:cubicBezTo>
                  <a:cubicBezTo>
                    <a:pt x="35" y="563"/>
                    <a:pt x="36" y="563"/>
                    <a:pt x="37" y="563"/>
                  </a:cubicBezTo>
                  <a:cubicBezTo>
                    <a:pt x="37" y="563"/>
                    <a:pt x="38" y="563"/>
                    <a:pt x="38" y="564"/>
                  </a:cubicBezTo>
                  <a:cubicBezTo>
                    <a:pt x="37" y="564"/>
                    <a:pt x="37" y="564"/>
                    <a:pt x="37" y="564"/>
                  </a:cubicBezTo>
                  <a:cubicBezTo>
                    <a:pt x="38" y="566"/>
                    <a:pt x="38" y="566"/>
                    <a:pt x="38" y="566"/>
                  </a:cubicBezTo>
                  <a:cubicBezTo>
                    <a:pt x="37" y="566"/>
                    <a:pt x="37" y="567"/>
                    <a:pt x="37" y="566"/>
                  </a:cubicBezTo>
                  <a:cubicBezTo>
                    <a:pt x="37" y="566"/>
                    <a:pt x="36" y="566"/>
                    <a:pt x="36" y="566"/>
                  </a:cubicBezTo>
                  <a:cubicBezTo>
                    <a:pt x="28" y="581"/>
                    <a:pt x="28" y="581"/>
                    <a:pt x="28" y="581"/>
                  </a:cubicBezTo>
                  <a:cubicBezTo>
                    <a:pt x="39" y="578"/>
                    <a:pt x="39" y="578"/>
                    <a:pt x="39" y="578"/>
                  </a:cubicBezTo>
                  <a:cubicBezTo>
                    <a:pt x="39" y="578"/>
                    <a:pt x="39" y="578"/>
                    <a:pt x="39" y="578"/>
                  </a:cubicBezTo>
                  <a:cubicBezTo>
                    <a:pt x="28" y="581"/>
                    <a:pt x="28" y="581"/>
                    <a:pt x="28" y="581"/>
                  </a:cubicBezTo>
                  <a:cubicBezTo>
                    <a:pt x="43" y="588"/>
                    <a:pt x="43" y="588"/>
                    <a:pt x="43" y="588"/>
                  </a:cubicBezTo>
                  <a:cubicBezTo>
                    <a:pt x="43" y="588"/>
                    <a:pt x="43" y="588"/>
                    <a:pt x="43" y="588"/>
                  </a:cubicBezTo>
                  <a:cubicBezTo>
                    <a:pt x="44" y="588"/>
                    <a:pt x="45" y="588"/>
                    <a:pt x="45" y="588"/>
                  </a:cubicBezTo>
                  <a:cubicBezTo>
                    <a:pt x="46" y="589"/>
                    <a:pt x="46" y="590"/>
                    <a:pt x="45" y="591"/>
                  </a:cubicBezTo>
                  <a:close/>
                  <a:moveTo>
                    <a:pt x="43" y="577"/>
                  </a:moveTo>
                  <a:cubicBezTo>
                    <a:pt x="43" y="578"/>
                    <a:pt x="43" y="578"/>
                    <a:pt x="43" y="578"/>
                  </a:cubicBezTo>
                  <a:cubicBezTo>
                    <a:pt x="43" y="578"/>
                    <a:pt x="42" y="578"/>
                    <a:pt x="42" y="578"/>
                  </a:cubicBezTo>
                  <a:cubicBezTo>
                    <a:pt x="42" y="578"/>
                    <a:pt x="42" y="578"/>
                    <a:pt x="42" y="578"/>
                  </a:cubicBezTo>
                  <a:cubicBezTo>
                    <a:pt x="42" y="578"/>
                    <a:pt x="42" y="578"/>
                    <a:pt x="43" y="577"/>
                  </a:cubicBezTo>
                  <a:close/>
                  <a:moveTo>
                    <a:pt x="91" y="523"/>
                  </a:moveTo>
                  <a:cubicBezTo>
                    <a:pt x="91" y="523"/>
                    <a:pt x="92" y="522"/>
                    <a:pt x="92" y="523"/>
                  </a:cubicBezTo>
                  <a:cubicBezTo>
                    <a:pt x="92" y="523"/>
                    <a:pt x="93" y="523"/>
                    <a:pt x="92" y="523"/>
                  </a:cubicBezTo>
                  <a:cubicBezTo>
                    <a:pt x="100" y="527"/>
                    <a:pt x="100" y="527"/>
                    <a:pt x="100" y="527"/>
                  </a:cubicBezTo>
                  <a:cubicBezTo>
                    <a:pt x="96" y="521"/>
                    <a:pt x="96" y="521"/>
                    <a:pt x="96" y="521"/>
                  </a:cubicBezTo>
                  <a:cubicBezTo>
                    <a:pt x="97" y="521"/>
                    <a:pt x="97" y="521"/>
                    <a:pt x="97" y="521"/>
                  </a:cubicBezTo>
                  <a:cubicBezTo>
                    <a:pt x="100" y="526"/>
                    <a:pt x="100" y="526"/>
                    <a:pt x="100" y="526"/>
                  </a:cubicBezTo>
                  <a:cubicBezTo>
                    <a:pt x="100" y="519"/>
                    <a:pt x="100" y="519"/>
                    <a:pt x="100" y="519"/>
                  </a:cubicBezTo>
                  <a:cubicBezTo>
                    <a:pt x="100" y="519"/>
                    <a:pt x="99" y="518"/>
                    <a:pt x="99" y="518"/>
                  </a:cubicBezTo>
                  <a:cubicBezTo>
                    <a:pt x="99" y="518"/>
                    <a:pt x="100" y="517"/>
                    <a:pt x="100" y="517"/>
                  </a:cubicBezTo>
                  <a:cubicBezTo>
                    <a:pt x="101" y="517"/>
                    <a:pt x="101" y="518"/>
                    <a:pt x="101" y="518"/>
                  </a:cubicBezTo>
                  <a:cubicBezTo>
                    <a:pt x="101" y="518"/>
                    <a:pt x="101" y="519"/>
                    <a:pt x="100" y="519"/>
                  </a:cubicBezTo>
                  <a:cubicBezTo>
                    <a:pt x="100" y="527"/>
                    <a:pt x="100" y="527"/>
                    <a:pt x="100" y="527"/>
                  </a:cubicBezTo>
                  <a:cubicBezTo>
                    <a:pt x="105" y="522"/>
                    <a:pt x="105" y="522"/>
                    <a:pt x="105" y="522"/>
                  </a:cubicBezTo>
                  <a:cubicBezTo>
                    <a:pt x="105" y="522"/>
                    <a:pt x="105" y="522"/>
                    <a:pt x="105" y="522"/>
                  </a:cubicBezTo>
                  <a:cubicBezTo>
                    <a:pt x="100" y="527"/>
                    <a:pt x="100" y="527"/>
                    <a:pt x="100" y="527"/>
                  </a:cubicBezTo>
                  <a:cubicBezTo>
                    <a:pt x="108" y="525"/>
                    <a:pt x="108" y="525"/>
                    <a:pt x="108" y="525"/>
                  </a:cubicBezTo>
                  <a:cubicBezTo>
                    <a:pt x="108" y="524"/>
                    <a:pt x="108" y="524"/>
                    <a:pt x="108" y="524"/>
                  </a:cubicBezTo>
                  <a:cubicBezTo>
                    <a:pt x="108" y="524"/>
                    <a:pt x="109" y="524"/>
                    <a:pt x="109" y="524"/>
                  </a:cubicBezTo>
                  <a:cubicBezTo>
                    <a:pt x="109" y="524"/>
                    <a:pt x="109" y="525"/>
                    <a:pt x="109" y="525"/>
                  </a:cubicBezTo>
                  <a:cubicBezTo>
                    <a:pt x="109" y="525"/>
                    <a:pt x="108" y="525"/>
                    <a:pt x="108" y="525"/>
                  </a:cubicBezTo>
                  <a:cubicBezTo>
                    <a:pt x="108" y="525"/>
                    <a:pt x="108" y="525"/>
                    <a:pt x="108" y="525"/>
                  </a:cubicBezTo>
                  <a:cubicBezTo>
                    <a:pt x="100" y="527"/>
                    <a:pt x="100" y="527"/>
                    <a:pt x="100" y="527"/>
                  </a:cubicBezTo>
                  <a:cubicBezTo>
                    <a:pt x="105" y="530"/>
                    <a:pt x="105" y="530"/>
                    <a:pt x="105" y="530"/>
                  </a:cubicBezTo>
                  <a:cubicBezTo>
                    <a:pt x="105" y="530"/>
                    <a:pt x="105" y="530"/>
                    <a:pt x="105" y="530"/>
                  </a:cubicBezTo>
                  <a:cubicBezTo>
                    <a:pt x="100" y="528"/>
                    <a:pt x="100" y="528"/>
                    <a:pt x="100" y="528"/>
                  </a:cubicBezTo>
                  <a:cubicBezTo>
                    <a:pt x="103" y="535"/>
                    <a:pt x="103" y="535"/>
                    <a:pt x="103" y="535"/>
                  </a:cubicBezTo>
                  <a:cubicBezTo>
                    <a:pt x="103" y="535"/>
                    <a:pt x="103" y="535"/>
                    <a:pt x="103" y="535"/>
                  </a:cubicBezTo>
                  <a:cubicBezTo>
                    <a:pt x="104" y="535"/>
                    <a:pt x="104" y="535"/>
                    <a:pt x="104" y="536"/>
                  </a:cubicBezTo>
                  <a:cubicBezTo>
                    <a:pt x="104" y="536"/>
                    <a:pt x="104" y="537"/>
                    <a:pt x="103" y="537"/>
                  </a:cubicBezTo>
                  <a:cubicBezTo>
                    <a:pt x="103" y="537"/>
                    <a:pt x="102" y="536"/>
                    <a:pt x="102" y="536"/>
                  </a:cubicBezTo>
                  <a:cubicBezTo>
                    <a:pt x="102" y="535"/>
                    <a:pt x="103" y="535"/>
                    <a:pt x="103" y="535"/>
                  </a:cubicBezTo>
                  <a:cubicBezTo>
                    <a:pt x="100" y="528"/>
                    <a:pt x="100" y="528"/>
                    <a:pt x="100" y="528"/>
                  </a:cubicBezTo>
                  <a:cubicBezTo>
                    <a:pt x="100" y="528"/>
                    <a:pt x="100" y="528"/>
                    <a:pt x="100" y="528"/>
                  </a:cubicBezTo>
                  <a:cubicBezTo>
                    <a:pt x="100" y="534"/>
                    <a:pt x="100" y="534"/>
                    <a:pt x="100" y="534"/>
                  </a:cubicBezTo>
                  <a:cubicBezTo>
                    <a:pt x="100" y="534"/>
                    <a:pt x="100" y="534"/>
                    <a:pt x="100" y="534"/>
                  </a:cubicBezTo>
                  <a:cubicBezTo>
                    <a:pt x="100" y="528"/>
                    <a:pt x="100" y="528"/>
                    <a:pt x="100" y="528"/>
                  </a:cubicBezTo>
                  <a:cubicBezTo>
                    <a:pt x="94" y="533"/>
                    <a:pt x="94" y="533"/>
                    <a:pt x="94" y="533"/>
                  </a:cubicBezTo>
                  <a:cubicBezTo>
                    <a:pt x="94" y="533"/>
                    <a:pt x="94" y="534"/>
                    <a:pt x="93" y="534"/>
                  </a:cubicBezTo>
                  <a:cubicBezTo>
                    <a:pt x="93" y="534"/>
                    <a:pt x="92" y="534"/>
                    <a:pt x="92" y="534"/>
                  </a:cubicBezTo>
                  <a:cubicBezTo>
                    <a:pt x="92" y="533"/>
                    <a:pt x="92" y="533"/>
                    <a:pt x="92" y="533"/>
                  </a:cubicBezTo>
                  <a:cubicBezTo>
                    <a:pt x="93" y="532"/>
                    <a:pt x="93" y="532"/>
                    <a:pt x="93" y="533"/>
                  </a:cubicBezTo>
                  <a:cubicBezTo>
                    <a:pt x="99" y="527"/>
                    <a:pt x="99" y="527"/>
                    <a:pt x="99" y="527"/>
                  </a:cubicBezTo>
                  <a:cubicBezTo>
                    <a:pt x="93" y="528"/>
                    <a:pt x="93" y="528"/>
                    <a:pt x="93" y="528"/>
                  </a:cubicBezTo>
                  <a:cubicBezTo>
                    <a:pt x="93" y="528"/>
                    <a:pt x="93" y="528"/>
                    <a:pt x="93" y="528"/>
                  </a:cubicBezTo>
                  <a:cubicBezTo>
                    <a:pt x="100" y="527"/>
                    <a:pt x="100" y="527"/>
                    <a:pt x="100" y="527"/>
                  </a:cubicBezTo>
                  <a:cubicBezTo>
                    <a:pt x="99" y="527"/>
                    <a:pt x="99" y="527"/>
                    <a:pt x="99" y="527"/>
                  </a:cubicBezTo>
                  <a:cubicBezTo>
                    <a:pt x="99" y="527"/>
                    <a:pt x="99" y="527"/>
                    <a:pt x="99" y="527"/>
                  </a:cubicBezTo>
                  <a:cubicBezTo>
                    <a:pt x="92" y="524"/>
                    <a:pt x="92" y="524"/>
                    <a:pt x="92" y="524"/>
                  </a:cubicBezTo>
                  <a:cubicBezTo>
                    <a:pt x="92" y="524"/>
                    <a:pt x="92" y="524"/>
                    <a:pt x="91" y="524"/>
                  </a:cubicBezTo>
                  <a:cubicBezTo>
                    <a:pt x="91" y="524"/>
                    <a:pt x="91" y="523"/>
                    <a:pt x="91" y="523"/>
                  </a:cubicBezTo>
                  <a:close/>
                  <a:moveTo>
                    <a:pt x="255" y="435"/>
                  </a:moveTo>
                  <a:cubicBezTo>
                    <a:pt x="255" y="435"/>
                    <a:pt x="255" y="436"/>
                    <a:pt x="255" y="436"/>
                  </a:cubicBezTo>
                  <a:cubicBezTo>
                    <a:pt x="263" y="436"/>
                    <a:pt x="263" y="436"/>
                    <a:pt x="263" y="436"/>
                  </a:cubicBezTo>
                  <a:cubicBezTo>
                    <a:pt x="263" y="436"/>
                    <a:pt x="263" y="436"/>
                    <a:pt x="263" y="436"/>
                  </a:cubicBezTo>
                  <a:cubicBezTo>
                    <a:pt x="257" y="434"/>
                    <a:pt x="257" y="434"/>
                    <a:pt x="257" y="434"/>
                  </a:cubicBezTo>
                  <a:cubicBezTo>
                    <a:pt x="257" y="434"/>
                    <a:pt x="257" y="434"/>
                    <a:pt x="257" y="434"/>
                  </a:cubicBezTo>
                  <a:cubicBezTo>
                    <a:pt x="263" y="436"/>
                    <a:pt x="263" y="436"/>
                    <a:pt x="263" y="436"/>
                  </a:cubicBezTo>
                  <a:cubicBezTo>
                    <a:pt x="261" y="428"/>
                    <a:pt x="261" y="428"/>
                    <a:pt x="261" y="428"/>
                  </a:cubicBezTo>
                  <a:cubicBezTo>
                    <a:pt x="261" y="428"/>
                    <a:pt x="260" y="428"/>
                    <a:pt x="260" y="428"/>
                  </a:cubicBezTo>
                  <a:cubicBezTo>
                    <a:pt x="260" y="427"/>
                    <a:pt x="261" y="427"/>
                    <a:pt x="261" y="427"/>
                  </a:cubicBezTo>
                  <a:cubicBezTo>
                    <a:pt x="261" y="427"/>
                    <a:pt x="262" y="427"/>
                    <a:pt x="262" y="428"/>
                  </a:cubicBezTo>
                  <a:cubicBezTo>
                    <a:pt x="262" y="428"/>
                    <a:pt x="262" y="428"/>
                    <a:pt x="262" y="428"/>
                  </a:cubicBezTo>
                  <a:cubicBezTo>
                    <a:pt x="263" y="436"/>
                    <a:pt x="263" y="436"/>
                    <a:pt x="263" y="436"/>
                  </a:cubicBezTo>
                  <a:cubicBezTo>
                    <a:pt x="266" y="430"/>
                    <a:pt x="266" y="430"/>
                    <a:pt x="266" y="430"/>
                  </a:cubicBezTo>
                  <a:cubicBezTo>
                    <a:pt x="266" y="430"/>
                    <a:pt x="266" y="430"/>
                    <a:pt x="266" y="430"/>
                  </a:cubicBezTo>
                  <a:cubicBezTo>
                    <a:pt x="264" y="436"/>
                    <a:pt x="264" y="436"/>
                    <a:pt x="264" y="436"/>
                  </a:cubicBezTo>
                  <a:cubicBezTo>
                    <a:pt x="264" y="436"/>
                    <a:pt x="264" y="436"/>
                    <a:pt x="264" y="436"/>
                  </a:cubicBezTo>
                  <a:cubicBezTo>
                    <a:pt x="264" y="436"/>
                    <a:pt x="264" y="436"/>
                    <a:pt x="264" y="436"/>
                  </a:cubicBezTo>
                  <a:cubicBezTo>
                    <a:pt x="270" y="432"/>
                    <a:pt x="270" y="432"/>
                    <a:pt x="270" y="432"/>
                  </a:cubicBezTo>
                  <a:cubicBezTo>
                    <a:pt x="270" y="431"/>
                    <a:pt x="270" y="431"/>
                    <a:pt x="270" y="431"/>
                  </a:cubicBezTo>
                  <a:cubicBezTo>
                    <a:pt x="270" y="430"/>
                    <a:pt x="271" y="430"/>
                    <a:pt x="271" y="431"/>
                  </a:cubicBezTo>
                  <a:cubicBezTo>
                    <a:pt x="271" y="431"/>
                    <a:pt x="271" y="432"/>
                    <a:pt x="271" y="432"/>
                  </a:cubicBezTo>
                  <a:cubicBezTo>
                    <a:pt x="271" y="432"/>
                    <a:pt x="270" y="432"/>
                    <a:pt x="270" y="432"/>
                  </a:cubicBezTo>
                  <a:cubicBezTo>
                    <a:pt x="264" y="437"/>
                    <a:pt x="264" y="437"/>
                    <a:pt x="264" y="437"/>
                  </a:cubicBezTo>
                  <a:cubicBezTo>
                    <a:pt x="270" y="436"/>
                    <a:pt x="270" y="436"/>
                    <a:pt x="270" y="436"/>
                  </a:cubicBezTo>
                  <a:cubicBezTo>
                    <a:pt x="270" y="437"/>
                    <a:pt x="270" y="437"/>
                    <a:pt x="270" y="437"/>
                  </a:cubicBezTo>
                  <a:cubicBezTo>
                    <a:pt x="264" y="437"/>
                    <a:pt x="264" y="437"/>
                    <a:pt x="264" y="437"/>
                  </a:cubicBezTo>
                  <a:cubicBezTo>
                    <a:pt x="271" y="441"/>
                    <a:pt x="271" y="441"/>
                    <a:pt x="271" y="441"/>
                  </a:cubicBezTo>
                  <a:cubicBezTo>
                    <a:pt x="271" y="440"/>
                    <a:pt x="271" y="440"/>
                    <a:pt x="272" y="440"/>
                  </a:cubicBezTo>
                  <a:cubicBezTo>
                    <a:pt x="272" y="441"/>
                    <a:pt x="272" y="441"/>
                    <a:pt x="272" y="441"/>
                  </a:cubicBezTo>
                  <a:cubicBezTo>
                    <a:pt x="272" y="442"/>
                    <a:pt x="272" y="442"/>
                    <a:pt x="271" y="442"/>
                  </a:cubicBezTo>
                  <a:cubicBezTo>
                    <a:pt x="271" y="442"/>
                    <a:pt x="271" y="441"/>
                    <a:pt x="271" y="441"/>
                  </a:cubicBezTo>
                  <a:cubicBezTo>
                    <a:pt x="264" y="437"/>
                    <a:pt x="264" y="437"/>
                    <a:pt x="264" y="437"/>
                  </a:cubicBezTo>
                  <a:cubicBezTo>
                    <a:pt x="266" y="444"/>
                    <a:pt x="266" y="444"/>
                    <a:pt x="266" y="444"/>
                  </a:cubicBezTo>
                  <a:cubicBezTo>
                    <a:pt x="265" y="444"/>
                    <a:pt x="265" y="444"/>
                    <a:pt x="265" y="444"/>
                  </a:cubicBezTo>
                  <a:cubicBezTo>
                    <a:pt x="264" y="437"/>
                    <a:pt x="264" y="437"/>
                    <a:pt x="264" y="437"/>
                  </a:cubicBezTo>
                  <a:cubicBezTo>
                    <a:pt x="262" y="445"/>
                    <a:pt x="262" y="445"/>
                    <a:pt x="262" y="445"/>
                  </a:cubicBezTo>
                  <a:cubicBezTo>
                    <a:pt x="262" y="445"/>
                    <a:pt x="263" y="445"/>
                    <a:pt x="263" y="446"/>
                  </a:cubicBezTo>
                  <a:cubicBezTo>
                    <a:pt x="263" y="446"/>
                    <a:pt x="263" y="446"/>
                    <a:pt x="262" y="447"/>
                  </a:cubicBezTo>
                  <a:cubicBezTo>
                    <a:pt x="262" y="447"/>
                    <a:pt x="261" y="446"/>
                    <a:pt x="261" y="446"/>
                  </a:cubicBezTo>
                  <a:cubicBezTo>
                    <a:pt x="261" y="445"/>
                    <a:pt x="261" y="445"/>
                    <a:pt x="262" y="445"/>
                  </a:cubicBezTo>
                  <a:cubicBezTo>
                    <a:pt x="262" y="445"/>
                    <a:pt x="262" y="445"/>
                    <a:pt x="262" y="445"/>
                  </a:cubicBezTo>
                  <a:cubicBezTo>
                    <a:pt x="263" y="437"/>
                    <a:pt x="263" y="437"/>
                    <a:pt x="263" y="437"/>
                  </a:cubicBezTo>
                  <a:cubicBezTo>
                    <a:pt x="259" y="440"/>
                    <a:pt x="259" y="440"/>
                    <a:pt x="259" y="440"/>
                  </a:cubicBezTo>
                  <a:cubicBezTo>
                    <a:pt x="259" y="440"/>
                    <a:pt x="259" y="440"/>
                    <a:pt x="259" y="440"/>
                  </a:cubicBezTo>
                  <a:cubicBezTo>
                    <a:pt x="263" y="437"/>
                    <a:pt x="263" y="437"/>
                    <a:pt x="263" y="437"/>
                  </a:cubicBezTo>
                  <a:cubicBezTo>
                    <a:pt x="255" y="436"/>
                    <a:pt x="255" y="436"/>
                    <a:pt x="255" y="436"/>
                  </a:cubicBezTo>
                  <a:cubicBezTo>
                    <a:pt x="255" y="436"/>
                    <a:pt x="255" y="436"/>
                    <a:pt x="255" y="436"/>
                  </a:cubicBezTo>
                  <a:cubicBezTo>
                    <a:pt x="255" y="437"/>
                    <a:pt x="254" y="437"/>
                    <a:pt x="254" y="437"/>
                  </a:cubicBezTo>
                  <a:cubicBezTo>
                    <a:pt x="254" y="436"/>
                    <a:pt x="254" y="436"/>
                    <a:pt x="254" y="435"/>
                  </a:cubicBezTo>
                  <a:cubicBezTo>
                    <a:pt x="254" y="435"/>
                    <a:pt x="254" y="435"/>
                    <a:pt x="255" y="435"/>
                  </a:cubicBezTo>
                  <a:close/>
                  <a:moveTo>
                    <a:pt x="121" y="400"/>
                  </a:moveTo>
                  <a:cubicBezTo>
                    <a:pt x="107" y="399"/>
                    <a:pt x="107" y="399"/>
                    <a:pt x="107" y="399"/>
                  </a:cubicBezTo>
                  <a:cubicBezTo>
                    <a:pt x="116" y="413"/>
                    <a:pt x="116" y="413"/>
                    <a:pt x="116" y="413"/>
                  </a:cubicBezTo>
                  <a:cubicBezTo>
                    <a:pt x="117" y="413"/>
                    <a:pt x="117" y="413"/>
                    <a:pt x="118" y="414"/>
                  </a:cubicBezTo>
                  <a:cubicBezTo>
                    <a:pt x="118" y="414"/>
                    <a:pt x="118" y="415"/>
                    <a:pt x="117" y="416"/>
                  </a:cubicBezTo>
                  <a:cubicBezTo>
                    <a:pt x="116" y="416"/>
                    <a:pt x="115" y="416"/>
                    <a:pt x="115" y="415"/>
                  </a:cubicBezTo>
                  <a:cubicBezTo>
                    <a:pt x="115" y="415"/>
                    <a:pt x="115" y="414"/>
                    <a:pt x="115" y="413"/>
                  </a:cubicBezTo>
                  <a:cubicBezTo>
                    <a:pt x="106" y="399"/>
                    <a:pt x="106" y="399"/>
                    <a:pt x="106" y="399"/>
                  </a:cubicBezTo>
                  <a:cubicBezTo>
                    <a:pt x="106" y="412"/>
                    <a:pt x="106" y="412"/>
                    <a:pt x="106" y="412"/>
                  </a:cubicBezTo>
                  <a:cubicBezTo>
                    <a:pt x="105" y="412"/>
                    <a:pt x="105" y="412"/>
                    <a:pt x="105" y="412"/>
                  </a:cubicBezTo>
                  <a:cubicBezTo>
                    <a:pt x="106" y="399"/>
                    <a:pt x="106" y="399"/>
                    <a:pt x="106" y="399"/>
                  </a:cubicBezTo>
                  <a:cubicBezTo>
                    <a:pt x="106" y="399"/>
                    <a:pt x="106" y="399"/>
                    <a:pt x="106" y="399"/>
                  </a:cubicBezTo>
                  <a:cubicBezTo>
                    <a:pt x="106" y="399"/>
                    <a:pt x="106" y="399"/>
                    <a:pt x="106" y="399"/>
                  </a:cubicBezTo>
                  <a:cubicBezTo>
                    <a:pt x="97" y="412"/>
                    <a:pt x="97" y="412"/>
                    <a:pt x="97" y="412"/>
                  </a:cubicBezTo>
                  <a:cubicBezTo>
                    <a:pt x="97" y="413"/>
                    <a:pt x="98" y="414"/>
                    <a:pt x="97" y="415"/>
                  </a:cubicBezTo>
                  <a:cubicBezTo>
                    <a:pt x="97" y="415"/>
                    <a:pt x="96" y="415"/>
                    <a:pt x="95" y="415"/>
                  </a:cubicBezTo>
                  <a:cubicBezTo>
                    <a:pt x="94" y="414"/>
                    <a:pt x="94" y="413"/>
                    <a:pt x="94" y="413"/>
                  </a:cubicBezTo>
                  <a:cubicBezTo>
                    <a:pt x="95" y="412"/>
                    <a:pt x="95" y="412"/>
                    <a:pt x="96" y="412"/>
                  </a:cubicBezTo>
                  <a:cubicBezTo>
                    <a:pt x="105" y="398"/>
                    <a:pt x="105" y="398"/>
                    <a:pt x="105" y="398"/>
                  </a:cubicBezTo>
                  <a:cubicBezTo>
                    <a:pt x="93" y="403"/>
                    <a:pt x="93" y="403"/>
                    <a:pt x="93" y="403"/>
                  </a:cubicBezTo>
                  <a:cubicBezTo>
                    <a:pt x="93" y="403"/>
                    <a:pt x="93" y="403"/>
                    <a:pt x="93" y="403"/>
                  </a:cubicBezTo>
                  <a:cubicBezTo>
                    <a:pt x="105" y="398"/>
                    <a:pt x="105" y="398"/>
                    <a:pt x="105" y="398"/>
                  </a:cubicBezTo>
                  <a:cubicBezTo>
                    <a:pt x="89" y="396"/>
                    <a:pt x="89" y="396"/>
                    <a:pt x="89" y="396"/>
                  </a:cubicBezTo>
                  <a:cubicBezTo>
                    <a:pt x="89" y="396"/>
                    <a:pt x="88" y="397"/>
                    <a:pt x="87" y="397"/>
                  </a:cubicBezTo>
                  <a:cubicBezTo>
                    <a:pt x="86" y="396"/>
                    <a:pt x="86" y="396"/>
                    <a:pt x="86" y="395"/>
                  </a:cubicBezTo>
                  <a:cubicBezTo>
                    <a:pt x="86" y="394"/>
                    <a:pt x="87" y="393"/>
                    <a:pt x="88" y="393"/>
                  </a:cubicBezTo>
                  <a:cubicBezTo>
                    <a:pt x="88" y="393"/>
                    <a:pt x="89" y="394"/>
                    <a:pt x="89" y="395"/>
                  </a:cubicBezTo>
                  <a:cubicBezTo>
                    <a:pt x="105" y="398"/>
                    <a:pt x="105" y="398"/>
                    <a:pt x="105" y="398"/>
                  </a:cubicBezTo>
                  <a:cubicBezTo>
                    <a:pt x="97" y="386"/>
                    <a:pt x="97" y="386"/>
                    <a:pt x="97" y="386"/>
                  </a:cubicBezTo>
                  <a:cubicBezTo>
                    <a:pt x="98" y="386"/>
                    <a:pt x="98" y="386"/>
                    <a:pt x="98" y="386"/>
                  </a:cubicBezTo>
                  <a:cubicBezTo>
                    <a:pt x="106" y="398"/>
                    <a:pt x="106" y="398"/>
                    <a:pt x="106" y="398"/>
                  </a:cubicBezTo>
                  <a:cubicBezTo>
                    <a:pt x="103" y="381"/>
                    <a:pt x="103" y="381"/>
                    <a:pt x="103" y="381"/>
                  </a:cubicBezTo>
                  <a:cubicBezTo>
                    <a:pt x="103" y="381"/>
                    <a:pt x="102" y="381"/>
                    <a:pt x="102" y="380"/>
                  </a:cubicBezTo>
                  <a:cubicBezTo>
                    <a:pt x="101" y="380"/>
                    <a:pt x="101" y="379"/>
                    <a:pt x="102" y="378"/>
                  </a:cubicBezTo>
                  <a:cubicBezTo>
                    <a:pt x="103" y="378"/>
                    <a:pt x="104" y="378"/>
                    <a:pt x="105" y="379"/>
                  </a:cubicBezTo>
                  <a:cubicBezTo>
                    <a:pt x="105" y="380"/>
                    <a:pt x="105" y="381"/>
                    <a:pt x="104" y="381"/>
                  </a:cubicBezTo>
                  <a:cubicBezTo>
                    <a:pt x="104" y="381"/>
                    <a:pt x="104" y="381"/>
                    <a:pt x="104" y="381"/>
                  </a:cubicBezTo>
                  <a:cubicBezTo>
                    <a:pt x="106" y="398"/>
                    <a:pt x="106" y="398"/>
                    <a:pt x="106" y="398"/>
                  </a:cubicBezTo>
                  <a:cubicBezTo>
                    <a:pt x="113" y="388"/>
                    <a:pt x="113" y="388"/>
                    <a:pt x="113" y="388"/>
                  </a:cubicBezTo>
                  <a:cubicBezTo>
                    <a:pt x="113" y="388"/>
                    <a:pt x="113" y="388"/>
                    <a:pt x="113" y="388"/>
                  </a:cubicBezTo>
                  <a:cubicBezTo>
                    <a:pt x="107" y="398"/>
                    <a:pt x="107" y="398"/>
                    <a:pt x="107" y="398"/>
                  </a:cubicBezTo>
                  <a:cubicBezTo>
                    <a:pt x="123" y="394"/>
                    <a:pt x="123" y="394"/>
                    <a:pt x="123" y="394"/>
                  </a:cubicBezTo>
                  <a:cubicBezTo>
                    <a:pt x="123" y="394"/>
                    <a:pt x="123" y="394"/>
                    <a:pt x="123" y="394"/>
                  </a:cubicBezTo>
                  <a:cubicBezTo>
                    <a:pt x="123" y="393"/>
                    <a:pt x="124" y="392"/>
                    <a:pt x="125" y="392"/>
                  </a:cubicBezTo>
                  <a:cubicBezTo>
                    <a:pt x="126" y="393"/>
                    <a:pt x="126" y="393"/>
                    <a:pt x="126" y="394"/>
                  </a:cubicBezTo>
                  <a:cubicBezTo>
                    <a:pt x="126" y="395"/>
                    <a:pt x="125" y="396"/>
                    <a:pt x="124" y="396"/>
                  </a:cubicBezTo>
                  <a:cubicBezTo>
                    <a:pt x="124" y="396"/>
                    <a:pt x="123" y="395"/>
                    <a:pt x="123" y="395"/>
                  </a:cubicBezTo>
                  <a:cubicBezTo>
                    <a:pt x="107" y="398"/>
                    <a:pt x="107" y="398"/>
                    <a:pt x="107" y="398"/>
                  </a:cubicBezTo>
                  <a:cubicBezTo>
                    <a:pt x="107" y="399"/>
                    <a:pt x="107" y="399"/>
                    <a:pt x="107" y="399"/>
                  </a:cubicBezTo>
                  <a:cubicBezTo>
                    <a:pt x="121" y="400"/>
                    <a:pt x="121" y="400"/>
                    <a:pt x="121" y="400"/>
                  </a:cubicBezTo>
                  <a:close/>
                  <a:moveTo>
                    <a:pt x="150" y="325"/>
                  </a:moveTo>
                  <a:cubicBezTo>
                    <a:pt x="152" y="325"/>
                    <a:pt x="153" y="326"/>
                    <a:pt x="153" y="326"/>
                  </a:cubicBezTo>
                  <a:cubicBezTo>
                    <a:pt x="153" y="326"/>
                    <a:pt x="152" y="326"/>
                    <a:pt x="150" y="326"/>
                  </a:cubicBezTo>
                  <a:cubicBezTo>
                    <a:pt x="148" y="326"/>
                    <a:pt x="146" y="326"/>
                    <a:pt x="146" y="326"/>
                  </a:cubicBezTo>
                  <a:cubicBezTo>
                    <a:pt x="146" y="325"/>
                    <a:pt x="148" y="325"/>
                    <a:pt x="150" y="325"/>
                  </a:cubicBezTo>
                  <a:close/>
                  <a:moveTo>
                    <a:pt x="146" y="334"/>
                  </a:moveTo>
                  <a:cubicBezTo>
                    <a:pt x="146" y="334"/>
                    <a:pt x="145" y="333"/>
                    <a:pt x="145" y="331"/>
                  </a:cubicBezTo>
                  <a:cubicBezTo>
                    <a:pt x="144" y="329"/>
                    <a:pt x="144" y="327"/>
                    <a:pt x="145" y="327"/>
                  </a:cubicBezTo>
                  <a:cubicBezTo>
                    <a:pt x="145" y="327"/>
                    <a:pt x="146" y="329"/>
                    <a:pt x="146" y="331"/>
                  </a:cubicBezTo>
                  <a:cubicBezTo>
                    <a:pt x="146" y="333"/>
                    <a:pt x="146" y="334"/>
                    <a:pt x="146" y="334"/>
                  </a:cubicBezTo>
                  <a:close/>
                  <a:moveTo>
                    <a:pt x="144" y="325"/>
                  </a:moveTo>
                  <a:cubicBezTo>
                    <a:pt x="144" y="325"/>
                    <a:pt x="145" y="325"/>
                    <a:pt x="145" y="325"/>
                  </a:cubicBezTo>
                  <a:cubicBezTo>
                    <a:pt x="145" y="326"/>
                    <a:pt x="145" y="326"/>
                    <a:pt x="145" y="326"/>
                  </a:cubicBezTo>
                  <a:cubicBezTo>
                    <a:pt x="145" y="327"/>
                    <a:pt x="144" y="327"/>
                    <a:pt x="144" y="326"/>
                  </a:cubicBezTo>
                  <a:cubicBezTo>
                    <a:pt x="144" y="326"/>
                    <a:pt x="144" y="326"/>
                    <a:pt x="144" y="325"/>
                  </a:cubicBezTo>
                  <a:close/>
                  <a:moveTo>
                    <a:pt x="145" y="317"/>
                  </a:moveTo>
                  <a:cubicBezTo>
                    <a:pt x="145" y="317"/>
                    <a:pt x="145" y="318"/>
                    <a:pt x="145" y="320"/>
                  </a:cubicBezTo>
                  <a:cubicBezTo>
                    <a:pt x="145" y="322"/>
                    <a:pt x="145" y="324"/>
                    <a:pt x="145" y="324"/>
                  </a:cubicBezTo>
                  <a:cubicBezTo>
                    <a:pt x="144" y="324"/>
                    <a:pt x="144" y="322"/>
                    <a:pt x="144" y="320"/>
                  </a:cubicBezTo>
                  <a:cubicBezTo>
                    <a:pt x="144" y="318"/>
                    <a:pt x="145" y="317"/>
                    <a:pt x="145" y="317"/>
                  </a:cubicBezTo>
                  <a:close/>
                  <a:moveTo>
                    <a:pt x="139" y="327"/>
                  </a:moveTo>
                  <a:cubicBezTo>
                    <a:pt x="137" y="327"/>
                    <a:pt x="136" y="327"/>
                    <a:pt x="136" y="327"/>
                  </a:cubicBezTo>
                  <a:cubicBezTo>
                    <a:pt x="136" y="327"/>
                    <a:pt x="137" y="326"/>
                    <a:pt x="139" y="326"/>
                  </a:cubicBezTo>
                  <a:cubicBezTo>
                    <a:pt x="141" y="326"/>
                    <a:pt x="143" y="326"/>
                    <a:pt x="143" y="326"/>
                  </a:cubicBezTo>
                  <a:cubicBezTo>
                    <a:pt x="143" y="327"/>
                    <a:pt x="141" y="327"/>
                    <a:pt x="139" y="327"/>
                  </a:cubicBezTo>
                  <a:close/>
                  <a:moveTo>
                    <a:pt x="427" y="150"/>
                  </a:moveTo>
                  <a:cubicBezTo>
                    <a:pt x="427" y="149"/>
                    <a:pt x="430" y="149"/>
                    <a:pt x="432" y="150"/>
                  </a:cubicBezTo>
                  <a:cubicBezTo>
                    <a:pt x="435" y="151"/>
                    <a:pt x="437" y="152"/>
                    <a:pt x="437" y="152"/>
                  </a:cubicBezTo>
                  <a:cubicBezTo>
                    <a:pt x="437" y="152"/>
                    <a:pt x="435" y="152"/>
                    <a:pt x="432" y="152"/>
                  </a:cubicBezTo>
                  <a:cubicBezTo>
                    <a:pt x="429" y="151"/>
                    <a:pt x="427" y="150"/>
                    <a:pt x="427" y="150"/>
                  </a:cubicBezTo>
                  <a:close/>
                  <a:moveTo>
                    <a:pt x="426" y="147"/>
                  </a:moveTo>
                  <a:cubicBezTo>
                    <a:pt x="426" y="146"/>
                    <a:pt x="426" y="144"/>
                    <a:pt x="426" y="141"/>
                  </a:cubicBezTo>
                  <a:cubicBezTo>
                    <a:pt x="427" y="139"/>
                    <a:pt x="428" y="137"/>
                    <a:pt x="428" y="137"/>
                  </a:cubicBezTo>
                  <a:cubicBezTo>
                    <a:pt x="428" y="137"/>
                    <a:pt x="429" y="139"/>
                    <a:pt x="428" y="142"/>
                  </a:cubicBezTo>
                  <a:cubicBezTo>
                    <a:pt x="427" y="145"/>
                    <a:pt x="427" y="147"/>
                    <a:pt x="426" y="147"/>
                  </a:cubicBezTo>
                  <a:close/>
                  <a:moveTo>
                    <a:pt x="426" y="150"/>
                  </a:moveTo>
                  <a:cubicBezTo>
                    <a:pt x="425" y="150"/>
                    <a:pt x="425" y="150"/>
                    <a:pt x="424" y="150"/>
                  </a:cubicBezTo>
                  <a:cubicBezTo>
                    <a:pt x="424" y="149"/>
                    <a:pt x="424" y="149"/>
                    <a:pt x="425" y="148"/>
                  </a:cubicBezTo>
                  <a:cubicBezTo>
                    <a:pt x="425" y="148"/>
                    <a:pt x="426" y="148"/>
                    <a:pt x="426" y="149"/>
                  </a:cubicBezTo>
                  <a:cubicBezTo>
                    <a:pt x="426" y="149"/>
                    <a:pt x="426" y="150"/>
                    <a:pt x="426" y="150"/>
                  </a:cubicBezTo>
                  <a:close/>
                  <a:moveTo>
                    <a:pt x="425" y="156"/>
                  </a:moveTo>
                  <a:cubicBezTo>
                    <a:pt x="425" y="159"/>
                    <a:pt x="423" y="161"/>
                    <a:pt x="423" y="161"/>
                  </a:cubicBezTo>
                  <a:cubicBezTo>
                    <a:pt x="423" y="161"/>
                    <a:pt x="423" y="159"/>
                    <a:pt x="423" y="156"/>
                  </a:cubicBezTo>
                  <a:cubicBezTo>
                    <a:pt x="423" y="153"/>
                    <a:pt x="424" y="151"/>
                    <a:pt x="425" y="151"/>
                  </a:cubicBezTo>
                  <a:cubicBezTo>
                    <a:pt x="425" y="151"/>
                    <a:pt x="425" y="154"/>
                    <a:pt x="425" y="156"/>
                  </a:cubicBezTo>
                  <a:close/>
                  <a:moveTo>
                    <a:pt x="417" y="149"/>
                  </a:moveTo>
                  <a:cubicBezTo>
                    <a:pt x="414" y="149"/>
                    <a:pt x="412" y="148"/>
                    <a:pt x="412" y="148"/>
                  </a:cubicBezTo>
                  <a:cubicBezTo>
                    <a:pt x="412" y="148"/>
                    <a:pt x="415" y="147"/>
                    <a:pt x="417" y="147"/>
                  </a:cubicBezTo>
                  <a:cubicBezTo>
                    <a:pt x="420" y="148"/>
                    <a:pt x="422" y="149"/>
                    <a:pt x="422" y="149"/>
                  </a:cubicBezTo>
                  <a:cubicBezTo>
                    <a:pt x="422" y="150"/>
                    <a:pt x="420" y="150"/>
                    <a:pt x="417" y="149"/>
                  </a:cubicBezTo>
                  <a:close/>
                  <a:moveTo>
                    <a:pt x="597" y="62"/>
                  </a:moveTo>
                  <a:cubicBezTo>
                    <a:pt x="596" y="63"/>
                    <a:pt x="595" y="63"/>
                    <a:pt x="595" y="62"/>
                  </a:cubicBezTo>
                  <a:cubicBezTo>
                    <a:pt x="594" y="62"/>
                    <a:pt x="594" y="61"/>
                    <a:pt x="594" y="60"/>
                  </a:cubicBezTo>
                  <a:cubicBezTo>
                    <a:pt x="595" y="59"/>
                    <a:pt x="595" y="59"/>
                    <a:pt x="596" y="59"/>
                  </a:cubicBezTo>
                  <a:cubicBezTo>
                    <a:pt x="605" y="45"/>
                    <a:pt x="605" y="45"/>
                    <a:pt x="605" y="45"/>
                  </a:cubicBezTo>
                  <a:cubicBezTo>
                    <a:pt x="593" y="50"/>
                    <a:pt x="593" y="50"/>
                    <a:pt x="593" y="50"/>
                  </a:cubicBezTo>
                  <a:cubicBezTo>
                    <a:pt x="593" y="50"/>
                    <a:pt x="593" y="50"/>
                    <a:pt x="593" y="50"/>
                  </a:cubicBezTo>
                  <a:cubicBezTo>
                    <a:pt x="605" y="45"/>
                    <a:pt x="605" y="45"/>
                    <a:pt x="605" y="45"/>
                  </a:cubicBezTo>
                  <a:cubicBezTo>
                    <a:pt x="604" y="45"/>
                    <a:pt x="604" y="45"/>
                    <a:pt x="604" y="45"/>
                  </a:cubicBezTo>
                  <a:cubicBezTo>
                    <a:pt x="604" y="45"/>
                    <a:pt x="604" y="45"/>
                    <a:pt x="604" y="45"/>
                  </a:cubicBezTo>
                  <a:cubicBezTo>
                    <a:pt x="589" y="42"/>
                    <a:pt x="589" y="42"/>
                    <a:pt x="589" y="42"/>
                  </a:cubicBezTo>
                  <a:cubicBezTo>
                    <a:pt x="588" y="43"/>
                    <a:pt x="588" y="44"/>
                    <a:pt x="587" y="44"/>
                  </a:cubicBezTo>
                  <a:cubicBezTo>
                    <a:pt x="586" y="43"/>
                    <a:pt x="585" y="43"/>
                    <a:pt x="586" y="42"/>
                  </a:cubicBezTo>
                  <a:cubicBezTo>
                    <a:pt x="586" y="41"/>
                    <a:pt x="586" y="40"/>
                    <a:pt x="587" y="40"/>
                  </a:cubicBezTo>
                  <a:cubicBezTo>
                    <a:pt x="588" y="40"/>
                    <a:pt x="589" y="41"/>
                    <a:pt x="589" y="42"/>
                  </a:cubicBezTo>
                  <a:cubicBezTo>
                    <a:pt x="605" y="44"/>
                    <a:pt x="605" y="44"/>
                    <a:pt x="605" y="44"/>
                  </a:cubicBezTo>
                  <a:cubicBezTo>
                    <a:pt x="595" y="35"/>
                    <a:pt x="595" y="35"/>
                    <a:pt x="595" y="35"/>
                  </a:cubicBezTo>
                  <a:cubicBezTo>
                    <a:pt x="595" y="35"/>
                    <a:pt x="595" y="35"/>
                    <a:pt x="595" y="35"/>
                  </a:cubicBezTo>
                  <a:cubicBezTo>
                    <a:pt x="605" y="43"/>
                    <a:pt x="605" y="43"/>
                    <a:pt x="605" y="43"/>
                  </a:cubicBezTo>
                  <a:cubicBezTo>
                    <a:pt x="600" y="28"/>
                    <a:pt x="600" y="28"/>
                    <a:pt x="600" y="28"/>
                  </a:cubicBezTo>
                  <a:cubicBezTo>
                    <a:pt x="600" y="28"/>
                    <a:pt x="599" y="28"/>
                    <a:pt x="599" y="27"/>
                  </a:cubicBezTo>
                  <a:cubicBezTo>
                    <a:pt x="598" y="26"/>
                    <a:pt x="599" y="25"/>
                    <a:pt x="600" y="25"/>
                  </a:cubicBezTo>
                  <a:cubicBezTo>
                    <a:pt x="601" y="24"/>
                    <a:pt x="602" y="25"/>
                    <a:pt x="602" y="26"/>
                  </a:cubicBezTo>
                  <a:cubicBezTo>
                    <a:pt x="602" y="26"/>
                    <a:pt x="602" y="27"/>
                    <a:pt x="601" y="28"/>
                  </a:cubicBezTo>
                  <a:cubicBezTo>
                    <a:pt x="606" y="43"/>
                    <a:pt x="606" y="43"/>
                    <a:pt x="606" y="43"/>
                  </a:cubicBezTo>
                  <a:cubicBezTo>
                    <a:pt x="612" y="31"/>
                    <a:pt x="612" y="31"/>
                    <a:pt x="612" y="31"/>
                  </a:cubicBezTo>
                  <a:cubicBezTo>
                    <a:pt x="613" y="31"/>
                    <a:pt x="613" y="31"/>
                    <a:pt x="613" y="31"/>
                  </a:cubicBezTo>
                  <a:cubicBezTo>
                    <a:pt x="606" y="44"/>
                    <a:pt x="606" y="44"/>
                    <a:pt x="606" y="44"/>
                  </a:cubicBezTo>
                  <a:cubicBezTo>
                    <a:pt x="619" y="34"/>
                    <a:pt x="619" y="34"/>
                    <a:pt x="619" y="34"/>
                  </a:cubicBezTo>
                  <a:cubicBezTo>
                    <a:pt x="619" y="34"/>
                    <a:pt x="619" y="33"/>
                    <a:pt x="620" y="33"/>
                  </a:cubicBezTo>
                  <a:cubicBezTo>
                    <a:pt x="620" y="32"/>
                    <a:pt x="621" y="32"/>
                    <a:pt x="622" y="32"/>
                  </a:cubicBezTo>
                  <a:cubicBezTo>
                    <a:pt x="623" y="33"/>
                    <a:pt x="623" y="34"/>
                    <a:pt x="622" y="34"/>
                  </a:cubicBezTo>
                  <a:cubicBezTo>
                    <a:pt x="622" y="35"/>
                    <a:pt x="621" y="35"/>
                    <a:pt x="620" y="35"/>
                  </a:cubicBezTo>
                  <a:cubicBezTo>
                    <a:pt x="620" y="35"/>
                    <a:pt x="620" y="35"/>
                    <a:pt x="620" y="35"/>
                  </a:cubicBezTo>
                  <a:cubicBezTo>
                    <a:pt x="606" y="44"/>
                    <a:pt x="606" y="44"/>
                    <a:pt x="606" y="44"/>
                  </a:cubicBezTo>
                  <a:cubicBezTo>
                    <a:pt x="618" y="46"/>
                    <a:pt x="618" y="46"/>
                    <a:pt x="618" y="46"/>
                  </a:cubicBezTo>
                  <a:cubicBezTo>
                    <a:pt x="617" y="47"/>
                    <a:pt x="617" y="47"/>
                    <a:pt x="617" y="47"/>
                  </a:cubicBezTo>
                  <a:cubicBezTo>
                    <a:pt x="606" y="45"/>
                    <a:pt x="606" y="45"/>
                    <a:pt x="606" y="45"/>
                  </a:cubicBezTo>
                  <a:cubicBezTo>
                    <a:pt x="617" y="58"/>
                    <a:pt x="617" y="58"/>
                    <a:pt x="617" y="58"/>
                  </a:cubicBezTo>
                  <a:cubicBezTo>
                    <a:pt x="617" y="57"/>
                    <a:pt x="617" y="57"/>
                    <a:pt x="617" y="57"/>
                  </a:cubicBezTo>
                  <a:cubicBezTo>
                    <a:pt x="618" y="57"/>
                    <a:pt x="619" y="58"/>
                    <a:pt x="619" y="59"/>
                  </a:cubicBezTo>
                  <a:cubicBezTo>
                    <a:pt x="619" y="59"/>
                    <a:pt x="619" y="60"/>
                    <a:pt x="618" y="61"/>
                  </a:cubicBezTo>
                  <a:cubicBezTo>
                    <a:pt x="617" y="61"/>
                    <a:pt x="616" y="60"/>
                    <a:pt x="616" y="60"/>
                  </a:cubicBezTo>
                  <a:cubicBezTo>
                    <a:pt x="616" y="59"/>
                    <a:pt x="616" y="58"/>
                    <a:pt x="616" y="58"/>
                  </a:cubicBezTo>
                  <a:cubicBezTo>
                    <a:pt x="606" y="45"/>
                    <a:pt x="606" y="45"/>
                    <a:pt x="606" y="45"/>
                  </a:cubicBezTo>
                  <a:cubicBezTo>
                    <a:pt x="606" y="45"/>
                    <a:pt x="606" y="45"/>
                    <a:pt x="606" y="45"/>
                  </a:cubicBezTo>
                  <a:cubicBezTo>
                    <a:pt x="610" y="58"/>
                    <a:pt x="610" y="58"/>
                    <a:pt x="610" y="58"/>
                  </a:cubicBezTo>
                  <a:cubicBezTo>
                    <a:pt x="610" y="59"/>
                    <a:pt x="610" y="59"/>
                    <a:pt x="610" y="59"/>
                  </a:cubicBezTo>
                  <a:cubicBezTo>
                    <a:pt x="605" y="46"/>
                    <a:pt x="605" y="46"/>
                    <a:pt x="605" y="46"/>
                  </a:cubicBezTo>
                  <a:cubicBezTo>
                    <a:pt x="597" y="60"/>
                    <a:pt x="597" y="60"/>
                    <a:pt x="597" y="60"/>
                  </a:cubicBezTo>
                  <a:cubicBezTo>
                    <a:pt x="597" y="60"/>
                    <a:pt x="597" y="61"/>
                    <a:pt x="597" y="62"/>
                  </a:cubicBezTo>
                  <a:close/>
                  <a:moveTo>
                    <a:pt x="1795" y="730"/>
                  </a:moveTo>
                  <a:cubicBezTo>
                    <a:pt x="1796" y="728"/>
                    <a:pt x="1799" y="727"/>
                    <a:pt x="1799" y="727"/>
                  </a:cubicBezTo>
                  <a:cubicBezTo>
                    <a:pt x="1799" y="727"/>
                    <a:pt x="1798" y="729"/>
                    <a:pt x="1796" y="731"/>
                  </a:cubicBezTo>
                  <a:cubicBezTo>
                    <a:pt x="1794" y="733"/>
                    <a:pt x="1792" y="734"/>
                    <a:pt x="1792" y="734"/>
                  </a:cubicBezTo>
                  <a:cubicBezTo>
                    <a:pt x="1792" y="733"/>
                    <a:pt x="1793" y="732"/>
                    <a:pt x="1795" y="730"/>
                  </a:cubicBezTo>
                  <a:close/>
                  <a:moveTo>
                    <a:pt x="1799" y="742"/>
                  </a:moveTo>
                  <a:cubicBezTo>
                    <a:pt x="1799" y="742"/>
                    <a:pt x="1797" y="741"/>
                    <a:pt x="1795" y="740"/>
                  </a:cubicBezTo>
                  <a:cubicBezTo>
                    <a:pt x="1793" y="738"/>
                    <a:pt x="1792" y="737"/>
                    <a:pt x="1792" y="736"/>
                  </a:cubicBezTo>
                  <a:cubicBezTo>
                    <a:pt x="1792" y="736"/>
                    <a:pt x="1794" y="737"/>
                    <a:pt x="1796" y="738"/>
                  </a:cubicBezTo>
                  <a:cubicBezTo>
                    <a:pt x="1798" y="740"/>
                    <a:pt x="1799" y="742"/>
                    <a:pt x="1799" y="742"/>
                  </a:cubicBezTo>
                  <a:close/>
                  <a:moveTo>
                    <a:pt x="1979" y="1367"/>
                  </a:moveTo>
                  <a:cubicBezTo>
                    <a:pt x="1978" y="1361"/>
                    <a:pt x="1972" y="1357"/>
                    <a:pt x="1966" y="1359"/>
                  </a:cubicBezTo>
                  <a:cubicBezTo>
                    <a:pt x="1966" y="1359"/>
                    <a:pt x="1966" y="1359"/>
                    <a:pt x="1965" y="1359"/>
                  </a:cubicBezTo>
                  <a:cubicBezTo>
                    <a:pt x="1966" y="1358"/>
                    <a:pt x="1966" y="1356"/>
                    <a:pt x="1965" y="1354"/>
                  </a:cubicBezTo>
                  <a:cubicBezTo>
                    <a:pt x="1963" y="1348"/>
                    <a:pt x="1958" y="1345"/>
                    <a:pt x="1952" y="1346"/>
                  </a:cubicBezTo>
                  <a:cubicBezTo>
                    <a:pt x="1948" y="1348"/>
                    <a:pt x="1945" y="1352"/>
                    <a:pt x="1945" y="1357"/>
                  </a:cubicBezTo>
                  <a:cubicBezTo>
                    <a:pt x="1942" y="1355"/>
                    <a:pt x="1939" y="1354"/>
                    <a:pt x="1936" y="1355"/>
                  </a:cubicBezTo>
                  <a:cubicBezTo>
                    <a:pt x="1932" y="1356"/>
                    <a:pt x="1930" y="1359"/>
                    <a:pt x="1929" y="1363"/>
                  </a:cubicBezTo>
                  <a:cubicBezTo>
                    <a:pt x="1928" y="1362"/>
                    <a:pt x="1927" y="1360"/>
                    <a:pt x="1925" y="1359"/>
                  </a:cubicBezTo>
                  <a:cubicBezTo>
                    <a:pt x="1923" y="1356"/>
                    <a:pt x="1920" y="1353"/>
                    <a:pt x="1917" y="1350"/>
                  </a:cubicBezTo>
                  <a:cubicBezTo>
                    <a:pt x="1911" y="1344"/>
                    <a:pt x="1905" y="1339"/>
                    <a:pt x="1898" y="1334"/>
                  </a:cubicBezTo>
                  <a:cubicBezTo>
                    <a:pt x="1879" y="1320"/>
                    <a:pt x="1879" y="1320"/>
                    <a:pt x="1879" y="1320"/>
                  </a:cubicBezTo>
                  <a:cubicBezTo>
                    <a:pt x="1878" y="1320"/>
                    <a:pt x="1878" y="1319"/>
                    <a:pt x="1877" y="1319"/>
                  </a:cubicBezTo>
                  <a:cubicBezTo>
                    <a:pt x="1877" y="1318"/>
                    <a:pt x="1877" y="1318"/>
                    <a:pt x="1877" y="1318"/>
                  </a:cubicBezTo>
                  <a:cubicBezTo>
                    <a:pt x="1877" y="1318"/>
                    <a:pt x="1877" y="1318"/>
                    <a:pt x="1877" y="1318"/>
                  </a:cubicBezTo>
                  <a:cubicBezTo>
                    <a:pt x="1877" y="1318"/>
                    <a:pt x="1877" y="1318"/>
                    <a:pt x="1877" y="1318"/>
                  </a:cubicBezTo>
                  <a:cubicBezTo>
                    <a:pt x="1874" y="1316"/>
                    <a:pt x="1872" y="1315"/>
                    <a:pt x="1869" y="1313"/>
                  </a:cubicBezTo>
                  <a:cubicBezTo>
                    <a:pt x="1866" y="1310"/>
                    <a:pt x="1863" y="1308"/>
                    <a:pt x="1860" y="1305"/>
                  </a:cubicBezTo>
                  <a:cubicBezTo>
                    <a:pt x="1857" y="1303"/>
                    <a:pt x="1854" y="1300"/>
                    <a:pt x="1852" y="1297"/>
                  </a:cubicBezTo>
                  <a:cubicBezTo>
                    <a:pt x="1850" y="1295"/>
                    <a:pt x="1850" y="1295"/>
                    <a:pt x="1850" y="1295"/>
                  </a:cubicBezTo>
                  <a:cubicBezTo>
                    <a:pt x="1848" y="1293"/>
                    <a:pt x="1848" y="1293"/>
                    <a:pt x="1848" y="1293"/>
                  </a:cubicBezTo>
                  <a:cubicBezTo>
                    <a:pt x="1844" y="1288"/>
                    <a:pt x="1844" y="1288"/>
                    <a:pt x="1844" y="1288"/>
                  </a:cubicBezTo>
                  <a:cubicBezTo>
                    <a:pt x="1841" y="1285"/>
                    <a:pt x="1838" y="1282"/>
                    <a:pt x="1834" y="1279"/>
                  </a:cubicBezTo>
                  <a:cubicBezTo>
                    <a:pt x="1831" y="1277"/>
                    <a:pt x="1827" y="1274"/>
                    <a:pt x="1824" y="1273"/>
                  </a:cubicBezTo>
                  <a:cubicBezTo>
                    <a:pt x="1820" y="1271"/>
                    <a:pt x="1816" y="1269"/>
                    <a:pt x="1813" y="1268"/>
                  </a:cubicBezTo>
                  <a:cubicBezTo>
                    <a:pt x="1804" y="1264"/>
                    <a:pt x="1804" y="1264"/>
                    <a:pt x="1804" y="1264"/>
                  </a:cubicBezTo>
                  <a:cubicBezTo>
                    <a:pt x="1804" y="1264"/>
                    <a:pt x="1803" y="1263"/>
                    <a:pt x="1802" y="1263"/>
                  </a:cubicBezTo>
                  <a:cubicBezTo>
                    <a:pt x="1801" y="1262"/>
                    <a:pt x="1800" y="1261"/>
                    <a:pt x="1799" y="1261"/>
                  </a:cubicBezTo>
                  <a:cubicBezTo>
                    <a:pt x="1797" y="1260"/>
                    <a:pt x="1797" y="1260"/>
                    <a:pt x="1797" y="1260"/>
                  </a:cubicBezTo>
                  <a:cubicBezTo>
                    <a:pt x="1797" y="1259"/>
                    <a:pt x="1797" y="1259"/>
                    <a:pt x="1797" y="1259"/>
                  </a:cubicBezTo>
                  <a:cubicBezTo>
                    <a:pt x="1797" y="1259"/>
                    <a:pt x="1797" y="1259"/>
                    <a:pt x="1797" y="1259"/>
                  </a:cubicBezTo>
                  <a:cubicBezTo>
                    <a:pt x="1796" y="1259"/>
                    <a:pt x="1796" y="1259"/>
                    <a:pt x="1796" y="1259"/>
                  </a:cubicBezTo>
                  <a:cubicBezTo>
                    <a:pt x="1796" y="1259"/>
                    <a:pt x="1796" y="1259"/>
                    <a:pt x="1796" y="1259"/>
                  </a:cubicBezTo>
                  <a:cubicBezTo>
                    <a:pt x="1796" y="1259"/>
                    <a:pt x="1796" y="1259"/>
                    <a:pt x="1797" y="1259"/>
                  </a:cubicBezTo>
                  <a:cubicBezTo>
                    <a:pt x="1797" y="1259"/>
                    <a:pt x="1797" y="1259"/>
                    <a:pt x="1797" y="1259"/>
                  </a:cubicBezTo>
                  <a:cubicBezTo>
                    <a:pt x="1797" y="1259"/>
                    <a:pt x="1797" y="1259"/>
                    <a:pt x="1797" y="1259"/>
                  </a:cubicBezTo>
                  <a:cubicBezTo>
                    <a:pt x="1796" y="1259"/>
                    <a:pt x="1796" y="1259"/>
                    <a:pt x="1796" y="1259"/>
                  </a:cubicBezTo>
                  <a:cubicBezTo>
                    <a:pt x="1794" y="1257"/>
                    <a:pt x="1792" y="1255"/>
                    <a:pt x="1790" y="1254"/>
                  </a:cubicBezTo>
                  <a:cubicBezTo>
                    <a:pt x="1790" y="1253"/>
                    <a:pt x="1790" y="1253"/>
                    <a:pt x="1790" y="1253"/>
                  </a:cubicBezTo>
                  <a:cubicBezTo>
                    <a:pt x="1793" y="1255"/>
                    <a:pt x="1796" y="1255"/>
                    <a:pt x="1798" y="1253"/>
                  </a:cubicBezTo>
                  <a:cubicBezTo>
                    <a:pt x="1799" y="1251"/>
                    <a:pt x="1800" y="1249"/>
                    <a:pt x="1800" y="1248"/>
                  </a:cubicBezTo>
                  <a:cubicBezTo>
                    <a:pt x="1802" y="1250"/>
                    <a:pt x="1806" y="1250"/>
                    <a:pt x="1808" y="1248"/>
                  </a:cubicBezTo>
                  <a:cubicBezTo>
                    <a:pt x="1811" y="1246"/>
                    <a:pt x="1811" y="1241"/>
                    <a:pt x="1808" y="1239"/>
                  </a:cubicBezTo>
                  <a:cubicBezTo>
                    <a:pt x="1808" y="1238"/>
                    <a:pt x="1807" y="1238"/>
                    <a:pt x="1806" y="1237"/>
                  </a:cubicBezTo>
                  <a:cubicBezTo>
                    <a:pt x="1806" y="1237"/>
                    <a:pt x="1807" y="1237"/>
                    <a:pt x="1807" y="1237"/>
                  </a:cubicBezTo>
                  <a:cubicBezTo>
                    <a:pt x="1809" y="1235"/>
                    <a:pt x="1809" y="1230"/>
                    <a:pt x="1807" y="1228"/>
                  </a:cubicBezTo>
                  <a:cubicBezTo>
                    <a:pt x="1804" y="1225"/>
                    <a:pt x="1800" y="1225"/>
                    <a:pt x="1798" y="1227"/>
                  </a:cubicBezTo>
                  <a:cubicBezTo>
                    <a:pt x="1797" y="1227"/>
                    <a:pt x="1797" y="1227"/>
                    <a:pt x="1797" y="1228"/>
                  </a:cubicBezTo>
                  <a:cubicBezTo>
                    <a:pt x="1797" y="1227"/>
                    <a:pt x="1796" y="1226"/>
                    <a:pt x="1795" y="1225"/>
                  </a:cubicBezTo>
                  <a:cubicBezTo>
                    <a:pt x="1793" y="1222"/>
                    <a:pt x="1789" y="1222"/>
                    <a:pt x="1786" y="1224"/>
                  </a:cubicBezTo>
                  <a:cubicBezTo>
                    <a:pt x="1784" y="1226"/>
                    <a:pt x="1784" y="1229"/>
                    <a:pt x="1785" y="1232"/>
                  </a:cubicBezTo>
                  <a:cubicBezTo>
                    <a:pt x="1783" y="1231"/>
                    <a:pt x="1781" y="1232"/>
                    <a:pt x="1780" y="1233"/>
                  </a:cubicBezTo>
                  <a:cubicBezTo>
                    <a:pt x="1779" y="1234"/>
                    <a:pt x="1778" y="1235"/>
                    <a:pt x="1778" y="1237"/>
                  </a:cubicBezTo>
                  <a:cubicBezTo>
                    <a:pt x="1777" y="1234"/>
                    <a:pt x="1775" y="1231"/>
                    <a:pt x="1774" y="1229"/>
                  </a:cubicBezTo>
                  <a:cubicBezTo>
                    <a:pt x="1772" y="1225"/>
                    <a:pt x="1772" y="1225"/>
                    <a:pt x="1772" y="1225"/>
                  </a:cubicBezTo>
                  <a:cubicBezTo>
                    <a:pt x="1770" y="1222"/>
                    <a:pt x="1770" y="1222"/>
                    <a:pt x="1770" y="1222"/>
                  </a:cubicBezTo>
                  <a:cubicBezTo>
                    <a:pt x="1773" y="1212"/>
                    <a:pt x="1775" y="1202"/>
                    <a:pt x="1779" y="1193"/>
                  </a:cubicBezTo>
                  <a:cubicBezTo>
                    <a:pt x="1785" y="1180"/>
                    <a:pt x="1792" y="1168"/>
                    <a:pt x="1802" y="1158"/>
                  </a:cubicBezTo>
                  <a:cubicBezTo>
                    <a:pt x="1804" y="1155"/>
                    <a:pt x="1807" y="1152"/>
                    <a:pt x="1809" y="1149"/>
                  </a:cubicBezTo>
                  <a:cubicBezTo>
                    <a:pt x="1811" y="1145"/>
                    <a:pt x="1812" y="1142"/>
                    <a:pt x="1814" y="1139"/>
                  </a:cubicBezTo>
                  <a:cubicBezTo>
                    <a:pt x="1817" y="1132"/>
                    <a:pt x="1820" y="1125"/>
                    <a:pt x="1820" y="1116"/>
                  </a:cubicBezTo>
                  <a:cubicBezTo>
                    <a:pt x="1820" y="1115"/>
                    <a:pt x="1820" y="1115"/>
                    <a:pt x="1820" y="1115"/>
                  </a:cubicBezTo>
                  <a:cubicBezTo>
                    <a:pt x="1820" y="1115"/>
                    <a:pt x="1820" y="1115"/>
                    <a:pt x="1820" y="1115"/>
                  </a:cubicBezTo>
                  <a:cubicBezTo>
                    <a:pt x="1819" y="1114"/>
                    <a:pt x="1820" y="1115"/>
                    <a:pt x="1819" y="1114"/>
                  </a:cubicBezTo>
                  <a:cubicBezTo>
                    <a:pt x="1819" y="1114"/>
                    <a:pt x="1819" y="1114"/>
                    <a:pt x="1819" y="1114"/>
                  </a:cubicBezTo>
                  <a:cubicBezTo>
                    <a:pt x="1819" y="1112"/>
                    <a:pt x="1819" y="1112"/>
                    <a:pt x="1819" y="1112"/>
                  </a:cubicBezTo>
                  <a:cubicBezTo>
                    <a:pt x="1819" y="1111"/>
                    <a:pt x="1819" y="1111"/>
                    <a:pt x="1819" y="1111"/>
                  </a:cubicBezTo>
                  <a:cubicBezTo>
                    <a:pt x="1819" y="1111"/>
                    <a:pt x="1819" y="1111"/>
                    <a:pt x="1819" y="1111"/>
                  </a:cubicBezTo>
                  <a:cubicBezTo>
                    <a:pt x="1819" y="1111"/>
                    <a:pt x="1819" y="1111"/>
                    <a:pt x="1818" y="1110"/>
                  </a:cubicBezTo>
                  <a:cubicBezTo>
                    <a:pt x="1818" y="1110"/>
                    <a:pt x="1818" y="1110"/>
                    <a:pt x="1818" y="1110"/>
                  </a:cubicBezTo>
                  <a:cubicBezTo>
                    <a:pt x="1818" y="1109"/>
                    <a:pt x="1818" y="1109"/>
                    <a:pt x="1818" y="1109"/>
                  </a:cubicBezTo>
                  <a:cubicBezTo>
                    <a:pt x="1817" y="1107"/>
                    <a:pt x="1816" y="1106"/>
                    <a:pt x="1815" y="1104"/>
                  </a:cubicBezTo>
                  <a:cubicBezTo>
                    <a:pt x="1810" y="1095"/>
                    <a:pt x="1810" y="1095"/>
                    <a:pt x="1810" y="1095"/>
                  </a:cubicBezTo>
                  <a:cubicBezTo>
                    <a:pt x="1809" y="1091"/>
                    <a:pt x="1807" y="1088"/>
                    <a:pt x="1806" y="1086"/>
                  </a:cubicBezTo>
                  <a:cubicBezTo>
                    <a:pt x="1805" y="1083"/>
                    <a:pt x="1805" y="1080"/>
                    <a:pt x="1805" y="1077"/>
                  </a:cubicBezTo>
                  <a:cubicBezTo>
                    <a:pt x="1806" y="1074"/>
                    <a:pt x="1806" y="1071"/>
                    <a:pt x="1807" y="1069"/>
                  </a:cubicBezTo>
                  <a:cubicBezTo>
                    <a:pt x="1809" y="1070"/>
                    <a:pt x="1812" y="1072"/>
                    <a:pt x="1815" y="1072"/>
                  </a:cubicBezTo>
                  <a:cubicBezTo>
                    <a:pt x="1830" y="1077"/>
                    <a:pt x="1845" y="1070"/>
                    <a:pt x="1850" y="1056"/>
                  </a:cubicBezTo>
                  <a:cubicBezTo>
                    <a:pt x="1852" y="1048"/>
                    <a:pt x="1851" y="1040"/>
                    <a:pt x="1846" y="1034"/>
                  </a:cubicBezTo>
                  <a:cubicBezTo>
                    <a:pt x="1860" y="1037"/>
                    <a:pt x="1874" y="1030"/>
                    <a:pt x="1879" y="1017"/>
                  </a:cubicBezTo>
                  <a:cubicBezTo>
                    <a:pt x="1883" y="1003"/>
                    <a:pt x="1875" y="988"/>
                    <a:pt x="1860" y="983"/>
                  </a:cubicBezTo>
                  <a:cubicBezTo>
                    <a:pt x="1856" y="982"/>
                    <a:pt x="1853" y="982"/>
                    <a:pt x="1849" y="982"/>
                  </a:cubicBezTo>
                  <a:cubicBezTo>
                    <a:pt x="1849" y="981"/>
                    <a:pt x="1850" y="981"/>
                    <a:pt x="1850" y="980"/>
                  </a:cubicBezTo>
                  <a:cubicBezTo>
                    <a:pt x="1854" y="966"/>
                    <a:pt x="1846" y="951"/>
                    <a:pt x="1831" y="946"/>
                  </a:cubicBezTo>
                  <a:cubicBezTo>
                    <a:pt x="1823" y="944"/>
                    <a:pt x="1814" y="945"/>
                    <a:pt x="1807" y="949"/>
                  </a:cubicBezTo>
                  <a:cubicBezTo>
                    <a:pt x="1807" y="947"/>
                    <a:pt x="1807" y="945"/>
                    <a:pt x="1807" y="943"/>
                  </a:cubicBezTo>
                  <a:cubicBezTo>
                    <a:pt x="1808" y="941"/>
                    <a:pt x="1808" y="939"/>
                    <a:pt x="1808" y="937"/>
                  </a:cubicBezTo>
                  <a:cubicBezTo>
                    <a:pt x="1808" y="936"/>
                    <a:pt x="1808" y="935"/>
                    <a:pt x="1807" y="934"/>
                  </a:cubicBezTo>
                  <a:cubicBezTo>
                    <a:pt x="1807" y="932"/>
                    <a:pt x="1807" y="930"/>
                    <a:pt x="1807" y="927"/>
                  </a:cubicBezTo>
                  <a:cubicBezTo>
                    <a:pt x="1810" y="925"/>
                    <a:pt x="1812" y="921"/>
                    <a:pt x="1811" y="918"/>
                  </a:cubicBezTo>
                  <a:cubicBezTo>
                    <a:pt x="1811" y="914"/>
                    <a:pt x="1809" y="912"/>
                    <a:pt x="1806" y="910"/>
                  </a:cubicBezTo>
                  <a:cubicBezTo>
                    <a:pt x="1806" y="909"/>
                    <a:pt x="1806" y="907"/>
                    <a:pt x="1806" y="906"/>
                  </a:cubicBezTo>
                  <a:cubicBezTo>
                    <a:pt x="1805" y="895"/>
                    <a:pt x="1804" y="884"/>
                    <a:pt x="1803" y="871"/>
                  </a:cubicBezTo>
                  <a:cubicBezTo>
                    <a:pt x="1802" y="859"/>
                    <a:pt x="1800" y="845"/>
                    <a:pt x="1798" y="831"/>
                  </a:cubicBezTo>
                  <a:cubicBezTo>
                    <a:pt x="1797" y="823"/>
                    <a:pt x="1796" y="816"/>
                    <a:pt x="1794" y="808"/>
                  </a:cubicBezTo>
                  <a:cubicBezTo>
                    <a:pt x="1793" y="801"/>
                    <a:pt x="1792" y="793"/>
                    <a:pt x="1790" y="785"/>
                  </a:cubicBezTo>
                  <a:cubicBezTo>
                    <a:pt x="1788" y="777"/>
                    <a:pt x="1786" y="769"/>
                    <a:pt x="1784" y="760"/>
                  </a:cubicBezTo>
                  <a:cubicBezTo>
                    <a:pt x="1784" y="757"/>
                    <a:pt x="1783" y="755"/>
                    <a:pt x="1782" y="752"/>
                  </a:cubicBezTo>
                  <a:cubicBezTo>
                    <a:pt x="1785" y="752"/>
                    <a:pt x="1789" y="750"/>
                    <a:pt x="1792" y="747"/>
                  </a:cubicBezTo>
                  <a:cubicBezTo>
                    <a:pt x="1796" y="752"/>
                    <a:pt x="1805" y="751"/>
                    <a:pt x="1805" y="751"/>
                  </a:cubicBezTo>
                  <a:cubicBezTo>
                    <a:pt x="1805" y="748"/>
                    <a:pt x="1803" y="745"/>
                    <a:pt x="1803" y="745"/>
                  </a:cubicBezTo>
                  <a:cubicBezTo>
                    <a:pt x="1806" y="745"/>
                    <a:pt x="1808" y="744"/>
                    <a:pt x="1808" y="744"/>
                  </a:cubicBezTo>
                  <a:cubicBezTo>
                    <a:pt x="1807" y="738"/>
                    <a:pt x="1801" y="735"/>
                    <a:pt x="1799" y="734"/>
                  </a:cubicBezTo>
                  <a:cubicBezTo>
                    <a:pt x="1801" y="733"/>
                    <a:pt x="1806" y="730"/>
                    <a:pt x="1807" y="723"/>
                  </a:cubicBezTo>
                  <a:cubicBezTo>
                    <a:pt x="1807" y="723"/>
                    <a:pt x="1804" y="722"/>
                    <a:pt x="1802" y="722"/>
                  </a:cubicBezTo>
                  <a:cubicBezTo>
                    <a:pt x="1802" y="722"/>
                    <a:pt x="1803" y="719"/>
                    <a:pt x="1802" y="717"/>
                  </a:cubicBezTo>
                  <a:cubicBezTo>
                    <a:pt x="1802" y="717"/>
                    <a:pt x="1794" y="717"/>
                    <a:pt x="1790" y="722"/>
                  </a:cubicBezTo>
                  <a:cubicBezTo>
                    <a:pt x="1786" y="717"/>
                    <a:pt x="1777" y="718"/>
                    <a:pt x="1777" y="718"/>
                  </a:cubicBezTo>
                  <a:cubicBezTo>
                    <a:pt x="1777" y="721"/>
                    <a:pt x="1778" y="724"/>
                    <a:pt x="1778" y="724"/>
                  </a:cubicBezTo>
                  <a:cubicBezTo>
                    <a:pt x="1777" y="724"/>
                    <a:pt x="1776" y="725"/>
                    <a:pt x="1775" y="725"/>
                  </a:cubicBezTo>
                  <a:cubicBezTo>
                    <a:pt x="1771" y="711"/>
                    <a:pt x="1766" y="696"/>
                    <a:pt x="1761" y="681"/>
                  </a:cubicBezTo>
                  <a:cubicBezTo>
                    <a:pt x="1757" y="672"/>
                    <a:pt x="1754" y="663"/>
                    <a:pt x="1750" y="654"/>
                  </a:cubicBezTo>
                  <a:cubicBezTo>
                    <a:pt x="1747" y="644"/>
                    <a:pt x="1742" y="635"/>
                    <a:pt x="1738" y="626"/>
                  </a:cubicBezTo>
                  <a:cubicBezTo>
                    <a:pt x="1722" y="588"/>
                    <a:pt x="1701" y="549"/>
                    <a:pt x="1677" y="511"/>
                  </a:cubicBezTo>
                  <a:cubicBezTo>
                    <a:pt x="1652" y="474"/>
                    <a:pt x="1624" y="436"/>
                    <a:pt x="1591" y="402"/>
                  </a:cubicBezTo>
                  <a:cubicBezTo>
                    <a:pt x="1559" y="367"/>
                    <a:pt x="1524" y="334"/>
                    <a:pt x="1485" y="305"/>
                  </a:cubicBezTo>
                  <a:cubicBezTo>
                    <a:pt x="1447" y="276"/>
                    <a:pt x="1406" y="250"/>
                    <a:pt x="1364" y="228"/>
                  </a:cubicBezTo>
                  <a:cubicBezTo>
                    <a:pt x="1322" y="206"/>
                    <a:pt x="1279" y="189"/>
                    <a:pt x="1236" y="175"/>
                  </a:cubicBezTo>
                  <a:cubicBezTo>
                    <a:pt x="1193" y="161"/>
                    <a:pt x="1150" y="152"/>
                    <a:pt x="1110" y="146"/>
                  </a:cubicBezTo>
                  <a:cubicBezTo>
                    <a:pt x="1099" y="144"/>
                    <a:pt x="1089" y="143"/>
                    <a:pt x="1079" y="142"/>
                  </a:cubicBezTo>
                  <a:cubicBezTo>
                    <a:pt x="1069" y="141"/>
                    <a:pt x="1060" y="139"/>
                    <a:pt x="1050" y="139"/>
                  </a:cubicBezTo>
                  <a:cubicBezTo>
                    <a:pt x="1040" y="139"/>
                    <a:pt x="1031" y="138"/>
                    <a:pt x="1021" y="137"/>
                  </a:cubicBezTo>
                  <a:cubicBezTo>
                    <a:pt x="1012" y="137"/>
                    <a:pt x="1003" y="137"/>
                    <a:pt x="994" y="137"/>
                  </a:cubicBezTo>
                  <a:cubicBezTo>
                    <a:pt x="958" y="136"/>
                    <a:pt x="925" y="139"/>
                    <a:pt x="896" y="142"/>
                  </a:cubicBezTo>
                  <a:cubicBezTo>
                    <a:pt x="867" y="146"/>
                    <a:pt x="842" y="150"/>
                    <a:pt x="822" y="154"/>
                  </a:cubicBezTo>
                  <a:cubicBezTo>
                    <a:pt x="801" y="159"/>
                    <a:pt x="785" y="163"/>
                    <a:pt x="774" y="166"/>
                  </a:cubicBezTo>
                  <a:cubicBezTo>
                    <a:pt x="770" y="167"/>
                    <a:pt x="767" y="168"/>
                    <a:pt x="764" y="169"/>
                  </a:cubicBezTo>
                  <a:cubicBezTo>
                    <a:pt x="763" y="169"/>
                    <a:pt x="761" y="169"/>
                    <a:pt x="759" y="168"/>
                  </a:cubicBezTo>
                  <a:cubicBezTo>
                    <a:pt x="743" y="166"/>
                    <a:pt x="743" y="166"/>
                    <a:pt x="743" y="166"/>
                  </a:cubicBezTo>
                  <a:cubicBezTo>
                    <a:pt x="740" y="166"/>
                    <a:pt x="737" y="165"/>
                    <a:pt x="734" y="165"/>
                  </a:cubicBezTo>
                  <a:cubicBezTo>
                    <a:pt x="730" y="165"/>
                    <a:pt x="730" y="165"/>
                    <a:pt x="730" y="165"/>
                  </a:cubicBezTo>
                  <a:cubicBezTo>
                    <a:pt x="729" y="165"/>
                    <a:pt x="727" y="165"/>
                    <a:pt x="726" y="165"/>
                  </a:cubicBezTo>
                  <a:cubicBezTo>
                    <a:pt x="725" y="166"/>
                    <a:pt x="723" y="166"/>
                    <a:pt x="722" y="166"/>
                  </a:cubicBezTo>
                  <a:cubicBezTo>
                    <a:pt x="722" y="165"/>
                    <a:pt x="723" y="165"/>
                    <a:pt x="724" y="164"/>
                  </a:cubicBezTo>
                  <a:cubicBezTo>
                    <a:pt x="726" y="163"/>
                    <a:pt x="728" y="162"/>
                    <a:pt x="730" y="161"/>
                  </a:cubicBezTo>
                  <a:cubicBezTo>
                    <a:pt x="731" y="159"/>
                    <a:pt x="733" y="158"/>
                    <a:pt x="735" y="156"/>
                  </a:cubicBezTo>
                  <a:cubicBezTo>
                    <a:pt x="739" y="154"/>
                    <a:pt x="742" y="151"/>
                    <a:pt x="745" y="147"/>
                  </a:cubicBezTo>
                  <a:cubicBezTo>
                    <a:pt x="748" y="144"/>
                    <a:pt x="751" y="140"/>
                    <a:pt x="753" y="136"/>
                  </a:cubicBezTo>
                  <a:cubicBezTo>
                    <a:pt x="756" y="132"/>
                    <a:pt x="757" y="128"/>
                    <a:pt x="759" y="123"/>
                  </a:cubicBezTo>
                  <a:cubicBezTo>
                    <a:pt x="760" y="119"/>
                    <a:pt x="761" y="115"/>
                    <a:pt x="762" y="111"/>
                  </a:cubicBezTo>
                  <a:cubicBezTo>
                    <a:pt x="763" y="107"/>
                    <a:pt x="765" y="103"/>
                    <a:pt x="766" y="99"/>
                  </a:cubicBezTo>
                  <a:cubicBezTo>
                    <a:pt x="768" y="95"/>
                    <a:pt x="770" y="91"/>
                    <a:pt x="772" y="87"/>
                  </a:cubicBezTo>
                  <a:cubicBezTo>
                    <a:pt x="778" y="76"/>
                    <a:pt x="778" y="76"/>
                    <a:pt x="778" y="76"/>
                  </a:cubicBezTo>
                  <a:cubicBezTo>
                    <a:pt x="782" y="68"/>
                    <a:pt x="786" y="60"/>
                    <a:pt x="788" y="51"/>
                  </a:cubicBezTo>
                  <a:cubicBezTo>
                    <a:pt x="790" y="47"/>
                    <a:pt x="791" y="43"/>
                    <a:pt x="791" y="38"/>
                  </a:cubicBezTo>
                  <a:cubicBezTo>
                    <a:pt x="792" y="34"/>
                    <a:pt x="792" y="29"/>
                    <a:pt x="791" y="24"/>
                  </a:cubicBezTo>
                  <a:cubicBezTo>
                    <a:pt x="791" y="20"/>
                    <a:pt x="790" y="15"/>
                    <a:pt x="788" y="11"/>
                  </a:cubicBezTo>
                  <a:cubicBezTo>
                    <a:pt x="787" y="9"/>
                    <a:pt x="785" y="7"/>
                    <a:pt x="784" y="5"/>
                  </a:cubicBezTo>
                  <a:cubicBezTo>
                    <a:pt x="783" y="4"/>
                    <a:pt x="783" y="4"/>
                    <a:pt x="783" y="4"/>
                  </a:cubicBezTo>
                  <a:cubicBezTo>
                    <a:pt x="783" y="4"/>
                    <a:pt x="783" y="4"/>
                    <a:pt x="783" y="4"/>
                  </a:cubicBezTo>
                  <a:cubicBezTo>
                    <a:pt x="783" y="4"/>
                    <a:pt x="783" y="4"/>
                    <a:pt x="783" y="4"/>
                  </a:cubicBezTo>
                  <a:cubicBezTo>
                    <a:pt x="782" y="2"/>
                    <a:pt x="782" y="2"/>
                    <a:pt x="782" y="2"/>
                  </a:cubicBezTo>
                  <a:cubicBezTo>
                    <a:pt x="782" y="2"/>
                    <a:pt x="782" y="2"/>
                    <a:pt x="782" y="2"/>
                  </a:cubicBezTo>
                  <a:cubicBezTo>
                    <a:pt x="781" y="1"/>
                    <a:pt x="781" y="1"/>
                    <a:pt x="781" y="1"/>
                  </a:cubicBezTo>
                  <a:cubicBezTo>
                    <a:pt x="780" y="0"/>
                    <a:pt x="780" y="0"/>
                    <a:pt x="780" y="0"/>
                  </a:cubicBezTo>
                  <a:cubicBezTo>
                    <a:pt x="780" y="0"/>
                    <a:pt x="780" y="0"/>
                    <a:pt x="780" y="0"/>
                  </a:cubicBezTo>
                  <a:cubicBezTo>
                    <a:pt x="777" y="3"/>
                    <a:pt x="777" y="3"/>
                    <a:pt x="777" y="3"/>
                  </a:cubicBezTo>
                  <a:cubicBezTo>
                    <a:pt x="777" y="3"/>
                    <a:pt x="777" y="3"/>
                    <a:pt x="777" y="3"/>
                  </a:cubicBezTo>
                  <a:cubicBezTo>
                    <a:pt x="778" y="4"/>
                    <a:pt x="778" y="4"/>
                    <a:pt x="778" y="4"/>
                  </a:cubicBezTo>
                  <a:cubicBezTo>
                    <a:pt x="778" y="5"/>
                    <a:pt x="778" y="5"/>
                    <a:pt x="778" y="5"/>
                  </a:cubicBezTo>
                  <a:cubicBezTo>
                    <a:pt x="779" y="5"/>
                    <a:pt x="779" y="5"/>
                    <a:pt x="779" y="5"/>
                  </a:cubicBezTo>
                  <a:cubicBezTo>
                    <a:pt x="780" y="6"/>
                    <a:pt x="780" y="6"/>
                    <a:pt x="780" y="6"/>
                  </a:cubicBezTo>
                  <a:cubicBezTo>
                    <a:pt x="780" y="7"/>
                    <a:pt x="780" y="7"/>
                    <a:pt x="780" y="7"/>
                  </a:cubicBezTo>
                  <a:cubicBezTo>
                    <a:pt x="780" y="7"/>
                    <a:pt x="780" y="7"/>
                    <a:pt x="780" y="7"/>
                  </a:cubicBezTo>
                  <a:cubicBezTo>
                    <a:pt x="780" y="7"/>
                    <a:pt x="780" y="7"/>
                    <a:pt x="780" y="7"/>
                  </a:cubicBezTo>
                  <a:cubicBezTo>
                    <a:pt x="781" y="8"/>
                    <a:pt x="781" y="8"/>
                    <a:pt x="781" y="8"/>
                  </a:cubicBezTo>
                  <a:cubicBezTo>
                    <a:pt x="782" y="9"/>
                    <a:pt x="783" y="11"/>
                    <a:pt x="784" y="13"/>
                  </a:cubicBezTo>
                  <a:cubicBezTo>
                    <a:pt x="785" y="17"/>
                    <a:pt x="786" y="21"/>
                    <a:pt x="786" y="25"/>
                  </a:cubicBezTo>
                  <a:cubicBezTo>
                    <a:pt x="787" y="29"/>
                    <a:pt x="787" y="33"/>
                    <a:pt x="786" y="37"/>
                  </a:cubicBezTo>
                  <a:cubicBezTo>
                    <a:pt x="786" y="42"/>
                    <a:pt x="785" y="46"/>
                    <a:pt x="784" y="50"/>
                  </a:cubicBezTo>
                  <a:cubicBezTo>
                    <a:pt x="778" y="66"/>
                    <a:pt x="768" y="80"/>
                    <a:pt x="761" y="96"/>
                  </a:cubicBezTo>
                  <a:cubicBezTo>
                    <a:pt x="759" y="100"/>
                    <a:pt x="757" y="105"/>
                    <a:pt x="756" y="109"/>
                  </a:cubicBezTo>
                  <a:cubicBezTo>
                    <a:pt x="754" y="113"/>
                    <a:pt x="754" y="118"/>
                    <a:pt x="752" y="121"/>
                  </a:cubicBezTo>
                  <a:cubicBezTo>
                    <a:pt x="751" y="125"/>
                    <a:pt x="749" y="129"/>
                    <a:pt x="747" y="133"/>
                  </a:cubicBezTo>
                  <a:cubicBezTo>
                    <a:pt x="745" y="136"/>
                    <a:pt x="742" y="139"/>
                    <a:pt x="740" y="142"/>
                  </a:cubicBezTo>
                  <a:cubicBezTo>
                    <a:pt x="737" y="145"/>
                    <a:pt x="734" y="148"/>
                    <a:pt x="730" y="151"/>
                  </a:cubicBezTo>
                  <a:cubicBezTo>
                    <a:pt x="729" y="152"/>
                    <a:pt x="727" y="153"/>
                    <a:pt x="725" y="154"/>
                  </a:cubicBezTo>
                  <a:cubicBezTo>
                    <a:pt x="724" y="155"/>
                    <a:pt x="722" y="157"/>
                    <a:pt x="720" y="158"/>
                  </a:cubicBezTo>
                  <a:cubicBezTo>
                    <a:pt x="715" y="161"/>
                    <a:pt x="711" y="163"/>
                    <a:pt x="706" y="166"/>
                  </a:cubicBezTo>
                  <a:cubicBezTo>
                    <a:pt x="706" y="164"/>
                    <a:pt x="705" y="163"/>
                    <a:pt x="704" y="162"/>
                  </a:cubicBezTo>
                  <a:cubicBezTo>
                    <a:pt x="702" y="161"/>
                    <a:pt x="699" y="161"/>
                    <a:pt x="698" y="163"/>
                  </a:cubicBezTo>
                  <a:cubicBezTo>
                    <a:pt x="698" y="163"/>
                    <a:pt x="698" y="163"/>
                    <a:pt x="698" y="163"/>
                  </a:cubicBezTo>
                  <a:cubicBezTo>
                    <a:pt x="697" y="163"/>
                    <a:pt x="697" y="162"/>
                    <a:pt x="696" y="162"/>
                  </a:cubicBezTo>
                  <a:cubicBezTo>
                    <a:pt x="694" y="161"/>
                    <a:pt x="692" y="161"/>
                    <a:pt x="691" y="163"/>
                  </a:cubicBezTo>
                  <a:cubicBezTo>
                    <a:pt x="690" y="164"/>
                    <a:pt x="690" y="166"/>
                    <a:pt x="691" y="168"/>
                  </a:cubicBezTo>
                  <a:cubicBezTo>
                    <a:pt x="690" y="168"/>
                    <a:pt x="689" y="168"/>
                    <a:pt x="688" y="170"/>
                  </a:cubicBezTo>
                  <a:cubicBezTo>
                    <a:pt x="687" y="171"/>
                    <a:pt x="687" y="173"/>
                    <a:pt x="688" y="174"/>
                  </a:cubicBezTo>
                  <a:cubicBezTo>
                    <a:pt x="685" y="176"/>
                    <a:pt x="681" y="177"/>
                    <a:pt x="678" y="179"/>
                  </a:cubicBezTo>
                  <a:cubicBezTo>
                    <a:pt x="658" y="189"/>
                    <a:pt x="640" y="203"/>
                    <a:pt x="623" y="217"/>
                  </a:cubicBezTo>
                  <a:cubicBezTo>
                    <a:pt x="615" y="224"/>
                    <a:pt x="606" y="231"/>
                    <a:pt x="598" y="238"/>
                  </a:cubicBezTo>
                  <a:cubicBezTo>
                    <a:pt x="594" y="241"/>
                    <a:pt x="591" y="243"/>
                    <a:pt x="587" y="245"/>
                  </a:cubicBezTo>
                  <a:cubicBezTo>
                    <a:pt x="587" y="244"/>
                    <a:pt x="587" y="242"/>
                    <a:pt x="588" y="241"/>
                  </a:cubicBezTo>
                  <a:cubicBezTo>
                    <a:pt x="588" y="236"/>
                    <a:pt x="588" y="232"/>
                    <a:pt x="589" y="227"/>
                  </a:cubicBezTo>
                  <a:cubicBezTo>
                    <a:pt x="589" y="223"/>
                    <a:pt x="589" y="218"/>
                    <a:pt x="588" y="214"/>
                  </a:cubicBezTo>
                  <a:cubicBezTo>
                    <a:pt x="588" y="214"/>
                    <a:pt x="588" y="213"/>
                    <a:pt x="588" y="213"/>
                  </a:cubicBezTo>
                  <a:cubicBezTo>
                    <a:pt x="589" y="213"/>
                    <a:pt x="589" y="213"/>
                    <a:pt x="589" y="213"/>
                  </a:cubicBezTo>
                  <a:cubicBezTo>
                    <a:pt x="589" y="212"/>
                    <a:pt x="589" y="212"/>
                    <a:pt x="589" y="212"/>
                  </a:cubicBezTo>
                  <a:cubicBezTo>
                    <a:pt x="589" y="212"/>
                    <a:pt x="589" y="212"/>
                    <a:pt x="589" y="212"/>
                  </a:cubicBezTo>
                  <a:cubicBezTo>
                    <a:pt x="589" y="211"/>
                    <a:pt x="589" y="211"/>
                    <a:pt x="589" y="211"/>
                  </a:cubicBezTo>
                  <a:cubicBezTo>
                    <a:pt x="590" y="208"/>
                    <a:pt x="590" y="205"/>
                    <a:pt x="589" y="202"/>
                  </a:cubicBezTo>
                  <a:cubicBezTo>
                    <a:pt x="589" y="199"/>
                    <a:pt x="587" y="197"/>
                    <a:pt x="585" y="195"/>
                  </a:cubicBezTo>
                  <a:cubicBezTo>
                    <a:pt x="585" y="194"/>
                    <a:pt x="585" y="194"/>
                    <a:pt x="585" y="194"/>
                  </a:cubicBezTo>
                  <a:cubicBezTo>
                    <a:pt x="583" y="188"/>
                    <a:pt x="583" y="188"/>
                    <a:pt x="583" y="188"/>
                  </a:cubicBezTo>
                  <a:cubicBezTo>
                    <a:pt x="582" y="183"/>
                    <a:pt x="581" y="179"/>
                    <a:pt x="581" y="175"/>
                  </a:cubicBezTo>
                  <a:cubicBezTo>
                    <a:pt x="580" y="171"/>
                    <a:pt x="579" y="167"/>
                    <a:pt x="579" y="163"/>
                  </a:cubicBezTo>
                  <a:cubicBezTo>
                    <a:pt x="579" y="159"/>
                    <a:pt x="579" y="155"/>
                    <a:pt x="580" y="151"/>
                  </a:cubicBezTo>
                  <a:cubicBezTo>
                    <a:pt x="581" y="146"/>
                    <a:pt x="582" y="143"/>
                    <a:pt x="584" y="139"/>
                  </a:cubicBezTo>
                  <a:cubicBezTo>
                    <a:pt x="585" y="135"/>
                    <a:pt x="587" y="131"/>
                    <a:pt x="589" y="127"/>
                  </a:cubicBezTo>
                  <a:cubicBezTo>
                    <a:pt x="592" y="124"/>
                    <a:pt x="594" y="120"/>
                    <a:pt x="597" y="117"/>
                  </a:cubicBezTo>
                  <a:cubicBezTo>
                    <a:pt x="599" y="113"/>
                    <a:pt x="602" y="110"/>
                    <a:pt x="604" y="106"/>
                  </a:cubicBezTo>
                  <a:cubicBezTo>
                    <a:pt x="607" y="103"/>
                    <a:pt x="610" y="99"/>
                    <a:pt x="611" y="95"/>
                  </a:cubicBezTo>
                  <a:cubicBezTo>
                    <a:pt x="613" y="90"/>
                    <a:pt x="613" y="85"/>
                    <a:pt x="612" y="80"/>
                  </a:cubicBezTo>
                  <a:cubicBezTo>
                    <a:pt x="612" y="76"/>
                    <a:pt x="610" y="72"/>
                    <a:pt x="609" y="68"/>
                  </a:cubicBezTo>
                  <a:cubicBezTo>
                    <a:pt x="607" y="65"/>
                    <a:pt x="607" y="65"/>
                    <a:pt x="607" y="65"/>
                  </a:cubicBezTo>
                  <a:cubicBezTo>
                    <a:pt x="607" y="64"/>
                    <a:pt x="607" y="64"/>
                    <a:pt x="607" y="64"/>
                  </a:cubicBezTo>
                  <a:cubicBezTo>
                    <a:pt x="609" y="67"/>
                    <a:pt x="611" y="69"/>
                    <a:pt x="614" y="69"/>
                  </a:cubicBezTo>
                  <a:cubicBezTo>
                    <a:pt x="620" y="70"/>
                    <a:pt x="625" y="66"/>
                    <a:pt x="626" y="59"/>
                  </a:cubicBezTo>
                  <a:cubicBezTo>
                    <a:pt x="627" y="54"/>
                    <a:pt x="624" y="50"/>
                    <a:pt x="620" y="48"/>
                  </a:cubicBezTo>
                  <a:cubicBezTo>
                    <a:pt x="620" y="48"/>
                    <a:pt x="620" y="48"/>
                    <a:pt x="620" y="48"/>
                  </a:cubicBezTo>
                  <a:cubicBezTo>
                    <a:pt x="624" y="47"/>
                    <a:pt x="628" y="43"/>
                    <a:pt x="629" y="38"/>
                  </a:cubicBezTo>
                  <a:cubicBezTo>
                    <a:pt x="630" y="32"/>
                    <a:pt x="626" y="27"/>
                    <a:pt x="620" y="26"/>
                  </a:cubicBezTo>
                  <a:cubicBezTo>
                    <a:pt x="617" y="26"/>
                    <a:pt x="614" y="27"/>
                    <a:pt x="612" y="29"/>
                  </a:cubicBezTo>
                  <a:cubicBezTo>
                    <a:pt x="612" y="23"/>
                    <a:pt x="609" y="18"/>
                    <a:pt x="603" y="18"/>
                  </a:cubicBezTo>
                  <a:cubicBezTo>
                    <a:pt x="598" y="17"/>
                    <a:pt x="592" y="21"/>
                    <a:pt x="592" y="27"/>
                  </a:cubicBezTo>
                  <a:cubicBezTo>
                    <a:pt x="591" y="29"/>
                    <a:pt x="591" y="30"/>
                    <a:pt x="592" y="31"/>
                  </a:cubicBezTo>
                  <a:cubicBezTo>
                    <a:pt x="592" y="31"/>
                    <a:pt x="591" y="31"/>
                    <a:pt x="591" y="31"/>
                  </a:cubicBezTo>
                  <a:cubicBezTo>
                    <a:pt x="585" y="30"/>
                    <a:pt x="580" y="35"/>
                    <a:pt x="579" y="41"/>
                  </a:cubicBezTo>
                  <a:cubicBezTo>
                    <a:pt x="579" y="47"/>
                    <a:pt x="582" y="52"/>
                    <a:pt x="588" y="53"/>
                  </a:cubicBezTo>
                  <a:cubicBezTo>
                    <a:pt x="588" y="53"/>
                    <a:pt x="589" y="53"/>
                    <a:pt x="589" y="53"/>
                  </a:cubicBezTo>
                  <a:cubicBezTo>
                    <a:pt x="588" y="54"/>
                    <a:pt x="588" y="56"/>
                    <a:pt x="587" y="58"/>
                  </a:cubicBezTo>
                  <a:cubicBezTo>
                    <a:pt x="586" y="64"/>
                    <a:pt x="590" y="69"/>
                    <a:pt x="596" y="70"/>
                  </a:cubicBezTo>
                  <a:cubicBezTo>
                    <a:pt x="599" y="71"/>
                    <a:pt x="602" y="70"/>
                    <a:pt x="604" y="68"/>
                  </a:cubicBezTo>
                  <a:cubicBezTo>
                    <a:pt x="604" y="69"/>
                    <a:pt x="604" y="69"/>
                    <a:pt x="604" y="69"/>
                  </a:cubicBezTo>
                  <a:cubicBezTo>
                    <a:pt x="606" y="73"/>
                    <a:pt x="607" y="77"/>
                    <a:pt x="608" y="81"/>
                  </a:cubicBezTo>
                  <a:cubicBezTo>
                    <a:pt x="608" y="85"/>
                    <a:pt x="608" y="89"/>
                    <a:pt x="606" y="93"/>
                  </a:cubicBezTo>
                  <a:cubicBezTo>
                    <a:pt x="605" y="97"/>
                    <a:pt x="603" y="100"/>
                    <a:pt x="600" y="103"/>
                  </a:cubicBezTo>
                  <a:cubicBezTo>
                    <a:pt x="598" y="107"/>
                    <a:pt x="595" y="110"/>
                    <a:pt x="592" y="114"/>
                  </a:cubicBezTo>
                  <a:cubicBezTo>
                    <a:pt x="589" y="117"/>
                    <a:pt x="587" y="121"/>
                    <a:pt x="585" y="124"/>
                  </a:cubicBezTo>
                  <a:cubicBezTo>
                    <a:pt x="582" y="128"/>
                    <a:pt x="580" y="132"/>
                    <a:pt x="578" y="136"/>
                  </a:cubicBezTo>
                  <a:cubicBezTo>
                    <a:pt x="577" y="140"/>
                    <a:pt x="575" y="145"/>
                    <a:pt x="574" y="149"/>
                  </a:cubicBezTo>
                  <a:cubicBezTo>
                    <a:pt x="573" y="154"/>
                    <a:pt x="573" y="158"/>
                    <a:pt x="573" y="163"/>
                  </a:cubicBezTo>
                  <a:cubicBezTo>
                    <a:pt x="573" y="167"/>
                    <a:pt x="573" y="172"/>
                    <a:pt x="574" y="176"/>
                  </a:cubicBezTo>
                  <a:cubicBezTo>
                    <a:pt x="574" y="180"/>
                    <a:pt x="575" y="183"/>
                    <a:pt x="576" y="187"/>
                  </a:cubicBezTo>
                  <a:cubicBezTo>
                    <a:pt x="575" y="186"/>
                    <a:pt x="574" y="186"/>
                    <a:pt x="573" y="185"/>
                  </a:cubicBezTo>
                  <a:cubicBezTo>
                    <a:pt x="567" y="182"/>
                    <a:pt x="567" y="182"/>
                    <a:pt x="567" y="182"/>
                  </a:cubicBezTo>
                  <a:cubicBezTo>
                    <a:pt x="566" y="182"/>
                    <a:pt x="566" y="182"/>
                    <a:pt x="566" y="182"/>
                  </a:cubicBezTo>
                  <a:cubicBezTo>
                    <a:pt x="566" y="182"/>
                    <a:pt x="566" y="182"/>
                    <a:pt x="566" y="182"/>
                  </a:cubicBezTo>
                  <a:cubicBezTo>
                    <a:pt x="565" y="181"/>
                    <a:pt x="565" y="181"/>
                    <a:pt x="565" y="181"/>
                  </a:cubicBezTo>
                  <a:cubicBezTo>
                    <a:pt x="564" y="180"/>
                    <a:pt x="564" y="180"/>
                    <a:pt x="564" y="180"/>
                  </a:cubicBezTo>
                  <a:cubicBezTo>
                    <a:pt x="561" y="179"/>
                    <a:pt x="561" y="179"/>
                    <a:pt x="561" y="179"/>
                  </a:cubicBezTo>
                  <a:cubicBezTo>
                    <a:pt x="558" y="177"/>
                    <a:pt x="558" y="177"/>
                    <a:pt x="558" y="177"/>
                  </a:cubicBezTo>
                  <a:cubicBezTo>
                    <a:pt x="558" y="176"/>
                    <a:pt x="558" y="176"/>
                    <a:pt x="558" y="176"/>
                  </a:cubicBezTo>
                  <a:cubicBezTo>
                    <a:pt x="557" y="176"/>
                    <a:pt x="557" y="176"/>
                    <a:pt x="557" y="176"/>
                  </a:cubicBezTo>
                  <a:cubicBezTo>
                    <a:pt x="557" y="176"/>
                    <a:pt x="557" y="176"/>
                    <a:pt x="557" y="176"/>
                  </a:cubicBezTo>
                  <a:cubicBezTo>
                    <a:pt x="557" y="176"/>
                    <a:pt x="557" y="176"/>
                    <a:pt x="557" y="176"/>
                  </a:cubicBezTo>
                  <a:cubicBezTo>
                    <a:pt x="555" y="175"/>
                    <a:pt x="555" y="175"/>
                    <a:pt x="555" y="175"/>
                  </a:cubicBezTo>
                  <a:cubicBezTo>
                    <a:pt x="554" y="173"/>
                    <a:pt x="552" y="172"/>
                    <a:pt x="550" y="170"/>
                  </a:cubicBezTo>
                  <a:cubicBezTo>
                    <a:pt x="549" y="169"/>
                    <a:pt x="549" y="169"/>
                    <a:pt x="549" y="169"/>
                  </a:cubicBezTo>
                  <a:cubicBezTo>
                    <a:pt x="548" y="168"/>
                    <a:pt x="548" y="168"/>
                    <a:pt x="548" y="168"/>
                  </a:cubicBezTo>
                  <a:cubicBezTo>
                    <a:pt x="544" y="163"/>
                    <a:pt x="544" y="163"/>
                    <a:pt x="544" y="163"/>
                  </a:cubicBezTo>
                  <a:cubicBezTo>
                    <a:pt x="542" y="161"/>
                    <a:pt x="542" y="161"/>
                    <a:pt x="542" y="161"/>
                  </a:cubicBezTo>
                  <a:cubicBezTo>
                    <a:pt x="542" y="161"/>
                    <a:pt x="542" y="161"/>
                    <a:pt x="542" y="160"/>
                  </a:cubicBezTo>
                  <a:cubicBezTo>
                    <a:pt x="540" y="158"/>
                    <a:pt x="539" y="156"/>
                    <a:pt x="538" y="154"/>
                  </a:cubicBezTo>
                  <a:cubicBezTo>
                    <a:pt x="537" y="153"/>
                    <a:pt x="537" y="153"/>
                    <a:pt x="537" y="153"/>
                  </a:cubicBezTo>
                  <a:cubicBezTo>
                    <a:pt x="536" y="152"/>
                    <a:pt x="536" y="152"/>
                    <a:pt x="536" y="152"/>
                  </a:cubicBezTo>
                  <a:cubicBezTo>
                    <a:pt x="535" y="148"/>
                    <a:pt x="535" y="148"/>
                    <a:pt x="535" y="148"/>
                  </a:cubicBezTo>
                  <a:cubicBezTo>
                    <a:pt x="534" y="147"/>
                    <a:pt x="533" y="144"/>
                    <a:pt x="532" y="142"/>
                  </a:cubicBezTo>
                  <a:cubicBezTo>
                    <a:pt x="530" y="135"/>
                    <a:pt x="530" y="135"/>
                    <a:pt x="530" y="135"/>
                  </a:cubicBezTo>
                  <a:cubicBezTo>
                    <a:pt x="530" y="135"/>
                    <a:pt x="530" y="135"/>
                    <a:pt x="530" y="135"/>
                  </a:cubicBezTo>
                  <a:cubicBezTo>
                    <a:pt x="530" y="135"/>
                    <a:pt x="530" y="135"/>
                    <a:pt x="530" y="135"/>
                  </a:cubicBezTo>
                  <a:cubicBezTo>
                    <a:pt x="530" y="134"/>
                    <a:pt x="530" y="134"/>
                    <a:pt x="530" y="134"/>
                  </a:cubicBezTo>
                  <a:cubicBezTo>
                    <a:pt x="530" y="132"/>
                    <a:pt x="530" y="132"/>
                    <a:pt x="530" y="132"/>
                  </a:cubicBezTo>
                  <a:cubicBezTo>
                    <a:pt x="529" y="129"/>
                    <a:pt x="529" y="129"/>
                    <a:pt x="529" y="129"/>
                  </a:cubicBezTo>
                  <a:cubicBezTo>
                    <a:pt x="529" y="127"/>
                    <a:pt x="529" y="124"/>
                    <a:pt x="529" y="122"/>
                  </a:cubicBezTo>
                  <a:cubicBezTo>
                    <a:pt x="529" y="117"/>
                    <a:pt x="529" y="117"/>
                    <a:pt x="529" y="117"/>
                  </a:cubicBezTo>
                  <a:cubicBezTo>
                    <a:pt x="529" y="117"/>
                    <a:pt x="529" y="117"/>
                    <a:pt x="529" y="117"/>
                  </a:cubicBezTo>
                  <a:cubicBezTo>
                    <a:pt x="525" y="117"/>
                    <a:pt x="525" y="117"/>
                    <a:pt x="525" y="117"/>
                  </a:cubicBezTo>
                  <a:cubicBezTo>
                    <a:pt x="524" y="122"/>
                    <a:pt x="524" y="122"/>
                    <a:pt x="524" y="122"/>
                  </a:cubicBezTo>
                  <a:cubicBezTo>
                    <a:pt x="524" y="122"/>
                    <a:pt x="524" y="122"/>
                    <a:pt x="524" y="122"/>
                  </a:cubicBezTo>
                  <a:cubicBezTo>
                    <a:pt x="524" y="125"/>
                    <a:pt x="524" y="127"/>
                    <a:pt x="525" y="130"/>
                  </a:cubicBezTo>
                  <a:cubicBezTo>
                    <a:pt x="525" y="133"/>
                    <a:pt x="525" y="133"/>
                    <a:pt x="525" y="133"/>
                  </a:cubicBezTo>
                  <a:cubicBezTo>
                    <a:pt x="525" y="135"/>
                    <a:pt x="525" y="135"/>
                    <a:pt x="525" y="135"/>
                  </a:cubicBezTo>
                  <a:cubicBezTo>
                    <a:pt x="526" y="136"/>
                    <a:pt x="526" y="136"/>
                    <a:pt x="526" y="136"/>
                  </a:cubicBezTo>
                  <a:cubicBezTo>
                    <a:pt x="526" y="136"/>
                    <a:pt x="526" y="136"/>
                    <a:pt x="526" y="136"/>
                  </a:cubicBezTo>
                  <a:cubicBezTo>
                    <a:pt x="526" y="136"/>
                    <a:pt x="526" y="136"/>
                    <a:pt x="526" y="136"/>
                  </a:cubicBezTo>
                  <a:cubicBezTo>
                    <a:pt x="526" y="136"/>
                    <a:pt x="526" y="136"/>
                    <a:pt x="526" y="136"/>
                  </a:cubicBezTo>
                  <a:cubicBezTo>
                    <a:pt x="526" y="137"/>
                    <a:pt x="526" y="137"/>
                    <a:pt x="526" y="137"/>
                  </a:cubicBezTo>
                  <a:cubicBezTo>
                    <a:pt x="528" y="144"/>
                    <a:pt x="528" y="144"/>
                    <a:pt x="528" y="144"/>
                  </a:cubicBezTo>
                  <a:cubicBezTo>
                    <a:pt x="528" y="146"/>
                    <a:pt x="529" y="148"/>
                    <a:pt x="530" y="151"/>
                  </a:cubicBezTo>
                  <a:cubicBezTo>
                    <a:pt x="531" y="154"/>
                    <a:pt x="531" y="154"/>
                    <a:pt x="531" y="154"/>
                  </a:cubicBezTo>
                  <a:cubicBezTo>
                    <a:pt x="532" y="156"/>
                    <a:pt x="532" y="156"/>
                    <a:pt x="532" y="156"/>
                  </a:cubicBezTo>
                  <a:cubicBezTo>
                    <a:pt x="533" y="157"/>
                    <a:pt x="533" y="157"/>
                    <a:pt x="533" y="157"/>
                  </a:cubicBezTo>
                  <a:cubicBezTo>
                    <a:pt x="534" y="159"/>
                    <a:pt x="535" y="161"/>
                    <a:pt x="537" y="163"/>
                  </a:cubicBezTo>
                  <a:cubicBezTo>
                    <a:pt x="537" y="164"/>
                    <a:pt x="537" y="164"/>
                    <a:pt x="538" y="165"/>
                  </a:cubicBezTo>
                  <a:cubicBezTo>
                    <a:pt x="541" y="169"/>
                    <a:pt x="541" y="169"/>
                    <a:pt x="541" y="169"/>
                  </a:cubicBezTo>
                  <a:cubicBezTo>
                    <a:pt x="543" y="172"/>
                    <a:pt x="543" y="172"/>
                    <a:pt x="543" y="172"/>
                  </a:cubicBezTo>
                  <a:cubicBezTo>
                    <a:pt x="544" y="173"/>
                    <a:pt x="544" y="173"/>
                    <a:pt x="544" y="173"/>
                  </a:cubicBezTo>
                  <a:cubicBezTo>
                    <a:pt x="545" y="174"/>
                    <a:pt x="545" y="174"/>
                    <a:pt x="545" y="174"/>
                  </a:cubicBezTo>
                  <a:cubicBezTo>
                    <a:pt x="545" y="174"/>
                    <a:pt x="545" y="174"/>
                    <a:pt x="545" y="174"/>
                  </a:cubicBezTo>
                  <a:cubicBezTo>
                    <a:pt x="545" y="174"/>
                    <a:pt x="545" y="174"/>
                    <a:pt x="545" y="174"/>
                  </a:cubicBezTo>
                  <a:cubicBezTo>
                    <a:pt x="546" y="175"/>
                    <a:pt x="546" y="175"/>
                    <a:pt x="546" y="175"/>
                  </a:cubicBezTo>
                  <a:cubicBezTo>
                    <a:pt x="548" y="177"/>
                    <a:pt x="549" y="178"/>
                    <a:pt x="551" y="180"/>
                  </a:cubicBezTo>
                  <a:cubicBezTo>
                    <a:pt x="553" y="181"/>
                    <a:pt x="553" y="181"/>
                    <a:pt x="553" y="181"/>
                  </a:cubicBezTo>
                  <a:cubicBezTo>
                    <a:pt x="553" y="182"/>
                    <a:pt x="553" y="182"/>
                    <a:pt x="553" y="182"/>
                  </a:cubicBezTo>
                  <a:cubicBezTo>
                    <a:pt x="554" y="182"/>
                    <a:pt x="554" y="182"/>
                    <a:pt x="554" y="182"/>
                  </a:cubicBezTo>
                  <a:cubicBezTo>
                    <a:pt x="557" y="184"/>
                    <a:pt x="557" y="184"/>
                    <a:pt x="557" y="184"/>
                  </a:cubicBezTo>
                  <a:cubicBezTo>
                    <a:pt x="560" y="186"/>
                    <a:pt x="560" y="186"/>
                    <a:pt x="560" y="186"/>
                  </a:cubicBezTo>
                  <a:cubicBezTo>
                    <a:pt x="562" y="187"/>
                    <a:pt x="562" y="187"/>
                    <a:pt x="562" y="187"/>
                  </a:cubicBezTo>
                  <a:cubicBezTo>
                    <a:pt x="562" y="188"/>
                    <a:pt x="562" y="188"/>
                    <a:pt x="562" y="188"/>
                  </a:cubicBezTo>
                  <a:cubicBezTo>
                    <a:pt x="563" y="188"/>
                    <a:pt x="563" y="188"/>
                    <a:pt x="563" y="188"/>
                  </a:cubicBezTo>
                  <a:cubicBezTo>
                    <a:pt x="563" y="188"/>
                    <a:pt x="563" y="188"/>
                    <a:pt x="563" y="188"/>
                  </a:cubicBezTo>
                  <a:cubicBezTo>
                    <a:pt x="563" y="188"/>
                    <a:pt x="563" y="188"/>
                    <a:pt x="563" y="188"/>
                  </a:cubicBezTo>
                  <a:cubicBezTo>
                    <a:pt x="570" y="192"/>
                    <a:pt x="570" y="192"/>
                    <a:pt x="570" y="192"/>
                  </a:cubicBezTo>
                  <a:cubicBezTo>
                    <a:pt x="572" y="193"/>
                    <a:pt x="573" y="194"/>
                    <a:pt x="575" y="195"/>
                  </a:cubicBezTo>
                  <a:cubicBezTo>
                    <a:pt x="576" y="196"/>
                    <a:pt x="577" y="196"/>
                    <a:pt x="577" y="197"/>
                  </a:cubicBezTo>
                  <a:cubicBezTo>
                    <a:pt x="578" y="198"/>
                    <a:pt x="578" y="198"/>
                    <a:pt x="578" y="198"/>
                  </a:cubicBezTo>
                  <a:cubicBezTo>
                    <a:pt x="578" y="198"/>
                    <a:pt x="578" y="198"/>
                    <a:pt x="578" y="198"/>
                  </a:cubicBezTo>
                  <a:cubicBezTo>
                    <a:pt x="578" y="198"/>
                    <a:pt x="578" y="198"/>
                    <a:pt x="578" y="198"/>
                  </a:cubicBezTo>
                  <a:cubicBezTo>
                    <a:pt x="579" y="202"/>
                    <a:pt x="579" y="202"/>
                    <a:pt x="579" y="202"/>
                  </a:cubicBezTo>
                  <a:cubicBezTo>
                    <a:pt x="580" y="205"/>
                    <a:pt x="580" y="205"/>
                    <a:pt x="580" y="205"/>
                  </a:cubicBezTo>
                  <a:cubicBezTo>
                    <a:pt x="580" y="206"/>
                    <a:pt x="580" y="207"/>
                    <a:pt x="580" y="208"/>
                  </a:cubicBezTo>
                  <a:cubicBezTo>
                    <a:pt x="581" y="210"/>
                    <a:pt x="581" y="212"/>
                    <a:pt x="581" y="214"/>
                  </a:cubicBezTo>
                  <a:cubicBezTo>
                    <a:pt x="581" y="218"/>
                    <a:pt x="581" y="223"/>
                    <a:pt x="581" y="227"/>
                  </a:cubicBezTo>
                  <a:cubicBezTo>
                    <a:pt x="581" y="231"/>
                    <a:pt x="580" y="235"/>
                    <a:pt x="580" y="240"/>
                  </a:cubicBezTo>
                  <a:cubicBezTo>
                    <a:pt x="579" y="243"/>
                    <a:pt x="579" y="247"/>
                    <a:pt x="578" y="250"/>
                  </a:cubicBezTo>
                  <a:cubicBezTo>
                    <a:pt x="576" y="252"/>
                    <a:pt x="573" y="253"/>
                    <a:pt x="570" y="254"/>
                  </a:cubicBezTo>
                  <a:cubicBezTo>
                    <a:pt x="560" y="258"/>
                    <a:pt x="550" y="261"/>
                    <a:pt x="539" y="262"/>
                  </a:cubicBezTo>
                  <a:cubicBezTo>
                    <a:pt x="534" y="263"/>
                    <a:pt x="529" y="264"/>
                    <a:pt x="523" y="264"/>
                  </a:cubicBezTo>
                  <a:cubicBezTo>
                    <a:pt x="518" y="264"/>
                    <a:pt x="513" y="264"/>
                    <a:pt x="507" y="264"/>
                  </a:cubicBezTo>
                  <a:cubicBezTo>
                    <a:pt x="506" y="264"/>
                    <a:pt x="505" y="264"/>
                    <a:pt x="504" y="264"/>
                  </a:cubicBezTo>
                  <a:cubicBezTo>
                    <a:pt x="514" y="259"/>
                    <a:pt x="514" y="259"/>
                    <a:pt x="514" y="259"/>
                  </a:cubicBezTo>
                  <a:cubicBezTo>
                    <a:pt x="516" y="258"/>
                    <a:pt x="519" y="256"/>
                    <a:pt x="521" y="255"/>
                  </a:cubicBezTo>
                  <a:cubicBezTo>
                    <a:pt x="523" y="254"/>
                    <a:pt x="525" y="252"/>
                    <a:pt x="527" y="250"/>
                  </a:cubicBezTo>
                  <a:cubicBezTo>
                    <a:pt x="531" y="247"/>
                    <a:pt x="535" y="243"/>
                    <a:pt x="537" y="239"/>
                  </a:cubicBezTo>
                  <a:cubicBezTo>
                    <a:pt x="554" y="228"/>
                    <a:pt x="554" y="228"/>
                    <a:pt x="554" y="228"/>
                  </a:cubicBezTo>
                  <a:cubicBezTo>
                    <a:pt x="552" y="224"/>
                    <a:pt x="552" y="224"/>
                    <a:pt x="552" y="224"/>
                  </a:cubicBezTo>
                  <a:cubicBezTo>
                    <a:pt x="540" y="232"/>
                    <a:pt x="540" y="232"/>
                    <a:pt x="540" y="232"/>
                  </a:cubicBezTo>
                  <a:cubicBezTo>
                    <a:pt x="540" y="231"/>
                    <a:pt x="540" y="230"/>
                    <a:pt x="540" y="230"/>
                  </a:cubicBezTo>
                  <a:cubicBezTo>
                    <a:pt x="541" y="227"/>
                    <a:pt x="541" y="225"/>
                    <a:pt x="541" y="222"/>
                  </a:cubicBezTo>
                  <a:cubicBezTo>
                    <a:pt x="541" y="219"/>
                    <a:pt x="541" y="217"/>
                    <a:pt x="541" y="214"/>
                  </a:cubicBezTo>
                  <a:cubicBezTo>
                    <a:pt x="540" y="177"/>
                    <a:pt x="540" y="177"/>
                    <a:pt x="540" y="177"/>
                  </a:cubicBezTo>
                  <a:cubicBezTo>
                    <a:pt x="540" y="177"/>
                    <a:pt x="540" y="177"/>
                    <a:pt x="540" y="177"/>
                  </a:cubicBezTo>
                  <a:cubicBezTo>
                    <a:pt x="536" y="177"/>
                    <a:pt x="536" y="177"/>
                    <a:pt x="536" y="177"/>
                  </a:cubicBezTo>
                  <a:cubicBezTo>
                    <a:pt x="536" y="207"/>
                    <a:pt x="536" y="207"/>
                    <a:pt x="536" y="207"/>
                  </a:cubicBezTo>
                  <a:cubicBezTo>
                    <a:pt x="536" y="214"/>
                    <a:pt x="536" y="214"/>
                    <a:pt x="536" y="214"/>
                  </a:cubicBezTo>
                  <a:cubicBezTo>
                    <a:pt x="536" y="217"/>
                    <a:pt x="536" y="219"/>
                    <a:pt x="536" y="222"/>
                  </a:cubicBezTo>
                  <a:cubicBezTo>
                    <a:pt x="535" y="224"/>
                    <a:pt x="535" y="226"/>
                    <a:pt x="534" y="229"/>
                  </a:cubicBezTo>
                  <a:cubicBezTo>
                    <a:pt x="534" y="231"/>
                    <a:pt x="533" y="233"/>
                    <a:pt x="532" y="235"/>
                  </a:cubicBezTo>
                  <a:cubicBezTo>
                    <a:pt x="532" y="236"/>
                    <a:pt x="531" y="237"/>
                    <a:pt x="531" y="237"/>
                  </a:cubicBezTo>
                  <a:cubicBezTo>
                    <a:pt x="495" y="259"/>
                    <a:pt x="495" y="259"/>
                    <a:pt x="495" y="259"/>
                  </a:cubicBezTo>
                  <a:cubicBezTo>
                    <a:pt x="488" y="263"/>
                    <a:pt x="488" y="263"/>
                    <a:pt x="488" y="263"/>
                  </a:cubicBezTo>
                  <a:cubicBezTo>
                    <a:pt x="486" y="263"/>
                    <a:pt x="484" y="263"/>
                    <a:pt x="482" y="264"/>
                  </a:cubicBezTo>
                  <a:cubicBezTo>
                    <a:pt x="479" y="264"/>
                    <a:pt x="476" y="266"/>
                    <a:pt x="473" y="267"/>
                  </a:cubicBezTo>
                  <a:cubicBezTo>
                    <a:pt x="468" y="270"/>
                    <a:pt x="464" y="275"/>
                    <a:pt x="460" y="279"/>
                  </a:cubicBezTo>
                  <a:cubicBezTo>
                    <a:pt x="458" y="281"/>
                    <a:pt x="456" y="282"/>
                    <a:pt x="454" y="284"/>
                  </a:cubicBezTo>
                  <a:cubicBezTo>
                    <a:pt x="454" y="284"/>
                    <a:pt x="453" y="285"/>
                    <a:pt x="453" y="285"/>
                  </a:cubicBezTo>
                  <a:cubicBezTo>
                    <a:pt x="453" y="285"/>
                    <a:pt x="453" y="285"/>
                    <a:pt x="453" y="285"/>
                  </a:cubicBezTo>
                  <a:cubicBezTo>
                    <a:pt x="452" y="285"/>
                    <a:pt x="452" y="285"/>
                    <a:pt x="452" y="285"/>
                  </a:cubicBezTo>
                  <a:cubicBezTo>
                    <a:pt x="452" y="285"/>
                    <a:pt x="452" y="285"/>
                    <a:pt x="452" y="285"/>
                  </a:cubicBezTo>
                  <a:cubicBezTo>
                    <a:pt x="452" y="285"/>
                    <a:pt x="452" y="284"/>
                    <a:pt x="452" y="283"/>
                  </a:cubicBezTo>
                  <a:cubicBezTo>
                    <a:pt x="451" y="280"/>
                    <a:pt x="449" y="278"/>
                    <a:pt x="448" y="275"/>
                  </a:cubicBezTo>
                  <a:cubicBezTo>
                    <a:pt x="447" y="274"/>
                    <a:pt x="446" y="273"/>
                    <a:pt x="445" y="271"/>
                  </a:cubicBezTo>
                  <a:cubicBezTo>
                    <a:pt x="445" y="271"/>
                    <a:pt x="444" y="269"/>
                    <a:pt x="443" y="268"/>
                  </a:cubicBezTo>
                  <a:cubicBezTo>
                    <a:pt x="442" y="266"/>
                    <a:pt x="440" y="263"/>
                    <a:pt x="439" y="261"/>
                  </a:cubicBezTo>
                  <a:cubicBezTo>
                    <a:pt x="438" y="258"/>
                    <a:pt x="437" y="256"/>
                    <a:pt x="437" y="254"/>
                  </a:cubicBezTo>
                  <a:cubicBezTo>
                    <a:pt x="437" y="252"/>
                    <a:pt x="436" y="251"/>
                    <a:pt x="437" y="250"/>
                  </a:cubicBezTo>
                  <a:cubicBezTo>
                    <a:pt x="437" y="249"/>
                    <a:pt x="437" y="248"/>
                    <a:pt x="437" y="246"/>
                  </a:cubicBezTo>
                  <a:cubicBezTo>
                    <a:pt x="437" y="244"/>
                    <a:pt x="438" y="241"/>
                    <a:pt x="439" y="239"/>
                  </a:cubicBezTo>
                  <a:cubicBezTo>
                    <a:pt x="441" y="230"/>
                    <a:pt x="441" y="230"/>
                    <a:pt x="441" y="230"/>
                  </a:cubicBezTo>
                  <a:cubicBezTo>
                    <a:pt x="442" y="228"/>
                    <a:pt x="443" y="225"/>
                    <a:pt x="444" y="222"/>
                  </a:cubicBezTo>
                  <a:cubicBezTo>
                    <a:pt x="444" y="219"/>
                    <a:pt x="445" y="216"/>
                    <a:pt x="445" y="214"/>
                  </a:cubicBezTo>
                  <a:cubicBezTo>
                    <a:pt x="446" y="211"/>
                    <a:pt x="446" y="208"/>
                    <a:pt x="446" y="205"/>
                  </a:cubicBezTo>
                  <a:cubicBezTo>
                    <a:pt x="447" y="202"/>
                    <a:pt x="447" y="199"/>
                    <a:pt x="447" y="196"/>
                  </a:cubicBezTo>
                  <a:cubicBezTo>
                    <a:pt x="447" y="193"/>
                    <a:pt x="446" y="190"/>
                    <a:pt x="446" y="187"/>
                  </a:cubicBezTo>
                  <a:cubicBezTo>
                    <a:pt x="446" y="184"/>
                    <a:pt x="445" y="182"/>
                    <a:pt x="444" y="179"/>
                  </a:cubicBezTo>
                  <a:cubicBezTo>
                    <a:pt x="444" y="177"/>
                    <a:pt x="444" y="176"/>
                    <a:pt x="443" y="174"/>
                  </a:cubicBezTo>
                  <a:cubicBezTo>
                    <a:pt x="442" y="170"/>
                    <a:pt x="442" y="170"/>
                    <a:pt x="442" y="170"/>
                  </a:cubicBezTo>
                  <a:cubicBezTo>
                    <a:pt x="440" y="166"/>
                    <a:pt x="440" y="166"/>
                    <a:pt x="440" y="166"/>
                  </a:cubicBezTo>
                  <a:cubicBezTo>
                    <a:pt x="439" y="165"/>
                    <a:pt x="439" y="164"/>
                    <a:pt x="438" y="162"/>
                  </a:cubicBezTo>
                  <a:cubicBezTo>
                    <a:pt x="438" y="162"/>
                    <a:pt x="438" y="162"/>
                    <a:pt x="438" y="162"/>
                  </a:cubicBezTo>
                  <a:cubicBezTo>
                    <a:pt x="438" y="162"/>
                    <a:pt x="438" y="162"/>
                    <a:pt x="438" y="162"/>
                  </a:cubicBezTo>
                  <a:cubicBezTo>
                    <a:pt x="437" y="160"/>
                    <a:pt x="437" y="160"/>
                    <a:pt x="437" y="160"/>
                  </a:cubicBezTo>
                  <a:cubicBezTo>
                    <a:pt x="436" y="159"/>
                    <a:pt x="436" y="159"/>
                    <a:pt x="436" y="159"/>
                  </a:cubicBezTo>
                  <a:cubicBezTo>
                    <a:pt x="436" y="159"/>
                    <a:pt x="436" y="159"/>
                    <a:pt x="436" y="158"/>
                  </a:cubicBezTo>
                  <a:cubicBezTo>
                    <a:pt x="438" y="159"/>
                    <a:pt x="441" y="159"/>
                    <a:pt x="445" y="158"/>
                  </a:cubicBezTo>
                  <a:cubicBezTo>
                    <a:pt x="445" y="158"/>
                    <a:pt x="444" y="155"/>
                    <a:pt x="443" y="153"/>
                  </a:cubicBezTo>
                  <a:cubicBezTo>
                    <a:pt x="443" y="153"/>
                    <a:pt x="447" y="152"/>
                    <a:pt x="449" y="150"/>
                  </a:cubicBezTo>
                  <a:cubicBezTo>
                    <a:pt x="449" y="150"/>
                    <a:pt x="444" y="142"/>
                    <a:pt x="437" y="142"/>
                  </a:cubicBezTo>
                  <a:cubicBezTo>
                    <a:pt x="439" y="135"/>
                    <a:pt x="433" y="128"/>
                    <a:pt x="433" y="128"/>
                  </a:cubicBezTo>
                  <a:cubicBezTo>
                    <a:pt x="431" y="129"/>
                    <a:pt x="429" y="132"/>
                    <a:pt x="429" y="132"/>
                  </a:cubicBezTo>
                  <a:cubicBezTo>
                    <a:pt x="427" y="130"/>
                    <a:pt x="425" y="128"/>
                    <a:pt x="425" y="128"/>
                  </a:cubicBezTo>
                  <a:cubicBezTo>
                    <a:pt x="420" y="133"/>
                    <a:pt x="420" y="139"/>
                    <a:pt x="421" y="142"/>
                  </a:cubicBezTo>
                  <a:cubicBezTo>
                    <a:pt x="418" y="141"/>
                    <a:pt x="413" y="138"/>
                    <a:pt x="407" y="141"/>
                  </a:cubicBezTo>
                  <a:cubicBezTo>
                    <a:pt x="407" y="141"/>
                    <a:pt x="407" y="144"/>
                    <a:pt x="408" y="145"/>
                  </a:cubicBezTo>
                  <a:cubicBezTo>
                    <a:pt x="408" y="145"/>
                    <a:pt x="405" y="147"/>
                    <a:pt x="403" y="148"/>
                  </a:cubicBezTo>
                  <a:cubicBezTo>
                    <a:pt x="403" y="148"/>
                    <a:pt x="407" y="157"/>
                    <a:pt x="415" y="157"/>
                  </a:cubicBezTo>
                  <a:cubicBezTo>
                    <a:pt x="412" y="164"/>
                    <a:pt x="418" y="171"/>
                    <a:pt x="418" y="171"/>
                  </a:cubicBezTo>
                  <a:cubicBezTo>
                    <a:pt x="420" y="170"/>
                    <a:pt x="423" y="167"/>
                    <a:pt x="423" y="167"/>
                  </a:cubicBezTo>
                  <a:cubicBezTo>
                    <a:pt x="424" y="169"/>
                    <a:pt x="426" y="170"/>
                    <a:pt x="426" y="170"/>
                  </a:cubicBezTo>
                  <a:cubicBezTo>
                    <a:pt x="430" y="167"/>
                    <a:pt x="431" y="162"/>
                    <a:pt x="431" y="159"/>
                  </a:cubicBezTo>
                  <a:cubicBezTo>
                    <a:pt x="432" y="161"/>
                    <a:pt x="432" y="161"/>
                    <a:pt x="432" y="161"/>
                  </a:cubicBezTo>
                  <a:cubicBezTo>
                    <a:pt x="432" y="162"/>
                    <a:pt x="432" y="162"/>
                    <a:pt x="432" y="162"/>
                  </a:cubicBezTo>
                  <a:cubicBezTo>
                    <a:pt x="433" y="163"/>
                    <a:pt x="433" y="163"/>
                    <a:pt x="433" y="163"/>
                  </a:cubicBezTo>
                  <a:cubicBezTo>
                    <a:pt x="434" y="165"/>
                    <a:pt x="434" y="165"/>
                    <a:pt x="434" y="165"/>
                  </a:cubicBezTo>
                  <a:cubicBezTo>
                    <a:pt x="435" y="166"/>
                    <a:pt x="435" y="167"/>
                    <a:pt x="436" y="168"/>
                  </a:cubicBezTo>
                  <a:cubicBezTo>
                    <a:pt x="437" y="172"/>
                    <a:pt x="437" y="172"/>
                    <a:pt x="437" y="172"/>
                  </a:cubicBezTo>
                  <a:cubicBezTo>
                    <a:pt x="439" y="176"/>
                    <a:pt x="439" y="176"/>
                    <a:pt x="439" y="176"/>
                  </a:cubicBezTo>
                  <a:cubicBezTo>
                    <a:pt x="439" y="177"/>
                    <a:pt x="439" y="179"/>
                    <a:pt x="440" y="180"/>
                  </a:cubicBezTo>
                  <a:cubicBezTo>
                    <a:pt x="440" y="183"/>
                    <a:pt x="441" y="185"/>
                    <a:pt x="441" y="188"/>
                  </a:cubicBezTo>
                  <a:cubicBezTo>
                    <a:pt x="441" y="191"/>
                    <a:pt x="441" y="193"/>
                    <a:pt x="441" y="196"/>
                  </a:cubicBezTo>
                  <a:cubicBezTo>
                    <a:pt x="441" y="199"/>
                    <a:pt x="441" y="202"/>
                    <a:pt x="441" y="204"/>
                  </a:cubicBezTo>
                  <a:cubicBezTo>
                    <a:pt x="440" y="207"/>
                    <a:pt x="440" y="210"/>
                    <a:pt x="439" y="213"/>
                  </a:cubicBezTo>
                  <a:cubicBezTo>
                    <a:pt x="439" y="215"/>
                    <a:pt x="438" y="218"/>
                    <a:pt x="438" y="221"/>
                  </a:cubicBezTo>
                  <a:cubicBezTo>
                    <a:pt x="437" y="223"/>
                    <a:pt x="436" y="226"/>
                    <a:pt x="435" y="229"/>
                  </a:cubicBezTo>
                  <a:cubicBezTo>
                    <a:pt x="432" y="237"/>
                    <a:pt x="432" y="237"/>
                    <a:pt x="432" y="237"/>
                  </a:cubicBezTo>
                  <a:cubicBezTo>
                    <a:pt x="431" y="239"/>
                    <a:pt x="431" y="242"/>
                    <a:pt x="430" y="245"/>
                  </a:cubicBezTo>
                  <a:cubicBezTo>
                    <a:pt x="430" y="247"/>
                    <a:pt x="430" y="248"/>
                    <a:pt x="429" y="250"/>
                  </a:cubicBezTo>
                  <a:cubicBezTo>
                    <a:pt x="429" y="251"/>
                    <a:pt x="430" y="253"/>
                    <a:pt x="430" y="255"/>
                  </a:cubicBezTo>
                  <a:cubicBezTo>
                    <a:pt x="430" y="258"/>
                    <a:pt x="431" y="261"/>
                    <a:pt x="432" y="264"/>
                  </a:cubicBezTo>
                  <a:cubicBezTo>
                    <a:pt x="433" y="264"/>
                    <a:pt x="433" y="264"/>
                    <a:pt x="433" y="265"/>
                  </a:cubicBezTo>
                  <a:cubicBezTo>
                    <a:pt x="437" y="272"/>
                    <a:pt x="437" y="272"/>
                    <a:pt x="437" y="272"/>
                  </a:cubicBezTo>
                  <a:cubicBezTo>
                    <a:pt x="437" y="273"/>
                    <a:pt x="438" y="274"/>
                    <a:pt x="439" y="275"/>
                  </a:cubicBezTo>
                  <a:cubicBezTo>
                    <a:pt x="440" y="277"/>
                    <a:pt x="440" y="278"/>
                    <a:pt x="441" y="279"/>
                  </a:cubicBezTo>
                  <a:cubicBezTo>
                    <a:pt x="442" y="281"/>
                    <a:pt x="443" y="284"/>
                    <a:pt x="444" y="286"/>
                  </a:cubicBezTo>
                  <a:cubicBezTo>
                    <a:pt x="444" y="287"/>
                    <a:pt x="444" y="287"/>
                    <a:pt x="444" y="288"/>
                  </a:cubicBezTo>
                  <a:cubicBezTo>
                    <a:pt x="445" y="288"/>
                    <a:pt x="445" y="289"/>
                    <a:pt x="445" y="289"/>
                  </a:cubicBezTo>
                  <a:cubicBezTo>
                    <a:pt x="445" y="290"/>
                    <a:pt x="445" y="290"/>
                    <a:pt x="445" y="291"/>
                  </a:cubicBezTo>
                  <a:cubicBezTo>
                    <a:pt x="445" y="291"/>
                    <a:pt x="445" y="291"/>
                    <a:pt x="445" y="291"/>
                  </a:cubicBezTo>
                  <a:cubicBezTo>
                    <a:pt x="440" y="295"/>
                    <a:pt x="436" y="298"/>
                    <a:pt x="431" y="302"/>
                  </a:cubicBezTo>
                  <a:cubicBezTo>
                    <a:pt x="427" y="306"/>
                    <a:pt x="423" y="311"/>
                    <a:pt x="420" y="317"/>
                  </a:cubicBezTo>
                  <a:cubicBezTo>
                    <a:pt x="419" y="319"/>
                    <a:pt x="418" y="321"/>
                    <a:pt x="417" y="323"/>
                  </a:cubicBezTo>
                  <a:cubicBezTo>
                    <a:pt x="416" y="320"/>
                    <a:pt x="414" y="318"/>
                    <a:pt x="412" y="317"/>
                  </a:cubicBezTo>
                  <a:cubicBezTo>
                    <a:pt x="407" y="314"/>
                    <a:pt x="402" y="315"/>
                    <a:pt x="399" y="319"/>
                  </a:cubicBezTo>
                  <a:cubicBezTo>
                    <a:pt x="399" y="319"/>
                    <a:pt x="399" y="319"/>
                    <a:pt x="399" y="319"/>
                  </a:cubicBezTo>
                  <a:cubicBezTo>
                    <a:pt x="400" y="314"/>
                    <a:pt x="397" y="310"/>
                    <a:pt x="393" y="307"/>
                  </a:cubicBezTo>
                  <a:cubicBezTo>
                    <a:pt x="387" y="305"/>
                    <a:pt x="381" y="307"/>
                    <a:pt x="378" y="312"/>
                  </a:cubicBezTo>
                  <a:cubicBezTo>
                    <a:pt x="377" y="314"/>
                    <a:pt x="377" y="318"/>
                    <a:pt x="378" y="320"/>
                  </a:cubicBezTo>
                  <a:cubicBezTo>
                    <a:pt x="373" y="318"/>
                    <a:pt x="367" y="320"/>
                    <a:pt x="365" y="325"/>
                  </a:cubicBezTo>
                  <a:cubicBezTo>
                    <a:pt x="362" y="330"/>
                    <a:pt x="365" y="337"/>
                    <a:pt x="370" y="339"/>
                  </a:cubicBezTo>
                  <a:cubicBezTo>
                    <a:pt x="372" y="340"/>
                    <a:pt x="373" y="340"/>
                    <a:pt x="374" y="340"/>
                  </a:cubicBezTo>
                  <a:cubicBezTo>
                    <a:pt x="374" y="341"/>
                    <a:pt x="374" y="341"/>
                    <a:pt x="374" y="341"/>
                  </a:cubicBezTo>
                  <a:cubicBezTo>
                    <a:pt x="372" y="346"/>
                    <a:pt x="374" y="352"/>
                    <a:pt x="379" y="355"/>
                  </a:cubicBezTo>
                  <a:cubicBezTo>
                    <a:pt x="385" y="358"/>
                    <a:pt x="391" y="356"/>
                    <a:pt x="394" y="351"/>
                  </a:cubicBezTo>
                  <a:cubicBezTo>
                    <a:pt x="394" y="350"/>
                    <a:pt x="394" y="350"/>
                    <a:pt x="394" y="350"/>
                  </a:cubicBezTo>
                  <a:cubicBezTo>
                    <a:pt x="395" y="351"/>
                    <a:pt x="397" y="352"/>
                    <a:pt x="398" y="353"/>
                  </a:cubicBezTo>
                  <a:cubicBezTo>
                    <a:pt x="403" y="355"/>
                    <a:pt x="409" y="354"/>
                    <a:pt x="412" y="350"/>
                  </a:cubicBezTo>
                  <a:cubicBezTo>
                    <a:pt x="411" y="351"/>
                    <a:pt x="411" y="351"/>
                    <a:pt x="411" y="352"/>
                  </a:cubicBezTo>
                  <a:cubicBezTo>
                    <a:pt x="410" y="358"/>
                    <a:pt x="408" y="363"/>
                    <a:pt x="405" y="368"/>
                  </a:cubicBezTo>
                  <a:cubicBezTo>
                    <a:pt x="403" y="374"/>
                    <a:pt x="400" y="379"/>
                    <a:pt x="398" y="385"/>
                  </a:cubicBezTo>
                  <a:cubicBezTo>
                    <a:pt x="396" y="391"/>
                    <a:pt x="394" y="397"/>
                    <a:pt x="393" y="403"/>
                  </a:cubicBezTo>
                  <a:cubicBezTo>
                    <a:pt x="392" y="409"/>
                    <a:pt x="392" y="415"/>
                    <a:pt x="392" y="421"/>
                  </a:cubicBezTo>
                  <a:cubicBezTo>
                    <a:pt x="391" y="426"/>
                    <a:pt x="391" y="426"/>
                    <a:pt x="391" y="426"/>
                  </a:cubicBezTo>
                  <a:cubicBezTo>
                    <a:pt x="391" y="428"/>
                    <a:pt x="391" y="428"/>
                    <a:pt x="391" y="428"/>
                  </a:cubicBezTo>
                  <a:cubicBezTo>
                    <a:pt x="391" y="430"/>
                    <a:pt x="391" y="430"/>
                    <a:pt x="391" y="430"/>
                  </a:cubicBezTo>
                  <a:cubicBezTo>
                    <a:pt x="391" y="438"/>
                    <a:pt x="391" y="438"/>
                    <a:pt x="391" y="438"/>
                  </a:cubicBezTo>
                  <a:cubicBezTo>
                    <a:pt x="391" y="439"/>
                    <a:pt x="390" y="439"/>
                    <a:pt x="389" y="440"/>
                  </a:cubicBezTo>
                  <a:cubicBezTo>
                    <a:pt x="387" y="441"/>
                    <a:pt x="386" y="442"/>
                    <a:pt x="384" y="443"/>
                  </a:cubicBezTo>
                  <a:cubicBezTo>
                    <a:pt x="380" y="447"/>
                    <a:pt x="380" y="447"/>
                    <a:pt x="380" y="447"/>
                  </a:cubicBezTo>
                  <a:cubicBezTo>
                    <a:pt x="379" y="448"/>
                    <a:pt x="379" y="448"/>
                    <a:pt x="379" y="448"/>
                  </a:cubicBezTo>
                  <a:cubicBezTo>
                    <a:pt x="379" y="448"/>
                    <a:pt x="379" y="448"/>
                    <a:pt x="379" y="448"/>
                  </a:cubicBezTo>
                  <a:cubicBezTo>
                    <a:pt x="378" y="448"/>
                    <a:pt x="378" y="448"/>
                    <a:pt x="378" y="448"/>
                  </a:cubicBezTo>
                  <a:cubicBezTo>
                    <a:pt x="378" y="449"/>
                    <a:pt x="378" y="449"/>
                    <a:pt x="378" y="449"/>
                  </a:cubicBezTo>
                  <a:cubicBezTo>
                    <a:pt x="376" y="451"/>
                    <a:pt x="376" y="451"/>
                    <a:pt x="376" y="451"/>
                  </a:cubicBezTo>
                  <a:cubicBezTo>
                    <a:pt x="374" y="453"/>
                    <a:pt x="374" y="453"/>
                    <a:pt x="374" y="453"/>
                  </a:cubicBezTo>
                  <a:cubicBezTo>
                    <a:pt x="374" y="453"/>
                    <a:pt x="374" y="453"/>
                    <a:pt x="374" y="453"/>
                  </a:cubicBezTo>
                  <a:cubicBezTo>
                    <a:pt x="374" y="454"/>
                    <a:pt x="374" y="454"/>
                    <a:pt x="374" y="454"/>
                  </a:cubicBezTo>
                  <a:cubicBezTo>
                    <a:pt x="373" y="454"/>
                    <a:pt x="373" y="454"/>
                    <a:pt x="373" y="454"/>
                  </a:cubicBezTo>
                  <a:cubicBezTo>
                    <a:pt x="373" y="455"/>
                    <a:pt x="373" y="455"/>
                    <a:pt x="373" y="455"/>
                  </a:cubicBezTo>
                  <a:cubicBezTo>
                    <a:pt x="370" y="458"/>
                    <a:pt x="368" y="461"/>
                    <a:pt x="366" y="464"/>
                  </a:cubicBezTo>
                  <a:cubicBezTo>
                    <a:pt x="358" y="476"/>
                    <a:pt x="348" y="485"/>
                    <a:pt x="337" y="495"/>
                  </a:cubicBezTo>
                  <a:cubicBezTo>
                    <a:pt x="326" y="504"/>
                    <a:pt x="315" y="514"/>
                    <a:pt x="306" y="526"/>
                  </a:cubicBezTo>
                  <a:cubicBezTo>
                    <a:pt x="301" y="532"/>
                    <a:pt x="297" y="538"/>
                    <a:pt x="293" y="544"/>
                  </a:cubicBezTo>
                  <a:cubicBezTo>
                    <a:pt x="283" y="559"/>
                    <a:pt x="283" y="559"/>
                    <a:pt x="283" y="559"/>
                  </a:cubicBezTo>
                  <a:cubicBezTo>
                    <a:pt x="286" y="535"/>
                    <a:pt x="286" y="535"/>
                    <a:pt x="286" y="535"/>
                  </a:cubicBezTo>
                  <a:cubicBezTo>
                    <a:pt x="287" y="533"/>
                    <a:pt x="287" y="531"/>
                    <a:pt x="287" y="529"/>
                  </a:cubicBezTo>
                  <a:cubicBezTo>
                    <a:pt x="287" y="523"/>
                    <a:pt x="287" y="523"/>
                    <a:pt x="287" y="523"/>
                  </a:cubicBezTo>
                  <a:cubicBezTo>
                    <a:pt x="288" y="521"/>
                    <a:pt x="287" y="519"/>
                    <a:pt x="287" y="517"/>
                  </a:cubicBezTo>
                  <a:cubicBezTo>
                    <a:pt x="287" y="515"/>
                    <a:pt x="287" y="513"/>
                    <a:pt x="286" y="511"/>
                  </a:cubicBezTo>
                  <a:cubicBezTo>
                    <a:pt x="285" y="507"/>
                    <a:pt x="283" y="503"/>
                    <a:pt x="280" y="500"/>
                  </a:cubicBezTo>
                  <a:cubicBezTo>
                    <a:pt x="277" y="497"/>
                    <a:pt x="275" y="494"/>
                    <a:pt x="272" y="491"/>
                  </a:cubicBezTo>
                  <a:cubicBezTo>
                    <a:pt x="271" y="489"/>
                    <a:pt x="269" y="488"/>
                    <a:pt x="268" y="486"/>
                  </a:cubicBezTo>
                  <a:cubicBezTo>
                    <a:pt x="267" y="484"/>
                    <a:pt x="266" y="483"/>
                    <a:pt x="265" y="481"/>
                  </a:cubicBezTo>
                  <a:cubicBezTo>
                    <a:pt x="263" y="477"/>
                    <a:pt x="262" y="473"/>
                    <a:pt x="260" y="469"/>
                  </a:cubicBezTo>
                  <a:cubicBezTo>
                    <a:pt x="258" y="462"/>
                    <a:pt x="256" y="453"/>
                    <a:pt x="255" y="445"/>
                  </a:cubicBezTo>
                  <a:cubicBezTo>
                    <a:pt x="255" y="444"/>
                    <a:pt x="255" y="442"/>
                    <a:pt x="255" y="441"/>
                  </a:cubicBezTo>
                  <a:cubicBezTo>
                    <a:pt x="256" y="441"/>
                    <a:pt x="257" y="441"/>
                    <a:pt x="257" y="440"/>
                  </a:cubicBezTo>
                  <a:cubicBezTo>
                    <a:pt x="257" y="440"/>
                    <a:pt x="257" y="440"/>
                    <a:pt x="257" y="440"/>
                  </a:cubicBezTo>
                  <a:cubicBezTo>
                    <a:pt x="256" y="442"/>
                    <a:pt x="256" y="445"/>
                    <a:pt x="258" y="447"/>
                  </a:cubicBezTo>
                  <a:cubicBezTo>
                    <a:pt x="259" y="449"/>
                    <a:pt x="263" y="450"/>
                    <a:pt x="265" y="448"/>
                  </a:cubicBezTo>
                  <a:cubicBezTo>
                    <a:pt x="266" y="447"/>
                    <a:pt x="267" y="446"/>
                    <a:pt x="267" y="444"/>
                  </a:cubicBezTo>
                  <a:cubicBezTo>
                    <a:pt x="268" y="446"/>
                    <a:pt x="271" y="447"/>
                    <a:pt x="273" y="445"/>
                  </a:cubicBezTo>
                  <a:cubicBezTo>
                    <a:pt x="276" y="443"/>
                    <a:pt x="276" y="440"/>
                    <a:pt x="274" y="438"/>
                  </a:cubicBezTo>
                  <a:cubicBezTo>
                    <a:pt x="274" y="437"/>
                    <a:pt x="273" y="437"/>
                    <a:pt x="273" y="436"/>
                  </a:cubicBezTo>
                  <a:cubicBezTo>
                    <a:pt x="273" y="436"/>
                    <a:pt x="273" y="436"/>
                    <a:pt x="273" y="436"/>
                  </a:cubicBezTo>
                  <a:cubicBezTo>
                    <a:pt x="275" y="435"/>
                    <a:pt x="275" y="431"/>
                    <a:pt x="274" y="429"/>
                  </a:cubicBezTo>
                  <a:cubicBezTo>
                    <a:pt x="272" y="427"/>
                    <a:pt x="269" y="426"/>
                    <a:pt x="266" y="428"/>
                  </a:cubicBezTo>
                  <a:cubicBezTo>
                    <a:pt x="266" y="428"/>
                    <a:pt x="266" y="428"/>
                    <a:pt x="266" y="428"/>
                  </a:cubicBezTo>
                  <a:cubicBezTo>
                    <a:pt x="266" y="427"/>
                    <a:pt x="265" y="427"/>
                    <a:pt x="265" y="426"/>
                  </a:cubicBezTo>
                  <a:cubicBezTo>
                    <a:pt x="263" y="424"/>
                    <a:pt x="260" y="423"/>
                    <a:pt x="258" y="425"/>
                  </a:cubicBezTo>
                  <a:cubicBezTo>
                    <a:pt x="256" y="426"/>
                    <a:pt x="255" y="429"/>
                    <a:pt x="256" y="431"/>
                  </a:cubicBezTo>
                  <a:cubicBezTo>
                    <a:pt x="255" y="430"/>
                    <a:pt x="254" y="430"/>
                    <a:pt x="253" y="431"/>
                  </a:cubicBezTo>
                  <a:cubicBezTo>
                    <a:pt x="253" y="427"/>
                    <a:pt x="252" y="424"/>
                    <a:pt x="252" y="420"/>
                  </a:cubicBezTo>
                  <a:cubicBezTo>
                    <a:pt x="250" y="412"/>
                    <a:pt x="248" y="404"/>
                    <a:pt x="245" y="396"/>
                  </a:cubicBezTo>
                  <a:cubicBezTo>
                    <a:pt x="242" y="388"/>
                    <a:pt x="238" y="381"/>
                    <a:pt x="233" y="374"/>
                  </a:cubicBezTo>
                  <a:cubicBezTo>
                    <a:pt x="228" y="367"/>
                    <a:pt x="223" y="361"/>
                    <a:pt x="217" y="355"/>
                  </a:cubicBezTo>
                  <a:cubicBezTo>
                    <a:pt x="210" y="349"/>
                    <a:pt x="203" y="344"/>
                    <a:pt x="196" y="340"/>
                  </a:cubicBezTo>
                  <a:cubicBezTo>
                    <a:pt x="192" y="338"/>
                    <a:pt x="189" y="336"/>
                    <a:pt x="185" y="335"/>
                  </a:cubicBezTo>
                  <a:cubicBezTo>
                    <a:pt x="181" y="333"/>
                    <a:pt x="177" y="332"/>
                    <a:pt x="173" y="330"/>
                  </a:cubicBezTo>
                  <a:cubicBezTo>
                    <a:pt x="173" y="330"/>
                    <a:pt x="173" y="330"/>
                    <a:pt x="173" y="330"/>
                  </a:cubicBezTo>
                  <a:cubicBezTo>
                    <a:pt x="173" y="330"/>
                    <a:pt x="173" y="330"/>
                    <a:pt x="173" y="330"/>
                  </a:cubicBezTo>
                  <a:cubicBezTo>
                    <a:pt x="169" y="330"/>
                    <a:pt x="169" y="330"/>
                    <a:pt x="169" y="330"/>
                  </a:cubicBezTo>
                  <a:cubicBezTo>
                    <a:pt x="168" y="329"/>
                    <a:pt x="168" y="329"/>
                    <a:pt x="168" y="329"/>
                  </a:cubicBezTo>
                  <a:cubicBezTo>
                    <a:pt x="166" y="329"/>
                    <a:pt x="166" y="329"/>
                    <a:pt x="166" y="329"/>
                  </a:cubicBezTo>
                  <a:cubicBezTo>
                    <a:pt x="163" y="328"/>
                    <a:pt x="163" y="328"/>
                    <a:pt x="163" y="328"/>
                  </a:cubicBezTo>
                  <a:cubicBezTo>
                    <a:pt x="162" y="328"/>
                    <a:pt x="162" y="328"/>
                    <a:pt x="162" y="328"/>
                  </a:cubicBezTo>
                  <a:cubicBezTo>
                    <a:pt x="161" y="328"/>
                    <a:pt x="161" y="328"/>
                    <a:pt x="160" y="328"/>
                  </a:cubicBezTo>
                  <a:cubicBezTo>
                    <a:pt x="159" y="328"/>
                    <a:pt x="159" y="328"/>
                    <a:pt x="159" y="328"/>
                  </a:cubicBezTo>
                  <a:cubicBezTo>
                    <a:pt x="159" y="327"/>
                    <a:pt x="158" y="326"/>
                    <a:pt x="158" y="325"/>
                  </a:cubicBezTo>
                  <a:cubicBezTo>
                    <a:pt x="158" y="325"/>
                    <a:pt x="160" y="324"/>
                    <a:pt x="161" y="323"/>
                  </a:cubicBezTo>
                  <a:cubicBezTo>
                    <a:pt x="161" y="323"/>
                    <a:pt x="156" y="318"/>
                    <a:pt x="151" y="319"/>
                  </a:cubicBezTo>
                  <a:cubicBezTo>
                    <a:pt x="152" y="314"/>
                    <a:pt x="147" y="310"/>
                    <a:pt x="147" y="310"/>
                  </a:cubicBezTo>
                  <a:cubicBezTo>
                    <a:pt x="145" y="311"/>
                    <a:pt x="144" y="313"/>
                    <a:pt x="144" y="313"/>
                  </a:cubicBezTo>
                  <a:cubicBezTo>
                    <a:pt x="143" y="312"/>
                    <a:pt x="141" y="312"/>
                    <a:pt x="141" y="312"/>
                  </a:cubicBezTo>
                  <a:cubicBezTo>
                    <a:pt x="139" y="316"/>
                    <a:pt x="140" y="320"/>
                    <a:pt x="141" y="322"/>
                  </a:cubicBezTo>
                  <a:cubicBezTo>
                    <a:pt x="139" y="321"/>
                    <a:pt x="134" y="320"/>
                    <a:pt x="131" y="323"/>
                  </a:cubicBezTo>
                  <a:cubicBezTo>
                    <a:pt x="131" y="323"/>
                    <a:pt x="131" y="325"/>
                    <a:pt x="133" y="326"/>
                  </a:cubicBezTo>
                  <a:cubicBezTo>
                    <a:pt x="133" y="326"/>
                    <a:pt x="130" y="328"/>
                    <a:pt x="130" y="329"/>
                  </a:cubicBezTo>
                  <a:cubicBezTo>
                    <a:pt x="130" y="329"/>
                    <a:pt x="134" y="334"/>
                    <a:pt x="139" y="333"/>
                  </a:cubicBezTo>
                  <a:cubicBezTo>
                    <a:pt x="138" y="338"/>
                    <a:pt x="144" y="342"/>
                    <a:pt x="144" y="342"/>
                  </a:cubicBezTo>
                  <a:cubicBezTo>
                    <a:pt x="145" y="341"/>
                    <a:pt x="146" y="338"/>
                    <a:pt x="146" y="338"/>
                  </a:cubicBezTo>
                  <a:cubicBezTo>
                    <a:pt x="147" y="339"/>
                    <a:pt x="149" y="340"/>
                    <a:pt x="149" y="340"/>
                  </a:cubicBezTo>
                  <a:cubicBezTo>
                    <a:pt x="151" y="337"/>
                    <a:pt x="151" y="333"/>
                    <a:pt x="150" y="331"/>
                  </a:cubicBezTo>
                  <a:cubicBezTo>
                    <a:pt x="153" y="331"/>
                    <a:pt x="153" y="331"/>
                    <a:pt x="153" y="331"/>
                  </a:cubicBezTo>
                  <a:cubicBezTo>
                    <a:pt x="155" y="331"/>
                    <a:pt x="155" y="331"/>
                    <a:pt x="155" y="331"/>
                  </a:cubicBezTo>
                  <a:cubicBezTo>
                    <a:pt x="156" y="332"/>
                    <a:pt x="156" y="332"/>
                    <a:pt x="156" y="332"/>
                  </a:cubicBezTo>
                  <a:cubicBezTo>
                    <a:pt x="159" y="332"/>
                    <a:pt x="159" y="332"/>
                    <a:pt x="159" y="332"/>
                  </a:cubicBezTo>
                  <a:cubicBezTo>
                    <a:pt x="160" y="332"/>
                    <a:pt x="161" y="332"/>
                    <a:pt x="161" y="333"/>
                  </a:cubicBezTo>
                  <a:cubicBezTo>
                    <a:pt x="162" y="333"/>
                    <a:pt x="162" y="333"/>
                    <a:pt x="162" y="333"/>
                  </a:cubicBezTo>
                  <a:cubicBezTo>
                    <a:pt x="165" y="334"/>
                    <a:pt x="165" y="334"/>
                    <a:pt x="165" y="334"/>
                  </a:cubicBezTo>
                  <a:cubicBezTo>
                    <a:pt x="167" y="334"/>
                    <a:pt x="167" y="334"/>
                    <a:pt x="167" y="334"/>
                  </a:cubicBezTo>
                  <a:cubicBezTo>
                    <a:pt x="168" y="334"/>
                    <a:pt x="168" y="334"/>
                    <a:pt x="168" y="334"/>
                  </a:cubicBezTo>
                  <a:cubicBezTo>
                    <a:pt x="171" y="335"/>
                    <a:pt x="171" y="335"/>
                    <a:pt x="171" y="335"/>
                  </a:cubicBezTo>
                  <a:cubicBezTo>
                    <a:pt x="175" y="337"/>
                    <a:pt x="179" y="338"/>
                    <a:pt x="183" y="339"/>
                  </a:cubicBezTo>
                  <a:cubicBezTo>
                    <a:pt x="186" y="341"/>
                    <a:pt x="190" y="343"/>
                    <a:pt x="193" y="345"/>
                  </a:cubicBezTo>
                  <a:cubicBezTo>
                    <a:pt x="197" y="347"/>
                    <a:pt x="200" y="350"/>
                    <a:pt x="204" y="352"/>
                  </a:cubicBezTo>
                  <a:cubicBezTo>
                    <a:pt x="207" y="354"/>
                    <a:pt x="210" y="357"/>
                    <a:pt x="213" y="360"/>
                  </a:cubicBezTo>
                  <a:cubicBezTo>
                    <a:pt x="219" y="365"/>
                    <a:pt x="224" y="372"/>
                    <a:pt x="228" y="379"/>
                  </a:cubicBezTo>
                  <a:cubicBezTo>
                    <a:pt x="233" y="385"/>
                    <a:pt x="236" y="393"/>
                    <a:pt x="239" y="400"/>
                  </a:cubicBezTo>
                  <a:cubicBezTo>
                    <a:pt x="242" y="408"/>
                    <a:pt x="243" y="416"/>
                    <a:pt x="244" y="424"/>
                  </a:cubicBezTo>
                  <a:cubicBezTo>
                    <a:pt x="245" y="428"/>
                    <a:pt x="245" y="432"/>
                    <a:pt x="246" y="436"/>
                  </a:cubicBezTo>
                  <a:cubicBezTo>
                    <a:pt x="243" y="434"/>
                    <a:pt x="239" y="432"/>
                    <a:pt x="236" y="432"/>
                  </a:cubicBezTo>
                  <a:cubicBezTo>
                    <a:pt x="235" y="432"/>
                    <a:pt x="235" y="432"/>
                    <a:pt x="235" y="432"/>
                  </a:cubicBezTo>
                  <a:cubicBezTo>
                    <a:pt x="235" y="432"/>
                    <a:pt x="235" y="432"/>
                    <a:pt x="235" y="432"/>
                  </a:cubicBezTo>
                  <a:cubicBezTo>
                    <a:pt x="228" y="431"/>
                    <a:pt x="228" y="431"/>
                    <a:pt x="228" y="431"/>
                  </a:cubicBezTo>
                  <a:cubicBezTo>
                    <a:pt x="220" y="431"/>
                    <a:pt x="220" y="431"/>
                    <a:pt x="220" y="431"/>
                  </a:cubicBezTo>
                  <a:cubicBezTo>
                    <a:pt x="213" y="431"/>
                    <a:pt x="213" y="431"/>
                    <a:pt x="213" y="431"/>
                  </a:cubicBezTo>
                  <a:cubicBezTo>
                    <a:pt x="206" y="431"/>
                    <a:pt x="206" y="431"/>
                    <a:pt x="206" y="431"/>
                  </a:cubicBezTo>
                  <a:cubicBezTo>
                    <a:pt x="196" y="430"/>
                    <a:pt x="186" y="429"/>
                    <a:pt x="177" y="427"/>
                  </a:cubicBezTo>
                  <a:cubicBezTo>
                    <a:pt x="174" y="426"/>
                    <a:pt x="172" y="425"/>
                    <a:pt x="170" y="425"/>
                  </a:cubicBezTo>
                  <a:cubicBezTo>
                    <a:pt x="167" y="424"/>
                    <a:pt x="165" y="423"/>
                    <a:pt x="163" y="423"/>
                  </a:cubicBezTo>
                  <a:cubicBezTo>
                    <a:pt x="156" y="420"/>
                    <a:pt x="156" y="420"/>
                    <a:pt x="156" y="420"/>
                  </a:cubicBezTo>
                  <a:cubicBezTo>
                    <a:pt x="153" y="419"/>
                    <a:pt x="153" y="419"/>
                    <a:pt x="153" y="419"/>
                  </a:cubicBezTo>
                  <a:cubicBezTo>
                    <a:pt x="152" y="419"/>
                    <a:pt x="150" y="418"/>
                    <a:pt x="149" y="417"/>
                  </a:cubicBezTo>
                  <a:cubicBezTo>
                    <a:pt x="143" y="414"/>
                    <a:pt x="143" y="414"/>
                    <a:pt x="143" y="414"/>
                  </a:cubicBezTo>
                  <a:cubicBezTo>
                    <a:pt x="137" y="410"/>
                    <a:pt x="137" y="410"/>
                    <a:pt x="137" y="410"/>
                  </a:cubicBezTo>
                  <a:cubicBezTo>
                    <a:pt x="135" y="409"/>
                    <a:pt x="135" y="409"/>
                    <a:pt x="135" y="409"/>
                  </a:cubicBezTo>
                  <a:cubicBezTo>
                    <a:pt x="134" y="408"/>
                    <a:pt x="134" y="408"/>
                    <a:pt x="134" y="408"/>
                  </a:cubicBezTo>
                  <a:cubicBezTo>
                    <a:pt x="131" y="406"/>
                    <a:pt x="131" y="406"/>
                    <a:pt x="131" y="406"/>
                  </a:cubicBezTo>
                  <a:cubicBezTo>
                    <a:pt x="130" y="406"/>
                    <a:pt x="129" y="405"/>
                    <a:pt x="129" y="404"/>
                  </a:cubicBezTo>
                  <a:cubicBezTo>
                    <a:pt x="130" y="403"/>
                    <a:pt x="131" y="402"/>
                    <a:pt x="132" y="401"/>
                  </a:cubicBezTo>
                  <a:cubicBezTo>
                    <a:pt x="135" y="396"/>
                    <a:pt x="134" y="390"/>
                    <a:pt x="129" y="386"/>
                  </a:cubicBezTo>
                  <a:cubicBezTo>
                    <a:pt x="124" y="384"/>
                    <a:pt x="119" y="384"/>
                    <a:pt x="115" y="387"/>
                  </a:cubicBezTo>
                  <a:cubicBezTo>
                    <a:pt x="115" y="387"/>
                    <a:pt x="115" y="387"/>
                    <a:pt x="115" y="387"/>
                  </a:cubicBezTo>
                  <a:cubicBezTo>
                    <a:pt x="117" y="383"/>
                    <a:pt x="115" y="377"/>
                    <a:pt x="111" y="375"/>
                  </a:cubicBezTo>
                  <a:cubicBezTo>
                    <a:pt x="106" y="371"/>
                    <a:pt x="99" y="372"/>
                    <a:pt x="96" y="377"/>
                  </a:cubicBezTo>
                  <a:cubicBezTo>
                    <a:pt x="94" y="379"/>
                    <a:pt x="94" y="383"/>
                    <a:pt x="95" y="386"/>
                  </a:cubicBezTo>
                  <a:cubicBezTo>
                    <a:pt x="90" y="383"/>
                    <a:pt x="84" y="384"/>
                    <a:pt x="81" y="388"/>
                  </a:cubicBezTo>
                  <a:cubicBezTo>
                    <a:pt x="78" y="393"/>
                    <a:pt x="79" y="400"/>
                    <a:pt x="84" y="403"/>
                  </a:cubicBezTo>
                  <a:cubicBezTo>
                    <a:pt x="86" y="404"/>
                    <a:pt x="87" y="404"/>
                    <a:pt x="88" y="405"/>
                  </a:cubicBezTo>
                  <a:cubicBezTo>
                    <a:pt x="88" y="405"/>
                    <a:pt x="88" y="405"/>
                    <a:pt x="88" y="405"/>
                  </a:cubicBezTo>
                  <a:cubicBezTo>
                    <a:pt x="85" y="410"/>
                    <a:pt x="86" y="417"/>
                    <a:pt x="91" y="420"/>
                  </a:cubicBezTo>
                  <a:cubicBezTo>
                    <a:pt x="96" y="423"/>
                    <a:pt x="103" y="422"/>
                    <a:pt x="106" y="418"/>
                  </a:cubicBezTo>
                  <a:cubicBezTo>
                    <a:pt x="106" y="417"/>
                    <a:pt x="106" y="417"/>
                    <a:pt x="107" y="417"/>
                  </a:cubicBezTo>
                  <a:cubicBezTo>
                    <a:pt x="107" y="418"/>
                    <a:pt x="109" y="419"/>
                    <a:pt x="110" y="420"/>
                  </a:cubicBezTo>
                  <a:cubicBezTo>
                    <a:pt x="115" y="424"/>
                    <a:pt x="122" y="423"/>
                    <a:pt x="125" y="418"/>
                  </a:cubicBezTo>
                  <a:cubicBezTo>
                    <a:pt x="127" y="415"/>
                    <a:pt x="127" y="410"/>
                    <a:pt x="125" y="406"/>
                  </a:cubicBezTo>
                  <a:cubicBezTo>
                    <a:pt x="126" y="408"/>
                    <a:pt x="127" y="409"/>
                    <a:pt x="128" y="410"/>
                  </a:cubicBezTo>
                  <a:cubicBezTo>
                    <a:pt x="131" y="412"/>
                    <a:pt x="131" y="412"/>
                    <a:pt x="131" y="412"/>
                  </a:cubicBezTo>
                  <a:cubicBezTo>
                    <a:pt x="133" y="413"/>
                    <a:pt x="133" y="413"/>
                    <a:pt x="133" y="413"/>
                  </a:cubicBezTo>
                  <a:cubicBezTo>
                    <a:pt x="134" y="414"/>
                    <a:pt x="134" y="414"/>
                    <a:pt x="134" y="414"/>
                  </a:cubicBezTo>
                  <a:cubicBezTo>
                    <a:pt x="137" y="416"/>
                    <a:pt x="137" y="416"/>
                    <a:pt x="137" y="416"/>
                  </a:cubicBezTo>
                  <a:cubicBezTo>
                    <a:pt x="139" y="417"/>
                    <a:pt x="139" y="417"/>
                    <a:pt x="139" y="417"/>
                  </a:cubicBezTo>
                  <a:cubicBezTo>
                    <a:pt x="140" y="418"/>
                    <a:pt x="140" y="418"/>
                    <a:pt x="140" y="418"/>
                  </a:cubicBezTo>
                  <a:cubicBezTo>
                    <a:pt x="140" y="418"/>
                    <a:pt x="140" y="418"/>
                    <a:pt x="140" y="418"/>
                  </a:cubicBezTo>
                  <a:cubicBezTo>
                    <a:pt x="140" y="418"/>
                    <a:pt x="140" y="418"/>
                    <a:pt x="140" y="418"/>
                  </a:cubicBezTo>
                  <a:cubicBezTo>
                    <a:pt x="140" y="418"/>
                    <a:pt x="140" y="418"/>
                    <a:pt x="140" y="418"/>
                  </a:cubicBezTo>
                  <a:cubicBezTo>
                    <a:pt x="141" y="419"/>
                    <a:pt x="141" y="419"/>
                    <a:pt x="141" y="419"/>
                  </a:cubicBezTo>
                  <a:cubicBezTo>
                    <a:pt x="147" y="422"/>
                    <a:pt x="147" y="422"/>
                    <a:pt x="147" y="422"/>
                  </a:cubicBezTo>
                  <a:cubicBezTo>
                    <a:pt x="148" y="423"/>
                    <a:pt x="149" y="423"/>
                    <a:pt x="151" y="424"/>
                  </a:cubicBezTo>
                  <a:cubicBezTo>
                    <a:pt x="161" y="428"/>
                    <a:pt x="161" y="428"/>
                    <a:pt x="161" y="428"/>
                  </a:cubicBezTo>
                  <a:cubicBezTo>
                    <a:pt x="164" y="429"/>
                    <a:pt x="166" y="430"/>
                    <a:pt x="168" y="430"/>
                  </a:cubicBezTo>
                  <a:cubicBezTo>
                    <a:pt x="171" y="431"/>
                    <a:pt x="173" y="432"/>
                    <a:pt x="175" y="432"/>
                  </a:cubicBezTo>
                  <a:cubicBezTo>
                    <a:pt x="185" y="435"/>
                    <a:pt x="195" y="436"/>
                    <a:pt x="205" y="437"/>
                  </a:cubicBezTo>
                  <a:cubicBezTo>
                    <a:pt x="213" y="438"/>
                    <a:pt x="213" y="438"/>
                    <a:pt x="213" y="438"/>
                  </a:cubicBezTo>
                  <a:cubicBezTo>
                    <a:pt x="220" y="438"/>
                    <a:pt x="220" y="438"/>
                    <a:pt x="220" y="438"/>
                  </a:cubicBezTo>
                  <a:cubicBezTo>
                    <a:pt x="234" y="439"/>
                    <a:pt x="234" y="439"/>
                    <a:pt x="234" y="439"/>
                  </a:cubicBezTo>
                  <a:cubicBezTo>
                    <a:pt x="237" y="440"/>
                    <a:pt x="240" y="441"/>
                    <a:pt x="242" y="443"/>
                  </a:cubicBezTo>
                  <a:cubicBezTo>
                    <a:pt x="242" y="443"/>
                    <a:pt x="243" y="444"/>
                    <a:pt x="243" y="444"/>
                  </a:cubicBezTo>
                  <a:cubicBezTo>
                    <a:pt x="244" y="445"/>
                    <a:pt x="244" y="445"/>
                    <a:pt x="244" y="445"/>
                  </a:cubicBezTo>
                  <a:cubicBezTo>
                    <a:pt x="245" y="445"/>
                    <a:pt x="245" y="445"/>
                    <a:pt x="245" y="445"/>
                  </a:cubicBezTo>
                  <a:cubicBezTo>
                    <a:pt x="245" y="445"/>
                    <a:pt x="245" y="445"/>
                    <a:pt x="245" y="445"/>
                  </a:cubicBezTo>
                  <a:cubicBezTo>
                    <a:pt x="245" y="445"/>
                    <a:pt x="245" y="445"/>
                    <a:pt x="245" y="445"/>
                  </a:cubicBezTo>
                  <a:cubicBezTo>
                    <a:pt x="246" y="447"/>
                    <a:pt x="246" y="447"/>
                    <a:pt x="246" y="447"/>
                  </a:cubicBezTo>
                  <a:cubicBezTo>
                    <a:pt x="247" y="448"/>
                    <a:pt x="247" y="448"/>
                    <a:pt x="247" y="448"/>
                  </a:cubicBezTo>
                  <a:cubicBezTo>
                    <a:pt x="247" y="448"/>
                    <a:pt x="247" y="448"/>
                    <a:pt x="247" y="448"/>
                  </a:cubicBezTo>
                  <a:cubicBezTo>
                    <a:pt x="247" y="449"/>
                    <a:pt x="247" y="449"/>
                    <a:pt x="247" y="449"/>
                  </a:cubicBezTo>
                  <a:cubicBezTo>
                    <a:pt x="248" y="457"/>
                    <a:pt x="250" y="466"/>
                    <a:pt x="252" y="474"/>
                  </a:cubicBezTo>
                  <a:cubicBezTo>
                    <a:pt x="254" y="478"/>
                    <a:pt x="255" y="482"/>
                    <a:pt x="257" y="486"/>
                  </a:cubicBezTo>
                  <a:cubicBezTo>
                    <a:pt x="258" y="488"/>
                    <a:pt x="259" y="490"/>
                    <a:pt x="260" y="492"/>
                  </a:cubicBezTo>
                  <a:cubicBezTo>
                    <a:pt x="262" y="494"/>
                    <a:pt x="263" y="495"/>
                    <a:pt x="264" y="497"/>
                  </a:cubicBezTo>
                  <a:cubicBezTo>
                    <a:pt x="264" y="497"/>
                    <a:pt x="264" y="497"/>
                    <a:pt x="264" y="497"/>
                  </a:cubicBezTo>
                  <a:cubicBezTo>
                    <a:pt x="264" y="497"/>
                    <a:pt x="264" y="497"/>
                    <a:pt x="264" y="497"/>
                  </a:cubicBezTo>
                  <a:cubicBezTo>
                    <a:pt x="268" y="501"/>
                    <a:pt x="268" y="501"/>
                    <a:pt x="268" y="501"/>
                  </a:cubicBezTo>
                  <a:cubicBezTo>
                    <a:pt x="270" y="503"/>
                    <a:pt x="271" y="504"/>
                    <a:pt x="272" y="506"/>
                  </a:cubicBezTo>
                  <a:cubicBezTo>
                    <a:pt x="273" y="507"/>
                    <a:pt x="274" y="508"/>
                    <a:pt x="275" y="510"/>
                  </a:cubicBezTo>
                  <a:cubicBezTo>
                    <a:pt x="275" y="511"/>
                    <a:pt x="275" y="511"/>
                    <a:pt x="275" y="511"/>
                  </a:cubicBezTo>
                  <a:cubicBezTo>
                    <a:pt x="275" y="511"/>
                    <a:pt x="276" y="512"/>
                    <a:pt x="276" y="512"/>
                  </a:cubicBezTo>
                  <a:cubicBezTo>
                    <a:pt x="276" y="513"/>
                    <a:pt x="276" y="513"/>
                    <a:pt x="276" y="514"/>
                  </a:cubicBezTo>
                  <a:cubicBezTo>
                    <a:pt x="278" y="521"/>
                    <a:pt x="276" y="528"/>
                    <a:pt x="275" y="536"/>
                  </a:cubicBezTo>
                  <a:cubicBezTo>
                    <a:pt x="273" y="552"/>
                    <a:pt x="273" y="552"/>
                    <a:pt x="273" y="552"/>
                  </a:cubicBezTo>
                  <a:cubicBezTo>
                    <a:pt x="271" y="553"/>
                    <a:pt x="270" y="553"/>
                    <a:pt x="270" y="553"/>
                  </a:cubicBezTo>
                  <a:cubicBezTo>
                    <a:pt x="269" y="549"/>
                    <a:pt x="267" y="545"/>
                    <a:pt x="267" y="545"/>
                  </a:cubicBezTo>
                  <a:cubicBezTo>
                    <a:pt x="256" y="547"/>
                    <a:pt x="251" y="557"/>
                    <a:pt x="250" y="561"/>
                  </a:cubicBezTo>
                  <a:cubicBezTo>
                    <a:pt x="247" y="557"/>
                    <a:pt x="242" y="548"/>
                    <a:pt x="231" y="547"/>
                  </a:cubicBezTo>
                  <a:cubicBezTo>
                    <a:pt x="231" y="547"/>
                    <a:pt x="229" y="551"/>
                    <a:pt x="229" y="555"/>
                  </a:cubicBezTo>
                  <a:cubicBezTo>
                    <a:pt x="229" y="555"/>
                    <a:pt x="223" y="553"/>
                    <a:pt x="219" y="554"/>
                  </a:cubicBezTo>
                  <a:cubicBezTo>
                    <a:pt x="219" y="554"/>
                    <a:pt x="218" y="569"/>
                    <a:pt x="229" y="576"/>
                  </a:cubicBezTo>
                  <a:cubicBezTo>
                    <a:pt x="219" y="583"/>
                    <a:pt x="221" y="598"/>
                    <a:pt x="221" y="598"/>
                  </a:cubicBezTo>
                  <a:cubicBezTo>
                    <a:pt x="225" y="599"/>
                    <a:pt x="231" y="597"/>
                    <a:pt x="231" y="597"/>
                  </a:cubicBezTo>
                  <a:cubicBezTo>
                    <a:pt x="231" y="601"/>
                    <a:pt x="233" y="605"/>
                    <a:pt x="233" y="605"/>
                  </a:cubicBezTo>
                  <a:cubicBezTo>
                    <a:pt x="238" y="604"/>
                    <a:pt x="242" y="601"/>
                    <a:pt x="244" y="599"/>
                  </a:cubicBezTo>
                  <a:cubicBezTo>
                    <a:pt x="244" y="599"/>
                    <a:pt x="244" y="599"/>
                    <a:pt x="244" y="600"/>
                  </a:cubicBezTo>
                  <a:cubicBezTo>
                    <a:pt x="243" y="603"/>
                    <a:pt x="243" y="606"/>
                    <a:pt x="243" y="609"/>
                  </a:cubicBezTo>
                  <a:cubicBezTo>
                    <a:pt x="243" y="612"/>
                    <a:pt x="242" y="614"/>
                    <a:pt x="243" y="617"/>
                  </a:cubicBezTo>
                  <a:cubicBezTo>
                    <a:pt x="243" y="622"/>
                    <a:pt x="243" y="622"/>
                    <a:pt x="243" y="622"/>
                  </a:cubicBezTo>
                  <a:cubicBezTo>
                    <a:pt x="241" y="627"/>
                    <a:pt x="238" y="632"/>
                    <a:pt x="236" y="636"/>
                  </a:cubicBezTo>
                  <a:cubicBezTo>
                    <a:pt x="229" y="649"/>
                    <a:pt x="224" y="663"/>
                    <a:pt x="221" y="678"/>
                  </a:cubicBezTo>
                  <a:cubicBezTo>
                    <a:pt x="219" y="684"/>
                    <a:pt x="218" y="691"/>
                    <a:pt x="217" y="698"/>
                  </a:cubicBezTo>
                  <a:cubicBezTo>
                    <a:pt x="214" y="695"/>
                    <a:pt x="211" y="691"/>
                    <a:pt x="208" y="688"/>
                  </a:cubicBezTo>
                  <a:cubicBezTo>
                    <a:pt x="204" y="685"/>
                    <a:pt x="200" y="681"/>
                    <a:pt x="195" y="678"/>
                  </a:cubicBezTo>
                  <a:cubicBezTo>
                    <a:pt x="193" y="677"/>
                    <a:pt x="190" y="675"/>
                    <a:pt x="188" y="674"/>
                  </a:cubicBezTo>
                  <a:cubicBezTo>
                    <a:pt x="185" y="673"/>
                    <a:pt x="183" y="672"/>
                    <a:pt x="180" y="671"/>
                  </a:cubicBezTo>
                  <a:cubicBezTo>
                    <a:pt x="175" y="669"/>
                    <a:pt x="169" y="668"/>
                    <a:pt x="164" y="666"/>
                  </a:cubicBezTo>
                  <a:cubicBezTo>
                    <a:pt x="162" y="665"/>
                    <a:pt x="160" y="664"/>
                    <a:pt x="157" y="662"/>
                  </a:cubicBezTo>
                  <a:cubicBezTo>
                    <a:pt x="155" y="661"/>
                    <a:pt x="153" y="659"/>
                    <a:pt x="151" y="657"/>
                  </a:cubicBezTo>
                  <a:cubicBezTo>
                    <a:pt x="149" y="655"/>
                    <a:pt x="147" y="654"/>
                    <a:pt x="145" y="652"/>
                  </a:cubicBezTo>
                  <a:cubicBezTo>
                    <a:pt x="143" y="650"/>
                    <a:pt x="141" y="648"/>
                    <a:pt x="139" y="646"/>
                  </a:cubicBezTo>
                  <a:cubicBezTo>
                    <a:pt x="131" y="639"/>
                    <a:pt x="122" y="633"/>
                    <a:pt x="113" y="627"/>
                  </a:cubicBezTo>
                  <a:cubicBezTo>
                    <a:pt x="112" y="625"/>
                    <a:pt x="112" y="624"/>
                    <a:pt x="111" y="622"/>
                  </a:cubicBezTo>
                  <a:cubicBezTo>
                    <a:pt x="111" y="620"/>
                    <a:pt x="110" y="618"/>
                    <a:pt x="110" y="617"/>
                  </a:cubicBezTo>
                  <a:cubicBezTo>
                    <a:pt x="108" y="612"/>
                    <a:pt x="108" y="612"/>
                    <a:pt x="108" y="612"/>
                  </a:cubicBezTo>
                  <a:cubicBezTo>
                    <a:pt x="108" y="608"/>
                    <a:pt x="107" y="605"/>
                    <a:pt x="107" y="601"/>
                  </a:cubicBezTo>
                  <a:cubicBezTo>
                    <a:pt x="106" y="591"/>
                    <a:pt x="106" y="591"/>
                    <a:pt x="106" y="591"/>
                  </a:cubicBezTo>
                  <a:cubicBezTo>
                    <a:pt x="105" y="584"/>
                    <a:pt x="104" y="577"/>
                    <a:pt x="102" y="570"/>
                  </a:cubicBezTo>
                  <a:cubicBezTo>
                    <a:pt x="101" y="563"/>
                    <a:pt x="98" y="556"/>
                    <a:pt x="95" y="550"/>
                  </a:cubicBezTo>
                  <a:cubicBezTo>
                    <a:pt x="93" y="547"/>
                    <a:pt x="92" y="544"/>
                    <a:pt x="91" y="540"/>
                  </a:cubicBezTo>
                  <a:cubicBezTo>
                    <a:pt x="90" y="539"/>
                    <a:pt x="90" y="537"/>
                    <a:pt x="89" y="535"/>
                  </a:cubicBezTo>
                  <a:cubicBezTo>
                    <a:pt x="90" y="536"/>
                    <a:pt x="91" y="537"/>
                    <a:pt x="92" y="538"/>
                  </a:cubicBezTo>
                  <a:cubicBezTo>
                    <a:pt x="94" y="539"/>
                    <a:pt x="96" y="538"/>
                    <a:pt x="98" y="536"/>
                  </a:cubicBezTo>
                  <a:cubicBezTo>
                    <a:pt x="98" y="538"/>
                    <a:pt x="99" y="539"/>
                    <a:pt x="100" y="540"/>
                  </a:cubicBezTo>
                  <a:cubicBezTo>
                    <a:pt x="103" y="541"/>
                    <a:pt x="106" y="540"/>
                    <a:pt x="107" y="537"/>
                  </a:cubicBezTo>
                  <a:cubicBezTo>
                    <a:pt x="108" y="535"/>
                    <a:pt x="108" y="532"/>
                    <a:pt x="106" y="531"/>
                  </a:cubicBezTo>
                  <a:cubicBezTo>
                    <a:pt x="106" y="531"/>
                    <a:pt x="106" y="531"/>
                    <a:pt x="106" y="531"/>
                  </a:cubicBezTo>
                  <a:cubicBezTo>
                    <a:pt x="108" y="531"/>
                    <a:pt x="110" y="530"/>
                    <a:pt x="112" y="528"/>
                  </a:cubicBezTo>
                  <a:cubicBezTo>
                    <a:pt x="113" y="525"/>
                    <a:pt x="112" y="522"/>
                    <a:pt x="109" y="521"/>
                  </a:cubicBezTo>
                  <a:cubicBezTo>
                    <a:pt x="108" y="520"/>
                    <a:pt x="106" y="520"/>
                    <a:pt x="105" y="521"/>
                  </a:cubicBezTo>
                  <a:cubicBezTo>
                    <a:pt x="106" y="518"/>
                    <a:pt x="105" y="516"/>
                    <a:pt x="103" y="515"/>
                  </a:cubicBezTo>
                  <a:cubicBezTo>
                    <a:pt x="100" y="513"/>
                    <a:pt x="97" y="515"/>
                    <a:pt x="96" y="517"/>
                  </a:cubicBezTo>
                  <a:cubicBezTo>
                    <a:pt x="96" y="518"/>
                    <a:pt x="95" y="518"/>
                    <a:pt x="95" y="519"/>
                  </a:cubicBezTo>
                  <a:cubicBezTo>
                    <a:pt x="95" y="519"/>
                    <a:pt x="95" y="519"/>
                    <a:pt x="95" y="519"/>
                  </a:cubicBezTo>
                  <a:cubicBezTo>
                    <a:pt x="93" y="518"/>
                    <a:pt x="90" y="519"/>
                    <a:pt x="88" y="522"/>
                  </a:cubicBezTo>
                  <a:cubicBezTo>
                    <a:pt x="87" y="524"/>
                    <a:pt x="88" y="527"/>
                    <a:pt x="90" y="529"/>
                  </a:cubicBezTo>
                  <a:cubicBezTo>
                    <a:pt x="91" y="529"/>
                    <a:pt x="91" y="529"/>
                    <a:pt x="91" y="529"/>
                  </a:cubicBezTo>
                  <a:cubicBezTo>
                    <a:pt x="90" y="529"/>
                    <a:pt x="90" y="530"/>
                    <a:pt x="89" y="531"/>
                  </a:cubicBezTo>
                  <a:cubicBezTo>
                    <a:pt x="89" y="532"/>
                    <a:pt x="89" y="532"/>
                    <a:pt x="89" y="533"/>
                  </a:cubicBezTo>
                  <a:cubicBezTo>
                    <a:pt x="89" y="532"/>
                    <a:pt x="89" y="531"/>
                    <a:pt x="88" y="530"/>
                  </a:cubicBezTo>
                  <a:cubicBezTo>
                    <a:pt x="88" y="527"/>
                    <a:pt x="87" y="523"/>
                    <a:pt x="85" y="520"/>
                  </a:cubicBezTo>
                  <a:cubicBezTo>
                    <a:pt x="84" y="517"/>
                    <a:pt x="82" y="513"/>
                    <a:pt x="80" y="510"/>
                  </a:cubicBezTo>
                  <a:cubicBezTo>
                    <a:pt x="76" y="504"/>
                    <a:pt x="71" y="499"/>
                    <a:pt x="65" y="495"/>
                  </a:cubicBezTo>
                  <a:cubicBezTo>
                    <a:pt x="62" y="493"/>
                    <a:pt x="59" y="491"/>
                    <a:pt x="56" y="489"/>
                  </a:cubicBezTo>
                  <a:cubicBezTo>
                    <a:pt x="53" y="488"/>
                    <a:pt x="50" y="486"/>
                    <a:pt x="47" y="485"/>
                  </a:cubicBezTo>
                  <a:cubicBezTo>
                    <a:pt x="47" y="485"/>
                    <a:pt x="47" y="485"/>
                    <a:pt x="47" y="485"/>
                  </a:cubicBezTo>
                  <a:cubicBezTo>
                    <a:pt x="47" y="485"/>
                    <a:pt x="46" y="485"/>
                    <a:pt x="46" y="485"/>
                  </a:cubicBezTo>
                  <a:cubicBezTo>
                    <a:pt x="45" y="488"/>
                    <a:pt x="45" y="488"/>
                    <a:pt x="45" y="488"/>
                  </a:cubicBezTo>
                  <a:cubicBezTo>
                    <a:pt x="48" y="490"/>
                    <a:pt x="51" y="492"/>
                    <a:pt x="54" y="493"/>
                  </a:cubicBezTo>
                  <a:cubicBezTo>
                    <a:pt x="57" y="495"/>
                    <a:pt x="59" y="497"/>
                    <a:pt x="62" y="499"/>
                  </a:cubicBezTo>
                  <a:cubicBezTo>
                    <a:pt x="68" y="504"/>
                    <a:pt x="72" y="508"/>
                    <a:pt x="76" y="514"/>
                  </a:cubicBezTo>
                  <a:cubicBezTo>
                    <a:pt x="77" y="517"/>
                    <a:pt x="79" y="520"/>
                    <a:pt x="79" y="523"/>
                  </a:cubicBezTo>
                  <a:cubicBezTo>
                    <a:pt x="80" y="526"/>
                    <a:pt x="81" y="530"/>
                    <a:pt x="82" y="533"/>
                  </a:cubicBezTo>
                  <a:cubicBezTo>
                    <a:pt x="83" y="539"/>
                    <a:pt x="83" y="539"/>
                    <a:pt x="83" y="539"/>
                  </a:cubicBezTo>
                  <a:cubicBezTo>
                    <a:pt x="83" y="540"/>
                    <a:pt x="83" y="542"/>
                    <a:pt x="84" y="544"/>
                  </a:cubicBezTo>
                  <a:cubicBezTo>
                    <a:pt x="85" y="547"/>
                    <a:pt x="87" y="551"/>
                    <a:pt x="88" y="554"/>
                  </a:cubicBezTo>
                  <a:cubicBezTo>
                    <a:pt x="89" y="557"/>
                    <a:pt x="91" y="560"/>
                    <a:pt x="92" y="564"/>
                  </a:cubicBezTo>
                  <a:cubicBezTo>
                    <a:pt x="92" y="565"/>
                    <a:pt x="93" y="567"/>
                    <a:pt x="93" y="568"/>
                  </a:cubicBezTo>
                  <a:cubicBezTo>
                    <a:pt x="94" y="573"/>
                    <a:pt x="94" y="573"/>
                    <a:pt x="94" y="573"/>
                  </a:cubicBezTo>
                  <a:cubicBezTo>
                    <a:pt x="94" y="577"/>
                    <a:pt x="95" y="581"/>
                    <a:pt x="95" y="584"/>
                  </a:cubicBezTo>
                  <a:cubicBezTo>
                    <a:pt x="97" y="605"/>
                    <a:pt x="97" y="605"/>
                    <a:pt x="97" y="605"/>
                  </a:cubicBezTo>
                  <a:cubicBezTo>
                    <a:pt x="97" y="607"/>
                    <a:pt x="97" y="608"/>
                    <a:pt x="97" y="610"/>
                  </a:cubicBezTo>
                  <a:cubicBezTo>
                    <a:pt x="98" y="618"/>
                    <a:pt x="98" y="618"/>
                    <a:pt x="98" y="618"/>
                  </a:cubicBezTo>
                  <a:cubicBezTo>
                    <a:pt x="98" y="618"/>
                    <a:pt x="98" y="618"/>
                    <a:pt x="98" y="618"/>
                  </a:cubicBezTo>
                  <a:cubicBezTo>
                    <a:pt x="94" y="615"/>
                    <a:pt x="89" y="612"/>
                    <a:pt x="84" y="609"/>
                  </a:cubicBezTo>
                  <a:cubicBezTo>
                    <a:pt x="75" y="603"/>
                    <a:pt x="67" y="597"/>
                    <a:pt x="59" y="589"/>
                  </a:cubicBezTo>
                  <a:cubicBezTo>
                    <a:pt x="55" y="585"/>
                    <a:pt x="52" y="581"/>
                    <a:pt x="49" y="576"/>
                  </a:cubicBezTo>
                  <a:cubicBezTo>
                    <a:pt x="48" y="575"/>
                    <a:pt x="47" y="574"/>
                    <a:pt x="46" y="572"/>
                  </a:cubicBezTo>
                  <a:cubicBezTo>
                    <a:pt x="47" y="570"/>
                    <a:pt x="47" y="568"/>
                    <a:pt x="46" y="566"/>
                  </a:cubicBezTo>
                  <a:cubicBezTo>
                    <a:pt x="44" y="560"/>
                    <a:pt x="39" y="557"/>
                    <a:pt x="33" y="558"/>
                  </a:cubicBezTo>
                  <a:cubicBezTo>
                    <a:pt x="30" y="559"/>
                    <a:pt x="28" y="561"/>
                    <a:pt x="27" y="564"/>
                  </a:cubicBezTo>
                  <a:cubicBezTo>
                    <a:pt x="25" y="559"/>
                    <a:pt x="19" y="556"/>
                    <a:pt x="14" y="557"/>
                  </a:cubicBezTo>
                  <a:cubicBezTo>
                    <a:pt x="9" y="559"/>
                    <a:pt x="6" y="565"/>
                    <a:pt x="7" y="571"/>
                  </a:cubicBezTo>
                  <a:cubicBezTo>
                    <a:pt x="8" y="572"/>
                    <a:pt x="8" y="573"/>
                    <a:pt x="9" y="575"/>
                  </a:cubicBezTo>
                  <a:cubicBezTo>
                    <a:pt x="9" y="575"/>
                    <a:pt x="9" y="575"/>
                    <a:pt x="9" y="575"/>
                  </a:cubicBezTo>
                  <a:cubicBezTo>
                    <a:pt x="3" y="576"/>
                    <a:pt x="0" y="582"/>
                    <a:pt x="2" y="588"/>
                  </a:cubicBezTo>
                  <a:cubicBezTo>
                    <a:pt x="3" y="594"/>
                    <a:pt x="9" y="597"/>
                    <a:pt x="15" y="596"/>
                  </a:cubicBezTo>
                  <a:cubicBezTo>
                    <a:pt x="15" y="596"/>
                    <a:pt x="15" y="596"/>
                    <a:pt x="16" y="595"/>
                  </a:cubicBezTo>
                  <a:cubicBezTo>
                    <a:pt x="15" y="597"/>
                    <a:pt x="16" y="599"/>
                    <a:pt x="16" y="601"/>
                  </a:cubicBezTo>
                  <a:cubicBezTo>
                    <a:pt x="18" y="606"/>
                    <a:pt x="23" y="610"/>
                    <a:pt x="29" y="608"/>
                  </a:cubicBezTo>
                  <a:cubicBezTo>
                    <a:pt x="33" y="607"/>
                    <a:pt x="36" y="603"/>
                    <a:pt x="36" y="598"/>
                  </a:cubicBezTo>
                  <a:cubicBezTo>
                    <a:pt x="39" y="600"/>
                    <a:pt x="42" y="601"/>
                    <a:pt x="45" y="600"/>
                  </a:cubicBezTo>
                  <a:cubicBezTo>
                    <a:pt x="49" y="599"/>
                    <a:pt x="52" y="595"/>
                    <a:pt x="52" y="592"/>
                  </a:cubicBezTo>
                  <a:cubicBezTo>
                    <a:pt x="53" y="593"/>
                    <a:pt x="54" y="594"/>
                    <a:pt x="56" y="596"/>
                  </a:cubicBezTo>
                  <a:cubicBezTo>
                    <a:pt x="58" y="599"/>
                    <a:pt x="61" y="602"/>
                    <a:pt x="64" y="605"/>
                  </a:cubicBezTo>
                  <a:cubicBezTo>
                    <a:pt x="70" y="610"/>
                    <a:pt x="76" y="615"/>
                    <a:pt x="83" y="620"/>
                  </a:cubicBezTo>
                  <a:cubicBezTo>
                    <a:pt x="102" y="635"/>
                    <a:pt x="102" y="635"/>
                    <a:pt x="102" y="635"/>
                  </a:cubicBezTo>
                  <a:cubicBezTo>
                    <a:pt x="103" y="635"/>
                    <a:pt x="103" y="636"/>
                    <a:pt x="104" y="636"/>
                  </a:cubicBezTo>
                  <a:cubicBezTo>
                    <a:pt x="104" y="637"/>
                    <a:pt x="104" y="637"/>
                    <a:pt x="104" y="637"/>
                  </a:cubicBezTo>
                  <a:cubicBezTo>
                    <a:pt x="104" y="637"/>
                    <a:pt x="104" y="637"/>
                    <a:pt x="104" y="637"/>
                  </a:cubicBezTo>
                  <a:cubicBezTo>
                    <a:pt x="104" y="636"/>
                    <a:pt x="104" y="636"/>
                    <a:pt x="104" y="636"/>
                  </a:cubicBezTo>
                  <a:cubicBezTo>
                    <a:pt x="107" y="638"/>
                    <a:pt x="110" y="640"/>
                    <a:pt x="112" y="642"/>
                  </a:cubicBezTo>
                  <a:cubicBezTo>
                    <a:pt x="115" y="644"/>
                    <a:pt x="118" y="647"/>
                    <a:pt x="121" y="650"/>
                  </a:cubicBezTo>
                  <a:cubicBezTo>
                    <a:pt x="124" y="652"/>
                    <a:pt x="127" y="655"/>
                    <a:pt x="130" y="658"/>
                  </a:cubicBezTo>
                  <a:cubicBezTo>
                    <a:pt x="132" y="660"/>
                    <a:pt x="132" y="660"/>
                    <a:pt x="132" y="660"/>
                  </a:cubicBezTo>
                  <a:cubicBezTo>
                    <a:pt x="134" y="662"/>
                    <a:pt x="134" y="662"/>
                    <a:pt x="134" y="662"/>
                  </a:cubicBezTo>
                  <a:cubicBezTo>
                    <a:pt x="138" y="667"/>
                    <a:pt x="138" y="667"/>
                    <a:pt x="138" y="667"/>
                  </a:cubicBezTo>
                  <a:cubicBezTo>
                    <a:pt x="140" y="670"/>
                    <a:pt x="143" y="673"/>
                    <a:pt x="147" y="675"/>
                  </a:cubicBezTo>
                  <a:cubicBezTo>
                    <a:pt x="150" y="678"/>
                    <a:pt x="154" y="680"/>
                    <a:pt x="157" y="682"/>
                  </a:cubicBezTo>
                  <a:cubicBezTo>
                    <a:pt x="161" y="684"/>
                    <a:pt x="165" y="686"/>
                    <a:pt x="169" y="687"/>
                  </a:cubicBezTo>
                  <a:cubicBezTo>
                    <a:pt x="174" y="690"/>
                    <a:pt x="174" y="690"/>
                    <a:pt x="174" y="690"/>
                  </a:cubicBezTo>
                  <a:cubicBezTo>
                    <a:pt x="177" y="691"/>
                    <a:pt x="177" y="691"/>
                    <a:pt x="177" y="691"/>
                  </a:cubicBezTo>
                  <a:cubicBezTo>
                    <a:pt x="177" y="691"/>
                    <a:pt x="178" y="692"/>
                    <a:pt x="179" y="692"/>
                  </a:cubicBezTo>
                  <a:cubicBezTo>
                    <a:pt x="180" y="693"/>
                    <a:pt x="181" y="693"/>
                    <a:pt x="182" y="694"/>
                  </a:cubicBezTo>
                  <a:cubicBezTo>
                    <a:pt x="184" y="695"/>
                    <a:pt x="184" y="695"/>
                    <a:pt x="184" y="695"/>
                  </a:cubicBezTo>
                  <a:cubicBezTo>
                    <a:pt x="184" y="695"/>
                    <a:pt x="184" y="695"/>
                    <a:pt x="184" y="695"/>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7" y="698"/>
                    <a:pt x="189" y="699"/>
                    <a:pt x="191" y="701"/>
                  </a:cubicBezTo>
                  <a:cubicBezTo>
                    <a:pt x="191" y="701"/>
                    <a:pt x="191" y="701"/>
                    <a:pt x="191" y="702"/>
                  </a:cubicBezTo>
                  <a:cubicBezTo>
                    <a:pt x="189" y="700"/>
                    <a:pt x="185" y="700"/>
                    <a:pt x="183" y="702"/>
                  </a:cubicBezTo>
                  <a:cubicBezTo>
                    <a:pt x="182" y="703"/>
                    <a:pt x="181" y="705"/>
                    <a:pt x="181" y="707"/>
                  </a:cubicBezTo>
                  <a:cubicBezTo>
                    <a:pt x="179" y="705"/>
                    <a:pt x="175" y="705"/>
                    <a:pt x="173" y="707"/>
                  </a:cubicBezTo>
                  <a:cubicBezTo>
                    <a:pt x="170" y="709"/>
                    <a:pt x="170" y="713"/>
                    <a:pt x="173" y="716"/>
                  </a:cubicBezTo>
                  <a:cubicBezTo>
                    <a:pt x="173" y="717"/>
                    <a:pt x="174" y="717"/>
                    <a:pt x="175" y="718"/>
                  </a:cubicBezTo>
                  <a:cubicBezTo>
                    <a:pt x="175" y="718"/>
                    <a:pt x="175" y="718"/>
                    <a:pt x="174" y="718"/>
                  </a:cubicBezTo>
                  <a:cubicBezTo>
                    <a:pt x="172" y="720"/>
                    <a:pt x="172" y="724"/>
                    <a:pt x="174" y="727"/>
                  </a:cubicBezTo>
                  <a:cubicBezTo>
                    <a:pt x="177" y="730"/>
                    <a:pt x="181" y="730"/>
                    <a:pt x="184" y="728"/>
                  </a:cubicBezTo>
                  <a:cubicBezTo>
                    <a:pt x="184" y="727"/>
                    <a:pt x="184" y="727"/>
                    <a:pt x="184" y="727"/>
                  </a:cubicBezTo>
                  <a:cubicBezTo>
                    <a:pt x="184" y="728"/>
                    <a:pt x="185" y="729"/>
                    <a:pt x="186" y="730"/>
                  </a:cubicBezTo>
                  <a:cubicBezTo>
                    <a:pt x="188" y="733"/>
                    <a:pt x="192" y="733"/>
                    <a:pt x="195" y="730"/>
                  </a:cubicBezTo>
                  <a:cubicBezTo>
                    <a:pt x="197" y="729"/>
                    <a:pt x="197" y="725"/>
                    <a:pt x="196" y="723"/>
                  </a:cubicBezTo>
                  <a:cubicBezTo>
                    <a:pt x="198" y="723"/>
                    <a:pt x="200" y="723"/>
                    <a:pt x="201" y="721"/>
                  </a:cubicBezTo>
                  <a:cubicBezTo>
                    <a:pt x="202" y="720"/>
                    <a:pt x="203" y="719"/>
                    <a:pt x="203" y="718"/>
                  </a:cubicBezTo>
                  <a:cubicBezTo>
                    <a:pt x="205" y="721"/>
                    <a:pt x="206" y="723"/>
                    <a:pt x="207" y="726"/>
                  </a:cubicBezTo>
                  <a:cubicBezTo>
                    <a:pt x="209" y="730"/>
                    <a:pt x="209" y="730"/>
                    <a:pt x="209" y="730"/>
                  </a:cubicBezTo>
                  <a:cubicBezTo>
                    <a:pt x="211" y="733"/>
                    <a:pt x="211" y="733"/>
                    <a:pt x="211" y="733"/>
                  </a:cubicBezTo>
                  <a:cubicBezTo>
                    <a:pt x="208" y="743"/>
                    <a:pt x="206" y="752"/>
                    <a:pt x="202" y="762"/>
                  </a:cubicBezTo>
                  <a:cubicBezTo>
                    <a:pt x="196" y="775"/>
                    <a:pt x="189" y="786"/>
                    <a:pt x="179" y="797"/>
                  </a:cubicBezTo>
                  <a:cubicBezTo>
                    <a:pt x="177" y="800"/>
                    <a:pt x="174" y="803"/>
                    <a:pt x="172" y="806"/>
                  </a:cubicBezTo>
                  <a:cubicBezTo>
                    <a:pt x="170" y="809"/>
                    <a:pt x="169" y="813"/>
                    <a:pt x="167" y="816"/>
                  </a:cubicBezTo>
                  <a:cubicBezTo>
                    <a:pt x="164" y="823"/>
                    <a:pt x="161" y="830"/>
                    <a:pt x="161" y="839"/>
                  </a:cubicBezTo>
                  <a:cubicBezTo>
                    <a:pt x="162" y="840"/>
                    <a:pt x="162" y="840"/>
                    <a:pt x="162" y="840"/>
                  </a:cubicBezTo>
                  <a:cubicBezTo>
                    <a:pt x="162" y="840"/>
                    <a:pt x="162" y="840"/>
                    <a:pt x="162" y="840"/>
                  </a:cubicBezTo>
                  <a:cubicBezTo>
                    <a:pt x="162" y="840"/>
                    <a:pt x="162" y="840"/>
                    <a:pt x="162" y="841"/>
                  </a:cubicBezTo>
                  <a:cubicBezTo>
                    <a:pt x="162" y="841"/>
                    <a:pt x="162" y="841"/>
                    <a:pt x="162" y="841"/>
                  </a:cubicBezTo>
                  <a:cubicBezTo>
                    <a:pt x="162" y="842"/>
                    <a:pt x="162" y="842"/>
                    <a:pt x="162" y="842"/>
                  </a:cubicBezTo>
                  <a:cubicBezTo>
                    <a:pt x="162" y="844"/>
                    <a:pt x="162" y="844"/>
                    <a:pt x="162" y="844"/>
                  </a:cubicBezTo>
                  <a:cubicBezTo>
                    <a:pt x="162" y="844"/>
                    <a:pt x="162" y="844"/>
                    <a:pt x="162" y="844"/>
                  </a:cubicBezTo>
                  <a:cubicBezTo>
                    <a:pt x="163" y="844"/>
                    <a:pt x="162" y="843"/>
                    <a:pt x="163" y="844"/>
                  </a:cubicBezTo>
                  <a:cubicBezTo>
                    <a:pt x="163" y="845"/>
                    <a:pt x="163" y="845"/>
                    <a:pt x="163" y="845"/>
                  </a:cubicBezTo>
                  <a:cubicBezTo>
                    <a:pt x="163" y="845"/>
                    <a:pt x="163" y="845"/>
                    <a:pt x="163" y="845"/>
                  </a:cubicBezTo>
                  <a:cubicBezTo>
                    <a:pt x="164" y="848"/>
                    <a:pt x="165" y="849"/>
                    <a:pt x="166" y="851"/>
                  </a:cubicBezTo>
                  <a:cubicBezTo>
                    <a:pt x="171" y="860"/>
                    <a:pt x="171" y="860"/>
                    <a:pt x="171" y="860"/>
                  </a:cubicBezTo>
                  <a:cubicBezTo>
                    <a:pt x="172" y="863"/>
                    <a:pt x="174" y="867"/>
                    <a:pt x="175" y="869"/>
                  </a:cubicBezTo>
                  <a:cubicBezTo>
                    <a:pt x="176" y="872"/>
                    <a:pt x="176" y="875"/>
                    <a:pt x="176" y="878"/>
                  </a:cubicBezTo>
                  <a:cubicBezTo>
                    <a:pt x="175" y="881"/>
                    <a:pt x="175" y="883"/>
                    <a:pt x="174" y="886"/>
                  </a:cubicBezTo>
                  <a:cubicBezTo>
                    <a:pt x="172" y="885"/>
                    <a:pt x="169" y="883"/>
                    <a:pt x="166" y="882"/>
                  </a:cubicBezTo>
                  <a:cubicBezTo>
                    <a:pt x="151" y="877"/>
                    <a:pt x="136" y="885"/>
                    <a:pt x="131" y="899"/>
                  </a:cubicBezTo>
                  <a:cubicBezTo>
                    <a:pt x="129" y="906"/>
                    <a:pt x="130" y="914"/>
                    <a:pt x="135" y="921"/>
                  </a:cubicBezTo>
                  <a:cubicBezTo>
                    <a:pt x="121" y="918"/>
                    <a:pt x="107" y="925"/>
                    <a:pt x="102" y="938"/>
                  </a:cubicBezTo>
                  <a:cubicBezTo>
                    <a:pt x="98" y="952"/>
                    <a:pt x="106" y="967"/>
                    <a:pt x="121" y="971"/>
                  </a:cubicBezTo>
                  <a:cubicBezTo>
                    <a:pt x="125" y="973"/>
                    <a:pt x="128" y="973"/>
                    <a:pt x="132" y="973"/>
                  </a:cubicBezTo>
                  <a:cubicBezTo>
                    <a:pt x="132" y="973"/>
                    <a:pt x="131" y="974"/>
                    <a:pt x="131" y="975"/>
                  </a:cubicBezTo>
                  <a:cubicBezTo>
                    <a:pt x="127" y="988"/>
                    <a:pt x="134" y="1002"/>
                    <a:pt x="148" y="1007"/>
                  </a:cubicBezTo>
                  <a:cubicBezTo>
                    <a:pt x="148" y="1015"/>
                    <a:pt x="148" y="1024"/>
                    <a:pt x="148" y="1034"/>
                  </a:cubicBezTo>
                  <a:cubicBezTo>
                    <a:pt x="149" y="1036"/>
                    <a:pt x="149" y="1039"/>
                    <a:pt x="149" y="1042"/>
                  </a:cubicBezTo>
                  <a:cubicBezTo>
                    <a:pt x="149" y="1044"/>
                    <a:pt x="149" y="1047"/>
                    <a:pt x="150" y="1050"/>
                  </a:cubicBezTo>
                  <a:cubicBezTo>
                    <a:pt x="150" y="1055"/>
                    <a:pt x="151" y="1061"/>
                    <a:pt x="151" y="1067"/>
                  </a:cubicBezTo>
                  <a:cubicBezTo>
                    <a:pt x="152" y="1073"/>
                    <a:pt x="152" y="1079"/>
                    <a:pt x="153" y="1085"/>
                  </a:cubicBezTo>
                  <a:cubicBezTo>
                    <a:pt x="152" y="1086"/>
                    <a:pt x="151" y="1086"/>
                    <a:pt x="150" y="1087"/>
                  </a:cubicBezTo>
                  <a:cubicBezTo>
                    <a:pt x="150" y="1087"/>
                    <a:pt x="150" y="1087"/>
                    <a:pt x="150" y="1087"/>
                  </a:cubicBezTo>
                  <a:cubicBezTo>
                    <a:pt x="150" y="1084"/>
                    <a:pt x="149" y="1080"/>
                    <a:pt x="145" y="1078"/>
                  </a:cubicBezTo>
                  <a:cubicBezTo>
                    <a:pt x="141" y="1076"/>
                    <a:pt x="136" y="1078"/>
                    <a:pt x="134" y="1082"/>
                  </a:cubicBezTo>
                  <a:cubicBezTo>
                    <a:pt x="133" y="1084"/>
                    <a:pt x="133" y="1086"/>
                    <a:pt x="134" y="1088"/>
                  </a:cubicBezTo>
                  <a:cubicBezTo>
                    <a:pt x="130" y="1087"/>
                    <a:pt x="126" y="1088"/>
                    <a:pt x="124" y="1092"/>
                  </a:cubicBezTo>
                  <a:cubicBezTo>
                    <a:pt x="122" y="1096"/>
                    <a:pt x="124" y="1101"/>
                    <a:pt x="128" y="1103"/>
                  </a:cubicBezTo>
                  <a:cubicBezTo>
                    <a:pt x="129" y="1103"/>
                    <a:pt x="130" y="1103"/>
                    <a:pt x="131" y="1104"/>
                  </a:cubicBezTo>
                  <a:cubicBezTo>
                    <a:pt x="131" y="1104"/>
                    <a:pt x="131" y="1104"/>
                    <a:pt x="131" y="1104"/>
                  </a:cubicBezTo>
                  <a:cubicBezTo>
                    <a:pt x="129" y="1108"/>
                    <a:pt x="131" y="1113"/>
                    <a:pt x="135" y="1115"/>
                  </a:cubicBezTo>
                  <a:cubicBezTo>
                    <a:pt x="139" y="1117"/>
                    <a:pt x="144" y="1115"/>
                    <a:pt x="146" y="1111"/>
                  </a:cubicBezTo>
                  <a:cubicBezTo>
                    <a:pt x="146" y="1111"/>
                    <a:pt x="146" y="1111"/>
                    <a:pt x="146" y="1110"/>
                  </a:cubicBezTo>
                  <a:cubicBezTo>
                    <a:pt x="147" y="1112"/>
                    <a:pt x="148" y="1112"/>
                    <a:pt x="149" y="1113"/>
                  </a:cubicBezTo>
                  <a:cubicBezTo>
                    <a:pt x="152" y="1114"/>
                    <a:pt x="154" y="1114"/>
                    <a:pt x="157" y="1113"/>
                  </a:cubicBezTo>
                  <a:cubicBezTo>
                    <a:pt x="157" y="1118"/>
                    <a:pt x="158" y="1122"/>
                    <a:pt x="159" y="1127"/>
                  </a:cubicBezTo>
                  <a:cubicBezTo>
                    <a:pt x="160" y="1134"/>
                    <a:pt x="162" y="1142"/>
                    <a:pt x="163" y="1150"/>
                  </a:cubicBezTo>
                  <a:cubicBezTo>
                    <a:pt x="164" y="1153"/>
                    <a:pt x="164" y="1157"/>
                    <a:pt x="165" y="1161"/>
                  </a:cubicBezTo>
                  <a:cubicBezTo>
                    <a:pt x="166" y="1165"/>
                    <a:pt x="167" y="1169"/>
                    <a:pt x="168" y="1173"/>
                  </a:cubicBezTo>
                  <a:cubicBezTo>
                    <a:pt x="170" y="1181"/>
                    <a:pt x="172" y="1189"/>
                    <a:pt x="174" y="1198"/>
                  </a:cubicBezTo>
                  <a:cubicBezTo>
                    <a:pt x="175" y="1202"/>
                    <a:pt x="176" y="1206"/>
                    <a:pt x="177" y="1210"/>
                  </a:cubicBezTo>
                  <a:cubicBezTo>
                    <a:pt x="175" y="1210"/>
                    <a:pt x="173" y="1211"/>
                    <a:pt x="173" y="1211"/>
                  </a:cubicBezTo>
                  <a:cubicBezTo>
                    <a:pt x="174" y="1216"/>
                    <a:pt x="178" y="1218"/>
                    <a:pt x="180" y="1220"/>
                  </a:cubicBezTo>
                  <a:cubicBezTo>
                    <a:pt x="181" y="1220"/>
                    <a:pt x="181" y="1221"/>
                    <a:pt x="181" y="1222"/>
                  </a:cubicBezTo>
                  <a:cubicBezTo>
                    <a:pt x="178" y="1223"/>
                    <a:pt x="175" y="1226"/>
                    <a:pt x="175" y="1231"/>
                  </a:cubicBezTo>
                  <a:cubicBezTo>
                    <a:pt x="175" y="1231"/>
                    <a:pt x="177" y="1232"/>
                    <a:pt x="179" y="1232"/>
                  </a:cubicBezTo>
                  <a:cubicBezTo>
                    <a:pt x="179" y="1232"/>
                    <a:pt x="178" y="1236"/>
                    <a:pt x="179" y="1238"/>
                  </a:cubicBezTo>
                  <a:cubicBezTo>
                    <a:pt x="179" y="1238"/>
                    <a:pt x="182" y="1238"/>
                    <a:pt x="185" y="1237"/>
                  </a:cubicBezTo>
                  <a:cubicBezTo>
                    <a:pt x="192" y="1258"/>
                    <a:pt x="200" y="1280"/>
                    <a:pt x="210" y="1303"/>
                  </a:cubicBezTo>
                  <a:cubicBezTo>
                    <a:pt x="225" y="1339"/>
                    <a:pt x="243" y="1377"/>
                    <a:pt x="266" y="1413"/>
                  </a:cubicBezTo>
                  <a:cubicBezTo>
                    <a:pt x="289" y="1450"/>
                    <a:pt x="315" y="1486"/>
                    <a:pt x="345" y="1520"/>
                  </a:cubicBezTo>
                  <a:cubicBezTo>
                    <a:pt x="374" y="1555"/>
                    <a:pt x="407" y="1587"/>
                    <a:pt x="443" y="1617"/>
                  </a:cubicBezTo>
                  <a:cubicBezTo>
                    <a:pt x="478" y="1646"/>
                    <a:pt x="516" y="1672"/>
                    <a:pt x="555" y="1695"/>
                  </a:cubicBezTo>
                  <a:cubicBezTo>
                    <a:pt x="565" y="1701"/>
                    <a:pt x="575" y="1706"/>
                    <a:pt x="585" y="1712"/>
                  </a:cubicBezTo>
                  <a:cubicBezTo>
                    <a:pt x="595" y="1717"/>
                    <a:pt x="605" y="1721"/>
                    <a:pt x="615" y="1726"/>
                  </a:cubicBezTo>
                  <a:cubicBezTo>
                    <a:pt x="620" y="1729"/>
                    <a:pt x="625" y="1731"/>
                    <a:pt x="630" y="1733"/>
                  </a:cubicBezTo>
                  <a:cubicBezTo>
                    <a:pt x="635" y="1735"/>
                    <a:pt x="640" y="1738"/>
                    <a:pt x="645" y="1740"/>
                  </a:cubicBezTo>
                  <a:cubicBezTo>
                    <a:pt x="650" y="1742"/>
                    <a:pt x="655" y="1744"/>
                    <a:pt x="660" y="1746"/>
                  </a:cubicBezTo>
                  <a:cubicBezTo>
                    <a:pt x="665" y="1748"/>
                    <a:pt x="670" y="1750"/>
                    <a:pt x="675" y="1752"/>
                  </a:cubicBezTo>
                  <a:cubicBezTo>
                    <a:pt x="695" y="1760"/>
                    <a:pt x="716" y="1766"/>
                    <a:pt x="735" y="1772"/>
                  </a:cubicBezTo>
                  <a:cubicBezTo>
                    <a:pt x="745" y="1775"/>
                    <a:pt x="755" y="1778"/>
                    <a:pt x="765" y="1780"/>
                  </a:cubicBezTo>
                  <a:cubicBezTo>
                    <a:pt x="767" y="1781"/>
                    <a:pt x="770" y="1782"/>
                    <a:pt x="772" y="1782"/>
                  </a:cubicBezTo>
                  <a:cubicBezTo>
                    <a:pt x="775" y="1783"/>
                    <a:pt x="777" y="1783"/>
                    <a:pt x="780" y="1784"/>
                  </a:cubicBezTo>
                  <a:cubicBezTo>
                    <a:pt x="785" y="1785"/>
                    <a:pt x="789" y="1786"/>
                    <a:pt x="794" y="1787"/>
                  </a:cubicBezTo>
                  <a:cubicBezTo>
                    <a:pt x="813" y="1792"/>
                    <a:pt x="833" y="1794"/>
                    <a:pt x="851" y="1797"/>
                  </a:cubicBezTo>
                  <a:cubicBezTo>
                    <a:pt x="860" y="1798"/>
                    <a:pt x="869" y="1799"/>
                    <a:pt x="878" y="1800"/>
                  </a:cubicBezTo>
                  <a:cubicBezTo>
                    <a:pt x="882" y="1801"/>
                    <a:pt x="887" y="1801"/>
                    <a:pt x="891" y="1802"/>
                  </a:cubicBezTo>
                  <a:cubicBezTo>
                    <a:pt x="896" y="1802"/>
                    <a:pt x="900" y="1802"/>
                    <a:pt x="904" y="1803"/>
                  </a:cubicBezTo>
                  <a:cubicBezTo>
                    <a:pt x="913" y="1803"/>
                    <a:pt x="921" y="1804"/>
                    <a:pt x="929" y="1804"/>
                  </a:cubicBezTo>
                  <a:cubicBezTo>
                    <a:pt x="932" y="1804"/>
                    <a:pt x="934" y="1804"/>
                    <a:pt x="936" y="1804"/>
                  </a:cubicBezTo>
                  <a:cubicBezTo>
                    <a:pt x="938" y="1804"/>
                    <a:pt x="940" y="1804"/>
                    <a:pt x="942" y="1804"/>
                  </a:cubicBezTo>
                  <a:cubicBezTo>
                    <a:pt x="946" y="1804"/>
                    <a:pt x="950" y="1804"/>
                    <a:pt x="953" y="1805"/>
                  </a:cubicBezTo>
                  <a:cubicBezTo>
                    <a:pt x="961" y="1805"/>
                    <a:pt x="969" y="1805"/>
                    <a:pt x="976" y="1805"/>
                  </a:cubicBezTo>
                  <a:cubicBezTo>
                    <a:pt x="984" y="1805"/>
                    <a:pt x="991" y="1804"/>
                    <a:pt x="998" y="1804"/>
                  </a:cubicBezTo>
                  <a:cubicBezTo>
                    <a:pt x="1026" y="1803"/>
                    <a:pt x="1050" y="1800"/>
                    <a:pt x="1070" y="1798"/>
                  </a:cubicBezTo>
                  <a:cubicBezTo>
                    <a:pt x="1089" y="1795"/>
                    <a:pt x="1105" y="1792"/>
                    <a:pt x="1115" y="1790"/>
                  </a:cubicBezTo>
                  <a:cubicBezTo>
                    <a:pt x="1117" y="1790"/>
                    <a:pt x="1119" y="1789"/>
                    <a:pt x="1120" y="1789"/>
                  </a:cubicBezTo>
                  <a:cubicBezTo>
                    <a:pt x="1127" y="1790"/>
                    <a:pt x="1134" y="1789"/>
                    <a:pt x="1140" y="1789"/>
                  </a:cubicBezTo>
                  <a:cubicBezTo>
                    <a:pt x="1151" y="1789"/>
                    <a:pt x="1162" y="1787"/>
                    <a:pt x="1173" y="1786"/>
                  </a:cubicBezTo>
                  <a:cubicBezTo>
                    <a:pt x="1184" y="1785"/>
                    <a:pt x="1195" y="1785"/>
                    <a:pt x="1206" y="1785"/>
                  </a:cubicBezTo>
                  <a:cubicBezTo>
                    <a:pt x="1211" y="1785"/>
                    <a:pt x="1216" y="1786"/>
                    <a:pt x="1222" y="1786"/>
                  </a:cubicBezTo>
                  <a:cubicBezTo>
                    <a:pt x="1238" y="1789"/>
                    <a:pt x="1238" y="1789"/>
                    <a:pt x="1238" y="1789"/>
                  </a:cubicBezTo>
                  <a:cubicBezTo>
                    <a:pt x="1241" y="1789"/>
                    <a:pt x="1244" y="1789"/>
                    <a:pt x="1247" y="1789"/>
                  </a:cubicBezTo>
                  <a:cubicBezTo>
                    <a:pt x="1251" y="1789"/>
                    <a:pt x="1251" y="1789"/>
                    <a:pt x="1251" y="1789"/>
                  </a:cubicBezTo>
                  <a:cubicBezTo>
                    <a:pt x="1252" y="1789"/>
                    <a:pt x="1254" y="1789"/>
                    <a:pt x="1255" y="1789"/>
                  </a:cubicBezTo>
                  <a:cubicBezTo>
                    <a:pt x="1257" y="1789"/>
                    <a:pt x="1258" y="1789"/>
                    <a:pt x="1260" y="1789"/>
                  </a:cubicBezTo>
                  <a:cubicBezTo>
                    <a:pt x="1259" y="1789"/>
                    <a:pt x="1258" y="1790"/>
                    <a:pt x="1257" y="1790"/>
                  </a:cubicBezTo>
                  <a:cubicBezTo>
                    <a:pt x="1255" y="1792"/>
                    <a:pt x="1253" y="1793"/>
                    <a:pt x="1251" y="1794"/>
                  </a:cubicBezTo>
                  <a:cubicBezTo>
                    <a:pt x="1250" y="1795"/>
                    <a:pt x="1248" y="1797"/>
                    <a:pt x="1246" y="1798"/>
                  </a:cubicBezTo>
                  <a:cubicBezTo>
                    <a:pt x="1243" y="1801"/>
                    <a:pt x="1239" y="1804"/>
                    <a:pt x="1236" y="1808"/>
                  </a:cubicBezTo>
                  <a:cubicBezTo>
                    <a:pt x="1233" y="1811"/>
                    <a:pt x="1230" y="1815"/>
                    <a:pt x="1228" y="1819"/>
                  </a:cubicBezTo>
                  <a:cubicBezTo>
                    <a:pt x="1226" y="1823"/>
                    <a:pt x="1224" y="1827"/>
                    <a:pt x="1222" y="1831"/>
                  </a:cubicBezTo>
                  <a:cubicBezTo>
                    <a:pt x="1221" y="1836"/>
                    <a:pt x="1220" y="1840"/>
                    <a:pt x="1219" y="1844"/>
                  </a:cubicBezTo>
                  <a:cubicBezTo>
                    <a:pt x="1218" y="1848"/>
                    <a:pt x="1216" y="1852"/>
                    <a:pt x="1215" y="1856"/>
                  </a:cubicBezTo>
                  <a:cubicBezTo>
                    <a:pt x="1213" y="1860"/>
                    <a:pt x="1211" y="1864"/>
                    <a:pt x="1209" y="1867"/>
                  </a:cubicBezTo>
                  <a:cubicBezTo>
                    <a:pt x="1203" y="1879"/>
                    <a:pt x="1203" y="1879"/>
                    <a:pt x="1203" y="1879"/>
                  </a:cubicBezTo>
                  <a:cubicBezTo>
                    <a:pt x="1199" y="1887"/>
                    <a:pt x="1195" y="1895"/>
                    <a:pt x="1193" y="1903"/>
                  </a:cubicBezTo>
                  <a:cubicBezTo>
                    <a:pt x="1191" y="1908"/>
                    <a:pt x="1190" y="1912"/>
                    <a:pt x="1190" y="1917"/>
                  </a:cubicBezTo>
                  <a:cubicBezTo>
                    <a:pt x="1189" y="1921"/>
                    <a:pt x="1189" y="1926"/>
                    <a:pt x="1190" y="1930"/>
                  </a:cubicBezTo>
                  <a:cubicBezTo>
                    <a:pt x="1191" y="1935"/>
                    <a:pt x="1192" y="1939"/>
                    <a:pt x="1194" y="1944"/>
                  </a:cubicBezTo>
                  <a:cubicBezTo>
                    <a:pt x="1194" y="1946"/>
                    <a:pt x="1196" y="1948"/>
                    <a:pt x="1197" y="1949"/>
                  </a:cubicBezTo>
                  <a:cubicBezTo>
                    <a:pt x="1197" y="1950"/>
                    <a:pt x="1197" y="1950"/>
                    <a:pt x="1197" y="1950"/>
                  </a:cubicBezTo>
                  <a:cubicBezTo>
                    <a:pt x="1198" y="1950"/>
                    <a:pt x="1198" y="1950"/>
                    <a:pt x="1198" y="1950"/>
                  </a:cubicBezTo>
                  <a:cubicBezTo>
                    <a:pt x="1198" y="1951"/>
                    <a:pt x="1198" y="1951"/>
                    <a:pt x="1198" y="1951"/>
                  </a:cubicBezTo>
                  <a:cubicBezTo>
                    <a:pt x="1198" y="1951"/>
                    <a:pt x="1198" y="1951"/>
                    <a:pt x="1198" y="1951"/>
                  </a:cubicBezTo>
                  <a:cubicBezTo>
                    <a:pt x="1199" y="1952"/>
                    <a:pt x="1199" y="1952"/>
                    <a:pt x="1199" y="1952"/>
                  </a:cubicBezTo>
                  <a:cubicBezTo>
                    <a:pt x="1200" y="1953"/>
                    <a:pt x="1200" y="1953"/>
                    <a:pt x="1200" y="1953"/>
                  </a:cubicBezTo>
                  <a:cubicBezTo>
                    <a:pt x="1200" y="1954"/>
                    <a:pt x="1200" y="1954"/>
                    <a:pt x="1200" y="1954"/>
                  </a:cubicBezTo>
                  <a:cubicBezTo>
                    <a:pt x="1201" y="1955"/>
                    <a:pt x="1201" y="1955"/>
                    <a:pt x="1201" y="1955"/>
                  </a:cubicBezTo>
                  <a:cubicBezTo>
                    <a:pt x="1201" y="1955"/>
                    <a:pt x="1201" y="1955"/>
                    <a:pt x="1201" y="1955"/>
                  </a:cubicBezTo>
                  <a:cubicBezTo>
                    <a:pt x="1204" y="1952"/>
                    <a:pt x="1204" y="1952"/>
                    <a:pt x="1204" y="1952"/>
                  </a:cubicBezTo>
                  <a:cubicBezTo>
                    <a:pt x="1203" y="1951"/>
                    <a:pt x="1203" y="1951"/>
                    <a:pt x="1203" y="1951"/>
                  </a:cubicBezTo>
                  <a:cubicBezTo>
                    <a:pt x="1203" y="1950"/>
                    <a:pt x="1203" y="1950"/>
                    <a:pt x="1203" y="1950"/>
                  </a:cubicBezTo>
                  <a:cubicBezTo>
                    <a:pt x="1202" y="1950"/>
                    <a:pt x="1202" y="1950"/>
                    <a:pt x="1202" y="1950"/>
                  </a:cubicBezTo>
                  <a:cubicBezTo>
                    <a:pt x="1201" y="1948"/>
                    <a:pt x="1201" y="1948"/>
                    <a:pt x="1201" y="1948"/>
                  </a:cubicBezTo>
                  <a:cubicBezTo>
                    <a:pt x="1201" y="1948"/>
                    <a:pt x="1201" y="1948"/>
                    <a:pt x="1201" y="1948"/>
                  </a:cubicBezTo>
                  <a:cubicBezTo>
                    <a:pt x="1201" y="1948"/>
                    <a:pt x="1201" y="1948"/>
                    <a:pt x="1201" y="1948"/>
                  </a:cubicBezTo>
                  <a:cubicBezTo>
                    <a:pt x="1201" y="1948"/>
                    <a:pt x="1201" y="1948"/>
                    <a:pt x="1201" y="1948"/>
                  </a:cubicBezTo>
                  <a:cubicBezTo>
                    <a:pt x="1201" y="1947"/>
                    <a:pt x="1201" y="1947"/>
                    <a:pt x="1201" y="1947"/>
                  </a:cubicBezTo>
                  <a:cubicBezTo>
                    <a:pt x="1199" y="1945"/>
                    <a:pt x="1198" y="1944"/>
                    <a:pt x="1198" y="1942"/>
                  </a:cubicBezTo>
                  <a:cubicBezTo>
                    <a:pt x="1196" y="1938"/>
                    <a:pt x="1195" y="1934"/>
                    <a:pt x="1195" y="1930"/>
                  </a:cubicBezTo>
                  <a:cubicBezTo>
                    <a:pt x="1194" y="1926"/>
                    <a:pt x="1194" y="1921"/>
                    <a:pt x="1195" y="1917"/>
                  </a:cubicBezTo>
                  <a:cubicBezTo>
                    <a:pt x="1195" y="1913"/>
                    <a:pt x="1196" y="1909"/>
                    <a:pt x="1198" y="1905"/>
                  </a:cubicBezTo>
                  <a:cubicBezTo>
                    <a:pt x="1203" y="1889"/>
                    <a:pt x="1213" y="1875"/>
                    <a:pt x="1220" y="1858"/>
                  </a:cubicBezTo>
                  <a:cubicBezTo>
                    <a:pt x="1222" y="1854"/>
                    <a:pt x="1224" y="1850"/>
                    <a:pt x="1225" y="1846"/>
                  </a:cubicBezTo>
                  <a:cubicBezTo>
                    <a:pt x="1227" y="1841"/>
                    <a:pt x="1228" y="1837"/>
                    <a:pt x="1229" y="1833"/>
                  </a:cubicBezTo>
                  <a:cubicBezTo>
                    <a:pt x="1230" y="1829"/>
                    <a:pt x="1232" y="1826"/>
                    <a:pt x="1234" y="1822"/>
                  </a:cubicBezTo>
                  <a:cubicBezTo>
                    <a:pt x="1236" y="1819"/>
                    <a:pt x="1239" y="1815"/>
                    <a:pt x="1241" y="1812"/>
                  </a:cubicBezTo>
                  <a:cubicBezTo>
                    <a:pt x="1244" y="1810"/>
                    <a:pt x="1247" y="1807"/>
                    <a:pt x="1251" y="1804"/>
                  </a:cubicBezTo>
                  <a:cubicBezTo>
                    <a:pt x="1252" y="1803"/>
                    <a:pt x="1254" y="1802"/>
                    <a:pt x="1256" y="1800"/>
                  </a:cubicBezTo>
                  <a:cubicBezTo>
                    <a:pt x="1258" y="1799"/>
                    <a:pt x="1259" y="1798"/>
                    <a:pt x="1261" y="1797"/>
                  </a:cubicBezTo>
                  <a:cubicBezTo>
                    <a:pt x="1266" y="1794"/>
                    <a:pt x="1271" y="1792"/>
                    <a:pt x="1275" y="1789"/>
                  </a:cubicBezTo>
                  <a:cubicBezTo>
                    <a:pt x="1275" y="1790"/>
                    <a:pt x="1276" y="1792"/>
                    <a:pt x="1277" y="1793"/>
                  </a:cubicBezTo>
                  <a:cubicBezTo>
                    <a:pt x="1279" y="1794"/>
                    <a:pt x="1282" y="1794"/>
                    <a:pt x="1283" y="1792"/>
                  </a:cubicBezTo>
                  <a:cubicBezTo>
                    <a:pt x="1283" y="1792"/>
                    <a:pt x="1283" y="1792"/>
                    <a:pt x="1283" y="1791"/>
                  </a:cubicBezTo>
                  <a:cubicBezTo>
                    <a:pt x="1284" y="1792"/>
                    <a:pt x="1284" y="1793"/>
                    <a:pt x="1285" y="1793"/>
                  </a:cubicBezTo>
                  <a:cubicBezTo>
                    <a:pt x="1287" y="1794"/>
                    <a:pt x="1289" y="1794"/>
                    <a:pt x="1291" y="1792"/>
                  </a:cubicBezTo>
                  <a:cubicBezTo>
                    <a:pt x="1292" y="1790"/>
                    <a:pt x="1291" y="1788"/>
                    <a:pt x="1290" y="1787"/>
                  </a:cubicBezTo>
                  <a:cubicBezTo>
                    <a:pt x="1291" y="1787"/>
                    <a:pt x="1293" y="1786"/>
                    <a:pt x="1293" y="1785"/>
                  </a:cubicBezTo>
                  <a:cubicBezTo>
                    <a:pt x="1294" y="1784"/>
                    <a:pt x="1294" y="1782"/>
                    <a:pt x="1293" y="1780"/>
                  </a:cubicBezTo>
                  <a:cubicBezTo>
                    <a:pt x="1296" y="1779"/>
                    <a:pt x="1300" y="1777"/>
                    <a:pt x="1303" y="1776"/>
                  </a:cubicBezTo>
                  <a:cubicBezTo>
                    <a:pt x="1323" y="1766"/>
                    <a:pt x="1341" y="1752"/>
                    <a:pt x="1358" y="1738"/>
                  </a:cubicBezTo>
                  <a:cubicBezTo>
                    <a:pt x="1367" y="1731"/>
                    <a:pt x="1375" y="1723"/>
                    <a:pt x="1383" y="1717"/>
                  </a:cubicBezTo>
                  <a:cubicBezTo>
                    <a:pt x="1387" y="1714"/>
                    <a:pt x="1390" y="1712"/>
                    <a:pt x="1394" y="1709"/>
                  </a:cubicBezTo>
                  <a:cubicBezTo>
                    <a:pt x="1394" y="1711"/>
                    <a:pt x="1394" y="1713"/>
                    <a:pt x="1394" y="1714"/>
                  </a:cubicBezTo>
                  <a:cubicBezTo>
                    <a:pt x="1393" y="1719"/>
                    <a:pt x="1393" y="1723"/>
                    <a:pt x="1392" y="1727"/>
                  </a:cubicBezTo>
                  <a:cubicBezTo>
                    <a:pt x="1392" y="1732"/>
                    <a:pt x="1392" y="1736"/>
                    <a:pt x="1393" y="1741"/>
                  </a:cubicBezTo>
                  <a:cubicBezTo>
                    <a:pt x="1393" y="1741"/>
                    <a:pt x="1393" y="1742"/>
                    <a:pt x="1393" y="1742"/>
                  </a:cubicBezTo>
                  <a:cubicBezTo>
                    <a:pt x="1393" y="1742"/>
                    <a:pt x="1393" y="1742"/>
                    <a:pt x="1393" y="1742"/>
                  </a:cubicBezTo>
                  <a:cubicBezTo>
                    <a:pt x="1392" y="1743"/>
                    <a:pt x="1392" y="1743"/>
                    <a:pt x="1392" y="1743"/>
                  </a:cubicBezTo>
                  <a:cubicBezTo>
                    <a:pt x="1392" y="1743"/>
                    <a:pt x="1392" y="1743"/>
                    <a:pt x="1392" y="1743"/>
                  </a:cubicBezTo>
                  <a:cubicBezTo>
                    <a:pt x="1391" y="1746"/>
                    <a:pt x="1391" y="1750"/>
                    <a:pt x="1392" y="1753"/>
                  </a:cubicBezTo>
                  <a:cubicBezTo>
                    <a:pt x="1393" y="1755"/>
                    <a:pt x="1394" y="1758"/>
                    <a:pt x="1396" y="1760"/>
                  </a:cubicBezTo>
                  <a:cubicBezTo>
                    <a:pt x="1396" y="1760"/>
                    <a:pt x="1396" y="1761"/>
                    <a:pt x="1396" y="1761"/>
                  </a:cubicBezTo>
                  <a:cubicBezTo>
                    <a:pt x="1398" y="1767"/>
                    <a:pt x="1398" y="1767"/>
                    <a:pt x="1398" y="1767"/>
                  </a:cubicBezTo>
                  <a:cubicBezTo>
                    <a:pt x="1399" y="1771"/>
                    <a:pt x="1400" y="1775"/>
                    <a:pt x="1401" y="1780"/>
                  </a:cubicBezTo>
                  <a:cubicBezTo>
                    <a:pt x="1401" y="1784"/>
                    <a:pt x="1402" y="1788"/>
                    <a:pt x="1402" y="1792"/>
                  </a:cubicBezTo>
                  <a:cubicBezTo>
                    <a:pt x="1402" y="1796"/>
                    <a:pt x="1402" y="1800"/>
                    <a:pt x="1401" y="1804"/>
                  </a:cubicBezTo>
                  <a:cubicBezTo>
                    <a:pt x="1400" y="1808"/>
                    <a:pt x="1399" y="1812"/>
                    <a:pt x="1397" y="1816"/>
                  </a:cubicBezTo>
                  <a:cubicBezTo>
                    <a:pt x="1396" y="1820"/>
                    <a:pt x="1394" y="1824"/>
                    <a:pt x="1392" y="1827"/>
                  </a:cubicBezTo>
                  <a:cubicBezTo>
                    <a:pt x="1390" y="1831"/>
                    <a:pt x="1387" y="1834"/>
                    <a:pt x="1385" y="1838"/>
                  </a:cubicBezTo>
                  <a:cubicBezTo>
                    <a:pt x="1382" y="1841"/>
                    <a:pt x="1379" y="1845"/>
                    <a:pt x="1377" y="1848"/>
                  </a:cubicBezTo>
                  <a:cubicBezTo>
                    <a:pt x="1374" y="1852"/>
                    <a:pt x="1372" y="1856"/>
                    <a:pt x="1370" y="1860"/>
                  </a:cubicBezTo>
                  <a:cubicBezTo>
                    <a:pt x="1368" y="1865"/>
                    <a:pt x="1368" y="1870"/>
                    <a:pt x="1369" y="1874"/>
                  </a:cubicBezTo>
                  <a:cubicBezTo>
                    <a:pt x="1370" y="1879"/>
                    <a:pt x="1371" y="1883"/>
                    <a:pt x="1373" y="1887"/>
                  </a:cubicBezTo>
                  <a:cubicBezTo>
                    <a:pt x="1374" y="1890"/>
                    <a:pt x="1374" y="1890"/>
                    <a:pt x="1374" y="1890"/>
                  </a:cubicBezTo>
                  <a:cubicBezTo>
                    <a:pt x="1374" y="1890"/>
                    <a:pt x="1374" y="1890"/>
                    <a:pt x="1374" y="1890"/>
                  </a:cubicBezTo>
                  <a:cubicBezTo>
                    <a:pt x="1372" y="1888"/>
                    <a:pt x="1370" y="1886"/>
                    <a:pt x="1367" y="1886"/>
                  </a:cubicBezTo>
                  <a:cubicBezTo>
                    <a:pt x="1361" y="1885"/>
                    <a:pt x="1356" y="1889"/>
                    <a:pt x="1355" y="1895"/>
                  </a:cubicBezTo>
                  <a:cubicBezTo>
                    <a:pt x="1354" y="1900"/>
                    <a:pt x="1357" y="1905"/>
                    <a:pt x="1361" y="1907"/>
                  </a:cubicBezTo>
                  <a:cubicBezTo>
                    <a:pt x="1361" y="1907"/>
                    <a:pt x="1361" y="1907"/>
                    <a:pt x="1361" y="1907"/>
                  </a:cubicBezTo>
                  <a:cubicBezTo>
                    <a:pt x="1357" y="1907"/>
                    <a:pt x="1353" y="1911"/>
                    <a:pt x="1352" y="1916"/>
                  </a:cubicBezTo>
                  <a:cubicBezTo>
                    <a:pt x="1351" y="1922"/>
                    <a:pt x="1355" y="1928"/>
                    <a:pt x="1361" y="1929"/>
                  </a:cubicBezTo>
                  <a:cubicBezTo>
                    <a:pt x="1364" y="1929"/>
                    <a:pt x="1367" y="1928"/>
                    <a:pt x="1369" y="1926"/>
                  </a:cubicBezTo>
                  <a:cubicBezTo>
                    <a:pt x="1369" y="1931"/>
                    <a:pt x="1373" y="1936"/>
                    <a:pt x="1378" y="1937"/>
                  </a:cubicBezTo>
                  <a:cubicBezTo>
                    <a:pt x="1384" y="1938"/>
                    <a:pt x="1389" y="1934"/>
                    <a:pt x="1390" y="1928"/>
                  </a:cubicBezTo>
                  <a:cubicBezTo>
                    <a:pt x="1390" y="1926"/>
                    <a:pt x="1390" y="1925"/>
                    <a:pt x="1389" y="1923"/>
                  </a:cubicBezTo>
                  <a:cubicBezTo>
                    <a:pt x="1390" y="1923"/>
                    <a:pt x="1390" y="1924"/>
                    <a:pt x="1390" y="1924"/>
                  </a:cubicBezTo>
                  <a:cubicBezTo>
                    <a:pt x="1396" y="1924"/>
                    <a:pt x="1401" y="1920"/>
                    <a:pt x="1402" y="1914"/>
                  </a:cubicBezTo>
                  <a:cubicBezTo>
                    <a:pt x="1403" y="1908"/>
                    <a:pt x="1399" y="1903"/>
                    <a:pt x="1393" y="1902"/>
                  </a:cubicBezTo>
                  <a:cubicBezTo>
                    <a:pt x="1393" y="1902"/>
                    <a:pt x="1392" y="1902"/>
                    <a:pt x="1392" y="1902"/>
                  </a:cubicBezTo>
                  <a:cubicBezTo>
                    <a:pt x="1393" y="1900"/>
                    <a:pt x="1394" y="1899"/>
                    <a:pt x="1394" y="1897"/>
                  </a:cubicBezTo>
                  <a:cubicBezTo>
                    <a:pt x="1395" y="1891"/>
                    <a:pt x="1391" y="1885"/>
                    <a:pt x="1385" y="1885"/>
                  </a:cubicBezTo>
                  <a:cubicBezTo>
                    <a:pt x="1382" y="1884"/>
                    <a:pt x="1379" y="1885"/>
                    <a:pt x="1377" y="1887"/>
                  </a:cubicBezTo>
                  <a:cubicBezTo>
                    <a:pt x="1377" y="1886"/>
                    <a:pt x="1377" y="1886"/>
                    <a:pt x="1377" y="1886"/>
                  </a:cubicBezTo>
                  <a:cubicBezTo>
                    <a:pt x="1376" y="1882"/>
                    <a:pt x="1374" y="1878"/>
                    <a:pt x="1373" y="1874"/>
                  </a:cubicBezTo>
                  <a:cubicBezTo>
                    <a:pt x="1373" y="1869"/>
                    <a:pt x="1373" y="1866"/>
                    <a:pt x="1375" y="1862"/>
                  </a:cubicBezTo>
                  <a:cubicBezTo>
                    <a:pt x="1376" y="1858"/>
                    <a:pt x="1378" y="1855"/>
                    <a:pt x="1381" y="1851"/>
                  </a:cubicBezTo>
                  <a:cubicBezTo>
                    <a:pt x="1383" y="1848"/>
                    <a:pt x="1386" y="1845"/>
                    <a:pt x="1389" y="1841"/>
                  </a:cubicBezTo>
                  <a:cubicBezTo>
                    <a:pt x="1392" y="1838"/>
                    <a:pt x="1394" y="1834"/>
                    <a:pt x="1397" y="1830"/>
                  </a:cubicBezTo>
                  <a:cubicBezTo>
                    <a:pt x="1399" y="1826"/>
                    <a:pt x="1401" y="1822"/>
                    <a:pt x="1403" y="1818"/>
                  </a:cubicBezTo>
                  <a:cubicBezTo>
                    <a:pt x="1404" y="1814"/>
                    <a:pt x="1406" y="1810"/>
                    <a:pt x="1407" y="1805"/>
                  </a:cubicBezTo>
                  <a:cubicBezTo>
                    <a:pt x="1408" y="1801"/>
                    <a:pt x="1408" y="1796"/>
                    <a:pt x="1408" y="1792"/>
                  </a:cubicBezTo>
                  <a:cubicBezTo>
                    <a:pt x="1409" y="1787"/>
                    <a:pt x="1408" y="1783"/>
                    <a:pt x="1407" y="1778"/>
                  </a:cubicBezTo>
                  <a:cubicBezTo>
                    <a:pt x="1407" y="1775"/>
                    <a:pt x="1406" y="1771"/>
                    <a:pt x="1405" y="1768"/>
                  </a:cubicBezTo>
                  <a:cubicBezTo>
                    <a:pt x="1406" y="1769"/>
                    <a:pt x="1407" y="1769"/>
                    <a:pt x="1408" y="1770"/>
                  </a:cubicBezTo>
                  <a:cubicBezTo>
                    <a:pt x="1414" y="1773"/>
                    <a:pt x="1414" y="1773"/>
                    <a:pt x="1414" y="1773"/>
                  </a:cubicBezTo>
                  <a:cubicBezTo>
                    <a:pt x="1415" y="1773"/>
                    <a:pt x="1415" y="1773"/>
                    <a:pt x="1415" y="1773"/>
                  </a:cubicBezTo>
                  <a:cubicBezTo>
                    <a:pt x="1415" y="1773"/>
                    <a:pt x="1415" y="1773"/>
                    <a:pt x="1415" y="1773"/>
                  </a:cubicBezTo>
                  <a:cubicBezTo>
                    <a:pt x="1416" y="1773"/>
                    <a:pt x="1416" y="1773"/>
                    <a:pt x="1416" y="1773"/>
                  </a:cubicBezTo>
                  <a:cubicBezTo>
                    <a:pt x="1417" y="1774"/>
                    <a:pt x="1417" y="1774"/>
                    <a:pt x="1417" y="1774"/>
                  </a:cubicBezTo>
                  <a:cubicBezTo>
                    <a:pt x="1420" y="1776"/>
                    <a:pt x="1420" y="1776"/>
                    <a:pt x="1420" y="1776"/>
                  </a:cubicBezTo>
                  <a:cubicBezTo>
                    <a:pt x="1423" y="1778"/>
                    <a:pt x="1423" y="1778"/>
                    <a:pt x="1423" y="1778"/>
                  </a:cubicBezTo>
                  <a:cubicBezTo>
                    <a:pt x="1424" y="1778"/>
                    <a:pt x="1424" y="1778"/>
                    <a:pt x="1424" y="1778"/>
                  </a:cubicBezTo>
                  <a:cubicBezTo>
                    <a:pt x="1424" y="1778"/>
                    <a:pt x="1424" y="1778"/>
                    <a:pt x="1424" y="1778"/>
                  </a:cubicBezTo>
                  <a:cubicBezTo>
                    <a:pt x="1424" y="1778"/>
                    <a:pt x="1424" y="1778"/>
                    <a:pt x="1424" y="1778"/>
                  </a:cubicBezTo>
                  <a:cubicBezTo>
                    <a:pt x="1424" y="1779"/>
                    <a:pt x="1424" y="1779"/>
                    <a:pt x="1424" y="1779"/>
                  </a:cubicBezTo>
                  <a:cubicBezTo>
                    <a:pt x="1426" y="1780"/>
                    <a:pt x="1426" y="1780"/>
                    <a:pt x="1426" y="1780"/>
                  </a:cubicBezTo>
                  <a:cubicBezTo>
                    <a:pt x="1427" y="1781"/>
                    <a:pt x="1429" y="1783"/>
                    <a:pt x="1431" y="1784"/>
                  </a:cubicBezTo>
                  <a:cubicBezTo>
                    <a:pt x="1432" y="1785"/>
                    <a:pt x="1432" y="1785"/>
                    <a:pt x="1432" y="1785"/>
                  </a:cubicBezTo>
                  <a:cubicBezTo>
                    <a:pt x="1433" y="1787"/>
                    <a:pt x="1433" y="1787"/>
                    <a:pt x="1433" y="1787"/>
                  </a:cubicBezTo>
                  <a:cubicBezTo>
                    <a:pt x="1438" y="1792"/>
                    <a:pt x="1438" y="1792"/>
                    <a:pt x="1438" y="1792"/>
                  </a:cubicBezTo>
                  <a:cubicBezTo>
                    <a:pt x="1439" y="1793"/>
                    <a:pt x="1439" y="1793"/>
                    <a:pt x="1439" y="1793"/>
                  </a:cubicBezTo>
                  <a:cubicBezTo>
                    <a:pt x="1439" y="1793"/>
                    <a:pt x="1439" y="1794"/>
                    <a:pt x="1440" y="1795"/>
                  </a:cubicBezTo>
                  <a:cubicBezTo>
                    <a:pt x="1441" y="1796"/>
                    <a:pt x="1442" y="1798"/>
                    <a:pt x="1443" y="1800"/>
                  </a:cubicBezTo>
                  <a:cubicBezTo>
                    <a:pt x="1444" y="1802"/>
                    <a:pt x="1444" y="1802"/>
                    <a:pt x="1444" y="1802"/>
                  </a:cubicBezTo>
                  <a:cubicBezTo>
                    <a:pt x="1445" y="1803"/>
                    <a:pt x="1445" y="1803"/>
                    <a:pt x="1445" y="1803"/>
                  </a:cubicBezTo>
                  <a:cubicBezTo>
                    <a:pt x="1446" y="1806"/>
                    <a:pt x="1446" y="1806"/>
                    <a:pt x="1446" y="1806"/>
                  </a:cubicBezTo>
                  <a:cubicBezTo>
                    <a:pt x="1447" y="1808"/>
                    <a:pt x="1448" y="1811"/>
                    <a:pt x="1449" y="1813"/>
                  </a:cubicBezTo>
                  <a:cubicBezTo>
                    <a:pt x="1451" y="1819"/>
                    <a:pt x="1451" y="1819"/>
                    <a:pt x="1451" y="1819"/>
                  </a:cubicBezTo>
                  <a:cubicBezTo>
                    <a:pt x="1451" y="1820"/>
                    <a:pt x="1451" y="1820"/>
                    <a:pt x="1451" y="1820"/>
                  </a:cubicBezTo>
                  <a:cubicBezTo>
                    <a:pt x="1451" y="1820"/>
                    <a:pt x="1451" y="1820"/>
                    <a:pt x="1451" y="1820"/>
                  </a:cubicBezTo>
                  <a:cubicBezTo>
                    <a:pt x="1451" y="1821"/>
                    <a:pt x="1451" y="1821"/>
                    <a:pt x="1451" y="1821"/>
                  </a:cubicBezTo>
                  <a:cubicBezTo>
                    <a:pt x="1451" y="1822"/>
                    <a:pt x="1451" y="1822"/>
                    <a:pt x="1451" y="1822"/>
                  </a:cubicBezTo>
                  <a:cubicBezTo>
                    <a:pt x="1452" y="1826"/>
                    <a:pt x="1452" y="1826"/>
                    <a:pt x="1452" y="1826"/>
                  </a:cubicBezTo>
                  <a:cubicBezTo>
                    <a:pt x="1452" y="1828"/>
                    <a:pt x="1452" y="1830"/>
                    <a:pt x="1452" y="1833"/>
                  </a:cubicBezTo>
                  <a:cubicBezTo>
                    <a:pt x="1452" y="1838"/>
                    <a:pt x="1452" y="1838"/>
                    <a:pt x="1452" y="1838"/>
                  </a:cubicBezTo>
                  <a:cubicBezTo>
                    <a:pt x="1452" y="1838"/>
                    <a:pt x="1452" y="1838"/>
                    <a:pt x="1452" y="1838"/>
                  </a:cubicBezTo>
                  <a:cubicBezTo>
                    <a:pt x="1457" y="1838"/>
                    <a:pt x="1457" y="1838"/>
                    <a:pt x="1457" y="1838"/>
                  </a:cubicBezTo>
                  <a:cubicBezTo>
                    <a:pt x="1457" y="1833"/>
                    <a:pt x="1457" y="1833"/>
                    <a:pt x="1457" y="1833"/>
                  </a:cubicBezTo>
                  <a:cubicBezTo>
                    <a:pt x="1457" y="1832"/>
                    <a:pt x="1457" y="1832"/>
                    <a:pt x="1457" y="1832"/>
                  </a:cubicBezTo>
                  <a:cubicBezTo>
                    <a:pt x="1457" y="1830"/>
                    <a:pt x="1457" y="1828"/>
                    <a:pt x="1456" y="1825"/>
                  </a:cubicBezTo>
                  <a:cubicBezTo>
                    <a:pt x="1456" y="1822"/>
                    <a:pt x="1456" y="1822"/>
                    <a:pt x="1456" y="1822"/>
                  </a:cubicBezTo>
                  <a:cubicBezTo>
                    <a:pt x="1456" y="1820"/>
                    <a:pt x="1456" y="1820"/>
                    <a:pt x="1456" y="1820"/>
                  </a:cubicBezTo>
                  <a:cubicBezTo>
                    <a:pt x="1456" y="1819"/>
                    <a:pt x="1456" y="1819"/>
                    <a:pt x="1456" y="1819"/>
                  </a:cubicBezTo>
                  <a:cubicBezTo>
                    <a:pt x="1456" y="1819"/>
                    <a:pt x="1456" y="1819"/>
                    <a:pt x="1456" y="1819"/>
                  </a:cubicBezTo>
                  <a:cubicBezTo>
                    <a:pt x="1455" y="1818"/>
                    <a:pt x="1455" y="1818"/>
                    <a:pt x="1455" y="1818"/>
                  </a:cubicBezTo>
                  <a:cubicBezTo>
                    <a:pt x="1455" y="1818"/>
                    <a:pt x="1455" y="1818"/>
                    <a:pt x="1455" y="1818"/>
                  </a:cubicBezTo>
                  <a:cubicBezTo>
                    <a:pt x="1454" y="1811"/>
                    <a:pt x="1454" y="1811"/>
                    <a:pt x="1454" y="1811"/>
                  </a:cubicBezTo>
                  <a:cubicBezTo>
                    <a:pt x="1453" y="1808"/>
                    <a:pt x="1452" y="1807"/>
                    <a:pt x="1451" y="1804"/>
                  </a:cubicBezTo>
                  <a:cubicBezTo>
                    <a:pt x="1450" y="1801"/>
                    <a:pt x="1450" y="1801"/>
                    <a:pt x="1450" y="1801"/>
                  </a:cubicBezTo>
                  <a:cubicBezTo>
                    <a:pt x="1449" y="1799"/>
                    <a:pt x="1449" y="1799"/>
                    <a:pt x="1449" y="1799"/>
                  </a:cubicBezTo>
                  <a:cubicBezTo>
                    <a:pt x="1448" y="1798"/>
                    <a:pt x="1448" y="1798"/>
                    <a:pt x="1448" y="1798"/>
                  </a:cubicBezTo>
                  <a:cubicBezTo>
                    <a:pt x="1447" y="1795"/>
                    <a:pt x="1446" y="1793"/>
                    <a:pt x="1444" y="1791"/>
                  </a:cubicBezTo>
                  <a:cubicBezTo>
                    <a:pt x="1444" y="1791"/>
                    <a:pt x="1444" y="1790"/>
                    <a:pt x="1443" y="1790"/>
                  </a:cubicBezTo>
                  <a:cubicBezTo>
                    <a:pt x="1442" y="1788"/>
                    <a:pt x="1442" y="1788"/>
                    <a:pt x="1442" y="1788"/>
                  </a:cubicBezTo>
                  <a:cubicBezTo>
                    <a:pt x="1440" y="1785"/>
                    <a:pt x="1440" y="1785"/>
                    <a:pt x="1440" y="1785"/>
                  </a:cubicBezTo>
                  <a:cubicBezTo>
                    <a:pt x="1438" y="1783"/>
                    <a:pt x="1438" y="1783"/>
                    <a:pt x="1438" y="1783"/>
                  </a:cubicBezTo>
                  <a:cubicBezTo>
                    <a:pt x="1437" y="1781"/>
                    <a:pt x="1437" y="1781"/>
                    <a:pt x="1437" y="1781"/>
                  </a:cubicBezTo>
                  <a:cubicBezTo>
                    <a:pt x="1437" y="1781"/>
                    <a:pt x="1437" y="1781"/>
                    <a:pt x="1437" y="1781"/>
                  </a:cubicBezTo>
                  <a:cubicBezTo>
                    <a:pt x="1436" y="1781"/>
                    <a:pt x="1436" y="1781"/>
                    <a:pt x="1436" y="1781"/>
                  </a:cubicBezTo>
                  <a:cubicBezTo>
                    <a:pt x="1436" y="1780"/>
                    <a:pt x="1436" y="1780"/>
                    <a:pt x="1436" y="1780"/>
                  </a:cubicBezTo>
                  <a:cubicBezTo>
                    <a:pt x="1435" y="1780"/>
                    <a:pt x="1435" y="1780"/>
                    <a:pt x="1435" y="1780"/>
                  </a:cubicBezTo>
                  <a:cubicBezTo>
                    <a:pt x="1434" y="1778"/>
                    <a:pt x="1432" y="1776"/>
                    <a:pt x="1430" y="1775"/>
                  </a:cubicBezTo>
                  <a:cubicBezTo>
                    <a:pt x="1428" y="1774"/>
                    <a:pt x="1428" y="1774"/>
                    <a:pt x="1428" y="1774"/>
                  </a:cubicBezTo>
                  <a:cubicBezTo>
                    <a:pt x="1428" y="1773"/>
                    <a:pt x="1428" y="1773"/>
                    <a:pt x="1428" y="1773"/>
                  </a:cubicBezTo>
                  <a:cubicBezTo>
                    <a:pt x="1427" y="1772"/>
                    <a:pt x="1427" y="1772"/>
                    <a:pt x="1427" y="1772"/>
                  </a:cubicBezTo>
                  <a:cubicBezTo>
                    <a:pt x="1424" y="1770"/>
                    <a:pt x="1424" y="1770"/>
                    <a:pt x="1424" y="1770"/>
                  </a:cubicBezTo>
                  <a:cubicBezTo>
                    <a:pt x="1421" y="1769"/>
                    <a:pt x="1421" y="1769"/>
                    <a:pt x="1421" y="1769"/>
                  </a:cubicBezTo>
                  <a:cubicBezTo>
                    <a:pt x="1419" y="1767"/>
                    <a:pt x="1419" y="1767"/>
                    <a:pt x="1419" y="1767"/>
                  </a:cubicBezTo>
                  <a:cubicBezTo>
                    <a:pt x="1419" y="1767"/>
                    <a:pt x="1419" y="1767"/>
                    <a:pt x="1419" y="1767"/>
                  </a:cubicBezTo>
                  <a:cubicBezTo>
                    <a:pt x="1418" y="1767"/>
                    <a:pt x="1418" y="1767"/>
                    <a:pt x="1418" y="1767"/>
                  </a:cubicBezTo>
                  <a:cubicBezTo>
                    <a:pt x="1418" y="1766"/>
                    <a:pt x="1418" y="1766"/>
                    <a:pt x="1418" y="1766"/>
                  </a:cubicBezTo>
                  <a:cubicBezTo>
                    <a:pt x="1412" y="1763"/>
                    <a:pt x="1412" y="1763"/>
                    <a:pt x="1412" y="1763"/>
                  </a:cubicBezTo>
                  <a:cubicBezTo>
                    <a:pt x="1410" y="1762"/>
                    <a:pt x="1408" y="1761"/>
                    <a:pt x="1406" y="1760"/>
                  </a:cubicBezTo>
                  <a:cubicBezTo>
                    <a:pt x="1405" y="1759"/>
                    <a:pt x="1404" y="1758"/>
                    <a:pt x="1404" y="1758"/>
                  </a:cubicBezTo>
                  <a:cubicBezTo>
                    <a:pt x="1403" y="1757"/>
                    <a:pt x="1403" y="1757"/>
                    <a:pt x="1403" y="1757"/>
                  </a:cubicBezTo>
                  <a:cubicBezTo>
                    <a:pt x="1403" y="1757"/>
                    <a:pt x="1403" y="1757"/>
                    <a:pt x="1403" y="1757"/>
                  </a:cubicBezTo>
                  <a:cubicBezTo>
                    <a:pt x="1403" y="1757"/>
                    <a:pt x="1403" y="1757"/>
                    <a:pt x="1403" y="1756"/>
                  </a:cubicBezTo>
                  <a:cubicBezTo>
                    <a:pt x="1402" y="1753"/>
                    <a:pt x="1402" y="1753"/>
                    <a:pt x="1402" y="1753"/>
                  </a:cubicBezTo>
                  <a:cubicBezTo>
                    <a:pt x="1401" y="1750"/>
                    <a:pt x="1401" y="1750"/>
                    <a:pt x="1401" y="1750"/>
                  </a:cubicBezTo>
                  <a:cubicBezTo>
                    <a:pt x="1401" y="1749"/>
                    <a:pt x="1401" y="1748"/>
                    <a:pt x="1401" y="1747"/>
                  </a:cubicBezTo>
                  <a:cubicBezTo>
                    <a:pt x="1400" y="1745"/>
                    <a:pt x="1400" y="1742"/>
                    <a:pt x="1400" y="1740"/>
                  </a:cubicBezTo>
                  <a:cubicBezTo>
                    <a:pt x="1400" y="1736"/>
                    <a:pt x="1400" y="1732"/>
                    <a:pt x="1400" y="1728"/>
                  </a:cubicBezTo>
                  <a:cubicBezTo>
                    <a:pt x="1401" y="1724"/>
                    <a:pt x="1401" y="1719"/>
                    <a:pt x="1402" y="1715"/>
                  </a:cubicBezTo>
                  <a:cubicBezTo>
                    <a:pt x="1402" y="1712"/>
                    <a:pt x="1403" y="1708"/>
                    <a:pt x="1403" y="1704"/>
                  </a:cubicBezTo>
                  <a:cubicBezTo>
                    <a:pt x="1406" y="1703"/>
                    <a:pt x="1408" y="1702"/>
                    <a:pt x="1411" y="1701"/>
                  </a:cubicBezTo>
                  <a:cubicBezTo>
                    <a:pt x="1421" y="1697"/>
                    <a:pt x="1431" y="1694"/>
                    <a:pt x="1442" y="1692"/>
                  </a:cubicBezTo>
                  <a:cubicBezTo>
                    <a:pt x="1447" y="1691"/>
                    <a:pt x="1452" y="1691"/>
                    <a:pt x="1458" y="1691"/>
                  </a:cubicBezTo>
                  <a:cubicBezTo>
                    <a:pt x="1463" y="1690"/>
                    <a:pt x="1468" y="1690"/>
                    <a:pt x="1474" y="1691"/>
                  </a:cubicBezTo>
                  <a:cubicBezTo>
                    <a:pt x="1475" y="1691"/>
                    <a:pt x="1476" y="1691"/>
                    <a:pt x="1477" y="1691"/>
                  </a:cubicBezTo>
                  <a:cubicBezTo>
                    <a:pt x="1467" y="1696"/>
                    <a:pt x="1467" y="1696"/>
                    <a:pt x="1467" y="1696"/>
                  </a:cubicBezTo>
                  <a:cubicBezTo>
                    <a:pt x="1465" y="1697"/>
                    <a:pt x="1463" y="1698"/>
                    <a:pt x="1460" y="1700"/>
                  </a:cubicBezTo>
                  <a:cubicBezTo>
                    <a:pt x="1458" y="1701"/>
                    <a:pt x="1456" y="1703"/>
                    <a:pt x="1454" y="1704"/>
                  </a:cubicBezTo>
                  <a:cubicBezTo>
                    <a:pt x="1450" y="1707"/>
                    <a:pt x="1446" y="1711"/>
                    <a:pt x="1444" y="1716"/>
                  </a:cubicBezTo>
                  <a:cubicBezTo>
                    <a:pt x="1427" y="1727"/>
                    <a:pt x="1427" y="1727"/>
                    <a:pt x="1427" y="1727"/>
                  </a:cubicBezTo>
                  <a:cubicBezTo>
                    <a:pt x="1429" y="1731"/>
                    <a:pt x="1429" y="1731"/>
                    <a:pt x="1429" y="1731"/>
                  </a:cubicBezTo>
                  <a:cubicBezTo>
                    <a:pt x="1441" y="1723"/>
                    <a:pt x="1441" y="1723"/>
                    <a:pt x="1441" y="1723"/>
                  </a:cubicBezTo>
                  <a:cubicBezTo>
                    <a:pt x="1441" y="1724"/>
                    <a:pt x="1441" y="1724"/>
                    <a:pt x="1441" y="1725"/>
                  </a:cubicBezTo>
                  <a:cubicBezTo>
                    <a:pt x="1440" y="1727"/>
                    <a:pt x="1440" y="1730"/>
                    <a:pt x="1440" y="1733"/>
                  </a:cubicBezTo>
                  <a:cubicBezTo>
                    <a:pt x="1440" y="1735"/>
                    <a:pt x="1440" y="1738"/>
                    <a:pt x="1440" y="1741"/>
                  </a:cubicBezTo>
                  <a:cubicBezTo>
                    <a:pt x="1440" y="1748"/>
                    <a:pt x="1440" y="1748"/>
                    <a:pt x="1440" y="1748"/>
                  </a:cubicBezTo>
                  <a:cubicBezTo>
                    <a:pt x="1441" y="1778"/>
                    <a:pt x="1441" y="1778"/>
                    <a:pt x="1441" y="1778"/>
                  </a:cubicBezTo>
                  <a:cubicBezTo>
                    <a:pt x="1441" y="1778"/>
                    <a:pt x="1441" y="1778"/>
                    <a:pt x="1441" y="1778"/>
                  </a:cubicBezTo>
                  <a:cubicBezTo>
                    <a:pt x="1445" y="1778"/>
                    <a:pt x="1445" y="1778"/>
                    <a:pt x="1445" y="1778"/>
                  </a:cubicBezTo>
                  <a:cubicBezTo>
                    <a:pt x="1445" y="1748"/>
                    <a:pt x="1445" y="1748"/>
                    <a:pt x="1445" y="1748"/>
                  </a:cubicBezTo>
                  <a:cubicBezTo>
                    <a:pt x="1445" y="1740"/>
                    <a:pt x="1445" y="1740"/>
                    <a:pt x="1445" y="1740"/>
                  </a:cubicBezTo>
                  <a:cubicBezTo>
                    <a:pt x="1445" y="1738"/>
                    <a:pt x="1445" y="1736"/>
                    <a:pt x="1446" y="1733"/>
                  </a:cubicBezTo>
                  <a:cubicBezTo>
                    <a:pt x="1446" y="1731"/>
                    <a:pt x="1446" y="1728"/>
                    <a:pt x="1447" y="1726"/>
                  </a:cubicBezTo>
                  <a:cubicBezTo>
                    <a:pt x="1447" y="1724"/>
                    <a:pt x="1448" y="1722"/>
                    <a:pt x="1449" y="1720"/>
                  </a:cubicBezTo>
                  <a:cubicBezTo>
                    <a:pt x="1450" y="1719"/>
                    <a:pt x="1450" y="1718"/>
                    <a:pt x="1451" y="1717"/>
                  </a:cubicBezTo>
                  <a:cubicBezTo>
                    <a:pt x="1486" y="1695"/>
                    <a:pt x="1486" y="1695"/>
                    <a:pt x="1486" y="1695"/>
                  </a:cubicBezTo>
                  <a:cubicBezTo>
                    <a:pt x="1493" y="1692"/>
                    <a:pt x="1493" y="1692"/>
                    <a:pt x="1493" y="1692"/>
                  </a:cubicBezTo>
                  <a:cubicBezTo>
                    <a:pt x="1495" y="1692"/>
                    <a:pt x="1497" y="1692"/>
                    <a:pt x="1499" y="1691"/>
                  </a:cubicBezTo>
                  <a:cubicBezTo>
                    <a:pt x="1502" y="1691"/>
                    <a:pt x="1506" y="1689"/>
                    <a:pt x="1508" y="1688"/>
                  </a:cubicBezTo>
                  <a:cubicBezTo>
                    <a:pt x="1514" y="1684"/>
                    <a:pt x="1517" y="1680"/>
                    <a:pt x="1521" y="1676"/>
                  </a:cubicBezTo>
                  <a:cubicBezTo>
                    <a:pt x="1523" y="1674"/>
                    <a:pt x="1525" y="1672"/>
                    <a:pt x="1527" y="1671"/>
                  </a:cubicBezTo>
                  <a:cubicBezTo>
                    <a:pt x="1527" y="1670"/>
                    <a:pt x="1528" y="1670"/>
                    <a:pt x="1528" y="1670"/>
                  </a:cubicBezTo>
                  <a:cubicBezTo>
                    <a:pt x="1528" y="1670"/>
                    <a:pt x="1528" y="1670"/>
                    <a:pt x="1528" y="1670"/>
                  </a:cubicBezTo>
                  <a:cubicBezTo>
                    <a:pt x="1529" y="1669"/>
                    <a:pt x="1529" y="1669"/>
                    <a:pt x="1529" y="1669"/>
                  </a:cubicBezTo>
                  <a:cubicBezTo>
                    <a:pt x="1529" y="1669"/>
                    <a:pt x="1529" y="1669"/>
                    <a:pt x="1529" y="1669"/>
                  </a:cubicBezTo>
                  <a:cubicBezTo>
                    <a:pt x="1529" y="1670"/>
                    <a:pt x="1529" y="1671"/>
                    <a:pt x="1529" y="1671"/>
                  </a:cubicBezTo>
                  <a:cubicBezTo>
                    <a:pt x="1530" y="1674"/>
                    <a:pt x="1532" y="1677"/>
                    <a:pt x="1533" y="1680"/>
                  </a:cubicBezTo>
                  <a:cubicBezTo>
                    <a:pt x="1534" y="1681"/>
                    <a:pt x="1535" y="1682"/>
                    <a:pt x="1536" y="1683"/>
                  </a:cubicBezTo>
                  <a:cubicBezTo>
                    <a:pt x="1536" y="1684"/>
                    <a:pt x="1537" y="1686"/>
                    <a:pt x="1538" y="1687"/>
                  </a:cubicBezTo>
                  <a:cubicBezTo>
                    <a:pt x="1539" y="1689"/>
                    <a:pt x="1541" y="1692"/>
                    <a:pt x="1542" y="1694"/>
                  </a:cubicBezTo>
                  <a:cubicBezTo>
                    <a:pt x="1543" y="1696"/>
                    <a:pt x="1544" y="1699"/>
                    <a:pt x="1544" y="1701"/>
                  </a:cubicBezTo>
                  <a:cubicBezTo>
                    <a:pt x="1545" y="1702"/>
                    <a:pt x="1545" y="1703"/>
                    <a:pt x="1545" y="1705"/>
                  </a:cubicBezTo>
                  <a:cubicBezTo>
                    <a:pt x="1545" y="1706"/>
                    <a:pt x="1545" y="1707"/>
                    <a:pt x="1544" y="1708"/>
                  </a:cubicBezTo>
                  <a:cubicBezTo>
                    <a:pt x="1544" y="1711"/>
                    <a:pt x="1543" y="1713"/>
                    <a:pt x="1542" y="1716"/>
                  </a:cubicBezTo>
                  <a:cubicBezTo>
                    <a:pt x="1540" y="1724"/>
                    <a:pt x="1540" y="1724"/>
                    <a:pt x="1540" y="1724"/>
                  </a:cubicBezTo>
                  <a:cubicBezTo>
                    <a:pt x="1539" y="1727"/>
                    <a:pt x="1538" y="1730"/>
                    <a:pt x="1537" y="1733"/>
                  </a:cubicBezTo>
                  <a:cubicBezTo>
                    <a:pt x="1537" y="1735"/>
                    <a:pt x="1536" y="1738"/>
                    <a:pt x="1536" y="1741"/>
                  </a:cubicBezTo>
                  <a:cubicBezTo>
                    <a:pt x="1535" y="1744"/>
                    <a:pt x="1535" y="1747"/>
                    <a:pt x="1535" y="1750"/>
                  </a:cubicBezTo>
                  <a:cubicBezTo>
                    <a:pt x="1535" y="1753"/>
                    <a:pt x="1534" y="1756"/>
                    <a:pt x="1535" y="1759"/>
                  </a:cubicBezTo>
                  <a:cubicBezTo>
                    <a:pt x="1535" y="1762"/>
                    <a:pt x="1535" y="1764"/>
                    <a:pt x="1535" y="1767"/>
                  </a:cubicBezTo>
                  <a:cubicBezTo>
                    <a:pt x="1535" y="1770"/>
                    <a:pt x="1536" y="1773"/>
                    <a:pt x="1537" y="1776"/>
                  </a:cubicBezTo>
                  <a:cubicBezTo>
                    <a:pt x="1537" y="1777"/>
                    <a:pt x="1537" y="1779"/>
                    <a:pt x="1538" y="1780"/>
                  </a:cubicBezTo>
                  <a:cubicBezTo>
                    <a:pt x="1539" y="1784"/>
                    <a:pt x="1539" y="1784"/>
                    <a:pt x="1539" y="1784"/>
                  </a:cubicBezTo>
                  <a:cubicBezTo>
                    <a:pt x="1541" y="1788"/>
                    <a:pt x="1541" y="1788"/>
                    <a:pt x="1541" y="1788"/>
                  </a:cubicBezTo>
                  <a:cubicBezTo>
                    <a:pt x="1542" y="1790"/>
                    <a:pt x="1542" y="1791"/>
                    <a:pt x="1543" y="1792"/>
                  </a:cubicBezTo>
                  <a:cubicBezTo>
                    <a:pt x="1543" y="1792"/>
                    <a:pt x="1543" y="1792"/>
                    <a:pt x="1543" y="1792"/>
                  </a:cubicBezTo>
                  <a:cubicBezTo>
                    <a:pt x="1543" y="1792"/>
                    <a:pt x="1543" y="1792"/>
                    <a:pt x="1543" y="1792"/>
                  </a:cubicBezTo>
                  <a:cubicBezTo>
                    <a:pt x="1544" y="1794"/>
                    <a:pt x="1544" y="1794"/>
                    <a:pt x="1544" y="1794"/>
                  </a:cubicBezTo>
                  <a:cubicBezTo>
                    <a:pt x="1545" y="1795"/>
                    <a:pt x="1545" y="1795"/>
                    <a:pt x="1545" y="1795"/>
                  </a:cubicBezTo>
                  <a:cubicBezTo>
                    <a:pt x="1545" y="1796"/>
                    <a:pt x="1545" y="1796"/>
                    <a:pt x="1546" y="1796"/>
                  </a:cubicBezTo>
                  <a:cubicBezTo>
                    <a:pt x="1543" y="1796"/>
                    <a:pt x="1540" y="1795"/>
                    <a:pt x="1536" y="1797"/>
                  </a:cubicBezTo>
                  <a:cubicBezTo>
                    <a:pt x="1536" y="1797"/>
                    <a:pt x="1537" y="1800"/>
                    <a:pt x="1538" y="1802"/>
                  </a:cubicBezTo>
                  <a:cubicBezTo>
                    <a:pt x="1538" y="1802"/>
                    <a:pt x="1534" y="1803"/>
                    <a:pt x="1533" y="1804"/>
                  </a:cubicBezTo>
                  <a:cubicBezTo>
                    <a:pt x="1533" y="1804"/>
                    <a:pt x="1537" y="1813"/>
                    <a:pt x="1545" y="1813"/>
                  </a:cubicBezTo>
                  <a:cubicBezTo>
                    <a:pt x="1542" y="1820"/>
                    <a:pt x="1548" y="1827"/>
                    <a:pt x="1548" y="1827"/>
                  </a:cubicBezTo>
                  <a:cubicBezTo>
                    <a:pt x="1550" y="1826"/>
                    <a:pt x="1552" y="1823"/>
                    <a:pt x="1552" y="1823"/>
                  </a:cubicBezTo>
                  <a:cubicBezTo>
                    <a:pt x="1554" y="1825"/>
                    <a:pt x="1556" y="1826"/>
                    <a:pt x="1556" y="1826"/>
                  </a:cubicBezTo>
                  <a:cubicBezTo>
                    <a:pt x="1561" y="1822"/>
                    <a:pt x="1561" y="1815"/>
                    <a:pt x="1560" y="1812"/>
                  </a:cubicBezTo>
                  <a:cubicBezTo>
                    <a:pt x="1563" y="1814"/>
                    <a:pt x="1568" y="1817"/>
                    <a:pt x="1575" y="1814"/>
                  </a:cubicBezTo>
                  <a:cubicBezTo>
                    <a:pt x="1575" y="1814"/>
                    <a:pt x="1574" y="1811"/>
                    <a:pt x="1573" y="1809"/>
                  </a:cubicBezTo>
                  <a:cubicBezTo>
                    <a:pt x="1573" y="1809"/>
                    <a:pt x="1577" y="1808"/>
                    <a:pt x="1578" y="1807"/>
                  </a:cubicBezTo>
                  <a:cubicBezTo>
                    <a:pt x="1578" y="1807"/>
                    <a:pt x="1574" y="1798"/>
                    <a:pt x="1566" y="1798"/>
                  </a:cubicBezTo>
                  <a:cubicBezTo>
                    <a:pt x="1569" y="1791"/>
                    <a:pt x="1563" y="1784"/>
                    <a:pt x="1563" y="1784"/>
                  </a:cubicBezTo>
                  <a:cubicBezTo>
                    <a:pt x="1561" y="1785"/>
                    <a:pt x="1558" y="1788"/>
                    <a:pt x="1558" y="1788"/>
                  </a:cubicBezTo>
                  <a:cubicBezTo>
                    <a:pt x="1557" y="1786"/>
                    <a:pt x="1555" y="1785"/>
                    <a:pt x="1555" y="1785"/>
                  </a:cubicBezTo>
                  <a:cubicBezTo>
                    <a:pt x="1551" y="1788"/>
                    <a:pt x="1550" y="1792"/>
                    <a:pt x="1550" y="1796"/>
                  </a:cubicBezTo>
                  <a:cubicBezTo>
                    <a:pt x="1549" y="1794"/>
                    <a:pt x="1549" y="1794"/>
                    <a:pt x="1549" y="1794"/>
                  </a:cubicBezTo>
                  <a:cubicBezTo>
                    <a:pt x="1549" y="1793"/>
                    <a:pt x="1549" y="1793"/>
                    <a:pt x="1549" y="1793"/>
                  </a:cubicBezTo>
                  <a:cubicBezTo>
                    <a:pt x="1548" y="1792"/>
                    <a:pt x="1548" y="1792"/>
                    <a:pt x="1548" y="1792"/>
                  </a:cubicBezTo>
                  <a:cubicBezTo>
                    <a:pt x="1547" y="1790"/>
                    <a:pt x="1547" y="1790"/>
                    <a:pt x="1547" y="1790"/>
                  </a:cubicBezTo>
                  <a:cubicBezTo>
                    <a:pt x="1546" y="1789"/>
                    <a:pt x="1546" y="1787"/>
                    <a:pt x="1545" y="1787"/>
                  </a:cubicBezTo>
                  <a:cubicBezTo>
                    <a:pt x="1542" y="1779"/>
                    <a:pt x="1542" y="1779"/>
                    <a:pt x="1542" y="1779"/>
                  </a:cubicBezTo>
                  <a:cubicBezTo>
                    <a:pt x="1542" y="1778"/>
                    <a:pt x="1542" y="1776"/>
                    <a:pt x="1541" y="1775"/>
                  </a:cubicBezTo>
                  <a:cubicBezTo>
                    <a:pt x="1541" y="1772"/>
                    <a:pt x="1540" y="1769"/>
                    <a:pt x="1540" y="1767"/>
                  </a:cubicBezTo>
                  <a:cubicBezTo>
                    <a:pt x="1540" y="1764"/>
                    <a:pt x="1540" y="1761"/>
                    <a:pt x="1540" y="1759"/>
                  </a:cubicBezTo>
                  <a:cubicBezTo>
                    <a:pt x="1540" y="1756"/>
                    <a:pt x="1540" y="1753"/>
                    <a:pt x="1540" y="1750"/>
                  </a:cubicBezTo>
                  <a:cubicBezTo>
                    <a:pt x="1541" y="1748"/>
                    <a:pt x="1541" y="1745"/>
                    <a:pt x="1542" y="1742"/>
                  </a:cubicBezTo>
                  <a:cubicBezTo>
                    <a:pt x="1542" y="1739"/>
                    <a:pt x="1543" y="1737"/>
                    <a:pt x="1543" y="1734"/>
                  </a:cubicBezTo>
                  <a:cubicBezTo>
                    <a:pt x="1544" y="1731"/>
                    <a:pt x="1545" y="1729"/>
                    <a:pt x="1546" y="1726"/>
                  </a:cubicBezTo>
                  <a:cubicBezTo>
                    <a:pt x="1549" y="1718"/>
                    <a:pt x="1549" y="1718"/>
                    <a:pt x="1549" y="1718"/>
                  </a:cubicBezTo>
                  <a:cubicBezTo>
                    <a:pt x="1550" y="1715"/>
                    <a:pt x="1551" y="1713"/>
                    <a:pt x="1551" y="1709"/>
                  </a:cubicBezTo>
                  <a:cubicBezTo>
                    <a:pt x="1551" y="1708"/>
                    <a:pt x="1552" y="1706"/>
                    <a:pt x="1552" y="1705"/>
                  </a:cubicBezTo>
                  <a:cubicBezTo>
                    <a:pt x="1552" y="1703"/>
                    <a:pt x="1552" y="1701"/>
                    <a:pt x="1551" y="1700"/>
                  </a:cubicBezTo>
                  <a:cubicBezTo>
                    <a:pt x="1551" y="1697"/>
                    <a:pt x="1550" y="1694"/>
                    <a:pt x="1549" y="1691"/>
                  </a:cubicBezTo>
                  <a:cubicBezTo>
                    <a:pt x="1548" y="1690"/>
                    <a:pt x="1548" y="1690"/>
                    <a:pt x="1548" y="1690"/>
                  </a:cubicBezTo>
                  <a:cubicBezTo>
                    <a:pt x="1548" y="1689"/>
                    <a:pt x="1548" y="1689"/>
                    <a:pt x="1548" y="1689"/>
                  </a:cubicBezTo>
                  <a:cubicBezTo>
                    <a:pt x="1547" y="1687"/>
                    <a:pt x="1547" y="1687"/>
                    <a:pt x="1547" y="1687"/>
                  </a:cubicBezTo>
                  <a:cubicBezTo>
                    <a:pt x="1544" y="1683"/>
                    <a:pt x="1544" y="1683"/>
                    <a:pt x="1544" y="1683"/>
                  </a:cubicBezTo>
                  <a:cubicBezTo>
                    <a:pt x="1544" y="1682"/>
                    <a:pt x="1543" y="1681"/>
                    <a:pt x="1542" y="1679"/>
                  </a:cubicBezTo>
                  <a:cubicBezTo>
                    <a:pt x="1542" y="1678"/>
                    <a:pt x="1541" y="1677"/>
                    <a:pt x="1540" y="1676"/>
                  </a:cubicBezTo>
                  <a:cubicBezTo>
                    <a:pt x="1539" y="1673"/>
                    <a:pt x="1538" y="1671"/>
                    <a:pt x="1537" y="1669"/>
                  </a:cubicBezTo>
                  <a:cubicBezTo>
                    <a:pt x="1537" y="1668"/>
                    <a:pt x="1537" y="1668"/>
                    <a:pt x="1537" y="1667"/>
                  </a:cubicBezTo>
                  <a:cubicBezTo>
                    <a:pt x="1537" y="1667"/>
                    <a:pt x="1536" y="1666"/>
                    <a:pt x="1536" y="1665"/>
                  </a:cubicBezTo>
                  <a:cubicBezTo>
                    <a:pt x="1536" y="1665"/>
                    <a:pt x="1536" y="1664"/>
                    <a:pt x="1536" y="1664"/>
                  </a:cubicBezTo>
                  <a:cubicBezTo>
                    <a:pt x="1536" y="1663"/>
                    <a:pt x="1536" y="1663"/>
                    <a:pt x="1536" y="1663"/>
                  </a:cubicBezTo>
                  <a:cubicBezTo>
                    <a:pt x="1541" y="1660"/>
                    <a:pt x="1546" y="1657"/>
                    <a:pt x="1550" y="1653"/>
                  </a:cubicBezTo>
                  <a:cubicBezTo>
                    <a:pt x="1554" y="1649"/>
                    <a:pt x="1558" y="1644"/>
                    <a:pt x="1561" y="1638"/>
                  </a:cubicBezTo>
                  <a:cubicBezTo>
                    <a:pt x="1562" y="1636"/>
                    <a:pt x="1563" y="1634"/>
                    <a:pt x="1564" y="1632"/>
                  </a:cubicBezTo>
                  <a:cubicBezTo>
                    <a:pt x="1565" y="1635"/>
                    <a:pt x="1567" y="1637"/>
                    <a:pt x="1569" y="1638"/>
                  </a:cubicBezTo>
                  <a:cubicBezTo>
                    <a:pt x="1574" y="1640"/>
                    <a:pt x="1579" y="1639"/>
                    <a:pt x="1582" y="1636"/>
                  </a:cubicBezTo>
                  <a:cubicBezTo>
                    <a:pt x="1582" y="1636"/>
                    <a:pt x="1582" y="1636"/>
                    <a:pt x="1582" y="1636"/>
                  </a:cubicBezTo>
                  <a:cubicBezTo>
                    <a:pt x="1581" y="1640"/>
                    <a:pt x="1584" y="1645"/>
                    <a:pt x="1589" y="1647"/>
                  </a:cubicBezTo>
                  <a:cubicBezTo>
                    <a:pt x="1594" y="1650"/>
                    <a:pt x="1600" y="1648"/>
                    <a:pt x="1603" y="1643"/>
                  </a:cubicBezTo>
                  <a:cubicBezTo>
                    <a:pt x="1604" y="1640"/>
                    <a:pt x="1604" y="1637"/>
                    <a:pt x="1603" y="1634"/>
                  </a:cubicBezTo>
                  <a:cubicBezTo>
                    <a:pt x="1608" y="1636"/>
                    <a:pt x="1614" y="1634"/>
                    <a:pt x="1616" y="1630"/>
                  </a:cubicBezTo>
                  <a:cubicBezTo>
                    <a:pt x="1619" y="1624"/>
                    <a:pt x="1616" y="1618"/>
                    <a:pt x="1611" y="1615"/>
                  </a:cubicBezTo>
                  <a:cubicBezTo>
                    <a:pt x="1610" y="1615"/>
                    <a:pt x="1608" y="1614"/>
                    <a:pt x="1607" y="1614"/>
                  </a:cubicBezTo>
                  <a:cubicBezTo>
                    <a:pt x="1607" y="1614"/>
                    <a:pt x="1607" y="1614"/>
                    <a:pt x="1607" y="1614"/>
                  </a:cubicBezTo>
                  <a:cubicBezTo>
                    <a:pt x="1610" y="1609"/>
                    <a:pt x="1607" y="1602"/>
                    <a:pt x="1602" y="1600"/>
                  </a:cubicBezTo>
                  <a:cubicBezTo>
                    <a:pt x="1596" y="1597"/>
                    <a:pt x="1590" y="1599"/>
                    <a:pt x="1587" y="1604"/>
                  </a:cubicBezTo>
                  <a:cubicBezTo>
                    <a:pt x="1587" y="1604"/>
                    <a:pt x="1587" y="1605"/>
                    <a:pt x="1587" y="1605"/>
                  </a:cubicBezTo>
                  <a:cubicBezTo>
                    <a:pt x="1586" y="1604"/>
                    <a:pt x="1585" y="1603"/>
                    <a:pt x="1583" y="1602"/>
                  </a:cubicBezTo>
                  <a:cubicBezTo>
                    <a:pt x="1578" y="1599"/>
                    <a:pt x="1572" y="1601"/>
                    <a:pt x="1569" y="1605"/>
                  </a:cubicBezTo>
                  <a:cubicBezTo>
                    <a:pt x="1570" y="1604"/>
                    <a:pt x="1570" y="1603"/>
                    <a:pt x="1570" y="1603"/>
                  </a:cubicBezTo>
                  <a:cubicBezTo>
                    <a:pt x="1571" y="1597"/>
                    <a:pt x="1574" y="1592"/>
                    <a:pt x="1576" y="1586"/>
                  </a:cubicBezTo>
                  <a:cubicBezTo>
                    <a:pt x="1578" y="1581"/>
                    <a:pt x="1581" y="1576"/>
                    <a:pt x="1583" y="1570"/>
                  </a:cubicBezTo>
                  <a:cubicBezTo>
                    <a:pt x="1585" y="1564"/>
                    <a:pt x="1587" y="1558"/>
                    <a:pt x="1588" y="1552"/>
                  </a:cubicBezTo>
                  <a:cubicBezTo>
                    <a:pt x="1589" y="1546"/>
                    <a:pt x="1589" y="1540"/>
                    <a:pt x="1590" y="1534"/>
                  </a:cubicBezTo>
                  <a:cubicBezTo>
                    <a:pt x="1590" y="1529"/>
                    <a:pt x="1590" y="1529"/>
                    <a:pt x="1590" y="1529"/>
                  </a:cubicBezTo>
                  <a:cubicBezTo>
                    <a:pt x="1590" y="1527"/>
                    <a:pt x="1590" y="1527"/>
                    <a:pt x="1590" y="1527"/>
                  </a:cubicBezTo>
                  <a:cubicBezTo>
                    <a:pt x="1590" y="1525"/>
                    <a:pt x="1590" y="1525"/>
                    <a:pt x="1590" y="1525"/>
                  </a:cubicBezTo>
                  <a:cubicBezTo>
                    <a:pt x="1590" y="1516"/>
                    <a:pt x="1590" y="1516"/>
                    <a:pt x="1590" y="1516"/>
                  </a:cubicBezTo>
                  <a:cubicBezTo>
                    <a:pt x="1591" y="1516"/>
                    <a:pt x="1591" y="1515"/>
                    <a:pt x="1592" y="1515"/>
                  </a:cubicBezTo>
                  <a:cubicBezTo>
                    <a:pt x="1594" y="1514"/>
                    <a:pt x="1595" y="1513"/>
                    <a:pt x="1597" y="1512"/>
                  </a:cubicBezTo>
                  <a:cubicBezTo>
                    <a:pt x="1601" y="1508"/>
                    <a:pt x="1601" y="1508"/>
                    <a:pt x="1601" y="1508"/>
                  </a:cubicBezTo>
                  <a:cubicBezTo>
                    <a:pt x="1602" y="1507"/>
                    <a:pt x="1602" y="1507"/>
                    <a:pt x="1602" y="1507"/>
                  </a:cubicBezTo>
                  <a:cubicBezTo>
                    <a:pt x="1602" y="1507"/>
                    <a:pt x="1602" y="1507"/>
                    <a:pt x="1602" y="1507"/>
                  </a:cubicBezTo>
                  <a:cubicBezTo>
                    <a:pt x="1603" y="1507"/>
                    <a:pt x="1603" y="1507"/>
                    <a:pt x="1603" y="1507"/>
                  </a:cubicBezTo>
                  <a:cubicBezTo>
                    <a:pt x="1603" y="1506"/>
                    <a:pt x="1603" y="1506"/>
                    <a:pt x="1603" y="1506"/>
                  </a:cubicBezTo>
                  <a:cubicBezTo>
                    <a:pt x="1603" y="1506"/>
                    <a:pt x="1603" y="1506"/>
                    <a:pt x="1603" y="1506"/>
                  </a:cubicBezTo>
                  <a:cubicBezTo>
                    <a:pt x="1605" y="1504"/>
                    <a:pt x="1605" y="1504"/>
                    <a:pt x="1605" y="1504"/>
                  </a:cubicBezTo>
                  <a:cubicBezTo>
                    <a:pt x="1607" y="1502"/>
                    <a:pt x="1607" y="1502"/>
                    <a:pt x="1607" y="1502"/>
                  </a:cubicBezTo>
                  <a:cubicBezTo>
                    <a:pt x="1607" y="1501"/>
                    <a:pt x="1607" y="1501"/>
                    <a:pt x="1607" y="1501"/>
                  </a:cubicBezTo>
                  <a:cubicBezTo>
                    <a:pt x="1608" y="1501"/>
                    <a:pt x="1608" y="1501"/>
                    <a:pt x="1608" y="1501"/>
                  </a:cubicBezTo>
                  <a:cubicBezTo>
                    <a:pt x="1608" y="1501"/>
                    <a:pt x="1608" y="1501"/>
                    <a:pt x="1608" y="1501"/>
                  </a:cubicBezTo>
                  <a:cubicBezTo>
                    <a:pt x="1609" y="1500"/>
                    <a:pt x="1609" y="1500"/>
                    <a:pt x="1609" y="1500"/>
                  </a:cubicBezTo>
                  <a:cubicBezTo>
                    <a:pt x="1611" y="1497"/>
                    <a:pt x="1613" y="1494"/>
                    <a:pt x="1615" y="1491"/>
                  </a:cubicBezTo>
                  <a:cubicBezTo>
                    <a:pt x="1623" y="1479"/>
                    <a:pt x="1633" y="1469"/>
                    <a:pt x="1644" y="1460"/>
                  </a:cubicBezTo>
                  <a:cubicBezTo>
                    <a:pt x="1655" y="1450"/>
                    <a:pt x="1666" y="1441"/>
                    <a:pt x="1675" y="1429"/>
                  </a:cubicBezTo>
                  <a:cubicBezTo>
                    <a:pt x="1680" y="1423"/>
                    <a:pt x="1684" y="1417"/>
                    <a:pt x="1688" y="1411"/>
                  </a:cubicBezTo>
                  <a:cubicBezTo>
                    <a:pt x="1698" y="1396"/>
                    <a:pt x="1698" y="1396"/>
                    <a:pt x="1698" y="1396"/>
                  </a:cubicBezTo>
                  <a:cubicBezTo>
                    <a:pt x="1695" y="1420"/>
                    <a:pt x="1695" y="1420"/>
                    <a:pt x="1695" y="1420"/>
                  </a:cubicBezTo>
                  <a:cubicBezTo>
                    <a:pt x="1695" y="1422"/>
                    <a:pt x="1695" y="1424"/>
                    <a:pt x="1694" y="1426"/>
                  </a:cubicBezTo>
                  <a:cubicBezTo>
                    <a:pt x="1694" y="1432"/>
                    <a:pt x="1694" y="1432"/>
                    <a:pt x="1694" y="1432"/>
                  </a:cubicBezTo>
                  <a:cubicBezTo>
                    <a:pt x="1694" y="1434"/>
                    <a:pt x="1694" y="1436"/>
                    <a:pt x="1694" y="1438"/>
                  </a:cubicBezTo>
                  <a:cubicBezTo>
                    <a:pt x="1694" y="1440"/>
                    <a:pt x="1695" y="1442"/>
                    <a:pt x="1695" y="1444"/>
                  </a:cubicBezTo>
                  <a:cubicBezTo>
                    <a:pt x="1696" y="1448"/>
                    <a:pt x="1698" y="1452"/>
                    <a:pt x="1701" y="1455"/>
                  </a:cubicBezTo>
                  <a:cubicBezTo>
                    <a:pt x="1704" y="1458"/>
                    <a:pt x="1706" y="1461"/>
                    <a:pt x="1709" y="1464"/>
                  </a:cubicBezTo>
                  <a:cubicBezTo>
                    <a:pt x="1710" y="1465"/>
                    <a:pt x="1712" y="1467"/>
                    <a:pt x="1713" y="1469"/>
                  </a:cubicBezTo>
                  <a:cubicBezTo>
                    <a:pt x="1714" y="1470"/>
                    <a:pt x="1715" y="1472"/>
                    <a:pt x="1716" y="1474"/>
                  </a:cubicBezTo>
                  <a:cubicBezTo>
                    <a:pt x="1718" y="1478"/>
                    <a:pt x="1719" y="1481"/>
                    <a:pt x="1721" y="1485"/>
                  </a:cubicBezTo>
                  <a:cubicBezTo>
                    <a:pt x="1723" y="1493"/>
                    <a:pt x="1725" y="1501"/>
                    <a:pt x="1726" y="1510"/>
                  </a:cubicBezTo>
                  <a:cubicBezTo>
                    <a:pt x="1726" y="1511"/>
                    <a:pt x="1726" y="1513"/>
                    <a:pt x="1727" y="1514"/>
                  </a:cubicBezTo>
                  <a:cubicBezTo>
                    <a:pt x="1726" y="1514"/>
                    <a:pt x="1725" y="1514"/>
                    <a:pt x="1724" y="1514"/>
                  </a:cubicBezTo>
                  <a:cubicBezTo>
                    <a:pt x="1724" y="1514"/>
                    <a:pt x="1724" y="1514"/>
                    <a:pt x="1724" y="1514"/>
                  </a:cubicBezTo>
                  <a:cubicBezTo>
                    <a:pt x="1725" y="1512"/>
                    <a:pt x="1725" y="1510"/>
                    <a:pt x="1724" y="1508"/>
                  </a:cubicBezTo>
                  <a:cubicBezTo>
                    <a:pt x="1722" y="1505"/>
                    <a:pt x="1719" y="1505"/>
                    <a:pt x="1716" y="1507"/>
                  </a:cubicBezTo>
                  <a:cubicBezTo>
                    <a:pt x="1715" y="1508"/>
                    <a:pt x="1715" y="1509"/>
                    <a:pt x="1715" y="1510"/>
                  </a:cubicBezTo>
                  <a:cubicBezTo>
                    <a:pt x="1713" y="1508"/>
                    <a:pt x="1710" y="1508"/>
                    <a:pt x="1708" y="1510"/>
                  </a:cubicBezTo>
                  <a:cubicBezTo>
                    <a:pt x="1705" y="1511"/>
                    <a:pt x="1705" y="1515"/>
                    <a:pt x="1707" y="1517"/>
                  </a:cubicBezTo>
                  <a:cubicBezTo>
                    <a:pt x="1707" y="1517"/>
                    <a:pt x="1708" y="1518"/>
                    <a:pt x="1709" y="1518"/>
                  </a:cubicBezTo>
                  <a:cubicBezTo>
                    <a:pt x="1708" y="1518"/>
                    <a:pt x="1708" y="1518"/>
                    <a:pt x="1708" y="1518"/>
                  </a:cubicBezTo>
                  <a:cubicBezTo>
                    <a:pt x="1706" y="1520"/>
                    <a:pt x="1706" y="1523"/>
                    <a:pt x="1708" y="1526"/>
                  </a:cubicBezTo>
                  <a:cubicBezTo>
                    <a:pt x="1709" y="1528"/>
                    <a:pt x="1713" y="1529"/>
                    <a:pt x="1715" y="1527"/>
                  </a:cubicBezTo>
                  <a:cubicBezTo>
                    <a:pt x="1715" y="1527"/>
                    <a:pt x="1715" y="1527"/>
                    <a:pt x="1715" y="1527"/>
                  </a:cubicBezTo>
                  <a:cubicBezTo>
                    <a:pt x="1715" y="1527"/>
                    <a:pt x="1716" y="1528"/>
                    <a:pt x="1716" y="1529"/>
                  </a:cubicBezTo>
                  <a:cubicBezTo>
                    <a:pt x="1718" y="1531"/>
                    <a:pt x="1721" y="1532"/>
                    <a:pt x="1723" y="1530"/>
                  </a:cubicBezTo>
                  <a:cubicBezTo>
                    <a:pt x="1725" y="1529"/>
                    <a:pt x="1726" y="1526"/>
                    <a:pt x="1725" y="1524"/>
                  </a:cubicBezTo>
                  <a:cubicBezTo>
                    <a:pt x="1726" y="1524"/>
                    <a:pt x="1727" y="1524"/>
                    <a:pt x="1728" y="1524"/>
                  </a:cubicBezTo>
                  <a:cubicBezTo>
                    <a:pt x="1728" y="1527"/>
                    <a:pt x="1729" y="1531"/>
                    <a:pt x="1729" y="1534"/>
                  </a:cubicBezTo>
                  <a:cubicBezTo>
                    <a:pt x="1731" y="1543"/>
                    <a:pt x="1733" y="1551"/>
                    <a:pt x="1736" y="1559"/>
                  </a:cubicBezTo>
                  <a:cubicBezTo>
                    <a:pt x="1739" y="1566"/>
                    <a:pt x="1743" y="1574"/>
                    <a:pt x="1748" y="1581"/>
                  </a:cubicBezTo>
                  <a:cubicBezTo>
                    <a:pt x="1753" y="1588"/>
                    <a:pt x="1758" y="1594"/>
                    <a:pt x="1765" y="1600"/>
                  </a:cubicBezTo>
                  <a:cubicBezTo>
                    <a:pt x="1771" y="1605"/>
                    <a:pt x="1778" y="1610"/>
                    <a:pt x="1785" y="1614"/>
                  </a:cubicBezTo>
                  <a:cubicBezTo>
                    <a:pt x="1789" y="1617"/>
                    <a:pt x="1793" y="1618"/>
                    <a:pt x="1797" y="1620"/>
                  </a:cubicBezTo>
                  <a:cubicBezTo>
                    <a:pt x="1800" y="1622"/>
                    <a:pt x="1805" y="1623"/>
                    <a:pt x="1808" y="1624"/>
                  </a:cubicBezTo>
                  <a:cubicBezTo>
                    <a:pt x="1808" y="1624"/>
                    <a:pt x="1808" y="1624"/>
                    <a:pt x="1808" y="1624"/>
                  </a:cubicBezTo>
                  <a:cubicBezTo>
                    <a:pt x="1809" y="1624"/>
                    <a:pt x="1809" y="1624"/>
                    <a:pt x="1809" y="1624"/>
                  </a:cubicBezTo>
                  <a:cubicBezTo>
                    <a:pt x="1812" y="1625"/>
                    <a:pt x="1812" y="1625"/>
                    <a:pt x="1812" y="1625"/>
                  </a:cubicBezTo>
                  <a:cubicBezTo>
                    <a:pt x="1813" y="1625"/>
                    <a:pt x="1813" y="1625"/>
                    <a:pt x="1813" y="1625"/>
                  </a:cubicBezTo>
                  <a:cubicBezTo>
                    <a:pt x="1818" y="1626"/>
                    <a:pt x="1818" y="1626"/>
                    <a:pt x="1818" y="1626"/>
                  </a:cubicBezTo>
                  <a:cubicBezTo>
                    <a:pt x="1819" y="1627"/>
                    <a:pt x="1819" y="1627"/>
                    <a:pt x="1819" y="1627"/>
                  </a:cubicBezTo>
                  <a:cubicBezTo>
                    <a:pt x="1820" y="1627"/>
                    <a:pt x="1820" y="1627"/>
                    <a:pt x="1821" y="1627"/>
                  </a:cubicBezTo>
                  <a:cubicBezTo>
                    <a:pt x="1822" y="1627"/>
                    <a:pt x="1822" y="1627"/>
                    <a:pt x="1822" y="1627"/>
                  </a:cubicBezTo>
                  <a:cubicBezTo>
                    <a:pt x="1822" y="1628"/>
                    <a:pt x="1823" y="1629"/>
                    <a:pt x="1824" y="1629"/>
                  </a:cubicBezTo>
                  <a:cubicBezTo>
                    <a:pt x="1824" y="1629"/>
                    <a:pt x="1821" y="1631"/>
                    <a:pt x="1820" y="1632"/>
                  </a:cubicBezTo>
                  <a:cubicBezTo>
                    <a:pt x="1820" y="1632"/>
                    <a:pt x="1825" y="1637"/>
                    <a:pt x="1830" y="1636"/>
                  </a:cubicBezTo>
                  <a:cubicBezTo>
                    <a:pt x="1829" y="1641"/>
                    <a:pt x="1835" y="1645"/>
                    <a:pt x="1835" y="1645"/>
                  </a:cubicBezTo>
                  <a:cubicBezTo>
                    <a:pt x="1836" y="1644"/>
                    <a:pt x="1837" y="1641"/>
                    <a:pt x="1837" y="1641"/>
                  </a:cubicBezTo>
                  <a:cubicBezTo>
                    <a:pt x="1838" y="1642"/>
                    <a:pt x="1840" y="1643"/>
                    <a:pt x="1840" y="1643"/>
                  </a:cubicBezTo>
                  <a:cubicBezTo>
                    <a:pt x="1843" y="1639"/>
                    <a:pt x="1841" y="1635"/>
                    <a:pt x="1840" y="1633"/>
                  </a:cubicBezTo>
                  <a:cubicBezTo>
                    <a:pt x="1842" y="1634"/>
                    <a:pt x="1847" y="1634"/>
                    <a:pt x="1850" y="1631"/>
                  </a:cubicBezTo>
                  <a:cubicBezTo>
                    <a:pt x="1850" y="1631"/>
                    <a:pt x="1850" y="1630"/>
                    <a:pt x="1848" y="1629"/>
                  </a:cubicBezTo>
                  <a:cubicBezTo>
                    <a:pt x="1848" y="1629"/>
                    <a:pt x="1851" y="1627"/>
                    <a:pt x="1852" y="1626"/>
                  </a:cubicBezTo>
                  <a:cubicBezTo>
                    <a:pt x="1852" y="1626"/>
                    <a:pt x="1847" y="1621"/>
                    <a:pt x="1842" y="1622"/>
                  </a:cubicBezTo>
                  <a:cubicBezTo>
                    <a:pt x="1843" y="1617"/>
                    <a:pt x="1837" y="1613"/>
                    <a:pt x="1837" y="1613"/>
                  </a:cubicBezTo>
                  <a:cubicBezTo>
                    <a:pt x="1836" y="1614"/>
                    <a:pt x="1835" y="1617"/>
                    <a:pt x="1835" y="1617"/>
                  </a:cubicBezTo>
                  <a:cubicBezTo>
                    <a:pt x="1834" y="1616"/>
                    <a:pt x="1832" y="1615"/>
                    <a:pt x="1832" y="1615"/>
                  </a:cubicBezTo>
                  <a:cubicBezTo>
                    <a:pt x="1830" y="1618"/>
                    <a:pt x="1830" y="1621"/>
                    <a:pt x="1831" y="1624"/>
                  </a:cubicBezTo>
                  <a:cubicBezTo>
                    <a:pt x="1828" y="1623"/>
                    <a:pt x="1828" y="1623"/>
                    <a:pt x="1828" y="1623"/>
                  </a:cubicBezTo>
                  <a:cubicBezTo>
                    <a:pt x="1826" y="1623"/>
                    <a:pt x="1826" y="1623"/>
                    <a:pt x="1826" y="1623"/>
                  </a:cubicBezTo>
                  <a:cubicBezTo>
                    <a:pt x="1825" y="1623"/>
                    <a:pt x="1825" y="1623"/>
                    <a:pt x="1825" y="1623"/>
                  </a:cubicBezTo>
                  <a:cubicBezTo>
                    <a:pt x="1822" y="1622"/>
                    <a:pt x="1822" y="1622"/>
                    <a:pt x="1822" y="1622"/>
                  </a:cubicBezTo>
                  <a:cubicBezTo>
                    <a:pt x="1821" y="1622"/>
                    <a:pt x="1821" y="1622"/>
                    <a:pt x="1820" y="1622"/>
                  </a:cubicBezTo>
                  <a:cubicBezTo>
                    <a:pt x="1819" y="1622"/>
                    <a:pt x="1819" y="1622"/>
                    <a:pt x="1819" y="1622"/>
                  </a:cubicBezTo>
                  <a:cubicBezTo>
                    <a:pt x="1816" y="1621"/>
                    <a:pt x="1816" y="1621"/>
                    <a:pt x="1816" y="1621"/>
                  </a:cubicBezTo>
                  <a:cubicBezTo>
                    <a:pt x="1814" y="1621"/>
                    <a:pt x="1814" y="1621"/>
                    <a:pt x="1814" y="1621"/>
                  </a:cubicBezTo>
                  <a:cubicBezTo>
                    <a:pt x="1813" y="1620"/>
                    <a:pt x="1813" y="1620"/>
                    <a:pt x="1813" y="1620"/>
                  </a:cubicBezTo>
                  <a:cubicBezTo>
                    <a:pt x="1810" y="1620"/>
                    <a:pt x="1810" y="1620"/>
                    <a:pt x="1810" y="1620"/>
                  </a:cubicBezTo>
                  <a:cubicBezTo>
                    <a:pt x="1806" y="1618"/>
                    <a:pt x="1802" y="1617"/>
                    <a:pt x="1798" y="1615"/>
                  </a:cubicBezTo>
                  <a:cubicBezTo>
                    <a:pt x="1795" y="1614"/>
                    <a:pt x="1791" y="1612"/>
                    <a:pt x="1788" y="1610"/>
                  </a:cubicBezTo>
                  <a:cubicBezTo>
                    <a:pt x="1784" y="1607"/>
                    <a:pt x="1781" y="1605"/>
                    <a:pt x="1778" y="1603"/>
                  </a:cubicBezTo>
                  <a:cubicBezTo>
                    <a:pt x="1774" y="1600"/>
                    <a:pt x="1771" y="1598"/>
                    <a:pt x="1768" y="1595"/>
                  </a:cubicBezTo>
                  <a:cubicBezTo>
                    <a:pt x="1762" y="1589"/>
                    <a:pt x="1757" y="1583"/>
                    <a:pt x="1753" y="1576"/>
                  </a:cubicBezTo>
                  <a:cubicBezTo>
                    <a:pt x="1748" y="1569"/>
                    <a:pt x="1745" y="1562"/>
                    <a:pt x="1742" y="1554"/>
                  </a:cubicBezTo>
                  <a:cubicBezTo>
                    <a:pt x="1739" y="1547"/>
                    <a:pt x="1738" y="1539"/>
                    <a:pt x="1737" y="1531"/>
                  </a:cubicBezTo>
                  <a:cubicBezTo>
                    <a:pt x="1736" y="1527"/>
                    <a:pt x="1736" y="1523"/>
                    <a:pt x="1735" y="1519"/>
                  </a:cubicBezTo>
                  <a:cubicBezTo>
                    <a:pt x="1739" y="1521"/>
                    <a:pt x="1742" y="1522"/>
                    <a:pt x="1746" y="1523"/>
                  </a:cubicBezTo>
                  <a:cubicBezTo>
                    <a:pt x="1746" y="1523"/>
                    <a:pt x="1746" y="1523"/>
                    <a:pt x="1746" y="1523"/>
                  </a:cubicBezTo>
                  <a:cubicBezTo>
                    <a:pt x="1746" y="1523"/>
                    <a:pt x="1746" y="1523"/>
                    <a:pt x="1746" y="1523"/>
                  </a:cubicBezTo>
                  <a:cubicBezTo>
                    <a:pt x="1753" y="1523"/>
                    <a:pt x="1753" y="1523"/>
                    <a:pt x="1753" y="1523"/>
                  </a:cubicBezTo>
                  <a:cubicBezTo>
                    <a:pt x="1761" y="1524"/>
                    <a:pt x="1761" y="1524"/>
                    <a:pt x="1761" y="1524"/>
                  </a:cubicBezTo>
                  <a:cubicBezTo>
                    <a:pt x="1768" y="1524"/>
                    <a:pt x="1768" y="1524"/>
                    <a:pt x="1768" y="1524"/>
                  </a:cubicBezTo>
                  <a:cubicBezTo>
                    <a:pt x="1776" y="1524"/>
                    <a:pt x="1776" y="1524"/>
                    <a:pt x="1776" y="1524"/>
                  </a:cubicBezTo>
                  <a:cubicBezTo>
                    <a:pt x="1785" y="1525"/>
                    <a:pt x="1795" y="1526"/>
                    <a:pt x="1804" y="1528"/>
                  </a:cubicBezTo>
                  <a:cubicBezTo>
                    <a:pt x="1807" y="1529"/>
                    <a:pt x="1809" y="1529"/>
                    <a:pt x="1811" y="1530"/>
                  </a:cubicBezTo>
                  <a:cubicBezTo>
                    <a:pt x="1814" y="1530"/>
                    <a:pt x="1816" y="1531"/>
                    <a:pt x="1818" y="1532"/>
                  </a:cubicBezTo>
                  <a:cubicBezTo>
                    <a:pt x="1825" y="1534"/>
                    <a:pt x="1825" y="1534"/>
                    <a:pt x="1825" y="1534"/>
                  </a:cubicBezTo>
                  <a:cubicBezTo>
                    <a:pt x="1829" y="1536"/>
                    <a:pt x="1829" y="1536"/>
                    <a:pt x="1829" y="1536"/>
                  </a:cubicBezTo>
                  <a:cubicBezTo>
                    <a:pt x="1829" y="1536"/>
                    <a:pt x="1831" y="1537"/>
                    <a:pt x="1832" y="1537"/>
                  </a:cubicBezTo>
                  <a:cubicBezTo>
                    <a:pt x="1838" y="1541"/>
                    <a:pt x="1838" y="1541"/>
                    <a:pt x="1838" y="1541"/>
                  </a:cubicBezTo>
                  <a:cubicBezTo>
                    <a:pt x="1844" y="1544"/>
                    <a:pt x="1844" y="1544"/>
                    <a:pt x="1844" y="1544"/>
                  </a:cubicBezTo>
                  <a:cubicBezTo>
                    <a:pt x="1846" y="1545"/>
                    <a:pt x="1846" y="1545"/>
                    <a:pt x="1846" y="1545"/>
                  </a:cubicBezTo>
                  <a:cubicBezTo>
                    <a:pt x="1847" y="1546"/>
                    <a:pt x="1847" y="1546"/>
                    <a:pt x="1847" y="1546"/>
                  </a:cubicBezTo>
                  <a:cubicBezTo>
                    <a:pt x="1850" y="1549"/>
                    <a:pt x="1850" y="1549"/>
                    <a:pt x="1850" y="1549"/>
                  </a:cubicBezTo>
                  <a:cubicBezTo>
                    <a:pt x="1851" y="1549"/>
                    <a:pt x="1852" y="1550"/>
                    <a:pt x="1853" y="1551"/>
                  </a:cubicBezTo>
                  <a:cubicBezTo>
                    <a:pt x="1851" y="1551"/>
                    <a:pt x="1850" y="1552"/>
                    <a:pt x="1849" y="1554"/>
                  </a:cubicBezTo>
                  <a:cubicBezTo>
                    <a:pt x="1846" y="1558"/>
                    <a:pt x="1847" y="1565"/>
                    <a:pt x="1852" y="1568"/>
                  </a:cubicBezTo>
                  <a:cubicBezTo>
                    <a:pt x="1857" y="1571"/>
                    <a:pt x="1862" y="1571"/>
                    <a:pt x="1866" y="1568"/>
                  </a:cubicBezTo>
                  <a:cubicBezTo>
                    <a:pt x="1866" y="1568"/>
                    <a:pt x="1866" y="1568"/>
                    <a:pt x="1866" y="1568"/>
                  </a:cubicBezTo>
                  <a:cubicBezTo>
                    <a:pt x="1864" y="1572"/>
                    <a:pt x="1866" y="1577"/>
                    <a:pt x="1870" y="1580"/>
                  </a:cubicBezTo>
                  <a:cubicBezTo>
                    <a:pt x="1875" y="1584"/>
                    <a:pt x="1882" y="1583"/>
                    <a:pt x="1885" y="1578"/>
                  </a:cubicBezTo>
                  <a:cubicBezTo>
                    <a:pt x="1887" y="1575"/>
                    <a:pt x="1887" y="1572"/>
                    <a:pt x="1886" y="1569"/>
                  </a:cubicBezTo>
                  <a:cubicBezTo>
                    <a:pt x="1891" y="1572"/>
                    <a:pt x="1897" y="1571"/>
                    <a:pt x="1900" y="1566"/>
                  </a:cubicBezTo>
                  <a:cubicBezTo>
                    <a:pt x="1903" y="1562"/>
                    <a:pt x="1902" y="1555"/>
                    <a:pt x="1897" y="1552"/>
                  </a:cubicBezTo>
                  <a:cubicBezTo>
                    <a:pt x="1895" y="1551"/>
                    <a:pt x="1894" y="1550"/>
                    <a:pt x="1893" y="1550"/>
                  </a:cubicBezTo>
                  <a:cubicBezTo>
                    <a:pt x="1893" y="1550"/>
                    <a:pt x="1893" y="1550"/>
                    <a:pt x="1893" y="1549"/>
                  </a:cubicBezTo>
                  <a:cubicBezTo>
                    <a:pt x="1896" y="1545"/>
                    <a:pt x="1895" y="1538"/>
                    <a:pt x="1890" y="1535"/>
                  </a:cubicBezTo>
                  <a:cubicBezTo>
                    <a:pt x="1885" y="1531"/>
                    <a:pt x="1878" y="1532"/>
                    <a:pt x="1875" y="1537"/>
                  </a:cubicBezTo>
                  <a:cubicBezTo>
                    <a:pt x="1875" y="1537"/>
                    <a:pt x="1875" y="1538"/>
                    <a:pt x="1874" y="1538"/>
                  </a:cubicBezTo>
                  <a:cubicBezTo>
                    <a:pt x="1874" y="1537"/>
                    <a:pt x="1872" y="1535"/>
                    <a:pt x="1871" y="1534"/>
                  </a:cubicBezTo>
                  <a:cubicBezTo>
                    <a:pt x="1866" y="1531"/>
                    <a:pt x="1859" y="1532"/>
                    <a:pt x="1856" y="1537"/>
                  </a:cubicBezTo>
                  <a:cubicBezTo>
                    <a:pt x="1854" y="1540"/>
                    <a:pt x="1854" y="1545"/>
                    <a:pt x="1856" y="1548"/>
                  </a:cubicBezTo>
                  <a:cubicBezTo>
                    <a:pt x="1855" y="1547"/>
                    <a:pt x="1854" y="1546"/>
                    <a:pt x="1853" y="1545"/>
                  </a:cubicBezTo>
                  <a:cubicBezTo>
                    <a:pt x="1850" y="1543"/>
                    <a:pt x="1850" y="1543"/>
                    <a:pt x="1850" y="1543"/>
                  </a:cubicBezTo>
                  <a:cubicBezTo>
                    <a:pt x="1848" y="1541"/>
                    <a:pt x="1848" y="1541"/>
                    <a:pt x="1848" y="1541"/>
                  </a:cubicBezTo>
                  <a:cubicBezTo>
                    <a:pt x="1847" y="1540"/>
                    <a:pt x="1847" y="1540"/>
                    <a:pt x="1847" y="1540"/>
                  </a:cubicBezTo>
                  <a:cubicBezTo>
                    <a:pt x="1844" y="1538"/>
                    <a:pt x="1844" y="1538"/>
                    <a:pt x="1844" y="1538"/>
                  </a:cubicBezTo>
                  <a:cubicBezTo>
                    <a:pt x="1842" y="1537"/>
                    <a:pt x="1842" y="1537"/>
                    <a:pt x="1842" y="1537"/>
                  </a:cubicBezTo>
                  <a:cubicBezTo>
                    <a:pt x="1842" y="1537"/>
                    <a:pt x="1842" y="1537"/>
                    <a:pt x="1842" y="1537"/>
                  </a:cubicBezTo>
                  <a:cubicBezTo>
                    <a:pt x="1841" y="1537"/>
                    <a:pt x="1841" y="1537"/>
                    <a:pt x="1841" y="1537"/>
                  </a:cubicBezTo>
                  <a:cubicBezTo>
                    <a:pt x="1841" y="1536"/>
                    <a:pt x="1841" y="1536"/>
                    <a:pt x="1841" y="1536"/>
                  </a:cubicBezTo>
                  <a:cubicBezTo>
                    <a:pt x="1841" y="1536"/>
                    <a:pt x="1841" y="1536"/>
                    <a:pt x="1841" y="1536"/>
                  </a:cubicBezTo>
                  <a:cubicBezTo>
                    <a:pt x="1834" y="1533"/>
                    <a:pt x="1834" y="1533"/>
                    <a:pt x="1834" y="1533"/>
                  </a:cubicBezTo>
                  <a:cubicBezTo>
                    <a:pt x="1833" y="1532"/>
                    <a:pt x="1832" y="1532"/>
                    <a:pt x="1831" y="1531"/>
                  </a:cubicBezTo>
                  <a:cubicBezTo>
                    <a:pt x="1827" y="1530"/>
                    <a:pt x="1827" y="1530"/>
                    <a:pt x="1827" y="1530"/>
                  </a:cubicBezTo>
                  <a:cubicBezTo>
                    <a:pt x="1820" y="1527"/>
                    <a:pt x="1820" y="1527"/>
                    <a:pt x="1820" y="1527"/>
                  </a:cubicBezTo>
                  <a:cubicBezTo>
                    <a:pt x="1818" y="1526"/>
                    <a:pt x="1815" y="1525"/>
                    <a:pt x="1813" y="1524"/>
                  </a:cubicBezTo>
                  <a:cubicBezTo>
                    <a:pt x="1811" y="1524"/>
                    <a:pt x="1808" y="1523"/>
                    <a:pt x="1806" y="1522"/>
                  </a:cubicBezTo>
                  <a:cubicBezTo>
                    <a:pt x="1796" y="1520"/>
                    <a:pt x="1786" y="1518"/>
                    <a:pt x="1776" y="1517"/>
                  </a:cubicBezTo>
                  <a:cubicBezTo>
                    <a:pt x="1769" y="1517"/>
                    <a:pt x="1769" y="1517"/>
                    <a:pt x="1769" y="1517"/>
                  </a:cubicBezTo>
                  <a:cubicBezTo>
                    <a:pt x="1761" y="1516"/>
                    <a:pt x="1761" y="1516"/>
                    <a:pt x="1761" y="1516"/>
                  </a:cubicBezTo>
                  <a:cubicBezTo>
                    <a:pt x="1747" y="1515"/>
                    <a:pt x="1747" y="1515"/>
                    <a:pt x="1747" y="1515"/>
                  </a:cubicBezTo>
                  <a:cubicBezTo>
                    <a:pt x="1744" y="1515"/>
                    <a:pt x="1742" y="1514"/>
                    <a:pt x="1739" y="1512"/>
                  </a:cubicBezTo>
                  <a:cubicBezTo>
                    <a:pt x="1739" y="1512"/>
                    <a:pt x="1738" y="1511"/>
                    <a:pt x="1738" y="1511"/>
                  </a:cubicBezTo>
                  <a:cubicBezTo>
                    <a:pt x="1737" y="1510"/>
                    <a:pt x="1737" y="1510"/>
                    <a:pt x="1737" y="1510"/>
                  </a:cubicBezTo>
                  <a:cubicBezTo>
                    <a:pt x="1737" y="1510"/>
                    <a:pt x="1737" y="1510"/>
                    <a:pt x="1737" y="1510"/>
                  </a:cubicBezTo>
                  <a:cubicBezTo>
                    <a:pt x="1737" y="1510"/>
                    <a:pt x="1737" y="1510"/>
                    <a:pt x="1737" y="1510"/>
                  </a:cubicBezTo>
                  <a:cubicBezTo>
                    <a:pt x="1736" y="1509"/>
                    <a:pt x="1736" y="1509"/>
                    <a:pt x="1736" y="1509"/>
                  </a:cubicBezTo>
                  <a:cubicBezTo>
                    <a:pt x="1735" y="1507"/>
                    <a:pt x="1735" y="1507"/>
                    <a:pt x="1735" y="1507"/>
                  </a:cubicBezTo>
                  <a:cubicBezTo>
                    <a:pt x="1735" y="1507"/>
                    <a:pt x="1735" y="1507"/>
                    <a:pt x="1735" y="1507"/>
                  </a:cubicBezTo>
                  <a:cubicBezTo>
                    <a:pt x="1734" y="1507"/>
                    <a:pt x="1734" y="1507"/>
                    <a:pt x="1734" y="1507"/>
                  </a:cubicBezTo>
                  <a:cubicBezTo>
                    <a:pt x="1734" y="1506"/>
                    <a:pt x="1734" y="1506"/>
                    <a:pt x="1734" y="1506"/>
                  </a:cubicBezTo>
                  <a:cubicBezTo>
                    <a:pt x="1733" y="1497"/>
                    <a:pt x="1731" y="1489"/>
                    <a:pt x="1729" y="1481"/>
                  </a:cubicBezTo>
                  <a:cubicBezTo>
                    <a:pt x="1728" y="1477"/>
                    <a:pt x="1726" y="1473"/>
                    <a:pt x="1724" y="1469"/>
                  </a:cubicBezTo>
                  <a:cubicBezTo>
                    <a:pt x="1723" y="1467"/>
                    <a:pt x="1722" y="1465"/>
                    <a:pt x="1721" y="1463"/>
                  </a:cubicBezTo>
                  <a:cubicBezTo>
                    <a:pt x="1719" y="1461"/>
                    <a:pt x="1718" y="1459"/>
                    <a:pt x="1717" y="1458"/>
                  </a:cubicBezTo>
                  <a:cubicBezTo>
                    <a:pt x="1717" y="1458"/>
                    <a:pt x="1717" y="1458"/>
                    <a:pt x="1717" y="1458"/>
                  </a:cubicBezTo>
                  <a:cubicBezTo>
                    <a:pt x="1717" y="1458"/>
                    <a:pt x="1717" y="1458"/>
                    <a:pt x="1717" y="1458"/>
                  </a:cubicBezTo>
                  <a:cubicBezTo>
                    <a:pt x="1713" y="1453"/>
                    <a:pt x="1713" y="1453"/>
                    <a:pt x="1713" y="1453"/>
                  </a:cubicBezTo>
                  <a:cubicBezTo>
                    <a:pt x="1712" y="1452"/>
                    <a:pt x="1710" y="1450"/>
                    <a:pt x="1709" y="1449"/>
                  </a:cubicBezTo>
                  <a:cubicBezTo>
                    <a:pt x="1708" y="1448"/>
                    <a:pt x="1707" y="1446"/>
                    <a:pt x="1706" y="1445"/>
                  </a:cubicBezTo>
                  <a:cubicBezTo>
                    <a:pt x="1706" y="1444"/>
                    <a:pt x="1706" y="1444"/>
                    <a:pt x="1706" y="1444"/>
                  </a:cubicBezTo>
                  <a:cubicBezTo>
                    <a:pt x="1706" y="1443"/>
                    <a:pt x="1706" y="1443"/>
                    <a:pt x="1705" y="1443"/>
                  </a:cubicBezTo>
                  <a:cubicBezTo>
                    <a:pt x="1705" y="1442"/>
                    <a:pt x="1705" y="1441"/>
                    <a:pt x="1705" y="1440"/>
                  </a:cubicBezTo>
                  <a:cubicBezTo>
                    <a:pt x="1703" y="1434"/>
                    <a:pt x="1705" y="1427"/>
                    <a:pt x="1706" y="1419"/>
                  </a:cubicBezTo>
                  <a:cubicBezTo>
                    <a:pt x="1708" y="1403"/>
                    <a:pt x="1708" y="1403"/>
                    <a:pt x="1708" y="1403"/>
                  </a:cubicBezTo>
                  <a:cubicBezTo>
                    <a:pt x="1710" y="1402"/>
                    <a:pt x="1712" y="1402"/>
                    <a:pt x="1712" y="1402"/>
                  </a:cubicBezTo>
                  <a:cubicBezTo>
                    <a:pt x="1712" y="1405"/>
                    <a:pt x="1714" y="1409"/>
                    <a:pt x="1714" y="1409"/>
                  </a:cubicBezTo>
                  <a:cubicBezTo>
                    <a:pt x="1725" y="1407"/>
                    <a:pt x="1730" y="1398"/>
                    <a:pt x="1732" y="1394"/>
                  </a:cubicBezTo>
                  <a:cubicBezTo>
                    <a:pt x="1734" y="1398"/>
                    <a:pt x="1739" y="1407"/>
                    <a:pt x="1751" y="1408"/>
                  </a:cubicBezTo>
                  <a:cubicBezTo>
                    <a:pt x="1751" y="1408"/>
                    <a:pt x="1752" y="1404"/>
                    <a:pt x="1752" y="1400"/>
                  </a:cubicBezTo>
                  <a:cubicBezTo>
                    <a:pt x="1752" y="1400"/>
                    <a:pt x="1758" y="1402"/>
                    <a:pt x="1762" y="1401"/>
                  </a:cubicBezTo>
                  <a:cubicBezTo>
                    <a:pt x="1762" y="1401"/>
                    <a:pt x="1763" y="1386"/>
                    <a:pt x="1753" y="1379"/>
                  </a:cubicBezTo>
                  <a:cubicBezTo>
                    <a:pt x="1762" y="1372"/>
                    <a:pt x="1760" y="1356"/>
                    <a:pt x="1760" y="1356"/>
                  </a:cubicBezTo>
                  <a:cubicBezTo>
                    <a:pt x="1756" y="1356"/>
                    <a:pt x="1750" y="1358"/>
                    <a:pt x="1750" y="1358"/>
                  </a:cubicBezTo>
                  <a:cubicBezTo>
                    <a:pt x="1750" y="1354"/>
                    <a:pt x="1748" y="1350"/>
                    <a:pt x="1748" y="1350"/>
                  </a:cubicBezTo>
                  <a:cubicBezTo>
                    <a:pt x="1743" y="1351"/>
                    <a:pt x="1740" y="1353"/>
                    <a:pt x="1737" y="1356"/>
                  </a:cubicBezTo>
                  <a:cubicBezTo>
                    <a:pt x="1737" y="1356"/>
                    <a:pt x="1737" y="1355"/>
                    <a:pt x="1737" y="1355"/>
                  </a:cubicBezTo>
                  <a:cubicBezTo>
                    <a:pt x="1738" y="1352"/>
                    <a:pt x="1738" y="1349"/>
                    <a:pt x="1738" y="1346"/>
                  </a:cubicBezTo>
                  <a:cubicBezTo>
                    <a:pt x="1739" y="1343"/>
                    <a:pt x="1739" y="1340"/>
                    <a:pt x="1738" y="1337"/>
                  </a:cubicBezTo>
                  <a:cubicBezTo>
                    <a:pt x="1738" y="1332"/>
                    <a:pt x="1738" y="1332"/>
                    <a:pt x="1738" y="1332"/>
                  </a:cubicBezTo>
                  <a:cubicBezTo>
                    <a:pt x="1740" y="1328"/>
                    <a:pt x="1743" y="1323"/>
                    <a:pt x="1745" y="1318"/>
                  </a:cubicBezTo>
                  <a:cubicBezTo>
                    <a:pt x="1752" y="1305"/>
                    <a:pt x="1757" y="1291"/>
                    <a:pt x="1760" y="1277"/>
                  </a:cubicBezTo>
                  <a:cubicBezTo>
                    <a:pt x="1762" y="1270"/>
                    <a:pt x="1763" y="1263"/>
                    <a:pt x="1764" y="1257"/>
                  </a:cubicBezTo>
                  <a:cubicBezTo>
                    <a:pt x="1767" y="1260"/>
                    <a:pt x="1770" y="1263"/>
                    <a:pt x="1773" y="1266"/>
                  </a:cubicBezTo>
                  <a:cubicBezTo>
                    <a:pt x="1777" y="1270"/>
                    <a:pt x="1781" y="1274"/>
                    <a:pt x="1786" y="1277"/>
                  </a:cubicBezTo>
                  <a:cubicBezTo>
                    <a:pt x="1789" y="1278"/>
                    <a:pt x="1791" y="1279"/>
                    <a:pt x="1793" y="1281"/>
                  </a:cubicBezTo>
                  <a:cubicBezTo>
                    <a:pt x="1796" y="1282"/>
                    <a:pt x="1799" y="1283"/>
                    <a:pt x="1801" y="1284"/>
                  </a:cubicBezTo>
                  <a:cubicBezTo>
                    <a:pt x="1806" y="1285"/>
                    <a:pt x="1812" y="1287"/>
                    <a:pt x="1817" y="1289"/>
                  </a:cubicBezTo>
                  <a:cubicBezTo>
                    <a:pt x="1819" y="1290"/>
                    <a:pt x="1822" y="1291"/>
                    <a:pt x="1824" y="1293"/>
                  </a:cubicBezTo>
                  <a:cubicBezTo>
                    <a:pt x="1826" y="1294"/>
                    <a:pt x="1828" y="1296"/>
                    <a:pt x="1830" y="1298"/>
                  </a:cubicBezTo>
                  <a:cubicBezTo>
                    <a:pt x="1832" y="1300"/>
                    <a:pt x="1834" y="1301"/>
                    <a:pt x="1836" y="1303"/>
                  </a:cubicBezTo>
                  <a:cubicBezTo>
                    <a:pt x="1838" y="1305"/>
                    <a:pt x="1840" y="1307"/>
                    <a:pt x="1842" y="1309"/>
                  </a:cubicBezTo>
                  <a:cubicBezTo>
                    <a:pt x="1850" y="1316"/>
                    <a:pt x="1859" y="1322"/>
                    <a:pt x="1868" y="1327"/>
                  </a:cubicBezTo>
                  <a:cubicBezTo>
                    <a:pt x="1869" y="1329"/>
                    <a:pt x="1870" y="1331"/>
                    <a:pt x="1870" y="1333"/>
                  </a:cubicBezTo>
                  <a:cubicBezTo>
                    <a:pt x="1871" y="1335"/>
                    <a:pt x="1871" y="1336"/>
                    <a:pt x="1872" y="1338"/>
                  </a:cubicBezTo>
                  <a:cubicBezTo>
                    <a:pt x="1873" y="1343"/>
                    <a:pt x="1873" y="1343"/>
                    <a:pt x="1873" y="1343"/>
                  </a:cubicBezTo>
                  <a:cubicBezTo>
                    <a:pt x="1873" y="1347"/>
                    <a:pt x="1874" y="1350"/>
                    <a:pt x="1874" y="1354"/>
                  </a:cubicBezTo>
                  <a:cubicBezTo>
                    <a:pt x="1876" y="1364"/>
                    <a:pt x="1876" y="1364"/>
                    <a:pt x="1876" y="1364"/>
                  </a:cubicBezTo>
                  <a:cubicBezTo>
                    <a:pt x="1876" y="1371"/>
                    <a:pt x="1877" y="1378"/>
                    <a:pt x="1879" y="1385"/>
                  </a:cubicBezTo>
                  <a:cubicBezTo>
                    <a:pt x="1880" y="1392"/>
                    <a:pt x="1883" y="1399"/>
                    <a:pt x="1886" y="1405"/>
                  </a:cubicBezTo>
                  <a:cubicBezTo>
                    <a:pt x="1888" y="1408"/>
                    <a:pt x="1889" y="1411"/>
                    <a:pt x="1890" y="1414"/>
                  </a:cubicBezTo>
                  <a:cubicBezTo>
                    <a:pt x="1891" y="1416"/>
                    <a:pt x="1891" y="1418"/>
                    <a:pt x="1892" y="1419"/>
                  </a:cubicBezTo>
                  <a:cubicBezTo>
                    <a:pt x="1891" y="1418"/>
                    <a:pt x="1891" y="1418"/>
                    <a:pt x="1890" y="1417"/>
                  </a:cubicBezTo>
                  <a:cubicBezTo>
                    <a:pt x="1887" y="1416"/>
                    <a:pt x="1885" y="1417"/>
                    <a:pt x="1883" y="1418"/>
                  </a:cubicBezTo>
                  <a:cubicBezTo>
                    <a:pt x="1883" y="1417"/>
                    <a:pt x="1882" y="1416"/>
                    <a:pt x="1881" y="1415"/>
                  </a:cubicBezTo>
                  <a:cubicBezTo>
                    <a:pt x="1878" y="1414"/>
                    <a:pt x="1875" y="1415"/>
                    <a:pt x="1874" y="1417"/>
                  </a:cubicBezTo>
                  <a:cubicBezTo>
                    <a:pt x="1873" y="1420"/>
                    <a:pt x="1874" y="1422"/>
                    <a:pt x="1875" y="1424"/>
                  </a:cubicBezTo>
                  <a:cubicBezTo>
                    <a:pt x="1873" y="1423"/>
                    <a:pt x="1871" y="1425"/>
                    <a:pt x="1870" y="1427"/>
                  </a:cubicBezTo>
                  <a:cubicBezTo>
                    <a:pt x="1868" y="1430"/>
                    <a:pt x="1869" y="1433"/>
                    <a:pt x="1872" y="1434"/>
                  </a:cubicBezTo>
                  <a:cubicBezTo>
                    <a:pt x="1873" y="1434"/>
                    <a:pt x="1875" y="1434"/>
                    <a:pt x="1876" y="1434"/>
                  </a:cubicBezTo>
                  <a:cubicBezTo>
                    <a:pt x="1875" y="1436"/>
                    <a:pt x="1876" y="1439"/>
                    <a:pt x="1878" y="1440"/>
                  </a:cubicBezTo>
                  <a:cubicBezTo>
                    <a:pt x="1881" y="1441"/>
                    <a:pt x="1884" y="1440"/>
                    <a:pt x="1885" y="1438"/>
                  </a:cubicBezTo>
                  <a:cubicBezTo>
                    <a:pt x="1885" y="1437"/>
                    <a:pt x="1886" y="1436"/>
                    <a:pt x="1886" y="1436"/>
                  </a:cubicBezTo>
                  <a:cubicBezTo>
                    <a:pt x="1886" y="1436"/>
                    <a:pt x="1886" y="1436"/>
                    <a:pt x="1886" y="1436"/>
                  </a:cubicBezTo>
                  <a:cubicBezTo>
                    <a:pt x="1888" y="1437"/>
                    <a:pt x="1892" y="1436"/>
                    <a:pt x="1893" y="1433"/>
                  </a:cubicBezTo>
                  <a:cubicBezTo>
                    <a:pt x="1894" y="1430"/>
                    <a:pt x="1893" y="1427"/>
                    <a:pt x="1891" y="1426"/>
                  </a:cubicBezTo>
                  <a:cubicBezTo>
                    <a:pt x="1890" y="1426"/>
                    <a:pt x="1890" y="1426"/>
                    <a:pt x="1890" y="1426"/>
                  </a:cubicBezTo>
                  <a:cubicBezTo>
                    <a:pt x="1891" y="1425"/>
                    <a:pt x="1891" y="1425"/>
                    <a:pt x="1892" y="1424"/>
                  </a:cubicBezTo>
                  <a:cubicBezTo>
                    <a:pt x="1892" y="1423"/>
                    <a:pt x="1892" y="1422"/>
                    <a:pt x="1892" y="1421"/>
                  </a:cubicBezTo>
                  <a:cubicBezTo>
                    <a:pt x="1892" y="1422"/>
                    <a:pt x="1893" y="1423"/>
                    <a:pt x="1893" y="1424"/>
                  </a:cubicBezTo>
                  <a:cubicBezTo>
                    <a:pt x="1894" y="1428"/>
                    <a:pt x="1894" y="1431"/>
                    <a:pt x="1896" y="1435"/>
                  </a:cubicBezTo>
                  <a:cubicBezTo>
                    <a:pt x="1897" y="1438"/>
                    <a:pt x="1899" y="1441"/>
                    <a:pt x="1901" y="1444"/>
                  </a:cubicBezTo>
                  <a:cubicBezTo>
                    <a:pt x="1905" y="1451"/>
                    <a:pt x="1910" y="1456"/>
                    <a:pt x="1916" y="1460"/>
                  </a:cubicBezTo>
                  <a:cubicBezTo>
                    <a:pt x="1919" y="1462"/>
                    <a:pt x="1922" y="1464"/>
                    <a:pt x="1925" y="1465"/>
                  </a:cubicBezTo>
                  <a:cubicBezTo>
                    <a:pt x="1928" y="1467"/>
                    <a:pt x="1931" y="1469"/>
                    <a:pt x="1934" y="1470"/>
                  </a:cubicBezTo>
                  <a:cubicBezTo>
                    <a:pt x="1935" y="1470"/>
                    <a:pt x="1935" y="1470"/>
                    <a:pt x="1935" y="1470"/>
                  </a:cubicBezTo>
                  <a:cubicBezTo>
                    <a:pt x="1935" y="1470"/>
                    <a:pt x="1935" y="1470"/>
                    <a:pt x="1935" y="1470"/>
                  </a:cubicBezTo>
                  <a:cubicBezTo>
                    <a:pt x="1937" y="1466"/>
                    <a:pt x="1937" y="1466"/>
                    <a:pt x="1937" y="1466"/>
                  </a:cubicBezTo>
                  <a:cubicBezTo>
                    <a:pt x="1933" y="1465"/>
                    <a:pt x="1930" y="1463"/>
                    <a:pt x="1927" y="1461"/>
                  </a:cubicBezTo>
                  <a:cubicBezTo>
                    <a:pt x="1925" y="1459"/>
                    <a:pt x="1922" y="1457"/>
                    <a:pt x="1919" y="1455"/>
                  </a:cubicBezTo>
                  <a:cubicBezTo>
                    <a:pt x="1914" y="1451"/>
                    <a:pt x="1909" y="1446"/>
                    <a:pt x="1906" y="1441"/>
                  </a:cubicBezTo>
                  <a:cubicBezTo>
                    <a:pt x="1904" y="1438"/>
                    <a:pt x="1903" y="1435"/>
                    <a:pt x="1902" y="1431"/>
                  </a:cubicBezTo>
                  <a:cubicBezTo>
                    <a:pt x="1901" y="1428"/>
                    <a:pt x="1900" y="1425"/>
                    <a:pt x="1900" y="1421"/>
                  </a:cubicBezTo>
                  <a:cubicBezTo>
                    <a:pt x="1899" y="1416"/>
                    <a:pt x="1899" y="1416"/>
                    <a:pt x="1899" y="1416"/>
                  </a:cubicBezTo>
                  <a:cubicBezTo>
                    <a:pt x="1898" y="1414"/>
                    <a:pt x="1898" y="1413"/>
                    <a:pt x="1897" y="1411"/>
                  </a:cubicBezTo>
                  <a:cubicBezTo>
                    <a:pt x="1896" y="1407"/>
                    <a:pt x="1895" y="1404"/>
                    <a:pt x="1893" y="1401"/>
                  </a:cubicBezTo>
                  <a:cubicBezTo>
                    <a:pt x="1892" y="1398"/>
                    <a:pt x="1890" y="1394"/>
                    <a:pt x="1890" y="1391"/>
                  </a:cubicBezTo>
                  <a:cubicBezTo>
                    <a:pt x="1889" y="1390"/>
                    <a:pt x="1889" y="1388"/>
                    <a:pt x="1888" y="1387"/>
                  </a:cubicBezTo>
                  <a:cubicBezTo>
                    <a:pt x="1888" y="1381"/>
                    <a:pt x="1888" y="1381"/>
                    <a:pt x="1888" y="1381"/>
                  </a:cubicBezTo>
                  <a:cubicBezTo>
                    <a:pt x="1887" y="1378"/>
                    <a:pt x="1886" y="1374"/>
                    <a:pt x="1886" y="1371"/>
                  </a:cubicBezTo>
                  <a:cubicBezTo>
                    <a:pt x="1885" y="1361"/>
                    <a:pt x="1885" y="1361"/>
                    <a:pt x="1885" y="1361"/>
                  </a:cubicBezTo>
                  <a:cubicBezTo>
                    <a:pt x="1885" y="1350"/>
                    <a:pt x="1885" y="1350"/>
                    <a:pt x="1885" y="1350"/>
                  </a:cubicBezTo>
                  <a:cubicBezTo>
                    <a:pt x="1884" y="1348"/>
                    <a:pt x="1884" y="1347"/>
                    <a:pt x="1884" y="1345"/>
                  </a:cubicBezTo>
                  <a:cubicBezTo>
                    <a:pt x="1883" y="1339"/>
                    <a:pt x="1883" y="1339"/>
                    <a:pt x="1883" y="1339"/>
                  </a:cubicBezTo>
                  <a:cubicBezTo>
                    <a:pt x="1883" y="1337"/>
                    <a:pt x="1883" y="1337"/>
                    <a:pt x="1883" y="1337"/>
                  </a:cubicBezTo>
                  <a:cubicBezTo>
                    <a:pt x="1883" y="1337"/>
                    <a:pt x="1883" y="1337"/>
                    <a:pt x="1883" y="1337"/>
                  </a:cubicBezTo>
                  <a:cubicBezTo>
                    <a:pt x="1888" y="1340"/>
                    <a:pt x="1892" y="1343"/>
                    <a:pt x="1897" y="1346"/>
                  </a:cubicBezTo>
                  <a:cubicBezTo>
                    <a:pt x="1906" y="1352"/>
                    <a:pt x="1915" y="1358"/>
                    <a:pt x="1922" y="1366"/>
                  </a:cubicBezTo>
                  <a:cubicBezTo>
                    <a:pt x="1926" y="1370"/>
                    <a:pt x="1929" y="1374"/>
                    <a:pt x="1932" y="1378"/>
                  </a:cubicBezTo>
                  <a:cubicBezTo>
                    <a:pt x="1933" y="1380"/>
                    <a:pt x="1934" y="1381"/>
                    <a:pt x="1935" y="1383"/>
                  </a:cubicBezTo>
                  <a:cubicBezTo>
                    <a:pt x="1934" y="1385"/>
                    <a:pt x="1934" y="1387"/>
                    <a:pt x="1935" y="1389"/>
                  </a:cubicBezTo>
                  <a:cubicBezTo>
                    <a:pt x="1937" y="1395"/>
                    <a:pt x="1943" y="1398"/>
                    <a:pt x="1948" y="1397"/>
                  </a:cubicBezTo>
                  <a:cubicBezTo>
                    <a:pt x="1951" y="1396"/>
                    <a:pt x="1953" y="1393"/>
                    <a:pt x="1954" y="1391"/>
                  </a:cubicBezTo>
                  <a:cubicBezTo>
                    <a:pt x="1956" y="1396"/>
                    <a:pt x="1962" y="1399"/>
                    <a:pt x="1967" y="1397"/>
                  </a:cubicBezTo>
                  <a:cubicBezTo>
                    <a:pt x="1972" y="1396"/>
                    <a:pt x="1975" y="1390"/>
                    <a:pt x="1974" y="1384"/>
                  </a:cubicBezTo>
                  <a:cubicBezTo>
                    <a:pt x="1973" y="1383"/>
                    <a:pt x="1973" y="1381"/>
                    <a:pt x="1972" y="1380"/>
                  </a:cubicBezTo>
                  <a:cubicBezTo>
                    <a:pt x="1972" y="1380"/>
                    <a:pt x="1972" y="1380"/>
                    <a:pt x="1973" y="1380"/>
                  </a:cubicBezTo>
                  <a:cubicBezTo>
                    <a:pt x="1978" y="1378"/>
                    <a:pt x="1981" y="1372"/>
                    <a:pt x="1979" y="1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329">
              <a:extLst>
                <a:ext uri="{FF2B5EF4-FFF2-40B4-BE49-F238E27FC236}">
                  <a16:creationId xmlns:a16="http://schemas.microsoft.com/office/drawing/2014/main" id="{88BB17E0-E61F-4D65-88A6-F8246DF5FB9E}"/>
                </a:ext>
              </a:extLst>
            </p:cNvPr>
            <p:cNvSpPr>
              <a:spLocks noEditPoints="1"/>
            </p:cNvSpPr>
            <p:nvPr/>
          </p:nvSpPr>
          <p:spPr bwMode="auto">
            <a:xfrm>
              <a:off x="6916570" y="2732337"/>
              <a:ext cx="160587"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18 w 54"/>
                <a:gd name="T15" fmla="*/ 44 h 54"/>
                <a:gd name="T16" fmla="*/ 17 w 54"/>
                <a:gd name="T17" fmla="*/ 47 h 54"/>
                <a:gd name="T18" fmla="*/ 17 w 54"/>
                <a:gd name="T19" fmla="*/ 44 h 54"/>
                <a:gd name="T20" fmla="*/ 26 w 54"/>
                <a:gd name="T21" fmla="*/ 30 h 54"/>
                <a:gd name="T22" fmla="*/ 15 w 54"/>
                <a:gd name="T23" fmla="*/ 32 h 54"/>
                <a:gd name="T24" fmla="*/ 11 w 54"/>
                <a:gd name="T25" fmla="*/ 22 h 54"/>
                <a:gd name="T26" fmla="*/ 9 w 54"/>
                <a:gd name="T27" fmla="*/ 22 h 54"/>
                <a:gd name="T28" fmla="*/ 11 w 54"/>
                <a:gd name="T29" fmla="*/ 20 h 54"/>
                <a:gd name="T30" fmla="*/ 26 w 54"/>
                <a:gd name="T31" fmla="*/ 29 h 54"/>
                <a:gd name="T32" fmla="*/ 16 w 54"/>
                <a:gd name="T33" fmla="*/ 19 h 54"/>
                <a:gd name="T34" fmla="*/ 26 w 54"/>
                <a:gd name="T35" fmla="*/ 28 h 54"/>
                <a:gd name="T36" fmla="*/ 28 w 54"/>
                <a:gd name="T37" fmla="*/ 10 h 54"/>
                <a:gd name="T38" fmla="*/ 31 w 54"/>
                <a:gd name="T39" fmla="*/ 11 h 54"/>
                <a:gd name="T40" fmla="*/ 27 w 54"/>
                <a:gd name="T41" fmla="*/ 29 h 54"/>
                <a:gd name="T42" fmla="*/ 36 w 54"/>
                <a:gd name="T43" fmla="*/ 19 h 54"/>
                <a:gd name="T44" fmla="*/ 28 w 54"/>
                <a:gd name="T45" fmla="*/ 29 h 54"/>
                <a:gd name="T46" fmla="*/ 43 w 54"/>
                <a:gd name="T47" fmla="*/ 24 h 54"/>
                <a:gd name="T48" fmla="*/ 46 w 54"/>
                <a:gd name="T49" fmla="*/ 24 h 54"/>
                <a:gd name="T50" fmla="*/ 39 w 54"/>
                <a:gd name="T51" fmla="*/ 15 h 54"/>
                <a:gd name="T52" fmla="*/ 38 w 54"/>
                <a:gd name="T53" fmla="*/ 10 h 54"/>
                <a:gd name="T54" fmla="*/ 18 w 54"/>
                <a:gd name="T55" fmla="*/ 13 h 54"/>
                <a:gd name="T56" fmla="*/ 2 w 54"/>
                <a:gd name="T57" fmla="*/ 24 h 54"/>
                <a:gd name="T58" fmla="*/ 12 w 54"/>
                <a:gd name="T59" fmla="*/ 32 h 54"/>
                <a:gd name="T60" fmla="*/ 21 w 54"/>
                <a:gd name="T61" fmla="*/ 52 h 54"/>
                <a:gd name="T62" fmla="*/ 40 w 54"/>
                <a:gd name="T63" fmla="*/ 53 h 54"/>
                <a:gd name="T64" fmla="*/ 45 w 54"/>
                <a:gd name="T65" fmla="*/ 36 h 54"/>
                <a:gd name="T66" fmla="*/ 52 w 54"/>
                <a:gd name="T67"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5"/>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18" y="44"/>
                    <a:pt x="18" y="44"/>
                    <a:pt x="18" y="44"/>
                  </a:cubicBezTo>
                  <a:cubicBezTo>
                    <a:pt x="19" y="45"/>
                    <a:pt x="19" y="45"/>
                    <a:pt x="19" y="46"/>
                  </a:cubicBezTo>
                  <a:cubicBezTo>
                    <a:pt x="18" y="47"/>
                    <a:pt x="18" y="48"/>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20"/>
                  </a:cubicBezTo>
                  <a:cubicBezTo>
                    <a:pt x="9" y="19"/>
                    <a:pt x="10" y="19"/>
                    <a:pt x="11" y="20"/>
                  </a:cubicBezTo>
                  <a:cubicBezTo>
                    <a:pt x="11" y="20"/>
                    <a:pt x="12" y="21"/>
                    <a:pt x="11" y="21"/>
                  </a:cubicBezTo>
                  <a:cubicBezTo>
                    <a:pt x="26" y="29"/>
                    <a:pt x="26" y="29"/>
                    <a:pt x="26" y="29"/>
                  </a:cubicBezTo>
                  <a:cubicBezTo>
                    <a:pt x="26" y="29"/>
                    <a:pt x="26" y="29"/>
                    <a:pt x="26" y="29"/>
                  </a:cubicBezTo>
                  <a:cubicBezTo>
                    <a:pt x="16" y="19"/>
                    <a:pt x="16" y="19"/>
                    <a:pt x="16" y="19"/>
                  </a:cubicBezTo>
                  <a:cubicBezTo>
                    <a:pt x="17" y="18"/>
                    <a:pt x="17" y="18"/>
                    <a:pt x="17" y="18"/>
                  </a:cubicBezTo>
                  <a:cubicBezTo>
                    <a:pt x="26" y="28"/>
                    <a:pt x="26" y="28"/>
                    <a:pt x="26" y="28"/>
                  </a:cubicBezTo>
                  <a:cubicBezTo>
                    <a:pt x="28" y="12"/>
                    <a:pt x="28" y="12"/>
                    <a:pt x="28" y="12"/>
                  </a:cubicBezTo>
                  <a:cubicBezTo>
                    <a:pt x="28" y="12"/>
                    <a:pt x="28" y="11"/>
                    <a:pt x="28" y="10"/>
                  </a:cubicBezTo>
                  <a:cubicBezTo>
                    <a:pt x="28" y="9"/>
                    <a:pt x="29" y="9"/>
                    <a:pt x="29" y="9"/>
                  </a:cubicBezTo>
                  <a:cubicBezTo>
                    <a:pt x="30" y="9"/>
                    <a:pt x="31" y="10"/>
                    <a:pt x="31" y="11"/>
                  </a:cubicBezTo>
                  <a:cubicBezTo>
                    <a:pt x="31" y="12"/>
                    <a:pt x="30" y="12"/>
                    <a:pt x="29" y="12"/>
                  </a:cubicBezTo>
                  <a:cubicBezTo>
                    <a:pt x="27" y="29"/>
                    <a:pt x="27" y="29"/>
                    <a:pt x="27" y="29"/>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5"/>
                  </a:moveTo>
                  <a:cubicBezTo>
                    <a:pt x="39" y="15"/>
                    <a:pt x="38" y="15"/>
                    <a:pt x="38" y="15"/>
                  </a:cubicBezTo>
                  <a:cubicBezTo>
                    <a:pt x="38" y="13"/>
                    <a:pt x="38" y="11"/>
                    <a:pt x="38" y="10"/>
                  </a:cubicBezTo>
                  <a:cubicBezTo>
                    <a:pt x="36" y="4"/>
                    <a:pt x="30" y="0"/>
                    <a:pt x="25" y="2"/>
                  </a:cubicBezTo>
                  <a:cubicBezTo>
                    <a:pt x="20" y="3"/>
                    <a:pt x="18" y="8"/>
                    <a:pt x="18" y="13"/>
                  </a:cubicBezTo>
                  <a:cubicBezTo>
                    <a:pt x="15" y="11"/>
                    <a:pt x="12" y="10"/>
                    <a:pt x="9" y="11"/>
                  </a:cubicBezTo>
                  <a:cubicBezTo>
                    <a:pt x="3" y="12"/>
                    <a:pt x="0" y="18"/>
                    <a:pt x="2" y="24"/>
                  </a:cubicBezTo>
                  <a:cubicBezTo>
                    <a:pt x="3" y="29"/>
                    <a:pt x="8" y="32"/>
                    <a:pt x="12" y="32"/>
                  </a:cubicBezTo>
                  <a:cubicBezTo>
                    <a:pt x="12" y="32"/>
                    <a:pt x="12" y="32"/>
                    <a:pt x="12" y="32"/>
                  </a:cubicBezTo>
                  <a:cubicBezTo>
                    <a:pt x="8" y="34"/>
                    <a:pt x="6" y="40"/>
                    <a:pt x="8" y="45"/>
                  </a:cubicBezTo>
                  <a:cubicBezTo>
                    <a:pt x="9" y="50"/>
                    <a:pt x="15" y="54"/>
                    <a:pt x="21" y="52"/>
                  </a:cubicBezTo>
                  <a:cubicBezTo>
                    <a:pt x="24" y="51"/>
                    <a:pt x="26" y="49"/>
                    <a:pt x="27" y="46"/>
                  </a:cubicBezTo>
                  <a:cubicBezTo>
                    <a:pt x="29" y="52"/>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330">
              <a:extLst>
                <a:ext uri="{FF2B5EF4-FFF2-40B4-BE49-F238E27FC236}">
                  <a16:creationId xmlns:a16="http://schemas.microsoft.com/office/drawing/2014/main" id="{1257AFF8-AA34-4876-802A-1355429516D9}"/>
                </a:ext>
              </a:extLst>
            </p:cNvPr>
            <p:cNvSpPr>
              <a:spLocks noEditPoints="1"/>
            </p:cNvSpPr>
            <p:nvPr/>
          </p:nvSpPr>
          <p:spPr bwMode="auto">
            <a:xfrm>
              <a:off x="5725015" y="4482736"/>
              <a:ext cx="157376"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27 w 54"/>
                <a:gd name="T15" fmla="*/ 30 h 54"/>
                <a:gd name="T16" fmla="*/ 19 w 54"/>
                <a:gd name="T17" fmla="*/ 46 h 54"/>
                <a:gd name="T18" fmla="*/ 15 w 54"/>
                <a:gd name="T19" fmla="*/ 45 h 54"/>
                <a:gd name="T20" fmla="*/ 17 w 54"/>
                <a:gd name="T21" fmla="*/ 44 h 54"/>
                <a:gd name="T22" fmla="*/ 15 w 54"/>
                <a:gd name="T23" fmla="*/ 33 h 54"/>
                <a:gd name="T24" fmla="*/ 26 w 54"/>
                <a:gd name="T25" fmla="*/ 29 h 54"/>
                <a:gd name="T26" fmla="*/ 11 w 54"/>
                <a:gd name="T27" fmla="*/ 22 h 54"/>
                <a:gd name="T28" fmla="*/ 9 w 54"/>
                <a:gd name="T29" fmla="*/ 19 h 54"/>
                <a:gd name="T30" fmla="*/ 11 w 54"/>
                <a:gd name="T31" fmla="*/ 21 h 54"/>
                <a:gd name="T32" fmla="*/ 26 w 54"/>
                <a:gd name="T33" fmla="*/ 28 h 54"/>
                <a:gd name="T34" fmla="*/ 17 w 54"/>
                <a:gd name="T35" fmla="*/ 18 h 54"/>
                <a:gd name="T36" fmla="*/ 28 w 54"/>
                <a:gd name="T37" fmla="*/ 12 h 54"/>
                <a:gd name="T38" fmla="*/ 29 w 54"/>
                <a:gd name="T39" fmla="*/ 9 h 54"/>
                <a:gd name="T40" fmla="*/ 29 w 54"/>
                <a:gd name="T41" fmla="*/ 12 h 54"/>
                <a:gd name="T42" fmla="*/ 36 w 54"/>
                <a:gd name="T43" fmla="*/ 19 h 54"/>
                <a:gd name="T44" fmla="*/ 27 w 54"/>
                <a:gd name="T45" fmla="*/ 29 h 54"/>
                <a:gd name="T46" fmla="*/ 28 w 54"/>
                <a:gd name="T47" fmla="*/ 29 h 54"/>
                <a:gd name="T48" fmla="*/ 44 w 54"/>
                <a:gd name="T49" fmla="*/ 23 h 54"/>
                <a:gd name="T50" fmla="*/ 45 w 54"/>
                <a:gd name="T51" fmla="*/ 26 h 54"/>
                <a:gd name="T52" fmla="*/ 38 w 54"/>
                <a:gd name="T53" fmla="*/ 15 h 54"/>
                <a:gd name="T54" fmla="*/ 25 w 54"/>
                <a:gd name="T55" fmla="*/ 2 h 54"/>
                <a:gd name="T56" fmla="*/ 9 w 54"/>
                <a:gd name="T57" fmla="*/ 10 h 54"/>
                <a:gd name="T58" fmla="*/ 12 w 54"/>
                <a:gd name="T59" fmla="*/ 32 h 54"/>
                <a:gd name="T60" fmla="*/ 8 w 54"/>
                <a:gd name="T61" fmla="*/ 44 h 54"/>
                <a:gd name="T62" fmla="*/ 27 w 54"/>
                <a:gd name="T63" fmla="*/ 46 h 54"/>
                <a:gd name="T64" fmla="*/ 46 w 54"/>
                <a:gd name="T65" fmla="*/ 40 h 54"/>
                <a:gd name="T66" fmla="*/ 45 w 54"/>
                <a:gd name="T67" fmla="*/ 36 h 54"/>
                <a:gd name="T68" fmla="*/ 39 w 54"/>
                <a:gd name="T6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4"/>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27" y="30"/>
                    <a:pt x="27" y="30"/>
                    <a:pt x="27" y="30"/>
                  </a:cubicBezTo>
                  <a:cubicBezTo>
                    <a:pt x="18" y="44"/>
                    <a:pt x="18" y="44"/>
                    <a:pt x="18" y="44"/>
                  </a:cubicBezTo>
                  <a:cubicBezTo>
                    <a:pt x="19" y="45"/>
                    <a:pt x="19" y="45"/>
                    <a:pt x="19" y="46"/>
                  </a:cubicBezTo>
                  <a:cubicBezTo>
                    <a:pt x="19" y="47"/>
                    <a:pt x="18" y="47"/>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19"/>
                  </a:cubicBezTo>
                  <a:cubicBezTo>
                    <a:pt x="9" y="19"/>
                    <a:pt x="10" y="19"/>
                    <a:pt x="11" y="20"/>
                  </a:cubicBezTo>
                  <a:cubicBezTo>
                    <a:pt x="11" y="20"/>
                    <a:pt x="12" y="21"/>
                    <a:pt x="11" y="21"/>
                  </a:cubicBezTo>
                  <a:cubicBezTo>
                    <a:pt x="26" y="29"/>
                    <a:pt x="26" y="29"/>
                    <a:pt x="26" y="29"/>
                  </a:cubicBezTo>
                  <a:cubicBezTo>
                    <a:pt x="26" y="28"/>
                    <a:pt x="26" y="28"/>
                    <a:pt x="26" y="28"/>
                  </a:cubicBezTo>
                  <a:cubicBezTo>
                    <a:pt x="17" y="19"/>
                    <a:pt x="17" y="19"/>
                    <a:pt x="17" y="19"/>
                  </a:cubicBezTo>
                  <a:cubicBezTo>
                    <a:pt x="17" y="18"/>
                    <a:pt x="17" y="18"/>
                    <a:pt x="17" y="18"/>
                  </a:cubicBezTo>
                  <a:cubicBezTo>
                    <a:pt x="26" y="28"/>
                    <a:pt x="26" y="28"/>
                    <a:pt x="26" y="28"/>
                  </a:cubicBezTo>
                  <a:cubicBezTo>
                    <a:pt x="28" y="12"/>
                    <a:pt x="28" y="12"/>
                    <a:pt x="28" y="12"/>
                  </a:cubicBezTo>
                  <a:cubicBezTo>
                    <a:pt x="28" y="11"/>
                    <a:pt x="28" y="11"/>
                    <a:pt x="28" y="10"/>
                  </a:cubicBezTo>
                  <a:cubicBezTo>
                    <a:pt x="28" y="9"/>
                    <a:pt x="29" y="8"/>
                    <a:pt x="29" y="9"/>
                  </a:cubicBezTo>
                  <a:cubicBezTo>
                    <a:pt x="30" y="9"/>
                    <a:pt x="31" y="10"/>
                    <a:pt x="31" y="11"/>
                  </a:cubicBezTo>
                  <a:cubicBezTo>
                    <a:pt x="31" y="11"/>
                    <a:pt x="30" y="12"/>
                    <a:pt x="29" y="12"/>
                  </a:cubicBezTo>
                  <a:cubicBezTo>
                    <a:pt x="27" y="28"/>
                    <a:pt x="27" y="28"/>
                    <a:pt x="27" y="28"/>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4"/>
                  </a:moveTo>
                  <a:cubicBezTo>
                    <a:pt x="39" y="15"/>
                    <a:pt x="39" y="15"/>
                    <a:pt x="38" y="15"/>
                  </a:cubicBezTo>
                  <a:cubicBezTo>
                    <a:pt x="38" y="13"/>
                    <a:pt x="38" y="11"/>
                    <a:pt x="38" y="10"/>
                  </a:cubicBezTo>
                  <a:cubicBezTo>
                    <a:pt x="36" y="4"/>
                    <a:pt x="30" y="0"/>
                    <a:pt x="25" y="2"/>
                  </a:cubicBezTo>
                  <a:cubicBezTo>
                    <a:pt x="20" y="3"/>
                    <a:pt x="18" y="8"/>
                    <a:pt x="18" y="12"/>
                  </a:cubicBezTo>
                  <a:cubicBezTo>
                    <a:pt x="15" y="10"/>
                    <a:pt x="12" y="10"/>
                    <a:pt x="9" y="10"/>
                  </a:cubicBezTo>
                  <a:cubicBezTo>
                    <a:pt x="3" y="12"/>
                    <a:pt x="0" y="18"/>
                    <a:pt x="2" y="24"/>
                  </a:cubicBezTo>
                  <a:cubicBezTo>
                    <a:pt x="3" y="29"/>
                    <a:pt x="8" y="32"/>
                    <a:pt x="12" y="32"/>
                  </a:cubicBezTo>
                  <a:cubicBezTo>
                    <a:pt x="12" y="32"/>
                    <a:pt x="12" y="32"/>
                    <a:pt x="12" y="32"/>
                  </a:cubicBezTo>
                  <a:cubicBezTo>
                    <a:pt x="8" y="34"/>
                    <a:pt x="6" y="39"/>
                    <a:pt x="8" y="44"/>
                  </a:cubicBezTo>
                  <a:cubicBezTo>
                    <a:pt x="10" y="50"/>
                    <a:pt x="15" y="54"/>
                    <a:pt x="21" y="52"/>
                  </a:cubicBezTo>
                  <a:cubicBezTo>
                    <a:pt x="24" y="51"/>
                    <a:pt x="26" y="49"/>
                    <a:pt x="27" y="46"/>
                  </a:cubicBezTo>
                  <a:cubicBezTo>
                    <a:pt x="29" y="51"/>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331">
              <a:extLst>
                <a:ext uri="{FF2B5EF4-FFF2-40B4-BE49-F238E27FC236}">
                  <a16:creationId xmlns:a16="http://schemas.microsoft.com/office/drawing/2014/main" id="{BCB7A776-6F7F-498E-B547-249016B7F5B0}"/>
                </a:ext>
              </a:extLst>
            </p:cNvPr>
            <p:cNvSpPr>
              <a:spLocks noEditPoints="1"/>
            </p:cNvSpPr>
            <p:nvPr/>
          </p:nvSpPr>
          <p:spPr bwMode="auto">
            <a:xfrm>
              <a:off x="7273074" y="4762157"/>
              <a:ext cx="163800" cy="141317"/>
            </a:xfrm>
            <a:custGeom>
              <a:avLst/>
              <a:gdLst>
                <a:gd name="T0" fmla="*/ 46 w 57"/>
                <a:gd name="T1" fmla="*/ 29 h 53"/>
                <a:gd name="T2" fmla="*/ 38 w 57"/>
                <a:gd name="T3" fmla="*/ 37 h 53"/>
                <a:gd name="T4" fmla="*/ 30 w 57"/>
                <a:gd name="T5" fmla="*/ 26 h 53"/>
                <a:gd name="T6" fmla="*/ 34 w 57"/>
                <a:gd name="T7" fmla="*/ 43 h 53"/>
                <a:gd name="T8" fmla="*/ 31 w 57"/>
                <a:gd name="T9" fmla="*/ 45 h 53"/>
                <a:gd name="T10" fmla="*/ 31 w 57"/>
                <a:gd name="T11" fmla="*/ 43 h 53"/>
                <a:gd name="T12" fmla="*/ 22 w 57"/>
                <a:gd name="T13" fmla="*/ 36 h 53"/>
                <a:gd name="T14" fmla="*/ 28 w 57"/>
                <a:gd name="T15" fmla="*/ 26 h 53"/>
                <a:gd name="T16" fmla="*/ 12 w 57"/>
                <a:gd name="T17" fmla="*/ 30 h 53"/>
                <a:gd name="T18" fmla="*/ 9 w 57"/>
                <a:gd name="T19" fmla="*/ 29 h 53"/>
                <a:gd name="T20" fmla="*/ 12 w 57"/>
                <a:gd name="T21" fmla="*/ 29 h 53"/>
                <a:gd name="T22" fmla="*/ 28 w 57"/>
                <a:gd name="T23" fmla="*/ 25 h 53"/>
                <a:gd name="T24" fmla="*/ 14 w 57"/>
                <a:gd name="T25" fmla="*/ 23 h 53"/>
                <a:gd name="T26" fmla="*/ 19 w 57"/>
                <a:gd name="T27" fmla="*/ 11 h 53"/>
                <a:gd name="T28" fmla="*/ 18 w 57"/>
                <a:gd name="T29" fmla="*/ 8 h 53"/>
                <a:gd name="T30" fmla="*/ 20 w 57"/>
                <a:gd name="T31" fmla="*/ 11 h 53"/>
                <a:gd name="T32" fmla="*/ 29 w 57"/>
                <a:gd name="T33" fmla="*/ 12 h 53"/>
                <a:gd name="T34" fmla="*/ 29 w 57"/>
                <a:gd name="T35" fmla="*/ 25 h 53"/>
                <a:gd name="T36" fmla="*/ 30 w 57"/>
                <a:gd name="T37" fmla="*/ 24 h 53"/>
                <a:gd name="T38" fmla="*/ 38 w 57"/>
                <a:gd name="T39" fmla="*/ 9 h 53"/>
                <a:gd name="T40" fmla="*/ 41 w 57"/>
                <a:gd name="T41" fmla="*/ 11 h 53"/>
                <a:gd name="T42" fmla="*/ 30 w 57"/>
                <a:gd name="T43" fmla="*/ 25 h 53"/>
                <a:gd name="T44" fmla="*/ 43 w 57"/>
                <a:gd name="T45" fmla="*/ 21 h 53"/>
                <a:gd name="T46" fmla="*/ 46 w 57"/>
                <a:gd name="T47" fmla="*/ 28 h 53"/>
                <a:gd name="T48" fmla="*/ 49 w 57"/>
                <a:gd name="T49" fmla="*/ 29 h 53"/>
                <a:gd name="T50" fmla="*/ 51 w 57"/>
                <a:gd name="T51" fmla="*/ 21 h 53"/>
                <a:gd name="T52" fmla="*/ 47 w 57"/>
                <a:gd name="T53" fmla="*/ 18 h 53"/>
                <a:gd name="T54" fmla="*/ 29 w 57"/>
                <a:gd name="T55" fmla="*/ 6 h 53"/>
                <a:gd name="T56" fmla="*/ 25 w 57"/>
                <a:gd name="T57" fmla="*/ 3 h 53"/>
                <a:gd name="T58" fmla="*/ 11 w 57"/>
                <a:gd name="T59" fmla="*/ 18 h 53"/>
                <a:gd name="T60" fmla="*/ 7 w 57"/>
                <a:gd name="T61" fmla="*/ 37 h 53"/>
                <a:gd name="T62" fmla="*/ 20 w 57"/>
                <a:gd name="T63" fmla="*/ 37 h 53"/>
                <a:gd name="T64" fmla="*/ 39 w 57"/>
                <a:gd name="T65" fmla="*/ 47 h 53"/>
                <a:gd name="T66" fmla="*/ 54 w 57"/>
                <a:gd name="T67" fmla="*/ 3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 h="53">
                  <a:moveTo>
                    <a:pt x="48" y="30"/>
                  </a:moveTo>
                  <a:cubicBezTo>
                    <a:pt x="47" y="30"/>
                    <a:pt x="46" y="30"/>
                    <a:pt x="46" y="29"/>
                  </a:cubicBezTo>
                  <a:cubicBezTo>
                    <a:pt x="30" y="26"/>
                    <a:pt x="30" y="26"/>
                    <a:pt x="30" y="26"/>
                  </a:cubicBezTo>
                  <a:cubicBezTo>
                    <a:pt x="38" y="37"/>
                    <a:pt x="38" y="37"/>
                    <a:pt x="38" y="37"/>
                  </a:cubicBezTo>
                  <a:cubicBezTo>
                    <a:pt x="38" y="38"/>
                    <a:pt x="38" y="38"/>
                    <a:pt x="38" y="38"/>
                  </a:cubicBezTo>
                  <a:cubicBezTo>
                    <a:pt x="30" y="26"/>
                    <a:pt x="30" y="26"/>
                    <a:pt x="30" y="26"/>
                  </a:cubicBezTo>
                  <a:cubicBezTo>
                    <a:pt x="32" y="42"/>
                    <a:pt x="32" y="42"/>
                    <a:pt x="32" y="42"/>
                  </a:cubicBezTo>
                  <a:cubicBezTo>
                    <a:pt x="33" y="43"/>
                    <a:pt x="33" y="43"/>
                    <a:pt x="34" y="43"/>
                  </a:cubicBezTo>
                  <a:cubicBezTo>
                    <a:pt x="34" y="44"/>
                    <a:pt x="34" y="45"/>
                    <a:pt x="33" y="46"/>
                  </a:cubicBezTo>
                  <a:cubicBezTo>
                    <a:pt x="32" y="46"/>
                    <a:pt x="31" y="46"/>
                    <a:pt x="31" y="45"/>
                  </a:cubicBezTo>
                  <a:cubicBezTo>
                    <a:pt x="30" y="44"/>
                    <a:pt x="30" y="43"/>
                    <a:pt x="31" y="43"/>
                  </a:cubicBezTo>
                  <a:cubicBezTo>
                    <a:pt x="31" y="43"/>
                    <a:pt x="31" y="43"/>
                    <a:pt x="31" y="43"/>
                  </a:cubicBezTo>
                  <a:cubicBezTo>
                    <a:pt x="29" y="26"/>
                    <a:pt x="29" y="26"/>
                    <a:pt x="29" y="26"/>
                  </a:cubicBezTo>
                  <a:cubicBezTo>
                    <a:pt x="22" y="36"/>
                    <a:pt x="22" y="36"/>
                    <a:pt x="22" y="36"/>
                  </a:cubicBezTo>
                  <a:cubicBezTo>
                    <a:pt x="22" y="35"/>
                    <a:pt x="22" y="35"/>
                    <a:pt x="22" y="35"/>
                  </a:cubicBezTo>
                  <a:cubicBezTo>
                    <a:pt x="28" y="26"/>
                    <a:pt x="28" y="26"/>
                    <a:pt x="28" y="26"/>
                  </a:cubicBezTo>
                  <a:cubicBezTo>
                    <a:pt x="12" y="30"/>
                    <a:pt x="12" y="30"/>
                    <a:pt x="12" y="30"/>
                  </a:cubicBezTo>
                  <a:cubicBezTo>
                    <a:pt x="12" y="30"/>
                    <a:pt x="12" y="30"/>
                    <a:pt x="12" y="30"/>
                  </a:cubicBezTo>
                  <a:cubicBezTo>
                    <a:pt x="12" y="31"/>
                    <a:pt x="12" y="31"/>
                    <a:pt x="11" y="31"/>
                  </a:cubicBezTo>
                  <a:cubicBezTo>
                    <a:pt x="10" y="31"/>
                    <a:pt x="9" y="30"/>
                    <a:pt x="9" y="29"/>
                  </a:cubicBezTo>
                  <a:cubicBezTo>
                    <a:pt x="9" y="28"/>
                    <a:pt x="10" y="28"/>
                    <a:pt x="11" y="28"/>
                  </a:cubicBezTo>
                  <a:cubicBezTo>
                    <a:pt x="12" y="28"/>
                    <a:pt x="12" y="29"/>
                    <a:pt x="12" y="29"/>
                  </a:cubicBezTo>
                  <a:cubicBezTo>
                    <a:pt x="28" y="25"/>
                    <a:pt x="28" y="25"/>
                    <a:pt x="28" y="25"/>
                  </a:cubicBezTo>
                  <a:cubicBezTo>
                    <a:pt x="28" y="25"/>
                    <a:pt x="28" y="25"/>
                    <a:pt x="28" y="25"/>
                  </a:cubicBezTo>
                  <a:cubicBezTo>
                    <a:pt x="14" y="24"/>
                    <a:pt x="14" y="24"/>
                    <a:pt x="14" y="24"/>
                  </a:cubicBezTo>
                  <a:cubicBezTo>
                    <a:pt x="14" y="23"/>
                    <a:pt x="14" y="23"/>
                    <a:pt x="14" y="23"/>
                  </a:cubicBezTo>
                  <a:cubicBezTo>
                    <a:pt x="28" y="25"/>
                    <a:pt x="28" y="25"/>
                    <a:pt x="28" y="25"/>
                  </a:cubicBezTo>
                  <a:cubicBezTo>
                    <a:pt x="19" y="11"/>
                    <a:pt x="19" y="11"/>
                    <a:pt x="19" y="11"/>
                  </a:cubicBezTo>
                  <a:cubicBezTo>
                    <a:pt x="19" y="11"/>
                    <a:pt x="18" y="11"/>
                    <a:pt x="17" y="10"/>
                  </a:cubicBezTo>
                  <a:cubicBezTo>
                    <a:pt x="17" y="9"/>
                    <a:pt x="17" y="8"/>
                    <a:pt x="18" y="8"/>
                  </a:cubicBezTo>
                  <a:cubicBezTo>
                    <a:pt x="19" y="7"/>
                    <a:pt x="20" y="8"/>
                    <a:pt x="20" y="8"/>
                  </a:cubicBezTo>
                  <a:cubicBezTo>
                    <a:pt x="21" y="9"/>
                    <a:pt x="21" y="10"/>
                    <a:pt x="20" y="11"/>
                  </a:cubicBezTo>
                  <a:cubicBezTo>
                    <a:pt x="29" y="25"/>
                    <a:pt x="29" y="25"/>
                    <a:pt x="29" y="25"/>
                  </a:cubicBezTo>
                  <a:cubicBezTo>
                    <a:pt x="29" y="12"/>
                    <a:pt x="29" y="12"/>
                    <a:pt x="29" y="12"/>
                  </a:cubicBezTo>
                  <a:cubicBezTo>
                    <a:pt x="30" y="12"/>
                    <a:pt x="30" y="12"/>
                    <a:pt x="30" y="12"/>
                  </a:cubicBezTo>
                  <a:cubicBezTo>
                    <a:pt x="29" y="25"/>
                    <a:pt x="29" y="25"/>
                    <a:pt x="29" y="25"/>
                  </a:cubicBezTo>
                  <a:cubicBezTo>
                    <a:pt x="30" y="24"/>
                    <a:pt x="30" y="24"/>
                    <a:pt x="30" y="24"/>
                  </a:cubicBezTo>
                  <a:cubicBezTo>
                    <a:pt x="30" y="24"/>
                    <a:pt x="30" y="24"/>
                    <a:pt x="30" y="24"/>
                  </a:cubicBezTo>
                  <a:cubicBezTo>
                    <a:pt x="38" y="11"/>
                    <a:pt x="38" y="11"/>
                    <a:pt x="38" y="11"/>
                  </a:cubicBezTo>
                  <a:cubicBezTo>
                    <a:pt x="38" y="11"/>
                    <a:pt x="38" y="10"/>
                    <a:pt x="38" y="9"/>
                  </a:cubicBezTo>
                  <a:cubicBezTo>
                    <a:pt x="39" y="8"/>
                    <a:pt x="40" y="8"/>
                    <a:pt x="40" y="9"/>
                  </a:cubicBezTo>
                  <a:cubicBezTo>
                    <a:pt x="41" y="9"/>
                    <a:pt x="41" y="10"/>
                    <a:pt x="41" y="11"/>
                  </a:cubicBezTo>
                  <a:cubicBezTo>
                    <a:pt x="41" y="12"/>
                    <a:pt x="40" y="12"/>
                    <a:pt x="39" y="12"/>
                  </a:cubicBezTo>
                  <a:cubicBezTo>
                    <a:pt x="30" y="25"/>
                    <a:pt x="30" y="25"/>
                    <a:pt x="30" y="25"/>
                  </a:cubicBezTo>
                  <a:cubicBezTo>
                    <a:pt x="42" y="20"/>
                    <a:pt x="42" y="20"/>
                    <a:pt x="42" y="20"/>
                  </a:cubicBezTo>
                  <a:cubicBezTo>
                    <a:pt x="43" y="21"/>
                    <a:pt x="43" y="21"/>
                    <a:pt x="43" y="21"/>
                  </a:cubicBezTo>
                  <a:cubicBezTo>
                    <a:pt x="31" y="25"/>
                    <a:pt x="31" y="25"/>
                    <a:pt x="31" y="25"/>
                  </a:cubicBezTo>
                  <a:cubicBezTo>
                    <a:pt x="46" y="28"/>
                    <a:pt x="46" y="28"/>
                    <a:pt x="46" y="28"/>
                  </a:cubicBezTo>
                  <a:cubicBezTo>
                    <a:pt x="46" y="27"/>
                    <a:pt x="47" y="27"/>
                    <a:pt x="48" y="27"/>
                  </a:cubicBezTo>
                  <a:cubicBezTo>
                    <a:pt x="49" y="27"/>
                    <a:pt x="50" y="28"/>
                    <a:pt x="49" y="29"/>
                  </a:cubicBezTo>
                  <a:cubicBezTo>
                    <a:pt x="49" y="30"/>
                    <a:pt x="49" y="31"/>
                    <a:pt x="48" y="30"/>
                  </a:cubicBezTo>
                  <a:close/>
                  <a:moveTo>
                    <a:pt x="51" y="21"/>
                  </a:moveTo>
                  <a:cubicBezTo>
                    <a:pt x="50" y="20"/>
                    <a:pt x="48" y="19"/>
                    <a:pt x="47" y="19"/>
                  </a:cubicBezTo>
                  <a:cubicBezTo>
                    <a:pt x="47" y="19"/>
                    <a:pt x="47" y="18"/>
                    <a:pt x="47" y="18"/>
                  </a:cubicBezTo>
                  <a:cubicBezTo>
                    <a:pt x="51" y="14"/>
                    <a:pt x="49" y="7"/>
                    <a:pt x="44" y="4"/>
                  </a:cubicBezTo>
                  <a:cubicBezTo>
                    <a:pt x="39" y="0"/>
                    <a:pt x="32" y="1"/>
                    <a:pt x="29" y="6"/>
                  </a:cubicBezTo>
                  <a:cubicBezTo>
                    <a:pt x="29" y="6"/>
                    <a:pt x="29" y="7"/>
                    <a:pt x="29" y="7"/>
                  </a:cubicBezTo>
                  <a:cubicBezTo>
                    <a:pt x="28" y="6"/>
                    <a:pt x="27" y="4"/>
                    <a:pt x="25" y="3"/>
                  </a:cubicBezTo>
                  <a:cubicBezTo>
                    <a:pt x="20" y="0"/>
                    <a:pt x="13" y="1"/>
                    <a:pt x="10" y="6"/>
                  </a:cubicBezTo>
                  <a:cubicBezTo>
                    <a:pt x="8" y="9"/>
                    <a:pt x="8" y="15"/>
                    <a:pt x="11" y="18"/>
                  </a:cubicBezTo>
                  <a:cubicBezTo>
                    <a:pt x="8" y="18"/>
                    <a:pt x="5" y="20"/>
                    <a:pt x="3" y="23"/>
                  </a:cubicBezTo>
                  <a:cubicBezTo>
                    <a:pt x="0" y="27"/>
                    <a:pt x="2" y="34"/>
                    <a:pt x="7" y="37"/>
                  </a:cubicBezTo>
                  <a:cubicBezTo>
                    <a:pt x="11" y="40"/>
                    <a:pt x="16" y="40"/>
                    <a:pt x="20" y="37"/>
                  </a:cubicBezTo>
                  <a:cubicBezTo>
                    <a:pt x="20" y="37"/>
                    <a:pt x="20" y="37"/>
                    <a:pt x="20" y="37"/>
                  </a:cubicBezTo>
                  <a:cubicBezTo>
                    <a:pt x="18" y="41"/>
                    <a:pt x="20" y="46"/>
                    <a:pt x="24" y="49"/>
                  </a:cubicBezTo>
                  <a:cubicBezTo>
                    <a:pt x="29" y="53"/>
                    <a:pt x="36" y="52"/>
                    <a:pt x="39" y="47"/>
                  </a:cubicBezTo>
                  <a:cubicBezTo>
                    <a:pt x="41" y="44"/>
                    <a:pt x="41" y="41"/>
                    <a:pt x="40" y="38"/>
                  </a:cubicBezTo>
                  <a:cubicBezTo>
                    <a:pt x="45" y="41"/>
                    <a:pt x="51" y="40"/>
                    <a:pt x="54" y="35"/>
                  </a:cubicBezTo>
                  <a:cubicBezTo>
                    <a:pt x="57" y="31"/>
                    <a:pt x="56" y="24"/>
                    <a:pt x="5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332">
              <a:extLst>
                <a:ext uri="{FF2B5EF4-FFF2-40B4-BE49-F238E27FC236}">
                  <a16:creationId xmlns:a16="http://schemas.microsoft.com/office/drawing/2014/main" id="{D92861F0-A099-42DA-815A-FF41BA566B07}"/>
                </a:ext>
              </a:extLst>
            </p:cNvPr>
            <p:cNvSpPr>
              <a:spLocks noEditPoints="1"/>
            </p:cNvSpPr>
            <p:nvPr/>
          </p:nvSpPr>
          <p:spPr bwMode="auto">
            <a:xfrm>
              <a:off x="5333183" y="4794274"/>
              <a:ext cx="237669" cy="205551"/>
            </a:xfrm>
            <a:custGeom>
              <a:avLst/>
              <a:gdLst>
                <a:gd name="T0" fmla="*/ 65 w 81"/>
                <a:gd name="T1" fmla="*/ 37 h 77"/>
                <a:gd name="T2" fmla="*/ 57 w 81"/>
                <a:gd name="T3" fmla="*/ 52 h 77"/>
                <a:gd name="T4" fmla="*/ 40 w 81"/>
                <a:gd name="T5" fmla="*/ 39 h 77"/>
                <a:gd name="T6" fmla="*/ 53 w 81"/>
                <a:gd name="T7" fmla="*/ 62 h 77"/>
                <a:gd name="T8" fmla="*/ 49 w 81"/>
                <a:gd name="T9" fmla="*/ 65 h 77"/>
                <a:gd name="T10" fmla="*/ 50 w 81"/>
                <a:gd name="T11" fmla="*/ 62 h 77"/>
                <a:gd name="T12" fmla="*/ 34 w 81"/>
                <a:gd name="T13" fmla="*/ 56 h 77"/>
                <a:gd name="T14" fmla="*/ 39 w 81"/>
                <a:gd name="T15" fmla="*/ 40 h 77"/>
                <a:gd name="T16" fmla="*/ 18 w 81"/>
                <a:gd name="T17" fmla="*/ 52 h 77"/>
                <a:gd name="T18" fmla="*/ 13 w 81"/>
                <a:gd name="T19" fmla="*/ 52 h 77"/>
                <a:gd name="T20" fmla="*/ 17 w 81"/>
                <a:gd name="T21" fmla="*/ 51 h 77"/>
                <a:gd name="T22" fmla="*/ 38 w 81"/>
                <a:gd name="T23" fmla="*/ 39 h 77"/>
                <a:gd name="T24" fmla="*/ 18 w 81"/>
                <a:gd name="T25" fmla="*/ 42 h 77"/>
                <a:gd name="T26" fmla="*/ 20 w 81"/>
                <a:gd name="T27" fmla="*/ 22 h 77"/>
                <a:gd name="T28" fmla="*/ 17 w 81"/>
                <a:gd name="T29" fmla="*/ 19 h 77"/>
                <a:gd name="T30" fmla="*/ 21 w 81"/>
                <a:gd name="T31" fmla="*/ 22 h 77"/>
                <a:gd name="T32" fmla="*/ 34 w 81"/>
                <a:gd name="T33" fmla="*/ 19 h 77"/>
                <a:gd name="T34" fmla="*/ 39 w 81"/>
                <a:gd name="T35" fmla="*/ 38 h 77"/>
                <a:gd name="T36" fmla="*/ 40 w 81"/>
                <a:gd name="T37" fmla="*/ 37 h 77"/>
                <a:gd name="T38" fmla="*/ 45 w 81"/>
                <a:gd name="T39" fmla="*/ 12 h 77"/>
                <a:gd name="T40" fmla="*/ 50 w 81"/>
                <a:gd name="T41" fmla="*/ 14 h 77"/>
                <a:gd name="T42" fmla="*/ 41 w 81"/>
                <a:gd name="T43" fmla="*/ 38 h 77"/>
                <a:gd name="T44" fmla="*/ 56 w 81"/>
                <a:gd name="T45" fmla="*/ 27 h 77"/>
                <a:gd name="T46" fmla="*/ 64 w 81"/>
                <a:gd name="T47" fmla="*/ 36 h 77"/>
                <a:gd name="T48" fmla="*/ 69 w 81"/>
                <a:gd name="T49" fmla="*/ 36 h 77"/>
                <a:gd name="T50" fmla="*/ 68 w 81"/>
                <a:gd name="T51" fmla="*/ 23 h 77"/>
                <a:gd name="T52" fmla="*/ 62 w 81"/>
                <a:gd name="T53" fmla="*/ 21 h 77"/>
                <a:gd name="T54" fmla="*/ 32 w 81"/>
                <a:gd name="T55" fmla="*/ 12 h 77"/>
                <a:gd name="T56" fmla="*/ 25 w 81"/>
                <a:gd name="T57" fmla="*/ 9 h 77"/>
                <a:gd name="T58" fmla="*/ 12 w 81"/>
                <a:gd name="T59" fmla="*/ 36 h 77"/>
                <a:gd name="T60" fmla="*/ 13 w 81"/>
                <a:gd name="T61" fmla="*/ 64 h 77"/>
                <a:gd name="T62" fmla="*/ 31 w 81"/>
                <a:gd name="T63" fmla="*/ 58 h 77"/>
                <a:gd name="T64" fmla="*/ 62 w 81"/>
                <a:gd name="T65" fmla="*/ 65 h 77"/>
                <a:gd name="T66" fmla="*/ 78 w 81"/>
                <a:gd name="T67" fmla="*/ 4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77">
                  <a:moveTo>
                    <a:pt x="67" y="38"/>
                  </a:moveTo>
                  <a:cubicBezTo>
                    <a:pt x="66" y="38"/>
                    <a:pt x="65" y="38"/>
                    <a:pt x="65" y="37"/>
                  </a:cubicBezTo>
                  <a:cubicBezTo>
                    <a:pt x="41" y="39"/>
                    <a:pt x="41" y="39"/>
                    <a:pt x="41" y="39"/>
                  </a:cubicBezTo>
                  <a:cubicBezTo>
                    <a:pt x="57" y="52"/>
                    <a:pt x="57" y="52"/>
                    <a:pt x="57" y="52"/>
                  </a:cubicBezTo>
                  <a:cubicBezTo>
                    <a:pt x="56" y="52"/>
                    <a:pt x="56" y="52"/>
                    <a:pt x="56" y="52"/>
                  </a:cubicBezTo>
                  <a:cubicBezTo>
                    <a:pt x="40" y="39"/>
                    <a:pt x="40" y="39"/>
                    <a:pt x="40" y="39"/>
                  </a:cubicBezTo>
                  <a:cubicBezTo>
                    <a:pt x="51" y="61"/>
                    <a:pt x="51" y="61"/>
                    <a:pt x="51" y="61"/>
                  </a:cubicBezTo>
                  <a:cubicBezTo>
                    <a:pt x="51" y="61"/>
                    <a:pt x="52" y="61"/>
                    <a:pt x="53" y="62"/>
                  </a:cubicBezTo>
                  <a:cubicBezTo>
                    <a:pt x="54" y="63"/>
                    <a:pt x="54" y="64"/>
                    <a:pt x="53" y="65"/>
                  </a:cubicBezTo>
                  <a:cubicBezTo>
                    <a:pt x="52" y="66"/>
                    <a:pt x="50" y="66"/>
                    <a:pt x="49" y="65"/>
                  </a:cubicBezTo>
                  <a:cubicBezTo>
                    <a:pt x="48" y="64"/>
                    <a:pt x="48" y="63"/>
                    <a:pt x="49" y="62"/>
                  </a:cubicBezTo>
                  <a:cubicBezTo>
                    <a:pt x="49" y="62"/>
                    <a:pt x="49" y="62"/>
                    <a:pt x="50" y="62"/>
                  </a:cubicBezTo>
                  <a:cubicBezTo>
                    <a:pt x="39" y="40"/>
                    <a:pt x="39" y="40"/>
                    <a:pt x="39" y="40"/>
                  </a:cubicBezTo>
                  <a:cubicBezTo>
                    <a:pt x="34" y="56"/>
                    <a:pt x="34" y="56"/>
                    <a:pt x="34" y="56"/>
                  </a:cubicBezTo>
                  <a:cubicBezTo>
                    <a:pt x="33" y="55"/>
                    <a:pt x="33" y="55"/>
                    <a:pt x="33" y="55"/>
                  </a:cubicBezTo>
                  <a:cubicBezTo>
                    <a:pt x="39" y="40"/>
                    <a:pt x="39" y="40"/>
                    <a:pt x="39" y="40"/>
                  </a:cubicBezTo>
                  <a:cubicBezTo>
                    <a:pt x="18" y="52"/>
                    <a:pt x="18" y="52"/>
                    <a:pt x="18" y="52"/>
                  </a:cubicBezTo>
                  <a:cubicBezTo>
                    <a:pt x="18" y="52"/>
                    <a:pt x="18" y="52"/>
                    <a:pt x="18" y="52"/>
                  </a:cubicBezTo>
                  <a:cubicBezTo>
                    <a:pt x="18" y="53"/>
                    <a:pt x="17" y="54"/>
                    <a:pt x="16" y="54"/>
                  </a:cubicBezTo>
                  <a:cubicBezTo>
                    <a:pt x="15" y="55"/>
                    <a:pt x="13" y="54"/>
                    <a:pt x="13" y="52"/>
                  </a:cubicBezTo>
                  <a:cubicBezTo>
                    <a:pt x="13" y="51"/>
                    <a:pt x="14" y="50"/>
                    <a:pt x="15" y="50"/>
                  </a:cubicBezTo>
                  <a:cubicBezTo>
                    <a:pt x="16" y="50"/>
                    <a:pt x="17" y="50"/>
                    <a:pt x="17" y="51"/>
                  </a:cubicBezTo>
                  <a:cubicBezTo>
                    <a:pt x="38" y="39"/>
                    <a:pt x="38" y="39"/>
                    <a:pt x="38" y="39"/>
                  </a:cubicBezTo>
                  <a:cubicBezTo>
                    <a:pt x="38" y="39"/>
                    <a:pt x="38" y="39"/>
                    <a:pt x="38" y="39"/>
                  </a:cubicBezTo>
                  <a:cubicBezTo>
                    <a:pt x="18" y="42"/>
                    <a:pt x="18" y="42"/>
                    <a:pt x="18" y="42"/>
                  </a:cubicBezTo>
                  <a:cubicBezTo>
                    <a:pt x="18" y="42"/>
                    <a:pt x="18" y="42"/>
                    <a:pt x="18" y="42"/>
                  </a:cubicBezTo>
                  <a:cubicBezTo>
                    <a:pt x="37" y="38"/>
                    <a:pt x="37" y="38"/>
                    <a:pt x="37" y="38"/>
                  </a:cubicBezTo>
                  <a:cubicBezTo>
                    <a:pt x="20" y="22"/>
                    <a:pt x="20" y="22"/>
                    <a:pt x="20" y="22"/>
                  </a:cubicBezTo>
                  <a:cubicBezTo>
                    <a:pt x="19" y="23"/>
                    <a:pt x="18" y="23"/>
                    <a:pt x="17" y="22"/>
                  </a:cubicBezTo>
                  <a:cubicBezTo>
                    <a:pt x="16" y="21"/>
                    <a:pt x="16" y="20"/>
                    <a:pt x="17" y="19"/>
                  </a:cubicBezTo>
                  <a:cubicBezTo>
                    <a:pt x="18" y="18"/>
                    <a:pt x="19" y="18"/>
                    <a:pt x="20" y="19"/>
                  </a:cubicBezTo>
                  <a:cubicBezTo>
                    <a:pt x="21" y="19"/>
                    <a:pt x="21" y="21"/>
                    <a:pt x="21" y="22"/>
                  </a:cubicBezTo>
                  <a:cubicBezTo>
                    <a:pt x="39" y="38"/>
                    <a:pt x="39" y="38"/>
                    <a:pt x="39" y="38"/>
                  </a:cubicBezTo>
                  <a:cubicBezTo>
                    <a:pt x="34" y="19"/>
                    <a:pt x="34" y="19"/>
                    <a:pt x="34" y="19"/>
                  </a:cubicBezTo>
                  <a:cubicBezTo>
                    <a:pt x="35" y="19"/>
                    <a:pt x="35" y="19"/>
                    <a:pt x="35" y="19"/>
                  </a:cubicBezTo>
                  <a:cubicBezTo>
                    <a:pt x="39" y="38"/>
                    <a:pt x="39" y="38"/>
                    <a:pt x="39" y="38"/>
                  </a:cubicBezTo>
                  <a:cubicBezTo>
                    <a:pt x="40" y="37"/>
                    <a:pt x="40" y="37"/>
                    <a:pt x="40" y="37"/>
                  </a:cubicBezTo>
                  <a:cubicBezTo>
                    <a:pt x="40" y="37"/>
                    <a:pt x="40" y="37"/>
                    <a:pt x="40" y="37"/>
                  </a:cubicBezTo>
                  <a:cubicBezTo>
                    <a:pt x="47" y="15"/>
                    <a:pt x="47" y="15"/>
                    <a:pt x="47" y="15"/>
                  </a:cubicBezTo>
                  <a:cubicBezTo>
                    <a:pt x="46" y="15"/>
                    <a:pt x="45" y="13"/>
                    <a:pt x="45" y="12"/>
                  </a:cubicBezTo>
                  <a:cubicBezTo>
                    <a:pt x="46" y="11"/>
                    <a:pt x="47" y="11"/>
                    <a:pt x="48" y="11"/>
                  </a:cubicBezTo>
                  <a:cubicBezTo>
                    <a:pt x="50" y="11"/>
                    <a:pt x="51" y="13"/>
                    <a:pt x="50" y="14"/>
                  </a:cubicBezTo>
                  <a:cubicBezTo>
                    <a:pt x="50" y="15"/>
                    <a:pt x="49" y="15"/>
                    <a:pt x="48" y="15"/>
                  </a:cubicBezTo>
                  <a:cubicBezTo>
                    <a:pt x="41" y="38"/>
                    <a:pt x="41" y="38"/>
                    <a:pt x="41" y="38"/>
                  </a:cubicBezTo>
                  <a:cubicBezTo>
                    <a:pt x="56" y="26"/>
                    <a:pt x="56" y="26"/>
                    <a:pt x="56" y="26"/>
                  </a:cubicBezTo>
                  <a:cubicBezTo>
                    <a:pt x="56" y="27"/>
                    <a:pt x="56" y="27"/>
                    <a:pt x="56" y="27"/>
                  </a:cubicBezTo>
                  <a:cubicBezTo>
                    <a:pt x="42" y="38"/>
                    <a:pt x="42" y="38"/>
                    <a:pt x="42" y="38"/>
                  </a:cubicBezTo>
                  <a:cubicBezTo>
                    <a:pt x="64" y="36"/>
                    <a:pt x="64" y="36"/>
                    <a:pt x="64" y="36"/>
                  </a:cubicBezTo>
                  <a:cubicBezTo>
                    <a:pt x="64" y="35"/>
                    <a:pt x="65" y="34"/>
                    <a:pt x="66" y="34"/>
                  </a:cubicBezTo>
                  <a:cubicBezTo>
                    <a:pt x="68" y="33"/>
                    <a:pt x="69" y="34"/>
                    <a:pt x="69" y="36"/>
                  </a:cubicBezTo>
                  <a:cubicBezTo>
                    <a:pt x="69" y="37"/>
                    <a:pt x="68" y="38"/>
                    <a:pt x="67" y="38"/>
                  </a:cubicBezTo>
                  <a:close/>
                  <a:moveTo>
                    <a:pt x="68" y="23"/>
                  </a:moveTo>
                  <a:cubicBezTo>
                    <a:pt x="66" y="23"/>
                    <a:pt x="64" y="22"/>
                    <a:pt x="62" y="22"/>
                  </a:cubicBezTo>
                  <a:cubicBezTo>
                    <a:pt x="62" y="22"/>
                    <a:pt x="62" y="22"/>
                    <a:pt x="62" y="21"/>
                  </a:cubicBezTo>
                  <a:cubicBezTo>
                    <a:pt x="65" y="14"/>
                    <a:pt x="60" y="5"/>
                    <a:pt x="51" y="2"/>
                  </a:cubicBezTo>
                  <a:cubicBezTo>
                    <a:pt x="43" y="0"/>
                    <a:pt x="34" y="4"/>
                    <a:pt x="32" y="12"/>
                  </a:cubicBezTo>
                  <a:cubicBezTo>
                    <a:pt x="32" y="12"/>
                    <a:pt x="31" y="13"/>
                    <a:pt x="31" y="13"/>
                  </a:cubicBezTo>
                  <a:cubicBezTo>
                    <a:pt x="30" y="12"/>
                    <a:pt x="27" y="10"/>
                    <a:pt x="25" y="9"/>
                  </a:cubicBezTo>
                  <a:cubicBezTo>
                    <a:pt x="16" y="7"/>
                    <a:pt x="8" y="11"/>
                    <a:pt x="5" y="19"/>
                  </a:cubicBezTo>
                  <a:cubicBezTo>
                    <a:pt x="3" y="25"/>
                    <a:pt x="6" y="32"/>
                    <a:pt x="12" y="36"/>
                  </a:cubicBezTo>
                  <a:cubicBezTo>
                    <a:pt x="7" y="37"/>
                    <a:pt x="4" y="41"/>
                    <a:pt x="2" y="45"/>
                  </a:cubicBezTo>
                  <a:cubicBezTo>
                    <a:pt x="0" y="53"/>
                    <a:pt x="4" y="62"/>
                    <a:pt x="13" y="64"/>
                  </a:cubicBezTo>
                  <a:cubicBezTo>
                    <a:pt x="20" y="67"/>
                    <a:pt x="27" y="64"/>
                    <a:pt x="31" y="58"/>
                  </a:cubicBezTo>
                  <a:cubicBezTo>
                    <a:pt x="31" y="58"/>
                    <a:pt x="31" y="58"/>
                    <a:pt x="31" y="58"/>
                  </a:cubicBezTo>
                  <a:cubicBezTo>
                    <a:pt x="31" y="65"/>
                    <a:pt x="35" y="72"/>
                    <a:pt x="42" y="74"/>
                  </a:cubicBezTo>
                  <a:cubicBezTo>
                    <a:pt x="51" y="77"/>
                    <a:pt x="60" y="72"/>
                    <a:pt x="62" y="65"/>
                  </a:cubicBezTo>
                  <a:cubicBezTo>
                    <a:pt x="63" y="60"/>
                    <a:pt x="63" y="56"/>
                    <a:pt x="60" y="52"/>
                  </a:cubicBezTo>
                  <a:cubicBezTo>
                    <a:pt x="68" y="54"/>
                    <a:pt x="76" y="50"/>
                    <a:pt x="78" y="42"/>
                  </a:cubicBezTo>
                  <a:cubicBezTo>
                    <a:pt x="81" y="34"/>
                    <a:pt x="76" y="26"/>
                    <a:pt x="68"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333">
              <a:extLst>
                <a:ext uri="{FF2B5EF4-FFF2-40B4-BE49-F238E27FC236}">
                  <a16:creationId xmlns:a16="http://schemas.microsoft.com/office/drawing/2014/main" id="{79468D15-25ED-4FF0-8376-60B7D29FE8AF}"/>
                </a:ext>
              </a:extLst>
            </p:cNvPr>
            <p:cNvSpPr>
              <a:spLocks noEditPoints="1"/>
            </p:cNvSpPr>
            <p:nvPr/>
          </p:nvSpPr>
          <p:spPr bwMode="auto">
            <a:xfrm>
              <a:off x="7221686" y="2093202"/>
              <a:ext cx="147740" cy="141317"/>
            </a:xfrm>
            <a:custGeom>
              <a:avLst/>
              <a:gdLst>
                <a:gd name="T0" fmla="*/ 16 w 50"/>
                <a:gd name="T1" fmla="*/ 24 h 53"/>
                <a:gd name="T2" fmla="*/ 22 w 50"/>
                <a:gd name="T3" fmla="*/ 26 h 53"/>
                <a:gd name="T4" fmla="*/ 16 w 50"/>
                <a:gd name="T5" fmla="*/ 26 h 53"/>
                <a:gd name="T6" fmla="*/ 10 w 50"/>
                <a:gd name="T7" fmla="*/ 23 h 53"/>
                <a:gd name="T8" fmla="*/ 16 w 50"/>
                <a:gd name="T9" fmla="*/ 24 h 53"/>
                <a:gd name="T10" fmla="*/ 23 w 50"/>
                <a:gd name="T11" fmla="*/ 36 h 53"/>
                <a:gd name="T12" fmla="*/ 25 w 50"/>
                <a:gd name="T13" fmla="*/ 31 h 53"/>
                <a:gd name="T14" fmla="*/ 25 w 50"/>
                <a:gd name="T15" fmla="*/ 37 h 53"/>
                <a:gd name="T16" fmla="*/ 23 w 50"/>
                <a:gd name="T17" fmla="*/ 43 h 53"/>
                <a:gd name="T18" fmla="*/ 23 w 50"/>
                <a:gd name="T19" fmla="*/ 36 h 53"/>
                <a:gd name="T20" fmla="*/ 24 w 50"/>
                <a:gd name="T21" fmla="*/ 27 h 53"/>
                <a:gd name="T22" fmla="*/ 26 w 50"/>
                <a:gd name="T23" fmla="*/ 27 h 53"/>
                <a:gd name="T24" fmla="*/ 26 w 50"/>
                <a:gd name="T25" fmla="*/ 28 h 53"/>
                <a:gd name="T26" fmla="*/ 24 w 50"/>
                <a:gd name="T27" fmla="*/ 28 h 53"/>
                <a:gd name="T28" fmla="*/ 24 w 50"/>
                <a:gd name="T29" fmla="*/ 27 h 53"/>
                <a:gd name="T30" fmla="*/ 26 w 50"/>
                <a:gd name="T31" fmla="*/ 19 h 53"/>
                <a:gd name="T32" fmla="*/ 28 w 50"/>
                <a:gd name="T33" fmla="*/ 13 h 53"/>
                <a:gd name="T34" fmla="*/ 28 w 50"/>
                <a:gd name="T35" fmla="*/ 19 h 53"/>
                <a:gd name="T36" fmla="*/ 25 w 50"/>
                <a:gd name="T37" fmla="*/ 25 h 53"/>
                <a:gd name="T38" fmla="*/ 26 w 50"/>
                <a:gd name="T39" fmla="*/ 19 h 53"/>
                <a:gd name="T40" fmla="*/ 33 w 50"/>
                <a:gd name="T41" fmla="*/ 28 h 53"/>
                <a:gd name="T42" fmla="*/ 39 w 50"/>
                <a:gd name="T43" fmla="*/ 29 h 53"/>
                <a:gd name="T44" fmla="*/ 33 w 50"/>
                <a:gd name="T45" fmla="*/ 30 h 53"/>
                <a:gd name="T46" fmla="*/ 27 w 50"/>
                <a:gd name="T47" fmla="*/ 28 h 53"/>
                <a:gd name="T48" fmla="*/ 33 w 50"/>
                <a:gd name="T49" fmla="*/ 28 h 53"/>
                <a:gd name="T50" fmla="*/ 4 w 50"/>
                <a:gd name="T51" fmla="*/ 23 h 53"/>
                <a:gd name="T52" fmla="*/ 0 w 50"/>
                <a:gd name="T53" fmla="*/ 27 h 53"/>
                <a:gd name="T54" fmla="*/ 17 w 50"/>
                <a:gd name="T55" fmla="*/ 32 h 53"/>
                <a:gd name="T56" fmla="*/ 15 w 50"/>
                <a:gd name="T57" fmla="*/ 49 h 53"/>
                <a:gd name="T58" fmla="*/ 20 w 50"/>
                <a:gd name="T59" fmla="*/ 47 h 53"/>
                <a:gd name="T60" fmla="*/ 24 w 50"/>
                <a:gd name="T61" fmla="*/ 53 h 53"/>
                <a:gd name="T62" fmla="*/ 34 w 50"/>
                <a:gd name="T63" fmla="*/ 39 h 53"/>
                <a:gd name="T64" fmla="*/ 50 w 50"/>
                <a:gd name="T65" fmla="*/ 36 h 53"/>
                <a:gd name="T66" fmla="*/ 46 w 50"/>
                <a:gd name="T67" fmla="*/ 30 h 53"/>
                <a:gd name="T68" fmla="*/ 50 w 50"/>
                <a:gd name="T69" fmla="*/ 26 h 53"/>
                <a:gd name="T70" fmla="*/ 33 w 50"/>
                <a:gd name="T71" fmla="*/ 21 h 53"/>
                <a:gd name="T72" fmla="*/ 35 w 50"/>
                <a:gd name="T73" fmla="*/ 4 h 53"/>
                <a:gd name="T74" fmla="*/ 29 w 50"/>
                <a:gd name="T75" fmla="*/ 6 h 53"/>
                <a:gd name="T76" fmla="*/ 26 w 50"/>
                <a:gd name="T77" fmla="*/ 0 h 53"/>
                <a:gd name="T78" fmla="*/ 16 w 50"/>
                <a:gd name="T79" fmla="*/ 14 h 53"/>
                <a:gd name="T80" fmla="*/ 0 w 50"/>
                <a:gd name="T81" fmla="*/ 18 h 53"/>
                <a:gd name="T82" fmla="*/ 4 w 50"/>
                <a:gd name="T83" fmla="*/ 2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53">
                  <a:moveTo>
                    <a:pt x="16" y="24"/>
                  </a:moveTo>
                  <a:cubicBezTo>
                    <a:pt x="19" y="25"/>
                    <a:pt x="22" y="26"/>
                    <a:pt x="22" y="26"/>
                  </a:cubicBezTo>
                  <a:cubicBezTo>
                    <a:pt x="22" y="27"/>
                    <a:pt x="19" y="27"/>
                    <a:pt x="16" y="26"/>
                  </a:cubicBezTo>
                  <a:cubicBezTo>
                    <a:pt x="12" y="25"/>
                    <a:pt x="10" y="23"/>
                    <a:pt x="10" y="23"/>
                  </a:cubicBezTo>
                  <a:cubicBezTo>
                    <a:pt x="10" y="23"/>
                    <a:pt x="13" y="23"/>
                    <a:pt x="16" y="24"/>
                  </a:cubicBezTo>
                  <a:close/>
                  <a:moveTo>
                    <a:pt x="23" y="36"/>
                  </a:moveTo>
                  <a:cubicBezTo>
                    <a:pt x="23" y="33"/>
                    <a:pt x="24" y="31"/>
                    <a:pt x="25" y="31"/>
                  </a:cubicBezTo>
                  <a:cubicBezTo>
                    <a:pt x="25" y="31"/>
                    <a:pt x="25" y="33"/>
                    <a:pt x="25" y="37"/>
                  </a:cubicBezTo>
                  <a:cubicBezTo>
                    <a:pt x="25" y="40"/>
                    <a:pt x="23" y="43"/>
                    <a:pt x="23" y="43"/>
                  </a:cubicBezTo>
                  <a:cubicBezTo>
                    <a:pt x="23" y="43"/>
                    <a:pt x="22" y="40"/>
                    <a:pt x="23" y="36"/>
                  </a:cubicBezTo>
                  <a:close/>
                  <a:moveTo>
                    <a:pt x="24" y="27"/>
                  </a:moveTo>
                  <a:cubicBezTo>
                    <a:pt x="25" y="26"/>
                    <a:pt x="25" y="26"/>
                    <a:pt x="26" y="27"/>
                  </a:cubicBezTo>
                  <a:cubicBezTo>
                    <a:pt x="26" y="27"/>
                    <a:pt x="26" y="28"/>
                    <a:pt x="26" y="28"/>
                  </a:cubicBezTo>
                  <a:cubicBezTo>
                    <a:pt x="25" y="29"/>
                    <a:pt x="24" y="29"/>
                    <a:pt x="24" y="28"/>
                  </a:cubicBezTo>
                  <a:cubicBezTo>
                    <a:pt x="24" y="28"/>
                    <a:pt x="24" y="27"/>
                    <a:pt x="24" y="27"/>
                  </a:cubicBezTo>
                  <a:close/>
                  <a:moveTo>
                    <a:pt x="26" y="19"/>
                  </a:moveTo>
                  <a:cubicBezTo>
                    <a:pt x="27" y="16"/>
                    <a:pt x="28" y="13"/>
                    <a:pt x="28" y="13"/>
                  </a:cubicBezTo>
                  <a:cubicBezTo>
                    <a:pt x="28" y="13"/>
                    <a:pt x="29" y="16"/>
                    <a:pt x="28" y="19"/>
                  </a:cubicBezTo>
                  <a:cubicBezTo>
                    <a:pt x="27" y="23"/>
                    <a:pt x="26" y="25"/>
                    <a:pt x="25" y="25"/>
                  </a:cubicBezTo>
                  <a:cubicBezTo>
                    <a:pt x="25" y="25"/>
                    <a:pt x="25" y="22"/>
                    <a:pt x="26" y="19"/>
                  </a:cubicBezTo>
                  <a:close/>
                  <a:moveTo>
                    <a:pt x="33" y="28"/>
                  </a:moveTo>
                  <a:cubicBezTo>
                    <a:pt x="37" y="28"/>
                    <a:pt x="39" y="29"/>
                    <a:pt x="39" y="29"/>
                  </a:cubicBezTo>
                  <a:cubicBezTo>
                    <a:pt x="39" y="29"/>
                    <a:pt x="36" y="30"/>
                    <a:pt x="33" y="30"/>
                  </a:cubicBezTo>
                  <a:cubicBezTo>
                    <a:pt x="30" y="29"/>
                    <a:pt x="27" y="28"/>
                    <a:pt x="27" y="28"/>
                  </a:cubicBezTo>
                  <a:cubicBezTo>
                    <a:pt x="27" y="27"/>
                    <a:pt x="30" y="27"/>
                    <a:pt x="33" y="28"/>
                  </a:cubicBezTo>
                  <a:close/>
                  <a:moveTo>
                    <a:pt x="4" y="23"/>
                  </a:moveTo>
                  <a:cubicBezTo>
                    <a:pt x="2" y="25"/>
                    <a:pt x="0" y="27"/>
                    <a:pt x="0" y="27"/>
                  </a:cubicBezTo>
                  <a:cubicBezTo>
                    <a:pt x="6" y="33"/>
                    <a:pt x="13" y="33"/>
                    <a:pt x="17" y="32"/>
                  </a:cubicBezTo>
                  <a:cubicBezTo>
                    <a:pt x="15" y="35"/>
                    <a:pt x="12" y="42"/>
                    <a:pt x="15" y="49"/>
                  </a:cubicBezTo>
                  <a:cubicBezTo>
                    <a:pt x="15" y="49"/>
                    <a:pt x="18" y="49"/>
                    <a:pt x="20" y="47"/>
                  </a:cubicBezTo>
                  <a:cubicBezTo>
                    <a:pt x="20" y="47"/>
                    <a:pt x="22" y="52"/>
                    <a:pt x="24" y="53"/>
                  </a:cubicBezTo>
                  <a:cubicBezTo>
                    <a:pt x="24" y="53"/>
                    <a:pt x="33" y="48"/>
                    <a:pt x="34" y="39"/>
                  </a:cubicBezTo>
                  <a:cubicBezTo>
                    <a:pt x="42" y="43"/>
                    <a:pt x="50" y="36"/>
                    <a:pt x="50" y="36"/>
                  </a:cubicBezTo>
                  <a:cubicBezTo>
                    <a:pt x="49" y="33"/>
                    <a:pt x="46" y="30"/>
                    <a:pt x="46" y="30"/>
                  </a:cubicBezTo>
                  <a:cubicBezTo>
                    <a:pt x="48" y="29"/>
                    <a:pt x="50" y="26"/>
                    <a:pt x="50" y="26"/>
                  </a:cubicBezTo>
                  <a:cubicBezTo>
                    <a:pt x="44" y="20"/>
                    <a:pt x="37" y="20"/>
                    <a:pt x="33" y="21"/>
                  </a:cubicBezTo>
                  <a:cubicBezTo>
                    <a:pt x="35" y="18"/>
                    <a:pt x="38" y="11"/>
                    <a:pt x="35" y="4"/>
                  </a:cubicBezTo>
                  <a:cubicBezTo>
                    <a:pt x="35" y="4"/>
                    <a:pt x="32" y="5"/>
                    <a:pt x="29" y="6"/>
                  </a:cubicBezTo>
                  <a:cubicBezTo>
                    <a:pt x="29" y="6"/>
                    <a:pt x="28" y="2"/>
                    <a:pt x="26" y="0"/>
                  </a:cubicBezTo>
                  <a:cubicBezTo>
                    <a:pt x="26" y="0"/>
                    <a:pt x="16" y="5"/>
                    <a:pt x="16" y="14"/>
                  </a:cubicBezTo>
                  <a:cubicBezTo>
                    <a:pt x="8" y="11"/>
                    <a:pt x="0" y="18"/>
                    <a:pt x="0" y="18"/>
                  </a:cubicBezTo>
                  <a:cubicBezTo>
                    <a:pt x="1" y="20"/>
                    <a:pt x="4" y="23"/>
                    <a:pt x="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334">
              <a:extLst>
                <a:ext uri="{FF2B5EF4-FFF2-40B4-BE49-F238E27FC236}">
                  <a16:creationId xmlns:a16="http://schemas.microsoft.com/office/drawing/2014/main" id="{A5FC79FF-5320-481F-8E78-7ACC04EF8128}"/>
                </a:ext>
              </a:extLst>
            </p:cNvPr>
            <p:cNvSpPr>
              <a:spLocks noEditPoints="1"/>
            </p:cNvSpPr>
            <p:nvPr/>
          </p:nvSpPr>
          <p:spPr bwMode="auto">
            <a:xfrm>
              <a:off x="7652059" y="3194828"/>
              <a:ext cx="134893" cy="115623"/>
            </a:xfrm>
            <a:custGeom>
              <a:avLst/>
              <a:gdLst>
                <a:gd name="T0" fmla="*/ 30 w 46"/>
                <a:gd name="T1" fmla="*/ 21 h 43"/>
                <a:gd name="T2" fmla="*/ 25 w 46"/>
                <a:gd name="T3" fmla="*/ 22 h 43"/>
                <a:gd name="T4" fmla="*/ 30 w 46"/>
                <a:gd name="T5" fmla="*/ 20 h 43"/>
                <a:gd name="T6" fmla="*/ 35 w 46"/>
                <a:gd name="T7" fmla="*/ 19 h 43"/>
                <a:gd name="T8" fmla="*/ 30 w 46"/>
                <a:gd name="T9" fmla="*/ 21 h 43"/>
                <a:gd name="T10" fmla="*/ 26 w 46"/>
                <a:gd name="T11" fmla="*/ 35 h 43"/>
                <a:gd name="T12" fmla="*/ 24 w 46"/>
                <a:gd name="T13" fmla="*/ 30 h 43"/>
                <a:gd name="T14" fmla="*/ 24 w 46"/>
                <a:gd name="T15" fmla="*/ 25 h 43"/>
                <a:gd name="T16" fmla="*/ 26 w 46"/>
                <a:gd name="T17" fmla="*/ 29 h 43"/>
                <a:gd name="T18" fmla="*/ 26 w 46"/>
                <a:gd name="T19" fmla="*/ 35 h 43"/>
                <a:gd name="T20" fmla="*/ 22 w 46"/>
                <a:gd name="T21" fmla="*/ 23 h 43"/>
                <a:gd name="T22" fmla="*/ 22 w 46"/>
                <a:gd name="T23" fmla="*/ 21 h 43"/>
                <a:gd name="T24" fmla="*/ 24 w 46"/>
                <a:gd name="T25" fmla="*/ 21 h 43"/>
                <a:gd name="T26" fmla="*/ 24 w 46"/>
                <a:gd name="T27" fmla="*/ 23 h 43"/>
                <a:gd name="T28" fmla="*/ 22 w 46"/>
                <a:gd name="T29" fmla="*/ 23 h 43"/>
                <a:gd name="T30" fmla="*/ 21 w 46"/>
                <a:gd name="T31" fmla="*/ 15 h 43"/>
                <a:gd name="T32" fmla="*/ 22 w 46"/>
                <a:gd name="T33" fmla="*/ 10 h 43"/>
                <a:gd name="T34" fmla="*/ 23 w 46"/>
                <a:gd name="T35" fmla="*/ 15 h 43"/>
                <a:gd name="T36" fmla="*/ 23 w 46"/>
                <a:gd name="T37" fmla="*/ 20 h 43"/>
                <a:gd name="T38" fmla="*/ 21 w 46"/>
                <a:gd name="T39" fmla="*/ 15 h 43"/>
                <a:gd name="T40" fmla="*/ 15 w 46"/>
                <a:gd name="T41" fmla="*/ 23 h 43"/>
                <a:gd name="T42" fmla="*/ 10 w 46"/>
                <a:gd name="T43" fmla="*/ 23 h 43"/>
                <a:gd name="T44" fmla="*/ 15 w 46"/>
                <a:gd name="T45" fmla="*/ 22 h 43"/>
                <a:gd name="T46" fmla="*/ 20 w 46"/>
                <a:gd name="T47" fmla="*/ 22 h 43"/>
                <a:gd name="T48" fmla="*/ 15 w 46"/>
                <a:gd name="T49" fmla="*/ 23 h 43"/>
                <a:gd name="T50" fmla="*/ 46 w 46"/>
                <a:gd name="T51" fmla="*/ 21 h 43"/>
                <a:gd name="T52" fmla="*/ 40 w 46"/>
                <a:gd name="T53" fmla="*/ 18 h 43"/>
                <a:gd name="T54" fmla="*/ 42 w 46"/>
                <a:gd name="T55" fmla="*/ 14 h 43"/>
                <a:gd name="T56" fmla="*/ 28 w 46"/>
                <a:gd name="T57" fmla="*/ 15 h 43"/>
                <a:gd name="T58" fmla="*/ 24 w 46"/>
                <a:gd name="T59" fmla="*/ 0 h 43"/>
                <a:gd name="T60" fmla="*/ 20 w 46"/>
                <a:gd name="T61" fmla="*/ 4 h 43"/>
                <a:gd name="T62" fmla="*/ 16 w 46"/>
                <a:gd name="T63" fmla="*/ 0 h 43"/>
                <a:gd name="T64" fmla="*/ 12 w 46"/>
                <a:gd name="T65" fmla="*/ 14 h 43"/>
                <a:gd name="T66" fmla="*/ 0 w 46"/>
                <a:gd name="T67" fmla="*/ 22 h 43"/>
                <a:gd name="T68" fmla="*/ 5 w 46"/>
                <a:gd name="T69" fmla="*/ 25 h 43"/>
                <a:gd name="T70" fmla="*/ 3 w 46"/>
                <a:gd name="T71" fmla="*/ 29 h 43"/>
                <a:gd name="T72" fmla="*/ 18 w 46"/>
                <a:gd name="T73" fmla="*/ 28 h 43"/>
                <a:gd name="T74" fmla="*/ 22 w 46"/>
                <a:gd name="T75" fmla="*/ 42 h 43"/>
                <a:gd name="T76" fmla="*/ 25 w 46"/>
                <a:gd name="T77" fmla="*/ 39 h 43"/>
                <a:gd name="T78" fmla="*/ 30 w 46"/>
                <a:gd name="T79" fmla="*/ 43 h 43"/>
                <a:gd name="T80" fmla="*/ 33 w 46"/>
                <a:gd name="T81" fmla="*/ 29 h 43"/>
                <a:gd name="T82" fmla="*/ 46 w 46"/>
                <a:gd name="T83"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30" y="21"/>
                  </a:moveTo>
                  <a:cubicBezTo>
                    <a:pt x="28" y="22"/>
                    <a:pt x="25" y="22"/>
                    <a:pt x="25" y="22"/>
                  </a:cubicBezTo>
                  <a:cubicBezTo>
                    <a:pt x="25" y="21"/>
                    <a:pt x="27" y="20"/>
                    <a:pt x="30" y="20"/>
                  </a:cubicBezTo>
                  <a:cubicBezTo>
                    <a:pt x="33" y="19"/>
                    <a:pt x="35" y="19"/>
                    <a:pt x="35" y="19"/>
                  </a:cubicBezTo>
                  <a:cubicBezTo>
                    <a:pt x="35" y="19"/>
                    <a:pt x="33" y="21"/>
                    <a:pt x="30" y="21"/>
                  </a:cubicBezTo>
                  <a:close/>
                  <a:moveTo>
                    <a:pt x="26" y="35"/>
                  </a:moveTo>
                  <a:cubicBezTo>
                    <a:pt x="26" y="35"/>
                    <a:pt x="25" y="33"/>
                    <a:pt x="24" y="30"/>
                  </a:cubicBezTo>
                  <a:cubicBezTo>
                    <a:pt x="23" y="27"/>
                    <a:pt x="23" y="25"/>
                    <a:pt x="24" y="25"/>
                  </a:cubicBezTo>
                  <a:cubicBezTo>
                    <a:pt x="24" y="25"/>
                    <a:pt x="25" y="27"/>
                    <a:pt x="26" y="29"/>
                  </a:cubicBezTo>
                  <a:cubicBezTo>
                    <a:pt x="26" y="32"/>
                    <a:pt x="26" y="35"/>
                    <a:pt x="26" y="35"/>
                  </a:cubicBezTo>
                  <a:close/>
                  <a:moveTo>
                    <a:pt x="22" y="23"/>
                  </a:moveTo>
                  <a:cubicBezTo>
                    <a:pt x="22" y="22"/>
                    <a:pt x="22" y="22"/>
                    <a:pt x="22" y="21"/>
                  </a:cubicBezTo>
                  <a:cubicBezTo>
                    <a:pt x="23" y="21"/>
                    <a:pt x="23" y="21"/>
                    <a:pt x="24" y="21"/>
                  </a:cubicBezTo>
                  <a:cubicBezTo>
                    <a:pt x="24" y="22"/>
                    <a:pt x="24" y="22"/>
                    <a:pt x="24" y="23"/>
                  </a:cubicBezTo>
                  <a:cubicBezTo>
                    <a:pt x="24" y="23"/>
                    <a:pt x="23" y="23"/>
                    <a:pt x="22" y="23"/>
                  </a:cubicBezTo>
                  <a:close/>
                  <a:moveTo>
                    <a:pt x="21" y="15"/>
                  </a:moveTo>
                  <a:cubicBezTo>
                    <a:pt x="21" y="12"/>
                    <a:pt x="22" y="10"/>
                    <a:pt x="22" y="10"/>
                  </a:cubicBezTo>
                  <a:cubicBezTo>
                    <a:pt x="22" y="10"/>
                    <a:pt x="23" y="12"/>
                    <a:pt x="23" y="15"/>
                  </a:cubicBezTo>
                  <a:cubicBezTo>
                    <a:pt x="23" y="18"/>
                    <a:pt x="23" y="20"/>
                    <a:pt x="23" y="20"/>
                  </a:cubicBezTo>
                  <a:cubicBezTo>
                    <a:pt x="22" y="20"/>
                    <a:pt x="22" y="18"/>
                    <a:pt x="21" y="15"/>
                  </a:cubicBezTo>
                  <a:close/>
                  <a:moveTo>
                    <a:pt x="15" y="23"/>
                  </a:moveTo>
                  <a:cubicBezTo>
                    <a:pt x="13" y="24"/>
                    <a:pt x="10" y="23"/>
                    <a:pt x="10" y="23"/>
                  </a:cubicBezTo>
                  <a:cubicBezTo>
                    <a:pt x="10" y="23"/>
                    <a:pt x="12" y="22"/>
                    <a:pt x="15" y="22"/>
                  </a:cubicBezTo>
                  <a:cubicBezTo>
                    <a:pt x="18" y="21"/>
                    <a:pt x="20" y="22"/>
                    <a:pt x="20" y="22"/>
                  </a:cubicBezTo>
                  <a:cubicBezTo>
                    <a:pt x="20" y="23"/>
                    <a:pt x="18" y="23"/>
                    <a:pt x="15" y="23"/>
                  </a:cubicBezTo>
                  <a:close/>
                  <a:moveTo>
                    <a:pt x="46" y="21"/>
                  </a:moveTo>
                  <a:cubicBezTo>
                    <a:pt x="44" y="19"/>
                    <a:pt x="40" y="18"/>
                    <a:pt x="40" y="18"/>
                  </a:cubicBezTo>
                  <a:cubicBezTo>
                    <a:pt x="42" y="16"/>
                    <a:pt x="42" y="14"/>
                    <a:pt x="42" y="14"/>
                  </a:cubicBezTo>
                  <a:cubicBezTo>
                    <a:pt x="36" y="10"/>
                    <a:pt x="30" y="13"/>
                    <a:pt x="28" y="15"/>
                  </a:cubicBezTo>
                  <a:cubicBezTo>
                    <a:pt x="28" y="12"/>
                    <a:pt x="29" y="5"/>
                    <a:pt x="24" y="0"/>
                  </a:cubicBezTo>
                  <a:cubicBezTo>
                    <a:pt x="24" y="0"/>
                    <a:pt x="22" y="2"/>
                    <a:pt x="20" y="4"/>
                  </a:cubicBezTo>
                  <a:cubicBezTo>
                    <a:pt x="20" y="4"/>
                    <a:pt x="18" y="1"/>
                    <a:pt x="16" y="0"/>
                  </a:cubicBezTo>
                  <a:cubicBezTo>
                    <a:pt x="16" y="0"/>
                    <a:pt x="10" y="7"/>
                    <a:pt x="12" y="14"/>
                  </a:cubicBezTo>
                  <a:cubicBezTo>
                    <a:pt x="5" y="13"/>
                    <a:pt x="0" y="22"/>
                    <a:pt x="0" y="22"/>
                  </a:cubicBezTo>
                  <a:cubicBezTo>
                    <a:pt x="2" y="23"/>
                    <a:pt x="5" y="25"/>
                    <a:pt x="5" y="25"/>
                  </a:cubicBezTo>
                  <a:cubicBezTo>
                    <a:pt x="4" y="26"/>
                    <a:pt x="3" y="29"/>
                    <a:pt x="3" y="29"/>
                  </a:cubicBezTo>
                  <a:cubicBezTo>
                    <a:pt x="9" y="32"/>
                    <a:pt x="15" y="30"/>
                    <a:pt x="18" y="28"/>
                  </a:cubicBezTo>
                  <a:cubicBezTo>
                    <a:pt x="17" y="31"/>
                    <a:pt x="17" y="37"/>
                    <a:pt x="22" y="42"/>
                  </a:cubicBezTo>
                  <a:cubicBezTo>
                    <a:pt x="22" y="42"/>
                    <a:pt x="24" y="41"/>
                    <a:pt x="25" y="39"/>
                  </a:cubicBezTo>
                  <a:cubicBezTo>
                    <a:pt x="25" y="39"/>
                    <a:pt x="28" y="42"/>
                    <a:pt x="30" y="43"/>
                  </a:cubicBezTo>
                  <a:cubicBezTo>
                    <a:pt x="30" y="43"/>
                    <a:pt x="36" y="36"/>
                    <a:pt x="33" y="29"/>
                  </a:cubicBezTo>
                  <a:cubicBezTo>
                    <a:pt x="41" y="29"/>
                    <a:pt x="46" y="21"/>
                    <a:pt x="46"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335">
              <a:extLst>
                <a:ext uri="{FF2B5EF4-FFF2-40B4-BE49-F238E27FC236}">
                  <a16:creationId xmlns:a16="http://schemas.microsoft.com/office/drawing/2014/main" id="{DD0985B5-B120-49F3-8FC2-00103935FE17}"/>
                </a:ext>
              </a:extLst>
            </p:cNvPr>
            <p:cNvSpPr>
              <a:spLocks noEditPoints="1"/>
            </p:cNvSpPr>
            <p:nvPr/>
          </p:nvSpPr>
          <p:spPr bwMode="auto">
            <a:xfrm>
              <a:off x="7208839" y="4248278"/>
              <a:ext cx="160587" cy="134893"/>
            </a:xfrm>
            <a:custGeom>
              <a:avLst/>
              <a:gdLst>
                <a:gd name="T0" fmla="*/ 19 w 54"/>
                <a:gd name="T1" fmla="*/ 31 h 51"/>
                <a:gd name="T2" fmla="*/ 12 w 54"/>
                <a:gd name="T3" fmla="*/ 32 h 51"/>
                <a:gd name="T4" fmla="*/ 18 w 54"/>
                <a:gd name="T5" fmla="*/ 28 h 51"/>
                <a:gd name="T6" fmla="*/ 24 w 54"/>
                <a:gd name="T7" fmla="*/ 27 h 51"/>
                <a:gd name="T8" fmla="*/ 19 w 54"/>
                <a:gd name="T9" fmla="*/ 31 h 51"/>
                <a:gd name="T10" fmla="*/ 25 w 54"/>
                <a:gd name="T11" fmla="*/ 17 h 51"/>
                <a:gd name="T12" fmla="*/ 26 w 54"/>
                <a:gd name="T13" fmla="*/ 24 h 51"/>
                <a:gd name="T14" fmla="*/ 23 w 54"/>
                <a:gd name="T15" fmla="*/ 18 h 51"/>
                <a:gd name="T16" fmla="*/ 21 w 54"/>
                <a:gd name="T17" fmla="*/ 12 h 51"/>
                <a:gd name="T18" fmla="*/ 25 w 54"/>
                <a:gd name="T19" fmla="*/ 17 h 51"/>
                <a:gd name="T20" fmla="*/ 28 w 54"/>
                <a:gd name="T21" fmla="*/ 25 h 51"/>
                <a:gd name="T22" fmla="*/ 29 w 54"/>
                <a:gd name="T23" fmla="*/ 26 h 51"/>
                <a:gd name="T24" fmla="*/ 27 w 54"/>
                <a:gd name="T25" fmla="*/ 27 h 51"/>
                <a:gd name="T26" fmla="*/ 26 w 54"/>
                <a:gd name="T27" fmla="*/ 26 h 51"/>
                <a:gd name="T28" fmla="*/ 28 w 54"/>
                <a:gd name="T29" fmla="*/ 25 h 51"/>
                <a:gd name="T30" fmla="*/ 29 w 54"/>
                <a:gd name="T31" fmla="*/ 29 h 51"/>
                <a:gd name="T32" fmla="*/ 33 w 54"/>
                <a:gd name="T33" fmla="*/ 34 h 51"/>
                <a:gd name="T34" fmla="*/ 35 w 54"/>
                <a:gd name="T35" fmla="*/ 40 h 51"/>
                <a:gd name="T36" fmla="*/ 31 w 54"/>
                <a:gd name="T37" fmla="*/ 35 h 51"/>
                <a:gd name="T38" fmla="*/ 29 w 54"/>
                <a:gd name="T39" fmla="*/ 29 h 51"/>
                <a:gd name="T40" fmla="*/ 35 w 54"/>
                <a:gd name="T41" fmla="*/ 21 h 51"/>
                <a:gd name="T42" fmla="*/ 41 w 54"/>
                <a:gd name="T43" fmla="*/ 19 h 51"/>
                <a:gd name="T44" fmla="*/ 36 w 54"/>
                <a:gd name="T45" fmla="*/ 23 h 51"/>
                <a:gd name="T46" fmla="*/ 30 w 54"/>
                <a:gd name="T47" fmla="*/ 25 h 51"/>
                <a:gd name="T48" fmla="*/ 35 w 54"/>
                <a:gd name="T49" fmla="*/ 21 h 51"/>
                <a:gd name="T50" fmla="*/ 33 w 54"/>
                <a:gd name="T51" fmla="*/ 51 h 51"/>
                <a:gd name="T52" fmla="*/ 36 w 54"/>
                <a:gd name="T53" fmla="*/ 45 h 51"/>
                <a:gd name="T54" fmla="*/ 43 w 54"/>
                <a:gd name="T55" fmla="*/ 49 h 51"/>
                <a:gd name="T56" fmla="*/ 42 w 54"/>
                <a:gd name="T57" fmla="*/ 31 h 51"/>
                <a:gd name="T58" fmla="*/ 54 w 54"/>
                <a:gd name="T59" fmla="*/ 17 h 51"/>
                <a:gd name="T60" fmla="*/ 47 w 54"/>
                <a:gd name="T61" fmla="*/ 15 h 51"/>
                <a:gd name="T62" fmla="*/ 47 w 54"/>
                <a:gd name="T63" fmla="*/ 9 h 51"/>
                <a:gd name="T64" fmla="*/ 30 w 54"/>
                <a:gd name="T65" fmla="*/ 15 h 51"/>
                <a:gd name="T66" fmla="*/ 21 w 54"/>
                <a:gd name="T67" fmla="*/ 0 h 51"/>
                <a:gd name="T68" fmla="*/ 18 w 54"/>
                <a:gd name="T69" fmla="*/ 5 h 51"/>
                <a:gd name="T70" fmla="*/ 11 w 54"/>
                <a:gd name="T71" fmla="*/ 2 h 51"/>
                <a:gd name="T72" fmla="*/ 12 w 54"/>
                <a:gd name="T73" fmla="*/ 20 h 51"/>
                <a:gd name="T74" fmla="*/ 0 w 54"/>
                <a:gd name="T75" fmla="*/ 34 h 51"/>
                <a:gd name="T76" fmla="*/ 7 w 54"/>
                <a:gd name="T77" fmla="*/ 35 h 51"/>
                <a:gd name="T78" fmla="*/ 7 w 54"/>
                <a:gd name="T79" fmla="*/ 41 h 51"/>
                <a:gd name="T80" fmla="*/ 23 w 54"/>
                <a:gd name="T81" fmla="*/ 35 h 51"/>
                <a:gd name="T82" fmla="*/ 33 w 54"/>
                <a:gd name="T8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19" y="31"/>
                  </a:moveTo>
                  <a:cubicBezTo>
                    <a:pt x="16" y="32"/>
                    <a:pt x="12" y="32"/>
                    <a:pt x="12" y="32"/>
                  </a:cubicBezTo>
                  <a:cubicBezTo>
                    <a:pt x="12" y="32"/>
                    <a:pt x="15" y="30"/>
                    <a:pt x="18" y="28"/>
                  </a:cubicBezTo>
                  <a:cubicBezTo>
                    <a:pt x="21" y="27"/>
                    <a:pt x="24" y="26"/>
                    <a:pt x="24" y="27"/>
                  </a:cubicBezTo>
                  <a:cubicBezTo>
                    <a:pt x="24" y="28"/>
                    <a:pt x="22" y="29"/>
                    <a:pt x="19" y="31"/>
                  </a:cubicBezTo>
                  <a:close/>
                  <a:moveTo>
                    <a:pt x="25" y="17"/>
                  </a:moveTo>
                  <a:cubicBezTo>
                    <a:pt x="26" y="21"/>
                    <a:pt x="27" y="23"/>
                    <a:pt x="26" y="24"/>
                  </a:cubicBezTo>
                  <a:cubicBezTo>
                    <a:pt x="26" y="24"/>
                    <a:pt x="24" y="21"/>
                    <a:pt x="23" y="18"/>
                  </a:cubicBezTo>
                  <a:cubicBezTo>
                    <a:pt x="21" y="15"/>
                    <a:pt x="21" y="12"/>
                    <a:pt x="21" y="12"/>
                  </a:cubicBezTo>
                  <a:cubicBezTo>
                    <a:pt x="21" y="12"/>
                    <a:pt x="24" y="14"/>
                    <a:pt x="25" y="17"/>
                  </a:cubicBezTo>
                  <a:close/>
                  <a:moveTo>
                    <a:pt x="28" y="25"/>
                  </a:moveTo>
                  <a:cubicBezTo>
                    <a:pt x="28" y="25"/>
                    <a:pt x="29" y="26"/>
                    <a:pt x="29" y="26"/>
                  </a:cubicBezTo>
                  <a:cubicBezTo>
                    <a:pt x="28" y="27"/>
                    <a:pt x="28" y="27"/>
                    <a:pt x="27" y="27"/>
                  </a:cubicBezTo>
                  <a:cubicBezTo>
                    <a:pt x="26" y="27"/>
                    <a:pt x="26" y="26"/>
                    <a:pt x="26" y="26"/>
                  </a:cubicBezTo>
                  <a:cubicBezTo>
                    <a:pt x="26" y="25"/>
                    <a:pt x="27" y="25"/>
                    <a:pt x="28" y="25"/>
                  </a:cubicBezTo>
                  <a:close/>
                  <a:moveTo>
                    <a:pt x="29" y="29"/>
                  </a:moveTo>
                  <a:cubicBezTo>
                    <a:pt x="30" y="28"/>
                    <a:pt x="32" y="31"/>
                    <a:pt x="33" y="34"/>
                  </a:cubicBezTo>
                  <a:cubicBezTo>
                    <a:pt x="35" y="37"/>
                    <a:pt x="35" y="40"/>
                    <a:pt x="35" y="40"/>
                  </a:cubicBezTo>
                  <a:cubicBezTo>
                    <a:pt x="35" y="40"/>
                    <a:pt x="33" y="38"/>
                    <a:pt x="31" y="35"/>
                  </a:cubicBezTo>
                  <a:cubicBezTo>
                    <a:pt x="30" y="32"/>
                    <a:pt x="29" y="29"/>
                    <a:pt x="29" y="29"/>
                  </a:cubicBezTo>
                  <a:close/>
                  <a:moveTo>
                    <a:pt x="35" y="21"/>
                  </a:moveTo>
                  <a:cubicBezTo>
                    <a:pt x="38" y="19"/>
                    <a:pt x="41" y="19"/>
                    <a:pt x="41" y="19"/>
                  </a:cubicBezTo>
                  <a:cubicBezTo>
                    <a:pt x="41" y="19"/>
                    <a:pt x="39" y="21"/>
                    <a:pt x="36" y="23"/>
                  </a:cubicBezTo>
                  <a:cubicBezTo>
                    <a:pt x="33" y="24"/>
                    <a:pt x="30" y="25"/>
                    <a:pt x="30" y="25"/>
                  </a:cubicBezTo>
                  <a:cubicBezTo>
                    <a:pt x="29" y="24"/>
                    <a:pt x="32" y="22"/>
                    <a:pt x="35" y="21"/>
                  </a:cubicBezTo>
                  <a:close/>
                  <a:moveTo>
                    <a:pt x="33" y="51"/>
                  </a:moveTo>
                  <a:cubicBezTo>
                    <a:pt x="33" y="51"/>
                    <a:pt x="35" y="48"/>
                    <a:pt x="36" y="45"/>
                  </a:cubicBezTo>
                  <a:cubicBezTo>
                    <a:pt x="36" y="45"/>
                    <a:pt x="40" y="48"/>
                    <a:pt x="43" y="49"/>
                  </a:cubicBezTo>
                  <a:cubicBezTo>
                    <a:pt x="43" y="49"/>
                    <a:pt x="48" y="38"/>
                    <a:pt x="42" y="31"/>
                  </a:cubicBezTo>
                  <a:cubicBezTo>
                    <a:pt x="51" y="28"/>
                    <a:pt x="54" y="17"/>
                    <a:pt x="54" y="17"/>
                  </a:cubicBezTo>
                  <a:cubicBezTo>
                    <a:pt x="51" y="15"/>
                    <a:pt x="47" y="15"/>
                    <a:pt x="47" y="15"/>
                  </a:cubicBezTo>
                  <a:cubicBezTo>
                    <a:pt x="48" y="13"/>
                    <a:pt x="47" y="9"/>
                    <a:pt x="47" y="9"/>
                  </a:cubicBezTo>
                  <a:cubicBezTo>
                    <a:pt x="39" y="8"/>
                    <a:pt x="33" y="13"/>
                    <a:pt x="30" y="15"/>
                  </a:cubicBezTo>
                  <a:cubicBezTo>
                    <a:pt x="30" y="12"/>
                    <a:pt x="28" y="4"/>
                    <a:pt x="21" y="0"/>
                  </a:cubicBezTo>
                  <a:cubicBezTo>
                    <a:pt x="21" y="0"/>
                    <a:pt x="19" y="3"/>
                    <a:pt x="18" y="5"/>
                  </a:cubicBezTo>
                  <a:cubicBezTo>
                    <a:pt x="18" y="5"/>
                    <a:pt x="14" y="2"/>
                    <a:pt x="11" y="2"/>
                  </a:cubicBezTo>
                  <a:cubicBezTo>
                    <a:pt x="11" y="2"/>
                    <a:pt x="6" y="12"/>
                    <a:pt x="12" y="20"/>
                  </a:cubicBezTo>
                  <a:cubicBezTo>
                    <a:pt x="3" y="23"/>
                    <a:pt x="0" y="34"/>
                    <a:pt x="0" y="34"/>
                  </a:cubicBezTo>
                  <a:cubicBezTo>
                    <a:pt x="2" y="35"/>
                    <a:pt x="7" y="35"/>
                    <a:pt x="7" y="35"/>
                  </a:cubicBezTo>
                  <a:cubicBezTo>
                    <a:pt x="6" y="38"/>
                    <a:pt x="7" y="41"/>
                    <a:pt x="7" y="41"/>
                  </a:cubicBezTo>
                  <a:cubicBezTo>
                    <a:pt x="15" y="43"/>
                    <a:pt x="21" y="38"/>
                    <a:pt x="23" y="35"/>
                  </a:cubicBezTo>
                  <a:cubicBezTo>
                    <a:pt x="24" y="39"/>
                    <a:pt x="25" y="47"/>
                    <a:pt x="33"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336">
              <a:extLst>
                <a:ext uri="{FF2B5EF4-FFF2-40B4-BE49-F238E27FC236}">
                  <a16:creationId xmlns:a16="http://schemas.microsoft.com/office/drawing/2014/main" id="{4CA544DE-F1BF-4F36-BF95-AF9284B04122}"/>
                </a:ext>
              </a:extLst>
            </p:cNvPr>
            <p:cNvSpPr>
              <a:spLocks noEditPoints="1"/>
            </p:cNvSpPr>
            <p:nvPr/>
          </p:nvSpPr>
          <p:spPr bwMode="auto">
            <a:xfrm>
              <a:off x="6470139" y="4611206"/>
              <a:ext cx="77082" cy="73871"/>
            </a:xfrm>
            <a:custGeom>
              <a:avLst/>
              <a:gdLst>
                <a:gd name="T0" fmla="*/ 16 w 26"/>
                <a:gd name="T1" fmla="*/ 18 h 28"/>
                <a:gd name="T2" fmla="*/ 14 w 26"/>
                <a:gd name="T3" fmla="*/ 16 h 28"/>
                <a:gd name="T4" fmla="*/ 17 w 26"/>
                <a:gd name="T5" fmla="*/ 17 h 28"/>
                <a:gd name="T6" fmla="*/ 19 w 26"/>
                <a:gd name="T7" fmla="*/ 20 h 28"/>
                <a:gd name="T8" fmla="*/ 16 w 26"/>
                <a:gd name="T9" fmla="*/ 18 h 28"/>
                <a:gd name="T10" fmla="*/ 16 w 26"/>
                <a:gd name="T11" fmla="*/ 11 h 28"/>
                <a:gd name="T12" fmla="*/ 19 w 26"/>
                <a:gd name="T13" fmla="*/ 9 h 28"/>
                <a:gd name="T14" fmla="*/ 17 w 26"/>
                <a:gd name="T15" fmla="*/ 12 h 28"/>
                <a:gd name="T16" fmla="*/ 14 w 26"/>
                <a:gd name="T17" fmla="*/ 14 h 28"/>
                <a:gd name="T18" fmla="*/ 16 w 26"/>
                <a:gd name="T19" fmla="*/ 11 h 28"/>
                <a:gd name="T20" fmla="*/ 13 w 26"/>
                <a:gd name="T21" fmla="*/ 15 h 28"/>
                <a:gd name="T22" fmla="*/ 12 w 26"/>
                <a:gd name="T23" fmla="*/ 15 h 28"/>
                <a:gd name="T24" fmla="*/ 13 w 26"/>
                <a:gd name="T25" fmla="*/ 14 h 28"/>
                <a:gd name="T26" fmla="*/ 13 w 26"/>
                <a:gd name="T27" fmla="*/ 15 h 28"/>
                <a:gd name="T28" fmla="*/ 13 w 26"/>
                <a:gd name="T29" fmla="*/ 15 h 28"/>
                <a:gd name="T30" fmla="*/ 10 w 26"/>
                <a:gd name="T31" fmla="*/ 19 h 28"/>
                <a:gd name="T32" fmla="*/ 7 w 26"/>
                <a:gd name="T33" fmla="*/ 22 h 28"/>
                <a:gd name="T34" fmla="*/ 9 w 26"/>
                <a:gd name="T35" fmla="*/ 19 h 28"/>
                <a:gd name="T36" fmla="*/ 12 w 26"/>
                <a:gd name="T37" fmla="*/ 16 h 28"/>
                <a:gd name="T38" fmla="*/ 10 w 26"/>
                <a:gd name="T39" fmla="*/ 19 h 28"/>
                <a:gd name="T40" fmla="*/ 6 w 26"/>
                <a:gd name="T41" fmla="*/ 8 h 28"/>
                <a:gd name="T42" fmla="*/ 9 w 26"/>
                <a:gd name="T43" fmla="*/ 10 h 28"/>
                <a:gd name="T44" fmla="*/ 11 w 26"/>
                <a:gd name="T45" fmla="*/ 13 h 28"/>
                <a:gd name="T46" fmla="*/ 9 w 26"/>
                <a:gd name="T47" fmla="*/ 11 h 28"/>
                <a:gd name="T48" fmla="*/ 6 w 26"/>
                <a:gd name="T49" fmla="*/ 8 h 28"/>
                <a:gd name="T50" fmla="*/ 19 w 26"/>
                <a:gd name="T51" fmla="*/ 14 h 28"/>
                <a:gd name="T52" fmla="*/ 25 w 26"/>
                <a:gd name="T53" fmla="*/ 6 h 28"/>
                <a:gd name="T54" fmla="*/ 22 w 26"/>
                <a:gd name="T55" fmla="*/ 5 h 28"/>
                <a:gd name="T56" fmla="*/ 22 w 26"/>
                <a:gd name="T57" fmla="*/ 1 h 28"/>
                <a:gd name="T58" fmla="*/ 13 w 26"/>
                <a:gd name="T59" fmla="*/ 5 h 28"/>
                <a:gd name="T60" fmla="*/ 3 w 26"/>
                <a:gd name="T61" fmla="*/ 2 h 28"/>
                <a:gd name="T62" fmla="*/ 4 w 26"/>
                <a:gd name="T63" fmla="*/ 6 h 28"/>
                <a:gd name="T64" fmla="*/ 0 w 26"/>
                <a:gd name="T65" fmla="*/ 7 h 28"/>
                <a:gd name="T66" fmla="*/ 7 w 26"/>
                <a:gd name="T67" fmla="*/ 14 h 28"/>
                <a:gd name="T68" fmla="*/ 1 w 26"/>
                <a:gd name="T69" fmla="*/ 23 h 28"/>
                <a:gd name="T70" fmla="*/ 4 w 26"/>
                <a:gd name="T71" fmla="*/ 23 h 28"/>
                <a:gd name="T72" fmla="*/ 4 w 26"/>
                <a:gd name="T73" fmla="*/ 27 h 28"/>
                <a:gd name="T74" fmla="*/ 13 w 26"/>
                <a:gd name="T75" fmla="*/ 24 h 28"/>
                <a:gd name="T76" fmla="*/ 23 w 26"/>
                <a:gd name="T77" fmla="*/ 27 h 28"/>
                <a:gd name="T78" fmla="*/ 22 w 26"/>
                <a:gd name="T79" fmla="*/ 23 h 28"/>
                <a:gd name="T80" fmla="*/ 26 w 26"/>
                <a:gd name="T81" fmla="*/ 22 h 28"/>
                <a:gd name="T82" fmla="*/ 19 w 26"/>
                <a:gd name="T8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8">
                  <a:moveTo>
                    <a:pt x="16" y="18"/>
                  </a:moveTo>
                  <a:cubicBezTo>
                    <a:pt x="15" y="17"/>
                    <a:pt x="14" y="16"/>
                    <a:pt x="14" y="16"/>
                  </a:cubicBezTo>
                  <a:cubicBezTo>
                    <a:pt x="14" y="15"/>
                    <a:pt x="15" y="16"/>
                    <a:pt x="17" y="17"/>
                  </a:cubicBezTo>
                  <a:cubicBezTo>
                    <a:pt x="18" y="19"/>
                    <a:pt x="19" y="20"/>
                    <a:pt x="19" y="20"/>
                  </a:cubicBezTo>
                  <a:cubicBezTo>
                    <a:pt x="19" y="20"/>
                    <a:pt x="18" y="20"/>
                    <a:pt x="16" y="18"/>
                  </a:cubicBezTo>
                  <a:close/>
                  <a:moveTo>
                    <a:pt x="16" y="11"/>
                  </a:moveTo>
                  <a:cubicBezTo>
                    <a:pt x="17" y="9"/>
                    <a:pt x="19" y="9"/>
                    <a:pt x="19" y="9"/>
                  </a:cubicBezTo>
                  <a:cubicBezTo>
                    <a:pt x="19" y="9"/>
                    <a:pt x="18" y="10"/>
                    <a:pt x="17" y="12"/>
                  </a:cubicBezTo>
                  <a:cubicBezTo>
                    <a:pt x="15" y="13"/>
                    <a:pt x="14" y="14"/>
                    <a:pt x="14" y="14"/>
                  </a:cubicBezTo>
                  <a:cubicBezTo>
                    <a:pt x="13" y="13"/>
                    <a:pt x="14" y="12"/>
                    <a:pt x="16" y="11"/>
                  </a:cubicBezTo>
                  <a:close/>
                  <a:moveTo>
                    <a:pt x="13" y="15"/>
                  </a:moveTo>
                  <a:cubicBezTo>
                    <a:pt x="12" y="15"/>
                    <a:pt x="12" y="15"/>
                    <a:pt x="12" y="15"/>
                  </a:cubicBezTo>
                  <a:cubicBezTo>
                    <a:pt x="12" y="14"/>
                    <a:pt x="12" y="14"/>
                    <a:pt x="13" y="14"/>
                  </a:cubicBezTo>
                  <a:cubicBezTo>
                    <a:pt x="13" y="14"/>
                    <a:pt x="13" y="14"/>
                    <a:pt x="13" y="15"/>
                  </a:cubicBezTo>
                  <a:cubicBezTo>
                    <a:pt x="13" y="15"/>
                    <a:pt x="13" y="15"/>
                    <a:pt x="13" y="15"/>
                  </a:cubicBezTo>
                  <a:close/>
                  <a:moveTo>
                    <a:pt x="10" y="19"/>
                  </a:moveTo>
                  <a:cubicBezTo>
                    <a:pt x="8" y="21"/>
                    <a:pt x="7" y="22"/>
                    <a:pt x="7" y="22"/>
                  </a:cubicBezTo>
                  <a:cubicBezTo>
                    <a:pt x="7" y="22"/>
                    <a:pt x="7" y="20"/>
                    <a:pt x="9" y="19"/>
                  </a:cubicBezTo>
                  <a:cubicBezTo>
                    <a:pt x="10" y="17"/>
                    <a:pt x="11" y="16"/>
                    <a:pt x="12" y="16"/>
                  </a:cubicBezTo>
                  <a:cubicBezTo>
                    <a:pt x="12" y="16"/>
                    <a:pt x="11" y="18"/>
                    <a:pt x="10" y="19"/>
                  </a:cubicBezTo>
                  <a:close/>
                  <a:moveTo>
                    <a:pt x="6" y="8"/>
                  </a:moveTo>
                  <a:cubicBezTo>
                    <a:pt x="6" y="8"/>
                    <a:pt x="8" y="9"/>
                    <a:pt x="9" y="10"/>
                  </a:cubicBezTo>
                  <a:cubicBezTo>
                    <a:pt x="11" y="11"/>
                    <a:pt x="12" y="13"/>
                    <a:pt x="11" y="13"/>
                  </a:cubicBezTo>
                  <a:cubicBezTo>
                    <a:pt x="11" y="13"/>
                    <a:pt x="10" y="12"/>
                    <a:pt x="9" y="11"/>
                  </a:cubicBezTo>
                  <a:cubicBezTo>
                    <a:pt x="7" y="10"/>
                    <a:pt x="6" y="8"/>
                    <a:pt x="6" y="8"/>
                  </a:cubicBezTo>
                  <a:close/>
                  <a:moveTo>
                    <a:pt x="19" y="14"/>
                  </a:moveTo>
                  <a:cubicBezTo>
                    <a:pt x="21" y="13"/>
                    <a:pt x="25" y="11"/>
                    <a:pt x="25" y="6"/>
                  </a:cubicBezTo>
                  <a:cubicBezTo>
                    <a:pt x="25" y="6"/>
                    <a:pt x="23" y="5"/>
                    <a:pt x="22" y="5"/>
                  </a:cubicBezTo>
                  <a:cubicBezTo>
                    <a:pt x="22" y="5"/>
                    <a:pt x="23" y="3"/>
                    <a:pt x="22" y="1"/>
                  </a:cubicBezTo>
                  <a:cubicBezTo>
                    <a:pt x="22" y="1"/>
                    <a:pt x="16" y="0"/>
                    <a:pt x="13" y="5"/>
                  </a:cubicBezTo>
                  <a:cubicBezTo>
                    <a:pt x="10" y="1"/>
                    <a:pt x="3" y="2"/>
                    <a:pt x="3" y="2"/>
                  </a:cubicBezTo>
                  <a:cubicBezTo>
                    <a:pt x="3" y="3"/>
                    <a:pt x="4" y="6"/>
                    <a:pt x="4" y="6"/>
                  </a:cubicBezTo>
                  <a:cubicBezTo>
                    <a:pt x="2" y="6"/>
                    <a:pt x="0" y="7"/>
                    <a:pt x="0" y="7"/>
                  </a:cubicBezTo>
                  <a:cubicBezTo>
                    <a:pt x="1" y="11"/>
                    <a:pt x="5" y="14"/>
                    <a:pt x="7" y="14"/>
                  </a:cubicBezTo>
                  <a:cubicBezTo>
                    <a:pt x="5" y="15"/>
                    <a:pt x="1" y="18"/>
                    <a:pt x="1" y="23"/>
                  </a:cubicBezTo>
                  <a:cubicBezTo>
                    <a:pt x="1" y="23"/>
                    <a:pt x="3" y="23"/>
                    <a:pt x="4" y="23"/>
                  </a:cubicBezTo>
                  <a:cubicBezTo>
                    <a:pt x="4" y="23"/>
                    <a:pt x="3" y="26"/>
                    <a:pt x="4" y="27"/>
                  </a:cubicBezTo>
                  <a:cubicBezTo>
                    <a:pt x="4" y="27"/>
                    <a:pt x="10" y="28"/>
                    <a:pt x="13" y="24"/>
                  </a:cubicBezTo>
                  <a:cubicBezTo>
                    <a:pt x="16" y="28"/>
                    <a:pt x="23" y="27"/>
                    <a:pt x="23" y="27"/>
                  </a:cubicBezTo>
                  <a:cubicBezTo>
                    <a:pt x="23" y="25"/>
                    <a:pt x="22" y="23"/>
                    <a:pt x="22" y="23"/>
                  </a:cubicBezTo>
                  <a:cubicBezTo>
                    <a:pt x="24" y="23"/>
                    <a:pt x="26" y="22"/>
                    <a:pt x="26" y="22"/>
                  </a:cubicBezTo>
                  <a:cubicBezTo>
                    <a:pt x="25" y="17"/>
                    <a:pt x="21" y="15"/>
                    <a:pt x="1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337">
              <a:extLst>
                <a:ext uri="{FF2B5EF4-FFF2-40B4-BE49-F238E27FC236}">
                  <a16:creationId xmlns:a16="http://schemas.microsoft.com/office/drawing/2014/main" id="{58CD2C63-0FF4-43D4-870E-A887E149C972}"/>
                </a:ext>
              </a:extLst>
            </p:cNvPr>
            <p:cNvSpPr>
              <a:spLocks noEditPoints="1"/>
            </p:cNvSpPr>
            <p:nvPr/>
          </p:nvSpPr>
          <p:spPr bwMode="auto">
            <a:xfrm>
              <a:off x="6059036" y="3968858"/>
              <a:ext cx="186281" cy="186281"/>
            </a:xfrm>
            <a:custGeom>
              <a:avLst/>
              <a:gdLst>
                <a:gd name="T0" fmla="*/ 42 w 64"/>
                <a:gd name="T1" fmla="*/ 31 h 69"/>
                <a:gd name="T2" fmla="*/ 34 w 64"/>
                <a:gd name="T3" fmla="*/ 33 h 69"/>
                <a:gd name="T4" fmla="*/ 41 w 64"/>
                <a:gd name="T5" fmla="*/ 28 h 69"/>
                <a:gd name="T6" fmla="*/ 49 w 64"/>
                <a:gd name="T7" fmla="*/ 25 h 69"/>
                <a:gd name="T8" fmla="*/ 42 w 64"/>
                <a:gd name="T9" fmla="*/ 31 h 69"/>
                <a:gd name="T10" fmla="*/ 37 w 64"/>
                <a:gd name="T11" fmla="*/ 46 h 69"/>
                <a:gd name="T12" fmla="*/ 33 w 64"/>
                <a:gd name="T13" fmla="*/ 38 h 69"/>
                <a:gd name="T14" fmla="*/ 39 w 64"/>
                <a:gd name="T15" fmla="*/ 44 h 69"/>
                <a:gd name="T16" fmla="*/ 43 w 64"/>
                <a:gd name="T17" fmla="*/ 52 h 69"/>
                <a:gd name="T18" fmla="*/ 37 w 64"/>
                <a:gd name="T19" fmla="*/ 46 h 69"/>
                <a:gd name="T20" fmla="*/ 33 w 64"/>
                <a:gd name="T21" fmla="*/ 35 h 69"/>
                <a:gd name="T22" fmla="*/ 31 w 64"/>
                <a:gd name="T23" fmla="*/ 37 h 69"/>
                <a:gd name="T24" fmla="*/ 30 w 64"/>
                <a:gd name="T25" fmla="*/ 35 h 69"/>
                <a:gd name="T26" fmla="*/ 32 w 64"/>
                <a:gd name="T27" fmla="*/ 33 h 69"/>
                <a:gd name="T28" fmla="*/ 33 w 64"/>
                <a:gd name="T29" fmla="*/ 35 h 69"/>
                <a:gd name="T30" fmla="*/ 24 w 64"/>
                <a:gd name="T31" fmla="*/ 24 h 69"/>
                <a:gd name="T32" fmla="*/ 22 w 64"/>
                <a:gd name="T33" fmla="*/ 16 h 69"/>
                <a:gd name="T34" fmla="*/ 27 w 64"/>
                <a:gd name="T35" fmla="*/ 23 h 69"/>
                <a:gd name="T36" fmla="*/ 30 w 64"/>
                <a:gd name="T37" fmla="*/ 31 h 69"/>
                <a:gd name="T38" fmla="*/ 24 w 64"/>
                <a:gd name="T39" fmla="*/ 24 h 69"/>
                <a:gd name="T40" fmla="*/ 22 w 64"/>
                <a:gd name="T41" fmla="*/ 44 h 69"/>
                <a:gd name="T42" fmla="*/ 14 w 64"/>
                <a:gd name="T43" fmla="*/ 47 h 69"/>
                <a:gd name="T44" fmla="*/ 20 w 64"/>
                <a:gd name="T45" fmla="*/ 41 h 69"/>
                <a:gd name="T46" fmla="*/ 28 w 64"/>
                <a:gd name="T47" fmla="*/ 38 h 69"/>
                <a:gd name="T48" fmla="*/ 22 w 64"/>
                <a:gd name="T49" fmla="*/ 44 h 69"/>
                <a:gd name="T50" fmla="*/ 61 w 64"/>
                <a:gd name="T51" fmla="*/ 10 h 69"/>
                <a:gd name="T52" fmla="*/ 37 w 64"/>
                <a:gd name="T53" fmla="*/ 13 h 69"/>
                <a:gd name="T54" fmla="*/ 17 w 64"/>
                <a:gd name="T55" fmla="*/ 0 h 69"/>
                <a:gd name="T56" fmla="*/ 16 w 64"/>
                <a:gd name="T57" fmla="*/ 10 h 69"/>
                <a:gd name="T58" fmla="*/ 8 w 64"/>
                <a:gd name="T59" fmla="*/ 10 h 69"/>
                <a:gd name="T60" fmla="*/ 19 w 64"/>
                <a:gd name="T61" fmla="*/ 31 h 69"/>
                <a:gd name="T62" fmla="*/ 0 w 64"/>
                <a:gd name="T63" fmla="*/ 45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6 w 64"/>
                <a:gd name="T77" fmla="*/ 37 h 69"/>
                <a:gd name="T78" fmla="*/ 64 w 64"/>
                <a:gd name="T79" fmla="*/ 23 h 69"/>
                <a:gd name="T80" fmla="*/ 57 w 64"/>
                <a:gd name="T81" fmla="*/ 19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2" y="31"/>
                  </a:moveTo>
                  <a:cubicBezTo>
                    <a:pt x="38" y="33"/>
                    <a:pt x="35" y="34"/>
                    <a:pt x="34" y="33"/>
                  </a:cubicBezTo>
                  <a:cubicBezTo>
                    <a:pt x="34" y="32"/>
                    <a:pt x="37" y="30"/>
                    <a:pt x="41" y="28"/>
                  </a:cubicBezTo>
                  <a:cubicBezTo>
                    <a:pt x="45" y="26"/>
                    <a:pt x="49" y="25"/>
                    <a:pt x="49" y="25"/>
                  </a:cubicBezTo>
                  <a:cubicBezTo>
                    <a:pt x="49" y="25"/>
                    <a:pt x="46" y="28"/>
                    <a:pt x="42" y="31"/>
                  </a:cubicBezTo>
                  <a:close/>
                  <a:moveTo>
                    <a:pt x="37" y="46"/>
                  </a:moveTo>
                  <a:cubicBezTo>
                    <a:pt x="34" y="42"/>
                    <a:pt x="32" y="38"/>
                    <a:pt x="33" y="38"/>
                  </a:cubicBezTo>
                  <a:cubicBezTo>
                    <a:pt x="34" y="37"/>
                    <a:pt x="37" y="40"/>
                    <a:pt x="39" y="44"/>
                  </a:cubicBezTo>
                  <a:cubicBezTo>
                    <a:pt x="42" y="48"/>
                    <a:pt x="43" y="52"/>
                    <a:pt x="43" y="52"/>
                  </a:cubicBezTo>
                  <a:cubicBezTo>
                    <a:pt x="43" y="52"/>
                    <a:pt x="39" y="49"/>
                    <a:pt x="37" y="46"/>
                  </a:cubicBezTo>
                  <a:close/>
                  <a:moveTo>
                    <a:pt x="33" y="35"/>
                  </a:moveTo>
                  <a:cubicBezTo>
                    <a:pt x="33" y="36"/>
                    <a:pt x="32" y="37"/>
                    <a:pt x="31" y="37"/>
                  </a:cubicBezTo>
                  <a:cubicBezTo>
                    <a:pt x="30" y="36"/>
                    <a:pt x="30" y="35"/>
                    <a:pt x="30" y="35"/>
                  </a:cubicBezTo>
                  <a:cubicBezTo>
                    <a:pt x="30" y="34"/>
                    <a:pt x="31" y="33"/>
                    <a:pt x="32" y="33"/>
                  </a:cubicBezTo>
                  <a:cubicBezTo>
                    <a:pt x="32" y="34"/>
                    <a:pt x="33" y="35"/>
                    <a:pt x="33" y="35"/>
                  </a:cubicBezTo>
                  <a:close/>
                  <a:moveTo>
                    <a:pt x="24" y="24"/>
                  </a:moveTo>
                  <a:cubicBezTo>
                    <a:pt x="22" y="20"/>
                    <a:pt x="22" y="16"/>
                    <a:pt x="22" y="16"/>
                  </a:cubicBezTo>
                  <a:cubicBezTo>
                    <a:pt x="22" y="16"/>
                    <a:pt x="25" y="19"/>
                    <a:pt x="27" y="23"/>
                  </a:cubicBezTo>
                  <a:cubicBezTo>
                    <a:pt x="29" y="27"/>
                    <a:pt x="30" y="30"/>
                    <a:pt x="30" y="31"/>
                  </a:cubicBezTo>
                  <a:cubicBezTo>
                    <a:pt x="29" y="31"/>
                    <a:pt x="26" y="28"/>
                    <a:pt x="24" y="24"/>
                  </a:cubicBezTo>
                  <a:close/>
                  <a:moveTo>
                    <a:pt x="22" y="44"/>
                  </a:moveTo>
                  <a:cubicBezTo>
                    <a:pt x="18" y="46"/>
                    <a:pt x="14" y="47"/>
                    <a:pt x="14" y="47"/>
                  </a:cubicBezTo>
                  <a:cubicBezTo>
                    <a:pt x="14" y="47"/>
                    <a:pt x="16" y="44"/>
                    <a:pt x="20" y="41"/>
                  </a:cubicBezTo>
                  <a:cubicBezTo>
                    <a:pt x="24" y="39"/>
                    <a:pt x="27" y="37"/>
                    <a:pt x="28" y="38"/>
                  </a:cubicBezTo>
                  <a:cubicBezTo>
                    <a:pt x="28" y="39"/>
                    <a:pt x="26" y="41"/>
                    <a:pt x="22" y="44"/>
                  </a:cubicBezTo>
                  <a:close/>
                  <a:moveTo>
                    <a:pt x="61" y="10"/>
                  </a:moveTo>
                  <a:cubicBezTo>
                    <a:pt x="61" y="10"/>
                    <a:pt x="46" y="5"/>
                    <a:pt x="37" y="13"/>
                  </a:cubicBezTo>
                  <a:cubicBezTo>
                    <a:pt x="33" y="2"/>
                    <a:pt x="17" y="0"/>
                    <a:pt x="17" y="0"/>
                  </a:cubicBezTo>
                  <a:cubicBezTo>
                    <a:pt x="16" y="3"/>
                    <a:pt x="16" y="10"/>
                    <a:pt x="16" y="10"/>
                  </a:cubicBezTo>
                  <a:cubicBezTo>
                    <a:pt x="13" y="9"/>
                    <a:pt x="8" y="10"/>
                    <a:pt x="8" y="10"/>
                  </a:cubicBezTo>
                  <a:cubicBezTo>
                    <a:pt x="7" y="21"/>
                    <a:pt x="15" y="28"/>
                    <a:pt x="19" y="31"/>
                  </a:cubicBezTo>
                  <a:cubicBezTo>
                    <a:pt x="14" y="32"/>
                    <a:pt x="4" y="35"/>
                    <a:pt x="0" y="45"/>
                  </a:cubicBezTo>
                  <a:cubicBezTo>
                    <a:pt x="0" y="45"/>
                    <a:pt x="3" y="48"/>
                    <a:pt x="7" y="49"/>
                  </a:cubicBezTo>
                  <a:cubicBezTo>
                    <a:pt x="7" y="49"/>
                    <a:pt x="4" y="54"/>
                    <a:pt x="3" y="58"/>
                  </a:cubicBezTo>
                  <a:cubicBezTo>
                    <a:pt x="3" y="58"/>
                    <a:pt x="18" y="63"/>
                    <a:pt x="27" y="55"/>
                  </a:cubicBezTo>
                  <a:cubicBezTo>
                    <a:pt x="32" y="67"/>
                    <a:pt x="47" y="69"/>
                    <a:pt x="47" y="69"/>
                  </a:cubicBezTo>
                  <a:cubicBezTo>
                    <a:pt x="49" y="65"/>
                    <a:pt x="48" y="59"/>
                    <a:pt x="48" y="59"/>
                  </a:cubicBezTo>
                  <a:cubicBezTo>
                    <a:pt x="52" y="60"/>
                    <a:pt x="56" y="59"/>
                    <a:pt x="56" y="59"/>
                  </a:cubicBezTo>
                  <a:cubicBezTo>
                    <a:pt x="57" y="48"/>
                    <a:pt x="50" y="40"/>
                    <a:pt x="46" y="37"/>
                  </a:cubicBezTo>
                  <a:cubicBezTo>
                    <a:pt x="50" y="37"/>
                    <a:pt x="60" y="33"/>
                    <a:pt x="64" y="23"/>
                  </a:cubicBezTo>
                  <a:cubicBezTo>
                    <a:pt x="64" y="23"/>
                    <a:pt x="61" y="20"/>
                    <a:pt x="57" y="19"/>
                  </a:cubicBezTo>
                  <a:cubicBezTo>
                    <a:pt x="57" y="19"/>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338">
              <a:extLst>
                <a:ext uri="{FF2B5EF4-FFF2-40B4-BE49-F238E27FC236}">
                  <a16:creationId xmlns:a16="http://schemas.microsoft.com/office/drawing/2014/main" id="{BA55A8AD-B458-4006-90A4-2B8339C3F370}"/>
                </a:ext>
              </a:extLst>
            </p:cNvPr>
            <p:cNvSpPr>
              <a:spLocks noEditPoints="1"/>
            </p:cNvSpPr>
            <p:nvPr/>
          </p:nvSpPr>
          <p:spPr bwMode="auto">
            <a:xfrm>
              <a:off x="5837425" y="4964497"/>
              <a:ext cx="131682" cy="118835"/>
            </a:xfrm>
            <a:custGeom>
              <a:avLst/>
              <a:gdLst>
                <a:gd name="T0" fmla="*/ 30 w 45"/>
                <a:gd name="T1" fmla="*/ 23 h 45"/>
                <a:gd name="T2" fmla="*/ 25 w 45"/>
                <a:gd name="T3" fmla="*/ 23 h 45"/>
                <a:gd name="T4" fmla="*/ 30 w 45"/>
                <a:gd name="T5" fmla="*/ 21 h 45"/>
                <a:gd name="T6" fmla="*/ 35 w 45"/>
                <a:gd name="T7" fmla="*/ 22 h 45"/>
                <a:gd name="T8" fmla="*/ 30 w 45"/>
                <a:gd name="T9" fmla="*/ 23 h 45"/>
                <a:gd name="T10" fmla="*/ 24 w 45"/>
                <a:gd name="T11" fmla="*/ 36 h 45"/>
                <a:gd name="T12" fmla="*/ 23 w 45"/>
                <a:gd name="T13" fmla="*/ 31 h 45"/>
                <a:gd name="T14" fmla="*/ 23 w 45"/>
                <a:gd name="T15" fmla="*/ 26 h 45"/>
                <a:gd name="T16" fmla="*/ 25 w 45"/>
                <a:gd name="T17" fmla="*/ 31 h 45"/>
                <a:gd name="T18" fmla="*/ 24 w 45"/>
                <a:gd name="T19" fmla="*/ 36 h 45"/>
                <a:gd name="T20" fmla="*/ 22 w 45"/>
                <a:gd name="T21" fmla="*/ 22 h 45"/>
                <a:gd name="T22" fmla="*/ 24 w 45"/>
                <a:gd name="T23" fmla="*/ 22 h 45"/>
                <a:gd name="T24" fmla="*/ 24 w 45"/>
                <a:gd name="T25" fmla="*/ 24 h 45"/>
                <a:gd name="T26" fmla="*/ 22 w 45"/>
                <a:gd name="T27" fmla="*/ 24 h 45"/>
                <a:gd name="T28" fmla="*/ 22 w 45"/>
                <a:gd name="T29" fmla="*/ 22 h 45"/>
                <a:gd name="T30" fmla="*/ 15 w 45"/>
                <a:gd name="T31" fmla="*/ 24 h 45"/>
                <a:gd name="T32" fmla="*/ 10 w 45"/>
                <a:gd name="T33" fmla="*/ 23 h 45"/>
                <a:gd name="T34" fmla="*/ 15 w 45"/>
                <a:gd name="T35" fmla="*/ 22 h 45"/>
                <a:gd name="T36" fmla="*/ 20 w 45"/>
                <a:gd name="T37" fmla="*/ 23 h 45"/>
                <a:gd name="T38" fmla="*/ 15 w 45"/>
                <a:gd name="T39" fmla="*/ 24 h 45"/>
                <a:gd name="T40" fmla="*/ 23 w 45"/>
                <a:gd name="T41" fmla="*/ 11 h 45"/>
                <a:gd name="T42" fmla="*/ 24 w 45"/>
                <a:gd name="T43" fmla="*/ 16 h 45"/>
                <a:gd name="T44" fmla="*/ 23 w 45"/>
                <a:gd name="T45" fmla="*/ 21 h 45"/>
                <a:gd name="T46" fmla="*/ 22 w 45"/>
                <a:gd name="T47" fmla="*/ 16 h 45"/>
                <a:gd name="T48" fmla="*/ 23 w 45"/>
                <a:gd name="T49" fmla="*/ 11 h 45"/>
                <a:gd name="T50" fmla="*/ 41 w 45"/>
                <a:gd name="T51" fmla="*/ 21 h 45"/>
                <a:gd name="T52" fmla="*/ 43 w 45"/>
                <a:gd name="T53" fmla="*/ 17 h 45"/>
                <a:gd name="T54" fmla="*/ 29 w 45"/>
                <a:gd name="T55" fmla="*/ 16 h 45"/>
                <a:gd name="T56" fmla="*/ 27 w 45"/>
                <a:gd name="T57" fmla="*/ 2 h 45"/>
                <a:gd name="T58" fmla="*/ 22 w 45"/>
                <a:gd name="T59" fmla="*/ 5 h 45"/>
                <a:gd name="T60" fmla="*/ 19 w 45"/>
                <a:gd name="T61" fmla="*/ 0 h 45"/>
                <a:gd name="T62" fmla="*/ 13 w 45"/>
                <a:gd name="T63" fmla="*/ 13 h 45"/>
                <a:gd name="T64" fmla="*/ 0 w 45"/>
                <a:gd name="T65" fmla="*/ 20 h 45"/>
                <a:gd name="T66" fmla="*/ 5 w 45"/>
                <a:gd name="T67" fmla="*/ 23 h 45"/>
                <a:gd name="T68" fmla="*/ 3 w 45"/>
                <a:gd name="T69" fmla="*/ 28 h 45"/>
                <a:gd name="T70" fmla="*/ 17 w 45"/>
                <a:gd name="T71" fmla="*/ 28 h 45"/>
                <a:gd name="T72" fmla="*/ 19 w 45"/>
                <a:gd name="T73" fmla="*/ 43 h 45"/>
                <a:gd name="T74" fmla="*/ 23 w 45"/>
                <a:gd name="T75" fmla="*/ 40 h 45"/>
                <a:gd name="T76" fmla="*/ 27 w 45"/>
                <a:gd name="T77" fmla="*/ 45 h 45"/>
                <a:gd name="T78" fmla="*/ 32 w 45"/>
                <a:gd name="T79" fmla="*/ 31 h 45"/>
                <a:gd name="T80" fmla="*/ 45 w 45"/>
                <a:gd name="T81" fmla="*/ 25 h 45"/>
                <a:gd name="T82" fmla="*/ 41 w 45"/>
                <a:gd name="T8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30" y="23"/>
                  </a:moveTo>
                  <a:cubicBezTo>
                    <a:pt x="27" y="24"/>
                    <a:pt x="25" y="23"/>
                    <a:pt x="25" y="23"/>
                  </a:cubicBezTo>
                  <a:cubicBezTo>
                    <a:pt x="25" y="22"/>
                    <a:pt x="27" y="22"/>
                    <a:pt x="30" y="21"/>
                  </a:cubicBezTo>
                  <a:cubicBezTo>
                    <a:pt x="33" y="21"/>
                    <a:pt x="35" y="22"/>
                    <a:pt x="35" y="22"/>
                  </a:cubicBezTo>
                  <a:cubicBezTo>
                    <a:pt x="35" y="22"/>
                    <a:pt x="33" y="23"/>
                    <a:pt x="30" y="23"/>
                  </a:cubicBezTo>
                  <a:close/>
                  <a:moveTo>
                    <a:pt x="24" y="36"/>
                  </a:moveTo>
                  <a:cubicBezTo>
                    <a:pt x="24" y="36"/>
                    <a:pt x="23" y="34"/>
                    <a:pt x="23" y="31"/>
                  </a:cubicBezTo>
                  <a:cubicBezTo>
                    <a:pt x="23" y="28"/>
                    <a:pt x="23" y="26"/>
                    <a:pt x="23" y="26"/>
                  </a:cubicBezTo>
                  <a:cubicBezTo>
                    <a:pt x="24" y="26"/>
                    <a:pt x="25" y="28"/>
                    <a:pt x="25" y="31"/>
                  </a:cubicBezTo>
                  <a:cubicBezTo>
                    <a:pt x="25" y="33"/>
                    <a:pt x="24" y="36"/>
                    <a:pt x="24" y="36"/>
                  </a:cubicBezTo>
                  <a:close/>
                  <a:moveTo>
                    <a:pt x="22" y="22"/>
                  </a:moveTo>
                  <a:cubicBezTo>
                    <a:pt x="23" y="22"/>
                    <a:pt x="23" y="22"/>
                    <a:pt x="24" y="22"/>
                  </a:cubicBezTo>
                  <a:cubicBezTo>
                    <a:pt x="24" y="23"/>
                    <a:pt x="24" y="23"/>
                    <a:pt x="24" y="24"/>
                  </a:cubicBezTo>
                  <a:cubicBezTo>
                    <a:pt x="23" y="24"/>
                    <a:pt x="23" y="24"/>
                    <a:pt x="22" y="24"/>
                  </a:cubicBezTo>
                  <a:cubicBezTo>
                    <a:pt x="22" y="23"/>
                    <a:pt x="22" y="23"/>
                    <a:pt x="22" y="22"/>
                  </a:cubicBezTo>
                  <a:close/>
                  <a:moveTo>
                    <a:pt x="15" y="24"/>
                  </a:moveTo>
                  <a:cubicBezTo>
                    <a:pt x="12" y="23"/>
                    <a:pt x="10" y="23"/>
                    <a:pt x="10" y="23"/>
                  </a:cubicBezTo>
                  <a:cubicBezTo>
                    <a:pt x="10" y="23"/>
                    <a:pt x="12" y="22"/>
                    <a:pt x="15" y="22"/>
                  </a:cubicBezTo>
                  <a:cubicBezTo>
                    <a:pt x="18" y="22"/>
                    <a:pt x="20" y="22"/>
                    <a:pt x="20" y="23"/>
                  </a:cubicBezTo>
                  <a:cubicBezTo>
                    <a:pt x="20" y="23"/>
                    <a:pt x="18" y="24"/>
                    <a:pt x="15" y="24"/>
                  </a:cubicBezTo>
                  <a:close/>
                  <a:moveTo>
                    <a:pt x="23" y="11"/>
                  </a:moveTo>
                  <a:cubicBezTo>
                    <a:pt x="23" y="11"/>
                    <a:pt x="24" y="13"/>
                    <a:pt x="24" y="16"/>
                  </a:cubicBezTo>
                  <a:cubicBezTo>
                    <a:pt x="24" y="19"/>
                    <a:pt x="23" y="21"/>
                    <a:pt x="23" y="21"/>
                  </a:cubicBezTo>
                  <a:cubicBezTo>
                    <a:pt x="22" y="21"/>
                    <a:pt x="22" y="19"/>
                    <a:pt x="22" y="16"/>
                  </a:cubicBezTo>
                  <a:cubicBezTo>
                    <a:pt x="22" y="13"/>
                    <a:pt x="23" y="11"/>
                    <a:pt x="23" y="11"/>
                  </a:cubicBezTo>
                  <a:close/>
                  <a:moveTo>
                    <a:pt x="41" y="21"/>
                  </a:moveTo>
                  <a:cubicBezTo>
                    <a:pt x="42" y="20"/>
                    <a:pt x="43" y="17"/>
                    <a:pt x="43" y="17"/>
                  </a:cubicBezTo>
                  <a:cubicBezTo>
                    <a:pt x="37" y="13"/>
                    <a:pt x="31" y="15"/>
                    <a:pt x="29" y="16"/>
                  </a:cubicBezTo>
                  <a:cubicBezTo>
                    <a:pt x="30" y="13"/>
                    <a:pt x="31" y="7"/>
                    <a:pt x="27" y="2"/>
                  </a:cubicBezTo>
                  <a:cubicBezTo>
                    <a:pt x="27" y="2"/>
                    <a:pt x="24" y="3"/>
                    <a:pt x="22" y="5"/>
                  </a:cubicBezTo>
                  <a:cubicBezTo>
                    <a:pt x="22" y="5"/>
                    <a:pt x="21" y="1"/>
                    <a:pt x="19" y="0"/>
                  </a:cubicBezTo>
                  <a:cubicBezTo>
                    <a:pt x="19" y="0"/>
                    <a:pt x="12" y="6"/>
                    <a:pt x="13" y="13"/>
                  </a:cubicBezTo>
                  <a:cubicBezTo>
                    <a:pt x="6" y="12"/>
                    <a:pt x="0" y="20"/>
                    <a:pt x="0" y="20"/>
                  </a:cubicBezTo>
                  <a:cubicBezTo>
                    <a:pt x="2" y="22"/>
                    <a:pt x="5" y="23"/>
                    <a:pt x="5" y="23"/>
                  </a:cubicBezTo>
                  <a:cubicBezTo>
                    <a:pt x="4" y="25"/>
                    <a:pt x="3" y="28"/>
                    <a:pt x="3" y="28"/>
                  </a:cubicBezTo>
                  <a:cubicBezTo>
                    <a:pt x="8" y="32"/>
                    <a:pt x="14" y="30"/>
                    <a:pt x="17" y="28"/>
                  </a:cubicBezTo>
                  <a:cubicBezTo>
                    <a:pt x="16" y="31"/>
                    <a:pt x="15" y="37"/>
                    <a:pt x="19" y="43"/>
                  </a:cubicBezTo>
                  <a:cubicBezTo>
                    <a:pt x="19" y="43"/>
                    <a:pt x="22" y="42"/>
                    <a:pt x="23" y="40"/>
                  </a:cubicBezTo>
                  <a:cubicBezTo>
                    <a:pt x="23" y="40"/>
                    <a:pt x="25" y="43"/>
                    <a:pt x="27" y="45"/>
                  </a:cubicBezTo>
                  <a:cubicBezTo>
                    <a:pt x="27" y="45"/>
                    <a:pt x="34" y="38"/>
                    <a:pt x="32" y="31"/>
                  </a:cubicBezTo>
                  <a:cubicBezTo>
                    <a:pt x="40" y="32"/>
                    <a:pt x="45" y="25"/>
                    <a:pt x="45" y="25"/>
                  </a:cubicBezTo>
                  <a:cubicBezTo>
                    <a:pt x="44" y="23"/>
                    <a:pt x="41" y="21"/>
                    <a:pt x="4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339">
              <a:extLst>
                <a:ext uri="{FF2B5EF4-FFF2-40B4-BE49-F238E27FC236}">
                  <a16:creationId xmlns:a16="http://schemas.microsoft.com/office/drawing/2014/main" id="{8272BE76-50AF-4CCD-A2D8-ECD0FD3EB386}"/>
                </a:ext>
              </a:extLst>
            </p:cNvPr>
            <p:cNvSpPr>
              <a:spLocks noEditPoints="1"/>
            </p:cNvSpPr>
            <p:nvPr/>
          </p:nvSpPr>
          <p:spPr bwMode="auto">
            <a:xfrm>
              <a:off x="2869776" y="2488245"/>
              <a:ext cx="289057" cy="253728"/>
            </a:xfrm>
            <a:custGeom>
              <a:avLst/>
              <a:gdLst>
                <a:gd name="T0" fmla="*/ 63 w 99"/>
                <a:gd name="T1" fmla="*/ 52 h 95"/>
                <a:gd name="T2" fmla="*/ 53 w 99"/>
                <a:gd name="T3" fmla="*/ 48 h 95"/>
                <a:gd name="T4" fmla="*/ 64 w 99"/>
                <a:gd name="T5" fmla="*/ 48 h 95"/>
                <a:gd name="T6" fmla="*/ 74 w 99"/>
                <a:gd name="T7" fmla="*/ 52 h 95"/>
                <a:gd name="T8" fmla="*/ 63 w 99"/>
                <a:gd name="T9" fmla="*/ 52 h 95"/>
                <a:gd name="T10" fmla="*/ 50 w 99"/>
                <a:gd name="T11" fmla="*/ 42 h 95"/>
                <a:gd name="T12" fmla="*/ 50 w 99"/>
                <a:gd name="T13" fmla="*/ 30 h 95"/>
                <a:gd name="T14" fmla="*/ 54 w 99"/>
                <a:gd name="T15" fmla="*/ 20 h 95"/>
                <a:gd name="T16" fmla="*/ 54 w 99"/>
                <a:gd name="T17" fmla="*/ 31 h 95"/>
                <a:gd name="T18" fmla="*/ 50 w 99"/>
                <a:gd name="T19" fmla="*/ 42 h 95"/>
                <a:gd name="T20" fmla="*/ 49 w 99"/>
                <a:gd name="T21" fmla="*/ 49 h 95"/>
                <a:gd name="T22" fmla="*/ 47 w 99"/>
                <a:gd name="T23" fmla="*/ 49 h 95"/>
                <a:gd name="T24" fmla="*/ 47 w 99"/>
                <a:gd name="T25" fmla="*/ 46 h 95"/>
                <a:gd name="T26" fmla="*/ 50 w 99"/>
                <a:gd name="T27" fmla="*/ 46 h 95"/>
                <a:gd name="T28" fmla="*/ 49 w 99"/>
                <a:gd name="T29" fmla="*/ 49 h 95"/>
                <a:gd name="T30" fmla="*/ 49 w 99"/>
                <a:gd name="T31" fmla="*/ 63 h 95"/>
                <a:gd name="T32" fmla="*/ 46 w 99"/>
                <a:gd name="T33" fmla="*/ 74 h 95"/>
                <a:gd name="T34" fmla="*/ 45 w 99"/>
                <a:gd name="T35" fmla="*/ 63 h 95"/>
                <a:gd name="T36" fmla="*/ 48 w 99"/>
                <a:gd name="T37" fmla="*/ 52 h 95"/>
                <a:gd name="T38" fmla="*/ 49 w 99"/>
                <a:gd name="T39" fmla="*/ 63 h 95"/>
                <a:gd name="T40" fmla="*/ 31 w 99"/>
                <a:gd name="T41" fmla="*/ 49 h 95"/>
                <a:gd name="T42" fmla="*/ 20 w 99"/>
                <a:gd name="T43" fmla="*/ 46 h 95"/>
                <a:gd name="T44" fmla="*/ 31 w 99"/>
                <a:gd name="T45" fmla="*/ 45 h 95"/>
                <a:gd name="T46" fmla="*/ 42 w 99"/>
                <a:gd name="T47" fmla="*/ 47 h 95"/>
                <a:gd name="T48" fmla="*/ 31 w 99"/>
                <a:gd name="T49" fmla="*/ 49 h 95"/>
                <a:gd name="T50" fmla="*/ 72 w 99"/>
                <a:gd name="T51" fmla="*/ 30 h 95"/>
                <a:gd name="T52" fmla="*/ 63 w 99"/>
                <a:gd name="T53" fmla="*/ 0 h 95"/>
                <a:gd name="T54" fmla="*/ 54 w 99"/>
                <a:gd name="T55" fmla="*/ 9 h 95"/>
                <a:gd name="T56" fmla="*/ 46 w 99"/>
                <a:gd name="T57" fmla="*/ 2 h 95"/>
                <a:gd name="T58" fmla="*/ 38 w 99"/>
                <a:gd name="T59" fmla="*/ 33 h 95"/>
                <a:gd name="T60" fmla="*/ 7 w 99"/>
                <a:gd name="T61" fmla="*/ 32 h 95"/>
                <a:gd name="T62" fmla="*/ 11 w 99"/>
                <a:gd name="T63" fmla="*/ 42 h 95"/>
                <a:gd name="T64" fmla="*/ 0 w 99"/>
                <a:gd name="T65" fmla="*/ 48 h 95"/>
                <a:gd name="T66" fmla="*/ 27 w 99"/>
                <a:gd name="T67" fmla="*/ 65 h 95"/>
                <a:gd name="T68" fmla="*/ 36 w 99"/>
                <a:gd name="T69" fmla="*/ 95 h 95"/>
                <a:gd name="T70" fmla="*/ 45 w 99"/>
                <a:gd name="T71" fmla="*/ 86 h 95"/>
                <a:gd name="T72" fmla="*/ 54 w 99"/>
                <a:gd name="T73" fmla="*/ 92 h 95"/>
                <a:gd name="T74" fmla="*/ 61 w 99"/>
                <a:gd name="T75" fmla="*/ 62 h 95"/>
                <a:gd name="T76" fmla="*/ 92 w 99"/>
                <a:gd name="T77" fmla="*/ 63 h 95"/>
                <a:gd name="T78" fmla="*/ 88 w 99"/>
                <a:gd name="T79" fmla="*/ 53 h 95"/>
                <a:gd name="T80" fmla="*/ 99 w 99"/>
                <a:gd name="T81" fmla="*/ 47 h 95"/>
                <a:gd name="T82" fmla="*/ 72 w 99"/>
                <a:gd name="T83"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3" y="52"/>
                  </a:moveTo>
                  <a:cubicBezTo>
                    <a:pt x="57" y="51"/>
                    <a:pt x="53" y="49"/>
                    <a:pt x="53" y="48"/>
                  </a:cubicBezTo>
                  <a:cubicBezTo>
                    <a:pt x="53" y="47"/>
                    <a:pt x="58" y="47"/>
                    <a:pt x="64" y="48"/>
                  </a:cubicBezTo>
                  <a:cubicBezTo>
                    <a:pt x="70" y="49"/>
                    <a:pt x="74" y="52"/>
                    <a:pt x="74" y="52"/>
                  </a:cubicBezTo>
                  <a:cubicBezTo>
                    <a:pt x="74" y="52"/>
                    <a:pt x="69" y="53"/>
                    <a:pt x="63" y="52"/>
                  </a:cubicBezTo>
                  <a:close/>
                  <a:moveTo>
                    <a:pt x="50" y="42"/>
                  </a:moveTo>
                  <a:cubicBezTo>
                    <a:pt x="49" y="41"/>
                    <a:pt x="49" y="36"/>
                    <a:pt x="50" y="30"/>
                  </a:cubicBezTo>
                  <a:cubicBezTo>
                    <a:pt x="51" y="24"/>
                    <a:pt x="54" y="20"/>
                    <a:pt x="54" y="20"/>
                  </a:cubicBezTo>
                  <a:cubicBezTo>
                    <a:pt x="54" y="20"/>
                    <a:pt x="55" y="25"/>
                    <a:pt x="54" y="31"/>
                  </a:cubicBezTo>
                  <a:cubicBezTo>
                    <a:pt x="53" y="37"/>
                    <a:pt x="51" y="42"/>
                    <a:pt x="50" y="42"/>
                  </a:cubicBezTo>
                  <a:close/>
                  <a:moveTo>
                    <a:pt x="49" y="49"/>
                  </a:moveTo>
                  <a:cubicBezTo>
                    <a:pt x="49" y="50"/>
                    <a:pt x="47" y="50"/>
                    <a:pt x="47" y="49"/>
                  </a:cubicBezTo>
                  <a:cubicBezTo>
                    <a:pt x="46" y="48"/>
                    <a:pt x="46" y="46"/>
                    <a:pt x="47" y="46"/>
                  </a:cubicBezTo>
                  <a:cubicBezTo>
                    <a:pt x="48" y="45"/>
                    <a:pt x="49" y="45"/>
                    <a:pt x="50" y="46"/>
                  </a:cubicBezTo>
                  <a:cubicBezTo>
                    <a:pt x="51" y="47"/>
                    <a:pt x="50" y="48"/>
                    <a:pt x="49" y="49"/>
                  </a:cubicBezTo>
                  <a:close/>
                  <a:moveTo>
                    <a:pt x="49" y="63"/>
                  </a:moveTo>
                  <a:cubicBezTo>
                    <a:pt x="49" y="69"/>
                    <a:pt x="46" y="74"/>
                    <a:pt x="46" y="74"/>
                  </a:cubicBezTo>
                  <a:cubicBezTo>
                    <a:pt x="46" y="74"/>
                    <a:pt x="45" y="69"/>
                    <a:pt x="45" y="63"/>
                  </a:cubicBezTo>
                  <a:cubicBezTo>
                    <a:pt x="45" y="57"/>
                    <a:pt x="47" y="52"/>
                    <a:pt x="48" y="52"/>
                  </a:cubicBezTo>
                  <a:cubicBezTo>
                    <a:pt x="49" y="52"/>
                    <a:pt x="49" y="57"/>
                    <a:pt x="49" y="63"/>
                  </a:cubicBezTo>
                  <a:close/>
                  <a:moveTo>
                    <a:pt x="31" y="49"/>
                  </a:moveTo>
                  <a:cubicBezTo>
                    <a:pt x="25" y="48"/>
                    <a:pt x="20" y="46"/>
                    <a:pt x="20" y="46"/>
                  </a:cubicBezTo>
                  <a:cubicBezTo>
                    <a:pt x="20" y="46"/>
                    <a:pt x="25" y="44"/>
                    <a:pt x="31" y="45"/>
                  </a:cubicBezTo>
                  <a:cubicBezTo>
                    <a:pt x="38" y="45"/>
                    <a:pt x="42" y="46"/>
                    <a:pt x="42" y="47"/>
                  </a:cubicBezTo>
                  <a:cubicBezTo>
                    <a:pt x="42" y="49"/>
                    <a:pt x="37" y="49"/>
                    <a:pt x="31" y="49"/>
                  </a:cubicBezTo>
                  <a:close/>
                  <a:moveTo>
                    <a:pt x="72" y="30"/>
                  </a:moveTo>
                  <a:cubicBezTo>
                    <a:pt x="77" y="14"/>
                    <a:pt x="63" y="0"/>
                    <a:pt x="63" y="0"/>
                  </a:cubicBezTo>
                  <a:cubicBezTo>
                    <a:pt x="58" y="2"/>
                    <a:pt x="54" y="9"/>
                    <a:pt x="54" y="9"/>
                  </a:cubicBezTo>
                  <a:cubicBezTo>
                    <a:pt x="51" y="5"/>
                    <a:pt x="46" y="2"/>
                    <a:pt x="46" y="2"/>
                  </a:cubicBezTo>
                  <a:cubicBezTo>
                    <a:pt x="35" y="13"/>
                    <a:pt x="37" y="27"/>
                    <a:pt x="38" y="33"/>
                  </a:cubicBezTo>
                  <a:cubicBezTo>
                    <a:pt x="33" y="30"/>
                    <a:pt x="20" y="25"/>
                    <a:pt x="7" y="32"/>
                  </a:cubicBezTo>
                  <a:cubicBezTo>
                    <a:pt x="7" y="32"/>
                    <a:pt x="8" y="38"/>
                    <a:pt x="11" y="42"/>
                  </a:cubicBezTo>
                  <a:cubicBezTo>
                    <a:pt x="11" y="42"/>
                    <a:pt x="4" y="44"/>
                    <a:pt x="0" y="48"/>
                  </a:cubicBezTo>
                  <a:cubicBezTo>
                    <a:pt x="0" y="48"/>
                    <a:pt x="11" y="66"/>
                    <a:pt x="27" y="65"/>
                  </a:cubicBezTo>
                  <a:cubicBezTo>
                    <a:pt x="22" y="80"/>
                    <a:pt x="36" y="95"/>
                    <a:pt x="36" y="95"/>
                  </a:cubicBezTo>
                  <a:cubicBezTo>
                    <a:pt x="41" y="93"/>
                    <a:pt x="45" y="86"/>
                    <a:pt x="45" y="86"/>
                  </a:cubicBezTo>
                  <a:cubicBezTo>
                    <a:pt x="49" y="90"/>
                    <a:pt x="54" y="92"/>
                    <a:pt x="54" y="92"/>
                  </a:cubicBezTo>
                  <a:cubicBezTo>
                    <a:pt x="64" y="82"/>
                    <a:pt x="62" y="68"/>
                    <a:pt x="61" y="62"/>
                  </a:cubicBezTo>
                  <a:cubicBezTo>
                    <a:pt x="67" y="65"/>
                    <a:pt x="79" y="70"/>
                    <a:pt x="92" y="63"/>
                  </a:cubicBezTo>
                  <a:cubicBezTo>
                    <a:pt x="92" y="63"/>
                    <a:pt x="91" y="57"/>
                    <a:pt x="88" y="53"/>
                  </a:cubicBezTo>
                  <a:cubicBezTo>
                    <a:pt x="88" y="53"/>
                    <a:pt x="96" y="50"/>
                    <a:pt x="99" y="47"/>
                  </a:cubicBezTo>
                  <a:cubicBezTo>
                    <a:pt x="99" y="47"/>
                    <a:pt x="88" y="29"/>
                    <a:pt x="72"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40">
              <a:extLst>
                <a:ext uri="{FF2B5EF4-FFF2-40B4-BE49-F238E27FC236}">
                  <a16:creationId xmlns:a16="http://schemas.microsoft.com/office/drawing/2014/main" id="{05AB7E55-4715-4F1E-86E6-A4E24781DDCF}"/>
                </a:ext>
              </a:extLst>
            </p:cNvPr>
            <p:cNvSpPr>
              <a:spLocks noEditPoints="1"/>
            </p:cNvSpPr>
            <p:nvPr/>
          </p:nvSpPr>
          <p:spPr bwMode="auto">
            <a:xfrm>
              <a:off x="2359111" y="2584597"/>
              <a:ext cx="189494" cy="157376"/>
            </a:xfrm>
            <a:custGeom>
              <a:avLst/>
              <a:gdLst>
                <a:gd name="T0" fmla="*/ 42 w 64"/>
                <a:gd name="T1" fmla="*/ 21 h 59"/>
                <a:gd name="T2" fmla="*/ 35 w 64"/>
                <a:gd name="T3" fmla="*/ 26 h 59"/>
                <a:gd name="T4" fmla="*/ 39 w 64"/>
                <a:gd name="T5" fmla="*/ 19 h 59"/>
                <a:gd name="T6" fmla="*/ 46 w 64"/>
                <a:gd name="T7" fmla="*/ 14 h 59"/>
                <a:gd name="T8" fmla="*/ 42 w 64"/>
                <a:gd name="T9" fmla="*/ 21 h 59"/>
                <a:gd name="T10" fmla="*/ 38 w 64"/>
                <a:gd name="T11" fmla="*/ 38 h 59"/>
                <a:gd name="T12" fmla="*/ 33 w 64"/>
                <a:gd name="T13" fmla="*/ 31 h 59"/>
                <a:gd name="T14" fmla="*/ 40 w 64"/>
                <a:gd name="T15" fmla="*/ 36 h 59"/>
                <a:gd name="T16" fmla="*/ 45 w 64"/>
                <a:gd name="T17" fmla="*/ 43 h 59"/>
                <a:gd name="T18" fmla="*/ 38 w 64"/>
                <a:gd name="T19" fmla="*/ 38 h 59"/>
                <a:gd name="T20" fmla="*/ 31 w 64"/>
                <a:gd name="T21" fmla="*/ 30 h 59"/>
                <a:gd name="T22" fmla="*/ 29 w 64"/>
                <a:gd name="T23" fmla="*/ 29 h 59"/>
                <a:gd name="T24" fmla="*/ 31 w 64"/>
                <a:gd name="T25" fmla="*/ 27 h 59"/>
                <a:gd name="T26" fmla="*/ 33 w 64"/>
                <a:gd name="T27" fmla="*/ 29 h 59"/>
                <a:gd name="T28" fmla="*/ 31 w 64"/>
                <a:gd name="T29" fmla="*/ 30 h 59"/>
                <a:gd name="T30" fmla="*/ 25 w 64"/>
                <a:gd name="T31" fmla="*/ 39 h 59"/>
                <a:gd name="T32" fmla="*/ 18 w 64"/>
                <a:gd name="T33" fmla="*/ 44 h 59"/>
                <a:gd name="T34" fmla="*/ 22 w 64"/>
                <a:gd name="T35" fmla="*/ 37 h 59"/>
                <a:gd name="T36" fmla="*/ 29 w 64"/>
                <a:gd name="T37" fmla="*/ 31 h 59"/>
                <a:gd name="T38" fmla="*/ 25 w 64"/>
                <a:gd name="T39" fmla="*/ 39 h 59"/>
                <a:gd name="T40" fmla="*/ 14 w 64"/>
                <a:gd name="T41" fmla="*/ 15 h 59"/>
                <a:gd name="T42" fmla="*/ 22 w 64"/>
                <a:gd name="T43" fmla="*/ 20 h 59"/>
                <a:gd name="T44" fmla="*/ 27 w 64"/>
                <a:gd name="T45" fmla="*/ 26 h 59"/>
                <a:gd name="T46" fmla="*/ 20 w 64"/>
                <a:gd name="T47" fmla="*/ 22 h 59"/>
                <a:gd name="T48" fmla="*/ 14 w 64"/>
                <a:gd name="T49" fmla="*/ 15 h 59"/>
                <a:gd name="T50" fmla="*/ 53 w 64"/>
                <a:gd name="T51" fmla="*/ 28 h 59"/>
                <a:gd name="T52" fmla="*/ 61 w 64"/>
                <a:gd name="T53" fmla="*/ 6 h 59"/>
                <a:gd name="T54" fmla="*/ 51 w 64"/>
                <a:gd name="T55" fmla="*/ 7 h 59"/>
                <a:gd name="T56" fmla="*/ 49 w 64"/>
                <a:gd name="T57" fmla="*/ 0 h 59"/>
                <a:gd name="T58" fmla="*/ 31 w 64"/>
                <a:gd name="T59" fmla="*/ 15 h 59"/>
                <a:gd name="T60" fmla="*/ 12 w 64"/>
                <a:gd name="T61" fmla="*/ 1 h 59"/>
                <a:gd name="T62" fmla="*/ 11 w 64"/>
                <a:gd name="T63" fmla="*/ 9 h 59"/>
                <a:gd name="T64" fmla="*/ 1 w 64"/>
                <a:gd name="T65" fmla="*/ 8 h 59"/>
                <a:gd name="T66" fmla="*/ 10 w 64"/>
                <a:gd name="T67" fmla="*/ 30 h 59"/>
                <a:gd name="T68" fmla="*/ 3 w 64"/>
                <a:gd name="T69" fmla="*/ 53 h 59"/>
                <a:gd name="T70" fmla="*/ 12 w 64"/>
                <a:gd name="T71" fmla="*/ 51 h 59"/>
                <a:gd name="T72" fmla="*/ 15 w 64"/>
                <a:gd name="T73" fmla="*/ 59 h 59"/>
                <a:gd name="T74" fmla="*/ 32 w 64"/>
                <a:gd name="T75" fmla="*/ 43 h 59"/>
                <a:gd name="T76" fmla="*/ 51 w 64"/>
                <a:gd name="T77" fmla="*/ 57 h 59"/>
                <a:gd name="T78" fmla="*/ 53 w 64"/>
                <a:gd name="T79" fmla="*/ 49 h 59"/>
                <a:gd name="T80" fmla="*/ 63 w 64"/>
                <a:gd name="T81" fmla="*/ 50 h 59"/>
                <a:gd name="T82" fmla="*/ 53 w 64"/>
                <a:gd name="T83"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42" y="21"/>
                  </a:moveTo>
                  <a:cubicBezTo>
                    <a:pt x="38" y="24"/>
                    <a:pt x="35" y="26"/>
                    <a:pt x="35" y="26"/>
                  </a:cubicBezTo>
                  <a:cubicBezTo>
                    <a:pt x="34" y="25"/>
                    <a:pt x="36" y="22"/>
                    <a:pt x="39" y="19"/>
                  </a:cubicBezTo>
                  <a:cubicBezTo>
                    <a:pt x="43" y="16"/>
                    <a:pt x="46" y="14"/>
                    <a:pt x="46" y="14"/>
                  </a:cubicBezTo>
                  <a:cubicBezTo>
                    <a:pt x="46" y="14"/>
                    <a:pt x="45" y="18"/>
                    <a:pt x="42" y="21"/>
                  </a:cubicBezTo>
                  <a:close/>
                  <a:moveTo>
                    <a:pt x="38" y="38"/>
                  </a:moveTo>
                  <a:cubicBezTo>
                    <a:pt x="35" y="35"/>
                    <a:pt x="33" y="32"/>
                    <a:pt x="33" y="31"/>
                  </a:cubicBezTo>
                  <a:cubicBezTo>
                    <a:pt x="34" y="30"/>
                    <a:pt x="37" y="33"/>
                    <a:pt x="40" y="36"/>
                  </a:cubicBezTo>
                  <a:cubicBezTo>
                    <a:pt x="44" y="39"/>
                    <a:pt x="45" y="43"/>
                    <a:pt x="45" y="43"/>
                  </a:cubicBezTo>
                  <a:cubicBezTo>
                    <a:pt x="45" y="43"/>
                    <a:pt x="41" y="41"/>
                    <a:pt x="38" y="38"/>
                  </a:cubicBezTo>
                  <a:close/>
                  <a:moveTo>
                    <a:pt x="31" y="30"/>
                  </a:moveTo>
                  <a:cubicBezTo>
                    <a:pt x="30" y="30"/>
                    <a:pt x="29" y="30"/>
                    <a:pt x="29" y="29"/>
                  </a:cubicBezTo>
                  <a:cubicBezTo>
                    <a:pt x="29" y="28"/>
                    <a:pt x="30" y="27"/>
                    <a:pt x="31" y="27"/>
                  </a:cubicBezTo>
                  <a:cubicBezTo>
                    <a:pt x="32" y="27"/>
                    <a:pt x="32" y="28"/>
                    <a:pt x="33" y="29"/>
                  </a:cubicBezTo>
                  <a:cubicBezTo>
                    <a:pt x="33" y="29"/>
                    <a:pt x="32" y="30"/>
                    <a:pt x="31" y="30"/>
                  </a:cubicBezTo>
                  <a:close/>
                  <a:moveTo>
                    <a:pt x="25" y="39"/>
                  </a:moveTo>
                  <a:cubicBezTo>
                    <a:pt x="22" y="42"/>
                    <a:pt x="18" y="44"/>
                    <a:pt x="18" y="44"/>
                  </a:cubicBezTo>
                  <a:cubicBezTo>
                    <a:pt x="18" y="44"/>
                    <a:pt x="19" y="40"/>
                    <a:pt x="22" y="37"/>
                  </a:cubicBezTo>
                  <a:cubicBezTo>
                    <a:pt x="25" y="33"/>
                    <a:pt x="28" y="31"/>
                    <a:pt x="29" y="31"/>
                  </a:cubicBezTo>
                  <a:cubicBezTo>
                    <a:pt x="29" y="32"/>
                    <a:pt x="28" y="35"/>
                    <a:pt x="25" y="39"/>
                  </a:cubicBezTo>
                  <a:close/>
                  <a:moveTo>
                    <a:pt x="14" y="15"/>
                  </a:moveTo>
                  <a:cubicBezTo>
                    <a:pt x="14" y="15"/>
                    <a:pt x="18" y="17"/>
                    <a:pt x="22" y="20"/>
                  </a:cubicBezTo>
                  <a:cubicBezTo>
                    <a:pt x="25" y="22"/>
                    <a:pt x="28" y="25"/>
                    <a:pt x="27" y="26"/>
                  </a:cubicBezTo>
                  <a:cubicBezTo>
                    <a:pt x="27" y="27"/>
                    <a:pt x="23" y="25"/>
                    <a:pt x="20" y="22"/>
                  </a:cubicBezTo>
                  <a:cubicBezTo>
                    <a:pt x="16" y="19"/>
                    <a:pt x="14" y="15"/>
                    <a:pt x="14" y="15"/>
                  </a:cubicBezTo>
                  <a:close/>
                  <a:moveTo>
                    <a:pt x="53" y="28"/>
                  </a:moveTo>
                  <a:cubicBezTo>
                    <a:pt x="63" y="21"/>
                    <a:pt x="61" y="6"/>
                    <a:pt x="61" y="6"/>
                  </a:cubicBezTo>
                  <a:cubicBezTo>
                    <a:pt x="57" y="5"/>
                    <a:pt x="51" y="7"/>
                    <a:pt x="51" y="7"/>
                  </a:cubicBezTo>
                  <a:cubicBezTo>
                    <a:pt x="51" y="4"/>
                    <a:pt x="49" y="0"/>
                    <a:pt x="49" y="0"/>
                  </a:cubicBezTo>
                  <a:cubicBezTo>
                    <a:pt x="38" y="2"/>
                    <a:pt x="33" y="11"/>
                    <a:pt x="31" y="15"/>
                  </a:cubicBezTo>
                  <a:cubicBezTo>
                    <a:pt x="29" y="11"/>
                    <a:pt x="24" y="2"/>
                    <a:pt x="12" y="1"/>
                  </a:cubicBezTo>
                  <a:cubicBezTo>
                    <a:pt x="12" y="1"/>
                    <a:pt x="11" y="5"/>
                    <a:pt x="11" y="9"/>
                  </a:cubicBezTo>
                  <a:cubicBezTo>
                    <a:pt x="11" y="9"/>
                    <a:pt x="5" y="7"/>
                    <a:pt x="1" y="8"/>
                  </a:cubicBezTo>
                  <a:cubicBezTo>
                    <a:pt x="1" y="8"/>
                    <a:pt x="0" y="23"/>
                    <a:pt x="10" y="30"/>
                  </a:cubicBezTo>
                  <a:cubicBezTo>
                    <a:pt x="0" y="37"/>
                    <a:pt x="3" y="53"/>
                    <a:pt x="3" y="53"/>
                  </a:cubicBezTo>
                  <a:cubicBezTo>
                    <a:pt x="7" y="53"/>
                    <a:pt x="12" y="51"/>
                    <a:pt x="12" y="51"/>
                  </a:cubicBezTo>
                  <a:cubicBezTo>
                    <a:pt x="13" y="55"/>
                    <a:pt x="15" y="59"/>
                    <a:pt x="15" y="59"/>
                  </a:cubicBezTo>
                  <a:cubicBezTo>
                    <a:pt x="26" y="57"/>
                    <a:pt x="31" y="48"/>
                    <a:pt x="32" y="43"/>
                  </a:cubicBezTo>
                  <a:cubicBezTo>
                    <a:pt x="35" y="47"/>
                    <a:pt x="40" y="56"/>
                    <a:pt x="51" y="57"/>
                  </a:cubicBezTo>
                  <a:cubicBezTo>
                    <a:pt x="51" y="57"/>
                    <a:pt x="53" y="53"/>
                    <a:pt x="53" y="49"/>
                  </a:cubicBezTo>
                  <a:cubicBezTo>
                    <a:pt x="53" y="49"/>
                    <a:pt x="59" y="51"/>
                    <a:pt x="63" y="50"/>
                  </a:cubicBezTo>
                  <a:cubicBezTo>
                    <a:pt x="63" y="50"/>
                    <a:pt x="64" y="35"/>
                    <a:pt x="53"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41">
              <a:extLst>
                <a:ext uri="{FF2B5EF4-FFF2-40B4-BE49-F238E27FC236}">
                  <a16:creationId xmlns:a16="http://schemas.microsoft.com/office/drawing/2014/main" id="{356C7F78-2DE8-47B2-9827-81D2E87C0934}"/>
                </a:ext>
              </a:extLst>
            </p:cNvPr>
            <p:cNvSpPr>
              <a:spLocks noEditPoints="1"/>
            </p:cNvSpPr>
            <p:nvPr/>
          </p:nvSpPr>
          <p:spPr bwMode="auto">
            <a:xfrm>
              <a:off x="2487580" y="2186341"/>
              <a:ext cx="109199" cy="99565"/>
            </a:xfrm>
            <a:custGeom>
              <a:avLst/>
              <a:gdLst>
                <a:gd name="T0" fmla="*/ 29 w 37"/>
                <a:gd name="T1" fmla="*/ 24 h 37"/>
                <a:gd name="T2" fmla="*/ 24 w 37"/>
                <a:gd name="T3" fmla="*/ 22 h 37"/>
                <a:gd name="T4" fmla="*/ 21 w 37"/>
                <a:gd name="T5" fmla="*/ 20 h 37"/>
                <a:gd name="T6" fmla="*/ 25 w 37"/>
                <a:gd name="T7" fmla="*/ 21 h 37"/>
                <a:gd name="T8" fmla="*/ 29 w 37"/>
                <a:gd name="T9" fmla="*/ 24 h 37"/>
                <a:gd name="T10" fmla="*/ 20 w 37"/>
                <a:gd name="T11" fmla="*/ 16 h 37"/>
                <a:gd name="T12" fmla="*/ 21 w 37"/>
                <a:gd name="T13" fmla="*/ 12 h 37"/>
                <a:gd name="T14" fmla="*/ 24 w 37"/>
                <a:gd name="T15" fmla="*/ 8 h 37"/>
                <a:gd name="T16" fmla="*/ 23 w 37"/>
                <a:gd name="T17" fmla="*/ 12 h 37"/>
                <a:gd name="T18" fmla="*/ 20 w 37"/>
                <a:gd name="T19" fmla="*/ 16 h 37"/>
                <a:gd name="T20" fmla="*/ 19 w 37"/>
                <a:gd name="T21" fmla="*/ 19 h 37"/>
                <a:gd name="T22" fmla="*/ 18 w 37"/>
                <a:gd name="T23" fmla="*/ 18 h 37"/>
                <a:gd name="T24" fmla="*/ 19 w 37"/>
                <a:gd name="T25" fmla="*/ 17 h 37"/>
                <a:gd name="T26" fmla="*/ 20 w 37"/>
                <a:gd name="T27" fmla="*/ 18 h 37"/>
                <a:gd name="T28" fmla="*/ 19 w 37"/>
                <a:gd name="T29" fmla="*/ 19 h 37"/>
                <a:gd name="T30" fmla="*/ 16 w 37"/>
                <a:gd name="T31" fmla="*/ 24 h 37"/>
                <a:gd name="T32" fmla="*/ 13 w 37"/>
                <a:gd name="T33" fmla="*/ 27 h 37"/>
                <a:gd name="T34" fmla="*/ 15 w 37"/>
                <a:gd name="T35" fmla="*/ 23 h 37"/>
                <a:gd name="T36" fmla="*/ 18 w 37"/>
                <a:gd name="T37" fmla="*/ 20 h 37"/>
                <a:gd name="T38" fmla="*/ 16 w 37"/>
                <a:gd name="T39" fmla="*/ 24 h 37"/>
                <a:gd name="T40" fmla="*/ 9 w 37"/>
                <a:gd name="T41" fmla="*/ 14 h 37"/>
                <a:gd name="T42" fmla="*/ 13 w 37"/>
                <a:gd name="T43" fmla="*/ 15 h 37"/>
                <a:gd name="T44" fmla="*/ 17 w 37"/>
                <a:gd name="T45" fmla="*/ 17 h 37"/>
                <a:gd name="T46" fmla="*/ 13 w 37"/>
                <a:gd name="T47" fmla="*/ 16 h 37"/>
                <a:gd name="T48" fmla="*/ 9 w 37"/>
                <a:gd name="T49" fmla="*/ 14 h 37"/>
                <a:gd name="T50" fmla="*/ 26 w 37"/>
                <a:gd name="T51" fmla="*/ 0 h 37"/>
                <a:gd name="T52" fmla="*/ 15 w 37"/>
                <a:gd name="T53" fmla="*/ 8 h 37"/>
                <a:gd name="T54" fmla="*/ 2 w 37"/>
                <a:gd name="T55" fmla="*/ 8 h 37"/>
                <a:gd name="T56" fmla="*/ 4 w 37"/>
                <a:gd name="T57" fmla="*/ 12 h 37"/>
                <a:gd name="T58" fmla="*/ 0 w 37"/>
                <a:gd name="T59" fmla="*/ 15 h 37"/>
                <a:gd name="T60" fmla="*/ 11 w 37"/>
                <a:gd name="T61" fmla="*/ 21 h 37"/>
                <a:gd name="T62" fmla="*/ 6 w 37"/>
                <a:gd name="T63" fmla="*/ 33 h 37"/>
                <a:gd name="T64" fmla="*/ 10 w 37"/>
                <a:gd name="T65" fmla="*/ 32 h 37"/>
                <a:gd name="T66" fmla="*/ 11 w 37"/>
                <a:gd name="T67" fmla="*/ 37 h 37"/>
                <a:gd name="T68" fmla="*/ 22 w 37"/>
                <a:gd name="T69" fmla="*/ 29 h 37"/>
                <a:gd name="T70" fmla="*/ 35 w 37"/>
                <a:gd name="T71" fmla="*/ 30 h 37"/>
                <a:gd name="T72" fmla="*/ 33 w 37"/>
                <a:gd name="T73" fmla="*/ 25 h 37"/>
                <a:gd name="T74" fmla="*/ 37 w 37"/>
                <a:gd name="T75" fmla="*/ 23 h 37"/>
                <a:gd name="T76" fmla="*/ 26 w 37"/>
                <a:gd name="T77" fmla="*/ 16 h 37"/>
                <a:gd name="T78" fmla="*/ 31 w 37"/>
                <a:gd name="T79" fmla="*/ 5 h 37"/>
                <a:gd name="T80" fmla="*/ 27 w 37"/>
                <a:gd name="T81" fmla="*/ 5 h 37"/>
                <a:gd name="T82" fmla="*/ 26 w 37"/>
                <a:gd name="T8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7">
                  <a:moveTo>
                    <a:pt x="29" y="24"/>
                  </a:moveTo>
                  <a:cubicBezTo>
                    <a:pt x="29" y="24"/>
                    <a:pt x="27" y="23"/>
                    <a:pt x="24" y="22"/>
                  </a:cubicBezTo>
                  <a:cubicBezTo>
                    <a:pt x="22" y="21"/>
                    <a:pt x="21" y="20"/>
                    <a:pt x="21" y="20"/>
                  </a:cubicBezTo>
                  <a:cubicBezTo>
                    <a:pt x="21" y="19"/>
                    <a:pt x="23" y="20"/>
                    <a:pt x="25" y="21"/>
                  </a:cubicBezTo>
                  <a:cubicBezTo>
                    <a:pt x="27" y="22"/>
                    <a:pt x="29" y="24"/>
                    <a:pt x="29" y="24"/>
                  </a:cubicBezTo>
                  <a:close/>
                  <a:moveTo>
                    <a:pt x="20" y="16"/>
                  </a:moveTo>
                  <a:cubicBezTo>
                    <a:pt x="19" y="16"/>
                    <a:pt x="20" y="14"/>
                    <a:pt x="21" y="12"/>
                  </a:cubicBezTo>
                  <a:cubicBezTo>
                    <a:pt x="22" y="9"/>
                    <a:pt x="24" y="8"/>
                    <a:pt x="24" y="8"/>
                  </a:cubicBezTo>
                  <a:cubicBezTo>
                    <a:pt x="24" y="8"/>
                    <a:pt x="24" y="10"/>
                    <a:pt x="23" y="12"/>
                  </a:cubicBezTo>
                  <a:cubicBezTo>
                    <a:pt x="21" y="14"/>
                    <a:pt x="20" y="16"/>
                    <a:pt x="20" y="16"/>
                  </a:cubicBezTo>
                  <a:close/>
                  <a:moveTo>
                    <a:pt x="19" y="19"/>
                  </a:moveTo>
                  <a:cubicBezTo>
                    <a:pt x="19" y="19"/>
                    <a:pt x="18" y="19"/>
                    <a:pt x="18" y="18"/>
                  </a:cubicBezTo>
                  <a:cubicBezTo>
                    <a:pt x="18" y="18"/>
                    <a:pt x="18" y="18"/>
                    <a:pt x="19" y="17"/>
                  </a:cubicBezTo>
                  <a:cubicBezTo>
                    <a:pt x="19" y="17"/>
                    <a:pt x="20" y="17"/>
                    <a:pt x="20" y="18"/>
                  </a:cubicBezTo>
                  <a:cubicBezTo>
                    <a:pt x="20" y="18"/>
                    <a:pt x="20" y="19"/>
                    <a:pt x="19" y="19"/>
                  </a:cubicBezTo>
                  <a:close/>
                  <a:moveTo>
                    <a:pt x="16" y="24"/>
                  </a:moveTo>
                  <a:cubicBezTo>
                    <a:pt x="15" y="26"/>
                    <a:pt x="13" y="27"/>
                    <a:pt x="13" y="27"/>
                  </a:cubicBezTo>
                  <a:cubicBezTo>
                    <a:pt x="13" y="27"/>
                    <a:pt x="13" y="25"/>
                    <a:pt x="15" y="23"/>
                  </a:cubicBezTo>
                  <a:cubicBezTo>
                    <a:pt x="16" y="21"/>
                    <a:pt x="18" y="20"/>
                    <a:pt x="18" y="20"/>
                  </a:cubicBezTo>
                  <a:cubicBezTo>
                    <a:pt x="18" y="20"/>
                    <a:pt x="18" y="22"/>
                    <a:pt x="16" y="24"/>
                  </a:cubicBezTo>
                  <a:close/>
                  <a:moveTo>
                    <a:pt x="9" y="14"/>
                  </a:moveTo>
                  <a:cubicBezTo>
                    <a:pt x="9" y="14"/>
                    <a:pt x="11" y="14"/>
                    <a:pt x="13" y="15"/>
                  </a:cubicBezTo>
                  <a:cubicBezTo>
                    <a:pt x="16" y="16"/>
                    <a:pt x="17" y="17"/>
                    <a:pt x="17" y="17"/>
                  </a:cubicBezTo>
                  <a:cubicBezTo>
                    <a:pt x="17" y="18"/>
                    <a:pt x="15" y="17"/>
                    <a:pt x="13" y="16"/>
                  </a:cubicBezTo>
                  <a:cubicBezTo>
                    <a:pt x="10" y="16"/>
                    <a:pt x="9" y="14"/>
                    <a:pt x="9" y="14"/>
                  </a:cubicBezTo>
                  <a:close/>
                  <a:moveTo>
                    <a:pt x="26" y="0"/>
                  </a:moveTo>
                  <a:cubicBezTo>
                    <a:pt x="26" y="0"/>
                    <a:pt x="18" y="2"/>
                    <a:pt x="15" y="8"/>
                  </a:cubicBezTo>
                  <a:cubicBezTo>
                    <a:pt x="10" y="4"/>
                    <a:pt x="2" y="8"/>
                    <a:pt x="2" y="8"/>
                  </a:cubicBezTo>
                  <a:cubicBezTo>
                    <a:pt x="2" y="10"/>
                    <a:pt x="4" y="12"/>
                    <a:pt x="4" y="12"/>
                  </a:cubicBezTo>
                  <a:cubicBezTo>
                    <a:pt x="2" y="13"/>
                    <a:pt x="0" y="15"/>
                    <a:pt x="0" y="15"/>
                  </a:cubicBezTo>
                  <a:cubicBezTo>
                    <a:pt x="3" y="20"/>
                    <a:pt x="9" y="21"/>
                    <a:pt x="11" y="21"/>
                  </a:cubicBezTo>
                  <a:cubicBezTo>
                    <a:pt x="9" y="23"/>
                    <a:pt x="5" y="27"/>
                    <a:pt x="6" y="33"/>
                  </a:cubicBezTo>
                  <a:cubicBezTo>
                    <a:pt x="6" y="33"/>
                    <a:pt x="8" y="33"/>
                    <a:pt x="10" y="32"/>
                  </a:cubicBezTo>
                  <a:cubicBezTo>
                    <a:pt x="10" y="32"/>
                    <a:pt x="10" y="35"/>
                    <a:pt x="11" y="37"/>
                  </a:cubicBezTo>
                  <a:cubicBezTo>
                    <a:pt x="11" y="37"/>
                    <a:pt x="20" y="35"/>
                    <a:pt x="22" y="29"/>
                  </a:cubicBezTo>
                  <a:cubicBezTo>
                    <a:pt x="27" y="33"/>
                    <a:pt x="35" y="30"/>
                    <a:pt x="35" y="30"/>
                  </a:cubicBezTo>
                  <a:cubicBezTo>
                    <a:pt x="35" y="28"/>
                    <a:pt x="33" y="25"/>
                    <a:pt x="33" y="25"/>
                  </a:cubicBezTo>
                  <a:cubicBezTo>
                    <a:pt x="35" y="24"/>
                    <a:pt x="37" y="23"/>
                    <a:pt x="37" y="23"/>
                  </a:cubicBezTo>
                  <a:cubicBezTo>
                    <a:pt x="34" y="18"/>
                    <a:pt x="29" y="17"/>
                    <a:pt x="26" y="16"/>
                  </a:cubicBezTo>
                  <a:cubicBezTo>
                    <a:pt x="28" y="15"/>
                    <a:pt x="32" y="11"/>
                    <a:pt x="31" y="5"/>
                  </a:cubicBezTo>
                  <a:cubicBezTo>
                    <a:pt x="31" y="5"/>
                    <a:pt x="29" y="5"/>
                    <a:pt x="27" y="5"/>
                  </a:cubicBezTo>
                  <a:cubicBezTo>
                    <a:pt x="27" y="5"/>
                    <a:pt x="27" y="2"/>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342">
              <a:extLst>
                <a:ext uri="{FF2B5EF4-FFF2-40B4-BE49-F238E27FC236}">
                  <a16:creationId xmlns:a16="http://schemas.microsoft.com/office/drawing/2014/main" id="{7521A0AF-67A1-4941-B3D6-67FE95DFD40A}"/>
                </a:ext>
              </a:extLst>
            </p:cNvPr>
            <p:cNvSpPr>
              <a:spLocks noEditPoints="1"/>
            </p:cNvSpPr>
            <p:nvPr/>
          </p:nvSpPr>
          <p:spPr bwMode="auto">
            <a:xfrm>
              <a:off x="2693132" y="2639198"/>
              <a:ext cx="160587" cy="141317"/>
            </a:xfrm>
            <a:custGeom>
              <a:avLst/>
              <a:gdLst>
                <a:gd name="T0" fmla="*/ 27 w 55"/>
                <a:gd name="T1" fmla="*/ 25 h 53"/>
                <a:gd name="T2" fmla="*/ 36 w 55"/>
                <a:gd name="T3" fmla="*/ 36 h 53"/>
                <a:gd name="T4" fmla="*/ 27 w 55"/>
                <a:gd name="T5" fmla="*/ 26 h 53"/>
                <a:gd name="T6" fmla="*/ 29 w 55"/>
                <a:gd name="T7" fmla="*/ 42 h 53"/>
                <a:gd name="T8" fmla="*/ 30 w 55"/>
                <a:gd name="T9" fmla="*/ 45 h 53"/>
                <a:gd name="T10" fmla="*/ 29 w 55"/>
                <a:gd name="T11" fmla="*/ 42 h 53"/>
                <a:gd name="T12" fmla="*/ 20 w 55"/>
                <a:gd name="T13" fmla="*/ 38 h 53"/>
                <a:gd name="T14" fmla="*/ 25 w 55"/>
                <a:gd name="T15" fmla="*/ 26 h 53"/>
                <a:gd name="T16" fmla="*/ 11 w 55"/>
                <a:gd name="T17" fmla="*/ 37 h 53"/>
                <a:gd name="T18" fmla="*/ 9 w 55"/>
                <a:gd name="T19" fmla="*/ 34 h 53"/>
                <a:gd name="T20" fmla="*/ 25 w 55"/>
                <a:gd name="T21" fmla="*/ 25 h 53"/>
                <a:gd name="T22" fmla="*/ 12 w 55"/>
                <a:gd name="T23" fmla="*/ 22 h 53"/>
                <a:gd name="T24" fmla="*/ 12 w 55"/>
                <a:gd name="T25" fmla="*/ 14 h 53"/>
                <a:gd name="T26" fmla="*/ 10 w 55"/>
                <a:gd name="T27" fmla="*/ 13 h 53"/>
                <a:gd name="T28" fmla="*/ 13 w 55"/>
                <a:gd name="T29" fmla="*/ 14 h 53"/>
                <a:gd name="T30" fmla="*/ 26 w 55"/>
                <a:gd name="T31" fmla="*/ 24 h 53"/>
                <a:gd name="T32" fmla="*/ 25 w 55"/>
                <a:gd name="T33" fmla="*/ 13 h 53"/>
                <a:gd name="T34" fmla="*/ 36 w 55"/>
                <a:gd name="T35" fmla="*/ 10 h 53"/>
                <a:gd name="T36" fmla="*/ 36 w 55"/>
                <a:gd name="T37" fmla="*/ 8 h 53"/>
                <a:gd name="T38" fmla="*/ 38 w 55"/>
                <a:gd name="T39" fmla="*/ 10 h 53"/>
                <a:gd name="T40" fmla="*/ 27 w 55"/>
                <a:gd name="T41" fmla="*/ 25 h 53"/>
                <a:gd name="T42" fmla="*/ 39 w 55"/>
                <a:gd name="T43" fmla="*/ 16 h 53"/>
                <a:gd name="T44" fmla="*/ 28 w 55"/>
                <a:gd name="T45" fmla="*/ 25 h 53"/>
                <a:gd name="T46" fmla="*/ 46 w 55"/>
                <a:gd name="T47" fmla="*/ 28 h 53"/>
                <a:gd name="T48" fmla="*/ 45 w 55"/>
                <a:gd name="T49" fmla="*/ 32 h 53"/>
                <a:gd name="T50" fmla="*/ 54 w 55"/>
                <a:gd name="T51" fmla="*/ 27 h 53"/>
                <a:gd name="T52" fmla="*/ 48 w 55"/>
                <a:gd name="T53" fmla="*/ 9 h 53"/>
                <a:gd name="T54" fmla="*/ 26 w 55"/>
                <a:gd name="T55" fmla="*/ 10 h 53"/>
                <a:gd name="T56" fmla="*/ 14 w 55"/>
                <a:gd name="T57" fmla="*/ 4 h 53"/>
                <a:gd name="T58" fmla="*/ 9 w 55"/>
                <a:gd name="T59" fmla="*/ 23 h 53"/>
                <a:gd name="T60" fmla="*/ 14 w 55"/>
                <a:gd name="T61" fmla="*/ 44 h 53"/>
                <a:gd name="T62" fmla="*/ 18 w 55"/>
                <a:gd name="T63" fmla="*/ 43 h 53"/>
                <a:gd name="T64" fmla="*/ 40 w 55"/>
                <a:gd name="T65" fmla="*/ 40 h 53"/>
                <a:gd name="T66" fmla="*/ 45 w 55"/>
                <a:gd name="T67" fmla="*/ 3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53">
                  <a:moveTo>
                    <a:pt x="44" y="30"/>
                  </a:moveTo>
                  <a:cubicBezTo>
                    <a:pt x="27" y="25"/>
                    <a:pt x="27" y="25"/>
                    <a:pt x="27" y="25"/>
                  </a:cubicBezTo>
                  <a:cubicBezTo>
                    <a:pt x="36" y="36"/>
                    <a:pt x="36" y="36"/>
                    <a:pt x="36" y="36"/>
                  </a:cubicBezTo>
                  <a:cubicBezTo>
                    <a:pt x="36" y="36"/>
                    <a:pt x="36" y="36"/>
                    <a:pt x="36" y="36"/>
                  </a:cubicBezTo>
                  <a:cubicBezTo>
                    <a:pt x="27" y="26"/>
                    <a:pt x="27" y="26"/>
                    <a:pt x="27" y="26"/>
                  </a:cubicBezTo>
                  <a:cubicBezTo>
                    <a:pt x="27" y="26"/>
                    <a:pt x="27" y="26"/>
                    <a:pt x="27" y="26"/>
                  </a:cubicBezTo>
                  <a:cubicBezTo>
                    <a:pt x="27" y="26"/>
                    <a:pt x="27" y="26"/>
                    <a:pt x="27" y="26"/>
                  </a:cubicBezTo>
                  <a:cubicBezTo>
                    <a:pt x="29" y="42"/>
                    <a:pt x="29" y="42"/>
                    <a:pt x="29" y="42"/>
                  </a:cubicBezTo>
                  <a:cubicBezTo>
                    <a:pt x="30" y="42"/>
                    <a:pt x="31" y="43"/>
                    <a:pt x="31" y="43"/>
                  </a:cubicBezTo>
                  <a:cubicBezTo>
                    <a:pt x="31" y="44"/>
                    <a:pt x="31" y="45"/>
                    <a:pt x="30" y="45"/>
                  </a:cubicBezTo>
                  <a:cubicBezTo>
                    <a:pt x="29" y="46"/>
                    <a:pt x="28" y="45"/>
                    <a:pt x="28" y="44"/>
                  </a:cubicBezTo>
                  <a:cubicBezTo>
                    <a:pt x="28" y="43"/>
                    <a:pt x="28" y="43"/>
                    <a:pt x="29" y="42"/>
                  </a:cubicBezTo>
                  <a:cubicBezTo>
                    <a:pt x="26" y="26"/>
                    <a:pt x="26" y="26"/>
                    <a:pt x="26" y="26"/>
                  </a:cubicBezTo>
                  <a:cubicBezTo>
                    <a:pt x="20" y="38"/>
                    <a:pt x="20" y="38"/>
                    <a:pt x="20" y="38"/>
                  </a:cubicBezTo>
                  <a:cubicBezTo>
                    <a:pt x="20" y="38"/>
                    <a:pt x="20" y="38"/>
                    <a:pt x="20" y="38"/>
                  </a:cubicBezTo>
                  <a:cubicBezTo>
                    <a:pt x="25" y="26"/>
                    <a:pt x="25" y="26"/>
                    <a:pt x="25" y="26"/>
                  </a:cubicBezTo>
                  <a:cubicBezTo>
                    <a:pt x="12" y="35"/>
                    <a:pt x="12" y="35"/>
                    <a:pt x="12" y="35"/>
                  </a:cubicBezTo>
                  <a:cubicBezTo>
                    <a:pt x="12" y="36"/>
                    <a:pt x="12" y="36"/>
                    <a:pt x="11" y="37"/>
                  </a:cubicBezTo>
                  <a:cubicBezTo>
                    <a:pt x="10" y="37"/>
                    <a:pt x="9" y="37"/>
                    <a:pt x="9" y="36"/>
                  </a:cubicBezTo>
                  <a:cubicBezTo>
                    <a:pt x="8" y="36"/>
                    <a:pt x="8" y="35"/>
                    <a:pt x="9" y="34"/>
                  </a:cubicBezTo>
                  <a:cubicBezTo>
                    <a:pt x="10" y="34"/>
                    <a:pt x="11" y="34"/>
                    <a:pt x="11" y="34"/>
                  </a:cubicBezTo>
                  <a:cubicBezTo>
                    <a:pt x="25" y="25"/>
                    <a:pt x="25" y="25"/>
                    <a:pt x="25" y="25"/>
                  </a:cubicBezTo>
                  <a:cubicBezTo>
                    <a:pt x="12" y="22"/>
                    <a:pt x="12" y="22"/>
                    <a:pt x="12" y="22"/>
                  </a:cubicBezTo>
                  <a:cubicBezTo>
                    <a:pt x="12" y="22"/>
                    <a:pt x="12" y="22"/>
                    <a:pt x="12" y="22"/>
                  </a:cubicBezTo>
                  <a:cubicBezTo>
                    <a:pt x="26" y="25"/>
                    <a:pt x="26" y="25"/>
                    <a:pt x="26" y="25"/>
                  </a:cubicBezTo>
                  <a:cubicBezTo>
                    <a:pt x="12" y="14"/>
                    <a:pt x="12" y="14"/>
                    <a:pt x="12" y="14"/>
                  </a:cubicBezTo>
                  <a:cubicBezTo>
                    <a:pt x="12" y="15"/>
                    <a:pt x="11" y="15"/>
                    <a:pt x="11" y="15"/>
                  </a:cubicBezTo>
                  <a:cubicBezTo>
                    <a:pt x="10" y="14"/>
                    <a:pt x="9" y="14"/>
                    <a:pt x="10" y="13"/>
                  </a:cubicBezTo>
                  <a:cubicBezTo>
                    <a:pt x="10" y="12"/>
                    <a:pt x="11" y="11"/>
                    <a:pt x="12" y="12"/>
                  </a:cubicBezTo>
                  <a:cubicBezTo>
                    <a:pt x="13" y="12"/>
                    <a:pt x="13" y="13"/>
                    <a:pt x="13" y="14"/>
                  </a:cubicBezTo>
                  <a:cubicBezTo>
                    <a:pt x="13" y="14"/>
                    <a:pt x="13" y="14"/>
                    <a:pt x="13" y="14"/>
                  </a:cubicBezTo>
                  <a:cubicBezTo>
                    <a:pt x="26" y="24"/>
                    <a:pt x="26" y="24"/>
                    <a:pt x="26" y="24"/>
                  </a:cubicBezTo>
                  <a:cubicBezTo>
                    <a:pt x="24" y="13"/>
                    <a:pt x="24" y="13"/>
                    <a:pt x="24" y="13"/>
                  </a:cubicBezTo>
                  <a:cubicBezTo>
                    <a:pt x="25" y="13"/>
                    <a:pt x="25" y="13"/>
                    <a:pt x="25" y="13"/>
                  </a:cubicBezTo>
                  <a:cubicBezTo>
                    <a:pt x="27" y="24"/>
                    <a:pt x="27" y="24"/>
                    <a:pt x="27" y="24"/>
                  </a:cubicBezTo>
                  <a:cubicBezTo>
                    <a:pt x="36" y="10"/>
                    <a:pt x="36" y="10"/>
                    <a:pt x="36" y="10"/>
                  </a:cubicBezTo>
                  <a:cubicBezTo>
                    <a:pt x="36" y="10"/>
                    <a:pt x="36" y="10"/>
                    <a:pt x="36" y="10"/>
                  </a:cubicBezTo>
                  <a:cubicBezTo>
                    <a:pt x="35" y="9"/>
                    <a:pt x="35" y="8"/>
                    <a:pt x="36" y="8"/>
                  </a:cubicBezTo>
                  <a:cubicBezTo>
                    <a:pt x="37" y="7"/>
                    <a:pt x="38" y="7"/>
                    <a:pt x="39" y="8"/>
                  </a:cubicBezTo>
                  <a:cubicBezTo>
                    <a:pt x="39" y="9"/>
                    <a:pt x="39" y="10"/>
                    <a:pt x="38" y="10"/>
                  </a:cubicBezTo>
                  <a:cubicBezTo>
                    <a:pt x="38" y="11"/>
                    <a:pt x="37" y="11"/>
                    <a:pt x="37" y="11"/>
                  </a:cubicBezTo>
                  <a:cubicBezTo>
                    <a:pt x="27" y="25"/>
                    <a:pt x="27" y="25"/>
                    <a:pt x="27" y="25"/>
                  </a:cubicBezTo>
                  <a:cubicBezTo>
                    <a:pt x="27" y="25"/>
                    <a:pt x="27" y="25"/>
                    <a:pt x="27" y="25"/>
                  </a:cubicBezTo>
                  <a:cubicBezTo>
                    <a:pt x="39" y="16"/>
                    <a:pt x="39" y="16"/>
                    <a:pt x="39" y="16"/>
                  </a:cubicBezTo>
                  <a:cubicBezTo>
                    <a:pt x="39" y="16"/>
                    <a:pt x="39" y="16"/>
                    <a:pt x="39" y="16"/>
                  </a:cubicBezTo>
                  <a:cubicBezTo>
                    <a:pt x="28" y="25"/>
                    <a:pt x="28" y="25"/>
                    <a:pt x="28" y="25"/>
                  </a:cubicBezTo>
                  <a:cubicBezTo>
                    <a:pt x="44" y="29"/>
                    <a:pt x="44" y="29"/>
                    <a:pt x="44" y="29"/>
                  </a:cubicBezTo>
                  <a:cubicBezTo>
                    <a:pt x="44" y="28"/>
                    <a:pt x="45" y="28"/>
                    <a:pt x="46" y="28"/>
                  </a:cubicBezTo>
                  <a:cubicBezTo>
                    <a:pt x="47" y="29"/>
                    <a:pt x="47" y="30"/>
                    <a:pt x="47" y="30"/>
                  </a:cubicBezTo>
                  <a:cubicBezTo>
                    <a:pt x="47" y="31"/>
                    <a:pt x="46" y="32"/>
                    <a:pt x="45" y="32"/>
                  </a:cubicBezTo>
                  <a:cubicBezTo>
                    <a:pt x="44" y="31"/>
                    <a:pt x="44" y="31"/>
                    <a:pt x="44" y="30"/>
                  </a:cubicBezTo>
                  <a:close/>
                  <a:moveTo>
                    <a:pt x="54" y="27"/>
                  </a:moveTo>
                  <a:cubicBezTo>
                    <a:pt x="54" y="22"/>
                    <a:pt x="50" y="18"/>
                    <a:pt x="45" y="18"/>
                  </a:cubicBezTo>
                  <a:cubicBezTo>
                    <a:pt x="47" y="16"/>
                    <a:pt x="48" y="12"/>
                    <a:pt x="48" y="9"/>
                  </a:cubicBezTo>
                  <a:cubicBezTo>
                    <a:pt x="47" y="3"/>
                    <a:pt x="41" y="0"/>
                    <a:pt x="35" y="0"/>
                  </a:cubicBezTo>
                  <a:cubicBezTo>
                    <a:pt x="30" y="1"/>
                    <a:pt x="26" y="5"/>
                    <a:pt x="26" y="10"/>
                  </a:cubicBezTo>
                  <a:cubicBezTo>
                    <a:pt x="26" y="10"/>
                    <a:pt x="26" y="10"/>
                    <a:pt x="26" y="10"/>
                  </a:cubicBezTo>
                  <a:cubicBezTo>
                    <a:pt x="24" y="6"/>
                    <a:pt x="19" y="3"/>
                    <a:pt x="14" y="4"/>
                  </a:cubicBezTo>
                  <a:cubicBezTo>
                    <a:pt x="7" y="5"/>
                    <a:pt x="3" y="10"/>
                    <a:pt x="4" y="16"/>
                  </a:cubicBezTo>
                  <a:cubicBezTo>
                    <a:pt x="5" y="19"/>
                    <a:pt x="7" y="22"/>
                    <a:pt x="9" y="23"/>
                  </a:cubicBezTo>
                  <a:cubicBezTo>
                    <a:pt x="4" y="25"/>
                    <a:pt x="0" y="30"/>
                    <a:pt x="1" y="35"/>
                  </a:cubicBezTo>
                  <a:cubicBezTo>
                    <a:pt x="2" y="41"/>
                    <a:pt x="7" y="45"/>
                    <a:pt x="14" y="44"/>
                  </a:cubicBezTo>
                  <a:cubicBezTo>
                    <a:pt x="15" y="44"/>
                    <a:pt x="16" y="43"/>
                    <a:pt x="18" y="42"/>
                  </a:cubicBezTo>
                  <a:cubicBezTo>
                    <a:pt x="18" y="43"/>
                    <a:pt x="18" y="43"/>
                    <a:pt x="18" y="43"/>
                  </a:cubicBezTo>
                  <a:cubicBezTo>
                    <a:pt x="19" y="49"/>
                    <a:pt x="24" y="53"/>
                    <a:pt x="30" y="52"/>
                  </a:cubicBezTo>
                  <a:cubicBezTo>
                    <a:pt x="37" y="51"/>
                    <a:pt x="41" y="45"/>
                    <a:pt x="40" y="40"/>
                  </a:cubicBezTo>
                  <a:cubicBezTo>
                    <a:pt x="40" y="39"/>
                    <a:pt x="40" y="39"/>
                    <a:pt x="40" y="38"/>
                  </a:cubicBezTo>
                  <a:cubicBezTo>
                    <a:pt x="41" y="39"/>
                    <a:pt x="43" y="39"/>
                    <a:pt x="45" y="39"/>
                  </a:cubicBezTo>
                  <a:cubicBezTo>
                    <a:pt x="51" y="38"/>
                    <a:pt x="55" y="32"/>
                    <a:pt x="54"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343">
              <a:extLst>
                <a:ext uri="{FF2B5EF4-FFF2-40B4-BE49-F238E27FC236}">
                  <a16:creationId xmlns:a16="http://schemas.microsoft.com/office/drawing/2014/main" id="{C97C8A11-6EE3-4F83-85C3-00F05E61EBD5}"/>
                </a:ext>
              </a:extLst>
            </p:cNvPr>
            <p:cNvSpPr>
              <a:spLocks noEditPoints="1"/>
            </p:cNvSpPr>
            <p:nvPr/>
          </p:nvSpPr>
          <p:spPr bwMode="auto">
            <a:xfrm>
              <a:off x="3521761" y="1524723"/>
              <a:ext cx="77082" cy="67448"/>
            </a:xfrm>
            <a:custGeom>
              <a:avLst/>
              <a:gdLst>
                <a:gd name="T0" fmla="*/ 22 w 27"/>
                <a:gd name="T1" fmla="*/ 12 h 25"/>
                <a:gd name="T2" fmla="*/ 19 w 27"/>
                <a:gd name="T3" fmla="*/ 17 h 25"/>
                <a:gd name="T4" fmla="*/ 13 w 27"/>
                <a:gd name="T5" fmla="*/ 13 h 25"/>
                <a:gd name="T6" fmla="*/ 18 w 27"/>
                <a:gd name="T7" fmla="*/ 21 h 25"/>
                <a:gd name="T8" fmla="*/ 16 w 27"/>
                <a:gd name="T9" fmla="*/ 22 h 25"/>
                <a:gd name="T10" fmla="*/ 17 w 27"/>
                <a:gd name="T11" fmla="*/ 21 h 25"/>
                <a:gd name="T12" fmla="*/ 11 w 27"/>
                <a:gd name="T13" fmla="*/ 18 h 25"/>
                <a:gd name="T14" fmla="*/ 13 w 27"/>
                <a:gd name="T15" fmla="*/ 13 h 25"/>
                <a:gd name="T16" fmla="*/ 6 w 27"/>
                <a:gd name="T17" fmla="*/ 17 h 25"/>
                <a:gd name="T18" fmla="*/ 4 w 27"/>
                <a:gd name="T19" fmla="*/ 17 h 25"/>
                <a:gd name="T20" fmla="*/ 6 w 27"/>
                <a:gd name="T21" fmla="*/ 17 h 25"/>
                <a:gd name="T22" fmla="*/ 13 w 27"/>
                <a:gd name="T23" fmla="*/ 13 h 25"/>
                <a:gd name="T24" fmla="*/ 6 w 27"/>
                <a:gd name="T25" fmla="*/ 14 h 25"/>
                <a:gd name="T26" fmla="*/ 7 w 27"/>
                <a:gd name="T27" fmla="*/ 7 h 25"/>
                <a:gd name="T28" fmla="*/ 6 w 27"/>
                <a:gd name="T29" fmla="*/ 6 h 25"/>
                <a:gd name="T30" fmla="*/ 7 w 27"/>
                <a:gd name="T31" fmla="*/ 7 h 25"/>
                <a:gd name="T32" fmla="*/ 11 w 27"/>
                <a:gd name="T33" fmla="*/ 6 h 25"/>
                <a:gd name="T34" fmla="*/ 13 w 27"/>
                <a:gd name="T35" fmla="*/ 13 h 25"/>
                <a:gd name="T36" fmla="*/ 13 w 27"/>
                <a:gd name="T37" fmla="*/ 12 h 25"/>
                <a:gd name="T38" fmla="*/ 15 w 27"/>
                <a:gd name="T39" fmla="*/ 4 h 25"/>
                <a:gd name="T40" fmla="*/ 17 w 27"/>
                <a:gd name="T41" fmla="*/ 5 h 25"/>
                <a:gd name="T42" fmla="*/ 14 w 27"/>
                <a:gd name="T43" fmla="*/ 13 h 25"/>
                <a:gd name="T44" fmla="*/ 19 w 27"/>
                <a:gd name="T45" fmla="*/ 9 h 25"/>
                <a:gd name="T46" fmla="*/ 21 w 27"/>
                <a:gd name="T47" fmla="*/ 12 h 25"/>
                <a:gd name="T48" fmla="*/ 23 w 27"/>
                <a:gd name="T49" fmla="*/ 12 h 25"/>
                <a:gd name="T50" fmla="*/ 23 w 27"/>
                <a:gd name="T51" fmla="*/ 8 h 25"/>
                <a:gd name="T52" fmla="*/ 21 w 27"/>
                <a:gd name="T53" fmla="*/ 7 h 25"/>
                <a:gd name="T54" fmla="*/ 11 w 27"/>
                <a:gd name="T55" fmla="*/ 4 h 25"/>
                <a:gd name="T56" fmla="*/ 8 w 27"/>
                <a:gd name="T57" fmla="*/ 3 h 25"/>
                <a:gd name="T58" fmla="*/ 4 w 27"/>
                <a:gd name="T59" fmla="*/ 12 h 25"/>
                <a:gd name="T60" fmla="*/ 4 w 27"/>
                <a:gd name="T61" fmla="*/ 21 h 25"/>
                <a:gd name="T62" fmla="*/ 10 w 27"/>
                <a:gd name="T63" fmla="*/ 19 h 25"/>
                <a:gd name="T64" fmla="*/ 21 w 27"/>
                <a:gd name="T65" fmla="*/ 21 h 25"/>
                <a:gd name="T66" fmla="*/ 26 w 27"/>
                <a:gd name="T6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22" y="13"/>
                  </a:moveTo>
                  <a:cubicBezTo>
                    <a:pt x="22" y="13"/>
                    <a:pt x="22" y="12"/>
                    <a:pt x="22" y="12"/>
                  </a:cubicBezTo>
                  <a:cubicBezTo>
                    <a:pt x="14" y="13"/>
                    <a:pt x="14" y="13"/>
                    <a:pt x="14" y="13"/>
                  </a:cubicBezTo>
                  <a:cubicBezTo>
                    <a:pt x="19" y="17"/>
                    <a:pt x="19" y="17"/>
                    <a:pt x="19" y="17"/>
                  </a:cubicBezTo>
                  <a:cubicBezTo>
                    <a:pt x="19" y="17"/>
                    <a:pt x="19" y="17"/>
                    <a:pt x="19" y="17"/>
                  </a:cubicBezTo>
                  <a:cubicBezTo>
                    <a:pt x="13" y="13"/>
                    <a:pt x="13" y="13"/>
                    <a:pt x="13" y="13"/>
                  </a:cubicBezTo>
                  <a:cubicBezTo>
                    <a:pt x="17" y="20"/>
                    <a:pt x="17" y="20"/>
                    <a:pt x="17" y="20"/>
                  </a:cubicBezTo>
                  <a:cubicBezTo>
                    <a:pt x="17" y="20"/>
                    <a:pt x="17" y="20"/>
                    <a:pt x="18" y="21"/>
                  </a:cubicBezTo>
                  <a:cubicBezTo>
                    <a:pt x="18" y="21"/>
                    <a:pt x="18" y="21"/>
                    <a:pt x="18" y="22"/>
                  </a:cubicBezTo>
                  <a:cubicBezTo>
                    <a:pt x="17" y="22"/>
                    <a:pt x="17" y="22"/>
                    <a:pt x="16" y="22"/>
                  </a:cubicBezTo>
                  <a:cubicBezTo>
                    <a:pt x="16" y="21"/>
                    <a:pt x="16" y="21"/>
                    <a:pt x="16" y="21"/>
                  </a:cubicBezTo>
                  <a:cubicBezTo>
                    <a:pt x="16" y="21"/>
                    <a:pt x="16" y="21"/>
                    <a:pt x="17" y="21"/>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6"/>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7"/>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1"/>
                    <a:pt x="22" y="11"/>
                    <a:pt x="22" y="11"/>
                  </a:cubicBezTo>
                  <a:cubicBezTo>
                    <a:pt x="23" y="11"/>
                    <a:pt x="23" y="11"/>
                    <a:pt x="23" y="12"/>
                  </a:cubicBezTo>
                  <a:cubicBezTo>
                    <a:pt x="23" y="12"/>
                    <a:pt x="23" y="13"/>
                    <a:pt x="22" y="13"/>
                  </a:cubicBezTo>
                  <a:close/>
                  <a:moveTo>
                    <a:pt x="23" y="8"/>
                  </a:move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5" y="2"/>
                    <a:pt x="3" y="3"/>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1"/>
                  </a:cubicBezTo>
                  <a:cubicBezTo>
                    <a:pt x="21" y="20"/>
                    <a:pt x="21" y="18"/>
                    <a:pt x="20" y="17"/>
                  </a:cubicBezTo>
                  <a:cubicBezTo>
                    <a:pt x="23" y="18"/>
                    <a:pt x="25" y="16"/>
                    <a:pt x="26" y="14"/>
                  </a:cubicBezTo>
                  <a:cubicBezTo>
                    <a:pt x="27" y="11"/>
                    <a:pt x="25"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344">
              <a:extLst>
                <a:ext uri="{FF2B5EF4-FFF2-40B4-BE49-F238E27FC236}">
                  <a16:creationId xmlns:a16="http://schemas.microsoft.com/office/drawing/2014/main" id="{CD62CED8-9702-4BB7-863F-22A2DBCE1D5E}"/>
                </a:ext>
              </a:extLst>
            </p:cNvPr>
            <p:cNvSpPr>
              <a:spLocks noEditPoints="1"/>
            </p:cNvSpPr>
            <p:nvPr/>
          </p:nvSpPr>
          <p:spPr bwMode="auto">
            <a:xfrm>
              <a:off x="5198289" y="574048"/>
              <a:ext cx="80295" cy="67448"/>
            </a:xfrm>
            <a:custGeom>
              <a:avLst/>
              <a:gdLst>
                <a:gd name="T0" fmla="*/ 22 w 27"/>
                <a:gd name="T1" fmla="*/ 12 h 26"/>
                <a:gd name="T2" fmla="*/ 19 w 27"/>
                <a:gd name="T3" fmla="*/ 17 h 26"/>
                <a:gd name="T4" fmla="*/ 14 w 27"/>
                <a:gd name="T5" fmla="*/ 13 h 26"/>
                <a:gd name="T6" fmla="*/ 17 w 27"/>
                <a:gd name="T7" fmla="*/ 21 h 26"/>
                <a:gd name="T8" fmla="*/ 18 w 27"/>
                <a:gd name="T9" fmla="*/ 22 h 26"/>
                <a:gd name="T10" fmla="*/ 17 w 27"/>
                <a:gd name="T11" fmla="*/ 21 h 26"/>
                <a:gd name="T12" fmla="*/ 13 w 27"/>
                <a:gd name="T13" fmla="*/ 13 h 26"/>
                <a:gd name="T14" fmla="*/ 11 w 27"/>
                <a:gd name="T15" fmla="*/ 19 h 26"/>
                <a:gd name="T16" fmla="*/ 6 w 27"/>
                <a:gd name="T17" fmla="*/ 17 h 26"/>
                <a:gd name="T18" fmla="*/ 6 w 27"/>
                <a:gd name="T19" fmla="*/ 18 h 26"/>
                <a:gd name="T20" fmla="*/ 5 w 27"/>
                <a:gd name="T21" fmla="*/ 17 h 26"/>
                <a:gd name="T22" fmla="*/ 13 w 27"/>
                <a:gd name="T23" fmla="*/ 13 h 26"/>
                <a:gd name="T24" fmla="*/ 6 w 27"/>
                <a:gd name="T25" fmla="*/ 14 h 26"/>
                <a:gd name="T26" fmla="*/ 13 w 27"/>
                <a:gd name="T27" fmla="*/ 13 h 26"/>
                <a:gd name="T28" fmla="*/ 6 w 27"/>
                <a:gd name="T29" fmla="*/ 7 h 26"/>
                <a:gd name="T30" fmla="*/ 7 w 27"/>
                <a:gd name="T31" fmla="*/ 6 h 26"/>
                <a:gd name="T32" fmla="*/ 13 w 27"/>
                <a:gd name="T33" fmla="*/ 13 h 26"/>
                <a:gd name="T34" fmla="*/ 12 w 27"/>
                <a:gd name="T35" fmla="*/ 6 h 26"/>
                <a:gd name="T36" fmla="*/ 13 w 27"/>
                <a:gd name="T37" fmla="*/ 12 h 26"/>
                <a:gd name="T38" fmla="*/ 16 w 27"/>
                <a:gd name="T39" fmla="*/ 5 h 26"/>
                <a:gd name="T40" fmla="*/ 16 w 27"/>
                <a:gd name="T41" fmla="*/ 4 h 26"/>
                <a:gd name="T42" fmla="*/ 16 w 27"/>
                <a:gd name="T43" fmla="*/ 5 h 26"/>
                <a:gd name="T44" fmla="*/ 19 w 27"/>
                <a:gd name="T45" fmla="*/ 9 h 26"/>
                <a:gd name="T46" fmla="*/ 14 w 27"/>
                <a:gd name="T47" fmla="*/ 13 h 26"/>
                <a:gd name="T48" fmla="*/ 22 w 27"/>
                <a:gd name="T49" fmla="*/ 11 h 26"/>
                <a:gd name="T50" fmla="*/ 23 w 27"/>
                <a:gd name="T51" fmla="*/ 13 h 26"/>
                <a:gd name="T52" fmla="*/ 21 w 27"/>
                <a:gd name="T53" fmla="*/ 8 h 26"/>
                <a:gd name="T54" fmla="*/ 17 w 27"/>
                <a:gd name="T55" fmla="*/ 1 h 26"/>
                <a:gd name="T56" fmla="*/ 11 w 27"/>
                <a:gd name="T57" fmla="*/ 5 h 26"/>
                <a:gd name="T58" fmla="*/ 2 w 27"/>
                <a:gd name="T59" fmla="*/ 6 h 26"/>
                <a:gd name="T60" fmla="*/ 1 w 27"/>
                <a:gd name="T61" fmla="*/ 15 h 26"/>
                <a:gd name="T62" fmla="*/ 11 w 27"/>
                <a:gd name="T63" fmla="*/ 20 h 26"/>
                <a:gd name="T64" fmla="*/ 21 w 27"/>
                <a:gd name="T65" fmla="*/ 22 h 26"/>
                <a:gd name="T66" fmla="*/ 26 w 27"/>
                <a:gd name="T6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3" y="13"/>
                  </a:moveTo>
                  <a:cubicBezTo>
                    <a:pt x="22" y="13"/>
                    <a:pt x="22" y="13"/>
                    <a:pt x="22" y="12"/>
                  </a:cubicBezTo>
                  <a:cubicBezTo>
                    <a:pt x="14" y="13"/>
                    <a:pt x="14" y="13"/>
                    <a:pt x="14" y="13"/>
                  </a:cubicBezTo>
                  <a:cubicBezTo>
                    <a:pt x="19" y="17"/>
                    <a:pt x="19" y="17"/>
                    <a:pt x="19" y="17"/>
                  </a:cubicBezTo>
                  <a:cubicBezTo>
                    <a:pt x="19" y="18"/>
                    <a:pt x="19" y="18"/>
                    <a:pt x="19" y="18"/>
                  </a:cubicBezTo>
                  <a:cubicBezTo>
                    <a:pt x="14" y="13"/>
                    <a:pt x="14" y="13"/>
                    <a:pt x="14" y="13"/>
                  </a:cubicBezTo>
                  <a:cubicBezTo>
                    <a:pt x="14" y="13"/>
                    <a:pt x="14" y="13"/>
                    <a:pt x="14" y="13"/>
                  </a:cubicBezTo>
                  <a:cubicBezTo>
                    <a:pt x="17" y="21"/>
                    <a:pt x="17" y="21"/>
                    <a:pt x="17" y="21"/>
                  </a:cubicBezTo>
                  <a:cubicBezTo>
                    <a:pt x="17" y="21"/>
                    <a:pt x="18" y="21"/>
                    <a:pt x="18" y="21"/>
                  </a:cubicBezTo>
                  <a:cubicBezTo>
                    <a:pt x="18" y="21"/>
                    <a:pt x="18" y="22"/>
                    <a:pt x="18" y="22"/>
                  </a:cubicBezTo>
                  <a:cubicBezTo>
                    <a:pt x="18" y="22"/>
                    <a:pt x="17" y="22"/>
                    <a:pt x="17" y="22"/>
                  </a:cubicBezTo>
                  <a:cubicBezTo>
                    <a:pt x="16" y="22"/>
                    <a:pt x="16" y="21"/>
                    <a:pt x="17" y="21"/>
                  </a:cubicBezTo>
                  <a:cubicBezTo>
                    <a:pt x="17" y="21"/>
                    <a:pt x="17" y="21"/>
                    <a:pt x="17" y="21"/>
                  </a:cubicBezTo>
                  <a:cubicBezTo>
                    <a:pt x="13" y="13"/>
                    <a:pt x="13" y="13"/>
                    <a:pt x="13" y="13"/>
                  </a:cubicBezTo>
                  <a:cubicBezTo>
                    <a:pt x="12" y="19"/>
                    <a:pt x="12" y="19"/>
                    <a:pt x="12" y="19"/>
                  </a:cubicBezTo>
                  <a:cubicBezTo>
                    <a:pt x="11" y="19"/>
                    <a:pt x="11" y="19"/>
                    <a:pt x="11" y="19"/>
                  </a:cubicBezTo>
                  <a:cubicBezTo>
                    <a:pt x="13" y="13"/>
                    <a:pt x="13" y="13"/>
                    <a:pt x="13" y="13"/>
                  </a:cubicBezTo>
                  <a:cubicBezTo>
                    <a:pt x="6" y="17"/>
                    <a:pt x="6" y="17"/>
                    <a:pt x="6" y="17"/>
                  </a:cubicBezTo>
                  <a:cubicBezTo>
                    <a:pt x="6" y="17"/>
                    <a:pt x="6" y="17"/>
                    <a:pt x="6" y="17"/>
                  </a:cubicBezTo>
                  <a:cubicBezTo>
                    <a:pt x="6" y="18"/>
                    <a:pt x="6" y="18"/>
                    <a:pt x="6" y="18"/>
                  </a:cubicBezTo>
                  <a:cubicBezTo>
                    <a:pt x="5" y="18"/>
                    <a:pt x="5" y="18"/>
                    <a:pt x="5" y="18"/>
                  </a:cubicBezTo>
                  <a:cubicBezTo>
                    <a:pt x="5" y="17"/>
                    <a:pt x="5" y="17"/>
                    <a:pt x="5" y="17"/>
                  </a:cubicBezTo>
                  <a:cubicBezTo>
                    <a:pt x="6"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3" y="13"/>
                    <a:pt x="13" y="13"/>
                    <a:pt x="13" y="13"/>
                  </a:cubicBezTo>
                  <a:cubicBezTo>
                    <a:pt x="7" y="8"/>
                    <a:pt x="7" y="8"/>
                    <a:pt x="7" y="8"/>
                  </a:cubicBezTo>
                  <a:cubicBezTo>
                    <a:pt x="7" y="8"/>
                    <a:pt x="6" y="8"/>
                    <a:pt x="6" y="7"/>
                  </a:cubicBezTo>
                  <a:cubicBezTo>
                    <a:pt x="6" y="7"/>
                    <a:pt x="6" y="7"/>
                    <a:pt x="6" y="6"/>
                  </a:cubicBezTo>
                  <a:cubicBezTo>
                    <a:pt x="6" y="6"/>
                    <a:pt x="7" y="6"/>
                    <a:pt x="7" y="6"/>
                  </a:cubicBezTo>
                  <a:cubicBezTo>
                    <a:pt x="7" y="7"/>
                    <a:pt x="7" y="7"/>
                    <a:pt x="7" y="7"/>
                  </a:cubicBezTo>
                  <a:cubicBezTo>
                    <a:pt x="13" y="13"/>
                    <a:pt x="13" y="13"/>
                    <a:pt x="13" y="13"/>
                  </a:cubicBezTo>
                  <a:cubicBezTo>
                    <a:pt x="12" y="7"/>
                    <a:pt x="12" y="7"/>
                    <a:pt x="12" y="7"/>
                  </a:cubicBezTo>
                  <a:cubicBezTo>
                    <a:pt x="12" y="6"/>
                    <a:pt x="12" y="6"/>
                    <a:pt x="12" y="6"/>
                  </a:cubicBezTo>
                  <a:cubicBezTo>
                    <a:pt x="13" y="13"/>
                    <a:pt x="13" y="13"/>
                    <a:pt x="13" y="13"/>
                  </a:cubicBezTo>
                  <a:cubicBezTo>
                    <a:pt x="13" y="12"/>
                    <a:pt x="13" y="12"/>
                    <a:pt x="13" y="12"/>
                  </a:cubicBezTo>
                  <a:cubicBezTo>
                    <a:pt x="14" y="12"/>
                    <a:pt x="14" y="12"/>
                    <a:pt x="14" y="12"/>
                  </a:cubicBezTo>
                  <a:cubicBezTo>
                    <a:pt x="16" y="5"/>
                    <a:pt x="16" y="5"/>
                    <a:pt x="16" y="5"/>
                  </a:cubicBezTo>
                  <a:cubicBezTo>
                    <a:pt x="16" y="5"/>
                    <a:pt x="15" y="5"/>
                    <a:pt x="15" y="4"/>
                  </a:cubicBezTo>
                  <a:cubicBezTo>
                    <a:pt x="16" y="4"/>
                    <a:pt x="16" y="4"/>
                    <a:pt x="16" y="4"/>
                  </a:cubicBezTo>
                  <a:cubicBezTo>
                    <a:pt x="17" y="4"/>
                    <a:pt x="17" y="4"/>
                    <a:pt x="17" y="5"/>
                  </a:cubicBezTo>
                  <a:cubicBezTo>
                    <a:pt x="17" y="5"/>
                    <a:pt x="17" y="5"/>
                    <a:pt x="16" y="5"/>
                  </a:cubicBezTo>
                  <a:cubicBezTo>
                    <a:pt x="14" y="13"/>
                    <a:pt x="14" y="13"/>
                    <a:pt x="14" y="13"/>
                  </a:cubicBezTo>
                  <a:cubicBezTo>
                    <a:pt x="19" y="9"/>
                    <a:pt x="19" y="9"/>
                    <a:pt x="19" y="9"/>
                  </a:cubicBezTo>
                  <a:cubicBezTo>
                    <a:pt x="19" y="9"/>
                    <a:pt x="19" y="9"/>
                    <a:pt x="19" y="9"/>
                  </a:cubicBezTo>
                  <a:cubicBezTo>
                    <a:pt x="14" y="13"/>
                    <a:pt x="14" y="13"/>
                    <a:pt x="14" y="13"/>
                  </a:cubicBezTo>
                  <a:cubicBezTo>
                    <a:pt x="22" y="12"/>
                    <a:pt x="22" y="12"/>
                    <a:pt x="22" y="12"/>
                  </a:cubicBezTo>
                  <a:cubicBezTo>
                    <a:pt x="22" y="12"/>
                    <a:pt x="22" y="11"/>
                    <a:pt x="22" y="11"/>
                  </a:cubicBezTo>
                  <a:cubicBezTo>
                    <a:pt x="23" y="11"/>
                    <a:pt x="23" y="12"/>
                    <a:pt x="23" y="12"/>
                  </a:cubicBezTo>
                  <a:cubicBezTo>
                    <a:pt x="23" y="12"/>
                    <a:pt x="23" y="13"/>
                    <a:pt x="23" y="13"/>
                  </a:cubicBezTo>
                  <a:close/>
                  <a:moveTo>
                    <a:pt x="23" y="8"/>
                  </a:moveTo>
                  <a:cubicBezTo>
                    <a:pt x="22" y="8"/>
                    <a:pt x="22" y="8"/>
                    <a:pt x="21" y="8"/>
                  </a:cubicBezTo>
                  <a:cubicBezTo>
                    <a:pt x="21" y="7"/>
                    <a:pt x="21" y="7"/>
                    <a:pt x="21" y="7"/>
                  </a:cubicBezTo>
                  <a:cubicBezTo>
                    <a:pt x="22" y="5"/>
                    <a:pt x="20" y="2"/>
                    <a:pt x="17" y="1"/>
                  </a:cubicBezTo>
                  <a:cubicBezTo>
                    <a:pt x="15" y="0"/>
                    <a:pt x="12" y="1"/>
                    <a:pt x="11" y="4"/>
                  </a:cubicBezTo>
                  <a:cubicBezTo>
                    <a:pt x="11" y="4"/>
                    <a:pt x="11" y="4"/>
                    <a:pt x="11" y="5"/>
                  </a:cubicBezTo>
                  <a:cubicBezTo>
                    <a:pt x="10" y="4"/>
                    <a:pt x="9" y="3"/>
                    <a:pt x="9" y="3"/>
                  </a:cubicBezTo>
                  <a:cubicBezTo>
                    <a:pt x="6" y="2"/>
                    <a:pt x="3" y="4"/>
                    <a:pt x="2" y="6"/>
                  </a:cubicBezTo>
                  <a:cubicBezTo>
                    <a:pt x="1" y="8"/>
                    <a:pt x="2" y="11"/>
                    <a:pt x="4" y="12"/>
                  </a:cubicBezTo>
                  <a:cubicBezTo>
                    <a:pt x="3" y="13"/>
                    <a:pt x="1" y="14"/>
                    <a:pt x="1" y="15"/>
                  </a:cubicBezTo>
                  <a:cubicBezTo>
                    <a:pt x="0" y="18"/>
                    <a:pt x="2" y="21"/>
                    <a:pt x="5" y="22"/>
                  </a:cubicBezTo>
                  <a:cubicBezTo>
                    <a:pt x="7" y="22"/>
                    <a:pt x="9" y="21"/>
                    <a:pt x="11" y="20"/>
                  </a:cubicBezTo>
                  <a:cubicBezTo>
                    <a:pt x="11" y="22"/>
                    <a:pt x="12" y="24"/>
                    <a:pt x="14" y="25"/>
                  </a:cubicBezTo>
                  <a:cubicBezTo>
                    <a:pt x="17" y="26"/>
                    <a:pt x="20" y="24"/>
                    <a:pt x="21" y="22"/>
                  </a:cubicBezTo>
                  <a:cubicBezTo>
                    <a:pt x="21" y="20"/>
                    <a:pt x="21" y="19"/>
                    <a:pt x="20" y="17"/>
                  </a:cubicBezTo>
                  <a:cubicBezTo>
                    <a:pt x="23" y="18"/>
                    <a:pt x="26" y="17"/>
                    <a:pt x="26" y="14"/>
                  </a:cubicBezTo>
                  <a:cubicBezTo>
                    <a:pt x="27" y="12"/>
                    <a:pt x="26"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345">
              <a:extLst>
                <a:ext uri="{FF2B5EF4-FFF2-40B4-BE49-F238E27FC236}">
                  <a16:creationId xmlns:a16="http://schemas.microsoft.com/office/drawing/2014/main" id="{F183FD93-5C77-4288-88B3-5BF60830C0A3}"/>
                </a:ext>
              </a:extLst>
            </p:cNvPr>
            <p:cNvSpPr>
              <a:spLocks noEditPoints="1"/>
            </p:cNvSpPr>
            <p:nvPr/>
          </p:nvSpPr>
          <p:spPr bwMode="auto">
            <a:xfrm>
              <a:off x="3483220" y="1152161"/>
              <a:ext cx="77082" cy="67448"/>
            </a:xfrm>
            <a:custGeom>
              <a:avLst/>
              <a:gdLst>
                <a:gd name="T0" fmla="*/ 11 w 27"/>
                <a:gd name="T1" fmla="*/ 18 h 25"/>
                <a:gd name="T2" fmla="*/ 6 w 27"/>
                <a:gd name="T3" fmla="*/ 17 h 25"/>
                <a:gd name="T4" fmla="*/ 5 w 27"/>
                <a:gd name="T5" fmla="*/ 18 h 25"/>
                <a:gd name="T6" fmla="*/ 5 w 27"/>
                <a:gd name="T7" fmla="*/ 17 h 25"/>
                <a:gd name="T8" fmla="*/ 13 w 27"/>
                <a:gd name="T9" fmla="*/ 13 h 25"/>
                <a:gd name="T10" fmla="*/ 6 w 27"/>
                <a:gd name="T11" fmla="*/ 14 h 25"/>
                <a:gd name="T12" fmla="*/ 12 w 27"/>
                <a:gd name="T13" fmla="*/ 13 h 25"/>
                <a:gd name="T14" fmla="*/ 6 w 27"/>
                <a:gd name="T15" fmla="*/ 7 h 25"/>
                <a:gd name="T16" fmla="*/ 7 w 27"/>
                <a:gd name="T17" fmla="*/ 6 h 25"/>
                <a:gd name="T18" fmla="*/ 13 w 27"/>
                <a:gd name="T19" fmla="*/ 13 h 25"/>
                <a:gd name="T20" fmla="*/ 12 w 27"/>
                <a:gd name="T21" fmla="*/ 6 h 25"/>
                <a:gd name="T22" fmla="*/ 13 w 27"/>
                <a:gd name="T23" fmla="*/ 12 h 25"/>
                <a:gd name="T24" fmla="*/ 16 w 27"/>
                <a:gd name="T25" fmla="*/ 5 h 25"/>
                <a:gd name="T26" fmla="*/ 16 w 27"/>
                <a:gd name="T27" fmla="*/ 4 h 25"/>
                <a:gd name="T28" fmla="*/ 16 w 27"/>
                <a:gd name="T29" fmla="*/ 5 h 25"/>
                <a:gd name="T30" fmla="*/ 19 w 27"/>
                <a:gd name="T31" fmla="*/ 9 h 25"/>
                <a:gd name="T32" fmla="*/ 14 w 27"/>
                <a:gd name="T33" fmla="*/ 13 h 25"/>
                <a:gd name="T34" fmla="*/ 22 w 27"/>
                <a:gd name="T35" fmla="*/ 11 h 25"/>
                <a:gd name="T36" fmla="*/ 22 w 27"/>
                <a:gd name="T37" fmla="*/ 13 h 25"/>
                <a:gd name="T38" fmla="*/ 14 w 27"/>
                <a:gd name="T39" fmla="*/ 13 h 25"/>
                <a:gd name="T40" fmla="*/ 19 w 27"/>
                <a:gd name="T41" fmla="*/ 17 h 25"/>
                <a:gd name="T42" fmla="*/ 17 w 27"/>
                <a:gd name="T43" fmla="*/ 20 h 25"/>
                <a:gd name="T44" fmla="*/ 18 w 27"/>
                <a:gd name="T45" fmla="*/ 22 h 25"/>
                <a:gd name="T46" fmla="*/ 16 w 27"/>
                <a:gd name="T47" fmla="*/ 21 h 25"/>
                <a:gd name="T48" fmla="*/ 13 w 27"/>
                <a:gd name="T49" fmla="*/ 13 h 25"/>
                <a:gd name="T50" fmla="*/ 21 w 27"/>
                <a:gd name="T51" fmla="*/ 22 h 25"/>
                <a:gd name="T52" fmla="*/ 26 w 27"/>
                <a:gd name="T53" fmla="*/ 14 h 25"/>
                <a:gd name="T54" fmla="*/ 21 w 27"/>
                <a:gd name="T55" fmla="*/ 7 h 25"/>
                <a:gd name="T56" fmla="*/ 17 w 27"/>
                <a:gd name="T57" fmla="*/ 1 h 25"/>
                <a:gd name="T58" fmla="*/ 10 w 27"/>
                <a:gd name="T59" fmla="*/ 4 h 25"/>
                <a:gd name="T60" fmla="*/ 2 w 27"/>
                <a:gd name="T61" fmla="*/ 6 h 25"/>
                <a:gd name="T62" fmla="*/ 1 w 27"/>
                <a:gd name="T63" fmla="*/ 15 h 25"/>
                <a:gd name="T64" fmla="*/ 10 w 27"/>
                <a:gd name="T65" fmla="*/ 19 h 25"/>
                <a:gd name="T66" fmla="*/ 14 w 27"/>
                <a:gd name="T6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11" y="19"/>
                  </a:move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8"/>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2"/>
                    <a:pt x="22" y="11"/>
                    <a:pt x="22" y="11"/>
                  </a:cubicBezTo>
                  <a:cubicBezTo>
                    <a:pt x="23" y="11"/>
                    <a:pt x="23" y="11"/>
                    <a:pt x="23" y="12"/>
                  </a:cubicBezTo>
                  <a:cubicBezTo>
                    <a:pt x="23" y="12"/>
                    <a:pt x="23" y="13"/>
                    <a:pt x="22" y="13"/>
                  </a:cubicBezTo>
                  <a:cubicBezTo>
                    <a:pt x="22" y="13"/>
                    <a:pt x="22" y="13"/>
                    <a:pt x="22" y="12"/>
                  </a:cubicBezTo>
                  <a:cubicBezTo>
                    <a:pt x="14" y="13"/>
                    <a:pt x="14" y="13"/>
                    <a:pt x="14" y="13"/>
                  </a:cubicBezTo>
                  <a:cubicBezTo>
                    <a:pt x="19" y="17"/>
                    <a:pt x="19" y="17"/>
                    <a:pt x="19" y="17"/>
                  </a:cubicBezTo>
                  <a:cubicBezTo>
                    <a:pt x="19" y="17"/>
                    <a:pt x="19" y="17"/>
                    <a:pt x="19" y="17"/>
                  </a:cubicBezTo>
                  <a:cubicBezTo>
                    <a:pt x="14" y="13"/>
                    <a:pt x="14" y="13"/>
                    <a:pt x="14" y="13"/>
                  </a:cubicBezTo>
                  <a:cubicBezTo>
                    <a:pt x="17" y="20"/>
                    <a:pt x="17" y="20"/>
                    <a:pt x="17" y="20"/>
                  </a:cubicBezTo>
                  <a:cubicBezTo>
                    <a:pt x="17" y="20"/>
                    <a:pt x="17" y="20"/>
                    <a:pt x="18" y="21"/>
                  </a:cubicBezTo>
                  <a:cubicBezTo>
                    <a:pt x="18" y="21"/>
                    <a:pt x="18" y="21"/>
                    <a:pt x="18" y="22"/>
                  </a:cubicBezTo>
                  <a:cubicBezTo>
                    <a:pt x="17" y="22"/>
                    <a:pt x="17" y="22"/>
                    <a:pt x="17" y="22"/>
                  </a:cubicBezTo>
                  <a:cubicBezTo>
                    <a:pt x="16" y="21"/>
                    <a:pt x="16" y="21"/>
                    <a:pt x="16" y="21"/>
                  </a:cubicBezTo>
                  <a:cubicBezTo>
                    <a:pt x="16" y="21"/>
                    <a:pt x="17" y="21"/>
                    <a:pt x="17" y="21"/>
                  </a:cubicBezTo>
                  <a:cubicBezTo>
                    <a:pt x="13" y="13"/>
                    <a:pt x="13" y="13"/>
                    <a:pt x="13" y="13"/>
                  </a:cubicBezTo>
                  <a:lnTo>
                    <a:pt x="11" y="19"/>
                  </a:lnTo>
                  <a:close/>
                  <a:moveTo>
                    <a:pt x="21" y="22"/>
                  </a:moveTo>
                  <a:cubicBezTo>
                    <a:pt x="21" y="20"/>
                    <a:pt x="21" y="19"/>
                    <a:pt x="20" y="17"/>
                  </a:cubicBezTo>
                  <a:cubicBezTo>
                    <a:pt x="23" y="18"/>
                    <a:pt x="25" y="17"/>
                    <a:pt x="26" y="14"/>
                  </a:cubicBezTo>
                  <a:cubicBezTo>
                    <a:pt x="27" y="11"/>
                    <a:pt x="25" y="9"/>
                    <a:pt x="23" y="8"/>
                  </a:cubicBez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6" y="2"/>
                    <a:pt x="3" y="4"/>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46">
              <a:extLst>
                <a:ext uri="{FF2B5EF4-FFF2-40B4-BE49-F238E27FC236}">
                  <a16:creationId xmlns:a16="http://schemas.microsoft.com/office/drawing/2014/main" id="{BA64496A-AADC-470E-A45E-E1076C491263}"/>
                </a:ext>
              </a:extLst>
            </p:cNvPr>
            <p:cNvSpPr>
              <a:spLocks noEditPoints="1"/>
            </p:cNvSpPr>
            <p:nvPr/>
          </p:nvSpPr>
          <p:spPr bwMode="auto">
            <a:xfrm>
              <a:off x="2943648" y="464848"/>
              <a:ext cx="80295" cy="64235"/>
            </a:xfrm>
            <a:custGeom>
              <a:avLst/>
              <a:gdLst>
                <a:gd name="T0" fmla="*/ 5 w 27"/>
                <a:gd name="T1" fmla="*/ 17 h 25"/>
                <a:gd name="T2" fmla="*/ 12 w 27"/>
                <a:gd name="T3" fmla="*/ 13 h 25"/>
                <a:gd name="T4" fmla="*/ 6 w 27"/>
                <a:gd name="T5" fmla="*/ 14 h 25"/>
                <a:gd name="T6" fmla="*/ 6 w 27"/>
                <a:gd name="T7" fmla="*/ 7 h 25"/>
                <a:gd name="T8" fmla="*/ 5 w 27"/>
                <a:gd name="T9" fmla="*/ 6 h 25"/>
                <a:gd name="T10" fmla="*/ 7 w 27"/>
                <a:gd name="T11" fmla="*/ 7 h 25"/>
                <a:gd name="T12" fmla="*/ 11 w 27"/>
                <a:gd name="T13" fmla="*/ 6 h 25"/>
                <a:gd name="T14" fmla="*/ 13 w 27"/>
                <a:gd name="T15" fmla="*/ 12 h 25"/>
                <a:gd name="T16" fmla="*/ 13 w 27"/>
                <a:gd name="T17" fmla="*/ 12 h 25"/>
                <a:gd name="T18" fmla="*/ 15 w 27"/>
                <a:gd name="T19" fmla="*/ 4 h 25"/>
                <a:gd name="T20" fmla="*/ 16 w 27"/>
                <a:gd name="T21" fmla="*/ 4 h 25"/>
                <a:gd name="T22" fmla="*/ 13 w 27"/>
                <a:gd name="T23" fmla="*/ 12 h 25"/>
                <a:gd name="T24" fmla="*/ 18 w 27"/>
                <a:gd name="T25" fmla="*/ 9 h 25"/>
                <a:gd name="T26" fmla="*/ 21 w 27"/>
                <a:gd name="T27" fmla="*/ 12 h 25"/>
                <a:gd name="T28" fmla="*/ 23 w 27"/>
                <a:gd name="T29" fmla="*/ 12 h 25"/>
                <a:gd name="T30" fmla="*/ 21 w 27"/>
                <a:gd name="T31" fmla="*/ 12 h 25"/>
                <a:gd name="T32" fmla="*/ 19 w 27"/>
                <a:gd name="T33" fmla="*/ 17 h 25"/>
                <a:gd name="T34" fmla="*/ 13 w 27"/>
                <a:gd name="T35" fmla="*/ 13 h 25"/>
                <a:gd name="T36" fmla="*/ 17 w 27"/>
                <a:gd name="T37" fmla="*/ 20 h 25"/>
                <a:gd name="T38" fmla="*/ 17 w 27"/>
                <a:gd name="T39" fmla="*/ 22 h 25"/>
                <a:gd name="T40" fmla="*/ 16 w 27"/>
                <a:gd name="T41" fmla="*/ 20 h 25"/>
                <a:gd name="T42" fmla="*/ 13 w 27"/>
                <a:gd name="T43" fmla="*/ 13 h 25"/>
                <a:gd name="T44" fmla="*/ 11 w 27"/>
                <a:gd name="T45" fmla="*/ 18 h 25"/>
                <a:gd name="T46" fmla="*/ 6 w 27"/>
                <a:gd name="T47" fmla="*/ 17 h 25"/>
                <a:gd name="T48" fmla="*/ 5 w 27"/>
                <a:gd name="T49" fmla="*/ 18 h 25"/>
                <a:gd name="T50" fmla="*/ 5 w 27"/>
                <a:gd name="T51" fmla="*/ 16 h 25"/>
                <a:gd name="T52" fmla="*/ 10 w 27"/>
                <a:gd name="T53" fmla="*/ 19 h 25"/>
                <a:gd name="T54" fmla="*/ 20 w 27"/>
                <a:gd name="T55" fmla="*/ 21 h 25"/>
                <a:gd name="T56" fmla="*/ 26 w 27"/>
                <a:gd name="T57" fmla="*/ 14 h 25"/>
                <a:gd name="T58" fmla="*/ 20 w 27"/>
                <a:gd name="T59" fmla="*/ 7 h 25"/>
                <a:gd name="T60" fmla="*/ 17 w 27"/>
                <a:gd name="T61" fmla="*/ 1 h 25"/>
                <a:gd name="T62" fmla="*/ 10 w 27"/>
                <a:gd name="T63" fmla="*/ 4 h 25"/>
                <a:gd name="T64" fmla="*/ 1 w 27"/>
                <a:gd name="T65" fmla="*/ 6 h 25"/>
                <a:gd name="T66" fmla="*/ 0 w 27"/>
                <a:gd name="T6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5" y="16"/>
                  </a:moveTo>
                  <a:cubicBezTo>
                    <a:pt x="5" y="16"/>
                    <a:pt x="5" y="16"/>
                    <a:pt x="5" y="17"/>
                  </a:cubicBezTo>
                  <a:cubicBezTo>
                    <a:pt x="12" y="13"/>
                    <a:pt x="12" y="13"/>
                    <a:pt x="12" y="13"/>
                  </a:cubicBezTo>
                  <a:cubicBezTo>
                    <a:pt x="12" y="13"/>
                    <a:pt x="12" y="13"/>
                    <a:pt x="12" y="13"/>
                  </a:cubicBezTo>
                  <a:cubicBezTo>
                    <a:pt x="6" y="14"/>
                    <a:pt x="6" y="14"/>
                    <a:pt x="6" y="14"/>
                  </a:cubicBezTo>
                  <a:cubicBezTo>
                    <a:pt x="6" y="14"/>
                    <a:pt x="6" y="14"/>
                    <a:pt x="6" y="14"/>
                  </a:cubicBezTo>
                  <a:cubicBezTo>
                    <a:pt x="12" y="12"/>
                    <a:pt x="12" y="12"/>
                    <a:pt x="12" y="12"/>
                  </a:cubicBezTo>
                  <a:cubicBezTo>
                    <a:pt x="6" y="7"/>
                    <a:pt x="6" y="7"/>
                    <a:pt x="6" y="7"/>
                  </a:cubicBezTo>
                  <a:cubicBezTo>
                    <a:pt x="6" y="7"/>
                    <a:pt x="6" y="7"/>
                    <a:pt x="5" y="7"/>
                  </a:cubicBezTo>
                  <a:cubicBezTo>
                    <a:pt x="5" y="7"/>
                    <a:pt x="5" y="6"/>
                    <a:pt x="5" y="6"/>
                  </a:cubicBezTo>
                  <a:cubicBezTo>
                    <a:pt x="6" y="6"/>
                    <a:pt x="6" y="6"/>
                    <a:pt x="6" y="6"/>
                  </a:cubicBezTo>
                  <a:cubicBezTo>
                    <a:pt x="7" y="6"/>
                    <a:pt x="7" y="7"/>
                    <a:pt x="7" y="7"/>
                  </a:cubicBezTo>
                  <a:cubicBezTo>
                    <a:pt x="13" y="12"/>
                    <a:pt x="13" y="12"/>
                    <a:pt x="13" y="12"/>
                  </a:cubicBezTo>
                  <a:cubicBezTo>
                    <a:pt x="11" y="6"/>
                    <a:pt x="11" y="6"/>
                    <a:pt x="11" y="6"/>
                  </a:cubicBezTo>
                  <a:cubicBezTo>
                    <a:pt x="11" y="6"/>
                    <a:pt x="11" y="6"/>
                    <a:pt x="11" y="6"/>
                  </a:cubicBezTo>
                  <a:cubicBezTo>
                    <a:pt x="13" y="12"/>
                    <a:pt x="13" y="12"/>
                    <a:pt x="13" y="12"/>
                  </a:cubicBezTo>
                  <a:cubicBezTo>
                    <a:pt x="13" y="12"/>
                    <a:pt x="13" y="12"/>
                    <a:pt x="13" y="12"/>
                  </a:cubicBezTo>
                  <a:cubicBezTo>
                    <a:pt x="13" y="12"/>
                    <a:pt x="13" y="12"/>
                    <a:pt x="13" y="12"/>
                  </a:cubicBezTo>
                  <a:cubicBezTo>
                    <a:pt x="15" y="5"/>
                    <a:pt x="15" y="5"/>
                    <a:pt x="15" y="5"/>
                  </a:cubicBezTo>
                  <a:cubicBezTo>
                    <a:pt x="15" y="5"/>
                    <a:pt x="15" y="4"/>
                    <a:pt x="15" y="4"/>
                  </a:cubicBezTo>
                  <a:cubicBezTo>
                    <a:pt x="15" y="3"/>
                    <a:pt x="15" y="3"/>
                    <a:pt x="16" y="3"/>
                  </a:cubicBezTo>
                  <a:cubicBezTo>
                    <a:pt x="16" y="4"/>
                    <a:pt x="17" y="4"/>
                    <a:pt x="16" y="4"/>
                  </a:cubicBezTo>
                  <a:cubicBezTo>
                    <a:pt x="16" y="5"/>
                    <a:pt x="16" y="5"/>
                    <a:pt x="16" y="5"/>
                  </a:cubicBezTo>
                  <a:cubicBezTo>
                    <a:pt x="13" y="12"/>
                    <a:pt x="13" y="12"/>
                    <a:pt x="13" y="12"/>
                  </a:cubicBezTo>
                  <a:cubicBezTo>
                    <a:pt x="18" y="8"/>
                    <a:pt x="18" y="8"/>
                    <a:pt x="18" y="8"/>
                  </a:cubicBezTo>
                  <a:cubicBezTo>
                    <a:pt x="18" y="9"/>
                    <a:pt x="18" y="9"/>
                    <a:pt x="18" y="9"/>
                  </a:cubicBezTo>
                  <a:cubicBezTo>
                    <a:pt x="14" y="12"/>
                    <a:pt x="14" y="12"/>
                    <a:pt x="14" y="12"/>
                  </a:cubicBezTo>
                  <a:cubicBezTo>
                    <a:pt x="21" y="12"/>
                    <a:pt x="21" y="12"/>
                    <a:pt x="21" y="12"/>
                  </a:cubicBezTo>
                  <a:cubicBezTo>
                    <a:pt x="21" y="11"/>
                    <a:pt x="21" y="11"/>
                    <a:pt x="22" y="11"/>
                  </a:cubicBezTo>
                  <a:cubicBezTo>
                    <a:pt x="22" y="11"/>
                    <a:pt x="23" y="11"/>
                    <a:pt x="23" y="12"/>
                  </a:cubicBezTo>
                  <a:cubicBezTo>
                    <a:pt x="23" y="12"/>
                    <a:pt x="23" y="12"/>
                    <a:pt x="22" y="12"/>
                  </a:cubicBezTo>
                  <a:cubicBezTo>
                    <a:pt x="22" y="13"/>
                    <a:pt x="21" y="12"/>
                    <a:pt x="21" y="12"/>
                  </a:cubicBezTo>
                  <a:cubicBezTo>
                    <a:pt x="13" y="13"/>
                    <a:pt x="13" y="13"/>
                    <a:pt x="13" y="13"/>
                  </a:cubicBezTo>
                  <a:cubicBezTo>
                    <a:pt x="19" y="17"/>
                    <a:pt x="19" y="17"/>
                    <a:pt x="19" y="17"/>
                  </a:cubicBezTo>
                  <a:cubicBezTo>
                    <a:pt x="18" y="17"/>
                    <a:pt x="18" y="17"/>
                    <a:pt x="18" y="17"/>
                  </a:cubicBezTo>
                  <a:cubicBezTo>
                    <a:pt x="13" y="13"/>
                    <a:pt x="13" y="13"/>
                    <a:pt x="13" y="13"/>
                  </a:cubicBezTo>
                  <a:cubicBezTo>
                    <a:pt x="13" y="13"/>
                    <a:pt x="13" y="13"/>
                    <a:pt x="13" y="13"/>
                  </a:cubicBezTo>
                  <a:cubicBezTo>
                    <a:pt x="17" y="20"/>
                    <a:pt x="17" y="20"/>
                    <a:pt x="17" y="20"/>
                  </a:cubicBezTo>
                  <a:cubicBezTo>
                    <a:pt x="17" y="20"/>
                    <a:pt x="17" y="20"/>
                    <a:pt x="17" y="20"/>
                  </a:cubicBezTo>
                  <a:cubicBezTo>
                    <a:pt x="18" y="21"/>
                    <a:pt x="18" y="21"/>
                    <a:pt x="17" y="22"/>
                  </a:cubicBezTo>
                  <a:cubicBezTo>
                    <a:pt x="17" y="22"/>
                    <a:pt x="17" y="22"/>
                    <a:pt x="16" y="22"/>
                  </a:cubicBezTo>
                  <a:cubicBezTo>
                    <a:pt x="16" y="21"/>
                    <a:pt x="16" y="21"/>
                    <a:pt x="16" y="20"/>
                  </a:cubicBezTo>
                  <a:cubicBezTo>
                    <a:pt x="16" y="20"/>
                    <a:pt x="16" y="20"/>
                    <a:pt x="16" y="20"/>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7"/>
                    <a:pt x="5" y="18"/>
                    <a:pt x="5" y="18"/>
                  </a:cubicBezTo>
                  <a:cubicBezTo>
                    <a:pt x="5" y="18"/>
                    <a:pt x="4" y="18"/>
                    <a:pt x="4" y="17"/>
                  </a:cubicBezTo>
                  <a:cubicBezTo>
                    <a:pt x="4" y="17"/>
                    <a:pt x="4" y="16"/>
                    <a:pt x="5" y="16"/>
                  </a:cubicBezTo>
                  <a:close/>
                  <a:moveTo>
                    <a:pt x="4" y="21"/>
                  </a:moveTo>
                  <a:cubicBezTo>
                    <a:pt x="6" y="22"/>
                    <a:pt x="9" y="21"/>
                    <a:pt x="10" y="19"/>
                  </a:cubicBezTo>
                  <a:cubicBezTo>
                    <a:pt x="10" y="21"/>
                    <a:pt x="11" y="24"/>
                    <a:pt x="14" y="24"/>
                  </a:cubicBezTo>
                  <a:cubicBezTo>
                    <a:pt x="17" y="25"/>
                    <a:pt x="20" y="24"/>
                    <a:pt x="20" y="21"/>
                  </a:cubicBezTo>
                  <a:cubicBezTo>
                    <a:pt x="21" y="20"/>
                    <a:pt x="21" y="18"/>
                    <a:pt x="20" y="17"/>
                  </a:cubicBezTo>
                  <a:cubicBezTo>
                    <a:pt x="22" y="18"/>
                    <a:pt x="25" y="16"/>
                    <a:pt x="26" y="14"/>
                  </a:cubicBezTo>
                  <a:cubicBezTo>
                    <a:pt x="27" y="11"/>
                    <a:pt x="25" y="8"/>
                    <a:pt x="22" y="8"/>
                  </a:cubicBezTo>
                  <a:cubicBezTo>
                    <a:pt x="22" y="7"/>
                    <a:pt x="21" y="7"/>
                    <a:pt x="20" y="7"/>
                  </a:cubicBezTo>
                  <a:cubicBezTo>
                    <a:pt x="20" y="7"/>
                    <a:pt x="20" y="7"/>
                    <a:pt x="20" y="7"/>
                  </a:cubicBezTo>
                  <a:cubicBezTo>
                    <a:pt x="21" y="4"/>
                    <a:pt x="20" y="1"/>
                    <a:pt x="17" y="1"/>
                  </a:cubicBezTo>
                  <a:cubicBezTo>
                    <a:pt x="14" y="0"/>
                    <a:pt x="11" y="1"/>
                    <a:pt x="10" y="4"/>
                  </a:cubicBezTo>
                  <a:cubicBezTo>
                    <a:pt x="10" y="4"/>
                    <a:pt x="10" y="4"/>
                    <a:pt x="10" y="4"/>
                  </a:cubicBezTo>
                  <a:cubicBezTo>
                    <a:pt x="10" y="4"/>
                    <a:pt x="9" y="3"/>
                    <a:pt x="8" y="3"/>
                  </a:cubicBezTo>
                  <a:cubicBezTo>
                    <a:pt x="5" y="2"/>
                    <a:pt x="2" y="3"/>
                    <a:pt x="1" y="6"/>
                  </a:cubicBezTo>
                  <a:cubicBezTo>
                    <a:pt x="1" y="8"/>
                    <a:pt x="2" y="10"/>
                    <a:pt x="4" y="12"/>
                  </a:cubicBezTo>
                  <a:cubicBezTo>
                    <a:pt x="2" y="12"/>
                    <a:pt x="1" y="13"/>
                    <a:pt x="0" y="15"/>
                  </a:cubicBezTo>
                  <a:cubicBezTo>
                    <a:pt x="0" y="17"/>
                    <a:pt x="1" y="20"/>
                    <a:pt x="4"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47">
              <a:extLst>
                <a:ext uri="{FF2B5EF4-FFF2-40B4-BE49-F238E27FC236}">
                  <a16:creationId xmlns:a16="http://schemas.microsoft.com/office/drawing/2014/main" id="{4B22CC66-7979-48BB-B7A6-F6D660D902FA}"/>
                </a:ext>
              </a:extLst>
            </p:cNvPr>
            <p:cNvSpPr>
              <a:spLocks/>
            </p:cNvSpPr>
            <p:nvPr/>
          </p:nvSpPr>
          <p:spPr bwMode="auto">
            <a:xfrm>
              <a:off x="2738096" y="1823416"/>
              <a:ext cx="321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48">
              <a:extLst>
                <a:ext uri="{FF2B5EF4-FFF2-40B4-BE49-F238E27FC236}">
                  <a16:creationId xmlns:a16="http://schemas.microsoft.com/office/drawing/2014/main" id="{375EB27B-EDF1-48D9-825F-09162406DE2D}"/>
                </a:ext>
              </a:extLst>
            </p:cNvPr>
            <p:cNvSpPr>
              <a:spLocks noEditPoints="1"/>
            </p:cNvSpPr>
            <p:nvPr/>
          </p:nvSpPr>
          <p:spPr bwMode="auto">
            <a:xfrm>
              <a:off x="3113869" y="2266636"/>
              <a:ext cx="157376" cy="144529"/>
            </a:xfrm>
            <a:custGeom>
              <a:avLst/>
              <a:gdLst>
                <a:gd name="T0" fmla="*/ 43 w 54"/>
                <a:gd name="T1" fmla="*/ 35 h 54"/>
                <a:gd name="T2" fmla="*/ 28 w 54"/>
                <a:gd name="T3" fmla="*/ 26 h 54"/>
                <a:gd name="T4" fmla="*/ 38 w 54"/>
                <a:gd name="T5" fmla="*/ 36 h 54"/>
                <a:gd name="T6" fmla="*/ 28 w 54"/>
                <a:gd name="T7" fmla="*/ 27 h 54"/>
                <a:gd name="T8" fmla="*/ 27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29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27 w 54"/>
                <a:gd name="T37" fmla="*/ 24 h 54"/>
                <a:gd name="T38" fmla="*/ 35 w 54"/>
                <a:gd name="T39" fmla="*/ 9 h 54"/>
                <a:gd name="T40" fmla="*/ 39 w 54"/>
                <a:gd name="T41" fmla="*/ 9 h 54"/>
                <a:gd name="T42" fmla="*/ 37 w 54"/>
                <a:gd name="T43" fmla="*/ 11 h 54"/>
                <a:gd name="T44" fmla="*/ 39 w 54"/>
                <a:gd name="T45" fmla="*/ 22 h 54"/>
                <a:gd name="T46" fmla="*/ 28 w 54"/>
                <a:gd name="T47" fmla="*/ 25 h 54"/>
                <a:gd name="T48" fmla="*/ 43 w 54"/>
                <a:gd name="T49" fmla="*/ 33 h 54"/>
                <a:gd name="T50" fmla="*/ 45 w 54"/>
                <a:gd name="T51" fmla="*/ 35 h 54"/>
                <a:gd name="T52" fmla="*/ 42 w 54"/>
                <a:gd name="T53" fmla="*/ 23 h 54"/>
                <a:gd name="T54" fmla="*/ 33 w 54"/>
                <a:gd name="T55" fmla="*/ 2 h 54"/>
                <a:gd name="T56" fmla="*/ 14 w 54"/>
                <a:gd name="T57" fmla="*/ 2 h 54"/>
                <a:gd name="T58" fmla="*/ 10 w 54"/>
                <a:gd name="T59" fmla="*/ 19 h 54"/>
                <a:gd name="T60" fmla="*/ 2 w 54"/>
                <a:gd name="T61" fmla="*/ 32 h 54"/>
                <a:gd name="T62" fmla="*/ 16 w 54"/>
                <a:gd name="T63" fmla="*/ 40 h 54"/>
                <a:gd name="T64" fmla="*/ 29 w 54"/>
                <a:gd name="T65" fmla="*/ 53 h 54"/>
                <a:gd name="T66" fmla="*/ 45 w 54"/>
                <a:gd name="T67" fmla="*/ 44 h 54"/>
                <a:gd name="T68" fmla="*/ 42 w 54"/>
                <a:gd name="T69"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35"/>
                  </a:moveTo>
                  <a:cubicBezTo>
                    <a:pt x="45" y="36"/>
                    <a:pt x="44" y="36"/>
                    <a:pt x="43" y="35"/>
                  </a:cubicBezTo>
                  <a:cubicBezTo>
                    <a:pt x="43" y="35"/>
                    <a:pt x="43" y="34"/>
                    <a:pt x="43" y="33"/>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7"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29"/>
                  </a:cubicBezTo>
                  <a:cubicBezTo>
                    <a:pt x="27" y="25"/>
                    <a:pt x="27" y="25"/>
                    <a:pt x="27" y="25"/>
                  </a:cubicBezTo>
                  <a:cubicBezTo>
                    <a:pt x="14" y="21"/>
                    <a:pt x="14" y="21"/>
                    <a:pt x="14" y="21"/>
                  </a:cubicBezTo>
                  <a:cubicBezTo>
                    <a:pt x="14" y="20"/>
                    <a:pt x="14" y="20"/>
                    <a:pt x="14" y="20"/>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0"/>
                    <a:pt x="28" y="10"/>
                    <a:pt x="28" y="10"/>
                  </a:cubicBezTo>
                  <a:cubicBezTo>
                    <a:pt x="29" y="11"/>
                    <a:pt x="29" y="11"/>
                    <a:pt x="29" y="11"/>
                  </a:cubicBezTo>
                  <a:cubicBezTo>
                    <a:pt x="27" y="24"/>
                    <a:pt x="27" y="24"/>
                    <a:pt x="27" y="24"/>
                  </a:cubicBezTo>
                  <a:cubicBezTo>
                    <a:pt x="27" y="24"/>
                    <a:pt x="27" y="24"/>
                    <a:pt x="27" y="24"/>
                  </a:cubicBezTo>
                  <a:cubicBezTo>
                    <a:pt x="36" y="10"/>
                    <a:pt x="36" y="10"/>
                    <a:pt x="36" y="10"/>
                  </a:cubicBezTo>
                  <a:cubicBezTo>
                    <a:pt x="36" y="10"/>
                    <a:pt x="35" y="9"/>
                    <a:pt x="35" y="9"/>
                  </a:cubicBezTo>
                  <a:cubicBezTo>
                    <a:pt x="36" y="8"/>
                    <a:pt x="36" y="7"/>
                    <a:pt x="37" y="7"/>
                  </a:cubicBezTo>
                  <a:cubicBezTo>
                    <a:pt x="38" y="8"/>
                    <a:pt x="39" y="8"/>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3"/>
                    <a:pt x="46" y="35"/>
                    <a:pt x="45" y="35"/>
                  </a:cubicBezTo>
                  <a:close/>
                  <a:moveTo>
                    <a:pt x="42" y="23"/>
                  </a:moveTo>
                  <a:cubicBezTo>
                    <a:pt x="42" y="23"/>
                    <a:pt x="42" y="23"/>
                    <a:pt x="42" y="23"/>
                  </a:cubicBezTo>
                  <a:cubicBezTo>
                    <a:pt x="46" y="20"/>
                    <a:pt x="48" y="15"/>
                    <a:pt x="46" y="10"/>
                  </a:cubicBezTo>
                  <a:cubicBezTo>
                    <a:pt x="45" y="4"/>
                    <a:pt x="39" y="1"/>
                    <a:pt x="33" y="2"/>
                  </a:cubicBezTo>
                  <a:cubicBezTo>
                    <a:pt x="30" y="3"/>
                    <a:pt x="28" y="6"/>
                    <a:pt x="27" y="8"/>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2"/>
                  </a:cubicBezTo>
                  <a:cubicBezTo>
                    <a:pt x="4" y="38"/>
                    <a:pt x="9" y="42"/>
                    <a:pt x="15" y="40"/>
                  </a:cubicBezTo>
                  <a:cubicBezTo>
                    <a:pt x="15" y="40"/>
                    <a:pt x="16" y="40"/>
                    <a:pt x="16" y="40"/>
                  </a:cubicBezTo>
                  <a:cubicBezTo>
                    <a:pt x="16" y="41"/>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2"/>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349">
              <a:extLst>
                <a:ext uri="{FF2B5EF4-FFF2-40B4-BE49-F238E27FC236}">
                  <a16:creationId xmlns:a16="http://schemas.microsoft.com/office/drawing/2014/main" id="{2CD61106-35C6-4C4D-AD1B-5699DCF3813F}"/>
                </a:ext>
              </a:extLst>
            </p:cNvPr>
            <p:cNvSpPr>
              <a:spLocks noEditPoints="1"/>
            </p:cNvSpPr>
            <p:nvPr/>
          </p:nvSpPr>
          <p:spPr bwMode="auto">
            <a:xfrm>
              <a:off x="4308636" y="516236"/>
              <a:ext cx="157376" cy="144529"/>
            </a:xfrm>
            <a:custGeom>
              <a:avLst/>
              <a:gdLst>
                <a:gd name="T0" fmla="*/ 43 w 54"/>
                <a:gd name="T1" fmla="*/ 35 h 54"/>
                <a:gd name="T2" fmla="*/ 28 w 54"/>
                <a:gd name="T3" fmla="*/ 26 h 54"/>
                <a:gd name="T4" fmla="*/ 38 w 54"/>
                <a:gd name="T5" fmla="*/ 36 h 54"/>
                <a:gd name="T6" fmla="*/ 28 w 54"/>
                <a:gd name="T7" fmla="*/ 27 h 54"/>
                <a:gd name="T8" fmla="*/ 26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30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36 w 54"/>
                <a:gd name="T37" fmla="*/ 10 h 54"/>
                <a:gd name="T38" fmla="*/ 37 w 54"/>
                <a:gd name="T39" fmla="*/ 8 h 54"/>
                <a:gd name="T40" fmla="*/ 37 w 54"/>
                <a:gd name="T41" fmla="*/ 11 h 54"/>
                <a:gd name="T42" fmla="*/ 28 w 54"/>
                <a:gd name="T43" fmla="*/ 25 h 54"/>
                <a:gd name="T44" fmla="*/ 39 w 54"/>
                <a:gd name="T45" fmla="*/ 22 h 54"/>
                <a:gd name="T46" fmla="*/ 43 w 54"/>
                <a:gd name="T47" fmla="*/ 33 h 54"/>
                <a:gd name="T48" fmla="*/ 45 w 54"/>
                <a:gd name="T49" fmla="*/ 33 h 54"/>
                <a:gd name="T50" fmla="*/ 42 w 54"/>
                <a:gd name="T51" fmla="*/ 23 h 54"/>
                <a:gd name="T52" fmla="*/ 46 w 54"/>
                <a:gd name="T53" fmla="*/ 10 h 54"/>
                <a:gd name="T54" fmla="*/ 27 w 54"/>
                <a:gd name="T55" fmla="*/ 9 h 54"/>
                <a:gd name="T56" fmla="*/ 8 w 54"/>
                <a:gd name="T57" fmla="*/ 15 h 54"/>
                <a:gd name="T58" fmla="*/ 9 w 54"/>
                <a:gd name="T59" fmla="*/ 19 h 54"/>
                <a:gd name="T60" fmla="*/ 15 w 54"/>
                <a:gd name="T61" fmla="*/ 40 h 54"/>
                <a:gd name="T62" fmla="*/ 16 w 54"/>
                <a:gd name="T63" fmla="*/ 45 h 54"/>
                <a:gd name="T64" fmla="*/ 36 w 54"/>
                <a:gd name="T65" fmla="*/ 42 h 54"/>
                <a:gd name="T66" fmla="*/ 52 w 54"/>
                <a:gd name="T6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35"/>
                  </a:moveTo>
                  <a:cubicBezTo>
                    <a:pt x="45" y="36"/>
                    <a:pt x="44" y="36"/>
                    <a:pt x="43" y="35"/>
                  </a:cubicBezTo>
                  <a:cubicBezTo>
                    <a:pt x="43" y="35"/>
                    <a:pt x="43" y="34"/>
                    <a:pt x="43" y="34"/>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6"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30"/>
                  </a:cubicBezTo>
                  <a:cubicBezTo>
                    <a:pt x="27" y="25"/>
                    <a:pt x="27" y="25"/>
                    <a:pt x="27" y="25"/>
                  </a:cubicBezTo>
                  <a:cubicBezTo>
                    <a:pt x="14" y="21"/>
                    <a:pt x="14" y="21"/>
                    <a:pt x="14" y="21"/>
                  </a:cubicBezTo>
                  <a:cubicBezTo>
                    <a:pt x="14" y="21"/>
                    <a:pt x="14" y="21"/>
                    <a:pt x="14" y="21"/>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1"/>
                    <a:pt x="28" y="11"/>
                    <a:pt x="28" y="11"/>
                  </a:cubicBezTo>
                  <a:cubicBezTo>
                    <a:pt x="29" y="11"/>
                    <a:pt x="29" y="11"/>
                    <a:pt x="29" y="11"/>
                  </a:cubicBezTo>
                  <a:cubicBezTo>
                    <a:pt x="27" y="25"/>
                    <a:pt x="27" y="25"/>
                    <a:pt x="27" y="25"/>
                  </a:cubicBezTo>
                  <a:cubicBezTo>
                    <a:pt x="36" y="10"/>
                    <a:pt x="36" y="10"/>
                    <a:pt x="36" y="10"/>
                  </a:cubicBezTo>
                  <a:cubicBezTo>
                    <a:pt x="36" y="10"/>
                    <a:pt x="35" y="9"/>
                    <a:pt x="35" y="9"/>
                  </a:cubicBezTo>
                  <a:cubicBezTo>
                    <a:pt x="36" y="8"/>
                    <a:pt x="36" y="7"/>
                    <a:pt x="37" y="8"/>
                  </a:cubicBezTo>
                  <a:cubicBezTo>
                    <a:pt x="38" y="8"/>
                    <a:pt x="39" y="9"/>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4"/>
                    <a:pt x="46" y="35"/>
                    <a:pt x="45" y="35"/>
                  </a:cubicBezTo>
                  <a:close/>
                  <a:moveTo>
                    <a:pt x="42" y="23"/>
                  </a:moveTo>
                  <a:cubicBezTo>
                    <a:pt x="42" y="23"/>
                    <a:pt x="42" y="23"/>
                    <a:pt x="42" y="23"/>
                  </a:cubicBezTo>
                  <a:cubicBezTo>
                    <a:pt x="46" y="20"/>
                    <a:pt x="48" y="15"/>
                    <a:pt x="46" y="10"/>
                  </a:cubicBezTo>
                  <a:cubicBezTo>
                    <a:pt x="45" y="4"/>
                    <a:pt x="39" y="1"/>
                    <a:pt x="33" y="3"/>
                  </a:cubicBezTo>
                  <a:cubicBezTo>
                    <a:pt x="30" y="3"/>
                    <a:pt x="28" y="6"/>
                    <a:pt x="27" y="9"/>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3"/>
                  </a:cubicBezTo>
                  <a:cubicBezTo>
                    <a:pt x="4" y="38"/>
                    <a:pt x="9" y="42"/>
                    <a:pt x="15" y="40"/>
                  </a:cubicBezTo>
                  <a:cubicBezTo>
                    <a:pt x="15" y="40"/>
                    <a:pt x="16" y="40"/>
                    <a:pt x="16" y="40"/>
                  </a:cubicBezTo>
                  <a:cubicBezTo>
                    <a:pt x="16" y="42"/>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3"/>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350">
              <a:extLst>
                <a:ext uri="{FF2B5EF4-FFF2-40B4-BE49-F238E27FC236}">
                  <a16:creationId xmlns:a16="http://schemas.microsoft.com/office/drawing/2014/main" id="{CC26B20C-2C5D-4557-8AD1-260DF000A4C4}"/>
                </a:ext>
              </a:extLst>
            </p:cNvPr>
            <p:cNvSpPr>
              <a:spLocks noEditPoints="1"/>
            </p:cNvSpPr>
            <p:nvPr/>
          </p:nvSpPr>
          <p:spPr bwMode="auto">
            <a:xfrm>
              <a:off x="2750943" y="243239"/>
              <a:ext cx="167011" cy="141317"/>
            </a:xfrm>
            <a:custGeom>
              <a:avLst/>
              <a:gdLst>
                <a:gd name="T0" fmla="*/ 11 w 57"/>
                <a:gd name="T1" fmla="*/ 24 h 53"/>
                <a:gd name="T2" fmla="*/ 19 w 57"/>
                <a:gd name="T3" fmla="*/ 15 h 53"/>
                <a:gd name="T4" fmla="*/ 27 w 57"/>
                <a:gd name="T5" fmla="*/ 27 h 53"/>
                <a:gd name="T6" fmla="*/ 25 w 57"/>
                <a:gd name="T7" fmla="*/ 10 h 53"/>
                <a:gd name="T8" fmla="*/ 24 w 57"/>
                <a:gd name="T9" fmla="*/ 7 h 53"/>
                <a:gd name="T10" fmla="*/ 26 w 57"/>
                <a:gd name="T11" fmla="*/ 10 h 53"/>
                <a:gd name="T12" fmla="*/ 28 w 57"/>
                <a:gd name="T13" fmla="*/ 27 h 53"/>
                <a:gd name="T14" fmla="*/ 35 w 57"/>
                <a:gd name="T15" fmla="*/ 17 h 53"/>
                <a:gd name="T16" fmla="*/ 45 w 57"/>
                <a:gd name="T17" fmla="*/ 23 h 53"/>
                <a:gd name="T18" fmla="*/ 46 w 57"/>
                <a:gd name="T19" fmla="*/ 21 h 53"/>
                <a:gd name="T20" fmla="*/ 46 w 57"/>
                <a:gd name="T21" fmla="*/ 25 h 53"/>
                <a:gd name="T22" fmla="*/ 29 w 57"/>
                <a:gd name="T23" fmla="*/ 27 h 53"/>
                <a:gd name="T24" fmla="*/ 43 w 57"/>
                <a:gd name="T25" fmla="*/ 29 h 53"/>
                <a:gd name="T26" fmla="*/ 29 w 57"/>
                <a:gd name="T27" fmla="*/ 28 h 53"/>
                <a:gd name="T28" fmla="*/ 40 w 57"/>
                <a:gd name="T29" fmla="*/ 43 h 53"/>
                <a:gd name="T30" fmla="*/ 37 w 57"/>
                <a:gd name="T31" fmla="*/ 44 h 53"/>
                <a:gd name="T32" fmla="*/ 28 w 57"/>
                <a:gd name="T33" fmla="*/ 28 h 53"/>
                <a:gd name="T34" fmla="*/ 27 w 57"/>
                <a:gd name="T35" fmla="*/ 41 h 53"/>
                <a:gd name="T36" fmla="*/ 27 w 57"/>
                <a:gd name="T37" fmla="*/ 29 h 53"/>
                <a:gd name="T38" fmla="*/ 19 w 57"/>
                <a:gd name="T39" fmla="*/ 41 h 53"/>
                <a:gd name="T40" fmla="*/ 17 w 57"/>
                <a:gd name="T41" fmla="*/ 44 h 53"/>
                <a:gd name="T42" fmla="*/ 18 w 57"/>
                <a:gd name="T43" fmla="*/ 41 h 53"/>
                <a:gd name="T44" fmla="*/ 15 w 57"/>
                <a:gd name="T45" fmla="*/ 33 h 53"/>
                <a:gd name="T46" fmla="*/ 26 w 57"/>
                <a:gd name="T47" fmla="*/ 27 h 53"/>
                <a:gd name="T48" fmla="*/ 9 w 57"/>
                <a:gd name="T49" fmla="*/ 26 h 53"/>
                <a:gd name="T50" fmla="*/ 10 w 57"/>
                <a:gd name="T51" fmla="*/ 22 h 53"/>
                <a:gd name="T52" fmla="*/ 10 w 57"/>
                <a:gd name="T53" fmla="*/ 34 h 53"/>
                <a:gd name="T54" fmla="*/ 13 w 57"/>
                <a:gd name="T55" fmla="*/ 49 h 53"/>
                <a:gd name="T56" fmla="*/ 28 w 57"/>
                <a:gd name="T57" fmla="*/ 46 h 53"/>
                <a:gd name="T58" fmla="*/ 47 w 57"/>
                <a:gd name="T59" fmla="*/ 47 h 53"/>
                <a:gd name="T60" fmla="*/ 54 w 57"/>
                <a:gd name="T61" fmla="*/ 30 h 53"/>
                <a:gd name="T62" fmla="*/ 37 w 57"/>
                <a:gd name="T63" fmla="*/ 16 h 53"/>
                <a:gd name="T64" fmla="*/ 33 w 57"/>
                <a:gd name="T65" fmla="*/ 4 h 53"/>
                <a:gd name="T66" fmla="*/ 17 w 57"/>
                <a:gd name="T67" fmla="*/ 15 h 53"/>
                <a:gd name="T68" fmla="*/ 6 w 57"/>
                <a:gd name="T69" fmla="*/ 3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3">
                  <a:moveTo>
                    <a:pt x="10" y="22"/>
                  </a:moveTo>
                  <a:cubicBezTo>
                    <a:pt x="10" y="23"/>
                    <a:pt x="11" y="23"/>
                    <a:pt x="11" y="24"/>
                  </a:cubicBezTo>
                  <a:cubicBezTo>
                    <a:pt x="27" y="27"/>
                    <a:pt x="27" y="27"/>
                    <a:pt x="27" y="27"/>
                  </a:cubicBezTo>
                  <a:cubicBezTo>
                    <a:pt x="19" y="15"/>
                    <a:pt x="19" y="15"/>
                    <a:pt x="19" y="15"/>
                  </a:cubicBezTo>
                  <a:cubicBezTo>
                    <a:pt x="19" y="15"/>
                    <a:pt x="19" y="15"/>
                    <a:pt x="19" y="15"/>
                  </a:cubicBezTo>
                  <a:cubicBezTo>
                    <a:pt x="27" y="27"/>
                    <a:pt x="27" y="27"/>
                    <a:pt x="27" y="27"/>
                  </a:cubicBezTo>
                  <a:cubicBezTo>
                    <a:pt x="27" y="27"/>
                    <a:pt x="27" y="27"/>
                    <a:pt x="27" y="27"/>
                  </a:cubicBezTo>
                  <a:cubicBezTo>
                    <a:pt x="25" y="10"/>
                    <a:pt x="25" y="10"/>
                    <a:pt x="25" y="10"/>
                  </a:cubicBezTo>
                  <a:cubicBezTo>
                    <a:pt x="24" y="10"/>
                    <a:pt x="24" y="10"/>
                    <a:pt x="24" y="9"/>
                  </a:cubicBezTo>
                  <a:cubicBezTo>
                    <a:pt x="23" y="9"/>
                    <a:pt x="23" y="8"/>
                    <a:pt x="24" y="7"/>
                  </a:cubicBezTo>
                  <a:cubicBezTo>
                    <a:pt x="25" y="7"/>
                    <a:pt x="26" y="7"/>
                    <a:pt x="26" y="8"/>
                  </a:cubicBezTo>
                  <a:cubicBezTo>
                    <a:pt x="27" y="9"/>
                    <a:pt x="27" y="10"/>
                    <a:pt x="26" y="10"/>
                  </a:cubicBezTo>
                  <a:cubicBezTo>
                    <a:pt x="26" y="10"/>
                    <a:pt x="26" y="10"/>
                    <a:pt x="26" y="10"/>
                  </a:cubicBezTo>
                  <a:cubicBezTo>
                    <a:pt x="28" y="27"/>
                    <a:pt x="28" y="27"/>
                    <a:pt x="28" y="27"/>
                  </a:cubicBezTo>
                  <a:cubicBezTo>
                    <a:pt x="35" y="17"/>
                    <a:pt x="35" y="17"/>
                    <a:pt x="35" y="17"/>
                  </a:cubicBezTo>
                  <a:cubicBezTo>
                    <a:pt x="35" y="17"/>
                    <a:pt x="35" y="17"/>
                    <a:pt x="35" y="17"/>
                  </a:cubicBezTo>
                  <a:cubicBezTo>
                    <a:pt x="29" y="27"/>
                    <a:pt x="29" y="27"/>
                    <a:pt x="29" y="27"/>
                  </a:cubicBezTo>
                  <a:cubicBezTo>
                    <a:pt x="45" y="23"/>
                    <a:pt x="45" y="23"/>
                    <a:pt x="45" y="23"/>
                  </a:cubicBezTo>
                  <a:cubicBezTo>
                    <a:pt x="45" y="23"/>
                    <a:pt x="45" y="23"/>
                    <a:pt x="45" y="23"/>
                  </a:cubicBezTo>
                  <a:cubicBezTo>
                    <a:pt x="45" y="22"/>
                    <a:pt x="46" y="21"/>
                    <a:pt x="46" y="21"/>
                  </a:cubicBezTo>
                  <a:cubicBezTo>
                    <a:pt x="47" y="22"/>
                    <a:pt x="48" y="22"/>
                    <a:pt x="48" y="23"/>
                  </a:cubicBezTo>
                  <a:cubicBezTo>
                    <a:pt x="48" y="24"/>
                    <a:pt x="47" y="25"/>
                    <a:pt x="46" y="25"/>
                  </a:cubicBezTo>
                  <a:cubicBezTo>
                    <a:pt x="46" y="25"/>
                    <a:pt x="45" y="24"/>
                    <a:pt x="45" y="24"/>
                  </a:cubicBezTo>
                  <a:cubicBezTo>
                    <a:pt x="29" y="27"/>
                    <a:pt x="29" y="27"/>
                    <a:pt x="29" y="27"/>
                  </a:cubicBezTo>
                  <a:cubicBezTo>
                    <a:pt x="29" y="28"/>
                    <a:pt x="29" y="28"/>
                    <a:pt x="29" y="28"/>
                  </a:cubicBezTo>
                  <a:cubicBezTo>
                    <a:pt x="43" y="29"/>
                    <a:pt x="43" y="29"/>
                    <a:pt x="43" y="29"/>
                  </a:cubicBezTo>
                  <a:cubicBezTo>
                    <a:pt x="43" y="29"/>
                    <a:pt x="43" y="29"/>
                    <a:pt x="43" y="29"/>
                  </a:cubicBezTo>
                  <a:cubicBezTo>
                    <a:pt x="29" y="28"/>
                    <a:pt x="29" y="28"/>
                    <a:pt x="29" y="28"/>
                  </a:cubicBezTo>
                  <a:cubicBezTo>
                    <a:pt x="38" y="42"/>
                    <a:pt x="38" y="42"/>
                    <a:pt x="38" y="42"/>
                  </a:cubicBezTo>
                  <a:cubicBezTo>
                    <a:pt x="39" y="42"/>
                    <a:pt x="39" y="42"/>
                    <a:pt x="40" y="43"/>
                  </a:cubicBezTo>
                  <a:cubicBezTo>
                    <a:pt x="40" y="43"/>
                    <a:pt x="40" y="44"/>
                    <a:pt x="39" y="45"/>
                  </a:cubicBezTo>
                  <a:cubicBezTo>
                    <a:pt x="38" y="45"/>
                    <a:pt x="37" y="45"/>
                    <a:pt x="37" y="44"/>
                  </a:cubicBezTo>
                  <a:cubicBezTo>
                    <a:pt x="36" y="44"/>
                    <a:pt x="36" y="43"/>
                    <a:pt x="37" y="42"/>
                  </a:cubicBezTo>
                  <a:cubicBezTo>
                    <a:pt x="28" y="28"/>
                    <a:pt x="28" y="28"/>
                    <a:pt x="28" y="28"/>
                  </a:cubicBezTo>
                  <a:cubicBezTo>
                    <a:pt x="28" y="41"/>
                    <a:pt x="28" y="41"/>
                    <a:pt x="28" y="41"/>
                  </a:cubicBezTo>
                  <a:cubicBezTo>
                    <a:pt x="27" y="41"/>
                    <a:pt x="27" y="41"/>
                    <a:pt x="27" y="41"/>
                  </a:cubicBezTo>
                  <a:cubicBezTo>
                    <a:pt x="28" y="28"/>
                    <a:pt x="28" y="28"/>
                    <a:pt x="28" y="28"/>
                  </a:cubicBezTo>
                  <a:cubicBezTo>
                    <a:pt x="27" y="29"/>
                    <a:pt x="27" y="29"/>
                    <a:pt x="27" y="29"/>
                  </a:cubicBezTo>
                  <a:cubicBezTo>
                    <a:pt x="27" y="28"/>
                    <a:pt x="27" y="28"/>
                    <a:pt x="27" y="28"/>
                  </a:cubicBezTo>
                  <a:cubicBezTo>
                    <a:pt x="19" y="41"/>
                    <a:pt x="19" y="41"/>
                    <a:pt x="19" y="41"/>
                  </a:cubicBezTo>
                  <a:cubicBezTo>
                    <a:pt x="19" y="42"/>
                    <a:pt x="19" y="43"/>
                    <a:pt x="19" y="44"/>
                  </a:cubicBezTo>
                  <a:cubicBezTo>
                    <a:pt x="18" y="44"/>
                    <a:pt x="17" y="45"/>
                    <a:pt x="17" y="44"/>
                  </a:cubicBezTo>
                  <a:cubicBezTo>
                    <a:pt x="16" y="43"/>
                    <a:pt x="16" y="42"/>
                    <a:pt x="16" y="42"/>
                  </a:cubicBezTo>
                  <a:cubicBezTo>
                    <a:pt x="17" y="41"/>
                    <a:pt x="17" y="41"/>
                    <a:pt x="18" y="41"/>
                  </a:cubicBezTo>
                  <a:cubicBezTo>
                    <a:pt x="27" y="27"/>
                    <a:pt x="27" y="27"/>
                    <a:pt x="27" y="27"/>
                  </a:cubicBezTo>
                  <a:cubicBezTo>
                    <a:pt x="15" y="33"/>
                    <a:pt x="15" y="33"/>
                    <a:pt x="15" y="33"/>
                  </a:cubicBezTo>
                  <a:cubicBezTo>
                    <a:pt x="15" y="32"/>
                    <a:pt x="15" y="32"/>
                    <a:pt x="15" y="32"/>
                  </a:cubicBezTo>
                  <a:cubicBezTo>
                    <a:pt x="26" y="27"/>
                    <a:pt x="26" y="27"/>
                    <a:pt x="26" y="27"/>
                  </a:cubicBezTo>
                  <a:cubicBezTo>
                    <a:pt x="11" y="25"/>
                    <a:pt x="11" y="25"/>
                    <a:pt x="11" y="25"/>
                  </a:cubicBezTo>
                  <a:cubicBezTo>
                    <a:pt x="11" y="25"/>
                    <a:pt x="10" y="26"/>
                    <a:pt x="9" y="26"/>
                  </a:cubicBezTo>
                  <a:cubicBezTo>
                    <a:pt x="8" y="25"/>
                    <a:pt x="8" y="25"/>
                    <a:pt x="8" y="24"/>
                  </a:cubicBezTo>
                  <a:cubicBezTo>
                    <a:pt x="8" y="23"/>
                    <a:pt x="9" y="22"/>
                    <a:pt x="10" y="22"/>
                  </a:cubicBezTo>
                  <a:close/>
                  <a:moveTo>
                    <a:pt x="6" y="32"/>
                  </a:moveTo>
                  <a:cubicBezTo>
                    <a:pt x="7" y="33"/>
                    <a:pt x="9" y="34"/>
                    <a:pt x="10" y="34"/>
                  </a:cubicBezTo>
                  <a:cubicBezTo>
                    <a:pt x="10" y="34"/>
                    <a:pt x="10" y="34"/>
                    <a:pt x="10" y="34"/>
                  </a:cubicBezTo>
                  <a:cubicBezTo>
                    <a:pt x="7" y="39"/>
                    <a:pt x="8" y="46"/>
                    <a:pt x="13" y="49"/>
                  </a:cubicBezTo>
                  <a:cubicBezTo>
                    <a:pt x="18" y="52"/>
                    <a:pt x="25" y="51"/>
                    <a:pt x="28" y="47"/>
                  </a:cubicBezTo>
                  <a:cubicBezTo>
                    <a:pt x="28" y="46"/>
                    <a:pt x="28" y="46"/>
                    <a:pt x="28" y="46"/>
                  </a:cubicBezTo>
                  <a:cubicBezTo>
                    <a:pt x="29" y="47"/>
                    <a:pt x="31" y="48"/>
                    <a:pt x="32" y="50"/>
                  </a:cubicBezTo>
                  <a:cubicBezTo>
                    <a:pt x="37" y="53"/>
                    <a:pt x="44" y="52"/>
                    <a:pt x="47" y="47"/>
                  </a:cubicBezTo>
                  <a:cubicBezTo>
                    <a:pt x="49" y="43"/>
                    <a:pt x="49" y="38"/>
                    <a:pt x="46" y="34"/>
                  </a:cubicBezTo>
                  <a:cubicBezTo>
                    <a:pt x="49" y="34"/>
                    <a:pt x="52" y="33"/>
                    <a:pt x="54" y="30"/>
                  </a:cubicBezTo>
                  <a:cubicBezTo>
                    <a:pt x="57" y="25"/>
                    <a:pt x="56" y="19"/>
                    <a:pt x="50" y="16"/>
                  </a:cubicBezTo>
                  <a:cubicBezTo>
                    <a:pt x="46" y="13"/>
                    <a:pt x="41" y="13"/>
                    <a:pt x="37" y="16"/>
                  </a:cubicBezTo>
                  <a:cubicBezTo>
                    <a:pt x="37" y="16"/>
                    <a:pt x="37" y="16"/>
                    <a:pt x="37" y="16"/>
                  </a:cubicBezTo>
                  <a:cubicBezTo>
                    <a:pt x="39" y="12"/>
                    <a:pt x="37" y="6"/>
                    <a:pt x="33" y="4"/>
                  </a:cubicBezTo>
                  <a:cubicBezTo>
                    <a:pt x="28" y="0"/>
                    <a:pt x="21" y="1"/>
                    <a:pt x="18" y="6"/>
                  </a:cubicBezTo>
                  <a:cubicBezTo>
                    <a:pt x="16" y="9"/>
                    <a:pt x="16" y="12"/>
                    <a:pt x="17" y="15"/>
                  </a:cubicBezTo>
                  <a:cubicBezTo>
                    <a:pt x="12" y="12"/>
                    <a:pt x="6" y="13"/>
                    <a:pt x="3" y="18"/>
                  </a:cubicBezTo>
                  <a:cubicBezTo>
                    <a:pt x="0" y="22"/>
                    <a:pt x="1" y="29"/>
                    <a:pt x="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351">
              <a:extLst>
                <a:ext uri="{FF2B5EF4-FFF2-40B4-BE49-F238E27FC236}">
                  <a16:creationId xmlns:a16="http://schemas.microsoft.com/office/drawing/2014/main" id="{B525A5EB-6F15-48ED-AB47-CF0349413B84}"/>
                </a:ext>
              </a:extLst>
            </p:cNvPr>
            <p:cNvSpPr>
              <a:spLocks noEditPoints="1"/>
            </p:cNvSpPr>
            <p:nvPr/>
          </p:nvSpPr>
          <p:spPr bwMode="auto">
            <a:xfrm>
              <a:off x="4620176" y="146887"/>
              <a:ext cx="240882" cy="205551"/>
            </a:xfrm>
            <a:custGeom>
              <a:avLst/>
              <a:gdLst>
                <a:gd name="T0" fmla="*/ 17 w 82"/>
                <a:gd name="T1" fmla="*/ 40 h 77"/>
                <a:gd name="T2" fmla="*/ 25 w 82"/>
                <a:gd name="T3" fmla="*/ 25 h 77"/>
                <a:gd name="T4" fmla="*/ 41 w 82"/>
                <a:gd name="T5" fmla="*/ 37 h 77"/>
                <a:gd name="T6" fmla="*/ 31 w 82"/>
                <a:gd name="T7" fmla="*/ 15 h 77"/>
                <a:gd name="T8" fmla="*/ 28 w 82"/>
                <a:gd name="T9" fmla="*/ 12 h 77"/>
                <a:gd name="T10" fmla="*/ 32 w 82"/>
                <a:gd name="T11" fmla="*/ 15 h 77"/>
                <a:gd name="T12" fmla="*/ 42 w 82"/>
                <a:gd name="T13" fmla="*/ 37 h 77"/>
                <a:gd name="T14" fmla="*/ 48 w 82"/>
                <a:gd name="T15" fmla="*/ 21 h 77"/>
                <a:gd name="T16" fmla="*/ 63 w 82"/>
                <a:gd name="T17" fmla="*/ 25 h 77"/>
                <a:gd name="T18" fmla="*/ 65 w 82"/>
                <a:gd name="T19" fmla="*/ 22 h 77"/>
                <a:gd name="T20" fmla="*/ 66 w 82"/>
                <a:gd name="T21" fmla="*/ 27 h 77"/>
                <a:gd name="T22" fmla="*/ 43 w 82"/>
                <a:gd name="T23" fmla="*/ 38 h 77"/>
                <a:gd name="T24" fmla="*/ 63 w 82"/>
                <a:gd name="T25" fmla="*/ 34 h 77"/>
                <a:gd name="T26" fmla="*/ 44 w 82"/>
                <a:gd name="T27" fmla="*/ 39 h 77"/>
                <a:gd name="T28" fmla="*/ 64 w 82"/>
                <a:gd name="T29" fmla="*/ 55 h 77"/>
                <a:gd name="T30" fmla="*/ 61 w 82"/>
                <a:gd name="T31" fmla="*/ 58 h 77"/>
                <a:gd name="T32" fmla="*/ 42 w 82"/>
                <a:gd name="T33" fmla="*/ 39 h 77"/>
                <a:gd name="T34" fmla="*/ 46 w 82"/>
                <a:gd name="T35" fmla="*/ 58 h 77"/>
                <a:gd name="T36" fmla="*/ 42 w 82"/>
                <a:gd name="T37" fmla="*/ 40 h 77"/>
                <a:gd name="T38" fmla="*/ 34 w 82"/>
                <a:gd name="T39" fmla="*/ 62 h 77"/>
                <a:gd name="T40" fmla="*/ 33 w 82"/>
                <a:gd name="T41" fmla="*/ 66 h 77"/>
                <a:gd name="T42" fmla="*/ 33 w 82"/>
                <a:gd name="T43" fmla="*/ 61 h 77"/>
                <a:gd name="T44" fmla="*/ 25 w 82"/>
                <a:gd name="T45" fmla="*/ 51 h 77"/>
                <a:gd name="T46" fmla="*/ 40 w 82"/>
                <a:gd name="T47" fmla="*/ 39 h 77"/>
                <a:gd name="T48" fmla="*/ 15 w 82"/>
                <a:gd name="T49" fmla="*/ 43 h 77"/>
                <a:gd name="T50" fmla="*/ 14 w 82"/>
                <a:gd name="T51" fmla="*/ 39 h 77"/>
                <a:gd name="T52" fmla="*/ 19 w 82"/>
                <a:gd name="T53" fmla="*/ 54 h 77"/>
                <a:gd name="T54" fmla="*/ 30 w 82"/>
                <a:gd name="T55" fmla="*/ 74 h 77"/>
                <a:gd name="T56" fmla="*/ 50 w 82"/>
                <a:gd name="T57" fmla="*/ 63 h 77"/>
                <a:gd name="T58" fmla="*/ 76 w 82"/>
                <a:gd name="T59" fmla="*/ 58 h 77"/>
                <a:gd name="T60" fmla="*/ 79 w 82"/>
                <a:gd name="T61" fmla="*/ 31 h 77"/>
                <a:gd name="T62" fmla="*/ 50 w 82"/>
                <a:gd name="T63" fmla="*/ 19 h 77"/>
                <a:gd name="T64" fmla="*/ 39 w 82"/>
                <a:gd name="T65" fmla="*/ 3 h 77"/>
                <a:gd name="T66" fmla="*/ 21 w 82"/>
                <a:gd name="T67" fmla="*/ 25 h 77"/>
                <a:gd name="T68" fmla="*/ 13 w 82"/>
                <a:gd name="T69"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 h="77">
                  <a:moveTo>
                    <a:pt x="14" y="39"/>
                  </a:moveTo>
                  <a:cubicBezTo>
                    <a:pt x="15" y="38"/>
                    <a:pt x="16" y="39"/>
                    <a:pt x="17" y="40"/>
                  </a:cubicBezTo>
                  <a:cubicBezTo>
                    <a:pt x="40" y="37"/>
                    <a:pt x="40" y="37"/>
                    <a:pt x="40" y="37"/>
                  </a:cubicBezTo>
                  <a:cubicBezTo>
                    <a:pt x="25" y="25"/>
                    <a:pt x="25" y="25"/>
                    <a:pt x="25" y="25"/>
                  </a:cubicBezTo>
                  <a:cubicBezTo>
                    <a:pt x="25" y="24"/>
                    <a:pt x="25" y="24"/>
                    <a:pt x="25" y="24"/>
                  </a:cubicBezTo>
                  <a:cubicBezTo>
                    <a:pt x="41" y="37"/>
                    <a:pt x="41" y="37"/>
                    <a:pt x="41" y="37"/>
                  </a:cubicBezTo>
                  <a:cubicBezTo>
                    <a:pt x="41" y="37"/>
                    <a:pt x="41" y="37"/>
                    <a:pt x="41" y="37"/>
                  </a:cubicBezTo>
                  <a:cubicBezTo>
                    <a:pt x="31" y="15"/>
                    <a:pt x="31" y="15"/>
                    <a:pt x="31" y="15"/>
                  </a:cubicBezTo>
                  <a:cubicBezTo>
                    <a:pt x="30" y="16"/>
                    <a:pt x="29" y="15"/>
                    <a:pt x="28" y="15"/>
                  </a:cubicBezTo>
                  <a:cubicBezTo>
                    <a:pt x="27" y="14"/>
                    <a:pt x="27" y="12"/>
                    <a:pt x="28" y="12"/>
                  </a:cubicBezTo>
                  <a:cubicBezTo>
                    <a:pt x="29" y="11"/>
                    <a:pt x="31" y="11"/>
                    <a:pt x="32" y="11"/>
                  </a:cubicBezTo>
                  <a:cubicBezTo>
                    <a:pt x="33" y="12"/>
                    <a:pt x="33" y="14"/>
                    <a:pt x="32" y="15"/>
                  </a:cubicBezTo>
                  <a:cubicBezTo>
                    <a:pt x="32" y="15"/>
                    <a:pt x="32" y="15"/>
                    <a:pt x="32" y="15"/>
                  </a:cubicBezTo>
                  <a:cubicBezTo>
                    <a:pt x="42" y="37"/>
                    <a:pt x="42" y="37"/>
                    <a:pt x="42" y="37"/>
                  </a:cubicBezTo>
                  <a:cubicBezTo>
                    <a:pt x="47" y="21"/>
                    <a:pt x="47" y="21"/>
                    <a:pt x="47" y="21"/>
                  </a:cubicBezTo>
                  <a:cubicBezTo>
                    <a:pt x="48" y="21"/>
                    <a:pt x="48" y="21"/>
                    <a:pt x="48" y="21"/>
                  </a:cubicBezTo>
                  <a:cubicBezTo>
                    <a:pt x="43" y="37"/>
                    <a:pt x="43" y="37"/>
                    <a:pt x="43" y="37"/>
                  </a:cubicBezTo>
                  <a:cubicBezTo>
                    <a:pt x="63" y="25"/>
                    <a:pt x="63" y="25"/>
                    <a:pt x="63" y="25"/>
                  </a:cubicBezTo>
                  <a:cubicBezTo>
                    <a:pt x="63" y="25"/>
                    <a:pt x="63" y="25"/>
                    <a:pt x="63" y="25"/>
                  </a:cubicBezTo>
                  <a:cubicBezTo>
                    <a:pt x="63" y="24"/>
                    <a:pt x="64" y="22"/>
                    <a:pt x="65" y="22"/>
                  </a:cubicBezTo>
                  <a:cubicBezTo>
                    <a:pt x="67" y="22"/>
                    <a:pt x="68" y="23"/>
                    <a:pt x="68" y="24"/>
                  </a:cubicBezTo>
                  <a:cubicBezTo>
                    <a:pt x="68" y="26"/>
                    <a:pt x="67" y="27"/>
                    <a:pt x="66" y="27"/>
                  </a:cubicBezTo>
                  <a:cubicBezTo>
                    <a:pt x="65" y="27"/>
                    <a:pt x="64" y="27"/>
                    <a:pt x="64" y="26"/>
                  </a:cubicBezTo>
                  <a:cubicBezTo>
                    <a:pt x="43" y="38"/>
                    <a:pt x="43" y="38"/>
                    <a:pt x="43" y="38"/>
                  </a:cubicBezTo>
                  <a:cubicBezTo>
                    <a:pt x="43" y="38"/>
                    <a:pt x="43" y="38"/>
                    <a:pt x="43" y="38"/>
                  </a:cubicBezTo>
                  <a:cubicBezTo>
                    <a:pt x="63" y="34"/>
                    <a:pt x="63" y="34"/>
                    <a:pt x="63" y="34"/>
                  </a:cubicBezTo>
                  <a:cubicBezTo>
                    <a:pt x="63" y="35"/>
                    <a:pt x="63" y="35"/>
                    <a:pt x="63" y="35"/>
                  </a:cubicBezTo>
                  <a:cubicBezTo>
                    <a:pt x="44" y="39"/>
                    <a:pt x="44" y="39"/>
                    <a:pt x="44" y="39"/>
                  </a:cubicBezTo>
                  <a:cubicBezTo>
                    <a:pt x="61" y="54"/>
                    <a:pt x="61" y="54"/>
                    <a:pt x="61" y="54"/>
                  </a:cubicBezTo>
                  <a:cubicBezTo>
                    <a:pt x="62" y="54"/>
                    <a:pt x="63" y="54"/>
                    <a:pt x="64" y="55"/>
                  </a:cubicBezTo>
                  <a:cubicBezTo>
                    <a:pt x="65" y="56"/>
                    <a:pt x="65" y="57"/>
                    <a:pt x="64" y="58"/>
                  </a:cubicBezTo>
                  <a:cubicBezTo>
                    <a:pt x="63" y="59"/>
                    <a:pt x="62" y="59"/>
                    <a:pt x="61" y="58"/>
                  </a:cubicBezTo>
                  <a:cubicBezTo>
                    <a:pt x="60" y="57"/>
                    <a:pt x="60" y="56"/>
                    <a:pt x="60" y="55"/>
                  </a:cubicBezTo>
                  <a:cubicBezTo>
                    <a:pt x="42" y="39"/>
                    <a:pt x="42" y="39"/>
                    <a:pt x="42" y="39"/>
                  </a:cubicBezTo>
                  <a:cubicBezTo>
                    <a:pt x="47" y="57"/>
                    <a:pt x="47" y="57"/>
                    <a:pt x="47" y="57"/>
                  </a:cubicBezTo>
                  <a:cubicBezTo>
                    <a:pt x="46" y="58"/>
                    <a:pt x="46" y="58"/>
                    <a:pt x="46" y="58"/>
                  </a:cubicBezTo>
                  <a:cubicBezTo>
                    <a:pt x="42" y="39"/>
                    <a:pt x="42" y="39"/>
                    <a:pt x="42" y="39"/>
                  </a:cubicBezTo>
                  <a:cubicBezTo>
                    <a:pt x="42" y="40"/>
                    <a:pt x="42" y="40"/>
                    <a:pt x="42" y="40"/>
                  </a:cubicBezTo>
                  <a:cubicBezTo>
                    <a:pt x="41" y="40"/>
                    <a:pt x="41" y="40"/>
                    <a:pt x="41" y="40"/>
                  </a:cubicBezTo>
                  <a:cubicBezTo>
                    <a:pt x="34" y="62"/>
                    <a:pt x="34" y="62"/>
                    <a:pt x="34" y="62"/>
                  </a:cubicBezTo>
                  <a:cubicBezTo>
                    <a:pt x="36" y="62"/>
                    <a:pt x="36" y="63"/>
                    <a:pt x="36" y="64"/>
                  </a:cubicBezTo>
                  <a:cubicBezTo>
                    <a:pt x="35" y="66"/>
                    <a:pt x="34" y="66"/>
                    <a:pt x="33" y="66"/>
                  </a:cubicBezTo>
                  <a:cubicBezTo>
                    <a:pt x="31" y="65"/>
                    <a:pt x="31" y="64"/>
                    <a:pt x="31" y="63"/>
                  </a:cubicBezTo>
                  <a:cubicBezTo>
                    <a:pt x="31" y="62"/>
                    <a:pt x="32" y="61"/>
                    <a:pt x="33" y="61"/>
                  </a:cubicBezTo>
                  <a:cubicBezTo>
                    <a:pt x="41" y="39"/>
                    <a:pt x="41" y="39"/>
                    <a:pt x="41" y="39"/>
                  </a:cubicBezTo>
                  <a:cubicBezTo>
                    <a:pt x="25" y="51"/>
                    <a:pt x="25" y="51"/>
                    <a:pt x="25" y="51"/>
                  </a:cubicBezTo>
                  <a:cubicBezTo>
                    <a:pt x="25" y="50"/>
                    <a:pt x="25" y="50"/>
                    <a:pt x="25" y="50"/>
                  </a:cubicBezTo>
                  <a:cubicBezTo>
                    <a:pt x="40" y="39"/>
                    <a:pt x="40" y="39"/>
                    <a:pt x="40" y="39"/>
                  </a:cubicBezTo>
                  <a:cubicBezTo>
                    <a:pt x="17" y="41"/>
                    <a:pt x="17" y="41"/>
                    <a:pt x="17" y="41"/>
                  </a:cubicBezTo>
                  <a:cubicBezTo>
                    <a:pt x="17" y="42"/>
                    <a:pt x="16" y="43"/>
                    <a:pt x="15" y="43"/>
                  </a:cubicBezTo>
                  <a:cubicBezTo>
                    <a:pt x="13" y="43"/>
                    <a:pt x="12" y="42"/>
                    <a:pt x="12" y="41"/>
                  </a:cubicBezTo>
                  <a:cubicBezTo>
                    <a:pt x="12" y="40"/>
                    <a:pt x="13" y="39"/>
                    <a:pt x="14" y="39"/>
                  </a:cubicBezTo>
                  <a:close/>
                  <a:moveTo>
                    <a:pt x="13" y="53"/>
                  </a:moveTo>
                  <a:cubicBezTo>
                    <a:pt x="15" y="54"/>
                    <a:pt x="17" y="54"/>
                    <a:pt x="19" y="54"/>
                  </a:cubicBezTo>
                  <a:cubicBezTo>
                    <a:pt x="19" y="55"/>
                    <a:pt x="19" y="55"/>
                    <a:pt x="19" y="55"/>
                  </a:cubicBezTo>
                  <a:cubicBezTo>
                    <a:pt x="17" y="63"/>
                    <a:pt x="21" y="72"/>
                    <a:pt x="30" y="74"/>
                  </a:cubicBezTo>
                  <a:cubicBezTo>
                    <a:pt x="38" y="77"/>
                    <a:pt x="47" y="73"/>
                    <a:pt x="49" y="65"/>
                  </a:cubicBezTo>
                  <a:cubicBezTo>
                    <a:pt x="50" y="65"/>
                    <a:pt x="50" y="64"/>
                    <a:pt x="50" y="63"/>
                  </a:cubicBezTo>
                  <a:cubicBezTo>
                    <a:pt x="52" y="65"/>
                    <a:pt x="54" y="67"/>
                    <a:pt x="56" y="67"/>
                  </a:cubicBezTo>
                  <a:cubicBezTo>
                    <a:pt x="65" y="70"/>
                    <a:pt x="74" y="66"/>
                    <a:pt x="76" y="58"/>
                  </a:cubicBezTo>
                  <a:cubicBezTo>
                    <a:pt x="78" y="52"/>
                    <a:pt x="75" y="45"/>
                    <a:pt x="69" y="41"/>
                  </a:cubicBezTo>
                  <a:cubicBezTo>
                    <a:pt x="74" y="39"/>
                    <a:pt x="77" y="36"/>
                    <a:pt x="79" y="31"/>
                  </a:cubicBezTo>
                  <a:cubicBezTo>
                    <a:pt x="82" y="24"/>
                    <a:pt x="77" y="15"/>
                    <a:pt x="68" y="12"/>
                  </a:cubicBezTo>
                  <a:cubicBezTo>
                    <a:pt x="61" y="10"/>
                    <a:pt x="54" y="13"/>
                    <a:pt x="50" y="19"/>
                  </a:cubicBezTo>
                  <a:cubicBezTo>
                    <a:pt x="50" y="19"/>
                    <a:pt x="50" y="19"/>
                    <a:pt x="50" y="19"/>
                  </a:cubicBezTo>
                  <a:cubicBezTo>
                    <a:pt x="51" y="12"/>
                    <a:pt x="46" y="5"/>
                    <a:pt x="39" y="3"/>
                  </a:cubicBezTo>
                  <a:cubicBezTo>
                    <a:pt x="30" y="0"/>
                    <a:pt x="22" y="4"/>
                    <a:pt x="19" y="12"/>
                  </a:cubicBezTo>
                  <a:cubicBezTo>
                    <a:pt x="18" y="17"/>
                    <a:pt x="19" y="21"/>
                    <a:pt x="21" y="25"/>
                  </a:cubicBezTo>
                  <a:cubicBezTo>
                    <a:pt x="13" y="23"/>
                    <a:pt x="5" y="27"/>
                    <a:pt x="3" y="34"/>
                  </a:cubicBezTo>
                  <a:cubicBezTo>
                    <a:pt x="0" y="42"/>
                    <a:pt x="5" y="51"/>
                    <a:pt x="13"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352">
              <a:extLst>
                <a:ext uri="{FF2B5EF4-FFF2-40B4-BE49-F238E27FC236}">
                  <a16:creationId xmlns:a16="http://schemas.microsoft.com/office/drawing/2014/main" id="{A45D5B87-7BC1-4380-B95C-883B0DB54CB8}"/>
                </a:ext>
              </a:extLst>
            </p:cNvPr>
            <p:cNvSpPr>
              <a:spLocks noEditPoints="1"/>
            </p:cNvSpPr>
            <p:nvPr/>
          </p:nvSpPr>
          <p:spPr bwMode="auto">
            <a:xfrm>
              <a:off x="2821601" y="2908984"/>
              <a:ext cx="150953" cy="141317"/>
            </a:xfrm>
            <a:custGeom>
              <a:avLst/>
              <a:gdLst>
                <a:gd name="T0" fmla="*/ 34 w 51"/>
                <a:gd name="T1" fmla="*/ 30 h 54"/>
                <a:gd name="T2" fmla="*/ 28 w 51"/>
                <a:gd name="T3" fmla="*/ 27 h 54"/>
                <a:gd name="T4" fmla="*/ 34 w 51"/>
                <a:gd name="T5" fmla="*/ 28 h 54"/>
                <a:gd name="T6" fmla="*/ 40 w 51"/>
                <a:gd name="T7" fmla="*/ 30 h 54"/>
                <a:gd name="T8" fmla="*/ 34 w 51"/>
                <a:gd name="T9" fmla="*/ 30 h 54"/>
                <a:gd name="T10" fmla="*/ 27 w 51"/>
                <a:gd name="T11" fmla="*/ 17 h 54"/>
                <a:gd name="T12" fmla="*/ 25 w 51"/>
                <a:gd name="T13" fmla="*/ 23 h 54"/>
                <a:gd name="T14" fmla="*/ 25 w 51"/>
                <a:gd name="T15" fmla="*/ 17 h 54"/>
                <a:gd name="T16" fmla="*/ 27 w 51"/>
                <a:gd name="T17" fmla="*/ 11 h 54"/>
                <a:gd name="T18" fmla="*/ 27 w 51"/>
                <a:gd name="T19" fmla="*/ 17 h 54"/>
                <a:gd name="T20" fmla="*/ 26 w 51"/>
                <a:gd name="T21" fmla="*/ 27 h 54"/>
                <a:gd name="T22" fmla="*/ 24 w 51"/>
                <a:gd name="T23" fmla="*/ 27 h 54"/>
                <a:gd name="T24" fmla="*/ 25 w 51"/>
                <a:gd name="T25" fmla="*/ 25 h 54"/>
                <a:gd name="T26" fmla="*/ 26 w 51"/>
                <a:gd name="T27" fmla="*/ 26 h 54"/>
                <a:gd name="T28" fmla="*/ 26 w 51"/>
                <a:gd name="T29" fmla="*/ 27 h 54"/>
                <a:gd name="T30" fmla="*/ 24 w 51"/>
                <a:gd name="T31" fmla="*/ 35 h 54"/>
                <a:gd name="T32" fmla="*/ 22 w 51"/>
                <a:gd name="T33" fmla="*/ 40 h 54"/>
                <a:gd name="T34" fmla="*/ 22 w 51"/>
                <a:gd name="T35" fmla="*/ 34 h 54"/>
                <a:gd name="T36" fmla="*/ 25 w 51"/>
                <a:gd name="T37" fmla="*/ 29 h 54"/>
                <a:gd name="T38" fmla="*/ 24 w 51"/>
                <a:gd name="T39" fmla="*/ 35 h 54"/>
                <a:gd name="T40" fmla="*/ 17 w 51"/>
                <a:gd name="T41" fmla="*/ 26 h 54"/>
                <a:gd name="T42" fmla="*/ 11 w 51"/>
                <a:gd name="T43" fmla="*/ 24 h 54"/>
                <a:gd name="T44" fmla="*/ 17 w 51"/>
                <a:gd name="T45" fmla="*/ 24 h 54"/>
                <a:gd name="T46" fmla="*/ 23 w 51"/>
                <a:gd name="T47" fmla="*/ 26 h 54"/>
                <a:gd name="T48" fmla="*/ 17 w 51"/>
                <a:gd name="T49" fmla="*/ 26 h 54"/>
                <a:gd name="T50" fmla="*/ 46 w 51"/>
                <a:gd name="T51" fmla="*/ 31 h 54"/>
                <a:gd name="T52" fmla="*/ 50 w 51"/>
                <a:gd name="T53" fmla="*/ 26 h 54"/>
                <a:gd name="T54" fmla="*/ 33 w 51"/>
                <a:gd name="T55" fmla="*/ 22 h 54"/>
                <a:gd name="T56" fmla="*/ 35 w 51"/>
                <a:gd name="T57" fmla="*/ 4 h 54"/>
                <a:gd name="T58" fmla="*/ 30 w 51"/>
                <a:gd name="T59" fmla="*/ 7 h 54"/>
                <a:gd name="T60" fmla="*/ 26 w 51"/>
                <a:gd name="T61" fmla="*/ 0 h 54"/>
                <a:gd name="T62" fmla="*/ 17 w 51"/>
                <a:gd name="T63" fmla="*/ 14 h 54"/>
                <a:gd name="T64" fmla="*/ 0 w 51"/>
                <a:gd name="T65" fmla="*/ 18 h 54"/>
                <a:gd name="T66" fmla="*/ 4 w 51"/>
                <a:gd name="T67" fmla="*/ 23 h 54"/>
                <a:gd name="T68" fmla="*/ 1 w 51"/>
                <a:gd name="T69" fmla="*/ 28 h 54"/>
                <a:gd name="T70" fmla="*/ 17 w 51"/>
                <a:gd name="T71" fmla="*/ 33 h 54"/>
                <a:gd name="T72" fmla="*/ 15 w 51"/>
                <a:gd name="T73" fmla="*/ 50 h 54"/>
                <a:gd name="T74" fmla="*/ 21 w 51"/>
                <a:gd name="T75" fmla="*/ 48 h 54"/>
                <a:gd name="T76" fmla="*/ 24 w 51"/>
                <a:gd name="T77" fmla="*/ 54 h 54"/>
                <a:gd name="T78" fmla="*/ 34 w 51"/>
                <a:gd name="T79" fmla="*/ 40 h 54"/>
                <a:gd name="T80" fmla="*/ 51 w 51"/>
                <a:gd name="T81" fmla="*/ 36 h 54"/>
                <a:gd name="T82" fmla="*/ 46 w 51"/>
                <a:gd name="T83"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54">
                  <a:moveTo>
                    <a:pt x="34" y="30"/>
                  </a:moveTo>
                  <a:cubicBezTo>
                    <a:pt x="31" y="29"/>
                    <a:pt x="28" y="28"/>
                    <a:pt x="28" y="27"/>
                  </a:cubicBezTo>
                  <a:cubicBezTo>
                    <a:pt x="28" y="27"/>
                    <a:pt x="31" y="27"/>
                    <a:pt x="34" y="28"/>
                  </a:cubicBezTo>
                  <a:cubicBezTo>
                    <a:pt x="38" y="29"/>
                    <a:pt x="40" y="30"/>
                    <a:pt x="40" y="30"/>
                  </a:cubicBezTo>
                  <a:cubicBezTo>
                    <a:pt x="40" y="30"/>
                    <a:pt x="37" y="31"/>
                    <a:pt x="34" y="30"/>
                  </a:cubicBezTo>
                  <a:close/>
                  <a:moveTo>
                    <a:pt x="27" y="17"/>
                  </a:moveTo>
                  <a:cubicBezTo>
                    <a:pt x="27" y="21"/>
                    <a:pt x="26" y="23"/>
                    <a:pt x="25" y="23"/>
                  </a:cubicBezTo>
                  <a:cubicBezTo>
                    <a:pt x="25" y="23"/>
                    <a:pt x="25" y="20"/>
                    <a:pt x="25" y="17"/>
                  </a:cubicBezTo>
                  <a:cubicBezTo>
                    <a:pt x="26" y="14"/>
                    <a:pt x="27" y="11"/>
                    <a:pt x="27" y="11"/>
                  </a:cubicBezTo>
                  <a:cubicBezTo>
                    <a:pt x="27" y="11"/>
                    <a:pt x="28" y="14"/>
                    <a:pt x="27" y="17"/>
                  </a:cubicBezTo>
                  <a:close/>
                  <a:moveTo>
                    <a:pt x="26" y="27"/>
                  </a:moveTo>
                  <a:cubicBezTo>
                    <a:pt x="25" y="28"/>
                    <a:pt x="25" y="27"/>
                    <a:pt x="24" y="27"/>
                  </a:cubicBezTo>
                  <a:cubicBezTo>
                    <a:pt x="24" y="26"/>
                    <a:pt x="24" y="26"/>
                    <a:pt x="25" y="25"/>
                  </a:cubicBezTo>
                  <a:cubicBezTo>
                    <a:pt x="25" y="25"/>
                    <a:pt x="26" y="25"/>
                    <a:pt x="26" y="26"/>
                  </a:cubicBezTo>
                  <a:cubicBezTo>
                    <a:pt x="27" y="26"/>
                    <a:pt x="26" y="27"/>
                    <a:pt x="26" y="27"/>
                  </a:cubicBezTo>
                  <a:close/>
                  <a:moveTo>
                    <a:pt x="24" y="35"/>
                  </a:moveTo>
                  <a:cubicBezTo>
                    <a:pt x="24" y="38"/>
                    <a:pt x="22" y="40"/>
                    <a:pt x="22" y="40"/>
                  </a:cubicBezTo>
                  <a:cubicBezTo>
                    <a:pt x="22" y="40"/>
                    <a:pt x="21" y="37"/>
                    <a:pt x="22" y="34"/>
                  </a:cubicBezTo>
                  <a:cubicBezTo>
                    <a:pt x="23" y="31"/>
                    <a:pt x="24" y="29"/>
                    <a:pt x="25" y="29"/>
                  </a:cubicBezTo>
                  <a:cubicBezTo>
                    <a:pt x="25" y="29"/>
                    <a:pt x="25" y="32"/>
                    <a:pt x="24" y="35"/>
                  </a:cubicBezTo>
                  <a:close/>
                  <a:moveTo>
                    <a:pt x="17" y="26"/>
                  </a:moveTo>
                  <a:cubicBezTo>
                    <a:pt x="13" y="26"/>
                    <a:pt x="11" y="24"/>
                    <a:pt x="11" y="24"/>
                  </a:cubicBezTo>
                  <a:cubicBezTo>
                    <a:pt x="11" y="24"/>
                    <a:pt x="14" y="24"/>
                    <a:pt x="17" y="24"/>
                  </a:cubicBezTo>
                  <a:cubicBezTo>
                    <a:pt x="20" y="24"/>
                    <a:pt x="23" y="25"/>
                    <a:pt x="23" y="26"/>
                  </a:cubicBezTo>
                  <a:cubicBezTo>
                    <a:pt x="23" y="27"/>
                    <a:pt x="20" y="27"/>
                    <a:pt x="17" y="26"/>
                  </a:cubicBezTo>
                  <a:close/>
                  <a:moveTo>
                    <a:pt x="46" y="31"/>
                  </a:moveTo>
                  <a:cubicBezTo>
                    <a:pt x="48" y="29"/>
                    <a:pt x="50" y="26"/>
                    <a:pt x="50" y="26"/>
                  </a:cubicBezTo>
                  <a:cubicBezTo>
                    <a:pt x="44" y="20"/>
                    <a:pt x="37" y="21"/>
                    <a:pt x="33" y="22"/>
                  </a:cubicBezTo>
                  <a:cubicBezTo>
                    <a:pt x="35" y="18"/>
                    <a:pt x="39" y="12"/>
                    <a:pt x="35" y="4"/>
                  </a:cubicBezTo>
                  <a:cubicBezTo>
                    <a:pt x="35" y="4"/>
                    <a:pt x="32" y="5"/>
                    <a:pt x="30" y="7"/>
                  </a:cubicBezTo>
                  <a:cubicBezTo>
                    <a:pt x="30" y="7"/>
                    <a:pt x="28" y="2"/>
                    <a:pt x="26" y="0"/>
                  </a:cubicBezTo>
                  <a:cubicBezTo>
                    <a:pt x="26" y="0"/>
                    <a:pt x="17" y="5"/>
                    <a:pt x="17" y="14"/>
                  </a:cubicBezTo>
                  <a:cubicBezTo>
                    <a:pt x="8" y="11"/>
                    <a:pt x="0" y="18"/>
                    <a:pt x="0" y="18"/>
                  </a:cubicBezTo>
                  <a:cubicBezTo>
                    <a:pt x="1" y="21"/>
                    <a:pt x="4" y="23"/>
                    <a:pt x="4" y="23"/>
                  </a:cubicBezTo>
                  <a:cubicBezTo>
                    <a:pt x="2" y="25"/>
                    <a:pt x="1" y="28"/>
                    <a:pt x="1" y="28"/>
                  </a:cubicBezTo>
                  <a:cubicBezTo>
                    <a:pt x="6" y="34"/>
                    <a:pt x="13" y="33"/>
                    <a:pt x="17" y="33"/>
                  </a:cubicBezTo>
                  <a:cubicBezTo>
                    <a:pt x="15" y="36"/>
                    <a:pt x="12" y="42"/>
                    <a:pt x="15" y="50"/>
                  </a:cubicBezTo>
                  <a:cubicBezTo>
                    <a:pt x="15" y="50"/>
                    <a:pt x="19" y="49"/>
                    <a:pt x="21" y="48"/>
                  </a:cubicBezTo>
                  <a:cubicBezTo>
                    <a:pt x="21" y="48"/>
                    <a:pt x="22" y="52"/>
                    <a:pt x="24" y="54"/>
                  </a:cubicBezTo>
                  <a:cubicBezTo>
                    <a:pt x="24" y="54"/>
                    <a:pt x="34" y="49"/>
                    <a:pt x="34" y="40"/>
                  </a:cubicBezTo>
                  <a:cubicBezTo>
                    <a:pt x="42" y="43"/>
                    <a:pt x="51" y="36"/>
                    <a:pt x="51" y="36"/>
                  </a:cubicBezTo>
                  <a:cubicBezTo>
                    <a:pt x="50" y="33"/>
                    <a:pt x="46" y="31"/>
                    <a:pt x="4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353">
              <a:extLst>
                <a:ext uri="{FF2B5EF4-FFF2-40B4-BE49-F238E27FC236}">
                  <a16:creationId xmlns:a16="http://schemas.microsoft.com/office/drawing/2014/main" id="{8BEDADF6-6DCE-4835-996E-C3E95853B346}"/>
                </a:ext>
              </a:extLst>
            </p:cNvPr>
            <p:cNvSpPr>
              <a:spLocks noEditPoints="1"/>
            </p:cNvSpPr>
            <p:nvPr/>
          </p:nvSpPr>
          <p:spPr bwMode="auto">
            <a:xfrm>
              <a:off x="2404075" y="1836263"/>
              <a:ext cx="134893" cy="112412"/>
            </a:xfrm>
            <a:custGeom>
              <a:avLst/>
              <a:gdLst>
                <a:gd name="T0" fmla="*/ 16 w 46"/>
                <a:gd name="T1" fmla="*/ 21 h 43"/>
                <a:gd name="T2" fmla="*/ 21 w 46"/>
                <a:gd name="T3" fmla="*/ 21 h 43"/>
                <a:gd name="T4" fmla="*/ 16 w 46"/>
                <a:gd name="T5" fmla="*/ 23 h 43"/>
                <a:gd name="T6" fmla="*/ 11 w 46"/>
                <a:gd name="T7" fmla="*/ 23 h 43"/>
                <a:gd name="T8" fmla="*/ 16 w 46"/>
                <a:gd name="T9" fmla="*/ 21 h 43"/>
                <a:gd name="T10" fmla="*/ 20 w 46"/>
                <a:gd name="T11" fmla="*/ 8 h 43"/>
                <a:gd name="T12" fmla="*/ 22 w 46"/>
                <a:gd name="T13" fmla="*/ 13 h 43"/>
                <a:gd name="T14" fmla="*/ 22 w 46"/>
                <a:gd name="T15" fmla="*/ 18 h 43"/>
                <a:gd name="T16" fmla="*/ 20 w 46"/>
                <a:gd name="T17" fmla="*/ 13 h 43"/>
                <a:gd name="T18" fmla="*/ 20 w 46"/>
                <a:gd name="T19" fmla="*/ 8 h 43"/>
                <a:gd name="T20" fmla="*/ 24 w 46"/>
                <a:gd name="T21" fmla="*/ 20 h 43"/>
                <a:gd name="T22" fmla="*/ 24 w 46"/>
                <a:gd name="T23" fmla="*/ 21 h 43"/>
                <a:gd name="T24" fmla="*/ 22 w 46"/>
                <a:gd name="T25" fmla="*/ 21 h 43"/>
                <a:gd name="T26" fmla="*/ 22 w 46"/>
                <a:gd name="T27" fmla="*/ 20 h 43"/>
                <a:gd name="T28" fmla="*/ 24 w 46"/>
                <a:gd name="T29" fmla="*/ 20 h 43"/>
                <a:gd name="T30" fmla="*/ 25 w 46"/>
                <a:gd name="T31" fmla="*/ 28 h 43"/>
                <a:gd name="T32" fmla="*/ 24 w 46"/>
                <a:gd name="T33" fmla="*/ 33 h 43"/>
                <a:gd name="T34" fmla="*/ 23 w 46"/>
                <a:gd name="T35" fmla="*/ 28 h 43"/>
                <a:gd name="T36" fmla="*/ 23 w 46"/>
                <a:gd name="T37" fmla="*/ 23 h 43"/>
                <a:gd name="T38" fmla="*/ 25 w 46"/>
                <a:gd name="T39" fmla="*/ 28 h 43"/>
                <a:gd name="T40" fmla="*/ 31 w 46"/>
                <a:gd name="T41" fmla="*/ 19 h 43"/>
                <a:gd name="T42" fmla="*/ 36 w 46"/>
                <a:gd name="T43" fmla="*/ 20 h 43"/>
                <a:gd name="T44" fmla="*/ 31 w 46"/>
                <a:gd name="T45" fmla="*/ 21 h 43"/>
                <a:gd name="T46" fmla="*/ 26 w 46"/>
                <a:gd name="T47" fmla="*/ 21 h 43"/>
                <a:gd name="T48" fmla="*/ 31 w 46"/>
                <a:gd name="T49" fmla="*/ 19 h 43"/>
                <a:gd name="T50" fmla="*/ 0 w 46"/>
                <a:gd name="T51" fmla="*/ 22 h 43"/>
                <a:gd name="T52" fmla="*/ 6 w 46"/>
                <a:gd name="T53" fmla="*/ 25 h 43"/>
                <a:gd name="T54" fmla="*/ 4 w 46"/>
                <a:gd name="T55" fmla="*/ 29 h 43"/>
                <a:gd name="T56" fmla="*/ 18 w 46"/>
                <a:gd name="T57" fmla="*/ 28 h 43"/>
                <a:gd name="T58" fmla="*/ 22 w 46"/>
                <a:gd name="T59" fmla="*/ 42 h 43"/>
                <a:gd name="T60" fmla="*/ 26 w 46"/>
                <a:gd name="T61" fmla="*/ 39 h 43"/>
                <a:gd name="T62" fmla="*/ 30 w 46"/>
                <a:gd name="T63" fmla="*/ 43 h 43"/>
                <a:gd name="T64" fmla="*/ 34 w 46"/>
                <a:gd name="T65" fmla="*/ 29 h 43"/>
                <a:gd name="T66" fmla="*/ 46 w 46"/>
                <a:gd name="T67" fmla="*/ 21 h 43"/>
                <a:gd name="T68" fmla="*/ 41 w 46"/>
                <a:gd name="T69" fmla="*/ 18 h 43"/>
                <a:gd name="T70" fmla="*/ 43 w 46"/>
                <a:gd name="T71" fmla="*/ 14 h 43"/>
                <a:gd name="T72" fmla="*/ 28 w 46"/>
                <a:gd name="T73" fmla="*/ 15 h 43"/>
                <a:gd name="T74" fmla="*/ 25 w 46"/>
                <a:gd name="T75" fmla="*/ 0 h 43"/>
                <a:gd name="T76" fmla="*/ 21 w 46"/>
                <a:gd name="T77" fmla="*/ 4 h 43"/>
                <a:gd name="T78" fmla="*/ 16 w 46"/>
                <a:gd name="T79" fmla="*/ 0 h 43"/>
                <a:gd name="T80" fmla="*/ 13 w 46"/>
                <a:gd name="T81" fmla="*/ 14 h 43"/>
                <a:gd name="T82" fmla="*/ 0 w 46"/>
                <a:gd name="T83"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16" y="21"/>
                  </a:moveTo>
                  <a:cubicBezTo>
                    <a:pt x="19" y="21"/>
                    <a:pt x="21" y="21"/>
                    <a:pt x="21" y="21"/>
                  </a:cubicBezTo>
                  <a:cubicBezTo>
                    <a:pt x="21" y="22"/>
                    <a:pt x="19" y="23"/>
                    <a:pt x="16" y="23"/>
                  </a:cubicBezTo>
                  <a:cubicBezTo>
                    <a:pt x="14" y="24"/>
                    <a:pt x="11" y="23"/>
                    <a:pt x="11" y="23"/>
                  </a:cubicBezTo>
                  <a:cubicBezTo>
                    <a:pt x="11" y="23"/>
                    <a:pt x="13" y="22"/>
                    <a:pt x="16" y="21"/>
                  </a:cubicBezTo>
                  <a:close/>
                  <a:moveTo>
                    <a:pt x="20" y="8"/>
                  </a:moveTo>
                  <a:cubicBezTo>
                    <a:pt x="20" y="8"/>
                    <a:pt x="22" y="10"/>
                    <a:pt x="22" y="13"/>
                  </a:cubicBezTo>
                  <a:cubicBezTo>
                    <a:pt x="23" y="16"/>
                    <a:pt x="23" y="18"/>
                    <a:pt x="22" y="18"/>
                  </a:cubicBezTo>
                  <a:cubicBezTo>
                    <a:pt x="22" y="18"/>
                    <a:pt x="21" y="16"/>
                    <a:pt x="20" y="13"/>
                  </a:cubicBezTo>
                  <a:cubicBezTo>
                    <a:pt x="20" y="11"/>
                    <a:pt x="20" y="8"/>
                    <a:pt x="20" y="8"/>
                  </a:cubicBezTo>
                  <a:close/>
                  <a:moveTo>
                    <a:pt x="24" y="20"/>
                  </a:moveTo>
                  <a:cubicBezTo>
                    <a:pt x="24" y="20"/>
                    <a:pt x="24" y="21"/>
                    <a:pt x="24" y="21"/>
                  </a:cubicBezTo>
                  <a:cubicBezTo>
                    <a:pt x="24" y="22"/>
                    <a:pt x="23" y="22"/>
                    <a:pt x="22" y="21"/>
                  </a:cubicBezTo>
                  <a:cubicBezTo>
                    <a:pt x="22" y="21"/>
                    <a:pt x="22" y="21"/>
                    <a:pt x="22" y="20"/>
                  </a:cubicBezTo>
                  <a:cubicBezTo>
                    <a:pt x="23" y="20"/>
                    <a:pt x="23" y="20"/>
                    <a:pt x="24" y="20"/>
                  </a:cubicBezTo>
                  <a:close/>
                  <a:moveTo>
                    <a:pt x="25" y="28"/>
                  </a:moveTo>
                  <a:cubicBezTo>
                    <a:pt x="25" y="31"/>
                    <a:pt x="24" y="33"/>
                    <a:pt x="24" y="33"/>
                  </a:cubicBezTo>
                  <a:cubicBezTo>
                    <a:pt x="24" y="33"/>
                    <a:pt x="23" y="31"/>
                    <a:pt x="23" y="28"/>
                  </a:cubicBezTo>
                  <a:cubicBezTo>
                    <a:pt x="23" y="25"/>
                    <a:pt x="23" y="23"/>
                    <a:pt x="23" y="23"/>
                  </a:cubicBezTo>
                  <a:cubicBezTo>
                    <a:pt x="24" y="23"/>
                    <a:pt x="25" y="25"/>
                    <a:pt x="25" y="28"/>
                  </a:cubicBezTo>
                  <a:close/>
                  <a:moveTo>
                    <a:pt x="31" y="19"/>
                  </a:moveTo>
                  <a:cubicBezTo>
                    <a:pt x="34" y="19"/>
                    <a:pt x="36" y="20"/>
                    <a:pt x="36" y="20"/>
                  </a:cubicBezTo>
                  <a:cubicBezTo>
                    <a:pt x="36" y="20"/>
                    <a:pt x="34" y="21"/>
                    <a:pt x="31" y="21"/>
                  </a:cubicBezTo>
                  <a:cubicBezTo>
                    <a:pt x="28" y="21"/>
                    <a:pt x="26" y="21"/>
                    <a:pt x="26" y="21"/>
                  </a:cubicBezTo>
                  <a:cubicBezTo>
                    <a:pt x="26" y="20"/>
                    <a:pt x="28" y="20"/>
                    <a:pt x="31" y="19"/>
                  </a:cubicBezTo>
                  <a:close/>
                  <a:moveTo>
                    <a:pt x="0" y="22"/>
                  </a:moveTo>
                  <a:cubicBezTo>
                    <a:pt x="2" y="23"/>
                    <a:pt x="6" y="25"/>
                    <a:pt x="6" y="25"/>
                  </a:cubicBezTo>
                  <a:cubicBezTo>
                    <a:pt x="4" y="26"/>
                    <a:pt x="4" y="29"/>
                    <a:pt x="4" y="29"/>
                  </a:cubicBezTo>
                  <a:cubicBezTo>
                    <a:pt x="10" y="32"/>
                    <a:pt x="16" y="30"/>
                    <a:pt x="18" y="28"/>
                  </a:cubicBezTo>
                  <a:cubicBezTo>
                    <a:pt x="18" y="31"/>
                    <a:pt x="17" y="37"/>
                    <a:pt x="22" y="42"/>
                  </a:cubicBezTo>
                  <a:cubicBezTo>
                    <a:pt x="22" y="42"/>
                    <a:pt x="24" y="41"/>
                    <a:pt x="26" y="39"/>
                  </a:cubicBezTo>
                  <a:cubicBezTo>
                    <a:pt x="26" y="39"/>
                    <a:pt x="28" y="42"/>
                    <a:pt x="30" y="43"/>
                  </a:cubicBezTo>
                  <a:cubicBezTo>
                    <a:pt x="30" y="43"/>
                    <a:pt x="36" y="36"/>
                    <a:pt x="34" y="29"/>
                  </a:cubicBezTo>
                  <a:cubicBezTo>
                    <a:pt x="41" y="29"/>
                    <a:pt x="46" y="21"/>
                    <a:pt x="46" y="21"/>
                  </a:cubicBezTo>
                  <a:cubicBezTo>
                    <a:pt x="45" y="19"/>
                    <a:pt x="41" y="18"/>
                    <a:pt x="41" y="18"/>
                  </a:cubicBezTo>
                  <a:cubicBezTo>
                    <a:pt x="42" y="16"/>
                    <a:pt x="43" y="14"/>
                    <a:pt x="43" y="14"/>
                  </a:cubicBezTo>
                  <a:cubicBezTo>
                    <a:pt x="37" y="10"/>
                    <a:pt x="31" y="13"/>
                    <a:pt x="28" y="15"/>
                  </a:cubicBezTo>
                  <a:cubicBezTo>
                    <a:pt x="29" y="12"/>
                    <a:pt x="29" y="5"/>
                    <a:pt x="25" y="0"/>
                  </a:cubicBezTo>
                  <a:cubicBezTo>
                    <a:pt x="25" y="0"/>
                    <a:pt x="22" y="2"/>
                    <a:pt x="21" y="4"/>
                  </a:cubicBezTo>
                  <a:cubicBezTo>
                    <a:pt x="21" y="4"/>
                    <a:pt x="19" y="0"/>
                    <a:pt x="16" y="0"/>
                  </a:cubicBezTo>
                  <a:cubicBezTo>
                    <a:pt x="16" y="0"/>
                    <a:pt x="10" y="7"/>
                    <a:pt x="13" y="14"/>
                  </a:cubicBezTo>
                  <a:cubicBezTo>
                    <a:pt x="5" y="13"/>
                    <a:pt x="0" y="22"/>
                    <a:pt x="0"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354">
              <a:extLst>
                <a:ext uri="{FF2B5EF4-FFF2-40B4-BE49-F238E27FC236}">
                  <a16:creationId xmlns:a16="http://schemas.microsoft.com/office/drawing/2014/main" id="{05F271ED-8366-4E72-BEF5-0FA67DCC3FC3}"/>
                </a:ext>
              </a:extLst>
            </p:cNvPr>
            <p:cNvSpPr>
              <a:spLocks noEditPoints="1"/>
            </p:cNvSpPr>
            <p:nvPr/>
          </p:nvSpPr>
          <p:spPr bwMode="auto">
            <a:xfrm>
              <a:off x="2821601" y="763541"/>
              <a:ext cx="157376" cy="134893"/>
            </a:xfrm>
            <a:custGeom>
              <a:avLst/>
              <a:gdLst>
                <a:gd name="T0" fmla="*/ 35 w 54"/>
                <a:gd name="T1" fmla="*/ 20 h 51"/>
                <a:gd name="T2" fmla="*/ 42 w 54"/>
                <a:gd name="T3" fmla="*/ 19 h 51"/>
                <a:gd name="T4" fmla="*/ 36 w 54"/>
                <a:gd name="T5" fmla="*/ 22 h 51"/>
                <a:gd name="T6" fmla="*/ 30 w 54"/>
                <a:gd name="T7" fmla="*/ 24 h 51"/>
                <a:gd name="T8" fmla="*/ 35 w 54"/>
                <a:gd name="T9" fmla="*/ 20 h 51"/>
                <a:gd name="T10" fmla="*/ 29 w 54"/>
                <a:gd name="T11" fmla="*/ 33 h 51"/>
                <a:gd name="T12" fmla="*/ 28 w 54"/>
                <a:gd name="T13" fmla="*/ 27 h 51"/>
                <a:gd name="T14" fmla="*/ 31 w 54"/>
                <a:gd name="T15" fmla="*/ 32 h 51"/>
                <a:gd name="T16" fmla="*/ 33 w 54"/>
                <a:gd name="T17" fmla="*/ 39 h 51"/>
                <a:gd name="T18" fmla="*/ 29 w 54"/>
                <a:gd name="T19" fmla="*/ 33 h 51"/>
                <a:gd name="T20" fmla="*/ 26 w 54"/>
                <a:gd name="T21" fmla="*/ 26 h 51"/>
                <a:gd name="T22" fmla="*/ 26 w 54"/>
                <a:gd name="T23" fmla="*/ 24 h 51"/>
                <a:gd name="T24" fmla="*/ 27 w 54"/>
                <a:gd name="T25" fmla="*/ 24 h 51"/>
                <a:gd name="T26" fmla="*/ 28 w 54"/>
                <a:gd name="T27" fmla="*/ 25 h 51"/>
                <a:gd name="T28" fmla="*/ 26 w 54"/>
                <a:gd name="T29" fmla="*/ 26 h 51"/>
                <a:gd name="T30" fmla="*/ 25 w 54"/>
                <a:gd name="T31" fmla="*/ 22 h 51"/>
                <a:gd name="T32" fmla="*/ 21 w 54"/>
                <a:gd name="T33" fmla="*/ 17 h 51"/>
                <a:gd name="T34" fmla="*/ 19 w 54"/>
                <a:gd name="T35" fmla="*/ 11 h 51"/>
                <a:gd name="T36" fmla="*/ 23 w 54"/>
                <a:gd name="T37" fmla="*/ 16 h 51"/>
                <a:gd name="T38" fmla="*/ 25 w 54"/>
                <a:gd name="T39" fmla="*/ 22 h 51"/>
                <a:gd name="T40" fmla="*/ 20 w 54"/>
                <a:gd name="T41" fmla="*/ 30 h 51"/>
                <a:gd name="T42" fmla="*/ 13 w 54"/>
                <a:gd name="T43" fmla="*/ 32 h 51"/>
                <a:gd name="T44" fmla="*/ 18 w 54"/>
                <a:gd name="T45" fmla="*/ 28 h 51"/>
                <a:gd name="T46" fmla="*/ 24 w 54"/>
                <a:gd name="T47" fmla="*/ 26 h 51"/>
                <a:gd name="T48" fmla="*/ 20 w 54"/>
                <a:gd name="T49" fmla="*/ 30 h 51"/>
                <a:gd name="T50" fmla="*/ 21 w 54"/>
                <a:gd name="T51" fmla="*/ 0 h 51"/>
                <a:gd name="T52" fmla="*/ 18 w 54"/>
                <a:gd name="T53" fmla="*/ 5 h 51"/>
                <a:gd name="T54" fmla="*/ 11 w 54"/>
                <a:gd name="T55" fmla="*/ 2 h 51"/>
                <a:gd name="T56" fmla="*/ 12 w 54"/>
                <a:gd name="T57" fmla="*/ 20 h 51"/>
                <a:gd name="T58" fmla="*/ 0 w 54"/>
                <a:gd name="T59" fmla="*/ 34 h 51"/>
                <a:gd name="T60" fmla="*/ 8 w 54"/>
                <a:gd name="T61" fmla="*/ 36 h 51"/>
                <a:gd name="T62" fmla="*/ 7 w 54"/>
                <a:gd name="T63" fmla="*/ 42 h 51"/>
                <a:gd name="T64" fmla="*/ 24 w 54"/>
                <a:gd name="T65" fmla="*/ 35 h 51"/>
                <a:gd name="T66" fmla="*/ 33 w 54"/>
                <a:gd name="T67" fmla="*/ 51 h 51"/>
                <a:gd name="T68" fmla="*/ 37 w 54"/>
                <a:gd name="T69" fmla="*/ 46 h 51"/>
                <a:gd name="T70" fmla="*/ 43 w 54"/>
                <a:gd name="T71" fmla="*/ 49 h 51"/>
                <a:gd name="T72" fmla="*/ 43 w 54"/>
                <a:gd name="T73" fmla="*/ 31 h 51"/>
                <a:gd name="T74" fmla="*/ 54 w 54"/>
                <a:gd name="T75" fmla="*/ 17 h 51"/>
                <a:gd name="T76" fmla="*/ 47 w 54"/>
                <a:gd name="T77" fmla="*/ 15 h 51"/>
                <a:gd name="T78" fmla="*/ 47 w 54"/>
                <a:gd name="T79" fmla="*/ 9 h 51"/>
                <a:gd name="T80" fmla="*/ 31 w 54"/>
                <a:gd name="T81" fmla="*/ 16 h 51"/>
                <a:gd name="T82" fmla="*/ 21 w 54"/>
                <a:gd name="T8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35" y="20"/>
                  </a:moveTo>
                  <a:cubicBezTo>
                    <a:pt x="39" y="19"/>
                    <a:pt x="42" y="19"/>
                    <a:pt x="42" y="19"/>
                  </a:cubicBezTo>
                  <a:cubicBezTo>
                    <a:pt x="42" y="19"/>
                    <a:pt x="40" y="21"/>
                    <a:pt x="36" y="22"/>
                  </a:cubicBezTo>
                  <a:cubicBezTo>
                    <a:pt x="33" y="24"/>
                    <a:pt x="30" y="24"/>
                    <a:pt x="30" y="24"/>
                  </a:cubicBezTo>
                  <a:cubicBezTo>
                    <a:pt x="30" y="23"/>
                    <a:pt x="32" y="22"/>
                    <a:pt x="35" y="20"/>
                  </a:cubicBezTo>
                  <a:close/>
                  <a:moveTo>
                    <a:pt x="29" y="33"/>
                  </a:moveTo>
                  <a:cubicBezTo>
                    <a:pt x="28" y="30"/>
                    <a:pt x="27" y="27"/>
                    <a:pt x="28" y="27"/>
                  </a:cubicBezTo>
                  <a:cubicBezTo>
                    <a:pt x="28" y="27"/>
                    <a:pt x="30" y="29"/>
                    <a:pt x="31" y="32"/>
                  </a:cubicBezTo>
                  <a:cubicBezTo>
                    <a:pt x="33" y="36"/>
                    <a:pt x="33" y="39"/>
                    <a:pt x="33" y="39"/>
                  </a:cubicBezTo>
                  <a:cubicBezTo>
                    <a:pt x="33" y="39"/>
                    <a:pt x="31" y="37"/>
                    <a:pt x="29" y="33"/>
                  </a:cubicBezTo>
                  <a:close/>
                  <a:moveTo>
                    <a:pt x="26" y="26"/>
                  </a:moveTo>
                  <a:cubicBezTo>
                    <a:pt x="26" y="26"/>
                    <a:pt x="25" y="25"/>
                    <a:pt x="26" y="24"/>
                  </a:cubicBezTo>
                  <a:cubicBezTo>
                    <a:pt x="26" y="24"/>
                    <a:pt x="26" y="23"/>
                    <a:pt x="27" y="24"/>
                  </a:cubicBezTo>
                  <a:cubicBezTo>
                    <a:pt x="28" y="24"/>
                    <a:pt x="28" y="24"/>
                    <a:pt x="28" y="25"/>
                  </a:cubicBezTo>
                  <a:cubicBezTo>
                    <a:pt x="28" y="26"/>
                    <a:pt x="27" y="26"/>
                    <a:pt x="26" y="26"/>
                  </a:cubicBezTo>
                  <a:close/>
                  <a:moveTo>
                    <a:pt x="25" y="22"/>
                  </a:moveTo>
                  <a:cubicBezTo>
                    <a:pt x="24" y="22"/>
                    <a:pt x="22" y="20"/>
                    <a:pt x="21" y="17"/>
                  </a:cubicBezTo>
                  <a:cubicBezTo>
                    <a:pt x="19" y="14"/>
                    <a:pt x="19" y="11"/>
                    <a:pt x="19" y="11"/>
                  </a:cubicBezTo>
                  <a:cubicBezTo>
                    <a:pt x="19" y="11"/>
                    <a:pt x="21" y="13"/>
                    <a:pt x="23" y="16"/>
                  </a:cubicBezTo>
                  <a:cubicBezTo>
                    <a:pt x="24" y="19"/>
                    <a:pt x="25" y="22"/>
                    <a:pt x="25" y="22"/>
                  </a:cubicBezTo>
                  <a:close/>
                  <a:moveTo>
                    <a:pt x="20" y="30"/>
                  </a:moveTo>
                  <a:cubicBezTo>
                    <a:pt x="16" y="32"/>
                    <a:pt x="13" y="32"/>
                    <a:pt x="13" y="32"/>
                  </a:cubicBezTo>
                  <a:cubicBezTo>
                    <a:pt x="13" y="32"/>
                    <a:pt x="15" y="30"/>
                    <a:pt x="18" y="28"/>
                  </a:cubicBezTo>
                  <a:cubicBezTo>
                    <a:pt x="21" y="26"/>
                    <a:pt x="24" y="25"/>
                    <a:pt x="24" y="26"/>
                  </a:cubicBezTo>
                  <a:cubicBezTo>
                    <a:pt x="25" y="27"/>
                    <a:pt x="23" y="28"/>
                    <a:pt x="20" y="30"/>
                  </a:cubicBezTo>
                  <a:close/>
                  <a:moveTo>
                    <a:pt x="21" y="0"/>
                  </a:moveTo>
                  <a:cubicBezTo>
                    <a:pt x="21" y="0"/>
                    <a:pt x="19" y="3"/>
                    <a:pt x="18" y="5"/>
                  </a:cubicBezTo>
                  <a:cubicBezTo>
                    <a:pt x="18" y="5"/>
                    <a:pt x="14" y="2"/>
                    <a:pt x="11" y="2"/>
                  </a:cubicBezTo>
                  <a:cubicBezTo>
                    <a:pt x="11" y="2"/>
                    <a:pt x="6" y="13"/>
                    <a:pt x="12" y="20"/>
                  </a:cubicBezTo>
                  <a:cubicBezTo>
                    <a:pt x="3" y="23"/>
                    <a:pt x="0" y="34"/>
                    <a:pt x="0" y="34"/>
                  </a:cubicBezTo>
                  <a:cubicBezTo>
                    <a:pt x="3" y="35"/>
                    <a:pt x="8" y="36"/>
                    <a:pt x="8" y="36"/>
                  </a:cubicBezTo>
                  <a:cubicBezTo>
                    <a:pt x="7" y="38"/>
                    <a:pt x="7" y="42"/>
                    <a:pt x="7" y="42"/>
                  </a:cubicBezTo>
                  <a:cubicBezTo>
                    <a:pt x="15" y="43"/>
                    <a:pt x="21" y="38"/>
                    <a:pt x="24" y="35"/>
                  </a:cubicBezTo>
                  <a:cubicBezTo>
                    <a:pt x="24" y="39"/>
                    <a:pt x="26" y="47"/>
                    <a:pt x="33" y="51"/>
                  </a:cubicBezTo>
                  <a:cubicBezTo>
                    <a:pt x="33" y="51"/>
                    <a:pt x="36" y="48"/>
                    <a:pt x="37" y="46"/>
                  </a:cubicBezTo>
                  <a:cubicBezTo>
                    <a:pt x="37" y="46"/>
                    <a:pt x="40" y="48"/>
                    <a:pt x="43" y="49"/>
                  </a:cubicBezTo>
                  <a:cubicBezTo>
                    <a:pt x="43" y="49"/>
                    <a:pt x="48" y="38"/>
                    <a:pt x="43" y="31"/>
                  </a:cubicBezTo>
                  <a:cubicBezTo>
                    <a:pt x="52" y="28"/>
                    <a:pt x="54" y="17"/>
                    <a:pt x="54" y="17"/>
                  </a:cubicBezTo>
                  <a:cubicBezTo>
                    <a:pt x="52" y="15"/>
                    <a:pt x="47" y="15"/>
                    <a:pt x="47" y="15"/>
                  </a:cubicBezTo>
                  <a:cubicBezTo>
                    <a:pt x="48" y="13"/>
                    <a:pt x="47" y="9"/>
                    <a:pt x="47" y="9"/>
                  </a:cubicBezTo>
                  <a:cubicBezTo>
                    <a:pt x="39" y="8"/>
                    <a:pt x="33" y="13"/>
                    <a:pt x="31" y="16"/>
                  </a:cubicBezTo>
                  <a:cubicBezTo>
                    <a:pt x="30" y="12"/>
                    <a:pt x="29" y="4"/>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355">
              <a:extLst>
                <a:ext uri="{FF2B5EF4-FFF2-40B4-BE49-F238E27FC236}">
                  <a16:creationId xmlns:a16="http://schemas.microsoft.com/office/drawing/2014/main" id="{4578777A-072B-4B2A-99BB-A651AAB81EC6}"/>
                </a:ext>
              </a:extLst>
            </p:cNvPr>
            <p:cNvSpPr>
              <a:spLocks noEditPoints="1"/>
            </p:cNvSpPr>
            <p:nvPr/>
          </p:nvSpPr>
          <p:spPr bwMode="auto">
            <a:xfrm>
              <a:off x="3643807" y="461638"/>
              <a:ext cx="77082" cy="70658"/>
            </a:xfrm>
            <a:custGeom>
              <a:avLst/>
              <a:gdLst>
                <a:gd name="T0" fmla="*/ 10 w 26"/>
                <a:gd name="T1" fmla="*/ 9 h 27"/>
                <a:gd name="T2" fmla="*/ 12 w 26"/>
                <a:gd name="T3" fmla="*/ 12 h 27"/>
                <a:gd name="T4" fmla="*/ 9 w 26"/>
                <a:gd name="T5" fmla="*/ 10 h 27"/>
                <a:gd name="T6" fmla="*/ 7 w 26"/>
                <a:gd name="T7" fmla="*/ 7 h 27"/>
                <a:gd name="T8" fmla="*/ 10 w 26"/>
                <a:gd name="T9" fmla="*/ 9 h 27"/>
                <a:gd name="T10" fmla="*/ 10 w 26"/>
                <a:gd name="T11" fmla="*/ 17 h 27"/>
                <a:gd name="T12" fmla="*/ 7 w 26"/>
                <a:gd name="T13" fmla="*/ 19 h 27"/>
                <a:gd name="T14" fmla="*/ 9 w 26"/>
                <a:gd name="T15" fmla="*/ 16 h 27"/>
                <a:gd name="T16" fmla="*/ 12 w 26"/>
                <a:gd name="T17" fmla="*/ 14 h 27"/>
                <a:gd name="T18" fmla="*/ 10 w 26"/>
                <a:gd name="T19" fmla="*/ 17 h 27"/>
                <a:gd name="T20" fmla="*/ 13 w 26"/>
                <a:gd name="T21" fmla="*/ 12 h 27"/>
                <a:gd name="T22" fmla="*/ 14 w 26"/>
                <a:gd name="T23" fmla="*/ 13 h 27"/>
                <a:gd name="T24" fmla="*/ 13 w 26"/>
                <a:gd name="T25" fmla="*/ 14 h 27"/>
                <a:gd name="T26" fmla="*/ 13 w 26"/>
                <a:gd name="T27" fmla="*/ 13 h 27"/>
                <a:gd name="T28" fmla="*/ 13 w 26"/>
                <a:gd name="T29" fmla="*/ 12 h 27"/>
                <a:gd name="T30" fmla="*/ 16 w 26"/>
                <a:gd name="T31" fmla="*/ 8 h 27"/>
                <a:gd name="T32" fmla="*/ 19 w 26"/>
                <a:gd name="T33" fmla="*/ 6 h 27"/>
                <a:gd name="T34" fmla="*/ 17 w 26"/>
                <a:gd name="T35" fmla="*/ 9 h 27"/>
                <a:gd name="T36" fmla="*/ 15 w 26"/>
                <a:gd name="T37" fmla="*/ 12 h 27"/>
                <a:gd name="T38" fmla="*/ 16 w 26"/>
                <a:gd name="T39" fmla="*/ 8 h 27"/>
                <a:gd name="T40" fmla="*/ 20 w 26"/>
                <a:gd name="T41" fmla="*/ 20 h 27"/>
                <a:gd name="T42" fmla="*/ 17 w 26"/>
                <a:gd name="T43" fmla="*/ 18 h 27"/>
                <a:gd name="T44" fmla="*/ 15 w 26"/>
                <a:gd name="T45" fmla="*/ 15 h 27"/>
                <a:gd name="T46" fmla="*/ 18 w 26"/>
                <a:gd name="T47" fmla="*/ 17 h 27"/>
                <a:gd name="T48" fmla="*/ 20 w 26"/>
                <a:gd name="T49" fmla="*/ 20 h 27"/>
                <a:gd name="T50" fmla="*/ 7 w 26"/>
                <a:gd name="T51" fmla="*/ 14 h 27"/>
                <a:gd name="T52" fmla="*/ 1 w 26"/>
                <a:gd name="T53" fmla="*/ 22 h 27"/>
                <a:gd name="T54" fmla="*/ 4 w 26"/>
                <a:gd name="T55" fmla="*/ 23 h 27"/>
                <a:gd name="T56" fmla="*/ 4 w 26"/>
                <a:gd name="T57" fmla="*/ 27 h 27"/>
                <a:gd name="T58" fmla="*/ 13 w 26"/>
                <a:gd name="T59" fmla="*/ 23 h 27"/>
                <a:gd name="T60" fmla="*/ 23 w 26"/>
                <a:gd name="T61" fmla="*/ 26 h 27"/>
                <a:gd name="T62" fmla="*/ 23 w 26"/>
                <a:gd name="T63" fmla="*/ 22 h 27"/>
                <a:gd name="T64" fmla="*/ 26 w 26"/>
                <a:gd name="T65" fmla="*/ 21 h 27"/>
                <a:gd name="T66" fmla="*/ 19 w 26"/>
                <a:gd name="T67" fmla="*/ 13 h 27"/>
                <a:gd name="T68" fmla="*/ 25 w 26"/>
                <a:gd name="T69" fmla="*/ 5 h 27"/>
                <a:gd name="T70" fmla="*/ 22 w 26"/>
                <a:gd name="T71" fmla="*/ 4 h 27"/>
                <a:gd name="T72" fmla="*/ 22 w 26"/>
                <a:gd name="T73" fmla="*/ 0 h 27"/>
                <a:gd name="T74" fmla="*/ 13 w 26"/>
                <a:gd name="T75" fmla="*/ 4 h 27"/>
                <a:gd name="T76" fmla="*/ 3 w 26"/>
                <a:gd name="T77" fmla="*/ 1 h 27"/>
                <a:gd name="T78" fmla="*/ 4 w 26"/>
                <a:gd name="T79" fmla="*/ 5 h 27"/>
                <a:gd name="T80" fmla="*/ 0 w 26"/>
                <a:gd name="T81" fmla="*/ 6 h 27"/>
                <a:gd name="T82" fmla="*/ 7 w 26"/>
                <a:gd name="T8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7">
                  <a:moveTo>
                    <a:pt x="10" y="9"/>
                  </a:moveTo>
                  <a:cubicBezTo>
                    <a:pt x="12" y="11"/>
                    <a:pt x="13" y="12"/>
                    <a:pt x="12" y="12"/>
                  </a:cubicBezTo>
                  <a:cubicBezTo>
                    <a:pt x="12" y="12"/>
                    <a:pt x="11" y="12"/>
                    <a:pt x="9" y="10"/>
                  </a:cubicBezTo>
                  <a:cubicBezTo>
                    <a:pt x="8" y="9"/>
                    <a:pt x="7" y="7"/>
                    <a:pt x="7" y="7"/>
                  </a:cubicBezTo>
                  <a:cubicBezTo>
                    <a:pt x="7" y="7"/>
                    <a:pt x="8" y="8"/>
                    <a:pt x="10" y="9"/>
                  </a:cubicBezTo>
                  <a:close/>
                  <a:moveTo>
                    <a:pt x="10" y="17"/>
                  </a:moveTo>
                  <a:cubicBezTo>
                    <a:pt x="9" y="19"/>
                    <a:pt x="7" y="19"/>
                    <a:pt x="7" y="19"/>
                  </a:cubicBezTo>
                  <a:cubicBezTo>
                    <a:pt x="7" y="19"/>
                    <a:pt x="8" y="18"/>
                    <a:pt x="9" y="16"/>
                  </a:cubicBezTo>
                  <a:cubicBezTo>
                    <a:pt x="11" y="15"/>
                    <a:pt x="12" y="14"/>
                    <a:pt x="12" y="14"/>
                  </a:cubicBezTo>
                  <a:cubicBezTo>
                    <a:pt x="13" y="14"/>
                    <a:pt x="12" y="16"/>
                    <a:pt x="10" y="17"/>
                  </a:cubicBezTo>
                  <a:close/>
                  <a:moveTo>
                    <a:pt x="13" y="12"/>
                  </a:moveTo>
                  <a:cubicBezTo>
                    <a:pt x="14" y="12"/>
                    <a:pt x="14" y="13"/>
                    <a:pt x="14" y="13"/>
                  </a:cubicBezTo>
                  <a:cubicBezTo>
                    <a:pt x="14" y="13"/>
                    <a:pt x="14" y="14"/>
                    <a:pt x="13" y="14"/>
                  </a:cubicBezTo>
                  <a:cubicBezTo>
                    <a:pt x="13" y="14"/>
                    <a:pt x="13" y="13"/>
                    <a:pt x="13" y="13"/>
                  </a:cubicBezTo>
                  <a:cubicBezTo>
                    <a:pt x="13" y="13"/>
                    <a:pt x="13" y="12"/>
                    <a:pt x="13" y="12"/>
                  </a:cubicBezTo>
                  <a:close/>
                  <a:moveTo>
                    <a:pt x="16" y="8"/>
                  </a:moveTo>
                  <a:cubicBezTo>
                    <a:pt x="18" y="7"/>
                    <a:pt x="19" y="6"/>
                    <a:pt x="19" y="6"/>
                  </a:cubicBezTo>
                  <a:cubicBezTo>
                    <a:pt x="19" y="6"/>
                    <a:pt x="19" y="8"/>
                    <a:pt x="17" y="9"/>
                  </a:cubicBezTo>
                  <a:cubicBezTo>
                    <a:pt x="16" y="11"/>
                    <a:pt x="15" y="12"/>
                    <a:pt x="15" y="12"/>
                  </a:cubicBezTo>
                  <a:cubicBezTo>
                    <a:pt x="14" y="11"/>
                    <a:pt x="15" y="10"/>
                    <a:pt x="16" y="8"/>
                  </a:cubicBezTo>
                  <a:close/>
                  <a:moveTo>
                    <a:pt x="20" y="20"/>
                  </a:moveTo>
                  <a:cubicBezTo>
                    <a:pt x="20" y="20"/>
                    <a:pt x="18" y="19"/>
                    <a:pt x="17" y="18"/>
                  </a:cubicBezTo>
                  <a:cubicBezTo>
                    <a:pt x="15" y="16"/>
                    <a:pt x="14" y="15"/>
                    <a:pt x="15" y="15"/>
                  </a:cubicBezTo>
                  <a:cubicBezTo>
                    <a:pt x="15" y="14"/>
                    <a:pt x="16" y="15"/>
                    <a:pt x="18" y="17"/>
                  </a:cubicBezTo>
                  <a:cubicBezTo>
                    <a:pt x="19" y="18"/>
                    <a:pt x="20" y="20"/>
                    <a:pt x="20" y="20"/>
                  </a:cubicBezTo>
                  <a:close/>
                  <a:moveTo>
                    <a:pt x="7" y="14"/>
                  </a:moveTo>
                  <a:cubicBezTo>
                    <a:pt x="5" y="15"/>
                    <a:pt x="1" y="17"/>
                    <a:pt x="1" y="22"/>
                  </a:cubicBezTo>
                  <a:cubicBezTo>
                    <a:pt x="1" y="22"/>
                    <a:pt x="3" y="23"/>
                    <a:pt x="4" y="23"/>
                  </a:cubicBezTo>
                  <a:cubicBezTo>
                    <a:pt x="4" y="23"/>
                    <a:pt x="4" y="25"/>
                    <a:pt x="4" y="27"/>
                  </a:cubicBezTo>
                  <a:cubicBezTo>
                    <a:pt x="4" y="27"/>
                    <a:pt x="11" y="27"/>
                    <a:pt x="13" y="23"/>
                  </a:cubicBezTo>
                  <a:cubicBezTo>
                    <a:pt x="17" y="27"/>
                    <a:pt x="23" y="26"/>
                    <a:pt x="23" y="26"/>
                  </a:cubicBezTo>
                  <a:cubicBezTo>
                    <a:pt x="24" y="24"/>
                    <a:pt x="23" y="22"/>
                    <a:pt x="23" y="22"/>
                  </a:cubicBezTo>
                  <a:cubicBezTo>
                    <a:pt x="24" y="22"/>
                    <a:pt x="26" y="21"/>
                    <a:pt x="26" y="21"/>
                  </a:cubicBezTo>
                  <a:cubicBezTo>
                    <a:pt x="25" y="16"/>
                    <a:pt x="21" y="14"/>
                    <a:pt x="19" y="13"/>
                  </a:cubicBezTo>
                  <a:cubicBezTo>
                    <a:pt x="21" y="12"/>
                    <a:pt x="25" y="10"/>
                    <a:pt x="25" y="5"/>
                  </a:cubicBezTo>
                  <a:cubicBezTo>
                    <a:pt x="25" y="5"/>
                    <a:pt x="24" y="4"/>
                    <a:pt x="22" y="4"/>
                  </a:cubicBezTo>
                  <a:cubicBezTo>
                    <a:pt x="22" y="4"/>
                    <a:pt x="23" y="2"/>
                    <a:pt x="22" y="0"/>
                  </a:cubicBezTo>
                  <a:cubicBezTo>
                    <a:pt x="22" y="0"/>
                    <a:pt x="16" y="0"/>
                    <a:pt x="13" y="4"/>
                  </a:cubicBezTo>
                  <a:cubicBezTo>
                    <a:pt x="10" y="0"/>
                    <a:pt x="3" y="1"/>
                    <a:pt x="3" y="1"/>
                  </a:cubicBezTo>
                  <a:cubicBezTo>
                    <a:pt x="3" y="2"/>
                    <a:pt x="4" y="5"/>
                    <a:pt x="4" y="5"/>
                  </a:cubicBezTo>
                  <a:cubicBezTo>
                    <a:pt x="2" y="5"/>
                    <a:pt x="0" y="6"/>
                    <a:pt x="0" y="6"/>
                  </a:cubicBezTo>
                  <a:cubicBezTo>
                    <a:pt x="1" y="11"/>
                    <a:pt x="5" y="13"/>
                    <a:pt x="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356">
              <a:extLst>
                <a:ext uri="{FF2B5EF4-FFF2-40B4-BE49-F238E27FC236}">
                  <a16:creationId xmlns:a16="http://schemas.microsoft.com/office/drawing/2014/main" id="{A6BF0A1E-A02A-42FB-9867-4AF777172162}"/>
                </a:ext>
              </a:extLst>
            </p:cNvPr>
            <p:cNvSpPr>
              <a:spLocks noEditPoints="1"/>
            </p:cNvSpPr>
            <p:nvPr/>
          </p:nvSpPr>
          <p:spPr bwMode="auto">
            <a:xfrm>
              <a:off x="3945711" y="991574"/>
              <a:ext cx="186281" cy="183070"/>
            </a:xfrm>
            <a:custGeom>
              <a:avLst/>
              <a:gdLst>
                <a:gd name="T0" fmla="*/ 44 w 64"/>
                <a:gd name="T1" fmla="*/ 27 h 69"/>
                <a:gd name="T2" fmla="*/ 36 w 64"/>
                <a:gd name="T3" fmla="*/ 31 h 69"/>
                <a:gd name="T4" fmla="*/ 42 w 64"/>
                <a:gd name="T5" fmla="*/ 25 h 69"/>
                <a:gd name="T6" fmla="*/ 50 w 64"/>
                <a:gd name="T7" fmla="*/ 21 h 69"/>
                <a:gd name="T8" fmla="*/ 44 w 64"/>
                <a:gd name="T9" fmla="*/ 27 h 69"/>
                <a:gd name="T10" fmla="*/ 37 w 64"/>
                <a:gd name="T11" fmla="*/ 46 h 69"/>
                <a:gd name="T12" fmla="*/ 35 w 64"/>
                <a:gd name="T13" fmla="*/ 38 h 69"/>
                <a:gd name="T14" fmla="*/ 40 w 64"/>
                <a:gd name="T15" fmla="*/ 45 h 69"/>
                <a:gd name="T16" fmla="*/ 43 w 64"/>
                <a:gd name="T17" fmla="*/ 53 h 69"/>
                <a:gd name="T18" fmla="*/ 37 w 64"/>
                <a:gd name="T19" fmla="*/ 46 h 69"/>
                <a:gd name="T20" fmla="*/ 32 w 64"/>
                <a:gd name="T21" fmla="*/ 35 h 69"/>
                <a:gd name="T22" fmla="*/ 31 w 64"/>
                <a:gd name="T23" fmla="*/ 33 h 69"/>
                <a:gd name="T24" fmla="*/ 33 w 64"/>
                <a:gd name="T25" fmla="*/ 32 h 69"/>
                <a:gd name="T26" fmla="*/ 34 w 64"/>
                <a:gd name="T27" fmla="*/ 34 h 69"/>
                <a:gd name="T28" fmla="*/ 32 w 64"/>
                <a:gd name="T29" fmla="*/ 35 h 69"/>
                <a:gd name="T30" fmla="*/ 31 w 64"/>
                <a:gd name="T31" fmla="*/ 31 h 69"/>
                <a:gd name="T32" fmla="*/ 25 w 64"/>
                <a:gd name="T33" fmla="*/ 25 h 69"/>
                <a:gd name="T34" fmla="*/ 21 w 64"/>
                <a:gd name="T35" fmla="*/ 17 h 69"/>
                <a:gd name="T36" fmla="*/ 27 w 64"/>
                <a:gd name="T37" fmla="*/ 23 h 69"/>
                <a:gd name="T38" fmla="*/ 31 w 64"/>
                <a:gd name="T39" fmla="*/ 31 h 69"/>
                <a:gd name="T40" fmla="*/ 23 w 64"/>
                <a:gd name="T41" fmla="*/ 41 h 69"/>
                <a:gd name="T42" fmla="*/ 15 w 64"/>
                <a:gd name="T43" fmla="*/ 44 h 69"/>
                <a:gd name="T44" fmla="*/ 22 w 64"/>
                <a:gd name="T45" fmla="*/ 38 h 69"/>
                <a:gd name="T46" fmla="*/ 30 w 64"/>
                <a:gd name="T47" fmla="*/ 36 h 69"/>
                <a:gd name="T48" fmla="*/ 23 w 64"/>
                <a:gd name="T49" fmla="*/ 41 h 69"/>
                <a:gd name="T50" fmla="*/ 61 w 64"/>
                <a:gd name="T51" fmla="*/ 10 h 69"/>
                <a:gd name="T52" fmla="*/ 37 w 64"/>
                <a:gd name="T53" fmla="*/ 14 h 69"/>
                <a:gd name="T54" fmla="*/ 17 w 64"/>
                <a:gd name="T55" fmla="*/ 0 h 69"/>
                <a:gd name="T56" fmla="*/ 16 w 64"/>
                <a:gd name="T57" fmla="*/ 10 h 69"/>
                <a:gd name="T58" fmla="*/ 8 w 64"/>
                <a:gd name="T59" fmla="*/ 10 h 69"/>
                <a:gd name="T60" fmla="*/ 19 w 64"/>
                <a:gd name="T61" fmla="*/ 31 h 69"/>
                <a:gd name="T62" fmla="*/ 0 w 64"/>
                <a:gd name="T63" fmla="*/ 46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5 w 64"/>
                <a:gd name="T77" fmla="*/ 38 h 69"/>
                <a:gd name="T78" fmla="*/ 64 w 64"/>
                <a:gd name="T79" fmla="*/ 23 h 69"/>
                <a:gd name="T80" fmla="*/ 57 w 64"/>
                <a:gd name="T81" fmla="*/ 20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4" y="27"/>
                  </a:moveTo>
                  <a:cubicBezTo>
                    <a:pt x="40" y="30"/>
                    <a:pt x="37" y="32"/>
                    <a:pt x="36" y="31"/>
                  </a:cubicBezTo>
                  <a:cubicBezTo>
                    <a:pt x="36" y="30"/>
                    <a:pt x="38" y="28"/>
                    <a:pt x="42" y="25"/>
                  </a:cubicBezTo>
                  <a:cubicBezTo>
                    <a:pt x="46" y="22"/>
                    <a:pt x="50" y="21"/>
                    <a:pt x="50" y="21"/>
                  </a:cubicBezTo>
                  <a:cubicBezTo>
                    <a:pt x="50" y="21"/>
                    <a:pt x="48" y="25"/>
                    <a:pt x="44" y="27"/>
                  </a:cubicBezTo>
                  <a:close/>
                  <a:moveTo>
                    <a:pt x="37" y="46"/>
                  </a:moveTo>
                  <a:cubicBezTo>
                    <a:pt x="35" y="42"/>
                    <a:pt x="34" y="38"/>
                    <a:pt x="35" y="38"/>
                  </a:cubicBezTo>
                  <a:cubicBezTo>
                    <a:pt x="35" y="38"/>
                    <a:pt x="38" y="40"/>
                    <a:pt x="40" y="45"/>
                  </a:cubicBezTo>
                  <a:cubicBezTo>
                    <a:pt x="42" y="49"/>
                    <a:pt x="43" y="53"/>
                    <a:pt x="43" y="53"/>
                  </a:cubicBezTo>
                  <a:cubicBezTo>
                    <a:pt x="43" y="53"/>
                    <a:pt x="39" y="50"/>
                    <a:pt x="37" y="46"/>
                  </a:cubicBezTo>
                  <a:close/>
                  <a:moveTo>
                    <a:pt x="32" y="35"/>
                  </a:moveTo>
                  <a:cubicBezTo>
                    <a:pt x="32" y="35"/>
                    <a:pt x="31" y="34"/>
                    <a:pt x="31" y="33"/>
                  </a:cubicBezTo>
                  <a:cubicBezTo>
                    <a:pt x="32" y="33"/>
                    <a:pt x="32" y="32"/>
                    <a:pt x="33" y="32"/>
                  </a:cubicBezTo>
                  <a:cubicBezTo>
                    <a:pt x="34" y="32"/>
                    <a:pt x="35" y="33"/>
                    <a:pt x="34" y="34"/>
                  </a:cubicBezTo>
                  <a:cubicBezTo>
                    <a:pt x="34" y="35"/>
                    <a:pt x="33" y="35"/>
                    <a:pt x="32" y="35"/>
                  </a:cubicBezTo>
                  <a:close/>
                  <a:moveTo>
                    <a:pt x="31" y="31"/>
                  </a:moveTo>
                  <a:cubicBezTo>
                    <a:pt x="30" y="31"/>
                    <a:pt x="28" y="29"/>
                    <a:pt x="25" y="25"/>
                  </a:cubicBezTo>
                  <a:cubicBezTo>
                    <a:pt x="22" y="21"/>
                    <a:pt x="21" y="17"/>
                    <a:pt x="21" y="17"/>
                  </a:cubicBezTo>
                  <a:cubicBezTo>
                    <a:pt x="21" y="17"/>
                    <a:pt x="25" y="19"/>
                    <a:pt x="27" y="23"/>
                  </a:cubicBezTo>
                  <a:cubicBezTo>
                    <a:pt x="30" y="27"/>
                    <a:pt x="32" y="30"/>
                    <a:pt x="31" y="31"/>
                  </a:cubicBezTo>
                  <a:close/>
                  <a:moveTo>
                    <a:pt x="23" y="41"/>
                  </a:moveTo>
                  <a:cubicBezTo>
                    <a:pt x="19" y="43"/>
                    <a:pt x="15" y="44"/>
                    <a:pt x="15" y="44"/>
                  </a:cubicBezTo>
                  <a:cubicBezTo>
                    <a:pt x="15" y="44"/>
                    <a:pt x="18" y="40"/>
                    <a:pt x="22" y="38"/>
                  </a:cubicBezTo>
                  <a:cubicBezTo>
                    <a:pt x="26" y="36"/>
                    <a:pt x="29" y="35"/>
                    <a:pt x="30" y="36"/>
                  </a:cubicBezTo>
                  <a:cubicBezTo>
                    <a:pt x="30" y="36"/>
                    <a:pt x="27" y="39"/>
                    <a:pt x="23" y="41"/>
                  </a:cubicBezTo>
                  <a:close/>
                  <a:moveTo>
                    <a:pt x="61" y="10"/>
                  </a:moveTo>
                  <a:cubicBezTo>
                    <a:pt x="61" y="10"/>
                    <a:pt x="46" y="5"/>
                    <a:pt x="37" y="14"/>
                  </a:cubicBezTo>
                  <a:cubicBezTo>
                    <a:pt x="33" y="2"/>
                    <a:pt x="17" y="0"/>
                    <a:pt x="17" y="0"/>
                  </a:cubicBezTo>
                  <a:cubicBezTo>
                    <a:pt x="16" y="4"/>
                    <a:pt x="16" y="10"/>
                    <a:pt x="16" y="10"/>
                  </a:cubicBezTo>
                  <a:cubicBezTo>
                    <a:pt x="13" y="9"/>
                    <a:pt x="8" y="10"/>
                    <a:pt x="8" y="10"/>
                  </a:cubicBezTo>
                  <a:cubicBezTo>
                    <a:pt x="7" y="21"/>
                    <a:pt x="15" y="28"/>
                    <a:pt x="19" y="31"/>
                  </a:cubicBezTo>
                  <a:cubicBezTo>
                    <a:pt x="14" y="32"/>
                    <a:pt x="4" y="35"/>
                    <a:pt x="0" y="46"/>
                  </a:cubicBezTo>
                  <a:cubicBezTo>
                    <a:pt x="0" y="46"/>
                    <a:pt x="3" y="48"/>
                    <a:pt x="7" y="49"/>
                  </a:cubicBezTo>
                  <a:cubicBezTo>
                    <a:pt x="7" y="49"/>
                    <a:pt x="3" y="55"/>
                    <a:pt x="3" y="58"/>
                  </a:cubicBezTo>
                  <a:cubicBezTo>
                    <a:pt x="3" y="58"/>
                    <a:pt x="18" y="64"/>
                    <a:pt x="27" y="55"/>
                  </a:cubicBezTo>
                  <a:cubicBezTo>
                    <a:pt x="32" y="67"/>
                    <a:pt x="47" y="69"/>
                    <a:pt x="47" y="69"/>
                  </a:cubicBezTo>
                  <a:cubicBezTo>
                    <a:pt x="48" y="65"/>
                    <a:pt x="48" y="59"/>
                    <a:pt x="48" y="59"/>
                  </a:cubicBezTo>
                  <a:cubicBezTo>
                    <a:pt x="52" y="60"/>
                    <a:pt x="56" y="59"/>
                    <a:pt x="56" y="59"/>
                  </a:cubicBezTo>
                  <a:cubicBezTo>
                    <a:pt x="57" y="48"/>
                    <a:pt x="49" y="41"/>
                    <a:pt x="45" y="38"/>
                  </a:cubicBezTo>
                  <a:cubicBezTo>
                    <a:pt x="50" y="37"/>
                    <a:pt x="60" y="34"/>
                    <a:pt x="64" y="23"/>
                  </a:cubicBezTo>
                  <a:cubicBezTo>
                    <a:pt x="64" y="23"/>
                    <a:pt x="61" y="20"/>
                    <a:pt x="57" y="20"/>
                  </a:cubicBezTo>
                  <a:cubicBezTo>
                    <a:pt x="57" y="20"/>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357">
              <a:extLst>
                <a:ext uri="{FF2B5EF4-FFF2-40B4-BE49-F238E27FC236}">
                  <a16:creationId xmlns:a16="http://schemas.microsoft.com/office/drawing/2014/main" id="{1AB79892-1F55-483F-9732-230B18799B86}"/>
                </a:ext>
              </a:extLst>
            </p:cNvPr>
            <p:cNvSpPr>
              <a:spLocks noEditPoints="1"/>
            </p:cNvSpPr>
            <p:nvPr/>
          </p:nvSpPr>
          <p:spPr bwMode="auto">
            <a:xfrm>
              <a:off x="4221920" y="60169"/>
              <a:ext cx="131682" cy="122046"/>
            </a:xfrm>
            <a:custGeom>
              <a:avLst/>
              <a:gdLst>
                <a:gd name="T0" fmla="*/ 15 w 45"/>
                <a:gd name="T1" fmla="*/ 21 h 45"/>
                <a:gd name="T2" fmla="*/ 20 w 45"/>
                <a:gd name="T3" fmla="*/ 22 h 45"/>
                <a:gd name="T4" fmla="*/ 15 w 45"/>
                <a:gd name="T5" fmla="*/ 23 h 45"/>
                <a:gd name="T6" fmla="*/ 10 w 45"/>
                <a:gd name="T7" fmla="*/ 23 h 45"/>
                <a:gd name="T8" fmla="*/ 15 w 45"/>
                <a:gd name="T9" fmla="*/ 21 h 45"/>
                <a:gd name="T10" fmla="*/ 21 w 45"/>
                <a:gd name="T11" fmla="*/ 9 h 45"/>
                <a:gd name="T12" fmla="*/ 22 w 45"/>
                <a:gd name="T13" fmla="*/ 14 h 45"/>
                <a:gd name="T14" fmla="*/ 22 w 45"/>
                <a:gd name="T15" fmla="*/ 19 h 45"/>
                <a:gd name="T16" fmla="*/ 20 w 45"/>
                <a:gd name="T17" fmla="*/ 14 h 45"/>
                <a:gd name="T18" fmla="*/ 21 w 45"/>
                <a:gd name="T19" fmla="*/ 9 h 45"/>
                <a:gd name="T20" fmla="*/ 23 w 45"/>
                <a:gd name="T21" fmla="*/ 22 h 45"/>
                <a:gd name="T22" fmla="*/ 21 w 45"/>
                <a:gd name="T23" fmla="*/ 22 h 45"/>
                <a:gd name="T24" fmla="*/ 21 w 45"/>
                <a:gd name="T25" fmla="*/ 21 h 45"/>
                <a:gd name="T26" fmla="*/ 23 w 45"/>
                <a:gd name="T27" fmla="*/ 21 h 45"/>
                <a:gd name="T28" fmla="*/ 23 w 45"/>
                <a:gd name="T29" fmla="*/ 22 h 45"/>
                <a:gd name="T30" fmla="*/ 30 w 45"/>
                <a:gd name="T31" fmla="*/ 21 h 45"/>
                <a:gd name="T32" fmla="*/ 35 w 45"/>
                <a:gd name="T33" fmla="*/ 22 h 45"/>
                <a:gd name="T34" fmla="*/ 30 w 45"/>
                <a:gd name="T35" fmla="*/ 23 h 45"/>
                <a:gd name="T36" fmla="*/ 25 w 45"/>
                <a:gd name="T37" fmla="*/ 22 h 45"/>
                <a:gd name="T38" fmla="*/ 30 w 45"/>
                <a:gd name="T39" fmla="*/ 21 h 45"/>
                <a:gd name="T40" fmla="*/ 22 w 45"/>
                <a:gd name="T41" fmla="*/ 34 h 45"/>
                <a:gd name="T42" fmla="*/ 21 w 45"/>
                <a:gd name="T43" fmla="*/ 29 h 45"/>
                <a:gd name="T44" fmla="*/ 22 w 45"/>
                <a:gd name="T45" fmla="*/ 24 h 45"/>
                <a:gd name="T46" fmla="*/ 23 w 45"/>
                <a:gd name="T47" fmla="*/ 29 h 45"/>
                <a:gd name="T48" fmla="*/ 22 w 45"/>
                <a:gd name="T49" fmla="*/ 34 h 45"/>
                <a:gd name="T50" fmla="*/ 5 w 45"/>
                <a:gd name="T51" fmla="*/ 24 h 45"/>
                <a:gd name="T52" fmla="*/ 2 w 45"/>
                <a:gd name="T53" fmla="*/ 28 h 45"/>
                <a:gd name="T54" fmla="*/ 17 w 45"/>
                <a:gd name="T55" fmla="*/ 29 h 45"/>
                <a:gd name="T56" fmla="*/ 19 w 45"/>
                <a:gd name="T57" fmla="*/ 43 h 45"/>
                <a:gd name="T58" fmla="*/ 23 w 45"/>
                <a:gd name="T59" fmla="*/ 40 h 45"/>
                <a:gd name="T60" fmla="*/ 26 w 45"/>
                <a:gd name="T61" fmla="*/ 45 h 45"/>
                <a:gd name="T62" fmla="*/ 32 w 45"/>
                <a:gd name="T63" fmla="*/ 31 h 45"/>
                <a:gd name="T64" fmla="*/ 45 w 45"/>
                <a:gd name="T65" fmla="*/ 25 h 45"/>
                <a:gd name="T66" fmla="*/ 40 w 45"/>
                <a:gd name="T67" fmla="*/ 21 h 45"/>
                <a:gd name="T68" fmla="*/ 42 w 45"/>
                <a:gd name="T69" fmla="*/ 17 h 45"/>
                <a:gd name="T70" fmla="*/ 28 w 45"/>
                <a:gd name="T71" fmla="*/ 16 h 45"/>
                <a:gd name="T72" fmla="*/ 26 w 45"/>
                <a:gd name="T73" fmla="*/ 2 h 45"/>
                <a:gd name="T74" fmla="*/ 22 w 45"/>
                <a:gd name="T75" fmla="*/ 5 h 45"/>
                <a:gd name="T76" fmla="*/ 18 w 45"/>
                <a:gd name="T77" fmla="*/ 0 h 45"/>
                <a:gd name="T78" fmla="*/ 13 w 45"/>
                <a:gd name="T79" fmla="*/ 14 h 45"/>
                <a:gd name="T80" fmla="*/ 0 w 45"/>
                <a:gd name="T81" fmla="*/ 20 h 45"/>
                <a:gd name="T82" fmla="*/ 5 w 45"/>
                <a:gd name="T83"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15" y="21"/>
                  </a:moveTo>
                  <a:cubicBezTo>
                    <a:pt x="18" y="21"/>
                    <a:pt x="20" y="21"/>
                    <a:pt x="20" y="22"/>
                  </a:cubicBezTo>
                  <a:cubicBezTo>
                    <a:pt x="20" y="22"/>
                    <a:pt x="18" y="23"/>
                    <a:pt x="15" y="23"/>
                  </a:cubicBezTo>
                  <a:cubicBezTo>
                    <a:pt x="12" y="24"/>
                    <a:pt x="10" y="23"/>
                    <a:pt x="10" y="23"/>
                  </a:cubicBezTo>
                  <a:cubicBezTo>
                    <a:pt x="10" y="23"/>
                    <a:pt x="12" y="22"/>
                    <a:pt x="15" y="21"/>
                  </a:cubicBezTo>
                  <a:close/>
                  <a:moveTo>
                    <a:pt x="21" y="9"/>
                  </a:moveTo>
                  <a:cubicBezTo>
                    <a:pt x="21" y="9"/>
                    <a:pt x="22" y="11"/>
                    <a:pt x="22" y="14"/>
                  </a:cubicBezTo>
                  <a:cubicBezTo>
                    <a:pt x="22" y="17"/>
                    <a:pt x="22" y="19"/>
                    <a:pt x="22" y="19"/>
                  </a:cubicBezTo>
                  <a:cubicBezTo>
                    <a:pt x="21" y="19"/>
                    <a:pt x="21" y="17"/>
                    <a:pt x="20" y="14"/>
                  </a:cubicBezTo>
                  <a:cubicBezTo>
                    <a:pt x="20" y="11"/>
                    <a:pt x="21" y="9"/>
                    <a:pt x="21" y="9"/>
                  </a:cubicBezTo>
                  <a:close/>
                  <a:moveTo>
                    <a:pt x="23" y="22"/>
                  </a:moveTo>
                  <a:cubicBezTo>
                    <a:pt x="22" y="23"/>
                    <a:pt x="22" y="23"/>
                    <a:pt x="21" y="22"/>
                  </a:cubicBezTo>
                  <a:cubicBezTo>
                    <a:pt x="21" y="22"/>
                    <a:pt x="21" y="22"/>
                    <a:pt x="21" y="21"/>
                  </a:cubicBezTo>
                  <a:cubicBezTo>
                    <a:pt x="22" y="21"/>
                    <a:pt x="22" y="21"/>
                    <a:pt x="23" y="21"/>
                  </a:cubicBezTo>
                  <a:cubicBezTo>
                    <a:pt x="23" y="21"/>
                    <a:pt x="23" y="22"/>
                    <a:pt x="23" y="22"/>
                  </a:cubicBezTo>
                  <a:close/>
                  <a:moveTo>
                    <a:pt x="30" y="21"/>
                  </a:moveTo>
                  <a:cubicBezTo>
                    <a:pt x="33" y="21"/>
                    <a:pt x="35" y="22"/>
                    <a:pt x="35" y="22"/>
                  </a:cubicBezTo>
                  <a:cubicBezTo>
                    <a:pt x="35" y="22"/>
                    <a:pt x="33" y="23"/>
                    <a:pt x="30" y="23"/>
                  </a:cubicBezTo>
                  <a:cubicBezTo>
                    <a:pt x="27" y="23"/>
                    <a:pt x="25" y="23"/>
                    <a:pt x="25" y="22"/>
                  </a:cubicBezTo>
                  <a:cubicBezTo>
                    <a:pt x="25" y="22"/>
                    <a:pt x="27" y="21"/>
                    <a:pt x="30" y="21"/>
                  </a:cubicBezTo>
                  <a:close/>
                  <a:moveTo>
                    <a:pt x="22" y="34"/>
                  </a:moveTo>
                  <a:cubicBezTo>
                    <a:pt x="22" y="34"/>
                    <a:pt x="21" y="32"/>
                    <a:pt x="21" y="29"/>
                  </a:cubicBezTo>
                  <a:cubicBezTo>
                    <a:pt x="21" y="26"/>
                    <a:pt x="22" y="24"/>
                    <a:pt x="22" y="24"/>
                  </a:cubicBezTo>
                  <a:cubicBezTo>
                    <a:pt x="23" y="24"/>
                    <a:pt x="23" y="26"/>
                    <a:pt x="23" y="29"/>
                  </a:cubicBezTo>
                  <a:cubicBezTo>
                    <a:pt x="23" y="32"/>
                    <a:pt x="22" y="34"/>
                    <a:pt x="22" y="34"/>
                  </a:cubicBezTo>
                  <a:close/>
                  <a:moveTo>
                    <a:pt x="5" y="24"/>
                  </a:moveTo>
                  <a:cubicBezTo>
                    <a:pt x="3" y="25"/>
                    <a:pt x="2" y="28"/>
                    <a:pt x="2" y="28"/>
                  </a:cubicBezTo>
                  <a:cubicBezTo>
                    <a:pt x="8" y="32"/>
                    <a:pt x="14" y="30"/>
                    <a:pt x="17" y="29"/>
                  </a:cubicBezTo>
                  <a:cubicBezTo>
                    <a:pt x="16" y="31"/>
                    <a:pt x="14" y="38"/>
                    <a:pt x="19" y="43"/>
                  </a:cubicBezTo>
                  <a:cubicBezTo>
                    <a:pt x="19" y="43"/>
                    <a:pt x="21" y="42"/>
                    <a:pt x="23" y="40"/>
                  </a:cubicBezTo>
                  <a:cubicBezTo>
                    <a:pt x="23" y="40"/>
                    <a:pt x="24" y="44"/>
                    <a:pt x="26" y="45"/>
                  </a:cubicBezTo>
                  <a:cubicBezTo>
                    <a:pt x="26" y="45"/>
                    <a:pt x="34" y="39"/>
                    <a:pt x="32" y="31"/>
                  </a:cubicBezTo>
                  <a:cubicBezTo>
                    <a:pt x="39" y="32"/>
                    <a:pt x="45" y="25"/>
                    <a:pt x="45" y="25"/>
                  </a:cubicBezTo>
                  <a:cubicBezTo>
                    <a:pt x="43" y="23"/>
                    <a:pt x="40" y="21"/>
                    <a:pt x="40" y="21"/>
                  </a:cubicBezTo>
                  <a:cubicBezTo>
                    <a:pt x="42" y="20"/>
                    <a:pt x="42" y="17"/>
                    <a:pt x="42" y="17"/>
                  </a:cubicBezTo>
                  <a:cubicBezTo>
                    <a:pt x="37" y="13"/>
                    <a:pt x="31" y="15"/>
                    <a:pt x="28" y="16"/>
                  </a:cubicBezTo>
                  <a:cubicBezTo>
                    <a:pt x="29" y="13"/>
                    <a:pt x="30" y="7"/>
                    <a:pt x="26" y="2"/>
                  </a:cubicBezTo>
                  <a:cubicBezTo>
                    <a:pt x="26" y="2"/>
                    <a:pt x="23" y="3"/>
                    <a:pt x="22" y="5"/>
                  </a:cubicBezTo>
                  <a:cubicBezTo>
                    <a:pt x="22" y="5"/>
                    <a:pt x="20" y="1"/>
                    <a:pt x="18" y="0"/>
                  </a:cubicBezTo>
                  <a:cubicBezTo>
                    <a:pt x="18" y="0"/>
                    <a:pt x="11" y="6"/>
                    <a:pt x="13" y="14"/>
                  </a:cubicBezTo>
                  <a:cubicBezTo>
                    <a:pt x="5" y="13"/>
                    <a:pt x="0" y="20"/>
                    <a:pt x="0" y="20"/>
                  </a:cubicBezTo>
                  <a:cubicBezTo>
                    <a:pt x="1" y="22"/>
                    <a:pt x="5" y="24"/>
                    <a:pt x="5"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 name="Picture 190">
            <a:extLst>
              <a:ext uri="{FF2B5EF4-FFF2-40B4-BE49-F238E27FC236}">
                <a16:creationId xmlns:a16="http://schemas.microsoft.com/office/drawing/2014/main" id="{4F901C8B-5027-40F9-8431-93E9AA254416}"/>
              </a:ext>
            </a:extLst>
          </p:cNvPr>
          <p:cNvPicPr>
            <a:picLocks noChangeAspect="1" noChangeArrowheads="1"/>
          </p:cNvPicPr>
          <p:nvPr/>
        </p:nvPicPr>
        <p:blipFill>
          <a:blip r:embed="rId3" cstate="print">
            <a:alphaModFix amt="59000"/>
            <a:extLst>
              <a:ext uri="{BEBA8EAE-BF5A-486C-A8C5-ECC9F3942E4B}">
                <a14:imgProps xmlns:a14="http://schemas.microsoft.com/office/drawing/2010/main">
                  <a14:imgLayer r:embed="rId4">
                    <a14:imgEffect>
                      <a14:artisticBlur/>
                    </a14:imgEffect>
                    <a14:imgEffect>
                      <a14:sharpenSoften amount="25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gradFill flip="none" rotWithShape="1">
                  <a:gsLst>
                    <a:gs pos="0">
                      <a:srgbClr val="FFEBBB"/>
                    </a:gs>
                    <a:gs pos="100000">
                      <a:srgbClr val="F499A3"/>
                    </a:gs>
                  </a:gsLst>
                  <a:lin ang="5400000" scaled="1"/>
                  <a:tileRect/>
                </a:gra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434DFFE-8B81-41D5-B1AA-84E40AFB04A8}"/>
              </a:ext>
            </a:extLst>
          </p:cNvPr>
          <p:cNvSpPr txBox="1"/>
          <p:nvPr/>
        </p:nvSpPr>
        <p:spPr>
          <a:xfrm>
            <a:off x="3512641" y="2929702"/>
            <a:ext cx="2118719" cy="1446550"/>
          </a:xfrm>
          <a:prstGeom prst="rect">
            <a:avLst/>
          </a:prstGeom>
          <a:noFill/>
        </p:spPr>
        <p:txBody>
          <a:bodyPr wrap="square" rtlCol="0" anchor="ctr">
            <a:spAutoFit/>
          </a:bodyPr>
          <a:lstStyle/>
          <a:p>
            <a:pPr algn="ctr"/>
            <a:r>
              <a:rPr lang="en-US" sz="4400" b="1">
                <a:solidFill>
                  <a:srgbClr val="FF0000"/>
                </a:solidFill>
                <a:latin typeface="#9Slide03 Arima Madurai ExtraBo" panose="00000900000000000000" pitchFamily="2" charset="0"/>
                <a:cs typeface="#9Slide03 Arima Madurai ExtraBo" panose="00000900000000000000" pitchFamily="2" charset="0"/>
              </a:rPr>
              <a:t>KHÔNG NÊN</a:t>
            </a:r>
          </a:p>
        </p:txBody>
      </p:sp>
      <p:pic>
        <p:nvPicPr>
          <p:cNvPr id="3" name="Picture 152" descr="IMG_2414">
            <a:extLst>
              <a:ext uri="{FF2B5EF4-FFF2-40B4-BE49-F238E27FC236}">
                <a16:creationId xmlns:a16="http://schemas.microsoft.com/office/drawing/2014/main" id="{F660FC67-C5B0-4E25-B13D-725B4250B4F4}"/>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5" t="4073" r="3349" b="14204"/>
          <a:stretch>
            <a:fillRect/>
          </a:stretch>
        </p:blipFill>
        <p:spPr bwMode="auto">
          <a:xfrm>
            <a:off x="5231623" y="2571750"/>
            <a:ext cx="3660857" cy="257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9" descr="h1">
            <a:extLst>
              <a:ext uri="{FF2B5EF4-FFF2-40B4-BE49-F238E27FC236}">
                <a16:creationId xmlns:a16="http://schemas.microsoft.com/office/drawing/2014/main" id="{BE626E3F-57EB-4EA6-8369-EF380D39A725}"/>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2810"/>
            <a:ext cx="3346523" cy="2646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0" descr="h2">
            <a:extLst>
              <a:ext uri="{FF2B5EF4-FFF2-40B4-BE49-F238E27FC236}">
                <a16:creationId xmlns:a16="http://schemas.microsoft.com/office/drawing/2014/main" id="{CFDBF33E-B537-49AA-B083-443F1F4FA21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4924" r="2083"/>
          <a:stretch>
            <a:fillRect/>
          </a:stretch>
        </p:blipFill>
        <p:spPr bwMode="auto">
          <a:xfrm>
            <a:off x="649091" y="2729809"/>
            <a:ext cx="2966982" cy="23276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151" descr="h3">
            <a:extLst>
              <a:ext uri="{FF2B5EF4-FFF2-40B4-BE49-F238E27FC236}">
                <a16:creationId xmlns:a16="http://schemas.microsoft.com/office/drawing/2014/main" id="{82A52A51-7D98-4768-9385-11886D42BA6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51652" y="21578"/>
            <a:ext cx="3768255" cy="250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8B32348-0CB5-4AA0-AC8C-65720D7DC4D4}"/>
              </a:ext>
            </a:extLst>
          </p:cNvPr>
          <p:cNvSpPr txBox="1"/>
          <p:nvPr/>
        </p:nvSpPr>
        <p:spPr>
          <a:xfrm>
            <a:off x="3855453" y="934531"/>
            <a:ext cx="1690506" cy="923330"/>
          </a:xfrm>
          <a:prstGeom prst="rect">
            <a:avLst/>
          </a:prstGeom>
          <a:noFill/>
        </p:spPr>
        <p:txBody>
          <a:bodyPr wrap="square" rtlCol="0" anchor="ctr">
            <a:spAutoFit/>
          </a:bodyPr>
          <a:lstStyle/>
          <a:p>
            <a:pPr algn="ctr"/>
            <a:r>
              <a:rPr lang="en-US" sz="5400" b="1">
                <a:solidFill>
                  <a:srgbClr val="FF0000"/>
                </a:solidFill>
                <a:latin typeface="#9Slide03 Arima Madurai ExtraBo" panose="00000900000000000000" pitchFamily="2" charset="0"/>
                <a:cs typeface="#9Slide03 Arima Madurai ExtraBo" panose="00000900000000000000" pitchFamily="2" charset="0"/>
              </a:rPr>
              <a:t>NÊN</a:t>
            </a:r>
          </a:p>
        </p:txBody>
      </p:sp>
      <p:cxnSp>
        <p:nvCxnSpPr>
          <p:cNvPr id="9" name="Straight Connector 8">
            <a:extLst>
              <a:ext uri="{FF2B5EF4-FFF2-40B4-BE49-F238E27FC236}">
                <a16:creationId xmlns:a16="http://schemas.microsoft.com/office/drawing/2014/main" id="{B37ADDDA-8942-4517-824A-6669BE83D9F6}"/>
              </a:ext>
            </a:extLst>
          </p:cNvPr>
          <p:cNvCxnSpPr>
            <a:cxnSpLocks/>
          </p:cNvCxnSpPr>
          <p:nvPr/>
        </p:nvCxnSpPr>
        <p:spPr>
          <a:xfrm>
            <a:off x="0" y="2571750"/>
            <a:ext cx="9144000" cy="0"/>
          </a:xfrm>
          <a:prstGeom prst="line">
            <a:avLst/>
          </a:prstGeom>
          <a:ln w="57150">
            <a:solidFill>
              <a:schemeClr val="accent6">
                <a:lumMod val="75000"/>
              </a:schemeClr>
            </a:solidFill>
            <a:prstDash val="lgDashDot"/>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EFE7E19-6EAF-47F3-BE55-A31B495ED6C2}"/>
              </a:ext>
            </a:extLst>
          </p:cNvPr>
          <p:cNvPicPr>
            <a:picLocks noChangeAspect="1"/>
          </p:cNvPicPr>
          <p:nvPr/>
        </p:nvPicPr>
        <p:blipFill>
          <a:blip r:embed="rId9"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flipH="1">
            <a:off x="-108520" y="9650"/>
            <a:ext cx="987574" cy="987574"/>
          </a:xfrm>
          <a:prstGeom prst="rect">
            <a:avLst/>
          </a:prstGeom>
        </p:spPr>
      </p:pic>
      <p:sp>
        <p:nvSpPr>
          <p:cNvPr id="92" name="Oval 91">
            <a:extLst>
              <a:ext uri="{FF2B5EF4-FFF2-40B4-BE49-F238E27FC236}">
                <a16:creationId xmlns:a16="http://schemas.microsoft.com/office/drawing/2014/main" id="{2981D340-5F1C-4D9A-A196-AB9666D12040}"/>
              </a:ext>
            </a:extLst>
          </p:cNvPr>
          <p:cNvSpPr>
            <a:spLocks noChangeAspect="1"/>
          </p:cNvSpPr>
          <p:nvPr>
            <p:custDataLst>
              <p:tags r:id="rId1"/>
            </p:custDataLst>
          </p:nvPr>
        </p:nvSpPr>
        <p:spPr>
          <a:xfrm>
            <a:off x="3200" y="20067"/>
            <a:ext cx="683568" cy="683568"/>
          </a:xfrm>
          <a:prstGeom prst="ellipse">
            <a:avLst/>
          </a:prstGeom>
          <a:blipFill dpi="0" rotWithShape="0">
            <a:blip r:embed="rId10"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56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6" presetClass="emph" presetSubtype="0" fill="hold" grpId="1" nodeType="withEffect">
                                  <p:stCondLst>
                                    <p:cond delay="0"/>
                                  </p:stCondLst>
                                  <p:childTnLst>
                                    <p:animScale>
                                      <p:cBhvr>
                                        <p:cTn id="11" dur="2000" fill="hold"/>
                                        <p:tgtEl>
                                          <p:spTgt spid="8"/>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in)">
                                      <p:cBhvr>
                                        <p:cTn id="16" dur="500"/>
                                        <p:tgtEl>
                                          <p:spTgt spid="4"/>
                                        </p:tgtEl>
                                      </p:cBhvr>
                                    </p:animEffect>
                                  </p:childTnLst>
                                </p:cTn>
                              </p:par>
                              <p:par>
                                <p:cTn id="17" presetID="4"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6" presetClass="emph" presetSubtype="0" fill="hold" grpId="1" nodeType="withEffect">
                                  <p:stCondLst>
                                    <p:cond delay="0"/>
                                  </p:stCondLst>
                                  <p:childTnLst>
                                    <p:animScale>
                                      <p:cBhvr>
                                        <p:cTn id="33" dur="2000" fill="hold"/>
                                        <p:tgtEl>
                                          <p:spTgt spid="10"/>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ox(in)">
                                      <p:cBhvr>
                                        <p:cTn id="38" dur="500"/>
                                        <p:tgtEl>
                                          <p:spTgt spid="5"/>
                                        </p:tgtEl>
                                      </p:cBhvr>
                                    </p:animEffect>
                                  </p:childTnLst>
                                </p:cTn>
                              </p:par>
                              <p:par>
                                <p:cTn id="39" presetID="4" presetClass="entr" presetSubtype="16"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ox(in)">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a:extLst>
              <a:ext uri="{FF2B5EF4-FFF2-40B4-BE49-F238E27FC236}">
                <a16:creationId xmlns:a16="http://schemas.microsoft.com/office/drawing/2014/main" id="{8CD6A0A5-29F2-4B45-B797-8677CDFC19E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7" b="99333" l="0" r="53958">
                        <a14:foregroundMark x1="2760" y1="79000" x2="21615" y2="97667"/>
                        <a14:foregroundMark x1="21615" y1="97667" x2="31510" y2="98667"/>
                        <a14:foregroundMark x1="31510" y1="98667" x2="41875" y2="97000"/>
                        <a14:foregroundMark x1="41875" y1="97000" x2="53177" y2="97667"/>
                        <a14:foregroundMark x1="365" y1="71167" x2="4323" y2="93333"/>
                        <a14:foregroundMark x1="3542" y1="60167" x2="4323" y2="63500"/>
                        <a14:foregroundMark x1="1302" y1="96000" x2="15417" y2="97667"/>
                        <a14:foregroundMark x1="6146" y1="79000" x2="11875" y2="77833"/>
                        <a14:foregroundMark x1="11875" y1="77833" x2="11875" y2="77833"/>
                        <a14:foregroundMark x1="14479" y1="75333" x2="13438" y2="76833"/>
                        <a14:foregroundMark x1="625" y1="92833" x2="3854" y2="98000"/>
                        <a14:foregroundMark x1="3854" y1="98000" x2="4427" y2="98000"/>
                        <a14:foregroundMark x1="4583" y1="81333" x2="6510" y2="88000"/>
                        <a14:foregroundMark x1="0" y1="93167" x2="4635" y2="97500"/>
                        <a14:foregroundMark x1="4635" y1="97500" x2="5000" y2="97333"/>
                        <a14:foregroundMark x1="7448" y1="2833" x2="4844" y2="9333"/>
                        <a14:foregroundMark x1="9010" y1="10167" x2="8333" y2="17833"/>
                        <a14:foregroundMark x1="11510" y1="15833" x2="13854" y2="18333"/>
                        <a14:foregroundMark x1="12396" y1="23167" x2="14375" y2="26167"/>
                        <a14:foregroundMark x1="15000" y1="833" x2="15313" y2="2833"/>
                        <a14:foregroundMark x1="18802" y1="833" x2="19323" y2="3167"/>
                        <a14:foregroundMark x1="21667" y1="833" x2="22083" y2="1667"/>
                        <a14:foregroundMark x1="24583" y1="333" x2="24583" y2="333"/>
                        <a14:foregroundMark x1="4740" y1="1333" x2="3802" y2="1667"/>
                        <a14:foregroundMark x1="781" y1="94500" x2="4740" y2="97667"/>
                        <a14:foregroundMark x1="53281" y1="99333" x2="53958" y2="99000"/>
                        <a14:foregroundMark x1="16875" y1="88000" x2="28073" y2="95333"/>
                        <a14:foregroundMark x1="28073" y1="95333" x2="35156" y2="93333"/>
                        <a14:foregroundMark x1="4531" y1="75667" x2="9896" y2="74833"/>
                        <a14:foregroundMark x1="9896" y1="74833" x2="10052" y2="74833"/>
                        <a14:foregroundMark x1="938" y1="97333" x2="3958" y2="98167"/>
                        <a14:foregroundMark x1="3958" y1="98167" x2="4427" y2="98000"/>
                        <a14:backgroundMark x1="17917" y1="36667" x2="17396" y2="43667"/>
                        <a14:backgroundMark x1="25469" y1="24500" x2="24792" y2="22500"/>
                        <a14:backgroundMark x1="24792" y1="25333" x2="25313" y2="31000"/>
                        <a14:backgroundMark x1="17344" y1="45167" x2="17604" y2="51000"/>
                        <a14:backgroundMark x1="16615" y1="32667" x2="15625" y2="44167"/>
                        <a14:backgroundMark x1="15625" y1="44167" x2="18490" y2="45333"/>
                        <a14:backgroundMark x1="18490" y1="45333" x2="17292" y2="34833"/>
                        <a14:backgroundMark x1="17292" y1="34833" x2="16042" y2="47167"/>
                        <a14:backgroundMark x1="16042" y1="47167" x2="19167" y2="43333"/>
                        <a14:backgroundMark x1="19167" y1="43333" x2="18073" y2="34167"/>
                        <a14:backgroundMark x1="18073" y1="34167" x2="19115" y2="43333"/>
                        <a14:backgroundMark x1="19115" y1="43333" x2="17552" y2="52500"/>
                        <a14:backgroundMark x1="17552" y1="52500" x2="15729" y2="39667"/>
                        <a14:backgroundMark x1="24896" y1="19833" x2="24271" y2="29833"/>
                        <a14:backgroundMark x1="24271" y1="29833" x2="26354" y2="23167"/>
                        <a14:backgroundMark x1="26354" y1="23167" x2="23646" y2="27333"/>
                        <a14:backgroundMark x1="23646" y1="27333" x2="24896" y2="29667"/>
                      </a14:backgroundRemoval>
                    </a14:imgEffect>
                  </a14:imgLayer>
                </a14:imgProps>
              </a:ext>
              <a:ext uri="{28A0092B-C50C-407E-A947-70E740481C1C}">
                <a14:useLocalDpi xmlns:a14="http://schemas.microsoft.com/office/drawing/2010/main" val="0"/>
              </a:ext>
            </a:extLst>
          </a:blip>
          <a:srcRect t="52503" r="45430"/>
          <a:stretch/>
        </p:blipFill>
        <p:spPr>
          <a:xfrm>
            <a:off x="-14649" y="2700486"/>
            <a:ext cx="9144000" cy="2443014"/>
          </a:xfrm>
          <a:prstGeom prst="rect">
            <a:avLst/>
          </a:prstGeom>
        </p:spPr>
      </p:pic>
      <p:sp>
        <p:nvSpPr>
          <p:cNvPr id="2" name="TextBox 1">
            <a:extLst>
              <a:ext uri="{FF2B5EF4-FFF2-40B4-BE49-F238E27FC236}">
                <a16:creationId xmlns:a16="http://schemas.microsoft.com/office/drawing/2014/main" id="{345C9F54-9BC5-4B78-8AC0-1C00EAB4D4CE}"/>
              </a:ext>
            </a:extLst>
          </p:cNvPr>
          <p:cNvSpPr txBox="1"/>
          <p:nvPr/>
        </p:nvSpPr>
        <p:spPr>
          <a:xfrm>
            <a:off x="3779912" y="2024393"/>
            <a:ext cx="4657044" cy="1200329"/>
          </a:xfrm>
          <a:prstGeom prst="rect">
            <a:avLst/>
          </a:prstGeom>
          <a:noFill/>
        </p:spPr>
        <p:txBody>
          <a:bodyPr wrap="none" rtlCol="0">
            <a:spAutoFit/>
          </a:bodyPr>
          <a:lstStyle/>
          <a:p>
            <a:r>
              <a:rPr lang="en-US" sz="7200">
                <a:solidFill>
                  <a:srgbClr val="FF5050"/>
                </a:solidFill>
                <a:latin typeface="#9Slide03 Arima Madurai ExtraBo" panose="00000900000000000000" pitchFamily="2" charset="0"/>
                <a:cs typeface="#9Slide03 Arima Madurai ExtraBo" panose="00000900000000000000" pitchFamily="2" charset="0"/>
              </a:rPr>
              <a:t>ĐỘNG NÃO</a:t>
            </a:r>
          </a:p>
        </p:txBody>
      </p:sp>
      <p:grpSp>
        <p:nvGrpSpPr>
          <p:cNvPr id="5" name="Group 4">
            <a:extLst>
              <a:ext uri="{FF2B5EF4-FFF2-40B4-BE49-F238E27FC236}">
                <a16:creationId xmlns:a16="http://schemas.microsoft.com/office/drawing/2014/main" id="{12D043F8-7C0A-48F1-8733-A00B4BD70867}"/>
              </a:ext>
            </a:extLst>
          </p:cNvPr>
          <p:cNvGrpSpPr/>
          <p:nvPr/>
        </p:nvGrpSpPr>
        <p:grpSpPr>
          <a:xfrm>
            <a:off x="559589" y="5157396"/>
            <a:ext cx="8064896" cy="2592288"/>
            <a:chOff x="683568" y="1275606"/>
            <a:chExt cx="8064896" cy="2592288"/>
          </a:xfrm>
          <a:solidFill>
            <a:schemeClr val="accent5">
              <a:lumMod val="60000"/>
              <a:lumOff val="40000"/>
            </a:schemeClr>
          </a:solidFill>
          <a:scene3d>
            <a:camera prst="orthographicFront">
              <a:rot lat="0" lon="0" rev="0"/>
            </a:camera>
            <a:lightRig rig="contrasting" dir="t">
              <a:rot lat="0" lon="0" rev="1500000"/>
            </a:lightRig>
          </a:scene3d>
        </p:grpSpPr>
        <p:sp>
          <p:nvSpPr>
            <p:cNvPr id="3" name="Cloud 2">
              <a:extLst>
                <a:ext uri="{FF2B5EF4-FFF2-40B4-BE49-F238E27FC236}">
                  <a16:creationId xmlns:a16="http://schemas.microsoft.com/office/drawing/2014/main" id="{5342C555-8CFE-45E5-BCC1-8177C9DF5E97}"/>
                </a:ext>
              </a:extLst>
            </p:cNvPr>
            <p:cNvSpPr/>
            <p:nvPr/>
          </p:nvSpPr>
          <p:spPr>
            <a:xfrm>
              <a:off x="683568" y="1275606"/>
              <a:ext cx="8064896" cy="2592288"/>
            </a:xfrm>
            <a:prstGeom prst="cloud">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Arima Madurai Black" panose="00000A00000000000000" pitchFamily="2" charset="0"/>
                <a:cs typeface="#9Slide03 Arima Madurai Black" panose="00000A00000000000000" pitchFamily="2" charset="0"/>
              </a:endParaRPr>
            </a:p>
          </p:txBody>
        </p:sp>
        <p:sp>
          <p:nvSpPr>
            <p:cNvPr id="4" name="TextBox 3">
              <a:extLst>
                <a:ext uri="{FF2B5EF4-FFF2-40B4-BE49-F238E27FC236}">
                  <a16:creationId xmlns:a16="http://schemas.microsoft.com/office/drawing/2014/main" id="{C72145E8-FC18-49C2-8F49-5E809948C312}"/>
                </a:ext>
              </a:extLst>
            </p:cNvPr>
            <p:cNvSpPr txBox="1"/>
            <p:nvPr/>
          </p:nvSpPr>
          <p:spPr>
            <a:xfrm>
              <a:off x="1566026" y="1879252"/>
              <a:ext cx="6552728" cy="1477328"/>
            </a:xfrm>
            <a:prstGeom prst="rect">
              <a:avLst/>
            </a:prstGeom>
            <a:noFill/>
            <a:ln>
              <a:noFill/>
            </a:ln>
            <a:effectLst>
              <a:outerShdw blurRad="149987" dist="250190" dir="8460000" algn="ctr">
                <a:srgbClr val="000000">
                  <a:alpha val="28000"/>
                </a:srgbClr>
              </a:outerShdw>
            </a:effectLst>
            <a:sp3d prstMaterial="metal">
              <a:bevelT w="88900" h="88900"/>
            </a:sp3d>
          </p:spPr>
          <p:txBody>
            <a:bodyPr wrap="square" rtlCol="0">
              <a:spAutoFit/>
            </a:bodyPr>
            <a:lstStyle/>
            <a:p>
              <a:r>
                <a:rPr lang="en-US" sz="3000">
                  <a:solidFill>
                    <a:schemeClr val="bg1"/>
                  </a:solidFill>
                  <a:latin typeface="#9Slide03 Arima Madurai Black" panose="00000A00000000000000" pitchFamily="2" charset="0"/>
                  <a:cs typeface="#9Slide03 Arima Madurai Black" panose="00000A00000000000000" pitchFamily="2" charset="0"/>
                </a:rPr>
                <a:t>Trong 1 phút các em hãy nêu những việc phụ nữ mang thai </a:t>
              </a:r>
              <a:r>
                <a:rPr lang="en-US" sz="3000" b="1">
                  <a:solidFill>
                    <a:schemeClr val="accent6">
                      <a:lumMod val="75000"/>
                    </a:schemeClr>
                  </a:solidFill>
                  <a:latin typeface="#9Slide03 Arima Madurai Black" panose="00000A00000000000000" pitchFamily="2" charset="0"/>
                  <a:cs typeface="#9Slide03 Arima Madurai Black" panose="00000A00000000000000" pitchFamily="2" charset="0"/>
                </a:rPr>
                <a:t>NÊN và KHÔNG NÊN</a:t>
              </a:r>
              <a:r>
                <a:rPr lang="en-US" sz="3000">
                  <a:solidFill>
                    <a:schemeClr val="bg1"/>
                  </a:solidFill>
                  <a:latin typeface="#9Slide03 Arima Madurai Black" panose="00000A00000000000000" pitchFamily="2" charset="0"/>
                  <a:cs typeface="#9Slide03 Arima Madurai Black" panose="00000A00000000000000" pitchFamily="2" charset="0"/>
                </a:rPr>
                <a:t> làm.</a:t>
              </a:r>
            </a:p>
          </p:txBody>
        </p:sp>
      </p:grpSp>
      <p:sp>
        <p:nvSpPr>
          <p:cNvPr id="10" name="Rectangle 9">
            <a:extLst>
              <a:ext uri="{FF2B5EF4-FFF2-40B4-BE49-F238E27FC236}">
                <a16:creationId xmlns:a16="http://schemas.microsoft.com/office/drawing/2014/main" id="{136EF48A-B819-4FDA-8C14-D9B36E24A904}"/>
              </a:ext>
            </a:extLst>
          </p:cNvPr>
          <p:cNvSpPr/>
          <p:nvPr/>
        </p:nvSpPr>
        <p:spPr>
          <a:xfrm>
            <a:off x="2263515" y="339502"/>
            <a:ext cx="5256584" cy="33967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6B1A8E0-06C6-4526-ADF9-9F33AE773C90}"/>
              </a:ext>
            </a:extLst>
          </p:cNvPr>
          <p:cNvSpPr/>
          <p:nvPr/>
        </p:nvSpPr>
        <p:spPr>
          <a:xfrm>
            <a:off x="2263515" y="339502"/>
            <a:ext cx="5256584" cy="339675"/>
          </a:xfrm>
          <a:prstGeom prst="rect">
            <a:avLst/>
          </a:prstGeom>
          <a:solidFill>
            <a:schemeClr val="accent6">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BB5C892-FD6B-43B4-B77A-C625D4F72B3E}"/>
              </a:ext>
            </a:extLst>
          </p:cNvPr>
          <p:cNvSpPr txBox="1"/>
          <p:nvPr/>
        </p:nvSpPr>
        <p:spPr>
          <a:xfrm>
            <a:off x="3667945" y="708939"/>
            <a:ext cx="2164054" cy="646331"/>
          </a:xfrm>
          <a:prstGeom prst="rect">
            <a:avLst/>
          </a:prstGeom>
          <a:noFill/>
        </p:spPr>
        <p:txBody>
          <a:bodyPr wrap="none" rtlCol="0">
            <a:spAutoFit/>
          </a:bodyPr>
          <a:lstStyle/>
          <a:p>
            <a:r>
              <a:rPr lang="en-US" sz="3600" b="1">
                <a:solidFill>
                  <a:schemeClr val="accent6">
                    <a:lumMod val="75000"/>
                  </a:schemeClr>
                </a:solidFill>
                <a:latin typeface="Times New Roman" panose="02020603050405020304" pitchFamily="18" charset="0"/>
                <a:cs typeface="Times New Roman" panose="02020603050405020304" pitchFamily="18" charset="0"/>
              </a:rPr>
              <a:t>HẾT GIỜ</a:t>
            </a:r>
          </a:p>
        </p:txBody>
      </p:sp>
      <p:sp>
        <p:nvSpPr>
          <p:cNvPr id="15" name="TextBox 14">
            <a:extLst>
              <a:ext uri="{FF2B5EF4-FFF2-40B4-BE49-F238E27FC236}">
                <a16:creationId xmlns:a16="http://schemas.microsoft.com/office/drawing/2014/main" id="{C07067CE-5813-4FA9-A38C-F1E410C3FE82}"/>
              </a:ext>
            </a:extLst>
          </p:cNvPr>
          <p:cNvSpPr txBox="1"/>
          <p:nvPr/>
        </p:nvSpPr>
        <p:spPr>
          <a:xfrm>
            <a:off x="3654819" y="722835"/>
            <a:ext cx="2240998" cy="646331"/>
          </a:xfrm>
          <a:prstGeom prst="rect">
            <a:avLst/>
          </a:prstGeom>
          <a:noFill/>
        </p:spPr>
        <p:txBody>
          <a:bodyPr wrap="none" rtlCol="0">
            <a:spAutoFit/>
          </a:bodyPr>
          <a:lstStyle/>
          <a:p>
            <a:r>
              <a:rPr lang="en-US" sz="3600" b="1">
                <a:solidFill>
                  <a:schemeClr val="accent6">
                    <a:lumMod val="75000"/>
                  </a:schemeClr>
                </a:solidFill>
                <a:latin typeface="Times New Roman" panose="02020603050405020304" pitchFamily="18" charset="0"/>
                <a:cs typeface="Times New Roman" panose="02020603050405020304" pitchFamily="18" charset="0"/>
              </a:rPr>
              <a:t>BẮT ĐẦU</a:t>
            </a:r>
          </a:p>
        </p:txBody>
      </p:sp>
      <p:pic>
        <p:nvPicPr>
          <p:cNvPr id="16" name="Picture 15">
            <a:extLst>
              <a:ext uri="{FF2B5EF4-FFF2-40B4-BE49-F238E27FC236}">
                <a16:creationId xmlns:a16="http://schemas.microsoft.com/office/drawing/2014/main" id="{FE7B670B-09E8-487E-9694-3FCC3A2E3A14}"/>
              </a:ext>
            </a:extLst>
          </p:cNvPr>
          <p:cNvPicPr>
            <a:picLocks noChangeAspect="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358111" y="3526545"/>
            <a:ext cx="1810704" cy="1810704"/>
          </a:xfrm>
          <a:prstGeom prst="rect">
            <a:avLst/>
          </a:prstGeom>
        </p:spPr>
      </p:pic>
      <p:sp>
        <p:nvSpPr>
          <p:cNvPr id="13" name="Oval 12">
            <a:extLst>
              <a:ext uri="{FF2B5EF4-FFF2-40B4-BE49-F238E27FC236}">
                <a16:creationId xmlns:a16="http://schemas.microsoft.com/office/drawing/2014/main" id="{5877FD3D-974C-4418-A803-E6ED14F2247D}"/>
              </a:ext>
            </a:extLst>
          </p:cNvPr>
          <p:cNvSpPr>
            <a:spLocks noChangeAspect="1"/>
          </p:cNvSpPr>
          <p:nvPr>
            <p:custDataLst>
              <p:tags r:id="rId1"/>
            </p:custDataLst>
          </p:nvPr>
        </p:nvSpPr>
        <p:spPr>
          <a:xfrm>
            <a:off x="3200" y="20067"/>
            <a:ext cx="683568" cy="683568"/>
          </a:xfrm>
          <a:prstGeom prst="ellipse">
            <a:avLst/>
          </a:prstGeom>
          <a:blipFill dpi="0" rotWithShape="0">
            <a:blip r:embed="rId6"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92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22" presetClass="exit" presetSubtype="8" fill="hold" grpId="0" nodeType="withEffect">
                                  <p:stCondLst>
                                    <p:cond delay="0"/>
                                  </p:stCondLst>
                                  <p:childTnLst>
                                    <p:animEffect transition="out" filter="wipe(left)">
                                      <p:cBhvr>
                                        <p:cTn id="26" dur="59000"/>
                                        <p:tgtEl>
                                          <p:spTgt spid="11"/>
                                        </p:tgtEl>
                                      </p:cBhvr>
                                    </p:animEffect>
                                    <p:set>
                                      <p:cBhvr>
                                        <p:cTn id="27" dur="1" fill="hold">
                                          <p:stCondLst>
                                            <p:cond delay="58999"/>
                                          </p:stCondLst>
                                        </p:cTn>
                                        <p:tgtEl>
                                          <p:spTgt spid="11"/>
                                        </p:tgtEl>
                                        <p:attrNameLst>
                                          <p:attrName>style.visibility</p:attrName>
                                        </p:attrNameLst>
                                      </p:cBhvr>
                                      <p:to>
                                        <p:strVal val="hidden"/>
                                      </p:to>
                                    </p:set>
                                  </p:childTnLst>
                                </p:cTn>
                              </p:par>
                            </p:childTnLst>
                          </p:cTn>
                        </p:par>
                        <p:par>
                          <p:cTn id="28" fill="hold">
                            <p:stCondLst>
                              <p:cond delay="59000"/>
                            </p:stCondLst>
                            <p:childTnLst>
                              <p:par>
                                <p:cTn id="29" presetID="10" presetClass="exit" presetSubtype="0" fill="hold" grpId="0" nodeType="after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childTnLst>
              </p:cTn>
              <p:nextCondLst>
                <p:cond evt="onClick" delay="0">
                  <p:tgtEl>
                    <p:spTgt spid="15"/>
                  </p:tgtEl>
                </p:cond>
              </p:nextCondLst>
            </p:seq>
          </p:childTnLst>
        </p:cTn>
      </p:par>
    </p:tnLst>
    <p:bldLst>
      <p:bldP spid="2" grpId="0"/>
      <p:bldP spid="11" grpId="0" animBg="1"/>
      <p:bldP spid="12" grpId="0"/>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0">
            <a:extLst>
              <a:ext uri="{FF2B5EF4-FFF2-40B4-BE49-F238E27FC236}">
                <a16:creationId xmlns:a16="http://schemas.microsoft.com/office/drawing/2014/main" id="{296B04D0-1F5E-4D4A-963A-68A6C8965FBF}"/>
              </a:ext>
            </a:extLst>
          </p:cNvPr>
          <p:cNvPicPr>
            <a:picLocks noChangeAspect="1" noChangeArrowheads="1"/>
          </p:cNvPicPr>
          <p:nvPr/>
        </p:nvPicPr>
        <p:blipFill>
          <a:blip r:embed="rId3" cstate="print">
            <a:alphaModFix amt="59000"/>
            <a:extLst>
              <a:ext uri="{BEBA8EAE-BF5A-486C-A8C5-ECC9F3942E4B}">
                <a14:imgProps xmlns:a14="http://schemas.microsoft.com/office/drawing/2010/main">
                  <a14:imgLayer r:embed="rId4">
                    <a14:imgEffect>
                      <a14:artisticBlur/>
                    </a14:imgEffect>
                    <a14:imgEffect>
                      <a14:sharpenSoften amount="25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gradFill flip="none" rotWithShape="1">
                  <a:gsLst>
                    <a:gs pos="0">
                      <a:srgbClr val="FFEBBB"/>
                    </a:gs>
                    <a:gs pos="100000">
                      <a:srgbClr val="F499A3"/>
                    </a:gs>
                  </a:gsLst>
                  <a:lin ang="5400000" scaled="1"/>
                  <a:tileRect/>
                </a:gradFill>
              </a14:hiddenFill>
            </a:ext>
            <a:ext uri="{91240B29-F687-4F45-9708-019B960494DF}">
              <a14:hiddenLine xmlns:a14="http://schemas.microsoft.com/office/drawing/2010/main" w="9525">
                <a:solidFill>
                  <a:srgbClr val="000000"/>
                </a:solidFill>
                <a:miter lim="800000"/>
                <a:headEnd/>
                <a:tailEnd/>
              </a14:hiddenLine>
            </a:ext>
          </a:extLst>
        </p:spPr>
      </p:pic>
      <p:sp>
        <p:nvSpPr>
          <p:cNvPr id="36878" name="Text Box 14">
            <a:extLst>
              <a:ext uri="{FF2B5EF4-FFF2-40B4-BE49-F238E27FC236}">
                <a16:creationId xmlns:a16="http://schemas.microsoft.com/office/drawing/2014/main" id="{30F50653-24DF-4B76-8323-D12F8B8F64FF}"/>
              </a:ext>
            </a:extLst>
          </p:cNvPr>
          <p:cNvSpPr txBox="1">
            <a:spLocks noChangeArrowheads="1"/>
          </p:cNvSpPr>
          <p:nvPr/>
        </p:nvSpPr>
        <p:spPr bwMode="auto">
          <a:xfrm>
            <a:off x="2843808" y="125219"/>
            <a:ext cx="3143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b="1">
                <a:solidFill>
                  <a:schemeClr val="accent6">
                    <a:lumMod val="75000"/>
                  </a:schemeClr>
                </a:solidFill>
                <a:latin typeface="#9Slide03 Arima Madurai Bold" panose="00000800000000000000" pitchFamily="2" charset="0"/>
                <a:cs typeface="#9Slide03 Arima Madurai Bold" panose="00000800000000000000" pitchFamily="2" charset="0"/>
              </a:rPr>
              <a:t>KẾT LUẬN: </a:t>
            </a:r>
            <a:endParaRPr lang="en-US" altLang="en-US" sz="3200" b="1">
              <a:solidFill>
                <a:schemeClr val="accent6">
                  <a:lumMod val="75000"/>
                </a:schemeClr>
              </a:solidFill>
              <a:latin typeface="#9Slide03 Arima Madurai Bold" panose="00000800000000000000" pitchFamily="2" charset="0"/>
              <a:cs typeface="#9Slide03 Arima Madurai Bold" panose="00000800000000000000" pitchFamily="2" charset="0"/>
            </a:endParaRPr>
          </a:p>
        </p:txBody>
      </p:sp>
      <p:sp>
        <p:nvSpPr>
          <p:cNvPr id="2" name="TextBox 1">
            <a:extLst>
              <a:ext uri="{FF2B5EF4-FFF2-40B4-BE49-F238E27FC236}">
                <a16:creationId xmlns:a16="http://schemas.microsoft.com/office/drawing/2014/main" id="{2EEBA23C-CA82-4905-AC0E-5239BBFF73D0}"/>
              </a:ext>
            </a:extLst>
          </p:cNvPr>
          <p:cNvSpPr txBox="1"/>
          <p:nvPr/>
        </p:nvSpPr>
        <p:spPr>
          <a:xfrm>
            <a:off x="0" y="354310"/>
            <a:ext cx="9144000" cy="4708981"/>
          </a:xfrm>
          <a:prstGeom prst="rect">
            <a:avLst/>
          </a:prstGeom>
          <a:noFill/>
        </p:spPr>
        <p:txBody>
          <a:bodyPr wrap="square" rtlCol="0">
            <a:spAutoFit/>
          </a:bodyPr>
          <a:lstStyle/>
          <a:p>
            <a:r>
              <a:rPr lang="en-US" sz="3000" b="1">
                <a:latin typeface="Times New Roman" panose="02020603050405020304" pitchFamily="18" charset="0"/>
                <a:cs typeface="Times New Roman" panose="02020603050405020304" pitchFamily="18" charset="0"/>
              </a:rPr>
              <a:t>Phụ nữ có thai cần:</a:t>
            </a:r>
          </a:p>
          <a:p>
            <a:r>
              <a:rPr lang="en-US" sz="3000">
                <a:latin typeface="Times New Roman" panose="02020603050405020304" pitchFamily="18" charset="0"/>
                <a:cs typeface="Times New Roman" panose="02020603050405020304" pitchFamily="18" charset="0"/>
              </a:rPr>
              <a:t>- Ăn uống đủ chất, đủ lượng;</a:t>
            </a:r>
          </a:p>
          <a:p>
            <a:r>
              <a:rPr lang="en-US" sz="3000">
                <a:latin typeface="Times New Roman" panose="02020603050405020304" pitchFamily="18" charset="0"/>
                <a:cs typeface="Times New Roman" panose="02020603050405020304" pitchFamily="18" charset="0"/>
              </a:rPr>
              <a:t>- Không dùng các chất kích thích như thuốc lá, thuốc lào, rượu, ma túy,...;</a:t>
            </a:r>
          </a:p>
          <a:p>
            <a:r>
              <a:rPr lang="en-US" sz="3000">
                <a:latin typeface="Times New Roman" panose="02020603050405020304" pitchFamily="18" charset="0"/>
                <a:cs typeface="Times New Roman" panose="02020603050405020304" pitchFamily="18" charset="0"/>
              </a:rPr>
              <a:t>- Nghỉ ngơi nhiều hơn, tinh thần thoải mái;</a:t>
            </a:r>
          </a:p>
          <a:p>
            <a:r>
              <a:rPr lang="en-US" sz="3000">
                <a:latin typeface="Times New Roman" panose="02020603050405020304" pitchFamily="18" charset="0"/>
                <a:cs typeface="Times New Roman" panose="02020603050405020304" pitchFamily="18" charset="0"/>
              </a:rPr>
              <a:t>- Tránh lao động nặng, tránh tiếp xúc với các chất độc hóa học như thuốc trừ sâu, thuốc diệt cỏ,...;</a:t>
            </a:r>
          </a:p>
          <a:p>
            <a:r>
              <a:rPr lang="en-US" sz="3000">
                <a:latin typeface="Times New Roman" panose="02020603050405020304" pitchFamily="18" charset="0"/>
                <a:cs typeface="Times New Roman" panose="02020603050405020304" pitchFamily="18" charset="0"/>
              </a:rPr>
              <a:t>- Đi khám thai định kì: 3 tháng 1 lần;</a:t>
            </a:r>
          </a:p>
          <a:p>
            <a:r>
              <a:rPr lang="en-US" sz="3000">
                <a:latin typeface="Times New Roman" panose="02020603050405020304" pitchFamily="18" charset="0"/>
                <a:cs typeface="Times New Roman" panose="02020603050405020304" pitchFamily="18" charset="0"/>
              </a:rPr>
              <a:t>- Tiêm vác-xin phòng bệnh và uống thuốc khi cần theo chỉ dẫn của bác sĩ.</a:t>
            </a:r>
          </a:p>
        </p:txBody>
      </p:sp>
      <p:pic>
        <p:nvPicPr>
          <p:cNvPr id="6" name="Picture 5">
            <a:extLst>
              <a:ext uri="{FF2B5EF4-FFF2-40B4-BE49-F238E27FC236}">
                <a16:creationId xmlns:a16="http://schemas.microsoft.com/office/drawing/2014/main" id="{8ACABB51-E1E8-4AD1-AAF2-CAB260C576FB}"/>
              </a:ext>
            </a:extLst>
          </p:cNvPr>
          <p:cNvPicPr>
            <a:picLocks noChangeAspect="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553608" y="-68000"/>
            <a:ext cx="1590392" cy="1590392"/>
          </a:xfrm>
          <a:prstGeom prst="rect">
            <a:avLst/>
          </a:prstGeom>
        </p:spPr>
      </p:pic>
      <p:sp>
        <p:nvSpPr>
          <p:cNvPr id="7" name="Oval 6">
            <a:extLst>
              <a:ext uri="{FF2B5EF4-FFF2-40B4-BE49-F238E27FC236}">
                <a16:creationId xmlns:a16="http://schemas.microsoft.com/office/drawing/2014/main" id="{B7139B18-5EC1-49BE-8527-FB72524C10A9}"/>
              </a:ext>
            </a:extLst>
          </p:cNvPr>
          <p:cNvSpPr>
            <a:spLocks noChangeAspect="1"/>
          </p:cNvSpPr>
          <p:nvPr>
            <p:custDataLst>
              <p:tags r:id="rId1"/>
            </p:custDataLst>
          </p:nvPr>
        </p:nvSpPr>
        <p:spPr>
          <a:xfrm>
            <a:off x="0" y="0"/>
            <a:ext cx="395536" cy="395536"/>
          </a:xfrm>
          <a:prstGeom prst="ellipse">
            <a:avLst/>
          </a:prstGeom>
          <a:blipFill dpi="0" rotWithShape="0">
            <a:blip r:embed="rId6"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74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6878"/>
                                        </p:tgtEl>
                                        <p:attrNameLst>
                                          <p:attrName>style.visibility</p:attrName>
                                        </p:attrNameLst>
                                      </p:cBhvr>
                                      <p:to>
                                        <p:strVal val="visible"/>
                                      </p:to>
                                    </p:set>
                                    <p:anim calcmode="lin" valueType="num">
                                      <p:cBhvr additive="base">
                                        <p:cTn id="7" dur="2000" fill="hold"/>
                                        <p:tgtEl>
                                          <p:spTgt spid="36878"/>
                                        </p:tgtEl>
                                        <p:attrNameLst>
                                          <p:attrName>ppt_x</p:attrName>
                                        </p:attrNameLst>
                                      </p:cBhvr>
                                      <p:tavLst>
                                        <p:tav tm="0">
                                          <p:val>
                                            <p:strVal val="1+#ppt_w/2"/>
                                          </p:val>
                                        </p:tav>
                                        <p:tav tm="100000">
                                          <p:val>
                                            <p:strVal val="#ppt_x"/>
                                          </p:val>
                                        </p:tav>
                                      </p:tavLst>
                                    </p:anim>
                                    <p:anim calcmode="lin" valueType="num">
                                      <p:cBhvr additive="base">
                                        <p:cTn id="8" dur="2000" fill="hold"/>
                                        <p:tgtEl>
                                          <p:spTgt spid="368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8"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0">
            <a:extLst>
              <a:ext uri="{FF2B5EF4-FFF2-40B4-BE49-F238E27FC236}">
                <a16:creationId xmlns:a16="http://schemas.microsoft.com/office/drawing/2014/main" id="{32D22338-32F4-4E30-8E02-CA5ADA428F1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F972545-C42F-4172-B3C4-42B0AD4D8279}"/>
              </a:ext>
            </a:extLst>
          </p:cNvPr>
          <p:cNvSpPr txBox="1"/>
          <p:nvPr/>
        </p:nvSpPr>
        <p:spPr>
          <a:xfrm>
            <a:off x="2498226" y="829459"/>
            <a:ext cx="4152245" cy="3323987"/>
          </a:xfrm>
          <a:prstGeom prst="rect">
            <a:avLst/>
          </a:prstGeom>
          <a:noFill/>
        </p:spPr>
        <p:txBody>
          <a:bodyPr wrap="square" lIns="0" tIns="0" rIns="0" bIns="0" rtlCol="0">
            <a:spAutoFit/>
          </a:bodyPr>
          <a:lstStyle/>
          <a:p>
            <a:pPr algn="ctr"/>
            <a:r>
              <a:rPr lang="en-US" sz="3600" b="1" i="1">
                <a:solidFill>
                  <a:srgbClr val="ED8E26"/>
                </a:solidFill>
                <a:latin typeface="#9Slide03 Montserrat Black" panose="00000A00000000000000" pitchFamily="2" charset="0"/>
              </a:rPr>
              <a:t>2.</a:t>
            </a:r>
          </a:p>
          <a:p>
            <a:pPr algn="ctr"/>
            <a:r>
              <a:rPr lang="en-US" sz="3600" b="1" i="1">
                <a:solidFill>
                  <a:srgbClr val="ED8E26"/>
                </a:solidFill>
                <a:latin typeface="#9Slide03 Montserrat Black" panose="00000A00000000000000" pitchFamily="2" charset="0"/>
              </a:rPr>
              <a:t>Trách nhiệm của mỗi thành viên trong gia đình </a:t>
            </a:r>
            <a:br>
              <a:rPr lang="en-US" sz="3600" b="1" i="1">
                <a:solidFill>
                  <a:srgbClr val="ED8E26"/>
                </a:solidFill>
                <a:latin typeface="#9Slide03 Montserrat Black" panose="00000A00000000000000" pitchFamily="2" charset="0"/>
              </a:rPr>
            </a:br>
            <a:r>
              <a:rPr lang="en-US" sz="3600" b="1" i="1">
                <a:solidFill>
                  <a:srgbClr val="ED8E26"/>
                </a:solidFill>
                <a:latin typeface="#9Slide03 Montserrat Black" panose="00000A00000000000000" pitchFamily="2" charset="0"/>
              </a:rPr>
              <a:t>đối với </a:t>
            </a:r>
            <a:br>
              <a:rPr lang="en-US" sz="3600" b="1" i="1">
                <a:solidFill>
                  <a:srgbClr val="ED8E26"/>
                </a:solidFill>
                <a:latin typeface="#9Slide03 Montserrat Black" panose="00000A00000000000000" pitchFamily="2" charset="0"/>
              </a:rPr>
            </a:br>
            <a:r>
              <a:rPr lang="en-US" sz="3600" b="1" i="1">
                <a:solidFill>
                  <a:srgbClr val="ED8E26"/>
                </a:solidFill>
                <a:latin typeface="#9Slide03 Montserrat Black" panose="00000A00000000000000" pitchFamily="2" charset="0"/>
              </a:rPr>
              <a:t>phụ nữ có thai</a:t>
            </a:r>
            <a:endParaRPr lang="en-US" sz="3600">
              <a:solidFill>
                <a:schemeClr val="tx1">
                  <a:lumMod val="50000"/>
                  <a:lumOff val="50000"/>
                </a:schemeClr>
              </a:solidFill>
              <a:latin typeface="#9Slide03 Montserrat Black" panose="00000A00000000000000" pitchFamily="2" charset="0"/>
            </a:endParaRPr>
          </a:p>
        </p:txBody>
      </p:sp>
      <p:grpSp>
        <p:nvGrpSpPr>
          <p:cNvPr id="6" name="Group 5">
            <a:extLst>
              <a:ext uri="{FF2B5EF4-FFF2-40B4-BE49-F238E27FC236}">
                <a16:creationId xmlns:a16="http://schemas.microsoft.com/office/drawing/2014/main" id="{AA54217E-5251-4010-A22F-270CFA653B45}"/>
              </a:ext>
            </a:extLst>
          </p:cNvPr>
          <p:cNvGrpSpPr/>
          <p:nvPr/>
        </p:nvGrpSpPr>
        <p:grpSpPr>
          <a:xfrm>
            <a:off x="1614040" y="-92546"/>
            <a:ext cx="5915920" cy="5328592"/>
            <a:chOff x="2198524" y="-36183"/>
            <a:chExt cx="5790769" cy="5215866"/>
          </a:xfrm>
          <a:solidFill>
            <a:schemeClr val="accent2">
              <a:lumMod val="75000"/>
            </a:schemeClr>
          </a:solidFill>
        </p:grpSpPr>
        <p:sp>
          <p:nvSpPr>
            <p:cNvPr id="7" name="Freeform 320">
              <a:extLst>
                <a:ext uri="{FF2B5EF4-FFF2-40B4-BE49-F238E27FC236}">
                  <a16:creationId xmlns:a16="http://schemas.microsoft.com/office/drawing/2014/main" id="{0CA34B9A-308D-44A4-B4D1-B5EFAE874F60}"/>
                </a:ext>
              </a:extLst>
            </p:cNvPr>
            <p:cNvSpPr>
              <a:spLocks noEditPoints="1"/>
            </p:cNvSpPr>
            <p:nvPr/>
          </p:nvSpPr>
          <p:spPr bwMode="auto">
            <a:xfrm>
              <a:off x="7032192" y="2404740"/>
              <a:ext cx="289057" cy="253728"/>
            </a:xfrm>
            <a:custGeom>
              <a:avLst/>
              <a:gdLst>
                <a:gd name="T0" fmla="*/ 68 w 99"/>
                <a:gd name="T1" fmla="*/ 50 h 95"/>
                <a:gd name="T2" fmla="*/ 57 w 99"/>
                <a:gd name="T3" fmla="*/ 47 h 95"/>
                <a:gd name="T4" fmla="*/ 68 w 99"/>
                <a:gd name="T5" fmla="*/ 46 h 95"/>
                <a:gd name="T6" fmla="*/ 79 w 99"/>
                <a:gd name="T7" fmla="*/ 49 h 95"/>
                <a:gd name="T8" fmla="*/ 68 w 99"/>
                <a:gd name="T9" fmla="*/ 50 h 95"/>
                <a:gd name="T10" fmla="*/ 54 w 99"/>
                <a:gd name="T11" fmla="*/ 32 h 95"/>
                <a:gd name="T12" fmla="*/ 51 w 99"/>
                <a:gd name="T13" fmla="*/ 43 h 95"/>
                <a:gd name="T14" fmla="*/ 50 w 99"/>
                <a:gd name="T15" fmla="*/ 32 h 95"/>
                <a:gd name="T16" fmla="*/ 53 w 99"/>
                <a:gd name="T17" fmla="*/ 21 h 95"/>
                <a:gd name="T18" fmla="*/ 54 w 99"/>
                <a:gd name="T19" fmla="*/ 32 h 95"/>
                <a:gd name="T20" fmla="*/ 52 w 99"/>
                <a:gd name="T21" fmla="*/ 49 h 95"/>
                <a:gd name="T22" fmla="*/ 49 w 99"/>
                <a:gd name="T23" fmla="*/ 49 h 95"/>
                <a:gd name="T24" fmla="*/ 50 w 99"/>
                <a:gd name="T25" fmla="*/ 46 h 95"/>
                <a:gd name="T26" fmla="*/ 53 w 99"/>
                <a:gd name="T27" fmla="*/ 46 h 95"/>
                <a:gd name="T28" fmla="*/ 52 w 99"/>
                <a:gd name="T29" fmla="*/ 49 h 95"/>
                <a:gd name="T30" fmla="*/ 49 w 99"/>
                <a:gd name="T31" fmla="*/ 64 h 95"/>
                <a:gd name="T32" fmla="*/ 45 w 99"/>
                <a:gd name="T33" fmla="*/ 75 h 95"/>
                <a:gd name="T34" fmla="*/ 45 w 99"/>
                <a:gd name="T35" fmla="*/ 64 h 95"/>
                <a:gd name="T36" fmla="*/ 49 w 99"/>
                <a:gd name="T37" fmla="*/ 53 h 95"/>
                <a:gd name="T38" fmla="*/ 49 w 99"/>
                <a:gd name="T39" fmla="*/ 64 h 95"/>
                <a:gd name="T40" fmla="*/ 35 w 99"/>
                <a:gd name="T41" fmla="*/ 47 h 95"/>
                <a:gd name="T42" fmla="*/ 25 w 99"/>
                <a:gd name="T43" fmla="*/ 43 h 95"/>
                <a:gd name="T44" fmla="*/ 36 w 99"/>
                <a:gd name="T45" fmla="*/ 43 h 95"/>
                <a:gd name="T46" fmla="*/ 46 w 99"/>
                <a:gd name="T47" fmla="*/ 47 h 95"/>
                <a:gd name="T48" fmla="*/ 35 w 99"/>
                <a:gd name="T49" fmla="*/ 47 h 95"/>
                <a:gd name="T50" fmla="*/ 92 w 99"/>
                <a:gd name="T51" fmla="*/ 63 h 95"/>
                <a:gd name="T52" fmla="*/ 88 w 99"/>
                <a:gd name="T53" fmla="*/ 53 h 95"/>
                <a:gd name="T54" fmla="*/ 99 w 99"/>
                <a:gd name="T55" fmla="*/ 47 h 95"/>
                <a:gd name="T56" fmla="*/ 72 w 99"/>
                <a:gd name="T57" fmla="*/ 30 h 95"/>
                <a:gd name="T58" fmla="*/ 63 w 99"/>
                <a:gd name="T59" fmla="*/ 0 h 95"/>
                <a:gd name="T60" fmla="*/ 54 w 99"/>
                <a:gd name="T61" fmla="*/ 9 h 95"/>
                <a:gd name="T62" fmla="*/ 45 w 99"/>
                <a:gd name="T63" fmla="*/ 2 h 95"/>
                <a:gd name="T64" fmla="*/ 38 w 99"/>
                <a:gd name="T65" fmla="*/ 33 h 95"/>
                <a:gd name="T66" fmla="*/ 7 w 99"/>
                <a:gd name="T67" fmla="*/ 32 h 95"/>
                <a:gd name="T68" fmla="*/ 11 w 99"/>
                <a:gd name="T69" fmla="*/ 42 h 95"/>
                <a:gd name="T70" fmla="*/ 0 w 99"/>
                <a:gd name="T71" fmla="*/ 48 h 95"/>
                <a:gd name="T72" fmla="*/ 27 w 99"/>
                <a:gd name="T73" fmla="*/ 65 h 95"/>
                <a:gd name="T74" fmla="*/ 36 w 99"/>
                <a:gd name="T75" fmla="*/ 95 h 95"/>
                <a:gd name="T76" fmla="*/ 45 w 99"/>
                <a:gd name="T77" fmla="*/ 86 h 95"/>
                <a:gd name="T78" fmla="*/ 54 w 99"/>
                <a:gd name="T79" fmla="*/ 92 h 95"/>
                <a:gd name="T80" fmla="*/ 61 w 99"/>
                <a:gd name="T81" fmla="*/ 62 h 95"/>
                <a:gd name="T82" fmla="*/ 92 w 99"/>
                <a:gd name="T83"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8" y="50"/>
                  </a:moveTo>
                  <a:cubicBezTo>
                    <a:pt x="62" y="50"/>
                    <a:pt x="57" y="48"/>
                    <a:pt x="57" y="47"/>
                  </a:cubicBezTo>
                  <a:cubicBezTo>
                    <a:pt x="57" y="46"/>
                    <a:pt x="62" y="46"/>
                    <a:pt x="68" y="46"/>
                  </a:cubicBezTo>
                  <a:cubicBezTo>
                    <a:pt x="74" y="47"/>
                    <a:pt x="79" y="49"/>
                    <a:pt x="79" y="49"/>
                  </a:cubicBezTo>
                  <a:cubicBezTo>
                    <a:pt x="79" y="49"/>
                    <a:pt x="74" y="51"/>
                    <a:pt x="68" y="50"/>
                  </a:cubicBezTo>
                  <a:close/>
                  <a:moveTo>
                    <a:pt x="54" y="32"/>
                  </a:moveTo>
                  <a:cubicBezTo>
                    <a:pt x="54" y="38"/>
                    <a:pt x="52" y="43"/>
                    <a:pt x="51" y="43"/>
                  </a:cubicBezTo>
                  <a:cubicBezTo>
                    <a:pt x="50" y="43"/>
                    <a:pt x="50" y="38"/>
                    <a:pt x="50" y="32"/>
                  </a:cubicBezTo>
                  <a:cubicBezTo>
                    <a:pt x="51" y="26"/>
                    <a:pt x="53" y="21"/>
                    <a:pt x="53" y="21"/>
                  </a:cubicBezTo>
                  <a:cubicBezTo>
                    <a:pt x="53" y="21"/>
                    <a:pt x="55" y="26"/>
                    <a:pt x="54" y="32"/>
                  </a:cubicBezTo>
                  <a:close/>
                  <a:moveTo>
                    <a:pt x="52" y="49"/>
                  </a:moveTo>
                  <a:cubicBezTo>
                    <a:pt x="51" y="50"/>
                    <a:pt x="50" y="50"/>
                    <a:pt x="49" y="49"/>
                  </a:cubicBezTo>
                  <a:cubicBezTo>
                    <a:pt x="49" y="48"/>
                    <a:pt x="49" y="46"/>
                    <a:pt x="50" y="46"/>
                  </a:cubicBezTo>
                  <a:cubicBezTo>
                    <a:pt x="51" y="45"/>
                    <a:pt x="52" y="45"/>
                    <a:pt x="53" y="46"/>
                  </a:cubicBezTo>
                  <a:cubicBezTo>
                    <a:pt x="53" y="47"/>
                    <a:pt x="53" y="48"/>
                    <a:pt x="52" y="49"/>
                  </a:cubicBezTo>
                  <a:close/>
                  <a:moveTo>
                    <a:pt x="49" y="64"/>
                  </a:moveTo>
                  <a:cubicBezTo>
                    <a:pt x="48" y="70"/>
                    <a:pt x="45" y="75"/>
                    <a:pt x="45" y="75"/>
                  </a:cubicBezTo>
                  <a:cubicBezTo>
                    <a:pt x="45" y="75"/>
                    <a:pt x="44" y="70"/>
                    <a:pt x="45" y="64"/>
                  </a:cubicBezTo>
                  <a:cubicBezTo>
                    <a:pt x="46" y="58"/>
                    <a:pt x="48" y="53"/>
                    <a:pt x="49" y="53"/>
                  </a:cubicBezTo>
                  <a:cubicBezTo>
                    <a:pt x="50" y="53"/>
                    <a:pt x="50" y="58"/>
                    <a:pt x="49" y="64"/>
                  </a:cubicBezTo>
                  <a:close/>
                  <a:moveTo>
                    <a:pt x="35" y="47"/>
                  </a:moveTo>
                  <a:cubicBezTo>
                    <a:pt x="29" y="46"/>
                    <a:pt x="25" y="43"/>
                    <a:pt x="25" y="43"/>
                  </a:cubicBezTo>
                  <a:cubicBezTo>
                    <a:pt x="25" y="43"/>
                    <a:pt x="30" y="42"/>
                    <a:pt x="36" y="43"/>
                  </a:cubicBezTo>
                  <a:cubicBezTo>
                    <a:pt x="42" y="44"/>
                    <a:pt x="47" y="46"/>
                    <a:pt x="46" y="47"/>
                  </a:cubicBezTo>
                  <a:cubicBezTo>
                    <a:pt x="46" y="48"/>
                    <a:pt x="41" y="48"/>
                    <a:pt x="35" y="47"/>
                  </a:cubicBezTo>
                  <a:close/>
                  <a:moveTo>
                    <a:pt x="92" y="63"/>
                  </a:moveTo>
                  <a:cubicBezTo>
                    <a:pt x="92" y="63"/>
                    <a:pt x="91" y="57"/>
                    <a:pt x="88" y="53"/>
                  </a:cubicBezTo>
                  <a:cubicBezTo>
                    <a:pt x="88" y="53"/>
                    <a:pt x="96" y="50"/>
                    <a:pt x="99" y="47"/>
                  </a:cubicBezTo>
                  <a:cubicBezTo>
                    <a:pt x="99" y="47"/>
                    <a:pt x="88" y="29"/>
                    <a:pt x="72" y="30"/>
                  </a:cubicBezTo>
                  <a:cubicBezTo>
                    <a:pt x="77" y="15"/>
                    <a:pt x="63" y="0"/>
                    <a:pt x="63" y="0"/>
                  </a:cubicBezTo>
                  <a:cubicBezTo>
                    <a:pt x="58" y="2"/>
                    <a:pt x="54" y="9"/>
                    <a:pt x="54" y="9"/>
                  </a:cubicBezTo>
                  <a:cubicBezTo>
                    <a:pt x="51" y="5"/>
                    <a:pt x="45" y="2"/>
                    <a:pt x="45" y="2"/>
                  </a:cubicBezTo>
                  <a:cubicBezTo>
                    <a:pt x="35" y="13"/>
                    <a:pt x="37" y="27"/>
                    <a:pt x="38" y="33"/>
                  </a:cubicBezTo>
                  <a:cubicBezTo>
                    <a:pt x="33" y="30"/>
                    <a:pt x="20" y="25"/>
                    <a:pt x="7" y="32"/>
                  </a:cubicBezTo>
                  <a:cubicBezTo>
                    <a:pt x="7" y="32"/>
                    <a:pt x="8" y="38"/>
                    <a:pt x="11" y="42"/>
                  </a:cubicBezTo>
                  <a:cubicBezTo>
                    <a:pt x="11" y="42"/>
                    <a:pt x="3" y="44"/>
                    <a:pt x="0" y="48"/>
                  </a:cubicBezTo>
                  <a:cubicBezTo>
                    <a:pt x="0" y="48"/>
                    <a:pt x="11" y="66"/>
                    <a:pt x="27" y="65"/>
                  </a:cubicBezTo>
                  <a:cubicBezTo>
                    <a:pt x="22" y="80"/>
                    <a:pt x="36" y="95"/>
                    <a:pt x="36" y="95"/>
                  </a:cubicBezTo>
                  <a:cubicBezTo>
                    <a:pt x="41" y="93"/>
                    <a:pt x="45" y="86"/>
                    <a:pt x="45" y="86"/>
                  </a:cubicBezTo>
                  <a:cubicBezTo>
                    <a:pt x="48" y="90"/>
                    <a:pt x="54" y="92"/>
                    <a:pt x="54" y="92"/>
                  </a:cubicBezTo>
                  <a:cubicBezTo>
                    <a:pt x="64" y="82"/>
                    <a:pt x="62" y="68"/>
                    <a:pt x="61" y="62"/>
                  </a:cubicBezTo>
                  <a:cubicBezTo>
                    <a:pt x="66" y="65"/>
                    <a:pt x="79" y="70"/>
                    <a:pt x="92"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321">
              <a:extLst>
                <a:ext uri="{FF2B5EF4-FFF2-40B4-BE49-F238E27FC236}">
                  <a16:creationId xmlns:a16="http://schemas.microsoft.com/office/drawing/2014/main" id="{DAA80483-3BA2-460A-8E73-7939D055917C}"/>
                </a:ext>
              </a:extLst>
            </p:cNvPr>
            <p:cNvSpPr>
              <a:spLocks noEditPoints="1"/>
            </p:cNvSpPr>
            <p:nvPr/>
          </p:nvSpPr>
          <p:spPr bwMode="auto">
            <a:xfrm>
              <a:off x="7642423" y="2404740"/>
              <a:ext cx="186281" cy="157376"/>
            </a:xfrm>
            <a:custGeom>
              <a:avLst/>
              <a:gdLst>
                <a:gd name="T0" fmla="*/ 23 w 64"/>
                <a:gd name="T1" fmla="*/ 38 h 59"/>
                <a:gd name="T2" fmla="*/ 30 w 64"/>
                <a:gd name="T3" fmla="*/ 33 h 59"/>
                <a:gd name="T4" fmla="*/ 25 w 64"/>
                <a:gd name="T5" fmla="*/ 40 h 59"/>
                <a:gd name="T6" fmla="*/ 18 w 64"/>
                <a:gd name="T7" fmla="*/ 45 h 59"/>
                <a:gd name="T8" fmla="*/ 23 w 64"/>
                <a:gd name="T9" fmla="*/ 38 h 59"/>
                <a:gd name="T10" fmla="*/ 26 w 64"/>
                <a:gd name="T11" fmla="*/ 21 h 59"/>
                <a:gd name="T12" fmla="*/ 31 w 64"/>
                <a:gd name="T13" fmla="*/ 28 h 59"/>
                <a:gd name="T14" fmla="*/ 24 w 64"/>
                <a:gd name="T15" fmla="*/ 23 h 59"/>
                <a:gd name="T16" fmla="*/ 19 w 64"/>
                <a:gd name="T17" fmla="*/ 16 h 59"/>
                <a:gd name="T18" fmla="*/ 26 w 64"/>
                <a:gd name="T19" fmla="*/ 21 h 59"/>
                <a:gd name="T20" fmla="*/ 33 w 64"/>
                <a:gd name="T21" fmla="*/ 29 h 59"/>
                <a:gd name="T22" fmla="*/ 35 w 64"/>
                <a:gd name="T23" fmla="*/ 30 h 59"/>
                <a:gd name="T24" fmla="*/ 33 w 64"/>
                <a:gd name="T25" fmla="*/ 32 h 59"/>
                <a:gd name="T26" fmla="*/ 32 w 64"/>
                <a:gd name="T27" fmla="*/ 30 h 59"/>
                <a:gd name="T28" fmla="*/ 33 w 64"/>
                <a:gd name="T29" fmla="*/ 29 h 59"/>
                <a:gd name="T30" fmla="*/ 40 w 64"/>
                <a:gd name="T31" fmla="*/ 20 h 59"/>
                <a:gd name="T32" fmla="*/ 46 w 64"/>
                <a:gd name="T33" fmla="*/ 15 h 59"/>
                <a:gd name="T34" fmla="*/ 42 w 64"/>
                <a:gd name="T35" fmla="*/ 22 h 59"/>
                <a:gd name="T36" fmla="*/ 35 w 64"/>
                <a:gd name="T37" fmla="*/ 28 h 59"/>
                <a:gd name="T38" fmla="*/ 40 w 64"/>
                <a:gd name="T39" fmla="*/ 20 h 59"/>
                <a:gd name="T40" fmla="*/ 50 w 64"/>
                <a:gd name="T41" fmla="*/ 43 h 59"/>
                <a:gd name="T42" fmla="*/ 42 w 64"/>
                <a:gd name="T43" fmla="*/ 39 h 59"/>
                <a:gd name="T44" fmla="*/ 37 w 64"/>
                <a:gd name="T45" fmla="*/ 33 h 59"/>
                <a:gd name="T46" fmla="*/ 44 w 64"/>
                <a:gd name="T47" fmla="*/ 37 h 59"/>
                <a:gd name="T48" fmla="*/ 50 w 64"/>
                <a:gd name="T49" fmla="*/ 43 h 59"/>
                <a:gd name="T50" fmla="*/ 11 w 64"/>
                <a:gd name="T51" fmla="*/ 30 h 59"/>
                <a:gd name="T52" fmla="*/ 3 w 64"/>
                <a:gd name="T53" fmla="*/ 53 h 59"/>
                <a:gd name="T54" fmla="*/ 13 w 64"/>
                <a:gd name="T55" fmla="*/ 51 h 59"/>
                <a:gd name="T56" fmla="*/ 15 w 64"/>
                <a:gd name="T57" fmla="*/ 59 h 59"/>
                <a:gd name="T58" fmla="*/ 33 w 64"/>
                <a:gd name="T59" fmla="*/ 43 h 59"/>
                <a:gd name="T60" fmla="*/ 52 w 64"/>
                <a:gd name="T61" fmla="*/ 58 h 59"/>
                <a:gd name="T62" fmla="*/ 53 w 64"/>
                <a:gd name="T63" fmla="*/ 50 h 59"/>
                <a:gd name="T64" fmla="*/ 63 w 64"/>
                <a:gd name="T65" fmla="*/ 51 h 59"/>
                <a:gd name="T66" fmla="*/ 54 w 64"/>
                <a:gd name="T67" fmla="*/ 29 h 59"/>
                <a:gd name="T68" fmla="*/ 61 w 64"/>
                <a:gd name="T69" fmla="*/ 6 h 59"/>
                <a:gd name="T70" fmla="*/ 52 w 64"/>
                <a:gd name="T71" fmla="*/ 8 h 59"/>
                <a:gd name="T72" fmla="*/ 49 w 64"/>
                <a:gd name="T73" fmla="*/ 0 h 59"/>
                <a:gd name="T74" fmla="*/ 32 w 64"/>
                <a:gd name="T75" fmla="*/ 16 h 59"/>
                <a:gd name="T76" fmla="*/ 13 w 64"/>
                <a:gd name="T77" fmla="*/ 1 h 59"/>
                <a:gd name="T78" fmla="*/ 11 w 64"/>
                <a:gd name="T79" fmla="*/ 9 h 59"/>
                <a:gd name="T80" fmla="*/ 1 w 64"/>
                <a:gd name="T81" fmla="*/ 8 h 59"/>
                <a:gd name="T82" fmla="*/ 11 w 64"/>
                <a:gd name="T83"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23" y="38"/>
                  </a:moveTo>
                  <a:cubicBezTo>
                    <a:pt x="26" y="34"/>
                    <a:pt x="29" y="32"/>
                    <a:pt x="30" y="33"/>
                  </a:cubicBezTo>
                  <a:cubicBezTo>
                    <a:pt x="30" y="34"/>
                    <a:pt x="28" y="37"/>
                    <a:pt x="25" y="40"/>
                  </a:cubicBezTo>
                  <a:cubicBezTo>
                    <a:pt x="21" y="43"/>
                    <a:pt x="18" y="45"/>
                    <a:pt x="18" y="45"/>
                  </a:cubicBezTo>
                  <a:cubicBezTo>
                    <a:pt x="18" y="45"/>
                    <a:pt x="19" y="41"/>
                    <a:pt x="23" y="38"/>
                  </a:cubicBezTo>
                  <a:close/>
                  <a:moveTo>
                    <a:pt x="26" y="21"/>
                  </a:moveTo>
                  <a:cubicBezTo>
                    <a:pt x="29" y="24"/>
                    <a:pt x="31" y="27"/>
                    <a:pt x="31" y="28"/>
                  </a:cubicBezTo>
                  <a:cubicBezTo>
                    <a:pt x="30" y="28"/>
                    <a:pt x="27" y="26"/>
                    <a:pt x="24" y="23"/>
                  </a:cubicBezTo>
                  <a:cubicBezTo>
                    <a:pt x="21" y="20"/>
                    <a:pt x="19" y="16"/>
                    <a:pt x="19" y="16"/>
                  </a:cubicBezTo>
                  <a:cubicBezTo>
                    <a:pt x="19" y="16"/>
                    <a:pt x="23" y="17"/>
                    <a:pt x="26" y="21"/>
                  </a:cubicBezTo>
                  <a:close/>
                  <a:moveTo>
                    <a:pt x="33" y="29"/>
                  </a:moveTo>
                  <a:cubicBezTo>
                    <a:pt x="34" y="29"/>
                    <a:pt x="35" y="29"/>
                    <a:pt x="35" y="30"/>
                  </a:cubicBezTo>
                  <a:cubicBezTo>
                    <a:pt x="35" y="31"/>
                    <a:pt x="34" y="32"/>
                    <a:pt x="33" y="32"/>
                  </a:cubicBezTo>
                  <a:cubicBezTo>
                    <a:pt x="32" y="32"/>
                    <a:pt x="32" y="31"/>
                    <a:pt x="32" y="30"/>
                  </a:cubicBezTo>
                  <a:cubicBezTo>
                    <a:pt x="32" y="29"/>
                    <a:pt x="32" y="29"/>
                    <a:pt x="33" y="29"/>
                  </a:cubicBezTo>
                  <a:close/>
                  <a:moveTo>
                    <a:pt x="40" y="20"/>
                  </a:moveTo>
                  <a:cubicBezTo>
                    <a:pt x="42" y="17"/>
                    <a:pt x="46" y="15"/>
                    <a:pt x="46" y="15"/>
                  </a:cubicBezTo>
                  <a:cubicBezTo>
                    <a:pt x="46" y="15"/>
                    <a:pt x="45" y="19"/>
                    <a:pt x="42" y="22"/>
                  </a:cubicBezTo>
                  <a:cubicBezTo>
                    <a:pt x="39" y="26"/>
                    <a:pt x="36" y="28"/>
                    <a:pt x="35" y="28"/>
                  </a:cubicBezTo>
                  <a:cubicBezTo>
                    <a:pt x="35" y="27"/>
                    <a:pt x="37" y="24"/>
                    <a:pt x="40" y="20"/>
                  </a:cubicBezTo>
                  <a:close/>
                  <a:moveTo>
                    <a:pt x="50" y="43"/>
                  </a:moveTo>
                  <a:cubicBezTo>
                    <a:pt x="50" y="43"/>
                    <a:pt x="46" y="42"/>
                    <a:pt x="42" y="39"/>
                  </a:cubicBezTo>
                  <a:cubicBezTo>
                    <a:pt x="39" y="36"/>
                    <a:pt x="36" y="33"/>
                    <a:pt x="37" y="33"/>
                  </a:cubicBezTo>
                  <a:cubicBezTo>
                    <a:pt x="37" y="32"/>
                    <a:pt x="41" y="34"/>
                    <a:pt x="44" y="37"/>
                  </a:cubicBezTo>
                  <a:cubicBezTo>
                    <a:pt x="48" y="40"/>
                    <a:pt x="50" y="43"/>
                    <a:pt x="50" y="43"/>
                  </a:cubicBezTo>
                  <a:close/>
                  <a:moveTo>
                    <a:pt x="11" y="30"/>
                  </a:moveTo>
                  <a:cubicBezTo>
                    <a:pt x="1" y="38"/>
                    <a:pt x="3" y="53"/>
                    <a:pt x="3" y="53"/>
                  </a:cubicBezTo>
                  <a:cubicBezTo>
                    <a:pt x="7" y="54"/>
                    <a:pt x="13" y="51"/>
                    <a:pt x="13" y="51"/>
                  </a:cubicBezTo>
                  <a:cubicBezTo>
                    <a:pt x="13" y="55"/>
                    <a:pt x="15" y="59"/>
                    <a:pt x="15" y="59"/>
                  </a:cubicBezTo>
                  <a:cubicBezTo>
                    <a:pt x="26" y="57"/>
                    <a:pt x="31" y="48"/>
                    <a:pt x="33" y="43"/>
                  </a:cubicBezTo>
                  <a:cubicBezTo>
                    <a:pt x="35" y="48"/>
                    <a:pt x="41" y="56"/>
                    <a:pt x="52" y="58"/>
                  </a:cubicBezTo>
                  <a:cubicBezTo>
                    <a:pt x="52" y="58"/>
                    <a:pt x="53" y="54"/>
                    <a:pt x="53" y="50"/>
                  </a:cubicBezTo>
                  <a:cubicBezTo>
                    <a:pt x="53" y="50"/>
                    <a:pt x="59" y="52"/>
                    <a:pt x="63" y="51"/>
                  </a:cubicBezTo>
                  <a:cubicBezTo>
                    <a:pt x="63" y="51"/>
                    <a:pt x="64" y="35"/>
                    <a:pt x="54" y="29"/>
                  </a:cubicBezTo>
                  <a:cubicBezTo>
                    <a:pt x="64" y="21"/>
                    <a:pt x="61" y="6"/>
                    <a:pt x="61" y="6"/>
                  </a:cubicBezTo>
                  <a:cubicBezTo>
                    <a:pt x="58" y="5"/>
                    <a:pt x="52" y="8"/>
                    <a:pt x="52" y="8"/>
                  </a:cubicBezTo>
                  <a:cubicBezTo>
                    <a:pt x="52" y="4"/>
                    <a:pt x="49" y="0"/>
                    <a:pt x="49" y="0"/>
                  </a:cubicBezTo>
                  <a:cubicBezTo>
                    <a:pt x="38" y="2"/>
                    <a:pt x="34" y="11"/>
                    <a:pt x="32" y="16"/>
                  </a:cubicBezTo>
                  <a:cubicBezTo>
                    <a:pt x="30" y="11"/>
                    <a:pt x="24" y="3"/>
                    <a:pt x="13" y="1"/>
                  </a:cubicBezTo>
                  <a:cubicBezTo>
                    <a:pt x="13" y="1"/>
                    <a:pt x="11" y="5"/>
                    <a:pt x="11" y="9"/>
                  </a:cubicBezTo>
                  <a:cubicBezTo>
                    <a:pt x="11" y="9"/>
                    <a:pt x="5" y="7"/>
                    <a:pt x="1" y="8"/>
                  </a:cubicBezTo>
                  <a:cubicBezTo>
                    <a:pt x="1" y="8"/>
                    <a:pt x="0" y="24"/>
                    <a:pt x="11"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322">
              <a:extLst>
                <a:ext uri="{FF2B5EF4-FFF2-40B4-BE49-F238E27FC236}">
                  <a16:creationId xmlns:a16="http://schemas.microsoft.com/office/drawing/2014/main" id="{467120F5-1D7C-415B-A509-B39D115C3220}"/>
                </a:ext>
              </a:extLst>
            </p:cNvPr>
            <p:cNvSpPr>
              <a:spLocks noEditPoints="1"/>
            </p:cNvSpPr>
            <p:nvPr/>
          </p:nvSpPr>
          <p:spPr bwMode="auto">
            <a:xfrm>
              <a:off x="7594248" y="2860807"/>
              <a:ext cx="105988" cy="96352"/>
            </a:xfrm>
            <a:custGeom>
              <a:avLst/>
              <a:gdLst>
                <a:gd name="T0" fmla="*/ 8 w 37"/>
                <a:gd name="T1" fmla="*/ 13 h 36"/>
                <a:gd name="T2" fmla="*/ 13 w 37"/>
                <a:gd name="T3" fmla="*/ 14 h 36"/>
                <a:gd name="T4" fmla="*/ 16 w 37"/>
                <a:gd name="T5" fmla="*/ 17 h 36"/>
                <a:gd name="T6" fmla="*/ 12 w 37"/>
                <a:gd name="T7" fmla="*/ 16 h 36"/>
                <a:gd name="T8" fmla="*/ 8 w 37"/>
                <a:gd name="T9" fmla="*/ 13 h 36"/>
                <a:gd name="T10" fmla="*/ 17 w 37"/>
                <a:gd name="T11" fmla="*/ 21 h 36"/>
                <a:gd name="T12" fmla="*/ 16 w 37"/>
                <a:gd name="T13" fmla="*/ 25 h 36"/>
                <a:gd name="T14" fmla="*/ 13 w 37"/>
                <a:gd name="T15" fmla="*/ 29 h 36"/>
                <a:gd name="T16" fmla="*/ 15 w 37"/>
                <a:gd name="T17" fmla="*/ 24 h 36"/>
                <a:gd name="T18" fmla="*/ 17 w 37"/>
                <a:gd name="T19" fmla="*/ 21 h 36"/>
                <a:gd name="T20" fmla="*/ 18 w 37"/>
                <a:gd name="T21" fmla="*/ 18 h 36"/>
                <a:gd name="T22" fmla="*/ 19 w 37"/>
                <a:gd name="T23" fmla="*/ 18 h 36"/>
                <a:gd name="T24" fmla="*/ 18 w 37"/>
                <a:gd name="T25" fmla="*/ 19 h 36"/>
                <a:gd name="T26" fmla="*/ 17 w 37"/>
                <a:gd name="T27" fmla="*/ 19 h 36"/>
                <a:gd name="T28" fmla="*/ 18 w 37"/>
                <a:gd name="T29" fmla="*/ 18 h 36"/>
                <a:gd name="T30" fmla="*/ 21 w 37"/>
                <a:gd name="T31" fmla="*/ 13 h 36"/>
                <a:gd name="T32" fmla="*/ 24 w 37"/>
                <a:gd name="T33" fmla="*/ 9 h 36"/>
                <a:gd name="T34" fmla="*/ 22 w 37"/>
                <a:gd name="T35" fmla="*/ 14 h 36"/>
                <a:gd name="T36" fmla="*/ 19 w 37"/>
                <a:gd name="T37" fmla="*/ 17 h 36"/>
                <a:gd name="T38" fmla="*/ 21 w 37"/>
                <a:gd name="T39" fmla="*/ 13 h 36"/>
                <a:gd name="T40" fmla="*/ 28 w 37"/>
                <a:gd name="T41" fmla="*/ 23 h 36"/>
                <a:gd name="T42" fmla="*/ 24 w 37"/>
                <a:gd name="T43" fmla="*/ 22 h 36"/>
                <a:gd name="T44" fmla="*/ 20 w 37"/>
                <a:gd name="T45" fmla="*/ 19 h 36"/>
                <a:gd name="T46" fmla="*/ 24 w 37"/>
                <a:gd name="T47" fmla="*/ 20 h 36"/>
                <a:gd name="T48" fmla="*/ 28 w 37"/>
                <a:gd name="T49" fmla="*/ 23 h 36"/>
                <a:gd name="T50" fmla="*/ 11 w 37"/>
                <a:gd name="T51" fmla="*/ 36 h 36"/>
                <a:gd name="T52" fmla="*/ 22 w 37"/>
                <a:gd name="T53" fmla="*/ 29 h 36"/>
                <a:gd name="T54" fmla="*/ 35 w 37"/>
                <a:gd name="T55" fmla="*/ 29 h 36"/>
                <a:gd name="T56" fmla="*/ 33 w 37"/>
                <a:gd name="T57" fmla="*/ 24 h 36"/>
                <a:gd name="T58" fmla="*/ 37 w 37"/>
                <a:gd name="T59" fmla="*/ 22 h 36"/>
                <a:gd name="T60" fmla="*/ 26 w 37"/>
                <a:gd name="T61" fmla="*/ 16 h 36"/>
                <a:gd name="T62" fmla="*/ 31 w 37"/>
                <a:gd name="T63" fmla="*/ 4 h 36"/>
                <a:gd name="T64" fmla="*/ 27 w 37"/>
                <a:gd name="T65" fmla="*/ 5 h 36"/>
                <a:gd name="T66" fmla="*/ 26 w 37"/>
                <a:gd name="T67" fmla="*/ 0 h 36"/>
                <a:gd name="T68" fmla="*/ 15 w 37"/>
                <a:gd name="T69" fmla="*/ 7 h 36"/>
                <a:gd name="T70" fmla="*/ 2 w 37"/>
                <a:gd name="T71" fmla="*/ 7 h 36"/>
                <a:gd name="T72" fmla="*/ 4 w 37"/>
                <a:gd name="T73" fmla="*/ 12 h 36"/>
                <a:gd name="T74" fmla="*/ 0 w 37"/>
                <a:gd name="T75" fmla="*/ 14 h 36"/>
                <a:gd name="T76" fmla="*/ 11 w 37"/>
                <a:gd name="T77" fmla="*/ 20 h 36"/>
                <a:gd name="T78" fmla="*/ 6 w 37"/>
                <a:gd name="T79" fmla="*/ 32 h 36"/>
                <a:gd name="T80" fmla="*/ 10 w 37"/>
                <a:gd name="T81" fmla="*/ 31 h 36"/>
                <a:gd name="T82" fmla="*/ 11 w 37"/>
                <a:gd name="T8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6">
                  <a:moveTo>
                    <a:pt x="8" y="13"/>
                  </a:moveTo>
                  <a:cubicBezTo>
                    <a:pt x="8" y="13"/>
                    <a:pt x="11" y="13"/>
                    <a:pt x="13" y="14"/>
                  </a:cubicBezTo>
                  <a:cubicBezTo>
                    <a:pt x="15" y="16"/>
                    <a:pt x="16" y="17"/>
                    <a:pt x="16" y="17"/>
                  </a:cubicBezTo>
                  <a:cubicBezTo>
                    <a:pt x="16" y="18"/>
                    <a:pt x="14" y="17"/>
                    <a:pt x="12" y="16"/>
                  </a:cubicBezTo>
                  <a:cubicBezTo>
                    <a:pt x="10" y="15"/>
                    <a:pt x="8" y="13"/>
                    <a:pt x="8" y="13"/>
                  </a:cubicBezTo>
                  <a:close/>
                  <a:moveTo>
                    <a:pt x="17" y="21"/>
                  </a:moveTo>
                  <a:cubicBezTo>
                    <a:pt x="18" y="21"/>
                    <a:pt x="17" y="23"/>
                    <a:pt x="16" y="25"/>
                  </a:cubicBezTo>
                  <a:cubicBezTo>
                    <a:pt x="15" y="27"/>
                    <a:pt x="13" y="29"/>
                    <a:pt x="13" y="29"/>
                  </a:cubicBezTo>
                  <a:cubicBezTo>
                    <a:pt x="13" y="29"/>
                    <a:pt x="13" y="27"/>
                    <a:pt x="15" y="24"/>
                  </a:cubicBezTo>
                  <a:cubicBezTo>
                    <a:pt x="16" y="22"/>
                    <a:pt x="17" y="21"/>
                    <a:pt x="17" y="21"/>
                  </a:cubicBezTo>
                  <a:close/>
                  <a:moveTo>
                    <a:pt x="18" y="18"/>
                  </a:moveTo>
                  <a:cubicBezTo>
                    <a:pt x="18" y="18"/>
                    <a:pt x="19" y="18"/>
                    <a:pt x="19" y="18"/>
                  </a:cubicBezTo>
                  <a:cubicBezTo>
                    <a:pt x="19" y="19"/>
                    <a:pt x="19" y="19"/>
                    <a:pt x="18" y="19"/>
                  </a:cubicBezTo>
                  <a:cubicBezTo>
                    <a:pt x="18" y="19"/>
                    <a:pt x="17" y="19"/>
                    <a:pt x="17" y="19"/>
                  </a:cubicBezTo>
                  <a:cubicBezTo>
                    <a:pt x="17" y="18"/>
                    <a:pt x="17" y="18"/>
                    <a:pt x="18" y="18"/>
                  </a:cubicBezTo>
                  <a:close/>
                  <a:moveTo>
                    <a:pt x="21" y="13"/>
                  </a:moveTo>
                  <a:cubicBezTo>
                    <a:pt x="22" y="11"/>
                    <a:pt x="24" y="9"/>
                    <a:pt x="24" y="9"/>
                  </a:cubicBezTo>
                  <a:cubicBezTo>
                    <a:pt x="24" y="9"/>
                    <a:pt x="24" y="11"/>
                    <a:pt x="22" y="14"/>
                  </a:cubicBezTo>
                  <a:cubicBezTo>
                    <a:pt x="21" y="16"/>
                    <a:pt x="20" y="17"/>
                    <a:pt x="19" y="17"/>
                  </a:cubicBezTo>
                  <a:cubicBezTo>
                    <a:pt x="19" y="17"/>
                    <a:pt x="20" y="15"/>
                    <a:pt x="21" y="13"/>
                  </a:cubicBezTo>
                  <a:close/>
                  <a:moveTo>
                    <a:pt x="28" y="23"/>
                  </a:moveTo>
                  <a:cubicBezTo>
                    <a:pt x="28" y="23"/>
                    <a:pt x="26" y="23"/>
                    <a:pt x="24" y="22"/>
                  </a:cubicBezTo>
                  <a:cubicBezTo>
                    <a:pt x="21" y="21"/>
                    <a:pt x="20" y="20"/>
                    <a:pt x="20" y="19"/>
                  </a:cubicBezTo>
                  <a:cubicBezTo>
                    <a:pt x="20" y="19"/>
                    <a:pt x="22" y="19"/>
                    <a:pt x="24" y="20"/>
                  </a:cubicBezTo>
                  <a:cubicBezTo>
                    <a:pt x="27" y="21"/>
                    <a:pt x="28" y="23"/>
                    <a:pt x="28" y="23"/>
                  </a:cubicBezTo>
                  <a:close/>
                  <a:moveTo>
                    <a:pt x="11" y="36"/>
                  </a:moveTo>
                  <a:cubicBezTo>
                    <a:pt x="11" y="36"/>
                    <a:pt x="19" y="35"/>
                    <a:pt x="22" y="29"/>
                  </a:cubicBezTo>
                  <a:cubicBezTo>
                    <a:pt x="27" y="32"/>
                    <a:pt x="35" y="29"/>
                    <a:pt x="35" y="29"/>
                  </a:cubicBezTo>
                  <a:cubicBezTo>
                    <a:pt x="35" y="27"/>
                    <a:pt x="33" y="24"/>
                    <a:pt x="33" y="24"/>
                  </a:cubicBezTo>
                  <a:cubicBezTo>
                    <a:pt x="35" y="24"/>
                    <a:pt x="37" y="22"/>
                    <a:pt x="37" y="22"/>
                  </a:cubicBezTo>
                  <a:cubicBezTo>
                    <a:pt x="34" y="17"/>
                    <a:pt x="29" y="16"/>
                    <a:pt x="26" y="16"/>
                  </a:cubicBezTo>
                  <a:cubicBezTo>
                    <a:pt x="28" y="14"/>
                    <a:pt x="32" y="10"/>
                    <a:pt x="31" y="4"/>
                  </a:cubicBezTo>
                  <a:cubicBezTo>
                    <a:pt x="31" y="4"/>
                    <a:pt x="29" y="4"/>
                    <a:pt x="27" y="5"/>
                  </a:cubicBezTo>
                  <a:cubicBezTo>
                    <a:pt x="27" y="5"/>
                    <a:pt x="27" y="1"/>
                    <a:pt x="26" y="0"/>
                  </a:cubicBezTo>
                  <a:cubicBezTo>
                    <a:pt x="26" y="0"/>
                    <a:pt x="17" y="1"/>
                    <a:pt x="15" y="7"/>
                  </a:cubicBezTo>
                  <a:cubicBezTo>
                    <a:pt x="10" y="4"/>
                    <a:pt x="2" y="7"/>
                    <a:pt x="2" y="7"/>
                  </a:cubicBezTo>
                  <a:cubicBezTo>
                    <a:pt x="2" y="9"/>
                    <a:pt x="4" y="12"/>
                    <a:pt x="4" y="12"/>
                  </a:cubicBezTo>
                  <a:cubicBezTo>
                    <a:pt x="2" y="12"/>
                    <a:pt x="0" y="14"/>
                    <a:pt x="0" y="14"/>
                  </a:cubicBezTo>
                  <a:cubicBezTo>
                    <a:pt x="3" y="19"/>
                    <a:pt x="8" y="20"/>
                    <a:pt x="11" y="20"/>
                  </a:cubicBezTo>
                  <a:cubicBezTo>
                    <a:pt x="9" y="22"/>
                    <a:pt x="5" y="26"/>
                    <a:pt x="6" y="32"/>
                  </a:cubicBezTo>
                  <a:cubicBezTo>
                    <a:pt x="6" y="32"/>
                    <a:pt x="8" y="32"/>
                    <a:pt x="10" y="31"/>
                  </a:cubicBezTo>
                  <a:cubicBezTo>
                    <a:pt x="10" y="31"/>
                    <a:pt x="10" y="35"/>
                    <a:pt x="11"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323">
              <a:extLst>
                <a:ext uri="{FF2B5EF4-FFF2-40B4-BE49-F238E27FC236}">
                  <a16:creationId xmlns:a16="http://schemas.microsoft.com/office/drawing/2014/main" id="{3245BB6A-5AEA-4868-BB25-DD4EA6A06C7C}"/>
                </a:ext>
              </a:extLst>
            </p:cNvPr>
            <p:cNvSpPr>
              <a:spLocks noEditPoints="1"/>
            </p:cNvSpPr>
            <p:nvPr/>
          </p:nvSpPr>
          <p:spPr bwMode="auto">
            <a:xfrm>
              <a:off x="7504319" y="2199188"/>
              <a:ext cx="128470" cy="109199"/>
            </a:xfrm>
            <a:custGeom>
              <a:avLst/>
              <a:gdLst>
                <a:gd name="T0" fmla="*/ 10 w 44"/>
                <a:gd name="T1" fmla="*/ 25 h 40"/>
                <a:gd name="T2" fmla="*/ 21 w 44"/>
                <a:gd name="T3" fmla="*/ 20 h 40"/>
                <a:gd name="T4" fmla="*/ 11 w 44"/>
                <a:gd name="T5" fmla="*/ 20 h 40"/>
                <a:gd name="T6" fmla="*/ 13 w 44"/>
                <a:gd name="T7" fmla="*/ 10 h 40"/>
                <a:gd name="T8" fmla="*/ 12 w 44"/>
                <a:gd name="T9" fmla="*/ 8 h 40"/>
                <a:gd name="T10" fmla="*/ 14 w 44"/>
                <a:gd name="T11" fmla="*/ 10 h 40"/>
                <a:gd name="T12" fmla="*/ 21 w 44"/>
                <a:gd name="T13" fmla="*/ 10 h 40"/>
                <a:gd name="T14" fmla="*/ 22 w 44"/>
                <a:gd name="T15" fmla="*/ 20 h 40"/>
                <a:gd name="T16" fmla="*/ 22 w 44"/>
                <a:gd name="T17" fmla="*/ 19 h 40"/>
                <a:gd name="T18" fmla="*/ 27 w 44"/>
                <a:gd name="T19" fmla="*/ 7 h 40"/>
                <a:gd name="T20" fmla="*/ 30 w 44"/>
                <a:gd name="T21" fmla="*/ 8 h 40"/>
                <a:gd name="T22" fmla="*/ 23 w 44"/>
                <a:gd name="T23" fmla="*/ 20 h 40"/>
                <a:gd name="T24" fmla="*/ 32 w 44"/>
                <a:gd name="T25" fmla="*/ 15 h 40"/>
                <a:gd name="T26" fmla="*/ 35 w 44"/>
                <a:gd name="T27" fmla="*/ 20 h 40"/>
                <a:gd name="T28" fmla="*/ 38 w 44"/>
                <a:gd name="T29" fmla="*/ 21 h 40"/>
                <a:gd name="T30" fmla="*/ 35 w 44"/>
                <a:gd name="T31" fmla="*/ 21 h 40"/>
                <a:gd name="T32" fmla="*/ 30 w 44"/>
                <a:gd name="T33" fmla="*/ 28 h 40"/>
                <a:gd name="T34" fmla="*/ 23 w 44"/>
                <a:gd name="T35" fmla="*/ 20 h 40"/>
                <a:gd name="T36" fmla="*/ 27 w 44"/>
                <a:gd name="T37" fmla="*/ 33 h 40"/>
                <a:gd name="T38" fmla="*/ 25 w 44"/>
                <a:gd name="T39" fmla="*/ 35 h 40"/>
                <a:gd name="T40" fmla="*/ 26 w 44"/>
                <a:gd name="T41" fmla="*/ 33 h 40"/>
                <a:gd name="T42" fmla="*/ 18 w 44"/>
                <a:gd name="T43" fmla="*/ 28 h 40"/>
                <a:gd name="T44" fmla="*/ 22 w 44"/>
                <a:gd name="T45" fmla="*/ 21 h 40"/>
                <a:gd name="T46" fmla="*/ 10 w 44"/>
                <a:gd name="T47" fmla="*/ 25 h 40"/>
                <a:gd name="T48" fmla="*/ 7 w 44"/>
                <a:gd name="T49" fmla="*/ 25 h 40"/>
                <a:gd name="T50" fmla="*/ 6 w 44"/>
                <a:gd name="T51" fmla="*/ 31 h 40"/>
                <a:gd name="T52" fmla="*/ 16 w 44"/>
                <a:gd name="T53" fmla="*/ 30 h 40"/>
                <a:gd name="T54" fmla="*/ 32 w 44"/>
                <a:gd name="T55" fmla="*/ 35 h 40"/>
                <a:gd name="T56" fmla="*/ 42 w 44"/>
                <a:gd name="T57" fmla="*/ 25 h 40"/>
                <a:gd name="T58" fmla="*/ 35 w 44"/>
                <a:gd name="T59" fmla="*/ 13 h 40"/>
                <a:gd name="T60" fmla="*/ 31 w 44"/>
                <a:gd name="T61" fmla="*/ 2 h 40"/>
                <a:gd name="T62" fmla="*/ 20 w 44"/>
                <a:gd name="T63" fmla="*/ 6 h 40"/>
                <a:gd name="T64" fmla="*/ 6 w 44"/>
                <a:gd name="T65" fmla="*/ 7 h 40"/>
                <a:gd name="T66" fmla="*/ 2 w 44"/>
                <a:gd name="T67"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0">
                  <a:moveTo>
                    <a:pt x="9" y="24"/>
                  </a:moveTo>
                  <a:cubicBezTo>
                    <a:pt x="9" y="24"/>
                    <a:pt x="10" y="24"/>
                    <a:pt x="10" y="25"/>
                  </a:cubicBezTo>
                  <a:cubicBezTo>
                    <a:pt x="21" y="20"/>
                    <a:pt x="21" y="20"/>
                    <a:pt x="21" y="20"/>
                  </a:cubicBezTo>
                  <a:cubicBezTo>
                    <a:pt x="21" y="20"/>
                    <a:pt x="21" y="20"/>
                    <a:pt x="21" y="20"/>
                  </a:cubicBezTo>
                  <a:cubicBezTo>
                    <a:pt x="11" y="20"/>
                    <a:pt x="11" y="20"/>
                    <a:pt x="11" y="20"/>
                  </a:cubicBezTo>
                  <a:cubicBezTo>
                    <a:pt x="11" y="20"/>
                    <a:pt x="11" y="20"/>
                    <a:pt x="11" y="20"/>
                  </a:cubicBezTo>
                  <a:cubicBezTo>
                    <a:pt x="21" y="20"/>
                    <a:pt x="21" y="20"/>
                    <a:pt x="21" y="20"/>
                  </a:cubicBezTo>
                  <a:cubicBezTo>
                    <a:pt x="13" y="10"/>
                    <a:pt x="13" y="10"/>
                    <a:pt x="13" y="10"/>
                  </a:cubicBezTo>
                  <a:cubicBezTo>
                    <a:pt x="13" y="10"/>
                    <a:pt x="12" y="10"/>
                    <a:pt x="12" y="10"/>
                  </a:cubicBezTo>
                  <a:cubicBezTo>
                    <a:pt x="11" y="9"/>
                    <a:pt x="11" y="8"/>
                    <a:pt x="12" y="8"/>
                  </a:cubicBezTo>
                  <a:cubicBezTo>
                    <a:pt x="12" y="8"/>
                    <a:pt x="13" y="8"/>
                    <a:pt x="14" y="8"/>
                  </a:cubicBezTo>
                  <a:cubicBezTo>
                    <a:pt x="14" y="9"/>
                    <a:pt x="14" y="9"/>
                    <a:pt x="14" y="10"/>
                  </a:cubicBezTo>
                  <a:cubicBezTo>
                    <a:pt x="22" y="20"/>
                    <a:pt x="22" y="20"/>
                    <a:pt x="22" y="20"/>
                  </a:cubicBezTo>
                  <a:cubicBezTo>
                    <a:pt x="21" y="10"/>
                    <a:pt x="21" y="10"/>
                    <a:pt x="21" y="10"/>
                  </a:cubicBezTo>
                  <a:cubicBezTo>
                    <a:pt x="21" y="10"/>
                    <a:pt x="21" y="10"/>
                    <a:pt x="21" y="10"/>
                  </a:cubicBezTo>
                  <a:cubicBezTo>
                    <a:pt x="22" y="20"/>
                    <a:pt x="22" y="20"/>
                    <a:pt x="22" y="20"/>
                  </a:cubicBezTo>
                  <a:cubicBezTo>
                    <a:pt x="22" y="19"/>
                    <a:pt x="22" y="19"/>
                    <a:pt x="22" y="19"/>
                  </a:cubicBezTo>
                  <a:cubicBezTo>
                    <a:pt x="22" y="19"/>
                    <a:pt x="22" y="19"/>
                    <a:pt x="22" y="19"/>
                  </a:cubicBezTo>
                  <a:cubicBezTo>
                    <a:pt x="28" y="8"/>
                    <a:pt x="28" y="8"/>
                    <a:pt x="28" y="8"/>
                  </a:cubicBezTo>
                  <a:cubicBezTo>
                    <a:pt x="27" y="8"/>
                    <a:pt x="27" y="7"/>
                    <a:pt x="27" y="7"/>
                  </a:cubicBezTo>
                  <a:cubicBezTo>
                    <a:pt x="27" y="6"/>
                    <a:pt x="28" y="6"/>
                    <a:pt x="29" y="6"/>
                  </a:cubicBezTo>
                  <a:cubicBezTo>
                    <a:pt x="30" y="7"/>
                    <a:pt x="30" y="7"/>
                    <a:pt x="30" y="8"/>
                  </a:cubicBezTo>
                  <a:cubicBezTo>
                    <a:pt x="29" y="8"/>
                    <a:pt x="29" y="9"/>
                    <a:pt x="28" y="9"/>
                  </a:cubicBezTo>
                  <a:cubicBezTo>
                    <a:pt x="23" y="20"/>
                    <a:pt x="23" y="20"/>
                    <a:pt x="23" y="20"/>
                  </a:cubicBezTo>
                  <a:cubicBezTo>
                    <a:pt x="32" y="15"/>
                    <a:pt x="32" y="15"/>
                    <a:pt x="32" y="15"/>
                  </a:cubicBezTo>
                  <a:cubicBezTo>
                    <a:pt x="32" y="15"/>
                    <a:pt x="32" y="15"/>
                    <a:pt x="32" y="15"/>
                  </a:cubicBezTo>
                  <a:cubicBezTo>
                    <a:pt x="23" y="20"/>
                    <a:pt x="23" y="20"/>
                    <a:pt x="23" y="20"/>
                  </a:cubicBezTo>
                  <a:cubicBezTo>
                    <a:pt x="35" y="20"/>
                    <a:pt x="35" y="20"/>
                    <a:pt x="35" y="20"/>
                  </a:cubicBezTo>
                  <a:cubicBezTo>
                    <a:pt x="35" y="20"/>
                    <a:pt x="36" y="19"/>
                    <a:pt x="37" y="19"/>
                  </a:cubicBezTo>
                  <a:cubicBezTo>
                    <a:pt x="37" y="19"/>
                    <a:pt x="38" y="20"/>
                    <a:pt x="38" y="21"/>
                  </a:cubicBezTo>
                  <a:cubicBezTo>
                    <a:pt x="38" y="21"/>
                    <a:pt x="37" y="22"/>
                    <a:pt x="37" y="22"/>
                  </a:cubicBezTo>
                  <a:cubicBezTo>
                    <a:pt x="36" y="22"/>
                    <a:pt x="36" y="21"/>
                    <a:pt x="35" y="21"/>
                  </a:cubicBezTo>
                  <a:cubicBezTo>
                    <a:pt x="23" y="21"/>
                    <a:pt x="23" y="21"/>
                    <a:pt x="23" y="21"/>
                  </a:cubicBezTo>
                  <a:cubicBezTo>
                    <a:pt x="30" y="28"/>
                    <a:pt x="30" y="28"/>
                    <a:pt x="30" y="28"/>
                  </a:cubicBezTo>
                  <a:cubicBezTo>
                    <a:pt x="30" y="28"/>
                    <a:pt x="30" y="28"/>
                    <a:pt x="30" y="28"/>
                  </a:cubicBezTo>
                  <a:cubicBezTo>
                    <a:pt x="23" y="20"/>
                    <a:pt x="23" y="20"/>
                    <a:pt x="23" y="20"/>
                  </a:cubicBezTo>
                  <a:cubicBezTo>
                    <a:pt x="26" y="33"/>
                    <a:pt x="26" y="33"/>
                    <a:pt x="26" y="33"/>
                  </a:cubicBezTo>
                  <a:cubicBezTo>
                    <a:pt x="27" y="33"/>
                    <a:pt x="27" y="33"/>
                    <a:pt x="27" y="33"/>
                  </a:cubicBezTo>
                  <a:cubicBezTo>
                    <a:pt x="28" y="34"/>
                    <a:pt x="28" y="34"/>
                    <a:pt x="27" y="35"/>
                  </a:cubicBezTo>
                  <a:cubicBezTo>
                    <a:pt x="27" y="35"/>
                    <a:pt x="26" y="35"/>
                    <a:pt x="25" y="35"/>
                  </a:cubicBezTo>
                  <a:cubicBezTo>
                    <a:pt x="25" y="34"/>
                    <a:pt x="25" y="33"/>
                    <a:pt x="26" y="33"/>
                  </a:cubicBezTo>
                  <a:cubicBezTo>
                    <a:pt x="26" y="33"/>
                    <a:pt x="26" y="33"/>
                    <a:pt x="26" y="33"/>
                  </a:cubicBezTo>
                  <a:cubicBezTo>
                    <a:pt x="22" y="21"/>
                    <a:pt x="22" y="21"/>
                    <a:pt x="22" y="21"/>
                  </a:cubicBezTo>
                  <a:cubicBezTo>
                    <a:pt x="18" y="28"/>
                    <a:pt x="18" y="28"/>
                    <a:pt x="18" y="28"/>
                  </a:cubicBezTo>
                  <a:cubicBezTo>
                    <a:pt x="18" y="28"/>
                    <a:pt x="18" y="28"/>
                    <a:pt x="18" y="28"/>
                  </a:cubicBezTo>
                  <a:cubicBezTo>
                    <a:pt x="22" y="21"/>
                    <a:pt x="22" y="21"/>
                    <a:pt x="22" y="21"/>
                  </a:cubicBezTo>
                  <a:cubicBezTo>
                    <a:pt x="10" y="25"/>
                    <a:pt x="10" y="25"/>
                    <a:pt x="10" y="25"/>
                  </a:cubicBezTo>
                  <a:cubicBezTo>
                    <a:pt x="10" y="25"/>
                    <a:pt x="10" y="25"/>
                    <a:pt x="10" y="25"/>
                  </a:cubicBezTo>
                  <a:cubicBezTo>
                    <a:pt x="10" y="26"/>
                    <a:pt x="10" y="26"/>
                    <a:pt x="9" y="26"/>
                  </a:cubicBezTo>
                  <a:cubicBezTo>
                    <a:pt x="8" y="26"/>
                    <a:pt x="8" y="26"/>
                    <a:pt x="7" y="25"/>
                  </a:cubicBezTo>
                  <a:cubicBezTo>
                    <a:pt x="7" y="25"/>
                    <a:pt x="8" y="24"/>
                    <a:pt x="9" y="24"/>
                  </a:cubicBezTo>
                  <a:close/>
                  <a:moveTo>
                    <a:pt x="6" y="31"/>
                  </a:moveTo>
                  <a:cubicBezTo>
                    <a:pt x="10" y="33"/>
                    <a:pt x="14" y="32"/>
                    <a:pt x="16" y="30"/>
                  </a:cubicBezTo>
                  <a:cubicBezTo>
                    <a:pt x="16" y="30"/>
                    <a:pt x="16" y="30"/>
                    <a:pt x="16" y="30"/>
                  </a:cubicBezTo>
                  <a:cubicBezTo>
                    <a:pt x="16" y="33"/>
                    <a:pt x="18" y="37"/>
                    <a:pt x="21" y="38"/>
                  </a:cubicBezTo>
                  <a:cubicBezTo>
                    <a:pt x="25" y="40"/>
                    <a:pt x="30" y="39"/>
                    <a:pt x="32" y="35"/>
                  </a:cubicBezTo>
                  <a:cubicBezTo>
                    <a:pt x="33" y="33"/>
                    <a:pt x="33" y="30"/>
                    <a:pt x="32" y="28"/>
                  </a:cubicBezTo>
                  <a:cubicBezTo>
                    <a:pt x="36" y="30"/>
                    <a:pt x="40" y="28"/>
                    <a:pt x="42" y="25"/>
                  </a:cubicBezTo>
                  <a:cubicBezTo>
                    <a:pt x="44" y="21"/>
                    <a:pt x="42" y="16"/>
                    <a:pt x="38" y="14"/>
                  </a:cubicBezTo>
                  <a:cubicBezTo>
                    <a:pt x="37" y="14"/>
                    <a:pt x="36" y="13"/>
                    <a:pt x="35" y="13"/>
                  </a:cubicBezTo>
                  <a:cubicBezTo>
                    <a:pt x="35" y="13"/>
                    <a:pt x="35" y="13"/>
                    <a:pt x="35" y="13"/>
                  </a:cubicBezTo>
                  <a:cubicBezTo>
                    <a:pt x="37" y="9"/>
                    <a:pt x="35" y="4"/>
                    <a:pt x="31" y="2"/>
                  </a:cubicBezTo>
                  <a:cubicBezTo>
                    <a:pt x="27" y="0"/>
                    <a:pt x="22" y="2"/>
                    <a:pt x="20" y="5"/>
                  </a:cubicBezTo>
                  <a:cubicBezTo>
                    <a:pt x="20" y="6"/>
                    <a:pt x="20" y="6"/>
                    <a:pt x="20" y="6"/>
                  </a:cubicBezTo>
                  <a:cubicBezTo>
                    <a:pt x="19" y="5"/>
                    <a:pt x="18" y="4"/>
                    <a:pt x="17" y="4"/>
                  </a:cubicBezTo>
                  <a:cubicBezTo>
                    <a:pt x="13" y="2"/>
                    <a:pt x="8" y="3"/>
                    <a:pt x="6" y="7"/>
                  </a:cubicBezTo>
                  <a:cubicBezTo>
                    <a:pt x="4" y="10"/>
                    <a:pt x="5" y="14"/>
                    <a:pt x="8" y="17"/>
                  </a:cubicBezTo>
                  <a:cubicBezTo>
                    <a:pt x="6" y="17"/>
                    <a:pt x="3" y="18"/>
                    <a:pt x="2" y="21"/>
                  </a:cubicBezTo>
                  <a:cubicBezTo>
                    <a:pt x="0" y="25"/>
                    <a:pt x="2" y="29"/>
                    <a:pt x="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324">
              <a:extLst>
                <a:ext uri="{FF2B5EF4-FFF2-40B4-BE49-F238E27FC236}">
                  <a16:creationId xmlns:a16="http://schemas.microsoft.com/office/drawing/2014/main" id="{612D377E-84AE-4BC2-9CEF-A7A0DAD72FF4}"/>
                </a:ext>
              </a:extLst>
            </p:cNvPr>
            <p:cNvSpPr>
              <a:spLocks noEditPoints="1"/>
            </p:cNvSpPr>
            <p:nvPr/>
          </p:nvSpPr>
          <p:spPr bwMode="auto">
            <a:xfrm>
              <a:off x="6588972" y="3551332"/>
              <a:ext cx="80295" cy="67448"/>
            </a:xfrm>
            <a:custGeom>
              <a:avLst/>
              <a:gdLst>
                <a:gd name="T0" fmla="*/ 14 w 27"/>
                <a:gd name="T1" fmla="*/ 14 h 26"/>
                <a:gd name="T2" fmla="*/ 12 w 27"/>
                <a:gd name="T3" fmla="*/ 21 h 26"/>
                <a:gd name="T4" fmla="*/ 11 w 27"/>
                <a:gd name="T5" fmla="*/ 22 h 26"/>
                <a:gd name="T6" fmla="*/ 11 w 27"/>
                <a:gd name="T7" fmla="*/ 21 h 26"/>
                <a:gd name="T8" fmla="*/ 9 w 27"/>
                <a:gd name="T9" fmla="*/ 17 h 26"/>
                <a:gd name="T10" fmla="*/ 13 w 27"/>
                <a:gd name="T11" fmla="*/ 13 h 26"/>
                <a:gd name="T12" fmla="*/ 5 w 27"/>
                <a:gd name="T13" fmla="*/ 15 h 26"/>
                <a:gd name="T14" fmla="*/ 5 w 27"/>
                <a:gd name="T15" fmla="*/ 13 h 26"/>
                <a:gd name="T16" fmla="*/ 13 w 27"/>
                <a:gd name="T17" fmla="*/ 13 h 26"/>
                <a:gd name="T18" fmla="*/ 8 w 27"/>
                <a:gd name="T19" fmla="*/ 8 h 26"/>
                <a:gd name="T20" fmla="*/ 10 w 27"/>
                <a:gd name="T21" fmla="*/ 5 h 26"/>
                <a:gd name="T22" fmla="*/ 9 w 27"/>
                <a:gd name="T23" fmla="*/ 4 h 26"/>
                <a:gd name="T24" fmla="*/ 11 w 27"/>
                <a:gd name="T25" fmla="*/ 5 h 26"/>
                <a:gd name="T26" fmla="*/ 14 w 27"/>
                <a:gd name="T27" fmla="*/ 13 h 26"/>
                <a:gd name="T28" fmla="*/ 16 w 27"/>
                <a:gd name="T29" fmla="*/ 7 h 26"/>
                <a:gd name="T30" fmla="*/ 21 w 27"/>
                <a:gd name="T31" fmla="*/ 9 h 26"/>
                <a:gd name="T32" fmla="*/ 22 w 27"/>
                <a:gd name="T33" fmla="*/ 8 h 26"/>
                <a:gd name="T34" fmla="*/ 22 w 27"/>
                <a:gd name="T35" fmla="*/ 9 h 26"/>
                <a:gd name="T36" fmla="*/ 14 w 27"/>
                <a:gd name="T37" fmla="*/ 13 h 26"/>
                <a:gd name="T38" fmla="*/ 21 w 27"/>
                <a:gd name="T39" fmla="*/ 12 h 26"/>
                <a:gd name="T40" fmla="*/ 15 w 27"/>
                <a:gd name="T41" fmla="*/ 13 h 26"/>
                <a:gd name="T42" fmla="*/ 21 w 27"/>
                <a:gd name="T43" fmla="*/ 18 h 26"/>
                <a:gd name="T44" fmla="*/ 20 w 27"/>
                <a:gd name="T45" fmla="*/ 20 h 26"/>
                <a:gd name="T46" fmla="*/ 14 w 27"/>
                <a:gd name="T47" fmla="*/ 13 h 26"/>
                <a:gd name="T48" fmla="*/ 16 w 27"/>
                <a:gd name="T49" fmla="*/ 19 h 26"/>
                <a:gd name="T50" fmla="*/ 17 w 27"/>
                <a:gd name="T51" fmla="*/ 22 h 26"/>
                <a:gd name="T52" fmla="*/ 19 w 27"/>
                <a:gd name="T53" fmla="*/ 23 h 26"/>
                <a:gd name="T54" fmla="*/ 23 w 27"/>
                <a:gd name="T55" fmla="*/ 14 h 26"/>
                <a:gd name="T56" fmla="*/ 23 w 27"/>
                <a:gd name="T57" fmla="*/ 4 h 26"/>
                <a:gd name="T58" fmla="*/ 17 w 27"/>
                <a:gd name="T59" fmla="*/ 6 h 26"/>
                <a:gd name="T60" fmla="*/ 6 w 27"/>
                <a:gd name="T61" fmla="*/ 4 h 26"/>
                <a:gd name="T62" fmla="*/ 1 w 27"/>
                <a:gd name="T63" fmla="*/ 12 h 26"/>
                <a:gd name="T64" fmla="*/ 7 w 27"/>
                <a:gd name="T65" fmla="*/ 18 h 26"/>
                <a:gd name="T66" fmla="*/ 10 w 27"/>
                <a:gd name="T6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14" y="13"/>
                  </a:moveTo>
                  <a:cubicBezTo>
                    <a:pt x="14" y="14"/>
                    <a:pt x="14" y="14"/>
                    <a:pt x="14" y="14"/>
                  </a:cubicBezTo>
                  <a:cubicBezTo>
                    <a:pt x="14" y="14"/>
                    <a:pt x="14" y="14"/>
                    <a:pt x="14" y="14"/>
                  </a:cubicBezTo>
                  <a:cubicBezTo>
                    <a:pt x="12" y="21"/>
                    <a:pt x="12" y="21"/>
                    <a:pt x="12" y="21"/>
                  </a:cubicBezTo>
                  <a:cubicBezTo>
                    <a:pt x="12" y="21"/>
                    <a:pt x="12" y="21"/>
                    <a:pt x="12" y="22"/>
                  </a:cubicBezTo>
                  <a:cubicBezTo>
                    <a:pt x="12" y="22"/>
                    <a:pt x="11" y="22"/>
                    <a:pt x="11" y="22"/>
                  </a:cubicBezTo>
                  <a:cubicBezTo>
                    <a:pt x="11" y="22"/>
                    <a:pt x="10" y="22"/>
                    <a:pt x="10" y="21"/>
                  </a:cubicBezTo>
                  <a:cubicBezTo>
                    <a:pt x="11" y="21"/>
                    <a:pt x="11" y="21"/>
                    <a:pt x="11" y="21"/>
                  </a:cubicBezTo>
                  <a:cubicBezTo>
                    <a:pt x="14" y="13"/>
                    <a:pt x="14" y="13"/>
                    <a:pt x="14" y="13"/>
                  </a:cubicBezTo>
                  <a:cubicBezTo>
                    <a:pt x="9" y="17"/>
                    <a:pt x="9" y="17"/>
                    <a:pt x="9" y="17"/>
                  </a:cubicBezTo>
                  <a:cubicBezTo>
                    <a:pt x="8" y="17"/>
                    <a:pt x="8" y="17"/>
                    <a:pt x="8" y="17"/>
                  </a:cubicBezTo>
                  <a:cubicBezTo>
                    <a:pt x="13" y="13"/>
                    <a:pt x="13" y="13"/>
                    <a:pt x="13" y="13"/>
                  </a:cubicBezTo>
                  <a:cubicBezTo>
                    <a:pt x="6" y="14"/>
                    <a:pt x="6" y="14"/>
                    <a:pt x="6" y="14"/>
                  </a:cubicBezTo>
                  <a:cubicBezTo>
                    <a:pt x="6" y="14"/>
                    <a:pt x="5" y="15"/>
                    <a:pt x="5" y="15"/>
                  </a:cubicBezTo>
                  <a:cubicBezTo>
                    <a:pt x="5" y="15"/>
                    <a:pt x="4" y="14"/>
                    <a:pt x="4" y="14"/>
                  </a:cubicBezTo>
                  <a:cubicBezTo>
                    <a:pt x="4" y="14"/>
                    <a:pt x="4" y="13"/>
                    <a:pt x="5" y="13"/>
                  </a:cubicBezTo>
                  <a:cubicBezTo>
                    <a:pt x="5" y="13"/>
                    <a:pt x="5" y="13"/>
                    <a:pt x="6" y="14"/>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10"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9"/>
                  </a:cubicBezTo>
                  <a:cubicBezTo>
                    <a:pt x="21" y="8"/>
                    <a:pt x="21" y="8"/>
                    <a:pt x="22" y="8"/>
                  </a:cubicBezTo>
                  <a:cubicBezTo>
                    <a:pt x="22" y="8"/>
                    <a:pt x="23" y="8"/>
                    <a:pt x="23" y="8"/>
                  </a:cubicBezTo>
                  <a:cubicBezTo>
                    <a:pt x="23" y="9"/>
                    <a:pt x="23" y="9"/>
                    <a:pt x="22" y="9"/>
                  </a:cubicBez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1" y="18"/>
                    <a:pt x="21" y="18"/>
                    <a:pt x="21"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6" y="19"/>
                    <a:pt x="16" y="19"/>
                    <a:pt x="16" y="19"/>
                  </a:cubicBezTo>
                  <a:lnTo>
                    <a:pt x="14" y="13"/>
                  </a:lnTo>
                  <a:close/>
                  <a:moveTo>
                    <a:pt x="17" y="22"/>
                  </a:move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cubicBezTo>
                    <a:pt x="21"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5" y="18"/>
                  </a:cubicBezTo>
                  <a:cubicBezTo>
                    <a:pt x="5" y="18"/>
                    <a:pt x="6" y="18"/>
                    <a:pt x="7" y="18"/>
                  </a:cubicBezTo>
                  <a:cubicBezTo>
                    <a:pt x="7" y="18"/>
                    <a:pt x="6" y="19"/>
                    <a:pt x="6" y="19"/>
                  </a:cubicBezTo>
                  <a:cubicBezTo>
                    <a:pt x="6" y="21"/>
                    <a:pt x="7" y="24"/>
                    <a:pt x="10" y="25"/>
                  </a:cubicBezTo>
                  <a:cubicBezTo>
                    <a:pt x="13" y="26"/>
                    <a:pt x="16" y="25"/>
                    <a:pt x="17"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25">
              <a:extLst>
                <a:ext uri="{FF2B5EF4-FFF2-40B4-BE49-F238E27FC236}">
                  <a16:creationId xmlns:a16="http://schemas.microsoft.com/office/drawing/2014/main" id="{E2D0E208-680D-4FA6-8554-8049250DCA41}"/>
                </a:ext>
              </a:extLst>
            </p:cNvPr>
            <p:cNvSpPr>
              <a:spLocks noEditPoints="1"/>
            </p:cNvSpPr>
            <p:nvPr/>
          </p:nvSpPr>
          <p:spPr bwMode="auto">
            <a:xfrm>
              <a:off x="4912443" y="4502007"/>
              <a:ext cx="80295" cy="70658"/>
            </a:xfrm>
            <a:custGeom>
              <a:avLst/>
              <a:gdLst>
                <a:gd name="T0" fmla="*/ 21 w 27"/>
                <a:gd name="T1" fmla="*/ 9 h 26"/>
                <a:gd name="T2" fmla="*/ 14 w 27"/>
                <a:gd name="T3" fmla="*/ 13 h 26"/>
                <a:gd name="T4" fmla="*/ 21 w 27"/>
                <a:gd name="T5" fmla="*/ 12 h 26"/>
                <a:gd name="T6" fmla="*/ 20 w 27"/>
                <a:gd name="T7" fmla="*/ 18 h 26"/>
                <a:gd name="T8" fmla="*/ 21 w 27"/>
                <a:gd name="T9" fmla="*/ 19 h 26"/>
                <a:gd name="T10" fmla="*/ 20 w 27"/>
                <a:gd name="T11" fmla="*/ 18 h 26"/>
                <a:gd name="T12" fmla="*/ 15 w 27"/>
                <a:gd name="T13" fmla="*/ 19 h 26"/>
                <a:gd name="T14" fmla="*/ 14 w 27"/>
                <a:gd name="T15" fmla="*/ 13 h 26"/>
                <a:gd name="T16" fmla="*/ 14 w 27"/>
                <a:gd name="T17" fmla="*/ 13 h 26"/>
                <a:gd name="T18" fmla="*/ 12 w 27"/>
                <a:gd name="T19" fmla="*/ 21 h 26"/>
                <a:gd name="T20" fmla="*/ 10 w 27"/>
                <a:gd name="T21" fmla="*/ 21 h 26"/>
                <a:gd name="T22" fmla="*/ 13 w 27"/>
                <a:gd name="T23" fmla="*/ 13 h 26"/>
                <a:gd name="T24" fmla="*/ 8 w 27"/>
                <a:gd name="T25" fmla="*/ 17 h 26"/>
                <a:gd name="T26" fmla="*/ 5 w 27"/>
                <a:gd name="T27" fmla="*/ 14 h 26"/>
                <a:gd name="T28" fmla="*/ 4 w 27"/>
                <a:gd name="T29" fmla="*/ 14 h 26"/>
                <a:gd name="T30" fmla="*/ 5 w 27"/>
                <a:gd name="T31" fmla="*/ 13 h 26"/>
                <a:gd name="T32" fmla="*/ 8 w 27"/>
                <a:gd name="T33" fmla="*/ 8 h 26"/>
                <a:gd name="T34" fmla="*/ 13 w 27"/>
                <a:gd name="T35" fmla="*/ 12 h 26"/>
                <a:gd name="T36" fmla="*/ 9 w 27"/>
                <a:gd name="T37" fmla="*/ 5 h 26"/>
                <a:gd name="T38" fmla="*/ 10 w 27"/>
                <a:gd name="T39" fmla="*/ 4 h 26"/>
                <a:gd name="T40" fmla="*/ 10 w 27"/>
                <a:gd name="T41" fmla="*/ 5 h 26"/>
                <a:gd name="T42" fmla="*/ 15 w 27"/>
                <a:gd name="T43" fmla="*/ 7 h 26"/>
                <a:gd name="T44" fmla="*/ 14 w 27"/>
                <a:gd name="T45" fmla="*/ 12 h 26"/>
                <a:gd name="T46" fmla="*/ 21 w 27"/>
                <a:gd name="T47" fmla="*/ 8 h 26"/>
                <a:gd name="T48" fmla="*/ 22 w 27"/>
                <a:gd name="T49" fmla="*/ 8 h 26"/>
                <a:gd name="T50" fmla="*/ 23 w 27"/>
                <a:gd name="T51" fmla="*/ 4 h 26"/>
                <a:gd name="T52" fmla="*/ 16 w 27"/>
                <a:gd name="T53" fmla="*/ 6 h 26"/>
                <a:gd name="T54" fmla="*/ 6 w 27"/>
                <a:gd name="T55" fmla="*/ 4 h 26"/>
                <a:gd name="T56" fmla="*/ 1 w 27"/>
                <a:gd name="T57" fmla="*/ 11 h 26"/>
                <a:gd name="T58" fmla="*/ 6 w 27"/>
                <a:gd name="T59" fmla="*/ 18 h 26"/>
                <a:gd name="T60" fmla="*/ 10 w 27"/>
                <a:gd name="T61" fmla="*/ 25 h 26"/>
                <a:gd name="T62" fmla="*/ 16 w 27"/>
                <a:gd name="T63" fmla="*/ 21 h 26"/>
                <a:gd name="T64" fmla="*/ 25 w 27"/>
                <a:gd name="T65" fmla="*/ 19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1" y="9"/>
                    <a:pt x="21" y="9"/>
                  </a:cubicBezTo>
                  <a:cubicBezTo>
                    <a:pt x="14" y="13"/>
                    <a:pt x="14" y="13"/>
                    <a:pt x="14" y="13"/>
                  </a:cubicBezTo>
                  <a:cubicBezTo>
                    <a:pt x="14" y="13"/>
                    <a:pt x="14" y="13"/>
                    <a:pt x="14" y="13"/>
                  </a:cubicBezTo>
                  <a:cubicBezTo>
                    <a:pt x="21" y="11"/>
                    <a:pt x="21" y="11"/>
                    <a:pt x="21" y="11"/>
                  </a:cubicBezTo>
                  <a:cubicBezTo>
                    <a:pt x="21" y="12"/>
                    <a:pt x="21" y="12"/>
                    <a:pt x="21" y="12"/>
                  </a:cubicBezTo>
                  <a:cubicBezTo>
                    <a:pt x="14" y="13"/>
                    <a:pt x="14" y="13"/>
                    <a:pt x="14" y="13"/>
                  </a:cubicBezTo>
                  <a:cubicBezTo>
                    <a:pt x="20" y="18"/>
                    <a:pt x="20" y="18"/>
                    <a:pt x="20" y="18"/>
                  </a:cubicBezTo>
                  <a:cubicBezTo>
                    <a:pt x="21" y="18"/>
                    <a:pt x="21" y="18"/>
                    <a:pt x="21" y="18"/>
                  </a:cubicBezTo>
                  <a:cubicBezTo>
                    <a:pt x="22" y="19"/>
                    <a:pt x="22" y="19"/>
                    <a:pt x="21" y="19"/>
                  </a:cubicBezTo>
                  <a:cubicBezTo>
                    <a:pt x="21" y="20"/>
                    <a:pt x="20" y="20"/>
                    <a:pt x="20" y="19"/>
                  </a:cubicBezTo>
                  <a:cubicBezTo>
                    <a:pt x="20" y="19"/>
                    <a:pt x="20" y="19"/>
                    <a:pt x="20" y="18"/>
                  </a:cubicBezTo>
                  <a:cubicBezTo>
                    <a:pt x="14" y="13"/>
                    <a:pt x="14" y="13"/>
                    <a:pt x="14" y="13"/>
                  </a:cubicBezTo>
                  <a:cubicBezTo>
                    <a:pt x="15" y="19"/>
                    <a:pt x="15" y="19"/>
                    <a:pt x="15" y="19"/>
                  </a:cubicBezTo>
                  <a:cubicBezTo>
                    <a:pt x="15" y="19"/>
                    <a:pt x="15" y="19"/>
                    <a:pt x="15" y="19"/>
                  </a:cubicBezTo>
                  <a:cubicBezTo>
                    <a:pt x="14" y="13"/>
                    <a:pt x="14" y="13"/>
                    <a:pt x="14" y="13"/>
                  </a:cubicBezTo>
                  <a:cubicBezTo>
                    <a:pt x="14" y="13"/>
                    <a:pt x="14" y="13"/>
                    <a:pt x="14" y="13"/>
                  </a:cubicBezTo>
                  <a:cubicBezTo>
                    <a:pt x="14" y="13"/>
                    <a:pt x="14" y="13"/>
                    <a:pt x="14" y="13"/>
                  </a:cubicBezTo>
                  <a:cubicBezTo>
                    <a:pt x="11" y="21"/>
                    <a:pt x="11" y="21"/>
                    <a:pt x="11" y="21"/>
                  </a:cubicBezTo>
                  <a:cubicBezTo>
                    <a:pt x="12" y="21"/>
                    <a:pt x="12" y="21"/>
                    <a:pt x="12" y="21"/>
                  </a:cubicBezTo>
                  <a:cubicBezTo>
                    <a:pt x="12" y="22"/>
                    <a:pt x="11" y="22"/>
                    <a:pt x="11" y="22"/>
                  </a:cubicBezTo>
                  <a:cubicBezTo>
                    <a:pt x="10" y="22"/>
                    <a:pt x="10" y="21"/>
                    <a:pt x="10" y="21"/>
                  </a:cubicBezTo>
                  <a:cubicBezTo>
                    <a:pt x="10" y="21"/>
                    <a:pt x="11" y="20"/>
                    <a:pt x="11" y="20"/>
                  </a:cubicBezTo>
                  <a:cubicBezTo>
                    <a:pt x="13" y="13"/>
                    <a:pt x="13" y="13"/>
                    <a:pt x="13" y="13"/>
                  </a:cubicBezTo>
                  <a:cubicBezTo>
                    <a:pt x="8" y="17"/>
                    <a:pt x="8" y="17"/>
                    <a:pt x="8" y="17"/>
                  </a:cubicBezTo>
                  <a:cubicBezTo>
                    <a:pt x="8" y="17"/>
                    <a:pt x="8" y="17"/>
                    <a:pt x="8" y="17"/>
                  </a:cubicBezTo>
                  <a:cubicBezTo>
                    <a:pt x="13" y="13"/>
                    <a:pt x="13" y="13"/>
                    <a:pt x="13" y="13"/>
                  </a:cubicBezTo>
                  <a:cubicBezTo>
                    <a:pt x="5" y="14"/>
                    <a:pt x="5" y="14"/>
                    <a:pt x="5" y="14"/>
                  </a:cubicBezTo>
                  <a:cubicBezTo>
                    <a:pt x="5" y="14"/>
                    <a:pt x="5" y="14"/>
                    <a:pt x="5" y="14"/>
                  </a:cubicBezTo>
                  <a:cubicBezTo>
                    <a:pt x="4" y="14"/>
                    <a:pt x="4" y="14"/>
                    <a:pt x="4" y="14"/>
                  </a:cubicBezTo>
                  <a:cubicBezTo>
                    <a:pt x="4" y="13"/>
                    <a:pt x="4" y="13"/>
                    <a:pt x="4" y="13"/>
                  </a:cubicBezTo>
                  <a:cubicBezTo>
                    <a:pt x="5" y="13"/>
                    <a:pt x="5" y="13"/>
                    <a:pt x="5" y="13"/>
                  </a:cubicBezTo>
                  <a:cubicBezTo>
                    <a:pt x="13" y="12"/>
                    <a:pt x="13" y="12"/>
                    <a:pt x="13" y="12"/>
                  </a:cubicBezTo>
                  <a:cubicBezTo>
                    <a:pt x="8" y="8"/>
                    <a:pt x="8" y="8"/>
                    <a:pt x="8" y="8"/>
                  </a:cubicBezTo>
                  <a:cubicBezTo>
                    <a:pt x="8" y="8"/>
                    <a:pt x="8" y="8"/>
                    <a:pt x="8" y="8"/>
                  </a:cubicBezTo>
                  <a:cubicBezTo>
                    <a:pt x="13" y="12"/>
                    <a:pt x="13" y="12"/>
                    <a:pt x="13" y="12"/>
                  </a:cubicBezTo>
                  <a:cubicBezTo>
                    <a:pt x="10" y="5"/>
                    <a:pt x="10" y="5"/>
                    <a:pt x="10" y="5"/>
                  </a:cubicBezTo>
                  <a:cubicBezTo>
                    <a:pt x="10" y="5"/>
                    <a:pt x="9" y="5"/>
                    <a:pt x="9" y="5"/>
                  </a:cubicBezTo>
                  <a:cubicBezTo>
                    <a:pt x="9" y="5"/>
                    <a:pt x="9" y="4"/>
                    <a:pt x="9" y="4"/>
                  </a:cubicBezTo>
                  <a:cubicBezTo>
                    <a:pt x="9" y="4"/>
                    <a:pt x="10" y="4"/>
                    <a:pt x="10" y="4"/>
                  </a:cubicBezTo>
                  <a:cubicBezTo>
                    <a:pt x="11" y="4"/>
                    <a:pt x="11" y="5"/>
                    <a:pt x="10" y="5"/>
                  </a:cubicBezTo>
                  <a:cubicBezTo>
                    <a:pt x="10" y="5"/>
                    <a:pt x="10" y="5"/>
                    <a:pt x="10" y="5"/>
                  </a:cubicBezTo>
                  <a:cubicBezTo>
                    <a:pt x="14" y="12"/>
                    <a:pt x="14" y="12"/>
                    <a:pt x="14" y="12"/>
                  </a:cubicBezTo>
                  <a:cubicBezTo>
                    <a:pt x="15" y="7"/>
                    <a:pt x="15" y="7"/>
                    <a:pt x="15" y="7"/>
                  </a:cubicBezTo>
                  <a:cubicBezTo>
                    <a:pt x="16" y="7"/>
                    <a:pt x="16" y="7"/>
                    <a:pt x="16" y="7"/>
                  </a:cubicBezTo>
                  <a:cubicBezTo>
                    <a:pt x="14" y="12"/>
                    <a:pt x="14" y="12"/>
                    <a:pt x="14" y="12"/>
                  </a:cubicBezTo>
                  <a:cubicBezTo>
                    <a:pt x="21" y="8"/>
                    <a:pt x="21" y="8"/>
                    <a:pt x="21" y="8"/>
                  </a:cubicBezTo>
                  <a:cubicBezTo>
                    <a:pt x="21" y="8"/>
                    <a:pt x="21" y="8"/>
                    <a:pt x="21" y="8"/>
                  </a:cubicBezTo>
                  <a:cubicBezTo>
                    <a:pt x="21" y="8"/>
                    <a:pt x="21" y="8"/>
                    <a:pt x="22" y="7"/>
                  </a:cubicBezTo>
                  <a:cubicBezTo>
                    <a:pt x="22" y="7"/>
                    <a:pt x="22" y="8"/>
                    <a:pt x="22" y="8"/>
                  </a:cubicBezTo>
                  <a:cubicBezTo>
                    <a:pt x="23" y="9"/>
                    <a:pt x="22" y="9"/>
                    <a:pt x="22" y="9"/>
                  </a:cubicBezTo>
                  <a:close/>
                  <a:moveTo>
                    <a:pt x="23" y="4"/>
                  </a:moveTo>
                  <a:cubicBezTo>
                    <a:pt x="20" y="3"/>
                    <a:pt x="18" y="4"/>
                    <a:pt x="16" y="6"/>
                  </a:cubicBezTo>
                  <a:cubicBezTo>
                    <a:pt x="16" y="6"/>
                    <a:pt x="16" y="6"/>
                    <a:pt x="16" y="6"/>
                  </a:cubicBezTo>
                  <a:cubicBezTo>
                    <a:pt x="17" y="4"/>
                    <a:pt x="15" y="2"/>
                    <a:pt x="13" y="1"/>
                  </a:cubicBezTo>
                  <a:cubicBezTo>
                    <a:pt x="10" y="0"/>
                    <a:pt x="7" y="1"/>
                    <a:pt x="6" y="4"/>
                  </a:cubicBezTo>
                  <a:cubicBezTo>
                    <a:pt x="6" y="6"/>
                    <a:pt x="6" y="7"/>
                    <a:pt x="7" y="8"/>
                  </a:cubicBezTo>
                  <a:cubicBezTo>
                    <a:pt x="4" y="8"/>
                    <a:pt x="1" y="9"/>
                    <a:pt x="1" y="11"/>
                  </a:cubicBezTo>
                  <a:cubicBezTo>
                    <a:pt x="0" y="14"/>
                    <a:pt x="1" y="17"/>
                    <a:pt x="4" y="18"/>
                  </a:cubicBezTo>
                  <a:cubicBezTo>
                    <a:pt x="5" y="18"/>
                    <a:pt x="6" y="18"/>
                    <a:pt x="6" y="18"/>
                  </a:cubicBezTo>
                  <a:cubicBezTo>
                    <a:pt x="6" y="18"/>
                    <a:pt x="6" y="18"/>
                    <a:pt x="6" y="18"/>
                  </a:cubicBezTo>
                  <a:cubicBezTo>
                    <a:pt x="5" y="21"/>
                    <a:pt x="7" y="24"/>
                    <a:pt x="10" y="25"/>
                  </a:cubicBezTo>
                  <a:cubicBezTo>
                    <a:pt x="12" y="26"/>
                    <a:pt x="15" y="24"/>
                    <a:pt x="16" y="22"/>
                  </a:cubicBezTo>
                  <a:cubicBezTo>
                    <a:pt x="16" y="22"/>
                    <a:pt x="16" y="21"/>
                    <a:pt x="16" y="21"/>
                  </a:cubicBezTo>
                  <a:cubicBezTo>
                    <a:pt x="17" y="22"/>
                    <a:pt x="18" y="22"/>
                    <a:pt x="19" y="22"/>
                  </a:cubicBezTo>
                  <a:cubicBezTo>
                    <a:pt x="21" y="23"/>
                    <a:pt x="24" y="22"/>
                    <a:pt x="25" y="19"/>
                  </a:cubicBezTo>
                  <a:cubicBezTo>
                    <a:pt x="26" y="17"/>
                    <a:pt x="25" y="15"/>
                    <a:pt x="23" y="14"/>
                  </a:cubicBezTo>
                  <a:cubicBezTo>
                    <a:pt x="24" y="13"/>
                    <a:pt x="26" y="12"/>
                    <a:pt x="26" y="11"/>
                  </a:cubicBezTo>
                  <a:cubicBezTo>
                    <a:pt x="27" y="8"/>
                    <a:pt x="25"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26">
              <a:extLst>
                <a:ext uri="{FF2B5EF4-FFF2-40B4-BE49-F238E27FC236}">
                  <a16:creationId xmlns:a16="http://schemas.microsoft.com/office/drawing/2014/main" id="{1AAA03AF-E9FF-4587-9781-73E4943EF4A7}"/>
                </a:ext>
              </a:extLst>
            </p:cNvPr>
            <p:cNvSpPr>
              <a:spLocks noEditPoints="1"/>
            </p:cNvSpPr>
            <p:nvPr/>
          </p:nvSpPr>
          <p:spPr bwMode="auto">
            <a:xfrm>
              <a:off x="6627513" y="3923894"/>
              <a:ext cx="80295" cy="70658"/>
            </a:xfrm>
            <a:custGeom>
              <a:avLst/>
              <a:gdLst>
                <a:gd name="T0" fmla="*/ 21 w 27"/>
                <a:gd name="T1" fmla="*/ 9 h 26"/>
                <a:gd name="T2" fmla="*/ 14 w 27"/>
                <a:gd name="T3" fmla="*/ 13 h 26"/>
                <a:gd name="T4" fmla="*/ 21 w 27"/>
                <a:gd name="T5" fmla="*/ 12 h 26"/>
                <a:gd name="T6" fmla="*/ 20 w 27"/>
                <a:gd name="T7" fmla="*/ 18 h 26"/>
                <a:gd name="T8" fmla="*/ 22 w 27"/>
                <a:gd name="T9" fmla="*/ 20 h 26"/>
                <a:gd name="T10" fmla="*/ 20 w 27"/>
                <a:gd name="T11" fmla="*/ 19 h 26"/>
                <a:gd name="T12" fmla="*/ 16 w 27"/>
                <a:gd name="T13" fmla="*/ 19 h 26"/>
                <a:gd name="T14" fmla="*/ 14 w 27"/>
                <a:gd name="T15" fmla="*/ 13 h 26"/>
                <a:gd name="T16" fmla="*/ 14 w 27"/>
                <a:gd name="T17" fmla="*/ 13 h 26"/>
                <a:gd name="T18" fmla="*/ 12 w 27"/>
                <a:gd name="T19" fmla="*/ 22 h 26"/>
                <a:gd name="T20" fmla="*/ 10 w 27"/>
                <a:gd name="T21" fmla="*/ 21 h 26"/>
                <a:gd name="T22" fmla="*/ 14 w 27"/>
                <a:gd name="T23" fmla="*/ 13 h 26"/>
                <a:gd name="T24" fmla="*/ 8 w 27"/>
                <a:gd name="T25" fmla="*/ 17 h 26"/>
                <a:gd name="T26" fmla="*/ 6 w 27"/>
                <a:gd name="T27" fmla="*/ 14 h 26"/>
                <a:gd name="T28" fmla="*/ 4 w 27"/>
                <a:gd name="T29" fmla="*/ 14 h 26"/>
                <a:gd name="T30" fmla="*/ 6 w 27"/>
                <a:gd name="T31" fmla="*/ 13 h 26"/>
                <a:gd name="T32" fmla="*/ 8 w 27"/>
                <a:gd name="T33" fmla="*/ 8 h 26"/>
                <a:gd name="T34" fmla="*/ 14 w 27"/>
                <a:gd name="T35" fmla="*/ 13 h 26"/>
                <a:gd name="T36" fmla="*/ 9 w 27"/>
                <a:gd name="T37" fmla="*/ 5 h 26"/>
                <a:gd name="T38" fmla="*/ 11 w 27"/>
                <a:gd name="T39" fmla="*/ 4 h 26"/>
                <a:gd name="T40" fmla="*/ 11 w 27"/>
                <a:gd name="T41" fmla="*/ 5 h 26"/>
                <a:gd name="T42" fmla="*/ 16 w 27"/>
                <a:gd name="T43" fmla="*/ 7 h 26"/>
                <a:gd name="T44" fmla="*/ 14 w 27"/>
                <a:gd name="T45" fmla="*/ 12 h 26"/>
                <a:gd name="T46" fmla="*/ 21 w 27"/>
                <a:gd name="T47" fmla="*/ 8 h 26"/>
                <a:gd name="T48" fmla="*/ 23 w 27"/>
                <a:gd name="T49" fmla="*/ 8 h 26"/>
                <a:gd name="T50" fmla="*/ 23 w 27"/>
                <a:gd name="T51" fmla="*/ 4 h 26"/>
                <a:gd name="T52" fmla="*/ 17 w 27"/>
                <a:gd name="T53" fmla="*/ 6 h 26"/>
                <a:gd name="T54" fmla="*/ 6 w 27"/>
                <a:gd name="T55" fmla="*/ 4 h 26"/>
                <a:gd name="T56" fmla="*/ 1 w 27"/>
                <a:gd name="T57" fmla="*/ 12 h 26"/>
                <a:gd name="T58" fmla="*/ 7 w 27"/>
                <a:gd name="T59" fmla="*/ 18 h 26"/>
                <a:gd name="T60" fmla="*/ 10 w 27"/>
                <a:gd name="T61" fmla="*/ 25 h 26"/>
                <a:gd name="T62" fmla="*/ 17 w 27"/>
                <a:gd name="T63" fmla="*/ 21 h 26"/>
                <a:gd name="T64" fmla="*/ 25 w 27"/>
                <a:gd name="T65" fmla="*/ 20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0" y="18"/>
                    <a:pt x="20" y="18"/>
                    <a:pt x="20"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5" y="19"/>
                    <a:pt x="15" y="19"/>
                    <a:pt x="15" y="19"/>
                  </a:cubicBezTo>
                  <a:cubicBezTo>
                    <a:pt x="14" y="13"/>
                    <a:pt x="14" y="13"/>
                    <a:pt x="14" y="13"/>
                  </a:cubicBezTo>
                  <a:cubicBezTo>
                    <a:pt x="14" y="13"/>
                    <a:pt x="14" y="13"/>
                    <a:pt x="14" y="13"/>
                  </a:cubicBezTo>
                  <a:cubicBezTo>
                    <a:pt x="14" y="13"/>
                    <a:pt x="14" y="13"/>
                    <a:pt x="14" y="13"/>
                  </a:cubicBezTo>
                  <a:cubicBezTo>
                    <a:pt x="12" y="21"/>
                    <a:pt x="12" y="21"/>
                    <a:pt x="12" y="21"/>
                  </a:cubicBezTo>
                  <a:cubicBezTo>
                    <a:pt x="12" y="21"/>
                    <a:pt x="12" y="21"/>
                    <a:pt x="12" y="22"/>
                  </a:cubicBezTo>
                  <a:cubicBezTo>
                    <a:pt x="12" y="22"/>
                    <a:pt x="11" y="22"/>
                    <a:pt x="11" y="22"/>
                  </a:cubicBezTo>
                  <a:cubicBezTo>
                    <a:pt x="10" y="22"/>
                    <a:pt x="10" y="22"/>
                    <a:pt x="10" y="21"/>
                  </a:cubicBezTo>
                  <a:cubicBezTo>
                    <a:pt x="10" y="21"/>
                    <a:pt x="11" y="21"/>
                    <a:pt x="11" y="21"/>
                  </a:cubicBezTo>
                  <a:cubicBezTo>
                    <a:pt x="14" y="13"/>
                    <a:pt x="14" y="13"/>
                    <a:pt x="14" y="13"/>
                  </a:cubicBezTo>
                  <a:cubicBezTo>
                    <a:pt x="8" y="17"/>
                    <a:pt x="8" y="17"/>
                    <a:pt x="8" y="17"/>
                  </a:cubicBezTo>
                  <a:cubicBezTo>
                    <a:pt x="8" y="17"/>
                    <a:pt x="8" y="17"/>
                    <a:pt x="8" y="17"/>
                  </a:cubicBezTo>
                  <a:cubicBezTo>
                    <a:pt x="13" y="13"/>
                    <a:pt x="13" y="13"/>
                    <a:pt x="13" y="13"/>
                  </a:cubicBezTo>
                  <a:cubicBezTo>
                    <a:pt x="6" y="14"/>
                    <a:pt x="6" y="14"/>
                    <a:pt x="6" y="14"/>
                  </a:cubicBezTo>
                  <a:cubicBezTo>
                    <a:pt x="6" y="14"/>
                    <a:pt x="5" y="15"/>
                    <a:pt x="5" y="15"/>
                  </a:cubicBezTo>
                  <a:cubicBezTo>
                    <a:pt x="4" y="15"/>
                    <a:pt x="4" y="14"/>
                    <a:pt x="4" y="14"/>
                  </a:cubicBezTo>
                  <a:cubicBezTo>
                    <a:pt x="4" y="13"/>
                    <a:pt x="4" y="13"/>
                    <a:pt x="5" y="13"/>
                  </a:cubicBezTo>
                  <a:cubicBezTo>
                    <a:pt x="5" y="13"/>
                    <a:pt x="5" y="13"/>
                    <a:pt x="6" y="13"/>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9"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8"/>
                  </a:cubicBezTo>
                  <a:cubicBezTo>
                    <a:pt x="21" y="8"/>
                    <a:pt x="21" y="8"/>
                    <a:pt x="22" y="8"/>
                  </a:cubicBezTo>
                  <a:cubicBezTo>
                    <a:pt x="22" y="8"/>
                    <a:pt x="23" y="8"/>
                    <a:pt x="23" y="8"/>
                  </a:cubicBezTo>
                  <a:cubicBezTo>
                    <a:pt x="23" y="9"/>
                    <a:pt x="22" y="9"/>
                    <a:pt x="22" y="9"/>
                  </a:cubicBezTo>
                  <a:close/>
                  <a:moveTo>
                    <a:pt x="23" y="4"/>
                  </a:moveTo>
                  <a:cubicBezTo>
                    <a:pt x="20"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4" y="18"/>
                  </a:cubicBezTo>
                  <a:cubicBezTo>
                    <a:pt x="5" y="18"/>
                    <a:pt x="6" y="18"/>
                    <a:pt x="7" y="18"/>
                  </a:cubicBezTo>
                  <a:cubicBezTo>
                    <a:pt x="6" y="18"/>
                    <a:pt x="6" y="19"/>
                    <a:pt x="6" y="19"/>
                  </a:cubicBezTo>
                  <a:cubicBezTo>
                    <a:pt x="6" y="21"/>
                    <a:pt x="7" y="24"/>
                    <a:pt x="10" y="25"/>
                  </a:cubicBezTo>
                  <a:cubicBezTo>
                    <a:pt x="13" y="26"/>
                    <a:pt x="16" y="25"/>
                    <a:pt x="17" y="22"/>
                  </a:cubicBez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27">
              <a:extLst>
                <a:ext uri="{FF2B5EF4-FFF2-40B4-BE49-F238E27FC236}">
                  <a16:creationId xmlns:a16="http://schemas.microsoft.com/office/drawing/2014/main" id="{F666908C-7F3A-423B-BBED-D9CBB3DA5269}"/>
                </a:ext>
              </a:extLst>
            </p:cNvPr>
            <p:cNvSpPr>
              <a:spLocks noEditPoints="1"/>
            </p:cNvSpPr>
            <p:nvPr/>
          </p:nvSpPr>
          <p:spPr bwMode="auto">
            <a:xfrm>
              <a:off x="7167085" y="4611206"/>
              <a:ext cx="80295" cy="70658"/>
            </a:xfrm>
            <a:custGeom>
              <a:avLst/>
              <a:gdLst>
                <a:gd name="T0" fmla="*/ 22 w 28"/>
                <a:gd name="T1" fmla="*/ 9 h 26"/>
                <a:gd name="T2" fmla="*/ 15 w 28"/>
                <a:gd name="T3" fmla="*/ 13 h 26"/>
                <a:gd name="T4" fmla="*/ 21 w 28"/>
                <a:gd name="T5" fmla="*/ 12 h 26"/>
                <a:gd name="T6" fmla="*/ 21 w 28"/>
                <a:gd name="T7" fmla="*/ 19 h 26"/>
                <a:gd name="T8" fmla="*/ 22 w 28"/>
                <a:gd name="T9" fmla="*/ 20 h 26"/>
                <a:gd name="T10" fmla="*/ 21 w 28"/>
                <a:gd name="T11" fmla="*/ 19 h 26"/>
                <a:gd name="T12" fmla="*/ 16 w 28"/>
                <a:gd name="T13" fmla="*/ 20 h 26"/>
                <a:gd name="T14" fmla="*/ 14 w 28"/>
                <a:gd name="T15" fmla="*/ 13 h 26"/>
                <a:gd name="T16" fmla="*/ 14 w 28"/>
                <a:gd name="T17" fmla="*/ 14 h 26"/>
                <a:gd name="T18" fmla="*/ 12 w 28"/>
                <a:gd name="T19" fmla="*/ 22 h 26"/>
                <a:gd name="T20" fmla="*/ 11 w 28"/>
                <a:gd name="T21" fmla="*/ 21 h 26"/>
                <a:gd name="T22" fmla="*/ 14 w 28"/>
                <a:gd name="T23" fmla="*/ 13 h 26"/>
                <a:gd name="T24" fmla="*/ 9 w 28"/>
                <a:gd name="T25" fmla="*/ 17 h 26"/>
                <a:gd name="T26" fmla="*/ 6 w 28"/>
                <a:gd name="T27" fmla="*/ 14 h 26"/>
                <a:gd name="T28" fmla="*/ 4 w 28"/>
                <a:gd name="T29" fmla="*/ 14 h 26"/>
                <a:gd name="T30" fmla="*/ 6 w 28"/>
                <a:gd name="T31" fmla="*/ 14 h 26"/>
                <a:gd name="T32" fmla="*/ 9 w 28"/>
                <a:gd name="T33" fmla="*/ 9 h 26"/>
                <a:gd name="T34" fmla="*/ 14 w 28"/>
                <a:gd name="T35" fmla="*/ 13 h 26"/>
                <a:gd name="T36" fmla="*/ 10 w 28"/>
                <a:gd name="T37" fmla="*/ 5 h 26"/>
                <a:gd name="T38" fmla="*/ 11 w 28"/>
                <a:gd name="T39" fmla="*/ 4 h 26"/>
                <a:gd name="T40" fmla="*/ 11 w 28"/>
                <a:gd name="T41" fmla="*/ 5 h 26"/>
                <a:gd name="T42" fmla="*/ 16 w 28"/>
                <a:gd name="T43" fmla="*/ 7 h 26"/>
                <a:gd name="T44" fmla="*/ 15 w 28"/>
                <a:gd name="T45" fmla="*/ 13 h 26"/>
                <a:gd name="T46" fmla="*/ 21 w 28"/>
                <a:gd name="T47" fmla="*/ 9 h 26"/>
                <a:gd name="T48" fmla="*/ 23 w 28"/>
                <a:gd name="T49" fmla="*/ 9 h 26"/>
                <a:gd name="T50" fmla="*/ 23 w 28"/>
                <a:gd name="T51" fmla="*/ 5 h 26"/>
                <a:gd name="T52" fmla="*/ 13 w 28"/>
                <a:gd name="T53" fmla="*/ 1 h 26"/>
                <a:gd name="T54" fmla="*/ 7 w 28"/>
                <a:gd name="T55" fmla="*/ 9 h 26"/>
                <a:gd name="T56" fmla="*/ 5 w 28"/>
                <a:gd name="T57" fmla="*/ 18 h 26"/>
                <a:gd name="T58" fmla="*/ 7 w 28"/>
                <a:gd name="T59" fmla="*/ 19 h 26"/>
                <a:gd name="T60" fmla="*/ 17 w 28"/>
                <a:gd name="T61" fmla="*/ 22 h 26"/>
                <a:gd name="T62" fmla="*/ 19 w 28"/>
                <a:gd name="T63" fmla="*/ 23 h 26"/>
                <a:gd name="T64" fmla="*/ 23 w 28"/>
                <a:gd name="T65" fmla="*/ 14 h 26"/>
                <a:gd name="T66" fmla="*/ 23 w 28"/>
                <a:gd name="T67"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26">
                  <a:moveTo>
                    <a:pt x="22" y="9"/>
                  </a:moveTo>
                  <a:cubicBezTo>
                    <a:pt x="22" y="9"/>
                    <a:pt x="22" y="9"/>
                    <a:pt x="22" y="9"/>
                  </a:cubicBezTo>
                  <a:cubicBezTo>
                    <a:pt x="15" y="13"/>
                    <a:pt x="15" y="13"/>
                    <a:pt x="15" y="13"/>
                  </a:cubicBezTo>
                  <a:cubicBezTo>
                    <a:pt x="15" y="13"/>
                    <a:pt x="15" y="13"/>
                    <a:pt x="15" y="13"/>
                  </a:cubicBezTo>
                  <a:cubicBezTo>
                    <a:pt x="21" y="12"/>
                    <a:pt x="21" y="12"/>
                    <a:pt x="21" y="12"/>
                  </a:cubicBezTo>
                  <a:cubicBezTo>
                    <a:pt x="21" y="12"/>
                    <a:pt x="21" y="12"/>
                    <a:pt x="21" y="12"/>
                  </a:cubicBezTo>
                  <a:cubicBezTo>
                    <a:pt x="15" y="13"/>
                    <a:pt x="15" y="13"/>
                    <a:pt x="15" y="13"/>
                  </a:cubicBezTo>
                  <a:cubicBezTo>
                    <a:pt x="21" y="19"/>
                    <a:pt x="21" y="19"/>
                    <a:pt x="21" y="19"/>
                  </a:cubicBezTo>
                  <a:cubicBezTo>
                    <a:pt x="21" y="18"/>
                    <a:pt x="22" y="18"/>
                    <a:pt x="22" y="19"/>
                  </a:cubicBezTo>
                  <a:cubicBezTo>
                    <a:pt x="22" y="19"/>
                    <a:pt x="22" y="19"/>
                    <a:pt x="22" y="20"/>
                  </a:cubicBezTo>
                  <a:cubicBezTo>
                    <a:pt x="22" y="20"/>
                    <a:pt x="21" y="20"/>
                    <a:pt x="21" y="20"/>
                  </a:cubicBezTo>
                  <a:cubicBezTo>
                    <a:pt x="20" y="20"/>
                    <a:pt x="20" y="19"/>
                    <a:pt x="21" y="19"/>
                  </a:cubicBezTo>
                  <a:cubicBezTo>
                    <a:pt x="15" y="13"/>
                    <a:pt x="15" y="13"/>
                    <a:pt x="15" y="13"/>
                  </a:cubicBezTo>
                  <a:cubicBezTo>
                    <a:pt x="16" y="20"/>
                    <a:pt x="16" y="20"/>
                    <a:pt x="16" y="20"/>
                  </a:cubicBezTo>
                  <a:cubicBezTo>
                    <a:pt x="16" y="20"/>
                    <a:pt x="16" y="20"/>
                    <a:pt x="16" y="20"/>
                  </a:cubicBezTo>
                  <a:cubicBezTo>
                    <a:pt x="14" y="13"/>
                    <a:pt x="14" y="13"/>
                    <a:pt x="14" y="13"/>
                  </a:cubicBezTo>
                  <a:cubicBezTo>
                    <a:pt x="14" y="14"/>
                    <a:pt x="14" y="14"/>
                    <a:pt x="14" y="14"/>
                  </a:cubicBezTo>
                  <a:cubicBezTo>
                    <a:pt x="14" y="14"/>
                    <a:pt x="14" y="14"/>
                    <a:pt x="14" y="14"/>
                  </a:cubicBezTo>
                  <a:cubicBezTo>
                    <a:pt x="12" y="21"/>
                    <a:pt x="12" y="21"/>
                    <a:pt x="12" y="21"/>
                  </a:cubicBezTo>
                  <a:cubicBezTo>
                    <a:pt x="12" y="21"/>
                    <a:pt x="12" y="21"/>
                    <a:pt x="12" y="22"/>
                  </a:cubicBezTo>
                  <a:cubicBezTo>
                    <a:pt x="12" y="22"/>
                    <a:pt x="12" y="22"/>
                    <a:pt x="11" y="22"/>
                  </a:cubicBezTo>
                  <a:cubicBezTo>
                    <a:pt x="11" y="22"/>
                    <a:pt x="11" y="22"/>
                    <a:pt x="11" y="21"/>
                  </a:cubicBezTo>
                  <a:cubicBezTo>
                    <a:pt x="11" y="21"/>
                    <a:pt x="11" y="21"/>
                    <a:pt x="11" y="21"/>
                  </a:cubicBezTo>
                  <a:cubicBezTo>
                    <a:pt x="14" y="13"/>
                    <a:pt x="14" y="13"/>
                    <a:pt x="14" y="13"/>
                  </a:cubicBezTo>
                  <a:cubicBezTo>
                    <a:pt x="9" y="17"/>
                    <a:pt x="9" y="17"/>
                    <a:pt x="9" y="17"/>
                  </a:cubicBezTo>
                  <a:cubicBezTo>
                    <a:pt x="9" y="17"/>
                    <a:pt x="9" y="17"/>
                    <a:pt x="9" y="17"/>
                  </a:cubicBezTo>
                  <a:cubicBezTo>
                    <a:pt x="14" y="13"/>
                    <a:pt x="14" y="13"/>
                    <a:pt x="14" y="13"/>
                  </a:cubicBezTo>
                  <a:cubicBezTo>
                    <a:pt x="6" y="14"/>
                    <a:pt x="6" y="14"/>
                    <a:pt x="6" y="14"/>
                  </a:cubicBezTo>
                  <a:cubicBezTo>
                    <a:pt x="6" y="14"/>
                    <a:pt x="6" y="15"/>
                    <a:pt x="5" y="15"/>
                  </a:cubicBezTo>
                  <a:cubicBezTo>
                    <a:pt x="5" y="15"/>
                    <a:pt x="4" y="15"/>
                    <a:pt x="4" y="14"/>
                  </a:cubicBezTo>
                  <a:cubicBezTo>
                    <a:pt x="4" y="14"/>
                    <a:pt x="5" y="13"/>
                    <a:pt x="5" y="13"/>
                  </a:cubicBezTo>
                  <a:cubicBezTo>
                    <a:pt x="5" y="13"/>
                    <a:pt x="6" y="13"/>
                    <a:pt x="6" y="14"/>
                  </a:cubicBezTo>
                  <a:cubicBezTo>
                    <a:pt x="14" y="13"/>
                    <a:pt x="14" y="13"/>
                    <a:pt x="14" y="13"/>
                  </a:cubicBezTo>
                  <a:cubicBezTo>
                    <a:pt x="9" y="9"/>
                    <a:pt x="9" y="9"/>
                    <a:pt x="9" y="9"/>
                  </a:cubicBezTo>
                  <a:cubicBezTo>
                    <a:pt x="9" y="9"/>
                    <a:pt x="9" y="9"/>
                    <a:pt x="9" y="9"/>
                  </a:cubicBezTo>
                  <a:cubicBezTo>
                    <a:pt x="14" y="13"/>
                    <a:pt x="14" y="13"/>
                    <a:pt x="14" y="13"/>
                  </a:cubicBezTo>
                  <a:cubicBezTo>
                    <a:pt x="11" y="6"/>
                    <a:pt x="11" y="6"/>
                    <a:pt x="11" y="6"/>
                  </a:cubicBezTo>
                  <a:cubicBezTo>
                    <a:pt x="10" y="6"/>
                    <a:pt x="10" y="5"/>
                    <a:pt x="10" y="5"/>
                  </a:cubicBezTo>
                  <a:cubicBezTo>
                    <a:pt x="9" y="5"/>
                    <a:pt x="9" y="5"/>
                    <a:pt x="10" y="4"/>
                  </a:cubicBezTo>
                  <a:cubicBezTo>
                    <a:pt x="10" y="4"/>
                    <a:pt x="11" y="4"/>
                    <a:pt x="11" y="4"/>
                  </a:cubicBezTo>
                  <a:cubicBezTo>
                    <a:pt x="11" y="5"/>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5" y="13"/>
                    <a:pt x="15" y="13"/>
                    <a:pt x="15" y="13"/>
                  </a:cubicBezTo>
                  <a:cubicBezTo>
                    <a:pt x="21" y="9"/>
                    <a:pt x="21" y="9"/>
                    <a:pt x="21" y="9"/>
                  </a:cubicBezTo>
                  <a:cubicBezTo>
                    <a:pt x="21" y="9"/>
                    <a:pt x="21" y="9"/>
                    <a:pt x="21" y="9"/>
                  </a:cubicBezTo>
                  <a:cubicBezTo>
                    <a:pt x="21" y="8"/>
                    <a:pt x="22" y="8"/>
                    <a:pt x="22" y="8"/>
                  </a:cubicBezTo>
                  <a:cubicBezTo>
                    <a:pt x="23" y="8"/>
                    <a:pt x="23" y="8"/>
                    <a:pt x="23" y="9"/>
                  </a:cubicBezTo>
                  <a:cubicBezTo>
                    <a:pt x="23" y="9"/>
                    <a:pt x="23" y="9"/>
                    <a:pt x="22" y="9"/>
                  </a:cubicBezTo>
                  <a:close/>
                  <a:moveTo>
                    <a:pt x="23" y="5"/>
                  </a:moveTo>
                  <a:cubicBezTo>
                    <a:pt x="21" y="4"/>
                    <a:pt x="18" y="5"/>
                    <a:pt x="17" y="7"/>
                  </a:cubicBezTo>
                  <a:cubicBezTo>
                    <a:pt x="17" y="4"/>
                    <a:pt x="16" y="2"/>
                    <a:pt x="13" y="1"/>
                  </a:cubicBezTo>
                  <a:cubicBezTo>
                    <a:pt x="11" y="0"/>
                    <a:pt x="8" y="2"/>
                    <a:pt x="7" y="4"/>
                  </a:cubicBezTo>
                  <a:cubicBezTo>
                    <a:pt x="6" y="6"/>
                    <a:pt x="7" y="7"/>
                    <a:pt x="7" y="9"/>
                  </a:cubicBezTo>
                  <a:cubicBezTo>
                    <a:pt x="5" y="8"/>
                    <a:pt x="2" y="9"/>
                    <a:pt x="1" y="12"/>
                  </a:cubicBezTo>
                  <a:cubicBezTo>
                    <a:pt x="0" y="14"/>
                    <a:pt x="2" y="17"/>
                    <a:pt x="5" y="18"/>
                  </a:cubicBezTo>
                  <a:cubicBezTo>
                    <a:pt x="6" y="18"/>
                    <a:pt x="6" y="19"/>
                    <a:pt x="7" y="18"/>
                  </a:cubicBezTo>
                  <a:cubicBezTo>
                    <a:pt x="7" y="19"/>
                    <a:pt x="7" y="19"/>
                    <a:pt x="7" y="19"/>
                  </a:cubicBezTo>
                  <a:cubicBezTo>
                    <a:pt x="6" y="21"/>
                    <a:pt x="7" y="24"/>
                    <a:pt x="10" y="25"/>
                  </a:cubicBezTo>
                  <a:cubicBezTo>
                    <a:pt x="13" y="26"/>
                    <a:pt x="16" y="25"/>
                    <a:pt x="17" y="22"/>
                  </a:cubicBezTo>
                  <a:cubicBezTo>
                    <a:pt x="17" y="22"/>
                    <a:pt x="17" y="22"/>
                    <a:pt x="17" y="22"/>
                  </a:cubicBezTo>
                  <a:cubicBezTo>
                    <a:pt x="18" y="22"/>
                    <a:pt x="18" y="23"/>
                    <a:pt x="19" y="23"/>
                  </a:cubicBezTo>
                  <a:cubicBezTo>
                    <a:pt x="22" y="24"/>
                    <a:pt x="25" y="22"/>
                    <a:pt x="26" y="20"/>
                  </a:cubicBezTo>
                  <a:cubicBezTo>
                    <a:pt x="26" y="18"/>
                    <a:pt x="25" y="15"/>
                    <a:pt x="23" y="14"/>
                  </a:cubicBezTo>
                  <a:cubicBezTo>
                    <a:pt x="25" y="14"/>
                    <a:pt x="26" y="12"/>
                    <a:pt x="27" y="11"/>
                  </a:cubicBezTo>
                  <a:cubicBezTo>
                    <a:pt x="28" y="8"/>
                    <a:pt x="26" y="5"/>
                    <a:pt x="23"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28">
              <a:extLst>
                <a:ext uri="{FF2B5EF4-FFF2-40B4-BE49-F238E27FC236}">
                  <a16:creationId xmlns:a16="http://schemas.microsoft.com/office/drawing/2014/main" id="{39E9AD45-E217-4B66-B55E-B1EEF41BF616}"/>
                </a:ext>
              </a:extLst>
            </p:cNvPr>
            <p:cNvSpPr>
              <a:spLocks noEditPoints="1"/>
            </p:cNvSpPr>
            <p:nvPr/>
          </p:nvSpPr>
          <p:spPr bwMode="auto">
            <a:xfrm>
              <a:off x="2198524" y="-36183"/>
              <a:ext cx="5790769" cy="5215866"/>
            </a:xfrm>
            <a:custGeom>
              <a:avLst/>
              <a:gdLst>
                <a:gd name="T0" fmla="*/ 1885 w 1981"/>
                <a:gd name="T1" fmla="*/ 1434 h 1955"/>
                <a:gd name="T2" fmla="*/ 1797 w 1981"/>
                <a:gd name="T3" fmla="*/ 1230 h 1955"/>
                <a:gd name="T4" fmla="*/ 942 w 1981"/>
                <a:gd name="T5" fmla="*/ 216 h 1955"/>
                <a:gd name="T6" fmla="*/ 338 w 1981"/>
                <a:gd name="T7" fmla="*/ 627 h 1955"/>
                <a:gd name="T8" fmla="*/ 418 w 1981"/>
                <a:gd name="T9" fmla="*/ 588 h 1955"/>
                <a:gd name="T10" fmla="*/ 1049 w 1981"/>
                <a:gd name="T11" fmla="*/ 1741 h 1955"/>
                <a:gd name="T12" fmla="*/ 1636 w 1981"/>
                <a:gd name="T13" fmla="*/ 1326 h 1955"/>
                <a:gd name="T14" fmla="*/ 1584 w 1981"/>
                <a:gd name="T15" fmla="*/ 1353 h 1955"/>
                <a:gd name="T16" fmla="*/ 1600 w 1981"/>
                <a:gd name="T17" fmla="*/ 1380 h 1955"/>
                <a:gd name="T18" fmla="*/ 1647 w 1981"/>
                <a:gd name="T19" fmla="*/ 1442 h 1955"/>
                <a:gd name="T20" fmla="*/ 1378 w 1981"/>
                <a:gd name="T21" fmla="*/ 1648 h 1955"/>
                <a:gd name="T22" fmla="*/ 1108 w 1981"/>
                <a:gd name="T23" fmla="*/ 1783 h 1955"/>
                <a:gd name="T24" fmla="*/ 187 w 1981"/>
                <a:gd name="T25" fmla="*/ 1206 h 1955"/>
                <a:gd name="T26" fmla="*/ 306 w 1981"/>
                <a:gd name="T27" fmla="*/ 689 h 1955"/>
                <a:gd name="T28" fmla="*/ 349 w 1981"/>
                <a:gd name="T29" fmla="*/ 628 h 1955"/>
                <a:gd name="T30" fmla="*/ 508 w 1981"/>
                <a:gd name="T31" fmla="*/ 394 h 1955"/>
                <a:gd name="T32" fmla="*/ 497 w 1981"/>
                <a:gd name="T33" fmla="*/ 279 h 1955"/>
                <a:gd name="T34" fmla="*/ 968 w 1981"/>
                <a:gd name="T35" fmla="*/ 146 h 1955"/>
                <a:gd name="T36" fmla="*/ 1797 w 1981"/>
                <a:gd name="T37" fmla="*/ 1121 h 1955"/>
                <a:gd name="T38" fmla="*/ 1567 w 1981"/>
                <a:gd name="T39" fmla="*/ 1620 h 1955"/>
                <a:gd name="T40" fmla="*/ 1489 w 1981"/>
                <a:gd name="T41" fmla="*/ 1679 h 1955"/>
                <a:gd name="T42" fmla="*/ 1288 w 1981"/>
                <a:gd name="T43" fmla="*/ 1790 h 1955"/>
                <a:gd name="T44" fmla="*/ 143 w 1981"/>
                <a:gd name="T45" fmla="*/ 1096 h 1955"/>
                <a:gd name="T46" fmla="*/ 171 w 1981"/>
                <a:gd name="T47" fmla="*/ 946 h 1955"/>
                <a:gd name="T48" fmla="*/ 201 w 1981"/>
                <a:gd name="T49" fmla="*/ 855 h 1955"/>
                <a:gd name="T50" fmla="*/ 410 w 1981"/>
                <a:gd name="T51" fmla="*/ 336 h 1955"/>
                <a:gd name="T52" fmla="*/ 494 w 1981"/>
                <a:gd name="T53" fmla="*/ 279 h 1955"/>
                <a:gd name="T54" fmla="*/ 698 w 1981"/>
                <a:gd name="T55" fmla="*/ 170 h 1955"/>
                <a:gd name="T56" fmla="*/ 1766 w 1981"/>
                <a:gd name="T57" fmla="*/ 924 h 1955"/>
                <a:gd name="T58" fmla="*/ 1767 w 1981"/>
                <a:gd name="T59" fmla="*/ 1030 h 1955"/>
                <a:gd name="T60" fmla="*/ 1774 w 1981"/>
                <a:gd name="T61" fmla="*/ 1078 h 1955"/>
                <a:gd name="T62" fmla="*/ 1874 w 1981"/>
                <a:gd name="T63" fmla="*/ 1556 h 1955"/>
                <a:gd name="T64" fmla="*/ 1837 w 1981"/>
                <a:gd name="T65" fmla="*/ 1629 h 1955"/>
                <a:gd name="T66" fmla="*/ 1362 w 1981"/>
                <a:gd name="T67" fmla="*/ 1921 h 1955"/>
                <a:gd name="T68" fmla="*/ 187 w 1981"/>
                <a:gd name="T69" fmla="*/ 706 h 1955"/>
                <a:gd name="T70" fmla="*/ 43 w 1981"/>
                <a:gd name="T71" fmla="*/ 588 h 1955"/>
                <a:gd name="T72" fmla="*/ 257 w 1981"/>
                <a:gd name="T73" fmla="*/ 434 h 1955"/>
                <a:gd name="T74" fmla="*/ 96 w 1981"/>
                <a:gd name="T75" fmla="*/ 412 h 1955"/>
                <a:gd name="T76" fmla="*/ 426 w 1981"/>
                <a:gd name="T77" fmla="*/ 141 h 1955"/>
                <a:gd name="T78" fmla="*/ 606 w 1981"/>
                <a:gd name="T79" fmla="*/ 45 h 1955"/>
                <a:gd name="T80" fmla="*/ 1795 w 1981"/>
                <a:gd name="T81" fmla="*/ 1225 h 1955"/>
                <a:gd name="T82" fmla="*/ 1738 w 1981"/>
                <a:gd name="T83" fmla="*/ 626 h 1955"/>
                <a:gd name="T84" fmla="*/ 725 w 1981"/>
                <a:gd name="T85" fmla="*/ 154 h 1955"/>
                <a:gd name="T86" fmla="*/ 573 w 1981"/>
                <a:gd name="T87" fmla="*/ 163 h 1955"/>
                <a:gd name="T88" fmla="*/ 554 w 1981"/>
                <a:gd name="T89" fmla="*/ 182 h 1955"/>
                <a:gd name="T90" fmla="*/ 441 w 1981"/>
                <a:gd name="T91" fmla="*/ 230 h 1955"/>
                <a:gd name="T92" fmla="*/ 399 w 1981"/>
                <a:gd name="T93" fmla="*/ 319 h 1955"/>
                <a:gd name="T94" fmla="*/ 266 w 1981"/>
                <a:gd name="T95" fmla="*/ 428 h 1955"/>
                <a:gd name="T96" fmla="*/ 156 w 1981"/>
                <a:gd name="T97" fmla="*/ 420 h 1955"/>
                <a:gd name="T98" fmla="*/ 275 w 1981"/>
                <a:gd name="T99" fmla="*/ 510 h 1955"/>
                <a:gd name="T100" fmla="*/ 65 w 1981"/>
                <a:gd name="T101" fmla="*/ 495 h 1955"/>
                <a:gd name="T102" fmla="*/ 185 w 1981"/>
                <a:gd name="T103" fmla="*/ 696 h 1955"/>
                <a:gd name="T104" fmla="*/ 131 w 1981"/>
                <a:gd name="T105" fmla="*/ 1104 h 1955"/>
                <a:gd name="T106" fmla="*/ 1219 w 1981"/>
                <a:gd name="T107" fmla="*/ 1844 h 1955"/>
                <a:gd name="T108" fmla="*/ 1402 w 1981"/>
                <a:gd name="T109" fmla="*/ 1792 h 1955"/>
                <a:gd name="T110" fmla="*/ 1451 w 1981"/>
                <a:gd name="T111" fmla="*/ 1820 h 1955"/>
                <a:gd name="T112" fmla="*/ 1444 w 1981"/>
                <a:gd name="T113" fmla="*/ 1716 h 1955"/>
                <a:gd name="T114" fmla="*/ 1563 w 1981"/>
                <a:gd name="T115" fmla="*/ 1784 h 1955"/>
                <a:gd name="T116" fmla="*/ 1602 w 1981"/>
                <a:gd name="T117" fmla="*/ 1507 h 1955"/>
                <a:gd name="T118" fmla="*/ 1840 w 1981"/>
                <a:gd name="T119" fmla="*/ 1633 h 1955"/>
                <a:gd name="T120" fmla="*/ 1850 w 1981"/>
                <a:gd name="T121" fmla="*/ 1543 h 1955"/>
                <a:gd name="T122" fmla="*/ 1801 w 1981"/>
                <a:gd name="T123" fmla="*/ 1284 h 1955"/>
                <a:gd name="T124" fmla="*/ 1935 w 1981"/>
                <a:gd name="T125" fmla="*/ 1389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1" h="1955">
                  <a:moveTo>
                    <a:pt x="1971" y="1370"/>
                  </a:moveTo>
                  <a:cubicBezTo>
                    <a:pt x="1955" y="1374"/>
                    <a:pt x="1955" y="1374"/>
                    <a:pt x="1955" y="1374"/>
                  </a:cubicBezTo>
                  <a:cubicBezTo>
                    <a:pt x="1967" y="1378"/>
                    <a:pt x="1967" y="1378"/>
                    <a:pt x="1967" y="1378"/>
                  </a:cubicBezTo>
                  <a:cubicBezTo>
                    <a:pt x="1967" y="1379"/>
                    <a:pt x="1967" y="1379"/>
                    <a:pt x="1967" y="1379"/>
                  </a:cubicBezTo>
                  <a:cubicBezTo>
                    <a:pt x="1955" y="1375"/>
                    <a:pt x="1955" y="1375"/>
                    <a:pt x="1955" y="1375"/>
                  </a:cubicBezTo>
                  <a:cubicBezTo>
                    <a:pt x="1965" y="1387"/>
                    <a:pt x="1965" y="1387"/>
                    <a:pt x="1965" y="1387"/>
                  </a:cubicBezTo>
                  <a:cubicBezTo>
                    <a:pt x="1966" y="1386"/>
                    <a:pt x="1967" y="1386"/>
                    <a:pt x="1967" y="1387"/>
                  </a:cubicBezTo>
                  <a:cubicBezTo>
                    <a:pt x="1968" y="1388"/>
                    <a:pt x="1968" y="1389"/>
                    <a:pt x="1967" y="1390"/>
                  </a:cubicBezTo>
                  <a:cubicBezTo>
                    <a:pt x="1967" y="1390"/>
                    <a:pt x="1966" y="1390"/>
                    <a:pt x="1965" y="1389"/>
                  </a:cubicBezTo>
                  <a:cubicBezTo>
                    <a:pt x="1964" y="1389"/>
                    <a:pt x="1964" y="1388"/>
                    <a:pt x="1965" y="1387"/>
                  </a:cubicBezTo>
                  <a:cubicBezTo>
                    <a:pt x="1954" y="1375"/>
                    <a:pt x="1954" y="1375"/>
                    <a:pt x="1954" y="1375"/>
                  </a:cubicBezTo>
                  <a:cubicBezTo>
                    <a:pt x="1953" y="1389"/>
                    <a:pt x="1953" y="1389"/>
                    <a:pt x="1953" y="1389"/>
                  </a:cubicBezTo>
                  <a:cubicBezTo>
                    <a:pt x="1953" y="1389"/>
                    <a:pt x="1953" y="1389"/>
                    <a:pt x="1953" y="1389"/>
                  </a:cubicBezTo>
                  <a:cubicBezTo>
                    <a:pt x="1954" y="1375"/>
                    <a:pt x="1954" y="1375"/>
                    <a:pt x="1954" y="1375"/>
                  </a:cubicBezTo>
                  <a:cubicBezTo>
                    <a:pt x="1945" y="1389"/>
                    <a:pt x="1945" y="1389"/>
                    <a:pt x="1945" y="1389"/>
                  </a:cubicBezTo>
                  <a:cubicBezTo>
                    <a:pt x="1946" y="1389"/>
                    <a:pt x="1946" y="1390"/>
                    <a:pt x="1946" y="1390"/>
                  </a:cubicBezTo>
                  <a:cubicBezTo>
                    <a:pt x="1946" y="1391"/>
                    <a:pt x="1945" y="1392"/>
                    <a:pt x="1944" y="1392"/>
                  </a:cubicBezTo>
                  <a:cubicBezTo>
                    <a:pt x="1944" y="1392"/>
                    <a:pt x="1943" y="1391"/>
                    <a:pt x="1943" y="1391"/>
                  </a:cubicBezTo>
                  <a:cubicBezTo>
                    <a:pt x="1944" y="1391"/>
                    <a:pt x="1944" y="1391"/>
                    <a:pt x="1944" y="1391"/>
                  </a:cubicBezTo>
                  <a:cubicBezTo>
                    <a:pt x="1943" y="1389"/>
                    <a:pt x="1943" y="1389"/>
                    <a:pt x="1943" y="1389"/>
                  </a:cubicBezTo>
                  <a:cubicBezTo>
                    <a:pt x="1944" y="1388"/>
                    <a:pt x="1944" y="1388"/>
                    <a:pt x="1945" y="1388"/>
                  </a:cubicBezTo>
                  <a:cubicBezTo>
                    <a:pt x="1945" y="1388"/>
                    <a:pt x="1945" y="1388"/>
                    <a:pt x="1945" y="1388"/>
                  </a:cubicBezTo>
                  <a:cubicBezTo>
                    <a:pt x="1953" y="1374"/>
                    <a:pt x="1953" y="1374"/>
                    <a:pt x="1953" y="1374"/>
                  </a:cubicBezTo>
                  <a:cubicBezTo>
                    <a:pt x="1942" y="1377"/>
                    <a:pt x="1942" y="1377"/>
                    <a:pt x="1942" y="1377"/>
                  </a:cubicBezTo>
                  <a:cubicBezTo>
                    <a:pt x="1942" y="1377"/>
                    <a:pt x="1942" y="1377"/>
                    <a:pt x="1942" y="1377"/>
                  </a:cubicBezTo>
                  <a:cubicBezTo>
                    <a:pt x="1953" y="1374"/>
                    <a:pt x="1953" y="1374"/>
                    <a:pt x="1953" y="1374"/>
                  </a:cubicBezTo>
                  <a:cubicBezTo>
                    <a:pt x="1938" y="1366"/>
                    <a:pt x="1938" y="1366"/>
                    <a:pt x="1938" y="1366"/>
                  </a:cubicBezTo>
                  <a:cubicBezTo>
                    <a:pt x="1938" y="1366"/>
                    <a:pt x="1938" y="1366"/>
                    <a:pt x="1938" y="1367"/>
                  </a:cubicBezTo>
                  <a:cubicBezTo>
                    <a:pt x="1938" y="1367"/>
                    <a:pt x="1937" y="1367"/>
                    <a:pt x="1936" y="1366"/>
                  </a:cubicBezTo>
                  <a:cubicBezTo>
                    <a:pt x="1935" y="1366"/>
                    <a:pt x="1935" y="1365"/>
                    <a:pt x="1936" y="1364"/>
                  </a:cubicBezTo>
                  <a:cubicBezTo>
                    <a:pt x="1937" y="1363"/>
                    <a:pt x="1938" y="1363"/>
                    <a:pt x="1938" y="1364"/>
                  </a:cubicBezTo>
                  <a:cubicBezTo>
                    <a:pt x="1939" y="1365"/>
                    <a:pt x="1939" y="1365"/>
                    <a:pt x="1939" y="1366"/>
                  </a:cubicBezTo>
                  <a:cubicBezTo>
                    <a:pt x="1953" y="1373"/>
                    <a:pt x="1953" y="1373"/>
                    <a:pt x="1953" y="1373"/>
                  </a:cubicBezTo>
                  <a:cubicBezTo>
                    <a:pt x="1953" y="1373"/>
                    <a:pt x="1953" y="1373"/>
                    <a:pt x="1953" y="1373"/>
                  </a:cubicBezTo>
                  <a:cubicBezTo>
                    <a:pt x="1944" y="1363"/>
                    <a:pt x="1944" y="1363"/>
                    <a:pt x="1944" y="1363"/>
                  </a:cubicBezTo>
                  <a:cubicBezTo>
                    <a:pt x="1944" y="1363"/>
                    <a:pt x="1944" y="1363"/>
                    <a:pt x="1944" y="1363"/>
                  </a:cubicBezTo>
                  <a:cubicBezTo>
                    <a:pt x="1953" y="1372"/>
                    <a:pt x="1953" y="1372"/>
                    <a:pt x="1953" y="1372"/>
                  </a:cubicBezTo>
                  <a:cubicBezTo>
                    <a:pt x="1956" y="1356"/>
                    <a:pt x="1956" y="1356"/>
                    <a:pt x="1956" y="1356"/>
                  </a:cubicBezTo>
                  <a:cubicBezTo>
                    <a:pt x="1955" y="1356"/>
                    <a:pt x="1955" y="1355"/>
                    <a:pt x="1955" y="1354"/>
                  </a:cubicBezTo>
                  <a:cubicBezTo>
                    <a:pt x="1955" y="1353"/>
                    <a:pt x="1956" y="1353"/>
                    <a:pt x="1957" y="1353"/>
                  </a:cubicBezTo>
                  <a:cubicBezTo>
                    <a:pt x="1958" y="1353"/>
                    <a:pt x="1958" y="1354"/>
                    <a:pt x="1958" y="1355"/>
                  </a:cubicBezTo>
                  <a:cubicBezTo>
                    <a:pt x="1958" y="1356"/>
                    <a:pt x="1957" y="1356"/>
                    <a:pt x="1957" y="1356"/>
                  </a:cubicBezTo>
                  <a:cubicBezTo>
                    <a:pt x="1954" y="1373"/>
                    <a:pt x="1954" y="1373"/>
                    <a:pt x="1954" y="1373"/>
                  </a:cubicBezTo>
                  <a:cubicBezTo>
                    <a:pt x="1963" y="1363"/>
                    <a:pt x="1963" y="1363"/>
                    <a:pt x="1963" y="1363"/>
                  </a:cubicBezTo>
                  <a:cubicBezTo>
                    <a:pt x="1963" y="1364"/>
                    <a:pt x="1963" y="1364"/>
                    <a:pt x="1963" y="1364"/>
                  </a:cubicBezTo>
                  <a:cubicBezTo>
                    <a:pt x="1954" y="1373"/>
                    <a:pt x="1954" y="1373"/>
                    <a:pt x="1954" y="1373"/>
                  </a:cubicBezTo>
                  <a:cubicBezTo>
                    <a:pt x="1955" y="1373"/>
                    <a:pt x="1955" y="1373"/>
                    <a:pt x="1955" y="1373"/>
                  </a:cubicBezTo>
                  <a:cubicBezTo>
                    <a:pt x="1955" y="1373"/>
                    <a:pt x="1955" y="1373"/>
                    <a:pt x="1955" y="1373"/>
                  </a:cubicBezTo>
                  <a:cubicBezTo>
                    <a:pt x="1970" y="1369"/>
                    <a:pt x="1970" y="1369"/>
                    <a:pt x="1970" y="1369"/>
                  </a:cubicBezTo>
                  <a:cubicBezTo>
                    <a:pt x="1970" y="1368"/>
                    <a:pt x="1971" y="1367"/>
                    <a:pt x="1971" y="1367"/>
                  </a:cubicBezTo>
                  <a:cubicBezTo>
                    <a:pt x="1972" y="1367"/>
                    <a:pt x="1973" y="1367"/>
                    <a:pt x="1973" y="1368"/>
                  </a:cubicBezTo>
                  <a:cubicBezTo>
                    <a:pt x="1974" y="1369"/>
                    <a:pt x="1973" y="1370"/>
                    <a:pt x="1972" y="1370"/>
                  </a:cubicBezTo>
                  <a:cubicBezTo>
                    <a:pt x="1972" y="1370"/>
                    <a:pt x="1971" y="1370"/>
                    <a:pt x="1971" y="1370"/>
                  </a:cubicBezTo>
                  <a:close/>
                  <a:moveTo>
                    <a:pt x="1938" y="1377"/>
                  </a:moveTo>
                  <a:cubicBezTo>
                    <a:pt x="1938" y="1377"/>
                    <a:pt x="1938" y="1377"/>
                    <a:pt x="1938" y="1376"/>
                  </a:cubicBezTo>
                  <a:cubicBezTo>
                    <a:pt x="1938" y="1376"/>
                    <a:pt x="1939" y="1376"/>
                    <a:pt x="1940" y="1376"/>
                  </a:cubicBezTo>
                  <a:cubicBezTo>
                    <a:pt x="1940" y="1376"/>
                    <a:pt x="1940" y="1376"/>
                    <a:pt x="1940" y="1376"/>
                  </a:cubicBezTo>
                  <a:cubicBezTo>
                    <a:pt x="1939" y="1377"/>
                    <a:pt x="1939" y="1377"/>
                    <a:pt x="1938" y="1377"/>
                  </a:cubicBezTo>
                  <a:close/>
                  <a:moveTo>
                    <a:pt x="1890" y="1432"/>
                  </a:moveTo>
                  <a:cubicBezTo>
                    <a:pt x="1890" y="1432"/>
                    <a:pt x="1889" y="1432"/>
                    <a:pt x="1889" y="1432"/>
                  </a:cubicBezTo>
                  <a:cubicBezTo>
                    <a:pt x="1889" y="1432"/>
                    <a:pt x="1889" y="1432"/>
                    <a:pt x="1889" y="1431"/>
                  </a:cubicBezTo>
                  <a:cubicBezTo>
                    <a:pt x="1881" y="1428"/>
                    <a:pt x="1881" y="1428"/>
                    <a:pt x="1881" y="1428"/>
                  </a:cubicBezTo>
                  <a:cubicBezTo>
                    <a:pt x="1885" y="1433"/>
                    <a:pt x="1885" y="1433"/>
                    <a:pt x="1885" y="1433"/>
                  </a:cubicBezTo>
                  <a:cubicBezTo>
                    <a:pt x="1885" y="1434"/>
                    <a:pt x="1885" y="1434"/>
                    <a:pt x="1885" y="1434"/>
                  </a:cubicBezTo>
                  <a:cubicBezTo>
                    <a:pt x="1881" y="1428"/>
                    <a:pt x="1881" y="1428"/>
                    <a:pt x="1881" y="1428"/>
                  </a:cubicBezTo>
                  <a:cubicBezTo>
                    <a:pt x="1881" y="1436"/>
                    <a:pt x="1881" y="1436"/>
                    <a:pt x="1881" y="1436"/>
                  </a:cubicBezTo>
                  <a:cubicBezTo>
                    <a:pt x="1882" y="1436"/>
                    <a:pt x="1882" y="1436"/>
                    <a:pt x="1882" y="1437"/>
                  </a:cubicBezTo>
                  <a:cubicBezTo>
                    <a:pt x="1882" y="1437"/>
                    <a:pt x="1881" y="1437"/>
                    <a:pt x="1881" y="1437"/>
                  </a:cubicBezTo>
                  <a:cubicBezTo>
                    <a:pt x="1881" y="1437"/>
                    <a:pt x="1880" y="1437"/>
                    <a:pt x="1880" y="1437"/>
                  </a:cubicBezTo>
                  <a:cubicBezTo>
                    <a:pt x="1880" y="1436"/>
                    <a:pt x="1880" y="1436"/>
                    <a:pt x="1881" y="1436"/>
                  </a:cubicBezTo>
                  <a:cubicBezTo>
                    <a:pt x="1881" y="1428"/>
                    <a:pt x="1881" y="1428"/>
                    <a:pt x="1881" y="1428"/>
                  </a:cubicBezTo>
                  <a:cubicBezTo>
                    <a:pt x="1876" y="1433"/>
                    <a:pt x="1876" y="1433"/>
                    <a:pt x="1876" y="1433"/>
                  </a:cubicBezTo>
                  <a:cubicBezTo>
                    <a:pt x="1876" y="1432"/>
                    <a:pt x="1876" y="1432"/>
                    <a:pt x="1876" y="1432"/>
                  </a:cubicBezTo>
                  <a:cubicBezTo>
                    <a:pt x="1881" y="1428"/>
                    <a:pt x="1881" y="1428"/>
                    <a:pt x="1881" y="1428"/>
                  </a:cubicBezTo>
                  <a:cubicBezTo>
                    <a:pt x="1873" y="1430"/>
                    <a:pt x="1873" y="1430"/>
                    <a:pt x="1873" y="1430"/>
                  </a:cubicBezTo>
                  <a:cubicBezTo>
                    <a:pt x="1873" y="1430"/>
                    <a:pt x="1873" y="1431"/>
                    <a:pt x="1873" y="1431"/>
                  </a:cubicBezTo>
                  <a:cubicBezTo>
                    <a:pt x="1873" y="1431"/>
                    <a:pt x="1872" y="1431"/>
                    <a:pt x="1872" y="1431"/>
                  </a:cubicBezTo>
                  <a:cubicBezTo>
                    <a:pt x="1872" y="1430"/>
                    <a:pt x="1872" y="1430"/>
                    <a:pt x="1872" y="1430"/>
                  </a:cubicBezTo>
                  <a:cubicBezTo>
                    <a:pt x="1872" y="1429"/>
                    <a:pt x="1873" y="1429"/>
                    <a:pt x="1873" y="1430"/>
                  </a:cubicBezTo>
                  <a:cubicBezTo>
                    <a:pt x="1873" y="1430"/>
                    <a:pt x="1873" y="1430"/>
                    <a:pt x="1873" y="1430"/>
                  </a:cubicBezTo>
                  <a:cubicBezTo>
                    <a:pt x="1881" y="1427"/>
                    <a:pt x="1881" y="1427"/>
                    <a:pt x="1881" y="1427"/>
                  </a:cubicBezTo>
                  <a:cubicBezTo>
                    <a:pt x="1876" y="1425"/>
                    <a:pt x="1876" y="1425"/>
                    <a:pt x="1876" y="1425"/>
                  </a:cubicBezTo>
                  <a:cubicBezTo>
                    <a:pt x="1876" y="1425"/>
                    <a:pt x="1876" y="1425"/>
                    <a:pt x="1876" y="1425"/>
                  </a:cubicBezTo>
                  <a:cubicBezTo>
                    <a:pt x="1881" y="1427"/>
                    <a:pt x="1881" y="1427"/>
                    <a:pt x="1881" y="1427"/>
                  </a:cubicBezTo>
                  <a:cubicBezTo>
                    <a:pt x="1878" y="1420"/>
                    <a:pt x="1878" y="1420"/>
                    <a:pt x="1878" y="1420"/>
                  </a:cubicBezTo>
                  <a:cubicBezTo>
                    <a:pt x="1878" y="1420"/>
                    <a:pt x="1878" y="1420"/>
                    <a:pt x="1878" y="1420"/>
                  </a:cubicBezTo>
                  <a:cubicBezTo>
                    <a:pt x="1878" y="1420"/>
                    <a:pt x="1877" y="1419"/>
                    <a:pt x="1877" y="1419"/>
                  </a:cubicBezTo>
                  <a:cubicBezTo>
                    <a:pt x="1877" y="1419"/>
                    <a:pt x="1878" y="1418"/>
                    <a:pt x="1878" y="1418"/>
                  </a:cubicBezTo>
                  <a:cubicBezTo>
                    <a:pt x="1878" y="1418"/>
                    <a:pt x="1879" y="1418"/>
                    <a:pt x="1879" y="1419"/>
                  </a:cubicBezTo>
                  <a:cubicBezTo>
                    <a:pt x="1879" y="1419"/>
                    <a:pt x="1879" y="1419"/>
                    <a:pt x="1878" y="1420"/>
                  </a:cubicBezTo>
                  <a:cubicBezTo>
                    <a:pt x="1881" y="1427"/>
                    <a:pt x="1881" y="1427"/>
                    <a:pt x="1881" y="1427"/>
                  </a:cubicBezTo>
                  <a:cubicBezTo>
                    <a:pt x="1881" y="1427"/>
                    <a:pt x="1881" y="1427"/>
                    <a:pt x="1881" y="1427"/>
                  </a:cubicBezTo>
                  <a:cubicBezTo>
                    <a:pt x="1881" y="1420"/>
                    <a:pt x="1881" y="1420"/>
                    <a:pt x="1881" y="1420"/>
                  </a:cubicBezTo>
                  <a:cubicBezTo>
                    <a:pt x="1881" y="1420"/>
                    <a:pt x="1881" y="1420"/>
                    <a:pt x="1881" y="1420"/>
                  </a:cubicBezTo>
                  <a:cubicBezTo>
                    <a:pt x="1882" y="1427"/>
                    <a:pt x="1882" y="1427"/>
                    <a:pt x="1882" y="1427"/>
                  </a:cubicBezTo>
                  <a:cubicBezTo>
                    <a:pt x="1888" y="1422"/>
                    <a:pt x="1888" y="1422"/>
                    <a:pt x="1888" y="1422"/>
                  </a:cubicBezTo>
                  <a:cubicBezTo>
                    <a:pt x="1887" y="1421"/>
                    <a:pt x="1888" y="1421"/>
                    <a:pt x="1888" y="1421"/>
                  </a:cubicBezTo>
                  <a:cubicBezTo>
                    <a:pt x="1888" y="1421"/>
                    <a:pt x="1889" y="1421"/>
                    <a:pt x="1889" y="1421"/>
                  </a:cubicBezTo>
                  <a:cubicBezTo>
                    <a:pt x="1889" y="1421"/>
                    <a:pt x="1889" y="1422"/>
                    <a:pt x="1889" y="1422"/>
                  </a:cubicBezTo>
                  <a:cubicBezTo>
                    <a:pt x="1889" y="1422"/>
                    <a:pt x="1888" y="1422"/>
                    <a:pt x="1888" y="1422"/>
                  </a:cubicBezTo>
                  <a:cubicBezTo>
                    <a:pt x="1882" y="1427"/>
                    <a:pt x="1882" y="1427"/>
                    <a:pt x="1882" y="1427"/>
                  </a:cubicBezTo>
                  <a:cubicBezTo>
                    <a:pt x="1888" y="1427"/>
                    <a:pt x="1888" y="1427"/>
                    <a:pt x="1888" y="1427"/>
                  </a:cubicBezTo>
                  <a:cubicBezTo>
                    <a:pt x="1888" y="1427"/>
                    <a:pt x="1888" y="1427"/>
                    <a:pt x="1888" y="1427"/>
                  </a:cubicBezTo>
                  <a:cubicBezTo>
                    <a:pt x="1882" y="1427"/>
                    <a:pt x="1882" y="1427"/>
                    <a:pt x="1882" y="1427"/>
                  </a:cubicBezTo>
                  <a:cubicBezTo>
                    <a:pt x="1882" y="1428"/>
                    <a:pt x="1882" y="1428"/>
                    <a:pt x="1882" y="1428"/>
                  </a:cubicBezTo>
                  <a:cubicBezTo>
                    <a:pt x="1882" y="1428"/>
                    <a:pt x="1882" y="1428"/>
                    <a:pt x="1882" y="1428"/>
                  </a:cubicBezTo>
                  <a:cubicBezTo>
                    <a:pt x="1889" y="1431"/>
                    <a:pt x="1889" y="1431"/>
                    <a:pt x="1889" y="1431"/>
                  </a:cubicBezTo>
                  <a:cubicBezTo>
                    <a:pt x="1889" y="1431"/>
                    <a:pt x="1889" y="1430"/>
                    <a:pt x="1890" y="1431"/>
                  </a:cubicBezTo>
                  <a:cubicBezTo>
                    <a:pt x="1890" y="1431"/>
                    <a:pt x="1890" y="1431"/>
                    <a:pt x="1890" y="1432"/>
                  </a:cubicBezTo>
                  <a:close/>
                  <a:moveTo>
                    <a:pt x="1783" y="1244"/>
                  </a:moveTo>
                  <a:cubicBezTo>
                    <a:pt x="1785" y="1245"/>
                    <a:pt x="1786" y="1245"/>
                    <a:pt x="1788" y="1244"/>
                  </a:cubicBezTo>
                  <a:cubicBezTo>
                    <a:pt x="1788" y="1244"/>
                    <a:pt x="1788" y="1244"/>
                    <a:pt x="1788" y="1244"/>
                  </a:cubicBezTo>
                  <a:cubicBezTo>
                    <a:pt x="1787" y="1246"/>
                    <a:pt x="1787" y="1248"/>
                    <a:pt x="1787" y="1250"/>
                  </a:cubicBezTo>
                  <a:cubicBezTo>
                    <a:pt x="1786" y="1248"/>
                    <a:pt x="1785" y="1246"/>
                    <a:pt x="1783" y="1244"/>
                  </a:cubicBezTo>
                  <a:close/>
                  <a:moveTo>
                    <a:pt x="1784" y="1238"/>
                  </a:moveTo>
                  <a:cubicBezTo>
                    <a:pt x="1784" y="1238"/>
                    <a:pt x="1784" y="1238"/>
                    <a:pt x="1784" y="1238"/>
                  </a:cubicBezTo>
                  <a:cubicBezTo>
                    <a:pt x="1794" y="1238"/>
                    <a:pt x="1794" y="1238"/>
                    <a:pt x="1794" y="1238"/>
                  </a:cubicBezTo>
                  <a:cubicBezTo>
                    <a:pt x="1794" y="1238"/>
                    <a:pt x="1794" y="1238"/>
                    <a:pt x="1794" y="1238"/>
                  </a:cubicBezTo>
                  <a:cubicBezTo>
                    <a:pt x="1786" y="1236"/>
                    <a:pt x="1786" y="1236"/>
                    <a:pt x="1786" y="1236"/>
                  </a:cubicBezTo>
                  <a:cubicBezTo>
                    <a:pt x="1786" y="1235"/>
                    <a:pt x="1786" y="1235"/>
                    <a:pt x="1786" y="1235"/>
                  </a:cubicBezTo>
                  <a:cubicBezTo>
                    <a:pt x="1794" y="1238"/>
                    <a:pt x="1794" y="1238"/>
                    <a:pt x="1794" y="1238"/>
                  </a:cubicBezTo>
                  <a:cubicBezTo>
                    <a:pt x="1791" y="1229"/>
                    <a:pt x="1791" y="1229"/>
                    <a:pt x="1791" y="1229"/>
                  </a:cubicBezTo>
                  <a:cubicBezTo>
                    <a:pt x="1791" y="1229"/>
                    <a:pt x="1790" y="1228"/>
                    <a:pt x="1790" y="1228"/>
                  </a:cubicBezTo>
                  <a:cubicBezTo>
                    <a:pt x="1790" y="1227"/>
                    <a:pt x="1790" y="1227"/>
                    <a:pt x="1791" y="1227"/>
                  </a:cubicBezTo>
                  <a:cubicBezTo>
                    <a:pt x="1791" y="1226"/>
                    <a:pt x="1792" y="1227"/>
                    <a:pt x="1792" y="1227"/>
                  </a:cubicBezTo>
                  <a:cubicBezTo>
                    <a:pt x="1792" y="1228"/>
                    <a:pt x="1792" y="1228"/>
                    <a:pt x="1791" y="1229"/>
                  </a:cubicBezTo>
                  <a:cubicBezTo>
                    <a:pt x="1795" y="1238"/>
                    <a:pt x="1795" y="1238"/>
                    <a:pt x="1795" y="1238"/>
                  </a:cubicBezTo>
                  <a:cubicBezTo>
                    <a:pt x="1797" y="1230"/>
                    <a:pt x="1797" y="1230"/>
                    <a:pt x="1797" y="1230"/>
                  </a:cubicBezTo>
                  <a:cubicBezTo>
                    <a:pt x="1797" y="1230"/>
                    <a:pt x="1797" y="1230"/>
                    <a:pt x="1797" y="1230"/>
                  </a:cubicBezTo>
                  <a:cubicBezTo>
                    <a:pt x="1795" y="1238"/>
                    <a:pt x="1795" y="1238"/>
                    <a:pt x="1795" y="1238"/>
                  </a:cubicBezTo>
                  <a:cubicBezTo>
                    <a:pt x="1795" y="1238"/>
                    <a:pt x="1795" y="1238"/>
                    <a:pt x="1795" y="1238"/>
                  </a:cubicBezTo>
                  <a:cubicBezTo>
                    <a:pt x="1795" y="1238"/>
                    <a:pt x="1795" y="1238"/>
                    <a:pt x="1795" y="1238"/>
                  </a:cubicBezTo>
                  <a:cubicBezTo>
                    <a:pt x="1802" y="1231"/>
                    <a:pt x="1802" y="1231"/>
                    <a:pt x="1802" y="1231"/>
                  </a:cubicBezTo>
                  <a:cubicBezTo>
                    <a:pt x="1802" y="1231"/>
                    <a:pt x="1802" y="1231"/>
                    <a:pt x="1802" y="1230"/>
                  </a:cubicBezTo>
                  <a:cubicBezTo>
                    <a:pt x="1803" y="1230"/>
                    <a:pt x="1803" y="1230"/>
                    <a:pt x="1804" y="1230"/>
                  </a:cubicBezTo>
                  <a:cubicBezTo>
                    <a:pt x="1804" y="1231"/>
                    <a:pt x="1804" y="1231"/>
                    <a:pt x="1804" y="1232"/>
                  </a:cubicBezTo>
                  <a:cubicBezTo>
                    <a:pt x="1804" y="1232"/>
                    <a:pt x="1803" y="1232"/>
                    <a:pt x="1803" y="1232"/>
                  </a:cubicBezTo>
                  <a:cubicBezTo>
                    <a:pt x="1795" y="1239"/>
                    <a:pt x="1795" y="1239"/>
                    <a:pt x="1795" y="1239"/>
                  </a:cubicBezTo>
                  <a:cubicBezTo>
                    <a:pt x="1803" y="1237"/>
                    <a:pt x="1803" y="1237"/>
                    <a:pt x="1803" y="1237"/>
                  </a:cubicBezTo>
                  <a:cubicBezTo>
                    <a:pt x="1803" y="1238"/>
                    <a:pt x="1803" y="1238"/>
                    <a:pt x="1803" y="1238"/>
                  </a:cubicBezTo>
                  <a:cubicBezTo>
                    <a:pt x="1796" y="1239"/>
                    <a:pt x="1796" y="1239"/>
                    <a:pt x="1796" y="1239"/>
                  </a:cubicBezTo>
                  <a:cubicBezTo>
                    <a:pt x="1805" y="1243"/>
                    <a:pt x="1805" y="1243"/>
                    <a:pt x="1805" y="1243"/>
                  </a:cubicBezTo>
                  <a:cubicBezTo>
                    <a:pt x="1805" y="1242"/>
                    <a:pt x="1805" y="1242"/>
                    <a:pt x="1806" y="1242"/>
                  </a:cubicBezTo>
                  <a:cubicBezTo>
                    <a:pt x="1806" y="1242"/>
                    <a:pt x="1807" y="1243"/>
                    <a:pt x="1806" y="1244"/>
                  </a:cubicBezTo>
                  <a:cubicBezTo>
                    <a:pt x="1806" y="1244"/>
                    <a:pt x="1806" y="1244"/>
                    <a:pt x="1805" y="1244"/>
                  </a:cubicBezTo>
                  <a:cubicBezTo>
                    <a:pt x="1805" y="1244"/>
                    <a:pt x="1804" y="1243"/>
                    <a:pt x="1804" y="1243"/>
                  </a:cubicBezTo>
                  <a:cubicBezTo>
                    <a:pt x="1795" y="1239"/>
                    <a:pt x="1795" y="1239"/>
                    <a:pt x="1795" y="1239"/>
                  </a:cubicBezTo>
                  <a:cubicBezTo>
                    <a:pt x="1798" y="1247"/>
                    <a:pt x="1798" y="1247"/>
                    <a:pt x="1798" y="1247"/>
                  </a:cubicBezTo>
                  <a:cubicBezTo>
                    <a:pt x="1798" y="1247"/>
                    <a:pt x="1798" y="1247"/>
                    <a:pt x="1798" y="1247"/>
                  </a:cubicBezTo>
                  <a:cubicBezTo>
                    <a:pt x="1795" y="1239"/>
                    <a:pt x="1795" y="1239"/>
                    <a:pt x="1795" y="1239"/>
                  </a:cubicBezTo>
                  <a:cubicBezTo>
                    <a:pt x="1794" y="1249"/>
                    <a:pt x="1794" y="1249"/>
                    <a:pt x="1794" y="1249"/>
                  </a:cubicBezTo>
                  <a:cubicBezTo>
                    <a:pt x="1795" y="1249"/>
                    <a:pt x="1795" y="1249"/>
                    <a:pt x="1795" y="1250"/>
                  </a:cubicBezTo>
                  <a:cubicBezTo>
                    <a:pt x="1795" y="1250"/>
                    <a:pt x="1795" y="1251"/>
                    <a:pt x="1794" y="1251"/>
                  </a:cubicBezTo>
                  <a:cubicBezTo>
                    <a:pt x="1794" y="1251"/>
                    <a:pt x="1793" y="1251"/>
                    <a:pt x="1793" y="1250"/>
                  </a:cubicBezTo>
                  <a:cubicBezTo>
                    <a:pt x="1793" y="1250"/>
                    <a:pt x="1793" y="1249"/>
                    <a:pt x="1794" y="1249"/>
                  </a:cubicBezTo>
                  <a:cubicBezTo>
                    <a:pt x="1794" y="1249"/>
                    <a:pt x="1794" y="1249"/>
                    <a:pt x="1794" y="1249"/>
                  </a:cubicBezTo>
                  <a:cubicBezTo>
                    <a:pt x="1795" y="1239"/>
                    <a:pt x="1795" y="1239"/>
                    <a:pt x="1795" y="1239"/>
                  </a:cubicBezTo>
                  <a:cubicBezTo>
                    <a:pt x="1789" y="1244"/>
                    <a:pt x="1789" y="1244"/>
                    <a:pt x="1789" y="1244"/>
                  </a:cubicBezTo>
                  <a:cubicBezTo>
                    <a:pt x="1789" y="1243"/>
                    <a:pt x="1789" y="1243"/>
                    <a:pt x="1789" y="1243"/>
                  </a:cubicBezTo>
                  <a:cubicBezTo>
                    <a:pt x="1794" y="1239"/>
                    <a:pt x="1794" y="1239"/>
                    <a:pt x="1794" y="1239"/>
                  </a:cubicBezTo>
                  <a:cubicBezTo>
                    <a:pt x="1784" y="1239"/>
                    <a:pt x="1784" y="1239"/>
                    <a:pt x="1784" y="1239"/>
                  </a:cubicBezTo>
                  <a:cubicBezTo>
                    <a:pt x="1784" y="1239"/>
                    <a:pt x="1784" y="1239"/>
                    <a:pt x="1784" y="1239"/>
                  </a:cubicBezTo>
                  <a:cubicBezTo>
                    <a:pt x="1784" y="1240"/>
                    <a:pt x="1784" y="1240"/>
                    <a:pt x="1783" y="1240"/>
                  </a:cubicBezTo>
                  <a:cubicBezTo>
                    <a:pt x="1783" y="1239"/>
                    <a:pt x="1782" y="1239"/>
                    <a:pt x="1782" y="1238"/>
                  </a:cubicBezTo>
                  <a:cubicBezTo>
                    <a:pt x="1783" y="1238"/>
                    <a:pt x="1783" y="1237"/>
                    <a:pt x="1784" y="1238"/>
                  </a:cubicBezTo>
                  <a:close/>
                  <a:moveTo>
                    <a:pt x="935" y="205"/>
                  </a:moveTo>
                  <a:cubicBezTo>
                    <a:pt x="936" y="205"/>
                    <a:pt x="936" y="205"/>
                    <a:pt x="936" y="205"/>
                  </a:cubicBezTo>
                  <a:cubicBezTo>
                    <a:pt x="938" y="210"/>
                    <a:pt x="938" y="210"/>
                    <a:pt x="938" y="210"/>
                  </a:cubicBezTo>
                  <a:cubicBezTo>
                    <a:pt x="938" y="209"/>
                    <a:pt x="938" y="209"/>
                    <a:pt x="938" y="209"/>
                  </a:cubicBezTo>
                  <a:cubicBezTo>
                    <a:pt x="938" y="209"/>
                    <a:pt x="938" y="209"/>
                    <a:pt x="938" y="209"/>
                  </a:cubicBezTo>
                  <a:cubicBezTo>
                    <a:pt x="938" y="203"/>
                    <a:pt x="938" y="203"/>
                    <a:pt x="938" y="203"/>
                  </a:cubicBezTo>
                  <a:cubicBezTo>
                    <a:pt x="938" y="203"/>
                    <a:pt x="938" y="203"/>
                    <a:pt x="938" y="202"/>
                  </a:cubicBezTo>
                  <a:cubicBezTo>
                    <a:pt x="938" y="202"/>
                    <a:pt x="938" y="202"/>
                    <a:pt x="939" y="202"/>
                  </a:cubicBezTo>
                  <a:cubicBezTo>
                    <a:pt x="939" y="202"/>
                    <a:pt x="939" y="202"/>
                    <a:pt x="939" y="203"/>
                  </a:cubicBezTo>
                  <a:cubicBezTo>
                    <a:pt x="939" y="203"/>
                    <a:pt x="939" y="203"/>
                    <a:pt x="939" y="203"/>
                  </a:cubicBezTo>
                  <a:cubicBezTo>
                    <a:pt x="938" y="210"/>
                    <a:pt x="938" y="210"/>
                    <a:pt x="938" y="210"/>
                  </a:cubicBezTo>
                  <a:cubicBezTo>
                    <a:pt x="941" y="205"/>
                    <a:pt x="941" y="205"/>
                    <a:pt x="941" y="205"/>
                  </a:cubicBezTo>
                  <a:cubicBezTo>
                    <a:pt x="942" y="206"/>
                    <a:pt x="942" y="206"/>
                    <a:pt x="942" y="206"/>
                  </a:cubicBezTo>
                  <a:cubicBezTo>
                    <a:pt x="938" y="209"/>
                    <a:pt x="938" y="209"/>
                    <a:pt x="938" y="209"/>
                  </a:cubicBezTo>
                  <a:cubicBezTo>
                    <a:pt x="944" y="207"/>
                    <a:pt x="944" y="207"/>
                    <a:pt x="944" y="207"/>
                  </a:cubicBezTo>
                  <a:cubicBezTo>
                    <a:pt x="944" y="207"/>
                    <a:pt x="944" y="207"/>
                    <a:pt x="945" y="207"/>
                  </a:cubicBezTo>
                  <a:cubicBezTo>
                    <a:pt x="945" y="207"/>
                    <a:pt x="945" y="207"/>
                    <a:pt x="946" y="207"/>
                  </a:cubicBezTo>
                  <a:cubicBezTo>
                    <a:pt x="946" y="207"/>
                    <a:pt x="946" y="208"/>
                    <a:pt x="945" y="208"/>
                  </a:cubicBezTo>
                  <a:cubicBezTo>
                    <a:pt x="945" y="208"/>
                    <a:pt x="945" y="208"/>
                    <a:pt x="944" y="208"/>
                  </a:cubicBezTo>
                  <a:cubicBezTo>
                    <a:pt x="938" y="210"/>
                    <a:pt x="938" y="210"/>
                    <a:pt x="938" y="210"/>
                  </a:cubicBezTo>
                  <a:cubicBezTo>
                    <a:pt x="943" y="212"/>
                    <a:pt x="943" y="212"/>
                    <a:pt x="943" y="212"/>
                  </a:cubicBezTo>
                  <a:cubicBezTo>
                    <a:pt x="943" y="212"/>
                    <a:pt x="943" y="212"/>
                    <a:pt x="943" y="212"/>
                  </a:cubicBezTo>
                  <a:cubicBezTo>
                    <a:pt x="938" y="210"/>
                    <a:pt x="938" y="210"/>
                    <a:pt x="938" y="210"/>
                  </a:cubicBezTo>
                  <a:cubicBezTo>
                    <a:pt x="942" y="215"/>
                    <a:pt x="942" y="215"/>
                    <a:pt x="942" y="215"/>
                  </a:cubicBezTo>
                  <a:cubicBezTo>
                    <a:pt x="942" y="215"/>
                    <a:pt x="943" y="215"/>
                    <a:pt x="943" y="215"/>
                  </a:cubicBezTo>
                  <a:cubicBezTo>
                    <a:pt x="943" y="215"/>
                    <a:pt x="943" y="216"/>
                    <a:pt x="943" y="216"/>
                  </a:cubicBezTo>
                  <a:cubicBezTo>
                    <a:pt x="943" y="216"/>
                    <a:pt x="943" y="216"/>
                    <a:pt x="942" y="216"/>
                  </a:cubicBezTo>
                  <a:cubicBezTo>
                    <a:pt x="942" y="216"/>
                    <a:pt x="942" y="216"/>
                    <a:pt x="942" y="215"/>
                  </a:cubicBezTo>
                  <a:cubicBezTo>
                    <a:pt x="942" y="215"/>
                    <a:pt x="942" y="215"/>
                    <a:pt x="942" y="215"/>
                  </a:cubicBezTo>
                  <a:cubicBezTo>
                    <a:pt x="938" y="210"/>
                    <a:pt x="938" y="210"/>
                    <a:pt x="938" y="210"/>
                  </a:cubicBezTo>
                  <a:cubicBezTo>
                    <a:pt x="938" y="215"/>
                    <a:pt x="938" y="215"/>
                    <a:pt x="938" y="215"/>
                  </a:cubicBezTo>
                  <a:cubicBezTo>
                    <a:pt x="937" y="215"/>
                    <a:pt x="937" y="215"/>
                    <a:pt x="937" y="215"/>
                  </a:cubicBezTo>
                  <a:cubicBezTo>
                    <a:pt x="938" y="210"/>
                    <a:pt x="938" y="210"/>
                    <a:pt x="938" y="210"/>
                  </a:cubicBezTo>
                  <a:cubicBezTo>
                    <a:pt x="933" y="214"/>
                    <a:pt x="933" y="214"/>
                    <a:pt x="933" y="214"/>
                  </a:cubicBezTo>
                  <a:cubicBezTo>
                    <a:pt x="933" y="214"/>
                    <a:pt x="933" y="214"/>
                    <a:pt x="933" y="215"/>
                  </a:cubicBezTo>
                  <a:cubicBezTo>
                    <a:pt x="933" y="215"/>
                    <a:pt x="933" y="215"/>
                    <a:pt x="933" y="215"/>
                  </a:cubicBezTo>
                  <a:cubicBezTo>
                    <a:pt x="932" y="215"/>
                    <a:pt x="932" y="215"/>
                    <a:pt x="932" y="215"/>
                  </a:cubicBezTo>
                  <a:cubicBezTo>
                    <a:pt x="932" y="215"/>
                    <a:pt x="932" y="214"/>
                    <a:pt x="932" y="214"/>
                  </a:cubicBezTo>
                  <a:cubicBezTo>
                    <a:pt x="932" y="214"/>
                    <a:pt x="933" y="214"/>
                    <a:pt x="933" y="214"/>
                  </a:cubicBezTo>
                  <a:cubicBezTo>
                    <a:pt x="938" y="210"/>
                    <a:pt x="938" y="210"/>
                    <a:pt x="938" y="210"/>
                  </a:cubicBezTo>
                  <a:cubicBezTo>
                    <a:pt x="938" y="210"/>
                    <a:pt x="938" y="210"/>
                    <a:pt x="938" y="210"/>
                  </a:cubicBezTo>
                  <a:cubicBezTo>
                    <a:pt x="933" y="212"/>
                    <a:pt x="933" y="212"/>
                    <a:pt x="933" y="212"/>
                  </a:cubicBezTo>
                  <a:cubicBezTo>
                    <a:pt x="933" y="212"/>
                    <a:pt x="933" y="212"/>
                    <a:pt x="933" y="212"/>
                  </a:cubicBezTo>
                  <a:cubicBezTo>
                    <a:pt x="937" y="210"/>
                    <a:pt x="937" y="210"/>
                    <a:pt x="937" y="210"/>
                  </a:cubicBezTo>
                  <a:cubicBezTo>
                    <a:pt x="932" y="207"/>
                    <a:pt x="932" y="207"/>
                    <a:pt x="932" y="207"/>
                  </a:cubicBezTo>
                  <a:cubicBezTo>
                    <a:pt x="932" y="207"/>
                    <a:pt x="931" y="207"/>
                    <a:pt x="931" y="207"/>
                  </a:cubicBezTo>
                  <a:cubicBezTo>
                    <a:pt x="931" y="207"/>
                    <a:pt x="931" y="206"/>
                    <a:pt x="931" y="206"/>
                  </a:cubicBezTo>
                  <a:cubicBezTo>
                    <a:pt x="931" y="206"/>
                    <a:pt x="931" y="206"/>
                    <a:pt x="932" y="206"/>
                  </a:cubicBezTo>
                  <a:cubicBezTo>
                    <a:pt x="932" y="206"/>
                    <a:pt x="932" y="206"/>
                    <a:pt x="932" y="206"/>
                  </a:cubicBezTo>
                  <a:cubicBezTo>
                    <a:pt x="938" y="210"/>
                    <a:pt x="938" y="210"/>
                    <a:pt x="938" y="210"/>
                  </a:cubicBezTo>
                  <a:lnTo>
                    <a:pt x="935" y="205"/>
                  </a:lnTo>
                  <a:close/>
                  <a:moveTo>
                    <a:pt x="532" y="390"/>
                  </a:moveTo>
                  <a:cubicBezTo>
                    <a:pt x="532" y="389"/>
                    <a:pt x="534" y="389"/>
                    <a:pt x="537" y="389"/>
                  </a:cubicBezTo>
                  <a:cubicBezTo>
                    <a:pt x="540" y="390"/>
                    <a:pt x="542" y="391"/>
                    <a:pt x="542" y="391"/>
                  </a:cubicBezTo>
                  <a:cubicBezTo>
                    <a:pt x="542" y="391"/>
                    <a:pt x="539" y="392"/>
                    <a:pt x="537" y="391"/>
                  </a:cubicBezTo>
                  <a:cubicBezTo>
                    <a:pt x="534" y="391"/>
                    <a:pt x="532" y="391"/>
                    <a:pt x="532" y="390"/>
                  </a:cubicBezTo>
                  <a:close/>
                  <a:moveTo>
                    <a:pt x="529" y="392"/>
                  </a:moveTo>
                  <a:cubicBezTo>
                    <a:pt x="529" y="392"/>
                    <a:pt x="530" y="394"/>
                    <a:pt x="529" y="397"/>
                  </a:cubicBezTo>
                  <a:cubicBezTo>
                    <a:pt x="529" y="400"/>
                    <a:pt x="528" y="402"/>
                    <a:pt x="528" y="402"/>
                  </a:cubicBezTo>
                  <a:cubicBezTo>
                    <a:pt x="528" y="402"/>
                    <a:pt x="527" y="399"/>
                    <a:pt x="527" y="397"/>
                  </a:cubicBezTo>
                  <a:cubicBezTo>
                    <a:pt x="528" y="394"/>
                    <a:pt x="528" y="392"/>
                    <a:pt x="529" y="392"/>
                  </a:cubicBezTo>
                  <a:close/>
                  <a:moveTo>
                    <a:pt x="530" y="389"/>
                  </a:moveTo>
                  <a:cubicBezTo>
                    <a:pt x="530" y="389"/>
                    <a:pt x="530" y="390"/>
                    <a:pt x="530" y="390"/>
                  </a:cubicBezTo>
                  <a:cubicBezTo>
                    <a:pt x="529" y="391"/>
                    <a:pt x="529" y="391"/>
                    <a:pt x="528" y="390"/>
                  </a:cubicBezTo>
                  <a:cubicBezTo>
                    <a:pt x="528" y="390"/>
                    <a:pt x="528" y="389"/>
                    <a:pt x="528" y="389"/>
                  </a:cubicBezTo>
                  <a:cubicBezTo>
                    <a:pt x="529" y="388"/>
                    <a:pt x="529" y="388"/>
                    <a:pt x="530" y="389"/>
                  </a:cubicBezTo>
                  <a:close/>
                  <a:moveTo>
                    <a:pt x="529" y="387"/>
                  </a:moveTo>
                  <a:cubicBezTo>
                    <a:pt x="528" y="387"/>
                    <a:pt x="528" y="385"/>
                    <a:pt x="527" y="382"/>
                  </a:cubicBezTo>
                  <a:cubicBezTo>
                    <a:pt x="527" y="379"/>
                    <a:pt x="528" y="377"/>
                    <a:pt x="528" y="377"/>
                  </a:cubicBezTo>
                  <a:cubicBezTo>
                    <a:pt x="528" y="377"/>
                    <a:pt x="529" y="379"/>
                    <a:pt x="529" y="382"/>
                  </a:cubicBezTo>
                  <a:cubicBezTo>
                    <a:pt x="529" y="384"/>
                    <a:pt x="529" y="387"/>
                    <a:pt x="529" y="387"/>
                  </a:cubicBezTo>
                  <a:close/>
                  <a:moveTo>
                    <a:pt x="523" y="396"/>
                  </a:moveTo>
                  <a:cubicBezTo>
                    <a:pt x="523" y="396"/>
                    <a:pt x="523" y="396"/>
                    <a:pt x="523" y="396"/>
                  </a:cubicBezTo>
                  <a:cubicBezTo>
                    <a:pt x="522" y="396"/>
                    <a:pt x="522" y="396"/>
                    <a:pt x="522" y="396"/>
                  </a:cubicBezTo>
                  <a:cubicBezTo>
                    <a:pt x="523" y="396"/>
                    <a:pt x="523" y="396"/>
                    <a:pt x="523" y="396"/>
                  </a:cubicBezTo>
                  <a:close/>
                  <a:moveTo>
                    <a:pt x="522" y="391"/>
                  </a:moveTo>
                  <a:cubicBezTo>
                    <a:pt x="519" y="391"/>
                    <a:pt x="517" y="390"/>
                    <a:pt x="517" y="390"/>
                  </a:cubicBezTo>
                  <a:cubicBezTo>
                    <a:pt x="517" y="390"/>
                    <a:pt x="519" y="389"/>
                    <a:pt x="522" y="389"/>
                  </a:cubicBezTo>
                  <a:cubicBezTo>
                    <a:pt x="524" y="389"/>
                    <a:pt x="527" y="389"/>
                    <a:pt x="527" y="390"/>
                  </a:cubicBezTo>
                  <a:cubicBezTo>
                    <a:pt x="527" y="390"/>
                    <a:pt x="525" y="391"/>
                    <a:pt x="522" y="391"/>
                  </a:cubicBezTo>
                  <a:close/>
                  <a:moveTo>
                    <a:pt x="339" y="633"/>
                  </a:moveTo>
                  <a:cubicBezTo>
                    <a:pt x="333" y="635"/>
                    <a:pt x="333" y="635"/>
                    <a:pt x="333" y="635"/>
                  </a:cubicBezTo>
                  <a:cubicBezTo>
                    <a:pt x="333" y="634"/>
                    <a:pt x="333" y="634"/>
                    <a:pt x="333" y="634"/>
                  </a:cubicBezTo>
                  <a:cubicBezTo>
                    <a:pt x="339" y="633"/>
                    <a:pt x="339" y="633"/>
                    <a:pt x="339" y="633"/>
                  </a:cubicBezTo>
                  <a:cubicBezTo>
                    <a:pt x="333" y="628"/>
                    <a:pt x="333" y="628"/>
                    <a:pt x="333" y="628"/>
                  </a:cubicBezTo>
                  <a:cubicBezTo>
                    <a:pt x="333" y="628"/>
                    <a:pt x="333" y="628"/>
                    <a:pt x="332" y="628"/>
                  </a:cubicBezTo>
                  <a:cubicBezTo>
                    <a:pt x="332" y="627"/>
                    <a:pt x="332" y="627"/>
                    <a:pt x="332" y="627"/>
                  </a:cubicBezTo>
                  <a:cubicBezTo>
                    <a:pt x="333" y="626"/>
                    <a:pt x="333" y="626"/>
                    <a:pt x="333" y="627"/>
                  </a:cubicBezTo>
                  <a:cubicBezTo>
                    <a:pt x="334" y="627"/>
                    <a:pt x="334" y="627"/>
                    <a:pt x="334" y="628"/>
                  </a:cubicBezTo>
                  <a:cubicBezTo>
                    <a:pt x="340" y="633"/>
                    <a:pt x="340" y="633"/>
                    <a:pt x="340" y="633"/>
                  </a:cubicBezTo>
                  <a:cubicBezTo>
                    <a:pt x="338" y="627"/>
                    <a:pt x="338" y="627"/>
                    <a:pt x="338" y="627"/>
                  </a:cubicBezTo>
                  <a:cubicBezTo>
                    <a:pt x="338" y="627"/>
                    <a:pt x="338" y="627"/>
                    <a:pt x="338" y="627"/>
                  </a:cubicBezTo>
                  <a:cubicBezTo>
                    <a:pt x="340" y="633"/>
                    <a:pt x="340" y="633"/>
                    <a:pt x="340" y="633"/>
                  </a:cubicBezTo>
                  <a:cubicBezTo>
                    <a:pt x="340" y="633"/>
                    <a:pt x="340" y="633"/>
                    <a:pt x="340" y="633"/>
                  </a:cubicBezTo>
                  <a:cubicBezTo>
                    <a:pt x="340" y="633"/>
                    <a:pt x="340" y="633"/>
                    <a:pt x="340" y="633"/>
                  </a:cubicBezTo>
                  <a:cubicBezTo>
                    <a:pt x="342" y="625"/>
                    <a:pt x="342" y="625"/>
                    <a:pt x="342" y="625"/>
                  </a:cubicBezTo>
                  <a:cubicBezTo>
                    <a:pt x="342" y="625"/>
                    <a:pt x="342" y="625"/>
                    <a:pt x="342" y="625"/>
                  </a:cubicBezTo>
                  <a:cubicBezTo>
                    <a:pt x="342" y="624"/>
                    <a:pt x="342" y="624"/>
                    <a:pt x="343" y="624"/>
                  </a:cubicBezTo>
                  <a:cubicBezTo>
                    <a:pt x="343" y="624"/>
                    <a:pt x="344" y="625"/>
                    <a:pt x="343" y="625"/>
                  </a:cubicBezTo>
                  <a:cubicBezTo>
                    <a:pt x="343" y="625"/>
                    <a:pt x="343" y="626"/>
                    <a:pt x="343" y="626"/>
                  </a:cubicBezTo>
                  <a:cubicBezTo>
                    <a:pt x="340" y="633"/>
                    <a:pt x="340" y="633"/>
                    <a:pt x="340" y="633"/>
                  </a:cubicBezTo>
                  <a:cubicBezTo>
                    <a:pt x="345" y="629"/>
                    <a:pt x="345" y="629"/>
                    <a:pt x="345" y="629"/>
                  </a:cubicBezTo>
                  <a:cubicBezTo>
                    <a:pt x="345" y="629"/>
                    <a:pt x="345" y="629"/>
                    <a:pt x="345" y="629"/>
                  </a:cubicBezTo>
                  <a:cubicBezTo>
                    <a:pt x="341" y="633"/>
                    <a:pt x="341" y="633"/>
                    <a:pt x="341" y="633"/>
                  </a:cubicBezTo>
                  <a:cubicBezTo>
                    <a:pt x="348" y="632"/>
                    <a:pt x="348" y="632"/>
                    <a:pt x="348" y="632"/>
                  </a:cubicBezTo>
                  <a:cubicBezTo>
                    <a:pt x="348" y="632"/>
                    <a:pt x="348" y="632"/>
                    <a:pt x="349" y="632"/>
                  </a:cubicBezTo>
                  <a:cubicBezTo>
                    <a:pt x="349" y="632"/>
                    <a:pt x="350" y="632"/>
                    <a:pt x="350" y="632"/>
                  </a:cubicBezTo>
                  <a:cubicBezTo>
                    <a:pt x="350" y="633"/>
                    <a:pt x="350" y="633"/>
                    <a:pt x="349" y="633"/>
                  </a:cubicBezTo>
                  <a:cubicBezTo>
                    <a:pt x="349" y="633"/>
                    <a:pt x="348" y="633"/>
                    <a:pt x="348" y="633"/>
                  </a:cubicBezTo>
                  <a:cubicBezTo>
                    <a:pt x="341" y="634"/>
                    <a:pt x="341" y="634"/>
                    <a:pt x="341" y="634"/>
                  </a:cubicBezTo>
                  <a:cubicBezTo>
                    <a:pt x="346" y="638"/>
                    <a:pt x="346" y="638"/>
                    <a:pt x="346" y="638"/>
                  </a:cubicBezTo>
                  <a:cubicBezTo>
                    <a:pt x="345" y="638"/>
                    <a:pt x="345" y="638"/>
                    <a:pt x="345" y="638"/>
                  </a:cubicBezTo>
                  <a:cubicBezTo>
                    <a:pt x="340" y="634"/>
                    <a:pt x="340" y="634"/>
                    <a:pt x="340" y="634"/>
                  </a:cubicBezTo>
                  <a:cubicBezTo>
                    <a:pt x="344" y="641"/>
                    <a:pt x="344" y="641"/>
                    <a:pt x="344" y="641"/>
                  </a:cubicBezTo>
                  <a:cubicBezTo>
                    <a:pt x="344" y="641"/>
                    <a:pt x="344" y="641"/>
                    <a:pt x="344" y="641"/>
                  </a:cubicBezTo>
                  <a:cubicBezTo>
                    <a:pt x="345" y="641"/>
                    <a:pt x="345" y="642"/>
                    <a:pt x="344" y="642"/>
                  </a:cubicBezTo>
                  <a:cubicBezTo>
                    <a:pt x="344" y="642"/>
                    <a:pt x="344" y="642"/>
                    <a:pt x="343" y="642"/>
                  </a:cubicBezTo>
                  <a:cubicBezTo>
                    <a:pt x="343" y="642"/>
                    <a:pt x="343" y="641"/>
                    <a:pt x="343" y="641"/>
                  </a:cubicBezTo>
                  <a:cubicBezTo>
                    <a:pt x="343" y="641"/>
                    <a:pt x="343" y="641"/>
                    <a:pt x="343" y="641"/>
                  </a:cubicBezTo>
                  <a:cubicBezTo>
                    <a:pt x="340" y="634"/>
                    <a:pt x="340" y="634"/>
                    <a:pt x="340" y="634"/>
                  </a:cubicBezTo>
                  <a:cubicBezTo>
                    <a:pt x="338" y="638"/>
                    <a:pt x="338" y="638"/>
                    <a:pt x="338" y="638"/>
                  </a:cubicBezTo>
                  <a:cubicBezTo>
                    <a:pt x="338" y="638"/>
                    <a:pt x="338" y="638"/>
                    <a:pt x="338" y="638"/>
                  </a:cubicBezTo>
                  <a:cubicBezTo>
                    <a:pt x="340" y="634"/>
                    <a:pt x="340" y="634"/>
                    <a:pt x="340" y="634"/>
                  </a:cubicBezTo>
                  <a:cubicBezTo>
                    <a:pt x="333" y="638"/>
                    <a:pt x="333" y="638"/>
                    <a:pt x="333" y="638"/>
                  </a:cubicBezTo>
                  <a:cubicBezTo>
                    <a:pt x="333" y="638"/>
                    <a:pt x="333" y="638"/>
                    <a:pt x="333" y="638"/>
                  </a:cubicBezTo>
                  <a:cubicBezTo>
                    <a:pt x="333" y="638"/>
                    <a:pt x="332" y="639"/>
                    <a:pt x="332" y="639"/>
                  </a:cubicBezTo>
                  <a:cubicBezTo>
                    <a:pt x="332" y="639"/>
                    <a:pt x="331" y="638"/>
                    <a:pt x="331" y="638"/>
                  </a:cubicBezTo>
                  <a:cubicBezTo>
                    <a:pt x="331" y="637"/>
                    <a:pt x="331" y="637"/>
                    <a:pt x="332" y="637"/>
                  </a:cubicBezTo>
                  <a:cubicBezTo>
                    <a:pt x="332" y="637"/>
                    <a:pt x="332" y="637"/>
                    <a:pt x="332" y="637"/>
                  </a:cubicBezTo>
                  <a:cubicBezTo>
                    <a:pt x="339" y="633"/>
                    <a:pt x="339" y="633"/>
                    <a:pt x="339" y="633"/>
                  </a:cubicBezTo>
                  <a:close/>
                  <a:moveTo>
                    <a:pt x="386" y="576"/>
                  </a:moveTo>
                  <a:cubicBezTo>
                    <a:pt x="387" y="576"/>
                    <a:pt x="387" y="576"/>
                    <a:pt x="387" y="576"/>
                  </a:cubicBezTo>
                  <a:cubicBezTo>
                    <a:pt x="399" y="580"/>
                    <a:pt x="399" y="580"/>
                    <a:pt x="399" y="580"/>
                  </a:cubicBezTo>
                  <a:cubicBezTo>
                    <a:pt x="389" y="568"/>
                    <a:pt x="389" y="568"/>
                    <a:pt x="389" y="568"/>
                  </a:cubicBezTo>
                  <a:cubicBezTo>
                    <a:pt x="388" y="568"/>
                    <a:pt x="387" y="568"/>
                    <a:pt x="387" y="568"/>
                  </a:cubicBezTo>
                  <a:cubicBezTo>
                    <a:pt x="386" y="567"/>
                    <a:pt x="386" y="566"/>
                    <a:pt x="387" y="565"/>
                  </a:cubicBezTo>
                  <a:cubicBezTo>
                    <a:pt x="387" y="565"/>
                    <a:pt x="388" y="565"/>
                    <a:pt x="389" y="565"/>
                  </a:cubicBezTo>
                  <a:cubicBezTo>
                    <a:pt x="389" y="566"/>
                    <a:pt x="389" y="567"/>
                    <a:pt x="389" y="567"/>
                  </a:cubicBezTo>
                  <a:cubicBezTo>
                    <a:pt x="400" y="580"/>
                    <a:pt x="400" y="580"/>
                    <a:pt x="400" y="580"/>
                  </a:cubicBezTo>
                  <a:cubicBezTo>
                    <a:pt x="401" y="566"/>
                    <a:pt x="401" y="566"/>
                    <a:pt x="401" y="566"/>
                  </a:cubicBezTo>
                  <a:cubicBezTo>
                    <a:pt x="401" y="566"/>
                    <a:pt x="401" y="566"/>
                    <a:pt x="401" y="566"/>
                  </a:cubicBezTo>
                  <a:cubicBezTo>
                    <a:pt x="400" y="580"/>
                    <a:pt x="400" y="580"/>
                    <a:pt x="400" y="580"/>
                  </a:cubicBezTo>
                  <a:cubicBezTo>
                    <a:pt x="409" y="566"/>
                    <a:pt x="409" y="566"/>
                    <a:pt x="409" y="566"/>
                  </a:cubicBezTo>
                  <a:cubicBezTo>
                    <a:pt x="408" y="566"/>
                    <a:pt x="408" y="565"/>
                    <a:pt x="408" y="564"/>
                  </a:cubicBezTo>
                  <a:cubicBezTo>
                    <a:pt x="408" y="563"/>
                    <a:pt x="409" y="563"/>
                    <a:pt x="410" y="563"/>
                  </a:cubicBezTo>
                  <a:cubicBezTo>
                    <a:pt x="411" y="563"/>
                    <a:pt x="411" y="564"/>
                    <a:pt x="411" y="565"/>
                  </a:cubicBezTo>
                  <a:cubicBezTo>
                    <a:pt x="411" y="566"/>
                    <a:pt x="410" y="567"/>
                    <a:pt x="409" y="566"/>
                  </a:cubicBezTo>
                  <a:cubicBezTo>
                    <a:pt x="409" y="566"/>
                    <a:pt x="409" y="566"/>
                    <a:pt x="409" y="566"/>
                  </a:cubicBezTo>
                  <a:cubicBezTo>
                    <a:pt x="401" y="581"/>
                    <a:pt x="401" y="581"/>
                    <a:pt x="401" y="581"/>
                  </a:cubicBezTo>
                  <a:cubicBezTo>
                    <a:pt x="412" y="578"/>
                    <a:pt x="412" y="578"/>
                    <a:pt x="412" y="578"/>
                  </a:cubicBezTo>
                  <a:cubicBezTo>
                    <a:pt x="412" y="578"/>
                    <a:pt x="412" y="578"/>
                    <a:pt x="412" y="578"/>
                  </a:cubicBezTo>
                  <a:cubicBezTo>
                    <a:pt x="401" y="581"/>
                    <a:pt x="401" y="581"/>
                    <a:pt x="401" y="581"/>
                  </a:cubicBezTo>
                  <a:cubicBezTo>
                    <a:pt x="416" y="588"/>
                    <a:pt x="416" y="588"/>
                    <a:pt x="416" y="588"/>
                  </a:cubicBezTo>
                  <a:cubicBezTo>
                    <a:pt x="416" y="588"/>
                    <a:pt x="416" y="588"/>
                    <a:pt x="416" y="588"/>
                  </a:cubicBezTo>
                  <a:cubicBezTo>
                    <a:pt x="416" y="588"/>
                    <a:pt x="417" y="588"/>
                    <a:pt x="418" y="588"/>
                  </a:cubicBezTo>
                  <a:cubicBezTo>
                    <a:pt x="419" y="589"/>
                    <a:pt x="419" y="590"/>
                    <a:pt x="418" y="591"/>
                  </a:cubicBezTo>
                  <a:cubicBezTo>
                    <a:pt x="417" y="591"/>
                    <a:pt x="416" y="591"/>
                    <a:pt x="416" y="591"/>
                  </a:cubicBezTo>
                  <a:cubicBezTo>
                    <a:pt x="415" y="590"/>
                    <a:pt x="415" y="590"/>
                    <a:pt x="415" y="589"/>
                  </a:cubicBezTo>
                  <a:cubicBezTo>
                    <a:pt x="401" y="582"/>
                    <a:pt x="401" y="582"/>
                    <a:pt x="401" y="582"/>
                  </a:cubicBezTo>
                  <a:cubicBezTo>
                    <a:pt x="401" y="582"/>
                    <a:pt x="401" y="582"/>
                    <a:pt x="401" y="582"/>
                  </a:cubicBezTo>
                  <a:cubicBezTo>
                    <a:pt x="410" y="592"/>
                    <a:pt x="410" y="592"/>
                    <a:pt x="410" y="592"/>
                  </a:cubicBezTo>
                  <a:cubicBezTo>
                    <a:pt x="410" y="592"/>
                    <a:pt x="410" y="592"/>
                    <a:pt x="410" y="592"/>
                  </a:cubicBezTo>
                  <a:cubicBezTo>
                    <a:pt x="400" y="582"/>
                    <a:pt x="400" y="582"/>
                    <a:pt x="400" y="582"/>
                  </a:cubicBezTo>
                  <a:cubicBezTo>
                    <a:pt x="398" y="599"/>
                    <a:pt x="398" y="599"/>
                    <a:pt x="398" y="599"/>
                  </a:cubicBezTo>
                  <a:cubicBezTo>
                    <a:pt x="399" y="599"/>
                    <a:pt x="399" y="600"/>
                    <a:pt x="399" y="600"/>
                  </a:cubicBezTo>
                  <a:cubicBezTo>
                    <a:pt x="399" y="601"/>
                    <a:pt x="398" y="602"/>
                    <a:pt x="397" y="602"/>
                  </a:cubicBezTo>
                  <a:cubicBezTo>
                    <a:pt x="396" y="601"/>
                    <a:pt x="396" y="601"/>
                    <a:pt x="396" y="600"/>
                  </a:cubicBezTo>
                  <a:cubicBezTo>
                    <a:pt x="396" y="599"/>
                    <a:pt x="397" y="598"/>
                    <a:pt x="397" y="598"/>
                  </a:cubicBezTo>
                  <a:cubicBezTo>
                    <a:pt x="400" y="582"/>
                    <a:pt x="400" y="582"/>
                    <a:pt x="400" y="582"/>
                  </a:cubicBezTo>
                  <a:cubicBezTo>
                    <a:pt x="391" y="591"/>
                    <a:pt x="391" y="591"/>
                    <a:pt x="391" y="591"/>
                  </a:cubicBezTo>
                  <a:cubicBezTo>
                    <a:pt x="391" y="591"/>
                    <a:pt x="391" y="591"/>
                    <a:pt x="391" y="591"/>
                  </a:cubicBezTo>
                  <a:cubicBezTo>
                    <a:pt x="399" y="581"/>
                    <a:pt x="399" y="581"/>
                    <a:pt x="399" y="581"/>
                  </a:cubicBezTo>
                  <a:cubicBezTo>
                    <a:pt x="399" y="582"/>
                    <a:pt x="399" y="582"/>
                    <a:pt x="399" y="582"/>
                  </a:cubicBezTo>
                  <a:cubicBezTo>
                    <a:pt x="399" y="582"/>
                    <a:pt x="399" y="582"/>
                    <a:pt x="399" y="582"/>
                  </a:cubicBezTo>
                  <a:cubicBezTo>
                    <a:pt x="384" y="586"/>
                    <a:pt x="384" y="586"/>
                    <a:pt x="384" y="586"/>
                  </a:cubicBezTo>
                  <a:cubicBezTo>
                    <a:pt x="384" y="587"/>
                    <a:pt x="383" y="588"/>
                    <a:pt x="383" y="588"/>
                  </a:cubicBezTo>
                  <a:cubicBezTo>
                    <a:pt x="382" y="588"/>
                    <a:pt x="381" y="587"/>
                    <a:pt x="381" y="587"/>
                  </a:cubicBezTo>
                  <a:cubicBezTo>
                    <a:pt x="380" y="586"/>
                    <a:pt x="381" y="585"/>
                    <a:pt x="382" y="584"/>
                  </a:cubicBezTo>
                  <a:cubicBezTo>
                    <a:pt x="382" y="584"/>
                    <a:pt x="383" y="585"/>
                    <a:pt x="383" y="585"/>
                  </a:cubicBezTo>
                  <a:cubicBezTo>
                    <a:pt x="399" y="581"/>
                    <a:pt x="399" y="581"/>
                    <a:pt x="399" y="581"/>
                  </a:cubicBezTo>
                  <a:lnTo>
                    <a:pt x="386" y="576"/>
                  </a:lnTo>
                  <a:close/>
                  <a:moveTo>
                    <a:pt x="1046" y="1750"/>
                  </a:moveTo>
                  <a:cubicBezTo>
                    <a:pt x="1046" y="1750"/>
                    <a:pt x="1046" y="1750"/>
                    <a:pt x="1046" y="1750"/>
                  </a:cubicBezTo>
                  <a:cubicBezTo>
                    <a:pt x="1043" y="1745"/>
                    <a:pt x="1043" y="1745"/>
                    <a:pt x="1043" y="1745"/>
                  </a:cubicBezTo>
                  <a:cubicBezTo>
                    <a:pt x="1043" y="1745"/>
                    <a:pt x="1043" y="1745"/>
                    <a:pt x="1043" y="1745"/>
                  </a:cubicBezTo>
                  <a:cubicBezTo>
                    <a:pt x="1043" y="1745"/>
                    <a:pt x="1043" y="1745"/>
                    <a:pt x="1043" y="1745"/>
                  </a:cubicBezTo>
                  <a:cubicBezTo>
                    <a:pt x="1043" y="1752"/>
                    <a:pt x="1043" y="1752"/>
                    <a:pt x="1043" y="1752"/>
                  </a:cubicBezTo>
                  <a:cubicBezTo>
                    <a:pt x="1043" y="1752"/>
                    <a:pt x="1043" y="1752"/>
                    <a:pt x="1043" y="1752"/>
                  </a:cubicBezTo>
                  <a:cubicBezTo>
                    <a:pt x="1043" y="1753"/>
                    <a:pt x="1043" y="1753"/>
                    <a:pt x="1043" y="1753"/>
                  </a:cubicBezTo>
                  <a:cubicBezTo>
                    <a:pt x="1042" y="1753"/>
                    <a:pt x="1042" y="1752"/>
                    <a:pt x="1042" y="1752"/>
                  </a:cubicBezTo>
                  <a:cubicBezTo>
                    <a:pt x="1042" y="1752"/>
                    <a:pt x="1042" y="1752"/>
                    <a:pt x="1042" y="1752"/>
                  </a:cubicBezTo>
                  <a:cubicBezTo>
                    <a:pt x="1043" y="1745"/>
                    <a:pt x="1043" y="1745"/>
                    <a:pt x="1043" y="1745"/>
                  </a:cubicBezTo>
                  <a:cubicBezTo>
                    <a:pt x="1040" y="1749"/>
                    <a:pt x="1040" y="1749"/>
                    <a:pt x="1040" y="1749"/>
                  </a:cubicBezTo>
                  <a:cubicBezTo>
                    <a:pt x="1040" y="1749"/>
                    <a:pt x="1040" y="1749"/>
                    <a:pt x="1040" y="1749"/>
                  </a:cubicBezTo>
                  <a:cubicBezTo>
                    <a:pt x="1043" y="1745"/>
                    <a:pt x="1043" y="1745"/>
                    <a:pt x="1043" y="1745"/>
                  </a:cubicBezTo>
                  <a:cubicBezTo>
                    <a:pt x="1037" y="1747"/>
                    <a:pt x="1037" y="1747"/>
                    <a:pt x="1037" y="1747"/>
                  </a:cubicBezTo>
                  <a:cubicBezTo>
                    <a:pt x="1037" y="1748"/>
                    <a:pt x="1037" y="1748"/>
                    <a:pt x="1036" y="1748"/>
                  </a:cubicBezTo>
                  <a:cubicBezTo>
                    <a:pt x="1036" y="1748"/>
                    <a:pt x="1036" y="1748"/>
                    <a:pt x="1036" y="1748"/>
                  </a:cubicBezTo>
                  <a:cubicBezTo>
                    <a:pt x="1035" y="1747"/>
                    <a:pt x="1036" y="1747"/>
                    <a:pt x="1036" y="1747"/>
                  </a:cubicBezTo>
                  <a:cubicBezTo>
                    <a:pt x="1036" y="1747"/>
                    <a:pt x="1037" y="1747"/>
                    <a:pt x="1037" y="1747"/>
                  </a:cubicBezTo>
                  <a:cubicBezTo>
                    <a:pt x="1043" y="1745"/>
                    <a:pt x="1043" y="1745"/>
                    <a:pt x="1043" y="1745"/>
                  </a:cubicBezTo>
                  <a:cubicBezTo>
                    <a:pt x="1038" y="1743"/>
                    <a:pt x="1038" y="1743"/>
                    <a:pt x="1038" y="1743"/>
                  </a:cubicBezTo>
                  <a:cubicBezTo>
                    <a:pt x="1038" y="1742"/>
                    <a:pt x="1038" y="1742"/>
                    <a:pt x="1038" y="1742"/>
                  </a:cubicBezTo>
                  <a:cubicBezTo>
                    <a:pt x="1043" y="1745"/>
                    <a:pt x="1043" y="1745"/>
                    <a:pt x="1043" y="1745"/>
                  </a:cubicBezTo>
                  <a:cubicBezTo>
                    <a:pt x="1039" y="1740"/>
                    <a:pt x="1039" y="1740"/>
                    <a:pt x="1039" y="1740"/>
                  </a:cubicBezTo>
                  <a:cubicBezTo>
                    <a:pt x="1039" y="1740"/>
                    <a:pt x="1038" y="1740"/>
                    <a:pt x="1038" y="1740"/>
                  </a:cubicBezTo>
                  <a:cubicBezTo>
                    <a:pt x="1038" y="1740"/>
                    <a:pt x="1038" y="1739"/>
                    <a:pt x="1038" y="1739"/>
                  </a:cubicBezTo>
                  <a:cubicBezTo>
                    <a:pt x="1038" y="1739"/>
                    <a:pt x="1039" y="1738"/>
                    <a:pt x="1039" y="1739"/>
                  </a:cubicBezTo>
                  <a:cubicBezTo>
                    <a:pt x="1039" y="1739"/>
                    <a:pt x="1039" y="1739"/>
                    <a:pt x="1039" y="1739"/>
                  </a:cubicBezTo>
                  <a:cubicBezTo>
                    <a:pt x="1039" y="1740"/>
                    <a:pt x="1039" y="1740"/>
                    <a:pt x="1039" y="1740"/>
                  </a:cubicBezTo>
                  <a:cubicBezTo>
                    <a:pt x="1043" y="1745"/>
                    <a:pt x="1043" y="1745"/>
                    <a:pt x="1043" y="1745"/>
                  </a:cubicBezTo>
                  <a:cubicBezTo>
                    <a:pt x="1044" y="1740"/>
                    <a:pt x="1044" y="1740"/>
                    <a:pt x="1044" y="1740"/>
                  </a:cubicBezTo>
                  <a:cubicBezTo>
                    <a:pt x="1044" y="1740"/>
                    <a:pt x="1044" y="1740"/>
                    <a:pt x="1044" y="1740"/>
                  </a:cubicBezTo>
                  <a:cubicBezTo>
                    <a:pt x="1043" y="1745"/>
                    <a:pt x="1043" y="1745"/>
                    <a:pt x="1043" y="1745"/>
                  </a:cubicBezTo>
                  <a:cubicBezTo>
                    <a:pt x="1048" y="1740"/>
                    <a:pt x="1048" y="1740"/>
                    <a:pt x="1048" y="1740"/>
                  </a:cubicBezTo>
                  <a:cubicBezTo>
                    <a:pt x="1048" y="1740"/>
                    <a:pt x="1048" y="1740"/>
                    <a:pt x="1048" y="1740"/>
                  </a:cubicBezTo>
                  <a:cubicBezTo>
                    <a:pt x="1048" y="1740"/>
                    <a:pt x="1048" y="1740"/>
                    <a:pt x="1048" y="1739"/>
                  </a:cubicBezTo>
                  <a:cubicBezTo>
                    <a:pt x="1049" y="1739"/>
                    <a:pt x="1049" y="1739"/>
                    <a:pt x="1049" y="1740"/>
                  </a:cubicBezTo>
                  <a:cubicBezTo>
                    <a:pt x="1049" y="1740"/>
                    <a:pt x="1049" y="1740"/>
                    <a:pt x="1049" y="1741"/>
                  </a:cubicBezTo>
                  <a:cubicBezTo>
                    <a:pt x="1049" y="1741"/>
                    <a:pt x="1048" y="1741"/>
                    <a:pt x="1048" y="1740"/>
                  </a:cubicBezTo>
                  <a:cubicBezTo>
                    <a:pt x="1044" y="1745"/>
                    <a:pt x="1044" y="1745"/>
                    <a:pt x="1044" y="1745"/>
                  </a:cubicBezTo>
                  <a:cubicBezTo>
                    <a:pt x="1044" y="1745"/>
                    <a:pt x="1044" y="1745"/>
                    <a:pt x="1044" y="1745"/>
                  </a:cubicBezTo>
                  <a:cubicBezTo>
                    <a:pt x="1049" y="1743"/>
                    <a:pt x="1049" y="1743"/>
                    <a:pt x="1049" y="1743"/>
                  </a:cubicBezTo>
                  <a:cubicBezTo>
                    <a:pt x="1049" y="1743"/>
                    <a:pt x="1049" y="1743"/>
                    <a:pt x="1049" y="1743"/>
                  </a:cubicBezTo>
                  <a:cubicBezTo>
                    <a:pt x="1044" y="1745"/>
                    <a:pt x="1044" y="1745"/>
                    <a:pt x="1044" y="1745"/>
                  </a:cubicBezTo>
                  <a:cubicBezTo>
                    <a:pt x="1049" y="1748"/>
                    <a:pt x="1049" y="1748"/>
                    <a:pt x="1049" y="1748"/>
                  </a:cubicBezTo>
                  <a:cubicBezTo>
                    <a:pt x="1050" y="1748"/>
                    <a:pt x="1050" y="1748"/>
                    <a:pt x="1050" y="1748"/>
                  </a:cubicBezTo>
                  <a:cubicBezTo>
                    <a:pt x="1050" y="1748"/>
                    <a:pt x="1051" y="1749"/>
                    <a:pt x="1050" y="1749"/>
                  </a:cubicBezTo>
                  <a:cubicBezTo>
                    <a:pt x="1050" y="1749"/>
                    <a:pt x="1050" y="1749"/>
                    <a:pt x="1049" y="1749"/>
                  </a:cubicBezTo>
                  <a:cubicBezTo>
                    <a:pt x="1049" y="1749"/>
                    <a:pt x="1049" y="1749"/>
                    <a:pt x="1049" y="1748"/>
                  </a:cubicBezTo>
                  <a:cubicBezTo>
                    <a:pt x="1043" y="1745"/>
                    <a:pt x="1043" y="1745"/>
                    <a:pt x="1043" y="1745"/>
                  </a:cubicBezTo>
                  <a:lnTo>
                    <a:pt x="1046" y="1750"/>
                  </a:lnTo>
                  <a:close/>
                  <a:moveTo>
                    <a:pt x="1450" y="1565"/>
                  </a:moveTo>
                  <a:cubicBezTo>
                    <a:pt x="1449" y="1565"/>
                    <a:pt x="1447" y="1565"/>
                    <a:pt x="1444" y="1565"/>
                  </a:cubicBezTo>
                  <a:cubicBezTo>
                    <a:pt x="1442" y="1565"/>
                    <a:pt x="1439" y="1564"/>
                    <a:pt x="1439" y="1564"/>
                  </a:cubicBezTo>
                  <a:cubicBezTo>
                    <a:pt x="1439" y="1564"/>
                    <a:pt x="1442" y="1563"/>
                    <a:pt x="1445" y="1563"/>
                  </a:cubicBezTo>
                  <a:cubicBezTo>
                    <a:pt x="1447" y="1564"/>
                    <a:pt x="1450" y="1564"/>
                    <a:pt x="1450" y="1565"/>
                  </a:cubicBezTo>
                  <a:close/>
                  <a:moveTo>
                    <a:pt x="1452" y="1563"/>
                  </a:moveTo>
                  <a:cubicBezTo>
                    <a:pt x="1452" y="1563"/>
                    <a:pt x="1452" y="1561"/>
                    <a:pt x="1452" y="1558"/>
                  </a:cubicBezTo>
                  <a:cubicBezTo>
                    <a:pt x="1452" y="1555"/>
                    <a:pt x="1453" y="1553"/>
                    <a:pt x="1453" y="1553"/>
                  </a:cubicBezTo>
                  <a:cubicBezTo>
                    <a:pt x="1453" y="1553"/>
                    <a:pt x="1454" y="1555"/>
                    <a:pt x="1454" y="1558"/>
                  </a:cubicBezTo>
                  <a:cubicBezTo>
                    <a:pt x="1453" y="1561"/>
                    <a:pt x="1453" y="1563"/>
                    <a:pt x="1452" y="1563"/>
                  </a:cubicBezTo>
                  <a:close/>
                  <a:moveTo>
                    <a:pt x="1452" y="1566"/>
                  </a:moveTo>
                  <a:cubicBezTo>
                    <a:pt x="1451" y="1566"/>
                    <a:pt x="1451" y="1565"/>
                    <a:pt x="1452" y="1565"/>
                  </a:cubicBezTo>
                  <a:cubicBezTo>
                    <a:pt x="1452" y="1564"/>
                    <a:pt x="1453" y="1564"/>
                    <a:pt x="1453" y="1565"/>
                  </a:cubicBezTo>
                  <a:cubicBezTo>
                    <a:pt x="1453" y="1565"/>
                    <a:pt x="1453" y="1566"/>
                    <a:pt x="1453" y="1566"/>
                  </a:cubicBezTo>
                  <a:cubicBezTo>
                    <a:pt x="1453" y="1566"/>
                    <a:pt x="1452" y="1566"/>
                    <a:pt x="1452" y="1566"/>
                  </a:cubicBezTo>
                  <a:close/>
                  <a:moveTo>
                    <a:pt x="1453" y="1568"/>
                  </a:moveTo>
                  <a:cubicBezTo>
                    <a:pt x="1453" y="1568"/>
                    <a:pt x="1454" y="1570"/>
                    <a:pt x="1454" y="1573"/>
                  </a:cubicBezTo>
                  <a:cubicBezTo>
                    <a:pt x="1454" y="1576"/>
                    <a:pt x="1453" y="1578"/>
                    <a:pt x="1453" y="1578"/>
                  </a:cubicBezTo>
                  <a:cubicBezTo>
                    <a:pt x="1453" y="1578"/>
                    <a:pt x="1452" y="1576"/>
                    <a:pt x="1452" y="1573"/>
                  </a:cubicBezTo>
                  <a:cubicBezTo>
                    <a:pt x="1452" y="1570"/>
                    <a:pt x="1452" y="1568"/>
                    <a:pt x="1453" y="1568"/>
                  </a:cubicBezTo>
                  <a:close/>
                  <a:moveTo>
                    <a:pt x="1458" y="1559"/>
                  </a:moveTo>
                  <a:cubicBezTo>
                    <a:pt x="1458" y="1559"/>
                    <a:pt x="1458" y="1558"/>
                    <a:pt x="1458" y="1558"/>
                  </a:cubicBezTo>
                  <a:cubicBezTo>
                    <a:pt x="1459" y="1559"/>
                    <a:pt x="1459" y="1559"/>
                    <a:pt x="1459" y="1559"/>
                  </a:cubicBezTo>
                  <a:cubicBezTo>
                    <a:pt x="1459" y="1559"/>
                    <a:pt x="1458" y="1559"/>
                    <a:pt x="1458" y="1559"/>
                  </a:cubicBezTo>
                  <a:close/>
                  <a:moveTo>
                    <a:pt x="1459" y="1564"/>
                  </a:moveTo>
                  <a:cubicBezTo>
                    <a:pt x="1462" y="1564"/>
                    <a:pt x="1465" y="1565"/>
                    <a:pt x="1465" y="1565"/>
                  </a:cubicBezTo>
                  <a:cubicBezTo>
                    <a:pt x="1465" y="1565"/>
                    <a:pt x="1462" y="1566"/>
                    <a:pt x="1459" y="1566"/>
                  </a:cubicBezTo>
                  <a:cubicBezTo>
                    <a:pt x="1457" y="1566"/>
                    <a:pt x="1454" y="1566"/>
                    <a:pt x="1454" y="1565"/>
                  </a:cubicBezTo>
                  <a:cubicBezTo>
                    <a:pt x="1454" y="1565"/>
                    <a:pt x="1457" y="1564"/>
                    <a:pt x="1459" y="1564"/>
                  </a:cubicBezTo>
                  <a:close/>
                  <a:moveTo>
                    <a:pt x="1642" y="1321"/>
                  </a:moveTo>
                  <a:cubicBezTo>
                    <a:pt x="1648" y="1320"/>
                    <a:pt x="1648" y="1320"/>
                    <a:pt x="1648" y="1320"/>
                  </a:cubicBezTo>
                  <a:cubicBezTo>
                    <a:pt x="1648" y="1320"/>
                    <a:pt x="1648" y="1320"/>
                    <a:pt x="1648" y="1320"/>
                  </a:cubicBezTo>
                  <a:cubicBezTo>
                    <a:pt x="1642" y="1322"/>
                    <a:pt x="1642" y="1322"/>
                    <a:pt x="1642" y="1322"/>
                  </a:cubicBezTo>
                  <a:cubicBezTo>
                    <a:pt x="1648" y="1327"/>
                    <a:pt x="1648" y="1327"/>
                    <a:pt x="1648" y="1327"/>
                  </a:cubicBezTo>
                  <a:cubicBezTo>
                    <a:pt x="1648" y="1327"/>
                    <a:pt x="1648" y="1327"/>
                    <a:pt x="1649" y="1327"/>
                  </a:cubicBezTo>
                  <a:cubicBezTo>
                    <a:pt x="1649" y="1327"/>
                    <a:pt x="1649" y="1328"/>
                    <a:pt x="1649" y="1328"/>
                  </a:cubicBezTo>
                  <a:cubicBezTo>
                    <a:pt x="1648" y="1328"/>
                    <a:pt x="1648" y="1328"/>
                    <a:pt x="1648" y="1328"/>
                  </a:cubicBezTo>
                  <a:cubicBezTo>
                    <a:pt x="1647" y="1328"/>
                    <a:pt x="1647" y="1327"/>
                    <a:pt x="1647" y="1327"/>
                  </a:cubicBezTo>
                  <a:cubicBezTo>
                    <a:pt x="1641" y="1322"/>
                    <a:pt x="1641" y="1322"/>
                    <a:pt x="1641" y="1322"/>
                  </a:cubicBezTo>
                  <a:cubicBezTo>
                    <a:pt x="1643" y="1328"/>
                    <a:pt x="1643" y="1328"/>
                    <a:pt x="1643" y="1328"/>
                  </a:cubicBezTo>
                  <a:cubicBezTo>
                    <a:pt x="1643" y="1328"/>
                    <a:pt x="1643" y="1328"/>
                    <a:pt x="1643" y="1328"/>
                  </a:cubicBezTo>
                  <a:cubicBezTo>
                    <a:pt x="1641" y="1322"/>
                    <a:pt x="1641" y="1322"/>
                    <a:pt x="1641" y="1322"/>
                  </a:cubicBezTo>
                  <a:cubicBezTo>
                    <a:pt x="1641" y="1322"/>
                    <a:pt x="1641" y="1322"/>
                    <a:pt x="1641" y="1322"/>
                  </a:cubicBezTo>
                  <a:cubicBezTo>
                    <a:pt x="1641" y="1322"/>
                    <a:pt x="1641" y="1322"/>
                    <a:pt x="1641" y="1322"/>
                  </a:cubicBezTo>
                  <a:cubicBezTo>
                    <a:pt x="1639" y="1329"/>
                    <a:pt x="1639" y="1329"/>
                    <a:pt x="1639" y="1329"/>
                  </a:cubicBezTo>
                  <a:cubicBezTo>
                    <a:pt x="1639" y="1329"/>
                    <a:pt x="1639" y="1330"/>
                    <a:pt x="1639" y="1330"/>
                  </a:cubicBezTo>
                  <a:cubicBezTo>
                    <a:pt x="1639" y="1331"/>
                    <a:pt x="1639" y="1331"/>
                    <a:pt x="1638" y="1331"/>
                  </a:cubicBezTo>
                  <a:cubicBezTo>
                    <a:pt x="1638" y="1331"/>
                    <a:pt x="1638" y="1330"/>
                    <a:pt x="1638" y="1330"/>
                  </a:cubicBezTo>
                  <a:cubicBezTo>
                    <a:pt x="1638" y="1329"/>
                    <a:pt x="1638" y="1329"/>
                    <a:pt x="1638" y="1329"/>
                  </a:cubicBezTo>
                  <a:cubicBezTo>
                    <a:pt x="1641" y="1322"/>
                    <a:pt x="1641" y="1322"/>
                    <a:pt x="1641" y="1322"/>
                  </a:cubicBezTo>
                  <a:cubicBezTo>
                    <a:pt x="1636" y="1326"/>
                    <a:pt x="1636" y="1326"/>
                    <a:pt x="1636" y="1326"/>
                  </a:cubicBezTo>
                  <a:cubicBezTo>
                    <a:pt x="1636" y="1325"/>
                    <a:pt x="1636" y="1325"/>
                    <a:pt x="1636" y="1325"/>
                  </a:cubicBezTo>
                  <a:cubicBezTo>
                    <a:pt x="1641" y="1322"/>
                    <a:pt x="1641" y="1322"/>
                    <a:pt x="1641" y="1322"/>
                  </a:cubicBezTo>
                  <a:cubicBezTo>
                    <a:pt x="1633" y="1322"/>
                    <a:pt x="1633" y="1322"/>
                    <a:pt x="1633" y="1322"/>
                  </a:cubicBezTo>
                  <a:cubicBezTo>
                    <a:pt x="1633" y="1323"/>
                    <a:pt x="1633" y="1323"/>
                    <a:pt x="1632" y="1323"/>
                  </a:cubicBezTo>
                  <a:cubicBezTo>
                    <a:pt x="1632" y="1323"/>
                    <a:pt x="1631" y="1323"/>
                    <a:pt x="1631" y="1322"/>
                  </a:cubicBezTo>
                  <a:cubicBezTo>
                    <a:pt x="1631" y="1322"/>
                    <a:pt x="1632" y="1322"/>
                    <a:pt x="1632" y="1322"/>
                  </a:cubicBezTo>
                  <a:cubicBezTo>
                    <a:pt x="1632" y="1322"/>
                    <a:pt x="1633" y="1322"/>
                    <a:pt x="1633" y="1322"/>
                  </a:cubicBezTo>
                  <a:cubicBezTo>
                    <a:pt x="1641" y="1321"/>
                    <a:pt x="1641" y="1321"/>
                    <a:pt x="1641" y="1321"/>
                  </a:cubicBezTo>
                  <a:cubicBezTo>
                    <a:pt x="1636" y="1317"/>
                    <a:pt x="1636" y="1317"/>
                    <a:pt x="1636" y="1317"/>
                  </a:cubicBezTo>
                  <a:cubicBezTo>
                    <a:pt x="1636" y="1317"/>
                    <a:pt x="1636" y="1317"/>
                    <a:pt x="1636" y="1317"/>
                  </a:cubicBezTo>
                  <a:cubicBezTo>
                    <a:pt x="1641" y="1321"/>
                    <a:pt x="1641" y="1321"/>
                    <a:pt x="1641" y="1321"/>
                  </a:cubicBezTo>
                  <a:cubicBezTo>
                    <a:pt x="1638" y="1314"/>
                    <a:pt x="1638" y="1314"/>
                    <a:pt x="1638" y="1314"/>
                  </a:cubicBezTo>
                  <a:cubicBezTo>
                    <a:pt x="1637" y="1314"/>
                    <a:pt x="1637" y="1314"/>
                    <a:pt x="1637" y="1314"/>
                  </a:cubicBezTo>
                  <a:cubicBezTo>
                    <a:pt x="1636" y="1313"/>
                    <a:pt x="1636" y="1313"/>
                    <a:pt x="1637" y="1313"/>
                  </a:cubicBezTo>
                  <a:cubicBezTo>
                    <a:pt x="1637" y="1312"/>
                    <a:pt x="1638" y="1312"/>
                    <a:pt x="1638" y="1313"/>
                  </a:cubicBezTo>
                  <a:cubicBezTo>
                    <a:pt x="1638" y="1313"/>
                    <a:pt x="1638" y="1313"/>
                    <a:pt x="1638" y="1314"/>
                  </a:cubicBezTo>
                  <a:cubicBezTo>
                    <a:pt x="1638" y="1314"/>
                    <a:pt x="1638" y="1314"/>
                    <a:pt x="1638" y="1314"/>
                  </a:cubicBezTo>
                  <a:cubicBezTo>
                    <a:pt x="1641" y="1321"/>
                    <a:pt x="1641" y="1321"/>
                    <a:pt x="1641" y="1321"/>
                  </a:cubicBezTo>
                  <a:cubicBezTo>
                    <a:pt x="1643" y="1317"/>
                    <a:pt x="1643" y="1317"/>
                    <a:pt x="1643" y="1317"/>
                  </a:cubicBezTo>
                  <a:cubicBezTo>
                    <a:pt x="1643" y="1317"/>
                    <a:pt x="1643" y="1317"/>
                    <a:pt x="1643" y="1317"/>
                  </a:cubicBezTo>
                  <a:cubicBezTo>
                    <a:pt x="1642" y="1321"/>
                    <a:pt x="1642" y="1321"/>
                    <a:pt x="1642" y="1321"/>
                  </a:cubicBezTo>
                  <a:cubicBezTo>
                    <a:pt x="1648" y="1317"/>
                    <a:pt x="1648" y="1317"/>
                    <a:pt x="1648" y="1317"/>
                  </a:cubicBezTo>
                  <a:cubicBezTo>
                    <a:pt x="1648" y="1317"/>
                    <a:pt x="1648" y="1317"/>
                    <a:pt x="1648" y="1317"/>
                  </a:cubicBezTo>
                  <a:cubicBezTo>
                    <a:pt x="1648" y="1317"/>
                    <a:pt x="1649" y="1316"/>
                    <a:pt x="1649" y="1316"/>
                  </a:cubicBezTo>
                  <a:cubicBezTo>
                    <a:pt x="1650" y="1316"/>
                    <a:pt x="1650" y="1316"/>
                    <a:pt x="1650" y="1317"/>
                  </a:cubicBezTo>
                  <a:cubicBezTo>
                    <a:pt x="1650" y="1317"/>
                    <a:pt x="1650" y="1318"/>
                    <a:pt x="1649" y="1318"/>
                  </a:cubicBezTo>
                  <a:cubicBezTo>
                    <a:pt x="1649" y="1318"/>
                    <a:pt x="1649" y="1318"/>
                    <a:pt x="1649" y="1317"/>
                  </a:cubicBezTo>
                  <a:cubicBezTo>
                    <a:pt x="1642" y="1321"/>
                    <a:pt x="1642" y="1321"/>
                    <a:pt x="1642" y="1321"/>
                  </a:cubicBezTo>
                  <a:close/>
                  <a:moveTo>
                    <a:pt x="1595" y="1378"/>
                  </a:moveTo>
                  <a:cubicBezTo>
                    <a:pt x="1595" y="1379"/>
                    <a:pt x="1595" y="1379"/>
                    <a:pt x="1595" y="1379"/>
                  </a:cubicBezTo>
                  <a:cubicBezTo>
                    <a:pt x="1582" y="1375"/>
                    <a:pt x="1582" y="1375"/>
                    <a:pt x="1582" y="1375"/>
                  </a:cubicBezTo>
                  <a:cubicBezTo>
                    <a:pt x="1592" y="1387"/>
                    <a:pt x="1592" y="1387"/>
                    <a:pt x="1592" y="1387"/>
                  </a:cubicBezTo>
                  <a:cubicBezTo>
                    <a:pt x="1593" y="1386"/>
                    <a:pt x="1594" y="1386"/>
                    <a:pt x="1595" y="1387"/>
                  </a:cubicBezTo>
                  <a:cubicBezTo>
                    <a:pt x="1595" y="1388"/>
                    <a:pt x="1595" y="1389"/>
                    <a:pt x="1594" y="1390"/>
                  </a:cubicBezTo>
                  <a:cubicBezTo>
                    <a:pt x="1594" y="1390"/>
                    <a:pt x="1593" y="1390"/>
                    <a:pt x="1592" y="1389"/>
                  </a:cubicBezTo>
                  <a:cubicBezTo>
                    <a:pt x="1592" y="1389"/>
                    <a:pt x="1592" y="1388"/>
                    <a:pt x="1592" y="1387"/>
                  </a:cubicBezTo>
                  <a:cubicBezTo>
                    <a:pt x="1582" y="1375"/>
                    <a:pt x="1582" y="1375"/>
                    <a:pt x="1582" y="1375"/>
                  </a:cubicBezTo>
                  <a:cubicBezTo>
                    <a:pt x="1580" y="1389"/>
                    <a:pt x="1580" y="1389"/>
                    <a:pt x="1580" y="1389"/>
                  </a:cubicBezTo>
                  <a:cubicBezTo>
                    <a:pt x="1580" y="1389"/>
                    <a:pt x="1580" y="1389"/>
                    <a:pt x="1580" y="1389"/>
                  </a:cubicBezTo>
                  <a:cubicBezTo>
                    <a:pt x="1581" y="1375"/>
                    <a:pt x="1581" y="1375"/>
                    <a:pt x="1581" y="1375"/>
                  </a:cubicBezTo>
                  <a:cubicBezTo>
                    <a:pt x="1573" y="1389"/>
                    <a:pt x="1573" y="1389"/>
                    <a:pt x="1573" y="1389"/>
                  </a:cubicBezTo>
                  <a:cubicBezTo>
                    <a:pt x="1573" y="1389"/>
                    <a:pt x="1573" y="1390"/>
                    <a:pt x="1573" y="1390"/>
                  </a:cubicBezTo>
                  <a:cubicBezTo>
                    <a:pt x="1573" y="1391"/>
                    <a:pt x="1572" y="1392"/>
                    <a:pt x="1571" y="1392"/>
                  </a:cubicBezTo>
                  <a:cubicBezTo>
                    <a:pt x="1570" y="1391"/>
                    <a:pt x="1570" y="1391"/>
                    <a:pt x="1570" y="1390"/>
                  </a:cubicBezTo>
                  <a:cubicBezTo>
                    <a:pt x="1570" y="1389"/>
                    <a:pt x="1571" y="1388"/>
                    <a:pt x="1572" y="1388"/>
                  </a:cubicBezTo>
                  <a:cubicBezTo>
                    <a:pt x="1572" y="1388"/>
                    <a:pt x="1572" y="1388"/>
                    <a:pt x="1572" y="1388"/>
                  </a:cubicBezTo>
                  <a:cubicBezTo>
                    <a:pt x="1581" y="1374"/>
                    <a:pt x="1581" y="1374"/>
                    <a:pt x="1581" y="1374"/>
                  </a:cubicBezTo>
                  <a:cubicBezTo>
                    <a:pt x="1569" y="1377"/>
                    <a:pt x="1569" y="1377"/>
                    <a:pt x="1569" y="1377"/>
                  </a:cubicBezTo>
                  <a:cubicBezTo>
                    <a:pt x="1569" y="1377"/>
                    <a:pt x="1569" y="1377"/>
                    <a:pt x="1569" y="1377"/>
                  </a:cubicBezTo>
                  <a:cubicBezTo>
                    <a:pt x="1580" y="1374"/>
                    <a:pt x="1580" y="1374"/>
                    <a:pt x="1580" y="1374"/>
                  </a:cubicBezTo>
                  <a:cubicBezTo>
                    <a:pt x="1566" y="1366"/>
                    <a:pt x="1566" y="1366"/>
                    <a:pt x="1566" y="1366"/>
                  </a:cubicBezTo>
                  <a:cubicBezTo>
                    <a:pt x="1566" y="1366"/>
                    <a:pt x="1566" y="1366"/>
                    <a:pt x="1565" y="1367"/>
                  </a:cubicBezTo>
                  <a:cubicBezTo>
                    <a:pt x="1565" y="1367"/>
                    <a:pt x="1564" y="1367"/>
                    <a:pt x="1563" y="1366"/>
                  </a:cubicBezTo>
                  <a:cubicBezTo>
                    <a:pt x="1563" y="1366"/>
                    <a:pt x="1563" y="1365"/>
                    <a:pt x="1563" y="1364"/>
                  </a:cubicBezTo>
                  <a:cubicBezTo>
                    <a:pt x="1564" y="1363"/>
                    <a:pt x="1565" y="1363"/>
                    <a:pt x="1566" y="1364"/>
                  </a:cubicBezTo>
                  <a:cubicBezTo>
                    <a:pt x="1566" y="1365"/>
                    <a:pt x="1566" y="1365"/>
                    <a:pt x="1566" y="1366"/>
                  </a:cubicBezTo>
                  <a:cubicBezTo>
                    <a:pt x="1581" y="1373"/>
                    <a:pt x="1581" y="1373"/>
                    <a:pt x="1581" y="1373"/>
                  </a:cubicBezTo>
                  <a:cubicBezTo>
                    <a:pt x="1581" y="1373"/>
                    <a:pt x="1581" y="1373"/>
                    <a:pt x="1581" y="1373"/>
                  </a:cubicBezTo>
                  <a:cubicBezTo>
                    <a:pt x="1571" y="1363"/>
                    <a:pt x="1571" y="1363"/>
                    <a:pt x="1571" y="1363"/>
                  </a:cubicBezTo>
                  <a:cubicBezTo>
                    <a:pt x="1571" y="1363"/>
                    <a:pt x="1571" y="1363"/>
                    <a:pt x="1571" y="1363"/>
                  </a:cubicBezTo>
                  <a:cubicBezTo>
                    <a:pt x="1581" y="1372"/>
                    <a:pt x="1581" y="1372"/>
                    <a:pt x="1581" y="1372"/>
                  </a:cubicBezTo>
                  <a:cubicBezTo>
                    <a:pt x="1583" y="1356"/>
                    <a:pt x="1583" y="1356"/>
                    <a:pt x="1583" y="1356"/>
                  </a:cubicBezTo>
                  <a:cubicBezTo>
                    <a:pt x="1582" y="1356"/>
                    <a:pt x="1582" y="1355"/>
                    <a:pt x="1582" y="1354"/>
                  </a:cubicBezTo>
                  <a:cubicBezTo>
                    <a:pt x="1582" y="1353"/>
                    <a:pt x="1583" y="1353"/>
                    <a:pt x="1584" y="1353"/>
                  </a:cubicBezTo>
                  <a:cubicBezTo>
                    <a:pt x="1585" y="1353"/>
                    <a:pt x="1585" y="1354"/>
                    <a:pt x="1585" y="1355"/>
                  </a:cubicBezTo>
                  <a:cubicBezTo>
                    <a:pt x="1585" y="1356"/>
                    <a:pt x="1584" y="1356"/>
                    <a:pt x="1584" y="1356"/>
                  </a:cubicBezTo>
                  <a:cubicBezTo>
                    <a:pt x="1581" y="1373"/>
                    <a:pt x="1581" y="1373"/>
                    <a:pt x="1581" y="1373"/>
                  </a:cubicBezTo>
                  <a:cubicBezTo>
                    <a:pt x="1590" y="1363"/>
                    <a:pt x="1590" y="1363"/>
                    <a:pt x="1590" y="1363"/>
                  </a:cubicBezTo>
                  <a:cubicBezTo>
                    <a:pt x="1591" y="1364"/>
                    <a:pt x="1591" y="1364"/>
                    <a:pt x="1591" y="1364"/>
                  </a:cubicBezTo>
                  <a:cubicBezTo>
                    <a:pt x="1582" y="1373"/>
                    <a:pt x="1582" y="1373"/>
                    <a:pt x="1582" y="1373"/>
                  </a:cubicBezTo>
                  <a:cubicBezTo>
                    <a:pt x="1582" y="1373"/>
                    <a:pt x="1582" y="1373"/>
                    <a:pt x="1582" y="1373"/>
                  </a:cubicBezTo>
                  <a:cubicBezTo>
                    <a:pt x="1582" y="1373"/>
                    <a:pt x="1582" y="1373"/>
                    <a:pt x="1582" y="1373"/>
                  </a:cubicBezTo>
                  <a:cubicBezTo>
                    <a:pt x="1597" y="1369"/>
                    <a:pt x="1597" y="1369"/>
                    <a:pt x="1597" y="1369"/>
                  </a:cubicBezTo>
                  <a:cubicBezTo>
                    <a:pt x="1597" y="1368"/>
                    <a:pt x="1598" y="1367"/>
                    <a:pt x="1599" y="1367"/>
                  </a:cubicBezTo>
                  <a:cubicBezTo>
                    <a:pt x="1599" y="1367"/>
                    <a:pt x="1600" y="1367"/>
                    <a:pt x="1601" y="1368"/>
                  </a:cubicBezTo>
                  <a:cubicBezTo>
                    <a:pt x="1601" y="1369"/>
                    <a:pt x="1600" y="1370"/>
                    <a:pt x="1599" y="1370"/>
                  </a:cubicBezTo>
                  <a:cubicBezTo>
                    <a:pt x="1599" y="1370"/>
                    <a:pt x="1598" y="1370"/>
                    <a:pt x="1598" y="1370"/>
                  </a:cubicBezTo>
                  <a:cubicBezTo>
                    <a:pt x="1582" y="1374"/>
                    <a:pt x="1582" y="1374"/>
                    <a:pt x="1582" y="1374"/>
                  </a:cubicBezTo>
                  <a:lnTo>
                    <a:pt x="1595" y="1378"/>
                  </a:lnTo>
                  <a:close/>
                  <a:moveTo>
                    <a:pt x="1758" y="1191"/>
                  </a:moveTo>
                  <a:cubicBezTo>
                    <a:pt x="1756" y="1197"/>
                    <a:pt x="1755" y="1203"/>
                    <a:pt x="1754" y="1209"/>
                  </a:cubicBezTo>
                  <a:cubicBezTo>
                    <a:pt x="1753" y="1209"/>
                    <a:pt x="1753" y="1210"/>
                    <a:pt x="1753" y="1211"/>
                  </a:cubicBezTo>
                  <a:cubicBezTo>
                    <a:pt x="1749" y="1217"/>
                    <a:pt x="1745" y="1224"/>
                    <a:pt x="1739" y="1229"/>
                  </a:cubicBezTo>
                  <a:cubicBezTo>
                    <a:pt x="1737" y="1231"/>
                    <a:pt x="1733" y="1233"/>
                    <a:pt x="1730" y="1235"/>
                  </a:cubicBezTo>
                  <a:cubicBezTo>
                    <a:pt x="1727" y="1236"/>
                    <a:pt x="1723" y="1237"/>
                    <a:pt x="1719" y="1238"/>
                  </a:cubicBezTo>
                  <a:cubicBezTo>
                    <a:pt x="1715" y="1238"/>
                    <a:pt x="1712" y="1240"/>
                    <a:pt x="1708" y="1240"/>
                  </a:cubicBezTo>
                  <a:cubicBezTo>
                    <a:pt x="1705" y="1242"/>
                    <a:pt x="1701" y="1243"/>
                    <a:pt x="1698" y="1245"/>
                  </a:cubicBezTo>
                  <a:cubicBezTo>
                    <a:pt x="1691" y="1250"/>
                    <a:pt x="1686" y="1255"/>
                    <a:pt x="1681" y="1261"/>
                  </a:cubicBezTo>
                  <a:cubicBezTo>
                    <a:pt x="1680" y="1262"/>
                    <a:pt x="1679" y="1264"/>
                    <a:pt x="1678" y="1265"/>
                  </a:cubicBezTo>
                  <a:cubicBezTo>
                    <a:pt x="1677" y="1264"/>
                    <a:pt x="1677" y="1264"/>
                    <a:pt x="1677" y="1264"/>
                  </a:cubicBezTo>
                  <a:cubicBezTo>
                    <a:pt x="1677" y="1265"/>
                    <a:pt x="1677" y="1265"/>
                    <a:pt x="1677" y="1265"/>
                  </a:cubicBezTo>
                  <a:cubicBezTo>
                    <a:pt x="1676" y="1266"/>
                    <a:pt x="1676" y="1266"/>
                    <a:pt x="1676" y="1266"/>
                  </a:cubicBezTo>
                  <a:cubicBezTo>
                    <a:pt x="1676" y="1266"/>
                    <a:pt x="1677" y="1265"/>
                    <a:pt x="1675" y="1266"/>
                  </a:cubicBezTo>
                  <a:cubicBezTo>
                    <a:pt x="1675" y="1266"/>
                    <a:pt x="1675" y="1266"/>
                    <a:pt x="1675" y="1266"/>
                  </a:cubicBezTo>
                  <a:cubicBezTo>
                    <a:pt x="1675" y="1266"/>
                    <a:pt x="1675" y="1266"/>
                    <a:pt x="1675" y="1266"/>
                  </a:cubicBezTo>
                  <a:cubicBezTo>
                    <a:pt x="1675" y="1266"/>
                    <a:pt x="1675" y="1266"/>
                    <a:pt x="1675" y="1266"/>
                  </a:cubicBezTo>
                  <a:cubicBezTo>
                    <a:pt x="1675" y="1266"/>
                    <a:pt x="1675" y="1266"/>
                    <a:pt x="1675" y="1266"/>
                  </a:cubicBezTo>
                  <a:cubicBezTo>
                    <a:pt x="1675" y="1267"/>
                    <a:pt x="1674" y="1267"/>
                    <a:pt x="1674" y="1267"/>
                  </a:cubicBezTo>
                  <a:cubicBezTo>
                    <a:pt x="1673" y="1267"/>
                    <a:pt x="1673" y="1268"/>
                    <a:pt x="1673" y="1268"/>
                  </a:cubicBezTo>
                  <a:cubicBezTo>
                    <a:pt x="1670" y="1268"/>
                    <a:pt x="1670" y="1268"/>
                    <a:pt x="1670" y="1268"/>
                  </a:cubicBezTo>
                  <a:cubicBezTo>
                    <a:pt x="1666" y="1269"/>
                    <a:pt x="1666" y="1269"/>
                    <a:pt x="1666" y="1269"/>
                  </a:cubicBezTo>
                  <a:cubicBezTo>
                    <a:pt x="1662" y="1271"/>
                    <a:pt x="1662" y="1271"/>
                    <a:pt x="1662" y="1271"/>
                  </a:cubicBezTo>
                  <a:cubicBezTo>
                    <a:pt x="1658" y="1272"/>
                    <a:pt x="1658" y="1272"/>
                    <a:pt x="1658" y="1272"/>
                  </a:cubicBezTo>
                  <a:cubicBezTo>
                    <a:pt x="1657" y="1273"/>
                    <a:pt x="1657" y="1273"/>
                    <a:pt x="1656" y="1273"/>
                  </a:cubicBezTo>
                  <a:cubicBezTo>
                    <a:pt x="1654" y="1274"/>
                    <a:pt x="1654" y="1274"/>
                    <a:pt x="1654" y="1274"/>
                  </a:cubicBezTo>
                  <a:cubicBezTo>
                    <a:pt x="1651" y="1275"/>
                    <a:pt x="1649" y="1277"/>
                    <a:pt x="1646" y="1278"/>
                  </a:cubicBezTo>
                  <a:cubicBezTo>
                    <a:pt x="1644" y="1280"/>
                    <a:pt x="1641" y="1281"/>
                    <a:pt x="1639" y="1283"/>
                  </a:cubicBezTo>
                  <a:cubicBezTo>
                    <a:pt x="1632" y="1288"/>
                    <a:pt x="1632" y="1288"/>
                    <a:pt x="1632" y="1288"/>
                  </a:cubicBezTo>
                  <a:cubicBezTo>
                    <a:pt x="1618" y="1299"/>
                    <a:pt x="1618" y="1299"/>
                    <a:pt x="1618" y="1299"/>
                  </a:cubicBezTo>
                  <a:cubicBezTo>
                    <a:pt x="1616" y="1301"/>
                    <a:pt x="1614" y="1302"/>
                    <a:pt x="1611" y="1304"/>
                  </a:cubicBezTo>
                  <a:cubicBezTo>
                    <a:pt x="1609" y="1306"/>
                    <a:pt x="1607" y="1308"/>
                    <a:pt x="1605" y="1310"/>
                  </a:cubicBezTo>
                  <a:cubicBezTo>
                    <a:pt x="1603" y="1313"/>
                    <a:pt x="1601" y="1315"/>
                    <a:pt x="1599" y="1318"/>
                  </a:cubicBezTo>
                  <a:cubicBezTo>
                    <a:pt x="1598" y="1320"/>
                    <a:pt x="1596" y="1323"/>
                    <a:pt x="1595" y="1326"/>
                  </a:cubicBezTo>
                  <a:cubicBezTo>
                    <a:pt x="1593" y="1331"/>
                    <a:pt x="1592" y="1337"/>
                    <a:pt x="1591" y="1343"/>
                  </a:cubicBezTo>
                  <a:cubicBezTo>
                    <a:pt x="1590" y="1350"/>
                    <a:pt x="1590" y="1350"/>
                    <a:pt x="1590" y="1350"/>
                  </a:cubicBezTo>
                  <a:cubicBezTo>
                    <a:pt x="1588" y="1347"/>
                    <a:pt x="1583" y="1345"/>
                    <a:pt x="1579" y="1346"/>
                  </a:cubicBezTo>
                  <a:cubicBezTo>
                    <a:pt x="1575" y="1348"/>
                    <a:pt x="1572" y="1352"/>
                    <a:pt x="1572" y="1357"/>
                  </a:cubicBezTo>
                  <a:cubicBezTo>
                    <a:pt x="1570" y="1355"/>
                    <a:pt x="1566" y="1354"/>
                    <a:pt x="1563" y="1355"/>
                  </a:cubicBezTo>
                  <a:cubicBezTo>
                    <a:pt x="1558" y="1357"/>
                    <a:pt x="1555" y="1363"/>
                    <a:pt x="1556" y="1368"/>
                  </a:cubicBezTo>
                  <a:cubicBezTo>
                    <a:pt x="1558" y="1373"/>
                    <a:pt x="1562" y="1377"/>
                    <a:pt x="1567" y="1376"/>
                  </a:cubicBezTo>
                  <a:cubicBezTo>
                    <a:pt x="1567" y="1376"/>
                    <a:pt x="1567" y="1376"/>
                    <a:pt x="1567" y="1376"/>
                  </a:cubicBezTo>
                  <a:cubicBezTo>
                    <a:pt x="1563" y="1379"/>
                    <a:pt x="1561" y="1384"/>
                    <a:pt x="1562" y="1389"/>
                  </a:cubicBezTo>
                  <a:cubicBezTo>
                    <a:pt x="1564" y="1395"/>
                    <a:pt x="1570" y="1398"/>
                    <a:pt x="1575" y="1397"/>
                  </a:cubicBezTo>
                  <a:cubicBezTo>
                    <a:pt x="1578" y="1396"/>
                    <a:pt x="1580" y="1393"/>
                    <a:pt x="1582" y="1391"/>
                  </a:cubicBezTo>
                  <a:cubicBezTo>
                    <a:pt x="1584" y="1396"/>
                    <a:pt x="1589" y="1399"/>
                    <a:pt x="1594" y="1397"/>
                  </a:cubicBezTo>
                  <a:cubicBezTo>
                    <a:pt x="1600" y="1396"/>
                    <a:pt x="1603" y="1390"/>
                    <a:pt x="1601" y="1384"/>
                  </a:cubicBezTo>
                  <a:cubicBezTo>
                    <a:pt x="1601" y="1383"/>
                    <a:pt x="1600" y="1381"/>
                    <a:pt x="1599" y="1380"/>
                  </a:cubicBezTo>
                  <a:cubicBezTo>
                    <a:pt x="1599" y="1380"/>
                    <a:pt x="1600" y="1380"/>
                    <a:pt x="1600" y="1380"/>
                  </a:cubicBezTo>
                  <a:cubicBezTo>
                    <a:pt x="1605" y="1378"/>
                    <a:pt x="1608" y="1372"/>
                    <a:pt x="1607" y="1367"/>
                  </a:cubicBezTo>
                  <a:cubicBezTo>
                    <a:pt x="1605" y="1361"/>
                    <a:pt x="1599" y="1357"/>
                    <a:pt x="1594" y="1359"/>
                  </a:cubicBezTo>
                  <a:cubicBezTo>
                    <a:pt x="1593" y="1359"/>
                    <a:pt x="1593" y="1359"/>
                    <a:pt x="1593" y="1359"/>
                  </a:cubicBezTo>
                  <a:cubicBezTo>
                    <a:pt x="1596" y="1344"/>
                    <a:pt x="1596" y="1344"/>
                    <a:pt x="1596" y="1344"/>
                  </a:cubicBezTo>
                  <a:cubicBezTo>
                    <a:pt x="1597" y="1338"/>
                    <a:pt x="1598" y="1333"/>
                    <a:pt x="1600" y="1328"/>
                  </a:cubicBezTo>
                  <a:cubicBezTo>
                    <a:pt x="1601" y="1325"/>
                    <a:pt x="1602" y="1323"/>
                    <a:pt x="1604" y="1321"/>
                  </a:cubicBezTo>
                  <a:cubicBezTo>
                    <a:pt x="1605" y="1318"/>
                    <a:pt x="1607" y="1316"/>
                    <a:pt x="1609" y="1314"/>
                  </a:cubicBezTo>
                  <a:cubicBezTo>
                    <a:pt x="1611" y="1313"/>
                    <a:pt x="1613" y="1311"/>
                    <a:pt x="1615" y="1309"/>
                  </a:cubicBezTo>
                  <a:cubicBezTo>
                    <a:pt x="1617" y="1307"/>
                    <a:pt x="1620" y="1305"/>
                    <a:pt x="1622" y="1304"/>
                  </a:cubicBezTo>
                  <a:cubicBezTo>
                    <a:pt x="1636" y="1294"/>
                    <a:pt x="1636" y="1294"/>
                    <a:pt x="1636" y="1294"/>
                  </a:cubicBezTo>
                  <a:cubicBezTo>
                    <a:pt x="1643" y="1289"/>
                    <a:pt x="1643" y="1289"/>
                    <a:pt x="1643" y="1289"/>
                  </a:cubicBezTo>
                  <a:cubicBezTo>
                    <a:pt x="1645" y="1287"/>
                    <a:pt x="1647" y="1286"/>
                    <a:pt x="1650" y="1285"/>
                  </a:cubicBezTo>
                  <a:cubicBezTo>
                    <a:pt x="1652" y="1283"/>
                    <a:pt x="1655" y="1282"/>
                    <a:pt x="1657" y="1281"/>
                  </a:cubicBezTo>
                  <a:cubicBezTo>
                    <a:pt x="1659" y="1280"/>
                    <a:pt x="1659" y="1280"/>
                    <a:pt x="1659" y="1280"/>
                  </a:cubicBezTo>
                  <a:cubicBezTo>
                    <a:pt x="1659" y="1280"/>
                    <a:pt x="1660" y="1279"/>
                    <a:pt x="1661" y="1279"/>
                  </a:cubicBezTo>
                  <a:cubicBezTo>
                    <a:pt x="1665" y="1278"/>
                    <a:pt x="1665" y="1278"/>
                    <a:pt x="1665" y="1278"/>
                  </a:cubicBezTo>
                  <a:cubicBezTo>
                    <a:pt x="1669" y="1277"/>
                    <a:pt x="1669" y="1277"/>
                    <a:pt x="1669" y="1277"/>
                  </a:cubicBezTo>
                  <a:cubicBezTo>
                    <a:pt x="1670" y="1277"/>
                    <a:pt x="1670" y="1277"/>
                    <a:pt x="1670" y="1277"/>
                  </a:cubicBezTo>
                  <a:cubicBezTo>
                    <a:pt x="1669" y="1278"/>
                    <a:pt x="1669" y="1279"/>
                    <a:pt x="1668" y="1280"/>
                  </a:cubicBezTo>
                  <a:cubicBezTo>
                    <a:pt x="1664" y="1286"/>
                    <a:pt x="1660" y="1293"/>
                    <a:pt x="1656" y="1299"/>
                  </a:cubicBezTo>
                  <a:cubicBezTo>
                    <a:pt x="1654" y="1302"/>
                    <a:pt x="1652" y="1305"/>
                    <a:pt x="1650" y="1308"/>
                  </a:cubicBezTo>
                  <a:cubicBezTo>
                    <a:pt x="1648" y="1309"/>
                    <a:pt x="1647" y="1311"/>
                    <a:pt x="1646" y="1312"/>
                  </a:cubicBezTo>
                  <a:cubicBezTo>
                    <a:pt x="1644" y="1314"/>
                    <a:pt x="1644" y="1314"/>
                    <a:pt x="1644" y="1314"/>
                  </a:cubicBezTo>
                  <a:cubicBezTo>
                    <a:pt x="1644" y="1314"/>
                    <a:pt x="1644" y="1314"/>
                    <a:pt x="1644" y="1314"/>
                  </a:cubicBezTo>
                  <a:cubicBezTo>
                    <a:pt x="1644" y="1312"/>
                    <a:pt x="1642" y="1310"/>
                    <a:pt x="1640" y="1310"/>
                  </a:cubicBezTo>
                  <a:cubicBezTo>
                    <a:pt x="1637" y="1309"/>
                    <a:pt x="1635" y="1310"/>
                    <a:pt x="1634" y="1313"/>
                  </a:cubicBezTo>
                  <a:cubicBezTo>
                    <a:pt x="1633" y="1314"/>
                    <a:pt x="1634" y="1316"/>
                    <a:pt x="1634" y="1317"/>
                  </a:cubicBezTo>
                  <a:cubicBezTo>
                    <a:pt x="1632" y="1316"/>
                    <a:pt x="1629" y="1318"/>
                    <a:pt x="1628" y="1320"/>
                  </a:cubicBezTo>
                  <a:cubicBezTo>
                    <a:pt x="1627" y="1323"/>
                    <a:pt x="1629" y="1326"/>
                    <a:pt x="1632" y="1327"/>
                  </a:cubicBezTo>
                  <a:cubicBezTo>
                    <a:pt x="1632" y="1327"/>
                    <a:pt x="1633" y="1327"/>
                    <a:pt x="1634" y="1327"/>
                  </a:cubicBezTo>
                  <a:cubicBezTo>
                    <a:pt x="1634" y="1327"/>
                    <a:pt x="1634" y="1327"/>
                    <a:pt x="1634" y="1327"/>
                  </a:cubicBezTo>
                  <a:cubicBezTo>
                    <a:pt x="1633" y="1330"/>
                    <a:pt x="1634" y="1333"/>
                    <a:pt x="1637" y="1334"/>
                  </a:cubicBezTo>
                  <a:cubicBezTo>
                    <a:pt x="1640" y="1334"/>
                    <a:pt x="1643" y="1333"/>
                    <a:pt x="1644" y="1330"/>
                  </a:cubicBezTo>
                  <a:cubicBezTo>
                    <a:pt x="1644" y="1330"/>
                    <a:pt x="1644" y="1330"/>
                    <a:pt x="1644" y="1330"/>
                  </a:cubicBezTo>
                  <a:cubicBezTo>
                    <a:pt x="1645" y="1330"/>
                    <a:pt x="1645" y="1331"/>
                    <a:pt x="1646" y="1331"/>
                  </a:cubicBezTo>
                  <a:cubicBezTo>
                    <a:pt x="1649" y="1332"/>
                    <a:pt x="1652" y="1331"/>
                    <a:pt x="1653" y="1328"/>
                  </a:cubicBezTo>
                  <a:cubicBezTo>
                    <a:pt x="1653" y="1326"/>
                    <a:pt x="1652" y="1324"/>
                    <a:pt x="1650" y="1322"/>
                  </a:cubicBezTo>
                  <a:cubicBezTo>
                    <a:pt x="1652" y="1322"/>
                    <a:pt x="1653" y="1321"/>
                    <a:pt x="1654" y="1319"/>
                  </a:cubicBezTo>
                  <a:cubicBezTo>
                    <a:pt x="1654" y="1317"/>
                    <a:pt x="1653" y="1315"/>
                    <a:pt x="1651" y="1313"/>
                  </a:cubicBezTo>
                  <a:cubicBezTo>
                    <a:pt x="1652" y="1313"/>
                    <a:pt x="1653" y="1312"/>
                    <a:pt x="1653" y="1311"/>
                  </a:cubicBezTo>
                  <a:cubicBezTo>
                    <a:pt x="1656" y="1308"/>
                    <a:pt x="1659" y="1305"/>
                    <a:pt x="1661" y="1302"/>
                  </a:cubicBezTo>
                  <a:cubicBezTo>
                    <a:pt x="1666" y="1296"/>
                    <a:pt x="1670" y="1289"/>
                    <a:pt x="1674" y="1283"/>
                  </a:cubicBezTo>
                  <a:cubicBezTo>
                    <a:pt x="1679" y="1276"/>
                    <a:pt x="1683" y="1270"/>
                    <a:pt x="1688" y="1265"/>
                  </a:cubicBezTo>
                  <a:cubicBezTo>
                    <a:pt x="1693" y="1259"/>
                    <a:pt x="1699" y="1255"/>
                    <a:pt x="1706" y="1252"/>
                  </a:cubicBezTo>
                  <a:cubicBezTo>
                    <a:pt x="1707" y="1251"/>
                    <a:pt x="1709" y="1250"/>
                    <a:pt x="1711" y="1250"/>
                  </a:cubicBezTo>
                  <a:cubicBezTo>
                    <a:pt x="1716" y="1249"/>
                    <a:pt x="1716" y="1249"/>
                    <a:pt x="1716" y="1249"/>
                  </a:cubicBezTo>
                  <a:cubicBezTo>
                    <a:pt x="1717" y="1248"/>
                    <a:pt x="1718" y="1248"/>
                    <a:pt x="1719" y="1248"/>
                  </a:cubicBezTo>
                  <a:cubicBezTo>
                    <a:pt x="1720" y="1248"/>
                    <a:pt x="1720" y="1248"/>
                    <a:pt x="1720" y="1248"/>
                  </a:cubicBezTo>
                  <a:cubicBezTo>
                    <a:pt x="1724" y="1255"/>
                    <a:pt x="1724" y="1255"/>
                    <a:pt x="1724" y="1255"/>
                  </a:cubicBezTo>
                  <a:cubicBezTo>
                    <a:pt x="1725" y="1258"/>
                    <a:pt x="1727" y="1260"/>
                    <a:pt x="1727" y="1263"/>
                  </a:cubicBezTo>
                  <a:cubicBezTo>
                    <a:pt x="1728" y="1265"/>
                    <a:pt x="1728" y="1268"/>
                    <a:pt x="1728" y="1271"/>
                  </a:cubicBezTo>
                  <a:cubicBezTo>
                    <a:pt x="1727" y="1276"/>
                    <a:pt x="1726" y="1282"/>
                    <a:pt x="1725" y="1287"/>
                  </a:cubicBezTo>
                  <a:cubicBezTo>
                    <a:pt x="1724" y="1290"/>
                    <a:pt x="1724" y="1293"/>
                    <a:pt x="1724" y="1296"/>
                  </a:cubicBezTo>
                  <a:cubicBezTo>
                    <a:pt x="1724" y="1299"/>
                    <a:pt x="1724" y="1301"/>
                    <a:pt x="1724" y="1304"/>
                  </a:cubicBezTo>
                  <a:cubicBezTo>
                    <a:pt x="1725" y="1309"/>
                    <a:pt x="1726" y="1314"/>
                    <a:pt x="1727" y="1319"/>
                  </a:cubicBezTo>
                  <a:cubicBezTo>
                    <a:pt x="1726" y="1321"/>
                    <a:pt x="1725" y="1323"/>
                    <a:pt x="1723" y="1326"/>
                  </a:cubicBezTo>
                  <a:cubicBezTo>
                    <a:pt x="1719" y="1334"/>
                    <a:pt x="1714" y="1342"/>
                    <a:pt x="1709" y="1350"/>
                  </a:cubicBezTo>
                  <a:cubicBezTo>
                    <a:pt x="1704" y="1358"/>
                    <a:pt x="1704" y="1358"/>
                    <a:pt x="1704" y="1358"/>
                  </a:cubicBezTo>
                  <a:cubicBezTo>
                    <a:pt x="1703" y="1358"/>
                    <a:pt x="1701" y="1358"/>
                    <a:pt x="1700" y="1359"/>
                  </a:cubicBezTo>
                  <a:cubicBezTo>
                    <a:pt x="1700" y="1359"/>
                    <a:pt x="1700" y="1361"/>
                    <a:pt x="1701" y="1365"/>
                  </a:cubicBezTo>
                  <a:cubicBezTo>
                    <a:pt x="1695" y="1374"/>
                    <a:pt x="1695" y="1374"/>
                    <a:pt x="1695" y="1374"/>
                  </a:cubicBezTo>
                  <a:cubicBezTo>
                    <a:pt x="1681" y="1398"/>
                    <a:pt x="1681" y="1398"/>
                    <a:pt x="1681" y="1398"/>
                  </a:cubicBezTo>
                  <a:cubicBezTo>
                    <a:pt x="1676" y="1406"/>
                    <a:pt x="1671" y="1414"/>
                    <a:pt x="1666" y="1422"/>
                  </a:cubicBezTo>
                  <a:cubicBezTo>
                    <a:pt x="1660" y="1429"/>
                    <a:pt x="1654" y="1436"/>
                    <a:pt x="1647" y="1442"/>
                  </a:cubicBezTo>
                  <a:cubicBezTo>
                    <a:pt x="1640" y="1449"/>
                    <a:pt x="1633" y="1455"/>
                    <a:pt x="1627" y="1462"/>
                  </a:cubicBezTo>
                  <a:cubicBezTo>
                    <a:pt x="1620" y="1468"/>
                    <a:pt x="1614" y="1475"/>
                    <a:pt x="1609" y="1483"/>
                  </a:cubicBezTo>
                  <a:cubicBezTo>
                    <a:pt x="1606" y="1487"/>
                    <a:pt x="1603" y="1491"/>
                    <a:pt x="1601" y="1495"/>
                  </a:cubicBezTo>
                  <a:cubicBezTo>
                    <a:pt x="1599" y="1497"/>
                    <a:pt x="1598" y="1498"/>
                    <a:pt x="1596" y="1500"/>
                  </a:cubicBezTo>
                  <a:cubicBezTo>
                    <a:pt x="1595" y="1502"/>
                    <a:pt x="1593" y="1503"/>
                    <a:pt x="1592" y="1505"/>
                  </a:cubicBezTo>
                  <a:cubicBezTo>
                    <a:pt x="1591" y="1505"/>
                    <a:pt x="1591" y="1505"/>
                    <a:pt x="1591" y="1505"/>
                  </a:cubicBezTo>
                  <a:cubicBezTo>
                    <a:pt x="1589" y="1507"/>
                    <a:pt x="1587" y="1508"/>
                    <a:pt x="1584" y="1510"/>
                  </a:cubicBezTo>
                  <a:cubicBezTo>
                    <a:pt x="1582" y="1512"/>
                    <a:pt x="1579" y="1513"/>
                    <a:pt x="1576" y="1514"/>
                  </a:cubicBezTo>
                  <a:cubicBezTo>
                    <a:pt x="1571" y="1517"/>
                    <a:pt x="1565" y="1519"/>
                    <a:pt x="1560" y="1520"/>
                  </a:cubicBezTo>
                  <a:cubicBezTo>
                    <a:pt x="1548" y="1523"/>
                    <a:pt x="1536" y="1525"/>
                    <a:pt x="1524" y="1528"/>
                  </a:cubicBezTo>
                  <a:cubicBezTo>
                    <a:pt x="1513" y="1531"/>
                    <a:pt x="1501" y="1535"/>
                    <a:pt x="1490" y="1539"/>
                  </a:cubicBezTo>
                  <a:cubicBezTo>
                    <a:pt x="1487" y="1540"/>
                    <a:pt x="1484" y="1541"/>
                    <a:pt x="1481" y="1543"/>
                  </a:cubicBezTo>
                  <a:cubicBezTo>
                    <a:pt x="1473" y="1547"/>
                    <a:pt x="1473" y="1547"/>
                    <a:pt x="1473" y="1547"/>
                  </a:cubicBezTo>
                  <a:cubicBezTo>
                    <a:pt x="1465" y="1551"/>
                    <a:pt x="1465" y="1551"/>
                    <a:pt x="1465" y="1551"/>
                  </a:cubicBezTo>
                  <a:cubicBezTo>
                    <a:pt x="1463" y="1552"/>
                    <a:pt x="1461" y="1553"/>
                    <a:pt x="1460" y="1554"/>
                  </a:cubicBezTo>
                  <a:cubicBezTo>
                    <a:pt x="1460" y="1551"/>
                    <a:pt x="1460" y="1547"/>
                    <a:pt x="1457" y="1544"/>
                  </a:cubicBezTo>
                  <a:cubicBezTo>
                    <a:pt x="1457" y="1544"/>
                    <a:pt x="1455" y="1545"/>
                    <a:pt x="1453" y="1547"/>
                  </a:cubicBezTo>
                  <a:cubicBezTo>
                    <a:pt x="1453" y="1547"/>
                    <a:pt x="1451" y="1543"/>
                    <a:pt x="1449" y="1542"/>
                  </a:cubicBezTo>
                  <a:cubicBezTo>
                    <a:pt x="1449" y="1542"/>
                    <a:pt x="1442" y="1548"/>
                    <a:pt x="1443" y="1555"/>
                  </a:cubicBezTo>
                  <a:cubicBezTo>
                    <a:pt x="1436" y="1553"/>
                    <a:pt x="1430" y="1561"/>
                    <a:pt x="1430" y="1561"/>
                  </a:cubicBezTo>
                  <a:cubicBezTo>
                    <a:pt x="1431" y="1563"/>
                    <a:pt x="1434" y="1564"/>
                    <a:pt x="1434" y="1564"/>
                  </a:cubicBezTo>
                  <a:cubicBezTo>
                    <a:pt x="1433" y="1566"/>
                    <a:pt x="1432" y="1569"/>
                    <a:pt x="1432" y="1569"/>
                  </a:cubicBezTo>
                  <a:cubicBezTo>
                    <a:pt x="1437" y="1573"/>
                    <a:pt x="1443" y="1571"/>
                    <a:pt x="1446" y="1570"/>
                  </a:cubicBezTo>
                  <a:cubicBezTo>
                    <a:pt x="1445" y="1573"/>
                    <a:pt x="1443" y="1579"/>
                    <a:pt x="1447" y="1585"/>
                  </a:cubicBezTo>
                  <a:cubicBezTo>
                    <a:pt x="1447" y="1585"/>
                    <a:pt x="1450" y="1584"/>
                    <a:pt x="1451" y="1582"/>
                  </a:cubicBezTo>
                  <a:cubicBezTo>
                    <a:pt x="1451" y="1582"/>
                    <a:pt x="1453" y="1586"/>
                    <a:pt x="1455" y="1587"/>
                  </a:cubicBezTo>
                  <a:cubicBezTo>
                    <a:pt x="1455" y="1587"/>
                    <a:pt x="1462" y="1582"/>
                    <a:pt x="1461" y="1574"/>
                  </a:cubicBezTo>
                  <a:cubicBezTo>
                    <a:pt x="1469" y="1576"/>
                    <a:pt x="1475" y="1568"/>
                    <a:pt x="1475" y="1568"/>
                  </a:cubicBezTo>
                  <a:cubicBezTo>
                    <a:pt x="1473" y="1566"/>
                    <a:pt x="1470" y="1565"/>
                    <a:pt x="1470" y="1565"/>
                  </a:cubicBezTo>
                  <a:cubicBezTo>
                    <a:pt x="1472" y="1563"/>
                    <a:pt x="1473" y="1561"/>
                    <a:pt x="1473" y="1561"/>
                  </a:cubicBezTo>
                  <a:cubicBezTo>
                    <a:pt x="1468" y="1557"/>
                    <a:pt x="1463" y="1557"/>
                    <a:pt x="1460" y="1558"/>
                  </a:cubicBezTo>
                  <a:cubicBezTo>
                    <a:pt x="1464" y="1556"/>
                    <a:pt x="1464" y="1556"/>
                    <a:pt x="1464" y="1556"/>
                  </a:cubicBezTo>
                  <a:cubicBezTo>
                    <a:pt x="1464" y="1556"/>
                    <a:pt x="1465" y="1555"/>
                    <a:pt x="1466" y="1555"/>
                  </a:cubicBezTo>
                  <a:cubicBezTo>
                    <a:pt x="1468" y="1554"/>
                    <a:pt x="1468" y="1554"/>
                    <a:pt x="1468" y="1554"/>
                  </a:cubicBezTo>
                  <a:cubicBezTo>
                    <a:pt x="1478" y="1550"/>
                    <a:pt x="1478" y="1550"/>
                    <a:pt x="1478" y="1550"/>
                  </a:cubicBezTo>
                  <a:cubicBezTo>
                    <a:pt x="1483" y="1547"/>
                    <a:pt x="1483" y="1547"/>
                    <a:pt x="1483" y="1547"/>
                  </a:cubicBezTo>
                  <a:cubicBezTo>
                    <a:pt x="1486" y="1546"/>
                    <a:pt x="1486" y="1546"/>
                    <a:pt x="1486" y="1546"/>
                  </a:cubicBezTo>
                  <a:cubicBezTo>
                    <a:pt x="1488" y="1545"/>
                    <a:pt x="1488" y="1545"/>
                    <a:pt x="1488" y="1545"/>
                  </a:cubicBezTo>
                  <a:cubicBezTo>
                    <a:pt x="1491" y="1544"/>
                    <a:pt x="1495" y="1543"/>
                    <a:pt x="1498" y="1542"/>
                  </a:cubicBezTo>
                  <a:cubicBezTo>
                    <a:pt x="1512" y="1537"/>
                    <a:pt x="1526" y="1534"/>
                    <a:pt x="1540" y="1532"/>
                  </a:cubicBezTo>
                  <a:cubicBezTo>
                    <a:pt x="1553" y="1529"/>
                    <a:pt x="1567" y="1527"/>
                    <a:pt x="1580" y="1521"/>
                  </a:cubicBezTo>
                  <a:cubicBezTo>
                    <a:pt x="1580" y="1531"/>
                    <a:pt x="1580" y="1541"/>
                    <a:pt x="1579" y="1551"/>
                  </a:cubicBezTo>
                  <a:cubicBezTo>
                    <a:pt x="1578" y="1557"/>
                    <a:pt x="1576" y="1562"/>
                    <a:pt x="1574" y="1568"/>
                  </a:cubicBezTo>
                  <a:cubicBezTo>
                    <a:pt x="1572" y="1573"/>
                    <a:pt x="1570" y="1579"/>
                    <a:pt x="1568" y="1584"/>
                  </a:cubicBezTo>
                  <a:cubicBezTo>
                    <a:pt x="1565" y="1590"/>
                    <a:pt x="1563" y="1595"/>
                    <a:pt x="1562" y="1601"/>
                  </a:cubicBezTo>
                  <a:cubicBezTo>
                    <a:pt x="1561" y="1607"/>
                    <a:pt x="1560" y="1613"/>
                    <a:pt x="1559" y="1618"/>
                  </a:cubicBezTo>
                  <a:cubicBezTo>
                    <a:pt x="1558" y="1624"/>
                    <a:pt x="1557" y="1630"/>
                    <a:pt x="1554" y="1635"/>
                  </a:cubicBezTo>
                  <a:cubicBezTo>
                    <a:pt x="1552" y="1640"/>
                    <a:pt x="1548" y="1645"/>
                    <a:pt x="1544" y="1649"/>
                  </a:cubicBezTo>
                  <a:cubicBezTo>
                    <a:pt x="1540" y="1653"/>
                    <a:pt x="1535" y="1656"/>
                    <a:pt x="1530" y="1660"/>
                  </a:cubicBezTo>
                  <a:cubicBezTo>
                    <a:pt x="1529" y="1659"/>
                    <a:pt x="1529" y="1659"/>
                    <a:pt x="1529" y="1659"/>
                  </a:cubicBezTo>
                  <a:cubicBezTo>
                    <a:pt x="1529" y="1660"/>
                    <a:pt x="1529" y="1660"/>
                    <a:pt x="1529" y="1660"/>
                  </a:cubicBezTo>
                  <a:cubicBezTo>
                    <a:pt x="1529" y="1660"/>
                    <a:pt x="1529" y="1660"/>
                    <a:pt x="1529" y="1660"/>
                  </a:cubicBezTo>
                  <a:cubicBezTo>
                    <a:pt x="1526" y="1659"/>
                    <a:pt x="1523" y="1657"/>
                    <a:pt x="1521" y="1656"/>
                  </a:cubicBezTo>
                  <a:cubicBezTo>
                    <a:pt x="1518" y="1655"/>
                    <a:pt x="1514" y="1653"/>
                    <a:pt x="1511" y="1652"/>
                  </a:cubicBezTo>
                  <a:cubicBezTo>
                    <a:pt x="1507" y="1651"/>
                    <a:pt x="1504" y="1650"/>
                    <a:pt x="1500" y="1649"/>
                  </a:cubicBezTo>
                  <a:cubicBezTo>
                    <a:pt x="1497" y="1648"/>
                    <a:pt x="1493" y="1648"/>
                    <a:pt x="1489" y="1647"/>
                  </a:cubicBezTo>
                  <a:cubicBezTo>
                    <a:pt x="1486" y="1647"/>
                    <a:pt x="1482" y="1647"/>
                    <a:pt x="1478" y="1648"/>
                  </a:cubicBezTo>
                  <a:cubicBezTo>
                    <a:pt x="1475" y="1648"/>
                    <a:pt x="1471" y="1649"/>
                    <a:pt x="1468" y="1650"/>
                  </a:cubicBezTo>
                  <a:cubicBezTo>
                    <a:pt x="1461" y="1651"/>
                    <a:pt x="1454" y="1653"/>
                    <a:pt x="1447" y="1655"/>
                  </a:cubicBezTo>
                  <a:cubicBezTo>
                    <a:pt x="1441" y="1657"/>
                    <a:pt x="1434" y="1659"/>
                    <a:pt x="1428" y="1660"/>
                  </a:cubicBezTo>
                  <a:cubicBezTo>
                    <a:pt x="1421" y="1661"/>
                    <a:pt x="1414" y="1661"/>
                    <a:pt x="1408" y="1660"/>
                  </a:cubicBezTo>
                  <a:cubicBezTo>
                    <a:pt x="1401" y="1659"/>
                    <a:pt x="1395" y="1657"/>
                    <a:pt x="1388" y="1654"/>
                  </a:cubicBezTo>
                  <a:cubicBezTo>
                    <a:pt x="1385" y="1653"/>
                    <a:pt x="1383" y="1651"/>
                    <a:pt x="1380" y="1649"/>
                  </a:cubicBezTo>
                  <a:cubicBezTo>
                    <a:pt x="1378" y="1648"/>
                    <a:pt x="1378" y="1648"/>
                    <a:pt x="1378" y="1648"/>
                  </a:cubicBezTo>
                  <a:cubicBezTo>
                    <a:pt x="1377" y="1648"/>
                    <a:pt x="1376" y="1647"/>
                    <a:pt x="1376" y="1646"/>
                  </a:cubicBezTo>
                  <a:cubicBezTo>
                    <a:pt x="1375" y="1645"/>
                    <a:pt x="1373" y="1644"/>
                    <a:pt x="1372" y="1643"/>
                  </a:cubicBezTo>
                  <a:cubicBezTo>
                    <a:pt x="1372" y="1643"/>
                    <a:pt x="1372" y="1643"/>
                    <a:pt x="1372" y="1643"/>
                  </a:cubicBezTo>
                  <a:cubicBezTo>
                    <a:pt x="1369" y="1646"/>
                    <a:pt x="1369" y="1646"/>
                    <a:pt x="1369" y="1646"/>
                  </a:cubicBezTo>
                  <a:cubicBezTo>
                    <a:pt x="1370" y="1647"/>
                    <a:pt x="1372" y="1648"/>
                    <a:pt x="1373" y="1649"/>
                  </a:cubicBezTo>
                  <a:cubicBezTo>
                    <a:pt x="1374" y="1650"/>
                    <a:pt x="1374" y="1651"/>
                    <a:pt x="1375" y="1651"/>
                  </a:cubicBezTo>
                  <a:cubicBezTo>
                    <a:pt x="1377" y="1653"/>
                    <a:pt x="1377" y="1653"/>
                    <a:pt x="1377" y="1653"/>
                  </a:cubicBezTo>
                  <a:cubicBezTo>
                    <a:pt x="1380" y="1655"/>
                    <a:pt x="1383" y="1657"/>
                    <a:pt x="1386" y="1659"/>
                  </a:cubicBezTo>
                  <a:cubicBezTo>
                    <a:pt x="1393" y="1662"/>
                    <a:pt x="1400" y="1664"/>
                    <a:pt x="1407" y="1666"/>
                  </a:cubicBezTo>
                  <a:cubicBezTo>
                    <a:pt x="1414" y="1667"/>
                    <a:pt x="1421" y="1667"/>
                    <a:pt x="1428" y="1666"/>
                  </a:cubicBezTo>
                  <a:cubicBezTo>
                    <a:pt x="1435" y="1665"/>
                    <a:pt x="1442" y="1663"/>
                    <a:pt x="1449" y="1661"/>
                  </a:cubicBezTo>
                  <a:cubicBezTo>
                    <a:pt x="1456" y="1660"/>
                    <a:pt x="1463" y="1658"/>
                    <a:pt x="1469" y="1656"/>
                  </a:cubicBezTo>
                  <a:cubicBezTo>
                    <a:pt x="1473" y="1656"/>
                    <a:pt x="1476" y="1655"/>
                    <a:pt x="1479" y="1655"/>
                  </a:cubicBezTo>
                  <a:cubicBezTo>
                    <a:pt x="1482" y="1655"/>
                    <a:pt x="1486" y="1655"/>
                    <a:pt x="1489" y="1655"/>
                  </a:cubicBezTo>
                  <a:cubicBezTo>
                    <a:pt x="1492" y="1655"/>
                    <a:pt x="1495" y="1655"/>
                    <a:pt x="1499" y="1656"/>
                  </a:cubicBezTo>
                  <a:cubicBezTo>
                    <a:pt x="1502" y="1657"/>
                    <a:pt x="1505" y="1658"/>
                    <a:pt x="1508" y="1659"/>
                  </a:cubicBezTo>
                  <a:cubicBezTo>
                    <a:pt x="1511" y="1661"/>
                    <a:pt x="1514" y="1662"/>
                    <a:pt x="1517" y="1664"/>
                  </a:cubicBezTo>
                  <a:cubicBezTo>
                    <a:pt x="1518" y="1664"/>
                    <a:pt x="1520" y="1665"/>
                    <a:pt x="1521" y="1665"/>
                  </a:cubicBezTo>
                  <a:cubicBezTo>
                    <a:pt x="1520" y="1666"/>
                    <a:pt x="1519" y="1666"/>
                    <a:pt x="1519" y="1667"/>
                  </a:cubicBezTo>
                  <a:cubicBezTo>
                    <a:pt x="1518" y="1668"/>
                    <a:pt x="1517" y="1668"/>
                    <a:pt x="1516" y="1669"/>
                  </a:cubicBezTo>
                  <a:cubicBezTo>
                    <a:pt x="1501" y="1679"/>
                    <a:pt x="1501" y="1679"/>
                    <a:pt x="1501" y="1679"/>
                  </a:cubicBezTo>
                  <a:cubicBezTo>
                    <a:pt x="1501" y="1678"/>
                    <a:pt x="1500" y="1677"/>
                    <a:pt x="1500" y="1676"/>
                  </a:cubicBezTo>
                  <a:cubicBezTo>
                    <a:pt x="1501" y="1676"/>
                    <a:pt x="1502" y="1676"/>
                    <a:pt x="1503" y="1675"/>
                  </a:cubicBezTo>
                  <a:cubicBezTo>
                    <a:pt x="1504" y="1673"/>
                    <a:pt x="1503" y="1670"/>
                    <a:pt x="1501" y="1669"/>
                  </a:cubicBezTo>
                  <a:cubicBezTo>
                    <a:pt x="1500" y="1668"/>
                    <a:pt x="1498" y="1668"/>
                    <a:pt x="1496" y="1669"/>
                  </a:cubicBezTo>
                  <a:cubicBezTo>
                    <a:pt x="1496" y="1669"/>
                    <a:pt x="1496" y="1669"/>
                    <a:pt x="1496" y="1669"/>
                  </a:cubicBezTo>
                  <a:cubicBezTo>
                    <a:pt x="1497" y="1668"/>
                    <a:pt x="1496" y="1666"/>
                    <a:pt x="1494" y="1664"/>
                  </a:cubicBezTo>
                  <a:cubicBezTo>
                    <a:pt x="1492" y="1663"/>
                    <a:pt x="1490" y="1664"/>
                    <a:pt x="1489" y="1665"/>
                  </a:cubicBezTo>
                  <a:cubicBezTo>
                    <a:pt x="1488" y="1667"/>
                    <a:pt x="1488" y="1668"/>
                    <a:pt x="1488" y="1669"/>
                  </a:cubicBezTo>
                  <a:cubicBezTo>
                    <a:pt x="1486" y="1668"/>
                    <a:pt x="1484" y="1668"/>
                    <a:pt x="1483" y="1670"/>
                  </a:cubicBezTo>
                  <a:cubicBezTo>
                    <a:pt x="1482" y="1672"/>
                    <a:pt x="1482" y="1675"/>
                    <a:pt x="1484" y="1676"/>
                  </a:cubicBezTo>
                  <a:cubicBezTo>
                    <a:pt x="1485" y="1676"/>
                    <a:pt x="1485" y="1676"/>
                    <a:pt x="1486" y="1676"/>
                  </a:cubicBezTo>
                  <a:cubicBezTo>
                    <a:pt x="1486" y="1677"/>
                    <a:pt x="1486" y="1677"/>
                    <a:pt x="1486" y="1677"/>
                  </a:cubicBezTo>
                  <a:cubicBezTo>
                    <a:pt x="1484" y="1679"/>
                    <a:pt x="1485" y="1681"/>
                    <a:pt x="1487" y="1682"/>
                  </a:cubicBezTo>
                  <a:cubicBezTo>
                    <a:pt x="1489" y="1684"/>
                    <a:pt x="1492" y="1683"/>
                    <a:pt x="1493" y="1681"/>
                  </a:cubicBezTo>
                  <a:cubicBezTo>
                    <a:pt x="1493" y="1681"/>
                    <a:pt x="1493" y="1681"/>
                    <a:pt x="1493" y="1681"/>
                  </a:cubicBezTo>
                  <a:cubicBezTo>
                    <a:pt x="1493" y="1682"/>
                    <a:pt x="1494" y="1682"/>
                    <a:pt x="1495" y="1682"/>
                  </a:cubicBezTo>
                  <a:cubicBezTo>
                    <a:pt x="1495" y="1682"/>
                    <a:pt x="1495" y="1683"/>
                    <a:pt x="1495" y="1683"/>
                  </a:cubicBezTo>
                  <a:cubicBezTo>
                    <a:pt x="1494" y="1683"/>
                    <a:pt x="1494" y="1683"/>
                    <a:pt x="1494" y="1683"/>
                  </a:cubicBezTo>
                  <a:cubicBezTo>
                    <a:pt x="1494" y="1682"/>
                    <a:pt x="1494" y="1682"/>
                    <a:pt x="1494" y="1682"/>
                  </a:cubicBezTo>
                  <a:cubicBezTo>
                    <a:pt x="1490" y="1684"/>
                    <a:pt x="1490" y="1684"/>
                    <a:pt x="1490" y="1684"/>
                  </a:cubicBezTo>
                  <a:cubicBezTo>
                    <a:pt x="1485" y="1684"/>
                    <a:pt x="1480" y="1683"/>
                    <a:pt x="1474" y="1683"/>
                  </a:cubicBezTo>
                  <a:cubicBezTo>
                    <a:pt x="1463" y="1682"/>
                    <a:pt x="1452" y="1683"/>
                    <a:pt x="1440" y="1685"/>
                  </a:cubicBezTo>
                  <a:cubicBezTo>
                    <a:pt x="1429" y="1687"/>
                    <a:pt x="1418" y="1690"/>
                    <a:pt x="1408" y="1694"/>
                  </a:cubicBezTo>
                  <a:cubicBezTo>
                    <a:pt x="1398" y="1698"/>
                    <a:pt x="1388" y="1704"/>
                    <a:pt x="1379" y="1711"/>
                  </a:cubicBezTo>
                  <a:cubicBezTo>
                    <a:pt x="1370" y="1718"/>
                    <a:pt x="1362" y="1726"/>
                    <a:pt x="1354" y="1733"/>
                  </a:cubicBezTo>
                  <a:cubicBezTo>
                    <a:pt x="1345" y="1740"/>
                    <a:pt x="1337" y="1747"/>
                    <a:pt x="1328" y="1753"/>
                  </a:cubicBezTo>
                  <a:cubicBezTo>
                    <a:pt x="1319" y="1759"/>
                    <a:pt x="1310" y="1765"/>
                    <a:pt x="1301" y="1770"/>
                  </a:cubicBezTo>
                  <a:cubicBezTo>
                    <a:pt x="1296" y="1772"/>
                    <a:pt x="1291" y="1774"/>
                    <a:pt x="1286" y="1776"/>
                  </a:cubicBezTo>
                  <a:cubicBezTo>
                    <a:pt x="1286" y="1776"/>
                    <a:pt x="1285" y="1775"/>
                    <a:pt x="1285" y="1775"/>
                  </a:cubicBezTo>
                  <a:cubicBezTo>
                    <a:pt x="1283" y="1774"/>
                    <a:pt x="1280" y="1774"/>
                    <a:pt x="1279" y="1776"/>
                  </a:cubicBezTo>
                  <a:cubicBezTo>
                    <a:pt x="1279" y="1777"/>
                    <a:pt x="1278" y="1777"/>
                    <a:pt x="1278" y="1778"/>
                  </a:cubicBezTo>
                  <a:cubicBezTo>
                    <a:pt x="1278" y="1778"/>
                    <a:pt x="1278" y="1779"/>
                    <a:pt x="1277" y="1779"/>
                  </a:cubicBezTo>
                  <a:cubicBezTo>
                    <a:pt x="1276" y="1779"/>
                    <a:pt x="1274" y="1779"/>
                    <a:pt x="1273" y="1780"/>
                  </a:cubicBezTo>
                  <a:cubicBezTo>
                    <a:pt x="1272" y="1781"/>
                    <a:pt x="1272" y="1781"/>
                    <a:pt x="1271" y="1781"/>
                  </a:cubicBezTo>
                  <a:cubicBezTo>
                    <a:pt x="1265" y="1782"/>
                    <a:pt x="1260" y="1783"/>
                    <a:pt x="1255" y="1783"/>
                  </a:cubicBezTo>
                  <a:cubicBezTo>
                    <a:pt x="1253" y="1783"/>
                    <a:pt x="1252" y="1784"/>
                    <a:pt x="1251" y="1784"/>
                  </a:cubicBezTo>
                  <a:cubicBezTo>
                    <a:pt x="1247" y="1783"/>
                    <a:pt x="1247" y="1783"/>
                    <a:pt x="1247" y="1783"/>
                  </a:cubicBezTo>
                  <a:cubicBezTo>
                    <a:pt x="1244" y="1783"/>
                    <a:pt x="1241" y="1783"/>
                    <a:pt x="1239" y="1783"/>
                  </a:cubicBezTo>
                  <a:cubicBezTo>
                    <a:pt x="1223" y="1781"/>
                    <a:pt x="1223" y="1781"/>
                    <a:pt x="1223" y="1781"/>
                  </a:cubicBezTo>
                  <a:cubicBezTo>
                    <a:pt x="1217" y="1780"/>
                    <a:pt x="1211" y="1780"/>
                    <a:pt x="1206" y="1780"/>
                  </a:cubicBezTo>
                  <a:cubicBezTo>
                    <a:pt x="1195" y="1779"/>
                    <a:pt x="1184" y="1780"/>
                    <a:pt x="1173" y="1781"/>
                  </a:cubicBezTo>
                  <a:cubicBezTo>
                    <a:pt x="1162" y="1782"/>
                    <a:pt x="1151" y="1783"/>
                    <a:pt x="1140" y="1784"/>
                  </a:cubicBezTo>
                  <a:cubicBezTo>
                    <a:pt x="1129" y="1785"/>
                    <a:pt x="1118" y="1785"/>
                    <a:pt x="1108" y="1783"/>
                  </a:cubicBezTo>
                  <a:cubicBezTo>
                    <a:pt x="1097" y="1782"/>
                    <a:pt x="1086" y="1779"/>
                    <a:pt x="1077" y="1774"/>
                  </a:cubicBezTo>
                  <a:cubicBezTo>
                    <a:pt x="1067" y="1770"/>
                    <a:pt x="1059" y="1763"/>
                    <a:pt x="1053" y="1754"/>
                  </a:cubicBezTo>
                  <a:cubicBezTo>
                    <a:pt x="1051" y="1751"/>
                    <a:pt x="1051" y="1751"/>
                    <a:pt x="1051" y="1751"/>
                  </a:cubicBezTo>
                  <a:cubicBezTo>
                    <a:pt x="1052" y="1751"/>
                    <a:pt x="1053" y="1750"/>
                    <a:pt x="1053" y="1748"/>
                  </a:cubicBezTo>
                  <a:cubicBezTo>
                    <a:pt x="1054" y="1746"/>
                    <a:pt x="1052" y="1745"/>
                    <a:pt x="1051" y="1744"/>
                  </a:cubicBezTo>
                  <a:cubicBezTo>
                    <a:pt x="1052" y="1743"/>
                    <a:pt x="1052" y="1742"/>
                    <a:pt x="1053" y="1741"/>
                  </a:cubicBezTo>
                  <a:cubicBezTo>
                    <a:pt x="1053" y="1739"/>
                    <a:pt x="1051" y="1737"/>
                    <a:pt x="1049" y="1737"/>
                  </a:cubicBezTo>
                  <a:cubicBezTo>
                    <a:pt x="1047" y="1736"/>
                    <a:pt x="1045" y="1738"/>
                    <a:pt x="1044" y="1739"/>
                  </a:cubicBezTo>
                  <a:cubicBezTo>
                    <a:pt x="1044" y="1738"/>
                    <a:pt x="1042" y="1736"/>
                    <a:pt x="1040" y="1736"/>
                  </a:cubicBezTo>
                  <a:cubicBezTo>
                    <a:pt x="1038" y="1736"/>
                    <a:pt x="1036" y="1737"/>
                    <a:pt x="1036" y="1740"/>
                  </a:cubicBezTo>
                  <a:cubicBezTo>
                    <a:pt x="1036" y="1741"/>
                    <a:pt x="1036" y="1742"/>
                    <a:pt x="1037" y="1743"/>
                  </a:cubicBezTo>
                  <a:cubicBezTo>
                    <a:pt x="1035" y="1743"/>
                    <a:pt x="1033" y="1744"/>
                    <a:pt x="1033" y="1746"/>
                  </a:cubicBezTo>
                  <a:cubicBezTo>
                    <a:pt x="1033" y="1749"/>
                    <a:pt x="1034" y="1751"/>
                    <a:pt x="1037" y="1751"/>
                  </a:cubicBezTo>
                  <a:cubicBezTo>
                    <a:pt x="1037" y="1751"/>
                    <a:pt x="1038" y="1751"/>
                    <a:pt x="1038" y="1751"/>
                  </a:cubicBezTo>
                  <a:cubicBezTo>
                    <a:pt x="1038" y="1751"/>
                    <a:pt x="1038" y="1751"/>
                    <a:pt x="1038" y="1751"/>
                  </a:cubicBezTo>
                  <a:cubicBezTo>
                    <a:pt x="1038" y="1753"/>
                    <a:pt x="1040" y="1755"/>
                    <a:pt x="1042" y="1755"/>
                  </a:cubicBezTo>
                  <a:cubicBezTo>
                    <a:pt x="1044" y="1755"/>
                    <a:pt x="1046" y="1754"/>
                    <a:pt x="1047" y="1752"/>
                  </a:cubicBezTo>
                  <a:cubicBezTo>
                    <a:pt x="1049" y="1756"/>
                    <a:pt x="1049" y="1756"/>
                    <a:pt x="1049" y="1756"/>
                  </a:cubicBezTo>
                  <a:cubicBezTo>
                    <a:pt x="1049" y="1756"/>
                    <a:pt x="1049" y="1756"/>
                    <a:pt x="1049" y="1756"/>
                  </a:cubicBezTo>
                  <a:cubicBezTo>
                    <a:pt x="1049" y="1756"/>
                    <a:pt x="1049" y="1756"/>
                    <a:pt x="1049" y="1756"/>
                  </a:cubicBezTo>
                  <a:cubicBezTo>
                    <a:pt x="1056" y="1766"/>
                    <a:pt x="1065" y="1773"/>
                    <a:pt x="1075" y="1778"/>
                  </a:cubicBezTo>
                  <a:cubicBezTo>
                    <a:pt x="1085" y="1783"/>
                    <a:pt x="1096" y="1786"/>
                    <a:pt x="1107" y="1788"/>
                  </a:cubicBezTo>
                  <a:cubicBezTo>
                    <a:pt x="1110" y="1788"/>
                    <a:pt x="1113" y="1789"/>
                    <a:pt x="1117" y="1789"/>
                  </a:cubicBezTo>
                  <a:cubicBezTo>
                    <a:pt x="1116" y="1789"/>
                    <a:pt x="1116" y="1789"/>
                    <a:pt x="1115" y="1789"/>
                  </a:cubicBezTo>
                  <a:cubicBezTo>
                    <a:pt x="1105" y="1791"/>
                    <a:pt x="1089" y="1793"/>
                    <a:pt x="1069" y="1794"/>
                  </a:cubicBezTo>
                  <a:cubicBezTo>
                    <a:pt x="1049" y="1796"/>
                    <a:pt x="1025" y="1798"/>
                    <a:pt x="998" y="1798"/>
                  </a:cubicBezTo>
                  <a:cubicBezTo>
                    <a:pt x="991" y="1798"/>
                    <a:pt x="984" y="1798"/>
                    <a:pt x="976" y="1798"/>
                  </a:cubicBezTo>
                  <a:cubicBezTo>
                    <a:pt x="969" y="1797"/>
                    <a:pt x="961" y="1797"/>
                    <a:pt x="954" y="1797"/>
                  </a:cubicBezTo>
                  <a:cubicBezTo>
                    <a:pt x="950" y="1796"/>
                    <a:pt x="946" y="1796"/>
                    <a:pt x="942" y="1796"/>
                  </a:cubicBezTo>
                  <a:cubicBezTo>
                    <a:pt x="940" y="1796"/>
                    <a:pt x="938" y="1796"/>
                    <a:pt x="936" y="1796"/>
                  </a:cubicBezTo>
                  <a:cubicBezTo>
                    <a:pt x="934" y="1796"/>
                    <a:pt x="932" y="1795"/>
                    <a:pt x="930" y="1795"/>
                  </a:cubicBezTo>
                  <a:cubicBezTo>
                    <a:pt x="922" y="1795"/>
                    <a:pt x="913" y="1794"/>
                    <a:pt x="905" y="1793"/>
                  </a:cubicBezTo>
                  <a:cubicBezTo>
                    <a:pt x="901" y="1793"/>
                    <a:pt x="896" y="1792"/>
                    <a:pt x="892" y="1792"/>
                  </a:cubicBezTo>
                  <a:cubicBezTo>
                    <a:pt x="888" y="1791"/>
                    <a:pt x="884" y="1791"/>
                    <a:pt x="879" y="1790"/>
                  </a:cubicBezTo>
                  <a:cubicBezTo>
                    <a:pt x="870" y="1789"/>
                    <a:pt x="861" y="1788"/>
                    <a:pt x="852" y="1786"/>
                  </a:cubicBezTo>
                  <a:cubicBezTo>
                    <a:pt x="835" y="1783"/>
                    <a:pt x="816" y="1780"/>
                    <a:pt x="797" y="1775"/>
                  </a:cubicBezTo>
                  <a:cubicBezTo>
                    <a:pt x="792" y="1774"/>
                    <a:pt x="787" y="1773"/>
                    <a:pt x="783" y="1771"/>
                  </a:cubicBezTo>
                  <a:cubicBezTo>
                    <a:pt x="780" y="1771"/>
                    <a:pt x="778" y="1770"/>
                    <a:pt x="775" y="1770"/>
                  </a:cubicBezTo>
                  <a:cubicBezTo>
                    <a:pt x="773" y="1769"/>
                    <a:pt x="771" y="1768"/>
                    <a:pt x="768" y="1768"/>
                  </a:cubicBezTo>
                  <a:cubicBezTo>
                    <a:pt x="759" y="1765"/>
                    <a:pt x="749" y="1762"/>
                    <a:pt x="739" y="1759"/>
                  </a:cubicBezTo>
                  <a:cubicBezTo>
                    <a:pt x="720" y="1753"/>
                    <a:pt x="700" y="1747"/>
                    <a:pt x="680" y="1738"/>
                  </a:cubicBezTo>
                  <a:cubicBezTo>
                    <a:pt x="641" y="1723"/>
                    <a:pt x="602" y="1704"/>
                    <a:pt x="563" y="1681"/>
                  </a:cubicBezTo>
                  <a:cubicBezTo>
                    <a:pt x="525" y="1659"/>
                    <a:pt x="488" y="1633"/>
                    <a:pt x="453" y="1604"/>
                  </a:cubicBezTo>
                  <a:cubicBezTo>
                    <a:pt x="419" y="1575"/>
                    <a:pt x="386" y="1544"/>
                    <a:pt x="357" y="1510"/>
                  </a:cubicBezTo>
                  <a:cubicBezTo>
                    <a:pt x="328" y="1476"/>
                    <a:pt x="302" y="1441"/>
                    <a:pt x="279" y="1405"/>
                  </a:cubicBezTo>
                  <a:cubicBezTo>
                    <a:pt x="273" y="1396"/>
                    <a:pt x="268" y="1387"/>
                    <a:pt x="262" y="1379"/>
                  </a:cubicBezTo>
                  <a:cubicBezTo>
                    <a:pt x="257" y="1369"/>
                    <a:pt x="252" y="1360"/>
                    <a:pt x="248" y="1352"/>
                  </a:cubicBezTo>
                  <a:cubicBezTo>
                    <a:pt x="244" y="1345"/>
                    <a:pt x="244" y="1345"/>
                    <a:pt x="244" y="1345"/>
                  </a:cubicBezTo>
                  <a:cubicBezTo>
                    <a:pt x="240" y="1338"/>
                    <a:pt x="240" y="1338"/>
                    <a:pt x="240" y="1338"/>
                  </a:cubicBezTo>
                  <a:cubicBezTo>
                    <a:pt x="238" y="1334"/>
                    <a:pt x="236" y="1329"/>
                    <a:pt x="234" y="1325"/>
                  </a:cubicBezTo>
                  <a:cubicBezTo>
                    <a:pt x="232" y="1320"/>
                    <a:pt x="229" y="1316"/>
                    <a:pt x="227" y="1311"/>
                  </a:cubicBezTo>
                  <a:cubicBezTo>
                    <a:pt x="225" y="1307"/>
                    <a:pt x="223" y="1302"/>
                    <a:pt x="221" y="1298"/>
                  </a:cubicBezTo>
                  <a:cubicBezTo>
                    <a:pt x="217" y="1289"/>
                    <a:pt x="213" y="1280"/>
                    <a:pt x="210" y="1271"/>
                  </a:cubicBezTo>
                  <a:cubicBezTo>
                    <a:pt x="207" y="1263"/>
                    <a:pt x="203" y="1254"/>
                    <a:pt x="200" y="1245"/>
                  </a:cubicBezTo>
                  <a:cubicBezTo>
                    <a:pt x="199" y="1242"/>
                    <a:pt x="198" y="1239"/>
                    <a:pt x="196" y="1236"/>
                  </a:cubicBezTo>
                  <a:cubicBezTo>
                    <a:pt x="200" y="1237"/>
                    <a:pt x="204" y="1236"/>
                    <a:pt x="204" y="1236"/>
                  </a:cubicBezTo>
                  <a:cubicBezTo>
                    <a:pt x="204" y="1234"/>
                    <a:pt x="203" y="1231"/>
                    <a:pt x="203" y="1231"/>
                  </a:cubicBezTo>
                  <a:cubicBezTo>
                    <a:pt x="205" y="1231"/>
                    <a:pt x="207" y="1230"/>
                    <a:pt x="207" y="1230"/>
                  </a:cubicBezTo>
                  <a:cubicBezTo>
                    <a:pt x="206" y="1223"/>
                    <a:pt x="200" y="1221"/>
                    <a:pt x="198" y="1220"/>
                  </a:cubicBezTo>
                  <a:cubicBezTo>
                    <a:pt x="200" y="1218"/>
                    <a:pt x="205" y="1215"/>
                    <a:pt x="206" y="1209"/>
                  </a:cubicBezTo>
                  <a:cubicBezTo>
                    <a:pt x="206" y="1209"/>
                    <a:pt x="203" y="1208"/>
                    <a:pt x="201" y="1208"/>
                  </a:cubicBezTo>
                  <a:cubicBezTo>
                    <a:pt x="201" y="1208"/>
                    <a:pt x="202" y="1205"/>
                    <a:pt x="202" y="1203"/>
                  </a:cubicBezTo>
                  <a:cubicBezTo>
                    <a:pt x="202" y="1203"/>
                    <a:pt x="193" y="1202"/>
                    <a:pt x="189" y="1208"/>
                  </a:cubicBezTo>
                  <a:cubicBezTo>
                    <a:pt x="189" y="1207"/>
                    <a:pt x="188" y="1206"/>
                    <a:pt x="187" y="1206"/>
                  </a:cubicBezTo>
                  <a:cubicBezTo>
                    <a:pt x="185" y="1202"/>
                    <a:pt x="184" y="1199"/>
                    <a:pt x="183" y="1195"/>
                  </a:cubicBezTo>
                  <a:cubicBezTo>
                    <a:pt x="181" y="1187"/>
                    <a:pt x="179" y="1179"/>
                    <a:pt x="177" y="1171"/>
                  </a:cubicBezTo>
                  <a:cubicBezTo>
                    <a:pt x="176" y="1167"/>
                    <a:pt x="174" y="1163"/>
                    <a:pt x="173" y="1159"/>
                  </a:cubicBezTo>
                  <a:cubicBezTo>
                    <a:pt x="173" y="1155"/>
                    <a:pt x="172" y="1152"/>
                    <a:pt x="171" y="1148"/>
                  </a:cubicBezTo>
                  <a:cubicBezTo>
                    <a:pt x="169" y="1140"/>
                    <a:pt x="167" y="1133"/>
                    <a:pt x="166" y="1126"/>
                  </a:cubicBezTo>
                  <a:cubicBezTo>
                    <a:pt x="164" y="1119"/>
                    <a:pt x="163" y="1112"/>
                    <a:pt x="162" y="1105"/>
                  </a:cubicBezTo>
                  <a:cubicBezTo>
                    <a:pt x="161" y="1103"/>
                    <a:pt x="161" y="1101"/>
                    <a:pt x="161" y="1099"/>
                  </a:cubicBezTo>
                  <a:cubicBezTo>
                    <a:pt x="162" y="1098"/>
                    <a:pt x="163" y="1097"/>
                    <a:pt x="164" y="1096"/>
                  </a:cubicBezTo>
                  <a:cubicBezTo>
                    <a:pt x="166" y="1092"/>
                    <a:pt x="164" y="1087"/>
                    <a:pt x="160" y="1085"/>
                  </a:cubicBezTo>
                  <a:cubicBezTo>
                    <a:pt x="159" y="1085"/>
                    <a:pt x="159" y="1085"/>
                    <a:pt x="158" y="1085"/>
                  </a:cubicBezTo>
                  <a:cubicBezTo>
                    <a:pt x="157" y="1079"/>
                    <a:pt x="156" y="1072"/>
                    <a:pt x="156" y="1066"/>
                  </a:cubicBezTo>
                  <a:cubicBezTo>
                    <a:pt x="155" y="1061"/>
                    <a:pt x="154" y="1055"/>
                    <a:pt x="153" y="1049"/>
                  </a:cubicBezTo>
                  <a:cubicBezTo>
                    <a:pt x="153" y="1047"/>
                    <a:pt x="153" y="1044"/>
                    <a:pt x="152" y="1041"/>
                  </a:cubicBezTo>
                  <a:cubicBezTo>
                    <a:pt x="152" y="1039"/>
                    <a:pt x="152" y="1036"/>
                    <a:pt x="152" y="1034"/>
                  </a:cubicBezTo>
                  <a:cubicBezTo>
                    <a:pt x="151" y="1024"/>
                    <a:pt x="150" y="1016"/>
                    <a:pt x="150" y="1008"/>
                  </a:cubicBezTo>
                  <a:cubicBezTo>
                    <a:pt x="150" y="1008"/>
                    <a:pt x="150" y="1008"/>
                    <a:pt x="150" y="1008"/>
                  </a:cubicBezTo>
                  <a:cubicBezTo>
                    <a:pt x="165" y="1013"/>
                    <a:pt x="180" y="1006"/>
                    <a:pt x="185" y="992"/>
                  </a:cubicBezTo>
                  <a:cubicBezTo>
                    <a:pt x="185" y="991"/>
                    <a:pt x="185" y="990"/>
                    <a:pt x="186" y="989"/>
                  </a:cubicBezTo>
                  <a:cubicBezTo>
                    <a:pt x="189" y="992"/>
                    <a:pt x="193" y="995"/>
                    <a:pt x="197" y="996"/>
                  </a:cubicBezTo>
                  <a:cubicBezTo>
                    <a:pt x="212" y="1001"/>
                    <a:pt x="227" y="993"/>
                    <a:pt x="232" y="980"/>
                  </a:cubicBezTo>
                  <a:cubicBezTo>
                    <a:pt x="236" y="968"/>
                    <a:pt x="230" y="956"/>
                    <a:pt x="220" y="949"/>
                  </a:cubicBezTo>
                  <a:cubicBezTo>
                    <a:pt x="228" y="947"/>
                    <a:pt x="234" y="941"/>
                    <a:pt x="237" y="933"/>
                  </a:cubicBezTo>
                  <a:cubicBezTo>
                    <a:pt x="241" y="919"/>
                    <a:pt x="233" y="904"/>
                    <a:pt x="218" y="899"/>
                  </a:cubicBezTo>
                  <a:cubicBezTo>
                    <a:pt x="210" y="896"/>
                    <a:pt x="202" y="898"/>
                    <a:pt x="195" y="901"/>
                  </a:cubicBezTo>
                  <a:cubicBezTo>
                    <a:pt x="195" y="901"/>
                    <a:pt x="195" y="900"/>
                    <a:pt x="196" y="899"/>
                  </a:cubicBezTo>
                  <a:cubicBezTo>
                    <a:pt x="197" y="894"/>
                    <a:pt x="198" y="890"/>
                    <a:pt x="199" y="885"/>
                  </a:cubicBezTo>
                  <a:cubicBezTo>
                    <a:pt x="203" y="888"/>
                    <a:pt x="208" y="889"/>
                    <a:pt x="213" y="886"/>
                  </a:cubicBezTo>
                  <a:cubicBezTo>
                    <a:pt x="215" y="886"/>
                    <a:pt x="216" y="885"/>
                    <a:pt x="217" y="883"/>
                  </a:cubicBezTo>
                  <a:cubicBezTo>
                    <a:pt x="217" y="884"/>
                    <a:pt x="217" y="884"/>
                    <a:pt x="217" y="884"/>
                  </a:cubicBezTo>
                  <a:cubicBezTo>
                    <a:pt x="221" y="890"/>
                    <a:pt x="228" y="892"/>
                    <a:pt x="234" y="889"/>
                  </a:cubicBezTo>
                  <a:cubicBezTo>
                    <a:pt x="241" y="885"/>
                    <a:pt x="243" y="878"/>
                    <a:pt x="240" y="872"/>
                  </a:cubicBezTo>
                  <a:cubicBezTo>
                    <a:pt x="240" y="872"/>
                    <a:pt x="239" y="871"/>
                    <a:pt x="239" y="871"/>
                  </a:cubicBezTo>
                  <a:cubicBezTo>
                    <a:pt x="241" y="871"/>
                    <a:pt x="243" y="870"/>
                    <a:pt x="245" y="869"/>
                  </a:cubicBezTo>
                  <a:cubicBezTo>
                    <a:pt x="251" y="866"/>
                    <a:pt x="254" y="859"/>
                    <a:pt x="251" y="853"/>
                  </a:cubicBezTo>
                  <a:cubicBezTo>
                    <a:pt x="248" y="848"/>
                    <a:pt x="242" y="846"/>
                    <a:pt x="237" y="847"/>
                  </a:cubicBezTo>
                  <a:cubicBezTo>
                    <a:pt x="239" y="844"/>
                    <a:pt x="239" y="840"/>
                    <a:pt x="237" y="837"/>
                  </a:cubicBezTo>
                  <a:cubicBezTo>
                    <a:pt x="234" y="831"/>
                    <a:pt x="226" y="829"/>
                    <a:pt x="220" y="832"/>
                  </a:cubicBezTo>
                  <a:cubicBezTo>
                    <a:pt x="215" y="835"/>
                    <a:pt x="212" y="841"/>
                    <a:pt x="213" y="846"/>
                  </a:cubicBezTo>
                  <a:cubicBezTo>
                    <a:pt x="213" y="846"/>
                    <a:pt x="213" y="846"/>
                    <a:pt x="213" y="846"/>
                  </a:cubicBezTo>
                  <a:cubicBezTo>
                    <a:pt x="210" y="842"/>
                    <a:pt x="203" y="841"/>
                    <a:pt x="198" y="844"/>
                  </a:cubicBezTo>
                  <a:cubicBezTo>
                    <a:pt x="195" y="846"/>
                    <a:pt x="193" y="848"/>
                    <a:pt x="192" y="851"/>
                  </a:cubicBezTo>
                  <a:cubicBezTo>
                    <a:pt x="184" y="837"/>
                    <a:pt x="184" y="837"/>
                    <a:pt x="184" y="837"/>
                  </a:cubicBezTo>
                  <a:cubicBezTo>
                    <a:pt x="184" y="837"/>
                    <a:pt x="184" y="837"/>
                    <a:pt x="184" y="837"/>
                  </a:cubicBezTo>
                  <a:cubicBezTo>
                    <a:pt x="184" y="836"/>
                    <a:pt x="184" y="836"/>
                    <a:pt x="184" y="836"/>
                  </a:cubicBezTo>
                  <a:cubicBezTo>
                    <a:pt x="185" y="834"/>
                    <a:pt x="185" y="834"/>
                    <a:pt x="185" y="834"/>
                  </a:cubicBezTo>
                  <a:cubicBezTo>
                    <a:pt x="185" y="832"/>
                    <a:pt x="185" y="831"/>
                    <a:pt x="185" y="830"/>
                  </a:cubicBezTo>
                  <a:cubicBezTo>
                    <a:pt x="186" y="828"/>
                    <a:pt x="187" y="826"/>
                    <a:pt x="188" y="824"/>
                  </a:cubicBezTo>
                  <a:cubicBezTo>
                    <a:pt x="190" y="820"/>
                    <a:pt x="192" y="816"/>
                    <a:pt x="195" y="812"/>
                  </a:cubicBezTo>
                  <a:cubicBezTo>
                    <a:pt x="198" y="808"/>
                    <a:pt x="201" y="805"/>
                    <a:pt x="204" y="801"/>
                  </a:cubicBezTo>
                  <a:cubicBezTo>
                    <a:pt x="207" y="797"/>
                    <a:pt x="209" y="793"/>
                    <a:pt x="211" y="789"/>
                  </a:cubicBezTo>
                  <a:cubicBezTo>
                    <a:pt x="216" y="781"/>
                    <a:pt x="220" y="772"/>
                    <a:pt x="223" y="763"/>
                  </a:cubicBezTo>
                  <a:cubicBezTo>
                    <a:pt x="225" y="758"/>
                    <a:pt x="226" y="752"/>
                    <a:pt x="228" y="746"/>
                  </a:cubicBezTo>
                  <a:cubicBezTo>
                    <a:pt x="228" y="745"/>
                    <a:pt x="228" y="745"/>
                    <a:pt x="229" y="744"/>
                  </a:cubicBezTo>
                  <a:cubicBezTo>
                    <a:pt x="232" y="738"/>
                    <a:pt x="236" y="731"/>
                    <a:pt x="242" y="726"/>
                  </a:cubicBezTo>
                  <a:cubicBezTo>
                    <a:pt x="245" y="724"/>
                    <a:pt x="248" y="722"/>
                    <a:pt x="251" y="720"/>
                  </a:cubicBezTo>
                  <a:cubicBezTo>
                    <a:pt x="254" y="719"/>
                    <a:pt x="258" y="718"/>
                    <a:pt x="262" y="717"/>
                  </a:cubicBezTo>
                  <a:cubicBezTo>
                    <a:pt x="266" y="716"/>
                    <a:pt x="269" y="715"/>
                    <a:pt x="273" y="714"/>
                  </a:cubicBezTo>
                  <a:cubicBezTo>
                    <a:pt x="277" y="713"/>
                    <a:pt x="280" y="711"/>
                    <a:pt x="283" y="709"/>
                  </a:cubicBezTo>
                  <a:cubicBezTo>
                    <a:pt x="290" y="705"/>
                    <a:pt x="295" y="700"/>
                    <a:pt x="300" y="694"/>
                  </a:cubicBezTo>
                  <a:cubicBezTo>
                    <a:pt x="301" y="692"/>
                    <a:pt x="302" y="691"/>
                    <a:pt x="303" y="690"/>
                  </a:cubicBezTo>
                  <a:cubicBezTo>
                    <a:pt x="304" y="690"/>
                    <a:pt x="304" y="690"/>
                    <a:pt x="304" y="690"/>
                  </a:cubicBezTo>
                  <a:cubicBezTo>
                    <a:pt x="304" y="690"/>
                    <a:pt x="304" y="690"/>
                    <a:pt x="304" y="690"/>
                  </a:cubicBezTo>
                  <a:cubicBezTo>
                    <a:pt x="305" y="689"/>
                    <a:pt x="305" y="689"/>
                    <a:pt x="305" y="689"/>
                  </a:cubicBezTo>
                  <a:cubicBezTo>
                    <a:pt x="305" y="689"/>
                    <a:pt x="304" y="690"/>
                    <a:pt x="306" y="689"/>
                  </a:cubicBezTo>
                  <a:cubicBezTo>
                    <a:pt x="306" y="689"/>
                    <a:pt x="306" y="689"/>
                    <a:pt x="306" y="689"/>
                  </a:cubicBezTo>
                  <a:cubicBezTo>
                    <a:pt x="306" y="689"/>
                    <a:pt x="306" y="689"/>
                    <a:pt x="306" y="689"/>
                  </a:cubicBezTo>
                  <a:cubicBezTo>
                    <a:pt x="306" y="689"/>
                    <a:pt x="306" y="689"/>
                    <a:pt x="306" y="689"/>
                  </a:cubicBezTo>
                  <a:cubicBezTo>
                    <a:pt x="306" y="688"/>
                    <a:pt x="306" y="688"/>
                    <a:pt x="306" y="688"/>
                  </a:cubicBezTo>
                  <a:cubicBezTo>
                    <a:pt x="306" y="688"/>
                    <a:pt x="307" y="688"/>
                    <a:pt x="307" y="688"/>
                  </a:cubicBezTo>
                  <a:cubicBezTo>
                    <a:pt x="308" y="687"/>
                    <a:pt x="308" y="687"/>
                    <a:pt x="309" y="687"/>
                  </a:cubicBezTo>
                  <a:cubicBezTo>
                    <a:pt x="311" y="686"/>
                    <a:pt x="311" y="686"/>
                    <a:pt x="311" y="686"/>
                  </a:cubicBezTo>
                  <a:cubicBezTo>
                    <a:pt x="315" y="685"/>
                    <a:pt x="315" y="685"/>
                    <a:pt x="315" y="685"/>
                  </a:cubicBezTo>
                  <a:cubicBezTo>
                    <a:pt x="319" y="684"/>
                    <a:pt x="319" y="684"/>
                    <a:pt x="319" y="684"/>
                  </a:cubicBezTo>
                  <a:cubicBezTo>
                    <a:pt x="323" y="683"/>
                    <a:pt x="323" y="683"/>
                    <a:pt x="323" y="683"/>
                  </a:cubicBezTo>
                  <a:cubicBezTo>
                    <a:pt x="324" y="682"/>
                    <a:pt x="324" y="682"/>
                    <a:pt x="325" y="682"/>
                  </a:cubicBezTo>
                  <a:cubicBezTo>
                    <a:pt x="327" y="681"/>
                    <a:pt x="327" y="681"/>
                    <a:pt x="327" y="681"/>
                  </a:cubicBezTo>
                  <a:cubicBezTo>
                    <a:pt x="330" y="679"/>
                    <a:pt x="333" y="678"/>
                    <a:pt x="335" y="676"/>
                  </a:cubicBezTo>
                  <a:cubicBezTo>
                    <a:pt x="338" y="675"/>
                    <a:pt x="340" y="673"/>
                    <a:pt x="342" y="672"/>
                  </a:cubicBezTo>
                  <a:cubicBezTo>
                    <a:pt x="349" y="666"/>
                    <a:pt x="349" y="666"/>
                    <a:pt x="349" y="666"/>
                  </a:cubicBezTo>
                  <a:cubicBezTo>
                    <a:pt x="363" y="656"/>
                    <a:pt x="363" y="656"/>
                    <a:pt x="363" y="656"/>
                  </a:cubicBezTo>
                  <a:cubicBezTo>
                    <a:pt x="365" y="654"/>
                    <a:pt x="368" y="652"/>
                    <a:pt x="370" y="650"/>
                  </a:cubicBezTo>
                  <a:cubicBezTo>
                    <a:pt x="372" y="648"/>
                    <a:pt x="374" y="646"/>
                    <a:pt x="376" y="644"/>
                  </a:cubicBezTo>
                  <a:cubicBezTo>
                    <a:pt x="378" y="642"/>
                    <a:pt x="380" y="640"/>
                    <a:pt x="382" y="637"/>
                  </a:cubicBezTo>
                  <a:cubicBezTo>
                    <a:pt x="383" y="635"/>
                    <a:pt x="385" y="632"/>
                    <a:pt x="386" y="629"/>
                  </a:cubicBezTo>
                  <a:cubicBezTo>
                    <a:pt x="388" y="623"/>
                    <a:pt x="389" y="617"/>
                    <a:pt x="390" y="612"/>
                  </a:cubicBezTo>
                  <a:cubicBezTo>
                    <a:pt x="391" y="605"/>
                    <a:pt x="391" y="605"/>
                    <a:pt x="391" y="605"/>
                  </a:cubicBezTo>
                  <a:cubicBezTo>
                    <a:pt x="394" y="608"/>
                    <a:pt x="398" y="610"/>
                    <a:pt x="402" y="608"/>
                  </a:cubicBezTo>
                  <a:cubicBezTo>
                    <a:pt x="406" y="607"/>
                    <a:pt x="409" y="603"/>
                    <a:pt x="409" y="598"/>
                  </a:cubicBezTo>
                  <a:cubicBezTo>
                    <a:pt x="411" y="600"/>
                    <a:pt x="415" y="601"/>
                    <a:pt x="418" y="600"/>
                  </a:cubicBezTo>
                  <a:cubicBezTo>
                    <a:pt x="423" y="598"/>
                    <a:pt x="426" y="592"/>
                    <a:pt x="425" y="586"/>
                  </a:cubicBezTo>
                  <a:cubicBezTo>
                    <a:pt x="423" y="581"/>
                    <a:pt x="419" y="578"/>
                    <a:pt x="414" y="578"/>
                  </a:cubicBezTo>
                  <a:cubicBezTo>
                    <a:pt x="414" y="578"/>
                    <a:pt x="414" y="578"/>
                    <a:pt x="414" y="578"/>
                  </a:cubicBezTo>
                  <a:cubicBezTo>
                    <a:pt x="418" y="576"/>
                    <a:pt x="420" y="571"/>
                    <a:pt x="419" y="566"/>
                  </a:cubicBezTo>
                  <a:cubicBezTo>
                    <a:pt x="417" y="560"/>
                    <a:pt x="411" y="557"/>
                    <a:pt x="406" y="558"/>
                  </a:cubicBezTo>
                  <a:cubicBezTo>
                    <a:pt x="403" y="559"/>
                    <a:pt x="401" y="561"/>
                    <a:pt x="400" y="564"/>
                  </a:cubicBezTo>
                  <a:cubicBezTo>
                    <a:pt x="398" y="559"/>
                    <a:pt x="392" y="556"/>
                    <a:pt x="387" y="557"/>
                  </a:cubicBezTo>
                  <a:cubicBezTo>
                    <a:pt x="382" y="559"/>
                    <a:pt x="379" y="565"/>
                    <a:pt x="380" y="571"/>
                  </a:cubicBezTo>
                  <a:cubicBezTo>
                    <a:pt x="381" y="572"/>
                    <a:pt x="381" y="573"/>
                    <a:pt x="382" y="575"/>
                  </a:cubicBezTo>
                  <a:cubicBezTo>
                    <a:pt x="382" y="575"/>
                    <a:pt x="382" y="575"/>
                    <a:pt x="381" y="575"/>
                  </a:cubicBezTo>
                  <a:cubicBezTo>
                    <a:pt x="376" y="576"/>
                    <a:pt x="373" y="582"/>
                    <a:pt x="375" y="588"/>
                  </a:cubicBezTo>
                  <a:cubicBezTo>
                    <a:pt x="376" y="594"/>
                    <a:pt x="382" y="597"/>
                    <a:pt x="387" y="596"/>
                  </a:cubicBezTo>
                  <a:cubicBezTo>
                    <a:pt x="388" y="596"/>
                    <a:pt x="388" y="596"/>
                    <a:pt x="388" y="596"/>
                  </a:cubicBezTo>
                  <a:cubicBezTo>
                    <a:pt x="385" y="611"/>
                    <a:pt x="385" y="611"/>
                    <a:pt x="385" y="611"/>
                  </a:cubicBezTo>
                  <a:cubicBezTo>
                    <a:pt x="384" y="617"/>
                    <a:pt x="383" y="622"/>
                    <a:pt x="381" y="627"/>
                  </a:cubicBezTo>
                  <a:cubicBezTo>
                    <a:pt x="380" y="630"/>
                    <a:pt x="379" y="632"/>
                    <a:pt x="377" y="634"/>
                  </a:cubicBezTo>
                  <a:cubicBezTo>
                    <a:pt x="376" y="636"/>
                    <a:pt x="374" y="638"/>
                    <a:pt x="372" y="640"/>
                  </a:cubicBezTo>
                  <a:cubicBezTo>
                    <a:pt x="370" y="642"/>
                    <a:pt x="368" y="644"/>
                    <a:pt x="366" y="646"/>
                  </a:cubicBezTo>
                  <a:cubicBezTo>
                    <a:pt x="364" y="648"/>
                    <a:pt x="361" y="649"/>
                    <a:pt x="359" y="651"/>
                  </a:cubicBezTo>
                  <a:cubicBezTo>
                    <a:pt x="345" y="661"/>
                    <a:pt x="345" y="661"/>
                    <a:pt x="345" y="661"/>
                  </a:cubicBezTo>
                  <a:cubicBezTo>
                    <a:pt x="339" y="666"/>
                    <a:pt x="339" y="666"/>
                    <a:pt x="339" y="666"/>
                  </a:cubicBezTo>
                  <a:cubicBezTo>
                    <a:pt x="336" y="667"/>
                    <a:pt x="334" y="669"/>
                    <a:pt x="331" y="670"/>
                  </a:cubicBezTo>
                  <a:cubicBezTo>
                    <a:pt x="329" y="671"/>
                    <a:pt x="327" y="673"/>
                    <a:pt x="324" y="674"/>
                  </a:cubicBezTo>
                  <a:cubicBezTo>
                    <a:pt x="322" y="675"/>
                    <a:pt x="322" y="675"/>
                    <a:pt x="322" y="675"/>
                  </a:cubicBezTo>
                  <a:cubicBezTo>
                    <a:pt x="322" y="675"/>
                    <a:pt x="321" y="675"/>
                    <a:pt x="321" y="675"/>
                  </a:cubicBezTo>
                  <a:cubicBezTo>
                    <a:pt x="316" y="677"/>
                    <a:pt x="316" y="677"/>
                    <a:pt x="316" y="677"/>
                  </a:cubicBezTo>
                  <a:cubicBezTo>
                    <a:pt x="312" y="678"/>
                    <a:pt x="312" y="678"/>
                    <a:pt x="312" y="678"/>
                  </a:cubicBezTo>
                  <a:cubicBezTo>
                    <a:pt x="311" y="678"/>
                    <a:pt x="311" y="678"/>
                    <a:pt x="311" y="678"/>
                  </a:cubicBezTo>
                  <a:cubicBezTo>
                    <a:pt x="312" y="677"/>
                    <a:pt x="312" y="676"/>
                    <a:pt x="313" y="675"/>
                  </a:cubicBezTo>
                  <a:cubicBezTo>
                    <a:pt x="317" y="668"/>
                    <a:pt x="321" y="662"/>
                    <a:pt x="325" y="656"/>
                  </a:cubicBezTo>
                  <a:cubicBezTo>
                    <a:pt x="327" y="653"/>
                    <a:pt x="329" y="650"/>
                    <a:pt x="331" y="647"/>
                  </a:cubicBezTo>
                  <a:cubicBezTo>
                    <a:pt x="333" y="645"/>
                    <a:pt x="334" y="644"/>
                    <a:pt x="335" y="643"/>
                  </a:cubicBezTo>
                  <a:cubicBezTo>
                    <a:pt x="337" y="641"/>
                    <a:pt x="337" y="641"/>
                    <a:pt x="337" y="641"/>
                  </a:cubicBezTo>
                  <a:cubicBezTo>
                    <a:pt x="337" y="641"/>
                    <a:pt x="337" y="641"/>
                    <a:pt x="337" y="641"/>
                  </a:cubicBezTo>
                  <a:cubicBezTo>
                    <a:pt x="337" y="643"/>
                    <a:pt x="339" y="644"/>
                    <a:pt x="341" y="645"/>
                  </a:cubicBezTo>
                  <a:cubicBezTo>
                    <a:pt x="344" y="646"/>
                    <a:pt x="347" y="645"/>
                    <a:pt x="347" y="642"/>
                  </a:cubicBezTo>
                  <a:cubicBezTo>
                    <a:pt x="348" y="640"/>
                    <a:pt x="348" y="639"/>
                    <a:pt x="347" y="638"/>
                  </a:cubicBezTo>
                  <a:cubicBezTo>
                    <a:pt x="349" y="638"/>
                    <a:pt x="352" y="637"/>
                    <a:pt x="353" y="635"/>
                  </a:cubicBezTo>
                  <a:cubicBezTo>
                    <a:pt x="354" y="632"/>
                    <a:pt x="352" y="629"/>
                    <a:pt x="349" y="628"/>
                  </a:cubicBezTo>
                  <a:cubicBezTo>
                    <a:pt x="349" y="628"/>
                    <a:pt x="348" y="628"/>
                    <a:pt x="347" y="628"/>
                  </a:cubicBezTo>
                  <a:cubicBezTo>
                    <a:pt x="347" y="628"/>
                    <a:pt x="347" y="628"/>
                    <a:pt x="347" y="628"/>
                  </a:cubicBezTo>
                  <a:cubicBezTo>
                    <a:pt x="348" y="625"/>
                    <a:pt x="347" y="622"/>
                    <a:pt x="344" y="621"/>
                  </a:cubicBezTo>
                  <a:cubicBezTo>
                    <a:pt x="341" y="620"/>
                    <a:pt x="338" y="622"/>
                    <a:pt x="337" y="624"/>
                  </a:cubicBezTo>
                  <a:cubicBezTo>
                    <a:pt x="337" y="624"/>
                    <a:pt x="337" y="625"/>
                    <a:pt x="337" y="625"/>
                  </a:cubicBezTo>
                  <a:cubicBezTo>
                    <a:pt x="337" y="624"/>
                    <a:pt x="336" y="624"/>
                    <a:pt x="335" y="624"/>
                  </a:cubicBezTo>
                  <a:cubicBezTo>
                    <a:pt x="332" y="623"/>
                    <a:pt x="329" y="624"/>
                    <a:pt x="328" y="627"/>
                  </a:cubicBezTo>
                  <a:cubicBezTo>
                    <a:pt x="328" y="629"/>
                    <a:pt x="329" y="631"/>
                    <a:pt x="331" y="632"/>
                  </a:cubicBezTo>
                  <a:cubicBezTo>
                    <a:pt x="329" y="633"/>
                    <a:pt x="328" y="634"/>
                    <a:pt x="327" y="635"/>
                  </a:cubicBezTo>
                  <a:cubicBezTo>
                    <a:pt x="327" y="638"/>
                    <a:pt x="328" y="640"/>
                    <a:pt x="330" y="641"/>
                  </a:cubicBezTo>
                  <a:cubicBezTo>
                    <a:pt x="329" y="642"/>
                    <a:pt x="328" y="643"/>
                    <a:pt x="328" y="644"/>
                  </a:cubicBezTo>
                  <a:cubicBezTo>
                    <a:pt x="325" y="647"/>
                    <a:pt x="322" y="650"/>
                    <a:pt x="320" y="653"/>
                  </a:cubicBezTo>
                  <a:cubicBezTo>
                    <a:pt x="315" y="659"/>
                    <a:pt x="311" y="666"/>
                    <a:pt x="307" y="672"/>
                  </a:cubicBezTo>
                  <a:cubicBezTo>
                    <a:pt x="303" y="678"/>
                    <a:pt x="298" y="684"/>
                    <a:pt x="293" y="690"/>
                  </a:cubicBezTo>
                  <a:cubicBezTo>
                    <a:pt x="288" y="695"/>
                    <a:pt x="282" y="700"/>
                    <a:pt x="276" y="703"/>
                  </a:cubicBezTo>
                  <a:cubicBezTo>
                    <a:pt x="274" y="704"/>
                    <a:pt x="272" y="704"/>
                    <a:pt x="271" y="705"/>
                  </a:cubicBezTo>
                  <a:cubicBezTo>
                    <a:pt x="265" y="706"/>
                    <a:pt x="265" y="706"/>
                    <a:pt x="265" y="706"/>
                  </a:cubicBezTo>
                  <a:cubicBezTo>
                    <a:pt x="264" y="706"/>
                    <a:pt x="263" y="706"/>
                    <a:pt x="262" y="707"/>
                  </a:cubicBezTo>
                  <a:cubicBezTo>
                    <a:pt x="262" y="707"/>
                    <a:pt x="262" y="707"/>
                    <a:pt x="262" y="707"/>
                  </a:cubicBezTo>
                  <a:cubicBezTo>
                    <a:pt x="257" y="699"/>
                    <a:pt x="257" y="699"/>
                    <a:pt x="257" y="699"/>
                  </a:cubicBezTo>
                  <a:cubicBezTo>
                    <a:pt x="256" y="697"/>
                    <a:pt x="254" y="695"/>
                    <a:pt x="254" y="692"/>
                  </a:cubicBezTo>
                  <a:cubicBezTo>
                    <a:pt x="253" y="689"/>
                    <a:pt x="253" y="687"/>
                    <a:pt x="253" y="684"/>
                  </a:cubicBezTo>
                  <a:cubicBezTo>
                    <a:pt x="254" y="678"/>
                    <a:pt x="255" y="673"/>
                    <a:pt x="256" y="667"/>
                  </a:cubicBezTo>
                  <a:cubicBezTo>
                    <a:pt x="257" y="664"/>
                    <a:pt x="257" y="662"/>
                    <a:pt x="257" y="659"/>
                  </a:cubicBezTo>
                  <a:cubicBezTo>
                    <a:pt x="257" y="656"/>
                    <a:pt x="257" y="653"/>
                    <a:pt x="257" y="650"/>
                  </a:cubicBezTo>
                  <a:cubicBezTo>
                    <a:pt x="256" y="645"/>
                    <a:pt x="255" y="641"/>
                    <a:pt x="254" y="636"/>
                  </a:cubicBezTo>
                  <a:cubicBezTo>
                    <a:pt x="255" y="634"/>
                    <a:pt x="257" y="631"/>
                    <a:pt x="258" y="629"/>
                  </a:cubicBezTo>
                  <a:cubicBezTo>
                    <a:pt x="262" y="621"/>
                    <a:pt x="267" y="613"/>
                    <a:pt x="272" y="605"/>
                  </a:cubicBezTo>
                  <a:cubicBezTo>
                    <a:pt x="277" y="596"/>
                    <a:pt x="277" y="596"/>
                    <a:pt x="277" y="596"/>
                  </a:cubicBezTo>
                  <a:cubicBezTo>
                    <a:pt x="278" y="596"/>
                    <a:pt x="280" y="596"/>
                    <a:pt x="281" y="596"/>
                  </a:cubicBezTo>
                  <a:cubicBezTo>
                    <a:pt x="281" y="596"/>
                    <a:pt x="281" y="593"/>
                    <a:pt x="281" y="590"/>
                  </a:cubicBezTo>
                  <a:cubicBezTo>
                    <a:pt x="286" y="580"/>
                    <a:pt x="286" y="580"/>
                    <a:pt x="286" y="580"/>
                  </a:cubicBezTo>
                  <a:cubicBezTo>
                    <a:pt x="300" y="556"/>
                    <a:pt x="300" y="556"/>
                    <a:pt x="300" y="556"/>
                  </a:cubicBezTo>
                  <a:cubicBezTo>
                    <a:pt x="305" y="548"/>
                    <a:pt x="310" y="540"/>
                    <a:pt x="315" y="533"/>
                  </a:cubicBezTo>
                  <a:cubicBezTo>
                    <a:pt x="321" y="526"/>
                    <a:pt x="327" y="519"/>
                    <a:pt x="334" y="512"/>
                  </a:cubicBezTo>
                  <a:cubicBezTo>
                    <a:pt x="341" y="506"/>
                    <a:pt x="348" y="500"/>
                    <a:pt x="354" y="493"/>
                  </a:cubicBezTo>
                  <a:cubicBezTo>
                    <a:pt x="361" y="486"/>
                    <a:pt x="367" y="479"/>
                    <a:pt x="373" y="471"/>
                  </a:cubicBezTo>
                  <a:cubicBezTo>
                    <a:pt x="375" y="467"/>
                    <a:pt x="378" y="464"/>
                    <a:pt x="380" y="460"/>
                  </a:cubicBezTo>
                  <a:cubicBezTo>
                    <a:pt x="382" y="458"/>
                    <a:pt x="383" y="456"/>
                    <a:pt x="385" y="455"/>
                  </a:cubicBezTo>
                  <a:cubicBezTo>
                    <a:pt x="386" y="453"/>
                    <a:pt x="388" y="451"/>
                    <a:pt x="390" y="450"/>
                  </a:cubicBezTo>
                  <a:cubicBezTo>
                    <a:pt x="390" y="450"/>
                    <a:pt x="390" y="450"/>
                    <a:pt x="390" y="450"/>
                  </a:cubicBezTo>
                  <a:cubicBezTo>
                    <a:pt x="392" y="448"/>
                    <a:pt x="394" y="446"/>
                    <a:pt x="397" y="445"/>
                  </a:cubicBezTo>
                  <a:cubicBezTo>
                    <a:pt x="399" y="443"/>
                    <a:pt x="402" y="442"/>
                    <a:pt x="405" y="441"/>
                  </a:cubicBezTo>
                  <a:cubicBezTo>
                    <a:pt x="410" y="438"/>
                    <a:pt x="416" y="436"/>
                    <a:pt x="421" y="435"/>
                  </a:cubicBezTo>
                  <a:cubicBezTo>
                    <a:pt x="433" y="431"/>
                    <a:pt x="445" y="429"/>
                    <a:pt x="457" y="427"/>
                  </a:cubicBezTo>
                  <a:cubicBezTo>
                    <a:pt x="469" y="424"/>
                    <a:pt x="480" y="420"/>
                    <a:pt x="492" y="416"/>
                  </a:cubicBezTo>
                  <a:cubicBezTo>
                    <a:pt x="494" y="414"/>
                    <a:pt x="497" y="413"/>
                    <a:pt x="500" y="412"/>
                  </a:cubicBezTo>
                  <a:cubicBezTo>
                    <a:pt x="516" y="404"/>
                    <a:pt x="516" y="404"/>
                    <a:pt x="516" y="404"/>
                  </a:cubicBezTo>
                  <a:cubicBezTo>
                    <a:pt x="518" y="403"/>
                    <a:pt x="520" y="402"/>
                    <a:pt x="522" y="401"/>
                  </a:cubicBezTo>
                  <a:cubicBezTo>
                    <a:pt x="521" y="404"/>
                    <a:pt x="522" y="407"/>
                    <a:pt x="524" y="410"/>
                  </a:cubicBezTo>
                  <a:cubicBezTo>
                    <a:pt x="524" y="410"/>
                    <a:pt x="526" y="410"/>
                    <a:pt x="528" y="408"/>
                  </a:cubicBezTo>
                  <a:cubicBezTo>
                    <a:pt x="528" y="408"/>
                    <a:pt x="530" y="412"/>
                    <a:pt x="532" y="413"/>
                  </a:cubicBezTo>
                  <a:cubicBezTo>
                    <a:pt x="532" y="413"/>
                    <a:pt x="539" y="407"/>
                    <a:pt x="538" y="400"/>
                  </a:cubicBezTo>
                  <a:cubicBezTo>
                    <a:pt x="545" y="401"/>
                    <a:pt x="551" y="394"/>
                    <a:pt x="551" y="394"/>
                  </a:cubicBezTo>
                  <a:cubicBezTo>
                    <a:pt x="550" y="392"/>
                    <a:pt x="547" y="390"/>
                    <a:pt x="547" y="390"/>
                  </a:cubicBezTo>
                  <a:cubicBezTo>
                    <a:pt x="548" y="389"/>
                    <a:pt x="549" y="386"/>
                    <a:pt x="549" y="386"/>
                  </a:cubicBezTo>
                  <a:cubicBezTo>
                    <a:pt x="544" y="382"/>
                    <a:pt x="538" y="383"/>
                    <a:pt x="535" y="384"/>
                  </a:cubicBezTo>
                  <a:cubicBezTo>
                    <a:pt x="536" y="382"/>
                    <a:pt x="538" y="375"/>
                    <a:pt x="534" y="370"/>
                  </a:cubicBezTo>
                  <a:cubicBezTo>
                    <a:pt x="534" y="370"/>
                    <a:pt x="531" y="371"/>
                    <a:pt x="530" y="372"/>
                  </a:cubicBezTo>
                  <a:cubicBezTo>
                    <a:pt x="530" y="372"/>
                    <a:pt x="528" y="369"/>
                    <a:pt x="526" y="367"/>
                  </a:cubicBezTo>
                  <a:cubicBezTo>
                    <a:pt x="526" y="367"/>
                    <a:pt x="519" y="373"/>
                    <a:pt x="520" y="381"/>
                  </a:cubicBezTo>
                  <a:cubicBezTo>
                    <a:pt x="513" y="379"/>
                    <a:pt x="506" y="386"/>
                    <a:pt x="506" y="386"/>
                  </a:cubicBezTo>
                  <a:cubicBezTo>
                    <a:pt x="508" y="388"/>
                    <a:pt x="511" y="390"/>
                    <a:pt x="511" y="390"/>
                  </a:cubicBezTo>
                  <a:cubicBezTo>
                    <a:pt x="509" y="392"/>
                    <a:pt x="508" y="394"/>
                    <a:pt x="508" y="394"/>
                  </a:cubicBezTo>
                  <a:cubicBezTo>
                    <a:pt x="513" y="398"/>
                    <a:pt x="518" y="397"/>
                    <a:pt x="521" y="396"/>
                  </a:cubicBezTo>
                  <a:cubicBezTo>
                    <a:pt x="518" y="398"/>
                    <a:pt x="518" y="398"/>
                    <a:pt x="518" y="398"/>
                  </a:cubicBezTo>
                  <a:cubicBezTo>
                    <a:pt x="517" y="399"/>
                    <a:pt x="516" y="399"/>
                    <a:pt x="515" y="400"/>
                  </a:cubicBezTo>
                  <a:cubicBezTo>
                    <a:pt x="513" y="401"/>
                    <a:pt x="513" y="401"/>
                    <a:pt x="513" y="401"/>
                  </a:cubicBezTo>
                  <a:cubicBezTo>
                    <a:pt x="503" y="405"/>
                    <a:pt x="503" y="405"/>
                    <a:pt x="503" y="405"/>
                  </a:cubicBezTo>
                  <a:cubicBezTo>
                    <a:pt x="498" y="407"/>
                    <a:pt x="498" y="407"/>
                    <a:pt x="498" y="407"/>
                  </a:cubicBezTo>
                  <a:cubicBezTo>
                    <a:pt x="496" y="408"/>
                    <a:pt x="496" y="408"/>
                    <a:pt x="496" y="408"/>
                  </a:cubicBezTo>
                  <a:cubicBezTo>
                    <a:pt x="493" y="409"/>
                    <a:pt x="493" y="409"/>
                    <a:pt x="493" y="409"/>
                  </a:cubicBezTo>
                  <a:cubicBezTo>
                    <a:pt x="490" y="411"/>
                    <a:pt x="486" y="412"/>
                    <a:pt x="483" y="413"/>
                  </a:cubicBezTo>
                  <a:cubicBezTo>
                    <a:pt x="469" y="418"/>
                    <a:pt x="455" y="420"/>
                    <a:pt x="441" y="423"/>
                  </a:cubicBezTo>
                  <a:cubicBezTo>
                    <a:pt x="428" y="425"/>
                    <a:pt x="414" y="428"/>
                    <a:pt x="401" y="433"/>
                  </a:cubicBezTo>
                  <a:cubicBezTo>
                    <a:pt x="401" y="423"/>
                    <a:pt x="401" y="414"/>
                    <a:pt x="402" y="404"/>
                  </a:cubicBezTo>
                  <a:cubicBezTo>
                    <a:pt x="403" y="398"/>
                    <a:pt x="405" y="392"/>
                    <a:pt x="407" y="387"/>
                  </a:cubicBezTo>
                  <a:cubicBezTo>
                    <a:pt x="409" y="381"/>
                    <a:pt x="411" y="376"/>
                    <a:pt x="413" y="370"/>
                  </a:cubicBezTo>
                  <a:cubicBezTo>
                    <a:pt x="416" y="365"/>
                    <a:pt x="418" y="359"/>
                    <a:pt x="419" y="354"/>
                  </a:cubicBezTo>
                  <a:cubicBezTo>
                    <a:pt x="420" y="348"/>
                    <a:pt x="421" y="342"/>
                    <a:pt x="422" y="336"/>
                  </a:cubicBezTo>
                  <a:cubicBezTo>
                    <a:pt x="423" y="330"/>
                    <a:pt x="424" y="325"/>
                    <a:pt x="427" y="320"/>
                  </a:cubicBezTo>
                  <a:cubicBezTo>
                    <a:pt x="429" y="315"/>
                    <a:pt x="433" y="310"/>
                    <a:pt x="437" y="306"/>
                  </a:cubicBezTo>
                  <a:cubicBezTo>
                    <a:pt x="442" y="302"/>
                    <a:pt x="446" y="298"/>
                    <a:pt x="451" y="295"/>
                  </a:cubicBezTo>
                  <a:cubicBezTo>
                    <a:pt x="452" y="295"/>
                    <a:pt x="452" y="295"/>
                    <a:pt x="452" y="295"/>
                  </a:cubicBezTo>
                  <a:cubicBezTo>
                    <a:pt x="453" y="295"/>
                    <a:pt x="453" y="295"/>
                    <a:pt x="453" y="295"/>
                  </a:cubicBezTo>
                  <a:cubicBezTo>
                    <a:pt x="453" y="295"/>
                    <a:pt x="453" y="295"/>
                    <a:pt x="453" y="295"/>
                  </a:cubicBezTo>
                  <a:cubicBezTo>
                    <a:pt x="455" y="296"/>
                    <a:pt x="458" y="297"/>
                    <a:pt x="460" y="298"/>
                  </a:cubicBezTo>
                  <a:cubicBezTo>
                    <a:pt x="464" y="300"/>
                    <a:pt x="467" y="301"/>
                    <a:pt x="470" y="303"/>
                  </a:cubicBezTo>
                  <a:cubicBezTo>
                    <a:pt x="474" y="304"/>
                    <a:pt x="477" y="305"/>
                    <a:pt x="481" y="306"/>
                  </a:cubicBezTo>
                  <a:cubicBezTo>
                    <a:pt x="484" y="307"/>
                    <a:pt x="488" y="307"/>
                    <a:pt x="492" y="307"/>
                  </a:cubicBezTo>
                  <a:cubicBezTo>
                    <a:pt x="495" y="307"/>
                    <a:pt x="499" y="307"/>
                    <a:pt x="503" y="307"/>
                  </a:cubicBezTo>
                  <a:cubicBezTo>
                    <a:pt x="506" y="306"/>
                    <a:pt x="510" y="306"/>
                    <a:pt x="513" y="305"/>
                  </a:cubicBezTo>
                  <a:cubicBezTo>
                    <a:pt x="520" y="303"/>
                    <a:pt x="527" y="301"/>
                    <a:pt x="534" y="299"/>
                  </a:cubicBezTo>
                  <a:cubicBezTo>
                    <a:pt x="540" y="297"/>
                    <a:pt x="547" y="296"/>
                    <a:pt x="554" y="295"/>
                  </a:cubicBezTo>
                  <a:cubicBezTo>
                    <a:pt x="560" y="293"/>
                    <a:pt x="567" y="293"/>
                    <a:pt x="574" y="294"/>
                  </a:cubicBezTo>
                  <a:cubicBezTo>
                    <a:pt x="580" y="295"/>
                    <a:pt x="587" y="297"/>
                    <a:pt x="593" y="300"/>
                  </a:cubicBezTo>
                  <a:cubicBezTo>
                    <a:pt x="596" y="302"/>
                    <a:pt x="599" y="303"/>
                    <a:pt x="601" y="305"/>
                  </a:cubicBezTo>
                  <a:cubicBezTo>
                    <a:pt x="603" y="307"/>
                    <a:pt x="603" y="307"/>
                    <a:pt x="603" y="307"/>
                  </a:cubicBezTo>
                  <a:cubicBezTo>
                    <a:pt x="604" y="307"/>
                    <a:pt x="605" y="308"/>
                    <a:pt x="605" y="308"/>
                  </a:cubicBezTo>
                  <a:cubicBezTo>
                    <a:pt x="607" y="310"/>
                    <a:pt x="608" y="311"/>
                    <a:pt x="609" y="312"/>
                  </a:cubicBezTo>
                  <a:cubicBezTo>
                    <a:pt x="609" y="312"/>
                    <a:pt x="609" y="312"/>
                    <a:pt x="609" y="312"/>
                  </a:cubicBezTo>
                  <a:cubicBezTo>
                    <a:pt x="612" y="309"/>
                    <a:pt x="612" y="309"/>
                    <a:pt x="612" y="309"/>
                  </a:cubicBezTo>
                  <a:cubicBezTo>
                    <a:pt x="611" y="308"/>
                    <a:pt x="609" y="306"/>
                    <a:pt x="608" y="305"/>
                  </a:cubicBezTo>
                  <a:cubicBezTo>
                    <a:pt x="607" y="305"/>
                    <a:pt x="607" y="304"/>
                    <a:pt x="606" y="303"/>
                  </a:cubicBezTo>
                  <a:cubicBezTo>
                    <a:pt x="604" y="302"/>
                    <a:pt x="604" y="302"/>
                    <a:pt x="604" y="302"/>
                  </a:cubicBezTo>
                  <a:cubicBezTo>
                    <a:pt x="601" y="300"/>
                    <a:pt x="598" y="298"/>
                    <a:pt x="595" y="296"/>
                  </a:cubicBezTo>
                  <a:cubicBezTo>
                    <a:pt x="588" y="293"/>
                    <a:pt x="581" y="290"/>
                    <a:pt x="574" y="289"/>
                  </a:cubicBezTo>
                  <a:cubicBezTo>
                    <a:pt x="567" y="288"/>
                    <a:pt x="560" y="288"/>
                    <a:pt x="553" y="289"/>
                  </a:cubicBezTo>
                  <a:cubicBezTo>
                    <a:pt x="546" y="290"/>
                    <a:pt x="539" y="291"/>
                    <a:pt x="532" y="293"/>
                  </a:cubicBezTo>
                  <a:cubicBezTo>
                    <a:pt x="525" y="295"/>
                    <a:pt x="519" y="297"/>
                    <a:pt x="512" y="298"/>
                  </a:cubicBezTo>
                  <a:cubicBezTo>
                    <a:pt x="509" y="299"/>
                    <a:pt x="505" y="299"/>
                    <a:pt x="502" y="300"/>
                  </a:cubicBezTo>
                  <a:cubicBezTo>
                    <a:pt x="499" y="300"/>
                    <a:pt x="495" y="300"/>
                    <a:pt x="492" y="300"/>
                  </a:cubicBezTo>
                  <a:cubicBezTo>
                    <a:pt x="489" y="300"/>
                    <a:pt x="486" y="299"/>
                    <a:pt x="483" y="298"/>
                  </a:cubicBezTo>
                  <a:cubicBezTo>
                    <a:pt x="479" y="298"/>
                    <a:pt x="476" y="297"/>
                    <a:pt x="473" y="295"/>
                  </a:cubicBezTo>
                  <a:cubicBezTo>
                    <a:pt x="470" y="294"/>
                    <a:pt x="467" y="293"/>
                    <a:pt x="464" y="291"/>
                  </a:cubicBezTo>
                  <a:cubicBezTo>
                    <a:pt x="463" y="291"/>
                    <a:pt x="462" y="290"/>
                    <a:pt x="460" y="290"/>
                  </a:cubicBezTo>
                  <a:cubicBezTo>
                    <a:pt x="461" y="289"/>
                    <a:pt x="462" y="288"/>
                    <a:pt x="463" y="288"/>
                  </a:cubicBezTo>
                  <a:cubicBezTo>
                    <a:pt x="464" y="287"/>
                    <a:pt x="465" y="286"/>
                    <a:pt x="466" y="286"/>
                  </a:cubicBezTo>
                  <a:cubicBezTo>
                    <a:pt x="480" y="276"/>
                    <a:pt x="480" y="276"/>
                    <a:pt x="480" y="276"/>
                  </a:cubicBezTo>
                  <a:cubicBezTo>
                    <a:pt x="480" y="277"/>
                    <a:pt x="481" y="278"/>
                    <a:pt x="481" y="278"/>
                  </a:cubicBezTo>
                  <a:cubicBezTo>
                    <a:pt x="480" y="278"/>
                    <a:pt x="479" y="279"/>
                    <a:pt x="478" y="280"/>
                  </a:cubicBezTo>
                  <a:cubicBezTo>
                    <a:pt x="477" y="282"/>
                    <a:pt x="478" y="284"/>
                    <a:pt x="480" y="286"/>
                  </a:cubicBezTo>
                  <a:cubicBezTo>
                    <a:pt x="481" y="287"/>
                    <a:pt x="484" y="287"/>
                    <a:pt x="485" y="285"/>
                  </a:cubicBezTo>
                  <a:cubicBezTo>
                    <a:pt x="484" y="287"/>
                    <a:pt x="485" y="289"/>
                    <a:pt x="487" y="290"/>
                  </a:cubicBezTo>
                  <a:cubicBezTo>
                    <a:pt x="489" y="292"/>
                    <a:pt x="491" y="291"/>
                    <a:pt x="492" y="289"/>
                  </a:cubicBezTo>
                  <a:cubicBezTo>
                    <a:pt x="493" y="288"/>
                    <a:pt x="493" y="287"/>
                    <a:pt x="493" y="286"/>
                  </a:cubicBezTo>
                  <a:cubicBezTo>
                    <a:pt x="495" y="287"/>
                    <a:pt x="497" y="286"/>
                    <a:pt x="498" y="285"/>
                  </a:cubicBezTo>
                  <a:cubicBezTo>
                    <a:pt x="499" y="283"/>
                    <a:pt x="499" y="280"/>
                    <a:pt x="497" y="279"/>
                  </a:cubicBezTo>
                  <a:cubicBezTo>
                    <a:pt x="496" y="279"/>
                    <a:pt x="496" y="278"/>
                    <a:pt x="495" y="278"/>
                  </a:cubicBezTo>
                  <a:cubicBezTo>
                    <a:pt x="495" y="278"/>
                    <a:pt x="495" y="278"/>
                    <a:pt x="495" y="278"/>
                  </a:cubicBezTo>
                  <a:cubicBezTo>
                    <a:pt x="497" y="276"/>
                    <a:pt x="496" y="274"/>
                    <a:pt x="494" y="272"/>
                  </a:cubicBezTo>
                  <a:cubicBezTo>
                    <a:pt x="492" y="271"/>
                    <a:pt x="489" y="272"/>
                    <a:pt x="488" y="273"/>
                  </a:cubicBezTo>
                  <a:cubicBezTo>
                    <a:pt x="488" y="273"/>
                    <a:pt x="488" y="274"/>
                    <a:pt x="488" y="274"/>
                  </a:cubicBezTo>
                  <a:cubicBezTo>
                    <a:pt x="488" y="273"/>
                    <a:pt x="487" y="273"/>
                    <a:pt x="487" y="272"/>
                  </a:cubicBezTo>
                  <a:cubicBezTo>
                    <a:pt x="486" y="272"/>
                    <a:pt x="486" y="272"/>
                    <a:pt x="486" y="272"/>
                  </a:cubicBezTo>
                  <a:cubicBezTo>
                    <a:pt x="487" y="272"/>
                    <a:pt x="487" y="272"/>
                    <a:pt x="487" y="272"/>
                  </a:cubicBezTo>
                  <a:cubicBezTo>
                    <a:pt x="487" y="273"/>
                    <a:pt x="487" y="273"/>
                    <a:pt x="487" y="273"/>
                  </a:cubicBezTo>
                  <a:cubicBezTo>
                    <a:pt x="491" y="271"/>
                    <a:pt x="491" y="271"/>
                    <a:pt x="491" y="271"/>
                  </a:cubicBezTo>
                  <a:cubicBezTo>
                    <a:pt x="496" y="271"/>
                    <a:pt x="502" y="272"/>
                    <a:pt x="507" y="272"/>
                  </a:cubicBezTo>
                  <a:cubicBezTo>
                    <a:pt x="518" y="272"/>
                    <a:pt x="530" y="272"/>
                    <a:pt x="541" y="270"/>
                  </a:cubicBezTo>
                  <a:cubicBezTo>
                    <a:pt x="552" y="268"/>
                    <a:pt x="563" y="265"/>
                    <a:pt x="573" y="261"/>
                  </a:cubicBezTo>
                  <a:cubicBezTo>
                    <a:pt x="584" y="256"/>
                    <a:pt x="593" y="250"/>
                    <a:pt x="602" y="244"/>
                  </a:cubicBezTo>
                  <a:cubicBezTo>
                    <a:pt x="611" y="237"/>
                    <a:pt x="619" y="229"/>
                    <a:pt x="627" y="222"/>
                  </a:cubicBezTo>
                  <a:cubicBezTo>
                    <a:pt x="636" y="215"/>
                    <a:pt x="644" y="208"/>
                    <a:pt x="653" y="202"/>
                  </a:cubicBezTo>
                  <a:cubicBezTo>
                    <a:pt x="662" y="195"/>
                    <a:pt x="671" y="190"/>
                    <a:pt x="680" y="185"/>
                  </a:cubicBezTo>
                  <a:cubicBezTo>
                    <a:pt x="685" y="182"/>
                    <a:pt x="690" y="180"/>
                    <a:pt x="695" y="178"/>
                  </a:cubicBezTo>
                  <a:cubicBezTo>
                    <a:pt x="695" y="179"/>
                    <a:pt x="696" y="179"/>
                    <a:pt x="696" y="180"/>
                  </a:cubicBezTo>
                  <a:cubicBezTo>
                    <a:pt x="698" y="181"/>
                    <a:pt x="701" y="181"/>
                    <a:pt x="702" y="179"/>
                  </a:cubicBezTo>
                  <a:cubicBezTo>
                    <a:pt x="703" y="178"/>
                    <a:pt x="703" y="177"/>
                    <a:pt x="703" y="177"/>
                  </a:cubicBezTo>
                  <a:cubicBezTo>
                    <a:pt x="703" y="176"/>
                    <a:pt x="704" y="176"/>
                    <a:pt x="704" y="176"/>
                  </a:cubicBezTo>
                  <a:cubicBezTo>
                    <a:pt x="705" y="176"/>
                    <a:pt x="707" y="175"/>
                    <a:pt x="708" y="174"/>
                  </a:cubicBezTo>
                  <a:cubicBezTo>
                    <a:pt x="709" y="174"/>
                    <a:pt x="710" y="174"/>
                    <a:pt x="711" y="174"/>
                  </a:cubicBezTo>
                  <a:cubicBezTo>
                    <a:pt x="716" y="172"/>
                    <a:pt x="721" y="172"/>
                    <a:pt x="726" y="171"/>
                  </a:cubicBezTo>
                  <a:cubicBezTo>
                    <a:pt x="728" y="171"/>
                    <a:pt x="729" y="171"/>
                    <a:pt x="730" y="171"/>
                  </a:cubicBezTo>
                  <a:cubicBezTo>
                    <a:pt x="734" y="171"/>
                    <a:pt x="734" y="171"/>
                    <a:pt x="734" y="171"/>
                  </a:cubicBezTo>
                  <a:cubicBezTo>
                    <a:pt x="737" y="171"/>
                    <a:pt x="740" y="171"/>
                    <a:pt x="742" y="172"/>
                  </a:cubicBezTo>
                  <a:cubicBezTo>
                    <a:pt x="759" y="174"/>
                    <a:pt x="759" y="174"/>
                    <a:pt x="759" y="174"/>
                  </a:cubicBezTo>
                  <a:cubicBezTo>
                    <a:pt x="764" y="175"/>
                    <a:pt x="770" y="175"/>
                    <a:pt x="775" y="175"/>
                  </a:cubicBezTo>
                  <a:cubicBezTo>
                    <a:pt x="786" y="175"/>
                    <a:pt x="798" y="175"/>
                    <a:pt x="808" y="174"/>
                  </a:cubicBezTo>
                  <a:cubicBezTo>
                    <a:pt x="819" y="173"/>
                    <a:pt x="830" y="171"/>
                    <a:pt x="841" y="171"/>
                  </a:cubicBezTo>
                  <a:cubicBezTo>
                    <a:pt x="852" y="170"/>
                    <a:pt x="863" y="170"/>
                    <a:pt x="874" y="171"/>
                  </a:cubicBezTo>
                  <a:cubicBezTo>
                    <a:pt x="884" y="173"/>
                    <a:pt x="895" y="176"/>
                    <a:pt x="904" y="181"/>
                  </a:cubicBezTo>
                  <a:cubicBezTo>
                    <a:pt x="914" y="185"/>
                    <a:pt x="922" y="192"/>
                    <a:pt x="928" y="201"/>
                  </a:cubicBezTo>
                  <a:cubicBezTo>
                    <a:pt x="930" y="203"/>
                    <a:pt x="930" y="203"/>
                    <a:pt x="930" y="203"/>
                  </a:cubicBezTo>
                  <a:cubicBezTo>
                    <a:pt x="929" y="204"/>
                    <a:pt x="928" y="205"/>
                    <a:pt x="928" y="207"/>
                  </a:cubicBezTo>
                  <a:cubicBezTo>
                    <a:pt x="928" y="208"/>
                    <a:pt x="929" y="210"/>
                    <a:pt x="931" y="211"/>
                  </a:cubicBezTo>
                  <a:cubicBezTo>
                    <a:pt x="929" y="211"/>
                    <a:pt x="929" y="212"/>
                    <a:pt x="929" y="214"/>
                  </a:cubicBezTo>
                  <a:cubicBezTo>
                    <a:pt x="928" y="216"/>
                    <a:pt x="930" y="218"/>
                    <a:pt x="933" y="218"/>
                  </a:cubicBezTo>
                  <a:cubicBezTo>
                    <a:pt x="935" y="218"/>
                    <a:pt x="936" y="217"/>
                    <a:pt x="937" y="215"/>
                  </a:cubicBezTo>
                  <a:cubicBezTo>
                    <a:pt x="937" y="217"/>
                    <a:pt x="939" y="219"/>
                    <a:pt x="941" y="219"/>
                  </a:cubicBezTo>
                  <a:cubicBezTo>
                    <a:pt x="943" y="219"/>
                    <a:pt x="945" y="217"/>
                    <a:pt x="945" y="215"/>
                  </a:cubicBezTo>
                  <a:cubicBezTo>
                    <a:pt x="946" y="214"/>
                    <a:pt x="945" y="213"/>
                    <a:pt x="944" y="212"/>
                  </a:cubicBezTo>
                  <a:cubicBezTo>
                    <a:pt x="946" y="212"/>
                    <a:pt x="948" y="210"/>
                    <a:pt x="948" y="208"/>
                  </a:cubicBezTo>
                  <a:cubicBezTo>
                    <a:pt x="949" y="206"/>
                    <a:pt x="947" y="204"/>
                    <a:pt x="944" y="204"/>
                  </a:cubicBezTo>
                  <a:cubicBezTo>
                    <a:pt x="944" y="204"/>
                    <a:pt x="943" y="204"/>
                    <a:pt x="943" y="204"/>
                  </a:cubicBezTo>
                  <a:cubicBezTo>
                    <a:pt x="943" y="204"/>
                    <a:pt x="943" y="204"/>
                    <a:pt x="943" y="204"/>
                  </a:cubicBezTo>
                  <a:cubicBezTo>
                    <a:pt x="943" y="202"/>
                    <a:pt x="941" y="200"/>
                    <a:pt x="939" y="200"/>
                  </a:cubicBezTo>
                  <a:cubicBezTo>
                    <a:pt x="937" y="199"/>
                    <a:pt x="935" y="201"/>
                    <a:pt x="934" y="202"/>
                  </a:cubicBezTo>
                  <a:cubicBezTo>
                    <a:pt x="932" y="198"/>
                    <a:pt x="932" y="198"/>
                    <a:pt x="932" y="198"/>
                  </a:cubicBezTo>
                  <a:cubicBezTo>
                    <a:pt x="932" y="198"/>
                    <a:pt x="932" y="198"/>
                    <a:pt x="932" y="198"/>
                  </a:cubicBezTo>
                  <a:cubicBezTo>
                    <a:pt x="932" y="198"/>
                    <a:pt x="932" y="198"/>
                    <a:pt x="932" y="198"/>
                  </a:cubicBezTo>
                  <a:cubicBezTo>
                    <a:pt x="926" y="189"/>
                    <a:pt x="916" y="181"/>
                    <a:pt x="906" y="177"/>
                  </a:cubicBezTo>
                  <a:cubicBezTo>
                    <a:pt x="896" y="171"/>
                    <a:pt x="885" y="168"/>
                    <a:pt x="874" y="167"/>
                  </a:cubicBezTo>
                  <a:cubicBezTo>
                    <a:pt x="863" y="165"/>
                    <a:pt x="852" y="165"/>
                    <a:pt x="841" y="166"/>
                  </a:cubicBezTo>
                  <a:cubicBezTo>
                    <a:pt x="830" y="166"/>
                    <a:pt x="819" y="167"/>
                    <a:pt x="808" y="168"/>
                  </a:cubicBezTo>
                  <a:cubicBezTo>
                    <a:pt x="797" y="169"/>
                    <a:pt x="786" y="170"/>
                    <a:pt x="775" y="170"/>
                  </a:cubicBezTo>
                  <a:cubicBezTo>
                    <a:pt x="772" y="170"/>
                    <a:pt x="769" y="169"/>
                    <a:pt x="765" y="169"/>
                  </a:cubicBezTo>
                  <a:cubicBezTo>
                    <a:pt x="768" y="168"/>
                    <a:pt x="771" y="168"/>
                    <a:pt x="775" y="167"/>
                  </a:cubicBezTo>
                  <a:cubicBezTo>
                    <a:pt x="786" y="164"/>
                    <a:pt x="802" y="161"/>
                    <a:pt x="822" y="158"/>
                  </a:cubicBezTo>
                  <a:cubicBezTo>
                    <a:pt x="843" y="154"/>
                    <a:pt x="868" y="151"/>
                    <a:pt x="897" y="148"/>
                  </a:cubicBezTo>
                  <a:cubicBezTo>
                    <a:pt x="911" y="147"/>
                    <a:pt x="926" y="146"/>
                    <a:pt x="943" y="146"/>
                  </a:cubicBezTo>
                  <a:cubicBezTo>
                    <a:pt x="951" y="146"/>
                    <a:pt x="959" y="146"/>
                    <a:pt x="968" y="146"/>
                  </a:cubicBezTo>
                  <a:cubicBezTo>
                    <a:pt x="972" y="146"/>
                    <a:pt x="976" y="146"/>
                    <a:pt x="980" y="146"/>
                  </a:cubicBezTo>
                  <a:cubicBezTo>
                    <a:pt x="985" y="146"/>
                    <a:pt x="989" y="146"/>
                    <a:pt x="994" y="147"/>
                  </a:cubicBezTo>
                  <a:cubicBezTo>
                    <a:pt x="1002" y="147"/>
                    <a:pt x="1012" y="147"/>
                    <a:pt x="1021" y="148"/>
                  </a:cubicBezTo>
                  <a:cubicBezTo>
                    <a:pt x="1030" y="149"/>
                    <a:pt x="1039" y="149"/>
                    <a:pt x="1049" y="150"/>
                  </a:cubicBezTo>
                  <a:cubicBezTo>
                    <a:pt x="1058" y="151"/>
                    <a:pt x="1068" y="152"/>
                    <a:pt x="1078" y="154"/>
                  </a:cubicBezTo>
                  <a:cubicBezTo>
                    <a:pt x="1088" y="155"/>
                    <a:pt x="1098" y="156"/>
                    <a:pt x="1108" y="158"/>
                  </a:cubicBezTo>
                  <a:cubicBezTo>
                    <a:pt x="1148" y="164"/>
                    <a:pt x="1189" y="175"/>
                    <a:pt x="1231" y="189"/>
                  </a:cubicBezTo>
                  <a:cubicBezTo>
                    <a:pt x="1273" y="203"/>
                    <a:pt x="1316" y="221"/>
                    <a:pt x="1357" y="242"/>
                  </a:cubicBezTo>
                  <a:cubicBezTo>
                    <a:pt x="1398" y="264"/>
                    <a:pt x="1438" y="289"/>
                    <a:pt x="1475" y="318"/>
                  </a:cubicBezTo>
                  <a:cubicBezTo>
                    <a:pt x="1513" y="347"/>
                    <a:pt x="1548" y="379"/>
                    <a:pt x="1580" y="413"/>
                  </a:cubicBezTo>
                  <a:cubicBezTo>
                    <a:pt x="1611" y="447"/>
                    <a:pt x="1640" y="483"/>
                    <a:pt x="1664" y="519"/>
                  </a:cubicBezTo>
                  <a:cubicBezTo>
                    <a:pt x="1689" y="556"/>
                    <a:pt x="1710" y="594"/>
                    <a:pt x="1727" y="631"/>
                  </a:cubicBezTo>
                  <a:cubicBezTo>
                    <a:pt x="1731" y="640"/>
                    <a:pt x="1736" y="649"/>
                    <a:pt x="1739" y="658"/>
                  </a:cubicBezTo>
                  <a:cubicBezTo>
                    <a:pt x="1743" y="667"/>
                    <a:pt x="1747" y="676"/>
                    <a:pt x="1750" y="685"/>
                  </a:cubicBezTo>
                  <a:cubicBezTo>
                    <a:pt x="1757" y="703"/>
                    <a:pt x="1763" y="720"/>
                    <a:pt x="1768" y="738"/>
                  </a:cubicBezTo>
                  <a:cubicBezTo>
                    <a:pt x="1779" y="771"/>
                    <a:pt x="1786" y="803"/>
                    <a:pt x="1792" y="832"/>
                  </a:cubicBezTo>
                  <a:cubicBezTo>
                    <a:pt x="1794" y="846"/>
                    <a:pt x="1797" y="859"/>
                    <a:pt x="1799" y="872"/>
                  </a:cubicBezTo>
                  <a:cubicBezTo>
                    <a:pt x="1800" y="884"/>
                    <a:pt x="1801" y="896"/>
                    <a:pt x="1803" y="906"/>
                  </a:cubicBezTo>
                  <a:cubicBezTo>
                    <a:pt x="1803" y="907"/>
                    <a:pt x="1803" y="908"/>
                    <a:pt x="1803" y="909"/>
                  </a:cubicBezTo>
                  <a:cubicBezTo>
                    <a:pt x="1802" y="909"/>
                    <a:pt x="1800" y="909"/>
                    <a:pt x="1799" y="909"/>
                  </a:cubicBezTo>
                  <a:cubicBezTo>
                    <a:pt x="1797" y="909"/>
                    <a:pt x="1796" y="910"/>
                    <a:pt x="1794" y="910"/>
                  </a:cubicBezTo>
                  <a:cubicBezTo>
                    <a:pt x="1794" y="910"/>
                    <a:pt x="1794" y="910"/>
                    <a:pt x="1794" y="910"/>
                  </a:cubicBezTo>
                  <a:cubicBezTo>
                    <a:pt x="1793" y="904"/>
                    <a:pt x="1788" y="900"/>
                    <a:pt x="1782" y="901"/>
                  </a:cubicBezTo>
                  <a:cubicBezTo>
                    <a:pt x="1776" y="902"/>
                    <a:pt x="1771" y="907"/>
                    <a:pt x="1772" y="913"/>
                  </a:cubicBezTo>
                  <a:cubicBezTo>
                    <a:pt x="1772" y="914"/>
                    <a:pt x="1772" y="914"/>
                    <a:pt x="1772" y="914"/>
                  </a:cubicBezTo>
                  <a:cubicBezTo>
                    <a:pt x="1771" y="914"/>
                    <a:pt x="1769" y="914"/>
                    <a:pt x="1767" y="914"/>
                  </a:cubicBezTo>
                  <a:cubicBezTo>
                    <a:pt x="1761" y="915"/>
                    <a:pt x="1757" y="920"/>
                    <a:pt x="1758" y="926"/>
                  </a:cubicBezTo>
                  <a:cubicBezTo>
                    <a:pt x="1758" y="931"/>
                    <a:pt x="1763" y="934"/>
                    <a:pt x="1767" y="935"/>
                  </a:cubicBezTo>
                  <a:cubicBezTo>
                    <a:pt x="1765" y="937"/>
                    <a:pt x="1764" y="940"/>
                    <a:pt x="1764" y="944"/>
                  </a:cubicBezTo>
                  <a:cubicBezTo>
                    <a:pt x="1765" y="949"/>
                    <a:pt x="1771" y="953"/>
                    <a:pt x="1777" y="952"/>
                  </a:cubicBezTo>
                  <a:cubicBezTo>
                    <a:pt x="1782" y="951"/>
                    <a:pt x="1786" y="947"/>
                    <a:pt x="1787" y="943"/>
                  </a:cubicBezTo>
                  <a:cubicBezTo>
                    <a:pt x="1787" y="943"/>
                    <a:pt x="1787" y="943"/>
                    <a:pt x="1787" y="943"/>
                  </a:cubicBezTo>
                  <a:cubicBezTo>
                    <a:pt x="1788" y="947"/>
                    <a:pt x="1793" y="950"/>
                    <a:pt x="1799" y="949"/>
                  </a:cubicBezTo>
                  <a:cubicBezTo>
                    <a:pt x="1802" y="948"/>
                    <a:pt x="1804" y="947"/>
                    <a:pt x="1806" y="945"/>
                  </a:cubicBezTo>
                  <a:cubicBezTo>
                    <a:pt x="1806" y="946"/>
                    <a:pt x="1806" y="948"/>
                    <a:pt x="1806" y="950"/>
                  </a:cubicBezTo>
                  <a:cubicBezTo>
                    <a:pt x="1802" y="953"/>
                    <a:pt x="1798" y="957"/>
                    <a:pt x="1796" y="963"/>
                  </a:cubicBezTo>
                  <a:cubicBezTo>
                    <a:pt x="1796" y="964"/>
                    <a:pt x="1796" y="965"/>
                    <a:pt x="1796" y="966"/>
                  </a:cubicBezTo>
                  <a:cubicBezTo>
                    <a:pt x="1792" y="963"/>
                    <a:pt x="1789" y="960"/>
                    <a:pt x="1784" y="959"/>
                  </a:cubicBezTo>
                  <a:cubicBezTo>
                    <a:pt x="1769" y="954"/>
                    <a:pt x="1754" y="961"/>
                    <a:pt x="1749" y="975"/>
                  </a:cubicBezTo>
                  <a:cubicBezTo>
                    <a:pt x="1746" y="987"/>
                    <a:pt x="1751" y="999"/>
                    <a:pt x="1761" y="1006"/>
                  </a:cubicBezTo>
                  <a:cubicBezTo>
                    <a:pt x="1753" y="1008"/>
                    <a:pt x="1747" y="1014"/>
                    <a:pt x="1744" y="1022"/>
                  </a:cubicBezTo>
                  <a:cubicBezTo>
                    <a:pt x="1740" y="1036"/>
                    <a:pt x="1748" y="1051"/>
                    <a:pt x="1763" y="1056"/>
                  </a:cubicBezTo>
                  <a:cubicBezTo>
                    <a:pt x="1771" y="1058"/>
                    <a:pt x="1779" y="1057"/>
                    <a:pt x="1786" y="1053"/>
                  </a:cubicBezTo>
                  <a:cubicBezTo>
                    <a:pt x="1786" y="1054"/>
                    <a:pt x="1786" y="1055"/>
                    <a:pt x="1785" y="1056"/>
                  </a:cubicBezTo>
                  <a:cubicBezTo>
                    <a:pt x="1784" y="1060"/>
                    <a:pt x="1783" y="1065"/>
                    <a:pt x="1782" y="1070"/>
                  </a:cubicBezTo>
                  <a:cubicBezTo>
                    <a:pt x="1779" y="1066"/>
                    <a:pt x="1773" y="1066"/>
                    <a:pt x="1768" y="1068"/>
                  </a:cubicBezTo>
                  <a:cubicBezTo>
                    <a:pt x="1766" y="1069"/>
                    <a:pt x="1765" y="1070"/>
                    <a:pt x="1764" y="1071"/>
                  </a:cubicBezTo>
                  <a:cubicBezTo>
                    <a:pt x="1764" y="1071"/>
                    <a:pt x="1764" y="1071"/>
                    <a:pt x="1764" y="1071"/>
                  </a:cubicBezTo>
                  <a:cubicBezTo>
                    <a:pt x="1761" y="1065"/>
                    <a:pt x="1753" y="1063"/>
                    <a:pt x="1747" y="1066"/>
                  </a:cubicBezTo>
                  <a:cubicBezTo>
                    <a:pt x="1741" y="1069"/>
                    <a:pt x="1738" y="1077"/>
                    <a:pt x="1741" y="1083"/>
                  </a:cubicBezTo>
                  <a:cubicBezTo>
                    <a:pt x="1741" y="1083"/>
                    <a:pt x="1742" y="1083"/>
                    <a:pt x="1742" y="1084"/>
                  </a:cubicBezTo>
                  <a:cubicBezTo>
                    <a:pt x="1740" y="1084"/>
                    <a:pt x="1738" y="1084"/>
                    <a:pt x="1736" y="1085"/>
                  </a:cubicBezTo>
                  <a:cubicBezTo>
                    <a:pt x="1730" y="1089"/>
                    <a:pt x="1727" y="1096"/>
                    <a:pt x="1731" y="1102"/>
                  </a:cubicBezTo>
                  <a:cubicBezTo>
                    <a:pt x="1733" y="1107"/>
                    <a:pt x="1739" y="1109"/>
                    <a:pt x="1744" y="1107"/>
                  </a:cubicBezTo>
                  <a:cubicBezTo>
                    <a:pt x="1743" y="1111"/>
                    <a:pt x="1742" y="1115"/>
                    <a:pt x="1744" y="1118"/>
                  </a:cubicBezTo>
                  <a:cubicBezTo>
                    <a:pt x="1747" y="1124"/>
                    <a:pt x="1755" y="1126"/>
                    <a:pt x="1761" y="1123"/>
                  </a:cubicBezTo>
                  <a:cubicBezTo>
                    <a:pt x="1766" y="1120"/>
                    <a:pt x="1769" y="1114"/>
                    <a:pt x="1768" y="1109"/>
                  </a:cubicBezTo>
                  <a:cubicBezTo>
                    <a:pt x="1768" y="1109"/>
                    <a:pt x="1768" y="1109"/>
                    <a:pt x="1768" y="1109"/>
                  </a:cubicBezTo>
                  <a:cubicBezTo>
                    <a:pt x="1771" y="1113"/>
                    <a:pt x="1778" y="1114"/>
                    <a:pt x="1783" y="1111"/>
                  </a:cubicBezTo>
                  <a:cubicBezTo>
                    <a:pt x="1786" y="1109"/>
                    <a:pt x="1788" y="1107"/>
                    <a:pt x="1789" y="1104"/>
                  </a:cubicBezTo>
                  <a:cubicBezTo>
                    <a:pt x="1797" y="1118"/>
                    <a:pt x="1797" y="1118"/>
                    <a:pt x="1797" y="1118"/>
                  </a:cubicBezTo>
                  <a:cubicBezTo>
                    <a:pt x="1797" y="1118"/>
                    <a:pt x="1797" y="1118"/>
                    <a:pt x="1797" y="1118"/>
                  </a:cubicBezTo>
                  <a:cubicBezTo>
                    <a:pt x="1797" y="1118"/>
                    <a:pt x="1797" y="1119"/>
                    <a:pt x="1797" y="1119"/>
                  </a:cubicBezTo>
                  <a:cubicBezTo>
                    <a:pt x="1797" y="1121"/>
                    <a:pt x="1797" y="1121"/>
                    <a:pt x="1797" y="1121"/>
                  </a:cubicBezTo>
                  <a:cubicBezTo>
                    <a:pt x="1796" y="1122"/>
                    <a:pt x="1796" y="1123"/>
                    <a:pt x="1796" y="1124"/>
                  </a:cubicBezTo>
                  <a:cubicBezTo>
                    <a:pt x="1795" y="1127"/>
                    <a:pt x="1794" y="1129"/>
                    <a:pt x="1793" y="1131"/>
                  </a:cubicBezTo>
                  <a:cubicBezTo>
                    <a:pt x="1791" y="1135"/>
                    <a:pt x="1789" y="1139"/>
                    <a:pt x="1786" y="1143"/>
                  </a:cubicBezTo>
                  <a:cubicBezTo>
                    <a:pt x="1783" y="1146"/>
                    <a:pt x="1780" y="1150"/>
                    <a:pt x="1777" y="1154"/>
                  </a:cubicBezTo>
                  <a:cubicBezTo>
                    <a:pt x="1775" y="1158"/>
                    <a:pt x="1772" y="1162"/>
                    <a:pt x="1770" y="1166"/>
                  </a:cubicBezTo>
                  <a:cubicBezTo>
                    <a:pt x="1765" y="1174"/>
                    <a:pt x="1761" y="1183"/>
                    <a:pt x="1758" y="1191"/>
                  </a:cubicBezTo>
                  <a:close/>
                  <a:moveTo>
                    <a:pt x="1743" y="1274"/>
                  </a:moveTo>
                  <a:cubicBezTo>
                    <a:pt x="1741" y="1283"/>
                    <a:pt x="1739" y="1292"/>
                    <a:pt x="1735" y="1301"/>
                  </a:cubicBezTo>
                  <a:cubicBezTo>
                    <a:pt x="1735" y="1302"/>
                    <a:pt x="1734" y="1304"/>
                    <a:pt x="1734" y="1305"/>
                  </a:cubicBezTo>
                  <a:cubicBezTo>
                    <a:pt x="1734" y="1305"/>
                    <a:pt x="1734" y="1304"/>
                    <a:pt x="1734" y="1304"/>
                  </a:cubicBezTo>
                  <a:cubicBezTo>
                    <a:pt x="1734" y="1302"/>
                    <a:pt x="1733" y="1298"/>
                    <a:pt x="1734" y="1296"/>
                  </a:cubicBezTo>
                  <a:cubicBezTo>
                    <a:pt x="1734" y="1295"/>
                    <a:pt x="1734" y="1295"/>
                    <a:pt x="1734" y="1295"/>
                  </a:cubicBezTo>
                  <a:cubicBezTo>
                    <a:pt x="1734" y="1295"/>
                    <a:pt x="1734" y="1295"/>
                    <a:pt x="1734" y="1295"/>
                  </a:cubicBezTo>
                  <a:cubicBezTo>
                    <a:pt x="1734" y="1295"/>
                    <a:pt x="1734" y="1295"/>
                    <a:pt x="1734" y="1295"/>
                  </a:cubicBezTo>
                  <a:cubicBezTo>
                    <a:pt x="1734" y="1294"/>
                    <a:pt x="1734" y="1294"/>
                    <a:pt x="1734" y="1294"/>
                  </a:cubicBezTo>
                  <a:cubicBezTo>
                    <a:pt x="1734" y="1292"/>
                    <a:pt x="1734" y="1292"/>
                    <a:pt x="1734" y="1292"/>
                  </a:cubicBezTo>
                  <a:cubicBezTo>
                    <a:pt x="1735" y="1288"/>
                    <a:pt x="1735" y="1288"/>
                    <a:pt x="1735" y="1288"/>
                  </a:cubicBezTo>
                  <a:cubicBezTo>
                    <a:pt x="1738" y="1280"/>
                    <a:pt x="1738" y="1280"/>
                    <a:pt x="1738" y="1280"/>
                  </a:cubicBezTo>
                  <a:cubicBezTo>
                    <a:pt x="1738" y="1278"/>
                    <a:pt x="1739" y="1275"/>
                    <a:pt x="1740" y="1272"/>
                  </a:cubicBezTo>
                  <a:cubicBezTo>
                    <a:pt x="1740" y="1271"/>
                    <a:pt x="1740" y="1270"/>
                    <a:pt x="1740" y="1269"/>
                  </a:cubicBezTo>
                  <a:cubicBezTo>
                    <a:pt x="1740" y="1269"/>
                    <a:pt x="1740" y="1268"/>
                    <a:pt x="1740" y="1267"/>
                  </a:cubicBezTo>
                  <a:cubicBezTo>
                    <a:pt x="1740" y="1266"/>
                    <a:pt x="1740" y="1264"/>
                    <a:pt x="1740" y="1262"/>
                  </a:cubicBezTo>
                  <a:cubicBezTo>
                    <a:pt x="1740" y="1259"/>
                    <a:pt x="1739" y="1256"/>
                    <a:pt x="1737" y="1253"/>
                  </a:cubicBezTo>
                  <a:cubicBezTo>
                    <a:pt x="1736" y="1250"/>
                    <a:pt x="1735" y="1248"/>
                    <a:pt x="1734" y="1246"/>
                  </a:cubicBezTo>
                  <a:cubicBezTo>
                    <a:pt x="1733" y="1245"/>
                    <a:pt x="1733" y="1245"/>
                    <a:pt x="1733" y="1245"/>
                  </a:cubicBezTo>
                  <a:cubicBezTo>
                    <a:pt x="1735" y="1244"/>
                    <a:pt x="1737" y="1243"/>
                    <a:pt x="1739" y="1242"/>
                  </a:cubicBezTo>
                  <a:cubicBezTo>
                    <a:pt x="1743" y="1241"/>
                    <a:pt x="1746" y="1238"/>
                    <a:pt x="1749" y="1236"/>
                  </a:cubicBezTo>
                  <a:cubicBezTo>
                    <a:pt x="1747" y="1249"/>
                    <a:pt x="1746" y="1261"/>
                    <a:pt x="1743" y="1274"/>
                  </a:cubicBezTo>
                  <a:close/>
                  <a:moveTo>
                    <a:pt x="1745" y="1365"/>
                  </a:moveTo>
                  <a:cubicBezTo>
                    <a:pt x="1745" y="1365"/>
                    <a:pt x="1744" y="1369"/>
                    <a:pt x="1741" y="1372"/>
                  </a:cubicBezTo>
                  <a:cubicBezTo>
                    <a:pt x="1738" y="1376"/>
                    <a:pt x="1735" y="1378"/>
                    <a:pt x="1734" y="1378"/>
                  </a:cubicBezTo>
                  <a:cubicBezTo>
                    <a:pt x="1734" y="1377"/>
                    <a:pt x="1735" y="1374"/>
                    <a:pt x="1738" y="1370"/>
                  </a:cubicBezTo>
                  <a:cubicBezTo>
                    <a:pt x="1741" y="1367"/>
                    <a:pt x="1745" y="1365"/>
                    <a:pt x="1745" y="1365"/>
                  </a:cubicBezTo>
                  <a:close/>
                  <a:moveTo>
                    <a:pt x="1748" y="1394"/>
                  </a:moveTo>
                  <a:cubicBezTo>
                    <a:pt x="1748" y="1394"/>
                    <a:pt x="1745" y="1392"/>
                    <a:pt x="1741" y="1389"/>
                  </a:cubicBezTo>
                  <a:cubicBezTo>
                    <a:pt x="1738" y="1386"/>
                    <a:pt x="1735" y="1384"/>
                    <a:pt x="1736" y="1383"/>
                  </a:cubicBezTo>
                  <a:cubicBezTo>
                    <a:pt x="1736" y="1382"/>
                    <a:pt x="1739" y="1384"/>
                    <a:pt x="1743" y="1387"/>
                  </a:cubicBezTo>
                  <a:cubicBezTo>
                    <a:pt x="1747" y="1390"/>
                    <a:pt x="1748" y="1394"/>
                    <a:pt x="1748" y="1394"/>
                  </a:cubicBezTo>
                  <a:close/>
                  <a:moveTo>
                    <a:pt x="1732" y="1382"/>
                  </a:moveTo>
                  <a:cubicBezTo>
                    <a:pt x="1731" y="1382"/>
                    <a:pt x="1730" y="1381"/>
                    <a:pt x="1730" y="1380"/>
                  </a:cubicBezTo>
                  <a:cubicBezTo>
                    <a:pt x="1730" y="1380"/>
                    <a:pt x="1731" y="1379"/>
                    <a:pt x="1732" y="1379"/>
                  </a:cubicBezTo>
                  <a:cubicBezTo>
                    <a:pt x="1733" y="1379"/>
                    <a:pt x="1734" y="1379"/>
                    <a:pt x="1734" y="1380"/>
                  </a:cubicBezTo>
                  <a:cubicBezTo>
                    <a:pt x="1734" y="1381"/>
                    <a:pt x="1733" y="1382"/>
                    <a:pt x="1732" y="1382"/>
                  </a:cubicBezTo>
                  <a:close/>
                  <a:moveTo>
                    <a:pt x="1729" y="1378"/>
                  </a:moveTo>
                  <a:cubicBezTo>
                    <a:pt x="1729" y="1379"/>
                    <a:pt x="1726" y="1376"/>
                    <a:pt x="1723" y="1373"/>
                  </a:cubicBezTo>
                  <a:cubicBezTo>
                    <a:pt x="1719" y="1370"/>
                    <a:pt x="1718" y="1366"/>
                    <a:pt x="1718" y="1366"/>
                  </a:cubicBezTo>
                  <a:cubicBezTo>
                    <a:pt x="1718" y="1366"/>
                    <a:pt x="1722" y="1368"/>
                    <a:pt x="1725" y="1371"/>
                  </a:cubicBezTo>
                  <a:cubicBezTo>
                    <a:pt x="1728" y="1374"/>
                    <a:pt x="1730" y="1377"/>
                    <a:pt x="1729" y="1378"/>
                  </a:cubicBezTo>
                  <a:close/>
                  <a:moveTo>
                    <a:pt x="1723" y="1390"/>
                  </a:moveTo>
                  <a:cubicBezTo>
                    <a:pt x="1720" y="1393"/>
                    <a:pt x="1716" y="1395"/>
                    <a:pt x="1716" y="1395"/>
                  </a:cubicBezTo>
                  <a:cubicBezTo>
                    <a:pt x="1716" y="1395"/>
                    <a:pt x="1718" y="1391"/>
                    <a:pt x="1721" y="1388"/>
                  </a:cubicBezTo>
                  <a:cubicBezTo>
                    <a:pt x="1725" y="1385"/>
                    <a:pt x="1728" y="1383"/>
                    <a:pt x="1728" y="1383"/>
                  </a:cubicBezTo>
                  <a:cubicBezTo>
                    <a:pt x="1729" y="1384"/>
                    <a:pt x="1727" y="1387"/>
                    <a:pt x="1723" y="1390"/>
                  </a:cubicBezTo>
                  <a:close/>
                  <a:moveTo>
                    <a:pt x="1732" y="1354"/>
                  </a:moveTo>
                  <a:cubicBezTo>
                    <a:pt x="1731" y="1356"/>
                    <a:pt x="1731" y="1359"/>
                    <a:pt x="1730" y="1361"/>
                  </a:cubicBezTo>
                  <a:cubicBezTo>
                    <a:pt x="1730" y="1362"/>
                    <a:pt x="1729" y="1362"/>
                    <a:pt x="1729" y="1363"/>
                  </a:cubicBezTo>
                  <a:cubicBezTo>
                    <a:pt x="1729" y="1363"/>
                    <a:pt x="1729" y="1363"/>
                    <a:pt x="1729" y="1363"/>
                  </a:cubicBezTo>
                  <a:cubicBezTo>
                    <a:pt x="1728" y="1361"/>
                    <a:pt x="1726" y="1358"/>
                    <a:pt x="1723" y="1356"/>
                  </a:cubicBezTo>
                  <a:cubicBezTo>
                    <a:pt x="1723" y="1356"/>
                    <a:pt x="1723" y="1356"/>
                    <a:pt x="1723" y="1356"/>
                  </a:cubicBezTo>
                  <a:cubicBezTo>
                    <a:pt x="1726" y="1351"/>
                    <a:pt x="1729" y="1346"/>
                    <a:pt x="1732" y="1342"/>
                  </a:cubicBezTo>
                  <a:cubicBezTo>
                    <a:pt x="1732" y="1346"/>
                    <a:pt x="1732" y="1350"/>
                    <a:pt x="1732" y="1354"/>
                  </a:cubicBezTo>
                  <a:close/>
                  <a:moveTo>
                    <a:pt x="1571" y="1619"/>
                  </a:moveTo>
                  <a:cubicBezTo>
                    <a:pt x="1570" y="1619"/>
                    <a:pt x="1568" y="1620"/>
                    <a:pt x="1567" y="1621"/>
                  </a:cubicBezTo>
                  <a:cubicBezTo>
                    <a:pt x="1567" y="1620"/>
                    <a:pt x="1567" y="1620"/>
                    <a:pt x="1567" y="1620"/>
                  </a:cubicBezTo>
                  <a:cubicBezTo>
                    <a:pt x="1567" y="1618"/>
                    <a:pt x="1568" y="1615"/>
                    <a:pt x="1568" y="1613"/>
                  </a:cubicBezTo>
                  <a:cubicBezTo>
                    <a:pt x="1569" y="1615"/>
                    <a:pt x="1570" y="1617"/>
                    <a:pt x="1571" y="1619"/>
                  </a:cubicBezTo>
                  <a:close/>
                  <a:moveTo>
                    <a:pt x="1574" y="1629"/>
                  </a:moveTo>
                  <a:cubicBezTo>
                    <a:pt x="1589" y="1623"/>
                    <a:pt x="1589" y="1623"/>
                    <a:pt x="1589" y="1623"/>
                  </a:cubicBezTo>
                  <a:cubicBezTo>
                    <a:pt x="1589" y="1623"/>
                    <a:pt x="1589" y="1623"/>
                    <a:pt x="1589" y="1623"/>
                  </a:cubicBezTo>
                  <a:cubicBezTo>
                    <a:pt x="1575" y="1624"/>
                    <a:pt x="1575" y="1624"/>
                    <a:pt x="1575" y="1624"/>
                  </a:cubicBezTo>
                  <a:cubicBezTo>
                    <a:pt x="1575" y="1623"/>
                    <a:pt x="1575" y="1623"/>
                    <a:pt x="1575" y="1623"/>
                  </a:cubicBezTo>
                  <a:cubicBezTo>
                    <a:pt x="1589" y="1623"/>
                    <a:pt x="1589" y="1623"/>
                    <a:pt x="1589" y="1623"/>
                  </a:cubicBezTo>
                  <a:cubicBezTo>
                    <a:pt x="1578" y="1610"/>
                    <a:pt x="1578" y="1610"/>
                    <a:pt x="1578" y="1610"/>
                  </a:cubicBezTo>
                  <a:cubicBezTo>
                    <a:pt x="1578" y="1610"/>
                    <a:pt x="1577" y="1610"/>
                    <a:pt x="1576" y="1610"/>
                  </a:cubicBezTo>
                  <a:cubicBezTo>
                    <a:pt x="1576" y="1609"/>
                    <a:pt x="1576" y="1608"/>
                    <a:pt x="1577" y="1607"/>
                  </a:cubicBezTo>
                  <a:cubicBezTo>
                    <a:pt x="1577" y="1607"/>
                    <a:pt x="1578" y="1607"/>
                    <a:pt x="1579" y="1608"/>
                  </a:cubicBezTo>
                  <a:cubicBezTo>
                    <a:pt x="1579" y="1608"/>
                    <a:pt x="1579" y="1609"/>
                    <a:pt x="1579" y="1610"/>
                  </a:cubicBezTo>
                  <a:cubicBezTo>
                    <a:pt x="1590" y="1623"/>
                    <a:pt x="1590" y="1623"/>
                    <a:pt x="1590" y="1623"/>
                  </a:cubicBezTo>
                  <a:cubicBezTo>
                    <a:pt x="1588" y="1609"/>
                    <a:pt x="1588" y="1609"/>
                    <a:pt x="1588" y="1609"/>
                  </a:cubicBezTo>
                  <a:cubicBezTo>
                    <a:pt x="1589" y="1609"/>
                    <a:pt x="1589" y="1609"/>
                    <a:pt x="1589" y="1609"/>
                  </a:cubicBezTo>
                  <a:cubicBezTo>
                    <a:pt x="1590" y="1623"/>
                    <a:pt x="1590" y="1623"/>
                    <a:pt x="1590" y="1623"/>
                  </a:cubicBezTo>
                  <a:cubicBezTo>
                    <a:pt x="1590" y="1622"/>
                    <a:pt x="1590" y="1622"/>
                    <a:pt x="1590" y="1622"/>
                  </a:cubicBezTo>
                  <a:cubicBezTo>
                    <a:pt x="1590" y="1622"/>
                    <a:pt x="1590" y="1622"/>
                    <a:pt x="1590" y="1622"/>
                  </a:cubicBezTo>
                  <a:cubicBezTo>
                    <a:pt x="1597" y="1608"/>
                    <a:pt x="1597" y="1608"/>
                    <a:pt x="1597" y="1608"/>
                  </a:cubicBezTo>
                  <a:cubicBezTo>
                    <a:pt x="1597" y="1607"/>
                    <a:pt x="1596" y="1607"/>
                    <a:pt x="1597" y="1606"/>
                  </a:cubicBezTo>
                  <a:cubicBezTo>
                    <a:pt x="1597" y="1605"/>
                    <a:pt x="1598" y="1605"/>
                    <a:pt x="1599" y="1605"/>
                  </a:cubicBezTo>
                  <a:cubicBezTo>
                    <a:pt x="1600" y="1606"/>
                    <a:pt x="1600" y="1607"/>
                    <a:pt x="1600" y="1607"/>
                  </a:cubicBezTo>
                  <a:cubicBezTo>
                    <a:pt x="1599" y="1608"/>
                    <a:pt x="1599" y="1608"/>
                    <a:pt x="1598" y="1608"/>
                  </a:cubicBezTo>
                  <a:cubicBezTo>
                    <a:pt x="1591" y="1623"/>
                    <a:pt x="1591" y="1623"/>
                    <a:pt x="1591" y="1623"/>
                  </a:cubicBezTo>
                  <a:cubicBezTo>
                    <a:pt x="1602" y="1616"/>
                    <a:pt x="1602" y="1616"/>
                    <a:pt x="1602" y="1616"/>
                  </a:cubicBezTo>
                  <a:cubicBezTo>
                    <a:pt x="1603" y="1617"/>
                    <a:pt x="1603" y="1617"/>
                    <a:pt x="1603" y="1617"/>
                  </a:cubicBezTo>
                  <a:cubicBezTo>
                    <a:pt x="1592" y="1623"/>
                    <a:pt x="1592" y="1623"/>
                    <a:pt x="1592" y="1623"/>
                  </a:cubicBezTo>
                  <a:cubicBezTo>
                    <a:pt x="1607" y="1624"/>
                    <a:pt x="1607" y="1624"/>
                    <a:pt x="1607" y="1624"/>
                  </a:cubicBezTo>
                  <a:cubicBezTo>
                    <a:pt x="1607" y="1623"/>
                    <a:pt x="1608" y="1622"/>
                    <a:pt x="1609" y="1622"/>
                  </a:cubicBezTo>
                  <a:cubicBezTo>
                    <a:pt x="1610" y="1622"/>
                    <a:pt x="1611" y="1623"/>
                    <a:pt x="1611" y="1624"/>
                  </a:cubicBezTo>
                  <a:cubicBezTo>
                    <a:pt x="1611" y="1625"/>
                    <a:pt x="1610" y="1626"/>
                    <a:pt x="1609" y="1626"/>
                  </a:cubicBezTo>
                  <a:cubicBezTo>
                    <a:pt x="1608" y="1626"/>
                    <a:pt x="1608" y="1625"/>
                    <a:pt x="1607" y="1624"/>
                  </a:cubicBezTo>
                  <a:cubicBezTo>
                    <a:pt x="1591" y="1624"/>
                    <a:pt x="1591" y="1624"/>
                    <a:pt x="1591" y="1624"/>
                  </a:cubicBezTo>
                  <a:cubicBezTo>
                    <a:pt x="1600" y="1634"/>
                    <a:pt x="1600" y="1634"/>
                    <a:pt x="1600" y="1634"/>
                  </a:cubicBezTo>
                  <a:cubicBezTo>
                    <a:pt x="1600" y="1634"/>
                    <a:pt x="1600" y="1634"/>
                    <a:pt x="1600" y="1634"/>
                  </a:cubicBezTo>
                  <a:cubicBezTo>
                    <a:pt x="1591" y="1624"/>
                    <a:pt x="1591" y="1624"/>
                    <a:pt x="1591" y="1624"/>
                  </a:cubicBezTo>
                  <a:cubicBezTo>
                    <a:pt x="1595" y="1640"/>
                    <a:pt x="1595" y="1640"/>
                    <a:pt x="1595" y="1640"/>
                  </a:cubicBezTo>
                  <a:cubicBezTo>
                    <a:pt x="1596" y="1640"/>
                    <a:pt x="1596" y="1640"/>
                    <a:pt x="1597" y="1640"/>
                  </a:cubicBezTo>
                  <a:cubicBezTo>
                    <a:pt x="1597" y="1641"/>
                    <a:pt x="1597" y="1642"/>
                    <a:pt x="1597" y="1643"/>
                  </a:cubicBezTo>
                  <a:cubicBezTo>
                    <a:pt x="1596" y="1643"/>
                    <a:pt x="1595" y="1643"/>
                    <a:pt x="1594" y="1642"/>
                  </a:cubicBezTo>
                  <a:cubicBezTo>
                    <a:pt x="1594" y="1642"/>
                    <a:pt x="1594" y="1641"/>
                    <a:pt x="1594" y="1640"/>
                  </a:cubicBezTo>
                  <a:cubicBezTo>
                    <a:pt x="1594" y="1640"/>
                    <a:pt x="1595" y="1640"/>
                    <a:pt x="1595" y="1640"/>
                  </a:cubicBezTo>
                  <a:cubicBezTo>
                    <a:pt x="1590" y="1624"/>
                    <a:pt x="1590" y="1624"/>
                    <a:pt x="1590" y="1624"/>
                  </a:cubicBezTo>
                  <a:cubicBezTo>
                    <a:pt x="1585" y="1634"/>
                    <a:pt x="1585" y="1634"/>
                    <a:pt x="1585" y="1634"/>
                  </a:cubicBezTo>
                  <a:cubicBezTo>
                    <a:pt x="1584" y="1634"/>
                    <a:pt x="1584" y="1634"/>
                    <a:pt x="1584" y="1634"/>
                  </a:cubicBezTo>
                  <a:cubicBezTo>
                    <a:pt x="1589" y="1624"/>
                    <a:pt x="1589" y="1624"/>
                    <a:pt x="1589" y="1624"/>
                  </a:cubicBezTo>
                  <a:cubicBezTo>
                    <a:pt x="1574" y="1630"/>
                    <a:pt x="1574" y="1630"/>
                    <a:pt x="1574" y="1630"/>
                  </a:cubicBezTo>
                  <a:cubicBezTo>
                    <a:pt x="1574" y="1630"/>
                    <a:pt x="1574" y="1630"/>
                    <a:pt x="1574" y="1630"/>
                  </a:cubicBezTo>
                  <a:cubicBezTo>
                    <a:pt x="1574" y="1631"/>
                    <a:pt x="1573" y="1632"/>
                    <a:pt x="1572" y="1632"/>
                  </a:cubicBezTo>
                  <a:cubicBezTo>
                    <a:pt x="1571" y="1632"/>
                    <a:pt x="1571" y="1631"/>
                    <a:pt x="1571" y="1630"/>
                  </a:cubicBezTo>
                  <a:cubicBezTo>
                    <a:pt x="1571" y="1629"/>
                    <a:pt x="1571" y="1628"/>
                    <a:pt x="1572" y="1628"/>
                  </a:cubicBezTo>
                  <a:cubicBezTo>
                    <a:pt x="1573" y="1628"/>
                    <a:pt x="1573" y="1629"/>
                    <a:pt x="1574" y="1629"/>
                  </a:cubicBezTo>
                  <a:close/>
                  <a:moveTo>
                    <a:pt x="1493" y="1674"/>
                  </a:moveTo>
                  <a:cubicBezTo>
                    <a:pt x="1493" y="1679"/>
                    <a:pt x="1493" y="1679"/>
                    <a:pt x="1493" y="1679"/>
                  </a:cubicBezTo>
                  <a:cubicBezTo>
                    <a:pt x="1493" y="1679"/>
                    <a:pt x="1493" y="1679"/>
                    <a:pt x="1493" y="1679"/>
                  </a:cubicBezTo>
                  <a:cubicBezTo>
                    <a:pt x="1493" y="1674"/>
                    <a:pt x="1493" y="1674"/>
                    <a:pt x="1493" y="1674"/>
                  </a:cubicBezTo>
                  <a:cubicBezTo>
                    <a:pt x="1493" y="1674"/>
                    <a:pt x="1493" y="1674"/>
                    <a:pt x="1493" y="1674"/>
                  </a:cubicBezTo>
                  <a:cubicBezTo>
                    <a:pt x="1493" y="1674"/>
                    <a:pt x="1493" y="1674"/>
                    <a:pt x="1493" y="1674"/>
                  </a:cubicBezTo>
                  <a:cubicBezTo>
                    <a:pt x="1489" y="1679"/>
                    <a:pt x="1489" y="1679"/>
                    <a:pt x="1489" y="1679"/>
                  </a:cubicBezTo>
                  <a:cubicBezTo>
                    <a:pt x="1489" y="1680"/>
                    <a:pt x="1490" y="1680"/>
                    <a:pt x="1489" y="1680"/>
                  </a:cubicBezTo>
                  <a:cubicBezTo>
                    <a:pt x="1489" y="1680"/>
                    <a:pt x="1489" y="1681"/>
                    <a:pt x="1488" y="1680"/>
                  </a:cubicBezTo>
                  <a:cubicBezTo>
                    <a:pt x="1488" y="1680"/>
                    <a:pt x="1488" y="1680"/>
                    <a:pt x="1488" y="1679"/>
                  </a:cubicBezTo>
                  <a:cubicBezTo>
                    <a:pt x="1488" y="1679"/>
                    <a:pt x="1489" y="1679"/>
                    <a:pt x="1489" y="1679"/>
                  </a:cubicBezTo>
                  <a:cubicBezTo>
                    <a:pt x="1492" y="1674"/>
                    <a:pt x="1492" y="1674"/>
                    <a:pt x="1492" y="1674"/>
                  </a:cubicBezTo>
                  <a:cubicBezTo>
                    <a:pt x="1488" y="1676"/>
                    <a:pt x="1488" y="1676"/>
                    <a:pt x="1488" y="1676"/>
                  </a:cubicBezTo>
                  <a:cubicBezTo>
                    <a:pt x="1488" y="1676"/>
                    <a:pt x="1488" y="1676"/>
                    <a:pt x="1488" y="1676"/>
                  </a:cubicBezTo>
                  <a:cubicBezTo>
                    <a:pt x="1492" y="1674"/>
                    <a:pt x="1492" y="1674"/>
                    <a:pt x="1492" y="1674"/>
                  </a:cubicBezTo>
                  <a:cubicBezTo>
                    <a:pt x="1486" y="1673"/>
                    <a:pt x="1486" y="1673"/>
                    <a:pt x="1486" y="1673"/>
                  </a:cubicBezTo>
                  <a:cubicBezTo>
                    <a:pt x="1486" y="1673"/>
                    <a:pt x="1486" y="1673"/>
                    <a:pt x="1485" y="1673"/>
                  </a:cubicBezTo>
                  <a:cubicBezTo>
                    <a:pt x="1485" y="1673"/>
                    <a:pt x="1485" y="1673"/>
                    <a:pt x="1485" y="1673"/>
                  </a:cubicBezTo>
                  <a:cubicBezTo>
                    <a:pt x="1485" y="1672"/>
                    <a:pt x="1485" y="1672"/>
                    <a:pt x="1485" y="1672"/>
                  </a:cubicBezTo>
                  <a:cubicBezTo>
                    <a:pt x="1486" y="1672"/>
                    <a:pt x="1486" y="1672"/>
                    <a:pt x="1486" y="1672"/>
                  </a:cubicBezTo>
                  <a:cubicBezTo>
                    <a:pt x="1492" y="1673"/>
                    <a:pt x="1492" y="1673"/>
                    <a:pt x="1492" y="1673"/>
                  </a:cubicBezTo>
                  <a:cubicBezTo>
                    <a:pt x="1489" y="1669"/>
                    <a:pt x="1489" y="1669"/>
                    <a:pt x="1489" y="1669"/>
                  </a:cubicBezTo>
                  <a:cubicBezTo>
                    <a:pt x="1489" y="1669"/>
                    <a:pt x="1489" y="1669"/>
                    <a:pt x="1489" y="1669"/>
                  </a:cubicBezTo>
                  <a:cubicBezTo>
                    <a:pt x="1493" y="1673"/>
                    <a:pt x="1493" y="1673"/>
                    <a:pt x="1493" y="1673"/>
                  </a:cubicBezTo>
                  <a:cubicBezTo>
                    <a:pt x="1491" y="1667"/>
                    <a:pt x="1491" y="1667"/>
                    <a:pt x="1491" y="1667"/>
                  </a:cubicBezTo>
                  <a:cubicBezTo>
                    <a:pt x="1491" y="1667"/>
                    <a:pt x="1491" y="1667"/>
                    <a:pt x="1491" y="1667"/>
                  </a:cubicBezTo>
                  <a:cubicBezTo>
                    <a:pt x="1491" y="1666"/>
                    <a:pt x="1491" y="1666"/>
                    <a:pt x="1491" y="1666"/>
                  </a:cubicBezTo>
                  <a:cubicBezTo>
                    <a:pt x="1491" y="1666"/>
                    <a:pt x="1492" y="1666"/>
                    <a:pt x="1492" y="1666"/>
                  </a:cubicBezTo>
                  <a:cubicBezTo>
                    <a:pt x="1492" y="1666"/>
                    <a:pt x="1492" y="1667"/>
                    <a:pt x="1492" y="1667"/>
                  </a:cubicBezTo>
                  <a:cubicBezTo>
                    <a:pt x="1492" y="1667"/>
                    <a:pt x="1492" y="1667"/>
                    <a:pt x="1492" y="1667"/>
                  </a:cubicBezTo>
                  <a:cubicBezTo>
                    <a:pt x="1493" y="1674"/>
                    <a:pt x="1493" y="1674"/>
                    <a:pt x="1493" y="1674"/>
                  </a:cubicBezTo>
                  <a:cubicBezTo>
                    <a:pt x="1495" y="1670"/>
                    <a:pt x="1495" y="1670"/>
                    <a:pt x="1495" y="1670"/>
                  </a:cubicBezTo>
                  <a:cubicBezTo>
                    <a:pt x="1495" y="1670"/>
                    <a:pt x="1495" y="1670"/>
                    <a:pt x="1495" y="1670"/>
                  </a:cubicBezTo>
                  <a:cubicBezTo>
                    <a:pt x="1493" y="1674"/>
                    <a:pt x="1493" y="1674"/>
                    <a:pt x="1493" y="1674"/>
                  </a:cubicBezTo>
                  <a:cubicBezTo>
                    <a:pt x="1499" y="1672"/>
                    <a:pt x="1499" y="1672"/>
                    <a:pt x="1499" y="1672"/>
                  </a:cubicBezTo>
                  <a:cubicBezTo>
                    <a:pt x="1499" y="1672"/>
                    <a:pt x="1499" y="1672"/>
                    <a:pt x="1499" y="1672"/>
                  </a:cubicBezTo>
                  <a:cubicBezTo>
                    <a:pt x="1499" y="1671"/>
                    <a:pt x="1500" y="1671"/>
                    <a:pt x="1500" y="1671"/>
                  </a:cubicBezTo>
                  <a:cubicBezTo>
                    <a:pt x="1500" y="1671"/>
                    <a:pt x="1501" y="1672"/>
                    <a:pt x="1501" y="1672"/>
                  </a:cubicBezTo>
                  <a:cubicBezTo>
                    <a:pt x="1501" y="1672"/>
                    <a:pt x="1500" y="1673"/>
                    <a:pt x="1500" y="1673"/>
                  </a:cubicBezTo>
                  <a:cubicBezTo>
                    <a:pt x="1500" y="1673"/>
                    <a:pt x="1499" y="1672"/>
                    <a:pt x="1499" y="1672"/>
                  </a:cubicBezTo>
                  <a:cubicBezTo>
                    <a:pt x="1493" y="1674"/>
                    <a:pt x="1493" y="1674"/>
                    <a:pt x="1493" y="1674"/>
                  </a:cubicBezTo>
                  <a:cubicBezTo>
                    <a:pt x="1493" y="1674"/>
                    <a:pt x="1493" y="1674"/>
                    <a:pt x="1493" y="1674"/>
                  </a:cubicBezTo>
                  <a:cubicBezTo>
                    <a:pt x="1499" y="1674"/>
                    <a:pt x="1499" y="1674"/>
                    <a:pt x="1499" y="1674"/>
                  </a:cubicBezTo>
                  <a:cubicBezTo>
                    <a:pt x="1498" y="1674"/>
                    <a:pt x="1498" y="1674"/>
                    <a:pt x="1498" y="1674"/>
                  </a:cubicBezTo>
                  <a:cubicBezTo>
                    <a:pt x="1493" y="1674"/>
                    <a:pt x="1493" y="1674"/>
                    <a:pt x="1493" y="1674"/>
                  </a:cubicBezTo>
                  <a:cubicBezTo>
                    <a:pt x="1497" y="1679"/>
                    <a:pt x="1497" y="1679"/>
                    <a:pt x="1497" y="1679"/>
                  </a:cubicBezTo>
                  <a:cubicBezTo>
                    <a:pt x="1497" y="1679"/>
                    <a:pt x="1497" y="1679"/>
                    <a:pt x="1497" y="1680"/>
                  </a:cubicBezTo>
                  <a:cubicBezTo>
                    <a:pt x="1498" y="1680"/>
                    <a:pt x="1498" y="1680"/>
                    <a:pt x="1497" y="1681"/>
                  </a:cubicBezTo>
                  <a:cubicBezTo>
                    <a:pt x="1497" y="1681"/>
                    <a:pt x="1497" y="1681"/>
                    <a:pt x="1496" y="1680"/>
                  </a:cubicBezTo>
                  <a:cubicBezTo>
                    <a:pt x="1496" y="1680"/>
                    <a:pt x="1496" y="1680"/>
                    <a:pt x="1496" y="1680"/>
                  </a:cubicBezTo>
                  <a:lnTo>
                    <a:pt x="1493" y="1674"/>
                  </a:lnTo>
                  <a:close/>
                  <a:moveTo>
                    <a:pt x="1283" y="1784"/>
                  </a:moveTo>
                  <a:cubicBezTo>
                    <a:pt x="1283" y="1784"/>
                    <a:pt x="1283" y="1784"/>
                    <a:pt x="1283" y="1784"/>
                  </a:cubicBezTo>
                  <a:cubicBezTo>
                    <a:pt x="1283" y="1784"/>
                    <a:pt x="1283" y="1784"/>
                    <a:pt x="1284" y="1784"/>
                  </a:cubicBezTo>
                  <a:lnTo>
                    <a:pt x="1283" y="1784"/>
                  </a:lnTo>
                  <a:close/>
                  <a:moveTo>
                    <a:pt x="1290" y="1783"/>
                  </a:moveTo>
                  <a:cubicBezTo>
                    <a:pt x="1290" y="1783"/>
                    <a:pt x="1290" y="1783"/>
                    <a:pt x="1290" y="1783"/>
                  </a:cubicBezTo>
                  <a:cubicBezTo>
                    <a:pt x="1284" y="1784"/>
                    <a:pt x="1284" y="1784"/>
                    <a:pt x="1284" y="1784"/>
                  </a:cubicBezTo>
                  <a:cubicBezTo>
                    <a:pt x="1283" y="1784"/>
                    <a:pt x="1283" y="1784"/>
                    <a:pt x="1283" y="1784"/>
                  </a:cubicBezTo>
                  <a:cubicBezTo>
                    <a:pt x="1290" y="1782"/>
                    <a:pt x="1290" y="1782"/>
                    <a:pt x="1290" y="1782"/>
                  </a:cubicBezTo>
                  <a:cubicBezTo>
                    <a:pt x="1290" y="1782"/>
                    <a:pt x="1290" y="1782"/>
                    <a:pt x="1290" y="1782"/>
                  </a:cubicBezTo>
                  <a:cubicBezTo>
                    <a:pt x="1290" y="1782"/>
                    <a:pt x="1290" y="1782"/>
                    <a:pt x="1290" y="1782"/>
                  </a:cubicBezTo>
                  <a:cubicBezTo>
                    <a:pt x="1291" y="1782"/>
                    <a:pt x="1291" y="1782"/>
                    <a:pt x="1291" y="1783"/>
                  </a:cubicBezTo>
                  <a:cubicBezTo>
                    <a:pt x="1291" y="1783"/>
                    <a:pt x="1291" y="1783"/>
                    <a:pt x="1290" y="1783"/>
                  </a:cubicBezTo>
                  <a:close/>
                  <a:moveTo>
                    <a:pt x="1289" y="1785"/>
                  </a:moveTo>
                  <a:cubicBezTo>
                    <a:pt x="1284" y="1785"/>
                    <a:pt x="1284" y="1785"/>
                    <a:pt x="1284" y="1785"/>
                  </a:cubicBezTo>
                  <a:cubicBezTo>
                    <a:pt x="1284" y="1784"/>
                    <a:pt x="1284" y="1784"/>
                    <a:pt x="1284" y="1784"/>
                  </a:cubicBezTo>
                  <a:cubicBezTo>
                    <a:pt x="1289" y="1785"/>
                    <a:pt x="1289" y="1785"/>
                    <a:pt x="1289" y="1785"/>
                  </a:cubicBezTo>
                  <a:close/>
                  <a:moveTo>
                    <a:pt x="1288" y="1791"/>
                  </a:moveTo>
                  <a:cubicBezTo>
                    <a:pt x="1287" y="1791"/>
                    <a:pt x="1287" y="1791"/>
                    <a:pt x="1287" y="1791"/>
                  </a:cubicBezTo>
                  <a:cubicBezTo>
                    <a:pt x="1286" y="1791"/>
                    <a:pt x="1287" y="1790"/>
                    <a:pt x="1287" y="1790"/>
                  </a:cubicBezTo>
                  <a:cubicBezTo>
                    <a:pt x="1283" y="1785"/>
                    <a:pt x="1283" y="1785"/>
                    <a:pt x="1283" y="1785"/>
                  </a:cubicBezTo>
                  <a:cubicBezTo>
                    <a:pt x="1284" y="1785"/>
                    <a:pt x="1284" y="1785"/>
                    <a:pt x="1284" y="1785"/>
                  </a:cubicBezTo>
                  <a:cubicBezTo>
                    <a:pt x="1287" y="1790"/>
                    <a:pt x="1287" y="1790"/>
                    <a:pt x="1287" y="1790"/>
                  </a:cubicBezTo>
                  <a:cubicBezTo>
                    <a:pt x="1287" y="1790"/>
                    <a:pt x="1288" y="1790"/>
                    <a:pt x="1288" y="1790"/>
                  </a:cubicBezTo>
                  <a:cubicBezTo>
                    <a:pt x="1288" y="1790"/>
                    <a:pt x="1288" y="1791"/>
                    <a:pt x="1288" y="1791"/>
                  </a:cubicBezTo>
                  <a:close/>
                  <a:moveTo>
                    <a:pt x="1283" y="1790"/>
                  </a:moveTo>
                  <a:cubicBezTo>
                    <a:pt x="1283" y="1785"/>
                    <a:pt x="1283" y="1785"/>
                    <a:pt x="1283" y="1785"/>
                  </a:cubicBezTo>
                  <a:cubicBezTo>
                    <a:pt x="1283" y="1785"/>
                    <a:pt x="1283" y="1785"/>
                    <a:pt x="1283" y="1785"/>
                  </a:cubicBezTo>
                  <a:cubicBezTo>
                    <a:pt x="1283" y="1790"/>
                    <a:pt x="1283" y="1790"/>
                    <a:pt x="1283" y="1790"/>
                  </a:cubicBezTo>
                  <a:close/>
                  <a:moveTo>
                    <a:pt x="1280" y="1791"/>
                  </a:moveTo>
                  <a:cubicBezTo>
                    <a:pt x="1280" y="1791"/>
                    <a:pt x="1279" y="1791"/>
                    <a:pt x="1279" y="1791"/>
                  </a:cubicBezTo>
                  <a:cubicBezTo>
                    <a:pt x="1278" y="1791"/>
                    <a:pt x="1278" y="1790"/>
                    <a:pt x="1279" y="1790"/>
                  </a:cubicBezTo>
                  <a:cubicBezTo>
                    <a:pt x="1279" y="1790"/>
                    <a:pt x="1279" y="1790"/>
                    <a:pt x="1279" y="1790"/>
                  </a:cubicBezTo>
                  <a:cubicBezTo>
                    <a:pt x="1282" y="1786"/>
                    <a:pt x="1282" y="1786"/>
                    <a:pt x="1282" y="1786"/>
                  </a:cubicBezTo>
                  <a:cubicBezTo>
                    <a:pt x="1282" y="1786"/>
                    <a:pt x="1282" y="1786"/>
                    <a:pt x="1282" y="1786"/>
                  </a:cubicBezTo>
                  <a:cubicBezTo>
                    <a:pt x="1280" y="1790"/>
                    <a:pt x="1280" y="1790"/>
                    <a:pt x="1280" y="1790"/>
                  </a:cubicBezTo>
                  <a:cubicBezTo>
                    <a:pt x="1280" y="1790"/>
                    <a:pt x="1280" y="1790"/>
                    <a:pt x="1280" y="1791"/>
                  </a:cubicBezTo>
                  <a:close/>
                  <a:moveTo>
                    <a:pt x="1282" y="1778"/>
                  </a:moveTo>
                  <a:cubicBezTo>
                    <a:pt x="1282" y="1778"/>
                    <a:pt x="1281" y="1777"/>
                    <a:pt x="1281" y="1777"/>
                  </a:cubicBezTo>
                  <a:cubicBezTo>
                    <a:pt x="1281" y="1777"/>
                    <a:pt x="1281" y="1777"/>
                    <a:pt x="1281" y="1776"/>
                  </a:cubicBezTo>
                  <a:cubicBezTo>
                    <a:pt x="1282" y="1776"/>
                    <a:pt x="1282" y="1776"/>
                    <a:pt x="1282" y="1777"/>
                  </a:cubicBezTo>
                  <a:cubicBezTo>
                    <a:pt x="1282" y="1777"/>
                    <a:pt x="1282" y="1777"/>
                    <a:pt x="1282" y="1778"/>
                  </a:cubicBezTo>
                  <a:cubicBezTo>
                    <a:pt x="1282" y="1778"/>
                    <a:pt x="1282" y="1778"/>
                    <a:pt x="1282" y="1778"/>
                  </a:cubicBezTo>
                  <a:cubicBezTo>
                    <a:pt x="1282" y="1778"/>
                    <a:pt x="1282" y="1778"/>
                    <a:pt x="1282" y="1778"/>
                  </a:cubicBezTo>
                  <a:cubicBezTo>
                    <a:pt x="1282" y="1778"/>
                    <a:pt x="1282" y="1778"/>
                    <a:pt x="1282" y="1778"/>
                  </a:cubicBezTo>
                  <a:close/>
                  <a:moveTo>
                    <a:pt x="183" y="1228"/>
                  </a:moveTo>
                  <a:cubicBezTo>
                    <a:pt x="183" y="1228"/>
                    <a:pt x="183" y="1228"/>
                    <a:pt x="183" y="1228"/>
                  </a:cubicBezTo>
                  <a:cubicBezTo>
                    <a:pt x="183" y="1228"/>
                    <a:pt x="183" y="1228"/>
                    <a:pt x="183" y="1228"/>
                  </a:cubicBezTo>
                  <a:cubicBezTo>
                    <a:pt x="183" y="1228"/>
                    <a:pt x="183" y="1228"/>
                    <a:pt x="183" y="1228"/>
                  </a:cubicBezTo>
                  <a:close/>
                  <a:moveTo>
                    <a:pt x="191" y="1220"/>
                  </a:moveTo>
                  <a:cubicBezTo>
                    <a:pt x="191" y="1220"/>
                    <a:pt x="191" y="1220"/>
                    <a:pt x="191" y="1220"/>
                  </a:cubicBezTo>
                  <a:cubicBezTo>
                    <a:pt x="191" y="1220"/>
                    <a:pt x="191" y="1219"/>
                    <a:pt x="191" y="1219"/>
                  </a:cubicBezTo>
                  <a:cubicBezTo>
                    <a:pt x="191" y="1219"/>
                    <a:pt x="191" y="1219"/>
                    <a:pt x="191" y="1220"/>
                  </a:cubicBezTo>
                  <a:cubicBezTo>
                    <a:pt x="191" y="1220"/>
                    <a:pt x="191" y="1220"/>
                    <a:pt x="191" y="1220"/>
                  </a:cubicBezTo>
                  <a:close/>
                  <a:moveTo>
                    <a:pt x="199" y="1228"/>
                  </a:moveTo>
                  <a:cubicBezTo>
                    <a:pt x="199" y="1228"/>
                    <a:pt x="197" y="1227"/>
                    <a:pt x="195" y="1226"/>
                  </a:cubicBezTo>
                  <a:cubicBezTo>
                    <a:pt x="193" y="1224"/>
                    <a:pt x="192" y="1222"/>
                    <a:pt x="192" y="1222"/>
                  </a:cubicBezTo>
                  <a:cubicBezTo>
                    <a:pt x="192" y="1221"/>
                    <a:pt x="194" y="1223"/>
                    <a:pt x="196" y="1224"/>
                  </a:cubicBezTo>
                  <a:cubicBezTo>
                    <a:pt x="198" y="1226"/>
                    <a:pt x="199" y="1228"/>
                    <a:pt x="199" y="1228"/>
                  </a:cubicBezTo>
                  <a:close/>
                  <a:moveTo>
                    <a:pt x="195" y="1214"/>
                  </a:moveTo>
                  <a:cubicBezTo>
                    <a:pt x="194" y="1216"/>
                    <a:pt x="192" y="1218"/>
                    <a:pt x="192" y="1218"/>
                  </a:cubicBezTo>
                  <a:cubicBezTo>
                    <a:pt x="191" y="1217"/>
                    <a:pt x="193" y="1215"/>
                    <a:pt x="194" y="1213"/>
                  </a:cubicBezTo>
                  <a:cubicBezTo>
                    <a:pt x="196" y="1211"/>
                    <a:pt x="198" y="1210"/>
                    <a:pt x="198" y="1210"/>
                  </a:cubicBezTo>
                  <a:cubicBezTo>
                    <a:pt x="198" y="1210"/>
                    <a:pt x="197" y="1212"/>
                    <a:pt x="195" y="1214"/>
                  </a:cubicBezTo>
                  <a:close/>
                  <a:moveTo>
                    <a:pt x="154" y="1109"/>
                  </a:moveTo>
                  <a:cubicBezTo>
                    <a:pt x="154" y="1109"/>
                    <a:pt x="153" y="1109"/>
                    <a:pt x="152" y="1108"/>
                  </a:cubicBezTo>
                  <a:cubicBezTo>
                    <a:pt x="152" y="1108"/>
                    <a:pt x="152" y="1107"/>
                    <a:pt x="152" y="1107"/>
                  </a:cubicBezTo>
                  <a:cubicBezTo>
                    <a:pt x="144" y="1097"/>
                    <a:pt x="144" y="1097"/>
                    <a:pt x="144" y="1097"/>
                  </a:cubicBezTo>
                  <a:cubicBezTo>
                    <a:pt x="145" y="1107"/>
                    <a:pt x="145" y="1107"/>
                    <a:pt x="145" y="1107"/>
                  </a:cubicBezTo>
                  <a:cubicBezTo>
                    <a:pt x="145" y="1107"/>
                    <a:pt x="145" y="1107"/>
                    <a:pt x="145" y="1107"/>
                  </a:cubicBezTo>
                  <a:cubicBezTo>
                    <a:pt x="144" y="1097"/>
                    <a:pt x="144" y="1097"/>
                    <a:pt x="144" y="1097"/>
                  </a:cubicBezTo>
                  <a:cubicBezTo>
                    <a:pt x="144" y="1098"/>
                    <a:pt x="144" y="1098"/>
                    <a:pt x="144" y="1098"/>
                  </a:cubicBezTo>
                  <a:cubicBezTo>
                    <a:pt x="144" y="1098"/>
                    <a:pt x="144" y="1098"/>
                    <a:pt x="144" y="1098"/>
                  </a:cubicBezTo>
                  <a:cubicBezTo>
                    <a:pt x="138" y="1108"/>
                    <a:pt x="138" y="1108"/>
                    <a:pt x="138" y="1108"/>
                  </a:cubicBezTo>
                  <a:cubicBezTo>
                    <a:pt x="139" y="1109"/>
                    <a:pt x="139" y="1109"/>
                    <a:pt x="139" y="1110"/>
                  </a:cubicBezTo>
                  <a:cubicBezTo>
                    <a:pt x="139" y="1111"/>
                    <a:pt x="138" y="1111"/>
                    <a:pt x="137" y="1110"/>
                  </a:cubicBezTo>
                  <a:cubicBezTo>
                    <a:pt x="137" y="1110"/>
                    <a:pt x="136" y="1109"/>
                    <a:pt x="137" y="1109"/>
                  </a:cubicBezTo>
                  <a:cubicBezTo>
                    <a:pt x="137" y="1108"/>
                    <a:pt x="137" y="1108"/>
                    <a:pt x="138" y="1108"/>
                  </a:cubicBezTo>
                  <a:cubicBezTo>
                    <a:pt x="143" y="1097"/>
                    <a:pt x="143" y="1097"/>
                    <a:pt x="143" y="1097"/>
                  </a:cubicBezTo>
                  <a:cubicBezTo>
                    <a:pt x="135" y="1102"/>
                    <a:pt x="135" y="1102"/>
                    <a:pt x="135" y="1102"/>
                  </a:cubicBezTo>
                  <a:cubicBezTo>
                    <a:pt x="134" y="1102"/>
                    <a:pt x="134" y="1102"/>
                    <a:pt x="134" y="1102"/>
                  </a:cubicBezTo>
                  <a:cubicBezTo>
                    <a:pt x="143" y="1097"/>
                    <a:pt x="143" y="1097"/>
                    <a:pt x="143" y="1097"/>
                  </a:cubicBezTo>
                  <a:cubicBezTo>
                    <a:pt x="131" y="1096"/>
                    <a:pt x="131" y="1096"/>
                    <a:pt x="131" y="1096"/>
                  </a:cubicBezTo>
                  <a:cubicBezTo>
                    <a:pt x="131" y="1097"/>
                    <a:pt x="130" y="1097"/>
                    <a:pt x="130" y="1097"/>
                  </a:cubicBezTo>
                  <a:cubicBezTo>
                    <a:pt x="129" y="1097"/>
                    <a:pt x="128" y="1097"/>
                    <a:pt x="128" y="1096"/>
                  </a:cubicBezTo>
                  <a:cubicBezTo>
                    <a:pt x="128" y="1095"/>
                    <a:pt x="129" y="1095"/>
                    <a:pt x="130" y="1095"/>
                  </a:cubicBezTo>
                  <a:cubicBezTo>
                    <a:pt x="130" y="1095"/>
                    <a:pt x="131" y="1095"/>
                    <a:pt x="131" y="1096"/>
                  </a:cubicBezTo>
                  <a:cubicBezTo>
                    <a:pt x="143" y="1096"/>
                    <a:pt x="143" y="1096"/>
                    <a:pt x="143" y="1096"/>
                  </a:cubicBezTo>
                  <a:cubicBezTo>
                    <a:pt x="136" y="1089"/>
                    <a:pt x="136" y="1089"/>
                    <a:pt x="136" y="1089"/>
                  </a:cubicBezTo>
                  <a:cubicBezTo>
                    <a:pt x="136" y="1088"/>
                    <a:pt x="136" y="1088"/>
                    <a:pt x="136" y="1088"/>
                  </a:cubicBezTo>
                  <a:cubicBezTo>
                    <a:pt x="143" y="1096"/>
                    <a:pt x="143" y="1096"/>
                    <a:pt x="143" y="1096"/>
                  </a:cubicBezTo>
                  <a:cubicBezTo>
                    <a:pt x="140" y="1084"/>
                    <a:pt x="140" y="1084"/>
                    <a:pt x="140" y="1084"/>
                  </a:cubicBezTo>
                  <a:cubicBezTo>
                    <a:pt x="139" y="1084"/>
                    <a:pt x="139" y="1084"/>
                    <a:pt x="139" y="1084"/>
                  </a:cubicBezTo>
                  <a:cubicBezTo>
                    <a:pt x="138" y="1083"/>
                    <a:pt x="138" y="1082"/>
                    <a:pt x="139" y="1082"/>
                  </a:cubicBezTo>
                  <a:cubicBezTo>
                    <a:pt x="139" y="1082"/>
                    <a:pt x="140" y="1082"/>
                    <a:pt x="141" y="1082"/>
                  </a:cubicBezTo>
                  <a:cubicBezTo>
                    <a:pt x="141" y="1083"/>
                    <a:pt x="141" y="1084"/>
                    <a:pt x="141" y="1084"/>
                  </a:cubicBezTo>
                  <a:cubicBezTo>
                    <a:pt x="140" y="1084"/>
                    <a:pt x="140" y="1084"/>
                    <a:pt x="140" y="1084"/>
                  </a:cubicBezTo>
                  <a:cubicBezTo>
                    <a:pt x="144" y="1096"/>
                    <a:pt x="144" y="1096"/>
                    <a:pt x="144" y="1096"/>
                  </a:cubicBezTo>
                  <a:cubicBezTo>
                    <a:pt x="148" y="1088"/>
                    <a:pt x="148" y="1088"/>
                    <a:pt x="148" y="1088"/>
                  </a:cubicBezTo>
                  <a:cubicBezTo>
                    <a:pt x="148" y="1088"/>
                    <a:pt x="148" y="1088"/>
                    <a:pt x="148" y="1088"/>
                  </a:cubicBezTo>
                  <a:cubicBezTo>
                    <a:pt x="144" y="1096"/>
                    <a:pt x="144" y="1096"/>
                    <a:pt x="144" y="1096"/>
                  </a:cubicBezTo>
                  <a:cubicBezTo>
                    <a:pt x="154" y="1092"/>
                    <a:pt x="154" y="1092"/>
                    <a:pt x="154" y="1092"/>
                  </a:cubicBezTo>
                  <a:cubicBezTo>
                    <a:pt x="154" y="1093"/>
                    <a:pt x="154" y="1093"/>
                    <a:pt x="154" y="1093"/>
                  </a:cubicBezTo>
                  <a:cubicBezTo>
                    <a:pt x="145" y="1097"/>
                    <a:pt x="145" y="1097"/>
                    <a:pt x="145" y="1097"/>
                  </a:cubicBezTo>
                  <a:cubicBezTo>
                    <a:pt x="145" y="1097"/>
                    <a:pt x="145" y="1097"/>
                    <a:pt x="145" y="1097"/>
                  </a:cubicBezTo>
                  <a:cubicBezTo>
                    <a:pt x="154" y="1096"/>
                    <a:pt x="154" y="1096"/>
                    <a:pt x="154" y="1096"/>
                  </a:cubicBezTo>
                  <a:cubicBezTo>
                    <a:pt x="154" y="1096"/>
                    <a:pt x="154" y="1097"/>
                    <a:pt x="154" y="1097"/>
                  </a:cubicBezTo>
                  <a:cubicBezTo>
                    <a:pt x="145" y="1097"/>
                    <a:pt x="145" y="1097"/>
                    <a:pt x="145" y="1097"/>
                  </a:cubicBezTo>
                  <a:cubicBezTo>
                    <a:pt x="153" y="1107"/>
                    <a:pt x="153" y="1107"/>
                    <a:pt x="153" y="1107"/>
                  </a:cubicBezTo>
                  <a:cubicBezTo>
                    <a:pt x="153" y="1106"/>
                    <a:pt x="154" y="1107"/>
                    <a:pt x="154" y="1107"/>
                  </a:cubicBezTo>
                  <a:cubicBezTo>
                    <a:pt x="155" y="1108"/>
                    <a:pt x="155" y="1108"/>
                    <a:pt x="154" y="1109"/>
                  </a:cubicBezTo>
                  <a:close/>
                  <a:moveTo>
                    <a:pt x="142" y="966"/>
                  </a:moveTo>
                  <a:cubicBezTo>
                    <a:pt x="167" y="945"/>
                    <a:pt x="167" y="945"/>
                    <a:pt x="167" y="945"/>
                  </a:cubicBezTo>
                  <a:cubicBezTo>
                    <a:pt x="127" y="949"/>
                    <a:pt x="127" y="949"/>
                    <a:pt x="127" y="949"/>
                  </a:cubicBezTo>
                  <a:cubicBezTo>
                    <a:pt x="127" y="951"/>
                    <a:pt x="126" y="953"/>
                    <a:pt x="124" y="953"/>
                  </a:cubicBezTo>
                  <a:cubicBezTo>
                    <a:pt x="121" y="954"/>
                    <a:pt x="119" y="952"/>
                    <a:pt x="119" y="950"/>
                  </a:cubicBezTo>
                  <a:cubicBezTo>
                    <a:pt x="118" y="947"/>
                    <a:pt x="120" y="945"/>
                    <a:pt x="122" y="945"/>
                  </a:cubicBezTo>
                  <a:cubicBezTo>
                    <a:pt x="124" y="945"/>
                    <a:pt x="126" y="946"/>
                    <a:pt x="127" y="947"/>
                  </a:cubicBezTo>
                  <a:cubicBezTo>
                    <a:pt x="168" y="943"/>
                    <a:pt x="168" y="943"/>
                    <a:pt x="168" y="943"/>
                  </a:cubicBezTo>
                  <a:cubicBezTo>
                    <a:pt x="141" y="921"/>
                    <a:pt x="141" y="921"/>
                    <a:pt x="141" y="921"/>
                  </a:cubicBezTo>
                  <a:cubicBezTo>
                    <a:pt x="142" y="920"/>
                    <a:pt x="142" y="920"/>
                    <a:pt x="142" y="920"/>
                  </a:cubicBezTo>
                  <a:cubicBezTo>
                    <a:pt x="169" y="943"/>
                    <a:pt x="169" y="943"/>
                    <a:pt x="169" y="943"/>
                  </a:cubicBezTo>
                  <a:cubicBezTo>
                    <a:pt x="152" y="904"/>
                    <a:pt x="152" y="904"/>
                    <a:pt x="152" y="904"/>
                  </a:cubicBezTo>
                  <a:cubicBezTo>
                    <a:pt x="150" y="905"/>
                    <a:pt x="149" y="904"/>
                    <a:pt x="148" y="903"/>
                  </a:cubicBezTo>
                  <a:cubicBezTo>
                    <a:pt x="146" y="902"/>
                    <a:pt x="146" y="899"/>
                    <a:pt x="147" y="897"/>
                  </a:cubicBezTo>
                  <a:cubicBezTo>
                    <a:pt x="149" y="896"/>
                    <a:pt x="152" y="896"/>
                    <a:pt x="153" y="897"/>
                  </a:cubicBezTo>
                  <a:cubicBezTo>
                    <a:pt x="155" y="899"/>
                    <a:pt x="155" y="902"/>
                    <a:pt x="154" y="903"/>
                  </a:cubicBezTo>
                  <a:cubicBezTo>
                    <a:pt x="154" y="903"/>
                    <a:pt x="154" y="903"/>
                    <a:pt x="153" y="904"/>
                  </a:cubicBezTo>
                  <a:cubicBezTo>
                    <a:pt x="171" y="942"/>
                    <a:pt x="171" y="942"/>
                    <a:pt x="171" y="942"/>
                  </a:cubicBezTo>
                  <a:cubicBezTo>
                    <a:pt x="179" y="921"/>
                    <a:pt x="179" y="921"/>
                    <a:pt x="179" y="921"/>
                  </a:cubicBezTo>
                  <a:cubicBezTo>
                    <a:pt x="180" y="921"/>
                    <a:pt x="180" y="921"/>
                    <a:pt x="180" y="921"/>
                  </a:cubicBezTo>
                  <a:cubicBezTo>
                    <a:pt x="173" y="942"/>
                    <a:pt x="173" y="942"/>
                    <a:pt x="173" y="942"/>
                  </a:cubicBezTo>
                  <a:cubicBezTo>
                    <a:pt x="209" y="922"/>
                    <a:pt x="209" y="922"/>
                    <a:pt x="209" y="922"/>
                  </a:cubicBezTo>
                  <a:cubicBezTo>
                    <a:pt x="209" y="921"/>
                    <a:pt x="209" y="921"/>
                    <a:pt x="209" y="921"/>
                  </a:cubicBezTo>
                  <a:cubicBezTo>
                    <a:pt x="209" y="919"/>
                    <a:pt x="210" y="917"/>
                    <a:pt x="213" y="917"/>
                  </a:cubicBezTo>
                  <a:cubicBezTo>
                    <a:pt x="215" y="916"/>
                    <a:pt x="217" y="918"/>
                    <a:pt x="218" y="920"/>
                  </a:cubicBezTo>
                  <a:cubicBezTo>
                    <a:pt x="218" y="922"/>
                    <a:pt x="216" y="924"/>
                    <a:pt x="214" y="925"/>
                  </a:cubicBezTo>
                  <a:cubicBezTo>
                    <a:pt x="213" y="925"/>
                    <a:pt x="211" y="924"/>
                    <a:pt x="210" y="923"/>
                  </a:cubicBezTo>
                  <a:cubicBezTo>
                    <a:pt x="174" y="944"/>
                    <a:pt x="174" y="944"/>
                    <a:pt x="174" y="944"/>
                  </a:cubicBezTo>
                  <a:cubicBezTo>
                    <a:pt x="174" y="944"/>
                    <a:pt x="174" y="944"/>
                    <a:pt x="174" y="944"/>
                  </a:cubicBezTo>
                  <a:cubicBezTo>
                    <a:pt x="209" y="938"/>
                    <a:pt x="209" y="938"/>
                    <a:pt x="209" y="938"/>
                  </a:cubicBezTo>
                  <a:cubicBezTo>
                    <a:pt x="209" y="939"/>
                    <a:pt x="209" y="939"/>
                    <a:pt x="209" y="939"/>
                  </a:cubicBezTo>
                  <a:cubicBezTo>
                    <a:pt x="175" y="945"/>
                    <a:pt x="175" y="945"/>
                    <a:pt x="175" y="945"/>
                  </a:cubicBezTo>
                  <a:cubicBezTo>
                    <a:pt x="206" y="973"/>
                    <a:pt x="206" y="973"/>
                    <a:pt x="206" y="973"/>
                  </a:cubicBezTo>
                  <a:cubicBezTo>
                    <a:pt x="207" y="972"/>
                    <a:pt x="209" y="973"/>
                    <a:pt x="211" y="974"/>
                  </a:cubicBezTo>
                  <a:cubicBezTo>
                    <a:pt x="213" y="975"/>
                    <a:pt x="213" y="978"/>
                    <a:pt x="211" y="980"/>
                  </a:cubicBezTo>
                  <a:cubicBezTo>
                    <a:pt x="210" y="981"/>
                    <a:pt x="207" y="981"/>
                    <a:pt x="205" y="980"/>
                  </a:cubicBezTo>
                  <a:cubicBezTo>
                    <a:pt x="203" y="978"/>
                    <a:pt x="203" y="976"/>
                    <a:pt x="204" y="974"/>
                  </a:cubicBezTo>
                  <a:cubicBezTo>
                    <a:pt x="173" y="946"/>
                    <a:pt x="173" y="946"/>
                    <a:pt x="173" y="946"/>
                  </a:cubicBezTo>
                  <a:cubicBezTo>
                    <a:pt x="180" y="979"/>
                    <a:pt x="180" y="979"/>
                    <a:pt x="180" y="979"/>
                  </a:cubicBezTo>
                  <a:cubicBezTo>
                    <a:pt x="179" y="979"/>
                    <a:pt x="179" y="979"/>
                    <a:pt x="179" y="979"/>
                  </a:cubicBezTo>
                  <a:cubicBezTo>
                    <a:pt x="171" y="946"/>
                    <a:pt x="171" y="946"/>
                    <a:pt x="171" y="946"/>
                  </a:cubicBezTo>
                  <a:cubicBezTo>
                    <a:pt x="171" y="947"/>
                    <a:pt x="171" y="947"/>
                    <a:pt x="171" y="947"/>
                  </a:cubicBezTo>
                  <a:cubicBezTo>
                    <a:pt x="171" y="947"/>
                    <a:pt x="171" y="947"/>
                    <a:pt x="171" y="947"/>
                  </a:cubicBezTo>
                  <a:cubicBezTo>
                    <a:pt x="158" y="986"/>
                    <a:pt x="158" y="986"/>
                    <a:pt x="158" y="986"/>
                  </a:cubicBezTo>
                  <a:cubicBezTo>
                    <a:pt x="160" y="987"/>
                    <a:pt x="161" y="989"/>
                    <a:pt x="161" y="991"/>
                  </a:cubicBezTo>
                  <a:cubicBezTo>
                    <a:pt x="160" y="993"/>
                    <a:pt x="158" y="994"/>
                    <a:pt x="155" y="993"/>
                  </a:cubicBezTo>
                  <a:cubicBezTo>
                    <a:pt x="153" y="992"/>
                    <a:pt x="152" y="990"/>
                    <a:pt x="152" y="988"/>
                  </a:cubicBezTo>
                  <a:cubicBezTo>
                    <a:pt x="153" y="986"/>
                    <a:pt x="155" y="985"/>
                    <a:pt x="156" y="985"/>
                  </a:cubicBezTo>
                  <a:cubicBezTo>
                    <a:pt x="169" y="945"/>
                    <a:pt x="169" y="945"/>
                    <a:pt x="169" y="945"/>
                  </a:cubicBezTo>
                  <a:cubicBezTo>
                    <a:pt x="142" y="966"/>
                    <a:pt x="142" y="966"/>
                    <a:pt x="142" y="966"/>
                  </a:cubicBezTo>
                  <a:close/>
                  <a:moveTo>
                    <a:pt x="201" y="866"/>
                  </a:moveTo>
                  <a:cubicBezTo>
                    <a:pt x="200" y="867"/>
                    <a:pt x="200" y="867"/>
                    <a:pt x="199" y="868"/>
                  </a:cubicBezTo>
                  <a:cubicBezTo>
                    <a:pt x="199" y="867"/>
                    <a:pt x="199" y="867"/>
                    <a:pt x="199" y="866"/>
                  </a:cubicBezTo>
                  <a:cubicBezTo>
                    <a:pt x="199" y="866"/>
                    <a:pt x="199" y="866"/>
                    <a:pt x="199" y="866"/>
                  </a:cubicBezTo>
                  <a:cubicBezTo>
                    <a:pt x="199" y="866"/>
                    <a:pt x="200" y="866"/>
                    <a:pt x="201" y="866"/>
                  </a:cubicBezTo>
                  <a:close/>
                  <a:moveTo>
                    <a:pt x="219" y="861"/>
                  </a:moveTo>
                  <a:cubicBezTo>
                    <a:pt x="213" y="849"/>
                    <a:pt x="213" y="849"/>
                    <a:pt x="213" y="849"/>
                  </a:cubicBezTo>
                  <a:cubicBezTo>
                    <a:pt x="214" y="849"/>
                    <a:pt x="214" y="849"/>
                    <a:pt x="214" y="849"/>
                  </a:cubicBezTo>
                  <a:cubicBezTo>
                    <a:pt x="220" y="860"/>
                    <a:pt x="220" y="860"/>
                    <a:pt x="220" y="860"/>
                  </a:cubicBezTo>
                  <a:cubicBezTo>
                    <a:pt x="224" y="842"/>
                    <a:pt x="224" y="842"/>
                    <a:pt x="224" y="842"/>
                  </a:cubicBezTo>
                  <a:cubicBezTo>
                    <a:pt x="224" y="842"/>
                    <a:pt x="224" y="842"/>
                    <a:pt x="224" y="842"/>
                  </a:cubicBezTo>
                  <a:cubicBezTo>
                    <a:pt x="223" y="841"/>
                    <a:pt x="223" y="840"/>
                    <a:pt x="224" y="839"/>
                  </a:cubicBezTo>
                  <a:cubicBezTo>
                    <a:pt x="225" y="839"/>
                    <a:pt x="226" y="838"/>
                    <a:pt x="227" y="839"/>
                  </a:cubicBezTo>
                  <a:cubicBezTo>
                    <a:pt x="228" y="839"/>
                    <a:pt x="228" y="841"/>
                    <a:pt x="227" y="842"/>
                  </a:cubicBezTo>
                  <a:cubicBezTo>
                    <a:pt x="227" y="842"/>
                    <a:pt x="226" y="842"/>
                    <a:pt x="225" y="842"/>
                  </a:cubicBezTo>
                  <a:cubicBezTo>
                    <a:pt x="221" y="861"/>
                    <a:pt x="221" y="861"/>
                    <a:pt x="221" y="861"/>
                  </a:cubicBezTo>
                  <a:cubicBezTo>
                    <a:pt x="221" y="861"/>
                    <a:pt x="221" y="861"/>
                    <a:pt x="221" y="861"/>
                  </a:cubicBezTo>
                  <a:cubicBezTo>
                    <a:pt x="230" y="847"/>
                    <a:pt x="230" y="847"/>
                    <a:pt x="230" y="847"/>
                  </a:cubicBezTo>
                  <a:cubicBezTo>
                    <a:pt x="230" y="848"/>
                    <a:pt x="230" y="848"/>
                    <a:pt x="230" y="848"/>
                  </a:cubicBezTo>
                  <a:cubicBezTo>
                    <a:pt x="221" y="861"/>
                    <a:pt x="221" y="861"/>
                    <a:pt x="221" y="861"/>
                  </a:cubicBezTo>
                  <a:cubicBezTo>
                    <a:pt x="240" y="859"/>
                    <a:pt x="240" y="859"/>
                    <a:pt x="240" y="859"/>
                  </a:cubicBezTo>
                  <a:cubicBezTo>
                    <a:pt x="240" y="859"/>
                    <a:pt x="241" y="858"/>
                    <a:pt x="242" y="858"/>
                  </a:cubicBezTo>
                  <a:cubicBezTo>
                    <a:pt x="243" y="858"/>
                    <a:pt x="244" y="859"/>
                    <a:pt x="244" y="860"/>
                  </a:cubicBezTo>
                  <a:cubicBezTo>
                    <a:pt x="244" y="861"/>
                    <a:pt x="243" y="862"/>
                    <a:pt x="242" y="862"/>
                  </a:cubicBezTo>
                  <a:cubicBezTo>
                    <a:pt x="241" y="862"/>
                    <a:pt x="240" y="861"/>
                    <a:pt x="240" y="860"/>
                  </a:cubicBezTo>
                  <a:cubicBezTo>
                    <a:pt x="221" y="862"/>
                    <a:pt x="221" y="862"/>
                    <a:pt x="221" y="862"/>
                  </a:cubicBezTo>
                  <a:cubicBezTo>
                    <a:pt x="234" y="869"/>
                    <a:pt x="234" y="869"/>
                    <a:pt x="234" y="869"/>
                  </a:cubicBezTo>
                  <a:cubicBezTo>
                    <a:pt x="234" y="870"/>
                    <a:pt x="234" y="870"/>
                    <a:pt x="234" y="870"/>
                  </a:cubicBezTo>
                  <a:cubicBezTo>
                    <a:pt x="221" y="862"/>
                    <a:pt x="221" y="862"/>
                    <a:pt x="221" y="862"/>
                  </a:cubicBezTo>
                  <a:cubicBezTo>
                    <a:pt x="221" y="863"/>
                    <a:pt x="221" y="863"/>
                    <a:pt x="221" y="863"/>
                  </a:cubicBezTo>
                  <a:cubicBezTo>
                    <a:pt x="221" y="863"/>
                    <a:pt x="221" y="863"/>
                    <a:pt x="221" y="863"/>
                  </a:cubicBezTo>
                  <a:cubicBezTo>
                    <a:pt x="230" y="879"/>
                    <a:pt x="230" y="879"/>
                    <a:pt x="230" y="879"/>
                  </a:cubicBezTo>
                  <a:cubicBezTo>
                    <a:pt x="230" y="878"/>
                    <a:pt x="231" y="879"/>
                    <a:pt x="232" y="880"/>
                  </a:cubicBezTo>
                  <a:cubicBezTo>
                    <a:pt x="232" y="880"/>
                    <a:pt x="232" y="882"/>
                    <a:pt x="231" y="882"/>
                  </a:cubicBezTo>
                  <a:cubicBezTo>
                    <a:pt x="230" y="883"/>
                    <a:pt x="229" y="882"/>
                    <a:pt x="228" y="881"/>
                  </a:cubicBezTo>
                  <a:cubicBezTo>
                    <a:pt x="228" y="881"/>
                    <a:pt x="228" y="880"/>
                    <a:pt x="229" y="879"/>
                  </a:cubicBezTo>
                  <a:cubicBezTo>
                    <a:pt x="220" y="863"/>
                    <a:pt x="220" y="863"/>
                    <a:pt x="220" y="863"/>
                  </a:cubicBezTo>
                  <a:cubicBezTo>
                    <a:pt x="218" y="878"/>
                    <a:pt x="218" y="878"/>
                    <a:pt x="218" y="878"/>
                  </a:cubicBezTo>
                  <a:cubicBezTo>
                    <a:pt x="218" y="878"/>
                    <a:pt x="218" y="878"/>
                    <a:pt x="218" y="878"/>
                  </a:cubicBezTo>
                  <a:cubicBezTo>
                    <a:pt x="219" y="863"/>
                    <a:pt x="219" y="863"/>
                    <a:pt x="219" y="863"/>
                  </a:cubicBezTo>
                  <a:cubicBezTo>
                    <a:pt x="208" y="878"/>
                    <a:pt x="208" y="878"/>
                    <a:pt x="208" y="878"/>
                  </a:cubicBezTo>
                  <a:cubicBezTo>
                    <a:pt x="209" y="878"/>
                    <a:pt x="209" y="879"/>
                    <a:pt x="208" y="880"/>
                  </a:cubicBezTo>
                  <a:cubicBezTo>
                    <a:pt x="207" y="881"/>
                    <a:pt x="206" y="881"/>
                    <a:pt x="205" y="881"/>
                  </a:cubicBezTo>
                  <a:cubicBezTo>
                    <a:pt x="205" y="880"/>
                    <a:pt x="204" y="879"/>
                    <a:pt x="205" y="878"/>
                  </a:cubicBezTo>
                  <a:cubicBezTo>
                    <a:pt x="206" y="877"/>
                    <a:pt x="206" y="877"/>
                    <a:pt x="207" y="877"/>
                  </a:cubicBezTo>
                  <a:cubicBezTo>
                    <a:pt x="219" y="862"/>
                    <a:pt x="219" y="862"/>
                    <a:pt x="219" y="862"/>
                  </a:cubicBezTo>
                  <a:cubicBezTo>
                    <a:pt x="203" y="864"/>
                    <a:pt x="203" y="864"/>
                    <a:pt x="203" y="864"/>
                  </a:cubicBezTo>
                  <a:cubicBezTo>
                    <a:pt x="203" y="864"/>
                    <a:pt x="203" y="864"/>
                    <a:pt x="203" y="864"/>
                  </a:cubicBezTo>
                  <a:cubicBezTo>
                    <a:pt x="219" y="862"/>
                    <a:pt x="219" y="862"/>
                    <a:pt x="219" y="862"/>
                  </a:cubicBezTo>
                  <a:cubicBezTo>
                    <a:pt x="201" y="856"/>
                    <a:pt x="201" y="856"/>
                    <a:pt x="201" y="856"/>
                  </a:cubicBezTo>
                  <a:cubicBezTo>
                    <a:pt x="200" y="856"/>
                    <a:pt x="200" y="856"/>
                    <a:pt x="199" y="857"/>
                  </a:cubicBezTo>
                  <a:cubicBezTo>
                    <a:pt x="198" y="857"/>
                    <a:pt x="197" y="856"/>
                    <a:pt x="197" y="855"/>
                  </a:cubicBezTo>
                  <a:cubicBezTo>
                    <a:pt x="197" y="854"/>
                    <a:pt x="198" y="853"/>
                    <a:pt x="199" y="853"/>
                  </a:cubicBezTo>
                  <a:cubicBezTo>
                    <a:pt x="200" y="853"/>
                    <a:pt x="201" y="853"/>
                    <a:pt x="201" y="855"/>
                  </a:cubicBezTo>
                  <a:cubicBezTo>
                    <a:pt x="201" y="855"/>
                    <a:pt x="201" y="855"/>
                    <a:pt x="201" y="855"/>
                  </a:cubicBezTo>
                  <a:lnTo>
                    <a:pt x="219" y="861"/>
                  </a:lnTo>
                  <a:close/>
                  <a:moveTo>
                    <a:pt x="184" y="837"/>
                  </a:moveTo>
                  <a:cubicBezTo>
                    <a:pt x="184" y="837"/>
                    <a:pt x="184" y="837"/>
                    <a:pt x="184" y="837"/>
                  </a:cubicBezTo>
                  <a:cubicBezTo>
                    <a:pt x="184" y="837"/>
                    <a:pt x="184" y="837"/>
                    <a:pt x="184" y="837"/>
                  </a:cubicBezTo>
                  <a:close/>
                  <a:moveTo>
                    <a:pt x="238" y="681"/>
                  </a:moveTo>
                  <a:cubicBezTo>
                    <a:pt x="240" y="672"/>
                    <a:pt x="242" y="663"/>
                    <a:pt x="246" y="654"/>
                  </a:cubicBezTo>
                  <a:cubicBezTo>
                    <a:pt x="246" y="653"/>
                    <a:pt x="247" y="651"/>
                    <a:pt x="247" y="650"/>
                  </a:cubicBezTo>
                  <a:cubicBezTo>
                    <a:pt x="248" y="650"/>
                    <a:pt x="248" y="650"/>
                    <a:pt x="248" y="651"/>
                  </a:cubicBezTo>
                  <a:cubicBezTo>
                    <a:pt x="248" y="653"/>
                    <a:pt x="248" y="656"/>
                    <a:pt x="247" y="659"/>
                  </a:cubicBezTo>
                  <a:cubicBezTo>
                    <a:pt x="247" y="660"/>
                    <a:pt x="247" y="660"/>
                    <a:pt x="247" y="660"/>
                  </a:cubicBezTo>
                  <a:cubicBezTo>
                    <a:pt x="247" y="660"/>
                    <a:pt x="247" y="660"/>
                    <a:pt x="247" y="660"/>
                  </a:cubicBezTo>
                  <a:cubicBezTo>
                    <a:pt x="247" y="660"/>
                    <a:pt x="247" y="660"/>
                    <a:pt x="247" y="660"/>
                  </a:cubicBezTo>
                  <a:cubicBezTo>
                    <a:pt x="247" y="660"/>
                    <a:pt x="247" y="660"/>
                    <a:pt x="247" y="660"/>
                  </a:cubicBezTo>
                  <a:cubicBezTo>
                    <a:pt x="247" y="662"/>
                    <a:pt x="247" y="662"/>
                    <a:pt x="247" y="662"/>
                  </a:cubicBezTo>
                  <a:cubicBezTo>
                    <a:pt x="246" y="666"/>
                    <a:pt x="246" y="666"/>
                    <a:pt x="246" y="666"/>
                  </a:cubicBezTo>
                  <a:cubicBezTo>
                    <a:pt x="243" y="674"/>
                    <a:pt x="243" y="674"/>
                    <a:pt x="243" y="674"/>
                  </a:cubicBezTo>
                  <a:cubicBezTo>
                    <a:pt x="243" y="677"/>
                    <a:pt x="242" y="680"/>
                    <a:pt x="241" y="683"/>
                  </a:cubicBezTo>
                  <a:cubicBezTo>
                    <a:pt x="241" y="684"/>
                    <a:pt x="241" y="684"/>
                    <a:pt x="241" y="685"/>
                  </a:cubicBezTo>
                  <a:cubicBezTo>
                    <a:pt x="241" y="686"/>
                    <a:pt x="241" y="687"/>
                    <a:pt x="241" y="688"/>
                  </a:cubicBezTo>
                  <a:cubicBezTo>
                    <a:pt x="241" y="689"/>
                    <a:pt x="241" y="691"/>
                    <a:pt x="241" y="692"/>
                  </a:cubicBezTo>
                  <a:cubicBezTo>
                    <a:pt x="242" y="695"/>
                    <a:pt x="243" y="699"/>
                    <a:pt x="244" y="701"/>
                  </a:cubicBezTo>
                  <a:cubicBezTo>
                    <a:pt x="245" y="704"/>
                    <a:pt x="247" y="707"/>
                    <a:pt x="248" y="709"/>
                  </a:cubicBezTo>
                  <a:cubicBezTo>
                    <a:pt x="248" y="710"/>
                    <a:pt x="248" y="710"/>
                    <a:pt x="248" y="710"/>
                  </a:cubicBezTo>
                  <a:cubicBezTo>
                    <a:pt x="246" y="710"/>
                    <a:pt x="244" y="711"/>
                    <a:pt x="242" y="712"/>
                  </a:cubicBezTo>
                  <a:cubicBezTo>
                    <a:pt x="238" y="714"/>
                    <a:pt x="235" y="716"/>
                    <a:pt x="232" y="719"/>
                  </a:cubicBezTo>
                  <a:cubicBezTo>
                    <a:pt x="234" y="706"/>
                    <a:pt x="235" y="693"/>
                    <a:pt x="238" y="681"/>
                  </a:cubicBezTo>
                  <a:close/>
                  <a:moveTo>
                    <a:pt x="236" y="590"/>
                  </a:moveTo>
                  <a:cubicBezTo>
                    <a:pt x="236" y="590"/>
                    <a:pt x="238" y="586"/>
                    <a:pt x="240" y="582"/>
                  </a:cubicBezTo>
                  <a:cubicBezTo>
                    <a:pt x="243" y="579"/>
                    <a:pt x="246" y="576"/>
                    <a:pt x="247" y="577"/>
                  </a:cubicBezTo>
                  <a:cubicBezTo>
                    <a:pt x="248" y="577"/>
                    <a:pt x="246" y="581"/>
                    <a:pt x="243" y="584"/>
                  </a:cubicBezTo>
                  <a:cubicBezTo>
                    <a:pt x="240" y="588"/>
                    <a:pt x="236" y="590"/>
                    <a:pt x="236" y="590"/>
                  </a:cubicBezTo>
                  <a:close/>
                  <a:moveTo>
                    <a:pt x="233" y="561"/>
                  </a:moveTo>
                  <a:cubicBezTo>
                    <a:pt x="233" y="561"/>
                    <a:pt x="237" y="562"/>
                    <a:pt x="240" y="565"/>
                  </a:cubicBezTo>
                  <a:cubicBezTo>
                    <a:pt x="244" y="568"/>
                    <a:pt x="246" y="571"/>
                    <a:pt x="245" y="572"/>
                  </a:cubicBezTo>
                  <a:cubicBezTo>
                    <a:pt x="245" y="572"/>
                    <a:pt x="242" y="571"/>
                    <a:pt x="238" y="568"/>
                  </a:cubicBezTo>
                  <a:cubicBezTo>
                    <a:pt x="235" y="565"/>
                    <a:pt x="233" y="561"/>
                    <a:pt x="233" y="561"/>
                  </a:cubicBezTo>
                  <a:close/>
                  <a:moveTo>
                    <a:pt x="249" y="573"/>
                  </a:moveTo>
                  <a:cubicBezTo>
                    <a:pt x="250" y="573"/>
                    <a:pt x="251" y="573"/>
                    <a:pt x="251" y="574"/>
                  </a:cubicBezTo>
                  <a:cubicBezTo>
                    <a:pt x="251" y="575"/>
                    <a:pt x="250" y="576"/>
                    <a:pt x="249" y="576"/>
                  </a:cubicBezTo>
                  <a:cubicBezTo>
                    <a:pt x="248" y="576"/>
                    <a:pt x="248" y="575"/>
                    <a:pt x="248" y="574"/>
                  </a:cubicBezTo>
                  <a:cubicBezTo>
                    <a:pt x="248" y="574"/>
                    <a:pt x="248" y="573"/>
                    <a:pt x="249" y="573"/>
                  </a:cubicBezTo>
                  <a:close/>
                  <a:moveTo>
                    <a:pt x="252" y="577"/>
                  </a:moveTo>
                  <a:cubicBezTo>
                    <a:pt x="252" y="576"/>
                    <a:pt x="255" y="578"/>
                    <a:pt x="259" y="582"/>
                  </a:cubicBezTo>
                  <a:cubicBezTo>
                    <a:pt x="262" y="585"/>
                    <a:pt x="263" y="589"/>
                    <a:pt x="263" y="589"/>
                  </a:cubicBezTo>
                  <a:cubicBezTo>
                    <a:pt x="263" y="589"/>
                    <a:pt x="260" y="587"/>
                    <a:pt x="256" y="584"/>
                  </a:cubicBezTo>
                  <a:cubicBezTo>
                    <a:pt x="253" y="580"/>
                    <a:pt x="251" y="577"/>
                    <a:pt x="252" y="577"/>
                  </a:cubicBezTo>
                  <a:close/>
                  <a:moveTo>
                    <a:pt x="258" y="565"/>
                  </a:moveTo>
                  <a:cubicBezTo>
                    <a:pt x="261" y="561"/>
                    <a:pt x="265" y="560"/>
                    <a:pt x="265" y="560"/>
                  </a:cubicBezTo>
                  <a:cubicBezTo>
                    <a:pt x="265" y="560"/>
                    <a:pt x="263" y="564"/>
                    <a:pt x="260" y="567"/>
                  </a:cubicBezTo>
                  <a:cubicBezTo>
                    <a:pt x="256" y="570"/>
                    <a:pt x="253" y="572"/>
                    <a:pt x="253" y="572"/>
                  </a:cubicBezTo>
                  <a:cubicBezTo>
                    <a:pt x="252" y="571"/>
                    <a:pt x="254" y="568"/>
                    <a:pt x="258" y="565"/>
                  </a:cubicBezTo>
                  <a:close/>
                  <a:moveTo>
                    <a:pt x="249" y="601"/>
                  </a:moveTo>
                  <a:cubicBezTo>
                    <a:pt x="250" y="599"/>
                    <a:pt x="250" y="596"/>
                    <a:pt x="251" y="594"/>
                  </a:cubicBezTo>
                  <a:cubicBezTo>
                    <a:pt x="252" y="593"/>
                    <a:pt x="252" y="592"/>
                    <a:pt x="252" y="592"/>
                  </a:cubicBezTo>
                  <a:cubicBezTo>
                    <a:pt x="252" y="592"/>
                    <a:pt x="252" y="592"/>
                    <a:pt x="252" y="592"/>
                  </a:cubicBezTo>
                  <a:cubicBezTo>
                    <a:pt x="254" y="594"/>
                    <a:pt x="256" y="596"/>
                    <a:pt x="258" y="598"/>
                  </a:cubicBezTo>
                  <a:cubicBezTo>
                    <a:pt x="258" y="599"/>
                    <a:pt x="258" y="599"/>
                    <a:pt x="258" y="599"/>
                  </a:cubicBezTo>
                  <a:cubicBezTo>
                    <a:pt x="255" y="603"/>
                    <a:pt x="252" y="608"/>
                    <a:pt x="249" y="613"/>
                  </a:cubicBezTo>
                  <a:cubicBezTo>
                    <a:pt x="249" y="609"/>
                    <a:pt x="249" y="605"/>
                    <a:pt x="249" y="601"/>
                  </a:cubicBezTo>
                  <a:close/>
                  <a:moveTo>
                    <a:pt x="410" y="336"/>
                  </a:moveTo>
                  <a:cubicBezTo>
                    <a:pt x="411" y="336"/>
                    <a:pt x="413" y="335"/>
                    <a:pt x="414" y="334"/>
                  </a:cubicBezTo>
                  <a:cubicBezTo>
                    <a:pt x="414" y="334"/>
                    <a:pt x="414" y="335"/>
                    <a:pt x="414" y="335"/>
                  </a:cubicBezTo>
                  <a:cubicBezTo>
                    <a:pt x="414" y="337"/>
                    <a:pt x="414" y="339"/>
                    <a:pt x="413" y="342"/>
                  </a:cubicBezTo>
                  <a:cubicBezTo>
                    <a:pt x="413" y="340"/>
                    <a:pt x="411" y="338"/>
                    <a:pt x="410" y="336"/>
                  </a:cubicBezTo>
                  <a:close/>
                  <a:moveTo>
                    <a:pt x="407" y="326"/>
                  </a:moveTo>
                  <a:cubicBezTo>
                    <a:pt x="392" y="332"/>
                    <a:pt x="392" y="332"/>
                    <a:pt x="392" y="332"/>
                  </a:cubicBezTo>
                  <a:cubicBezTo>
                    <a:pt x="392" y="332"/>
                    <a:pt x="392" y="332"/>
                    <a:pt x="392" y="332"/>
                  </a:cubicBezTo>
                  <a:cubicBezTo>
                    <a:pt x="406" y="331"/>
                    <a:pt x="406" y="331"/>
                    <a:pt x="406" y="331"/>
                  </a:cubicBezTo>
                  <a:cubicBezTo>
                    <a:pt x="406" y="332"/>
                    <a:pt x="406" y="332"/>
                    <a:pt x="406" y="332"/>
                  </a:cubicBezTo>
                  <a:cubicBezTo>
                    <a:pt x="392" y="332"/>
                    <a:pt x="392" y="332"/>
                    <a:pt x="392" y="332"/>
                  </a:cubicBezTo>
                  <a:cubicBezTo>
                    <a:pt x="403" y="345"/>
                    <a:pt x="403" y="345"/>
                    <a:pt x="403" y="345"/>
                  </a:cubicBezTo>
                  <a:cubicBezTo>
                    <a:pt x="404" y="344"/>
                    <a:pt x="404" y="345"/>
                    <a:pt x="405" y="345"/>
                  </a:cubicBezTo>
                  <a:cubicBezTo>
                    <a:pt x="405" y="346"/>
                    <a:pt x="405" y="347"/>
                    <a:pt x="405" y="347"/>
                  </a:cubicBezTo>
                  <a:cubicBezTo>
                    <a:pt x="404" y="348"/>
                    <a:pt x="403" y="348"/>
                    <a:pt x="402" y="347"/>
                  </a:cubicBezTo>
                  <a:cubicBezTo>
                    <a:pt x="402" y="346"/>
                    <a:pt x="402" y="346"/>
                    <a:pt x="402" y="345"/>
                  </a:cubicBezTo>
                  <a:cubicBezTo>
                    <a:pt x="392" y="332"/>
                    <a:pt x="392" y="332"/>
                    <a:pt x="392" y="332"/>
                  </a:cubicBezTo>
                  <a:cubicBezTo>
                    <a:pt x="393" y="345"/>
                    <a:pt x="393" y="345"/>
                    <a:pt x="393" y="345"/>
                  </a:cubicBezTo>
                  <a:cubicBezTo>
                    <a:pt x="392" y="345"/>
                    <a:pt x="392" y="345"/>
                    <a:pt x="392" y="345"/>
                  </a:cubicBezTo>
                  <a:cubicBezTo>
                    <a:pt x="391" y="332"/>
                    <a:pt x="391" y="332"/>
                    <a:pt x="391" y="332"/>
                  </a:cubicBezTo>
                  <a:cubicBezTo>
                    <a:pt x="391" y="333"/>
                    <a:pt x="391" y="333"/>
                    <a:pt x="391" y="333"/>
                  </a:cubicBezTo>
                  <a:cubicBezTo>
                    <a:pt x="391" y="333"/>
                    <a:pt x="391" y="333"/>
                    <a:pt x="391" y="333"/>
                  </a:cubicBezTo>
                  <a:cubicBezTo>
                    <a:pt x="384" y="347"/>
                    <a:pt x="384" y="347"/>
                    <a:pt x="384" y="347"/>
                  </a:cubicBezTo>
                  <a:cubicBezTo>
                    <a:pt x="385" y="347"/>
                    <a:pt x="385" y="348"/>
                    <a:pt x="384" y="349"/>
                  </a:cubicBezTo>
                  <a:cubicBezTo>
                    <a:pt x="384" y="350"/>
                    <a:pt x="383" y="350"/>
                    <a:pt x="382" y="350"/>
                  </a:cubicBezTo>
                  <a:cubicBezTo>
                    <a:pt x="381" y="349"/>
                    <a:pt x="381" y="348"/>
                    <a:pt x="381" y="347"/>
                  </a:cubicBezTo>
                  <a:cubicBezTo>
                    <a:pt x="382" y="347"/>
                    <a:pt x="382" y="346"/>
                    <a:pt x="383" y="346"/>
                  </a:cubicBezTo>
                  <a:cubicBezTo>
                    <a:pt x="390" y="332"/>
                    <a:pt x="390" y="332"/>
                    <a:pt x="390" y="332"/>
                  </a:cubicBezTo>
                  <a:cubicBezTo>
                    <a:pt x="379" y="338"/>
                    <a:pt x="379" y="338"/>
                    <a:pt x="379" y="338"/>
                  </a:cubicBezTo>
                  <a:cubicBezTo>
                    <a:pt x="379" y="338"/>
                    <a:pt x="379" y="338"/>
                    <a:pt x="379" y="338"/>
                  </a:cubicBezTo>
                  <a:cubicBezTo>
                    <a:pt x="390" y="332"/>
                    <a:pt x="390" y="332"/>
                    <a:pt x="390" y="332"/>
                  </a:cubicBezTo>
                  <a:cubicBezTo>
                    <a:pt x="374" y="331"/>
                    <a:pt x="374" y="331"/>
                    <a:pt x="374" y="331"/>
                  </a:cubicBezTo>
                  <a:cubicBezTo>
                    <a:pt x="374" y="332"/>
                    <a:pt x="373" y="332"/>
                    <a:pt x="372" y="332"/>
                  </a:cubicBezTo>
                  <a:cubicBezTo>
                    <a:pt x="371" y="332"/>
                    <a:pt x="371" y="332"/>
                    <a:pt x="371" y="331"/>
                  </a:cubicBezTo>
                  <a:cubicBezTo>
                    <a:pt x="371" y="330"/>
                    <a:pt x="371" y="329"/>
                    <a:pt x="372" y="329"/>
                  </a:cubicBezTo>
                  <a:cubicBezTo>
                    <a:pt x="373" y="329"/>
                    <a:pt x="374" y="330"/>
                    <a:pt x="374" y="330"/>
                  </a:cubicBezTo>
                  <a:cubicBezTo>
                    <a:pt x="390" y="331"/>
                    <a:pt x="390" y="331"/>
                    <a:pt x="390" y="331"/>
                  </a:cubicBezTo>
                  <a:cubicBezTo>
                    <a:pt x="381" y="321"/>
                    <a:pt x="381" y="321"/>
                    <a:pt x="381" y="321"/>
                  </a:cubicBezTo>
                  <a:cubicBezTo>
                    <a:pt x="381" y="321"/>
                    <a:pt x="381" y="321"/>
                    <a:pt x="381" y="321"/>
                  </a:cubicBezTo>
                  <a:cubicBezTo>
                    <a:pt x="390" y="331"/>
                    <a:pt x="390" y="331"/>
                    <a:pt x="390" y="331"/>
                  </a:cubicBezTo>
                  <a:cubicBezTo>
                    <a:pt x="386" y="315"/>
                    <a:pt x="386" y="315"/>
                    <a:pt x="386" y="315"/>
                  </a:cubicBezTo>
                  <a:cubicBezTo>
                    <a:pt x="385" y="315"/>
                    <a:pt x="385" y="315"/>
                    <a:pt x="384" y="314"/>
                  </a:cubicBezTo>
                  <a:cubicBezTo>
                    <a:pt x="384" y="314"/>
                    <a:pt x="384" y="313"/>
                    <a:pt x="385" y="312"/>
                  </a:cubicBezTo>
                  <a:cubicBezTo>
                    <a:pt x="385" y="312"/>
                    <a:pt x="386" y="312"/>
                    <a:pt x="387" y="312"/>
                  </a:cubicBezTo>
                  <a:cubicBezTo>
                    <a:pt x="387" y="313"/>
                    <a:pt x="387" y="314"/>
                    <a:pt x="387" y="315"/>
                  </a:cubicBezTo>
                  <a:cubicBezTo>
                    <a:pt x="387" y="315"/>
                    <a:pt x="387" y="315"/>
                    <a:pt x="387" y="315"/>
                  </a:cubicBezTo>
                  <a:cubicBezTo>
                    <a:pt x="391" y="331"/>
                    <a:pt x="391" y="331"/>
                    <a:pt x="391" y="331"/>
                  </a:cubicBezTo>
                  <a:cubicBezTo>
                    <a:pt x="396" y="321"/>
                    <a:pt x="396" y="321"/>
                    <a:pt x="396" y="321"/>
                  </a:cubicBezTo>
                  <a:cubicBezTo>
                    <a:pt x="397" y="321"/>
                    <a:pt x="397" y="321"/>
                    <a:pt x="397" y="321"/>
                  </a:cubicBezTo>
                  <a:cubicBezTo>
                    <a:pt x="392" y="331"/>
                    <a:pt x="392" y="331"/>
                    <a:pt x="392" y="331"/>
                  </a:cubicBezTo>
                  <a:cubicBezTo>
                    <a:pt x="407" y="325"/>
                    <a:pt x="407" y="325"/>
                    <a:pt x="407" y="325"/>
                  </a:cubicBezTo>
                  <a:cubicBezTo>
                    <a:pt x="407" y="325"/>
                    <a:pt x="407" y="325"/>
                    <a:pt x="407" y="325"/>
                  </a:cubicBezTo>
                  <a:cubicBezTo>
                    <a:pt x="407" y="324"/>
                    <a:pt x="408" y="323"/>
                    <a:pt x="409" y="323"/>
                  </a:cubicBezTo>
                  <a:cubicBezTo>
                    <a:pt x="410" y="323"/>
                    <a:pt x="410" y="324"/>
                    <a:pt x="410" y="325"/>
                  </a:cubicBezTo>
                  <a:cubicBezTo>
                    <a:pt x="410" y="326"/>
                    <a:pt x="410" y="326"/>
                    <a:pt x="409" y="326"/>
                  </a:cubicBezTo>
                  <a:cubicBezTo>
                    <a:pt x="408" y="326"/>
                    <a:pt x="408" y="326"/>
                    <a:pt x="407" y="326"/>
                  </a:cubicBezTo>
                  <a:close/>
                  <a:moveTo>
                    <a:pt x="488" y="281"/>
                  </a:moveTo>
                  <a:cubicBezTo>
                    <a:pt x="488" y="276"/>
                    <a:pt x="488" y="276"/>
                    <a:pt x="488" y="276"/>
                  </a:cubicBezTo>
                  <a:cubicBezTo>
                    <a:pt x="489" y="276"/>
                    <a:pt x="489" y="276"/>
                    <a:pt x="489" y="276"/>
                  </a:cubicBezTo>
                  <a:cubicBezTo>
                    <a:pt x="488" y="281"/>
                    <a:pt x="488" y="281"/>
                    <a:pt x="488" y="281"/>
                  </a:cubicBezTo>
                  <a:cubicBezTo>
                    <a:pt x="489" y="280"/>
                    <a:pt x="489" y="280"/>
                    <a:pt x="489" y="280"/>
                  </a:cubicBezTo>
                  <a:cubicBezTo>
                    <a:pt x="489" y="281"/>
                    <a:pt x="489" y="281"/>
                    <a:pt x="489" y="281"/>
                  </a:cubicBezTo>
                  <a:cubicBezTo>
                    <a:pt x="492" y="275"/>
                    <a:pt x="492" y="275"/>
                    <a:pt x="492" y="275"/>
                  </a:cubicBezTo>
                  <a:cubicBezTo>
                    <a:pt x="492" y="275"/>
                    <a:pt x="492" y="275"/>
                    <a:pt x="492" y="275"/>
                  </a:cubicBezTo>
                  <a:cubicBezTo>
                    <a:pt x="492" y="274"/>
                    <a:pt x="492" y="274"/>
                    <a:pt x="493" y="274"/>
                  </a:cubicBezTo>
                  <a:cubicBezTo>
                    <a:pt x="493" y="275"/>
                    <a:pt x="493" y="275"/>
                    <a:pt x="493" y="275"/>
                  </a:cubicBezTo>
                  <a:cubicBezTo>
                    <a:pt x="493" y="275"/>
                    <a:pt x="492" y="276"/>
                    <a:pt x="492" y="275"/>
                  </a:cubicBezTo>
                  <a:cubicBezTo>
                    <a:pt x="489" y="281"/>
                    <a:pt x="489" y="281"/>
                    <a:pt x="489" y="281"/>
                  </a:cubicBezTo>
                  <a:cubicBezTo>
                    <a:pt x="494" y="279"/>
                    <a:pt x="494" y="279"/>
                    <a:pt x="494" y="279"/>
                  </a:cubicBezTo>
                  <a:cubicBezTo>
                    <a:pt x="494" y="279"/>
                    <a:pt x="494" y="279"/>
                    <a:pt x="494" y="279"/>
                  </a:cubicBezTo>
                  <a:cubicBezTo>
                    <a:pt x="489" y="281"/>
                    <a:pt x="489" y="281"/>
                    <a:pt x="489" y="281"/>
                  </a:cubicBezTo>
                  <a:cubicBezTo>
                    <a:pt x="495" y="282"/>
                    <a:pt x="495" y="282"/>
                    <a:pt x="495" y="282"/>
                  </a:cubicBezTo>
                  <a:cubicBezTo>
                    <a:pt x="495" y="282"/>
                    <a:pt x="495" y="281"/>
                    <a:pt x="496" y="281"/>
                  </a:cubicBezTo>
                  <a:cubicBezTo>
                    <a:pt x="496" y="282"/>
                    <a:pt x="496" y="282"/>
                    <a:pt x="496" y="282"/>
                  </a:cubicBezTo>
                  <a:cubicBezTo>
                    <a:pt x="496" y="283"/>
                    <a:pt x="496" y="283"/>
                    <a:pt x="496" y="283"/>
                  </a:cubicBezTo>
                  <a:cubicBezTo>
                    <a:pt x="495" y="283"/>
                    <a:pt x="495" y="282"/>
                    <a:pt x="495" y="282"/>
                  </a:cubicBezTo>
                  <a:cubicBezTo>
                    <a:pt x="489" y="281"/>
                    <a:pt x="489" y="281"/>
                    <a:pt x="489" y="281"/>
                  </a:cubicBezTo>
                  <a:cubicBezTo>
                    <a:pt x="492" y="286"/>
                    <a:pt x="492" y="286"/>
                    <a:pt x="492" y="286"/>
                  </a:cubicBezTo>
                  <a:cubicBezTo>
                    <a:pt x="492" y="286"/>
                    <a:pt x="492" y="286"/>
                    <a:pt x="492" y="286"/>
                  </a:cubicBezTo>
                  <a:cubicBezTo>
                    <a:pt x="489" y="281"/>
                    <a:pt x="489" y="281"/>
                    <a:pt x="489" y="281"/>
                  </a:cubicBezTo>
                  <a:cubicBezTo>
                    <a:pt x="490" y="288"/>
                    <a:pt x="490" y="288"/>
                    <a:pt x="490" y="288"/>
                  </a:cubicBezTo>
                  <a:cubicBezTo>
                    <a:pt x="490" y="288"/>
                    <a:pt x="490" y="288"/>
                    <a:pt x="490" y="288"/>
                  </a:cubicBezTo>
                  <a:cubicBezTo>
                    <a:pt x="490" y="288"/>
                    <a:pt x="490" y="289"/>
                    <a:pt x="490" y="289"/>
                  </a:cubicBezTo>
                  <a:cubicBezTo>
                    <a:pt x="490" y="289"/>
                    <a:pt x="489" y="289"/>
                    <a:pt x="489" y="289"/>
                  </a:cubicBezTo>
                  <a:cubicBezTo>
                    <a:pt x="489" y="288"/>
                    <a:pt x="489" y="288"/>
                    <a:pt x="489" y="288"/>
                  </a:cubicBezTo>
                  <a:cubicBezTo>
                    <a:pt x="489" y="288"/>
                    <a:pt x="489" y="288"/>
                    <a:pt x="489" y="288"/>
                  </a:cubicBezTo>
                  <a:cubicBezTo>
                    <a:pt x="488" y="281"/>
                    <a:pt x="488" y="281"/>
                    <a:pt x="488" y="281"/>
                  </a:cubicBezTo>
                  <a:cubicBezTo>
                    <a:pt x="486" y="285"/>
                    <a:pt x="486" y="285"/>
                    <a:pt x="486" y="285"/>
                  </a:cubicBezTo>
                  <a:cubicBezTo>
                    <a:pt x="486" y="285"/>
                    <a:pt x="486" y="285"/>
                    <a:pt x="486" y="285"/>
                  </a:cubicBezTo>
                  <a:cubicBezTo>
                    <a:pt x="488" y="281"/>
                    <a:pt x="488" y="281"/>
                    <a:pt x="488" y="281"/>
                  </a:cubicBezTo>
                  <a:cubicBezTo>
                    <a:pt x="482" y="283"/>
                    <a:pt x="482" y="283"/>
                    <a:pt x="482" y="283"/>
                  </a:cubicBezTo>
                  <a:cubicBezTo>
                    <a:pt x="482" y="283"/>
                    <a:pt x="482" y="283"/>
                    <a:pt x="482" y="283"/>
                  </a:cubicBezTo>
                  <a:cubicBezTo>
                    <a:pt x="482" y="283"/>
                    <a:pt x="482" y="283"/>
                    <a:pt x="481" y="283"/>
                  </a:cubicBezTo>
                  <a:cubicBezTo>
                    <a:pt x="481" y="283"/>
                    <a:pt x="481" y="283"/>
                    <a:pt x="481" y="283"/>
                  </a:cubicBezTo>
                  <a:cubicBezTo>
                    <a:pt x="481" y="282"/>
                    <a:pt x="481" y="282"/>
                    <a:pt x="481" y="282"/>
                  </a:cubicBezTo>
                  <a:cubicBezTo>
                    <a:pt x="482" y="282"/>
                    <a:pt x="482" y="282"/>
                    <a:pt x="482" y="283"/>
                  </a:cubicBezTo>
                  <a:cubicBezTo>
                    <a:pt x="488" y="281"/>
                    <a:pt x="488" y="281"/>
                    <a:pt x="488" y="281"/>
                  </a:cubicBezTo>
                  <a:cubicBezTo>
                    <a:pt x="488" y="281"/>
                    <a:pt x="488" y="281"/>
                    <a:pt x="488" y="281"/>
                  </a:cubicBezTo>
                  <a:cubicBezTo>
                    <a:pt x="483" y="280"/>
                    <a:pt x="483" y="280"/>
                    <a:pt x="483" y="280"/>
                  </a:cubicBezTo>
                  <a:cubicBezTo>
                    <a:pt x="483" y="280"/>
                    <a:pt x="483" y="280"/>
                    <a:pt x="483" y="280"/>
                  </a:cubicBezTo>
                  <a:cubicBezTo>
                    <a:pt x="488" y="281"/>
                    <a:pt x="488" y="281"/>
                    <a:pt x="488" y="281"/>
                  </a:cubicBezTo>
                  <a:cubicBezTo>
                    <a:pt x="484" y="275"/>
                    <a:pt x="484" y="275"/>
                    <a:pt x="484" y="275"/>
                  </a:cubicBezTo>
                  <a:cubicBezTo>
                    <a:pt x="484" y="275"/>
                    <a:pt x="484" y="275"/>
                    <a:pt x="484" y="275"/>
                  </a:cubicBezTo>
                  <a:cubicBezTo>
                    <a:pt x="484" y="275"/>
                    <a:pt x="484" y="274"/>
                    <a:pt x="484" y="274"/>
                  </a:cubicBezTo>
                  <a:cubicBezTo>
                    <a:pt x="484" y="274"/>
                    <a:pt x="485" y="274"/>
                    <a:pt x="485" y="274"/>
                  </a:cubicBezTo>
                  <a:cubicBezTo>
                    <a:pt x="485" y="275"/>
                    <a:pt x="485" y="275"/>
                    <a:pt x="485" y="275"/>
                  </a:cubicBezTo>
                  <a:lnTo>
                    <a:pt x="488" y="281"/>
                  </a:lnTo>
                  <a:close/>
                  <a:moveTo>
                    <a:pt x="698" y="171"/>
                  </a:moveTo>
                  <a:cubicBezTo>
                    <a:pt x="698" y="171"/>
                    <a:pt x="698" y="171"/>
                    <a:pt x="698" y="171"/>
                  </a:cubicBezTo>
                  <a:cubicBezTo>
                    <a:pt x="698" y="171"/>
                    <a:pt x="698" y="171"/>
                    <a:pt x="698" y="171"/>
                  </a:cubicBezTo>
                  <a:close/>
                  <a:moveTo>
                    <a:pt x="691" y="172"/>
                  </a:moveTo>
                  <a:cubicBezTo>
                    <a:pt x="691" y="172"/>
                    <a:pt x="691" y="172"/>
                    <a:pt x="691" y="172"/>
                  </a:cubicBezTo>
                  <a:cubicBezTo>
                    <a:pt x="698" y="170"/>
                    <a:pt x="698" y="170"/>
                    <a:pt x="698" y="170"/>
                  </a:cubicBezTo>
                  <a:cubicBezTo>
                    <a:pt x="698" y="171"/>
                    <a:pt x="698" y="171"/>
                    <a:pt x="698" y="171"/>
                  </a:cubicBezTo>
                  <a:cubicBezTo>
                    <a:pt x="692" y="172"/>
                    <a:pt x="692" y="172"/>
                    <a:pt x="692" y="172"/>
                  </a:cubicBezTo>
                  <a:cubicBezTo>
                    <a:pt x="692" y="172"/>
                    <a:pt x="692" y="172"/>
                    <a:pt x="692" y="172"/>
                  </a:cubicBezTo>
                  <a:cubicBezTo>
                    <a:pt x="692" y="173"/>
                    <a:pt x="691" y="173"/>
                    <a:pt x="691" y="173"/>
                  </a:cubicBezTo>
                  <a:cubicBezTo>
                    <a:pt x="690" y="173"/>
                    <a:pt x="690" y="173"/>
                    <a:pt x="690" y="172"/>
                  </a:cubicBezTo>
                  <a:cubicBezTo>
                    <a:pt x="690" y="172"/>
                    <a:pt x="691" y="172"/>
                    <a:pt x="691" y="172"/>
                  </a:cubicBezTo>
                  <a:close/>
                  <a:moveTo>
                    <a:pt x="692" y="170"/>
                  </a:moveTo>
                  <a:cubicBezTo>
                    <a:pt x="697" y="170"/>
                    <a:pt x="697" y="170"/>
                    <a:pt x="697" y="170"/>
                  </a:cubicBezTo>
                  <a:cubicBezTo>
                    <a:pt x="697" y="170"/>
                    <a:pt x="697" y="170"/>
                    <a:pt x="697" y="170"/>
                  </a:cubicBezTo>
                  <a:cubicBezTo>
                    <a:pt x="692" y="170"/>
                    <a:pt x="692" y="170"/>
                    <a:pt x="692" y="170"/>
                  </a:cubicBezTo>
                  <a:close/>
                  <a:moveTo>
                    <a:pt x="694" y="164"/>
                  </a:moveTo>
                  <a:cubicBezTo>
                    <a:pt x="694" y="164"/>
                    <a:pt x="694" y="164"/>
                    <a:pt x="694" y="164"/>
                  </a:cubicBezTo>
                  <a:cubicBezTo>
                    <a:pt x="695" y="164"/>
                    <a:pt x="695" y="165"/>
                    <a:pt x="694" y="165"/>
                  </a:cubicBezTo>
                  <a:cubicBezTo>
                    <a:pt x="698" y="170"/>
                    <a:pt x="698" y="170"/>
                    <a:pt x="698" y="170"/>
                  </a:cubicBezTo>
                  <a:cubicBezTo>
                    <a:pt x="698" y="170"/>
                    <a:pt x="697" y="170"/>
                    <a:pt x="697" y="170"/>
                  </a:cubicBezTo>
                  <a:cubicBezTo>
                    <a:pt x="694" y="165"/>
                    <a:pt x="694" y="165"/>
                    <a:pt x="694" y="165"/>
                  </a:cubicBezTo>
                  <a:cubicBezTo>
                    <a:pt x="694" y="165"/>
                    <a:pt x="694" y="165"/>
                    <a:pt x="693" y="165"/>
                  </a:cubicBezTo>
                  <a:cubicBezTo>
                    <a:pt x="693" y="164"/>
                    <a:pt x="693" y="164"/>
                    <a:pt x="694" y="164"/>
                  </a:cubicBezTo>
                  <a:close/>
                  <a:moveTo>
                    <a:pt x="698" y="165"/>
                  </a:moveTo>
                  <a:cubicBezTo>
                    <a:pt x="698" y="170"/>
                    <a:pt x="698" y="170"/>
                    <a:pt x="698" y="170"/>
                  </a:cubicBezTo>
                  <a:cubicBezTo>
                    <a:pt x="698" y="170"/>
                    <a:pt x="698" y="170"/>
                    <a:pt x="698" y="170"/>
                  </a:cubicBezTo>
                  <a:cubicBezTo>
                    <a:pt x="698" y="165"/>
                    <a:pt x="698" y="165"/>
                    <a:pt x="698" y="165"/>
                  </a:cubicBezTo>
                  <a:close/>
                  <a:moveTo>
                    <a:pt x="701" y="164"/>
                  </a:moveTo>
                  <a:cubicBezTo>
                    <a:pt x="702" y="164"/>
                    <a:pt x="702" y="164"/>
                    <a:pt x="702" y="164"/>
                  </a:cubicBezTo>
                  <a:cubicBezTo>
                    <a:pt x="703" y="164"/>
                    <a:pt x="703" y="164"/>
                    <a:pt x="703" y="165"/>
                  </a:cubicBezTo>
                  <a:cubicBezTo>
                    <a:pt x="702" y="165"/>
                    <a:pt x="702" y="165"/>
                    <a:pt x="702" y="165"/>
                  </a:cubicBezTo>
                  <a:cubicBezTo>
                    <a:pt x="699" y="169"/>
                    <a:pt x="699" y="169"/>
                    <a:pt x="699" y="169"/>
                  </a:cubicBezTo>
                  <a:cubicBezTo>
                    <a:pt x="699" y="169"/>
                    <a:pt x="699" y="169"/>
                    <a:pt x="699" y="169"/>
                  </a:cubicBezTo>
                  <a:cubicBezTo>
                    <a:pt x="702" y="165"/>
                    <a:pt x="702" y="165"/>
                    <a:pt x="702" y="165"/>
                  </a:cubicBezTo>
                  <a:cubicBezTo>
                    <a:pt x="701" y="165"/>
                    <a:pt x="701" y="164"/>
                    <a:pt x="701" y="164"/>
                  </a:cubicBezTo>
                  <a:close/>
                  <a:moveTo>
                    <a:pt x="699" y="177"/>
                  </a:moveTo>
                  <a:cubicBezTo>
                    <a:pt x="700" y="177"/>
                    <a:pt x="700" y="177"/>
                    <a:pt x="700" y="177"/>
                  </a:cubicBezTo>
                  <a:cubicBezTo>
                    <a:pt x="700" y="178"/>
                    <a:pt x="700" y="178"/>
                    <a:pt x="700" y="178"/>
                  </a:cubicBezTo>
                  <a:cubicBezTo>
                    <a:pt x="699" y="178"/>
                    <a:pt x="699" y="178"/>
                    <a:pt x="699" y="178"/>
                  </a:cubicBezTo>
                  <a:cubicBezTo>
                    <a:pt x="699" y="178"/>
                    <a:pt x="699" y="177"/>
                    <a:pt x="699" y="177"/>
                  </a:cubicBezTo>
                  <a:cubicBezTo>
                    <a:pt x="699" y="177"/>
                    <a:pt x="699" y="177"/>
                    <a:pt x="699" y="177"/>
                  </a:cubicBezTo>
                  <a:cubicBezTo>
                    <a:pt x="699" y="177"/>
                    <a:pt x="699" y="177"/>
                    <a:pt x="699" y="177"/>
                  </a:cubicBezTo>
                  <a:cubicBezTo>
                    <a:pt x="699" y="177"/>
                    <a:pt x="699" y="177"/>
                    <a:pt x="699" y="177"/>
                  </a:cubicBezTo>
                  <a:close/>
                  <a:moveTo>
                    <a:pt x="1783" y="735"/>
                  </a:moveTo>
                  <a:cubicBezTo>
                    <a:pt x="1782" y="736"/>
                    <a:pt x="1780" y="737"/>
                    <a:pt x="1779" y="739"/>
                  </a:cubicBezTo>
                  <a:cubicBezTo>
                    <a:pt x="1778" y="737"/>
                    <a:pt x="1778" y="736"/>
                    <a:pt x="1778" y="735"/>
                  </a:cubicBezTo>
                  <a:cubicBezTo>
                    <a:pt x="1777" y="733"/>
                    <a:pt x="1777" y="731"/>
                    <a:pt x="1776" y="730"/>
                  </a:cubicBezTo>
                  <a:cubicBezTo>
                    <a:pt x="1778" y="733"/>
                    <a:pt x="1781" y="734"/>
                    <a:pt x="1783" y="735"/>
                  </a:cubicBezTo>
                  <a:close/>
                  <a:moveTo>
                    <a:pt x="1786" y="729"/>
                  </a:moveTo>
                  <a:cubicBezTo>
                    <a:pt x="1788" y="731"/>
                    <a:pt x="1789" y="733"/>
                    <a:pt x="1789" y="733"/>
                  </a:cubicBezTo>
                  <a:cubicBezTo>
                    <a:pt x="1789" y="733"/>
                    <a:pt x="1787" y="732"/>
                    <a:pt x="1785" y="730"/>
                  </a:cubicBezTo>
                  <a:cubicBezTo>
                    <a:pt x="1783" y="729"/>
                    <a:pt x="1782" y="726"/>
                    <a:pt x="1782" y="726"/>
                  </a:cubicBezTo>
                  <a:cubicBezTo>
                    <a:pt x="1782" y="726"/>
                    <a:pt x="1784" y="727"/>
                    <a:pt x="1786" y="729"/>
                  </a:cubicBezTo>
                  <a:close/>
                  <a:moveTo>
                    <a:pt x="1787" y="741"/>
                  </a:moveTo>
                  <a:cubicBezTo>
                    <a:pt x="1785" y="743"/>
                    <a:pt x="1783" y="744"/>
                    <a:pt x="1783" y="744"/>
                  </a:cubicBezTo>
                  <a:cubicBezTo>
                    <a:pt x="1783" y="744"/>
                    <a:pt x="1784" y="742"/>
                    <a:pt x="1786" y="740"/>
                  </a:cubicBezTo>
                  <a:cubicBezTo>
                    <a:pt x="1787" y="738"/>
                    <a:pt x="1789" y="737"/>
                    <a:pt x="1789" y="737"/>
                  </a:cubicBezTo>
                  <a:cubicBezTo>
                    <a:pt x="1790" y="737"/>
                    <a:pt x="1789" y="739"/>
                    <a:pt x="1787" y="741"/>
                  </a:cubicBezTo>
                  <a:close/>
                  <a:moveTo>
                    <a:pt x="1791" y="734"/>
                  </a:moveTo>
                  <a:cubicBezTo>
                    <a:pt x="1791" y="734"/>
                    <a:pt x="1792" y="734"/>
                    <a:pt x="1792" y="735"/>
                  </a:cubicBezTo>
                  <a:cubicBezTo>
                    <a:pt x="1792" y="735"/>
                    <a:pt x="1791" y="736"/>
                    <a:pt x="1791" y="736"/>
                  </a:cubicBezTo>
                  <a:cubicBezTo>
                    <a:pt x="1790" y="736"/>
                    <a:pt x="1790" y="736"/>
                    <a:pt x="1790" y="735"/>
                  </a:cubicBezTo>
                  <a:cubicBezTo>
                    <a:pt x="1790" y="735"/>
                    <a:pt x="1790" y="734"/>
                    <a:pt x="1791" y="734"/>
                  </a:cubicBezTo>
                  <a:close/>
                  <a:moveTo>
                    <a:pt x="1801" y="931"/>
                  </a:moveTo>
                  <a:cubicBezTo>
                    <a:pt x="1800" y="931"/>
                    <a:pt x="1800" y="931"/>
                    <a:pt x="1800" y="931"/>
                  </a:cubicBezTo>
                  <a:cubicBezTo>
                    <a:pt x="1787" y="928"/>
                    <a:pt x="1787" y="928"/>
                    <a:pt x="1787" y="928"/>
                  </a:cubicBezTo>
                  <a:cubicBezTo>
                    <a:pt x="1800" y="938"/>
                    <a:pt x="1800" y="938"/>
                    <a:pt x="1800" y="938"/>
                  </a:cubicBezTo>
                  <a:cubicBezTo>
                    <a:pt x="1800" y="938"/>
                    <a:pt x="1801" y="938"/>
                    <a:pt x="1801" y="938"/>
                  </a:cubicBezTo>
                  <a:cubicBezTo>
                    <a:pt x="1802" y="938"/>
                    <a:pt x="1803" y="939"/>
                    <a:pt x="1803" y="940"/>
                  </a:cubicBezTo>
                  <a:cubicBezTo>
                    <a:pt x="1802" y="941"/>
                    <a:pt x="1801" y="941"/>
                    <a:pt x="1800" y="941"/>
                  </a:cubicBezTo>
                  <a:cubicBezTo>
                    <a:pt x="1799" y="941"/>
                    <a:pt x="1799" y="940"/>
                    <a:pt x="1799" y="939"/>
                  </a:cubicBezTo>
                  <a:cubicBezTo>
                    <a:pt x="1799" y="939"/>
                    <a:pt x="1799" y="939"/>
                    <a:pt x="1799" y="939"/>
                  </a:cubicBezTo>
                  <a:cubicBezTo>
                    <a:pt x="1786" y="928"/>
                    <a:pt x="1786" y="928"/>
                    <a:pt x="1786" y="928"/>
                  </a:cubicBezTo>
                  <a:cubicBezTo>
                    <a:pt x="1788" y="940"/>
                    <a:pt x="1788" y="940"/>
                    <a:pt x="1788" y="940"/>
                  </a:cubicBezTo>
                  <a:cubicBezTo>
                    <a:pt x="1787" y="940"/>
                    <a:pt x="1787" y="940"/>
                    <a:pt x="1787" y="940"/>
                  </a:cubicBezTo>
                  <a:cubicBezTo>
                    <a:pt x="1786" y="929"/>
                    <a:pt x="1786" y="929"/>
                    <a:pt x="1786" y="929"/>
                  </a:cubicBezTo>
                  <a:cubicBezTo>
                    <a:pt x="1776" y="943"/>
                    <a:pt x="1776" y="943"/>
                    <a:pt x="1776" y="943"/>
                  </a:cubicBezTo>
                  <a:cubicBezTo>
                    <a:pt x="1776" y="943"/>
                    <a:pt x="1776" y="943"/>
                    <a:pt x="1776" y="943"/>
                  </a:cubicBezTo>
                  <a:cubicBezTo>
                    <a:pt x="1777" y="943"/>
                    <a:pt x="1777" y="945"/>
                    <a:pt x="1776" y="945"/>
                  </a:cubicBezTo>
                  <a:cubicBezTo>
                    <a:pt x="1775" y="946"/>
                    <a:pt x="1774" y="945"/>
                    <a:pt x="1773" y="945"/>
                  </a:cubicBezTo>
                  <a:cubicBezTo>
                    <a:pt x="1773" y="944"/>
                    <a:pt x="1773" y="943"/>
                    <a:pt x="1774" y="942"/>
                  </a:cubicBezTo>
                  <a:cubicBezTo>
                    <a:pt x="1774" y="942"/>
                    <a:pt x="1775" y="942"/>
                    <a:pt x="1776" y="942"/>
                  </a:cubicBezTo>
                  <a:cubicBezTo>
                    <a:pt x="1785" y="928"/>
                    <a:pt x="1785" y="928"/>
                    <a:pt x="1785" y="928"/>
                  </a:cubicBezTo>
                  <a:cubicBezTo>
                    <a:pt x="1785" y="928"/>
                    <a:pt x="1785" y="928"/>
                    <a:pt x="1785" y="928"/>
                  </a:cubicBezTo>
                  <a:cubicBezTo>
                    <a:pt x="1773" y="937"/>
                    <a:pt x="1773" y="937"/>
                    <a:pt x="1773" y="937"/>
                  </a:cubicBezTo>
                  <a:cubicBezTo>
                    <a:pt x="1773" y="936"/>
                    <a:pt x="1773" y="936"/>
                    <a:pt x="1773" y="936"/>
                  </a:cubicBezTo>
                  <a:cubicBezTo>
                    <a:pt x="1784" y="928"/>
                    <a:pt x="1784" y="928"/>
                    <a:pt x="1784" y="928"/>
                  </a:cubicBezTo>
                  <a:cubicBezTo>
                    <a:pt x="1768" y="924"/>
                    <a:pt x="1768" y="924"/>
                    <a:pt x="1768" y="924"/>
                  </a:cubicBezTo>
                  <a:cubicBezTo>
                    <a:pt x="1768" y="924"/>
                    <a:pt x="1767" y="925"/>
                    <a:pt x="1766" y="924"/>
                  </a:cubicBezTo>
                  <a:cubicBezTo>
                    <a:pt x="1765" y="924"/>
                    <a:pt x="1765" y="923"/>
                    <a:pt x="1765" y="922"/>
                  </a:cubicBezTo>
                  <a:cubicBezTo>
                    <a:pt x="1765" y="921"/>
                    <a:pt x="1766" y="921"/>
                    <a:pt x="1767" y="921"/>
                  </a:cubicBezTo>
                  <a:cubicBezTo>
                    <a:pt x="1768" y="921"/>
                    <a:pt x="1769" y="922"/>
                    <a:pt x="1768" y="923"/>
                  </a:cubicBezTo>
                  <a:cubicBezTo>
                    <a:pt x="1785" y="927"/>
                    <a:pt x="1785" y="927"/>
                    <a:pt x="1785" y="927"/>
                  </a:cubicBezTo>
                  <a:cubicBezTo>
                    <a:pt x="1776" y="917"/>
                    <a:pt x="1776" y="917"/>
                    <a:pt x="1776" y="917"/>
                  </a:cubicBezTo>
                  <a:cubicBezTo>
                    <a:pt x="1777" y="917"/>
                    <a:pt x="1777" y="917"/>
                    <a:pt x="1777" y="917"/>
                  </a:cubicBezTo>
                  <a:cubicBezTo>
                    <a:pt x="1785" y="927"/>
                    <a:pt x="1785" y="927"/>
                    <a:pt x="1785" y="927"/>
                  </a:cubicBezTo>
                  <a:cubicBezTo>
                    <a:pt x="1785" y="926"/>
                    <a:pt x="1785" y="926"/>
                    <a:pt x="1785" y="926"/>
                  </a:cubicBezTo>
                  <a:cubicBezTo>
                    <a:pt x="1785" y="926"/>
                    <a:pt x="1785" y="926"/>
                    <a:pt x="1785" y="926"/>
                  </a:cubicBezTo>
                  <a:cubicBezTo>
                    <a:pt x="1783" y="911"/>
                    <a:pt x="1783" y="911"/>
                    <a:pt x="1783" y="911"/>
                  </a:cubicBezTo>
                  <a:cubicBezTo>
                    <a:pt x="1782" y="911"/>
                    <a:pt x="1781" y="910"/>
                    <a:pt x="1781" y="909"/>
                  </a:cubicBezTo>
                  <a:cubicBezTo>
                    <a:pt x="1781" y="908"/>
                    <a:pt x="1782" y="908"/>
                    <a:pt x="1782" y="907"/>
                  </a:cubicBezTo>
                  <a:cubicBezTo>
                    <a:pt x="1783" y="907"/>
                    <a:pt x="1784" y="908"/>
                    <a:pt x="1784" y="909"/>
                  </a:cubicBezTo>
                  <a:cubicBezTo>
                    <a:pt x="1785" y="909"/>
                    <a:pt x="1784" y="910"/>
                    <a:pt x="1784" y="910"/>
                  </a:cubicBezTo>
                  <a:cubicBezTo>
                    <a:pt x="1786" y="927"/>
                    <a:pt x="1786" y="927"/>
                    <a:pt x="1786" y="927"/>
                  </a:cubicBezTo>
                  <a:cubicBezTo>
                    <a:pt x="1792" y="915"/>
                    <a:pt x="1792" y="915"/>
                    <a:pt x="1792" y="915"/>
                  </a:cubicBezTo>
                  <a:cubicBezTo>
                    <a:pt x="1792" y="915"/>
                    <a:pt x="1792" y="915"/>
                    <a:pt x="1792" y="915"/>
                  </a:cubicBezTo>
                  <a:cubicBezTo>
                    <a:pt x="1787" y="927"/>
                    <a:pt x="1787" y="927"/>
                    <a:pt x="1787" y="927"/>
                  </a:cubicBezTo>
                  <a:cubicBezTo>
                    <a:pt x="1800" y="918"/>
                    <a:pt x="1800" y="918"/>
                    <a:pt x="1800" y="918"/>
                  </a:cubicBezTo>
                  <a:cubicBezTo>
                    <a:pt x="1800" y="917"/>
                    <a:pt x="1800" y="916"/>
                    <a:pt x="1801" y="916"/>
                  </a:cubicBezTo>
                  <a:cubicBezTo>
                    <a:pt x="1802" y="915"/>
                    <a:pt x="1803" y="916"/>
                    <a:pt x="1803" y="916"/>
                  </a:cubicBezTo>
                  <a:cubicBezTo>
                    <a:pt x="1804" y="917"/>
                    <a:pt x="1804" y="918"/>
                    <a:pt x="1803" y="919"/>
                  </a:cubicBezTo>
                  <a:cubicBezTo>
                    <a:pt x="1802" y="919"/>
                    <a:pt x="1801" y="919"/>
                    <a:pt x="1801" y="919"/>
                  </a:cubicBezTo>
                  <a:cubicBezTo>
                    <a:pt x="1787" y="927"/>
                    <a:pt x="1787" y="927"/>
                    <a:pt x="1787" y="927"/>
                  </a:cubicBezTo>
                  <a:lnTo>
                    <a:pt x="1801" y="931"/>
                  </a:lnTo>
                  <a:close/>
                  <a:moveTo>
                    <a:pt x="1805" y="931"/>
                  </a:moveTo>
                  <a:cubicBezTo>
                    <a:pt x="1804" y="930"/>
                    <a:pt x="1804" y="930"/>
                    <a:pt x="1803" y="929"/>
                  </a:cubicBezTo>
                  <a:cubicBezTo>
                    <a:pt x="1803" y="929"/>
                    <a:pt x="1804" y="929"/>
                    <a:pt x="1805" y="929"/>
                  </a:cubicBezTo>
                  <a:cubicBezTo>
                    <a:pt x="1805" y="929"/>
                    <a:pt x="1805" y="930"/>
                    <a:pt x="1805" y="931"/>
                  </a:cubicBezTo>
                  <a:close/>
                  <a:moveTo>
                    <a:pt x="1810" y="1007"/>
                  </a:moveTo>
                  <a:cubicBezTo>
                    <a:pt x="1810" y="1007"/>
                    <a:pt x="1810" y="1007"/>
                    <a:pt x="1810" y="1007"/>
                  </a:cubicBezTo>
                  <a:cubicBezTo>
                    <a:pt x="1823" y="969"/>
                    <a:pt x="1823" y="969"/>
                    <a:pt x="1823" y="969"/>
                  </a:cubicBezTo>
                  <a:cubicBezTo>
                    <a:pt x="1821" y="968"/>
                    <a:pt x="1820" y="966"/>
                    <a:pt x="1820" y="964"/>
                  </a:cubicBezTo>
                  <a:cubicBezTo>
                    <a:pt x="1821" y="962"/>
                    <a:pt x="1824" y="961"/>
                    <a:pt x="1826" y="961"/>
                  </a:cubicBezTo>
                  <a:cubicBezTo>
                    <a:pt x="1828" y="962"/>
                    <a:pt x="1829" y="965"/>
                    <a:pt x="1829" y="967"/>
                  </a:cubicBezTo>
                  <a:cubicBezTo>
                    <a:pt x="1828" y="968"/>
                    <a:pt x="1827" y="969"/>
                    <a:pt x="1825" y="969"/>
                  </a:cubicBezTo>
                  <a:cubicBezTo>
                    <a:pt x="1812" y="1010"/>
                    <a:pt x="1812" y="1010"/>
                    <a:pt x="1812" y="1010"/>
                  </a:cubicBezTo>
                  <a:cubicBezTo>
                    <a:pt x="1839" y="988"/>
                    <a:pt x="1839" y="988"/>
                    <a:pt x="1839" y="988"/>
                  </a:cubicBezTo>
                  <a:cubicBezTo>
                    <a:pt x="1840" y="989"/>
                    <a:pt x="1840" y="989"/>
                    <a:pt x="1840" y="989"/>
                  </a:cubicBezTo>
                  <a:cubicBezTo>
                    <a:pt x="1814" y="1010"/>
                    <a:pt x="1814" y="1010"/>
                    <a:pt x="1814" y="1010"/>
                  </a:cubicBezTo>
                  <a:cubicBezTo>
                    <a:pt x="1854" y="1005"/>
                    <a:pt x="1854" y="1005"/>
                    <a:pt x="1854" y="1005"/>
                  </a:cubicBezTo>
                  <a:cubicBezTo>
                    <a:pt x="1854" y="1003"/>
                    <a:pt x="1855" y="1002"/>
                    <a:pt x="1857" y="1001"/>
                  </a:cubicBezTo>
                  <a:cubicBezTo>
                    <a:pt x="1860" y="1001"/>
                    <a:pt x="1862" y="1003"/>
                    <a:pt x="1862" y="1005"/>
                  </a:cubicBezTo>
                  <a:cubicBezTo>
                    <a:pt x="1863" y="1007"/>
                    <a:pt x="1861" y="1009"/>
                    <a:pt x="1859" y="1010"/>
                  </a:cubicBezTo>
                  <a:cubicBezTo>
                    <a:pt x="1857" y="1010"/>
                    <a:pt x="1855" y="1009"/>
                    <a:pt x="1854" y="1007"/>
                  </a:cubicBezTo>
                  <a:cubicBezTo>
                    <a:pt x="1813" y="1012"/>
                    <a:pt x="1813" y="1012"/>
                    <a:pt x="1813" y="1012"/>
                  </a:cubicBezTo>
                  <a:cubicBezTo>
                    <a:pt x="1840" y="1034"/>
                    <a:pt x="1840" y="1034"/>
                    <a:pt x="1840" y="1034"/>
                  </a:cubicBezTo>
                  <a:cubicBezTo>
                    <a:pt x="1839" y="1035"/>
                    <a:pt x="1839" y="1035"/>
                    <a:pt x="1839" y="1035"/>
                  </a:cubicBezTo>
                  <a:cubicBezTo>
                    <a:pt x="1812" y="1012"/>
                    <a:pt x="1812" y="1012"/>
                    <a:pt x="1812" y="1012"/>
                  </a:cubicBezTo>
                  <a:cubicBezTo>
                    <a:pt x="1830" y="1050"/>
                    <a:pt x="1830" y="1050"/>
                    <a:pt x="1830" y="1050"/>
                  </a:cubicBezTo>
                  <a:cubicBezTo>
                    <a:pt x="1831" y="1050"/>
                    <a:pt x="1832" y="1050"/>
                    <a:pt x="1834" y="1051"/>
                  </a:cubicBezTo>
                  <a:cubicBezTo>
                    <a:pt x="1835" y="1053"/>
                    <a:pt x="1835" y="1056"/>
                    <a:pt x="1834" y="1057"/>
                  </a:cubicBezTo>
                  <a:cubicBezTo>
                    <a:pt x="1832" y="1059"/>
                    <a:pt x="1829" y="1059"/>
                    <a:pt x="1828" y="1057"/>
                  </a:cubicBezTo>
                  <a:cubicBezTo>
                    <a:pt x="1826" y="1056"/>
                    <a:pt x="1826" y="1053"/>
                    <a:pt x="1827" y="1051"/>
                  </a:cubicBezTo>
                  <a:cubicBezTo>
                    <a:pt x="1827" y="1051"/>
                    <a:pt x="1828" y="1051"/>
                    <a:pt x="1828" y="1051"/>
                  </a:cubicBezTo>
                  <a:cubicBezTo>
                    <a:pt x="1810" y="1012"/>
                    <a:pt x="1810" y="1012"/>
                    <a:pt x="1810" y="1012"/>
                  </a:cubicBezTo>
                  <a:cubicBezTo>
                    <a:pt x="1803" y="1034"/>
                    <a:pt x="1803" y="1034"/>
                    <a:pt x="1803" y="1034"/>
                  </a:cubicBezTo>
                  <a:cubicBezTo>
                    <a:pt x="1801" y="1034"/>
                    <a:pt x="1801" y="1034"/>
                    <a:pt x="1801" y="1034"/>
                  </a:cubicBezTo>
                  <a:cubicBezTo>
                    <a:pt x="1808" y="1013"/>
                    <a:pt x="1808" y="1013"/>
                    <a:pt x="1808" y="1013"/>
                  </a:cubicBezTo>
                  <a:cubicBezTo>
                    <a:pt x="1772" y="1033"/>
                    <a:pt x="1772" y="1033"/>
                    <a:pt x="1772" y="1033"/>
                  </a:cubicBezTo>
                  <a:cubicBezTo>
                    <a:pt x="1772" y="1033"/>
                    <a:pt x="1772" y="1033"/>
                    <a:pt x="1772" y="1034"/>
                  </a:cubicBezTo>
                  <a:cubicBezTo>
                    <a:pt x="1772" y="1036"/>
                    <a:pt x="1771" y="1038"/>
                    <a:pt x="1768" y="1038"/>
                  </a:cubicBezTo>
                  <a:cubicBezTo>
                    <a:pt x="1766" y="1038"/>
                    <a:pt x="1764" y="1037"/>
                    <a:pt x="1763" y="1035"/>
                  </a:cubicBezTo>
                  <a:cubicBezTo>
                    <a:pt x="1763" y="1032"/>
                    <a:pt x="1765" y="1030"/>
                    <a:pt x="1767" y="1030"/>
                  </a:cubicBezTo>
                  <a:cubicBezTo>
                    <a:pt x="1769" y="1030"/>
                    <a:pt x="1770" y="1030"/>
                    <a:pt x="1771" y="1031"/>
                  </a:cubicBezTo>
                  <a:cubicBezTo>
                    <a:pt x="1808" y="1011"/>
                    <a:pt x="1808" y="1011"/>
                    <a:pt x="1808" y="1011"/>
                  </a:cubicBezTo>
                  <a:cubicBezTo>
                    <a:pt x="1807" y="1010"/>
                    <a:pt x="1807" y="1010"/>
                    <a:pt x="1807" y="1010"/>
                  </a:cubicBezTo>
                  <a:cubicBezTo>
                    <a:pt x="1772" y="1017"/>
                    <a:pt x="1772" y="1017"/>
                    <a:pt x="1772" y="1017"/>
                  </a:cubicBezTo>
                  <a:cubicBezTo>
                    <a:pt x="1772" y="1016"/>
                    <a:pt x="1772" y="1016"/>
                    <a:pt x="1772" y="1016"/>
                  </a:cubicBezTo>
                  <a:cubicBezTo>
                    <a:pt x="1806" y="1010"/>
                    <a:pt x="1806" y="1010"/>
                    <a:pt x="1806" y="1010"/>
                  </a:cubicBezTo>
                  <a:cubicBezTo>
                    <a:pt x="1775" y="982"/>
                    <a:pt x="1775" y="982"/>
                    <a:pt x="1775" y="982"/>
                  </a:cubicBezTo>
                  <a:cubicBezTo>
                    <a:pt x="1774" y="982"/>
                    <a:pt x="1772" y="982"/>
                    <a:pt x="1770" y="981"/>
                  </a:cubicBezTo>
                  <a:cubicBezTo>
                    <a:pt x="1768" y="979"/>
                    <a:pt x="1768" y="977"/>
                    <a:pt x="1770" y="975"/>
                  </a:cubicBezTo>
                  <a:cubicBezTo>
                    <a:pt x="1772" y="973"/>
                    <a:pt x="1774" y="973"/>
                    <a:pt x="1776" y="975"/>
                  </a:cubicBezTo>
                  <a:cubicBezTo>
                    <a:pt x="1778" y="977"/>
                    <a:pt x="1778" y="979"/>
                    <a:pt x="1777" y="980"/>
                  </a:cubicBezTo>
                  <a:cubicBezTo>
                    <a:pt x="1809" y="1009"/>
                    <a:pt x="1809" y="1009"/>
                    <a:pt x="1809" y="1009"/>
                  </a:cubicBezTo>
                  <a:cubicBezTo>
                    <a:pt x="1801" y="976"/>
                    <a:pt x="1801" y="976"/>
                    <a:pt x="1801" y="976"/>
                  </a:cubicBezTo>
                  <a:cubicBezTo>
                    <a:pt x="1802" y="976"/>
                    <a:pt x="1802" y="976"/>
                    <a:pt x="1802" y="976"/>
                  </a:cubicBezTo>
                  <a:cubicBezTo>
                    <a:pt x="1810" y="1009"/>
                    <a:pt x="1810" y="1009"/>
                    <a:pt x="1810" y="1009"/>
                  </a:cubicBezTo>
                  <a:lnTo>
                    <a:pt x="1810" y="1007"/>
                  </a:lnTo>
                  <a:close/>
                  <a:moveTo>
                    <a:pt x="1797" y="1118"/>
                  </a:moveTo>
                  <a:cubicBezTo>
                    <a:pt x="1797" y="1118"/>
                    <a:pt x="1797" y="1118"/>
                    <a:pt x="1797" y="1118"/>
                  </a:cubicBezTo>
                  <a:cubicBezTo>
                    <a:pt x="1797" y="1118"/>
                    <a:pt x="1797" y="1118"/>
                    <a:pt x="1797" y="1118"/>
                  </a:cubicBezTo>
                  <a:close/>
                  <a:moveTo>
                    <a:pt x="1780" y="1088"/>
                  </a:moveTo>
                  <a:cubicBezTo>
                    <a:pt x="1781" y="1088"/>
                    <a:pt x="1781" y="1088"/>
                    <a:pt x="1782" y="1087"/>
                  </a:cubicBezTo>
                  <a:cubicBezTo>
                    <a:pt x="1782" y="1088"/>
                    <a:pt x="1782" y="1088"/>
                    <a:pt x="1782" y="1089"/>
                  </a:cubicBezTo>
                  <a:cubicBezTo>
                    <a:pt x="1782" y="1089"/>
                    <a:pt x="1782" y="1089"/>
                    <a:pt x="1782" y="1089"/>
                  </a:cubicBezTo>
                  <a:cubicBezTo>
                    <a:pt x="1782" y="1089"/>
                    <a:pt x="1781" y="1089"/>
                    <a:pt x="1780" y="1088"/>
                  </a:cubicBezTo>
                  <a:close/>
                  <a:moveTo>
                    <a:pt x="1762" y="1094"/>
                  </a:moveTo>
                  <a:cubicBezTo>
                    <a:pt x="1768" y="1106"/>
                    <a:pt x="1768" y="1106"/>
                    <a:pt x="1768" y="1106"/>
                  </a:cubicBezTo>
                  <a:cubicBezTo>
                    <a:pt x="1767" y="1106"/>
                    <a:pt x="1767" y="1106"/>
                    <a:pt x="1767" y="1106"/>
                  </a:cubicBezTo>
                  <a:cubicBezTo>
                    <a:pt x="1761" y="1094"/>
                    <a:pt x="1761" y="1094"/>
                    <a:pt x="1761" y="1094"/>
                  </a:cubicBezTo>
                  <a:cubicBezTo>
                    <a:pt x="1757" y="1113"/>
                    <a:pt x="1757" y="1113"/>
                    <a:pt x="1757" y="1113"/>
                  </a:cubicBezTo>
                  <a:cubicBezTo>
                    <a:pt x="1757" y="1113"/>
                    <a:pt x="1757" y="1113"/>
                    <a:pt x="1757" y="1113"/>
                  </a:cubicBezTo>
                  <a:cubicBezTo>
                    <a:pt x="1758" y="1113"/>
                    <a:pt x="1758" y="1114"/>
                    <a:pt x="1757" y="1115"/>
                  </a:cubicBezTo>
                  <a:cubicBezTo>
                    <a:pt x="1757" y="1116"/>
                    <a:pt x="1755" y="1116"/>
                    <a:pt x="1754" y="1116"/>
                  </a:cubicBezTo>
                  <a:cubicBezTo>
                    <a:pt x="1754" y="1115"/>
                    <a:pt x="1753" y="1114"/>
                    <a:pt x="1754" y="1113"/>
                  </a:cubicBezTo>
                  <a:cubicBezTo>
                    <a:pt x="1755" y="1113"/>
                    <a:pt x="1755" y="1112"/>
                    <a:pt x="1756" y="1112"/>
                  </a:cubicBezTo>
                  <a:cubicBezTo>
                    <a:pt x="1760" y="1094"/>
                    <a:pt x="1760" y="1094"/>
                    <a:pt x="1760" y="1094"/>
                  </a:cubicBezTo>
                  <a:cubicBezTo>
                    <a:pt x="1760" y="1094"/>
                    <a:pt x="1760" y="1094"/>
                    <a:pt x="1760" y="1094"/>
                  </a:cubicBezTo>
                  <a:cubicBezTo>
                    <a:pt x="1752" y="1107"/>
                    <a:pt x="1752" y="1107"/>
                    <a:pt x="1752" y="1107"/>
                  </a:cubicBezTo>
                  <a:cubicBezTo>
                    <a:pt x="1751" y="1107"/>
                    <a:pt x="1751" y="1107"/>
                    <a:pt x="1751" y="1107"/>
                  </a:cubicBezTo>
                  <a:cubicBezTo>
                    <a:pt x="1760" y="1094"/>
                    <a:pt x="1760" y="1094"/>
                    <a:pt x="1760" y="1094"/>
                  </a:cubicBezTo>
                  <a:cubicBezTo>
                    <a:pt x="1741" y="1095"/>
                    <a:pt x="1741" y="1095"/>
                    <a:pt x="1741" y="1095"/>
                  </a:cubicBezTo>
                  <a:cubicBezTo>
                    <a:pt x="1741" y="1096"/>
                    <a:pt x="1740" y="1097"/>
                    <a:pt x="1739" y="1097"/>
                  </a:cubicBezTo>
                  <a:cubicBezTo>
                    <a:pt x="1738" y="1097"/>
                    <a:pt x="1737" y="1096"/>
                    <a:pt x="1737" y="1095"/>
                  </a:cubicBezTo>
                  <a:cubicBezTo>
                    <a:pt x="1737" y="1094"/>
                    <a:pt x="1738" y="1093"/>
                    <a:pt x="1739" y="1093"/>
                  </a:cubicBezTo>
                  <a:cubicBezTo>
                    <a:pt x="1740" y="1093"/>
                    <a:pt x="1741" y="1094"/>
                    <a:pt x="1741" y="1095"/>
                  </a:cubicBezTo>
                  <a:cubicBezTo>
                    <a:pt x="1760" y="1093"/>
                    <a:pt x="1760" y="1093"/>
                    <a:pt x="1760" y="1093"/>
                  </a:cubicBezTo>
                  <a:cubicBezTo>
                    <a:pt x="1747" y="1085"/>
                    <a:pt x="1747" y="1085"/>
                    <a:pt x="1747" y="1085"/>
                  </a:cubicBezTo>
                  <a:cubicBezTo>
                    <a:pt x="1747" y="1085"/>
                    <a:pt x="1747" y="1085"/>
                    <a:pt x="1747" y="1085"/>
                  </a:cubicBezTo>
                  <a:cubicBezTo>
                    <a:pt x="1761" y="1093"/>
                    <a:pt x="1761" y="1093"/>
                    <a:pt x="1761" y="1093"/>
                  </a:cubicBezTo>
                  <a:cubicBezTo>
                    <a:pt x="1760" y="1092"/>
                    <a:pt x="1760" y="1092"/>
                    <a:pt x="1760" y="1092"/>
                  </a:cubicBezTo>
                  <a:cubicBezTo>
                    <a:pt x="1760" y="1092"/>
                    <a:pt x="1760" y="1092"/>
                    <a:pt x="1760" y="1092"/>
                  </a:cubicBezTo>
                  <a:cubicBezTo>
                    <a:pt x="1752" y="1076"/>
                    <a:pt x="1752" y="1076"/>
                    <a:pt x="1752" y="1076"/>
                  </a:cubicBezTo>
                  <a:cubicBezTo>
                    <a:pt x="1751" y="1076"/>
                    <a:pt x="1750" y="1076"/>
                    <a:pt x="1749" y="1075"/>
                  </a:cubicBezTo>
                  <a:cubicBezTo>
                    <a:pt x="1749" y="1074"/>
                    <a:pt x="1749" y="1073"/>
                    <a:pt x="1750" y="1073"/>
                  </a:cubicBezTo>
                  <a:cubicBezTo>
                    <a:pt x="1751" y="1072"/>
                    <a:pt x="1752" y="1072"/>
                    <a:pt x="1753" y="1073"/>
                  </a:cubicBezTo>
                  <a:cubicBezTo>
                    <a:pt x="1753" y="1074"/>
                    <a:pt x="1753" y="1075"/>
                    <a:pt x="1752" y="1075"/>
                  </a:cubicBezTo>
                  <a:cubicBezTo>
                    <a:pt x="1761" y="1092"/>
                    <a:pt x="1761" y="1092"/>
                    <a:pt x="1761" y="1092"/>
                  </a:cubicBezTo>
                  <a:cubicBezTo>
                    <a:pt x="1763" y="1077"/>
                    <a:pt x="1763" y="1077"/>
                    <a:pt x="1763" y="1077"/>
                  </a:cubicBezTo>
                  <a:cubicBezTo>
                    <a:pt x="1763" y="1077"/>
                    <a:pt x="1763" y="1077"/>
                    <a:pt x="1763" y="1077"/>
                  </a:cubicBezTo>
                  <a:cubicBezTo>
                    <a:pt x="1762" y="1092"/>
                    <a:pt x="1762" y="1092"/>
                    <a:pt x="1762" y="1092"/>
                  </a:cubicBezTo>
                  <a:cubicBezTo>
                    <a:pt x="1773" y="1077"/>
                    <a:pt x="1773" y="1077"/>
                    <a:pt x="1773" y="1077"/>
                  </a:cubicBezTo>
                  <a:cubicBezTo>
                    <a:pt x="1772" y="1076"/>
                    <a:pt x="1772" y="1075"/>
                    <a:pt x="1773" y="1075"/>
                  </a:cubicBezTo>
                  <a:cubicBezTo>
                    <a:pt x="1774" y="1074"/>
                    <a:pt x="1775" y="1074"/>
                    <a:pt x="1776" y="1074"/>
                  </a:cubicBezTo>
                  <a:cubicBezTo>
                    <a:pt x="1777" y="1075"/>
                    <a:pt x="1777" y="1076"/>
                    <a:pt x="1776" y="1077"/>
                  </a:cubicBezTo>
                  <a:cubicBezTo>
                    <a:pt x="1776" y="1078"/>
                    <a:pt x="1775" y="1078"/>
                    <a:pt x="1774" y="1078"/>
                  </a:cubicBezTo>
                  <a:cubicBezTo>
                    <a:pt x="1763" y="1092"/>
                    <a:pt x="1763" y="1092"/>
                    <a:pt x="1763" y="1092"/>
                  </a:cubicBezTo>
                  <a:cubicBezTo>
                    <a:pt x="1778" y="1091"/>
                    <a:pt x="1778" y="1091"/>
                    <a:pt x="1778" y="1091"/>
                  </a:cubicBezTo>
                  <a:cubicBezTo>
                    <a:pt x="1778" y="1091"/>
                    <a:pt x="1778" y="1091"/>
                    <a:pt x="1778" y="1091"/>
                  </a:cubicBezTo>
                  <a:cubicBezTo>
                    <a:pt x="1762" y="1093"/>
                    <a:pt x="1762" y="1093"/>
                    <a:pt x="1762" y="1093"/>
                  </a:cubicBezTo>
                  <a:cubicBezTo>
                    <a:pt x="1780" y="1099"/>
                    <a:pt x="1780" y="1099"/>
                    <a:pt x="1780" y="1099"/>
                  </a:cubicBezTo>
                  <a:cubicBezTo>
                    <a:pt x="1781" y="1099"/>
                    <a:pt x="1781" y="1098"/>
                    <a:pt x="1782" y="1098"/>
                  </a:cubicBezTo>
                  <a:cubicBezTo>
                    <a:pt x="1783" y="1098"/>
                    <a:pt x="1784" y="1099"/>
                    <a:pt x="1784" y="1100"/>
                  </a:cubicBezTo>
                  <a:cubicBezTo>
                    <a:pt x="1784" y="1101"/>
                    <a:pt x="1783" y="1102"/>
                    <a:pt x="1782" y="1102"/>
                  </a:cubicBezTo>
                  <a:cubicBezTo>
                    <a:pt x="1781" y="1102"/>
                    <a:pt x="1780" y="1101"/>
                    <a:pt x="1780" y="1100"/>
                  </a:cubicBezTo>
                  <a:cubicBezTo>
                    <a:pt x="1780" y="1100"/>
                    <a:pt x="1780" y="1100"/>
                    <a:pt x="1780" y="1100"/>
                  </a:cubicBezTo>
                  <a:lnTo>
                    <a:pt x="1762" y="1094"/>
                  </a:lnTo>
                  <a:close/>
                  <a:moveTo>
                    <a:pt x="1726" y="1520"/>
                  </a:moveTo>
                  <a:cubicBezTo>
                    <a:pt x="1726" y="1519"/>
                    <a:pt x="1726" y="1519"/>
                    <a:pt x="1726" y="1519"/>
                  </a:cubicBezTo>
                  <a:cubicBezTo>
                    <a:pt x="1718" y="1518"/>
                    <a:pt x="1718" y="1518"/>
                    <a:pt x="1718" y="1518"/>
                  </a:cubicBezTo>
                  <a:cubicBezTo>
                    <a:pt x="1718" y="1518"/>
                    <a:pt x="1718" y="1518"/>
                    <a:pt x="1718" y="1518"/>
                  </a:cubicBezTo>
                  <a:cubicBezTo>
                    <a:pt x="1724" y="1521"/>
                    <a:pt x="1724" y="1521"/>
                    <a:pt x="1724" y="1521"/>
                  </a:cubicBezTo>
                  <a:cubicBezTo>
                    <a:pt x="1724" y="1521"/>
                    <a:pt x="1724" y="1521"/>
                    <a:pt x="1724" y="1521"/>
                  </a:cubicBezTo>
                  <a:cubicBezTo>
                    <a:pt x="1718" y="1519"/>
                    <a:pt x="1718" y="1519"/>
                    <a:pt x="1718" y="1519"/>
                  </a:cubicBezTo>
                  <a:cubicBezTo>
                    <a:pt x="1720" y="1526"/>
                    <a:pt x="1720" y="1526"/>
                    <a:pt x="1720" y="1526"/>
                  </a:cubicBezTo>
                  <a:cubicBezTo>
                    <a:pt x="1720" y="1526"/>
                    <a:pt x="1721" y="1527"/>
                    <a:pt x="1721" y="1527"/>
                  </a:cubicBezTo>
                  <a:cubicBezTo>
                    <a:pt x="1721" y="1527"/>
                    <a:pt x="1721" y="1528"/>
                    <a:pt x="1720" y="1528"/>
                  </a:cubicBezTo>
                  <a:cubicBezTo>
                    <a:pt x="1720" y="1528"/>
                    <a:pt x="1719" y="1528"/>
                    <a:pt x="1719" y="1527"/>
                  </a:cubicBezTo>
                  <a:cubicBezTo>
                    <a:pt x="1719" y="1527"/>
                    <a:pt x="1719" y="1526"/>
                    <a:pt x="1720" y="1526"/>
                  </a:cubicBezTo>
                  <a:cubicBezTo>
                    <a:pt x="1718" y="1518"/>
                    <a:pt x="1718" y="1518"/>
                    <a:pt x="1718" y="1518"/>
                  </a:cubicBezTo>
                  <a:cubicBezTo>
                    <a:pt x="1715" y="1524"/>
                    <a:pt x="1715" y="1524"/>
                    <a:pt x="1715" y="1524"/>
                  </a:cubicBezTo>
                  <a:cubicBezTo>
                    <a:pt x="1715" y="1524"/>
                    <a:pt x="1715" y="1524"/>
                    <a:pt x="1715" y="1524"/>
                  </a:cubicBezTo>
                  <a:cubicBezTo>
                    <a:pt x="1718" y="1518"/>
                    <a:pt x="1718" y="1518"/>
                    <a:pt x="1718" y="1518"/>
                  </a:cubicBezTo>
                  <a:cubicBezTo>
                    <a:pt x="1717" y="1518"/>
                    <a:pt x="1717" y="1518"/>
                    <a:pt x="1717" y="1518"/>
                  </a:cubicBezTo>
                  <a:cubicBezTo>
                    <a:pt x="1717" y="1518"/>
                    <a:pt x="1717" y="1518"/>
                    <a:pt x="1717" y="1518"/>
                  </a:cubicBezTo>
                  <a:cubicBezTo>
                    <a:pt x="1711" y="1523"/>
                    <a:pt x="1711" y="1523"/>
                    <a:pt x="1711" y="1523"/>
                  </a:cubicBezTo>
                  <a:cubicBezTo>
                    <a:pt x="1711" y="1523"/>
                    <a:pt x="1711" y="1524"/>
                    <a:pt x="1711" y="1524"/>
                  </a:cubicBezTo>
                  <a:cubicBezTo>
                    <a:pt x="1711" y="1524"/>
                    <a:pt x="1710" y="1524"/>
                    <a:pt x="1710" y="1524"/>
                  </a:cubicBezTo>
                  <a:cubicBezTo>
                    <a:pt x="1710" y="1524"/>
                    <a:pt x="1710" y="1523"/>
                    <a:pt x="1710" y="1523"/>
                  </a:cubicBezTo>
                  <a:cubicBezTo>
                    <a:pt x="1710" y="1523"/>
                    <a:pt x="1711" y="1523"/>
                    <a:pt x="1711" y="1523"/>
                  </a:cubicBezTo>
                  <a:cubicBezTo>
                    <a:pt x="1717" y="1518"/>
                    <a:pt x="1717" y="1518"/>
                    <a:pt x="1717" y="1518"/>
                  </a:cubicBezTo>
                  <a:cubicBezTo>
                    <a:pt x="1711" y="1518"/>
                    <a:pt x="1711" y="1518"/>
                    <a:pt x="1711" y="1518"/>
                  </a:cubicBezTo>
                  <a:cubicBezTo>
                    <a:pt x="1711" y="1518"/>
                    <a:pt x="1711" y="1518"/>
                    <a:pt x="1711" y="1518"/>
                  </a:cubicBezTo>
                  <a:cubicBezTo>
                    <a:pt x="1717" y="1518"/>
                    <a:pt x="1717" y="1518"/>
                    <a:pt x="1717" y="1518"/>
                  </a:cubicBezTo>
                  <a:cubicBezTo>
                    <a:pt x="1710" y="1514"/>
                    <a:pt x="1710" y="1514"/>
                    <a:pt x="1710" y="1514"/>
                  </a:cubicBezTo>
                  <a:cubicBezTo>
                    <a:pt x="1710" y="1514"/>
                    <a:pt x="1710" y="1515"/>
                    <a:pt x="1709" y="1514"/>
                  </a:cubicBezTo>
                  <a:cubicBezTo>
                    <a:pt x="1709" y="1514"/>
                    <a:pt x="1709" y="1514"/>
                    <a:pt x="1709" y="1513"/>
                  </a:cubicBezTo>
                  <a:cubicBezTo>
                    <a:pt x="1709" y="1513"/>
                    <a:pt x="1710" y="1513"/>
                    <a:pt x="1710" y="1513"/>
                  </a:cubicBezTo>
                  <a:cubicBezTo>
                    <a:pt x="1710" y="1513"/>
                    <a:pt x="1710" y="1513"/>
                    <a:pt x="1710" y="1514"/>
                  </a:cubicBezTo>
                  <a:cubicBezTo>
                    <a:pt x="1717" y="1517"/>
                    <a:pt x="1717" y="1517"/>
                    <a:pt x="1717" y="1517"/>
                  </a:cubicBezTo>
                  <a:cubicBezTo>
                    <a:pt x="1715" y="1511"/>
                    <a:pt x="1715" y="1511"/>
                    <a:pt x="1715" y="1511"/>
                  </a:cubicBezTo>
                  <a:cubicBezTo>
                    <a:pt x="1716" y="1511"/>
                    <a:pt x="1716" y="1511"/>
                    <a:pt x="1716" y="1511"/>
                  </a:cubicBezTo>
                  <a:cubicBezTo>
                    <a:pt x="1718" y="1518"/>
                    <a:pt x="1718" y="1518"/>
                    <a:pt x="1718" y="1518"/>
                  </a:cubicBezTo>
                  <a:cubicBezTo>
                    <a:pt x="1719" y="1510"/>
                    <a:pt x="1719" y="1510"/>
                    <a:pt x="1719" y="1510"/>
                  </a:cubicBezTo>
                  <a:cubicBezTo>
                    <a:pt x="1719" y="1510"/>
                    <a:pt x="1718" y="1509"/>
                    <a:pt x="1718" y="1509"/>
                  </a:cubicBezTo>
                  <a:cubicBezTo>
                    <a:pt x="1718" y="1509"/>
                    <a:pt x="1719" y="1508"/>
                    <a:pt x="1719" y="1508"/>
                  </a:cubicBezTo>
                  <a:cubicBezTo>
                    <a:pt x="1719" y="1508"/>
                    <a:pt x="1720" y="1508"/>
                    <a:pt x="1720" y="1509"/>
                  </a:cubicBezTo>
                  <a:cubicBezTo>
                    <a:pt x="1720" y="1509"/>
                    <a:pt x="1720" y="1510"/>
                    <a:pt x="1719" y="1510"/>
                  </a:cubicBezTo>
                  <a:cubicBezTo>
                    <a:pt x="1719" y="1510"/>
                    <a:pt x="1719" y="1510"/>
                    <a:pt x="1719" y="1510"/>
                  </a:cubicBezTo>
                  <a:cubicBezTo>
                    <a:pt x="1718" y="1518"/>
                    <a:pt x="1718" y="1518"/>
                    <a:pt x="1718" y="1518"/>
                  </a:cubicBezTo>
                  <a:cubicBezTo>
                    <a:pt x="1722" y="1514"/>
                    <a:pt x="1722" y="1514"/>
                    <a:pt x="1722" y="1514"/>
                  </a:cubicBezTo>
                  <a:cubicBezTo>
                    <a:pt x="1723" y="1515"/>
                    <a:pt x="1723" y="1515"/>
                    <a:pt x="1723" y="1515"/>
                  </a:cubicBezTo>
                  <a:cubicBezTo>
                    <a:pt x="1718" y="1518"/>
                    <a:pt x="1718" y="1518"/>
                    <a:pt x="1718" y="1518"/>
                  </a:cubicBezTo>
                  <a:cubicBezTo>
                    <a:pt x="1726" y="1519"/>
                    <a:pt x="1726" y="1519"/>
                    <a:pt x="1726" y="1519"/>
                  </a:cubicBezTo>
                  <a:cubicBezTo>
                    <a:pt x="1726" y="1519"/>
                    <a:pt x="1726" y="1518"/>
                    <a:pt x="1726" y="1518"/>
                  </a:cubicBezTo>
                  <a:cubicBezTo>
                    <a:pt x="1726" y="1518"/>
                    <a:pt x="1727" y="1518"/>
                    <a:pt x="1727" y="1518"/>
                  </a:cubicBezTo>
                  <a:cubicBezTo>
                    <a:pt x="1727" y="1519"/>
                    <a:pt x="1727" y="1519"/>
                    <a:pt x="1727" y="1519"/>
                  </a:cubicBezTo>
                  <a:cubicBezTo>
                    <a:pt x="1727" y="1520"/>
                    <a:pt x="1727" y="1520"/>
                    <a:pt x="1726" y="1520"/>
                  </a:cubicBezTo>
                  <a:close/>
                  <a:moveTo>
                    <a:pt x="1860" y="1554"/>
                  </a:moveTo>
                  <a:cubicBezTo>
                    <a:pt x="1874" y="1556"/>
                    <a:pt x="1874" y="1556"/>
                    <a:pt x="1874" y="1556"/>
                  </a:cubicBezTo>
                  <a:cubicBezTo>
                    <a:pt x="1865" y="1542"/>
                    <a:pt x="1865" y="1542"/>
                    <a:pt x="1865" y="1542"/>
                  </a:cubicBezTo>
                  <a:cubicBezTo>
                    <a:pt x="1864" y="1542"/>
                    <a:pt x="1864" y="1542"/>
                    <a:pt x="1863" y="1541"/>
                  </a:cubicBezTo>
                  <a:cubicBezTo>
                    <a:pt x="1863" y="1540"/>
                    <a:pt x="1863" y="1539"/>
                    <a:pt x="1864" y="1539"/>
                  </a:cubicBezTo>
                  <a:cubicBezTo>
                    <a:pt x="1865" y="1538"/>
                    <a:pt x="1866" y="1539"/>
                    <a:pt x="1866" y="1539"/>
                  </a:cubicBezTo>
                  <a:cubicBezTo>
                    <a:pt x="1867" y="1540"/>
                    <a:pt x="1866" y="1541"/>
                    <a:pt x="1866" y="1542"/>
                  </a:cubicBezTo>
                  <a:cubicBezTo>
                    <a:pt x="1875" y="1556"/>
                    <a:pt x="1875" y="1556"/>
                    <a:pt x="1875" y="1556"/>
                  </a:cubicBezTo>
                  <a:cubicBezTo>
                    <a:pt x="1875" y="1543"/>
                    <a:pt x="1875" y="1543"/>
                    <a:pt x="1875" y="1543"/>
                  </a:cubicBezTo>
                  <a:cubicBezTo>
                    <a:pt x="1876" y="1543"/>
                    <a:pt x="1876" y="1543"/>
                    <a:pt x="1876" y="1543"/>
                  </a:cubicBezTo>
                  <a:cubicBezTo>
                    <a:pt x="1875" y="1556"/>
                    <a:pt x="1875" y="1556"/>
                    <a:pt x="1875" y="1556"/>
                  </a:cubicBezTo>
                  <a:cubicBezTo>
                    <a:pt x="1875" y="1555"/>
                    <a:pt x="1875" y="1555"/>
                    <a:pt x="1875" y="1555"/>
                  </a:cubicBezTo>
                  <a:cubicBezTo>
                    <a:pt x="1875" y="1555"/>
                    <a:pt x="1875" y="1555"/>
                    <a:pt x="1875" y="1555"/>
                  </a:cubicBezTo>
                  <a:cubicBezTo>
                    <a:pt x="1884" y="1542"/>
                    <a:pt x="1884" y="1542"/>
                    <a:pt x="1884" y="1542"/>
                  </a:cubicBezTo>
                  <a:cubicBezTo>
                    <a:pt x="1884" y="1542"/>
                    <a:pt x="1884" y="1541"/>
                    <a:pt x="1884" y="1540"/>
                  </a:cubicBezTo>
                  <a:cubicBezTo>
                    <a:pt x="1884" y="1539"/>
                    <a:pt x="1885" y="1539"/>
                    <a:pt x="1886" y="1540"/>
                  </a:cubicBezTo>
                  <a:cubicBezTo>
                    <a:pt x="1887" y="1540"/>
                    <a:pt x="1887" y="1541"/>
                    <a:pt x="1887" y="1542"/>
                  </a:cubicBezTo>
                  <a:cubicBezTo>
                    <a:pt x="1886" y="1543"/>
                    <a:pt x="1886" y="1543"/>
                    <a:pt x="1885" y="1543"/>
                  </a:cubicBezTo>
                  <a:cubicBezTo>
                    <a:pt x="1876" y="1556"/>
                    <a:pt x="1876" y="1556"/>
                    <a:pt x="1876" y="1556"/>
                  </a:cubicBezTo>
                  <a:cubicBezTo>
                    <a:pt x="1888" y="1551"/>
                    <a:pt x="1888" y="1551"/>
                    <a:pt x="1888" y="1551"/>
                  </a:cubicBezTo>
                  <a:cubicBezTo>
                    <a:pt x="1888" y="1552"/>
                    <a:pt x="1888" y="1552"/>
                    <a:pt x="1888" y="1552"/>
                  </a:cubicBezTo>
                  <a:cubicBezTo>
                    <a:pt x="1877" y="1556"/>
                    <a:pt x="1877" y="1556"/>
                    <a:pt x="1877" y="1556"/>
                  </a:cubicBezTo>
                  <a:cubicBezTo>
                    <a:pt x="1892" y="1559"/>
                    <a:pt x="1892" y="1559"/>
                    <a:pt x="1892" y="1559"/>
                  </a:cubicBezTo>
                  <a:cubicBezTo>
                    <a:pt x="1892" y="1558"/>
                    <a:pt x="1893" y="1558"/>
                    <a:pt x="1894" y="1558"/>
                  </a:cubicBezTo>
                  <a:cubicBezTo>
                    <a:pt x="1895" y="1558"/>
                    <a:pt x="1895" y="1559"/>
                    <a:pt x="1895" y="1560"/>
                  </a:cubicBezTo>
                  <a:cubicBezTo>
                    <a:pt x="1895" y="1561"/>
                    <a:pt x="1894" y="1562"/>
                    <a:pt x="1893" y="1561"/>
                  </a:cubicBezTo>
                  <a:cubicBezTo>
                    <a:pt x="1893" y="1561"/>
                    <a:pt x="1892" y="1561"/>
                    <a:pt x="1892" y="1560"/>
                  </a:cubicBezTo>
                  <a:cubicBezTo>
                    <a:pt x="1876" y="1557"/>
                    <a:pt x="1876" y="1557"/>
                    <a:pt x="1876" y="1557"/>
                  </a:cubicBezTo>
                  <a:cubicBezTo>
                    <a:pt x="1884" y="1568"/>
                    <a:pt x="1884" y="1568"/>
                    <a:pt x="1884" y="1568"/>
                  </a:cubicBezTo>
                  <a:cubicBezTo>
                    <a:pt x="1883" y="1569"/>
                    <a:pt x="1883" y="1569"/>
                    <a:pt x="1883" y="1569"/>
                  </a:cubicBezTo>
                  <a:cubicBezTo>
                    <a:pt x="1876" y="1557"/>
                    <a:pt x="1876" y="1557"/>
                    <a:pt x="1876" y="1557"/>
                  </a:cubicBezTo>
                  <a:cubicBezTo>
                    <a:pt x="1878" y="1574"/>
                    <a:pt x="1878" y="1574"/>
                    <a:pt x="1878" y="1574"/>
                  </a:cubicBezTo>
                  <a:cubicBezTo>
                    <a:pt x="1879" y="1574"/>
                    <a:pt x="1879" y="1574"/>
                    <a:pt x="1879" y="1574"/>
                  </a:cubicBezTo>
                  <a:cubicBezTo>
                    <a:pt x="1880" y="1575"/>
                    <a:pt x="1880" y="1576"/>
                    <a:pt x="1879" y="1577"/>
                  </a:cubicBezTo>
                  <a:cubicBezTo>
                    <a:pt x="1878" y="1577"/>
                    <a:pt x="1877" y="1577"/>
                    <a:pt x="1877" y="1576"/>
                  </a:cubicBezTo>
                  <a:cubicBezTo>
                    <a:pt x="1876" y="1575"/>
                    <a:pt x="1876" y="1574"/>
                    <a:pt x="1877" y="1574"/>
                  </a:cubicBezTo>
                  <a:cubicBezTo>
                    <a:pt x="1877" y="1574"/>
                    <a:pt x="1877" y="1574"/>
                    <a:pt x="1877" y="1574"/>
                  </a:cubicBezTo>
                  <a:cubicBezTo>
                    <a:pt x="1875" y="1557"/>
                    <a:pt x="1875" y="1557"/>
                    <a:pt x="1875" y="1557"/>
                  </a:cubicBezTo>
                  <a:cubicBezTo>
                    <a:pt x="1868" y="1567"/>
                    <a:pt x="1868" y="1567"/>
                    <a:pt x="1868" y="1567"/>
                  </a:cubicBezTo>
                  <a:cubicBezTo>
                    <a:pt x="1868" y="1566"/>
                    <a:pt x="1868" y="1566"/>
                    <a:pt x="1868" y="1566"/>
                  </a:cubicBezTo>
                  <a:cubicBezTo>
                    <a:pt x="1874" y="1557"/>
                    <a:pt x="1874" y="1557"/>
                    <a:pt x="1874" y="1557"/>
                  </a:cubicBezTo>
                  <a:cubicBezTo>
                    <a:pt x="1858" y="1561"/>
                    <a:pt x="1858" y="1561"/>
                    <a:pt x="1858" y="1561"/>
                  </a:cubicBezTo>
                  <a:cubicBezTo>
                    <a:pt x="1858" y="1561"/>
                    <a:pt x="1858" y="1561"/>
                    <a:pt x="1858" y="1561"/>
                  </a:cubicBezTo>
                  <a:cubicBezTo>
                    <a:pt x="1858" y="1562"/>
                    <a:pt x="1857" y="1562"/>
                    <a:pt x="1856" y="1562"/>
                  </a:cubicBezTo>
                  <a:cubicBezTo>
                    <a:pt x="1856" y="1562"/>
                    <a:pt x="1855" y="1561"/>
                    <a:pt x="1855" y="1560"/>
                  </a:cubicBezTo>
                  <a:cubicBezTo>
                    <a:pt x="1855" y="1560"/>
                    <a:pt x="1856" y="1559"/>
                    <a:pt x="1857" y="1559"/>
                  </a:cubicBezTo>
                  <a:cubicBezTo>
                    <a:pt x="1857" y="1559"/>
                    <a:pt x="1858" y="1560"/>
                    <a:pt x="1858" y="1560"/>
                  </a:cubicBezTo>
                  <a:cubicBezTo>
                    <a:pt x="1874" y="1556"/>
                    <a:pt x="1874" y="1556"/>
                    <a:pt x="1874" y="1556"/>
                  </a:cubicBezTo>
                  <a:cubicBezTo>
                    <a:pt x="1874" y="1556"/>
                    <a:pt x="1874" y="1556"/>
                    <a:pt x="1874" y="1556"/>
                  </a:cubicBezTo>
                  <a:cubicBezTo>
                    <a:pt x="1860" y="1555"/>
                    <a:pt x="1860" y="1555"/>
                    <a:pt x="1860" y="1555"/>
                  </a:cubicBezTo>
                  <a:lnTo>
                    <a:pt x="1860" y="1554"/>
                  </a:lnTo>
                  <a:close/>
                  <a:moveTo>
                    <a:pt x="1831" y="1630"/>
                  </a:moveTo>
                  <a:cubicBezTo>
                    <a:pt x="1830" y="1630"/>
                    <a:pt x="1828" y="1629"/>
                    <a:pt x="1828" y="1629"/>
                  </a:cubicBezTo>
                  <a:cubicBezTo>
                    <a:pt x="1828" y="1629"/>
                    <a:pt x="1830" y="1628"/>
                    <a:pt x="1831" y="1628"/>
                  </a:cubicBezTo>
                  <a:cubicBezTo>
                    <a:pt x="1833" y="1628"/>
                    <a:pt x="1835" y="1629"/>
                    <a:pt x="1835" y="1629"/>
                  </a:cubicBezTo>
                  <a:cubicBezTo>
                    <a:pt x="1835" y="1629"/>
                    <a:pt x="1833" y="1630"/>
                    <a:pt x="1831" y="1630"/>
                  </a:cubicBezTo>
                  <a:close/>
                  <a:moveTo>
                    <a:pt x="1836" y="1620"/>
                  </a:moveTo>
                  <a:cubicBezTo>
                    <a:pt x="1836" y="1620"/>
                    <a:pt x="1836" y="1622"/>
                    <a:pt x="1837" y="1624"/>
                  </a:cubicBezTo>
                  <a:cubicBezTo>
                    <a:pt x="1837" y="1626"/>
                    <a:pt x="1837" y="1627"/>
                    <a:pt x="1836" y="1627"/>
                  </a:cubicBezTo>
                  <a:cubicBezTo>
                    <a:pt x="1836" y="1627"/>
                    <a:pt x="1836" y="1626"/>
                    <a:pt x="1835" y="1624"/>
                  </a:cubicBezTo>
                  <a:cubicBezTo>
                    <a:pt x="1835" y="1622"/>
                    <a:pt x="1836" y="1620"/>
                    <a:pt x="1836" y="1620"/>
                  </a:cubicBezTo>
                  <a:close/>
                  <a:moveTo>
                    <a:pt x="1837" y="1629"/>
                  </a:moveTo>
                  <a:cubicBezTo>
                    <a:pt x="1837" y="1630"/>
                    <a:pt x="1836" y="1630"/>
                    <a:pt x="1836" y="1629"/>
                  </a:cubicBezTo>
                  <a:cubicBezTo>
                    <a:pt x="1836" y="1629"/>
                    <a:pt x="1836" y="1629"/>
                    <a:pt x="1836" y="1628"/>
                  </a:cubicBezTo>
                  <a:cubicBezTo>
                    <a:pt x="1836" y="1628"/>
                    <a:pt x="1837" y="1628"/>
                    <a:pt x="1837" y="1628"/>
                  </a:cubicBezTo>
                  <a:cubicBezTo>
                    <a:pt x="1837" y="1629"/>
                    <a:pt x="1837" y="1629"/>
                    <a:pt x="1837" y="1629"/>
                  </a:cubicBezTo>
                  <a:close/>
                  <a:moveTo>
                    <a:pt x="1836" y="1638"/>
                  </a:moveTo>
                  <a:cubicBezTo>
                    <a:pt x="1836" y="1638"/>
                    <a:pt x="1836" y="1636"/>
                    <a:pt x="1836" y="1634"/>
                  </a:cubicBezTo>
                  <a:cubicBezTo>
                    <a:pt x="1836" y="1632"/>
                    <a:pt x="1836" y="1631"/>
                    <a:pt x="1836" y="1631"/>
                  </a:cubicBezTo>
                  <a:cubicBezTo>
                    <a:pt x="1837" y="1631"/>
                    <a:pt x="1837" y="1632"/>
                    <a:pt x="1837" y="1634"/>
                  </a:cubicBezTo>
                  <a:cubicBezTo>
                    <a:pt x="1837" y="1636"/>
                    <a:pt x="1836" y="1638"/>
                    <a:pt x="1836" y="1638"/>
                  </a:cubicBezTo>
                  <a:close/>
                  <a:moveTo>
                    <a:pt x="1842" y="1627"/>
                  </a:moveTo>
                  <a:cubicBezTo>
                    <a:pt x="1844" y="1627"/>
                    <a:pt x="1845" y="1628"/>
                    <a:pt x="1845" y="1628"/>
                  </a:cubicBezTo>
                  <a:cubicBezTo>
                    <a:pt x="1845" y="1628"/>
                    <a:pt x="1844" y="1629"/>
                    <a:pt x="1842" y="1629"/>
                  </a:cubicBezTo>
                  <a:cubicBezTo>
                    <a:pt x="1840" y="1629"/>
                    <a:pt x="1838" y="1629"/>
                    <a:pt x="1838" y="1628"/>
                  </a:cubicBezTo>
                  <a:cubicBezTo>
                    <a:pt x="1838" y="1628"/>
                    <a:pt x="1840" y="1628"/>
                    <a:pt x="1842" y="1627"/>
                  </a:cubicBezTo>
                  <a:close/>
                  <a:moveTo>
                    <a:pt x="1554" y="1805"/>
                  </a:moveTo>
                  <a:cubicBezTo>
                    <a:pt x="1554" y="1806"/>
                    <a:pt x="1552" y="1805"/>
                    <a:pt x="1549" y="1805"/>
                  </a:cubicBezTo>
                  <a:cubicBezTo>
                    <a:pt x="1546" y="1804"/>
                    <a:pt x="1544" y="1803"/>
                    <a:pt x="1544" y="1803"/>
                  </a:cubicBezTo>
                  <a:cubicBezTo>
                    <a:pt x="1544" y="1803"/>
                    <a:pt x="1547" y="1802"/>
                    <a:pt x="1549" y="1803"/>
                  </a:cubicBezTo>
                  <a:cubicBezTo>
                    <a:pt x="1552" y="1804"/>
                    <a:pt x="1554" y="1805"/>
                    <a:pt x="1554" y="1805"/>
                  </a:cubicBezTo>
                  <a:close/>
                  <a:moveTo>
                    <a:pt x="1555" y="1808"/>
                  </a:moveTo>
                  <a:cubicBezTo>
                    <a:pt x="1556" y="1808"/>
                    <a:pt x="1555" y="1811"/>
                    <a:pt x="1555" y="1813"/>
                  </a:cubicBezTo>
                  <a:cubicBezTo>
                    <a:pt x="1554" y="1816"/>
                    <a:pt x="1553" y="1818"/>
                    <a:pt x="1553" y="1818"/>
                  </a:cubicBezTo>
                  <a:cubicBezTo>
                    <a:pt x="1553" y="1818"/>
                    <a:pt x="1552" y="1816"/>
                    <a:pt x="1553" y="1813"/>
                  </a:cubicBezTo>
                  <a:cubicBezTo>
                    <a:pt x="1554" y="1810"/>
                    <a:pt x="1555" y="1808"/>
                    <a:pt x="1555" y="1808"/>
                  </a:cubicBezTo>
                  <a:close/>
                  <a:moveTo>
                    <a:pt x="1556" y="1805"/>
                  </a:moveTo>
                  <a:cubicBezTo>
                    <a:pt x="1556" y="1804"/>
                    <a:pt x="1557" y="1805"/>
                    <a:pt x="1557" y="1805"/>
                  </a:cubicBezTo>
                  <a:cubicBezTo>
                    <a:pt x="1557" y="1805"/>
                    <a:pt x="1557" y="1806"/>
                    <a:pt x="1557" y="1806"/>
                  </a:cubicBezTo>
                  <a:cubicBezTo>
                    <a:pt x="1556" y="1807"/>
                    <a:pt x="1556" y="1806"/>
                    <a:pt x="1555" y="1806"/>
                  </a:cubicBezTo>
                  <a:cubicBezTo>
                    <a:pt x="1555" y="1806"/>
                    <a:pt x="1555" y="1805"/>
                    <a:pt x="1556" y="1805"/>
                  </a:cubicBezTo>
                  <a:close/>
                  <a:moveTo>
                    <a:pt x="1556" y="1798"/>
                  </a:moveTo>
                  <a:cubicBezTo>
                    <a:pt x="1557" y="1795"/>
                    <a:pt x="1558" y="1793"/>
                    <a:pt x="1558" y="1793"/>
                  </a:cubicBezTo>
                  <a:cubicBezTo>
                    <a:pt x="1558" y="1793"/>
                    <a:pt x="1558" y="1796"/>
                    <a:pt x="1558" y="1799"/>
                  </a:cubicBezTo>
                  <a:cubicBezTo>
                    <a:pt x="1558" y="1801"/>
                    <a:pt x="1557" y="1804"/>
                    <a:pt x="1556" y="1803"/>
                  </a:cubicBezTo>
                  <a:cubicBezTo>
                    <a:pt x="1556" y="1803"/>
                    <a:pt x="1556" y="1801"/>
                    <a:pt x="1556" y="1798"/>
                  </a:cubicBezTo>
                  <a:close/>
                  <a:moveTo>
                    <a:pt x="1564" y="1805"/>
                  </a:moveTo>
                  <a:cubicBezTo>
                    <a:pt x="1567" y="1806"/>
                    <a:pt x="1569" y="1807"/>
                    <a:pt x="1569" y="1807"/>
                  </a:cubicBezTo>
                  <a:cubicBezTo>
                    <a:pt x="1569" y="1807"/>
                    <a:pt x="1566" y="1808"/>
                    <a:pt x="1564" y="1807"/>
                  </a:cubicBezTo>
                  <a:cubicBezTo>
                    <a:pt x="1561" y="1807"/>
                    <a:pt x="1559" y="1806"/>
                    <a:pt x="1559" y="1806"/>
                  </a:cubicBezTo>
                  <a:cubicBezTo>
                    <a:pt x="1559" y="1805"/>
                    <a:pt x="1561" y="1805"/>
                    <a:pt x="1564" y="1805"/>
                  </a:cubicBezTo>
                  <a:close/>
                  <a:moveTo>
                    <a:pt x="1384" y="1893"/>
                  </a:moveTo>
                  <a:cubicBezTo>
                    <a:pt x="1385" y="1892"/>
                    <a:pt x="1386" y="1892"/>
                    <a:pt x="1387" y="1893"/>
                  </a:cubicBezTo>
                  <a:cubicBezTo>
                    <a:pt x="1387" y="1893"/>
                    <a:pt x="1387" y="1894"/>
                    <a:pt x="1387" y="1895"/>
                  </a:cubicBezTo>
                  <a:cubicBezTo>
                    <a:pt x="1387" y="1896"/>
                    <a:pt x="1386" y="1896"/>
                    <a:pt x="1385" y="1896"/>
                  </a:cubicBezTo>
                  <a:cubicBezTo>
                    <a:pt x="1376" y="1910"/>
                    <a:pt x="1376" y="1910"/>
                    <a:pt x="1376" y="1910"/>
                  </a:cubicBezTo>
                  <a:cubicBezTo>
                    <a:pt x="1388" y="1904"/>
                    <a:pt x="1388" y="1904"/>
                    <a:pt x="1388" y="1904"/>
                  </a:cubicBezTo>
                  <a:cubicBezTo>
                    <a:pt x="1388" y="1905"/>
                    <a:pt x="1388" y="1905"/>
                    <a:pt x="1388" y="1905"/>
                  </a:cubicBezTo>
                  <a:cubicBezTo>
                    <a:pt x="1376" y="1910"/>
                    <a:pt x="1376" y="1910"/>
                    <a:pt x="1376" y="1910"/>
                  </a:cubicBezTo>
                  <a:cubicBezTo>
                    <a:pt x="1377" y="1910"/>
                    <a:pt x="1377" y="1910"/>
                    <a:pt x="1377" y="1910"/>
                  </a:cubicBezTo>
                  <a:cubicBezTo>
                    <a:pt x="1377" y="1910"/>
                    <a:pt x="1377" y="1910"/>
                    <a:pt x="1377" y="1910"/>
                  </a:cubicBezTo>
                  <a:cubicBezTo>
                    <a:pt x="1392" y="1912"/>
                    <a:pt x="1392" y="1912"/>
                    <a:pt x="1392" y="1912"/>
                  </a:cubicBezTo>
                  <a:cubicBezTo>
                    <a:pt x="1393" y="1912"/>
                    <a:pt x="1393" y="1911"/>
                    <a:pt x="1394" y="1911"/>
                  </a:cubicBezTo>
                  <a:cubicBezTo>
                    <a:pt x="1395" y="1911"/>
                    <a:pt x="1396" y="1912"/>
                    <a:pt x="1396" y="1913"/>
                  </a:cubicBezTo>
                  <a:cubicBezTo>
                    <a:pt x="1395" y="1914"/>
                    <a:pt x="1395" y="1915"/>
                    <a:pt x="1394" y="1915"/>
                  </a:cubicBezTo>
                  <a:cubicBezTo>
                    <a:pt x="1393" y="1914"/>
                    <a:pt x="1393" y="1914"/>
                    <a:pt x="1392" y="1913"/>
                  </a:cubicBezTo>
                  <a:cubicBezTo>
                    <a:pt x="1376" y="1911"/>
                    <a:pt x="1376" y="1911"/>
                    <a:pt x="1376" y="1911"/>
                  </a:cubicBezTo>
                  <a:cubicBezTo>
                    <a:pt x="1386" y="1920"/>
                    <a:pt x="1386" y="1920"/>
                    <a:pt x="1386" y="1920"/>
                  </a:cubicBezTo>
                  <a:cubicBezTo>
                    <a:pt x="1386" y="1920"/>
                    <a:pt x="1386" y="1920"/>
                    <a:pt x="1386" y="1920"/>
                  </a:cubicBezTo>
                  <a:cubicBezTo>
                    <a:pt x="1376" y="1912"/>
                    <a:pt x="1376" y="1912"/>
                    <a:pt x="1376" y="1912"/>
                  </a:cubicBezTo>
                  <a:cubicBezTo>
                    <a:pt x="1381" y="1927"/>
                    <a:pt x="1381" y="1927"/>
                    <a:pt x="1381" y="1927"/>
                  </a:cubicBezTo>
                  <a:cubicBezTo>
                    <a:pt x="1381" y="1927"/>
                    <a:pt x="1382" y="1927"/>
                    <a:pt x="1382" y="1928"/>
                  </a:cubicBezTo>
                  <a:cubicBezTo>
                    <a:pt x="1383" y="1929"/>
                    <a:pt x="1382" y="1930"/>
                    <a:pt x="1381" y="1930"/>
                  </a:cubicBezTo>
                  <a:cubicBezTo>
                    <a:pt x="1381" y="1930"/>
                    <a:pt x="1380" y="1930"/>
                    <a:pt x="1379" y="1929"/>
                  </a:cubicBezTo>
                  <a:cubicBezTo>
                    <a:pt x="1379" y="1928"/>
                    <a:pt x="1379" y="1928"/>
                    <a:pt x="1380" y="1927"/>
                  </a:cubicBezTo>
                  <a:cubicBezTo>
                    <a:pt x="1375" y="1912"/>
                    <a:pt x="1375" y="1912"/>
                    <a:pt x="1375" y="1912"/>
                  </a:cubicBezTo>
                  <a:cubicBezTo>
                    <a:pt x="1369" y="1923"/>
                    <a:pt x="1369" y="1923"/>
                    <a:pt x="1369" y="1923"/>
                  </a:cubicBezTo>
                  <a:cubicBezTo>
                    <a:pt x="1368" y="1923"/>
                    <a:pt x="1368" y="1923"/>
                    <a:pt x="1368" y="1923"/>
                  </a:cubicBezTo>
                  <a:cubicBezTo>
                    <a:pt x="1375" y="1911"/>
                    <a:pt x="1375" y="1911"/>
                    <a:pt x="1375" y="1911"/>
                  </a:cubicBezTo>
                  <a:cubicBezTo>
                    <a:pt x="1362" y="1921"/>
                    <a:pt x="1362" y="1921"/>
                    <a:pt x="1362" y="1921"/>
                  </a:cubicBezTo>
                  <a:cubicBezTo>
                    <a:pt x="1362" y="1921"/>
                    <a:pt x="1362" y="1922"/>
                    <a:pt x="1362" y="1922"/>
                  </a:cubicBezTo>
                  <a:cubicBezTo>
                    <a:pt x="1361" y="1923"/>
                    <a:pt x="1360" y="1923"/>
                    <a:pt x="1359" y="1923"/>
                  </a:cubicBezTo>
                  <a:cubicBezTo>
                    <a:pt x="1359" y="1922"/>
                    <a:pt x="1358" y="1921"/>
                    <a:pt x="1359" y="1920"/>
                  </a:cubicBezTo>
                  <a:cubicBezTo>
                    <a:pt x="1359" y="1919"/>
                    <a:pt x="1360" y="1919"/>
                    <a:pt x="1361" y="1920"/>
                  </a:cubicBezTo>
                  <a:cubicBezTo>
                    <a:pt x="1361" y="1920"/>
                    <a:pt x="1361" y="1920"/>
                    <a:pt x="1361" y="1920"/>
                  </a:cubicBezTo>
                  <a:cubicBezTo>
                    <a:pt x="1375" y="1910"/>
                    <a:pt x="1375" y="1910"/>
                    <a:pt x="1375" y="1910"/>
                  </a:cubicBezTo>
                  <a:cubicBezTo>
                    <a:pt x="1364" y="1909"/>
                    <a:pt x="1364" y="1909"/>
                    <a:pt x="1364" y="1909"/>
                  </a:cubicBezTo>
                  <a:cubicBezTo>
                    <a:pt x="1364" y="1908"/>
                    <a:pt x="1364" y="1908"/>
                    <a:pt x="1364" y="1908"/>
                  </a:cubicBezTo>
                  <a:cubicBezTo>
                    <a:pt x="1375" y="1910"/>
                    <a:pt x="1375" y="1910"/>
                    <a:pt x="1375" y="1910"/>
                  </a:cubicBezTo>
                  <a:cubicBezTo>
                    <a:pt x="1364" y="1897"/>
                    <a:pt x="1364" y="1897"/>
                    <a:pt x="1364" y="1897"/>
                  </a:cubicBezTo>
                  <a:cubicBezTo>
                    <a:pt x="1364" y="1897"/>
                    <a:pt x="1364" y="1897"/>
                    <a:pt x="1364" y="1897"/>
                  </a:cubicBezTo>
                  <a:cubicBezTo>
                    <a:pt x="1363" y="1898"/>
                    <a:pt x="1362" y="1897"/>
                    <a:pt x="1362" y="1896"/>
                  </a:cubicBezTo>
                  <a:cubicBezTo>
                    <a:pt x="1362" y="1895"/>
                    <a:pt x="1362" y="1894"/>
                    <a:pt x="1363" y="1894"/>
                  </a:cubicBezTo>
                  <a:cubicBezTo>
                    <a:pt x="1364" y="1894"/>
                    <a:pt x="1365" y="1894"/>
                    <a:pt x="1365" y="1895"/>
                  </a:cubicBezTo>
                  <a:cubicBezTo>
                    <a:pt x="1365" y="1896"/>
                    <a:pt x="1365" y="1896"/>
                    <a:pt x="1365" y="1897"/>
                  </a:cubicBezTo>
                  <a:cubicBezTo>
                    <a:pt x="1375" y="1909"/>
                    <a:pt x="1375" y="1909"/>
                    <a:pt x="1375" y="1909"/>
                  </a:cubicBezTo>
                  <a:cubicBezTo>
                    <a:pt x="1376" y="1909"/>
                    <a:pt x="1376" y="1909"/>
                    <a:pt x="1376" y="1909"/>
                  </a:cubicBezTo>
                  <a:cubicBezTo>
                    <a:pt x="1371" y="1896"/>
                    <a:pt x="1371" y="1896"/>
                    <a:pt x="1371" y="1896"/>
                  </a:cubicBezTo>
                  <a:cubicBezTo>
                    <a:pt x="1371" y="1896"/>
                    <a:pt x="1371" y="1896"/>
                    <a:pt x="1371" y="1896"/>
                  </a:cubicBezTo>
                  <a:cubicBezTo>
                    <a:pt x="1376" y="1909"/>
                    <a:pt x="1376" y="1909"/>
                    <a:pt x="1376" y="1909"/>
                  </a:cubicBezTo>
                  <a:cubicBezTo>
                    <a:pt x="1384" y="1895"/>
                    <a:pt x="1384" y="1895"/>
                    <a:pt x="1384" y="1895"/>
                  </a:cubicBezTo>
                  <a:cubicBezTo>
                    <a:pt x="1384" y="1894"/>
                    <a:pt x="1384" y="1894"/>
                    <a:pt x="1384" y="1893"/>
                  </a:cubicBezTo>
                  <a:close/>
                  <a:moveTo>
                    <a:pt x="197" y="717"/>
                  </a:moveTo>
                  <a:cubicBezTo>
                    <a:pt x="197" y="717"/>
                    <a:pt x="197" y="717"/>
                    <a:pt x="197" y="716"/>
                  </a:cubicBezTo>
                  <a:cubicBezTo>
                    <a:pt x="187" y="716"/>
                    <a:pt x="187" y="716"/>
                    <a:pt x="187" y="716"/>
                  </a:cubicBezTo>
                  <a:cubicBezTo>
                    <a:pt x="187" y="716"/>
                    <a:pt x="187" y="716"/>
                    <a:pt x="187" y="716"/>
                  </a:cubicBezTo>
                  <a:cubicBezTo>
                    <a:pt x="195" y="719"/>
                    <a:pt x="195" y="719"/>
                    <a:pt x="195" y="719"/>
                  </a:cubicBezTo>
                  <a:cubicBezTo>
                    <a:pt x="195" y="719"/>
                    <a:pt x="195" y="719"/>
                    <a:pt x="195" y="719"/>
                  </a:cubicBezTo>
                  <a:cubicBezTo>
                    <a:pt x="187" y="717"/>
                    <a:pt x="187" y="717"/>
                    <a:pt x="187" y="717"/>
                  </a:cubicBezTo>
                  <a:cubicBezTo>
                    <a:pt x="190" y="726"/>
                    <a:pt x="190" y="726"/>
                    <a:pt x="190" y="726"/>
                  </a:cubicBezTo>
                  <a:cubicBezTo>
                    <a:pt x="191" y="726"/>
                    <a:pt x="191" y="726"/>
                    <a:pt x="191" y="727"/>
                  </a:cubicBezTo>
                  <a:cubicBezTo>
                    <a:pt x="191" y="727"/>
                    <a:pt x="191" y="728"/>
                    <a:pt x="190" y="728"/>
                  </a:cubicBezTo>
                  <a:cubicBezTo>
                    <a:pt x="190" y="728"/>
                    <a:pt x="189" y="728"/>
                    <a:pt x="189" y="727"/>
                  </a:cubicBezTo>
                  <a:cubicBezTo>
                    <a:pt x="189" y="727"/>
                    <a:pt x="189" y="726"/>
                    <a:pt x="190" y="726"/>
                  </a:cubicBezTo>
                  <a:cubicBezTo>
                    <a:pt x="186" y="717"/>
                    <a:pt x="186" y="717"/>
                    <a:pt x="186" y="717"/>
                  </a:cubicBezTo>
                  <a:cubicBezTo>
                    <a:pt x="184" y="724"/>
                    <a:pt x="184" y="724"/>
                    <a:pt x="184" y="724"/>
                  </a:cubicBezTo>
                  <a:cubicBezTo>
                    <a:pt x="184" y="724"/>
                    <a:pt x="184" y="724"/>
                    <a:pt x="184" y="724"/>
                  </a:cubicBezTo>
                  <a:cubicBezTo>
                    <a:pt x="186" y="716"/>
                    <a:pt x="186" y="716"/>
                    <a:pt x="186" y="716"/>
                  </a:cubicBezTo>
                  <a:cubicBezTo>
                    <a:pt x="186" y="717"/>
                    <a:pt x="186" y="717"/>
                    <a:pt x="186" y="717"/>
                  </a:cubicBezTo>
                  <a:cubicBezTo>
                    <a:pt x="186" y="717"/>
                    <a:pt x="186" y="717"/>
                    <a:pt x="186" y="717"/>
                  </a:cubicBezTo>
                  <a:cubicBezTo>
                    <a:pt x="179" y="723"/>
                    <a:pt x="179" y="723"/>
                    <a:pt x="179" y="723"/>
                  </a:cubicBezTo>
                  <a:cubicBezTo>
                    <a:pt x="179" y="724"/>
                    <a:pt x="179" y="724"/>
                    <a:pt x="179" y="725"/>
                  </a:cubicBezTo>
                  <a:cubicBezTo>
                    <a:pt x="178" y="725"/>
                    <a:pt x="178" y="725"/>
                    <a:pt x="177" y="724"/>
                  </a:cubicBezTo>
                  <a:cubicBezTo>
                    <a:pt x="177" y="724"/>
                    <a:pt x="177" y="723"/>
                    <a:pt x="177" y="723"/>
                  </a:cubicBezTo>
                  <a:cubicBezTo>
                    <a:pt x="178" y="723"/>
                    <a:pt x="178" y="723"/>
                    <a:pt x="178" y="723"/>
                  </a:cubicBezTo>
                  <a:cubicBezTo>
                    <a:pt x="186" y="716"/>
                    <a:pt x="186" y="716"/>
                    <a:pt x="186" y="716"/>
                  </a:cubicBezTo>
                  <a:cubicBezTo>
                    <a:pt x="178" y="717"/>
                    <a:pt x="178" y="717"/>
                    <a:pt x="178" y="717"/>
                  </a:cubicBezTo>
                  <a:cubicBezTo>
                    <a:pt x="178" y="717"/>
                    <a:pt x="178" y="717"/>
                    <a:pt x="178" y="717"/>
                  </a:cubicBezTo>
                  <a:cubicBezTo>
                    <a:pt x="185" y="716"/>
                    <a:pt x="185" y="716"/>
                    <a:pt x="185" y="716"/>
                  </a:cubicBezTo>
                  <a:cubicBezTo>
                    <a:pt x="177" y="712"/>
                    <a:pt x="177" y="712"/>
                    <a:pt x="177" y="712"/>
                  </a:cubicBezTo>
                  <a:cubicBezTo>
                    <a:pt x="176" y="713"/>
                    <a:pt x="176" y="713"/>
                    <a:pt x="175" y="713"/>
                  </a:cubicBezTo>
                  <a:cubicBezTo>
                    <a:pt x="175" y="712"/>
                    <a:pt x="175" y="712"/>
                    <a:pt x="175" y="711"/>
                  </a:cubicBezTo>
                  <a:cubicBezTo>
                    <a:pt x="175" y="711"/>
                    <a:pt x="176" y="710"/>
                    <a:pt x="176" y="711"/>
                  </a:cubicBezTo>
                  <a:cubicBezTo>
                    <a:pt x="176" y="711"/>
                    <a:pt x="177" y="711"/>
                    <a:pt x="177" y="712"/>
                  </a:cubicBezTo>
                  <a:cubicBezTo>
                    <a:pt x="186" y="716"/>
                    <a:pt x="186" y="716"/>
                    <a:pt x="186" y="716"/>
                  </a:cubicBezTo>
                  <a:cubicBezTo>
                    <a:pt x="183" y="708"/>
                    <a:pt x="183" y="708"/>
                    <a:pt x="183" y="708"/>
                  </a:cubicBezTo>
                  <a:cubicBezTo>
                    <a:pt x="183" y="708"/>
                    <a:pt x="183" y="708"/>
                    <a:pt x="183" y="708"/>
                  </a:cubicBezTo>
                  <a:cubicBezTo>
                    <a:pt x="186" y="716"/>
                    <a:pt x="186" y="716"/>
                    <a:pt x="186" y="716"/>
                  </a:cubicBezTo>
                  <a:cubicBezTo>
                    <a:pt x="187" y="706"/>
                    <a:pt x="187" y="706"/>
                    <a:pt x="187" y="706"/>
                  </a:cubicBezTo>
                  <a:cubicBezTo>
                    <a:pt x="187" y="705"/>
                    <a:pt x="186" y="705"/>
                    <a:pt x="186" y="705"/>
                  </a:cubicBezTo>
                  <a:cubicBezTo>
                    <a:pt x="186" y="704"/>
                    <a:pt x="186" y="704"/>
                    <a:pt x="187" y="704"/>
                  </a:cubicBezTo>
                  <a:cubicBezTo>
                    <a:pt x="187" y="704"/>
                    <a:pt x="188" y="704"/>
                    <a:pt x="188" y="704"/>
                  </a:cubicBezTo>
                  <a:cubicBezTo>
                    <a:pt x="188" y="705"/>
                    <a:pt x="188" y="705"/>
                    <a:pt x="187" y="706"/>
                  </a:cubicBezTo>
                  <a:cubicBezTo>
                    <a:pt x="187" y="706"/>
                    <a:pt x="187" y="706"/>
                    <a:pt x="187" y="706"/>
                  </a:cubicBezTo>
                  <a:cubicBezTo>
                    <a:pt x="187" y="716"/>
                    <a:pt x="187" y="716"/>
                    <a:pt x="187" y="716"/>
                  </a:cubicBezTo>
                  <a:cubicBezTo>
                    <a:pt x="192" y="711"/>
                    <a:pt x="192" y="711"/>
                    <a:pt x="192" y="711"/>
                  </a:cubicBezTo>
                  <a:cubicBezTo>
                    <a:pt x="192" y="711"/>
                    <a:pt x="192" y="711"/>
                    <a:pt x="192" y="711"/>
                  </a:cubicBezTo>
                  <a:cubicBezTo>
                    <a:pt x="187" y="716"/>
                    <a:pt x="187" y="716"/>
                    <a:pt x="187" y="716"/>
                  </a:cubicBezTo>
                  <a:cubicBezTo>
                    <a:pt x="197" y="716"/>
                    <a:pt x="197" y="716"/>
                    <a:pt x="197" y="716"/>
                  </a:cubicBezTo>
                  <a:cubicBezTo>
                    <a:pt x="197" y="716"/>
                    <a:pt x="197" y="716"/>
                    <a:pt x="197" y="716"/>
                  </a:cubicBezTo>
                  <a:cubicBezTo>
                    <a:pt x="197" y="715"/>
                    <a:pt x="198" y="715"/>
                    <a:pt x="198" y="715"/>
                  </a:cubicBezTo>
                  <a:cubicBezTo>
                    <a:pt x="199" y="715"/>
                    <a:pt x="199" y="716"/>
                    <a:pt x="199" y="717"/>
                  </a:cubicBezTo>
                  <a:cubicBezTo>
                    <a:pt x="199" y="717"/>
                    <a:pt x="198" y="717"/>
                    <a:pt x="197" y="717"/>
                  </a:cubicBezTo>
                  <a:close/>
                  <a:moveTo>
                    <a:pt x="198" y="710"/>
                  </a:moveTo>
                  <a:cubicBezTo>
                    <a:pt x="196" y="710"/>
                    <a:pt x="195" y="710"/>
                    <a:pt x="193" y="711"/>
                  </a:cubicBezTo>
                  <a:cubicBezTo>
                    <a:pt x="193" y="711"/>
                    <a:pt x="193" y="711"/>
                    <a:pt x="193" y="711"/>
                  </a:cubicBezTo>
                  <a:cubicBezTo>
                    <a:pt x="194" y="709"/>
                    <a:pt x="195" y="707"/>
                    <a:pt x="194" y="705"/>
                  </a:cubicBezTo>
                  <a:cubicBezTo>
                    <a:pt x="195" y="707"/>
                    <a:pt x="197" y="708"/>
                    <a:pt x="198" y="710"/>
                  </a:cubicBezTo>
                  <a:close/>
                  <a:moveTo>
                    <a:pt x="45" y="591"/>
                  </a:moveTo>
                  <a:cubicBezTo>
                    <a:pt x="44" y="591"/>
                    <a:pt x="43" y="591"/>
                    <a:pt x="43" y="591"/>
                  </a:cubicBezTo>
                  <a:cubicBezTo>
                    <a:pt x="42" y="590"/>
                    <a:pt x="42" y="590"/>
                    <a:pt x="42" y="589"/>
                  </a:cubicBezTo>
                  <a:cubicBezTo>
                    <a:pt x="28" y="582"/>
                    <a:pt x="28" y="582"/>
                    <a:pt x="28" y="582"/>
                  </a:cubicBezTo>
                  <a:cubicBezTo>
                    <a:pt x="28" y="582"/>
                    <a:pt x="28" y="582"/>
                    <a:pt x="28" y="582"/>
                  </a:cubicBezTo>
                  <a:cubicBezTo>
                    <a:pt x="37" y="592"/>
                    <a:pt x="37" y="592"/>
                    <a:pt x="37" y="592"/>
                  </a:cubicBezTo>
                  <a:cubicBezTo>
                    <a:pt x="37" y="592"/>
                    <a:pt x="37" y="592"/>
                    <a:pt x="37" y="592"/>
                  </a:cubicBezTo>
                  <a:cubicBezTo>
                    <a:pt x="28" y="582"/>
                    <a:pt x="28" y="582"/>
                    <a:pt x="28" y="582"/>
                  </a:cubicBezTo>
                  <a:cubicBezTo>
                    <a:pt x="25" y="599"/>
                    <a:pt x="25" y="599"/>
                    <a:pt x="25" y="599"/>
                  </a:cubicBezTo>
                  <a:cubicBezTo>
                    <a:pt x="26" y="599"/>
                    <a:pt x="26" y="600"/>
                    <a:pt x="26" y="600"/>
                  </a:cubicBezTo>
                  <a:cubicBezTo>
                    <a:pt x="26" y="601"/>
                    <a:pt x="25" y="602"/>
                    <a:pt x="24" y="602"/>
                  </a:cubicBezTo>
                  <a:cubicBezTo>
                    <a:pt x="24" y="601"/>
                    <a:pt x="23" y="601"/>
                    <a:pt x="23" y="600"/>
                  </a:cubicBezTo>
                  <a:cubicBezTo>
                    <a:pt x="23" y="599"/>
                    <a:pt x="24" y="598"/>
                    <a:pt x="25" y="598"/>
                  </a:cubicBezTo>
                  <a:cubicBezTo>
                    <a:pt x="27" y="582"/>
                    <a:pt x="27" y="582"/>
                    <a:pt x="27" y="582"/>
                  </a:cubicBezTo>
                  <a:cubicBezTo>
                    <a:pt x="18" y="591"/>
                    <a:pt x="18" y="591"/>
                    <a:pt x="18" y="591"/>
                  </a:cubicBezTo>
                  <a:cubicBezTo>
                    <a:pt x="18" y="591"/>
                    <a:pt x="18" y="591"/>
                    <a:pt x="18" y="591"/>
                  </a:cubicBezTo>
                  <a:cubicBezTo>
                    <a:pt x="27" y="581"/>
                    <a:pt x="27" y="581"/>
                    <a:pt x="27" y="581"/>
                  </a:cubicBezTo>
                  <a:cubicBezTo>
                    <a:pt x="26" y="582"/>
                    <a:pt x="26" y="582"/>
                    <a:pt x="26" y="582"/>
                  </a:cubicBezTo>
                  <a:cubicBezTo>
                    <a:pt x="26" y="582"/>
                    <a:pt x="26" y="582"/>
                    <a:pt x="26" y="582"/>
                  </a:cubicBezTo>
                  <a:cubicBezTo>
                    <a:pt x="11" y="586"/>
                    <a:pt x="11" y="586"/>
                    <a:pt x="11" y="586"/>
                  </a:cubicBezTo>
                  <a:cubicBezTo>
                    <a:pt x="11" y="587"/>
                    <a:pt x="11" y="588"/>
                    <a:pt x="10" y="588"/>
                  </a:cubicBezTo>
                  <a:cubicBezTo>
                    <a:pt x="9" y="588"/>
                    <a:pt x="8" y="587"/>
                    <a:pt x="8" y="587"/>
                  </a:cubicBezTo>
                  <a:cubicBezTo>
                    <a:pt x="8" y="586"/>
                    <a:pt x="8" y="585"/>
                    <a:pt x="9" y="584"/>
                  </a:cubicBezTo>
                  <a:cubicBezTo>
                    <a:pt x="10" y="584"/>
                    <a:pt x="10" y="585"/>
                    <a:pt x="11" y="585"/>
                  </a:cubicBezTo>
                  <a:cubicBezTo>
                    <a:pt x="26" y="581"/>
                    <a:pt x="26" y="581"/>
                    <a:pt x="26" y="581"/>
                  </a:cubicBezTo>
                  <a:cubicBezTo>
                    <a:pt x="14" y="576"/>
                    <a:pt x="14" y="576"/>
                    <a:pt x="14" y="576"/>
                  </a:cubicBezTo>
                  <a:cubicBezTo>
                    <a:pt x="14" y="576"/>
                    <a:pt x="14" y="576"/>
                    <a:pt x="14" y="576"/>
                  </a:cubicBezTo>
                  <a:cubicBezTo>
                    <a:pt x="26" y="580"/>
                    <a:pt x="26" y="580"/>
                    <a:pt x="26" y="580"/>
                  </a:cubicBezTo>
                  <a:cubicBezTo>
                    <a:pt x="16" y="568"/>
                    <a:pt x="16" y="568"/>
                    <a:pt x="16" y="568"/>
                  </a:cubicBezTo>
                  <a:cubicBezTo>
                    <a:pt x="15" y="568"/>
                    <a:pt x="14" y="568"/>
                    <a:pt x="14" y="568"/>
                  </a:cubicBezTo>
                  <a:cubicBezTo>
                    <a:pt x="13" y="567"/>
                    <a:pt x="13" y="566"/>
                    <a:pt x="14" y="565"/>
                  </a:cubicBezTo>
                  <a:cubicBezTo>
                    <a:pt x="15" y="565"/>
                    <a:pt x="16" y="565"/>
                    <a:pt x="16" y="565"/>
                  </a:cubicBezTo>
                  <a:cubicBezTo>
                    <a:pt x="17" y="566"/>
                    <a:pt x="17" y="567"/>
                    <a:pt x="16" y="567"/>
                  </a:cubicBezTo>
                  <a:cubicBezTo>
                    <a:pt x="27" y="580"/>
                    <a:pt x="27" y="580"/>
                    <a:pt x="27" y="580"/>
                  </a:cubicBezTo>
                  <a:cubicBezTo>
                    <a:pt x="28" y="566"/>
                    <a:pt x="28" y="566"/>
                    <a:pt x="28" y="566"/>
                  </a:cubicBezTo>
                  <a:cubicBezTo>
                    <a:pt x="28" y="566"/>
                    <a:pt x="28" y="566"/>
                    <a:pt x="28" y="566"/>
                  </a:cubicBezTo>
                  <a:cubicBezTo>
                    <a:pt x="27" y="580"/>
                    <a:pt x="27" y="580"/>
                    <a:pt x="27" y="580"/>
                  </a:cubicBezTo>
                  <a:cubicBezTo>
                    <a:pt x="36" y="566"/>
                    <a:pt x="36" y="566"/>
                    <a:pt x="36" y="566"/>
                  </a:cubicBezTo>
                  <a:cubicBezTo>
                    <a:pt x="35" y="566"/>
                    <a:pt x="35" y="565"/>
                    <a:pt x="35" y="564"/>
                  </a:cubicBezTo>
                  <a:cubicBezTo>
                    <a:pt x="35" y="563"/>
                    <a:pt x="36" y="563"/>
                    <a:pt x="37" y="563"/>
                  </a:cubicBezTo>
                  <a:cubicBezTo>
                    <a:pt x="37" y="563"/>
                    <a:pt x="38" y="563"/>
                    <a:pt x="38" y="564"/>
                  </a:cubicBezTo>
                  <a:cubicBezTo>
                    <a:pt x="37" y="564"/>
                    <a:pt x="37" y="564"/>
                    <a:pt x="37" y="564"/>
                  </a:cubicBezTo>
                  <a:cubicBezTo>
                    <a:pt x="38" y="566"/>
                    <a:pt x="38" y="566"/>
                    <a:pt x="38" y="566"/>
                  </a:cubicBezTo>
                  <a:cubicBezTo>
                    <a:pt x="37" y="566"/>
                    <a:pt x="37" y="567"/>
                    <a:pt x="37" y="566"/>
                  </a:cubicBezTo>
                  <a:cubicBezTo>
                    <a:pt x="37" y="566"/>
                    <a:pt x="36" y="566"/>
                    <a:pt x="36" y="566"/>
                  </a:cubicBezTo>
                  <a:cubicBezTo>
                    <a:pt x="28" y="581"/>
                    <a:pt x="28" y="581"/>
                    <a:pt x="28" y="581"/>
                  </a:cubicBezTo>
                  <a:cubicBezTo>
                    <a:pt x="39" y="578"/>
                    <a:pt x="39" y="578"/>
                    <a:pt x="39" y="578"/>
                  </a:cubicBezTo>
                  <a:cubicBezTo>
                    <a:pt x="39" y="578"/>
                    <a:pt x="39" y="578"/>
                    <a:pt x="39" y="578"/>
                  </a:cubicBezTo>
                  <a:cubicBezTo>
                    <a:pt x="28" y="581"/>
                    <a:pt x="28" y="581"/>
                    <a:pt x="28" y="581"/>
                  </a:cubicBezTo>
                  <a:cubicBezTo>
                    <a:pt x="43" y="588"/>
                    <a:pt x="43" y="588"/>
                    <a:pt x="43" y="588"/>
                  </a:cubicBezTo>
                  <a:cubicBezTo>
                    <a:pt x="43" y="588"/>
                    <a:pt x="43" y="588"/>
                    <a:pt x="43" y="588"/>
                  </a:cubicBezTo>
                  <a:cubicBezTo>
                    <a:pt x="44" y="588"/>
                    <a:pt x="45" y="588"/>
                    <a:pt x="45" y="588"/>
                  </a:cubicBezTo>
                  <a:cubicBezTo>
                    <a:pt x="46" y="589"/>
                    <a:pt x="46" y="590"/>
                    <a:pt x="45" y="591"/>
                  </a:cubicBezTo>
                  <a:close/>
                  <a:moveTo>
                    <a:pt x="43" y="577"/>
                  </a:moveTo>
                  <a:cubicBezTo>
                    <a:pt x="43" y="578"/>
                    <a:pt x="43" y="578"/>
                    <a:pt x="43" y="578"/>
                  </a:cubicBezTo>
                  <a:cubicBezTo>
                    <a:pt x="43" y="578"/>
                    <a:pt x="42" y="578"/>
                    <a:pt x="42" y="578"/>
                  </a:cubicBezTo>
                  <a:cubicBezTo>
                    <a:pt x="42" y="578"/>
                    <a:pt x="42" y="578"/>
                    <a:pt x="42" y="578"/>
                  </a:cubicBezTo>
                  <a:cubicBezTo>
                    <a:pt x="42" y="578"/>
                    <a:pt x="42" y="578"/>
                    <a:pt x="43" y="577"/>
                  </a:cubicBezTo>
                  <a:close/>
                  <a:moveTo>
                    <a:pt x="91" y="523"/>
                  </a:moveTo>
                  <a:cubicBezTo>
                    <a:pt x="91" y="523"/>
                    <a:pt x="92" y="522"/>
                    <a:pt x="92" y="523"/>
                  </a:cubicBezTo>
                  <a:cubicBezTo>
                    <a:pt x="92" y="523"/>
                    <a:pt x="93" y="523"/>
                    <a:pt x="92" y="523"/>
                  </a:cubicBezTo>
                  <a:cubicBezTo>
                    <a:pt x="100" y="527"/>
                    <a:pt x="100" y="527"/>
                    <a:pt x="100" y="527"/>
                  </a:cubicBezTo>
                  <a:cubicBezTo>
                    <a:pt x="96" y="521"/>
                    <a:pt x="96" y="521"/>
                    <a:pt x="96" y="521"/>
                  </a:cubicBezTo>
                  <a:cubicBezTo>
                    <a:pt x="97" y="521"/>
                    <a:pt x="97" y="521"/>
                    <a:pt x="97" y="521"/>
                  </a:cubicBezTo>
                  <a:cubicBezTo>
                    <a:pt x="100" y="526"/>
                    <a:pt x="100" y="526"/>
                    <a:pt x="100" y="526"/>
                  </a:cubicBezTo>
                  <a:cubicBezTo>
                    <a:pt x="100" y="519"/>
                    <a:pt x="100" y="519"/>
                    <a:pt x="100" y="519"/>
                  </a:cubicBezTo>
                  <a:cubicBezTo>
                    <a:pt x="100" y="519"/>
                    <a:pt x="99" y="518"/>
                    <a:pt x="99" y="518"/>
                  </a:cubicBezTo>
                  <a:cubicBezTo>
                    <a:pt x="99" y="518"/>
                    <a:pt x="100" y="517"/>
                    <a:pt x="100" y="517"/>
                  </a:cubicBezTo>
                  <a:cubicBezTo>
                    <a:pt x="101" y="517"/>
                    <a:pt x="101" y="518"/>
                    <a:pt x="101" y="518"/>
                  </a:cubicBezTo>
                  <a:cubicBezTo>
                    <a:pt x="101" y="518"/>
                    <a:pt x="101" y="519"/>
                    <a:pt x="100" y="519"/>
                  </a:cubicBezTo>
                  <a:cubicBezTo>
                    <a:pt x="100" y="527"/>
                    <a:pt x="100" y="527"/>
                    <a:pt x="100" y="527"/>
                  </a:cubicBezTo>
                  <a:cubicBezTo>
                    <a:pt x="105" y="522"/>
                    <a:pt x="105" y="522"/>
                    <a:pt x="105" y="522"/>
                  </a:cubicBezTo>
                  <a:cubicBezTo>
                    <a:pt x="105" y="522"/>
                    <a:pt x="105" y="522"/>
                    <a:pt x="105" y="522"/>
                  </a:cubicBezTo>
                  <a:cubicBezTo>
                    <a:pt x="100" y="527"/>
                    <a:pt x="100" y="527"/>
                    <a:pt x="100" y="527"/>
                  </a:cubicBezTo>
                  <a:cubicBezTo>
                    <a:pt x="108" y="525"/>
                    <a:pt x="108" y="525"/>
                    <a:pt x="108" y="525"/>
                  </a:cubicBezTo>
                  <a:cubicBezTo>
                    <a:pt x="108" y="524"/>
                    <a:pt x="108" y="524"/>
                    <a:pt x="108" y="524"/>
                  </a:cubicBezTo>
                  <a:cubicBezTo>
                    <a:pt x="108" y="524"/>
                    <a:pt x="109" y="524"/>
                    <a:pt x="109" y="524"/>
                  </a:cubicBezTo>
                  <a:cubicBezTo>
                    <a:pt x="109" y="524"/>
                    <a:pt x="109" y="525"/>
                    <a:pt x="109" y="525"/>
                  </a:cubicBezTo>
                  <a:cubicBezTo>
                    <a:pt x="109" y="525"/>
                    <a:pt x="108" y="525"/>
                    <a:pt x="108" y="525"/>
                  </a:cubicBezTo>
                  <a:cubicBezTo>
                    <a:pt x="108" y="525"/>
                    <a:pt x="108" y="525"/>
                    <a:pt x="108" y="525"/>
                  </a:cubicBezTo>
                  <a:cubicBezTo>
                    <a:pt x="100" y="527"/>
                    <a:pt x="100" y="527"/>
                    <a:pt x="100" y="527"/>
                  </a:cubicBezTo>
                  <a:cubicBezTo>
                    <a:pt x="105" y="530"/>
                    <a:pt x="105" y="530"/>
                    <a:pt x="105" y="530"/>
                  </a:cubicBezTo>
                  <a:cubicBezTo>
                    <a:pt x="105" y="530"/>
                    <a:pt x="105" y="530"/>
                    <a:pt x="105" y="530"/>
                  </a:cubicBezTo>
                  <a:cubicBezTo>
                    <a:pt x="100" y="528"/>
                    <a:pt x="100" y="528"/>
                    <a:pt x="100" y="528"/>
                  </a:cubicBezTo>
                  <a:cubicBezTo>
                    <a:pt x="103" y="535"/>
                    <a:pt x="103" y="535"/>
                    <a:pt x="103" y="535"/>
                  </a:cubicBezTo>
                  <a:cubicBezTo>
                    <a:pt x="103" y="535"/>
                    <a:pt x="103" y="535"/>
                    <a:pt x="103" y="535"/>
                  </a:cubicBezTo>
                  <a:cubicBezTo>
                    <a:pt x="104" y="535"/>
                    <a:pt x="104" y="535"/>
                    <a:pt x="104" y="536"/>
                  </a:cubicBezTo>
                  <a:cubicBezTo>
                    <a:pt x="104" y="536"/>
                    <a:pt x="104" y="537"/>
                    <a:pt x="103" y="537"/>
                  </a:cubicBezTo>
                  <a:cubicBezTo>
                    <a:pt x="103" y="537"/>
                    <a:pt x="102" y="536"/>
                    <a:pt x="102" y="536"/>
                  </a:cubicBezTo>
                  <a:cubicBezTo>
                    <a:pt x="102" y="535"/>
                    <a:pt x="103" y="535"/>
                    <a:pt x="103" y="535"/>
                  </a:cubicBezTo>
                  <a:cubicBezTo>
                    <a:pt x="100" y="528"/>
                    <a:pt x="100" y="528"/>
                    <a:pt x="100" y="528"/>
                  </a:cubicBezTo>
                  <a:cubicBezTo>
                    <a:pt x="100" y="528"/>
                    <a:pt x="100" y="528"/>
                    <a:pt x="100" y="528"/>
                  </a:cubicBezTo>
                  <a:cubicBezTo>
                    <a:pt x="100" y="534"/>
                    <a:pt x="100" y="534"/>
                    <a:pt x="100" y="534"/>
                  </a:cubicBezTo>
                  <a:cubicBezTo>
                    <a:pt x="100" y="534"/>
                    <a:pt x="100" y="534"/>
                    <a:pt x="100" y="534"/>
                  </a:cubicBezTo>
                  <a:cubicBezTo>
                    <a:pt x="100" y="528"/>
                    <a:pt x="100" y="528"/>
                    <a:pt x="100" y="528"/>
                  </a:cubicBezTo>
                  <a:cubicBezTo>
                    <a:pt x="94" y="533"/>
                    <a:pt x="94" y="533"/>
                    <a:pt x="94" y="533"/>
                  </a:cubicBezTo>
                  <a:cubicBezTo>
                    <a:pt x="94" y="533"/>
                    <a:pt x="94" y="534"/>
                    <a:pt x="93" y="534"/>
                  </a:cubicBezTo>
                  <a:cubicBezTo>
                    <a:pt x="93" y="534"/>
                    <a:pt x="92" y="534"/>
                    <a:pt x="92" y="534"/>
                  </a:cubicBezTo>
                  <a:cubicBezTo>
                    <a:pt x="92" y="533"/>
                    <a:pt x="92" y="533"/>
                    <a:pt x="92" y="533"/>
                  </a:cubicBezTo>
                  <a:cubicBezTo>
                    <a:pt x="93" y="532"/>
                    <a:pt x="93" y="532"/>
                    <a:pt x="93" y="533"/>
                  </a:cubicBezTo>
                  <a:cubicBezTo>
                    <a:pt x="99" y="527"/>
                    <a:pt x="99" y="527"/>
                    <a:pt x="99" y="527"/>
                  </a:cubicBezTo>
                  <a:cubicBezTo>
                    <a:pt x="93" y="528"/>
                    <a:pt x="93" y="528"/>
                    <a:pt x="93" y="528"/>
                  </a:cubicBezTo>
                  <a:cubicBezTo>
                    <a:pt x="93" y="528"/>
                    <a:pt x="93" y="528"/>
                    <a:pt x="93" y="528"/>
                  </a:cubicBezTo>
                  <a:cubicBezTo>
                    <a:pt x="100" y="527"/>
                    <a:pt x="100" y="527"/>
                    <a:pt x="100" y="527"/>
                  </a:cubicBezTo>
                  <a:cubicBezTo>
                    <a:pt x="99" y="527"/>
                    <a:pt x="99" y="527"/>
                    <a:pt x="99" y="527"/>
                  </a:cubicBezTo>
                  <a:cubicBezTo>
                    <a:pt x="99" y="527"/>
                    <a:pt x="99" y="527"/>
                    <a:pt x="99" y="527"/>
                  </a:cubicBezTo>
                  <a:cubicBezTo>
                    <a:pt x="92" y="524"/>
                    <a:pt x="92" y="524"/>
                    <a:pt x="92" y="524"/>
                  </a:cubicBezTo>
                  <a:cubicBezTo>
                    <a:pt x="92" y="524"/>
                    <a:pt x="92" y="524"/>
                    <a:pt x="91" y="524"/>
                  </a:cubicBezTo>
                  <a:cubicBezTo>
                    <a:pt x="91" y="524"/>
                    <a:pt x="91" y="523"/>
                    <a:pt x="91" y="523"/>
                  </a:cubicBezTo>
                  <a:close/>
                  <a:moveTo>
                    <a:pt x="255" y="435"/>
                  </a:moveTo>
                  <a:cubicBezTo>
                    <a:pt x="255" y="435"/>
                    <a:pt x="255" y="436"/>
                    <a:pt x="255" y="436"/>
                  </a:cubicBezTo>
                  <a:cubicBezTo>
                    <a:pt x="263" y="436"/>
                    <a:pt x="263" y="436"/>
                    <a:pt x="263" y="436"/>
                  </a:cubicBezTo>
                  <a:cubicBezTo>
                    <a:pt x="263" y="436"/>
                    <a:pt x="263" y="436"/>
                    <a:pt x="263" y="436"/>
                  </a:cubicBezTo>
                  <a:cubicBezTo>
                    <a:pt x="257" y="434"/>
                    <a:pt x="257" y="434"/>
                    <a:pt x="257" y="434"/>
                  </a:cubicBezTo>
                  <a:cubicBezTo>
                    <a:pt x="257" y="434"/>
                    <a:pt x="257" y="434"/>
                    <a:pt x="257" y="434"/>
                  </a:cubicBezTo>
                  <a:cubicBezTo>
                    <a:pt x="263" y="436"/>
                    <a:pt x="263" y="436"/>
                    <a:pt x="263" y="436"/>
                  </a:cubicBezTo>
                  <a:cubicBezTo>
                    <a:pt x="261" y="428"/>
                    <a:pt x="261" y="428"/>
                    <a:pt x="261" y="428"/>
                  </a:cubicBezTo>
                  <a:cubicBezTo>
                    <a:pt x="261" y="428"/>
                    <a:pt x="260" y="428"/>
                    <a:pt x="260" y="428"/>
                  </a:cubicBezTo>
                  <a:cubicBezTo>
                    <a:pt x="260" y="427"/>
                    <a:pt x="261" y="427"/>
                    <a:pt x="261" y="427"/>
                  </a:cubicBezTo>
                  <a:cubicBezTo>
                    <a:pt x="261" y="427"/>
                    <a:pt x="262" y="427"/>
                    <a:pt x="262" y="428"/>
                  </a:cubicBezTo>
                  <a:cubicBezTo>
                    <a:pt x="262" y="428"/>
                    <a:pt x="262" y="428"/>
                    <a:pt x="262" y="428"/>
                  </a:cubicBezTo>
                  <a:cubicBezTo>
                    <a:pt x="263" y="436"/>
                    <a:pt x="263" y="436"/>
                    <a:pt x="263" y="436"/>
                  </a:cubicBezTo>
                  <a:cubicBezTo>
                    <a:pt x="266" y="430"/>
                    <a:pt x="266" y="430"/>
                    <a:pt x="266" y="430"/>
                  </a:cubicBezTo>
                  <a:cubicBezTo>
                    <a:pt x="266" y="430"/>
                    <a:pt x="266" y="430"/>
                    <a:pt x="266" y="430"/>
                  </a:cubicBezTo>
                  <a:cubicBezTo>
                    <a:pt x="264" y="436"/>
                    <a:pt x="264" y="436"/>
                    <a:pt x="264" y="436"/>
                  </a:cubicBezTo>
                  <a:cubicBezTo>
                    <a:pt x="264" y="436"/>
                    <a:pt x="264" y="436"/>
                    <a:pt x="264" y="436"/>
                  </a:cubicBezTo>
                  <a:cubicBezTo>
                    <a:pt x="264" y="436"/>
                    <a:pt x="264" y="436"/>
                    <a:pt x="264" y="436"/>
                  </a:cubicBezTo>
                  <a:cubicBezTo>
                    <a:pt x="270" y="432"/>
                    <a:pt x="270" y="432"/>
                    <a:pt x="270" y="432"/>
                  </a:cubicBezTo>
                  <a:cubicBezTo>
                    <a:pt x="270" y="431"/>
                    <a:pt x="270" y="431"/>
                    <a:pt x="270" y="431"/>
                  </a:cubicBezTo>
                  <a:cubicBezTo>
                    <a:pt x="270" y="430"/>
                    <a:pt x="271" y="430"/>
                    <a:pt x="271" y="431"/>
                  </a:cubicBezTo>
                  <a:cubicBezTo>
                    <a:pt x="271" y="431"/>
                    <a:pt x="271" y="432"/>
                    <a:pt x="271" y="432"/>
                  </a:cubicBezTo>
                  <a:cubicBezTo>
                    <a:pt x="271" y="432"/>
                    <a:pt x="270" y="432"/>
                    <a:pt x="270" y="432"/>
                  </a:cubicBezTo>
                  <a:cubicBezTo>
                    <a:pt x="264" y="437"/>
                    <a:pt x="264" y="437"/>
                    <a:pt x="264" y="437"/>
                  </a:cubicBezTo>
                  <a:cubicBezTo>
                    <a:pt x="270" y="436"/>
                    <a:pt x="270" y="436"/>
                    <a:pt x="270" y="436"/>
                  </a:cubicBezTo>
                  <a:cubicBezTo>
                    <a:pt x="270" y="437"/>
                    <a:pt x="270" y="437"/>
                    <a:pt x="270" y="437"/>
                  </a:cubicBezTo>
                  <a:cubicBezTo>
                    <a:pt x="264" y="437"/>
                    <a:pt x="264" y="437"/>
                    <a:pt x="264" y="437"/>
                  </a:cubicBezTo>
                  <a:cubicBezTo>
                    <a:pt x="271" y="441"/>
                    <a:pt x="271" y="441"/>
                    <a:pt x="271" y="441"/>
                  </a:cubicBezTo>
                  <a:cubicBezTo>
                    <a:pt x="271" y="440"/>
                    <a:pt x="271" y="440"/>
                    <a:pt x="272" y="440"/>
                  </a:cubicBezTo>
                  <a:cubicBezTo>
                    <a:pt x="272" y="441"/>
                    <a:pt x="272" y="441"/>
                    <a:pt x="272" y="441"/>
                  </a:cubicBezTo>
                  <a:cubicBezTo>
                    <a:pt x="272" y="442"/>
                    <a:pt x="272" y="442"/>
                    <a:pt x="271" y="442"/>
                  </a:cubicBezTo>
                  <a:cubicBezTo>
                    <a:pt x="271" y="442"/>
                    <a:pt x="271" y="441"/>
                    <a:pt x="271" y="441"/>
                  </a:cubicBezTo>
                  <a:cubicBezTo>
                    <a:pt x="264" y="437"/>
                    <a:pt x="264" y="437"/>
                    <a:pt x="264" y="437"/>
                  </a:cubicBezTo>
                  <a:cubicBezTo>
                    <a:pt x="266" y="444"/>
                    <a:pt x="266" y="444"/>
                    <a:pt x="266" y="444"/>
                  </a:cubicBezTo>
                  <a:cubicBezTo>
                    <a:pt x="265" y="444"/>
                    <a:pt x="265" y="444"/>
                    <a:pt x="265" y="444"/>
                  </a:cubicBezTo>
                  <a:cubicBezTo>
                    <a:pt x="264" y="437"/>
                    <a:pt x="264" y="437"/>
                    <a:pt x="264" y="437"/>
                  </a:cubicBezTo>
                  <a:cubicBezTo>
                    <a:pt x="262" y="445"/>
                    <a:pt x="262" y="445"/>
                    <a:pt x="262" y="445"/>
                  </a:cubicBezTo>
                  <a:cubicBezTo>
                    <a:pt x="262" y="445"/>
                    <a:pt x="263" y="445"/>
                    <a:pt x="263" y="446"/>
                  </a:cubicBezTo>
                  <a:cubicBezTo>
                    <a:pt x="263" y="446"/>
                    <a:pt x="263" y="446"/>
                    <a:pt x="262" y="447"/>
                  </a:cubicBezTo>
                  <a:cubicBezTo>
                    <a:pt x="262" y="447"/>
                    <a:pt x="261" y="446"/>
                    <a:pt x="261" y="446"/>
                  </a:cubicBezTo>
                  <a:cubicBezTo>
                    <a:pt x="261" y="445"/>
                    <a:pt x="261" y="445"/>
                    <a:pt x="262" y="445"/>
                  </a:cubicBezTo>
                  <a:cubicBezTo>
                    <a:pt x="262" y="445"/>
                    <a:pt x="262" y="445"/>
                    <a:pt x="262" y="445"/>
                  </a:cubicBezTo>
                  <a:cubicBezTo>
                    <a:pt x="263" y="437"/>
                    <a:pt x="263" y="437"/>
                    <a:pt x="263" y="437"/>
                  </a:cubicBezTo>
                  <a:cubicBezTo>
                    <a:pt x="259" y="440"/>
                    <a:pt x="259" y="440"/>
                    <a:pt x="259" y="440"/>
                  </a:cubicBezTo>
                  <a:cubicBezTo>
                    <a:pt x="259" y="440"/>
                    <a:pt x="259" y="440"/>
                    <a:pt x="259" y="440"/>
                  </a:cubicBezTo>
                  <a:cubicBezTo>
                    <a:pt x="263" y="437"/>
                    <a:pt x="263" y="437"/>
                    <a:pt x="263" y="437"/>
                  </a:cubicBezTo>
                  <a:cubicBezTo>
                    <a:pt x="255" y="436"/>
                    <a:pt x="255" y="436"/>
                    <a:pt x="255" y="436"/>
                  </a:cubicBezTo>
                  <a:cubicBezTo>
                    <a:pt x="255" y="436"/>
                    <a:pt x="255" y="436"/>
                    <a:pt x="255" y="436"/>
                  </a:cubicBezTo>
                  <a:cubicBezTo>
                    <a:pt x="255" y="437"/>
                    <a:pt x="254" y="437"/>
                    <a:pt x="254" y="437"/>
                  </a:cubicBezTo>
                  <a:cubicBezTo>
                    <a:pt x="254" y="436"/>
                    <a:pt x="254" y="436"/>
                    <a:pt x="254" y="435"/>
                  </a:cubicBezTo>
                  <a:cubicBezTo>
                    <a:pt x="254" y="435"/>
                    <a:pt x="254" y="435"/>
                    <a:pt x="255" y="435"/>
                  </a:cubicBezTo>
                  <a:close/>
                  <a:moveTo>
                    <a:pt x="121" y="400"/>
                  </a:moveTo>
                  <a:cubicBezTo>
                    <a:pt x="107" y="399"/>
                    <a:pt x="107" y="399"/>
                    <a:pt x="107" y="399"/>
                  </a:cubicBezTo>
                  <a:cubicBezTo>
                    <a:pt x="116" y="413"/>
                    <a:pt x="116" y="413"/>
                    <a:pt x="116" y="413"/>
                  </a:cubicBezTo>
                  <a:cubicBezTo>
                    <a:pt x="117" y="413"/>
                    <a:pt x="117" y="413"/>
                    <a:pt x="118" y="414"/>
                  </a:cubicBezTo>
                  <a:cubicBezTo>
                    <a:pt x="118" y="414"/>
                    <a:pt x="118" y="415"/>
                    <a:pt x="117" y="416"/>
                  </a:cubicBezTo>
                  <a:cubicBezTo>
                    <a:pt x="116" y="416"/>
                    <a:pt x="115" y="416"/>
                    <a:pt x="115" y="415"/>
                  </a:cubicBezTo>
                  <a:cubicBezTo>
                    <a:pt x="115" y="415"/>
                    <a:pt x="115" y="414"/>
                    <a:pt x="115" y="413"/>
                  </a:cubicBezTo>
                  <a:cubicBezTo>
                    <a:pt x="106" y="399"/>
                    <a:pt x="106" y="399"/>
                    <a:pt x="106" y="399"/>
                  </a:cubicBezTo>
                  <a:cubicBezTo>
                    <a:pt x="106" y="412"/>
                    <a:pt x="106" y="412"/>
                    <a:pt x="106" y="412"/>
                  </a:cubicBezTo>
                  <a:cubicBezTo>
                    <a:pt x="105" y="412"/>
                    <a:pt x="105" y="412"/>
                    <a:pt x="105" y="412"/>
                  </a:cubicBezTo>
                  <a:cubicBezTo>
                    <a:pt x="106" y="399"/>
                    <a:pt x="106" y="399"/>
                    <a:pt x="106" y="399"/>
                  </a:cubicBezTo>
                  <a:cubicBezTo>
                    <a:pt x="106" y="399"/>
                    <a:pt x="106" y="399"/>
                    <a:pt x="106" y="399"/>
                  </a:cubicBezTo>
                  <a:cubicBezTo>
                    <a:pt x="106" y="399"/>
                    <a:pt x="106" y="399"/>
                    <a:pt x="106" y="399"/>
                  </a:cubicBezTo>
                  <a:cubicBezTo>
                    <a:pt x="97" y="412"/>
                    <a:pt x="97" y="412"/>
                    <a:pt x="97" y="412"/>
                  </a:cubicBezTo>
                  <a:cubicBezTo>
                    <a:pt x="97" y="413"/>
                    <a:pt x="98" y="414"/>
                    <a:pt x="97" y="415"/>
                  </a:cubicBezTo>
                  <a:cubicBezTo>
                    <a:pt x="97" y="415"/>
                    <a:pt x="96" y="415"/>
                    <a:pt x="95" y="415"/>
                  </a:cubicBezTo>
                  <a:cubicBezTo>
                    <a:pt x="94" y="414"/>
                    <a:pt x="94" y="413"/>
                    <a:pt x="94" y="413"/>
                  </a:cubicBezTo>
                  <a:cubicBezTo>
                    <a:pt x="95" y="412"/>
                    <a:pt x="95" y="412"/>
                    <a:pt x="96" y="412"/>
                  </a:cubicBezTo>
                  <a:cubicBezTo>
                    <a:pt x="105" y="398"/>
                    <a:pt x="105" y="398"/>
                    <a:pt x="105" y="398"/>
                  </a:cubicBezTo>
                  <a:cubicBezTo>
                    <a:pt x="93" y="403"/>
                    <a:pt x="93" y="403"/>
                    <a:pt x="93" y="403"/>
                  </a:cubicBezTo>
                  <a:cubicBezTo>
                    <a:pt x="93" y="403"/>
                    <a:pt x="93" y="403"/>
                    <a:pt x="93" y="403"/>
                  </a:cubicBezTo>
                  <a:cubicBezTo>
                    <a:pt x="105" y="398"/>
                    <a:pt x="105" y="398"/>
                    <a:pt x="105" y="398"/>
                  </a:cubicBezTo>
                  <a:cubicBezTo>
                    <a:pt x="89" y="396"/>
                    <a:pt x="89" y="396"/>
                    <a:pt x="89" y="396"/>
                  </a:cubicBezTo>
                  <a:cubicBezTo>
                    <a:pt x="89" y="396"/>
                    <a:pt x="88" y="397"/>
                    <a:pt x="87" y="397"/>
                  </a:cubicBezTo>
                  <a:cubicBezTo>
                    <a:pt x="86" y="396"/>
                    <a:pt x="86" y="396"/>
                    <a:pt x="86" y="395"/>
                  </a:cubicBezTo>
                  <a:cubicBezTo>
                    <a:pt x="86" y="394"/>
                    <a:pt x="87" y="393"/>
                    <a:pt x="88" y="393"/>
                  </a:cubicBezTo>
                  <a:cubicBezTo>
                    <a:pt x="88" y="393"/>
                    <a:pt x="89" y="394"/>
                    <a:pt x="89" y="395"/>
                  </a:cubicBezTo>
                  <a:cubicBezTo>
                    <a:pt x="105" y="398"/>
                    <a:pt x="105" y="398"/>
                    <a:pt x="105" y="398"/>
                  </a:cubicBezTo>
                  <a:cubicBezTo>
                    <a:pt x="97" y="386"/>
                    <a:pt x="97" y="386"/>
                    <a:pt x="97" y="386"/>
                  </a:cubicBezTo>
                  <a:cubicBezTo>
                    <a:pt x="98" y="386"/>
                    <a:pt x="98" y="386"/>
                    <a:pt x="98" y="386"/>
                  </a:cubicBezTo>
                  <a:cubicBezTo>
                    <a:pt x="106" y="398"/>
                    <a:pt x="106" y="398"/>
                    <a:pt x="106" y="398"/>
                  </a:cubicBezTo>
                  <a:cubicBezTo>
                    <a:pt x="103" y="381"/>
                    <a:pt x="103" y="381"/>
                    <a:pt x="103" y="381"/>
                  </a:cubicBezTo>
                  <a:cubicBezTo>
                    <a:pt x="103" y="381"/>
                    <a:pt x="102" y="381"/>
                    <a:pt x="102" y="380"/>
                  </a:cubicBezTo>
                  <a:cubicBezTo>
                    <a:pt x="101" y="380"/>
                    <a:pt x="101" y="379"/>
                    <a:pt x="102" y="378"/>
                  </a:cubicBezTo>
                  <a:cubicBezTo>
                    <a:pt x="103" y="378"/>
                    <a:pt x="104" y="378"/>
                    <a:pt x="105" y="379"/>
                  </a:cubicBezTo>
                  <a:cubicBezTo>
                    <a:pt x="105" y="380"/>
                    <a:pt x="105" y="381"/>
                    <a:pt x="104" y="381"/>
                  </a:cubicBezTo>
                  <a:cubicBezTo>
                    <a:pt x="104" y="381"/>
                    <a:pt x="104" y="381"/>
                    <a:pt x="104" y="381"/>
                  </a:cubicBezTo>
                  <a:cubicBezTo>
                    <a:pt x="106" y="398"/>
                    <a:pt x="106" y="398"/>
                    <a:pt x="106" y="398"/>
                  </a:cubicBezTo>
                  <a:cubicBezTo>
                    <a:pt x="113" y="388"/>
                    <a:pt x="113" y="388"/>
                    <a:pt x="113" y="388"/>
                  </a:cubicBezTo>
                  <a:cubicBezTo>
                    <a:pt x="113" y="388"/>
                    <a:pt x="113" y="388"/>
                    <a:pt x="113" y="388"/>
                  </a:cubicBezTo>
                  <a:cubicBezTo>
                    <a:pt x="107" y="398"/>
                    <a:pt x="107" y="398"/>
                    <a:pt x="107" y="398"/>
                  </a:cubicBezTo>
                  <a:cubicBezTo>
                    <a:pt x="123" y="394"/>
                    <a:pt x="123" y="394"/>
                    <a:pt x="123" y="394"/>
                  </a:cubicBezTo>
                  <a:cubicBezTo>
                    <a:pt x="123" y="394"/>
                    <a:pt x="123" y="394"/>
                    <a:pt x="123" y="394"/>
                  </a:cubicBezTo>
                  <a:cubicBezTo>
                    <a:pt x="123" y="393"/>
                    <a:pt x="124" y="392"/>
                    <a:pt x="125" y="392"/>
                  </a:cubicBezTo>
                  <a:cubicBezTo>
                    <a:pt x="126" y="393"/>
                    <a:pt x="126" y="393"/>
                    <a:pt x="126" y="394"/>
                  </a:cubicBezTo>
                  <a:cubicBezTo>
                    <a:pt x="126" y="395"/>
                    <a:pt x="125" y="396"/>
                    <a:pt x="124" y="396"/>
                  </a:cubicBezTo>
                  <a:cubicBezTo>
                    <a:pt x="124" y="396"/>
                    <a:pt x="123" y="395"/>
                    <a:pt x="123" y="395"/>
                  </a:cubicBezTo>
                  <a:cubicBezTo>
                    <a:pt x="107" y="398"/>
                    <a:pt x="107" y="398"/>
                    <a:pt x="107" y="398"/>
                  </a:cubicBezTo>
                  <a:cubicBezTo>
                    <a:pt x="107" y="399"/>
                    <a:pt x="107" y="399"/>
                    <a:pt x="107" y="399"/>
                  </a:cubicBezTo>
                  <a:cubicBezTo>
                    <a:pt x="121" y="400"/>
                    <a:pt x="121" y="400"/>
                    <a:pt x="121" y="400"/>
                  </a:cubicBezTo>
                  <a:close/>
                  <a:moveTo>
                    <a:pt x="150" y="325"/>
                  </a:moveTo>
                  <a:cubicBezTo>
                    <a:pt x="152" y="325"/>
                    <a:pt x="153" y="326"/>
                    <a:pt x="153" y="326"/>
                  </a:cubicBezTo>
                  <a:cubicBezTo>
                    <a:pt x="153" y="326"/>
                    <a:pt x="152" y="326"/>
                    <a:pt x="150" y="326"/>
                  </a:cubicBezTo>
                  <a:cubicBezTo>
                    <a:pt x="148" y="326"/>
                    <a:pt x="146" y="326"/>
                    <a:pt x="146" y="326"/>
                  </a:cubicBezTo>
                  <a:cubicBezTo>
                    <a:pt x="146" y="325"/>
                    <a:pt x="148" y="325"/>
                    <a:pt x="150" y="325"/>
                  </a:cubicBezTo>
                  <a:close/>
                  <a:moveTo>
                    <a:pt x="146" y="334"/>
                  </a:moveTo>
                  <a:cubicBezTo>
                    <a:pt x="146" y="334"/>
                    <a:pt x="145" y="333"/>
                    <a:pt x="145" y="331"/>
                  </a:cubicBezTo>
                  <a:cubicBezTo>
                    <a:pt x="144" y="329"/>
                    <a:pt x="144" y="327"/>
                    <a:pt x="145" y="327"/>
                  </a:cubicBezTo>
                  <a:cubicBezTo>
                    <a:pt x="145" y="327"/>
                    <a:pt x="146" y="329"/>
                    <a:pt x="146" y="331"/>
                  </a:cubicBezTo>
                  <a:cubicBezTo>
                    <a:pt x="146" y="333"/>
                    <a:pt x="146" y="334"/>
                    <a:pt x="146" y="334"/>
                  </a:cubicBezTo>
                  <a:close/>
                  <a:moveTo>
                    <a:pt x="144" y="325"/>
                  </a:moveTo>
                  <a:cubicBezTo>
                    <a:pt x="144" y="325"/>
                    <a:pt x="145" y="325"/>
                    <a:pt x="145" y="325"/>
                  </a:cubicBezTo>
                  <a:cubicBezTo>
                    <a:pt x="145" y="326"/>
                    <a:pt x="145" y="326"/>
                    <a:pt x="145" y="326"/>
                  </a:cubicBezTo>
                  <a:cubicBezTo>
                    <a:pt x="145" y="327"/>
                    <a:pt x="144" y="327"/>
                    <a:pt x="144" y="326"/>
                  </a:cubicBezTo>
                  <a:cubicBezTo>
                    <a:pt x="144" y="326"/>
                    <a:pt x="144" y="326"/>
                    <a:pt x="144" y="325"/>
                  </a:cubicBezTo>
                  <a:close/>
                  <a:moveTo>
                    <a:pt x="145" y="317"/>
                  </a:moveTo>
                  <a:cubicBezTo>
                    <a:pt x="145" y="317"/>
                    <a:pt x="145" y="318"/>
                    <a:pt x="145" y="320"/>
                  </a:cubicBezTo>
                  <a:cubicBezTo>
                    <a:pt x="145" y="322"/>
                    <a:pt x="145" y="324"/>
                    <a:pt x="145" y="324"/>
                  </a:cubicBezTo>
                  <a:cubicBezTo>
                    <a:pt x="144" y="324"/>
                    <a:pt x="144" y="322"/>
                    <a:pt x="144" y="320"/>
                  </a:cubicBezTo>
                  <a:cubicBezTo>
                    <a:pt x="144" y="318"/>
                    <a:pt x="145" y="317"/>
                    <a:pt x="145" y="317"/>
                  </a:cubicBezTo>
                  <a:close/>
                  <a:moveTo>
                    <a:pt x="139" y="327"/>
                  </a:moveTo>
                  <a:cubicBezTo>
                    <a:pt x="137" y="327"/>
                    <a:pt x="136" y="327"/>
                    <a:pt x="136" y="327"/>
                  </a:cubicBezTo>
                  <a:cubicBezTo>
                    <a:pt x="136" y="327"/>
                    <a:pt x="137" y="326"/>
                    <a:pt x="139" y="326"/>
                  </a:cubicBezTo>
                  <a:cubicBezTo>
                    <a:pt x="141" y="326"/>
                    <a:pt x="143" y="326"/>
                    <a:pt x="143" y="326"/>
                  </a:cubicBezTo>
                  <a:cubicBezTo>
                    <a:pt x="143" y="327"/>
                    <a:pt x="141" y="327"/>
                    <a:pt x="139" y="327"/>
                  </a:cubicBezTo>
                  <a:close/>
                  <a:moveTo>
                    <a:pt x="427" y="150"/>
                  </a:moveTo>
                  <a:cubicBezTo>
                    <a:pt x="427" y="149"/>
                    <a:pt x="430" y="149"/>
                    <a:pt x="432" y="150"/>
                  </a:cubicBezTo>
                  <a:cubicBezTo>
                    <a:pt x="435" y="151"/>
                    <a:pt x="437" y="152"/>
                    <a:pt x="437" y="152"/>
                  </a:cubicBezTo>
                  <a:cubicBezTo>
                    <a:pt x="437" y="152"/>
                    <a:pt x="435" y="152"/>
                    <a:pt x="432" y="152"/>
                  </a:cubicBezTo>
                  <a:cubicBezTo>
                    <a:pt x="429" y="151"/>
                    <a:pt x="427" y="150"/>
                    <a:pt x="427" y="150"/>
                  </a:cubicBezTo>
                  <a:close/>
                  <a:moveTo>
                    <a:pt x="426" y="147"/>
                  </a:moveTo>
                  <a:cubicBezTo>
                    <a:pt x="426" y="146"/>
                    <a:pt x="426" y="144"/>
                    <a:pt x="426" y="141"/>
                  </a:cubicBezTo>
                  <a:cubicBezTo>
                    <a:pt x="427" y="139"/>
                    <a:pt x="428" y="137"/>
                    <a:pt x="428" y="137"/>
                  </a:cubicBezTo>
                  <a:cubicBezTo>
                    <a:pt x="428" y="137"/>
                    <a:pt x="429" y="139"/>
                    <a:pt x="428" y="142"/>
                  </a:cubicBezTo>
                  <a:cubicBezTo>
                    <a:pt x="427" y="145"/>
                    <a:pt x="427" y="147"/>
                    <a:pt x="426" y="147"/>
                  </a:cubicBezTo>
                  <a:close/>
                  <a:moveTo>
                    <a:pt x="426" y="150"/>
                  </a:moveTo>
                  <a:cubicBezTo>
                    <a:pt x="425" y="150"/>
                    <a:pt x="425" y="150"/>
                    <a:pt x="424" y="150"/>
                  </a:cubicBezTo>
                  <a:cubicBezTo>
                    <a:pt x="424" y="149"/>
                    <a:pt x="424" y="149"/>
                    <a:pt x="425" y="148"/>
                  </a:cubicBezTo>
                  <a:cubicBezTo>
                    <a:pt x="425" y="148"/>
                    <a:pt x="426" y="148"/>
                    <a:pt x="426" y="149"/>
                  </a:cubicBezTo>
                  <a:cubicBezTo>
                    <a:pt x="426" y="149"/>
                    <a:pt x="426" y="150"/>
                    <a:pt x="426" y="150"/>
                  </a:cubicBezTo>
                  <a:close/>
                  <a:moveTo>
                    <a:pt x="425" y="156"/>
                  </a:moveTo>
                  <a:cubicBezTo>
                    <a:pt x="425" y="159"/>
                    <a:pt x="423" y="161"/>
                    <a:pt x="423" y="161"/>
                  </a:cubicBezTo>
                  <a:cubicBezTo>
                    <a:pt x="423" y="161"/>
                    <a:pt x="423" y="159"/>
                    <a:pt x="423" y="156"/>
                  </a:cubicBezTo>
                  <a:cubicBezTo>
                    <a:pt x="423" y="153"/>
                    <a:pt x="424" y="151"/>
                    <a:pt x="425" y="151"/>
                  </a:cubicBezTo>
                  <a:cubicBezTo>
                    <a:pt x="425" y="151"/>
                    <a:pt x="425" y="154"/>
                    <a:pt x="425" y="156"/>
                  </a:cubicBezTo>
                  <a:close/>
                  <a:moveTo>
                    <a:pt x="417" y="149"/>
                  </a:moveTo>
                  <a:cubicBezTo>
                    <a:pt x="414" y="149"/>
                    <a:pt x="412" y="148"/>
                    <a:pt x="412" y="148"/>
                  </a:cubicBezTo>
                  <a:cubicBezTo>
                    <a:pt x="412" y="148"/>
                    <a:pt x="415" y="147"/>
                    <a:pt x="417" y="147"/>
                  </a:cubicBezTo>
                  <a:cubicBezTo>
                    <a:pt x="420" y="148"/>
                    <a:pt x="422" y="149"/>
                    <a:pt x="422" y="149"/>
                  </a:cubicBezTo>
                  <a:cubicBezTo>
                    <a:pt x="422" y="150"/>
                    <a:pt x="420" y="150"/>
                    <a:pt x="417" y="149"/>
                  </a:cubicBezTo>
                  <a:close/>
                  <a:moveTo>
                    <a:pt x="597" y="62"/>
                  </a:moveTo>
                  <a:cubicBezTo>
                    <a:pt x="596" y="63"/>
                    <a:pt x="595" y="63"/>
                    <a:pt x="595" y="62"/>
                  </a:cubicBezTo>
                  <a:cubicBezTo>
                    <a:pt x="594" y="62"/>
                    <a:pt x="594" y="61"/>
                    <a:pt x="594" y="60"/>
                  </a:cubicBezTo>
                  <a:cubicBezTo>
                    <a:pt x="595" y="59"/>
                    <a:pt x="595" y="59"/>
                    <a:pt x="596" y="59"/>
                  </a:cubicBezTo>
                  <a:cubicBezTo>
                    <a:pt x="605" y="45"/>
                    <a:pt x="605" y="45"/>
                    <a:pt x="605" y="45"/>
                  </a:cubicBezTo>
                  <a:cubicBezTo>
                    <a:pt x="593" y="50"/>
                    <a:pt x="593" y="50"/>
                    <a:pt x="593" y="50"/>
                  </a:cubicBezTo>
                  <a:cubicBezTo>
                    <a:pt x="593" y="50"/>
                    <a:pt x="593" y="50"/>
                    <a:pt x="593" y="50"/>
                  </a:cubicBezTo>
                  <a:cubicBezTo>
                    <a:pt x="605" y="45"/>
                    <a:pt x="605" y="45"/>
                    <a:pt x="605" y="45"/>
                  </a:cubicBezTo>
                  <a:cubicBezTo>
                    <a:pt x="604" y="45"/>
                    <a:pt x="604" y="45"/>
                    <a:pt x="604" y="45"/>
                  </a:cubicBezTo>
                  <a:cubicBezTo>
                    <a:pt x="604" y="45"/>
                    <a:pt x="604" y="45"/>
                    <a:pt x="604" y="45"/>
                  </a:cubicBezTo>
                  <a:cubicBezTo>
                    <a:pt x="589" y="42"/>
                    <a:pt x="589" y="42"/>
                    <a:pt x="589" y="42"/>
                  </a:cubicBezTo>
                  <a:cubicBezTo>
                    <a:pt x="588" y="43"/>
                    <a:pt x="588" y="44"/>
                    <a:pt x="587" y="44"/>
                  </a:cubicBezTo>
                  <a:cubicBezTo>
                    <a:pt x="586" y="43"/>
                    <a:pt x="585" y="43"/>
                    <a:pt x="586" y="42"/>
                  </a:cubicBezTo>
                  <a:cubicBezTo>
                    <a:pt x="586" y="41"/>
                    <a:pt x="586" y="40"/>
                    <a:pt x="587" y="40"/>
                  </a:cubicBezTo>
                  <a:cubicBezTo>
                    <a:pt x="588" y="40"/>
                    <a:pt x="589" y="41"/>
                    <a:pt x="589" y="42"/>
                  </a:cubicBezTo>
                  <a:cubicBezTo>
                    <a:pt x="605" y="44"/>
                    <a:pt x="605" y="44"/>
                    <a:pt x="605" y="44"/>
                  </a:cubicBezTo>
                  <a:cubicBezTo>
                    <a:pt x="595" y="35"/>
                    <a:pt x="595" y="35"/>
                    <a:pt x="595" y="35"/>
                  </a:cubicBezTo>
                  <a:cubicBezTo>
                    <a:pt x="595" y="35"/>
                    <a:pt x="595" y="35"/>
                    <a:pt x="595" y="35"/>
                  </a:cubicBezTo>
                  <a:cubicBezTo>
                    <a:pt x="605" y="43"/>
                    <a:pt x="605" y="43"/>
                    <a:pt x="605" y="43"/>
                  </a:cubicBezTo>
                  <a:cubicBezTo>
                    <a:pt x="600" y="28"/>
                    <a:pt x="600" y="28"/>
                    <a:pt x="600" y="28"/>
                  </a:cubicBezTo>
                  <a:cubicBezTo>
                    <a:pt x="600" y="28"/>
                    <a:pt x="599" y="28"/>
                    <a:pt x="599" y="27"/>
                  </a:cubicBezTo>
                  <a:cubicBezTo>
                    <a:pt x="598" y="26"/>
                    <a:pt x="599" y="25"/>
                    <a:pt x="600" y="25"/>
                  </a:cubicBezTo>
                  <a:cubicBezTo>
                    <a:pt x="601" y="24"/>
                    <a:pt x="602" y="25"/>
                    <a:pt x="602" y="26"/>
                  </a:cubicBezTo>
                  <a:cubicBezTo>
                    <a:pt x="602" y="26"/>
                    <a:pt x="602" y="27"/>
                    <a:pt x="601" y="28"/>
                  </a:cubicBezTo>
                  <a:cubicBezTo>
                    <a:pt x="606" y="43"/>
                    <a:pt x="606" y="43"/>
                    <a:pt x="606" y="43"/>
                  </a:cubicBezTo>
                  <a:cubicBezTo>
                    <a:pt x="612" y="31"/>
                    <a:pt x="612" y="31"/>
                    <a:pt x="612" y="31"/>
                  </a:cubicBezTo>
                  <a:cubicBezTo>
                    <a:pt x="613" y="31"/>
                    <a:pt x="613" y="31"/>
                    <a:pt x="613" y="31"/>
                  </a:cubicBezTo>
                  <a:cubicBezTo>
                    <a:pt x="606" y="44"/>
                    <a:pt x="606" y="44"/>
                    <a:pt x="606" y="44"/>
                  </a:cubicBezTo>
                  <a:cubicBezTo>
                    <a:pt x="619" y="34"/>
                    <a:pt x="619" y="34"/>
                    <a:pt x="619" y="34"/>
                  </a:cubicBezTo>
                  <a:cubicBezTo>
                    <a:pt x="619" y="34"/>
                    <a:pt x="619" y="33"/>
                    <a:pt x="620" y="33"/>
                  </a:cubicBezTo>
                  <a:cubicBezTo>
                    <a:pt x="620" y="32"/>
                    <a:pt x="621" y="32"/>
                    <a:pt x="622" y="32"/>
                  </a:cubicBezTo>
                  <a:cubicBezTo>
                    <a:pt x="623" y="33"/>
                    <a:pt x="623" y="34"/>
                    <a:pt x="622" y="34"/>
                  </a:cubicBezTo>
                  <a:cubicBezTo>
                    <a:pt x="622" y="35"/>
                    <a:pt x="621" y="35"/>
                    <a:pt x="620" y="35"/>
                  </a:cubicBezTo>
                  <a:cubicBezTo>
                    <a:pt x="620" y="35"/>
                    <a:pt x="620" y="35"/>
                    <a:pt x="620" y="35"/>
                  </a:cubicBezTo>
                  <a:cubicBezTo>
                    <a:pt x="606" y="44"/>
                    <a:pt x="606" y="44"/>
                    <a:pt x="606" y="44"/>
                  </a:cubicBezTo>
                  <a:cubicBezTo>
                    <a:pt x="618" y="46"/>
                    <a:pt x="618" y="46"/>
                    <a:pt x="618" y="46"/>
                  </a:cubicBezTo>
                  <a:cubicBezTo>
                    <a:pt x="617" y="47"/>
                    <a:pt x="617" y="47"/>
                    <a:pt x="617" y="47"/>
                  </a:cubicBezTo>
                  <a:cubicBezTo>
                    <a:pt x="606" y="45"/>
                    <a:pt x="606" y="45"/>
                    <a:pt x="606" y="45"/>
                  </a:cubicBezTo>
                  <a:cubicBezTo>
                    <a:pt x="617" y="58"/>
                    <a:pt x="617" y="58"/>
                    <a:pt x="617" y="58"/>
                  </a:cubicBezTo>
                  <a:cubicBezTo>
                    <a:pt x="617" y="57"/>
                    <a:pt x="617" y="57"/>
                    <a:pt x="617" y="57"/>
                  </a:cubicBezTo>
                  <a:cubicBezTo>
                    <a:pt x="618" y="57"/>
                    <a:pt x="619" y="58"/>
                    <a:pt x="619" y="59"/>
                  </a:cubicBezTo>
                  <a:cubicBezTo>
                    <a:pt x="619" y="59"/>
                    <a:pt x="619" y="60"/>
                    <a:pt x="618" y="61"/>
                  </a:cubicBezTo>
                  <a:cubicBezTo>
                    <a:pt x="617" y="61"/>
                    <a:pt x="616" y="60"/>
                    <a:pt x="616" y="60"/>
                  </a:cubicBezTo>
                  <a:cubicBezTo>
                    <a:pt x="616" y="59"/>
                    <a:pt x="616" y="58"/>
                    <a:pt x="616" y="58"/>
                  </a:cubicBezTo>
                  <a:cubicBezTo>
                    <a:pt x="606" y="45"/>
                    <a:pt x="606" y="45"/>
                    <a:pt x="606" y="45"/>
                  </a:cubicBezTo>
                  <a:cubicBezTo>
                    <a:pt x="606" y="45"/>
                    <a:pt x="606" y="45"/>
                    <a:pt x="606" y="45"/>
                  </a:cubicBezTo>
                  <a:cubicBezTo>
                    <a:pt x="610" y="58"/>
                    <a:pt x="610" y="58"/>
                    <a:pt x="610" y="58"/>
                  </a:cubicBezTo>
                  <a:cubicBezTo>
                    <a:pt x="610" y="59"/>
                    <a:pt x="610" y="59"/>
                    <a:pt x="610" y="59"/>
                  </a:cubicBezTo>
                  <a:cubicBezTo>
                    <a:pt x="605" y="46"/>
                    <a:pt x="605" y="46"/>
                    <a:pt x="605" y="46"/>
                  </a:cubicBezTo>
                  <a:cubicBezTo>
                    <a:pt x="597" y="60"/>
                    <a:pt x="597" y="60"/>
                    <a:pt x="597" y="60"/>
                  </a:cubicBezTo>
                  <a:cubicBezTo>
                    <a:pt x="597" y="60"/>
                    <a:pt x="597" y="61"/>
                    <a:pt x="597" y="62"/>
                  </a:cubicBezTo>
                  <a:close/>
                  <a:moveTo>
                    <a:pt x="1795" y="730"/>
                  </a:moveTo>
                  <a:cubicBezTo>
                    <a:pt x="1796" y="728"/>
                    <a:pt x="1799" y="727"/>
                    <a:pt x="1799" y="727"/>
                  </a:cubicBezTo>
                  <a:cubicBezTo>
                    <a:pt x="1799" y="727"/>
                    <a:pt x="1798" y="729"/>
                    <a:pt x="1796" y="731"/>
                  </a:cubicBezTo>
                  <a:cubicBezTo>
                    <a:pt x="1794" y="733"/>
                    <a:pt x="1792" y="734"/>
                    <a:pt x="1792" y="734"/>
                  </a:cubicBezTo>
                  <a:cubicBezTo>
                    <a:pt x="1792" y="733"/>
                    <a:pt x="1793" y="732"/>
                    <a:pt x="1795" y="730"/>
                  </a:cubicBezTo>
                  <a:close/>
                  <a:moveTo>
                    <a:pt x="1799" y="742"/>
                  </a:moveTo>
                  <a:cubicBezTo>
                    <a:pt x="1799" y="742"/>
                    <a:pt x="1797" y="741"/>
                    <a:pt x="1795" y="740"/>
                  </a:cubicBezTo>
                  <a:cubicBezTo>
                    <a:pt x="1793" y="738"/>
                    <a:pt x="1792" y="737"/>
                    <a:pt x="1792" y="736"/>
                  </a:cubicBezTo>
                  <a:cubicBezTo>
                    <a:pt x="1792" y="736"/>
                    <a:pt x="1794" y="737"/>
                    <a:pt x="1796" y="738"/>
                  </a:cubicBezTo>
                  <a:cubicBezTo>
                    <a:pt x="1798" y="740"/>
                    <a:pt x="1799" y="742"/>
                    <a:pt x="1799" y="742"/>
                  </a:cubicBezTo>
                  <a:close/>
                  <a:moveTo>
                    <a:pt x="1979" y="1367"/>
                  </a:moveTo>
                  <a:cubicBezTo>
                    <a:pt x="1978" y="1361"/>
                    <a:pt x="1972" y="1357"/>
                    <a:pt x="1966" y="1359"/>
                  </a:cubicBezTo>
                  <a:cubicBezTo>
                    <a:pt x="1966" y="1359"/>
                    <a:pt x="1966" y="1359"/>
                    <a:pt x="1965" y="1359"/>
                  </a:cubicBezTo>
                  <a:cubicBezTo>
                    <a:pt x="1966" y="1358"/>
                    <a:pt x="1966" y="1356"/>
                    <a:pt x="1965" y="1354"/>
                  </a:cubicBezTo>
                  <a:cubicBezTo>
                    <a:pt x="1963" y="1348"/>
                    <a:pt x="1958" y="1345"/>
                    <a:pt x="1952" y="1346"/>
                  </a:cubicBezTo>
                  <a:cubicBezTo>
                    <a:pt x="1948" y="1348"/>
                    <a:pt x="1945" y="1352"/>
                    <a:pt x="1945" y="1357"/>
                  </a:cubicBezTo>
                  <a:cubicBezTo>
                    <a:pt x="1942" y="1355"/>
                    <a:pt x="1939" y="1354"/>
                    <a:pt x="1936" y="1355"/>
                  </a:cubicBezTo>
                  <a:cubicBezTo>
                    <a:pt x="1932" y="1356"/>
                    <a:pt x="1930" y="1359"/>
                    <a:pt x="1929" y="1363"/>
                  </a:cubicBezTo>
                  <a:cubicBezTo>
                    <a:pt x="1928" y="1362"/>
                    <a:pt x="1927" y="1360"/>
                    <a:pt x="1925" y="1359"/>
                  </a:cubicBezTo>
                  <a:cubicBezTo>
                    <a:pt x="1923" y="1356"/>
                    <a:pt x="1920" y="1353"/>
                    <a:pt x="1917" y="1350"/>
                  </a:cubicBezTo>
                  <a:cubicBezTo>
                    <a:pt x="1911" y="1344"/>
                    <a:pt x="1905" y="1339"/>
                    <a:pt x="1898" y="1334"/>
                  </a:cubicBezTo>
                  <a:cubicBezTo>
                    <a:pt x="1879" y="1320"/>
                    <a:pt x="1879" y="1320"/>
                    <a:pt x="1879" y="1320"/>
                  </a:cubicBezTo>
                  <a:cubicBezTo>
                    <a:pt x="1878" y="1320"/>
                    <a:pt x="1878" y="1319"/>
                    <a:pt x="1877" y="1319"/>
                  </a:cubicBezTo>
                  <a:cubicBezTo>
                    <a:pt x="1877" y="1318"/>
                    <a:pt x="1877" y="1318"/>
                    <a:pt x="1877" y="1318"/>
                  </a:cubicBezTo>
                  <a:cubicBezTo>
                    <a:pt x="1877" y="1318"/>
                    <a:pt x="1877" y="1318"/>
                    <a:pt x="1877" y="1318"/>
                  </a:cubicBezTo>
                  <a:cubicBezTo>
                    <a:pt x="1877" y="1318"/>
                    <a:pt x="1877" y="1318"/>
                    <a:pt x="1877" y="1318"/>
                  </a:cubicBezTo>
                  <a:cubicBezTo>
                    <a:pt x="1874" y="1316"/>
                    <a:pt x="1872" y="1315"/>
                    <a:pt x="1869" y="1313"/>
                  </a:cubicBezTo>
                  <a:cubicBezTo>
                    <a:pt x="1866" y="1310"/>
                    <a:pt x="1863" y="1308"/>
                    <a:pt x="1860" y="1305"/>
                  </a:cubicBezTo>
                  <a:cubicBezTo>
                    <a:pt x="1857" y="1303"/>
                    <a:pt x="1854" y="1300"/>
                    <a:pt x="1852" y="1297"/>
                  </a:cubicBezTo>
                  <a:cubicBezTo>
                    <a:pt x="1850" y="1295"/>
                    <a:pt x="1850" y="1295"/>
                    <a:pt x="1850" y="1295"/>
                  </a:cubicBezTo>
                  <a:cubicBezTo>
                    <a:pt x="1848" y="1293"/>
                    <a:pt x="1848" y="1293"/>
                    <a:pt x="1848" y="1293"/>
                  </a:cubicBezTo>
                  <a:cubicBezTo>
                    <a:pt x="1844" y="1288"/>
                    <a:pt x="1844" y="1288"/>
                    <a:pt x="1844" y="1288"/>
                  </a:cubicBezTo>
                  <a:cubicBezTo>
                    <a:pt x="1841" y="1285"/>
                    <a:pt x="1838" y="1282"/>
                    <a:pt x="1834" y="1279"/>
                  </a:cubicBezTo>
                  <a:cubicBezTo>
                    <a:pt x="1831" y="1277"/>
                    <a:pt x="1827" y="1274"/>
                    <a:pt x="1824" y="1273"/>
                  </a:cubicBezTo>
                  <a:cubicBezTo>
                    <a:pt x="1820" y="1271"/>
                    <a:pt x="1816" y="1269"/>
                    <a:pt x="1813" y="1268"/>
                  </a:cubicBezTo>
                  <a:cubicBezTo>
                    <a:pt x="1804" y="1264"/>
                    <a:pt x="1804" y="1264"/>
                    <a:pt x="1804" y="1264"/>
                  </a:cubicBezTo>
                  <a:cubicBezTo>
                    <a:pt x="1804" y="1264"/>
                    <a:pt x="1803" y="1263"/>
                    <a:pt x="1802" y="1263"/>
                  </a:cubicBezTo>
                  <a:cubicBezTo>
                    <a:pt x="1801" y="1262"/>
                    <a:pt x="1800" y="1261"/>
                    <a:pt x="1799" y="1261"/>
                  </a:cubicBezTo>
                  <a:cubicBezTo>
                    <a:pt x="1797" y="1260"/>
                    <a:pt x="1797" y="1260"/>
                    <a:pt x="1797" y="1260"/>
                  </a:cubicBezTo>
                  <a:cubicBezTo>
                    <a:pt x="1797" y="1259"/>
                    <a:pt x="1797" y="1259"/>
                    <a:pt x="1797" y="1259"/>
                  </a:cubicBezTo>
                  <a:cubicBezTo>
                    <a:pt x="1797" y="1259"/>
                    <a:pt x="1797" y="1259"/>
                    <a:pt x="1797" y="1259"/>
                  </a:cubicBezTo>
                  <a:cubicBezTo>
                    <a:pt x="1796" y="1259"/>
                    <a:pt x="1796" y="1259"/>
                    <a:pt x="1796" y="1259"/>
                  </a:cubicBezTo>
                  <a:cubicBezTo>
                    <a:pt x="1796" y="1259"/>
                    <a:pt x="1796" y="1259"/>
                    <a:pt x="1796" y="1259"/>
                  </a:cubicBezTo>
                  <a:cubicBezTo>
                    <a:pt x="1796" y="1259"/>
                    <a:pt x="1796" y="1259"/>
                    <a:pt x="1797" y="1259"/>
                  </a:cubicBezTo>
                  <a:cubicBezTo>
                    <a:pt x="1797" y="1259"/>
                    <a:pt x="1797" y="1259"/>
                    <a:pt x="1797" y="1259"/>
                  </a:cubicBezTo>
                  <a:cubicBezTo>
                    <a:pt x="1797" y="1259"/>
                    <a:pt x="1797" y="1259"/>
                    <a:pt x="1797" y="1259"/>
                  </a:cubicBezTo>
                  <a:cubicBezTo>
                    <a:pt x="1796" y="1259"/>
                    <a:pt x="1796" y="1259"/>
                    <a:pt x="1796" y="1259"/>
                  </a:cubicBezTo>
                  <a:cubicBezTo>
                    <a:pt x="1794" y="1257"/>
                    <a:pt x="1792" y="1255"/>
                    <a:pt x="1790" y="1254"/>
                  </a:cubicBezTo>
                  <a:cubicBezTo>
                    <a:pt x="1790" y="1253"/>
                    <a:pt x="1790" y="1253"/>
                    <a:pt x="1790" y="1253"/>
                  </a:cubicBezTo>
                  <a:cubicBezTo>
                    <a:pt x="1793" y="1255"/>
                    <a:pt x="1796" y="1255"/>
                    <a:pt x="1798" y="1253"/>
                  </a:cubicBezTo>
                  <a:cubicBezTo>
                    <a:pt x="1799" y="1251"/>
                    <a:pt x="1800" y="1249"/>
                    <a:pt x="1800" y="1248"/>
                  </a:cubicBezTo>
                  <a:cubicBezTo>
                    <a:pt x="1802" y="1250"/>
                    <a:pt x="1806" y="1250"/>
                    <a:pt x="1808" y="1248"/>
                  </a:cubicBezTo>
                  <a:cubicBezTo>
                    <a:pt x="1811" y="1246"/>
                    <a:pt x="1811" y="1241"/>
                    <a:pt x="1808" y="1239"/>
                  </a:cubicBezTo>
                  <a:cubicBezTo>
                    <a:pt x="1808" y="1238"/>
                    <a:pt x="1807" y="1238"/>
                    <a:pt x="1806" y="1237"/>
                  </a:cubicBezTo>
                  <a:cubicBezTo>
                    <a:pt x="1806" y="1237"/>
                    <a:pt x="1807" y="1237"/>
                    <a:pt x="1807" y="1237"/>
                  </a:cubicBezTo>
                  <a:cubicBezTo>
                    <a:pt x="1809" y="1235"/>
                    <a:pt x="1809" y="1230"/>
                    <a:pt x="1807" y="1228"/>
                  </a:cubicBezTo>
                  <a:cubicBezTo>
                    <a:pt x="1804" y="1225"/>
                    <a:pt x="1800" y="1225"/>
                    <a:pt x="1798" y="1227"/>
                  </a:cubicBezTo>
                  <a:cubicBezTo>
                    <a:pt x="1797" y="1227"/>
                    <a:pt x="1797" y="1227"/>
                    <a:pt x="1797" y="1228"/>
                  </a:cubicBezTo>
                  <a:cubicBezTo>
                    <a:pt x="1797" y="1227"/>
                    <a:pt x="1796" y="1226"/>
                    <a:pt x="1795" y="1225"/>
                  </a:cubicBezTo>
                  <a:cubicBezTo>
                    <a:pt x="1793" y="1222"/>
                    <a:pt x="1789" y="1222"/>
                    <a:pt x="1786" y="1224"/>
                  </a:cubicBezTo>
                  <a:cubicBezTo>
                    <a:pt x="1784" y="1226"/>
                    <a:pt x="1784" y="1229"/>
                    <a:pt x="1785" y="1232"/>
                  </a:cubicBezTo>
                  <a:cubicBezTo>
                    <a:pt x="1783" y="1231"/>
                    <a:pt x="1781" y="1232"/>
                    <a:pt x="1780" y="1233"/>
                  </a:cubicBezTo>
                  <a:cubicBezTo>
                    <a:pt x="1779" y="1234"/>
                    <a:pt x="1778" y="1235"/>
                    <a:pt x="1778" y="1237"/>
                  </a:cubicBezTo>
                  <a:cubicBezTo>
                    <a:pt x="1777" y="1234"/>
                    <a:pt x="1775" y="1231"/>
                    <a:pt x="1774" y="1229"/>
                  </a:cubicBezTo>
                  <a:cubicBezTo>
                    <a:pt x="1772" y="1225"/>
                    <a:pt x="1772" y="1225"/>
                    <a:pt x="1772" y="1225"/>
                  </a:cubicBezTo>
                  <a:cubicBezTo>
                    <a:pt x="1770" y="1222"/>
                    <a:pt x="1770" y="1222"/>
                    <a:pt x="1770" y="1222"/>
                  </a:cubicBezTo>
                  <a:cubicBezTo>
                    <a:pt x="1773" y="1212"/>
                    <a:pt x="1775" y="1202"/>
                    <a:pt x="1779" y="1193"/>
                  </a:cubicBezTo>
                  <a:cubicBezTo>
                    <a:pt x="1785" y="1180"/>
                    <a:pt x="1792" y="1168"/>
                    <a:pt x="1802" y="1158"/>
                  </a:cubicBezTo>
                  <a:cubicBezTo>
                    <a:pt x="1804" y="1155"/>
                    <a:pt x="1807" y="1152"/>
                    <a:pt x="1809" y="1149"/>
                  </a:cubicBezTo>
                  <a:cubicBezTo>
                    <a:pt x="1811" y="1145"/>
                    <a:pt x="1812" y="1142"/>
                    <a:pt x="1814" y="1139"/>
                  </a:cubicBezTo>
                  <a:cubicBezTo>
                    <a:pt x="1817" y="1132"/>
                    <a:pt x="1820" y="1125"/>
                    <a:pt x="1820" y="1116"/>
                  </a:cubicBezTo>
                  <a:cubicBezTo>
                    <a:pt x="1820" y="1115"/>
                    <a:pt x="1820" y="1115"/>
                    <a:pt x="1820" y="1115"/>
                  </a:cubicBezTo>
                  <a:cubicBezTo>
                    <a:pt x="1820" y="1115"/>
                    <a:pt x="1820" y="1115"/>
                    <a:pt x="1820" y="1115"/>
                  </a:cubicBezTo>
                  <a:cubicBezTo>
                    <a:pt x="1819" y="1114"/>
                    <a:pt x="1820" y="1115"/>
                    <a:pt x="1819" y="1114"/>
                  </a:cubicBezTo>
                  <a:cubicBezTo>
                    <a:pt x="1819" y="1114"/>
                    <a:pt x="1819" y="1114"/>
                    <a:pt x="1819" y="1114"/>
                  </a:cubicBezTo>
                  <a:cubicBezTo>
                    <a:pt x="1819" y="1112"/>
                    <a:pt x="1819" y="1112"/>
                    <a:pt x="1819" y="1112"/>
                  </a:cubicBezTo>
                  <a:cubicBezTo>
                    <a:pt x="1819" y="1111"/>
                    <a:pt x="1819" y="1111"/>
                    <a:pt x="1819" y="1111"/>
                  </a:cubicBezTo>
                  <a:cubicBezTo>
                    <a:pt x="1819" y="1111"/>
                    <a:pt x="1819" y="1111"/>
                    <a:pt x="1819" y="1111"/>
                  </a:cubicBezTo>
                  <a:cubicBezTo>
                    <a:pt x="1819" y="1111"/>
                    <a:pt x="1819" y="1111"/>
                    <a:pt x="1818" y="1110"/>
                  </a:cubicBezTo>
                  <a:cubicBezTo>
                    <a:pt x="1818" y="1110"/>
                    <a:pt x="1818" y="1110"/>
                    <a:pt x="1818" y="1110"/>
                  </a:cubicBezTo>
                  <a:cubicBezTo>
                    <a:pt x="1818" y="1109"/>
                    <a:pt x="1818" y="1109"/>
                    <a:pt x="1818" y="1109"/>
                  </a:cubicBezTo>
                  <a:cubicBezTo>
                    <a:pt x="1817" y="1107"/>
                    <a:pt x="1816" y="1106"/>
                    <a:pt x="1815" y="1104"/>
                  </a:cubicBezTo>
                  <a:cubicBezTo>
                    <a:pt x="1810" y="1095"/>
                    <a:pt x="1810" y="1095"/>
                    <a:pt x="1810" y="1095"/>
                  </a:cubicBezTo>
                  <a:cubicBezTo>
                    <a:pt x="1809" y="1091"/>
                    <a:pt x="1807" y="1088"/>
                    <a:pt x="1806" y="1086"/>
                  </a:cubicBezTo>
                  <a:cubicBezTo>
                    <a:pt x="1805" y="1083"/>
                    <a:pt x="1805" y="1080"/>
                    <a:pt x="1805" y="1077"/>
                  </a:cubicBezTo>
                  <a:cubicBezTo>
                    <a:pt x="1806" y="1074"/>
                    <a:pt x="1806" y="1071"/>
                    <a:pt x="1807" y="1069"/>
                  </a:cubicBezTo>
                  <a:cubicBezTo>
                    <a:pt x="1809" y="1070"/>
                    <a:pt x="1812" y="1072"/>
                    <a:pt x="1815" y="1072"/>
                  </a:cubicBezTo>
                  <a:cubicBezTo>
                    <a:pt x="1830" y="1077"/>
                    <a:pt x="1845" y="1070"/>
                    <a:pt x="1850" y="1056"/>
                  </a:cubicBezTo>
                  <a:cubicBezTo>
                    <a:pt x="1852" y="1048"/>
                    <a:pt x="1851" y="1040"/>
                    <a:pt x="1846" y="1034"/>
                  </a:cubicBezTo>
                  <a:cubicBezTo>
                    <a:pt x="1860" y="1037"/>
                    <a:pt x="1874" y="1030"/>
                    <a:pt x="1879" y="1017"/>
                  </a:cubicBezTo>
                  <a:cubicBezTo>
                    <a:pt x="1883" y="1003"/>
                    <a:pt x="1875" y="988"/>
                    <a:pt x="1860" y="983"/>
                  </a:cubicBezTo>
                  <a:cubicBezTo>
                    <a:pt x="1856" y="982"/>
                    <a:pt x="1853" y="982"/>
                    <a:pt x="1849" y="982"/>
                  </a:cubicBezTo>
                  <a:cubicBezTo>
                    <a:pt x="1849" y="981"/>
                    <a:pt x="1850" y="981"/>
                    <a:pt x="1850" y="980"/>
                  </a:cubicBezTo>
                  <a:cubicBezTo>
                    <a:pt x="1854" y="966"/>
                    <a:pt x="1846" y="951"/>
                    <a:pt x="1831" y="946"/>
                  </a:cubicBezTo>
                  <a:cubicBezTo>
                    <a:pt x="1823" y="944"/>
                    <a:pt x="1814" y="945"/>
                    <a:pt x="1807" y="949"/>
                  </a:cubicBezTo>
                  <a:cubicBezTo>
                    <a:pt x="1807" y="947"/>
                    <a:pt x="1807" y="945"/>
                    <a:pt x="1807" y="943"/>
                  </a:cubicBezTo>
                  <a:cubicBezTo>
                    <a:pt x="1808" y="941"/>
                    <a:pt x="1808" y="939"/>
                    <a:pt x="1808" y="937"/>
                  </a:cubicBezTo>
                  <a:cubicBezTo>
                    <a:pt x="1808" y="936"/>
                    <a:pt x="1808" y="935"/>
                    <a:pt x="1807" y="934"/>
                  </a:cubicBezTo>
                  <a:cubicBezTo>
                    <a:pt x="1807" y="932"/>
                    <a:pt x="1807" y="930"/>
                    <a:pt x="1807" y="927"/>
                  </a:cubicBezTo>
                  <a:cubicBezTo>
                    <a:pt x="1810" y="925"/>
                    <a:pt x="1812" y="921"/>
                    <a:pt x="1811" y="918"/>
                  </a:cubicBezTo>
                  <a:cubicBezTo>
                    <a:pt x="1811" y="914"/>
                    <a:pt x="1809" y="912"/>
                    <a:pt x="1806" y="910"/>
                  </a:cubicBezTo>
                  <a:cubicBezTo>
                    <a:pt x="1806" y="909"/>
                    <a:pt x="1806" y="907"/>
                    <a:pt x="1806" y="906"/>
                  </a:cubicBezTo>
                  <a:cubicBezTo>
                    <a:pt x="1805" y="895"/>
                    <a:pt x="1804" y="884"/>
                    <a:pt x="1803" y="871"/>
                  </a:cubicBezTo>
                  <a:cubicBezTo>
                    <a:pt x="1802" y="859"/>
                    <a:pt x="1800" y="845"/>
                    <a:pt x="1798" y="831"/>
                  </a:cubicBezTo>
                  <a:cubicBezTo>
                    <a:pt x="1797" y="823"/>
                    <a:pt x="1796" y="816"/>
                    <a:pt x="1794" y="808"/>
                  </a:cubicBezTo>
                  <a:cubicBezTo>
                    <a:pt x="1793" y="801"/>
                    <a:pt x="1792" y="793"/>
                    <a:pt x="1790" y="785"/>
                  </a:cubicBezTo>
                  <a:cubicBezTo>
                    <a:pt x="1788" y="777"/>
                    <a:pt x="1786" y="769"/>
                    <a:pt x="1784" y="760"/>
                  </a:cubicBezTo>
                  <a:cubicBezTo>
                    <a:pt x="1784" y="757"/>
                    <a:pt x="1783" y="755"/>
                    <a:pt x="1782" y="752"/>
                  </a:cubicBezTo>
                  <a:cubicBezTo>
                    <a:pt x="1785" y="752"/>
                    <a:pt x="1789" y="750"/>
                    <a:pt x="1792" y="747"/>
                  </a:cubicBezTo>
                  <a:cubicBezTo>
                    <a:pt x="1796" y="752"/>
                    <a:pt x="1805" y="751"/>
                    <a:pt x="1805" y="751"/>
                  </a:cubicBezTo>
                  <a:cubicBezTo>
                    <a:pt x="1805" y="748"/>
                    <a:pt x="1803" y="745"/>
                    <a:pt x="1803" y="745"/>
                  </a:cubicBezTo>
                  <a:cubicBezTo>
                    <a:pt x="1806" y="745"/>
                    <a:pt x="1808" y="744"/>
                    <a:pt x="1808" y="744"/>
                  </a:cubicBezTo>
                  <a:cubicBezTo>
                    <a:pt x="1807" y="738"/>
                    <a:pt x="1801" y="735"/>
                    <a:pt x="1799" y="734"/>
                  </a:cubicBezTo>
                  <a:cubicBezTo>
                    <a:pt x="1801" y="733"/>
                    <a:pt x="1806" y="730"/>
                    <a:pt x="1807" y="723"/>
                  </a:cubicBezTo>
                  <a:cubicBezTo>
                    <a:pt x="1807" y="723"/>
                    <a:pt x="1804" y="722"/>
                    <a:pt x="1802" y="722"/>
                  </a:cubicBezTo>
                  <a:cubicBezTo>
                    <a:pt x="1802" y="722"/>
                    <a:pt x="1803" y="719"/>
                    <a:pt x="1802" y="717"/>
                  </a:cubicBezTo>
                  <a:cubicBezTo>
                    <a:pt x="1802" y="717"/>
                    <a:pt x="1794" y="717"/>
                    <a:pt x="1790" y="722"/>
                  </a:cubicBezTo>
                  <a:cubicBezTo>
                    <a:pt x="1786" y="717"/>
                    <a:pt x="1777" y="718"/>
                    <a:pt x="1777" y="718"/>
                  </a:cubicBezTo>
                  <a:cubicBezTo>
                    <a:pt x="1777" y="721"/>
                    <a:pt x="1778" y="724"/>
                    <a:pt x="1778" y="724"/>
                  </a:cubicBezTo>
                  <a:cubicBezTo>
                    <a:pt x="1777" y="724"/>
                    <a:pt x="1776" y="725"/>
                    <a:pt x="1775" y="725"/>
                  </a:cubicBezTo>
                  <a:cubicBezTo>
                    <a:pt x="1771" y="711"/>
                    <a:pt x="1766" y="696"/>
                    <a:pt x="1761" y="681"/>
                  </a:cubicBezTo>
                  <a:cubicBezTo>
                    <a:pt x="1757" y="672"/>
                    <a:pt x="1754" y="663"/>
                    <a:pt x="1750" y="654"/>
                  </a:cubicBezTo>
                  <a:cubicBezTo>
                    <a:pt x="1747" y="644"/>
                    <a:pt x="1742" y="635"/>
                    <a:pt x="1738" y="626"/>
                  </a:cubicBezTo>
                  <a:cubicBezTo>
                    <a:pt x="1722" y="588"/>
                    <a:pt x="1701" y="549"/>
                    <a:pt x="1677" y="511"/>
                  </a:cubicBezTo>
                  <a:cubicBezTo>
                    <a:pt x="1652" y="474"/>
                    <a:pt x="1624" y="436"/>
                    <a:pt x="1591" y="402"/>
                  </a:cubicBezTo>
                  <a:cubicBezTo>
                    <a:pt x="1559" y="367"/>
                    <a:pt x="1524" y="334"/>
                    <a:pt x="1485" y="305"/>
                  </a:cubicBezTo>
                  <a:cubicBezTo>
                    <a:pt x="1447" y="276"/>
                    <a:pt x="1406" y="250"/>
                    <a:pt x="1364" y="228"/>
                  </a:cubicBezTo>
                  <a:cubicBezTo>
                    <a:pt x="1322" y="206"/>
                    <a:pt x="1279" y="189"/>
                    <a:pt x="1236" y="175"/>
                  </a:cubicBezTo>
                  <a:cubicBezTo>
                    <a:pt x="1193" y="161"/>
                    <a:pt x="1150" y="152"/>
                    <a:pt x="1110" y="146"/>
                  </a:cubicBezTo>
                  <a:cubicBezTo>
                    <a:pt x="1099" y="144"/>
                    <a:pt x="1089" y="143"/>
                    <a:pt x="1079" y="142"/>
                  </a:cubicBezTo>
                  <a:cubicBezTo>
                    <a:pt x="1069" y="141"/>
                    <a:pt x="1060" y="139"/>
                    <a:pt x="1050" y="139"/>
                  </a:cubicBezTo>
                  <a:cubicBezTo>
                    <a:pt x="1040" y="139"/>
                    <a:pt x="1031" y="138"/>
                    <a:pt x="1021" y="137"/>
                  </a:cubicBezTo>
                  <a:cubicBezTo>
                    <a:pt x="1012" y="137"/>
                    <a:pt x="1003" y="137"/>
                    <a:pt x="994" y="137"/>
                  </a:cubicBezTo>
                  <a:cubicBezTo>
                    <a:pt x="958" y="136"/>
                    <a:pt x="925" y="139"/>
                    <a:pt x="896" y="142"/>
                  </a:cubicBezTo>
                  <a:cubicBezTo>
                    <a:pt x="867" y="146"/>
                    <a:pt x="842" y="150"/>
                    <a:pt x="822" y="154"/>
                  </a:cubicBezTo>
                  <a:cubicBezTo>
                    <a:pt x="801" y="159"/>
                    <a:pt x="785" y="163"/>
                    <a:pt x="774" y="166"/>
                  </a:cubicBezTo>
                  <a:cubicBezTo>
                    <a:pt x="770" y="167"/>
                    <a:pt x="767" y="168"/>
                    <a:pt x="764" y="169"/>
                  </a:cubicBezTo>
                  <a:cubicBezTo>
                    <a:pt x="763" y="169"/>
                    <a:pt x="761" y="169"/>
                    <a:pt x="759" y="168"/>
                  </a:cubicBezTo>
                  <a:cubicBezTo>
                    <a:pt x="743" y="166"/>
                    <a:pt x="743" y="166"/>
                    <a:pt x="743" y="166"/>
                  </a:cubicBezTo>
                  <a:cubicBezTo>
                    <a:pt x="740" y="166"/>
                    <a:pt x="737" y="165"/>
                    <a:pt x="734" y="165"/>
                  </a:cubicBezTo>
                  <a:cubicBezTo>
                    <a:pt x="730" y="165"/>
                    <a:pt x="730" y="165"/>
                    <a:pt x="730" y="165"/>
                  </a:cubicBezTo>
                  <a:cubicBezTo>
                    <a:pt x="729" y="165"/>
                    <a:pt x="727" y="165"/>
                    <a:pt x="726" y="165"/>
                  </a:cubicBezTo>
                  <a:cubicBezTo>
                    <a:pt x="725" y="166"/>
                    <a:pt x="723" y="166"/>
                    <a:pt x="722" y="166"/>
                  </a:cubicBezTo>
                  <a:cubicBezTo>
                    <a:pt x="722" y="165"/>
                    <a:pt x="723" y="165"/>
                    <a:pt x="724" y="164"/>
                  </a:cubicBezTo>
                  <a:cubicBezTo>
                    <a:pt x="726" y="163"/>
                    <a:pt x="728" y="162"/>
                    <a:pt x="730" y="161"/>
                  </a:cubicBezTo>
                  <a:cubicBezTo>
                    <a:pt x="731" y="159"/>
                    <a:pt x="733" y="158"/>
                    <a:pt x="735" y="156"/>
                  </a:cubicBezTo>
                  <a:cubicBezTo>
                    <a:pt x="739" y="154"/>
                    <a:pt x="742" y="151"/>
                    <a:pt x="745" y="147"/>
                  </a:cubicBezTo>
                  <a:cubicBezTo>
                    <a:pt x="748" y="144"/>
                    <a:pt x="751" y="140"/>
                    <a:pt x="753" y="136"/>
                  </a:cubicBezTo>
                  <a:cubicBezTo>
                    <a:pt x="756" y="132"/>
                    <a:pt x="757" y="128"/>
                    <a:pt x="759" y="123"/>
                  </a:cubicBezTo>
                  <a:cubicBezTo>
                    <a:pt x="760" y="119"/>
                    <a:pt x="761" y="115"/>
                    <a:pt x="762" y="111"/>
                  </a:cubicBezTo>
                  <a:cubicBezTo>
                    <a:pt x="763" y="107"/>
                    <a:pt x="765" y="103"/>
                    <a:pt x="766" y="99"/>
                  </a:cubicBezTo>
                  <a:cubicBezTo>
                    <a:pt x="768" y="95"/>
                    <a:pt x="770" y="91"/>
                    <a:pt x="772" y="87"/>
                  </a:cubicBezTo>
                  <a:cubicBezTo>
                    <a:pt x="778" y="76"/>
                    <a:pt x="778" y="76"/>
                    <a:pt x="778" y="76"/>
                  </a:cubicBezTo>
                  <a:cubicBezTo>
                    <a:pt x="782" y="68"/>
                    <a:pt x="786" y="60"/>
                    <a:pt x="788" y="51"/>
                  </a:cubicBezTo>
                  <a:cubicBezTo>
                    <a:pt x="790" y="47"/>
                    <a:pt x="791" y="43"/>
                    <a:pt x="791" y="38"/>
                  </a:cubicBezTo>
                  <a:cubicBezTo>
                    <a:pt x="792" y="34"/>
                    <a:pt x="792" y="29"/>
                    <a:pt x="791" y="24"/>
                  </a:cubicBezTo>
                  <a:cubicBezTo>
                    <a:pt x="791" y="20"/>
                    <a:pt x="790" y="15"/>
                    <a:pt x="788" y="11"/>
                  </a:cubicBezTo>
                  <a:cubicBezTo>
                    <a:pt x="787" y="9"/>
                    <a:pt x="785" y="7"/>
                    <a:pt x="784" y="5"/>
                  </a:cubicBezTo>
                  <a:cubicBezTo>
                    <a:pt x="783" y="4"/>
                    <a:pt x="783" y="4"/>
                    <a:pt x="783" y="4"/>
                  </a:cubicBezTo>
                  <a:cubicBezTo>
                    <a:pt x="783" y="4"/>
                    <a:pt x="783" y="4"/>
                    <a:pt x="783" y="4"/>
                  </a:cubicBezTo>
                  <a:cubicBezTo>
                    <a:pt x="783" y="4"/>
                    <a:pt x="783" y="4"/>
                    <a:pt x="783" y="4"/>
                  </a:cubicBezTo>
                  <a:cubicBezTo>
                    <a:pt x="782" y="2"/>
                    <a:pt x="782" y="2"/>
                    <a:pt x="782" y="2"/>
                  </a:cubicBezTo>
                  <a:cubicBezTo>
                    <a:pt x="782" y="2"/>
                    <a:pt x="782" y="2"/>
                    <a:pt x="782" y="2"/>
                  </a:cubicBezTo>
                  <a:cubicBezTo>
                    <a:pt x="781" y="1"/>
                    <a:pt x="781" y="1"/>
                    <a:pt x="781" y="1"/>
                  </a:cubicBezTo>
                  <a:cubicBezTo>
                    <a:pt x="780" y="0"/>
                    <a:pt x="780" y="0"/>
                    <a:pt x="780" y="0"/>
                  </a:cubicBezTo>
                  <a:cubicBezTo>
                    <a:pt x="780" y="0"/>
                    <a:pt x="780" y="0"/>
                    <a:pt x="780" y="0"/>
                  </a:cubicBezTo>
                  <a:cubicBezTo>
                    <a:pt x="777" y="3"/>
                    <a:pt x="777" y="3"/>
                    <a:pt x="777" y="3"/>
                  </a:cubicBezTo>
                  <a:cubicBezTo>
                    <a:pt x="777" y="3"/>
                    <a:pt x="777" y="3"/>
                    <a:pt x="777" y="3"/>
                  </a:cubicBezTo>
                  <a:cubicBezTo>
                    <a:pt x="778" y="4"/>
                    <a:pt x="778" y="4"/>
                    <a:pt x="778" y="4"/>
                  </a:cubicBezTo>
                  <a:cubicBezTo>
                    <a:pt x="778" y="5"/>
                    <a:pt x="778" y="5"/>
                    <a:pt x="778" y="5"/>
                  </a:cubicBezTo>
                  <a:cubicBezTo>
                    <a:pt x="779" y="5"/>
                    <a:pt x="779" y="5"/>
                    <a:pt x="779" y="5"/>
                  </a:cubicBezTo>
                  <a:cubicBezTo>
                    <a:pt x="780" y="6"/>
                    <a:pt x="780" y="6"/>
                    <a:pt x="780" y="6"/>
                  </a:cubicBezTo>
                  <a:cubicBezTo>
                    <a:pt x="780" y="7"/>
                    <a:pt x="780" y="7"/>
                    <a:pt x="780" y="7"/>
                  </a:cubicBezTo>
                  <a:cubicBezTo>
                    <a:pt x="780" y="7"/>
                    <a:pt x="780" y="7"/>
                    <a:pt x="780" y="7"/>
                  </a:cubicBezTo>
                  <a:cubicBezTo>
                    <a:pt x="780" y="7"/>
                    <a:pt x="780" y="7"/>
                    <a:pt x="780" y="7"/>
                  </a:cubicBezTo>
                  <a:cubicBezTo>
                    <a:pt x="781" y="8"/>
                    <a:pt x="781" y="8"/>
                    <a:pt x="781" y="8"/>
                  </a:cubicBezTo>
                  <a:cubicBezTo>
                    <a:pt x="782" y="9"/>
                    <a:pt x="783" y="11"/>
                    <a:pt x="784" y="13"/>
                  </a:cubicBezTo>
                  <a:cubicBezTo>
                    <a:pt x="785" y="17"/>
                    <a:pt x="786" y="21"/>
                    <a:pt x="786" y="25"/>
                  </a:cubicBezTo>
                  <a:cubicBezTo>
                    <a:pt x="787" y="29"/>
                    <a:pt x="787" y="33"/>
                    <a:pt x="786" y="37"/>
                  </a:cubicBezTo>
                  <a:cubicBezTo>
                    <a:pt x="786" y="42"/>
                    <a:pt x="785" y="46"/>
                    <a:pt x="784" y="50"/>
                  </a:cubicBezTo>
                  <a:cubicBezTo>
                    <a:pt x="778" y="66"/>
                    <a:pt x="768" y="80"/>
                    <a:pt x="761" y="96"/>
                  </a:cubicBezTo>
                  <a:cubicBezTo>
                    <a:pt x="759" y="100"/>
                    <a:pt x="757" y="105"/>
                    <a:pt x="756" y="109"/>
                  </a:cubicBezTo>
                  <a:cubicBezTo>
                    <a:pt x="754" y="113"/>
                    <a:pt x="754" y="118"/>
                    <a:pt x="752" y="121"/>
                  </a:cubicBezTo>
                  <a:cubicBezTo>
                    <a:pt x="751" y="125"/>
                    <a:pt x="749" y="129"/>
                    <a:pt x="747" y="133"/>
                  </a:cubicBezTo>
                  <a:cubicBezTo>
                    <a:pt x="745" y="136"/>
                    <a:pt x="742" y="139"/>
                    <a:pt x="740" y="142"/>
                  </a:cubicBezTo>
                  <a:cubicBezTo>
                    <a:pt x="737" y="145"/>
                    <a:pt x="734" y="148"/>
                    <a:pt x="730" y="151"/>
                  </a:cubicBezTo>
                  <a:cubicBezTo>
                    <a:pt x="729" y="152"/>
                    <a:pt x="727" y="153"/>
                    <a:pt x="725" y="154"/>
                  </a:cubicBezTo>
                  <a:cubicBezTo>
                    <a:pt x="724" y="155"/>
                    <a:pt x="722" y="157"/>
                    <a:pt x="720" y="158"/>
                  </a:cubicBezTo>
                  <a:cubicBezTo>
                    <a:pt x="715" y="161"/>
                    <a:pt x="711" y="163"/>
                    <a:pt x="706" y="166"/>
                  </a:cubicBezTo>
                  <a:cubicBezTo>
                    <a:pt x="706" y="164"/>
                    <a:pt x="705" y="163"/>
                    <a:pt x="704" y="162"/>
                  </a:cubicBezTo>
                  <a:cubicBezTo>
                    <a:pt x="702" y="161"/>
                    <a:pt x="699" y="161"/>
                    <a:pt x="698" y="163"/>
                  </a:cubicBezTo>
                  <a:cubicBezTo>
                    <a:pt x="698" y="163"/>
                    <a:pt x="698" y="163"/>
                    <a:pt x="698" y="163"/>
                  </a:cubicBezTo>
                  <a:cubicBezTo>
                    <a:pt x="697" y="163"/>
                    <a:pt x="697" y="162"/>
                    <a:pt x="696" y="162"/>
                  </a:cubicBezTo>
                  <a:cubicBezTo>
                    <a:pt x="694" y="161"/>
                    <a:pt x="692" y="161"/>
                    <a:pt x="691" y="163"/>
                  </a:cubicBezTo>
                  <a:cubicBezTo>
                    <a:pt x="690" y="164"/>
                    <a:pt x="690" y="166"/>
                    <a:pt x="691" y="168"/>
                  </a:cubicBezTo>
                  <a:cubicBezTo>
                    <a:pt x="690" y="168"/>
                    <a:pt x="689" y="168"/>
                    <a:pt x="688" y="170"/>
                  </a:cubicBezTo>
                  <a:cubicBezTo>
                    <a:pt x="687" y="171"/>
                    <a:pt x="687" y="173"/>
                    <a:pt x="688" y="174"/>
                  </a:cubicBezTo>
                  <a:cubicBezTo>
                    <a:pt x="685" y="176"/>
                    <a:pt x="681" y="177"/>
                    <a:pt x="678" y="179"/>
                  </a:cubicBezTo>
                  <a:cubicBezTo>
                    <a:pt x="658" y="189"/>
                    <a:pt x="640" y="203"/>
                    <a:pt x="623" y="217"/>
                  </a:cubicBezTo>
                  <a:cubicBezTo>
                    <a:pt x="615" y="224"/>
                    <a:pt x="606" y="231"/>
                    <a:pt x="598" y="238"/>
                  </a:cubicBezTo>
                  <a:cubicBezTo>
                    <a:pt x="594" y="241"/>
                    <a:pt x="591" y="243"/>
                    <a:pt x="587" y="245"/>
                  </a:cubicBezTo>
                  <a:cubicBezTo>
                    <a:pt x="587" y="244"/>
                    <a:pt x="587" y="242"/>
                    <a:pt x="588" y="241"/>
                  </a:cubicBezTo>
                  <a:cubicBezTo>
                    <a:pt x="588" y="236"/>
                    <a:pt x="588" y="232"/>
                    <a:pt x="589" y="227"/>
                  </a:cubicBezTo>
                  <a:cubicBezTo>
                    <a:pt x="589" y="223"/>
                    <a:pt x="589" y="218"/>
                    <a:pt x="588" y="214"/>
                  </a:cubicBezTo>
                  <a:cubicBezTo>
                    <a:pt x="588" y="214"/>
                    <a:pt x="588" y="213"/>
                    <a:pt x="588" y="213"/>
                  </a:cubicBezTo>
                  <a:cubicBezTo>
                    <a:pt x="589" y="213"/>
                    <a:pt x="589" y="213"/>
                    <a:pt x="589" y="213"/>
                  </a:cubicBezTo>
                  <a:cubicBezTo>
                    <a:pt x="589" y="212"/>
                    <a:pt x="589" y="212"/>
                    <a:pt x="589" y="212"/>
                  </a:cubicBezTo>
                  <a:cubicBezTo>
                    <a:pt x="589" y="212"/>
                    <a:pt x="589" y="212"/>
                    <a:pt x="589" y="212"/>
                  </a:cubicBezTo>
                  <a:cubicBezTo>
                    <a:pt x="589" y="211"/>
                    <a:pt x="589" y="211"/>
                    <a:pt x="589" y="211"/>
                  </a:cubicBezTo>
                  <a:cubicBezTo>
                    <a:pt x="590" y="208"/>
                    <a:pt x="590" y="205"/>
                    <a:pt x="589" y="202"/>
                  </a:cubicBezTo>
                  <a:cubicBezTo>
                    <a:pt x="589" y="199"/>
                    <a:pt x="587" y="197"/>
                    <a:pt x="585" y="195"/>
                  </a:cubicBezTo>
                  <a:cubicBezTo>
                    <a:pt x="585" y="194"/>
                    <a:pt x="585" y="194"/>
                    <a:pt x="585" y="194"/>
                  </a:cubicBezTo>
                  <a:cubicBezTo>
                    <a:pt x="583" y="188"/>
                    <a:pt x="583" y="188"/>
                    <a:pt x="583" y="188"/>
                  </a:cubicBezTo>
                  <a:cubicBezTo>
                    <a:pt x="582" y="183"/>
                    <a:pt x="581" y="179"/>
                    <a:pt x="581" y="175"/>
                  </a:cubicBezTo>
                  <a:cubicBezTo>
                    <a:pt x="580" y="171"/>
                    <a:pt x="579" y="167"/>
                    <a:pt x="579" y="163"/>
                  </a:cubicBezTo>
                  <a:cubicBezTo>
                    <a:pt x="579" y="159"/>
                    <a:pt x="579" y="155"/>
                    <a:pt x="580" y="151"/>
                  </a:cubicBezTo>
                  <a:cubicBezTo>
                    <a:pt x="581" y="146"/>
                    <a:pt x="582" y="143"/>
                    <a:pt x="584" y="139"/>
                  </a:cubicBezTo>
                  <a:cubicBezTo>
                    <a:pt x="585" y="135"/>
                    <a:pt x="587" y="131"/>
                    <a:pt x="589" y="127"/>
                  </a:cubicBezTo>
                  <a:cubicBezTo>
                    <a:pt x="592" y="124"/>
                    <a:pt x="594" y="120"/>
                    <a:pt x="597" y="117"/>
                  </a:cubicBezTo>
                  <a:cubicBezTo>
                    <a:pt x="599" y="113"/>
                    <a:pt x="602" y="110"/>
                    <a:pt x="604" y="106"/>
                  </a:cubicBezTo>
                  <a:cubicBezTo>
                    <a:pt x="607" y="103"/>
                    <a:pt x="610" y="99"/>
                    <a:pt x="611" y="95"/>
                  </a:cubicBezTo>
                  <a:cubicBezTo>
                    <a:pt x="613" y="90"/>
                    <a:pt x="613" y="85"/>
                    <a:pt x="612" y="80"/>
                  </a:cubicBezTo>
                  <a:cubicBezTo>
                    <a:pt x="612" y="76"/>
                    <a:pt x="610" y="72"/>
                    <a:pt x="609" y="68"/>
                  </a:cubicBezTo>
                  <a:cubicBezTo>
                    <a:pt x="607" y="65"/>
                    <a:pt x="607" y="65"/>
                    <a:pt x="607" y="65"/>
                  </a:cubicBezTo>
                  <a:cubicBezTo>
                    <a:pt x="607" y="64"/>
                    <a:pt x="607" y="64"/>
                    <a:pt x="607" y="64"/>
                  </a:cubicBezTo>
                  <a:cubicBezTo>
                    <a:pt x="609" y="67"/>
                    <a:pt x="611" y="69"/>
                    <a:pt x="614" y="69"/>
                  </a:cubicBezTo>
                  <a:cubicBezTo>
                    <a:pt x="620" y="70"/>
                    <a:pt x="625" y="66"/>
                    <a:pt x="626" y="59"/>
                  </a:cubicBezTo>
                  <a:cubicBezTo>
                    <a:pt x="627" y="54"/>
                    <a:pt x="624" y="50"/>
                    <a:pt x="620" y="48"/>
                  </a:cubicBezTo>
                  <a:cubicBezTo>
                    <a:pt x="620" y="48"/>
                    <a:pt x="620" y="48"/>
                    <a:pt x="620" y="48"/>
                  </a:cubicBezTo>
                  <a:cubicBezTo>
                    <a:pt x="624" y="47"/>
                    <a:pt x="628" y="43"/>
                    <a:pt x="629" y="38"/>
                  </a:cubicBezTo>
                  <a:cubicBezTo>
                    <a:pt x="630" y="32"/>
                    <a:pt x="626" y="27"/>
                    <a:pt x="620" y="26"/>
                  </a:cubicBezTo>
                  <a:cubicBezTo>
                    <a:pt x="617" y="26"/>
                    <a:pt x="614" y="27"/>
                    <a:pt x="612" y="29"/>
                  </a:cubicBezTo>
                  <a:cubicBezTo>
                    <a:pt x="612" y="23"/>
                    <a:pt x="609" y="18"/>
                    <a:pt x="603" y="18"/>
                  </a:cubicBezTo>
                  <a:cubicBezTo>
                    <a:pt x="598" y="17"/>
                    <a:pt x="592" y="21"/>
                    <a:pt x="592" y="27"/>
                  </a:cubicBezTo>
                  <a:cubicBezTo>
                    <a:pt x="591" y="29"/>
                    <a:pt x="591" y="30"/>
                    <a:pt x="592" y="31"/>
                  </a:cubicBezTo>
                  <a:cubicBezTo>
                    <a:pt x="592" y="31"/>
                    <a:pt x="591" y="31"/>
                    <a:pt x="591" y="31"/>
                  </a:cubicBezTo>
                  <a:cubicBezTo>
                    <a:pt x="585" y="30"/>
                    <a:pt x="580" y="35"/>
                    <a:pt x="579" y="41"/>
                  </a:cubicBezTo>
                  <a:cubicBezTo>
                    <a:pt x="579" y="47"/>
                    <a:pt x="582" y="52"/>
                    <a:pt x="588" y="53"/>
                  </a:cubicBezTo>
                  <a:cubicBezTo>
                    <a:pt x="588" y="53"/>
                    <a:pt x="589" y="53"/>
                    <a:pt x="589" y="53"/>
                  </a:cubicBezTo>
                  <a:cubicBezTo>
                    <a:pt x="588" y="54"/>
                    <a:pt x="588" y="56"/>
                    <a:pt x="587" y="58"/>
                  </a:cubicBezTo>
                  <a:cubicBezTo>
                    <a:pt x="586" y="64"/>
                    <a:pt x="590" y="69"/>
                    <a:pt x="596" y="70"/>
                  </a:cubicBezTo>
                  <a:cubicBezTo>
                    <a:pt x="599" y="71"/>
                    <a:pt x="602" y="70"/>
                    <a:pt x="604" y="68"/>
                  </a:cubicBezTo>
                  <a:cubicBezTo>
                    <a:pt x="604" y="69"/>
                    <a:pt x="604" y="69"/>
                    <a:pt x="604" y="69"/>
                  </a:cubicBezTo>
                  <a:cubicBezTo>
                    <a:pt x="606" y="73"/>
                    <a:pt x="607" y="77"/>
                    <a:pt x="608" y="81"/>
                  </a:cubicBezTo>
                  <a:cubicBezTo>
                    <a:pt x="608" y="85"/>
                    <a:pt x="608" y="89"/>
                    <a:pt x="606" y="93"/>
                  </a:cubicBezTo>
                  <a:cubicBezTo>
                    <a:pt x="605" y="97"/>
                    <a:pt x="603" y="100"/>
                    <a:pt x="600" y="103"/>
                  </a:cubicBezTo>
                  <a:cubicBezTo>
                    <a:pt x="598" y="107"/>
                    <a:pt x="595" y="110"/>
                    <a:pt x="592" y="114"/>
                  </a:cubicBezTo>
                  <a:cubicBezTo>
                    <a:pt x="589" y="117"/>
                    <a:pt x="587" y="121"/>
                    <a:pt x="585" y="124"/>
                  </a:cubicBezTo>
                  <a:cubicBezTo>
                    <a:pt x="582" y="128"/>
                    <a:pt x="580" y="132"/>
                    <a:pt x="578" y="136"/>
                  </a:cubicBezTo>
                  <a:cubicBezTo>
                    <a:pt x="577" y="140"/>
                    <a:pt x="575" y="145"/>
                    <a:pt x="574" y="149"/>
                  </a:cubicBezTo>
                  <a:cubicBezTo>
                    <a:pt x="573" y="154"/>
                    <a:pt x="573" y="158"/>
                    <a:pt x="573" y="163"/>
                  </a:cubicBezTo>
                  <a:cubicBezTo>
                    <a:pt x="573" y="167"/>
                    <a:pt x="573" y="172"/>
                    <a:pt x="574" y="176"/>
                  </a:cubicBezTo>
                  <a:cubicBezTo>
                    <a:pt x="574" y="180"/>
                    <a:pt x="575" y="183"/>
                    <a:pt x="576" y="187"/>
                  </a:cubicBezTo>
                  <a:cubicBezTo>
                    <a:pt x="575" y="186"/>
                    <a:pt x="574" y="186"/>
                    <a:pt x="573" y="185"/>
                  </a:cubicBezTo>
                  <a:cubicBezTo>
                    <a:pt x="567" y="182"/>
                    <a:pt x="567" y="182"/>
                    <a:pt x="567" y="182"/>
                  </a:cubicBezTo>
                  <a:cubicBezTo>
                    <a:pt x="566" y="182"/>
                    <a:pt x="566" y="182"/>
                    <a:pt x="566" y="182"/>
                  </a:cubicBezTo>
                  <a:cubicBezTo>
                    <a:pt x="566" y="182"/>
                    <a:pt x="566" y="182"/>
                    <a:pt x="566" y="182"/>
                  </a:cubicBezTo>
                  <a:cubicBezTo>
                    <a:pt x="565" y="181"/>
                    <a:pt x="565" y="181"/>
                    <a:pt x="565" y="181"/>
                  </a:cubicBezTo>
                  <a:cubicBezTo>
                    <a:pt x="564" y="180"/>
                    <a:pt x="564" y="180"/>
                    <a:pt x="564" y="180"/>
                  </a:cubicBezTo>
                  <a:cubicBezTo>
                    <a:pt x="561" y="179"/>
                    <a:pt x="561" y="179"/>
                    <a:pt x="561" y="179"/>
                  </a:cubicBezTo>
                  <a:cubicBezTo>
                    <a:pt x="558" y="177"/>
                    <a:pt x="558" y="177"/>
                    <a:pt x="558" y="177"/>
                  </a:cubicBezTo>
                  <a:cubicBezTo>
                    <a:pt x="558" y="176"/>
                    <a:pt x="558" y="176"/>
                    <a:pt x="558" y="176"/>
                  </a:cubicBezTo>
                  <a:cubicBezTo>
                    <a:pt x="557" y="176"/>
                    <a:pt x="557" y="176"/>
                    <a:pt x="557" y="176"/>
                  </a:cubicBezTo>
                  <a:cubicBezTo>
                    <a:pt x="557" y="176"/>
                    <a:pt x="557" y="176"/>
                    <a:pt x="557" y="176"/>
                  </a:cubicBezTo>
                  <a:cubicBezTo>
                    <a:pt x="557" y="176"/>
                    <a:pt x="557" y="176"/>
                    <a:pt x="557" y="176"/>
                  </a:cubicBezTo>
                  <a:cubicBezTo>
                    <a:pt x="555" y="175"/>
                    <a:pt x="555" y="175"/>
                    <a:pt x="555" y="175"/>
                  </a:cubicBezTo>
                  <a:cubicBezTo>
                    <a:pt x="554" y="173"/>
                    <a:pt x="552" y="172"/>
                    <a:pt x="550" y="170"/>
                  </a:cubicBezTo>
                  <a:cubicBezTo>
                    <a:pt x="549" y="169"/>
                    <a:pt x="549" y="169"/>
                    <a:pt x="549" y="169"/>
                  </a:cubicBezTo>
                  <a:cubicBezTo>
                    <a:pt x="548" y="168"/>
                    <a:pt x="548" y="168"/>
                    <a:pt x="548" y="168"/>
                  </a:cubicBezTo>
                  <a:cubicBezTo>
                    <a:pt x="544" y="163"/>
                    <a:pt x="544" y="163"/>
                    <a:pt x="544" y="163"/>
                  </a:cubicBezTo>
                  <a:cubicBezTo>
                    <a:pt x="542" y="161"/>
                    <a:pt x="542" y="161"/>
                    <a:pt x="542" y="161"/>
                  </a:cubicBezTo>
                  <a:cubicBezTo>
                    <a:pt x="542" y="161"/>
                    <a:pt x="542" y="161"/>
                    <a:pt x="542" y="160"/>
                  </a:cubicBezTo>
                  <a:cubicBezTo>
                    <a:pt x="540" y="158"/>
                    <a:pt x="539" y="156"/>
                    <a:pt x="538" y="154"/>
                  </a:cubicBezTo>
                  <a:cubicBezTo>
                    <a:pt x="537" y="153"/>
                    <a:pt x="537" y="153"/>
                    <a:pt x="537" y="153"/>
                  </a:cubicBezTo>
                  <a:cubicBezTo>
                    <a:pt x="536" y="152"/>
                    <a:pt x="536" y="152"/>
                    <a:pt x="536" y="152"/>
                  </a:cubicBezTo>
                  <a:cubicBezTo>
                    <a:pt x="535" y="148"/>
                    <a:pt x="535" y="148"/>
                    <a:pt x="535" y="148"/>
                  </a:cubicBezTo>
                  <a:cubicBezTo>
                    <a:pt x="534" y="147"/>
                    <a:pt x="533" y="144"/>
                    <a:pt x="532" y="142"/>
                  </a:cubicBezTo>
                  <a:cubicBezTo>
                    <a:pt x="530" y="135"/>
                    <a:pt x="530" y="135"/>
                    <a:pt x="530" y="135"/>
                  </a:cubicBezTo>
                  <a:cubicBezTo>
                    <a:pt x="530" y="135"/>
                    <a:pt x="530" y="135"/>
                    <a:pt x="530" y="135"/>
                  </a:cubicBezTo>
                  <a:cubicBezTo>
                    <a:pt x="530" y="135"/>
                    <a:pt x="530" y="135"/>
                    <a:pt x="530" y="135"/>
                  </a:cubicBezTo>
                  <a:cubicBezTo>
                    <a:pt x="530" y="134"/>
                    <a:pt x="530" y="134"/>
                    <a:pt x="530" y="134"/>
                  </a:cubicBezTo>
                  <a:cubicBezTo>
                    <a:pt x="530" y="132"/>
                    <a:pt x="530" y="132"/>
                    <a:pt x="530" y="132"/>
                  </a:cubicBezTo>
                  <a:cubicBezTo>
                    <a:pt x="529" y="129"/>
                    <a:pt x="529" y="129"/>
                    <a:pt x="529" y="129"/>
                  </a:cubicBezTo>
                  <a:cubicBezTo>
                    <a:pt x="529" y="127"/>
                    <a:pt x="529" y="124"/>
                    <a:pt x="529" y="122"/>
                  </a:cubicBezTo>
                  <a:cubicBezTo>
                    <a:pt x="529" y="117"/>
                    <a:pt x="529" y="117"/>
                    <a:pt x="529" y="117"/>
                  </a:cubicBezTo>
                  <a:cubicBezTo>
                    <a:pt x="529" y="117"/>
                    <a:pt x="529" y="117"/>
                    <a:pt x="529" y="117"/>
                  </a:cubicBezTo>
                  <a:cubicBezTo>
                    <a:pt x="525" y="117"/>
                    <a:pt x="525" y="117"/>
                    <a:pt x="525" y="117"/>
                  </a:cubicBezTo>
                  <a:cubicBezTo>
                    <a:pt x="524" y="122"/>
                    <a:pt x="524" y="122"/>
                    <a:pt x="524" y="122"/>
                  </a:cubicBezTo>
                  <a:cubicBezTo>
                    <a:pt x="524" y="122"/>
                    <a:pt x="524" y="122"/>
                    <a:pt x="524" y="122"/>
                  </a:cubicBezTo>
                  <a:cubicBezTo>
                    <a:pt x="524" y="125"/>
                    <a:pt x="524" y="127"/>
                    <a:pt x="525" y="130"/>
                  </a:cubicBezTo>
                  <a:cubicBezTo>
                    <a:pt x="525" y="133"/>
                    <a:pt x="525" y="133"/>
                    <a:pt x="525" y="133"/>
                  </a:cubicBezTo>
                  <a:cubicBezTo>
                    <a:pt x="525" y="135"/>
                    <a:pt x="525" y="135"/>
                    <a:pt x="525" y="135"/>
                  </a:cubicBezTo>
                  <a:cubicBezTo>
                    <a:pt x="526" y="136"/>
                    <a:pt x="526" y="136"/>
                    <a:pt x="526" y="136"/>
                  </a:cubicBezTo>
                  <a:cubicBezTo>
                    <a:pt x="526" y="136"/>
                    <a:pt x="526" y="136"/>
                    <a:pt x="526" y="136"/>
                  </a:cubicBezTo>
                  <a:cubicBezTo>
                    <a:pt x="526" y="136"/>
                    <a:pt x="526" y="136"/>
                    <a:pt x="526" y="136"/>
                  </a:cubicBezTo>
                  <a:cubicBezTo>
                    <a:pt x="526" y="136"/>
                    <a:pt x="526" y="136"/>
                    <a:pt x="526" y="136"/>
                  </a:cubicBezTo>
                  <a:cubicBezTo>
                    <a:pt x="526" y="137"/>
                    <a:pt x="526" y="137"/>
                    <a:pt x="526" y="137"/>
                  </a:cubicBezTo>
                  <a:cubicBezTo>
                    <a:pt x="528" y="144"/>
                    <a:pt x="528" y="144"/>
                    <a:pt x="528" y="144"/>
                  </a:cubicBezTo>
                  <a:cubicBezTo>
                    <a:pt x="528" y="146"/>
                    <a:pt x="529" y="148"/>
                    <a:pt x="530" y="151"/>
                  </a:cubicBezTo>
                  <a:cubicBezTo>
                    <a:pt x="531" y="154"/>
                    <a:pt x="531" y="154"/>
                    <a:pt x="531" y="154"/>
                  </a:cubicBezTo>
                  <a:cubicBezTo>
                    <a:pt x="532" y="156"/>
                    <a:pt x="532" y="156"/>
                    <a:pt x="532" y="156"/>
                  </a:cubicBezTo>
                  <a:cubicBezTo>
                    <a:pt x="533" y="157"/>
                    <a:pt x="533" y="157"/>
                    <a:pt x="533" y="157"/>
                  </a:cubicBezTo>
                  <a:cubicBezTo>
                    <a:pt x="534" y="159"/>
                    <a:pt x="535" y="161"/>
                    <a:pt x="537" y="163"/>
                  </a:cubicBezTo>
                  <a:cubicBezTo>
                    <a:pt x="537" y="164"/>
                    <a:pt x="537" y="164"/>
                    <a:pt x="538" y="165"/>
                  </a:cubicBezTo>
                  <a:cubicBezTo>
                    <a:pt x="541" y="169"/>
                    <a:pt x="541" y="169"/>
                    <a:pt x="541" y="169"/>
                  </a:cubicBezTo>
                  <a:cubicBezTo>
                    <a:pt x="543" y="172"/>
                    <a:pt x="543" y="172"/>
                    <a:pt x="543" y="172"/>
                  </a:cubicBezTo>
                  <a:cubicBezTo>
                    <a:pt x="544" y="173"/>
                    <a:pt x="544" y="173"/>
                    <a:pt x="544" y="173"/>
                  </a:cubicBezTo>
                  <a:cubicBezTo>
                    <a:pt x="545" y="174"/>
                    <a:pt x="545" y="174"/>
                    <a:pt x="545" y="174"/>
                  </a:cubicBezTo>
                  <a:cubicBezTo>
                    <a:pt x="545" y="174"/>
                    <a:pt x="545" y="174"/>
                    <a:pt x="545" y="174"/>
                  </a:cubicBezTo>
                  <a:cubicBezTo>
                    <a:pt x="545" y="174"/>
                    <a:pt x="545" y="174"/>
                    <a:pt x="545" y="174"/>
                  </a:cubicBezTo>
                  <a:cubicBezTo>
                    <a:pt x="546" y="175"/>
                    <a:pt x="546" y="175"/>
                    <a:pt x="546" y="175"/>
                  </a:cubicBezTo>
                  <a:cubicBezTo>
                    <a:pt x="548" y="177"/>
                    <a:pt x="549" y="178"/>
                    <a:pt x="551" y="180"/>
                  </a:cubicBezTo>
                  <a:cubicBezTo>
                    <a:pt x="553" y="181"/>
                    <a:pt x="553" y="181"/>
                    <a:pt x="553" y="181"/>
                  </a:cubicBezTo>
                  <a:cubicBezTo>
                    <a:pt x="553" y="182"/>
                    <a:pt x="553" y="182"/>
                    <a:pt x="553" y="182"/>
                  </a:cubicBezTo>
                  <a:cubicBezTo>
                    <a:pt x="554" y="182"/>
                    <a:pt x="554" y="182"/>
                    <a:pt x="554" y="182"/>
                  </a:cubicBezTo>
                  <a:cubicBezTo>
                    <a:pt x="557" y="184"/>
                    <a:pt x="557" y="184"/>
                    <a:pt x="557" y="184"/>
                  </a:cubicBezTo>
                  <a:cubicBezTo>
                    <a:pt x="560" y="186"/>
                    <a:pt x="560" y="186"/>
                    <a:pt x="560" y="186"/>
                  </a:cubicBezTo>
                  <a:cubicBezTo>
                    <a:pt x="562" y="187"/>
                    <a:pt x="562" y="187"/>
                    <a:pt x="562" y="187"/>
                  </a:cubicBezTo>
                  <a:cubicBezTo>
                    <a:pt x="562" y="188"/>
                    <a:pt x="562" y="188"/>
                    <a:pt x="562" y="188"/>
                  </a:cubicBezTo>
                  <a:cubicBezTo>
                    <a:pt x="563" y="188"/>
                    <a:pt x="563" y="188"/>
                    <a:pt x="563" y="188"/>
                  </a:cubicBezTo>
                  <a:cubicBezTo>
                    <a:pt x="563" y="188"/>
                    <a:pt x="563" y="188"/>
                    <a:pt x="563" y="188"/>
                  </a:cubicBezTo>
                  <a:cubicBezTo>
                    <a:pt x="563" y="188"/>
                    <a:pt x="563" y="188"/>
                    <a:pt x="563" y="188"/>
                  </a:cubicBezTo>
                  <a:cubicBezTo>
                    <a:pt x="570" y="192"/>
                    <a:pt x="570" y="192"/>
                    <a:pt x="570" y="192"/>
                  </a:cubicBezTo>
                  <a:cubicBezTo>
                    <a:pt x="572" y="193"/>
                    <a:pt x="573" y="194"/>
                    <a:pt x="575" y="195"/>
                  </a:cubicBezTo>
                  <a:cubicBezTo>
                    <a:pt x="576" y="196"/>
                    <a:pt x="577" y="196"/>
                    <a:pt x="577" y="197"/>
                  </a:cubicBezTo>
                  <a:cubicBezTo>
                    <a:pt x="578" y="198"/>
                    <a:pt x="578" y="198"/>
                    <a:pt x="578" y="198"/>
                  </a:cubicBezTo>
                  <a:cubicBezTo>
                    <a:pt x="578" y="198"/>
                    <a:pt x="578" y="198"/>
                    <a:pt x="578" y="198"/>
                  </a:cubicBezTo>
                  <a:cubicBezTo>
                    <a:pt x="578" y="198"/>
                    <a:pt x="578" y="198"/>
                    <a:pt x="578" y="198"/>
                  </a:cubicBezTo>
                  <a:cubicBezTo>
                    <a:pt x="579" y="202"/>
                    <a:pt x="579" y="202"/>
                    <a:pt x="579" y="202"/>
                  </a:cubicBezTo>
                  <a:cubicBezTo>
                    <a:pt x="580" y="205"/>
                    <a:pt x="580" y="205"/>
                    <a:pt x="580" y="205"/>
                  </a:cubicBezTo>
                  <a:cubicBezTo>
                    <a:pt x="580" y="206"/>
                    <a:pt x="580" y="207"/>
                    <a:pt x="580" y="208"/>
                  </a:cubicBezTo>
                  <a:cubicBezTo>
                    <a:pt x="581" y="210"/>
                    <a:pt x="581" y="212"/>
                    <a:pt x="581" y="214"/>
                  </a:cubicBezTo>
                  <a:cubicBezTo>
                    <a:pt x="581" y="218"/>
                    <a:pt x="581" y="223"/>
                    <a:pt x="581" y="227"/>
                  </a:cubicBezTo>
                  <a:cubicBezTo>
                    <a:pt x="581" y="231"/>
                    <a:pt x="580" y="235"/>
                    <a:pt x="580" y="240"/>
                  </a:cubicBezTo>
                  <a:cubicBezTo>
                    <a:pt x="579" y="243"/>
                    <a:pt x="579" y="247"/>
                    <a:pt x="578" y="250"/>
                  </a:cubicBezTo>
                  <a:cubicBezTo>
                    <a:pt x="576" y="252"/>
                    <a:pt x="573" y="253"/>
                    <a:pt x="570" y="254"/>
                  </a:cubicBezTo>
                  <a:cubicBezTo>
                    <a:pt x="560" y="258"/>
                    <a:pt x="550" y="261"/>
                    <a:pt x="539" y="262"/>
                  </a:cubicBezTo>
                  <a:cubicBezTo>
                    <a:pt x="534" y="263"/>
                    <a:pt x="529" y="264"/>
                    <a:pt x="523" y="264"/>
                  </a:cubicBezTo>
                  <a:cubicBezTo>
                    <a:pt x="518" y="264"/>
                    <a:pt x="513" y="264"/>
                    <a:pt x="507" y="264"/>
                  </a:cubicBezTo>
                  <a:cubicBezTo>
                    <a:pt x="506" y="264"/>
                    <a:pt x="505" y="264"/>
                    <a:pt x="504" y="264"/>
                  </a:cubicBezTo>
                  <a:cubicBezTo>
                    <a:pt x="514" y="259"/>
                    <a:pt x="514" y="259"/>
                    <a:pt x="514" y="259"/>
                  </a:cubicBezTo>
                  <a:cubicBezTo>
                    <a:pt x="516" y="258"/>
                    <a:pt x="519" y="256"/>
                    <a:pt x="521" y="255"/>
                  </a:cubicBezTo>
                  <a:cubicBezTo>
                    <a:pt x="523" y="254"/>
                    <a:pt x="525" y="252"/>
                    <a:pt x="527" y="250"/>
                  </a:cubicBezTo>
                  <a:cubicBezTo>
                    <a:pt x="531" y="247"/>
                    <a:pt x="535" y="243"/>
                    <a:pt x="537" y="239"/>
                  </a:cubicBezTo>
                  <a:cubicBezTo>
                    <a:pt x="554" y="228"/>
                    <a:pt x="554" y="228"/>
                    <a:pt x="554" y="228"/>
                  </a:cubicBezTo>
                  <a:cubicBezTo>
                    <a:pt x="552" y="224"/>
                    <a:pt x="552" y="224"/>
                    <a:pt x="552" y="224"/>
                  </a:cubicBezTo>
                  <a:cubicBezTo>
                    <a:pt x="540" y="232"/>
                    <a:pt x="540" y="232"/>
                    <a:pt x="540" y="232"/>
                  </a:cubicBezTo>
                  <a:cubicBezTo>
                    <a:pt x="540" y="231"/>
                    <a:pt x="540" y="230"/>
                    <a:pt x="540" y="230"/>
                  </a:cubicBezTo>
                  <a:cubicBezTo>
                    <a:pt x="541" y="227"/>
                    <a:pt x="541" y="225"/>
                    <a:pt x="541" y="222"/>
                  </a:cubicBezTo>
                  <a:cubicBezTo>
                    <a:pt x="541" y="219"/>
                    <a:pt x="541" y="217"/>
                    <a:pt x="541" y="214"/>
                  </a:cubicBezTo>
                  <a:cubicBezTo>
                    <a:pt x="540" y="177"/>
                    <a:pt x="540" y="177"/>
                    <a:pt x="540" y="177"/>
                  </a:cubicBezTo>
                  <a:cubicBezTo>
                    <a:pt x="540" y="177"/>
                    <a:pt x="540" y="177"/>
                    <a:pt x="540" y="177"/>
                  </a:cubicBezTo>
                  <a:cubicBezTo>
                    <a:pt x="536" y="177"/>
                    <a:pt x="536" y="177"/>
                    <a:pt x="536" y="177"/>
                  </a:cubicBezTo>
                  <a:cubicBezTo>
                    <a:pt x="536" y="207"/>
                    <a:pt x="536" y="207"/>
                    <a:pt x="536" y="207"/>
                  </a:cubicBezTo>
                  <a:cubicBezTo>
                    <a:pt x="536" y="214"/>
                    <a:pt x="536" y="214"/>
                    <a:pt x="536" y="214"/>
                  </a:cubicBezTo>
                  <a:cubicBezTo>
                    <a:pt x="536" y="217"/>
                    <a:pt x="536" y="219"/>
                    <a:pt x="536" y="222"/>
                  </a:cubicBezTo>
                  <a:cubicBezTo>
                    <a:pt x="535" y="224"/>
                    <a:pt x="535" y="226"/>
                    <a:pt x="534" y="229"/>
                  </a:cubicBezTo>
                  <a:cubicBezTo>
                    <a:pt x="534" y="231"/>
                    <a:pt x="533" y="233"/>
                    <a:pt x="532" y="235"/>
                  </a:cubicBezTo>
                  <a:cubicBezTo>
                    <a:pt x="532" y="236"/>
                    <a:pt x="531" y="237"/>
                    <a:pt x="531" y="237"/>
                  </a:cubicBezTo>
                  <a:cubicBezTo>
                    <a:pt x="495" y="259"/>
                    <a:pt x="495" y="259"/>
                    <a:pt x="495" y="259"/>
                  </a:cubicBezTo>
                  <a:cubicBezTo>
                    <a:pt x="488" y="263"/>
                    <a:pt x="488" y="263"/>
                    <a:pt x="488" y="263"/>
                  </a:cubicBezTo>
                  <a:cubicBezTo>
                    <a:pt x="486" y="263"/>
                    <a:pt x="484" y="263"/>
                    <a:pt x="482" y="264"/>
                  </a:cubicBezTo>
                  <a:cubicBezTo>
                    <a:pt x="479" y="264"/>
                    <a:pt x="476" y="266"/>
                    <a:pt x="473" y="267"/>
                  </a:cubicBezTo>
                  <a:cubicBezTo>
                    <a:pt x="468" y="270"/>
                    <a:pt x="464" y="275"/>
                    <a:pt x="460" y="279"/>
                  </a:cubicBezTo>
                  <a:cubicBezTo>
                    <a:pt x="458" y="281"/>
                    <a:pt x="456" y="282"/>
                    <a:pt x="454" y="284"/>
                  </a:cubicBezTo>
                  <a:cubicBezTo>
                    <a:pt x="454" y="284"/>
                    <a:pt x="453" y="285"/>
                    <a:pt x="453" y="285"/>
                  </a:cubicBezTo>
                  <a:cubicBezTo>
                    <a:pt x="453" y="285"/>
                    <a:pt x="453" y="285"/>
                    <a:pt x="453" y="285"/>
                  </a:cubicBezTo>
                  <a:cubicBezTo>
                    <a:pt x="452" y="285"/>
                    <a:pt x="452" y="285"/>
                    <a:pt x="452" y="285"/>
                  </a:cubicBezTo>
                  <a:cubicBezTo>
                    <a:pt x="452" y="285"/>
                    <a:pt x="452" y="285"/>
                    <a:pt x="452" y="285"/>
                  </a:cubicBezTo>
                  <a:cubicBezTo>
                    <a:pt x="452" y="285"/>
                    <a:pt x="452" y="284"/>
                    <a:pt x="452" y="283"/>
                  </a:cubicBezTo>
                  <a:cubicBezTo>
                    <a:pt x="451" y="280"/>
                    <a:pt x="449" y="278"/>
                    <a:pt x="448" y="275"/>
                  </a:cubicBezTo>
                  <a:cubicBezTo>
                    <a:pt x="447" y="274"/>
                    <a:pt x="446" y="273"/>
                    <a:pt x="445" y="271"/>
                  </a:cubicBezTo>
                  <a:cubicBezTo>
                    <a:pt x="445" y="271"/>
                    <a:pt x="444" y="269"/>
                    <a:pt x="443" y="268"/>
                  </a:cubicBezTo>
                  <a:cubicBezTo>
                    <a:pt x="442" y="266"/>
                    <a:pt x="440" y="263"/>
                    <a:pt x="439" y="261"/>
                  </a:cubicBezTo>
                  <a:cubicBezTo>
                    <a:pt x="438" y="258"/>
                    <a:pt x="437" y="256"/>
                    <a:pt x="437" y="254"/>
                  </a:cubicBezTo>
                  <a:cubicBezTo>
                    <a:pt x="437" y="252"/>
                    <a:pt x="436" y="251"/>
                    <a:pt x="437" y="250"/>
                  </a:cubicBezTo>
                  <a:cubicBezTo>
                    <a:pt x="437" y="249"/>
                    <a:pt x="437" y="248"/>
                    <a:pt x="437" y="246"/>
                  </a:cubicBezTo>
                  <a:cubicBezTo>
                    <a:pt x="437" y="244"/>
                    <a:pt x="438" y="241"/>
                    <a:pt x="439" y="239"/>
                  </a:cubicBezTo>
                  <a:cubicBezTo>
                    <a:pt x="441" y="230"/>
                    <a:pt x="441" y="230"/>
                    <a:pt x="441" y="230"/>
                  </a:cubicBezTo>
                  <a:cubicBezTo>
                    <a:pt x="442" y="228"/>
                    <a:pt x="443" y="225"/>
                    <a:pt x="444" y="222"/>
                  </a:cubicBezTo>
                  <a:cubicBezTo>
                    <a:pt x="444" y="219"/>
                    <a:pt x="445" y="216"/>
                    <a:pt x="445" y="214"/>
                  </a:cubicBezTo>
                  <a:cubicBezTo>
                    <a:pt x="446" y="211"/>
                    <a:pt x="446" y="208"/>
                    <a:pt x="446" y="205"/>
                  </a:cubicBezTo>
                  <a:cubicBezTo>
                    <a:pt x="447" y="202"/>
                    <a:pt x="447" y="199"/>
                    <a:pt x="447" y="196"/>
                  </a:cubicBezTo>
                  <a:cubicBezTo>
                    <a:pt x="447" y="193"/>
                    <a:pt x="446" y="190"/>
                    <a:pt x="446" y="187"/>
                  </a:cubicBezTo>
                  <a:cubicBezTo>
                    <a:pt x="446" y="184"/>
                    <a:pt x="445" y="182"/>
                    <a:pt x="444" y="179"/>
                  </a:cubicBezTo>
                  <a:cubicBezTo>
                    <a:pt x="444" y="177"/>
                    <a:pt x="444" y="176"/>
                    <a:pt x="443" y="174"/>
                  </a:cubicBezTo>
                  <a:cubicBezTo>
                    <a:pt x="442" y="170"/>
                    <a:pt x="442" y="170"/>
                    <a:pt x="442" y="170"/>
                  </a:cubicBezTo>
                  <a:cubicBezTo>
                    <a:pt x="440" y="166"/>
                    <a:pt x="440" y="166"/>
                    <a:pt x="440" y="166"/>
                  </a:cubicBezTo>
                  <a:cubicBezTo>
                    <a:pt x="439" y="165"/>
                    <a:pt x="439" y="164"/>
                    <a:pt x="438" y="162"/>
                  </a:cubicBezTo>
                  <a:cubicBezTo>
                    <a:pt x="438" y="162"/>
                    <a:pt x="438" y="162"/>
                    <a:pt x="438" y="162"/>
                  </a:cubicBezTo>
                  <a:cubicBezTo>
                    <a:pt x="438" y="162"/>
                    <a:pt x="438" y="162"/>
                    <a:pt x="438" y="162"/>
                  </a:cubicBezTo>
                  <a:cubicBezTo>
                    <a:pt x="437" y="160"/>
                    <a:pt x="437" y="160"/>
                    <a:pt x="437" y="160"/>
                  </a:cubicBezTo>
                  <a:cubicBezTo>
                    <a:pt x="436" y="159"/>
                    <a:pt x="436" y="159"/>
                    <a:pt x="436" y="159"/>
                  </a:cubicBezTo>
                  <a:cubicBezTo>
                    <a:pt x="436" y="159"/>
                    <a:pt x="436" y="159"/>
                    <a:pt x="436" y="158"/>
                  </a:cubicBezTo>
                  <a:cubicBezTo>
                    <a:pt x="438" y="159"/>
                    <a:pt x="441" y="159"/>
                    <a:pt x="445" y="158"/>
                  </a:cubicBezTo>
                  <a:cubicBezTo>
                    <a:pt x="445" y="158"/>
                    <a:pt x="444" y="155"/>
                    <a:pt x="443" y="153"/>
                  </a:cubicBezTo>
                  <a:cubicBezTo>
                    <a:pt x="443" y="153"/>
                    <a:pt x="447" y="152"/>
                    <a:pt x="449" y="150"/>
                  </a:cubicBezTo>
                  <a:cubicBezTo>
                    <a:pt x="449" y="150"/>
                    <a:pt x="444" y="142"/>
                    <a:pt x="437" y="142"/>
                  </a:cubicBezTo>
                  <a:cubicBezTo>
                    <a:pt x="439" y="135"/>
                    <a:pt x="433" y="128"/>
                    <a:pt x="433" y="128"/>
                  </a:cubicBezTo>
                  <a:cubicBezTo>
                    <a:pt x="431" y="129"/>
                    <a:pt x="429" y="132"/>
                    <a:pt x="429" y="132"/>
                  </a:cubicBezTo>
                  <a:cubicBezTo>
                    <a:pt x="427" y="130"/>
                    <a:pt x="425" y="128"/>
                    <a:pt x="425" y="128"/>
                  </a:cubicBezTo>
                  <a:cubicBezTo>
                    <a:pt x="420" y="133"/>
                    <a:pt x="420" y="139"/>
                    <a:pt x="421" y="142"/>
                  </a:cubicBezTo>
                  <a:cubicBezTo>
                    <a:pt x="418" y="141"/>
                    <a:pt x="413" y="138"/>
                    <a:pt x="407" y="141"/>
                  </a:cubicBezTo>
                  <a:cubicBezTo>
                    <a:pt x="407" y="141"/>
                    <a:pt x="407" y="144"/>
                    <a:pt x="408" y="145"/>
                  </a:cubicBezTo>
                  <a:cubicBezTo>
                    <a:pt x="408" y="145"/>
                    <a:pt x="405" y="147"/>
                    <a:pt x="403" y="148"/>
                  </a:cubicBezTo>
                  <a:cubicBezTo>
                    <a:pt x="403" y="148"/>
                    <a:pt x="407" y="157"/>
                    <a:pt x="415" y="157"/>
                  </a:cubicBezTo>
                  <a:cubicBezTo>
                    <a:pt x="412" y="164"/>
                    <a:pt x="418" y="171"/>
                    <a:pt x="418" y="171"/>
                  </a:cubicBezTo>
                  <a:cubicBezTo>
                    <a:pt x="420" y="170"/>
                    <a:pt x="423" y="167"/>
                    <a:pt x="423" y="167"/>
                  </a:cubicBezTo>
                  <a:cubicBezTo>
                    <a:pt x="424" y="169"/>
                    <a:pt x="426" y="170"/>
                    <a:pt x="426" y="170"/>
                  </a:cubicBezTo>
                  <a:cubicBezTo>
                    <a:pt x="430" y="167"/>
                    <a:pt x="431" y="162"/>
                    <a:pt x="431" y="159"/>
                  </a:cubicBezTo>
                  <a:cubicBezTo>
                    <a:pt x="432" y="161"/>
                    <a:pt x="432" y="161"/>
                    <a:pt x="432" y="161"/>
                  </a:cubicBezTo>
                  <a:cubicBezTo>
                    <a:pt x="432" y="162"/>
                    <a:pt x="432" y="162"/>
                    <a:pt x="432" y="162"/>
                  </a:cubicBezTo>
                  <a:cubicBezTo>
                    <a:pt x="433" y="163"/>
                    <a:pt x="433" y="163"/>
                    <a:pt x="433" y="163"/>
                  </a:cubicBezTo>
                  <a:cubicBezTo>
                    <a:pt x="434" y="165"/>
                    <a:pt x="434" y="165"/>
                    <a:pt x="434" y="165"/>
                  </a:cubicBezTo>
                  <a:cubicBezTo>
                    <a:pt x="435" y="166"/>
                    <a:pt x="435" y="167"/>
                    <a:pt x="436" y="168"/>
                  </a:cubicBezTo>
                  <a:cubicBezTo>
                    <a:pt x="437" y="172"/>
                    <a:pt x="437" y="172"/>
                    <a:pt x="437" y="172"/>
                  </a:cubicBezTo>
                  <a:cubicBezTo>
                    <a:pt x="439" y="176"/>
                    <a:pt x="439" y="176"/>
                    <a:pt x="439" y="176"/>
                  </a:cubicBezTo>
                  <a:cubicBezTo>
                    <a:pt x="439" y="177"/>
                    <a:pt x="439" y="179"/>
                    <a:pt x="440" y="180"/>
                  </a:cubicBezTo>
                  <a:cubicBezTo>
                    <a:pt x="440" y="183"/>
                    <a:pt x="441" y="185"/>
                    <a:pt x="441" y="188"/>
                  </a:cubicBezTo>
                  <a:cubicBezTo>
                    <a:pt x="441" y="191"/>
                    <a:pt x="441" y="193"/>
                    <a:pt x="441" y="196"/>
                  </a:cubicBezTo>
                  <a:cubicBezTo>
                    <a:pt x="441" y="199"/>
                    <a:pt x="441" y="202"/>
                    <a:pt x="441" y="204"/>
                  </a:cubicBezTo>
                  <a:cubicBezTo>
                    <a:pt x="440" y="207"/>
                    <a:pt x="440" y="210"/>
                    <a:pt x="439" y="213"/>
                  </a:cubicBezTo>
                  <a:cubicBezTo>
                    <a:pt x="439" y="215"/>
                    <a:pt x="438" y="218"/>
                    <a:pt x="438" y="221"/>
                  </a:cubicBezTo>
                  <a:cubicBezTo>
                    <a:pt x="437" y="223"/>
                    <a:pt x="436" y="226"/>
                    <a:pt x="435" y="229"/>
                  </a:cubicBezTo>
                  <a:cubicBezTo>
                    <a:pt x="432" y="237"/>
                    <a:pt x="432" y="237"/>
                    <a:pt x="432" y="237"/>
                  </a:cubicBezTo>
                  <a:cubicBezTo>
                    <a:pt x="431" y="239"/>
                    <a:pt x="431" y="242"/>
                    <a:pt x="430" y="245"/>
                  </a:cubicBezTo>
                  <a:cubicBezTo>
                    <a:pt x="430" y="247"/>
                    <a:pt x="430" y="248"/>
                    <a:pt x="429" y="250"/>
                  </a:cubicBezTo>
                  <a:cubicBezTo>
                    <a:pt x="429" y="251"/>
                    <a:pt x="430" y="253"/>
                    <a:pt x="430" y="255"/>
                  </a:cubicBezTo>
                  <a:cubicBezTo>
                    <a:pt x="430" y="258"/>
                    <a:pt x="431" y="261"/>
                    <a:pt x="432" y="264"/>
                  </a:cubicBezTo>
                  <a:cubicBezTo>
                    <a:pt x="433" y="264"/>
                    <a:pt x="433" y="264"/>
                    <a:pt x="433" y="265"/>
                  </a:cubicBezTo>
                  <a:cubicBezTo>
                    <a:pt x="437" y="272"/>
                    <a:pt x="437" y="272"/>
                    <a:pt x="437" y="272"/>
                  </a:cubicBezTo>
                  <a:cubicBezTo>
                    <a:pt x="437" y="273"/>
                    <a:pt x="438" y="274"/>
                    <a:pt x="439" y="275"/>
                  </a:cubicBezTo>
                  <a:cubicBezTo>
                    <a:pt x="440" y="277"/>
                    <a:pt x="440" y="278"/>
                    <a:pt x="441" y="279"/>
                  </a:cubicBezTo>
                  <a:cubicBezTo>
                    <a:pt x="442" y="281"/>
                    <a:pt x="443" y="284"/>
                    <a:pt x="444" y="286"/>
                  </a:cubicBezTo>
                  <a:cubicBezTo>
                    <a:pt x="444" y="287"/>
                    <a:pt x="444" y="287"/>
                    <a:pt x="444" y="288"/>
                  </a:cubicBezTo>
                  <a:cubicBezTo>
                    <a:pt x="445" y="288"/>
                    <a:pt x="445" y="289"/>
                    <a:pt x="445" y="289"/>
                  </a:cubicBezTo>
                  <a:cubicBezTo>
                    <a:pt x="445" y="290"/>
                    <a:pt x="445" y="290"/>
                    <a:pt x="445" y="291"/>
                  </a:cubicBezTo>
                  <a:cubicBezTo>
                    <a:pt x="445" y="291"/>
                    <a:pt x="445" y="291"/>
                    <a:pt x="445" y="291"/>
                  </a:cubicBezTo>
                  <a:cubicBezTo>
                    <a:pt x="440" y="295"/>
                    <a:pt x="436" y="298"/>
                    <a:pt x="431" y="302"/>
                  </a:cubicBezTo>
                  <a:cubicBezTo>
                    <a:pt x="427" y="306"/>
                    <a:pt x="423" y="311"/>
                    <a:pt x="420" y="317"/>
                  </a:cubicBezTo>
                  <a:cubicBezTo>
                    <a:pt x="419" y="319"/>
                    <a:pt x="418" y="321"/>
                    <a:pt x="417" y="323"/>
                  </a:cubicBezTo>
                  <a:cubicBezTo>
                    <a:pt x="416" y="320"/>
                    <a:pt x="414" y="318"/>
                    <a:pt x="412" y="317"/>
                  </a:cubicBezTo>
                  <a:cubicBezTo>
                    <a:pt x="407" y="314"/>
                    <a:pt x="402" y="315"/>
                    <a:pt x="399" y="319"/>
                  </a:cubicBezTo>
                  <a:cubicBezTo>
                    <a:pt x="399" y="319"/>
                    <a:pt x="399" y="319"/>
                    <a:pt x="399" y="319"/>
                  </a:cubicBezTo>
                  <a:cubicBezTo>
                    <a:pt x="400" y="314"/>
                    <a:pt x="397" y="310"/>
                    <a:pt x="393" y="307"/>
                  </a:cubicBezTo>
                  <a:cubicBezTo>
                    <a:pt x="387" y="305"/>
                    <a:pt x="381" y="307"/>
                    <a:pt x="378" y="312"/>
                  </a:cubicBezTo>
                  <a:cubicBezTo>
                    <a:pt x="377" y="314"/>
                    <a:pt x="377" y="318"/>
                    <a:pt x="378" y="320"/>
                  </a:cubicBezTo>
                  <a:cubicBezTo>
                    <a:pt x="373" y="318"/>
                    <a:pt x="367" y="320"/>
                    <a:pt x="365" y="325"/>
                  </a:cubicBezTo>
                  <a:cubicBezTo>
                    <a:pt x="362" y="330"/>
                    <a:pt x="365" y="337"/>
                    <a:pt x="370" y="339"/>
                  </a:cubicBezTo>
                  <a:cubicBezTo>
                    <a:pt x="372" y="340"/>
                    <a:pt x="373" y="340"/>
                    <a:pt x="374" y="340"/>
                  </a:cubicBezTo>
                  <a:cubicBezTo>
                    <a:pt x="374" y="341"/>
                    <a:pt x="374" y="341"/>
                    <a:pt x="374" y="341"/>
                  </a:cubicBezTo>
                  <a:cubicBezTo>
                    <a:pt x="372" y="346"/>
                    <a:pt x="374" y="352"/>
                    <a:pt x="379" y="355"/>
                  </a:cubicBezTo>
                  <a:cubicBezTo>
                    <a:pt x="385" y="358"/>
                    <a:pt x="391" y="356"/>
                    <a:pt x="394" y="351"/>
                  </a:cubicBezTo>
                  <a:cubicBezTo>
                    <a:pt x="394" y="350"/>
                    <a:pt x="394" y="350"/>
                    <a:pt x="394" y="350"/>
                  </a:cubicBezTo>
                  <a:cubicBezTo>
                    <a:pt x="395" y="351"/>
                    <a:pt x="397" y="352"/>
                    <a:pt x="398" y="353"/>
                  </a:cubicBezTo>
                  <a:cubicBezTo>
                    <a:pt x="403" y="355"/>
                    <a:pt x="409" y="354"/>
                    <a:pt x="412" y="350"/>
                  </a:cubicBezTo>
                  <a:cubicBezTo>
                    <a:pt x="411" y="351"/>
                    <a:pt x="411" y="351"/>
                    <a:pt x="411" y="352"/>
                  </a:cubicBezTo>
                  <a:cubicBezTo>
                    <a:pt x="410" y="358"/>
                    <a:pt x="408" y="363"/>
                    <a:pt x="405" y="368"/>
                  </a:cubicBezTo>
                  <a:cubicBezTo>
                    <a:pt x="403" y="374"/>
                    <a:pt x="400" y="379"/>
                    <a:pt x="398" y="385"/>
                  </a:cubicBezTo>
                  <a:cubicBezTo>
                    <a:pt x="396" y="391"/>
                    <a:pt x="394" y="397"/>
                    <a:pt x="393" y="403"/>
                  </a:cubicBezTo>
                  <a:cubicBezTo>
                    <a:pt x="392" y="409"/>
                    <a:pt x="392" y="415"/>
                    <a:pt x="392" y="421"/>
                  </a:cubicBezTo>
                  <a:cubicBezTo>
                    <a:pt x="391" y="426"/>
                    <a:pt x="391" y="426"/>
                    <a:pt x="391" y="426"/>
                  </a:cubicBezTo>
                  <a:cubicBezTo>
                    <a:pt x="391" y="428"/>
                    <a:pt x="391" y="428"/>
                    <a:pt x="391" y="428"/>
                  </a:cubicBezTo>
                  <a:cubicBezTo>
                    <a:pt x="391" y="430"/>
                    <a:pt x="391" y="430"/>
                    <a:pt x="391" y="430"/>
                  </a:cubicBezTo>
                  <a:cubicBezTo>
                    <a:pt x="391" y="438"/>
                    <a:pt x="391" y="438"/>
                    <a:pt x="391" y="438"/>
                  </a:cubicBezTo>
                  <a:cubicBezTo>
                    <a:pt x="391" y="439"/>
                    <a:pt x="390" y="439"/>
                    <a:pt x="389" y="440"/>
                  </a:cubicBezTo>
                  <a:cubicBezTo>
                    <a:pt x="387" y="441"/>
                    <a:pt x="386" y="442"/>
                    <a:pt x="384" y="443"/>
                  </a:cubicBezTo>
                  <a:cubicBezTo>
                    <a:pt x="380" y="447"/>
                    <a:pt x="380" y="447"/>
                    <a:pt x="380" y="447"/>
                  </a:cubicBezTo>
                  <a:cubicBezTo>
                    <a:pt x="379" y="448"/>
                    <a:pt x="379" y="448"/>
                    <a:pt x="379" y="448"/>
                  </a:cubicBezTo>
                  <a:cubicBezTo>
                    <a:pt x="379" y="448"/>
                    <a:pt x="379" y="448"/>
                    <a:pt x="379" y="448"/>
                  </a:cubicBezTo>
                  <a:cubicBezTo>
                    <a:pt x="378" y="448"/>
                    <a:pt x="378" y="448"/>
                    <a:pt x="378" y="448"/>
                  </a:cubicBezTo>
                  <a:cubicBezTo>
                    <a:pt x="378" y="449"/>
                    <a:pt x="378" y="449"/>
                    <a:pt x="378" y="449"/>
                  </a:cubicBezTo>
                  <a:cubicBezTo>
                    <a:pt x="376" y="451"/>
                    <a:pt x="376" y="451"/>
                    <a:pt x="376" y="451"/>
                  </a:cubicBezTo>
                  <a:cubicBezTo>
                    <a:pt x="374" y="453"/>
                    <a:pt x="374" y="453"/>
                    <a:pt x="374" y="453"/>
                  </a:cubicBezTo>
                  <a:cubicBezTo>
                    <a:pt x="374" y="453"/>
                    <a:pt x="374" y="453"/>
                    <a:pt x="374" y="453"/>
                  </a:cubicBezTo>
                  <a:cubicBezTo>
                    <a:pt x="374" y="454"/>
                    <a:pt x="374" y="454"/>
                    <a:pt x="374" y="454"/>
                  </a:cubicBezTo>
                  <a:cubicBezTo>
                    <a:pt x="373" y="454"/>
                    <a:pt x="373" y="454"/>
                    <a:pt x="373" y="454"/>
                  </a:cubicBezTo>
                  <a:cubicBezTo>
                    <a:pt x="373" y="455"/>
                    <a:pt x="373" y="455"/>
                    <a:pt x="373" y="455"/>
                  </a:cubicBezTo>
                  <a:cubicBezTo>
                    <a:pt x="370" y="458"/>
                    <a:pt x="368" y="461"/>
                    <a:pt x="366" y="464"/>
                  </a:cubicBezTo>
                  <a:cubicBezTo>
                    <a:pt x="358" y="476"/>
                    <a:pt x="348" y="485"/>
                    <a:pt x="337" y="495"/>
                  </a:cubicBezTo>
                  <a:cubicBezTo>
                    <a:pt x="326" y="504"/>
                    <a:pt x="315" y="514"/>
                    <a:pt x="306" y="526"/>
                  </a:cubicBezTo>
                  <a:cubicBezTo>
                    <a:pt x="301" y="532"/>
                    <a:pt x="297" y="538"/>
                    <a:pt x="293" y="544"/>
                  </a:cubicBezTo>
                  <a:cubicBezTo>
                    <a:pt x="283" y="559"/>
                    <a:pt x="283" y="559"/>
                    <a:pt x="283" y="559"/>
                  </a:cubicBezTo>
                  <a:cubicBezTo>
                    <a:pt x="286" y="535"/>
                    <a:pt x="286" y="535"/>
                    <a:pt x="286" y="535"/>
                  </a:cubicBezTo>
                  <a:cubicBezTo>
                    <a:pt x="287" y="533"/>
                    <a:pt x="287" y="531"/>
                    <a:pt x="287" y="529"/>
                  </a:cubicBezTo>
                  <a:cubicBezTo>
                    <a:pt x="287" y="523"/>
                    <a:pt x="287" y="523"/>
                    <a:pt x="287" y="523"/>
                  </a:cubicBezTo>
                  <a:cubicBezTo>
                    <a:pt x="288" y="521"/>
                    <a:pt x="287" y="519"/>
                    <a:pt x="287" y="517"/>
                  </a:cubicBezTo>
                  <a:cubicBezTo>
                    <a:pt x="287" y="515"/>
                    <a:pt x="287" y="513"/>
                    <a:pt x="286" y="511"/>
                  </a:cubicBezTo>
                  <a:cubicBezTo>
                    <a:pt x="285" y="507"/>
                    <a:pt x="283" y="503"/>
                    <a:pt x="280" y="500"/>
                  </a:cubicBezTo>
                  <a:cubicBezTo>
                    <a:pt x="277" y="497"/>
                    <a:pt x="275" y="494"/>
                    <a:pt x="272" y="491"/>
                  </a:cubicBezTo>
                  <a:cubicBezTo>
                    <a:pt x="271" y="489"/>
                    <a:pt x="269" y="488"/>
                    <a:pt x="268" y="486"/>
                  </a:cubicBezTo>
                  <a:cubicBezTo>
                    <a:pt x="267" y="484"/>
                    <a:pt x="266" y="483"/>
                    <a:pt x="265" y="481"/>
                  </a:cubicBezTo>
                  <a:cubicBezTo>
                    <a:pt x="263" y="477"/>
                    <a:pt x="262" y="473"/>
                    <a:pt x="260" y="469"/>
                  </a:cubicBezTo>
                  <a:cubicBezTo>
                    <a:pt x="258" y="462"/>
                    <a:pt x="256" y="453"/>
                    <a:pt x="255" y="445"/>
                  </a:cubicBezTo>
                  <a:cubicBezTo>
                    <a:pt x="255" y="444"/>
                    <a:pt x="255" y="442"/>
                    <a:pt x="255" y="441"/>
                  </a:cubicBezTo>
                  <a:cubicBezTo>
                    <a:pt x="256" y="441"/>
                    <a:pt x="257" y="441"/>
                    <a:pt x="257" y="440"/>
                  </a:cubicBezTo>
                  <a:cubicBezTo>
                    <a:pt x="257" y="440"/>
                    <a:pt x="257" y="440"/>
                    <a:pt x="257" y="440"/>
                  </a:cubicBezTo>
                  <a:cubicBezTo>
                    <a:pt x="256" y="442"/>
                    <a:pt x="256" y="445"/>
                    <a:pt x="258" y="447"/>
                  </a:cubicBezTo>
                  <a:cubicBezTo>
                    <a:pt x="259" y="449"/>
                    <a:pt x="263" y="450"/>
                    <a:pt x="265" y="448"/>
                  </a:cubicBezTo>
                  <a:cubicBezTo>
                    <a:pt x="266" y="447"/>
                    <a:pt x="267" y="446"/>
                    <a:pt x="267" y="444"/>
                  </a:cubicBezTo>
                  <a:cubicBezTo>
                    <a:pt x="268" y="446"/>
                    <a:pt x="271" y="447"/>
                    <a:pt x="273" y="445"/>
                  </a:cubicBezTo>
                  <a:cubicBezTo>
                    <a:pt x="276" y="443"/>
                    <a:pt x="276" y="440"/>
                    <a:pt x="274" y="438"/>
                  </a:cubicBezTo>
                  <a:cubicBezTo>
                    <a:pt x="274" y="437"/>
                    <a:pt x="273" y="437"/>
                    <a:pt x="273" y="436"/>
                  </a:cubicBezTo>
                  <a:cubicBezTo>
                    <a:pt x="273" y="436"/>
                    <a:pt x="273" y="436"/>
                    <a:pt x="273" y="436"/>
                  </a:cubicBezTo>
                  <a:cubicBezTo>
                    <a:pt x="275" y="435"/>
                    <a:pt x="275" y="431"/>
                    <a:pt x="274" y="429"/>
                  </a:cubicBezTo>
                  <a:cubicBezTo>
                    <a:pt x="272" y="427"/>
                    <a:pt x="269" y="426"/>
                    <a:pt x="266" y="428"/>
                  </a:cubicBezTo>
                  <a:cubicBezTo>
                    <a:pt x="266" y="428"/>
                    <a:pt x="266" y="428"/>
                    <a:pt x="266" y="428"/>
                  </a:cubicBezTo>
                  <a:cubicBezTo>
                    <a:pt x="266" y="427"/>
                    <a:pt x="265" y="427"/>
                    <a:pt x="265" y="426"/>
                  </a:cubicBezTo>
                  <a:cubicBezTo>
                    <a:pt x="263" y="424"/>
                    <a:pt x="260" y="423"/>
                    <a:pt x="258" y="425"/>
                  </a:cubicBezTo>
                  <a:cubicBezTo>
                    <a:pt x="256" y="426"/>
                    <a:pt x="255" y="429"/>
                    <a:pt x="256" y="431"/>
                  </a:cubicBezTo>
                  <a:cubicBezTo>
                    <a:pt x="255" y="430"/>
                    <a:pt x="254" y="430"/>
                    <a:pt x="253" y="431"/>
                  </a:cubicBezTo>
                  <a:cubicBezTo>
                    <a:pt x="253" y="427"/>
                    <a:pt x="252" y="424"/>
                    <a:pt x="252" y="420"/>
                  </a:cubicBezTo>
                  <a:cubicBezTo>
                    <a:pt x="250" y="412"/>
                    <a:pt x="248" y="404"/>
                    <a:pt x="245" y="396"/>
                  </a:cubicBezTo>
                  <a:cubicBezTo>
                    <a:pt x="242" y="388"/>
                    <a:pt x="238" y="381"/>
                    <a:pt x="233" y="374"/>
                  </a:cubicBezTo>
                  <a:cubicBezTo>
                    <a:pt x="228" y="367"/>
                    <a:pt x="223" y="361"/>
                    <a:pt x="217" y="355"/>
                  </a:cubicBezTo>
                  <a:cubicBezTo>
                    <a:pt x="210" y="349"/>
                    <a:pt x="203" y="344"/>
                    <a:pt x="196" y="340"/>
                  </a:cubicBezTo>
                  <a:cubicBezTo>
                    <a:pt x="192" y="338"/>
                    <a:pt x="189" y="336"/>
                    <a:pt x="185" y="335"/>
                  </a:cubicBezTo>
                  <a:cubicBezTo>
                    <a:pt x="181" y="333"/>
                    <a:pt x="177" y="332"/>
                    <a:pt x="173" y="330"/>
                  </a:cubicBezTo>
                  <a:cubicBezTo>
                    <a:pt x="173" y="330"/>
                    <a:pt x="173" y="330"/>
                    <a:pt x="173" y="330"/>
                  </a:cubicBezTo>
                  <a:cubicBezTo>
                    <a:pt x="173" y="330"/>
                    <a:pt x="173" y="330"/>
                    <a:pt x="173" y="330"/>
                  </a:cubicBezTo>
                  <a:cubicBezTo>
                    <a:pt x="169" y="330"/>
                    <a:pt x="169" y="330"/>
                    <a:pt x="169" y="330"/>
                  </a:cubicBezTo>
                  <a:cubicBezTo>
                    <a:pt x="168" y="329"/>
                    <a:pt x="168" y="329"/>
                    <a:pt x="168" y="329"/>
                  </a:cubicBezTo>
                  <a:cubicBezTo>
                    <a:pt x="166" y="329"/>
                    <a:pt x="166" y="329"/>
                    <a:pt x="166" y="329"/>
                  </a:cubicBezTo>
                  <a:cubicBezTo>
                    <a:pt x="163" y="328"/>
                    <a:pt x="163" y="328"/>
                    <a:pt x="163" y="328"/>
                  </a:cubicBezTo>
                  <a:cubicBezTo>
                    <a:pt x="162" y="328"/>
                    <a:pt x="162" y="328"/>
                    <a:pt x="162" y="328"/>
                  </a:cubicBezTo>
                  <a:cubicBezTo>
                    <a:pt x="161" y="328"/>
                    <a:pt x="161" y="328"/>
                    <a:pt x="160" y="328"/>
                  </a:cubicBezTo>
                  <a:cubicBezTo>
                    <a:pt x="159" y="328"/>
                    <a:pt x="159" y="328"/>
                    <a:pt x="159" y="328"/>
                  </a:cubicBezTo>
                  <a:cubicBezTo>
                    <a:pt x="159" y="327"/>
                    <a:pt x="158" y="326"/>
                    <a:pt x="158" y="325"/>
                  </a:cubicBezTo>
                  <a:cubicBezTo>
                    <a:pt x="158" y="325"/>
                    <a:pt x="160" y="324"/>
                    <a:pt x="161" y="323"/>
                  </a:cubicBezTo>
                  <a:cubicBezTo>
                    <a:pt x="161" y="323"/>
                    <a:pt x="156" y="318"/>
                    <a:pt x="151" y="319"/>
                  </a:cubicBezTo>
                  <a:cubicBezTo>
                    <a:pt x="152" y="314"/>
                    <a:pt x="147" y="310"/>
                    <a:pt x="147" y="310"/>
                  </a:cubicBezTo>
                  <a:cubicBezTo>
                    <a:pt x="145" y="311"/>
                    <a:pt x="144" y="313"/>
                    <a:pt x="144" y="313"/>
                  </a:cubicBezTo>
                  <a:cubicBezTo>
                    <a:pt x="143" y="312"/>
                    <a:pt x="141" y="312"/>
                    <a:pt x="141" y="312"/>
                  </a:cubicBezTo>
                  <a:cubicBezTo>
                    <a:pt x="139" y="316"/>
                    <a:pt x="140" y="320"/>
                    <a:pt x="141" y="322"/>
                  </a:cubicBezTo>
                  <a:cubicBezTo>
                    <a:pt x="139" y="321"/>
                    <a:pt x="134" y="320"/>
                    <a:pt x="131" y="323"/>
                  </a:cubicBezTo>
                  <a:cubicBezTo>
                    <a:pt x="131" y="323"/>
                    <a:pt x="131" y="325"/>
                    <a:pt x="133" y="326"/>
                  </a:cubicBezTo>
                  <a:cubicBezTo>
                    <a:pt x="133" y="326"/>
                    <a:pt x="130" y="328"/>
                    <a:pt x="130" y="329"/>
                  </a:cubicBezTo>
                  <a:cubicBezTo>
                    <a:pt x="130" y="329"/>
                    <a:pt x="134" y="334"/>
                    <a:pt x="139" y="333"/>
                  </a:cubicBezTo>
                  <a:cubicBezTo>
                    <a:pt x="138" y="338"/>
                    <a:pt x="144" y="342"/>
                    <a:pt x="144" y="342"/>
                  </a:cubicBezTo>
                  <a:cubicBezTo>
                    <a:pt x="145" y="341"/>
                    <a:pt x="146" y="338"/>
                    <a:pt x="146" y="338"/>
                  </a:cubicBezTo>
                  <a:cubicBezTo>
                    <a:pt x="147" y="339"/>
                    <a:pt x="149" y="340"/>
                    <a:pt x="149" y="340"/>
                  </a:cubicBezTo>
                  <a:cubicBezTo>
                    <a:pt x="151" y="337"/>
                    <a:pt x="151" y="333"/>
                    <a:pt x="150" y="331"/>
                  </a:cubicBezTo>
                  <a:cubicBezTo>
                    <a:pt x="153" y="331"/>
                    <a:pt x="153" y="331"/>
                    <a:pt x="153" y="331"/>
                  </a:cubicBezTo>
                  <a:cubicBezTo>
                    <a:pt x="155" y="331"/>
                    <a:pt x="155" y="331"/>
                    <a:pt x="155" y="331"/>
                  </a:cubicBezTo>
                  <a:cubicBezTo>
                    <a:pt x="156" y="332"/>
                    <a:pt x="156" y="332"/>
                    <a:pt x="156" y="332"/>
                  </a:cubicBezTo>
                  <a:cubicBezTo>
                    <a:pt x="159" y="332"/>
                    <a:pt x="159" y="332"/>
                    <a:pt x="159" y="332"/>
                  </a:cubicBezTo>
                  <a:cubicBezTo>
                    <a:pt x="160" y="332"/>
                    <a:pt x="161" y="332"/>
                    <a:pt x="161" y="333"/>
                  </a:cubicBezTo>
                  <a:cubicBezTo>
                    <a:pt x="162" y="333"/>
                    <a:pt x="162" y="333"/>
                    <a:pt x="162" y="333"/>
                  </a:cubicBezTo>
                  <a:cubicBezTo>
                    <a:pt x="165" y="334"/>
                    <a:pt x="165" y="334"/>
                    <a:pt x="165" y="334"/>
                  </a:cubicBezTo>
                  <a:cubicBezTo>
                    <a:pt x="167" y="334"/>
                    <a:pt x="167" y="334"/>
                    <a:pt x="167" y="334"/>
                  </a:cubicBezTo>
                  <a:cubicBezTo>
                    <a:pt x="168" y="334"/>
                    <a:pt x="168" y="334"/>
                    <a:pt x="168" y="334"/>
                  </a:cubicBezTo>
                  <a:cubicBezTo>
                    <a:pt x="171" y="335"/>
                    <a:pt x="171" y="335"/>
                    <a:pt x="171" y="335"/>
                  </a:cubicBezTo>
                  <a:cubicBezTo>
                    <a:pt x="175" y="337"/>
                    <a:pt x="179" y="338"/>
                    <a:pt x="183" y="339"/>
                  </a:cubicBezTo>
                  <a:cubicBezTo>
                    <a:pt x="186" y="341"/>
                    <a:pt x="190" y="343"/>
                    <a:pt x="193" y="345"/>
                  </a:cubicBezTo>
                  <a:cubicBezTo>
                    <a:pt x="197" y="347"/>
                    <a:pt x="200" y="350"/>
                    <a:pt x="204" y="352"/>
                  </a:cubicBezTo>
                  <a:cubicBezTo>
                    <a:pt x="207" y="354"/>
                    <a:pt x="210" y="357"/>
                    <a:pt x="213" y="360"/>
                  </a:cubicBezTo>
                  <a:cubicBezTo>
                    <a:pt x="219" y="365"/>
                    <a:pt x="224" y="372"/>
                    <a:pt x="228" y="379"/>
                  </a:cubicBezTo>
                  <a:cubicBezTo>
                    <a:pt x="233" y="385"/>
                    <a:pt x="236" y="393"/>
                    <a:pt x="239" y="400"/>
                  </a:cubicBezTo>
                  <a:cubicBezTo>
                    <a:pt x="242" y="408"/>
                    <a:pt x="243" y="416"/>
                    <a:pt x="244" y="424"/>
                  </a:cubicBezTo>
                  <a:cubicBezTo>
                    <a:pt x="245" y="428"/>
                    <a:pt x="245" y="432"/>
                    <a:pt x="246" y="436"/>
                  </a:cubicBezTo>
                  <a:cubicBezTo>
                    <a:pt x="243" y="434"/>
                    <a:pt x="239" y="432"/>
                    <a:pt x="236" y="432"/>
                  </a:cubicBezTo>
                  <a:cubicBezTo>
                    <a:pt x="235" y="432"/>
                    <a:pt x="235" y="432"/>
                    <a:pt x="235" y="432"/>
                  </a:cubicBezTo>
                  <a:cubicBezTo>
                    <a:pt x="235" y="432"/>
                    <a:pt x="235" y="432"/>
                    <a:pt x="235" y="432"/>
                  </a:cubicBezTo>
                  <a:cubicBezTo>
                    <a:pt x="228" y="431"/>
                    <a:pt x="228" y="431"/>
                    <a:pt x="228" y="431"/>
                  </a:cubicBezTo>
                  <a:cubicBezTo>
                    <a:pt x="220" y="431"/>
                    <a:pt x="220" y="431"/>
                    <a:pt x="220" y="431"/>
                  </a:cubicBezTo>
                  <a:cubicBezTo>
                    <a:pt x="213" y="431"/>
                    <a:pt x="213" y="431"/>
                    <a:pt x="213" y="431"/>
                  </a:cubicBezTo>
                  <a:cubicBezTo>
                    <a:pt x="206" y="431"/>
                    <a:pt x="206" y="431"/>
                    <a:pt x="206" y="431"/>
                  </a:cubicBezTo>
                  <a:cubicBezTo>
                    <a:pt x="196" y="430"/>
                    <a:pt x="186" y="429"/>
                    <a:pt x="177" y="427"/>
                  </a:cubicBezTo>
                  <a:cubicBezTo>
                    <a:pt x="174" y="426"/>
                    <a:pt x="172" y="425"/>
                    <a:pt x="170" y="425"/>
                  </a:cubicBezTo>
                  <a:cubicBezTo>
                    <a:pt x="167" y="424"/>
                    <a:pt x="165" y="423"/>
                    <a:pt x="163" y="423"/>
                  </a:cubicBezTo>
                  <a:cubicBezTo>
                    <a:pt x="156" y="420"/>
                    <a:pt x="156" y="420"/>
                    <a:pt x="156" y="420"/>
                  </a:cubicBezTo>
                  <a:cubicBezTo>
                    <a:pt x="153" y="419"/>
                    <a:pt x="153" y="419"/>
                    <a:pt x="153" y="419"/>
                  </a:cubicBezTo>
                  <a:cubicBezTo>
                    <a:pt x="152" y="419"/>
                    <a:pt x="150" y="418"/>
                    <a:pt x="149" y="417"/>
                  </a:cubicBezTo>
                  <a:cubicBezTo>
                    <a:pt x="143" y="414"/>
                    <a:pt x="143" y="414"/>
                    <a:pt x="143" y="414"/>
                  </a:cubicBezTo>
                  <a:cubicBezTo>
                    <a:pt x="137" y="410"/>
                    <a:pt x="137" y="410"/>
                    <a:pt x="137" y="410"/>
                  </a:cubicBezTo>
                  <a:cubicBezTo>
                    <a:pt x="135" y="409"/>
                    <a:pt x="135" y="409"/>
                    <a:pt x="135" y="409"/>
                  </a:cubicBezTo>
                  <a:cubicBezTo>
                    <a:pt x="134" y="408"/>
                    <a:pt x="134" y="408"/>
                    <a:pt x="134" y="408"/>
                  </a:cubicBezTo>
                  <a:cubicBezTo>
                    <a:pt x="131" y="406"/>
                    <a:pt x="131" y="406"/>
                    <a:pt x="131" y="406"/>
                  </a:cubicBezTo>
                  <a:cubicBezTo>
                    <a:pt x="130" y="406"/>
                    <a:pt x="129" y="405"/>
                    <a:pt x="129" y="404"/>
                  </a:cubicBezTo>
                  <a:cubicBezTo>
                    <a:pt x="130" y="403"/>
                    <a:pt x="131" y="402"/>
                    <a:pt x="132" y="401"/>
                  </a:cubicBezTo>
                  <a:cubicBezTo>
                    <a:pt x="135" y="396"/>
                    <a:pt x="134" y="390"/>
                    <a:pt x="129" y="386"/>
                  </a:cubicBezTo>
                  <a:cubicBezTo>
                    <a:pt x="124" y="384"/>
                    <a:pt x="119" y="384"/>
                    <a:pt x="115" y="387"/>
                  </a:cubicBezTo>
                  <a:cubicBezTo>
                    <a:pt x="115" y="387"/>
                    <a:pt x="115" y="387"/>
                    <a:pt x="115" y="387"/>
                  </a:cubicBezTo>
                  <a:cubicBezTo>
                    <a:pt x="117" y="383"/>
                    <a:pt x="115" y="377"/>
                    <a:pt x="111" y="375"/>
                  </a:cubicBezTo>
                  <a:cubicBezTo>
                    <a:pt x="106" y="371"/>
                    <a:pt x="99" y="372"/>
                    <a:pt x="96" y="377"/>
                  </a:cubicBezTo>
                  <a:cubicBezTo>
                    <a:pt x="94" y="379"/>
                    <a:pt x="94" y="383"/>
                    <a:pt x="95" y="386"/>
                  </a:cubicBezTo>
                  <a:cubicBezTo>
                    <a:pt x="90" y="383"/>
                    <a:pt x="84" y="384"/>
                    <a:pt x="81" y="388"/>
                  </a:cubicBezTo>
                  <a:cubicBezTo>
                    <a:pt x="78" y="393"/>
                    <a:pt x="79" y="400"/>
                    <a:pt x="84" y="403"/>
                  </a:cubicBezTo>
                  <a:cubicBezTo>
                    <a:pt x="86" y="404"/>
                    <a:pt x="87" y="404"/>
                    <a:pt x="88" y="405"/>
                  </a:cubicBezTo>
                  <a:cubicBezTo>
                    <a:pt x="88" y="405"/>
                    <a:pt x="88" y="405"/>
                    <a:pt x="88" y="405"/>
                  </a:cubicBezTo>
                  <a:cubicBezTo>
                    <a:pt x="85" y="410"/>
                    <a:pt x="86" y="417"/>
                    <a:pt x="91" y="420"/>
                  </a:cubicBezTo>
                  <a:cubicBezTo>
                    <a:pt x="96" y="423"/>
                    <a:pt x="103" y="422"/>
                    <a:pt x="106" y="418"/>
                  </a:cubicBezTo>
                  <a:cubicBezTo>
                    <a:pt x="106" y="417"/>
                    <a:pt x="106" y="417"/>
                    <a:pt x="107" y="417"/>
                  </a:cubicBezTo>
                  <a:cubicBezTo>
                    <a:pt x="107" y="418"/>
                    <a:pt x="109" y="419"/>
                    <a:pt x="110" y="420"/>
                  </a:cubicBezTo>
                  <a:cubicBezTo>
                    <a:pt x="115" y="424"/>
                    <a:pt x="122" y="423"/>
                    <a:pt x="125" y="418"/>
                  </a:cubicBezTo>
                  <a:cubicBezTo>
                    <a:pt x="127" y="415"/>
                    <a:pt x="127" y="410"/>
                    <a:pt x="125" y="406"/>
                  </a:cubicBezTo>
                  <a:cubicBezTo>
                    <a:pt x="126" y="408"/>
                    <a:pt x="127" y="409"/>
                    <a:pt x="128" y="410"/>
                  </a:cubicBezTo>
                  <a:cubicBezTo>
                    <a:pt x="131" y="412"/>
                    <a:pt x="131" y="412"/>
                    <a:pt x="131" y="412"/>
                  </a:cubicBezTo>
                  <a:cubicBezTo>
                    <a:pt x="133" y="413"/>
                    <a:pt x="133" y="413"/>
                    <a:pt x="133" y="413"/>
                  </a:cubicBezTo>
                  <a:cubicBezTo>
                    <a:pt x="134" y="414"/>
                    <a:pt x="134" y="414"/>
                    <a:pt x="134" y="414"/>
                  </a:cubicBezTo>
                  <a:cubicBezTo>
                    <a:pt x="137" y="416"/>
                    <a:pt x="137" y="416"/>
                    <a:pt x="137" y="416"/>
                  </a:cubicBezTo>
                  <a:cubicBezTo>
                    <a:pt x="139" y="417"/>
                    <a:pt x="139" y="417"/>
                    <a:pt x="139" y="417"/>
                  </a:cubicBezTo>
                  <a:cubicBezTo>
                    <a:pt x="140" y="418"/>
                    <a:pt x="140" y="418"/>
                    <a:pt x="140" y="418"/>
                  </a:cubicBezTo>
                  <a:cubicBezTo>
                    <a:pt x="140" y="418"/>
                    <a:pt x="140" y="418"/>
                    <a:pt x="140" y="418"/>
                  </a:cubicBezTo>
                  <a:cubicBezTo>
                    <a:pt x="140" y="418"/>
                    <a:pt x="140" y="418"/>
                    <a:pt x="140" y="418"/>
                  </a:cubicBezTo>
                  <a:cubicBezTo>
                    <a:pt x="140" y="418"/>
                    <a:pt x="140" y="418"/>
                    <a:pt x="140" y="418"/>
                  </a:cubicBezTo>
                  <a:cubicBezTo>
                    <a:pt x="141" y="419"/>
                    <a:pt x="141" y="419"/>
                    <a:pt x="141" y="419"/>
                  </a:cubicBezTo>
                  <a:cubicBezTo>
                    <a:pt x="147" y="422"/>
                    <a:pt x="147" y="422"/>
                    <a:pt x="147" y="422"/>
                  </a:cubicBezTo>
                  <a:cubicBezTo>
                    <a:pt x="148" y="423"/>
                    <a:pt x="149" y="423"/>
                    <a:pt x="151" y="424"/>
                  </a:cubicBezTo>
                  <a:cubicBezTo>
                    <a:pt x="161" y="428"/>
                    <a:pt x="161" y="428"/>
                    <a:pt x="161" y="428"/>
                  </a:cubicBezTo>
                  <a:cubicBezTo>
                    <a:pt x="164" y="429"/>
                    <a:pt x="166" y="430"/>
                    <a:pt x="168" y="430"/>
                  </a:cubicBezTo>
                  <a:cubicBezTo>
                    <a:pt x="171" y="431"/>
                    <a:pt x="173" y="432"/>
                    <a:pt x="175" y="432"/>
                  </a:cubicBezTo>
                  <a:cubicBezTo>
                    <a:pt x="185" y="435"/>
                    <a:pt x="195" y="436"/>
                    <a:pt x="205" y="437"/>
                  </a:cubicBezTo>
                  <a:cubicBezTo>
                    <a:pt x="213" y="438"/>
                    <a:pt x="213" y="438"/>
                    <a:pt x="213" y="438"/>
                  </a:cubicBezTo>
                  <a:cubicBezTo>
                    <a:pt x="220" y="438"/>
                    <a:pt x="220" y="438"/>
                    <a:pt x="220" y="438"/>
                  </a:cubicBezTo>
                  <a:cubicBezTo>
                    <a:pt x="234" y="439"/>
                    <a:pt x="234" y="439"/>
                    <a:pt x="234" y="439"/>
                  </a:cubicBezTo>
                  <a:cubicBezTo>
                    <a:pt x="237" y="440"/>
                    <a:pt x="240" y="441"/>
                    <a:pt x="242" y="443"/>
                  </a:cubicBezTo>
                  <a:cubicBezTo>
                    <a:pt x="242" y="443"/>
                    <a:pt x="243" y="444"/>
                    <a:pt x="243" y="444"/>
                  </a:cubicBezTo>
                  <a:cubicBezTo>
                    <a:pt x="244" y="445"/>
                    <a:pt x="244" y="445"/>
                    <a:pt x="244" y="445"/>
                  </a:cubicBezTo>
                  <a:cubicBezTo>
                    <a:pt x="245" y="445"/>
                    <a:pt x="245" y="445"/>
                    <a:pt x="245" y="445"/>
                  </a:cubicBezTo>
                  <a:cubicBezTo>
                    <a:pt x="245" y="445"/>
                    <a:pt x="245" y="445"/>
                    <a:pt x="245" y="445"/>
                  </a:cubicBezTo>
                  <a:cubicBezTo>
                    <a:pt x="245" y="445"/>
                    <a:pt x="245" y="445"/>
                    <a:pt x="245" y="445"/>
                  </a:cubicBezTo>
                  <a:cubicBezTo>
                    <a:pt x="246" y="447"/>
                    <a:pt x="246" y="447"/>
                    <a:pt x="246" y="447"/>
                  </a:cubicBezTo>
                  <a:cubicBezTo>
                    <a:pt x="247" y="448"/>
                    <a:pt x="247" y="448"/>
                    <a:pt x="247" y="448"/>
                  </a:cubicBezTo>
                  <a:cubicBezTo>
                    <a:pt x="247" y="448"/>
                    <a:pt x="247" y="448"/>
                    <a:pt x="247" y="448"/>
                  </a:cubicBezTo>
                  <a:cubicBezTo>
                    <a:pt x="247" y="449"/>
                    <a:pt x="247" y="449"/>
                    <a:pt x="247" y="449"/>
                  </a:cubicBezTo>
                  <a:cubicBezTo>
                    <a:pt x="248" y="457"/>
                    <a:pt x="250" y="466"/>
                    <a:pt x="252" y="474"/>
                  </a:cubicBezTo>
                  <a:cubicBezTo>
                    <a:pt x="254" y="478"/>
                    <a:pt x="255" y="482"/>
                    <a:pt x="257" y="486"/>
                  </a:cubicBezTo>
                  <a:cubicBezTo>
                    <a:pt x="258" y="488"/>
                    <a:pt x="259" y="490"/>
                    <a:pt x="260" y="492"/>
                  </a:cubicBezTo>
                  <a:cubicBezTo>
                    <a:pt x="262" y="494"/>
                    <a:pt x="263" y="495"/>
                    <a:pt x="264" y="497"/>
                  </a:cubicBezTo>
                  <a:cubicBezTo>
                    <a:pt x="264" y="497"/>
                    <a:pt x="264" y="497"/>
                    <a:pt x="264" y="497"/>
                  </a:cubicBezTo>
                  <a:cubicBezTo>
                    <a:pt x="264" y="497"/>
                    <a:pt x="264" y="497"/>
                    <a:pt x="264" y="497"/>
                  </a:cubicBezTo>
                  <a:cubicBezTo>
                    <a:pt x="268" y="501"/>
                    <a:pt x="268" y="501"/>
                    <a:pt x="268" y="501"/>
                  </a:cubicBezTo>
                  <a:cubicBezTo>
                    <a:pt x="270" y="503"/>
                    <a:pt x="271" y="504"/>
                    <a:pt x="272" y="506"/>
                  </a:cubicBezTo>
                  <a:cubicBezTo>
                    <a:pt x="273" y="507"/>
                    <a:pt x="274" y="508"/>
                    <a:pt x="275" y="510"/>
                  </a:cubicBezTo>
                  <a:cubicBezTo>
                    <a:pt x="275" y="511"/>
                    <a:pt x="275" y="511"/>
                    <a:pt x="275" y="511"/>
                  </a:cubicBezTo>
                  <a:cubicBezTo>
                    <a:pt x="275" y="511"/>
                    <a:pt x="276" y="512"/>
                    <a:pt x="276" y="512"/>
                  </a:cubicBezTo>
                  <a:cubicBezTo>
                    <a:pt x="276" y="513"/>
                    <a:pt x="276" y="513"/>
                    <a:pt x="276" y="514"/>
                  </a:cubicBezTo>
                  <a:cubicBezTo>
                    <a:pt x="278" y="521"/>
                    <a:pt x="276" y="528"/>
                    <a:pt x="275" y="536"/>
                  </a:cubicBezTo>
                  <a:cubicBezTo>
                    <a:pt x="273" y="552"/>
                    <a:pt x="273" y="552"/>
                    <a:pt x="273" y="552"/>
                  </a:cubicBezTo>
                  <a:cubicBezTo>
                    <a:pt x="271" y="553"/>
                    <a:pt x="270" y="553"/>
                    <a:pt x="270" y="553"/>
                  </a:cubicBezTo>
                  <a:cubicBezTo>
                    <a:pt x="269" y="549"/>
                    <a:pt x="267" y="545"/>
                    <a:pt x="267" y="545"/>
                  </a:cubicBezTo>
                  <a:cubicBezTo>
                    <a:pt x="256" y="547"/>
                    <a:pt x="251" y="557"/>
                    <a:pt x="250" y="561"/>
                  </a:cubicBezTo>
                  <a:cubicBezTo>
                    <a:pt x="247" y="557"/>
                    <a:pt x="242" y="548"/>
                    <a:pt x="231" y="547"/>
                  </a:cubicBezTo>
                  <a:cubicBezTo>
                    <a:pt x="231" y="547"/>
                    <a:pt x="229" y="551"/>
                    <a:pt x="229" y="555"/>
                  </a:cubicBezTo>
                  <a:cubicBezTo>
                    <a:pt x="229" y="555"/>
                    <a:pt x="223" y="553"/>
                    <a:pt x="219" y="554"/>
                  </a:cubicBezTo>
                  <a:cubicBezTo>
                    <a:pt x="219" y="554"/>
                    <a:pt x="218" y="569"/>
                    <a:pt x="229" y="576"/>
                  </a:cubicBezTo>
                  <a:cubicBezTo>
                    <a:pt x="219" y="583"/>
                    <a:pt x="221" y="598"/>
                    <a:pt x="221" y="598"/>
                  </a:cubicBezTo>
                  <a:cubicBezTo>
                    <a:pt x="225" y="599"/>
                    <a:pt x="231" y="597"/>
                    <a:pt x="231" y="597"/>
                  </a:cubicBezTo>
                  <a:cubicBezTo>
                    <a:pt x="231" y="601"/>
                    <a:pt x="233" y="605"/>
                    <a:pt x="233" y="605"/>
                  </a:cubicBezTo>
                  <a:cubicBezTo>
                    <a:pt x="238" y="604"/>
                    <a:pt x="242" y="601"/>
                    <a:pt x="244" y="599"/>
                  </a:cubicBezTo>
                  <a:cubicBezTo>
                    <a:pt x="244" y="599"/>
                    <a:pt x="244" y="599"/>
                    <a:pt x="244" y="600"/>
                  </a:cubicBezTo>
                  <a:cubicBezTo>
                    <a:pt x="243" y="603"/>
                    <a:pt x="243" y="606"/>
                    <a:pt x="243" y="609"/>
                  </a:cubicBezTo>
                  <a:cubicBezTo>
                    <a:pt x="243" y="612"/>
                    <a:pt x="242" y="614"/>
                    <a:pt x="243" y="617"/>
                  </a:cubicBezTo>
                  <a:cubicBezTo>
                    <a:pt x="243" y="622"/>
                    <a:pt x="243" y="622"/>
                    <a:pt x="243" y="622"/>
                  </a:cubicBezTo>
                  <a:cubicBezTo>
                    <a:pt x="241" y="627"/>
                    <a:pt x="238" y="632"/>
                    <a:pt x="236" y="636"/>
                  </a:cubicBezTo>
                  <a:cubicBezTo>
                    <a:pt x="229" y="649"/>
                    <a:pt x="224" y="663"/>
                    <a:pt x="221" y="678"/>
                  </a:cubicBezTo>
                  <a:cubicBezTo>
                    <a:pt x="219" y="684"/>
                    <a:pt x="218" y="691"/>
                    <a:pt x="217" y="698"/>
                  </a:cubicBezTo>
                  <a:cubicBezTo>
                    <a:pt x="214" y="695"/>
                    <a:pt x="211" y="691"/>
                    <a:pt x="208" y="688"/>
                  </a:cubicBezTo>
                  <a:cubicBezTo>
                    <a:pt x="204" y="685"/>
                    <a:pt x="200" y="681"/>
                    <a:pt x="195" y="678"/>
                  </a:cubicBezTo>
                  <a:cubicBezTo>
                    <a:pt x="193" y="677"/>
                    <a:pt x="190" y="675"/>
                    <a:pt x="188" y="674"/>
                  </a:cubicBezTo>
                  <a:cubicBezTo>
                    <a:pt x="185" y="673"/>
                    <a:pt x="183" y="672"/>
                    <a:pt x="180" y="671"/>
                  </a:cubicBezTo>
                  <a:cubicBezTo>
                    <a:pt x="175" y="669"/>
                    <a:pt x="169" y="668"/>
                    <a:pt x="164" y="666"/>
                  </a:cubicBezTo>
                  <a:cubicBezTo>
                    <a:pt x="162" y="665"/>
                    <a:pt x="160" y="664"/>
                    <a:pt x="157" y="662"/>
                  </a:cubicBezTo>
                  <a:cubicBezTo>
                    <a:pt x="155" y="661"/>
                    <a:pt x="153" y="659"/>
                    <a:pt x="151" y="657"/>
                  </a:cubicBezTo>
                  <a:cubicBezTo>
                    <a:pt x="149" y="655"/>
                    <a:pt x="147" y="654"/>
                    <a:pt x="145" y="652"/>
                  </a:cubicBezTo>
                  <a:cubicBezTo>
                    <a:pt x="143" y="650"/>
                    <a:pt x="141" y="648"/>
                    <a:pt x="139" y="646"/>
                  </a:cubicBezTo>
                  <a:cubicBezTo>
                    <a:pt x="131" y="639"/>
                    <a:pt x="122" y="633"/>
                    <a:pt x="113" y="627"/>
                  </a:cubicBezTo>
                  <a:cubicBezTo>
                    <a:pt x="112" y="625"/>
                    <a:pt x="112" y="624"/>
                    <a:pt x="111" y="622"/>
                  </a:cubicBezTo>
                  <a:cubicBezTo>
                    <a:pt x="111" y="620"/>
                    <a:pt x="110" y="618"/>
                    <a:pt x="110" y="617"/>
                  </a:cubicBezTo>
                  <a:cubicBezTo>
                    <a:pt x="108" y="612"/>
                    <a:pt x="108" y="612"/>
                    <a:pt x="108" y="612"/>
                  </a:cubicBezTo>
                  <a:cubicBezTo>
                    <a:pt x="108" y="608"/>
                    <a:pt x="107" y="605"/>
                    <a:pt x="107" y="601"/>
                  </a:cubicBezTo>
                  <a:cubicBezTo>
                    <a:pt x="106" y="591"/>
                    <a:pt x="106" y="591"/>
                    <a:pt x="106" y="591"/>
                  </a:cubicBezTo>
                  <a:cubicBezTo>
                    <a:pt x="105" y="584"/>
                    <a:pt x="104" y="577"/>
                    <a:pt x="102" y="570"/>
                  </a:cubicBezTo>
                  <a:cubicBezTo>
                    <a:pt x="101" y="563"/>
                    <a:pt x="98" y="556"/>
                    <a:pt x="95" y="550"/>
                  </a:cubicBezTo>
                  <a:cubicBezTo>
                    <a:pt x="93" y="547"/>
                    <a:pt x="92" y="544"/>
                    <a:pt x="91" y="540"/>
                  </a:cubicBezTo>
                  <a:cubicBezTo>
                    <a:pt x="90" y="539"/>
                    <a:pt x="90" y="537"/>
                    <a:pt x="89" y="535"/>
                  </a:cubicBezTo>
                  <a:cubicBezTo>
                    <a:pt x="90" y="536"/>
                    <a:pt x="91" y="537"/>
                    <a:pt x="92" y="538"/>
                  </a:cubicBezTo>
                  <a:cubicBezTo>
                    <a:pt x="94" y="539"/>
                    <a:pt x="96" y="538"/>
                    <a:pt x="98" y="536"/>
                  </a:cubicBezTo>
                  <a:cubicBezTo>
                    <a:pt x="98" y="538"/>
                    <a:pt x="99" y="539"/>
                    <a:pt x="100" y="540"/>
                  </a:cubicBezTo>
                  <a:cubicBezTo>
                    <a:pt x="103" y="541"/>
                    <a:pt x="106" y="540"/>
                    <a:pt x="107" y="537"/>
                  </a:cubicBezTo>
                  <a:cubicBezTo>
                    <a:pt x="108" y="535"/>
                    <a:pt x="108" y="532"/>
                    <a:pt x="106" y="531"/>
                  </a:cubicBezTo>
                  <a:cubicBezTo>
                    <a:pt x="106" y="531"/>
                    <a:pt x="106" y="531"/>
                    <a:pt x="106" y="531"/>
                  </a:cubicBezTo>
                  <a:cubicBezTo>
                    <a:pt x="108" y="531"/>
                    <a:pt x="110" y="530"/>
                    <a:pt x="112" y="528"/>
                  </a:cubicBezTo>
                  <a:cubicBezTo>
                    <a:pt x="113" y="525"/>
                    <a:pt x="112" y="522"/>
                    <a:pt x="109" y="521"/>
                  </a:cubicBezTo>
                  <a:cubicBezTo>
                    <a:pt x="108" y="520"/>
                    <a:pt x="106" y="520"/>
                    <a:pt x="105" y="521"/>
                  </a:cubicBezTo>
                  <a:cubicBezTo>
                    <a:pt x="106" y="518"/>
                    <a:pt x="105" y="516"/>
                    <a:pt x="103" y="515"/>
                  </a:cubicBezTo>
                  <a:cubicBezTo>
                    <a:pt x="100" y="513"/>
                    <a:pt x="97" y="515"/>
                    <a:pt x="96" y="517"/>
                  </a:cubicBezTo>
                  <a:cubicBezTo>
                    <a:pt x="96" y="518"/>
                    <a:pt x="95" y="518"/>
                    <a:pt x="95" y="519"/>
                  </a:cubicBezTo>
                  <a:cubicBezTo>
                    <a:pt x="95" y="519"/>
                    <a:pt x="95" y="519"/>
                    <a:pt x="95" y="519"/>
                  </a:cubicBezTo>
                  <a:cubicBezTo>
                    <a:pt x="93" y="518"/>
                    <a:pt x="90" y="519"/>
                    <a:pt x="88" y="522"/>
                  </a:cubicBezTo>
                  <a:cubicBezTo>
                    <a:pt x="87" y="524"/>
                    <a:pt x="88" y="527"/>
                    <a:pt x="90" y="529"/>
                  </a:cubicBezTo>
                  <a:cubicBezTo>
                    <a:pt x="91" y="529"/>
                    <a:pt x="91" y="529"/>
                    <a:pt x="91" y="529"/>
                  </a:cubicBezTo>
                  <a:cubicBezTo>
                    <a:pt x="90" y="529"/>
                    <a:pt x="90" y="530"/>
                    <a:pt x="89" y="531"/>
                  </a:cubicBezTo>
                  <a:cubicBezTo>
                    <a:pt x="89" y="532"/>
                    <a:pt x="89" y="532"/>
                    <a:pt x="89" y="533"/>
                  </a:cubicBezTo>
                  <a:cubicBezTo>
                    <a:pt x="89" y="532"/>
                    <a:pt x="89" y="531"/>
                    <a:pt x="88" y="530"/>
                  </a:cubicBezTo>
                  <a:cubicBezTo>
                    <a:pt x="88" y="527"/>
                    <a:pt x="87" y="523"/>
                    <a:pt x="85" y="520"/>
                  </a:cubicBezTo>
                  <a:cubicBezTo>
                    <a:pt x="84" y="517"/>
                    <a:pt x="82" y="513"/>
                    <a:pt x="80" y="510"/>
                  </a:cubicBezTo>
                  <a:cubicBezTo>
                    <a:pt x="76" y="504"/>
                    <a:pt x="71" y="499"/>
                    <a:pt x="65" y="495"/>
                  </a:cubicBezTo>
                  <a:cubicBezTo>
                    <a:pt x="62" y="493"/>
                    <a:pt x="59" y="491"/>
                    <a:pt x="56" y="489"/>
                  </a:cubicBezTo>
                  <a:cubicBezTo>
                    <a:pt x="53" y="488"/>
                    <a:pt x="50" y="486"/>
                    <a:pt x="47" y="485"/>
                  </a:cubicBezTo>
                  <a:cubicBezTo>
                    <a:pt x="47" y="485"/>
                    <a:pt x="47" y="485"/>
                    <a:pt x="47" y="485"/>
                  </a:cubicBezTo>
                  <a:cubicBezTo>
                    <a:pt x="47" y="485"/>
                    <a:pt x="46" y="485"/>
                    <a:pt x="46" y="485"/>
                  </a:cubicBezTo>
                  <a:cubicBezTo>
                    <a:pt x="45" y="488"/>
                    <a:pt x="45" y="488"/>
                    <a:pt x="45" y="488"/>
                  </a:cubicBezTo>
                  <a:cubicBezTo>
                    <a:pt x="48" y="490"/>
                    <a:pt x="51" y="492"/>
                    <a:pt x="54" y="493"/>
                  </a:cubicBezTo>
                  <a:cubicBezTo>
                    <a:pt x="57" y="495"/>
                    <a:pt x="59" y="497"/>
                    <a:pt x="62" y="499"/>
                  </a:cubicBezTo>
                  <a:cubicBezTo>
                    <a:pt x="68" y="504"/>
                    <a:pt x="72" y="508"/>
                    <a:pt x="76" y="514"/>
                  </a:cubicBezTo>
                  <a:cubicBezTo>
                    <a:pt x="77" y="517"/>
                    <a:pt x="79" y="520"/>
                    <a:pt x="79" y="523"/>
                  </a:cubicBezTo>
                  <a:cubicBezTo>
                    <a:pt x="80" y="526"/>
                    <a:pt x="81" y="530"/>
                    <a:pt x="82" y="533"/>
                  </a:cubicBezTo>
                  <a:cubicBezTo>
                    <a:pt x="83" y="539"/>
                    <a:pt x="83" y="539"/>
                    <a:pt x="83" y="539"/>
                  </a:cubicBezTo>
                  <a:cubicBezTo>
                    <a:pt x="83" y="540"/>
                    <a:pt x="83" y="542"/>
                    <a:pt x="84" y="544"/>
                  </a:cubicBezTo>
                  <a:cubicBezTo>
                    <a:pt x="85" y="547"/>
                    <a:pt x="87" y="551"/>
                    <a:pt x="88" y="554"/>
                  </a:cubicBezTo>
                  <a:cubicBezTo>
                    <a:pt x="89" y="557"/>
                    <a:pt x="91" y="560"/>
                    <a:pt x="92" y="564"/>
                  </a:cubicBezTo>
                  <a:cubicBezTo>
                    <a:pt x="92" y="565"/>
                    <a:pt x="93" y="567"/>
                    <a:pt x="93" y="568"/>
                  </a:cubicBezTo>
                  <a:cubicBezTo>
                    <a:pt x="94" y="573"/>
                    <a:pt x="94" y="573"/>
                    <a:pt x="94" y="573"/>
                  </a:cubicBezTo>
                  <a:cubicBezTo>
                    <a:pt x="94" y="577"/>
                    <a:pt x="95" y="581"/>
                    <a:pt x="95" y="584"/>
                  </a:cubicBezTo>
                  <a:cubicBezTo>
                    <a:pt x="97" y="605"/>
                    <a:pt x="97" y="605"/>
                    <a:pt x="97" y="605"/>
                  </a:cubicBezTo>
                  <a:cubicBezTo>
                    <a:pt x="97" y="607"/>
                    <a:pt x="97" y="608"/>
                    <a:pt x="97" y="610"/>
                  </a:cubicBezTo>
                  <a:cubicBezTo>
                    <a:pt x="98" y="618"/>
                    <a:pt x="98" y="618"/>
                    <a:pt x="98" y="618"/>
                  </a:cubicBezTo>
                  <a:cubicBezTo>
                    <a:pt x="98" y="618"/>
                    <a:pt x="98" y="618"/>
                    <a:pt x="98" y="618"/>
                  </a:cubicBezTo>
                  <a:cubicBezTo>
                    <a:pt x="94" y="615"/>
                    <a:pt x="89" y="612"/>
                    <a:pt x="84" y="609"/>
                  </a:cubicBezTo>
                  <a:cubicBezTo>
                    <a:pt x="75" y="603"/>
                    <a:pt x="67" y="597"/>
                    <a:pt x="59" y="589"/>
                  </a:cubicBezTo>
                  <a:cubicBezTo>
                    <a:pt x="55" y="585"/>
                    <a:pt x="52" y="581"/>
                    <a:pt x="49" y="576"/>
                  </a:cubicBezTo>
                  <a:cubicBezTo>
                    <a:pt x="48" y="575"/>
                    <a:pt x="47" y="574"/>
                    <a:pt x="46" y="572"/>
                  </a:cubicBezTo>
                  <a:cubicBezTo>
                    <a:pt x="47" y="570"/>
                    <a:pt x="47" y="568"/>
                    <a:pt x="46" y="566"/>
                  </a:cubicBezTo>
                  <a:cubicBezTo>
                    <a:pt x="44" y="560"/>
                    <a:pt x="39" y="557"/>
                    <a:pt x="33" y="558"/>
                  </a:cubicBezTo>
                  <a:cubicBezTo>
                    <a:pt x="30" y="559"/>
                    <a:pt x="28" y="561"/>
                    <a:pt x="27" y="564"/>
                  </a:cubicBezTo>
                  <a:cubicBezTo>
                    <a:pt x="25" y="559"/>
                    <a:pt x="19" y="556"/>
                    <a:pt x="14" y="557"/>
                  </a:cubicBezTo>
                  <a:cubicBezTo>
                    <a:pt x="9" y="559"/>
                    <a:pt x="6" y="565"/>
                    <a:pt x="7" y="571"/>
                  </a:cubicBezTo>
                  <a:cubicBezTo>
                    <a:pt x="8" y="572"/>
                    <a:pt x="8" y="573"/>
                    <a:pt x="9" y="575"/>
                  </a:cubicBezTo>
                  <a:cubicBezTo>
                    <a:pt x="9" y="575"/>
                    <a:pt x="9" y="575"/>
                    <a:pt x="9" y="575"/>
                  </a:cubicBezTo>
                  <a:cubicBezTo>
                    <a:pt x="3" y="576"/>
                    <a:pt x="0" y="582"/>
                    <a:pt x="2" y="588"/>
                  </a:cubicBezTo>
                  <a:cubicBezTo>
                    <a:pt x="3" y="594"/>
                    <a:pt x="9" y="597"/>
                    <a:pt x="15" y="596"/>
                  </a:cubicBezTo>
                  <a:cubicBezTo>
                    <a:pt x="15" y="596"/>
                    <a:pt x="15" y="596"/>
                    <a:pt x="16" y="595"/>
                  </a:cubicBezTo>
                  <a:cubicBezTo>
                    <a:pt x="15" y="597"/>
                    <a:pt x="16" y="599"/>
                    <a:pt x="16" y="601"/>
                  </a:cubicBezTo>
                  <a:cubicBezTo>
                    <a:pt x="18" y="606"/>
                    <a:pt x="23" y="610"/>
                    <a:pt x="29" y="608"/>
                  </a:cubicBezTo>
                  <a:cubicBezTo>
                    <a:pt x="33" y="607"/>
                    <a:pt x="36" y="603"/>
                    <a:pt x="36" y="598"/>
                  </a:cubicBezTo>
                  <a:cubicBezTo>
                    <a:pt x="39" y="600"/>
                    <a:pt x="42" y="601"/>
                    <a:pt x="45" y="600"/>
                  </a:cubicBezTo>
                  <a:cubicBezTo>
                    <a:pt x="49" y="599"/>
                    <a:pt x="52" y="595"/>
                    <a:pt x="52" y="592"/>
                  </a:cubicBezTo>
                  <a:cubicBezTo>
                    <a:pt x="53" y="593"/>
                    <a:pt x="54" y="594"/>
                    <a:pt x="56" y="596"/>
                  </a:cubicBezTo>
                  <a:cubicBezTo>
                    <a:pt x="58" y="599"/>
                    <a:pt x="61" y="602"/>
                    <a:pt x="64" y="605"/>
                  </a:cubicBezTo>
                  <a:cubicBezTo>
                    <a:pt x="70" y="610"/>
                    <a:pt x="76" y="615"/>
                    <a:pt x="83" y="620"/>
                  </a:cubicBezTo>
                  <a:cubicBezTo>
                    <a:pt x="102" y="635"/>
                    <a:pt x="102" y="635"/>
                    <a:pt x="102" y="635"/>
                  </a:cubicBezTo>
                  <a:cubicBezTo>
                    <a:pt x="103" y="635"/>
                    <a:pt x="103" y="636"/>
                    <a:pt x="104" y="636"/>
                  </a:cubicBezTo>
                  <a:cubicBezTo>
                    <a:pt x="104" y="637"/>
                    <a:pt x="104" y="637"/>
                    <a:pt x="104" y="637"/>
                  </a:cubicBezTo>
                  <a:cubicBezTo>
                    <a:pt x="104" y="637"/>
                    <a:pt x="104" y="637"/>
                    <a:pt x="104" y="637"/>
                  </a:cubicBezTo>
                  <a:cubicBezTo>
                    <a:pt x="104" y="636"/>
                    <a:pt x="104" y="636"/>
                    <a:pt x="104" y="636"/>
                  </a:cubicBezTo>
                  <a:cubicBezTo>
                    <a:pt x="107" y="638"/>
                    <a:pt x="110" y="640"/>
                    <a:pt x="112" y="642"/>
                  </a:cubicBezTo>
                  <a:cubicBezTo>
                    <a:pt x="115" y="644"/>
                    <a:pt x="118" y="647"/>
                    <a:pt x="121" y="650"/>
                  </a:cubicBezTo>
                  <a:cubicBezTo>
                    <a:pt x="124" y="652"/>
                    <a:pt x="127" y="655"/>
                    <a:pt x="130" y="658"/>
                  </a:cubicBezTo>
                  <a:cubicBezTo>
                    <a:pt x="132" y="660"/>
                    <a:pt x="132" y="660"/>
                    <a:pt x="132" y="660"/>
                  </a:cubicBezTo>
                  <a:cubicBezTo>
                    <a:pt x="134" y="662"/>
                    <a:pt x="134" y="662"/>
                    <a:pt x="134" y="662"/>
                  </a:cubicBezTo>
                  <a:cubicBezTo>
                    <a:pt x="138" y="667"/>
                    <a:pt x="138" y="667"/>
                    <a:pt x="138" y="667"/>
                  </a:cubicBezTo>
                  <a:cubicBezTo>
                    <a:pt x="140" y="670"/>
                    <a:pt x="143" y="673"/>
                    <a:pt x="147" y="675"/>
                  </a:cubicBezTo>
                  <a:cubicBezTo>
                    <a:pt x="150" y="678"/>
                    <a:pt x="154" y="680"/>
                    <a:pt x="157" y="682"/>
                  </a:cubicBezTo>
                  <a:cubicBezTo>
                    <a:pt x="161" y="684"/>
                    <a:pt x="165" y="686"/>
                    <a:pt x="169" y="687"/>
                  </a:cubicBezTo>
                  <a:cubicBezTo>
                    <a:pt x="174" y="690"/>
                    <a:pt x="174" y="690"/>
                    <a:pt x="174" y="690"/>
                  </a:cubicBezTo>
                  <a:cubicBezTo>
                    <a:pt x="177" y="691"/>
                    <a:pt x="177" y="691"/>
                    <a:pt x="177" y="691"/>
                  </a:cubicBezTo>
                  <a:cubicBezTo>
                    <a:pt x="177" y="691"/>
                    <a:pt x="178" y="692"/>
                    <a:pt x="179" y="692"/>
                  </a:cubicBezTo>
                  <a:cubicBezTo>
                    <a:pt x="180" y="693"/>
                    <a:pt x="181" y="693"/>
                    <a:pt x="182" y="694"/>
                  </a:cubicBezTo>
                  <a:cubicBezTo>
                    <a:pt x="184" y="695"/>
                    <a:pt x="184" y="695"/>
                    <a:pt x="184" y="695"/>
                  </a:cubicBezTo>
                  <a:cubicBezTo>
                    <a:pt x="184" y="695"/>
                    <a:pt x="184" y="695"/>
                    <a:pt x="184" y="695"/>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7" y="698"/>
                    <a:pt x="189" y="699"/>
                    <a:pt x="191" y="701"/>
                  </a:cubicBezTo>
                  <a:cubicBezTo>
                    <a:pt x="191" y="701"/>
                    <a:pt x="191" y="701"/>
                    <a:pt x="191" y="702"/>
                  </a:cubicBezTo>
                  <a:cubicBezTo>
                    <a:pt x="189" y="700"/>
                    <a:pt x="185" y="700"/>
                    <a:pt x="183" y="702"/>
                  </a:cubicBezTo>
                  <a:cubicBezTo>
                    <a:pt x="182" y="703"/>
                    <a:pt x="181" y="705"/>
                    <a:pt x="181" y="707"/>
                  </a:cubicBezTo>
                  <a:cubicBezTo>
                    <a:pt x="179" y="705"/>
                    <a:pt x="175" y="705"/>
                    <a:pt x="173" y="707"/>
                  </a:cubicBezTo>
                  <a:cubicBezTo>
                    <a:pt x="170" y="709"/>
                    <a:pt x="170" y="713"/>
                    <a:pt x="173" y="716"/>
                  </a:cubicBezTo>
                  <a:cubicBezTo>
                    <a:pt x="173" y="717"/>
                    <a:pt x="174" y="717"/>
                    <a:pt x="175" y="718"/>
                  </a:cubicBezTo>
                  <a:cubicBezTo>
                    <a:pt x="175" y="718"/>
                    <a:pt x="175" y="718"/>
                    <a:pt x="174" y="718"/>
                  </a:cubicBezTo>
                  <a:cubicBezTo>
                    <a:pt x="172" y="720"/>
                    <a:pt x="172" y="724"/>
                    <a:pt x="174" y="727"/>
                  </a:cubicBezTo>
                  <a:cubicBezTo>
                    <a:pt x="177" y="730"/>
                    <a:pt x="181" y="730"/>
                    <a:pt x="184" y="728"/>
                  </a:cubicBezTo>
                  <a:cubicBezTo>
                    <a:pt x="184" y="727"/>
                    <a:pt x="184" y="727"/>
                    <a:pt x="184" y="727"/>
                  </a:cubicBezTo>
                  <a:cubicBezTo>
                    <a:pt x="184" y="728"/>
                    <a:pt x="185" y="729"/>
                    <a:pt x="186" y="730"/>
                  </a:cubicBezTo>
                  <a:cubicBezTo>
                    <a:pt x="188" y="733"/>
                    <a:pt x="192" y="733"/>
                    <a:pt x="195" y="730"/>
                  </a:cubicBezTo>
                  <a:cubicBezTo>
                    <a:pt x="197" y="729"/>
                    <a:pt x="197" y="725"/>
                    <a:pt x="196" y="723"/>
                  </a:cubicBezTo>
                  <a:cubicBezTo>
                    <a:pt x="198" y="723"/>
                    <a:pt x="200" y="723"/>
                    <a:pt x="201" y="721"/>
                  </a:cubicBezTo>
                  <a:cubicBezTo>
                    <a:pt x="202" y="720"/>
                    <a:pt x="203" y="719"/>
                    <a:pt x="203" y="718"/>
                  </a:cubicBezTo>
                  <a:cubicBezTo>
                    <a:pt x="205" y="721"/>
                    <a:pt x="206" y="723"/>
                    <a:pt x="207" y="726"/>
                  </a:cubicBezTo>
                  <a:cubicBezTo>
                    <a:pt x="209" y="730"/>
                    <a:pt x="209" y="730"/>
                    <a:pt x="209" y="730"/>
                  </a:cubicBezTo>
                  <a:cubicBezTo>
                    <a:pt x="211" y="733"/>
                    <a:pt x="211" y="733"/>
                    <a:pt x="211" y="733"/>
                  </a:cubicBezTo>
                  <a:cubicBezTo>
                    <a:pt x="208" y="743"/>
                    <a:pt x="206" y="752"/>
                    <a:pt x="202" y="762"/>
                  </a:cubicBezTo>
                  <a:cubicBezTo>
                    <a:pt x="196" y="775"/>
                    <a:pt x="189" y="786"/>
                    <a:pt x="179" y="797"/>
                  </a:cubicBezTo>
                  <a:cubicBezTo>
                    <a:pt x="177" y="800"/>
                    <a:pt x="174" y="803"/>
                    <a:pt x="172" y="806"/>
                  </a:cubicBezTo>
                  <a:cubicBezTo>
                    <a:pt x="170" y="809"/>
                    <a:pt x="169" y="813"/>
                    <a:pt x="167" y="816"/>
                  </a:cubicBezTo>
                  <a:cubicBezTo>
                    <a:pt x="164" y="823"/>
                    <a:pt x="161" y="830"/>
                    <a:pt x="161" y="839"/>
                  </a:cubicBezTo>
                  <a:cubicBezTo>
                    <a:pt x="162" y="840"/>
                    <a:pt x="162" y="840"/>
                    <a:pt x="162" y="840"/>
                  </a:cubicBezTo>
                  <a:cubicBezTo>
                    <a:pt x="162" y="840"/>
                    <a:pt x="162" y="840"/>
                    <a:pt x="162" y="840"/>
                  </a:cubicBezTo>
                  <a:cubicBezTo>
                    <a:pt x="162" y="840"/>
                    <a:pt x="162" y="840"/>
                    <a:pt x="162" y="841"/>
                  </a:cubicBezTo>
                  <a:cubicBezTo>
                    <a:pt x="162" y="841"/>
                    <a:pt x="162" y="841"/>
                    <a:pt x="162" y="841"/>
                  </a:cubicBezTo>
                  <a:cubicBezTo>
                    <a:pt x="162" y="842"/>
                    <a:pt x="162" y="842"/>
                    <a:pt x="162" y="842"/>
                  </a:cubicBezTo>
                  <a:cubicBezTo>
                    <a:pt x="162" y="844"/>
                    <a:pt x="162" y="844"/>
                    <a:pt x="162" y="844"/>
                  </a:cubicBezTo>
                  <a:cubicBezTo>
                    <a:pt x="162" y="844"/>
                    <a:pt x="162" y="844"/>
                    <a:pt x="162" y="844"/>
                  </a:cubicBezTo>
                  <a:cubicBezTo>
                    <a:pt x="163" y="844"/>
                    <a:pt x="162" y="843"/>
                    <a:pt x="163" y="844"/>
                  </a:cubicBezTo>
                  <a:cubicBezTo>
                    <a:pt x="163" y="845"/>
                    <a:pt x="163" y="845"/>
                    <a:pt x="163" y="845"/>
                  </a:cubicBezTo>
                  <a:cubicBezTo>
                    <a:pt x="163" y="845"/>
                    <a:pt x="163" y="845"/>
                    <a:pt x="163" y="845"/>
                  </a:cubicBezTo>
                  <a:cubicBezTo>
                    <a:pt x="164" y="848"/>
                    <a:pt x="165" y="849"/>
                    <a:pt x="166" y="851"/>
                  </a:cubicBezTo>
                  <a:cubicBezTo>
                    <a:pt x="171" y="860"/>
                    <a:pt x="171" y="860"/>
                    <a:pt x="171" y="860"/>
                  </a:cubicBezTo>
                  <a:cubicBezTo>
                    <a:pt x="172" y="863"/>
                    <a:pt x="174" y="867"/>
                    <a:pt x="175" y="869"/>
                  </a:cubicBezTo>
                  <a:cubicBezTo>
                    <a:pt x="176" y="872"/>
                    <a:pt x="176" y="875"/>
                    <a:pt x="176" y="878"/>
                  </a:cubicBezTo>
                  <a:cubicBezTo>
                    <a:pt x="175" y="881"/>
                    <a:pt x="175" y="883"/>
                    <a:pt x="174" y="886"/>
                  </a:cubicBezTo>
                  <a:cubicBezTo>
                    <a:pt x="172" y="885"/>
                    <a:pt x="169" y="883"/>
                    <a:pt x="166" y="882"/>
                  </a:cubicBezTo>
                  <a:cubicBezTo>
                    <a:pt x="151" y="877"/>
                    <a:pt x="136" y="885"/>
                    <a:pt x="131" y="899"/>
                  </a:cubicBezTo>
                  <a:cubicBezTo>
                    <a:pt x="129" y="906"/>
                    <a:pt x="130" y="914"/>
                    <a:pt x="135" y="921"/>
                  </a:cubicBezTo>
                  <a:cubicBezTo>
                    <a:pt x="121" y="918"/>
                    <a:pt x="107" y="925"/>
                    <a:pt x="102" y="938"/>
                  </a:cubicBezTo>
                  <a:cubicBezTo>
                    <a:pt x="98" y="952"/>
                    <a:pt x="106" y="967"/>
                    <a:pt x="121" y="971"/>
                  </a:cubicBezTo>
                  <a:cubicBezTo>
                    <a:pt x="125" y="973"/>
                    <a:pt x="128" y="973"/>
                    <a:pt x="132" y="973"/>
                  </a:cubicBezTo>
                  <a:cubicBezTo>
                    <a:pt x="132" y="973"/>
                    <a:pt x="131" y="974"/>
                    <a:pt x="131" y="975"/>
                  </a:cubicBezTo>
                  <a:cubicBezTo>
                    <a:pt x="127" y="988"/>
                    <a:pt x="134" y="1002"/>
                    <a:pt x="148" y="1007"/>
                  </a:cubicBezTo>
                  <a:cubicBezTo>
                    <a:pt x="148" y="1015"/>
                    <a:pt x="148" y="1024"/>
                    <a:pt x="148" y="1034"/>
                  </a:cubicBezTo>
                  <a:cubicBezTo>
                    <a:pt x="149" y="1036"/>
                    <a:pt x="149" y="1039"/>
                    <a:pt x="149" y="1042"/>
                  </a:cubicBezTo>
                  <a:cubicBezTo>
                    <a:pt x="149" y="1044"/>
                    <a:pt x="149" y="1047"/>
                    <a:pt x="150" y="1050"/>
                  </a:cubicBezTo>
                  <a:cubicBezTo>
                    <a:pt x="150" y="1055"/>
                    <a:pt x="151" y="1061"/>
                    <a:pt x="151" y="1067"/>
                  </a:cubicBezTo>
                  <a:cubicBezTo>
                    <a:pt x="152" y="1073"/>
                    <a:pt x="152" y="1079"/>
                    <a:pt x="153" y="1085"/>
                  </a:cubicBezTo>
                  <a:cubicBezTo>
                    <a:pt x="152" y="1086"/>
                    <a:pt x="151" y="1086"/>
                    <a:pt x="150" y="1087"/>
                  </a:cubicBezTo>
                  <a:cubicBezTo>
                    <a:pt x="150" y="1087"/>
                    <a:pt x="150" y="1087"/>
                    <a:pt x="150" y="1087"/>
                  </a:cubicBezTo>
                  <a:cubicBezTo>
                    <a:pt x="150" y="1084"/>
                    <a:pt x="149" y="1080"/>
                    <a:pt x="145" y="1078"/>
                  </a:cubicBezTo>
                  <a:cubicBezTo>
                    <a:pt x="141" y="1076"/>
                    <a:pt x="136" y="1078"/>
                    <a:pt x="134" y="1082"/>
                  </a:cubicBezTo>
                  <a:cubicBezTo>
                    <a:pt x="133" y="1084"/>
                    <a:pt x="133" y="1086"/>
                    <a:pt x="134" y="1088"/>
                  </a:cubicBezTo>
                  <a:cubicBezTo>
                    <a:pt x="130" y="1087"/>
                    <a:pt x="126" y="1088"/>
                    <a:pt x="124" y="1092"/>
                  </a:cubicBezTo>
                  <a:cubicBezTo>
                    <a:pt x="122" y="1096"/>
                    <a:pt x="124" y="1101"/>
                    <a:pt x="128" y="1103"/>
                  </a:cubicBezTo>
                  <a:cubicBezTo>
                    <a:pt x="129" y="1103"/>
                    <a:pt x="130" y="1103"/>
                    <a:pt x="131" y="1104"/>
                  </a:cubicBezTo>
                  <a:cubicBezTo>
                    <a:pt x="131" y="1104"/>
                    <a:pt x="131" y="1104"/>
                    <a:pt x="131" y="1104"/>
                  </a:cubicBezTo>
                  <a:cubicBezTo>
                    <a:pt x="129" y="1108"/>
                    <a:pt x="131" y="1113"/>
                    <a:pt x="135" y="1115"/>
                  </a:cubicBezTo>
                  <a:cubicBezTo>
                    <a:pt x="139" y="1117"/>
                    <a:pt x="144" y="1115"/>
                    <a:pt x="146" y="1111"/>
                  </a:cubicBezTo>
                  <a:cubicBezTo>
                    <a:pt x="146" y="1111"/>
                    <a:pt x="146" y="1111"/>
                    <a:pt x="146" y="1110"/>
                  </a:cubicBezTo>
                  <a:cubicBezTo>
                    <a:pt x="147" y="1112"/>
                    <a:pt x="148" y="1112"/>
                    <a:pt x="149" y="1113"/>
                  </a:cubicBezTo>
                  <a:cubicBezTo>
                    <a:pt x="152" y="1114"/>
                    <a:pt x="154" y="1114"/>
                    <a:pt x="157" y="1113"/>
                  </a:cubicBezTo>
                  <a:cubicBezTo>
                    <a:pt x="157" y="1118"/>
                    <a:pt x="158" y="1122"/>
                    <a:pt x="159" y="1127"/>
                  </a:cubicBezTo>
                  <a:cubicBezTo>
                    <a:pt x="160" y="1134"/>
                    <a:pt x="162" y="1142"/>
                    <a:pt x="163" y="1150"/>
                  </a:cubicBezTo>
                  <a:cubicBezTo>
                    <a:pt x="164" y="1153"/>
                    <a:pt x="164" y="1157"/>
                    <a:pt x="165" y="1161"/>
                  </a:cubicBezTo>
                  <a:cubicBezTo>
                    <a:pt x="166" y="1165"/>
                    <a:pt x="167" y="1169"/>
                    <a:pt x="168" y="1173"/>
                  </a:cubicBezTo>
                  <a:cubicBezTo>
                    <a:pt x="170" y="1181"/>
                    <a:pt x="172" y="1189"/>
                    <a:pt x="174" y="1198"/>
                  </a:cubicBezTo>
                  <a:cubicBezTo>
                    <a:pt x="175" y="1202"/>
                    <a:pt x="176" y="1206"/>
                    <a:pt x="177" y="1210"/>
                  </a:cubicBezTo>
                  <a:cubicBezTo>
                    <a:pt x="175" y="1210"/>
                    <a:pt x="173" y="1211"/>
                    <a:pt x="173" y="1211"/>
                  </a:cubicBezTo>
                  <a:cubicBezTo>
                    <a:pt x="174" y="1216"/>
                    <a:pt x="178" y="1218"/>
                    <a:pt x="180" y="1220"/>
                  </a:cubicBezTo>
                  <a:cubicBezTo>
                    <a:pt x="181" y="1220"/>
                    <a:pt x="181" y="1221"/>
                    <a:pt x="181" y="1222"/>
                  </a:cubicBezTo>
                  <a:cubicBezTo>
                    <a:pt x="178" y="1223"/>
                    <a:pt x="175" y="1226"/>
                    <a:pt x="175" y="1231"/>
                  </a:cubicBezTo>
                  <a:cubicBezTo>
                    <a:pt x="175" y="1231"/>
                    <a:pt x="177" y="1232"/>
                    <a:pt x="179" y="1232"/>
                  </a:cubicBezTo>
                  <a:cubicBezTo>
                    <a:pt x="179" y="1232"/>
                    <a:pt x="178" y="1236"/>
                    <a:pt x="179" y="1238"/>
                  </a:cubicBezTo>
                  <a:cubicBezTo>
                    <a:pt x="179" y="1238"/>
                    <a:pt x="182" y="1238"/>
                    <a:pt x="185" y="1237"/>
                  </a:cubicBezTo>
                  <a:cubicBezTo>
                    <a:pt x="192" y="1258"/>
                    <a:pt x="200" y="1280"/>
                    <a:pt x="210" y="1303"/>
                  </a:cubicBezTo>
                  <a:cubicBezTo>
                    <a:pt x="225" y="1339"/>
                    <a:pt x="243" y="1377"/>
                    <a:pt x="266" y="1413"/>
                  </a:cubicBezTo>
                  <a:cubicBezTo>
                    <a:pt x="289" y="1450"/>
                    <a:pt x="315" y="1486"/>
                    <a:pt x="345" y="1520"/>
                  </a:cubicBezTo>
                  <a:cubicBezTo>
                    <a:pt x="374" y="1555"/>
                    <a:pt x="407" y="1587"/>
                    <a:pt x="443" y="1617"/>
                  </a:cubicBezTo>
                  <a:cubicBezTo>
                    <a:pt x="478" y="1646"/>
                    <a:pt x="516" y="1672"/>
                    <a:pt x="555" y="1695"/>
                  </a:cubicBezTo>
                  <a:cubicBezTo>
                    <a:pt x="565" y="1701"/>
                    <a:pt x="575" y="1706"/>
                    <a:pt x="585" y="1712"/>
                  </a:cubicBezTo>
                  <a:cubicBezTo>
                    <a:pt x="595" y="1717"/>
                    <a:pt x="605" y="1721"/>
                    <a:pt x="615" y="1726"/>
                  </a:cubicBezTo>
                  <a:cubicBezTo>
                    <a:pt x="620" y="1729"/>
                    <a:pt x="625" y="1731"/>
                    <a:pt x="630" y="1733"/>
                  </a:cubicBezTo>
                  <a:cubicBezTo>
                    <a:pt x="635" y="1735"/>
                    <a:pt x="640" y="1738"/>
                    <a:pt x="645" y="1740"/>
                  </a:cubicBezTo>
                  <a:cubicBezTo>
                    <a:pt x="650" y="1742"/>
                    <a:pt x="655" y="1744"/>
                    <a:pt x="660" y="1746"/>
                  </a:cubicBezTo>
                  <a:cubicBezTo>
                    <a:pt x="665" y="1748"/>
                    <a:pt x="670" y="1750"/>
                    <a:pt x="675" y="1752"/>
                  </a:cubicBezTo>
                  <a:cubicBezTo>
                    <a:pt x="695" y="1760"/>
                    <a:pt x="716" y="1766"/>
                    <a:pt x="735" y="1772"/>
                  </a:cubicBezTo>
                  <a:cubicBezTo>
                    <a:pt x="745" y="1775"/>
                    <a:pt x="755" y="1778"/>
                    <a:pt x="765" y="1780"/>
                  </a:cubicBezTo>
                  <a:cubicBezTo>
                    <a:pt x="767" y="1781"/>
                    <a:pt x="770" y="1782"/>
                    <a:pt x="772" y="1782"/>
                  </a:cubicBezTo>
                  <a:cubicBezTo>
                    <a:pt x="775" y="1783"/>
                    <a:pt x="777" y="1783"/>
                    <a:pt x="780" y="1784"/>
                  </a:cubicBezTo>
                  <a:cubicBezTo>
                    <a:pt x="785" y="1785"/>
                    <a:pt x="789" y="1786"/>
                    <a:pt x="794" y="1787"/>
                  </a:cubicBezTo>
                  <a:cubicBezTo>
                    <a:pt x="813" y="1792"/>
                    <a:pt x="833" y="1794"/>
                    <a:pt x="851" y="1797"/>
                  </a:cubicBezTo>
                  <a:cubicBezTo>
                    <a:pt x="860" y="1798"/>
                    <a:pt x="869" y="1799"/>
                    <a:pt x="878" y="1800"/>
                  </a:cubicBezTo>
                  <a:cubicBezTo>
                    <a:pt x="882" y="1801"/>
                    <a:pt x="887" y="1801"/>
                    <a:pt x="891" y="1802"/>
                  </a:cubicBezTo>
                  <a:cubicBezTo>
                    <a:pt x="896" y="1802"/>
                    <a:pt x="900" y="1802"/>
                    <a:pt x="904" y="1803"/>
                  </a:cubicBezTo>
                  <a:cubicBezTo>
                    <a:pt x="913" y="1803"/>
                    <a:pt x="921" y="1804"/>
                    <a:pt x="929" y="1804"/>
                  </a:cubicBezTo>
                  <a:cubicBezTo>
                    <a:pt x="932" y="1804"/>
                    <a:pt x="934" y="1804"/>
                    <a:pt x="936" y="1804"/>
                  </a:cubicBezTo>
                  <a:cubicBezTo>
                    <a:pt x="938" y="1804"/>
                    <a:pt x="940" y="1804"/>
                    <a:pt x="942" y="1804"/>
                  </a:cubicBezTo>
                  <a:cubicBezTo>
                    <a:pt x="946" y="1804"/>
                    <a:pt x="950" y="1804"/>
                    <a:pt x="953" y="1805"/>
                  </a:cubicBezTo>
                  <a:cubicBezTo>
                    <a:pt x="961" y="1805"/>
                    <a:pt x="969" y="1805"/>
                    <a:pt x="976" y="1805"/>
                  </a:cubicBezTo>
                  <a:cubicBezTo>
                    <a:pt x="984" y="1805"/>
                    <a:pt x="991" y="1804"/>
                    <a:pt x="998" y="1804"/>
                  </a:cubicBezTo>
                  <a:cubicBezTo>
                    <a:pt x="1026" y="1803"/>
                    <a:pt x="1050" y="1800"/>
                    <a:pt x="1070" y="1798"/>
                  </a:cubicBezTo>
                  <a:cubicBezTo>
                    <a:pt x="1089" y="1795"/>
                    <a:pt x="1105" y="1792"/>
                    <a:pt x="1115" y="1790"/>
                  </a:cubicBezTo>
                  <a:cubicBezTo>
                    <a:pt x="1117" y="1790"/>
                    <a:pt x="1119" y="1789"/>
                    <a:pt x="1120" y="1789"/>
                  </a:cubicBezTo>
                  <a:cubicBezTo>
                    <a:pt x="1127" y="1790"/>
                    <a:pt x="1134" y="1789"/>
                    <a:pt x="1140" y="1789"/>
                  </a:cubicBezTo>
                  <a:cubicBezTo>
                    <a:pt x="1151" y="1789"/>
                    <a:pt x="1162" y="1787"/>
                    <a:pt x="1173" y="1786"/>
                  </a:cubicBezTo>
                  <a:cubicBezTo>
                    <a:pt x="1184" y="1785"/>
                    <a:pt x="1195" y="1785"/>
                    <a:pt x="1206" y="1785"/>
                  </a:cubicBezTo>
                  <a:cubicBezTo>
                    <a:pt x="1211" y="1785"/>
                    <a:pt x="1216" y="1786"/>
                    <a:pt x="1222" y="1786"/>
                  </a:cubicBezTo>
                  <a:cubicBezTo>
                    <a:pt x="1238" y="1789"/>
                    <a:pt x="1238" y="1789"/>
                    <a:pt x="1238" y="1789"/>
                  </a:cubicBezTo>
                  <a:cubicBezTo>
                    <a:pt x="1241" y="1789"/>
                    <a:pt x="1244" y="1789"/>
                    <a:pt x="1247" y="1789"/>
                  </a:cubicBezTo>
                  <a:cubicBezTo>
                    <a:pt x="1251" y="1789"/>
                    <a:pt x="1251" y="1789"/>
                    <a:pt x="1251" y="1789"/>
                  </a:cubicBezTo>
                  <a:cubicBezTo>
                    <a:pt x="1252" y="1789"/>
                    <a:pt x="1254" y="1789"/>
                    <a:pt x="1255" y="1789"/>
                  </a:cubicBezTo>
                  <a:cubicBezTo>
                    <a:pt x="1257" y="1789"/>
                    <a:pt x="1258" y="1789"/>
                    <a:pt x="1260" y="1789"/>
                  </a:cubicBezTo>
                  <a:cubicBezTo>
                    <a:pt x="1259" y="1789"/>
                    <a:pt x="1258" y="1790"/>
                    <a:pt x="1257" y="1790"/>
                  </a:cubicBezTo>
                  <a:cubicBezTo>
                    <a:pt x="1255" y="1792"/>
                    <a:pt x="1253" y="1793"/>
                    <a:pt x="1251" y="1794"/>
                  </a:cubicBezTo>
                  <a:cubicBezTo>
                    <a:pt x="1250" y="1795"/>
                    <a:pt x="1248" y="1797"/>
                    <a:pt x="1246" y="1798"/>
                  </a:cubicBezTo>
                  <a:cubicBezTo>
                    <a:pt x="1243" y="1801"/>
                    <a:pt x="1239" y="1804"/>
                    <a:pt x="1236" y="1808"/>
                  </a:cubicBezTo>
                  <a:cubicBezTo>
                    <a:pt x="1233" y="1811"/>
                    <a:pt x="1230" y="1815"/>
                    <a:pt x="1228" y="1819"/>
                  </a:cubicBezTo>
                  <a:cubicBezTo>
                    <a:pt x="1226" y="1823"/>
                    <a:pt x="1224" y="1827"/>
                    <a:pt x="1222" y="1831"/>
                  </a:cubicBezTo>
                  <a:cubicBezTo>
                    <a:pt x="1221" y="1836"/>
                    <a:pt x="1220" y="1840"/>
                    <a:pt x="1219" y="1844"/>
                  </a:cubicBezTo>
                  <a:cubicBezTo>
                    <a:pt x="1218" y="1848"/>
                    <a:pt x="1216" y="1852"/>
                    <a:pt x="1215" y="1856"/>
                  </a:cubicBezTo>
                  <a:cubicBezTo>
                    <a:pt x="1213" y="1860"/>
                    <a:pt x="1211" y="1864"/>
                    <a:pt x="1209" y="1867"/>
                  </a:cubicBezTo>
                  <a:cubicBezTo>
                    <a:pt x="1203" y="1879"/>
                    <a:pt x="1203" y="1879"/>
                    <a:pt x="1203" y="1879"/>
                  </a:cubicBezTo>
                  <a:cubicBezTo>
                    <a:pt x="1199" y="1887"/>
                    <a:pt x="1195" y="1895"/>
                    <a:pt x="1193" y="1903"/>
                  </a:cubicBezTo>
                  <a:cubicBezTo>
                    <a:pt x="1191" y="1908"/>
                    <a:pt x="1190" y="1912"/>
                    <a:pt x="1190" y="1917"/>
                  </a:cubicBezTo>
                  <a:cubicBezTo>
                    <a:pt x="1189" y="1921"/>
                    <a:pt x="1189" y="1926"/>
                    <a:pt x="1190" y="1930"/>
                  </a:cubicBezTo>
                  <a:cubicBezTo>
                    <a:pt x="1191" y="1935"/>
                    <a:pt x="1192" y="1939"/>
                    <a:pt x="1194" y="1944"/>
                  </a:cubicBezTo>
                  <a:cubicBezTo>
                    <a:pt x="1194" y="1946"/>
                    <a:pt x="1196" y="1948"/>
                    <a:pt x="1197" y="1949"/>
                  </a:cubicBezTo>
                  <a:cubicBezTo>
                    <a:pt x="1197" y="1950"/>
                    <a:pt x="1197" y="1950"/>
                    <a:pt x="1197" y="1950"/>
                  </a:cubicBezTo>
                  <a:cubicBezTo>
                    <a:pt x="1198" y="1950"/>
                    <a:pt x="1198" y="1950"/>
                    <a:pt x="1198" y="1950"/>
                  </a:cubicBezTo>
                  <a:cubicBezTo>
                    <a:pt x="1198" y="1951"/>
                    <a:pt x="1198" y="1951"/>
                    <a:pt x="1198" y="1951"/>
                  </a:cubicBezTo>
                  <a:cubicBezTo>
                    <a:pt x="1198" y="1951"/>
                    <a:pt x="1198" y="1951"/>
                    <a:pt x="1198" y="1951"/>
                  </a:cubicBezTo>
                  <a:cubicBezTo>
                    <a:pt x="1199" y="1952"/>
                    <a:pt x="1199" y="1952"/>
                    <a:pt x="1199" y="1952"/>
                  </a:cubicBezTo>
                  <a:cubicBezTo>
                    <a:pt x="1200" y="1953"/>
                    <a:pt x="1200" y="1953"/>
                    <a:pt x="1200" y="1953"/>
                  </a:cubicBezTo>
                  <a:cubicBezTo>
                    <a:pt x="1200" y="1954"/>
                    <a:pt x="1200" y="1954"/>
                    <a:pt x="1200" y="1954"/>
                  </a:cubicBezTo>
                  <a:cubicBezTo>
                    <a:pt x="1201" y="1955"/>
                    <a:pt x="1201" y="1955"/>
                    <a:pt x="1201" y="1955"/>
                  </a:cubicBezTo>
                  <a:cubicBezTo>
                    <a:pt x="1201" y="1955"/>
                    <a:pt x="1201" y="1955"/>
                    <a:pt x="1201" y="1955"/>
                  </a:cubicBezTo>
                  <a:cubicBezTo>
                    <a:pt x="1204" y="1952"/>
                    <a:pt x="1204" y="1952"/>
                    <a:pt x="1204" y="1952"/>
                  </a:cubicBezTo>
                  <a:cubicBezTo>
                    <a:pt x="1203" y="1951"/>
                    <a:pt x="1203" y="1951"/>
                    <a:pt x="1203" y="1951"/>
                  </a:cubicBezTo>
                  <a:cubicBezTo>
                    <a:pt x="1203" y="1950"/>
                    <a:pt x="1203" y="1950"/>
                    <a:pt x="1203" y="1950"/>
                  </a:cubicBezTo>
                  <a:cubicBezTo>
                    <a:pt x="1202" y="1950"/>
                    <a:pt x="1202" y="1950"/>
                    <a:pt x="1202" y="1950"/>
                  </a:cubicBezTo>
                  <a:cubicBezTo>
                    <a:pt x="1201" y="1948"/>
                    <a:pt x="1201" y="1948"/>
                    <a:pt x="1201" y="1948"/>
                  </a:cubicBezTo>
                  <a:cubicBezTo>
                    <a:pt x="1201" y="1948"/>
                    <a:pt x="1201" y="1948"/>
                    <a:pt x="1201" y="1948"/>
                  </a:cubicBezTo>
                  <a:cubicBezTo>
                    <a:pt x="1201" y="1948"/>
                    <a:pt x="1201" y="1948"/>
                    <a:pt x="1201" y="1948"/>
                  </a:cubicBezTo>
                  <a:cubicBezTo>
                    <a:pt x="1201" y="1948"/>
                    <a:pt x="1201" y="1948"/>
                    <a:pt x="1201" y="1948"/>
                  </a:cubicBezTo>
                  <a:cubicBezTo>
                    <a:pt x="1201" y="1947"/>
                    <a:pt x="1201" y="1947"/>
                    <a:pt x="1201" y="1947"/>
                  </a:cubicBezTo>
                  <a:cubicBezTo>
                    <a:pt x="1199" y="1945"/>
                    <a:pt x="1198" y="1944"/>
                    <a:pt x="1198" y="1942"/>
                  </a:cubicBezTo>
                  <a:cubicBezTo>
                    <a:pt x="1196" y="1938"/>
                    <a:pt x="1195" y="1934"/>
                    <a:pt x="1195" y="1930"/>
                  </a:cubicBezTo>
                  <a:cubicBezTo>
                    <a:pt x="1194" y="1926"/>
                    <a:pt x="1194" y="1921"/>
                    <a:pt x="1195" y="1917"/>
                  </a:cubicBezTo>
                  <a:cubicBezTo>
                    <a:pt x="1195" y="1913"/>
                    <a:pt x="1196" y="1909"/>
                    <a:pt x="1198" y="1905"/>
                  </a:cubicBezTo>
                  <a:cubicBezTo>
                    <a:pt x="1203" y="1889"/>
                    <a:pt x="1213" y="1875"/>
                    <a:pt x="1220" y="1858"/>
                  </a:cubicBezTo>
                  <a:cubicBezTo>
                    <a:pt x="1222" y="1854"/>
                    <a:pt x="1224" y="1850"/>
                    <a:pt x="1225" y="1846"/>
                  </a:cubicBezTo>
                  <a:cubicBezTo>
                    <a:pt x="1227" y="1841"/>
                    <a:pt x="1228" y="1837"/>
                    <a:pt x="1229" y="1833"/>
                  </a:cubicBezTo>
                  <a:cubicBezTo>
                    <a:pt x="1230" y="1829"/>
                    <a:pt x="1232" y="1826"/>
                    <a:pt x="1234" y="1822"/>
                  </a:cubicBezTo>
                  <a:cubicBezTo>
                    <a:pt x="1236" y="1819"/>
                    <a:pt x="1239" y="1815"/>
                    <a:pt x="1241" y="1812"/>
                  </a:cubicBezTo>
                  <a:cubicBezTo>
                    <a:pt x="1244" y="1810"/>
                    <a:pt x="1247" y="1807"/>
                    <a:pt x="1251" y="1804"/>
                  </a:cubicBezTo>
                  <a:cubicBezTo>
                    <a:pt x="1252" y="1803"/>
                    <a:pt x="1254" y="1802"/>
                    <a:pt x="1256" y="1800"/>
                  </a:cubicBezTo>
                  <a:cubicBezTo>
                    <a:pt x="1258" y="1799"/>
                    <a:pt x="1259" y="1798"/>
                    <a:pt x="1261" y="1797"/>
                  </a:cubicBezTo>
                  <a:cubicBezTo>
                    <a:pt x="1266" y="1794"/>
                    <a:pt x="1271" y="1792"/>
                    <a:pt x="1275" y="1789"/>
                  </a:cubicBezTo>
                  <a:cubicBezTo>
                    <a:pt x="1275" y="1790"/>
                    <a:pt x="1276" y="1792"/>
                    <a:pt x="1277" y="1793"/>
                  </a:cubicBezTo>
                  <a:cubicBezTo>
                    <a:pt x="1279" y="1794"/>
                    <a:pt x="1282" y="1794"/>
                    <a:pt x="1283" y="1792"/>
                  </a:cubicBezTo>
                  <a:cubicBezTo>
                    <a:pt x="1283" y="1792"/>
                    <a:pt x="1283" y="1792"/>
                    <a:pt x="1283" y="1791"/>
                  </a:cubicBezTo>
                  <a:cubicBezTo>
                    <a:pt x="1284" y="1792"/>
                    <a:pt x="1284" y="1793"/>
                    <a:pt x="1285" y="1793"/>
                  </a:cubicBezTo>
                  <a:cubicBezTo>
                    <a:pt x="1287" y="1794"/>
                    <a:pt x="1289" y="1794"/>
                    <a:pt x="1291" y="1792"/>
                  </a:cubicBezTo>
                  <a:cubicBezTo>
                    <a:pt x="1292" y="1790"/>
                    <a:pt x="1291" y="1788"/>
                    <a:pt x="1290" y="1787"/>
                  </a:cubicBezTo>
                  <a:cubicBezTo>
                    <a:pt x="1291" y="1787"/>
                    <a:pt x="1293" y="1786"/>
                    <a:pt x="1293" y="1785"/>
                  </a:cubicBezTo>
                  <a:cubicBezTo>
                    <a:pt x="1294" y="1784"/>
                    <a:pt x="1294" y="1782"/>
                    <a:pt x="1293" y="1780"/>
                  </a:cubicBezTo>
                  <a:cubicBezTo>
                    <a:pt x="1296" y="1779"/>
                    <a:pt x="1300" y="1777"/>
                    <a:pt x="1303" y="1776"/>
                  </a:cubicBezTo>
                  <a:cubicBezTo>
                    <a:pt x="1323" y="1766"/>
                    <a:pt x="1341" y="1752"/>
                    <a:pt x="1358" y="1738"/>
                  </a:cubicBezTo>
                  <a:cubicBezTo>
                    <a:pt x="1367" y="1731"/>
                    <a:pt x="1375" y="1723"/>
                    <a:pt x="1383" y="1717"/>
                  </a:cubicBezTo>
                  <a:cubicBezTo>
                    <a:pt x="1387" y="1714"/>
                    <a:pt x="1390" y="1712"/>
                    <a:pt x="1394" y="1709"/>
                  </a:cubicBezTo>
                  <a:cubicBezTo>
                    <a:pt x="1394" y="1711"/>
                    <a:pt x="1394" y="1713"/>
                    <a:pt x="1394" y="1714"/>
                  </a:cubicBezTo>
                  <a:cubicBezTo>
                    <a:pt x="1393" y="1719"/>
                    <a:pt x="1393" y="1723"/>
                    <a:pt x="1392" y="1727"/>
                  </a:cubicBezTo>
                  <a:cubicBezTo>
                    <a:pt x="1392" y="1732"/>
                    <a:pt x="1392" y="1736"/>
                    <a:pt x="1393" y="1741"/>
                  </a:cubicBezTo>
                  <a:cubicBezTo>
                    <a:pt x="1393" y="1741"/>
                    <a:pt x="1393" y="1742"/>
                    <a:pt x="1393" y="1742"/>
                  </a:cubicBezTo>
                  <a:cubicBezTo>
                    <a:pt x="1393" y="1742"/>
                    <a:pt x="1393" y="1742"/>
                    <a:pt x="1393" y="1742"/>
                  </a:cubicBezTo>
                  <a:cubicBezTo>
                    <a:pt x="1392" y="1743"/>
                    <a:pt x="1392" y="1743"/>
                    <a:pt x="1392" y="1743"/>
                  </a:cubicBezTo>
                  <a:cubicBezTo>
                    <a:pt x="1392" y="1743"/>
                    <a:pt x="1392" y="1743"/>
                    <a:pt x="1392" y="1743"/>
                  </a:cubicBezTo>
                  <a:cubicBezTo>
                    <a:pt x="1391" y="1746"/>
                    <a:pt x="1391" y="1750"/>
                    <a:pt x="1392" y="1753"/>
                  </a:cubicBezTo>
                  <a:cubicBezTo>
                    <a:pt x="1393" y="1755"/>
                    <a:pt x="1394" y="1758"/>
                    <a:pt x="1396" y="1760"/>
                  </a:cubicBezTo>
                  <a:cubicBezTo>
                    <a:pt x="1396" y="1760"/>
                    <a:pt x="1396" y="1761"/>
                    <a:pt x="1396" y="1761"/>
                  </a:cubicBezTo>
                  <a:cubicBezTo>
                    <a:pt x="1398" y="1767"/>
                    <a:pt x="1398" y="1767"/>
                    <a:pt x="1398" y="1767"/>
                  </a:cubicBezTo>
                  <a:cubicBezTo>
                    <a:pt x="1399" y="1771"/>
                    <a:pt x="1400" y="1775"/>
                    <a:pt x="1401" y="1780"/>
                  </a:cubicBezTo>
                  <a:cubicBezTo>
                    <a:pt x="1401" y="1784"/>
                    <a:pt x="1402" y="1788"/>
                    <a:pt x="1402" y="1792"/>
                  </a:cubicBezTo>
                  <a:cubicBezTo>
                    <a:pt x="1402" y="1796"/>
                    <a:pt x="1402" y="1800"/>
                    <a:pt x="1401" y="1804"/>
                  </a:cubicBezTo>
                  <a:cubicBezTo>
                    <a:pt x="1400" y="1808"/>
                    <a:pt x="1399" y="1812"/>
                    <a:pt x="1397" y="1816"/>
                  </a:cubicBezTo>
                  <a:cubicBezTo>
                    <a:pt x="1396" y="1820"/>
                    <a:pt x="1394" y="1824"/>
                    <a:pt x="1392" y="1827"/>
                  </a:cubicBezTo>
                  <a:cubicBezTo>
                    <a:pt x="1390" y="1831"/>
                    <a:pt x="1387" y="1834"/>
                    <a:pt x="1385" y="1838"/>
                  </a:cubicBezTo>
                  <a:cubicBezTo>
                    <a:pt x="1382" y="1841"/>
                    <a:pt x="1379" y="1845"/>
                    <a:pt x="1377" y="1848"/>
                  </a:cubicBezTo>
                  <a:cubicBezTo>
                    <a:pt x="1374" y="1852"/>
                    <a:pt x="1372" y="1856"/>
                    <a:pt x="1370" y="1860"/>
                  </a:cubicBezTo>
                  <a:cubicBezTo>
                    <a:pt x="1368" y="1865"/>
                    <a:pt x="1368" y="1870"/>
                    <a:pt x="1369" y="1874"/>
                  </a:cubicBezTo>
                  <a:cubicBezTo>
                    <a:pt x="1370" y="1879"/>
                    <a:pt x="1371" y="1883"/>
                    <a:pt x="1373" y="1887"/>
                  </a:cubicBezTo>
                  <a:cubicBezTo>
                    <a:pt x="1374" y="1890"/>
                    <a:pt x="1374" y="1890"/>
                    <a:pt x="1374" y="1890"/>
                  </a:cubicBezTo>
                  <a:cubicBezTo>
                    <a:pt x="1374" y="1890"/>
                    <a:pt x="1374" y="1890"/>
                    <a:pt x="1374" y="1890"/>
                  </a:cubicBezTo>
                  <a:cubicBezTo>
                    <a:pt x="1372" y="1888"/>
                    <a:pt x="1370" y="1886"/>
                    <a:pt x="1367" y="1886"/>
                  </a:cubicBezTo>
                  <a:cubicBezTo>
                    <a:pt x="1361" y="1885"/>
                    <a:pt x="1356" y="1889"/>
                    <a:pt x="1355" y="1895"/>
                  </a:cubicBezTo>
                  <a:cubicBezTo>
                    <a:pt x="1354" y="1900"/>
                    <a:pt x="1357" y="1905"/>
                    <a:pt x="1361" y="1907"/>
                  </a:cubicBezTo>
                  <a:cubicBezTo>
                    <a:pt x="1361" y="1907"/>
                    <a:pt x="1361" y="1907"/>
                    <a:pt x="1361" y="1907"/>
                  </a:cubicBezTo>
                  <a:cubicBezTo>
                    <a:pt x="1357" y="1907"/>
                    <a:pt x="1353" y="1911"/>
                    <a:pt x="1352" y="1916"/>
                  </a:cubicBezTo>
                  <a:cubicBezTo>
                    <a:pt x="1351" y="1922"/>
                    <a:pt x="1355" y="1928"/>
                    <a:pt x="1361" y="1929"/>
                  </a:cubicBezTo>
                  <a:cubicBezTo>
                    <a:pt x="1364" y="1929"/>
                    <a:pt x="1367" y="1928"/>
                    <a:pt x="1369" y="1926"/>
                  </a:cubicBezTo>
                  <a:cubicBezTo>
                    <a:pt x="1369" y="1931"/>
                    <a:pt x="1373" y="1936"/>
                    <a:pt x="1378" y="1937"/>
                  </a:cubicBezTo>
                  <a:cubicBezTo>
                    <a:pt x="1384" y="1938"/>
                    <a:pt x="1389" y="1934"/>
                    <a:pt x="1390" y="1928"/>
                  </a:cubicBezTo>
                  <a:cubicBezTo>
                    <a:pt x="1390" y="1926"/>
                    <a:pt x="1390" y="1925"/>
                    <a:pt x="1389" y="1923"/>
                  </a:cubicBezTo>
                  <a:cubicBezTo>
                    <a:pt x="1390" y="1923"/>
                    <a:pt x="1390" y="1924"/>
                    <a:pt x="1390" y="1924"/>
                  </a:cubicBezTo>
                  <a:cubicBezTo>
                    <a:pt x="1396" y="1924"/>
                    <a:pt x="1401" y="1920"/>
                    <a:pt x="1402" y="1914"/>
                  </a:cubicBezTo>
                  <a:cubicBezTo>
                    <a:pt x="1403" y="1908"/>
                    <a:pt x="1399" y="1903"/>
                    <a:pt x="1393" y="1902"/>
                  </a:cubicBezTo>
                  <a:cubicBezTo>
                    <a:pt x="1393" y="1902"/>
                    <a:pt x="1392" y="1902"/>
                    <a:pt x="1392" y="1902"/>
                  </a:cubicBezTo>
                  <a:cubicBezTo>
                    <a:pt x="1393" y="1900"/>
                    <a:pt x="1394" y="1899"/>
                    <a:pt x="1394" y="1897"/>
                  </a:cubicBezTo>
                  <a:cubicBezTo>
                    <a:pt x="1395" y="1891"/>
                    <a:pt x="1391" y="1885"/>
                    <a:pt x="1385" y="1885"/>
                  </a:cubicBezTo>
                  <a:cubicBezTo>
                    <a:pt x="1382" y="1884"/>
                    <a:pt x="1379" y="1885"/>
                    <a:pt x="1377" y="1887"/>
                  </a:cubicBezTo>
                  <a:cubicBezTo>
                    <a:pt x="1377" y="1886"/>
                    <a:pt x="1377" y="1886"/>
                    <a:pt x="1377" y="1886"/>
                  </a:cubicBezTo>
                  <a:cubicBezTo>
                    <a:pt x="1376" y="1882"/>
                    <a:pt x="1374" y="1878"/>
                    <a:pt x="1373" y="1874"/>
                  </a:cubicBezTo>
                  <a:cubicBezTo>
                    <a:pt x="1373" y="1869"/>
                    <a:pt x="1373" y="1866"/>
                    <a:pt x="1375" y="1862"/>
                  </a:cubicBezTo>
                  <a:cubicBezTo>
                    <a:pt x="1376" y="1858"/>
                    <a:pt x="1378" y="1855"/>
                    <a:pt x="1381" y="1851"/>
                  </a:cubicBezTo>
                  <a:cubicBezTo>
                    <a:pt x="1383" y="1848"/>
                    <a:pt x="1386" y="1845"/>
                    <a:pt x="1389" y="1841"/>
                  </a:cubicBezTo>
                  <a:cubicBezTo>
                    <a:pt x="1392" y="1838"/>
                    <a:pt x="1394" y="1834"/>
                    <a:pt x="1397" y="1830"/>
                  </a:cubicBezTo>
                  <a:cubicBezTo>
                    <a:pt x="1399" y="1826"/>
                    <a:pt x="1401" y="1822"/>
                    <a:pt x="1403" y="1818"/>
                  </a:cubicBezTo>
                  <a:cubicBezTo>
                    <a:pt x="1404" y="1814"/>
                    <a:pt x="1406" y="1810"/>
                    <a:pt x="1407" y="1805"/>
                  </a:cubicBezTo>
                  <a:cubicBezTo>
                    <a:pt x="1408" y="1801"/>
                    <a:pt x="1408" y="1796"/>
                    <a:pt x="1408" y="1792"/>
                  </a:cubicBezTo>
                  <a:cubicBezTo>
                    <a:pt x="1409" y="1787"/>
                    <a:pt x="1408" y="1783"/>
                    <a:pt x="1407" y="1778"/>
                  </a:cubicBezTo>
                  <a:cubicBezTo>
                    <a:pt x="1407" y="1775"/>
                    <a:pt x="1406" y="1771"/>
                    <a:pt x="1405" y="1768"/>
                  </a:cubicBezTo>
                  <a:cubicBezTo>
                    <a:pt x="1406" y="1769"/>
                    <a:pt x="1407" y="1769"/>
                    <a:pt x="1408" y="1770"/>
                  </a:cubicBezTo>
                  <a:cubicBezTo>
                    <a:pt x="1414" y="1773"/>
                    <a:pt x="1414" y="1773"/>
                    <a:pt x="1414" y="1773"/>
                  </a:cubicBezTo>
                  <a:cubicBezTo>
                    <a:pt x="1415" y="1773"/>
                    <a:pt x="1415" y="1773"/>
                    <a:pt x="1415" y="1773"/>
                  </a:cubicBezTo>
                  <a:cubicBezTo>
                    <a:pt x="1415" y="1773"/>
                    <a:pt x="1415" y="1773"/>
                    <a:pt x="1415" y="1773"/>
                  </a:cubicBezTo>
                  <a:cubicBezTo>
                    <a:pt x="1416" y="1773"/>
                    <a:pt x="1416" y="1773"/>
                    <a:pt x="1416" y="1773"/>
                  </a:cubicBezTo>
                  <a:cubicBezTo>
                    <a:pt x="1417" y="1774"/>
                    <a:pt x="1417" y="1774"/>
                    <a:pt x="1417" y="1774"/>
                  </a:cubicBezTo>
                  <a:cubicBezTo>
                    <a:pt x="1420" y="1776"/>
                    <a:pt x="1420" y="1776"/>
                    <a:pt x="1420" y="1776"/>
                  </a:cubicBezTo>
                  <a:cubicBezTo>
                    <a:pt x="1423" y="1778"/>
                    <a:pt x="1423" y="1778"/>
                    <a:pt x="1423" y="1778"/>
                  </a:cubicBezTo>
                  <a:cubicBezTo>
                    <a:pt x="1424" y="1778"/>
                    <a:pt x="1424" y="1778"/>
                    <a:pt x="1424" y="1778"/>
                  </a:cubicBezTo>
                  <a:cubicBezTo>
                    <a:pt x="1424" y="1778"/>
                    <a:pt x="1424" y="1778"/>
                    <a:pt x="1424" y="1778"/>
                  </a:cubicBezTo>
                  <a:cubicBezTo>
                    <a:pt x="1424" y="1778"/>
                    <a:pt x="1424" y="1778"/>
                    <a:pt x="1424" y="1778"/>
                  </a:cubicBezTo>
                  <a:cubicBezTo>
                    <a:pt x="1424" y="1779"/>
                    <a:pt x="1424" y="1779"/>
                    <a:pt x="1424" y="1779"/>
                  </a:cubicBezTo>
                  <a:cubicBezTo>
                    <a:pt x="1426" y="1780"/>
                    <a:pt x="1426" y="1780"/>
                    <a:pt x="1426" y="1780"/>
                  </a:cubicBezTo>
                  <a:cubicBezTo>
                    <a:pt x="1427" y="1781"/>
                    <a:pt x="1429" y="1783"/>
                    <a:pt x="1431" y="1784"/>
                  </a:cubicBezTo>
                  <a:cubicBezTo>
                    <a:pt x="1432" y="1785"/>
                    <a:pt x="1432" y="1785"/>
                    <a:pt x="1432" y="1785"/>
                  </a:cubicBezTo>
                  <a:cubicBezTo>
                    <a:pt x="1433" y="1787"/>
                    <a:pt x="1433" y="1787"/>
                    <a:pt x="1433" y="1787"/>
                  </a:cubicBezTo>
                  <a:cubicBezTo>
                    <a:pt x="1438" y="1792"/>
                    <a:pt x="1438" y="1792"/>
                    <a:pt x="1438" y="1792"/>
                  </a:cubicBezTo>
                  <a:cubicBezTo>
                    <a:pt x="1439" y="1793"/>
                    <a:pt x="1439" y="1793"/>
                    <a:pt x="1439" y="1793"/>
                  </a:cubicBezTo>
                  <a:cubicBezTo>
                    <a:pt x="1439" y="1793"/>
                    <a:pt x="1439" y="1794"/>
                    <a:pt x="1440" y="1795"/>
                  </a:cubicBezTo>
                  <a:cubicBezTo>
                    <a:pt x="1441" y="1796"/>
                    <a:pt x="1442" y="1798"/>
                    <a:pt x="1443" y="1800"/>
                  </a:cubicBezTo>
                  <a:cubicBezTo>
                    <a:pt x="1444" y="1802"/>
                    <a:pt x="1444" y="1802"/>
                    <a:pt x="1444" y="1802"/>
                  </a:cubicBezTo>
                  <a:cubicBezTo>
                    <a:pt x="1445" y="1803"/>
                    <a:pt x="1445" y="1803"/>
                    <a:pt x="1445" y="1803"/>
                  </a:cubicBezTo>
                  <a:cubicBezTo>
                    <a:pt x="1446" y="1806"/>
                    <a:pt x="1446" y="1806"/>
                    <a:pt x="1446" y="1806"/>
                  </a:cubicBezTo>
                  <a:cubicBezTo>
                    <a:pt x="1447" y="1808"/>
                    <a:pt x="1448" y="1811"/>
                    <a:pt x="1449" y="1813"/>
                  </a:cubicBezTo>
                  <a:cubicBezTo>
                    <a:pt x="1451" y="1819"/>
                    <a:pt x="1451" y="1819"/>
                    <a:pt x="1451" y="1819"/>
                  </a:cubicBezTo>
                  <a:cubicBezTo>
                    <a:pt x="1451" y="1820"/>
                    <a:pt x="1451" y="1820"/>
                    <a:pt x="1451" y="1820"/>
                  </a:cubicBezTo>
                  <a:cubicBezTo>
                    <a:pt x="1451" y="1820"/>
                    <a:pt x="1451" y="1820"/>
                    <a:pt x="1451" y="1820"/>
                  </a:cubicBezTo>
                  <a:cubicBezTo>
                    <a:pt x="1451" y="1821"/>
                    <a:pt x="1451" y="1821"/>
                    <a:pt x="1451" y="1821"/>
                  </a:cubicBezTo>
                  <a:cubicBezTo>
                    <a:pt x="1451" y="1822"/>
                    <a:pt x="1451" y="1822"/>
                    <a:pt x="1451" y="1822"/>
                  </a:cubicBezTo>
                  <a:cubicBezTo>
                    <a:pt x="1452" y="1826"/>
                    <a:pt x="1452" y="1826"/>
                    <a:pt x="1452" y="1826"/>
                  </a:cubicBezTo>
                  <a:cubicBezTo>
                    <a:pt x="1452" y="1828"/>
                    <a:pt x="1452" y="1830"/>
                    <a:pt x="1452" y="1833"/>
                  </a:cubicBezTo>
                  <a:cubicBezTo>
                    <a:pt x="1452" y="1838"/>
                    <a:pt x="1452" y="1838"/>
                    <a:pt x="1452" y="1838"/>
                  </a:cubicBezTo>
                  <a:cubicBezTo>
                    <a:pt x="1452" y="1838"/>
                    <a:pt x="1452" y="1838"/>
                    <a:pt x="1452" y="1838"/>
                  </a:cubicBezTo>
                  <a:cubicBezTo>
                    <a:pt x="1457" y="1838"/>
                    <a:pt x="1457" y="1838"/>
                    <a:pt x="1457" y="1838"/>
                  </a:cubicBezTo>
                  <a:cubicBezTo>
                    <a:pt x="1457" y="1833"/>
                    <a:pt x="1457" y="1833"/>
                    <a:pt x="1457" y="1833"/>
                  </a:cubicBezTo>
                  <a:cubicBezTo>
                    <a:pt x="1457" y="1832"/>
                    <a:pt x="1457" y="1832"/>
                    <a:pt x="1457" y="1832"/>
                  </a:cubicBezTo>
                  <a:cubicBezTo>
                    <a:pt x="1457" y="1830"/>
                    <a:pt x="1457" y="1828"/>
                    <a:pt x="1456" y="1825"/>
                  </a:cubicBezTo>
                  <a:cubicBezTo>
                    <a:pt x="1456" y="1822"/>
                    <a:pt x="1456" y="1822"/>
                    <a:pt x="1456" y="1822"/>
                  </a:cubicBezTo>
                  <a:cubicBezTo>
                    <a:pt x="1456" y="1820"/>
                    <a:pt x="1456" y="1820"/>
                    <a:pt x="1456" y="1820"/>
                  </a:cubicBezTo>
                  <a:cubicBezTo>
                    <a:pt x="1456" y="1819"/>
                    <a:pt x="1456" y="1819"/>
                    <a:pt x="1456" y="1819"/>
                  </a:cubicBezTo>
                  <a:cubicBezTo>
                    <a:pt x="1456" y="1819"/>
                    <a:pt x="1456" y="1819"/>
                    <a:pt x="1456" y="1819"/>
                  </a:cubicBezTo>
                  <a:cubicBezTo>
                    <a:pt x="1455" y="1818"/>
                    <a:pt x="1455" y="1818"/>
                    <a:pt x="1455" y="1818"/>
                  </a:cubicBezTo>
                  <a:cubicBezTo>
                    <a:pt x="1455" y="1818"/>
                    <a:pt x="1455" y="1818"/>
                    <a:pt x="1455" y="1818"/>
                  </a:cubicBezTo>
                  <a:cubicBezTo>
                    <a:pt x="1454" y="1811"/>
                    <a:pt x="1454" y="1811"/>
                    <a:pt x="1454" y="1811"/>
                  </a:cubicBezTo>
                  <a:cubicBezTo>
                    <a:pt x="1453" y="1808"/>
                    <a:pt x="1452" y="1807"/>
                    <a:pt x="1451" y="1804"/>
                  </a:cubicBezTo>
                  <a:cubicBezTo>
                    <a:pt x="1450" y="1801"/>
                    <a:pt x="1450" y="1801"/>
                    <a:pt x="1450" y="1801"/>
                  </a:cubicBezTo>
                  <a:cubicBezTo>
                    <a:pt x="1449" y="1799"/>
                    <a:pt x="1449" y="1799"/>
                    <a:pt x="1449" y="1799"/>
                  </a:cubicBezTo>
                  <a:cubicBezTo>
                    <a:pt x="1448" y="1798"/>
                    <a:pt x="1448" y="1798"/>
                    <a:pt x="1448" y="1798"/>
                  </a:cubicBezTo>
                  <a:cubicBezTo>
                    <a:pt x="1447" y="1795"/>
                    <a:pt x="1446" y="1793"/>
                    <a:pt x="1444" y="1791"/>
                  </a:cubicBezTo>
                  <a:cubicBezTo>
                    <a:pt x="1444" y="1791"/>
                    <a:pt x="1444" y="1790"/>
                    <a:pt x="1443" y="1790"/>
                  </a:cubicBezTo>
                  <a:cubicBezTo>
                    <a:pt x="1442" y="1788"/>
                    <a:pt x="1442" y="1788"/>
                    <a:pt x="1442" y="1788"/>
                  </a:cubicBezTo>
                  <a:cubicBezTo>
                    <a:pt x="1440" y="1785"/>
                    <a:pt x="1440" y="1785"/>
                    <a:pt x="1440" y="1785"/>
                  </a:cubicBezTo>
                  <a:cubicBezTo>
                    <a:pt x="1438" y="1783"/>
                    <a:pt x="1438" y="1783"/>
                    <a:pt x="1438" y="1783"/>
                  </a:cubicBezTo>
                  <a:cubicBezTo>
                    <a:pt x="1437" y="1781"/>
                    <a:pt x="1437" y="1781"/>
                    <a:pt x="1437" y="1781"/>
                  </a:cubicBezTo>
                  <a:cubicBezTo>
                    <a:pt x="1437" y="1781"/>
                    <a:pt x="1437" y="1781"/>
                    <a:pt x="1437" y="1781"/>
                  </a:cubicBezTo>
                  <a:cubicBezTo>
                    <a:pt x="1436" y="1781"/>
                    <a:pt x="1436" y="1781"/>
                    <a:pt x="1436" y="1781"/>
                  </a:cubicBezTo>
                  <a:cubicBezTo>
                    <a:pt x="1436" y="1780"/>
                    <a:pt x="1436" y="1780"/>
                    <a:pt x="1436" y="1780"/>
                  </a:cubicBezTo>
                  <a:cubicBezTo>
                    <a:pt x="1435" y="1780"/>
                    <a:pt x="1435" y="1780"/>
                    <a:pt x="1435" y="1780"/>
                  </a:cubicBezTo>
                  <a:cubicBezTo>
                    <a:pt x="1434" y="1778"/>
                    <a:pt x="1432" y="1776"/>
                    <a:pt x="1430" y="1775"/>
                  </a:cubicBezTo>
                  <a:cubicBezTo>
                    <a:pt x="1428" y="1774"/>
                    <a:pt x="1428" y="1774"/>
                    <a:pt x="1428" y="1774"/>
                  </a:cubicBezTo>
                  <a:cubicBezTo>
                    <a:pt x="1428" y="1773"/>
                    <a:pt x="1428" y="1773"/>
                    <a:pt x="1428" y="1773"/>
                  </a:cubicBezTo>
                  <a:cubicBezTo>
                    <a:pt x="1427" y="1772"/>
                    <a:pt x="1427" y="1772"/>
                    <a:pt x="1427" y="1772"/>
                  </a:cubicBezTo>
                  <a:cubicBezTo>
                    <a:pt x="1424" y="1770"/>
                    <a:pt x="1424" y="1770"/>
                    <a:pt x="1424" y="1770"/>
                  </a:cubicBezTo>
                  <a:cubicBezTo>
                    <a:pt x="1421" y="1769"/>
                    <a:pt x="1421" y="1769"/>
                    <a:pt x="1421" y="1769"/>
                  </a:cubicBezTo>
                  <a:cubicBezTo>
                    <a:pt x="1419" y="1767"/>
                    <a:pt x="1419" y="1767"/>
                    <a:pt x="1419" y="1767"/>
                  </a:cubicBezTo>
                  <a:cubicBezTo>
                    <a:pt x="1419" y="1767"/>
                    <a:pt x="1419" y="1767"/>
                    <a:pt x="1419" y="1767"/>
                  </a:cubicBezTo>
                  <a:cubicBezTo>
                    <a:pt x="1418" y="1767"/>
                    <a:pt x="1418" y="1767"/>
                    <a:pt x="1418" y="1767"/>
                  </a:cubicBezTo>
                  <a:cubicBezTo>
                    <a:pt x="1418" y="1766"/>
                    <a:pt x="1418" y="1766"/>
                    <a:pt x="1418" y="1766"/>
                  </a:cubicBezTo>
                  <a:cubicBezTo>
                    <a:pt x="1412" y="1763"/>
                    <a:pt x="1412" y="1763"/>
                    <a:pt x="1412" y="1763"/>
                  </a:cubicBezTo>
                  <a:cubicBezTo>
                    <a:pt x="1410" y="1762"/>
                    <a:pt x="1408" y="1761"/>
                    <a:pt x="1406" y="1760"/>
                  </a:cubicBezTo>
                  <a:cubicBezTo>
                    <a:pt x="1405" y="1759"/>
                    <a:pt x="1404" y="1758"/>
                    <a:pt x="1404" y="1758"/>
                  </a:cubicBezTo>
                  <a:cubicBezTo>
                    <a:pt x="1403" y="1757"/>
                    <a:pt x="1403" y="1757"/>
                    <a:pt x="1403" y="1757"/>
                  </a:cubicBezTo>
                  <a:cubicBezTo>
                    <a:pt x="1403" y="1757"/>
                    <a:pt x="1403" y="1757"/>
                    <a:pt x="1403" y="1757"/>
                  </a:cubicBezTo>
                  <a:cubicBezTo>
                    <a:pt x="1403" y="1757"/>
                    <a:pt x="1403" y="1757"/>
                    <a:pt x="1403" y="1756"/>
                  </a:cubicBezTo>
                  <a:cubicBezTo>
                    <a:pt x="1402" y="1753"/>
                    <a:pt x="1402" y="1753"/>
                    <a:pt x="1402" y="1753"/>
                  </a:cubicBezTo>
                  <a:cubicBezTo>
                    <a:pt x="1401" y="1750"/>
                    <a:pt x="1401" y="1750"/>
                    <a:pt x="1401" y="1750"/>
                  </a:cubicBezTo>
                  <a:cubicBezTo>
                    <a:pt x="1401" y="1749"/>
                    <a:pt x="1401" y="1748"/>
                    <a:pt x="1401" y="1747"/>
                  </a:cubicBezTo>
                  <a:cubicBezTo>
                    <a:pt x="1400" y="1745"/>
                    <a:pt x="1400" y="1742"/>
                    <a:pt x="1400" y="1740"/>
                  </a:cubicBezTo>
                  <a:cubicBezTo>
                    <a:pt x="1400" y="1736"/>
                    <a:pt x="1400" y="1732"/>
                    <a:pt x="1400" y="1728"/>
                  </a:cubicBezTo>
                  <a:cubicBezTo>
                    <a:pt x="1401" y="1724"/>
                    <a:pt x="1401" y="1719"/>
                    <a:pt x="1402" y="1715"/>
                  </a:cubicBezTo>
                  <a:cubicBezTo>
                    <a:pt x="1402" y="1712"/>
                    <a:pt x="1403" y="1708"/>
                    <a:pt x="1403" y="1704"/>
                  </a:cubicBezTo>
                  <a:cubicBezTo>
                    <a:pt x="1406" y="1703"/>
                    <a:pt x="1408" y="1702"/>
                    <a:pt x="1411" y="1701"/>
                  </a:cubicBezTo>
                  <a:cubicBezTo>
                    <a:pt x="1421" y="1697"/>
                    <a:pt x="1431" y="1694"/>
                    <a:pt x="1442" y="1692"/>
                  </a:cubicBezTo>
                  <a:cubicBezTo>
                    <a:pt x="1447" y="1691"/>
                    <a:pt x="1452" y="1691"/>
                    <a:pt x="1458" y="1691"/>
                  </a:cubicBezTo>
                  <a:cubicBezTo>
                    <a:pt x="1463" y="1690"/>
                    <a:pt x="1468" y="1690"/>
                    <a:pt x="1474" y="1691"/>
                  </a:cubicBezTo>
                  <a:cubicBezTo>
                    <a:pt x="1475" y="1691"/>
                    <a:pt x="1476" y="1691"/>
                    <a:pt x="1477" y="1691"/>
                  </a:cubicBezTo>
                  <a:cubicBezTo>
                    <a:pt x="1467" y="1696"/>
                    <a:pt x="1467" y="1696"/>
                    <a:pt x="1467" y="1696"/>
                  </a:cubicBezTo>
                  <a:cubicBezTo>
                    <a:pt x="1465" y="1697"/>
                    <a:pt x="1463" y="1698"/>
                    <a:pt x="1460" y="1700"/>
                  </a:cubicBezTo>
                  <a:cubicBezTo>
                    <a:pt x="1458" y="1701"/>
                    <a:pt x="1456" y="1703"/>
                    <a:pt x="1454" y="1704"/>
                  </a:cubicBezTo>
                  <a:cubicBezTo>
                    <a:pt x="1450" y="1707"/>
                    <a:pt x="1446" y="1711"/>
                    <a:pt x="1444" y="1716"/>
                  </a:cubicBezTo>
                  <a:cubicBezTo>
                    <a:pt x="1427" y="1727"/>
                    <a:pt x="1427" y="1727"/>
                    <a:pt x="1427" y="1727"/>
                  </a:cubicBezTo>
                  <a:cubicBezTo>
                    <a:pt x="1429" y="1731"/>
                    <a:pt x="1429" y="1731"/>
                    <a:pt x="1429" y="1731"/>
                  </a:cubicBezTo>
                  <a:cubicBezTo>
                    <a:pt x="1441" y="1723"/>
                    <a:pt x="1441" y="1723"/>
                    <a:pt x="1441" y="1723"/>
                  </a:cubicBezTo>
                  <a:cubicBezTo>
                    <a:pt x="1441" y="1724"/>
                    <a:pt x="1441" y="1724"/>
                    <a:pt x="1441" y="1725"/>
                  </a:cubicBezTo>
                  <a:cubicBezTo>
                    <a:pt x="1440" y="1727"/>
                    <a:pt x="1440" y="1730"/>
                    <a:pt x="1440" y="1733"/>
                  </a:cubicBezTo>
                  <a:cubicBezTo>
                    <a:pt x="1440" y="1735"/>
                    <a:pt x="1440" y="1738"/>
                    <a:pt x="1440" y="1741"/>
                  </a:cubicBezTo>
                  <a:cubicBezTo>
                    <a:pt x="1440" y="1748"/>
                    <a:pt x="1440" y="1748"/>
                    <a:pt x="1440" y="1748"/>
                  </a:cubicBezTo>
                  <a:cubicBezTo>
                    <a:pt x="1441" y="1778"/>
                    <a:pt x="1441" y="1778"/>
                    <a:pt x="1441" y="1778"/>
                  </a:cubicBezTo>
                  <a:cubicBezTo>
                    <a:pt x="1441" y="1778"/>
                    <a:pt x="1441" y="1778"/>
                    <a:pt x="1441" y="1778"/>
                  </a:cubicBezTo>
                  <a:cubicBezTo>
                    <a:pt x="1445" y="1778"/>
                    <a:pt x="1445" y="1778"/>
                    <a:pt x="1445" y="1778"/>
                  </a:cubicBezTo>
                  <a:cubicBezTo>
                    <a:pt x="1445" y="1748"/>
                    <a:pt x="1445" y="1748"/>
                    <a:pt x="1445" y="1748"/>
                  </a:cubicBezTo>
                  <a:cubicBezTo>
                    <a:pt x="1445" y="1740"/>
                    <a:pt x="1445" y="1740"/>
                    <a:pt x="1445" y="1740"/>
                  </a:cubicBezTo>
                  <a:cubicBezTo>
                    <a:pt x="1445" y="1738"/>
                    <a:pt x="1445" y="1736"/>
                    <a:pt x="1446" y="1733"/>
                  </a:cubicBezTo>
                  <a:cubicBezTo>
                    <a:pt x="1446" y="1731"/>
                    <a:pt x="1446" y="1728"/>
                    <a:pt x="1447" y="1726"/>
                  </a:cubicBezTo>
                  <a:cubicBezTo>
                    <a:pt x="1447" y="1724"/>
                    <a:pt x="1448" y="1722"/>
                    <a:pt x="1449" y="1720"/>
                  </a:cubicBezTo>
                  <a:cubicBezTo>
                    <a:pt x="1450" y="1719"/>
                    <a:pt x="1450" y="1718"/>
                    <a:pt x="1451" y="1717"/>
                  </a:cubicBezTo>
                  <a:cubicBezTo>
                    <a:pt x="1486" y="1695"/>
                    <a:pt x="1486" y="1695"/>
                    <a:pt x="1486" y="1695"/>
                  </a:cubicBezTo>
                  <a:cubicBezTo>
                    <a:pt x="1493" y="1692"/>
                    <a:pt x="1493" y="1692"/>
                    <a:pt x="1493" y="1692"/>
                  </a:cubicBezTo>
                  <a:cubicBezTo>
                    <a:pt x="1495" y="1692"/>
                    <a:pt x="1497" y="1692"/>
                    <a:pt x="1499" y="1691"/>
                  </a:cubicBezTo>
                  <a:cubicBezTo>
                    <a:pt x="1502" y="1691"/>
                    <a:pt x="1506" y="1689"/>
                    <a:pt x="1508" y="1688"/>
                  </a:cubicBezTo>
                  <a:cubicBezTo>
                    <a:pt x="1514" y="1684"/>
                    <a:pt x="1517" y="1680"/>
                    <a:pt x="1521" y="1676"/>
                  </a:cubicBezTo>
                  <a:cubicBezTo>
                    <a:pt x="1523" y="1674"/>
                    <a:pt x="1525" y="1672"/>
                    <a:pt x="1527" y="1671"/>
                  </a:cubicBezTo>
                  <a:cubicBezTo>
                    <a:pt x="1527" y="1670"/>
                    <a:pt x="1528" y="1670"/>
                    <a:pt x="1528" y="1670"/>
                  </a:cubicBezTo>
                  <a:cubicBezTo>
                    <a:pt x="1528" y="1670"/>
                    <a:pt x="1528" y="1670"/>
                    <a:pt x="1528" y="1670"/>
                  </a:cubicBezTo>
                  <a:cubicBezTo>
                    <a:pt x="1529" y="1669"/>
                    <a:pt x="1529" y="1669"/>
                    <a:pt x="1529" y="1669"/>
                  </a:cubicBezTo>
                  <a:cubicBezTo>
                    <a:pt x="1529" y="1669"/>
                    <a:pt x="1529" y="1669"/>
                    <a:pt x="1529" y="1669"/>
                  </a:cubicBezTo>
                  <a:cubicBezTo>
                    <a:pt x="1529" y="1670"/>
                    <a:pt x="1529" y="1671"/>
                    <a:pt x="1529" y="1671"/>
                  </a:cubicBezTo>
                  <a:cubicBezTo>
                    <a:pt x="1530" y="1674"/>
                    <a:pt x="1532" y="1677"/>
                    <a:pt x="1533" y="1680"/>
                  </a:cubicBezTo>
                  <a:cubicBezTo>
                    <a:pt x="1534" y="1681"/>
                    <a:pt x="1535" y="1682"/>
                    <a:pt x="1536" y="1683"/>
                  </a:cubicBezTo>
                  <a:cubicBezTo>
                    <a:pt x="1536" y="1684"/>
                    <a:pt x="1537" y="1686"/>
                    <a:pt x="1538" y="1687"/>
                  </a:cubicBezTo>
                  <a:cubicBezTo>
                    <a:pt x="1539" y="1689"/>
                    <a:pt x="1541" y="1692"/>
                    <a:pt x="1542" y="1694"/>
                  </a:cubicBezTo>
                  <a:cubicBezTo>
                    <a:pt x="1543" y="1696"/>
                    <a:pt x="1544" y="1699"/>
                    <a:pt x="1544" y="1701"/>
                  </a:cubicBezTo>
                  <a:cubicBezTo>
                    <a:pt x="1545" y="1702"/>
                    <a:pt x="1545" y="1703"/>
                    <a:pt x="1545" y="1705"/>
                  </a:cubicBezTo>
                  <a:cubicBezTo>
                    <a:pt x="1545" y="1706"/>
                    <a:pt x="1545" y="1707"/>
                    <a:pt x="1544" y="1708"/>
                  </a:cubicBezTo>
                  <a:cubicBezTo>
                    <a:pt x="1544" y="1711"/>
                    <a:pt x="1543" y="1713"/>
                    <a:pt x="1542" y="1716"/>
                  </a:cubicBezTo>
                  <a:cubicBezTo>
                    <a:pt x="1540" y="1724"/>
                    <a:pt x="1540" y="1724"/>
                    <a:pt x="1540" y="1724"/>
                  </a:cubicBezTo>
                  <a:cubicBezTo>
                    <a:pt x="1539" y="1727"/>
                    <a:pt x="1538" y="1730"/>
                    <a:pt x="1537" y="1733"/>
                  </a:cubicBezTo>
                  <a:cubicBezTo>
                    <a:pt x="1537" y="1735"/>
                    <a:pt x="1536" y="1738"/>
                    <a:pt x="1536" y="1741"/>
                  </a:cubicBezTo>
                  <a:cubicBezTo>
                    <a:pt x="1535" y="1744"/>
                    <a:pt x="1535" y="1747"/>
                    <a:pt x="1535" y="1750"/>
                  </a:cubicBezTo>
                  <a:cubicBezTo>
                    <a:pt x="1535" y="1753"/>
                    <a:pt x="1534" y="1756"/>
                    <a:pt x="1535" y="1759"/>
                  </a:cubicBezTo>
                  <a:cubicBezTo>
                    <a:pt x="1535" y="1762"/>
                    <a:pt x="1535" y="1764"/>
                    <a:pt x="1535" y="1767"/>
                  </a:cubicBezTo>
                  <a:cubicBezTo>
                    <a:pt x="1535" y="1770"/>
                    <a:pt x="1536" y="1773"/>
                    <a:pt x="1537" y="1776"/>
                  </a:cubicBezTo>
                  <a:cubicBezTo>
                    <a:pt x="1537" y="1777"/>
                    <a:pt x="1537" y="1779"/>
                    <a:pt x="1538" y="1780"/>
                  </a:cubicBezTo>
                  <a:cubicBezTo>
                    <a:pt x="1539" y="1784"/>
                    <a:pt x="1539" y="1784"/>
                    <a:pt x="1539" y="1784"/>
                  </a:cubicBezTo>
                  <a:cubicBezTo>
                    <a:pt x="1541" y="1788"/>
                    <a:pt x="1541" y="1788"/>
                    <a:pt x="1541" y="1788"/>
                  </a:cubicBezTo>
                  <a:cubicBezTo>
                    <a:pt x="1542" y="1790"/>
                    <a:pt x="1542" y="1791"/>
                    <a:pt x="1543" y="1792"/>
                  </a:cubicBezTo>
                  <a:cubicBezTo>
                    <a:pt x="1543" y="1792"/>
                    <a:pt x="1543" y="1792"/>
                    <a:pt x="1543" y="1792"/>
                  </a:cubicBezTo>
                  <a:cubicBezTo>
                    <a:pt x="1543" y="1792"/>
                    <a:pt x="1543" y="1792"/>
                    <a:pt x="1543" y="1792"/>
                  </a:cubicBezTo>
                  <a:cubicBezTo>
                    <a:pt x="1544" y="1794"/>
                    <a:pt x="1544" y="1794"/>
                    <a:pt x="1544" y="1794"/>
                  </a:cubicBezTo>
                  <a:cubicBezTo>
                    <a:pt x="1545" y="1795"/>
                    <a:pt x="1545" y="1795"/>
                    <a:pt x="1545" y="1795"/>
                  </a:cubicBezTo>
                  <a:cubicBezTo>
                    <a:pt x="1545" y="1796"/>
                    <a:pt x="1545" y="1796"/>
                    <a:pt x="1546" y="1796"/>
                  </a:cubicBezTo>
                  <a:cubicBezTo>
                    <a:pt x="1543" y="1796"/>
                    <a:pt x="1540" y="1795"/>
                    <a:pt x="1536" y="1797"/>
                  </a:cubicBezTo>
                  <a:cubicBezTo>
                    <a:pt x="1536" y="1797"/>
                    <a:pt x="1537" y="1800"/>
                    <a:pt x="1538" y="1802"/>
                  </a:cubicBezTo>
                  <a:cubicBezTo>
                    <a:pt x="1538" y="1802"/>
                    <a:pt x="1534" y="1803"/>
                    <a:pt x="1533" y="1804"/>
                  </a:cubicBezTo>
                  <a:cubicBezTo>
                    <a:pt x="1533" y="1804"/>
                    <a:pt x="1537" y="1813"/>
                    <a:pt x="1545" y="1813"/>
                  </a:cubicBezTo>
                  <a:cubicBezTo>
                    <a:pt x="1542" y="1820"/>
                    <a:pt x="1548" y="1827"/>
                    <a:pt x="1548" y="1827"/>
                  </a:cubicBezTo>
                  <a:cubicBezTo>
                    <a:pt x="1550" y="1826"/>
                    <a:pt x="1552" y="1823"/>
                    <a:pt x="1552" y="1823"/>
                  </a:cubicBezTo>
                  <a:cubicBezTo>
                    <a:pt x="1554" y="1825"/>
                    <a:pt x="1556" y="1826"/>
                    <a:pt x="1556" y="1826"/>
                  </a:cubicBezTo>
                  <a:cubicBezTo>
                    <a:pt x="1561" y="1822"/>
                    <a:pt x="1561" y="1815"/>
                    <a:pt x="1560" y="1812"/>
                  </a:cubicBezTo>
                  <a:cubicBezTo>
                    <a:pt x="1563" y="1814"/>
                    <a:pt x="1568" y="1817"/>
                    <a:pt x="1575" y="1814"/>
                  </a:cubicBezTo>
                  <a:cubicBezTo>
                    <a:pt x="1575" y="1814"/>
                    <a:pt x="1574" y="1811"/>
                    <a:pt x="1573" y="1809"/>
                  </a:cubicBezTo>
                  <a:cubicBezTo>
                    <a:pt x="1573" y="1809"/>
                    <a:pt x="1577" y="1808"/>
                    <a:pt x="1578" y="1807"/>
                  </a:cubicBezTo>
                  <a:cubicBezTo>
                    <a:pt x="1578" y="1807"/>
                    <a:pt x="1574" y="1798"/>
                    <a:pt x="1566" y="1798"/>
                  </a:cubicBezTo>
                  <a:cubicBezTo>
                    <a:pt x="1569" y="1791"/>
                    <a:pt x="1563" y="1784"/>
                    <a:pt x="1563" y="1784"/>
                  </a:cubicBezTo>
                  <a:cubicBezTo>
                    <a:pt x="1561" y="1785"/>
                    <a:pt x="1558" y="1788"/>
                    <a:pt x="1558" y="1788"/>
                  </a:cubicBezTo>
                  <a:cubicBezTo>
                    <a:pt x="1557" y="1786"/>
                    <a:pt x="1555" y="1785"/>
                    <a:pt x="1555" y="1785"/>
                  </a:cubicBezTo>
                  <a:cubicBezTo>
                    <a:pt x="1551" y="1788"/>
                    <a:pt x="1550" y="1792"/>
                    <a:pt x="1550" y="1796"/>
                  </a:cubicBezTo>
                  <a:cubicBezTo>
                    <a:pt x="1549" y="1794"/>
                    <a:pt x="1549" y="1794"/>
                    <a:pt x="1549" y="1794"/>
                  </a:cubicBezTo>
                  <a:cubicBezTo>
                    <a:pt x="1549" y="1793"/>
                    <a:pt x="1549" y="1793"/>
                    <a:pt x="1549" y="1793"/>
                  </a:cubicBezTo>
                  <a:cubicBezTo>
                    <a:pt x="1548" y="1792"/>
                    <a:pt x="1548" y="1792"/>
                    <a:pt x="1548" y="1792"/>
                  </a:cubicBezTo>
                  <a:cubicBezTo>
                    <a:pt x="1547" y="1790"/>
                    <a:pt x="1547" y="1790"/>
                    <a:pt x="1547" y="1790"/>
                  </a:cubicBezTo>
                  <a:cubicBezTo>
                    <a:pt x="1546" y="1789"/>
                    <a:pt x="1546" y="1787"/>
                    <a:pt x="1545" y="1787"/>
                  </a:cubicBezTo>
                  <a:cubicBezTo>
                    <a:pt x="1542" y="1779"/>
                    <a:pt x="1542" y="1779"/>
                    <a:pt x="1542" y="1779"/>
                  </a:cubicBezTo>
                  <a:cubicBezTo>
                    <a:pt x="1542" y="1778"/>
                    <a:pt x="1542" y="1776"/>
                    <a:pt x="1541" y="1775"/>
                  </a:cubicBezTo>
                  <a:cubicBezTo>
                    <a:pt x="1541" y="1772"/>
                    <a:pt x="1540" y="1769"/>
                    <a:pt x="1540" y="1767"/>
                  </a:cubicBezTo>
                  <a:cubicBezTo>
                    <a:pt x="1540" y="1764"/>
                    <a:pt x="1540" y="1761"/>
                    <a:pt x="1540" y="1759"/>
                  </a:cubicBezTo>
                  <a:cubicBezTo>
                    <a:pt x="1540" y="1756"/>
                    <a:pt x="1540" y="1753"/>
                    <a:pt x="1540" y="1750"/>
                  </a:cubicBezTo>
                  <a:cubicBezTo>
                    <a:pt x="1541" y="1748"/>
                    <a:pt x="1541" y="1745"/>
                    <a:pt x="1542" y="1742"/>
                  </a:cubicBezTo>
                  <a:cubicBezTo>
                    <a:pt x="1542" y="1739"/>
                    <a:pt x="1543" y="1737"/>
                    <a:pt x="1543" y="1734"/>
                  </a:cubicBezTo>
                  <a:cubicBezTo>
                    <a:pt x="1544" y="1731"/>
                    <a:pt x="1545" y="1729"/>
                    <a:pt x="1546" y="1726"/>
                  </a:cubicBezTo>
                  <a:cubicBezTo>
                    <a:pt x="1549" y="1718"/>
                    <a:pt x="1549" y="1718"/>
                    <a:pt x="1549" y="1718"/>
                  </a:cubicBezTo>
                  <a:cubicBezTo>
                    <a:pt x="1550" y="1715"/>
                    <a:pt x="1551" y="1713"/>
                    <a:pt x="1551" y="1709"/>
                  </a:cubicBezTo>
                  <a:cubicBezTo>
                    <a:pt x="1551" y="1708"/>
                    <a:pt x="1552" y="1706"/>
                    <a:pt x="1552" y="1705"/>
                  </a:cubicBezTo>
                  <a:cubicBezTo>
                    <a:pt x="1552" y="1703"/>
                    <a:pt x="1552" y="1701"/>
                    <a:pt x="1551" y="1700"/>
                  </a:cubicBezTo>
                  <a:cubicBezTo>
                    <a:pt x="1551" y="1697"/>
                    <a:pt x="1550" y="1694"/>
                    <a:pt x="1549" y="1691"/>
                  </a:cubicBezTo>
                  <a:cubicBezTo>
                    <a:pt x="1548" y="1690"/>
                    <a:pt x="1548" y="1690"/>
                    <a:pt x="1548" y="1690"/>
                  </a:cubicBezTo>
                  <a:cubicBezTo>
                    <a:pt x="1548" y="1689"/>
                    <a:pt x="1548" y="1689"/>
                    <a:pt x="1548" y="1689"/>
                  </a:cubicBezTo>
                  <a:cubicBezTo>
                    <a:pt x="1547" y="1687"/>
                    <a:pt x="1547" y="1687"/>
                    <a:pt x="1547" y="1687"/>
                  </a:cubicBezTo>
                  <a:cubicBezTo>
                    <a:pt x="1544" y="1683"/>
                    <a:pt x="1544" y="1683"/>
                    <a:pt x="1544" y="1683"/>
                  </a:cubicBezTo>
                  <a:cubicBezTo>
                    <a:pt x="1544" y="1682"/>
                    <a:pt x="1543" y="1681"/>
                    <a:pt x="1542" y="1679"/>
                  </a:cubicBezTo>
                  <a:cubicBezTo>
                    <a:pt x="1542" y="1678"/>
                    <a:pt x="1541" y="1677"/>
                    <a:pt x="1540" y="1676"/>
                  </a:cubicBezTo>
                  <a:cubicBezTo>
                    <a:pt x="1539" y="1673"/>
                    <a:pt x="1538" y="1671"/>
                    <a:pt x="1537" y="1669"/>
                  </a:cubicBezTo>
                  <a:cubicBezTo>
                    <a:pt x="1537" y="1668"/>
                    <a:pt x="1537" y="1668"/>
                    <a:pt x="1537" y="1667"/>
                  </a:cubicBezTo>
                  <a:cubicBezTo>
                    <a:pt x="1537" y="1667"/>
                    <a:pt x="1536" y="1666"/>
                    <a:pt x="1536" y="1665"/>
                  </a:cubicBezTo>
                  <a:cubicBezTo>
                    <a:pt x="1536" y="1665"/>
                    <a:pt x="1536" y="1664"/>
                    <a:pt x="1536" y="1664"/>
                  </a:cubicBezTo>
                  <a:cubicBezTo>
                    <a:pt x="1536" y="1663"/>
                    <a:pt x="1536" y="1663"/>
                    <a:pt x="1536" y="1663"/>
                  </a:cubicBezTo>
                  <a:cubicBezTo>
                    <a:pt x="1541" y="1660"/>
                    <a:pt x="1546" y="1657"/>
                    <a:pt x="1550" y="1653"/>
                  </a:cubicBezTo>
                  <a:cubicBezTo>
                    <a:pt x="1554" y="1649"/>
                    <a:pt x="1558" y="1644"/>
                    <a:pt x="1561" y="1638"/>
                  </a:cubicBezTo>
                  <a:cubicBezTo>
                    <a:pt x="1562" y="1636"/>
                    <a:pt x="1563" y="1634"/>
                    <a:pt x="1564" y="1632"/>
                  </a:cubicBezTo>
                  <a:cubicBezTo>
                    <a:pt x="1565" y="1635"/>
                    <a:pt x="1567" y="1637"/>
                    <a:pt x="1569" y="1638"/>
                  </a:cubicBezTo>
                  <a:cubicBezTo>
                    <a:pt x="1574" y="1640"/>
                    <a:pt x="1579" y="1639"/>
                    <a:pt x="1582" y="1636"/>
                  </a:cubicBezTo>
                  <a:cubicBezTo>
                    <a:pt x="1582" y="1636"/>
                    <a:pt x="1582" y="1636"/>
                    <a:pt x="1582" y="1636"/>
                  </a:cubicBezTo>
                  <a:cubicBezTo>
                    <a:pt x="1581" y="1640"/>
                    <a:pt x="1584" y="1645"/>
                    <a:pt x="1589" y="1647"/>
                  </a:cubicBezTo>
                  <a:cubicBezTo>
                    <a:pt x="1594" y="1650"/>
                    <a:pt x="1600" y="1648"/>
                    <a:pt x="1603" y="1643"/>
                  </a:cubicBezTo>
                  <a:cubicBezTo>
                    <a:pt x="1604" y="1640"/>
                    <a:pt x="1604" y="1637"/>
                    <a:pt x="1603" y="1634"/>
                  </a:cubicBezTo>
                  <a:cubicBezTo>
                    <a:pt x="1608" y="1636"/>
                    <a:pt x="1614" y="1634"/>
                    <a:pt x="1616" y="1630"/>
                  </a:cubicBezTo>
                  <a:cubicBezTo>
                    <a:pt x="1619" y="1624"/>
                    <a:pt x="1616" y="1618"/>
                    <a:pt x="1611" y="1615"/>
                  </a:cubicBezTo>
                  <a:cubicBezTo>
                    <a:pt x="1610" y="1615"/>
                    <a:pt x="1608" y="1614"/>
                    <a:pt x="1607" y="1614"/>
                  </a:cubicBezTo>
                  <a:cubicBezTo>
                    <a:pt x="1607" y="1614"/>
                    <a:pt x="1607" y="1614"/>
                    <a:pt x="1607" y="1614"/>
                  </a:cubicBezTo>
                  <a:cubicBezTo>
                    <a:pt x="1610" y="1609"/>
                    <a:pt x="1607" y="1602"/>
                    <a:pt x="1602" y="1600"/>
                  </a:cubicBezTo>
                  <a:cubicBezTo>
                    <a:pt x="1596" y="1597"/>
                    <a:pt x="1590" y="1599"/>
                    <a:pt x="1587" y="1604"/>
                  </a:cubicBezTo>
                  <a:cubicBezTo>
                    <a:pt x="1587" y="1604"/>
                    <a:pt x="1587" y="1605"/>
                    <a:pt x="1587" y="1605"/>
                  </a:cubicBezTo>
                  <a:cubicBezTo>
                    <a:pt x="1586" y="1604"/>
                    <a:pt x="1585" y="1603"/>
                    <a:pt x="1583" y="1602"/>
                  </a:cubicBezTo>
                  <a:cubicBezTo>
                    <a:pt x="1578" y="1599"/>
                    <a:pt x="1572" y="1601"/>
                    <a:pt x="1569" y="1605"/>
                  </a:cubicBezTo>
                  <a:cubicBezTo>
                    <a:pt x="1570" y="1604"/>
                    <a:pt x="1570" y="1603"/>
                    <a:pt x="1570" y="1603"/>
                  </a:cubicBezTo>
                  <a:cubicBezTo>
                    <a:pt x="1571" y="1597"/>
                    <a:pt x="1574" y="1592"/>
                    <a:pt x="1576" y="1586"/>
                  </a:cubicBezTo>
                  <a:cubicBezTo>
                    <a:pt x="1578" y="1581"/>
                    <a:pt x="1581" y="1576"/>
                    <a:pt x="1583" y="1570"/>
                  </a:cubicBezTo>
                  <a:cubicBezTo>
                    <a:pt x="1585" y="1564"/>
                    <a:pt x="1587" y="1558"/>
                    <a:pt x="1588" y="1552"/>
                  </a:cubicBezTo>
                  <a:cubicBezTo>
                    <a:pt x="1589" y="1546"/>
                    <a:pt x="1589" y="1540"/>
                    <a:pt x="1590" y="1534"/>
                  </a:cubicBezTo>
                  <a:cubicBezTo>
                    <a:pt x="1590" y="1529"/>
                    <a:pt x="1590" y="1529"/>
                    <a:pt x="1590" y="1529"/>
                  </a:cubicBezTo>
                  <a:cubicBezTo>
                    <a:pt x="1590" y="1527"/>
                    <a:pt x="1590" y="1527"/>
                    <a:pt x="1590" y="1527"/>
                  </a:cubicBezTo>
                  <a:cubicBezTo>
                    <a:pt x="1590" y="1525"/>
                    <a:pt x="1590" y="1525"/>
                    <a:pt x="1590" y="1525"/>
                  </a:cubicBezTo>
                  <a:cubicBezTo>
                    <a:pt x="1590" y="1516"/>
                    <a:pt x="1590" y="1516"/>
                    <a:pt x="1590" y="1516"/>
                  </a:cubicBezTo>
                  <a:cubicBezTo>
                    <a:pt x="1591" y="1516"/>
                    <a:pt x="1591" y="1515"/>
                    <a:pt x="1592" y="1515"/>
                  </a:cubicBezTo>
                  <a:cubicBezTo>
                    <a:pt x="1594" y="1514"/>
                    <a:pt x="1595" y="1513"/>
                    <a:pt x="1597" y="1512"/>
                  </a:cubicBezTo>
                  <a:cubicBezTo>
                    <a:pt x="1601" y="1508"/>
                    <a:pt x="1601" y="1508"/>
                    <a:pt x="1601" y="1508"/>
                  </a:cubicBezTo>
                  <a:cubicBezTo>
                    <a:pt x="1602" y="1507"/>
                    <a:pt x="1602" y="1507"/>
                    <a:pt x="1602" y="1507"/>
                  </a:cubicBezTo>
                  <a:cubicBezTo>
                    <a:pt x="1602" y="1507"/>
                    <a:pt x="1602" y="1507"/>
                    <a:pt x="1602" y="1507"/>
                  </a:cubicBezTo>
                  <a:cubicBezTo>
                    <a:pt x="1603" y="1507"/>
                    <a:pt x="1603" y="1507"/>
                    <a:pt x="1603" y="1507"/>
                  </a:cubicBezTo>
                  <a:cubicBezTo>
                    <a:pt x="1603" y="1506"/>
                    <a:pt x="1603" y="1506"/>
                    <a:pt x="1603" y="1506"/>
                  </a:cubicBezTo>
                  <a:cubicBezTo>
                    <a:pt x="1603" y="1506"/>
                    <a:pt x="1603" y="1506"/>
                    <a:pt x="1603" y="1506"/>
                  </a:cubicBezTo>
                  <a:cubicBezTo>
                    <a:pt x="1605" y="1504"/>
                    <a:pt x="1605" y="1504"/>
                    <a:pt x="1605" y="1504"/>
                  </a:cubicBezTo>
                  <a:cubicBezTo>
                    <a:pt x="1607" y="1502"/>
                    <a:pt x="1607" y="1502"/>
                    <a:pt x="1607" y="1502"/>
                  </a:cubicBezTo>
                  <a:cubicBezTo>
                    <a:pt x="1607" y="1501"/>
                    <a:pt x="1607" y="1501"/>
                    <a:pt x="1607" y="1501"/>
                  </a:cubicBezTo>
                  <a:cubicBezTo>
                    <a:pt x="1608" y="1501"/>
                    <a:pt x="1608" y="1501"/>
                    <a:pt x="1608" y="1501"/>
                  </a:cubicBezTo>
                  <a:cubicBezTo>
                    <a:pt x="1608" y="1501"/>
                    <a:pt x="1608" y="1501"/>
                    <a:pt x="1608" y="1501"/>
                  </a:cubicBezTo>
                  <a:cubicBezTo>
                    <a:pt x="1609" y="1500"/>
                    <a:pt x="1609" y="1500"/>
                    <a:pt x="1609" y="1500"/>
                  </a:cubicBezTo>
                  <a:cubicBezTo>
                    <a:pt x="1611" y="1497"/>
                    <a:pt x="1613" y="1494"/>
                    <a:pt x="1615" y="1491"/>
                  </a:cubicBezTo>
                  <a:cubicBezTo>
                    <a:pt x="1623" y="1479"/>
                    <a:pt x="1633" y="1469"/>
                    <a:pt x="1644" y="1460"/>
                  </a:cubicBezTo>
                  <a:cubicBezTo>
                    <a:pt x="1655" y="1450"/>
                    <a:pt x="1666" y="1441"/>
                    <a:pt x="1675" y="1429"/>
                  </a:cubicBezTo>
                  <a:cubicBezTo>
                    <a:pt x="1680" y="1423"/>
                    <a:pt x="1684" y="1417"/>
                    <a:pt x="1688" y="1411"/>
                  </a:cubicBezTo>
                  <a:cubicBezTo>
                    <a:pt x="1698" y="1396"/>
                    <a:pt x="1698" y="1396"/>
                    <a:pt x="1698" y="1396"/>
                  </a:cubicBezTo>
                  <a:cubicBezTo>
                    <a:pt x="1695" y="1420"/>
                    <a:pt x="1695" y="1420"/>
                    <a:pt x="1695" y="1420"/>
                  </a:cubicBezTo>
                  <a:cubicBezTo>
                    <a:pt x="1695" y="1422"/>
                    <a:pt x="1695" y="1424"/>
                    <a:pt x="1694" y="1426"/>
                  </a:cubicBezTo>
                  <a:cubicBezTo>
                    <a:pt x="1694" y="1432"/>
                    <a:pt x="1694" y="1432"/>
                    <a:pt x="1694" y="1432"/>
                  </a:cubicBezTo>
                  <a:cubicBezTo>
                    <a:pt x="1694" y="1434"/>
                    <a:pt x="1694" y="1436"/>
                    <a:pt x="1694" y="1438"/>
                  </a:cubicBezTo>
                  <a:cubicBezTo>
                    <a:pt x="1694" y="1440"/>
                    <a:pt x="1695" y="1442"/>
                    <a:pt x="1695" y="1444"/>
                  </a:cubicBezTo>
                  <a:cubicBezTo>
                    <a:pt x="1696" y="1448"/>
                    <a:pt x="1698" y="1452"/>
                    <a:pt x="1701" y="1455"/>
                  </a:cubicBezTo>
                  <a:cubicBezTo>
                    <a:pt x="1704" y="1458"/>
                    <a:pt x="1706" y="1461"/>
                    <a:pt x="1709" y="1464"/>
                  </a:cubicBezTo>
                  <a:cubicBezTo>
                    <a:pt x="1710" y="1465"/>
                    <a:pt x="1712" y="1467"/>
                    <a:pt x="1713" y="1469"/>
                  </a:cubicBezTo>
                  <a:cubicBezTo>
                    <a:pt x="1714" y="1470"/>
                    <a:pt x="1715" y="1472"/>
                    <a:pt x="1716" y="1474"/>
                  </a:cubicBezTo>
                  <a:cubicBezTo>
                    <a:pt x="1718" y="1478"/>
                    <a:pt x="1719" y="1481"/>
                    <a:pt x="1721" y="1485"/>
                  </a:cubicBezTo>
                  <a:cubicBezTo>
                    <a:pt x="1723" y="1493"/>
                    <a:pt x="1725" y="1501"/>
                    <a:pt x="1726" y="1510"/>
                  </a:cubicBezTo>
                  <a:cubicBezTo>
                    <a:pt x="1726" y="1511"/>
                    <a:pt x="1726" y="1513"/>
                    <a:pt x="1727" y="1514"/>
                  </a:cubicBezTo>
                  <a:cubicBezTo>
                    <a:pt x="1726" y="1514"/>
                    <a:pt x="1725" y="1514"/>
                    <a:pt x="1724" y="1514"/>
                  </a:cubicBezTo>
                  <a:cubicBezTo>
                    <a:pt x="1724" y="1514"/>
                    <a:pt x="1724" y="1514"/>
                    <a:pt x="1724" y="1514"/>
                  </a:cubicBezTo>
                  <a:cubicBezTo>
                    <a:pt x="1725" y="1512"/>
                    <a:pt x="1725" y="1510"/>
                    <a:pt x="1724" y="1508"/>
                  </a:cubicBezTo>
                  <a:cubicBezTo>
                    <a:pt x="1722" y="1505"/>
                    <a:pt x="1719" y="1505"/>
                    <a:pt x="1716" y="1507"/>
                  </a:cubicBezTo>
                  <a:cubicBezTo>
                    <a:pt x="1715" y="1508"/>
                    <a:pt x="1715" y="1509"/>
                    <a:pt x="1715" y="1510"/>
                  </a:cubicBezTo>
                  <a:cubicBezTo>
                    <a:pt x="1713" y="1508"/>
                    <a:pt x="1710" y="1508"/>
                    <a:pt x="1708" y="1510"/>
                  </a:cubicBezTo>
                  <a:cubicBezTo>
                    <a:pt x="1705" y="1511"/>
                    <a:pt x="1705" y="1515"/>
                    <a:pt x="1707" y="1517"/>
                  </a:cubicBezTo>
                  <a:cubicBezTo>
                    <a:pt x="1707" y="1517"/>
                    <a:pt x="1708" y="1518"/>
                    <a:pt x="1709" y="1518"/>
                  </a:cubicBezTo>
                  <a:cubicBezTo>
                    <a:pt x="1708" y="1518"/>
                    <a:pt x="1708" y="1518"/>
                    <a:pt x="1708" y="1518"/>
                  </a:cubicBezTo>
                  <a:cubicBezTo>
                    <a:pt x="1706" y="1520"/>
                    <a:pt x="1706" y="1523"/>
                    <a:pt x="1708" y="1526"/>
                  </a:cubicBezTo>
                  <a:cubicBezTo>
                    <a:pt x="1709" y="1528"/>
                    <a:pt x="1713" y="1529"/>
                    <a:pt x="1715" y="1527"/>
                  </a:cubicBezTo>
                  <a:cubicBezTo>
                    <a:pt x="1715" y="1527"/>
                    <a:pt x="1715" y="1527"/>
                    <a:pt x="1715" y="1527"/>
                  </a:cubicBezTo>
                  <a:cubicBezTo>
                    <a:pt x="1715" y="1527"/>
                    <a:pt x="1716" y="1528"/>
                    <a:pt x="1716" y="1529"/>
                  </a:cubicBezTo>
                  <a:cubicBezTo>
                    <a:pt x="1718" y="1531"/>
                    <a:pt x="1721" y="1532"/>
                    <a:pt x="1723" y="1530"/>
                  </a:cubicBezTo>
                  <a:cubicBezTo>
                    <a:pt x="1725" y="1529"/>
                    <a:pt x="1726" y="1526"/>
                    <a:pt x="1725" y="1524"/>
                  </a:cubicBezTo>
                  <a:cubicBezTo>
                    <a:pt x="1726" y="1524"/>
                    <a:pt x="1727" y="1524"/>
                    <a:pt x="1728" y="1524"/>
                  </a:cubicBezTo>
                  <a:cubicBezTo>
                    <a:pt x="1728" y="1527"/>
                    <a:pt x="1729" y="1531"/>
                    <a:pt x="1729" y="1534"/>
                  </a:cubicBezTo>
                  <a:cubicBezTo>
                    <a:pt x="1731" y="1543"/>
                    <a:pt x="1733" y="1551"/>
                    <a:pt x="1736" y="1559"/>
                  </a:cubicBezTo>
                  <a:cubicBezTo>
                    <a:pt x="1739" y="1566"/>
                    <a:pt x="1743" y="1574"/>
                    <a:pt x="1748" y="1581"/>
                  </a:cubicBezTo>
                  <a:cubicBezTo>
                    <a:pt x="1753" y="1588"/>
                    <a:pt x="1758" y="1594"/>
                    <a:pt x="1765" y="1600"/>
                  </a:cubicBezTo>
                  <a:cubicBezTo>
                    <a:pt x="1771" y="1605"/>
                    <a:pt x="1778" y="1610"/>
                    <a:pt x="1785" y="1614"/>
                  </a:cubicBezTo>
                  <a:cubicBezTo>
                    <a:pt x="1789" y="1617"/>
                    <a:pt x="1793" y="1618"/>
                    <a:pt x="1797" y="1620"/>
                  </a:cubicBezTo>
                  <a:cubicBezTo>
                    <a:pt x="1800" y="1622"/>
                    <a:pt x="1805" y="1623"/>
                    <a:pt x="1808" y="1624"/>
                  </a:cubicBezTo>
                  <a:cubicBezTo>
                    <a:pt x="1808" y="1624"/>
                    <a:pt x="1808" y="1624"/>
                    <a:pt x="1808" y="1624"/>
                  </a:cubicBezTo>
                  <a:cubicBezTo>
                    <a:pt x="1809" y="1624"/>
                    <a:pt x="1809" y="1624"/>
                    <a:pt x="1809" y="1624"/>
                  </a:cubicBezTo>
                  <a:cubicBezTo>
                    <a:pt x="1812" y="1625"/>
                    <a:pt x="1812" y="1625"/>
                    <a:pt x="1812" y="1625"/>
                  </a:cubicBezTo>
                  <a:cubicBezTo>
                    <a:pt x="1813" y="1625"/>
                    <a:pt x="1813" y="1625"/>
                    <a:pt x="1813" y="1625"/>
                  </a:cubicBezTo>
                  <a:cubicBezTo>
                    <a:pt x="1818" y="1626"/>
                    <a:pt x="1818" y="1626"/>
                    <a:pt x="1818" y="1626"/>
                  </a:cubicBezTo>
                  <a:cubicBezTo>
                    <a:pt x="1819" y="1627"/>
                    <a:pt x="1819" y="1627"/>
                    <a:pt x="1819" y="1627"/>
                  </a:cubicBezTo>
                  <a:cubicBezTo>
                    <a:pt x="1820" y="1627"/>
                    <a:pt x="1820" y="1627"/>
                    <a:pt x="1821" y="1627"/>
                  </a:cubicBezTo>
                  <a:cubicBezTo>
                    <a:pt x="1822" y="1627"/>
                    <a:pt x="1822" y="1627"/>
                    <a:pt x="1822" y="1627"/>
                  </a:cubicBezTo>
                  <a:cubicBezTo>
                    <a:pt x="1822" y="1628"/>
                    <a:pt x="1823" y="1629"/>
                    <a:pt x="1824" y="1629"/>
                  </a:cubicBezTo>
                  <a:cubicBezTo>
                    <a:pt x="1824" y="1629"/>
                    <a:pt x="1821" y="1631"/>
                    <a:pt x="1820" y="1632"/>
                  </a:cubicBezTo>
                  <a:cubicBezTo>
                    <a:pt x="1820" y="1632"/>
                    <a:pt x="1825" y="1637"/>
                    <a:pt x="1830" y="1636"/>
                  </a:cubicBezTo>
                  <a:cubicBezTo>
                    <a:pt x="1829" y="1641"/>
                    <a:pt x="1835" y="1645"/>
                    <a:pt x="1835" y="1645"/>
                  </a:cubicBezTo>
                  <a:cubicBezTo>
                    <a:pt x="1836" y="1644"/>
                    <a:pt x="1837" y="1641"/>
                    <a:pt x="1837" y="1641"/>
                  </a:cubicBezTo>
                  <a:cubicBezTo>
                    <a:pt x="1838" y="1642"/>
                    <a:pt x="1840" y="1643"/>
                    <a:pt x="1840" y="1643"/>
                  </a:cubicBezTo>
                  <a:cubicBezTo>
                    <a:pt x="1843" y="1639"/>
                    <a:pt x="1841" y="1635"/>
                    <a:pt x="1840" y="1633"/>
                  </a:cubicBezTo>
                  <a:cubicBezTo>
                    <a:pt x="1842" y="1634"/>
                    <a:pt x="1847" y="1634"/>
                    <a:pt x="1850" y="1631"/>
                  </a:cubicBezTo>
                  <a:cubicBezTo>
                    <a:pt x="1850" y="1631"/>
                    <a:pt x="1850" y="1630"/>
                    <a:pt x="1848" y="1629"/>
                  </a:cubicBezTo>
                  <a:cubicBezTo>
                    <a:pt x="1848" y="1629"/>
                    <a:pt x="1851" y="1627"/>
                    <a:pt x="1852" y="1626"/>
                  </a:cubicBezTo>
                  <a:cubicBezTo>
                    <a:pt x="1852" y="1626"/>
                    <a:pt x="1847" y="1621"/>
                    <a:pt x="1842" y="1622"/>
                  </a:cubicBezTo>
                  <a:cubicBezTo>
                    <a:pt x="1843" y="1617"/>
                    <a:pt x="1837" y="1613"/>
                    <a:pt x="1837" y="1613"/>
                  </a:cubicBezTo>
                  <a:cubicBezTo>
                    <a:pt x="1836" y="1614"/>
                    <a:pt x="1835" y="1617"/>
                    <a:pt x="1835" y="1617"/>
                  </a:cubicBezTo>
                  <a:cubicBezTo>
                    <a:pt x="1834" y="1616"/>
                    <a:pt x="1832" y="1615"/>
                    <a:pt x="1832" y="1615"/>
                  </a:cubicBezTo>
                  <a:cubicBezTo>
                    <a:pt x="1830" y="1618"/>
                    <a:pt x="1830" y="1621"/>
                    <a:pt x="1831" y="1624"/>
                  </a:cubicBezTo>
                  <a:cubicBezTo>
                    <a:pt x="1828" y="1623"/>
                    <a:pt x="1828" y="1623"/>
                    <a:pt x="1828" y="1623"/>
                  </a:cubicBezTo>
                  <a:cubicBezTo>
                    <a:pt x="1826" y="1623"/>
                    <a:pt x="1826" y="1623"/>
                    <a:pt x="1826" y="1623"/>
                  </a:cubicBezTo>
                  <a:cubicBezTo>
                    <a:pt x="1825" y="1623"/>
                    <a:pt x="1825" y="1623"/>
                    <a:pt x="1825" y="1623"/>
                  </a:cubicBezTo>
                  <a:cubicBezTo>
                    <a:pt x="1822" y="1622"/>
                    <a:pt x="1822" y="1622"/>
                    <a:pt x="1822" y="1622"/>
                  </a:cubicBezTo>
                  <a:cubicBezTo>
                    <a:pt x="1821" y="1622"/>
                    <a:pt x="1821" y="1622"/>
                    <a:pt x="1820" y="1622"/>
                  </a:cubicBezTo>
                  <a:cubicBezTo>
                    <a:pt x="1819" y="1622"/>
                    <a:pt x="1819" y="1622"/>
                    <a:pt x="1819" y="1622"/>
                  </a:cubicBezTo>
                  <a:cubicBezTo>
                    <a:pt x="1816" y="1621"/>
                    <a:pt x="1816" y="1621"/>
                    <a:pt x="1816" y="1621"/>
                  </a:cubicBezTo>
                  <a:cubicBezTo>
                    <a:pt x="1814" y="1621"/>
                    <a:pt x="1814" y="1621"/>
                    <a:pt x="1814" y="1621"/>
                  </a:cubicBezTo>
                  <a:cubicBezTo>
                    <a:pt x="1813" y="1620"/>
                    <a:pt x="1813" y="1620"/>
                    <a:pt x="1813" y="1620"/>
                  </a:cubicBezTo>
                  <a:cubicBezTo>
                    <a:pt x="1810" y="1620"/>
                    <a:pt x="1810" y="1620"/>
                    <a:pt x="1810" y="1620"/>
                  </a:cubicBezTo>
                  <a:cubicBezTo>
                    <a:pt x="1806" y="1618"/>
                    <a:pt x="1802" y="1617"/>
                    <a:pt x="1798" y="1615"/>
                  </a:cubicBezTo>
                  <a:cubicBezTo>
                    <a:pt x="1795" y="1614"/>
                    <a:pt x="1791" y="1612"/>
                    <a:pt x="1788" y="1610"/>
                  </a:cubicBezTo>
                  <a:cubicBezTo>
                    <a:pt x="1784" y="1607"/>
                    <a:pt x="1781" y="1605"/>
                    <a:pt x="1778" y="1603"/>
                  </a:cubicBezTo>
                  <a:cubicBezTo>
                    <a:pt x="1774" y="1600"/>
                    <a:pt x="1771" y="1598"/>
                    <a:pt x="1768" y="1595"/>
                  </a:cubicBezTo>
                  <a:cubicBezTo>
                    <a:pt x="1762" y="1589"/>
                    <a:pt x="1757" y="1583"/>
                    <a:pt x="1753" y="1576"/>
                  </a:cubicBezTo>
                  <a:cubicBezTo>
                    <a:pt x="1748" y="1569"/>
                    <a:pt x="1745" y="1562"/>
                    <a:pt x="1742" y="1554"/>
                  </a:cubicBezTo>
                  <a:cubicBezTo>
                    <a:pt x="1739" y="1547"/>
                    <a:pt x="1738" y="1539"/>
                    <a:pt x="1737" y="1531"/>
                  </a:cubicBezTo>
                  <a:cubicBezTo>
                    <a:pt x="1736" y="1527"/>
                    <a:pt x="1736" y="1523"/>
                    <a:pt x="1735" y="1519"/>
                  </a:cubicBezTo>
                  <a:cubicBezTo>
                    <a:pt x="1739" y="1521"/>
                    <a:pt x="1742" y="1522"/>
                    <a:pt x="1746" y="1523"/>
                  </a:cubicBezTo>
                  <a:cubicBezTo>
                    <a:pt x="1746" y="1523"/>
                    <a:pt x="1746" y="1523"/>
                    <a:pt x="1746" y="1523"/>
                  </a:cubicBezTo>
                  <a:cubicBezTo>
                    <a:pt x="1746" y="1523"/>
                    <a:pt x="1746" y="1523"/>
                    <a:pt x="1746" y="1523"/>
                  </a:cubicBezTo>
                  <a:cubicBezTo>
                    <a:pt x="1753" y="1523"/>
                    <a:pt x="1753" y="1523"/>
                    <a:pt x="1753" y="1523"/>
                  </a:cubicBezTo>
                  <a:cubicBezTo>
                    <a:pt x="1761" y="1524"/>
                    <a:pt x="1761" y="1524"/>
                    <a:pt x="1761" y="1524"/>
                  </a:cubicBezTo>
                  <a:cubicBezTo>
                    <a:pt x="1768" y="1524"/>
                    <a:pt x="1768" y="1524"/>
                    <a:pt x="1768" y="1524"/>
                  </a:cubicBezTo>
                  <a:cubicBezTo>
                    <a:pt x="1776" y="1524"/>
                    <a:pt x="1776" y="1524"/>
                    <a:pt x="1776" y="1524"/>
                  </a:cubicBezTo>
                  <a:cubicBezTo>
                    <a:pt x="1785" y="1525"/>
                    <a:pt x="1795" y="1526"/>
                    <a:pt x="1804" y="1528"/>
                  </a:cubicBezTo>
                  <a:cubicBezTo>
                    <a:pt x="1807" y="1529"/>
                    <a:pt x="1809" y="1529"/>
                    <a:pt x="1811" y="1530"/>
                  </a:cubicBezTo>
                  <a:cubicBezTo>
                    <a:pt x="1814" y="1530"/>
                    <a:pt x="1816" y="1531"/>
                    <a:pt x="1818" y="1532"/>
                  </a:cubicBezTo>
                  <a:cubicBezTo>
                    <a:pt x="1825" y="1534"/>
                    <a:pt x="1825" y="1534"/>
                    <a:pt x="1825" y="1534"/>
                  </a:cubicBezTo>
                  <a:cubicBezTo>
                    <a:pt x="1829" y="1536"/>
                    <a:pt x="1829" y="1536"/>
                    <a:pt x="1829" y="1536"/>
                  </a:cubicBezTo>
                  <a:cubicBezTo>
                    <a:pt x="1829" y="1536"/>
                    <a:pt x="1831" y="1537"/>
                    <a:pt x="1832" y="1537"/>
                  </a:cubicBezTo>
                  <a:cubicBezTo>
                    <a:pt x="1838" y="1541"/>
                    <a:pt x="1838" y="1541"/>
                    <a:pt x="1838" y="1541"/>
                  </a:cubicBezTo>
                  <a:cubicBezTo>
                    <a:pt x="1844" y="1544"/>
                    <a:pt x="1844" y="1544"/>
                    <a:pt x="1844" y="1544"/>
                  </a:cubicBezTo>
                  <a:cubicBezTo>
                    <a:pt x="1846" y="1545"/>
                    <a:pt x="1846" y="1545"/>
                    <a:pt x="1846" y="1545"/>
                  </a:cubicBezTo>
                  <a:cubicBezTo>
                    <a:pt x="1847" y="1546"/>
                    <a:pt x="1847" y="1546"/>
                    <a:pt x="1847" y="1546"/>
                  </a:cubicBezTo>
                  <a:cubicBezTo>
                    <a:pt x="1850" y="1549"/>
                    <a:pt x="1850" y="1549"/>
                    <a:pt x="1850" y="1549"/>
                  </a:cubicBezTo>
                  <a:cubicBezTo>
                    <a:pt x="1851" y="1549"/>
                    <a:pt x="1852" y="1550"/>
                    <a:pt x="1853" y="1551"/>
                  </a:cubicBezTo>
                  <a:cubicBezTo>
                    <a:pt x="1851" y="1551"/>
                    <a:pt x="1850" y="1552"/>
                    <a:pt x="1849" y="1554"/>
                  </a:cubicBezTo>
                  <a:cubicBezTo>
                    <a:pt x="1846" y="1558"/>
                    <a:pt x="1847" y="1565"/>
                    <a:pt x="1852" y="1568"/>
                  </a:cubicBezTo>
                  <a:cubicBezTo>
                    <a:pt x="1857" y="1571"/>
                    <a:pt x="1862" y="1571"/>
                    <a:pt x="1866" y="1568"/>
                  </a:cubicBezTo>
                  <a:cubicBezTo>
                    <a:pt x="1866" y="1568"/>
                    <a:pt x="1866" y="1568"/>
                    <a:pt x="1866" y="1568"/>
                  </a:cubicBezTo>
                  <a:cubicBezTo>
                    <a:pt x="1864" y="1572"/>
                    <a:pt x="1866" y="1577"/>
                    <a:pt x="1870" y="1580"/>
                  </a:cubicBezTo>
                  <a:cubicBezTo>
                    <a:pt x="1875" y="1584"/>
                    <a:pt x="1882" y="1583"/>
                    <a:pt x="1885" y="1578"/>
                  </a:cubicBezTo>
                  <a:cubicBezTo>
                    <a:pt x="1887" y="1575"/>
                    <a:pt x="1887" y="1572"/>
                    <a:pt x="1886" y="1569"/>
                  </a:cubicBezTo>
                  <a:cubicBezTo>
                    <a:pt x="1891" y="1572"/>
                    <a:pt x="1897" y="1571"/>
                    <a:pt x="1900" y="1566"/>
                  </a:cubicBezTo>
                  <a:cubicBezTo>
                    <a:pt x="1903" y="1562"/>
                    <a:pt x="1902" y="1555"/>
                    <a:pt x="1897" y="1552"/>
                  </a:cubicBezTo>
                  <a:cubicBezTo>
                    <a:pt x="1895" y="1551"/>
                    <a:pt x="1894" y="1550"/>
                    <a:pt x="1893" y="1550"/>
                  </a:cubicBezTo>
                  <a:cubicBezTo>
                    <a:pt x="1893" y="1550"/>
                    <a:pt x="1893" y="1550"/>
                    <a:pt x="1893" y="1549"/>
                  </a:cubicBezTo>
                  <a:cubicBezTo>
                    <a:pt x="1896" y="1545"/>
                    <a:pt x="1895" y="1538"/>
                    <a:pt x="1890" y="1535"/>
                  </a:cubicBezTo>
                  <a:cubicBezTo>
                    <a:pt x="1885" y="1531"/>
                    <a:pt x="1878" y="1532"/>
                    <a:pt x="1875" y="1537"/>
                  </a:cubicBezTo>
                  <a:cubicBezTo>
                    <a:pt x="1875" y="1537"/>
                    <a:pt x="1875" y="1538"/>
                    <a:pt x="1874" y="1538"/>
                  </a:cubicBezTo>
                  <a:cubicBezTo>
                    <a:pt x="1874" y="1537"/>
                    <a:pt x="1872" y="1535"/>
                    <a:pt x="1871" y="1534"/>
                  </a:cubicBezTo>
                  <a:cubicBezTo>
                    <a:pt x="1866" y="1531"/>
                    <a:pt x="1859" y="1532"/>
                    <a:pt x="1856" y="1537"/>
                  </a:cubicBezTo>
                  <a:cubicBezTo>
                    <a:pt x="1854" y="1540"/>
                    <a:pt x="1854" y="1545"/>
                    <a:pt x="1856" y="1548"/>
                  </a:cubicBezTo>
                  <a:cubicBezTo>
                    <a:pt x="1855" y="1547"/>
                    <a:pt x="1854" y="1546"/>
                    <a:pt x="1853" y="1545"/>
                  </a:cubicBezTo>
                  <a:cubicBezTo>
                    <a:pt x="1850" y="1543"/>
                    <a:pt x="1850" y="1543"/>
                    <a:pt x="1850" y="1543"/>
                  </a:cubicBezTo>
                  <a:cubicBezTo>
                    <a:pt x="1848" y="1541"/>
                    <a:pt x="1848" y="1541"/>
                    <a:pt x="1848" y="1541"/>
                  </a:cubicBezTo>
                  <a:cubicBezTo>
                    <a:pt x="1847" y="1540"/>
                    <a:pt x="1847" y="1540"/>
                    <a:pt x="1847" y="1540"/>
                  </a:cubicBezTo>
                  <a:cubicBezTo>
                    <a:pt x="1844" y="1538"/>
                    <a:pt x="1844" y="1538"/>
                    <a:pt x="1844" y="1538"/>
                  </a:cubicBezTo>
                  <a:cubicBezTo>
                    <a:pt x="1842" y="1537"/>
                    <a:pt x="1842" y="1537"/>
                    <a:pt x="1842" y="1537"/>
                  </a:cubicBezTo>
                  <a:cubicBezTo>
                    <a:pt x="1842" y="1537"/>
                    <a:pt x="1842" y="1537"/>
                    <a:pt x="1842" y="1537"/>
                  </a:cubicBezTo>
                  <a:cubicBezTo>
                    <a:pt x="1841" y="1537"/>
                    <a:pt x="1841" y="1537"/>
                    <a:pt x="1841" y="1537"/>
                  </a:cubicBezTo>
                  <a:cubicBezTo>
                    <a:pt x="1841" y="1536"/>
                    <a:pt x="1841" y="1536"/>
                    <a:pt x="1841" y="1536"/>
                  </a:cubicBezTo>
                  <a:cubicBezTo>
                    <a:pt x="1841" y="1536"/>
                    <a:pt x="1841" y="1536"/>
                    <a:pt x="1841" y="1536"/>
                  </a:cubicBezTo>
                  <a:cubicBezTo>
                    <a:pt x="1834" y="1533"/>
                    <a:pt x="1834" y="1533"/>
                    <a:pt x="1834" y="1533"/>
                  </a:cubicBezTo>
                  <a:cubicBezTo>
                    <a:pt x="1833" y="1532"/>
                    <a:pt x="1832" y="1532"/>
                    <a:pt x="1831" y="1531"/>
                  </a:cubicBezTo>
                  <a:cubicBezTo>
                    <a:pt x="1827" y="1530"/>
                    <a:pt x="1827" y="1530"/>
                    <a:pt x="1827" y="1530"/>
                  </a:cubicBezTo>
                  <a:cubicBezTo>
                    <a:pt x="1820" y="1527"/>
                    <a:pt x="1820" y="1527"/>
                    <a:pt x="1820" y="1527"/>
                  </a:cubicBezTo>
                  <a:cubicBezTo>
                    <a:pt x="1818" y="1526"/>
                    <a:pt x="1815" y="1525"/>
                    <a:pt x="1813" y="1524"/>
                  </a:cubicBezTo>
                  <a:cubicBezTo>
                    <a:pt x="1811" y="1524"/>
                    <a:pt x="1808" y="1523"/>
                    <a:pt x="1806" y="1522"/>
                  </a:cubicBezTo>
                  <a:cubicBezTo>
                    <a:pt x="1796" y="1520"/>
                    <a:pt x="1786" y="1518"/>
                    <a:pt x="1776" y="1517"/>
                  </a:cubicBezTo>
                  <a:cubicBezTo>
                    <a:pt x="1769" y="1517"/>
                    <a:pt x="1769" y="1517"/>
                    <a:pt x="1769" y="1517"/>
                  </a:cubicBezTo>
                  <a:cubicBezTo>
                    <a:pt x="1761" y="1516"/>
                    <a:pt x="1761" y="1516"/>
                    <a:pt x="1761" y="1516"/>
                  </a:cubicBezTo>
                  <a:cubicBezTo>
                    <a:pt x="1747" y="1515"/>
                    <a:pt x="1747" y="1515"/>
                    <a:pt x="1747" y="1515"/>
                  </a:cubicBezTo>
                  <a:cubicBezTo>
                    <a:pt x="1744" y="1515"/>
                    <a:pt x="1742" y="1514"/>
                    <a:pt x="1739" y="1512"/>
                  </a:cubicBezTo>
                  <a:cubicBezTo>
                    <a:pt x="1739" y="1512"/>
                    <a:pt x="1738" y="1511"/>
                    <a:pt x="1738" y="1511"/>
                  </a:cubicBezTo>
                  <a:cubicBezTo>
                    <a:pt x="1737" y="1510"/>
                    <a:pt x="1737" y="1510"/>
                    <a:pt x="1737" y="1510"/>
                  </a:cubicBezTo>
                  <a:cubicBezTo>
                    <a:pt x="1737" y="1510"/>
                    <a:pt x="1737" y="1510"/>
                    <a:pt x="1737" y="1510"/>
                  </a:cubicBezTo>
                  <a:cubicBezTo>
                    <a:pt x="1737" y="1510"/>
                    <a:pt x="1737" y="1510"/>
                    <a:pt x="1737" y="1510"/>
                  </a:cubicBezTo>
                  <a:cubicBezTo>
                    <a:pt x="1736" y="1509"/>
                    <a:pt x="1736" y="1509"/>
                    <a:pt x="1736" y="1509"/>
                  </a:cubicBezTo>
                  <a:cubicBezTo>
                    <a:pt x="1735" y="1507"/>
                    <a:pt x="1735" y="1507"/>
                    <a:pt x="1735" y="1507"/>
                  </a:cubicBezTo>
                  <a:cubicBezTo>
                    <a:pt x="1735" y="1507"/>
                    <a:pt x="1735" y="1507"/>
                    <a:pt x="1735" y="1507"/>
                  </a:cubicBezTo>
                  <a:cubicBezTo>
                    <a:pt x="1734" y="1507"/>
                    <a:pt x="1734" y="1507"/>
                    <a:pt x="1734" y="1507"/>
                  </a:cubicBezTo>
                  <a:cubicBezTo>
                    <a:pt x="1734" y="1506"/>
                    <a:pt x="1734" y="1506"/>
                    <a:pt x="1734" y="1506"/>
                  </a:cubicBezTo>
                  <a:cubicBezTo>
                    <a:pt x="1733" y="1497"/>
                    <a:pt x="1731" y="1489"/>
                    <a:pt x="1729" y="1481"/>
                  </a:cubicBezTo>
                  <a:cubicBezTo>
                    <a:pt x="1728" y="1477"/>
                    <a:pt x="1726" y="1473"/>
                    <a:pt x="1724" y="1469"/>
                  </a:cubicBezTo>
                  <a:cubicBezTo>
                    <a:pt x="1723" y="1467"/>
                    <a:pt x="1722" y="1465"/>
                    <a:pt x="1721" y="1463"/>
                  </a:cubicBezTo>
                  <a:cubicBezTo>
                    <a:pt x="1719" y="1461"/>
                    <a:pt x="1718" y="1459"/>
                    <a:pt x="1717" y="1458"/>
                  </a:cubicBezTo>
                  <a:cubicBezTo>
                    <a:pt x="1717" y="1458"/>
                    <a:pt x="1717" y="1458"/>
                    <a:pt x="1717" y="1458"/>
                  </a:cubicBezTo>
                  <a:cubicBezTo>
                    <a:pt x="1717" y="1458"/>
                    <a:pt x="1717" y="1458"/>
                    <a:pt x="1717" y="1458"/>
                  </a:cubicBezTo>
                  <a:cubicBezTo>
                    <a:pt x="1713" y="1453"/>
                    <a:pt x="1713" y="1453"/>
                    <a:pt x="1713" y="1453"/>
                  </a:cubicBezTo>
                  <a:cubicBezTo>
                    <a:pt x="1712" y="1452"/>
                    <a:pt x="1710" y="1450"/>
                    <a:pt x="1709" y="1449"/>
                  </a:cubicBezTo>
                  <a:cubicBezTo>
                    <a:pt x="1708" y="1448"/>
                    <a:pt x="1707" y="1446"/>
                    <a:pt x="1706" y="1445"/>
                  </a:cubicBezTo>
                  <a:cubicBezTo>
                    <a:pt x="1706" y="1444"/>
                    <a:pt x="1706" y="1444"/>
                    <a:pt x="1706" y="1444"/>
                  </a:cubicBezTo>
                  <a:cubicBezTo>
                    <a:pt x="1706" y="1443"/>
                    <a:pt x="1706" y="1443"/>
                    <a:pt x="1705" y="1443"/>
                  </a:cubicBezTo>
                  <a:cubicBezTo>
                    <a:pt x="1705" y="1442"/>
                    <a:pt x="1705" y="1441"/>
                    <a:pt x="1705" y="1440"/>
                  </a:cubicBezTo>
                  <a:cubicBezTo>
                    <a:pt x="1703" y="1434"/>
                    <a:pt x="1705" y="1427"/>
                    <a:pt x="1706" y="1419"/>
                  </a:cubicBezTo>
                  <a:cubicBezTo>
                    <a:pt x="1708" y="1403"/>
                    <a:pt x="1708" y="1403"/>
                    <a:pt x="1708" y="1403"/>
                  </a:cubicBezTo>
                  <a:cubicBezTo>
                    <a:pt x="1710" y="1402"/>
                    <a:pt x="1712" y="1402"/>
                    <a:pt x="1712" y="1402"/>
                  </a:cubicBezTo>
                  <a:cubicBezTo>
                    <a:pt x="1712" y="1405"/>
                    <a:pt x="1714" y="1409"/>
                    <a:pt x="1714" y="1409"/>
                  </a:cubicBezTo>
                  <a:cubicBezTo>
                    <a:pt x="1725" y="1407"/>
                    <a:pt x="1730" y="1398"/>
                    <a:pt x="1732" y="1394"/>
                  </a:cubicBezTo>
                  <a:cubicBezTo>
                    <a:pt x="1734" y="1398"/>
                    <a:pt x="1739" y="1407"/>
                    <a:pt x="1751" y="1408"/>
                  </a:cubicBezTo>
                  <a:cubicBezTo>
                    <a:pt x="1751" y="1408"/>
                    <a:pt x="1752" y="1404"/>
                    <a:pt x="1752" y="1400"/>
                  </a:cubicBezTo>
                  <a:cubicBezTo>
                    <a:pt x="1752" y="1400"/>
                    <a:pt x="1758" y="1402"/>
                    <a:pt x="1762" y="1401"/>
                  </a:cubicBezTo>
                  <a:cubicBezTo>
                    <a:pt x="1762" y="1401"/>
                    <a:pt x="1763" y="1386"/>
                    <a:pt x="1753" y="1379"/>
                  </a:cubicBezTo>
                  <a:cubicBezTo>
                    <a:pt x="1762" y="1372"/>
                    <a:pt x="1760" y="1356"/>
                    <a:pt x="1760" y="1356"/>
                  </a:cubicBezTo>
                  <a:cubicBezTo>
                    <a:pt x="1756" y="1356"/>
                    <a:pt x="1750" y="1358"/>
                    <a:pt x="1750" y="1358"/>
                  </a:cubicBezTo>
                  <a:cubicBezTo>
                    <a:pt x="1750" y="1354"/>
                    <a:pt x="1748" y="1350"/>
                    <a:pt x="1748" y="1350"/>
                  </a:cubicBezTo>
                  <a:cubicBezTo>
                    <a:pt x="1743" y="1351"/>
                    <a:pt x="1740" y="1353"/>
                    <a:pt x="1737" y="1356"/>
                  </a:cubicBezTo>
                  <a:cubicBezTo>
                    <a:pt x="1737" y="1356"/>
                    <a:pt x="1737" y="1355"/>
                    <a:pt x="1737" y="1355"/>
                  </a:cubicBezTo>
                  <a:cubicBezTo>
                    <a:pt x="1738" y="1352"/>
                    <a:pt x="1738" y="1349"/>
                    <a:pt x="1738" y="1346"/>
                  </a:cubicBezTo>
                  <a:cubicBezTo>
                    <a:pt x="1739" y="1343"/>
                    <a:pt x="1739" y="1340"/>
                    <a:pt x="1738" y="1337"/>
                  </a:cubicBezTo>
                  <a:cubicBezTo>
                    <a:pt x="1738" y="1332"/>
                    <a:pt x="1738" y="1332"/>
                    <a:pt x="1738" y="1332"/>
                  </a:cubicBezTo>
                  <a:cubicBezTo>
                    <a:pt x="1740" y="1328"/>
                    <a:pt x="1743" y="1323"/>
                    <a:pt x="1745" y="1318"/>
                  </a:cubicBezTo>
                  <a:cubicBezTo>
                    <a:pt x="1752" y="1305"/>
                    <a:pt x="1757" y="1291"/>
                    <a:pt x="1760" y="1277"/>
                  </a:cubicBezTo>
                  <a:cubicBezTo>
                    <a:pt x="1762" y="1270"/>
                    <a:pt x="1763" y="1263"/>
                    <a:pt x="1764" y="1257"/>
                  </a:cubicBezTo>
                  <a:cubicBezTo>
                    <a:pt x="1767" y="1260"/>
                    <a:pt x="1770" y="1263"/>
                    <a:pt x="1773" y="1266"/>
                  </a:cubicBezTo>
                  <a:cubicBezTo>
                    <a:pt x="1777" y="1270"/>
                    <a:pt x="1781" y="1274"/>
                    <a:pt x="1786" y="1277"/>
                  </a:cubicBezTo>
                  <a:cubicBezTo>
                    <a:pt x="1789" y="1278"/>
                    <a:pt x="1791" y="1279"/>
                    <a:pt x="1793" y="1281"/>
                  </a:cubicBezTo>
                  <a:cubicBezTo>
                    <a:pt x="1796" y="1282"/>
                    <a:pt x="1799" y="1283"/>
                    <a:pt x="1801" y="1284"/>
                  </a:cubicBezTo>
                  <a:cubicBezTo>
                    <a:pt x="1806" y="1285"/>
                    <a:pt x="1812" y="1287"/>
                    <a:pt x="1817" y="1289"/>
                  </a:cubicBezTo>
                  <a:cubicBezTo>
                    <a:pt x="1819" y="1290"/>
                    <a:pt x="1822" y="1291"/>
                    <a:pt x="1824" y="1293"/>
                  </a:cubicBezTo>
                  <a:cubicBezTo>
                    <a:pt x="1826" y="1294"/>
                    <a:pt x="1828" y="1296"/>
                    <a:pt x="1830" y="1298"/>
                  </a:cubicBezTo>
                  <a:cubicBezTo>
                    <a:pt x="1832" y="1300"/>
                    <a:pt x="1834" y="1301"/>
                    <a:pt x="1836" y="1303"/>
                  </a:cubicBezTo>
                  <a:cubicBezTo>
                    <a:pt x="1838" y="1305"/>
                    <a:pt x="1840" y="1307"/>
                    <a:pt x="1842" y="1309"/>
                  </a:cubicBezTo>
                  <a:cubicBezTo>
                    <a:pt x="1850" y="1316"/>
                    <a:pt x="1859" y="1322"/>
                    <a:pt x="1868" y="1327"/>
                  </a:cubicBezTo>
                  <a:cubicBezTo>
                    <a:pt x="1869" y="1329"/>
                    <a:pt x="1870" y="1331"/>
                    <a:pt x="1870" y="1333"/>
                  </a:cubicBezTo>
                  <a:cubicBezTo>
                    <a:pt x="1871" y="1335"/>
                    <a:pt x="1871" y="1336"/>
                    <a:pt x="1872" y="1338"/>
                  </a:cubicBezTo>
                  <a:cubicBezTo>
                    <a:pt x="1873" y="1343"/>
                    <a:pt x="1873" y="1343"/>
                    <a:pt x="1873" y="1343"/>
                  </a:cubicBezTo>
                  <a:cubicBezTo>
                    <a:pt x="1873" y="1347"/>
                    <a:pt x="1874" y="1350"/>
                    <a:pt x="1874" y="1354"/>
                  </a:cubicBezTo>
                  <a:cubicBezTo>
                    <a:pt x="1876" y="1364"/>
                    <a:pt x="1876" y="1364"/>
                    <a:pt x="1876" y="1364"/>
                  </a:cubicBezTo>
                  <a:cubicBezTo>
                    <a:pt x="1876" y="1371"/>
                    <a:pt x="1877" y="1378"/>
                    <a:pt x="1879" y="1385"/>
                  </a:cubicBezTo>
                  <a:cubicBezTo>
                    <a:pt x="1880" y="1392"/>
                    <a:pt x="1883" y="1399"/>
                    <a:pt x="1886" y="1405"/>
                  </a:cubicBezTo>
                  <a:cubicBezTo>
                    <a:pt x="1888" y="1408"/>
                    <a:pt x="1889" y="1411"/>
                    <a:pt x="1890" y="1414"/>
                  </a:cubicBezTo>
                  <a:cubicBezTo>
                    <a:pt x="1891" y="1416"/>
                    <a:pt x="1891" y="1418"/>
                    <a:pt x="1892" y="1419"/>
                  </a:cubicBezTo>
                  <a:cubicBezTo>
                    <a:pt x="1891" y="1418"/>
                    <a:pt x="1891" y="1418"/>
                    <a:pt x="1890" y="1417"/>
                  </a:cubicBezTo>
                  <a:cubicBezTo>
                    <a:pt x="1887" y="1416"/>
                    <a:pt x="1885" y="1417"/>
                    <a:pt x="1883" y="1418"/>
                  </a:cubicBezTo>
                  <a:cubicBezTo>
                    <a:pt x="1883" y="1417"/>
                    <a:pt x="1882" y="1416"/>
                    <a:pt x="1881" y="1415"/>
                  </a:cubicBezTo>
                  <a:cubicBezTo>
                    <a:pt x="1878" y="1414"/>
                    <a:pt x="1875" y="1415"/>
                    <a:pt x="1874" y="1417"/>
                  </a:cubicBezTo>
                  <a:cubicBezTo>
                    <a:pt x="1873" y="1420"/>
                    <a:pt x="1874" y="1422"/>
                    <a:pt x="1875" y="1424"/>
                  </a:cubicBezTo>
                  <a:cubicBezTo>
                    <a:pt x="1873" y="1423"/>
                    <a:pt x="1871" y="1425"/>
                    <a:pt x="1870" y="1427"/>
                  </a:cubicBezTo>
                  <a:cubicBezTo>
                    <a:pt x="1868" y="1430"/>
                    <a:pt x="1869" y="1433"/>
                    <a:pt x="1872" y="1434"/>
                  </a:cubicBezTo>
                  <a:cubicBezTo>
                    <a:pt x="1873" y="1434"/>
                    <a:pt x="1875" y="1434"/>
                    <a:pt x="1876" y="1434"/>
                  </a:cubicBezTo>
                  <a:cubicBezTo>
                    <a:pt x="1875" y="1436"/>
                    <a:pt x="1876" y="1439"/>
                    <a:pt x="1878" y="1440"/>
                  </a:cubicBezTo>
                  <a:cubicBezTo>
                    <a:pt x="1881" y="1441"/>
                    <a:pt x="1884" y="1440"/>
                    <a:pt x="1885" y="1438"/>
                  </a:cubicBezTo>
                  <a:cubicBezTo>
                    <a:pt x="1885" y="1437"/>
                    <a:pt x="1886" y="1436"/>
                    <a:pt x="1886" y="1436"/>
                  </a:cubicBezTo>
                  <a:cubicBezTo>
                    <a:pt x="1886" y="1436"/>
                    <a:pt x="1886" y="1436"/>
                    <a:pt x="1886" y="1436"/>
                  </a:cubicBezTo>
                  <a:cubicBezTo>
                    <a:pt x="1888" y="1437"/>
                    <a:pt x="1892" y="1436"/>
                    <a:pt x="1893" y="1433"/>
                  </a:cubicBezTo>
                  <a:cubicBezTo>
                    <a:pt x="1894" y="1430"/>
                    <a:pt x="1893" y="1427"/>
                    <a:pt x="1891" y="1426"/>
                  </a:cubicBezTo>
                  <a:cubicBezTo>
                    <a:pt x="1890" y="1426"/>
                    <a:pt x="1890" y="1426"/>
                    <a:pt x="1890" y="1426"/>
                  </a:cubicBezTo>
                  <a:cubicBezTo>
                    <a:pt x="1891" y="1425"/>
                    <a:pt x="1891" y="1425"/>
                    <a:pt x="1892" y="1424"/>
                  </a:cubicBezTo>
                  <a:cubicBezTo>
                    <a:pt x="1892" y="1423"/>
                    <a:pt x="1892" y="1422"/>
                    <a:pt x="1892" y="1421"/>
                  </a:cubicBezTo>
                  <a:cubicBezTo>
                    <a:pt x="1892" y="1422"/>
                    <a:pt x="1893" y="1423"/>
                    <a:pt x="1893" y="1424"/>
                  </a:cubicBezTo>
                  <a:cubicBezTo>
                    <a:pt x="1894" y="1428"/>
                    <a:pt x="1894" y="1431"/>
                    <a:pt x="1896" y="1435"/>
                  </a:cubicBezTo>
                  <a:cubicBezTo>
                    <a:pt x="1897" y="1438"/>
                    <a:pt x="1899" y="1441"/>
                    <a:pt x="1901" y="1444"/>
                  </a:cubicBezTo>
                  <a:cubicBezTo>
                    <a:pt x="1905" y="1451"/>
                    <a:pt x="1910" y="1456"/>
                    <a:pt x="1916" y="1460"/>
                  </a:cubicBezTo>
                  <a:cubicBezTo>
                    <a:pt x="1919" y="1462"/>
                    <a:pt x="1922" y="1464"/>
                    <a:pt x="1925" y="1465"/>
                  </a:cubicBezTo>
                  <a:cubicBezTo>
                    <a:pt x="1928" y="1467"/>
                    <a:pt x="1931" y="1469"/>
                    <a:pt x="1934" y="1470"/>
                  </a:cubicBezTo>
                  <a:cubicBezTo>
                    <a:pt x="1935" y="1470"/>
                    <a:pt x="1935" y="1470"/>
                    <a:pt x="1935" y="1470"/>
                  </a:cubicBezTo>
                  <a:cubicBezTo>
                    <a:pt x="1935" y="1470"/>
                    <a:pt x="1935" y="1470"/>
                    <a:pt x="1935" y="1470"/>
                  </a:cubicBezTo>
                  <a:cubicBezTo>
                    <a:pt x="1937" y="1466"/>
                    <a:pt x="1937" y="1466"/>
                    <a:pt x="1937" y="1466"/>
                  </a:cubicBezTo>
                  <a:cubicBezTo>
                    <a:pt x="1933" y="1465"/>
                    <a:pt x="1930" y="1463"/>
                    <a:pt x="1927" y="1461"/>
                  </a:cubicBezTo>
                  <a:cubicBezTo>
                    <a:pt x="1925" y="1459"/>
                    <a:pt x="1922" y="1457"/>
                    <a:pt x="1919" y="1455"/>
                  </a:cubicBezTo>
                  <a:cubicBezTo>
                    <a:pt x="1914" y="1451"/>
                    <a:pt x="1909" y="1446"/>
                    <a:pt x="1906" y="1441"/>
                  </a:cubicBezTo>
                  <a:cubicBezTo>
                    <a:pt x="1904" y="1438"/>
                    <a:pt x="1903" y="1435"/>
                    <a:pt x="1902" y="1431"/>
                  </a:cubicBezTo>
                  <a:cubicBezTo>
                    <a:pt x="1901" y="1428"/>
                    <a:pt x="1900" y="1425"/>
                    <a:pt x="1900" y="1421"/>
                  </a:cubicBezTo>
                  <a:cubicBezTo>
                    <a:pt x="1899" y="1416"/>
                    <a:pt x="1899" y="1416"/>
                    <a:pt x="1899" y="1416"/>
                  </a:cubicBezTo>
                  <a:cubicBezTo>
                    <a:pt x="1898" y="1414"/>
                    <a:pt x="1898" y="1413"/>
                    <a:pt x="1897" y="1411"/>
                  </a:cubicBezTo>
                  <a:cubicBezTo>
                    <a:pt x="1896" y="1407"/>
                    <a:pt x="1895" y="1404"/>
                    <a:pt x="1893" y="1401"/>
                  </a:cubicBezTo>
                  <a:cubicBezTo>
                    <a:pt x="1892" y="1398"/>
                    <a:pt x="1890" y="1394"/>
                    <a:pt x="1890" y="1391"/>
                  </a:cubicBezTo>
                  <a:cubicBezTo>
                    <a:pt x="1889" y="1390"/>
                    <a:pt x="1889" y="1388"/>
                    <a:pt x="1888" y="1387"/>
                  </a:cubicBezTo>
                  <a:cubicBezTo>
                    <a:pt x="1888" y="1381"/>
                    <a:pt x="1888" y="1381"/>
                    <a:pt x="1888" y="1381"/>
                  </a:cubicBezTo>
                  <a:cubicBezTo>
                    <a:pt x="1887" y="1378"/>
                    <a:pt x="1886" y="1374"/>
                    <a:pt x="1886" y="1371"/>
                  </a:cubicBezTo>
                  <a:cubicBezTo>
                    <a:pt x="1885" y="1361"/>
                    <a:pt x="1885" y="1361"/>
                    <a:pt x="1885" y="1361"/>
                  </a:cubicBezTo>
                  <a:cubicBezTo>
                    <a:pt x="1885" y="1350"/>
                    <a:pt x="1885" y="1350"/>
                    <a:pt x="1885" y="1350"/>
                  </a:cubicBezTo>
                  <a:cubicBezTo>
                    <a:pt x="1884" y="1348"/>
                    <a:pt x="1884" y="1347"/>
                    <a:pt x="1884" y="1345"/>
                  </a:cubicBezTo>
                  <a:cubicBezTo>
                    <a:pt x="1883" y="1339"/>
                    <a:pt x="1883" y="1339"/>
                    <a:pt x="1883" y="1339"/>
                  </a:cubicBezTo>
                  <a:cubicBezTo>
                    <a:pt x="1883" y="1337"/>
                    <a:pt x="1883" y="1337"/>
                    <a:pt x="1883" y="1337"/>
                  </a:cubicBezTo>
                  <a:cubicBezTo>
                    <a:pt x="1883" y="1337"/>
                    <a:pt x="1883" y="1337"/>
                    <a:pt x="1883" y="1337"/>
                  </a:cubicBezTo>
                  <a:cubicBezTo>
                    <a:pt x="1888" y="1340"/>
                    <a:pt x="1892" y="1343"/>
                    <a:pt x="1897" y="1346"/>
                  </a:cubicBezTo>
                  <a:cubicBezTo>
                    <a:pt x="1906" y="1352"/>
                    <a:pt x="1915" y="1358"/>
                    <a:pt x="1922" y="1366"/>
                  </a:cubicBezTo>
                  <a:cubicBezTo>
                    <a:pt x="1926" y="1370"/>
                    <a:pt x="1929" y="1374"/>
                    <a:pt x="1932" y="1378"/>
                  </a:cubicBezTo>
                  <a:cubicBezTo>
                    <a:pt x="1933" y="1380"/>
                    <a:pt x="1934" y="1381"/>
                    <a:pt x="1935" y="1383"/>
                  </a:cubicBezTo>
                  <a:cubicBezTo>
                    <a:pt x="1934" y="1385"/>
                    <a:pt x="1934" y="1387"/>
                    <a:pt x="1935" y="1389"/>
                  </a:cubicBezTo>
                  <a:cubicBezTo>
                    <a:pt x="1937" y="1395"/>
                    <a:pt x="1943" y="1398"/>
                    <a:pt x="1948" y="1397"/>
                  </a:cubicBezTo>
                  <a:cubicBezTo>
                    <a:pt x="1951" y="1396"/>
                    <a:pt x="1953" y="1393"/>
                    <a:pt x="1954" y="1391"/>
                  </a:cubicBezTo>
                  <a:cubicBezTo>
                    <a:pt x="1956" y="1396"/>
                    <a:pt x="1962" y="1399"/>
                    <a:pt x="1967" y="1397"/>
                  </a:cubicBezTo>
                  <a:cubicBezTo>
                    <a:pt x="1972" y="1396"/>
                    <a:pt x="1975" y="1390"/>
                    <a:pt x="1974" y="1384"/>
                  </a:cubicBezTo>
                  <a:cubicBezTo>
                    <a:pt x="1973" y="1383"/>
                    <a:pt x="1973" y="1381"/>
                    <a:pt x="1972" y="1380"/>
                  </a:cubicBezTo>
                  <a:cubicBezTo>
                    <a:pt x="1972" y="1380"/>
                    <a:pt x="1972" y="1380"/>
                    <a:pt x="1973" y="1380"/>
                  </a:cubicBezTo>
                  <a:cubicBezTo>
                    <a:pt x="1978" y="1378"/>
                    <a:pt x="1981" y="1372"/>
                    <a:pt x="1979" y="1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29">
              <a:extLst>
                <a:ext uri="{FF2B5EF4-FFF2-40B4-BE49-F238E27FC236}">
                  <a16:creationId xmlns:a16="http://schemas.microsoft.com/office/drawing/2014/main" id="{5CF69B2D-0B09-49B7-866A-A4726A239BC7}"/>
                </a:ext>
              </a:extLst>
            </p:cNvPr>
            <p:cNvSpPr>
              <a:spLocks noEditPoints="1"/>
            </p:cNvSpPr>
            <p:nvPr/>
          </p:nvSpPr>
          <p:spPr bwMode="auto">
            <a:xfrm>
              <a:off x="6916570" y="2732337"/>
              <a:ext cx="160587"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18 w 54"/>
                <a:gd name="T15" fmla="*/ 44 h 54"/>
                <a:gd name="T16" fmla="*/ 17 w 54"/>
                <a:gd name="T17" fmla="*/ 47 h 54"/>
                <a:gd name="T18" fmla="*/ 17 w 54"/>
                <a:gd name="T19" fmla="*/ 44 h 54"/>
                <a:gd name="T20" fmla="*/ 26 w 54"/>
                <a:gd name="T21" fmla="*/ 30 h 54"/>
                <a:gd name="T22" fmla="*/ 15 w 54"/>
                <a:gd name="T23" fmla="*/ 32 h 54"/>
                <a:gd name="T24" fmla="*/ 11 w 54"/>
                <a:gd name="T25" fmla="*/ 22 h 54"/>
                <a:gd name="T26" fmla="*/ 9 w 54"/>
                <a:gd name="T27" fmla="*/ 22 h 54"/>
                <a:gd name="T28" fmla="*/ 11 w 54"/>
                <a:gd name="T29" fmla="*/ 20 h 54"/>
                <a:gd name="T30" fmla="*/ 26 w 54"/>
                <a:gd name="T31" fmla="*/ 29 h 54"/>
                <a:gd name="T32" fmla="*/ 16 w 54"/>
                <a:gd name="T33" fmla="*/ 19 h 54"/>
                <a:gd name="T34" fmla="*/ 26 w 54"/>
                <a:gd name="T35" fmla="*/ 28 h 54"/>
                <a:gd name="T36" fmla="*/ 28 w 54"/>
                <a:gd name="T37" fmla="*/ 10 h 54"/>
                <a:gd name="T38" fmla="*/ 31 w 54"/>
                <a:gd name="T39" fmla="*/ 11 h 54"/>
                <a:gd name="T40" fmla="*/ 27 w 54"/>
                <a:gd name="T41" fmla="*/ 29 h 54"/>
                <a:gd name="T42" fmla="*/ 36 w 54"/>
                <a:gd name="T43" fmla="*/ 19 h 54"/>
                <a:gd name="T44" fmla="*/ 28 w 54"/>
                <a:gd name="T45" fmla="*/ 29 h 54"/>
                <a:gd name="T46" fmla="*/ 43 w 54"/>
                <a:gd name="T47" fmla="*/ 24 h 54"/>
                <a:gd name="T48" fmla="*/ 46 w 54"/>
                <a:gd name="T49" fmla="*/ 24 h 54"/>
                <a:gd name="T50" fmla="*/ 39 w 54"/>
                <a:gd name="T51" fmla="*/ 15 h 54"/>
                <a:gd name="T52" fmla="*/ 38 w 54"/>
                <a:gd name="T53" fmla="*/ 10 h 54"/>
                <a:gd name="T54" fmla="*/ 18 w 54"/>
                <a:gd name="T55" fmla="*/ 13 h 54"/>
                <a:gd name="T56" fmla="*/ 2 w 54"/>
                <a:gd name="T57" fmla="*/ 24 h 54"/>
                <a:gd name="T58" fmla="*/ 12 w 54"/>
                <a:gd name="T59" fmla="*/ 32 h 54"/>
                <a:gd name="T60" fmla="*/ 21 w 54"/>
                <a:gd name="T61" fmla="*/ 52 h 54"/>
                <a:gd name="T62" fmla="*/ 40 w 54"/>
                <a:gd name="T63" fmla="*/ 53 h 54"/>
                <a:gd name="T64" fmla="*/ 45 w 54"/>
                <a:gd name="T65" fmla="*/ 36 h 54"/>
                <a:gd name="T66" fmla="*/ 52 w 54"/>
                <a:gd name="T67"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5"/>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18" y="44"/>
                    <a:pt x="18" y="44"/>
                    <a:pt x="18" y="44"/>
                  </a:cubicBezTo>
                  <a:cubicBezTo>
                    <a:pt x="19" y="45"/>
                    <a:pt x="19" y="45"/>
                    <a:pt x="19" y="46"/>
                  </a:cubicBezTo>
                  <a:cubicBezTo>
                    <a:pt x="18" y="47"/>
                    <a:pt x="18" y="48"/>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20"/>
                  </a:cubicBezTo>
                  <a:cubicBezTo>
                    <a:pt x="9" y="19"/>
                    <a:pt x="10" y="19"/>
                    <a:pt x="11" y="20"/>
                  </a:cubicBezTo>
                  <a:cubicBezTo>
                    <a:pt x="11" y="20"/>
                    <a:pt x="12" y="21"/>
                    <a:pt x="11" y="21"/>
                  </a:cubicBezTo>
                  <a:cubicBezTo>
                    <a:pt x="26" y="29"/>
                    <a:pt x="26" y="29"/>
                    <a:pt x="26" y="29"/>
                  </a:cubicBezTo>
                  <a:cubicBezTo>
                    <a:pt x="26" y="29"/>
                    <a:pt x="26" y="29"/>
                    <a:pt x="26" y="29"/>
                  </a:cubicBezTo>
                  <a:cubicBezTo>
                    <a:pt x="16" y="19"/>
                    <a:pt x="16" y="19"/>
                    <a:pt x="16" y="19"/>
                  </a:cubicBezTo>
                  <a:cubicBezTo>
                    <a:pt x="17" y="18"/>
                    <a:pt x="17" y="18"/>
                    <a:pt x="17" y="18"/>
                  </a:cubicBezTo>
                  <a:cubicBezTo>
                    <a:pt x="26" y="28"/>
                    <a:pt x="26" y="28"/>
                    <a:pt x="26" y="28"/>
                  </a:cubicBezTo>
                  <a:cubicBezTo>
                    <a:pt x="28" y="12"/>
                    <a:pt x="28" y="12"/>
                    <a:pt x="28" y="12"/>
                  </a:cubicBezTo>
                  <a:cubicBezTo>
                    <a:pt x="28" y="12"/>
                    <a:pt x="28" y="11"/>
                    <a:pt x="28" y="10"/>
                  </a:cubicBezTo>
                  <a:cubicBezTo>
                    <a:pt x="28" y="9"/>
                    <a:pt x="29" y="9"/>
                    <a:pt x="29" y="9"/>
                  </a:cubicBezTo>
                  <a:cubicBezTo>
                    <a:pt x="30" y="9"/>
                    <a:pt x="31" y="10"/>
                    <a:pt x="31" y="11"/>
                  </a:cubicBezTo>
                  <a:cubicBezTo>
                    <a:pt x="31" y="12"/>
                    <a:pt x="30" y="12"/>
                    <a:pt x="29" y="12"/>
                  </a:cubicBezTo>
                  <a:cubicBezTo>
                    <a:pt x="27" y="29"/>
                    <a:pt x="27" y="29"/>
                    <a:pt x="27" y="29"/>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5"/>
                  </a:moveTo>
                  <a:cubicBezTo>
                    <a:pt x="39" y="15"/>
                    <a:pt x="38" y="15"/>
                    <a:pt x="38" y="15"/>
                  </a:cubicBezTo>
                  <a:cubicBezTo>
                    <a:pt x="38" y="13"/>
                    <a:pt x="38" y="11"/>
                    <a:pt x="38" y="10"/>
                  </a:cubicBezTo>
                  <a:cubicBezTo>
                    <a:pt x="36" y="4"/>
                    <a:pt x="30" y="0"/>
                    <a:pt x="25" y="2"/>
                  </a:cubicBezTo>
                  <a:cubicBezTo>
                    <a:pt x="20" y="3"/>
                    <a:pt x="18" y="8"/>
                    <a:pt x="18" y="13"/>
                  </a:cubicBezTo>
                  <a:cubicBezTo>
                    <a:pt x="15" y="11"/>
                    <a:pt x="12" y="10"/>
                    <a:pt x="9" y="11"/>
                  </a:cubicBezTo>
                  <a:cubicBezTo>
                    <a:pt x="3" y="12"/>
                    <a:pt x="0" y="18"/>
                    <a:pt x="2" y="24"/>
                  </a:cubicBezTo>
                  <a:cubicBezTo>
                    <a:pt x="3" y="29"/>
                    <a:pt x="8" y="32"/>
                    <a:pt x="12" y="32"/>
                  </a:cubicBezTo>
                  <a:cubicBezTo>
                    <a:pt x="12" y="32"/>
                    <a:pt x="12" y="32"/>
                    <a:pt x="12" y="32"/>
                  </a:cubicBezTo>
                  <a:cubicBezTo>
                    <a:pt x="8" y="34"/>
                    <a:pt x="6" y="40"/>
                    <a:pt x="8" y="45"/>
                  </a:cubicBezTo>
                  <a:cubicBezTo>
                    <a:pt x="9" y="50"/>
                    <a:pt x="15" y="54"/>
                    <a:pt x="21" y="52"/>
                  </a:cubicBezTo>
                  <a:cubicBezTo>
                    <a:pt x="24" y="51"/>
                    <a:pt x="26" y="49"/>
                    <a:pt x="27" y="46"/>
                  </a:cubicBezTo>
                  <a:cubicBezTo>
                    <a:pt x="29" y="52"/>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30">
              <a:extLst>
                <a:ext uri="{FF2B5EF4-FFF2-40B4-BE49-F238E27FC236}">
                  <a16:creationId xmlns:a16="http://schemas.microsoft.com/office/drawing/2014/main" id="{F4A8A31C-04A5-4DAA-9C64-98976795D13E}"/>
                </a:ext>
              </a:extLst>
            </p:cNvPr>
            <p:cNvSpPr>
              <a:spLocks noEditPoints="1"/>
            </p:cNvSpPr>
            <p:nvPr/>
          </p:nvSpPr>
          <p:spPr bwMode="auto">
            <a:xfrm>
              <a:off x="5725015" y="4482736"/>
              <a:ext cx="157376"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27 w 54"/>
                <a:gd name="T15" fmla="*/ 30 h 54"/>
                <a:gd name="T16" fmla="*/ 19 w 54"/>
                <a:gd name="T17" fmla="*/ 46 h 54"/>
                <a:gd name="T18" fmla="*/ 15 w 54"/>
                <a:gd name="T19" fmla="*/ 45 h 54"/>
                <a:gd name="T20" fmla="*/ 17 w 54"/>
                <a:gd name="T21" fmla="*/ 44 h 54"/>
                <a:gd name="T22" fmla="*/ 15 w 54"/>
                <a:gd name="T23" fmla="*/ 33 h 54"/>
                <a:gd name="T24" fmla="*/ 26 w 54"/>
                <a:gd name="T25" fmla="*/ 29 h 54"/>
                <a:gd name="T26" fmla="*/ 11 w 54"/>
                <a:gd name="T27" fmla="*/ 22 h 54"/>
                <a:gd name="T28" fmla="*/ 9 w 54"/>
                <a:gd name="T29" fmla="*/ 19 h 54"/>
                <a:gd name="T30" fmla="*/ 11 w 54"/>
                <a:gd name="T31" fmla="*/ 21 h 54"/>
                <a:gd name="T32" fmla="*/ 26 w 54"/>
                <a:gd name="T33" fmla="*/ 28 h 54"/>
                <a:gd name="T34" fmla="*/ 17 w 54"/>
                <a:gd name="T35" fmla="*/ 18 h 54"/>
                <a:gd name="T36" fmla="*/ 28 w 54"/>
                <a:gd name="T37" fmla="*/ 12 h 54"/>
                <a:gd name="T38" fmla="*/ 29 w 54"/>
                <a:gd name="T39" fmla="*/ 9 h 54"/>
                <a:gd name="T40" fmla="*/ 29 w 54"/>
                <a:gd name="T41" fmla="*/ 12 h 54"/>
                <a:gd name="T42" fmla="*/ 36 w 54"/>
                <a:gd name="T43" fmla="*/ 19 h 54"/>
                <a:gd name="T44" fmla="*/ 27 w 54"/>
                <a:gd name="T45" fmla="*/ 29 h 54"/>
                <a:gd name="T46" fmla="*/ 28 w 54"/>
                <a:gd name="T47" fmla="*/ 29 h 54"/>
                <a:gd name="T48" fmla="*/ 44 w 54"/>
                <a:gd name="T49" fmla="*/ 23 h 54"/>
                <a:gd name="T50" fmla="*/ 45 w 54"/>
                <a:gd name="T51" fmla="*/ 26 h 54"/>
                <a:gd name="T52" fmla="*/ 38 w 54"/>
                <a:gd name="T53" fmla="*/ 15 h 54"/>
                <a:gd name="T54" fmla="*/ 25 w 54"/>
                <a:gd name="T55" fmla="*/ 2 h 54"/>
                <a:gd name="T56" fmla="*/ 9 w 54"/>
                <a:gd name="T57" fmla="*/ 10 h 54"/>
                <a:gd name="T58" fmla="*/ 12 w 54"/>
                <a:gd name="T59" fmla="*/ 32 h 54"/>
                <a:gd name="T60" fmla="*/ 8 w 54"/>
                <a:gd name="T61" fmla="*/ 44 h 54"/>
                <a:gd name="T62" fmla="*/ 27 w 54"/>
                <a:gd name="T63" fmla="*/ 46 h 54"/>
                <a:gd name="T64" fmla="*/ 46 w 54"/>
                <a:gd name="T65" fmla="*/ 40 h 54"/>
                <a:gd name="T66" fmla="*/ 45 w 54"/>
                <a:gd name="T67" fmla="*/ 36 h 54"/>
                <a:gd name="T68" fmla="*/ 39 w 54"/>
                <a:gd name="T6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4"/>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27" y="30"/>
                    <a:pt x="27" y="30"/>
                    <a:pt x="27" y="30"/>
                  </a:cubicBezTo>
                  <a:cubicBezTo>
                    <a:pt x="18" y="44"/>
                    <a:pt x="18" y="44"/>
                    <a:pt x="18" y="44"/>
                  </a:cubicBezTo>
                  <a:cubicBezTo>
                    <a:pt x="19" y="45"/>
                    <a:pt x="19" y="45"/>
                    <a:pt x="19" y="46"/>
                  </a:cubicBezTo>
                  <a:cubicBezTo>
                    <a:pt x="19" y="47"/>
                    <a:pt x="18" y="47"/>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19"/>
                  </a:cubicBezTo>
                  <a:cubicBezTo>
                    <a:pt x="9" y="19"/>
                    <a:pt x="10" y="19"/>
                    <a:pt x="11" y="20"/>
                  </a:cubicBezTo>
                  <a:cubicBezTo>
                    <a:pt x="11" y="20"/>
                    <a:pt x="12" y="21"/>
                    <a:pt x="11" y="21"/>
                  </a:cubicBezTo>
                  <a:cubicBezTo>
                    <a:pt x="26" y="29"/>
                    <a:pt x="26" y="29"/>
                    <a:pt x="26" y="29"/>
                  </a:cubicBezTo>
                  <a:cubicBezTo>
                    <a:pt x="26" y="28"/>
                    <a:pt x="26" y="28"/>
                    <a:pt x="26" y="28"/>
                  </a:cubicBezTo>
                  <a:cubicBezTo>
                    <a:pt x="17" y="19"/>
                    <a:pt x="17" y="19"/>
                    <a:pt x="17" y="19"/>
                  </a:cubicBezTo>
                  <a:cubicBezTo>
                    <a:pt x="17" y="18"/>
                    <a:pt x="17" y="18"/>
                    <a:pt x="17" y="18"/>
                  </a:cubicBezTo>
                  <a:cubicBezTo>
                    <a:pt x="26" y="28"/>
                    <a:pt x="26" y="28"/>
                    <a:pt x="26" y="28"/>
                  </a:cubicBezTo>
                  <a:cubicBezTo>
                    <a:pt x="28" y="12"/>
                    <a:pt x="28" y="12"/>
                    <a:pt x="28" y="12"/>
                  </a:cubicBezTo>
                  <a:cubicBezTo>
                    <a:pt x="28" y="11"/>
                    <a:pt x="28" y="11"/>
                    <a:pt x="28" y="10"/>
                  </a:cubicBezTo>
                  <a:cubicBezTo>
                    <a:pt x="28" y="9"/>
                    <a:pt x="29" y="8"/>
                    <a:pt x="29" y="9"/>
                  </a:cubicBezTo>
                  <a:cubicBezTo>
                    <a:pt x="30" y="9"/>
                    <a:pt x="31" y="10"/>
                    <a:pt x="31" y="11"/>
                  </a:cubicBezTo>
                  <a:cubicBezTo>
                    <a:pt x="31" y="11"/>
                    <a:pt x="30" y="12"/>
                    <a:pt x="29" y="12"/>
                  </a:cubicBezTo>
                  <a:cubicBezTo>
                    <a:pt x="27" y="28"/>
                    <a:pt x="27" y="28"/>
                    <a:pt x="27" y="28"/>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4"/>
                  </a:moveTo>
                  <a:cubicBezTo>
                    <a:pt x="39" y="15"/>
                    <a:pt x="39" y="15"/>
                    <a:pt x="38" y="15"/>
                  </a:cubicBezTo>
                  <a:cubicBezTo>
                    <a:pt x="38" y="13"/>
                    <a:pt x="38" y="11"/>
                    <a:pt x="38" y="10"/>
                  </a:cubicBezTo>
                  <a:cubicBezTo>
                    <a:pt x="36" y="4"/>
                    <a:pt x="30" y="0"/>
                    <a:pt x="25" y="2"/>
                  </a:cubicBezTo>
                  <a:cubicBezTo>
                    <a:pt x="20" y="3"/>
                    <a:pt x="18" y="8"/>
                    <a:pt x="18" y="12"/>
                  </a:cubicBezTo>
                  <a:cubicBezTo>
                    <a:pt x="15" y="10"/>
                    <a:pt x="12" y="10"/>
                    <a:pt x="9" y="10"/>
                  </a:cubicBezTo>
                  <a:cubicBezTo>
                    <a:pt x="3" y="12"/>
                    <a:pt x="0" y="18"/>
                    <a:pt x="2" y="24"/>
                  </a:cubicBezTo>
                  <a:cubicBezTo>
                    <a:pt x="3" y="29"/>
                    <a:pt x="8" y="32"/>
                    <a:pt x="12" y="32"/>
                  </a:cubicBezTo>
                  <a:cubicBezTo>
                    <a:pt x="12" y="32"/>
                    <a:pt x="12" y="32"/>
                    <a:pt x="12" y="32"/>
                  </a:cubicBezTo>
                  <a:cubicBezTo>
                    <a:pt x="8" y="34"/>
                    <a:pt x="6" y="39"/>
                    <a:pt x="8" y="44"/>
                  </a:cubicBezTo>
                  <a:cubicBezTo>
                    <a:pt x="10" y="50"/>
                    <a:pt x="15" y="54"/>
                    <a:pt x="21" y="52"/>
                  </a:cubicBezTo>
                  <a:cubicBezTo>
                    <a:pt x="24" y="51"/>
                    <a:pt x="26" y="49"/>
                    <a:pt x="27" y="46"/>
                  </a:cubicBezTo>
                  <a:cubicBezTo>
                    <a:pt x="29" y="51"/>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31">
              <a:extLst>
                <a:ext uri="{FF2B5EF4-FFF2-40B4-BE49-F238E27FC236}">
                  <a16:creationId xmlns:a16="http://schemas.microsoft.com/office/drawing/2014/main" id="{2A3AF0C1-D04A-4351-A8FE-79AD7B0F191B}"/>
                </a:ext>
              </a:extLst>
            </p:cNvPr>
            <p:cNvSpPr>
              <a:spLocks noEditPoints="1"/>
            </p:cNvSpPr>
            <p:nvPr/>
          </p:nvSpPr>
          <p:spPr bwMode="auto">
            <a:xfrm>
              <a:off x="7273074" y="4762157"/>
              <a:ext cx="163800" cy="141317"/>
            </a:xfrm>
            <a:custGeom>
              <a:avLst/>
              <a:gdLst>
                <a:gd name="T0" fmla="*/ 46 w 57"/>
                <a:gd name="T1" fmla="*/ 29 h 53"/>
                <a:gd name="T2" fmla="*/ 38 w 57"/>
                <a:gd name="T3" fmla="*/ 37 h 53"/>
                <a:gd name="T4" fmla="*/ 30 w 57"/>
                <a:gd name="T5" fmla="*/ 26 h 53"/>
                <a:gd name="T6" fmla="*/ 34 w 57"/>
                <a:gd name="T7" fmla="*/ 43 h 53"/>
                <a:gd name="T8" fmla="*/ 31 w 57"/>
                <a:gd name="T9" fmla="*/ 45 h 53"/>
                <a:gd name="T10" fmla="*/ 31 w 57"/>
                <a:gd name="T11" fmla="*/ 43 h 53"/>
                <a:gd name="T12" fmla="*/ 22 w 57"/>
                <a:gd name="T13" fmla="*/ 36 h 53"/>
                <a:gd name="T14" fmla="*/ 28 w 57"/>
                <a:gd name="T15" fmla="*/ 26 h 53"/>
                <a:gd name="T16" fmla="*/ 12 w 57"/>
                <a:gd name="T17" fmla="*/ 30 h 53"/>
                <a:gd name="T18" fmla="*/ 9 w 57"/>
                <a:gd name="T19" fmla="*/ 29 h 53"/>
                <a:gd name="T20" fmla="*/ 12 w 57"/>
                <a:gd name="T21" fmla="*/ 29 h 53"/>
                <a:gd name="T22" fmla="*/ 28 w 57"/>
                <a:gd name="T23" fmla="*/ 25 h 53"/>
                <a:gd name="T24" fmla="*/ 14 w 57"/>
                <a:gd name="T25" fmla="*/ 23 h 53"/>
                <a:gd name="T26" fmla="*/ 19 w 57"/>
                <a:gd name="T27" fmla="*/ 11 h 53"/>
                <a:gd name="T28" fmla="*/ 18 w 57"/>
                <a:gd name="T29" fmla="*/ 8 h 53"/>
                <a:gd name="T30" fmla="*/ 20 w 57"/>
                <a:gd name="T31" fmla="*/ 11 h 53"/>
                <a:gd name="T32" fmla="*/ 29 w 57"/>
                <a:gd name="T33" fmla="*/ 12 h 53"/>
                <a:gd name="T34" fmla="*/ 29 w 57"/>
                <a:gd name="T35" fmla="*/ 25 h 53"/>
                <a:gd name="T36" fmla="*/ 30 w 57"/>
                <a:gd name="T37" fmla="*/ 24 h 53"/>
                <a:gd name="T38" fmla="*/ 38 w 57"/>
                <a:gd name="T39" fmla="*/ 9 h 53"/>
                <a:gd name="T40" fmla="*/ 41 w 57"/>
                <a:gd name="T41" fmla="*/ 11 h 53"/>
                <a:gd name="T42" fmla="*/ 30 w 57"/>
                <a:gd name="T43" fmla="*/ 25 h 53"/>
                <a:gd name="T44" fmla="*/ 43 w 57"/>
                <a:gd name="T45" fmla="*/ 21 h 53"/>
                <a:gd name="T46" fmla="*/ 46 w 57"/>
                <a:gd name="T47" fmla="*/ 28 h 53"/>
                <a:gd name="T48" fmla="*/ 49 w 57"/>
                <a:gd name="T49" fmla="*/ 29 h 53"/>
                <a:gd name="T50" fmla="*/ 51 w 57"/>
                <a:gd name="T51" fmla="*/ 21 h 53"/>
                <a:gd name="T52" fmla="*/ 47 w 57"/>
                <a:gd name="T53" fmla="*/ 18 h 53"/>
                <a:gd name="T54" fmla="*/ 29 w 57"/>
                <a:gd name="T55" fmla="*/ 6 h 53"/>
                <a:gd name="T56" fmla="*/ 25 w 57"/>
                <a:gd name="T57" fmla="*/ 3 h 53"/>
                <a:gd name="T58" fmla="*/ 11 w 57"/>
                <a:gd name="T59" fmla="*/ 18 h 53"/>
                <a:gd name="T60" fmla="*/ 7 w 57"/>
                <a:gd name="T61" fmla="*/ 37 h 53"/>
                <a:gd name="T62" fmla="*/ 20 w 57"/>
                <a:gd name="T63" fmla="*/ 37 h 53"/>
                <a:gd name="T64" fmla="*/ 39 w 57"/>
                <a:gd name="T65" fmla="*/ 47 h 53"/>
                <a:gd name="T66" fmla="*/ 54 w 57"/>
                <a:gd name="T67" fmla="*/ 3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 h="53">
                  <a:moveTo>
                    <a:pt x="48" y="30"/>
                  </a:moveTo>
                  <a:cubicBezTo>
                    <a:pt x="47" y="30"/>
                    <a:pt x="46" y="30"/>
                    <a:pt x="46" y="29"/>
                  </a:cubicBezTo>
                  <a:cubicBezTo>
                    <a:pt x="30" y="26"/>
                    <a:pt x="30" y="26"/>
                    <a:pt x="30" y="26"/>
                  </a:cubicBezTo>
                  <a:cubicBezTo>
                    <a:pt x="38" y="37"/>
                    <a:pt x="38" y="37"/>
                    <a:pt x="38" y="37"/>
                  </a:cubicBezTo>
                  <a:cubicBezTo>
                    <a:pt x="38" y="38"/>
                    <a:pt x="38" y="38"/>
                    <a:pt x="38" y="38"/>
                  </a:cubicBezTo>
                  <a:cubicBezTo>
                    <a:pt x="30" y="26"/>
                    <a:pt x="30" y="26"/>
                    <a:pt x="30" y="26"/>
                  </a:cubicBezTo>
                  <a:cubicBezTo>
                    <a:pt x="32" y="42"/>
                    <a:pt x="32" y="42"/>
                    <a:pt x="32" y="42"/>
                  </a:cubicBezTo>
                  <a:cubicBezTo>
                    <a:pt x="33" y="43"/>
                    <a:pt x="33" y="43"/>
                    <a:pt x="34" y="43"/>
                  </a:cubicBezTo>
                  <a:cubicBezTo>
                    <a:pt x="34" y="44"/>
                    <a:pt x="34" y="45"/>
                    <a:pt x="33" y="46"/>
                  </a:cubicBezTo>
                  <a:cubicBezTo>
                    <a:pt x="32" y="46"/>
                    <a:pt x="31" y="46"/>
                    <a:pt x="31" y="45"/>
                  </a:cubicBezTo>
                  <a:cubicBezTo>
                    <a:pt x="30" y="44"/>
                    <a:pt x="30" y="43"/>
                    <a:pt x="31" y="43"/>
                  </a:cubicBezTo>
                  <a:cubicBezTo>
                    <a:pt x="31" y="43"/>
                    <a:pt x="31" y="43"/>
                    <a:pt x="31" y="43"/>
                  </a:cubicBezTo>
                  <a:cubicBezTo>
                    <a:pt x="29" y="26"/>
                    <a:pt x="29" y="26"/>
                    <a:pt x="29" y="26"/>
                  </a:cubicBezTo>
                  <a:cubicBezTo>
                    <a:pt x="22" y="36"/>
                    <a:pt x="22" y="36"/>
                    <a:pt x="22" y="36"/>
                  </a:cubicBezTo>
                  <a:cubicBezTo>
                    <a:pt x="22" y="35"/>
                    <a:pt x="22" y="35"/>
                    <a:pt x="22" y="35"/>
                  </a:cubicBezTo>
                  <a:cubicBezTo>
                    <a:pt x="28" y="26"/>
                    <a:pt x="28" y="26"/>
                    <a:pt x="28" y="26"/>
                  </a:cubicBezTo>
                  <a:cubicBezTo>
                    <a:pt x="12" y="30"/>
                    <a:pt x="12" y="30"/>
                    <a:pt x="12" y="30"/>
                  </a:cubicBezTo>
                  <a:cubicBezTo>
                    <a:pt x="12" y="30"/>
                    <a:pt x="12" y="30"/>
                    <a:pt x="12" y="30"/>
                  </a:cubicBezTo>
                  <a:cubicBezTo>
                    <a:pt x="12" y="31"/>
                    <a:pt x="12" y="31"/>
                    <a:pt x="11" y="31"/>
                  </a:cubicBezTo>
                  <a:cubicBezTo>
                    <a:pt x="10" y="31"/>
                    <a:pt x="9" y="30"/>
                    <a:pt x="9" y="29"/>
                  </a:cubicBezTo>
                  <a:cubicBezTo>
                    <a:pt x="9" y="28"/>
                    <a:pt x="10" y="28"/>
                    <a:pt x="11" y="28"/>
                  </a:cubicBezTo>
                  <a:cubicBezTo>
                    <a:pt x="12" y="28"/>
                    <a:pt x="12" y="29"/>
                    <a:pt x="12" y="29"/>
                  </a:cubicBezTo>
                  <a:cubicBezTo>
                    <a:pt x="28" y="25"/>
                    <a:pt x="28" y="25"/>
                    <a:pt x="28" y="25"/>
                  </a:cubicBezTo>
                  <a:cubicBezTo>
                    <a:pt x="28" y="25"/>
                    <a:pt x="28" y="25"/>
                    <a:pt x="28" y="25"/>
                  </a:cubicBezTo>
                  <a:cubicBezTo>
                    <a:pt x="14" y="24"/>
                    <a:pt x="14" y="24"/>
                    <a:pt x="14" y="24"/>
                  </a:cubicBezTo>
                  <a:cubicBezTo>
                    <a:pt x="14" y="23"/>
                    <a:pt x="14" y="23"/>
                    <a:pt x="14" y="23"/>
                  </a:cubicBezTo>
                  <a:cubicBezTo>
                    <a:pt x="28" y="25"/>
                    <a:pt x="28" y="25"/>
                    <a:pt x="28" y="25"/>
                  </a:cubicBezTo>
                  <a:cubicBezTo>
                    <a:pt x="19" y="11"/>
                    <a:pt x="19" y="11"/>
                    <a:pt x="19" y="11"/>
                  </a:cubicBezTo>
                  <a:cubicBezTo>
                    <a:pt x="19" y="11"/>
                    <a:pt x="18" y="11"/>
                    <a:pt x="17" y="10"/>
                  </a:cubicBezTo>
                  <a:cubicBezTo>
                    <a:pt x="17" y="9"/>
                    <a:pt x="17" y="8"/>
                    <a:pt x="18" y="8"/>
                  </a:cubicBezTo>
                  <a:cubicBezTo>
                    <a:pt x="19" y="7"/>
                    <a:pt x="20" y="8"/>
                    <a:pt x="20" y="8"/>
                  </a:cubicBezTo>
                  <a:cubicBezTo>
                    <a:pt x="21" y="9"/>
                    <a:pt x="21" y="10"/>
                    <a:pt x="20" y="11"/>
                  </a:cubicBezTo>
                  <a:cubicBezTo>
                    <a:pt x="29" y="25"/>
                    <a:pt x="29" y="25"/>
                    <a:pt x="29" y="25"/>
                  </a:cubicBezTo>
                  <a:cubicBezTo>
                    <a:pt x="29" y="12"/>
                    <a:pt x="29" y="12"/>
                    <a:pt x="29" y="12"/>
                  </a:cubicBezTo>
                  <a:cubicBezTo>
                    <a:pt x="30" y="12"/>
                    <a:pt x="30" y="12"/>
                    <a:pt x="30" y="12"/>
                  </a:cubicBezTo>
                  <a:cubicBezTo>
                    <a:pt x="29" y="25"/>
                    <a:pt x="29" y="25"/>
                    <a:pt x="29" y="25"/>
                  </a:cubicBezTo>
                  <a:cubicBezTo>
                    <a:pt x="30" y="24"/>
                    <a:pt x="30" y="24"/>
                    <a:pt x="30" y="24"/>
                  </a:cubicBezTo>
                  <a:cubicBezTo>
                    <a:pt x="30" y="24"/>
                    <a:pt x="30" y="24"/>
                    <a:pt x="30" y="24"/>
                  </a:cubicBezTo>
                  <a:cubicBezTo>
                    <a:pt x="38" y="11"/>
                    <a:pt x="38" y="11"/>
                    <a:pt x="38" y="11"/>
                  </a:cubicBezTo>
                  <a:cubicBezTo>
                    <a:pt x="38" y="11"/>
                    <a:pt x="38" y="10"/>
                    <a:pt x="38" y="9"/>
                  </a:cubicBezTo>
                  <a:cubicBezTo>
                    <a:pt x="39" y="8"/>
                    <a:pt x="40" y="8"/>
                    <a:pt x="40" y="9"/>
                  </a:cubicBezTo>
                  <a:cubicBezTo>
                    <a:pt x="41" y="9"/>
                    <a:pt x="41" y="10"/>
                    <a:pt x="41" y="11"/>
                  </a:cubicBezTo>
                  <a:cubicBezTo>
                    <a:pt x="41" y="12"/>
                    <a:pt x="40" y="12"/>
                    <a:pt x="39" y="12"/>
                  </a:cubicBezTo>
                  <a:cubicBezTo>
                    <a:pt x="30" y="25"/>
                    <a:pt x="30" y="25"/>
                    <a:pt x="30" y="25"/>
                  </a:cubicBezTo>
                  <a:cubicBezTo>
                    <a:pt x="42" y="20"/>
                    <a:pt x="42" y="20"/>
                    <a:pt x="42" y="20"/>
                  </a:cubicBezTo>
                  <a:cubicBezTo>
                    <a:pt x="43" y="21"/>
                    <a:pt x="43" y="21"/>
                    <a:pt x="43" y="21"/>
                  </a:cubicBezTo>
                  <a:cubicBezTo>
                    <a:pt x="31" y="25"/>
                    <a:pt x="31" y="25"/>
                    <a:pt x="31" y="25"/>
                  </a:cubicBezTo>
                  <a:cubicBezTo>
                    <a:pt x="46" y="28"/>
                    <a:pt x="46" y="28"/>
                    <a:pt x="46" y="28"/>
                  </a:cubicBezTo>
                  <a:cubicBezTo>
                    <a:pt x="46" y="27"/>
                    <a:pt x="47" y="27"/>
                    <a:pt x="48" y="27"/>
                  </a:cubicBezTo>
                  <a:cubicBezTo>
                    <a:pt x="49" y="27"/>
                    <a:pt x="50" y="28"/>
                    <a:pt x="49" y="29"/>
                  </a:cubicBezTo>
                  <a:cubicBezTo>
                    <a:pt x="49" y="30"/>
                    <a:pt x="49" y="31"/>
                    <a:pt x="48" y="30"/>
                  </a:cubicBezTo>
                  <a:close/>
                  <a:moveTo>
                    <a:pt x="51" y="21"/>
                  </a:moveTo>
                  <a:cubicBezTo>
                    <a:pt x="50" y="20"/>
                    <a:pt x="48" y="19"/>
                    <a:pt x="47" y="19"/>
                  </a:cubicBezTo>
                  <a:cubicBezTo>
                    <a:pt x="47" y="19"/>
                    <a:pt x="47" y="18"/>
                    <a:pt x="47" y="18"/>
                  </a:cubicBezTo>
                  <a:cubicBezTo>
                    <a:pt x="51" y="14"/>
                    <a:pt x="49" y="7"/>
                    <a:pt x="44" y="4"/>
                  </a:cubicBezTo>
                  <a:cubicBezTo>
                    <a:pt x="39" y="0"/>
                    <a:pt x="32" y="1"/>
                    <a:pt x="29" y="6"/>
                  </a:cubicBezTo>
                  <a:cubicBezTo>
                    <a:pt x="29" y="6"/>
                    <a:pt x="29" y="7"/>
                    <a:pt x="29" y="7"/>
                  </a:cubicBezTo>
                  <a:cubicBezTo>
                    <a:pt x="28" y="6"/>
                    <a:pt x="27" y="4"/>
                    <a:pt x="25" y="3"/>
                  </a:cubicBezTo>
                  <a:cubicBezTo>
                    <a:pt x="20" y="0"/>
                    <a:pt x="13" y="1"/>
                    <a:pt x="10" y="6"/>
                  </a:cubicBezTo>
                  <a:cubicBezTo>
                    <a:pt x="8" y="9"/>
                    <a:pt x="8" y="15"/>
                    <a:pt x="11" y="18"/>
                  </a:cubicBezTo>
                  <a:cubicBezTo>
                    <a:pt x="8" y="18"/>
                    <a:pt x="5" y="20"/>
                    <a:pt x="3" y="23"/>
                  </a:cubicBezTo>
                  <a:cubicBezTo>
                    <a:pt x="0" y="27"/>
                    <a:pt x="2" y="34"/>
                    <a:pt x="7" y="37"/>
                  </a:cubicBezTo>
                  <a:cubicBezTo>
                    <a:pt x="11" y="40"/>
                    <a:pt x="16" y="40"/>
                    <a:pt x="20" y="37"/>
                  </a:cubicBezTo>
                  <a:cubicBezTo>
                    <a:pt x="20" y="37"/>
                    <a:pt x="20" y="37"/>
                    <a:pt x="20" y="37"/>
                  </a:cubicBezTo>
                  <a:cubicBezTo>
                    <a:pt x="18" y="41"/>
                    <a:pt x="20" y="46"/>
                    <a:pt x="24" y="49"/>
                  </a:cubicBezTo>
                  <a:cubicBezTo>
                    <a:pt x="29" y="53"/>
                    <a:pt x="36" y="52"/>
                    <a:pt x="39" y="47"/>
                  </a:cubicBezTo>
                  <a:cubicBezTo>
                    <a:pt x="41" y="44"/>
                    <a:pt x="41" y="41"/>
                    <a:pt x="40" y="38"/>
                  </a:cubicBezTo>
                  <a:cubicBezTo>
                    <a:pt x="45" y="41"/>
                    <a:pt x="51" y="40"/>
                    <a:pt x="54" y="35"/>
                  </a:cubicBezTo>
                  <a:cubicBezTo>
                    <a:pt x="57" y="31"/>
                    <a:pt x="56" y="24"/>
                    <a:pt x="5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32">
              <a:extLst>
                <a:ext uri="{FF2B5EF4-FFF2-40B4-BE49-F238E27FC236}">
                  <a16:creationId xmlns:a16="http://schemas.microsoft.com/office/drawing/2014/main" id="{2A56E65A-52E0-4BE1-9DDA-41718AB5555C}"/>
                </a:ext>
              </a:extLst>
            </p:cNvPr>
            <p:cNvSpPr>
              <a:spLocks noEditPoints="1"/>
            </p:cNvSpPr>
            <p:nvPr/>
          </p:nvSpPr>
          <p:spPr bwMode="auto">
            <a:xfrm>
              <a:off x="5333183" y="4794274"/>
              <a:ext cx="237669" cy="205551"/>
            </a:xfrm>
            <a:custGeom>
              <a:avLst/>
              <a:gdLst>
                <a:gd name="T0" fmla="*/ 65 w 81"/>
                <a:gd name="T1" fmla="*/ 37 h 77"/>
                <a:gd name="T2" fmla="*/ 57 w 81"/>
                <a:gd name="T3" fmla="*/ 52 h 77"/>
                <a:gd name="T4" fmla="*/ 40 w 81"/>
                <a:gd name="T5" fmla="*/ 39 h 77"/>
                <a:gd name="T6" fmla="*/ 53 w 81"/>
                <a:gd name="T7" fmla="*/ 62 h 77"/>
                <a:gd name="T8" fmla="*/ 49 w 81"/>
                <a:gd name="T9" fmla="*/ 65 h 77"/>
                <a:gd name="T10" fmla="*/ 50 w 81"/>
                <a:gd name="T11" fmla="*/ 62 h 77"/>
                <a:gd name="T12" fmla="*/ 34 w 81"/>
                <a:gd name="T13" fmla="*/ 56 h 77"/>
                <a:gd name="T14" fmla="*/ 39 w 81"/>
                <a:gd name="T15" fmla="*/ 40 h 77"/>
                <a:gd name="T16" fmla="*/ 18 w 81"/>
                <a:gd name="T17" fmla="*/ 52 h 77"/>
                <a:gd name="T18" fmla="*/ 13 w 81"/>
                <a:gd name="T19" fmla="*/ 52 h 77"/>
                <a:gd name="T20" fmla="*/ 17 w 81"/>
                <a:gd name="T21" fmla="*/ 51 h 77"/>
                <a:gd name="T22" fmla="*/ 38 w 81"/>
                <a:gd name="T23" fmla="*/ 39 h 77"/>
                <a:gd name="T24" fmla="*/ 18 w 81"/>
                <a:gd name="T25" fmla="*/ 42 h 77"/>
                <a:gd name="T26" fmla="*/ 20 w 81"/>
                <a:gd name="T27" fmla="*/ 22 h 77"/>
                <a:gd name="T28" fmla="*/ 17 w 81"/>
                <a:gd name="T29" fmla="*/ 19 h 77"/>
                <a:gd name="T30" fmla="*/ 21 w 81"/>
                <a:gd name="T31" fmla="*/ 22 h 77"/>
                <a:gd name="T32" fmla="*/ 34 w 81"/>
                <a:gd name="T33" fmla="*/ 19 h 77"/>
                <a:gd name="T34" fmla="*/ 39 w 81"/>
                <a:gd name="T35" fmla="*/ 38 h 77"/>
                <a:gd name="T36" fmla="*/ 40 w 81"/>
                <a:gd name="T37" fmla="*/ 37 h 77"/>
                <a:gd name="T38" fmla="*/ 45 w 81"/>
                <a:gd name="T39" fmla="*/ 12 h 77"/>
                <a:gd name="T40" fmla="*/ 50 w 81"/>
                <a:gd name="T41" fmla="*/ 14 h 77"/>
                <a:gd name="T42" fmla="*/ 41 w 81"/>
                <a:gd name="T43" fmla="*/ 38 h 77"/>
                <a:gd name="T44" fmla="*/ 56 w 81"/>
                <a:gd name="T45" fmla="*/ 27 h 77"/>
                <a:gd name="T46" fmla="*/ 64 w 81"/>
                <a:gd name="T47" fmla="*/ 36 h 77"/>
                <a:gd name="T48" fmla="*/ 69 w 81"/>
                <a:gd name="T49" fmla="*/ 36 h 77"/>
                <a:gd name="T50" fmla="*/ 68 w 81"/>
                <a:gd name="T51" fmla="*/ 23 h 77"/>
                <a:gd name="T52" fmla="*/ 62 w 81"/>
                <a:gd name="T53" fmla="*/ 21 h 77"/>
                <a:gd name="T54" fmla="*/ 32 w 81"/>
                <a:gd name="T55" fmla="*/ 12 h 77"/>
                <a:gd name="T56" fmla="*/ 25 w 81"/>
                <a:gd name="T57" fmla="*/ 9 h 77"/>
                <a:gd name="T58" fmla="*/ 12 w 81"/>
                <a:gd name="T59" fmla="*/ 36 h 77"/>
                <a:gd name="T60" fmla="*/ 13 w 81"/>
                <a:gd name="T61" fmla="*/ 64 h 77"/>
                <a:gd name="T62" fmla="*/ 31 w 81"/>
                <a:gd name="T63" fmla="*/ 58 h 77"/>
                <a:gd name="T64" fmla="*/ 62 w 81"/>
                <a:gd name="T65" fmla="*/ 65 h 77"/>
                <a:gd name="T66" fmla="*/ 78 w 81"/>
                <a:gd name="T67" fmla="*/ 4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77">
                  <a:moveTo>
                    <a:pt x="67" y="38"/>
                  </a:moveTo>
                  <a:cubicBezTo>
                    <a:pt x="66" y="38"/>
                    <a:pt x="65" y="38"/>
                    <a:pt x="65" y="37"/>
                  </a:cubicBezTo>
                  <a:cubicBezTo>
                    <a:pt x="41" y="39"/>
                    <a:pt x="41" y="39"/>
                    <a:pt x="41" y="39"/>
                  </a:cubicBezTo>
                  <a:cubicBezTo>
                    <a:pt x="57" y="52"/>
                    <a:pt x="57" y="52"/>
                    <a:pt x="57" y="52"/>
                  </a:cubicBezTo>
                  <a:cubicBezTo>
                    <a:pt x="56" y="52"/>
                    <a:pt x="56" y="52"/>
                    <a:pt x="56" y="52"/>
                  </a:cubicBezTo>
                  <a:cubicBezTo>
                    <a:pt x="40" y="39"/>
                    <a:pt x="40" y="39"/>
                    <a:pt x="40" y="39"/>
                  </a:cubicBezTo>
                  <a:cubicBezTo>
                    <a:pt x="51" y="61"/>
                    <a:pt x="51" y="61"/>
                    <a:pt x="51" y="61"/>
                  </a:cubicBezTo>
                  <a:cubicBezTo>
                    <a:pt x="51" y="61"/>
                    <a:pt x="52" y="61"/>
                    <a:pt x="53" y="62"/>
                  </a:cubicBezTo>
                  <a:cubicBezTo>
                    <a:pt x="54" y="63"/>
                    <a:pt x="54" y="64"/>
                    <a:pt x="53" y="65"/>
                  </a:cubicBezTo>
                  <a:cubicBezTo>
                    <a:pt x="52" y="66"/>
                    <a:pt x="50" y="66"/>
                    <a:pt x="49" y="65"/>
                  </a:cubicBezTo>
                  <a:cubicBezTo>
                    <a:pt x="48" y="64"/>
                    <a:pt x="48" y="63"/>
                    <a:pt x="49" y="62"/>
                  </a:cubicBezTo>
                  <a:cubicBezTo>
                    <a:pt x="49" y="62"/>
                    <a:pt x="49" y="62"/>
                    <a:pt x="50" y="62"/>
                  </a:cubicBezTo>
                  <a:cubicBezTo>
                    <a:pt x="39" y="40"/>
                    <a:pt x="39" y="40"/>
                    <a:pt x="39" y="40"/>
                  </a:cubicBezTo>
                  <a:cubicBezTo>
                    <a:pt x="34" y="56"/>
                    <a:pt x="34" y="56"/>
                    <a:pt x="34" y="56"/>
                  </a:cubicBezTo>
                  <a:cubicBezTo>
                    <a:pt x="33" y="55"/>
                    <a:pt x="33" y="55"/>
                    <a:pt x="33" y="55"/>
                  </a:cubicBezTo>
                  <a:cubicBezTo>
                    <a:pt x="39" y="40"/>
                    <a:pt x="39" y="40"/>
                    <a:pt x="39" y="40"/>
                  </a:cubicBezTo>
                  <a:cubicBezTo>
                    <a:pt x="18" y="52"/>
                    <a:pt x="18" y="52"/>
                    <a:pt x="18" y="52"/>
                  </a:cubicBezTo>
                  <a:cubicBezTo>
                    <a:pt x="18" y="52"/>
                    <a:pt x="18" y="52"/>
                    <a:pt x="18" y="52"/>
                  </a:cubicBezTo>
                  <a:cubicBezTo>
                    <a:pt x="18" y="53"/>
                    <a:pt x="17" y="54"/>
                    <a:pt x="16" y="54"/>
                  </a:cubicBezTo>
                  <a:cubicBezTo>
                    <a:pt x="15" y="55"/>
                    <a:pt x="13" y="54"/>
                    <a:pt x="13" y="52"/>
                  </a:cubicBezTo>
                  <a:cubicBezTo>
                    <a:pt x="13" y="51"/>
                    <a:pt x="14" y="50"/>
                    <a:pt x="15" y="50"/>
                  </a:cubicBezTo>
                  <a:cubicBezTo>
                    <a:pt x="16" y="50"/>
                    <a:pt x="17" y="50"/>
                    <a:pt x="17" y="51"/>
                  </a:cubicBezTo>
                  <a:cubicBezTo>
                    <a:pt x="38" y="39"/>
                    <a:pt x="38" y="39"/>
                    <a:pt x="38" y="39"/>
                  </a:cubicBezTo>
                  <a:cubicBezTo>
                    <a:pt x="38" y="39"/>
                    <a:pt x="38" y="39"/>
                    <a:pt x="38" y="39"/>
                  </a:cubicBezTo>
                  <a:cubicBezTo>
                    <a:pt x="18" y="42"/>
                    <a:pt x="18" y="42"/>
                    <a:pt x="18" y="42"/>
                  </a:cubicBezTo>
                  <a:cubicBezTo>
                    <a:pt x="18" y="42"/>
                    <a:pt x="18" y="42"/>
                    <a:pt x="18" y="42"/>
                  </a:cubicBezTo>
                  <a:cubicBezTo>
                    <a:pt x="37" y="38"/>
                    <a:pt x="37" y="38"/>
                    <a:pt x="37" y="38"/>
                  </a:cubicBezTo>
                  <a:cubicBezTo>
                    <a:pt x="20" y="22"/>
                    <a:pt x="20" y="22"/>
                    <a:pt x="20" y="22"/>
                  </a:cubicBezTo>
                  <a:cubicBezTo>
                    <a:pt x="19" y="23"/>
                    <a:pt x="18" y="23"/>
                    <a:pt x="17" y="22"/>
                  </a:cubicBezTo>
                  <a:cubicBezTo>
                    <a:pt x="16" y="21"/>
                    <a:pt x="16" y="20"/>
                    <a:pt x="17" y="19"/>
                  </a:cubicBezTo>
                  <a:cubicBezTo>
                    <a:pt x="18" y="18"/>
                    <a:pt x="19" y="18"/>
                    <a:pt x="20" y="19"/>
                  </a:cubicBezTo>
                  <a:cubicBezTo>
                    <a:pt x="21" y="19"/>
                    <a:pt x="21" y="21"/>
                    <a:pt x="21" y="22"/>
                  </a:cubicBezTo>
                  <a:cubicBezTo>
                    <a:pt x="39" y="38"/>
                    <a:pt x="39" y="38"/>
                    <a:pt x="39" y="38"/>
                  </a:cubicBezTo>
                  <a:cubicBezTo>
                    <a:pt x="34" y="19"/>
                    <a:pt x="34" y="19"/>
                    <a:pt x="34" y="19"/>
                  </a:cubicBezTo>
                  <a:cubicBezTo>
                    <a:pt x="35" y="19"/>
                    <a:pt x="35" y="19"/>
                    <a:pt x="35" y="19"/>
                  </a:cubicBezTo>
                  <a:cubicBezTo>
                    <a:pt x="39" y="38"/>
                    <a:pt x="39" y="38"/>
                    <a:pt x="39" y="38"/>
                  </a:cubicBezTo>
                  <a:cubicBezTo>
                    <a:pt x="40" y="37"/>
                    <a:pt x="40" y="37"/>
                    <a:pt x="40" y="37"/>
                  </a:cubicBezTo>
                  <a:cubicBezTo>
                    <a:pt x="40" y="37"/>
                    <a:pt x="40" y="37"/>
                    <a:pt x="40" y="37"/>
                  </a:cubicBezTo>
                  <a:cubicBezTo>
                    <a:pt x="47" y="15"/>
                    <a:pt x="47" y="15"/>
                    <a:pt x="47" y="15"/>
                  </a:cubicBezTo>
                  <a:cubicBezTo>
                    <a:pt x="46" y="15"/>
                    <a:pt x="45" y="13"/>
                    <a:pt x="45" y="12"/>
                  </a:cubicBezTo>
                  <a:cubicBezTo>
                    <a:pt x="46" y="11"/>
                    <a:pt x="47" y="11"/>
                    <a:pt x="48" y="11"/>
                  </a:cubicBezTo>
                  <a:cubicBezTo>
                    <a:pt x="50" y="11"/>
                    <a:pt x="51" y="13"/>
                    <a:pt x="50" y="14"/>
                  </a:cubicBezTo>
                  <a:cubicBezTo>
                    <a:pt x="50" y="15"/>
                    <a:pt x="49" y="15"/>
                    <a:pt x="48" y="15"/>
                  </a:cubicBezTo>
                  <a:cubicBezTo>
                    <a:pt x="41" y="38"/>
                    <a:pt x="41" y="38"/>
                    <a:pt x="41" y="38"/>
                  </a:cubicBezTo>
                  <a:cubicBezTo>
                    <a:pt x="56" y="26"/>
                    <a:pt x="56" y="26"/>
                    <a:pt x="56" y="26"/>
                  </a:cubicBezTo>
                  <a:cubicBezTo>
                    <a:pt x="56" y="27"/>
                    <a:pt x="56" y="27"/>
                    <a:pt x="56" y="27"/>
                  </a:cubicBezTo>
                  <a:cubicBezTo>
                    <a:pt x="42" y="38"/>
                    <a:pt x="42" y="38"/>
                    <a:pt x="42" y="38"/>
                  </a:cubicBezTo>
                  <a:cubicBezTo>
                    <a:pt x="64" y="36"/>
                    <a:pt x="64" y="36"/>
                    <a:pt x="64" y="36"/>
                  </a:cubicBezTo>
                  <a:cubicBezTo>
                    <a:pt x="64" y="35"/>
                    <a:pt x="65" y="34"/>
                    <a:pt x="66" y="34"/>
                  </a:cubicBezTo>
                  <a:cubicBezTo>
                    <a:pt x="68" y="33"/>
                    <a:pt x="69" y="34"/>
                    <a:pt x="69" y="36"/>
                  </a:cubicBezTo>
                  <a:cubicBezTo>
                    <a:pt x="69" y="37"/>
                    <a:pt x="68" y="38"/>
                    <a:pt x="67" y="38"/>
                  </a:cubicBezTo>
                  <a:close/>
                  <a:moveTo>
                    <a:pt x="68" y="23"/>
                  </a:moveTo>
                  <a:cubicBezTo>
                    <a:pt x="66" y="23"/>
                    <a:pt x="64" y="22"/>
                    <a:pt x="62" y="22"/>
                  </a:cubicBezTo>
                  <a:cubicBezTo>
                    <a:pt x="62" y="22"/>
                    <a:pt x="62" y="22"/>
                    <a:pt x="62" y="21"/>
                  </a:cubicBezTo>
                  <a:cubicBezTo>
                    <a:pt x="65" y="14"/>
                    <a:pt x="60" y="5"/>
                    <a:pt x="51" y="2"/>
                  </a:cubicBezTo>
                  <a:cubicBezTo>
                    <a:pt x="43" y="0"/>
                    <a:pt x="34" y="4"/>
                    <a:pt x="32" y="12"/>
                  </a:cubicBezTo>
                  <a:cubicBezTo>
                    <a:pt x="32" y="12"/>
                    <a:pt x="31" y="13"/>
                    <a:pt x="31" y="13"/>
                  </a:cubicBezTo>
                  <a:cubicBezTo>
                    <a:pt x="30" y="12"/>
                    <a:pt x="27" y="10"/>
                    <a:pt x="25" y="9"/>
                  </a:cubicBezTo>
                  <a:cubicBezTo>
                    <a:pt x="16" y="7"/>
                    <a:pt x="8" y="11"/>
                    <a:pt x="5" y="19"/>
                  </a:cubicBezTo>
                  <a:cubicBezTo>
                    <a:pt x="3" y="25"/>
                    <a:pt x="6" y="32"/>
                    <a:pt x="12" y="36"/>
                  </a:cubicBezTo>
                  <a:cubicBezTo>
                    <a:pt x="7" y="37"/>
                    <a:pt x="4" y="41"/>
                    <a:pt x="2" y="45"/>
                  </a:cubicBezTo>
                  <a:cubicBezTo>
                    <a:pt x="0" y="53"/>
                    <a:pt x="4" y="62"/>
                    <a:pt x="13" y="64"/>
                  </a:cubicBezTo>
                  <a:cubicBezTo>
                    <a:pt x="20" y="67"/>
                    <a:pt x="27" y="64"/>
                    <a:pt x="31" y="58"/>
                  </a:cubicBezTo>
                  <a:cubicBezTo>
                    <a:pt x="31" y="58"/>
                    <a:pt x="31" y="58"/>
                    <a:pt x="31" y="58"/>
                  </a:cubicBezTo>
                  <a:cubicBezTo>
                    <a:pt x="31" y="65"/>
                    <a:pt x="35" y="72"/>
                    <a:pt x="42" y="74"/>
                  </a:cubicBezTo>
                  <a:cubicBezTo>
                    <a:pt x="51" y="77"/>
                    <a:pt x="60" y="72"/>
                    <a:pt x="62" y="65"/>
                  </a:cubicBezTo>
                  <a:cubicBezTo>
                    <a:pt x="63" y="60"/>
                    <a:pt x="63" y="56"/>
                    <a:pt x="60" y="52"/>
                  </a:cubicBezTo>
                  <a:cubicBezTo>
                    <a:pt x="68" y="54"/>
                    <a:pt x="76" y="50"/>
                    <a:pt x="78" y="42"/>
                  </a:cubicBezTo>
                  <a:cubicBezTo>
                    <a:pt x="81" y="34"/>
                    <a:pt x="76" y="26"/>
                    <a:pt x="68"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33">
              <a:extLst>
                <a:ext uri="{FF2B5EF4-FFF2-40B4-BE49-F238E27FC236}">
                  <a16:creationId xmlns:a16="http://schemas.microsoft.com/office/drawing/2014/main" id="{95C2913C-CE51-4647-8C03-77DBDB4FE790}"/>
                </a:ext>
              </a:extLst>
            </p:cNvPr>
            <p:cNvSpPr>
              <a:spLocks noEditPoints="1"/>
            </p:cNvSpPr>
            <p:nvPr/>
          </p:nvSpPr>
          <p:spPr bwMode="auto">
            <a:xfrm>
              <a:off x="7221686" y="2093202"/>
              <a:ext cx="147740" cy="141317"/>
            </a:xfrm>
            <a:custGeom>
              <a:avLst/>
              <a:gdLst>
                <a:gd name="T0" fmla="*/ 16 w 50"/>
                <a:gd name="T1" fmla="*/ 24 h 53"/>
                <a:gd name="T2" fmla="*/ 22 w 50"/>
                <a:gd name="T3" fmla="*/ 26 h 53"/>
                <a:gd name="T4" fmla="*/ 16 w 50"/>
                <a:gd name="T5" fmla="*/ 26 h 53"/>
                <a:gd name="T6" fmla="*/ 10 w 50"/>
                <a:gd name="T7" fmla="*/ 23 h 53"/>
                <a:gd name="T8" fmla="*/ 16 w 50"/>
                <a:gd name="T9" fmla="*/ 24 h 53"/>
                <a:gd name="T10" fmla="*/ 23 w 50"/>
                <a:gd name="T11" fmla="*/ 36 h 53"/>
                <a:gd name="T12" fmla="*/ 25 w 50"/>
                <a:gd name="T13" fmla="*/ 31 h 53"/>
                <a:gd name="T14" fmla="*/ 25 w 50"/>
                <a:gd name="T15" fmla="*/ 37 h 53"/>
                <a:gd name="T16" fmla="*/ 23 w 50"/>
                <a:gd name="T17" fmla="*/ 43 h 53"/>
                <a:gd name="T18" fmla="*/ 23 w 50"/>
                <a:gd name="T19" fmla="*/ 36 h 53"/>
                <a:gd name="T20" fmla="*/ 24 w 50"/>
                <a:gd name="T21" fmla="*/ 27 h 53"/>
                <a:gd name="T22" fmla="*/ 26 w 50"/>
                <a:gd name="T23" fmla="*/ 27 h 53"/>
                <a:gd name="T24" fmla="*/ 26 w 50"/>
                <a:gd name="T25" fmla="*/ 28 h 53"/>
                <a:gd name="T26" fmla="*/ 24 w 50"/>
                <a:gd name="T27" fmla="*/ 28 h 53"/>
                <a:gd name="T28" fmla="*/ 24 w 50"/>
                <a:gd name="T29" fmla="*/ 27 h 53"/>
                <a:gd name="T30" fmla="*/ 26 w 50"/>
                <a:gd name="T31" fmla="*/ 19 h 53"/>
                <a:gd name="T32" fmla="*/ 28 w 50"/>
                <a:gd name="T33" fmla="*/ 13 h 53"/>
                <a:gd name="T34" fmla="*/ 28 w 50"/>
                <a:gd name="T35" fmla="*/ 19 h 53"/>
                <a:gd name="T36" fmla="*/ 25 w 50"/>
                <a:gd name="T37" fmla="*/ 25 h 53"/>
                <a:gd name="T38" fmla="*/ 26 w 50"/>
                <a:gd name="T39" fmla="*/ 19 h 53"/>
                <a:gd name="T40" fmla="*/ 33 w 50"/>
                <a:gd name="T41" fmla="*/ 28 h 53"/>
                <a:gd name="T42" fmla="*/ 39 w 50"/>
                <a:gd name="T43" fmla="*/ 29 h 53"/>
                <a:gd name="T44" fmla="*/ 33 w 50"/>
                <a:gd name="T45" fmla="*/ 30 h 53"/>
                <a:gd name="T46" fmla="*/ 27 w 50"/>
                <a:gd name="T47" fmla="*/ 28 h 53"/>
                <a:gd name="T48" fmla="*/ 33 w 50"/>
                <a:gd name="T49" fmla="*/ 28 h 53"/>
                <a:gd name="T50" fmla="*/ 4 w 50"/>
                <a:gd name="T51" fmla="*/ 23 h 53"/>
                <a:gd name="T52" fmla="*/ 0 w 50"/>
                <a:gd name="T53" fmla="*/ 27 h 53"/>
                <a:gd name="T54" fmla="*/ 17 w 50"/>
                <a:gd name="T55" fmla="*/ 32 h 53"/>
                <a:gd name="T56" fmla="*/ 15 w 50"/>
                <a:gd name="T57" fmla="*/ 49 h 53"/>
                <a:gd name="T58" fmla="*/ 20 w 50"/>
                <a:gd name="T59" fmla="*/ 47 h 53"/>
                <a:gd name="T60" fmla="*/ 24 w 50"/>
                <a:gd name="T61" fmla="*/ 53 h 53"/>
                <a:gd name="T62" fmla="*/ 34 w 50"/>
                <a:gd name="T63" fmla="*/ 39 h 53"/>
                <a:gd name="T64" fmla="*/ 50 w 50"/>
                <a:gd name="T65" fmla="*/ 36 h 53"/>
                <a:gd name="T66" fmla="*/ 46 w 50"/>
                <a:gd name="T67" fmla="*/ 30 h 53"/>
                <a:gd name="T68" fmla="*/ 50 w 50"/>
                <a:gd name="T69" fmla="*/ 26 h 53"/>
                <a:gd name="T70" fmla="*/ 33 w 50"/>
                <a:gd name="T71" fmla="*/ 21 h 53"/>
                <a:gd name="T72" fmla="*/ 35 w 50"/>
                <a:gd name="T73" fmla="*/ 4 h 53"/>
                <a:gd name="T74" fmla="*/ 29 w 50"/>
                <a:gd name="T75" fmla="*/ 6 h 53"/>
                <a:gd name="T76" fmla="*/ 26 w 50"/>
                <a:gd name="T77" fmla="*/ 0 h 53"/>
                <a:gd name="T78" fmla="*/ 16 w 50"/>
                <a:gd name="T79" fmla="*/ 14 h 53"/>
                <a:gd name="T80" fmla="*/ 0 w 50"/>
                <a:gd name="T81" fmla="*/ 18 h 53"/>
                <a:gd name="T82" fmla="*/ 4 w 50"/>
                <a:gd name="T83" fmla="*/ 2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53">
                  <a:moveTo>
                    <a:pt x="16" y="24"/>
                  </a:moveTo>
                  <a:cubicBezTo>
                    <a:pt x="19" y="25"/>
                    <a:pt x="22" y="26"/>
                    <a:pt x="22" y="26"/>
                  </a:cubicBezTo>
                  <a:cubicBezTo>
                    <a:pt x="22" y="27"/>
                    <a:pt x="19" y="27"/>
                    <a:pt x="16" y="26"/>
                  </a:cubicBezTo>
                  <a:cubicBezTo>
                    <a:pt x="12" y="25"/>
                    <a:pt x="10" y="23"/>
                    <a:pt x="10" y="23"/>
                  </a:cubicBezTo>
                  <a:cubicBezTo>
                    <a:pt x="10" y="23"/>
                    <a:pt x="13" y="23"/>
                    <a:pt x="16" y="24"/>
                  </a:cubicBezTo>
                  <a:close/>
                  <a:moveTo>
                    <a:pt x="23" y="36"/>
                  </a:moveTo>
                  <a:cubicBezTo>
                    <a:pt x="23" y="33"/>
                    <a:pt x="24" y="31"/>
                    <a:pt x="25" y="31"/>
                  </a:cubicBezTo>
                  <a:cubicBezTo>
                    <a:pt x="25" y="31"/>
                    <a:pt x="25" y="33"/>
                    <a:pt x="25" y="37"/>
                  </a:cubicBezTo>
                  <a:cubicBezTo>
                    <a:pt x="25" y="40"/>
                    <a:pt x="23" y="43"/>
                    <a:pt x="23" y="43"/>
                  </a:cubicBezTo>
                  <a:cubicBezTo>
                    <a:pt x="23" y="43"/>
                    <a:pt x="22" y="40"/>
                    <a:pt x="23" y="36"/>
                  </a:cubicBezTo>
                  <a:close/>
                  <a:moveTo>
                    <a:pt x="24" y="27"/>
                  </a:moveTo>
                  <a:cubicBezTo>
                    <a:pt x="25" y="26"/>
                    <a:pt x="25" y="26"/>
                    <a:pt x="26" y="27"/>
                  </a:cubicBezTo>
                  <a:cubicBezTo>
                    <a:pt x="26" y="27"/>
                    <a:pt x="26" y="28"/>
                    <a:pt x="26" y="28"/>
                  </a:cubicBezTo>
                  <a:cubicBezTo>
                    <a:pt x="25" y="29"/>
                    <a:pt x="24" y="29"/>
                    <a:pt x="24" y="28"/>
                  </a:cubicBezTo>
                  <a:cubicBezTo>
                    <a:pt x="24" y="28"/>
                    <a:pt x="24" y="27"/>
                    <a:pt x="24" y="27"/>
                  </a:cubicBezTo>
                  <a:close/>
                  <a:moveTo>
                    <a:pt x="26" y="19"/>
                  </a:moveTo>
                  <a:cubicBezTo>
                    <a:pt x="27" y="16"/>
                    <a:pt x="28" y="13"/>
                    <a:pt x="28" y="13"/>
                  </a:cubicBezTo>
                  <a:cubicBezTo>
                    <a:pt x="28" y="13"/>
                    <a:pt x="29" y="16"/>
                    <a:pt x="28" y="19"/>
                  </a:cubicBezTo>
                  <a:cubicBezTo>
                    <a:pt x="27" y="23"/>
                    <a:pt x="26" y="25"/>
                    <a:pt x="25" y="25"/>
                  </a:cubicBezTo>
                  <a:cubicBezTo>
                    <a:pt x="25" y="25"/>
                    <a:pt x="25" y="22"/>
                    <a:pt x="26" y="19"/>
                  </a:cubicBezTo>
                  <a:close/>
                  <a:moveTo>
                    <a:pt x="33" y="28"/>
                  </a:moveTo>
                  <a:cubicBezTo>
                    <a:pt x="37" y="28"/>
                    <a:pt x="39" y="29"/>
                    <a:pt x="39" y="29"/>
                  </a:cubicBezTo>
                  <a:cubicBezTo>
                    <a:pt x="39" y="29"/>
                    <a:pt x="36" y="30"/>
                    <a:pt x="33" y="30"/>
                  </a:cubicBezTo>
                  <a:cubicBezTo>
                    <a:pt x="30" y="29"/>
                    <a:pt x="27" y="28"/>
                    <a:pt x="27" y="28"/>
                  </a:cubicBezTo>
                  <a:cubicBezTo>
                    <a:pt x="27" y="27"/>
                    <a:pt x="30" y="27"/>
                    <a:pt x="33" y="28"/>
                  </a:cubicBezTo>
                  <a:close/>
                  <a:moveTo>
                    <a:pt x="4" y="23"/>
                  </a:moveTo>
                  <a:cubicBezTo>
                    <a:pt x="2" y="25"/>
                    <a:pt x="0" y="27"/>
                    <a:pt x="0" y="27"/>
                  </a:cubicBezTo>
                  <a:cubicBezTo>
                    <a:pt x="6" y="33"/>
                    <a:pt x="13" y="33"/>
                    <a:pt x="17" y="32"/>
                  </a:cubicBezTo>
                  <a:cubicBezTo>
                    <a:pt x="15" y="35"/>
                    <a:pt x="12" y="42"/>
                    <a:pt x="15" y="49"/>
                  </a:cubicBezTo>
                  <a:cubicBezTo>
                    <a:pt x="15" y="49"/>
                    <a:pt x="18" y="49"/>
                    <a:pt x="20" y="47"/>
                  </a:cubicBezTo>
                  <a:cubicBezTo>
                    <a:pt x="20" y="47"/>
                    <a:pt x="22" y="52"/>
                    <a:pt x="24" y="53"/>
                  </a:cubicBezTo>
                  <a:cubicBezTo>
                    <a:pt x="24" y="53"/>
                    <a:pt x="33" y="48"/>
                    <a:pt x="34" y="39"/>
                  </a:cubicBezTo>
                  <a:cubicBezTo>
                    <a:pt x="42" y="43"/>
                    <a:pt x="50" y="36"/>
                    <a:pt x="50" y="36"/>
                  </a:cubicBezTo>
                  <a:cubicBezTo>
                    <a:pt x="49" y="33"/>
                    <a:pt x="46" y="30"/>
                    <a:pt x="46" y="30"/>
                  </a:cubicBezTo>
                  <a:cubicBezTo>
                    <a:pt x="48" y="29"/>
                    <a:pt x="50" y="26"/>
                    <a:pt x="50" y="26"/>
                  </a:cubicBezTo>
                  <a:cubicBezTo>
                    <a:pt x="44" y="20"/>
                    <a:pt x="37" y="20"/>
                    <a:pt x="33" y="21"/>
                  </a:cubicBezTo>
                  <a:cubicBezTo>
                    <a:pt x="35" y="18"/>
                    <a:pt x="38" y="11"/>
                    <a:pt x="35" y="4"/>
                  </a:cubicBezTo>
                  <a:cubicBezTo>
                    <a:pt x="35" y="4"/>
                    <a:pt x="32" y="5"/>
                    <a:pt x="29" y="6"/>
                  </a:cubicBezTo>
                  <a:cubicBezTo>
                    <a:pt x="29" y="6"/>
                    <a:pt x="28" y="2"/>
                    <a:pt x="26" y="0"/>
                  </a:cubicBezTo>
                  <a:cubicBezTo>
                    <a:pt x="26" y="0"/>
                    <a:pt x="16" y="5"/>
                    <a:pt x="16" y="14"/>
                  </a:cubicBezTo>
                  <a:cubicBezTo>
                    <a:pt x="8" y="11"/>
                    <a:pt x="0" y="18"/>
                    <a:pt x="0" y="18"/>
                  </a:cubicBezTo>
                  <a:cubicBezTo>
                    <a:pt x="1" y="20"/>
                    <a:pt x="4" y="23"/>
                    <a:pt x="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34">
              <a:extLst>
                <a:ext uri="{FF2B5EF4-FFF2-40B4-BE49-F238E27FC236}">
                  <a16:creationId xmlns:a16="http://schemas.microsoft.com/office/drawing/2014/main" id="{AC5A7F5D-B03F-4E13-9D37-267AE8C85478}"/>
                </a:ext>
              </a:extLst>
            </p:cNvPr>
            <p:cNvSpPr>
              <a:spLocks noEditPoints="1"/>
            </p:cNvSpPr>
            <p:nvPr/>
          </p:nvSpPr>
          <p:spPr bwMode="auto">
            <a:xfrm>
              <a:off x="7652059" y="3194828"/>
              <a:ext cx="134893" cy="115623"/>
            </a:xfrm>
            <a:custGeom>
              <a:avLst/>
              <a:gdLst>
                <a:gd name="T0" fmla="*/ 30 w 46"/>
                <a:gd name="T1" fmla="*/ 21 h 43"/>
                <a:gd name="T2" fmla="*/ 25 w 46"/>
                <a:gd name="T3" fmla="*/ 22 h 43"/>
                <a:gd name="T4" fmla="*/ 30 w 46"/>
                <a:gd name="T5" fmla="*/ 20 h 43"/>
                <a:gd name="T6" fmla="*/ 35 w 46"/>
                <a:gd name="T7" fmla="*/ 19 h 43"/>
                <a:gd name="T8" fmla="*/ 30 w 46"/>
                <a:gd name="T9" fmla="*/ 21 h 43"/>
                <a:gd name="T10" fmla="*/ 26 w 46"/>
                <a:gd name="T11" fmla="*/ 35 h 43"/>
                <a:gd name="T12" fmla="*/ 24 w 46"/>
                <a:gd name="T13" fmla="*/ 30 h 43"/>
                <a:gd name="T14" fmla="*/ 24 w 46"/>
                <a:gd name="T15" fmla="*/ 25 h 43"/>
                <a:gd name="T16" fmla="*/ 26 w 46"/>
                <a:gd name="T17" fmla="*/ 29 h 43"/>
                <a:gd name="T18" fmla="*/ 26 w 46"/>
                <a:gd name="T19" fmla="*/ 35 h 43"/>
                <a:gd name="T20" fmla="*/ 22 w 46"/>
                <a:gd name="T21" fmla="*/ 23 h 43"/>
                <a:gd name="T22" fmla="*/ 22 w 46"/>
                <a:gd name="T23" fmla="*/ 21 h 43"/>
                <a:gd name="T24" fmla="*/ 24 w 46"/>
                <a:gd name="T25" fmla="*/ 21 h 43"/>
                <a:gd name="T26" fmla="*/ 24 w 46"/>
                <a:gd name="T27" fmla="*/ 23 h 43"/>
                <a:gd name="T28" fmla="*/ 22 w 46"/>
                <a:gd name="T29" fmla="*/ 23 h 43"/>
                <a:gd name="T30" fmla="*/ 21 w 46"/>
                <a:gd name="T31" fmla="*/ 15 h 43"/>
                <a:gd name="T32" fmla="*/ 22 w 46"/>
                <a:gd name="T33" fmla="*/ 10 h 43"/>
                <a:gd name="T34" fmla="*/ 23 w 46"/>
                <a:gd name="T35" fmla="*/ 15 h 43"/>
                <a:gd name="T36" fmla="*/ 23 w 46"/>
                <a:gd name="T37" fmla="*/ 20 h 43"/>
                <a:gd name="T38" fmla="*/ 21 w 46"/>
                <a:gd name="T39" fmla="*/ 15 h 43"/>
                <a:gd name="T40" fmla="*/ 15 w 46"/>
                <a:gd name="T41" fmla="*/ 23 h 43"/>
                <a:gd name="T42" fmla="*/ 10 w 46"/>
                <a:gd name="T43" fmla="*/ 23 h 43"/>
                <a:gd name="T44" fmla="*/ 15 w 46"/>
                <a:gd name="T45" fmla="*/ 22 h 43"/>
                <a:gd name="T46" fmla="*/ 20 w 46"/>
                <a:gd name="T47" fmla="*/ 22 h 43"/>
                <a:gd name="T48" fmla="*/ 15 w 46"/>
                <a:gd name="T49" fmla="*/ 23 h 43"/>
                <a:gd name="T50" fmla="*/ 46 w 46"/>
                <a:gd name="T51" fmla="*/ 21 h 43"/>
                <a:gd name="T52" fmla="*/ 40 w 46"/>
                <a:gd name="T53" fmla="*/ 18 h 43"/>
                <a:gd name="T54" fmla="*/ 42 w 46"/>
                <a:gd name="T55" fmla="*/ 14 h 43"/>
                <a:gd name="T56" fmla="*/ 28 w 46"/>
                <a:gd name="T57" fmla="*/ 15 h 43"/>
                <a:gd name="T58" fmla="*/ 24 w 46"/>
                <a:gd name="T59" fmla="*/ 0 h 43"/>
                <a:gd name="T60" fmla="*/ 20 w 46"/>
                <a:gd name="T61" fmla="*/ 4 h 43"/>
                <a:gd name="T62" fmla="*/ 16 w 46"/>
                <a:gd name="T63" fmla="*/ 0 h 43"/>
                <a:gd name="T64" fmla="*/ 12 w 46"/>
                <a:gd name="T65" fmla="*/ 14 h 43"/>
                <a:gd name="T66" fmla="*/ 0 w 46"/>
                <a:gd name="T67" fmla="*/ 22 h 43"/>
                <a:gd name="T68" fmla="*/ 5 w 46"/>
                <a:gd name="T69" fmla="*/ 25 h 43"/>
                <a:gd name="T70" fmla="*/ 3 w 46"/>
                <a:gd name="T71" fmla="*/ 29 h 43"/>
                <a:gd name="T72" fmla="*/ 18 w 46"/>
                <a:gd name="T73" fmla="*/ 28 h 43"/>
                <a:gd name="T74" fmla="*/ 22 w 46"/>
                <a:gd name="T75" fmla="*/ 42 h 43"/>
                <a:gd name="T76" fmla="*/ 25 w 46"/>
                <a:gd name="T77" fmla="*/ 39 h 43"/>
                <a:gd name="T78" fmla="*/ 30 w 46"/>
                <a:gd name="T79" fmla="*/ 43 h 43"/>
                <a:gd name="T80" fmla="*/ 33 w 46"/>
                <a:gd name="T81" fmla="*/ 29 h 43"/>
                <a:gd name="T82" fmla="*/ 46 w 46"/>
                <a:gd name="T83"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30" y="21"/>
                  </a:moveTo>
                  <a:cubicBezTo>
                    <a:pt x="28" y="22"/>
                    <a:pt x="25" y="22"/>
                    <a:pt x="25" y="22"/>
                  </a:cubicBezTo>
                  <a:cubicBezTo>
                    <a:pt x="25" y="21"/>
                    <a:pt x="27" y="20"/>
                    <a:pt x="30" y="20"/>
                  </a:cubicBezTo>
                  <a:cubicBezTo>
                    <a:pt x="33" y="19"/>
                    <a:pt x="35" y="19"/>
                    <a:pt x="35" y="19"/>
                  </a:cubicBezTo>
                  <a:cubicBezTo>
                    <a:pt x="35" y="19"/>
                    <a:pt x="33" y="21"/>
                    <a:pt x="30" y="21"/>
                  </a:cubicBezTo>
                  <a:close/>
                  <a:moveTo>
                    <a:pt x="26" y="35"/>
                  </a:moveTo>
                  <a:cubicBezTo>
                    <a:pt x="26" y="35"/>
                    <a:pt x="25" y="33"/>
                    <a:pt x="24" y="30"/>
                  </a:cubicBezTo>
                  <a:cubicBezTo>
                    <a:pt x="23" y="27"/>
                    <a:pt x="23" y="25"/>
                    <a:pt x="24" y="25"/>
                  </a:cubicBezTo>
                  <a:cubicBezTo>
                    <a:pt x="24" y="25"/>
                    <a:pt x="25" y="27"/>
                    <a:pt x="26" y="29"/>
                  </a:cubicBezTo>
                  <a:cubicBezTo>
                    <a:pt x="26" y="32"/>
                    <a:pt x="26" y="35"/>
                    <a:pt x="26" y="35"/>
                  </a:cubicBezTo>
                  <a:close/>
                  <a:moveTo>
                    <a:pt x="22" y="23"/>
                  </a:moveTo>
                  <a:cubicBezTo>
                    <a:pt x="22" y="22"/>
                    <a:pt x="22" y="22"/>
                    <a:pt x="22" y="21"/>
                  </a:cubicBezTo>
                  <a:cubicBezTo>
                    <a:pt x="23" y="21"/>
                    <a:pt x="23" y="21"/>
                    <a:pt x="24" y="21"/>
                  </a:cubicBezTo>
                  <a:cubicBezTo>
                    <a:pt x="24" y="22"/>
                    <a:pt x="24" y="22"/>
                    <a:pt x="24" y="23"/>
                  </a:cubicBezTo>
                  <a:cubicBezTo>
                    <a:pt x="24" y="23"/>
                    <a:pt x="23" y="23"/>
                    <a:pt x="22" y="23"/>
                  </a:cubicBezTo>
                  <a:close/>
                  <a:moveTo>
                    <a:pt x="21" y="15"/>
                  </a:moveTo>
                  <a:cubicBezTo>
                    <a:pt x="21" y="12"/>
                    <a:pt x="22" y="10"/>
                    <a:pt x="22" y="10"/>
                  </a:cubicBezTo>
                  <a:cubicBezTo>
                    <a:pt x="22" y="10"/>
                    <a:pt x="23" y="12"/>
                    <a:pt x="23" y="15"/>
                  </a:cubicBezTo>
                  <a:cubicBezTo>
                    <a:pt x="23" y="18"/>
                    <a:pt x="23" y="20"/>
                    <a:pt x="23" y="20"/>
                  </a:cubicBezTo>
                  <a:cubicBezTo>
                    <a:pt x="22" y="20"/>
                    <a:pt x="22" y="18"/>
                    <a:pt x="21" y="15"/>
                  </a:cubicBezTo>
                  <a:close/>
                  <a:moveTo>
                    <a:pt x="15" y="23"/>
                  </a:moveTo>
                  <a:cubicBezTo>
                    <a:pt x="13" y="24"/>
                    <a:pt x="10" y="23"/>
                    <a:pt x="10" y="23"/>
                  </a:cubicBezTo>
                  <a:cubicBezTo>
                    <a:pt x="10" y="23"/>
                    <a:pt x="12" y="22"/>
                    <a:pt x="15" y="22"/>
                  </a:cubicBezTo>
                  <a:cubicBezTo>
                    <a:pt x="18" y="21"/>
                    <a:pt x="20" y="22"/>
                    <a:pt x="20" y="22"/>
                  </a:cubicBezTo>
                  <a:cubicBezTo>
                    <a:pt x="20" y="23"/>
                    <a:pt x="18" y="23"/>
                    <a:pt x="15" y="23"/>
                  </a:cubicBezTo>
                  <a:close/>
                  <a:moveTo>
                    <a:pt x="46" y="21"/>
                  </a:moveTo>
                  <a:cubicBezTo>
                    <a:pt x="44" y="19"/>
                    <a:pt x="40" y="18"/>
                    <a:pt x="40" y="18"/>
                  </a:cubicBezTo>
                  <a:cubicBezTo>
                    <a:pt x="42" y="16"/>
                    <a:pt x="42" y="14"/>
                    <a:pt x="42" y="14"/>
                  </a:cubicBezTo>
                  <a:cubicBezTo>
                    <a:pt x="36" y="10"/>
                    <a:pt x="30" y="13"/>
                    <a:pt x="28" y="15"/>
                  </a:cubicBezTo>
                  <a:cubicBezTo>
                    <a:pt x="28" y="12"/>
                    <a:pt x="29" y="5"/>
                    <a:pt x="24" y="0"/>
                  </a:cubicBezTo>
                  <a:cubicBezTo>
                    <a:pt x="24" y="0"/>
                    <a:pt x="22" y="2"/>
                    <a:pt x="20" y="4"/>
                  </a:cubicBezTo>
                  <a:cubicBezTo>
                    <a:pt x="20" y="4"/>
                    <a:pt x="18" y="1"/>
                    <a:pt x="16" y="0"/>
                  </a:cubicBezTo>
                  <a:cubicBezTo>
                    <a:pt x="16" y="0"/>
                    <a:pt x="10" y="7"/>
                    <a:pt x="12" y="14"/>
                  </a:cubicBezTo>
                  <a:cubicBezTo>
                    <a:pt x="5" y="13"/>
                    <a:pt x="0" y="22"/>
                    <a:pt x="0" y="22"/>
                  </a:cubicBezTo>
                  <a:cubicBezTo>
                    <a:pt x="2" y="23"/>
                    <a:pt x="5" y="25"/>
                    <a:pt x="5" y="25"/>
                  </a:cubicBezTo>
                  <a:cubicBezTo>
                    <a:pt x="4" y="26"/>
                    <a:pt x="3" y="29"/>
                    <a:pt x="3" y="29"/>
                  </a:cubicBezTo>
                  <a:cubicBezTo>
                    <a:pt x="9" y="32"/>
                    <a:pt x="15" y="30"/>
                    <a:pt x="18" y="28"/>
                  </a:cubicBezTo>
                  <a:cubicBezTo>
                    <a:pt x="17" y="31"/>
                    <a:pt x="17" y="37"/>
                    <a:pt x="22" y="42"/>
                  </a:cubicBezTo>
                  <a:cubicBezTo>
                    <a:pt x="22" y="42"/>
                    <a:pt x="24" y="41"/>
                    <a:pt x="25" y="39"/>
                  </a:cubicBezTo>
                  <a:cubicBezTo>
                    <a:pt x="25" y="39"/>
                    <a:pt x="28" y="42"/>
                    <a:pt x="30" y="43"/>
                  </a:cubicBezTo>
                  <a:cubicBezTo>
                    <a:pt x="30" y="43"/>
                    <a:pt x="36" y="36"/>
                    <a:pt x="33" y="29"/>
                  </a:cubicBezTo>
                  <a:cubicBezTo>
                    <a:pt x="41" y="29"/>
                    <a:pt x="46" y="21"/>
                    <a:pt x="46"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35">
              <a:extLst>
                <a:ext uri="{FF2B5EF4-FFF2-40B4-BE49-F238E27FC236}">
                  <a16:creationId xmlns:a16="http://schemas.microsoft.com/office/drawing/2014/main" id="{0FC6CBE9-3580-46CB-9F44-822D5577E870}"/>
                </a:ext>
              </a:extLst>
            </p:cNvPr>
            <p:cNvSpPr>
              <a:spLocks noEditPoints="1"/>
            </p:cNvSpPr>
            <p:nvPr/>
          </p:nvSpPr>
          <p:spPr bwMode="auto">
            <a:xfrm>
              <a:off x="7208839" y="4248278"/>
              <a:ext cx="160587" cy="134893"/>
            </a:xfrm>
            <a:custGeom>
              <a:avLst/>
              <a:gdLst>
                <a:gd name="T0" fmla="*/ 19 w 54"/>
                <a:gd name="T1" fmla="*/ 31 h 51"/>
                <a:gd name="T2" fmla="*/ 12 w 54"/>
                <a:gd name="T3" fmla="*/ 32 h 51"/>
                <a:gd name="T4" fmla="*/ 18 w 54"/>
                <a:gd name="T5" fmla="*/ 28 h 51"/>
                <a:gd name="T6" fmla="*/ 24 w 54"/>
                <a:gd name="T7" fmla="*/ 27 h 51"/>
                <a:gd name="T8" fmla="*/ 19 w 54"/>
                <a:gd name="T9" fmla="*/ 31 h 51"/>
                <a:gd name="T10" fmla="*/ 25 w 54"/>
                <a:gd name="T11" fmla="*/ 17 h 51"/>
                <a:gd name="T12" fmla="*/ 26 w 54"/>
                <a:gd name="T13" fmla="*/ 24 h 51"/>
                <a:gd name="T14" fmla="*/ 23 w 54"/>
                <a:gd name="T15" fmla="*/ 18 h 51"/>
                <a:gd name="T16" fmla="*/ 21 w 54"/>
                <a:gd name="T17" fmla="*/ 12 h 51"/>
                <a:gd name="T18" fmla="*/ 25 w 54"/>
                <a:gd name="T19" fmla="*/ 17 h 51"/>
                <a:gd name="T20" fmla="*/ 28 w 54"/>
                <a:gd name="T21" fmla="*/ 25 h 51"/>
                <a:gd name="T22" fmla="*/ 29 w 54"/>
                <a:gd name="T23" fmla="*/ 26 h 51"/>
                <a:gd name="T24" fmla="*/ 27 w 54"/>
                <a:gd name="T25" fmla="*/ 27 h 51"/>
                <a:gd name="T26" fmla="*/ 26 w 54"/>
                <a:gd name="T27" fmla="*/ 26 h 51"/>
                <a:gd name="T28" fmla="*/ 28 w 54"/>
                <a:gd name="T29" fmla="*/ 25 h 51"/>
                <a:gd name="T30" fmla="*/ 29 w 54"/>
                <a:gd name="T31" fmla="*/ 29 h 51"/>
                <a:gd name="T32" fmla="*/ 33 w 54"/>
                <a:gd name="T33" fmla="*/ 34 h 51"/>
                <a:gd name="T34" fmla="*/ 35 w 54"/>
                <a:gd name="T35" fmla="*/ 40 h 51"/>
                <a:gd name="T36" fmla="*/ 31 w 54"/>
                <a:gd name="T37" fmla="*/ 35 h 51"/>
                <a:gd name="T38" fmla="*/ 29 w 54"/>
                <a:gd name="T39" fmla="*/ 29 h 51"/>
                <a:gd name="T40" fmla="*/ 35 w 54"/>
                <a:gd name="T41" fmla="*/ 21 h 51"/>
                <a:gd name="T42" fmla="*/ 41 w 54"/>
                <a:gd name="T43" fmla="*/ 19 h 51"/>
                <a:gd name="T44" fmla="*/ 36 w 54"/>
                <a:gd name="T45" fmla="*/ 23 h 51"/>
                <a:gd name="T46" fmla="*/ 30 w 54"/>
                <a:gd name="T47" fmla="*/ 25 h 51"/>
                <a:gd name="T48" fmla="*/ 35 w 54"/>
                <a:gd name="T49" fmla="*/ 21 h 51"/>
                <a:gd name="T50" fmla="*/ 33 w 54"/>
                <a:gd name="T51" fmla="*/ 51 h 51"/>
                <a:gd name="T52" fmla="*/ 36 w 54"/>
                <a:gd name="T53" fmla="*/ 45 h 51"/>
                <a:gd name="T54" fmla="*/ 43 w 54"/>
                <a:gd name="T55" fmla="*/ 49 h 51"/>
                <a:gd name="T56" fmla="*/ 42 w 54"/>
                <a:gd name="T57" fmla="*/ 31 h 51"/>
                <a:gd name="T58" fmla="*/ 54 w 54"/>
                <a:gd name="T59" fmla="*/ 17 h 51"/>
                <a:gd name="T60" fmla="*/ 47 w 54"/>
                <a:gd name="T61" fmla="*/ 15 h 51"/>
                <a:gd name="T62" fmla="*/ 47 w 54"/>
                <a:gd name="T63" fmla="*/ 9 h 51"/>
                <a:gd name="T64" fmla="*/ 30 w 54"/>
                <a:gd name="T65" fmla="*/ 15 h 51"/>
                <a:gd name="T66" fmla="*/ 21 w 54"/>
                <a:gd name="T67" fmla="*/ 0 h 51"/>
                <a:gd name="T68" fmla="*/ 18 w 54"/>
                <a:gd name="T69" fmla="*/ 5 h 51"/>
                <a:gd name="T70" fmla="*/ 11 w 54"/>
                <a:gd name="T71" fmla="*/ 2 h 51"/>
                <a:gd name="T72" fmla="*/ 12 w 54"/>
                <a:gd name="T73" fmla="*/ 20 h 51"/>
                <a:gd name="T74" fmla="*/ 0 w 54"/>
                <a:gd name="T75" fmla="*/ 34 h 51"/>
                <a:gd name="T76" fmla="*/ 7 w 54"/>
                <a:gd name="T77" fmla="*/ 35 h 51"/>
                <a:gd name="T78" fmla="*/ 7 w 54"/>
                <a:gd name="T79" fmla="*/ 41 h 51"/>
                <a:gd name="T80" fmla="*/ 23 w 54"/>
                <a:gd name="T81" fmla="*/ 35 h 51"/>
                <a:gd name="T82" fmla="*/ 33 w 54"/>
                <a:gd name="T8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19" y="31"/>
                  </a:moveTo>
                  <a:cubicBezTo>
                    <a:pt x="16" y="32"/>
                    <a:pt x="12" y="32"/>
                    <a:pt x="12" y="32"/>
                  </a:cubicBezTo>
                  <a:cubicBezTo>
                    <a:pt x="12" y="32"/>
                    <a:pt x="15" y="30"/>
                    <a:pt x="18" y="28"/>
                  </a:cubicBezTo>
                  <a:cubicBezTo>
                    <a:pt x="21" y="27"/>
                    <a:pt x="24" y="26"/>
                    <a:pt x="24" y="27"/>
                  </a:cubicBezTo>
                  <a:cubicBezTo>
                    <a:pt x="24" y="28"/>
                    <a:pt x="22" y="29"/>
                    <a:pt x="19" y="31"/>
                  </a:cubicBezTo>
                  <a:close/>
                  <a:moveTo>
                    <a:pt x="25" y="17"/>
                  </a:moveTo>
                  <a:cubicBezTo>
                    <a:pt x="26" y="21"/>
                    <a:pt x="27" y="23"/>
                    <a:pt x="26" y="24"/>
                  </a:cubicBezTo>
                  <a:cubicBezTo>
                    <a:pt x="26" y="24"/>
                    <a:pt x="24" y="21"/>
                    <a:pt x="23" y="18"/>
                  </a:cubicBezTo>
                  <a:cubicBezTo>
                    <a:pt x="21" y="15"/>
                    <a:pt x="21" y="12"/>
                    <a:pt x="21" y="12"/>
                  </a:cubicBezTo>
                  <a:cubicBezTo>
                    <a:pt x="21" y="12"/>
                    <a:pt x="24" y="14"/>
                    <a:pt x="25" y="17"/>
                  </a:cubicBezTo>
                  <a:close/>
                  <a:moveTo>
                    <a:pt x="28" y="25"/>
                  </a:moveTo>
                  <a:cubicBezTo>
                    <a:pt x="28" y="25"/>
                    <a:pt x="29" y="26"/>
                    <a:pt x="29" y="26"/>
                  </a:cubicBezTo>
                  <a:cubicBezTo>
                    <a:pt x="28" y="27"/>
                    <a:pt x="28" y="27"/>
                    <a:pt x="27" y="27"/>
                  </a:cubicBezTo>
                  <a:cubicBezTo>
                    <a:pt x="26" y="27"/>
                    <a:pt x="26" y="26"/>
                    <a:pt x="26" y="26"/>
                  </a:cubicBezTo>
                  <a:cubicBezTo>
                    <a:pt x="26" y="25"/>
                    <a:pt x="27" y="25"/>
                    <a:pt x="28" y="25"/>
                  </a:cubicBezTo>
                  <a:close/>
                  <a:moveTo>
                    <a:pt x="29" y="29"/>
                  </a:moveTo>
                  <a:cubicBezTo>
                    <a:pt x="30" y="28"/>
                    <a:pt x="32" y="31"/>
                    <a:pt x="33" y="34"/>
                  </a:cubicBezTo>
                  <a:cubicBezTo>
                    <a:pt x="35" y="37"/>
                    <a:pt x="35" y="40"/>
                    <a:pt x="35" y="40"/>
                  </a:cubicBezTo>
                  <a:cubicBezTo>
                    <a:pt x="35" y="40"/>
                    <a:pt x="33" y="38"/>
                    <a:pt x="31" y="35"/>
                  </a:cubicBezTo>
                  <a:cubicBezTo>
                    <a:pt x="30" y="32"/>
                    <a:pt x="29" y="29"/>
                    <a:pt x="29" y="29"/>
                  </a:cubicBezTo>
                  <a:close/>
                  <a:moveTo>
                    <a:pt x="35" y="21"/>
                  </a:moveTo>
                  <a:cubicBezTo>
                    <a:pt x="38" y="19"/>
                    <a:pt x="41" y="19"/>
                    <a:pt x="41" y="19"/>
                  </a:cubicBezTo>
                  <a:cubicBezTo>
                    <a:pt x="41" y="19"/>
                    <a:pt x="39" y="21"/>
                    <a:pt x="36" y="23"/>
                  </a:cubicBezTo>
                  <a:cubicBezTo>
                    <a:pt x="33" y="24"/>
                    <a:pt x="30" y="25"/>
                    <a:pt x="30" y="25"/>
                  </a:cubicBezTo>
                  <a:cubicBezTo>
                    <a:pt x="29" y="24"/>
                    <a:pt x="32" y="22"/>
                    <a:pt x="35" y="21"/>
                  </a:cubicBezTo>
                  <a:close/>
                  <a:moveTo>
                    <a:pt x="33" y="51"/>
                  </a:moveTo>
                  <a:cubicBezTo>
                    <a:pt x="33" y="51"/>
                    <a:pt x="35" y="48"/>
                    <a:pt x="36" y="45"/>
                  </a:cubicBezTo>
                  <a:cubicBezTo>
                    <a:pt x="36" y="45"/>
                    <a:pt x="40" y="48"/>
                    <a:pt x="43" y="49"/>
                  </a:cubicBezTo>
                  <a:cubicBezTo>
                    <a:pt x="43" y="49"/>
                    <a:pt x="48" y="38"/>
                    <a:pt x="42" y="31"/>
                  </a:cubicBezTo>
                  <a:cubicBezTo>
                    <a:pt x="51" y="28"/>
                    <a:pt x="54" y="17"/>
                    <a:pt x="54" y="17"/>
                  </a:cubicBezTo>
                  <a:cubicBezTo>
                    <a:pt x="51" y="15"/>
                    <a:pt x="47" y="15"/>
                    <a:pt x="47" y="15"/>
                  </a:cubicBezTo>
                  <a:cubicBezTo>
                    <a:pt x="48" y="13"/>
                    <a:pt x="47" y="9"/>
                    <a:pt x="47" y="9"/>
                  </a:cubicBezTo>
                  <a:cubicBezTo>
                    <a:pt x="39" y="8"/>
                    <a:pt x="33" y="13"/>
                    <a:pt x="30" y="15"/>
                  </a:cubicBezTo>
                  <a:cubicBezTo>
                    <a:pt x="30" y="12"/>
                    <a:pt x="28" y="4"/>
                    <a:pt x="21" y="0"/>
                  </a:cubicBezTo>
                  <a:cubicBezTo>
                    <a:pt x="21" y="0"/>
                    <a:pt x="19" y="3"/>
                    <a:pt x="18" y="5"/>
                  </a:cubicBezTo>
                  <a:cubicBezTo>
                    <a:pt x="18" y="5"/>
                    <a:pt x="14" y="2"/>
                    <a:pt x="11" y="2"/>
                  </a:cubicBezTo>
                  <a:cubicBezTo>
                    <a:pt x="11" y="2"/>
                    <a:pt x="6" y="12"/>
                    <a:pt x="12" y="20"/>
                  </a:cubicBezTo>
                  <a:cubicBezTo>
                    <a:pt x="3" y="23"/>
                    <a:pt x="0" y="34"/>
                    <a:pt x="0" y="34"/>
                  </a:cubicBezTo>
                  <a:cubicBezTo>
                    <a:pt x="2" y="35"/>
                    <a:pt x="7" y="35"/>
                    <a:pt x="7" y="35"/>
                  </a:cubicBezTo>
                  <a:cubicBezTo>
                    <a:pt x="6" y="38"/>
                    <a:pt x="7" y="41"/>
                    <a:pt x="7" y="41"/>
                  </a:cubicBezTo>
                  <a:cubicBezTo>
                    <a:pt x="15" y="43"/>
                    <a:pt x="21" y="38"/>
                    <a:pt x="23" y="35"/>
                  </a:cubicBezTo>
                  <a:cubicBezTo>
                    <a:pt x="24" y="39"/>
                    <a:pt x="25" y="47"/>
                    <a:pt x="33"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36">
              <a:extLst>
                <a:ext uri="{FF2B5EF4-FFF2-40B4-BE49-F238E27FC236}">
                  <a16:creationId xmlns:a16="http://schemas.microsoft.com/office/drawing/2014/main" id="{73912B66-3A07-4EC8-BDB0-7CA009FB6401}"/>
                </a:ext>
              </a:extLst>
            </p:cNvPr>
            <p:cNvSpPr>
              <a:spLocks noEditPoints="1"/>
            </p:cNvSpPr>
            <p:nvPr/>
          </p:nvSpPr>
          <p:spPr bwMode="auto">
            <a:xfrm>
              <a:off x="6470139" y="4611206"/>
              <a:ext cx="77082" cy="73871"/>
            </a:xfrm>
            <a:custGeom>
              <a:avLst/>
              <a:gdLst>
                <a:gd name="T0" fmla="*/ 16 w 26"/>
                <a:gd name="T1" fmla="*/ 18 h 28"/>
                <a:gd name="T2" fmla="*/ 14 w 26"/>
                <a:gd name="T3" fmla="*/ 16 h 28"/>
                <a:gd name="T4" fmla="*/ 17 w 26"/>
                <a:gd name="T5" fmla="*/ 17 h 28"/>
                <a:gd name="T6" fmla="*/ 19 w 26"/>
                <a:gd name="T7" fmla="*/ 20 h 28"/>
                <a:gd name="T8" fmla="*/ 16 w 26"/>
                <a:gd name="T9" fmla="*/ 18 h 28"/>
                <a:gd name="T10" fmla="*/ 16 w 26"/>
                <a:gd name="T11" fmla="*/ 11 h 28"/>
                <a:gd name="T12" fmla="*/ 19 w 26"/>
                <a:gd name="T13" fmla="*/ 9 h 28"/>
                <a:gd name="T14" fmla="*/ 17 w 26"/>
                <a:gd name="T15" fmla="*/ 12 h 28"/>
                <a:gd name="T16" fmla="*/ 14 w 26"/>
                <a:gd name="T17" fmla="*/ 14 h 28"/>
                <a:gd name="T18" fmla="*/ 16 w 26"/>
                <a:gd name="T19" fmla="*/ 11 h 28"/>
                <a:gd name="T20" fmla="*/ 13 w 26"/>
                <a:gd name="T21" fmla="*/ 15 h 28"/>
                <a:gd name="T22" fmla="*/ 12 w 26"/>
                <a:gd name="T23" fmla="*/ 15 h 28"/>
                <a:gd name="T24" fmla="*/ 13 w 26"/>
                <a:gd name="T25" fmla="*/ 14 h 28"/>
                <a:gd name="T26" fmla="*/ 13 w 26"/>
                <a:gd name="T27" fmla="*/ 15 h 28"/>
                <a:gd name="T28" fmla="*/ 13 w 26"/>
                <a:gd name="T29" fmla="*/ 15 h 28"/>
                <a:gd name="T30" fmla="*/ 10 w 26"/>
                <a:gd name="T31" fmla="*/ 19 h 28"/>
                <a:gd name="T32" fmla="*/ 7 w 26"/>
                <a:gd name="T33" fmla="*/ 22 h 28"/>
                <a:gd name="T34" fmla="*/ 9 w 26"/>
                <a:gd name="T35" fmla="*/ 19 h 28"/>
                <a:gd name="T36" fmla="*/ 12 w 26"/>
                <a:gd name="T37" fmla="*/ 16 h 28"/>
                <a:gd name="T38" fmla="*/ 10 w 26"/>
                <a:gd name="T39" fmla="*/ 19 h 28"/>
                <a:gd name="T40" fmla="*/ 6 w 26"/>
                <a:gd name="T41" fmla="*/ 8 h 28"/>
                <a:gd name="T42" fmla="*/ 9 w 26"/>
                <a:gd name="T43" fmla="*/ 10 h 28"/>
                <a:gd name="T44" fmla="*/ 11 w 26"/>
                <a:gd name="T45" fmla="*/ 13 h 28"/>
                <a:gd name="T46" fmla="*/ 9 w 26"/>
                <a:gd name="T47" fmla="*/ 11 h 28"/>
                <a:gd name="T48" fmla="*/ 6 w 26"/>
                <a:gd name="T49" fmla="*/ 8 h 28"/>
                <a:gd name="T50" fmla="*/ 19 w 26"/>
                <a:gd name="T51" fmla="*/ 14 h 28"/>
                <a:gd name="T52" fmla="*/ 25 w 26"/>
                <a:gd name="T53" fmla="*/ 6 h 28"/>
                <a:gd name="T54" fmla="*/ 22 w 26"/>
                <a:gd name="T55" fmla="*/ 5 h 28"/>
                <a:gd name="T56" fmla="*/ 22 w 26"/>
                <a:gd name="T57" fmla="*/ 1 h 28"/>
                <a:gd name="T58" fmla="*/ 13 w 26"/>
                <a:gd name="T59" fmla="*/ 5 h 28"/>
                <a:gd name="T60" fmla="*/ 3 w 26"/>
                <a:gd name="T61" fmla="*/ 2 h 28"/>
                <a:gd name="T62" fmla="*/ 4 w 26"/>
                <a:gd name="T63" fmla="*/ 6 h 28"/>
                <a:gd name="T64" fmla="*/ 0 w 26"/>
                <a:gd name="T65" fmla="*/ 7 h 28"/>
                <a:gd name="T66" fmla="*/ 7 w 26"/>
                <a:gd name="T67" fmla="*/ 14 h 28"/>
                <a:gd name="T68" fmla="*/ 1 w 26"/>
                <a:gd name="T69" fmla="*/ 23 h 28"/>
                <a:gd name="T70" fmla="*/ 4 w 26"/>
                <a:gd name="T71" fmla="*/ 23 h 28"/>
                <a:gd name="T72" fmla="*/ 4 w 26"/>
                <a:gd name="T73" fmla="*/ 27 h 28"/>
                <a:gd name="T74" fmla="*/ 13 w 26"/>
                <a:gd name="T75" fmla="*/ 24 h 28"/>
                <a:gd name="T76" fmla="*/ 23 w 26"/>
                <a:gd name="T77" fmla="*/ 27 h 28"/>
                <a:gd name="T78" fmla="*/ 22 w 26"/>
                <a:gd name="T79" fmla="*/ 23 h 28"/>
                <a:gd name="T80" fmla="*/ 26 w 26"/>
                <a:gd name="T81" fmla="*/ 22 h 28"/>
                <a:gd name="T82" fmla="*/ 19 w 26"/>
                <a:gd name="T8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8">
                  <a:moveTo>
                    <a:pt x="16" y="18"/>
                  </a:moveTo>
                  <a:cubicBezTo>
                    <a:pt x="15" y="17"/>
                    <a:pt x="14" y="16"/>
                    <a:pt x="14" y="16"/>
                  </a:cubicBezTo>
                  <a:cubicBezTo>
                    <a:pt x="14" y="15"/>
                    <a:pt x="15" y="16"/>
                    <a:pt x="17" y="17"/>
                  </a:cubicBezTo>
                  <a:cubicBezTo>
                    <a:pt x="18" y="19"/>
                    <a:pt x="19" y="20"/>
                    <a:pt x="19" y="20"/>
                  </a:cubicBezTo>
                  <a:cubicBezTo>
                    <a:pt x="19" y="20"/>
                    <a:pt x="18" y="20"/>
                    <a:pt x="16" y="18"/>
                  </a:cubicBezTo>
                  <a:close/>
                  <a:moveTo>
                    <a:pt x="16" y="11"/>
                  </a:moveTo>
                  <a:cubicBezTo>
                    <a:pt x="17" y="9"/>
                    <a:pt x="19" y="9"/>
                    <a:pt x="19" y="9"/>
                  </a:cubicBezTo>
                  <a:cubicBezTo>
                    <a:pt x="19" y="9"/>
                    <a:pt x="18" y="10"/>
                    <a:pt x="17" y="12"/>
                  </a:cubicBezTo>
                  <a:cubicBezTo>
                    <a:pt x="15" y="13"/>
                    <a:pt x="14" y="14"/>
                    <a:pt x="14" y="14"/>
                  </a:cubicBezTo>
                  <a:cubicBezTo>
                    <a:pt x="13" y="13"/>
                    <a:pt x="14" y="12"/>
                    <a:pt x="16" y="11"/>
                  </a:cubicBezTo>
                  <a:close/>
                  <a:moveTo>
                    <a:pt x="13" y="15"/>
                  </a:moveTo>
                  <a:cubicBezTo>
                    <a:pt x="12" y="15"/>
                    <a:pt x="12" y="15"/>
                    <a:pt x="12" y="15"/>
                  </a:cubicBezTo>
                  <a:cubicBezTo>
                    <a:pt x="12" y="14"/>
                    <a:pt x="12" y="14"/>
                    <a:pt x="13" y="14"/>
                  </a:cubicBezTo>
                  <a:cubicBezTo>
                    <a:pt x="13" y="14"/>
                    <a:pt x="13" y="14"/>
                    <a:pt x="13" y="15"/>
                  </a:cubicBezTo>
                  <a:cubicBezTo>
                    <a:pt x="13" y="15"/>
                    <a:pt x="13" y="15"/>
                    <a:pt x="13" y="15"/>
                  </a:cubicBezTo>
                  <a:close/>
                  <a:moveTo>
                    <a:pt x="10" y="19"/>
                  </a:moveTo>
                  <a:cubicBezTo>
                    <a:pt x="8" y="21"/>
                    <a:pt x="7" y="22"/>
                    <a:pt x="7" y="22"/>
                  </a:cubicBezTo>
                  <a:cubicBezTo>
                    <a:pt x="7" y="22"/>
                    <a:pt x="7" y="20"/>
                    <a:pt x="9" y="19"/>
                  </a:cubicBezTo>
                  <a:cubicBezTo>
                    <a:pt x="10" y="17"/>
                    <a:pt x="11" y="16"/>
                    <a:pt x="12" y="16"/>
                  </a:cubicBezTo>
                  <a:cubicBezTo>
                    <a:pt x="12" y="16"/>
                    <a:pt x="11" y="18"/>
                    <a:pt x="10" y="19"/>
                  </a:cubicBezTo>
                  <a:close/>
                  <a:moveTo>
                    <a:pt x="6" y="8"/>
                  </a:moveTo>
                  <a:cubicBezTo>
                    <a:pt x="6" y="8"/>
                    <a:pt x="8" y="9"/>
                    <a:pt x="9" y="10"/>
                  </a:cubicBezTo>
                  <a:cubicBezTo>
                    <a:pt x="11" y="11"/>
                    <a:pt x="12" y="13"/>
                    <a:pt x="11" y="13"/>
                  </a:cubicBezTo>
                  <a:cubicBezTo>
                    <a:pt x="11" y="13"/>
                    <a:pt x="10" y="12"/>
                    <a:pt x="9" y="11"/>
                  </a:cubicBezTo>
                  <a:cubicBezTo>
                    <a:pt x="7" y="10"/>
                    <a:pt x="6" y="8"/>
                    <a:pt x="6" y="8"/>
                  </a:cubicBezTo>
                  <a:close/>
                  <a:moveTo>
                    <a:pt x="19" y="14"/>
                  </a:moveTo>
                  <a:cubicBezTo>
                    <a:pt x="21" y="13"/>
                    <a:pt x="25" y="11"/>
                    <a:pt x="25" y="6"/>
                  </a:cubicBezTo>
                  <a:cubicBezTo>
                    <a:pt x="25" y="6"/>
                    <a:pt x="23" y="5"/>
                    <a:pt x="22" y="5"/>
                  </a:cubicBezTo>
                  <a:cubicBezTo>
                    <a:pt x="22" y="5"/>
                    <a:pt x="23" y="3"/>
                    <a:pt x="22" y="1"/>
                  </a:cubicBezTo>
                  <a:cubicBezTo>
                    <a:pt x="22" y="1"/>
                    <a:pt x="16" y="0"/>
                    <a:pt x="13" y="5"/>
                  </a:cubicBezTo>
                  <a:cubicBezTo>
                    <a:pt x="10" y="1"/>
                    <a:pt x="3" y="2"/>
                    <a:pt x="3" y="2"/>
                  </a:cubicBezTo>
                  <a:cubicBezTo>
                    <a:pt x="3" y="3"/>
                    <a:pt x="4" y="6"/>
                    <a:pt x="4" y="6"/>
                  </a:cubicBezTo>
                  <a:cubicBezTo>
                    <a:pt x="2" y="6"/>
                    <a:pt x="0" y="7"/>
                    <a:pt x="0" y="7"/>
                  </a:cubicBezTo>
                  <a:cubicBezTo>
                    <a:pt x="1" y="11"/>
                    <a:pt x="5" y="14"/>
                    <a:pt x="7" y="14"/>
                  </a:cubicBezTo>
                  <a:cubicBezTo>
                    <a:pt x="5" y="15"/>
                    <a:pt x="1" y="18"/>
                    <a:pt x="1" y="23"/>
                  </a:cubicBezTo>
                  <a:cubicBezTo>
                    <a:pt x="1" y="23"/>
                    <a:pt x="3" y="23"/>
                    <a:pt x="4" y="23"/>
                  </a:cubicBezTo>
                  <a:cubicBezTo>
                    <a:pt x="4" y="23"/>
                    <a:pt x="3" y="26"/>
                    <a:pt x="4" y="27"/>
                  </a:cubicBezTo>
                  <a:cubicBezTo>
                    <a:pt x="4" y="27"/>
                    <a:pt x="10" y="28"/>
                    <a:pt x="13" y="24"/>
                  </a:cubicBezTo>
                  <a:cubicBezTo>
                    <a:pt x="16" y="28"/>
                    <a:pt x="23" y="27"/>
                    <a:pt x="23" y="27"/>
                  </a:cubicBezTo>
                  <a:cubicBezTo>
                    <a:pt x="23" y="25"/>
                    <a:pt x="22" y="23"/>
                    <a:pt x="22" y="23"/>
                  </a:cubicBezTo>
                  <a:cubicBezTo>
                    <a:pt x="24" y="23"/>
                    <a:pt x="26" y="22"/>
                    <a:pt x="26" y="22"/>
                  </a:cubicBezTo>
                  <a:cubicBezTo>
                    <a:pt x="25" y="17"/>
                    <a:pt x="21" y="15"/>
                    <a:pt x="1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37">
              <a:extLst>
                <a:ext uri="{FF2B5EF4-FFF2-40B4-BE49-F238E27FC236}">
                  <a16:creationId xmlns:a16="http://schemas.microsoft.com/office/drawing/2014/main" id="{AAAA4E57-B72C-4A98-B47D-ED646E05DE69}"/>
                </a:ext>
              </a:extLst>
            </p:cNvPr>
            <p:cNvSpPr>
              <a:spLocks noEditPoints="1"/>
            </p:cNvSpPr>
            <p:nvPr/>
          </p:nvSpPr>
          <p:spPr bwMode="auto">
            <a:xfrm>
              <a:off x="6059036" y="3968858"/>
              <a:ext cx="186281" cy="186281"/>
            </a:xfrm>
            <a:custGeom>
              <a:avLst/>
              <a:gdLst>
                <a:gd name="T0" fmla="*/ 42 w 64"/>
                <a:gd name="T1" fmla="*/ 31 h 69"/>
                <a:gd name="T2" fmla="*/ 34 w 64"/>
                <a:gd name="T3" fmla="*/ 33 h 69"/>
                <a:gd name="T4" fmla="*/ 41 w 64"/>
                <a:gd name="T5" fmla="*/ 28 h 69"/>
                <a:gd name="T6" fmla="*/ 49 w 64"/>
                <a:gd name="T7" fmla="*/ 25 h 69"/>
                <a:gd name="T8" fmla="*/ 42 w 64"/>
                <a:gd name="T9" fmla="*/ 31 h 69"/>
                <a:gd name="T10" fmla="*/ 37 w 64"/>
                <a:gd name="T11" fmla="*/ 46 h 69"/>
                <a:gd name="T12" fmla="*/ 33 w 64"/>
                <a:gd name="T13" fmla="*/ 38 h 69"/>
                <a:gd name="T14" fmla="*/ 39 w 64"/>
                <a:gd name="T15" fmla="*/ 44 h 69"/>
                <a:gd name="T16" fmla="*/ 43 w 64"/>
                <a:gd name="T17" fmla="*/ 52 h 69"/>
                <a:gd name="T18" fmla="*/ 37 w 64"/>
                <a:gd name="T19" fmla="*/ 46 h 69"/>
                <a:gd name="T20" fmla="*/ 33 w 64"/>
                <a:gd name="T21" fmla="*/ 35 h 69"/>
                <a:gd name="T22" fmla="*/ 31 w 64"/>
                <a:gd name="T23" fmla="*/ 37 h 69"/>
                <a:gd name="T24" fmla="*/ 30 w 64"/>
                <a:gd name="T25" fmla="*/ 35 h 69"/>
                <a:gd name="T26" fmla="*/ 32 w 64"/>
                <a:gd name="T27" fmla="*/ 33 h 69"/>
                <a:gd name="T28" fmla="*/ 33 w 64"/>
                <a:gd name="T29" fmla="*/ 35 h 69"/>
                <a:gd name="T30" fmla="*/ 24 w 64"/>
                <a:gd name="T31" fmla="*/ 24 h 69"/>
                <a:gd name="T32" fmla="*/ 22 w 64"/>
                <a:gd name="T33" fmla="*/ 16 h 69"/>
                <a:gd name="T34" fmla="*/ 27 w 64"/>
                <a:gd name="T35" fmla="*/ 23 h 69"/>
                <a:gd name="T36" fmla="*/ 30 w 64"/>
                <a:gd name="T37" fmla="*/ 31 h 69"/>
                <a:gd name="T38" fmla="*/ 24 w 64"/>
                <a:gd name="T39" fmla="*/ 24 h 69"/>
                <a:gd name="T40" fmla="*/ 22 w 64"/>
                <a:gd name="T41" fmla="*/ 44 h 69"/>
                <a:gd name="T42" fmla="*/ 14 w 64"/>
                <a:gd name="T43" fmla="*/ 47 h 69"/>
                <a:gd name="T44" fmla="*/ 20 w 64"/>
                <a:gd name="T45" fmla="*/ 41 h 69"/>
                <a:gd name="T46" fmla="*/ 28 w 64"/>
                <a:gd name="T47" fmla="*/ 38 h 69"/>
                <a:gd name="T48" fmla="*/ 22 w 64"/>
                <a:gd name="T49" fmla="*/ 44 h 69"/>
                <a:gd name="T50" fmla="*/ 61 w 64"/>
                <a:gd name="T51" fmla="*/ 10 h 69"/>
                <a:gd name="T52" fmla="*/ 37 w 64"/>
                <a:gd name="T53" fmla="*/ 13 h 69"/>
                <a:gd name="T54" fmla="*/ 17 w 64"/>
                <a:gd name="T55" fmla="*/ 0 h 69"/>
                <a:gd name="T56" fmla="*/ 16 w 64"/>
                <a:gd name="T57" fmla="*/ 10 h 69"/>
                <a:gd name="T58" fmla="*/ 8 w 64"/>
                <a:gd name="T59" fmla="*/ 10 h 69"/>
                <a:gd name="T60" fmla="*/ 19 w 64"/>
                <a:gd name="T61" fmla="*/ 31 h 69"/>
                <a:gd name="T62" fmla="*/ 0 w 64"/>
                <a:gd name="T63" fmla="*/ 45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6 w 64"/>
                <a:gd name="T77" fmla="*/ 37 h 69"/>
                <a:gd name="T78" fmla="*/ 64 w 64"/>
                <a:gd name="T79" fmla="*/ 23 h 69"/>
                <a:gd name="T80" fmla="*/ 57 w 64"/>
                <a:gd name="T81" fmla="*/ 19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2" y="31"/>
                  </a:moveTo>
                  <a:cubicBezTo>
                    <a:pt x="38" y="33"/>
                    <a:pt x="35" y="34"/>
                    <a:pt x="34" y="33"/>
                  </a:cubicBezTo>
                  <a:cubicBezTo>
                    <a:pt x="34" y="32"/>
                    <a:pt x="37" y="30"/>
                    <a:pt x="41" y="28"/>
                  </a:cubicBezTo>
                  <a:cubicBezTo>
                    <a:pt x="45" y="26"/>
                    <a:pt x="49" y="25"/>
                    <a:pt x="49" y="25"/>
                  </a:cubicBezTo>
                  <a:cubicBezTo>
                    <a:pt x="49" y="25"/>
                    <a:pt x="46" y="28"/>
                    <a:pt x="42" y="31"/>
                  </a:cubicBezTo>
                  <a:close/>
                  <a:moveTo>
                    <a:pt x="37" y="46"/>
                  </a:moveTo>
                  <a:cubicBezTo>
                    <a:pt x="34" y="42"/>
                    <a:pt x="32" y="38"/>
                    <a:pt x="33" y="38"/>
                  </a:cubicBezTo>
                  <a:cubicBezTo>
                    <a:pt x="34" y="37"/>
                    <a:pt x="37" y="40"/>
                    <a:pt x="39" y="44"/>
                  </a:cubicBezTo>
                  <a:cubicBezTo>
                    <a:pt x="42" y="48"/>
                    <a:pt x="43" y="52"/>
                    <a:pt x="43" y="52"/>
                  </a:cubicBezTo>
                  <a:cubicBezTo>
                    <a:pt x="43" y="52"/>
                    <a:pt x="39" y="49"/>
                    <a:pt x="37" y="46"/>
                  </a:cubicBezTo>
                  <a:close/>
                  <a:moveTo>
                    <a:pt x="33" y="35"/>
                  </a:moveTo>
                  <a:cubicBezTo>
                    <a:pt x="33" y="36"/>
                    <a:pt x="32" y="37"/>
                    <a:pt x="31" y="37"/>
                  </a:cubicBezTo>
                  <a:cubicBezTo>
                    <a:pt x="30" y="36"/>
                    <a:pt x="30" y="35"/>
                    <a:pt x="30" y="35"/>
                  </a:cubicBezTo>
                  <a:cubicBezTo>
                    <a:pt x="30" y="34"/>
                    <a:pt x="31" y="33"/>
                    <a:pt x="32" y="33"/>
                  </a:cubicBezTo>
                  <a:cubicBezTo>
                    <a:pt x="32" y="34"/>
                    <a:pt x="33" y="35"/>
                    <a:pt x="33" y="35"/>
                  </a:cubicBezTo>
                  <a:close/>
                  <a:moveTo>
                    <a:pt x="24" y="24"/>
                  </a:moveTo>
                  <a:cubicBezTo>
                    <a:pt x="22" y="20"/>
                    <a:pt x="22" y="16"/>
                    <a:pt x="22" y="16"/>
                  </a:cubicBezTo>
                  <a:cubicBezTo>
                    <a:pt x="22" y="16"/>
                    <a:pt x="25" y="19"/>
                    <a:pt x="27" y="23"/>
                  </a:cubicBezTo>
                  <a:cubicBezTo>
                    <a:pt x="29" y="27"/>
                    <a:pt x="30" y="30"/>
                    <a:pt x="30" y="31"/>
                  </a:cubicBezTo>
                  <a:cubicBezTo>
                    <a:pt x="29" y="31"/>
                    <a:pt x="26" y="28"/>
                    <a:pt x="24" y="24"/>
                  </a:cubicBezTo>
                  <a:close/>
                  <a:moveTo>
                    <a:pt x="22" y="44"/>
                  </a:moveTo>
                  <a:cubicBezTo>
                    <a:pt x="18" y="46"/>
                    <a:pt x="14" y="47"/>
                    <a:pt x="14" y="47"/>
                  </a:cubicBezTo>
                  <a:cubicBezTo>
                    <a:pt x="14" y="47"/>
                    <a:pt x="16" y="44"/>
                    <a:pt x="20" y="41"/>
                  </a:cubicBezTo>
                  <a:cubicBezTo>
                    <a:pt x="24" y="39"/>
                    <a:pt x="27" y="37"/>
                    <a:pt x="28" y="38"/>
                  </a:cubicBezTo>
                  <a:cubicBezTo>
                    <a:pt x="28" y="39"/>
                    <a:pt x="26" y="41"/>
                    <a:pt x="22" y="44"/>
                  </a:cubicBezTo>
                  <a:close/>
                  <a:moveTo>
                    <a:pt x="61" y="10"/>
                  </a:moveTo>
                  <a:cubicBezTo>
                    <a:pt x="61" y="10"/>
                    <a:pt x="46" y="5"/>
                    <a:pt x="37" y="13"/>
                  </a:cubicBezTo>
                  <a:cubicBezTo>
                    <a:pt x="33" y="2"/>
                    <a:pt x="17" y="0"/>
                    <a:pt x="17" y="0"/>
                  </a:cubicBezTo>
                  <a:cubicBezTo>
                    <a:pt x="16" y="3"/>
                    <a:pt x="16" y="10"/>
                    <a:pt x="16" y="10"/>
                  </a:cubicBezTo>
                  <a:cubicBezTo>
                    <a:pt x="13" y="9"/>
                    <a:pt x="8" y="10"/>
                    <a:pt x="8" y="10"/>
                  </a:cubicBezTo>
                  <a:cubicBezTo>
                    <a:pt x="7" y="21"/>
                    <a:pt x="15" y="28"/>
                    <a:pt x="19" y="31"/>
                  </a:cubicBezTo>
                  <a:cubicBezTo>
                    <a:pt x="14" y="32"/>
                    <a:pt x="4" y="35"/>
                    <a:pt x="0" y="45"/>
                  </a:cubicBezTo>
                  <a:cubicBezTo>
                    <a:pt x="0" y="45"/>
                    <a:pt x="3" y="48"/>
                    <a:pt x="7" y="49"/>
                  </a:cubicBezTo>
                  <a:cubicBezTo>
                    <a:pt x="7" y="49"/>
                    <a:pt x="4" y="54"/>
                    <a:pt x="3" y="58"/>
                  </a:cubicBezTo>
                  <a:cubicBezTo>
                    <a:pt x="3" y="58"/>
                    <a:pt x="18" y="63"/>
                    <a:pt x="27" y="55"/>
                  </a:cubicBezTo>
                  <a:cubicBezTo>
                    <a:pt x="32" y="67"/>
                    <a:pt x="47" y="69"/>
                    <a:pt x="47" y="69"/>
                  </a:cubicBezTo>
                  <a:cubicBezTo>
                    <a:pt x="49" y="65"/>
                    <a:pt x="48" y="59"/>
                    <a:pt x="48" y="59"/>
                  </a:cubicBezTo>
                  <a:cubicBezTo>
                    <a:pt x="52" y="60"/>
                    <a:pt x="56" y="59"/>
                    <a:pt x="56" y="59"/>
                  </a:cubicBezTo>
                  <a:cubicBezTo>
                    <a:pt x="57" y="48"/>
                    <a:pt x="50" y="40"/>
                    <a:pt x="46" y="37"/>
                  </a:cubicBezTo>
                  <a:cubicBezTo>
                    <a:pt x="50" y="37"/>
                    <a:pt x="60" y="33"/>
                    <a:pt x="64" y="23"/>
                  </a:cubicBezTo>
                  <a:cubicBezTo>
                    <a:pt x="64" y="23"/>
                    <a:pt x="61" y="20"/>
                    <a:pt x="57" y="19"/>
                  </a:cubicBezTo>
                  <a:cubicBezTo>
                    <a:pt x="57" y="19"/>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38">
              <a:extLst>
                <a:ext uri="{FF2B5EF4-FFF2-40B4-BE49-F238E27FC236}">
                  <a16:creationId xmlns:a16="http://schemas.microsoft.com/office/drawing/2014/main" id="{7189DE52-C04E-4E56-8454-512559A29FDB}"/>
                </a:ext>
              </a:extLst>
            </p:cNvPr>
            <p:cNvSpPr>
              <a:spLocks noEditPoints="1"/>
            </p:cNvSpPr>
            <p:nvPr/>
          </p:nvSpPr>
          <p:spPr bwMode="auto">
            <a:xfrm>
              <a:off x="5837425" y="4964497"/>
              <a:ext cx="131682" cy="118835"/>
            </a:xfrm>
            <a:custGeom>
              <a:avLst/>
              <a:gdLst>
                <a:gd name="T0" fmla="*/ 30 w 45"/>
                <a:gd name="T1" fmla="*/ 23 h 45"/>
                <a:gd name="T2" fmla="*/ 25 w 45"/>
                <a:gd name="T3" fmla="*/ 23 h 45"/>
                <a:gd name="T4" fmla="*/ 30 w 45"/>
                <a:gd name="T5" fmla="*/ 21 h 45"/>
                <a:gd name="T6" fmla="*/ 35 w 45"/>
                <a:gd name="T7" fmla="*/ 22 h 45"/>
                <a:gd name="T8" fmla="*/ 30 w 45"/>
                <a:gd name="T9" fmla="*/ 23 h 45"/>
                <a:gd name="T10" fmla="*/ 24 w 45"/>
                <a:gd name="T11" fmla="*/ 36 h 45"/>
                <a:gd name="T12" fmla="*/ 23 w 45"/>
                <a:gd name="T13" fmla="*/ 31 h 45"/>
                <a:gd name="T14" fmla="*/ 23 w 45"/>
                <a:gd name="T15" fmla="*/ 26 h 45"/>
                <a:gd name="T16" fmla="*/ 25 w 45"/>
                <a:gd name="T17" fmla="*/ 31 h 45"/>
                <a:gd name="T18" fmla="*/ 24 w 45"/>
                <a:gd name="T19" fmla="*/ 36 h 45"/>
                <a:gd name="T20" fmla="*/ 22 w 45"/>
                <a:gd name="T21" fmla="*/ 22 h 45"/>
                <a:gd name="T22" fmla="*/ 24 w 45"/>
                <a:gd name="T23" fmla="*/ 22 h 45"/>
                <a:gd name="T24" fmla="*/ 24 w 45"/>
                <a:gd name="T25" fmla="*/ 24 h 45"/>
                <a:gd name="T26" fmla="*/ 22 w 45"/>
                <a:gd name="T27" fmla="*/ 24 h 45"/>
                <a:gd name="T28" fmla="*/ 22 w 45"/>
                <a:gd name="T29" fmla="*/ 22 h 45"/>
                <a:gd name="T30" fmla="*/ 15 w 45"/>
                <a:gd name="T31" fmla="*/ 24 h 45"/>
                <a:gd name="T32" fmla="*/ 10 w 45"/>
                <a:gd name="T33" fmla="*/ 23 h 45"/>
                <a:gd name="T34" fmla="*/ 15 w 45"/>
                <a:gd name="T35" fmla="*/ 22 h 45"/>
                <a:gd name="T36" fmla="*/ 20 w 45"/>
                <a:gd name="T37" fmla="*/ 23 h 45"/>
                <a:gd name="T38" fmla="*/ 15 w 45"/>
                <a:gd name="T39" fmla="*/ 24 h 45"/>
                <a:gd name="T40" fmla="*/ 23 w 45"/>
                <a:gd name="T41" fmla="*/ 11 h 45"/>
                <a:gd name="T42" fmla="*/ 24 w 45"/>
                <a:gd name="T43" fmla="*/ 16 h 45"/>
                <a:gd name="T44" fmla="*/ 23 w 45"/>
                <a:gd name="T45" fmla="*/ 21 h 45"/>
                <a:gd name="T46" fmla="*/ 22 w 45"/>
                <a:gd name="T47" fmla="*/ 16 h 45"/>
                <a:gd name="T48" fmla="*/ 23 w 45"/>
                <a:gd name="T49" fmla="*/ 11 h 45"/>
                <a:gd name="T50" fmla="*/ 41 w 45"/>
                <a:gd name="T51" fmla="*/ 21 h 45"/>
                <a:gd name="T52" fmla="*/ 43 w 45"/>
                <a:gd name="T53" fmla="*/ 17 h 45"/>
                <a:gd name="T54" fmla="*/ 29 w 45"/>
                <a:gd name="T55" fmla="*/ 16 h 45"/>
                <a:gd name="T56" fmla="*/ 27 w 45"/>
                <a:gd name="T57" fmla="*/ 2 h 45"/>
                <a:gd name="T58" fmla="*/ 22 w 45"/>
                <a:gd name="T59" fmla="*/ 5 h 45"/>
                <a:gd name="T60" fmla="*/ 19 w 45"/>
                <a:gd name="T61" fmla="*/ 0 h 45"/>
                <a:gd name="T62" fmla="*/ 13 w 45"/>
                <a:gd name="T63" fmla="*/ 13 h 45"/>
                <a:gd name="T64" fmla="*/ 0 w 45"/>
                <a:gd name="T65" fmla="*/ 20 h 45"/>
                <a:gd name="T66" fmla="*/ 5 w 45"/>
                <a:gd name="T67" fmla="*/ 23 h 45"/>
                <a:gd name="T68" fmla="*/ 3 w 45"/>
                <a:gd name="T69" fmla="*/ 28 h 45"/>
                <a:gd name="T70" fmla="*/ 17 w 45"/>
                <a:gd name="T71" fmla="*/ 28 h 45"/>
                <a:gd name="T72" fmla="*/ 19 w 45"/>
                <a:gd name="T73" fmla="*/ 43 h 45"/>
                <a:gd name="T74" fmla="*/ 23 w 45"/>
                <a:gd name="T75" fmla="*/ 40 h 45"/>
                <a:gd name="T76" fmla="*/ 27 w 45"/>
                <a:gd name="T77" fmla="*/ 45 h 45"/>
                <a:gd name="T78" fmla="*/ 32 w 45"/>
                <a:gd name="T79" fmla="*/ 31 h 45"/>
                <a:gd name="T80" fmla="*/ 45 w 45"/>
                <a:gd name="T81" fmla="*/ 25 h 45"/>
                <a:gd name="T82" fmla="*/ 41 w 45"/>
                <a:gd name="T8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30" y="23"/>
                  </a:moveTo>
                  <a:cubicBezTo>
                    <a:pt x="27" y="24"/>
                    <a:pt x="25" y="23"/>
                    <a:pt x="25" y="23"/>
                  </a:cubicBezTo>
                  <a:cubicBezTo>
                    <a:pt x="25" y="22"/>
                    <a:pt x="27" y="22"/>
                    <a:pt x="30" y="21"/>
                  </a:cubicBezTo>
                  <a:cubicBezTo>
                    <a:pt x="33" y="21"/>
                    <a:pt x="35" y="22"/>
                    <a:pt x="35" y="22"/>
                  </a:cubicBezTo>
                  <a:cubicBezTo>
                    <a:pt x="35" y="22"/>
                    <a:pt x="33" y="23"/>
                    <a:pt x="30" y="23"/>
                  </a:cubicBezTo>
                  <a:close/>
                  <a:moveTo>
                    <a:pt x="24" y="36"/>
                  </a:moveTo>
                  <a:cubicBezTo>
                    <a:pt x="24" y="36"/>
                    <a:pt x="23" y="34"/>
                    <a:pt x="23" y="31"/>
                  </a:cubicBezTo>
                  <a:cubicBezTo>
                    <a:pt x="23" y="28"/>
                    <a:pt x="23" y="26"/>
                    <a:pt x="23" y="26"/>
                  </a:cubicBezTo>
                  <a:cubicBezTo>
                    <a:pt x="24" y="26"/>
                    <a:pt x="25" y="28"/>
                    <a:pt x="25" y="31"/>
                  </a:cubicBezTo>
                  <a:cubicBezTo>
                    <a:pt x="25" y="33"/>
                    <a:pt x="24" y="36"/>
                    <a:pt x="24" y="36"/>
                  </a:cubicBezTo>
                  <a:close/>
                  <a:moveTo>
                    <a:pt x="22" y="22"/>
                  </a:moveTo>
                  <a:cubicBezTo>
                    <a:pt x="23" y="22"/>
                    <a:pt x="23" y="22"/>
                    <a:pt x="24" y="22"/>
                  </a:cubicBezTo>
                  <a:cubicBezTo>
                    <a:pt x="24" y="23"/>
                    <a:pt x="24" y="23"/>
                    <a:pt x="24" y="24"/>
                  </a:cubicBezTo>
                  <a:cubicBezTo>
                    <a:pt x="23" y="24"/>
                    <a:pt x="23" y="24"/>
                    <a:pt x="22" y="24"/>
                  </a:cubicBezTo>
                  <a:cubicBezTo>
                    <a:pt x="22" y="23"/>
                    <a:pt x="22" y="23"/>
                    <a:pt x="22" y="22"/>
                  </a:cubicBezTo>
                  <a:close/>
                  <a:moveTo>
                    <a:pt x="15" y="24"/>
                  </a:moveTo>
                  <a:cubicBezTo>
                    <a:pt x="12" y="23"/>
                    <a:pt x="10" y="23"/>
                    <a:pt x="10" y="23"/>
                  </a:cubicBezTo>
                  <a:cubicBezTo>
                    <a:pt x="10" y="23"/>
                    <a:pt x="12" y="22"/>
                    <a:pt x="15" y="22"/>
                  </a:cubicBezTo>
                  <a:cubicBezTo>
                    <a:pt x="18" y="22"/>
                    <a:pt x="20" y="22"/>
                    <a:pt x="20" y="23"/>
                  </a:cubicBezTo>
                  <a:cubicBezTo>
                    <a:pt x="20" y="23"/>
                    <a:pt x="18" y="24"/>
                    <a:pt x="15" y="24"/>
                  </a:cubicBezTo>
                  <a:close/>
                  <a:moveTo>
                    <a:pt x="23" y="11"/>
                  </a:moveTo>
                  <a:cubicBezTo>
                    <a:pt x="23" y="11"/>
                    <a:pt x="24" y="13"/>
                    <a:pt x="24" y="16"/>
                  </a:cubicBezTo>
                  <a:cubicBezTo>
                    <a:pt x="24" y="19"/>
                    <a:pt x="23" y="21"/>
                    <a:pt x="23" y="21"/>
                  </a:cubicBezTo>
                  <a:cubicBezTo>
                    <a:pt x="22" y="21"/>
                    <a:pt x="22" y="19"/>
                    <a:pt x="22" y="16"/>
                  </a:cubicBezTo>
                  <a:cubicBezTo>
                    <a:pt x="22" y="13"/>
                    <a:pt x="23" y="11"/>
                    <a:pt x="23" y="11"/>
                  </a:cubicBezTo>
                  <a:close/>
                  <a:moveTo>
                    <a:pt x="41" y="21"/>
                  </a:moveTo>
                  <a:cubicBezTo>
                    <a:pt x="42" y="20"/>
                    <a:pt x="43" y="17"/>
                    <a:pt x="43" y="17"/>
                  </a:cubicBezTo>
                  <a:cubicBezTo>
                    <a:pt x="37" y="13"/>
                    <a:pt x="31" y="15"/>
                    <a:pt x="29" y="16"/>
                  </a:cubicBezTo>
                  <a:cubicBezTo>
                    <a:pt x="30" y="13"/>
                    <a:pt x="31" y="7"/>
                    <a:pt x="27" y="2"/>
                  </a:cubicBezTo>
                  <a:cubicBezTo>
                    <a:pt x="27" y="2"/>
                    <a:pt x="24" y="3"/>
                    <a:pt x="22" y="5"/>
                  </a:cubicBezTo>
                  <a:cubicBezTo>
                    <a:pt x="22" y="5"/>
                    <a:pt x="21" y="1"/>
                    <a:pt x="19" y="0"/>
                  </a:cubicBezTo>
                  <a:cubicBezTo>
                    <a:pt x="19" y="0"/>
                    <a:pt x="12" y="6"/>
                    <a:pt x="13" y="13"/>
                  </a:cubicBezTo>
                  <a:cubicBezTo>
                    <a:pt x="6" y="12"/>
                    <a:pt x="0" y="20"/>
                    <a:pt x="0" y="20"/>
                  </a:cubicBezTo>
                  <a:cubicBezTo>
                    <a:pt x="2" y="22"/>
                    <a:pt x="5" y="23"/>
                    <a:pt x="5" y="23"/>
                  </a:cubicBezTo>
                  <a:cubicBezTo>
                    <a:pt x="4" y="25"/>
                    <a:pt x="3" y="28"/>
                    <a:pt x="3" y="28"/>
                  </a:cubicBezTo>
                  <a:cubicBezTo>
                    <a:pt x="8" y="32"/>
                    <a:pt x="14" y="30"/>
                    <a:pt x="17" y="28"/>
                  </a:cubicBezTo>
                  <a:cubicBezTo>
                    <a:pt x="16" y="31"/>
                    <a:pt x="15" y="37"/>
                    <a:pt x="19" y="43"/>
                  </a:cubicBezTo>
                  <a:cubicBezTo>
                    <a:pt x="19" y="43"/>
                    <a:pt x="22" y="42"/>
                    <a:pt x="23" y="40"/>
                  </a:cubicBezTo>
                  <a:cubicBezTo>
                    <a:pt x="23" y="40"/>
                    <a:pt x="25" y="43"/>
                    <a:pt x="27" y="45"/>
                  </a:cubicBezTo>
                  <a:cubicBezTo>
                    <a:pt x="27" y="45"/>
                    <a:pt x="34" y="38"/>
                    <a:pt x="32" y="31"/>
                  </a:cubicBezTo>
                  <a:cubicBezTo>
                    <a:pt x="40" y="32"/>
                    <a:pt x="45" y="25"/>
                    <a:pt x="45" y="25"/>
                  </a:cubicBezTo>
                  <a:cubicBezTo>
                    <a:pt x="44" y="23"/>
                    <a:pt x="41" y="21"/>
                    <a:pt x="4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39">
              <a:extLst>
                <a:ext uri="{FF2B5EF4-FFF2-40B4-BE49-F238E27FC236}">
                  <a16:creationId xmlns:a16="http://schemas.microsoft.com/office/drawing/2014/main" id="{BED5B64C-BCB8-4B1C-8289-5A1BE9DF6321}"/>
                </a:ext>
              </a:extLst>
            </p:cNvPr>
            <p:cNvSpPr>
              <a:spLocks noEditPoints="1"/>
            </p:cNvSpPr>
            <p:nvPr/>
          </p:nvSpPr>
          <p:spPr bwMode="auto">
            <a:xfrm>
              <a:off x="2869776" y="2488245"/>
              <a:ext cx="289057" cy="253728"/>
            </a:xfrm>
            <a:custGeom>
              <a:avLst/>
              <a:gdLst>
                <a:gd name="T0" fmla="*/ 63 w 99"/>
                <a:gd name="T1" fmla="*/ 52 h 95"/>
                <a:gd name="T2" fmla="*/ 53 w 99"/>
                <a:gd name="T3" fmla="*/ 48 h 95"/>
                <a:gd name="T4" fmla="*/ 64 w 99"/>
                <a:gd name="T5" fmla="*/ 48 h 95"/>
                <a:gd name="T6" fmla="*/ 74 w 99"/>
                <a:gd name="T7" fmla="*/ 52 h 95"/>
                <a:gd name="T8" fmla="*/ 63 w 99"/>
                <a:gd name="T9" fmla="*/ 52 h 95"/>
                <a:gd name="T10" fmla="*/ 50 w 99"/>
                <a:gd name="T11" fmla="*/ 42 h 95"/>
                <a:gd name="T12" fmla="*/ 50 w 99"/>
                <a:gd name="T13" fmla="*/ 30 h 95"/>
                <a:gd name="T14" fmla="*/ 54 w 99"/>
                <a:gd name="T15" fmla="*/ 20 h 95"/>
                <a:gd name="T16" fmla="*/ 54 w 99"/>
                <a:gd name="T17" fmla="*/ 31 h 95"/>
                <a:gd name="T18" fmla="*/ 50 w 99"/>
                <a:gd name="T19" fmla="*/ 42 h 95"/>
                <a:gd name="T20" fmla="*/ 49 w 99"/>
                <a:gd name="T21" fmla="*/ 49 h 95"/>
                <a:gd name="T22" fmla="*/ 47 w 99"/>
                <a:gd name="T23" fmla="*/ 49 h 95"/>
                <a:gd name="T24" fmla="*/ 47 w 99"/>
                <a:gd name="T25" fmla="*/ 46 h 95"/>
                <a:gd name="T26" fmla="*/ 50 w 99"/>
                <a:gd name="T27" fmla="*/ 46 h 95"/>
                <a:gd name="T28" fmla="*/ 49 w 99"/>
                <a:gd name="T29" fmla="*/ 49 h 95"/>
                <a:gd name="T30" fmla="*/ 49 w 99"/>
                <a:gd name="T31" fmla="*/ 63 h 95"/>
                <a:gd name="T32" fmla="*/ 46 w 99"/>
                <a:gd name="T33" fmla="*/ 74 h 95"/>
                <a:gd name="T34" fmla="*/ 45 w 99"/>
                <a:gd name="T35" fmla="*/ 63 h 95"/>
                <a:gd name="T36" fmla="*/ 48 w 99"/>
                <a:gd name="T37" fmla="*/ 52 h 95"/>
                <a:gd name="T38" fmla="*/ 49 w 99"/>
                <a:gd name="T39" fmla="*/ 63 h 95"/>
                <a:gd name="T40" fmla="*/ 31 w 99"/>
                <a:gd name="T41" fmla="*/ 49 h 95"/>
                <a:gd name="T42" fmla="*/ 20 w 99"/>
                <a:gd name="T43" fmla="*/ 46 h 95"/>
                <a:gd name="T44" fmla="*/ 31 w 99"/>
                <a:gd name="T45" fmla="*/ 45 h 95"/>
                <a:gd name="T46" fmla="*/ 42 w 99"/>
                <a:gd name="T47" fmla="*/ 47 h 95"/>
                <a:gd name="T48" fmla="*/ 31 w 99"/>
                <a:gd name="T49" fmla="*/ 49 h 95"/>
                <a:gd name="T50" fmla="*/ 72 w 99"/>
                <a:gd name="T51" fmla="*/ 30 h 95"/>
                <a:gd name="T52" fmla="*/ 63 w 99"/>
                <a:gd name="T53" fmla="*/ 0 h 95"/>
                <a:gd name="T54" fmla="*/ 54 w 99"/>
                <a:gd name="T55" fmla="*/ 9 h 95"/>
                <a:gd name="T56" fmla="*/ 46 w 99"/>
                <a:gd name="T57" fmla="*/ 2 h 95"/>
                <a:gd name="T58" fmla="*/ 38 w 99"/>
                <a:gd name="T59" fmla="*/ 33 h 95"/>
                <a:gd name="T60" fmla="*/ 7 w 99"/>
                <a:gd name="T61" fmla="*/ 32 h 95"/>
                <a:gd name="T62" fmla="*/ 11 w 99"/>
                <a:gd name="T63" fmla="*/ 42 h 95"/>
                <a:gd name="T64" fmla="*/ 0 w 99"/>
                <a:gd name="T65" fmla="*/ 48 h 95"/>
                <a:gd name="T66" fmla="*/ 27 w 99"/>
                <a:gd name="T67" fmla="*/ 65 h 95"/>
                <a:gd name="T68" fmla="*/ 36 w 99"/>
                <a:gd name="T69" fmla="*/ 95 h 95"/>
                <a:gd name="T70" fmla="*/ 45 w 99"/>
                <a:gd name="T71" fmla="*/ 86 h 95"/>
                <a:gd name="T72" fmla="*/ 54 w 99"/>
                <a:gd name="T73" fmla="*/ 92 h 95"/>
                <a:gd name="T74" fmla="*/ 61 w 99"/>
                <a:gd name="T75" fmla="*/ 62 h 95"/>
                <a:gd name="T76" fmla="*/ 92 w 99"/>
                <a:gd name="T77" fmla="*/ 63 h 95"/>
                <a:gd name="T78" fmla="*/ 88 w 99"/>
                <a:gd name="T79" fmla="*/ 53 h 95"/>
                <a:gd name="T80" fmla="*/ 99 w 99"/>
                <a:gd name="T81" fmla="*/ 47 h 95"/>
                <a:gd name="T82" fmla="*/ 72 w 99"/>
                <a:gd name="T83"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3" y="52"/>
                  </a:moveTo>
                  <a:cubicBezTo>
                    <a:pt x="57" y="51"/>
                    <a:pt x="53" y="49"/>
                    <a:pt x="53" y="48"/>
                  </a:cubicBezTo>
                  <a:cubicBezTo>
                    <a:pt x="53" y="47"/>
                    <a:pt x="58" y="47"/>
                    <a:pt x="64" y="48"/>
                  </a:cubicBezTo>
                  <a:cubicBezTo>
                    <a:pt x="70" y="49"/>
                    <a:pt x="74" y="52"/>
                    <a:pt x="74" y="52"/>
                  </a:cubicBezTo>
                  <a:cubicBezTo>
                    <a:pt x="74" y="52"/>
                    <a:pt x="69" y="53"/>
                    <a:pt x="63" y="52"/>
                  </a:cubicBezTo>
                  <a:close/>
                  <a:moveTo>
                    <a:pt x="50" y="42"/>
                  </a:moveTo>
                  <a:cubicBezTo>
                    <a:pt x="49" y="41"/>
                    <a:pt x="49" y="36"/>
                    <a:pt x="50" y="30"/>
                  </a:cubicBezTo>
                  <a:cubicBezTo>
                    <a:pt x="51" y="24"/>
                    <a:pt x="54" y="20"/>
                    <a:pt x="54" y="20"/>
                  </a:cubicBezTo>
                  <a:cubicBezTo>
                    <a:pt x="54" y="20"/>
                    <a:pt x="55" y="25"/>
                    <a:pt x="54" y="31"/>
                  </a:cubicBezTo>
                  <a:cubicBezTo>
                    <a:pt x="53" y="37"/>
                    <a:pt x="51" y="42"/>
                    <a:pt x="50" y="42"/>
                  </a:cubicBezTo>
                  <a:close/>
                  <a:moveTo>
                    <a:pt x="49" y="49"/>
                  </a:moveTo>
                  <a:cubicBezTo>
                    <a:pt x="49" y="50"/>
                    <a:pt x="47" y="50"/>
                    <a:pt x="47" y="49"/>
                  </a:cubicBezTo>
                  <a:cubicBezTo>
                    <a:pt x="46" y="48"/>
                    <a:pt x="46" y="46"/>
                    <a:pt x="47" y="46"/>
                  </a:cubicBezTo>
                  <a:cubicBezTo>
                    <a:pt x="48" y="45"/>
                    <a:pt x="49" y="45"/>
                    <a:pt x="50" y="46"/>
                  </a:cubicBezTo>
                  <a:cubicBezTo>
                    <a:pt x="51" y="47"/>
                    <a:pt x="50" y="48"/>
                    <a:pt x="49" y="49"/>
                  </a:cubicBezTo>
                  <a:close/>
                  <a:moveTo>
                    <a:pt x="49" y="63"/>
                  </a:moveTo>
                  <a:cubicBezTo>
                    <a:pt x="49" y="69"/>
                    <a:pt x="46" y="74"/>
                    <a:pt x="46" y="74"/>
                  </a:cubicBezTo>
                  <a:cubicBezTo>
                    <a:pt x="46" y="74"/>
                    <a:pt x="45" y="69"/>
                    <a:pt x="45" y="63"/>
                  </a:cubicBezTo>
                  <a:cubicBezTo>
                    <a:pt x="45" y="57"/>
                    <a:pt x="47" y="52"/>
                    <a:pt x="48" y="52"/>
                  </a:cubicBezTo>
                  <a:cubicBezTo>
                    <a:pt x="49" y="52"/>
                    <a:pt x="49" y="57"/>
                    <a:pt x="49" y="63"/>
                  </a:cubicBezTo>
                  <a:close/>
                  <a:moveTo>
                    <a:pt x="31" y="49"/>
                  </a:moveTo>
                  <a:cubicBezTo>
                    <a:pt x="25" y="48"/>
                    <a:pt x="20" y="46"/>
                    <a:pt x="20" y="46"/>
                  </a:cubicBezTo>
                  <a:cubicBezTo>
                    <a:pt x="20" y="46"/>
                    <a:pt x="25" y="44"/>
                    <a:pt x="31" y="45"/>
                  </a:cubicBezTo>
                  <a:cubicBezTo>
                    <a:pt x="38" y="45"/>
                    <a:pt x="42" y="46"/>
                    <a:pt x="42" y="47"/>
                  </a:cubicBezTo>
                  <a:cubicBezTo>
                    <a:pt x="42" y="49"/>
                    <a:pt x="37" y="49"/>
                    <a:pt x="31" y="49"/>
                  </a:cubicBezTo>
                  <a:close/>
                  <a:moveTo>
                    <a:pt x="72" y="30"/>
                  </a:moveTo>
                  <a:cubicBezTo>
                    <a:pt x="77" y="14"/>
                    <a:pt x="63" y="0"/>
                    <a:pt x="63" y="0"/>
                  </a:cubicBezTo>
                  <a:cubicBezTo>
                    <a:pt x="58" y="2"/>
                    <a:pt x="54" y="9"/>
                    <a:pt x="54" y="9"/>
                  </a:cubicBezTo>
                  <a:cubicBezTo>
                    <a:pt x="51" y="5"/>
                    <a:pt x="46" y="2"/>
                    <a:pt x="46" y="2"/>
                  </a:cubicBezTo>
                  <a:cubicBezTo>
                    <a:pt x="35" y="13"/>
                    <a:pt x="37" y="27"/>
                    <a:pt x="38" y="33"/>
                  </a:cubicBezTo>
                  <a:cubicBezTo>
                    <a:pt x="33" y="30"/>
                    <a:pt x="20" y="25"/>
                    <a:pt x="7" y="32"/>
                  </a:cubicBezTo>
                  <a:cubicBezTo>
                    <a:pt x="7" y="32"/>
                    <a:pt x="8" y="38"/>
                    <a:pt x="11" y="42"/>
                  </a:cubicBezTo>
                  <a:cubicBezTo>
                    <a:pt x="11" y="42"/>
                    <a:pt x="4" y="44"/>
                    <a:pt x="0" y="48"/>
                  </a:cubicBezTo>
                  <a:cubicBezTo>
                    <a:pt x="0" y="48"/>
                    <a:pt x="11" y="66"/>
                    <a:pt x="27" y="65"/>
                  </a:cubicBezTo>
                  <a:cubicBezTo>
                    <a:pt x="22" y="80"/>
                    <a:pt x="36" y="95"/>
                    <a:pt x="36" y="95"/>
                  </a:cubicBezTo>
                  <a:cubicBezTo>
                    <a:pt x="41" y="93"/>
                    <a:pt x="45" y="86"/>
                    <a:pt x="45" y="86"/>
                  </a:cubicBezTo>
                  <a:cubicBezTo>
                    <a:pt x="49" y="90"/>
                    <a:pt x="54" y="92"/>
                    <a:pt x="54" y="92"/>
                  </a:cubicBezTo>
                  <a:cubicBezTo>
                    <a:pt x="64" y="82"/>
                    <a:pt x="62" y="68"/>
                    <a:pt x="61" y="62"/>
                  </a:cubicBezTo>
                  <a:cubicBezTo>
                    <a:pt x="67" y="65"/>
                    <a:pt x="79" y="70"/>
                    <a:pt x="92" y="63"/>
                  </a:cubicBezTo>
                  <a:cubicBezTo>
                    <a:pt x="92" y="63"/>
                    <a:pt x="91" y="57"/>
                    <a:pt x="88" y="53"/>
                  </a:cubicBezTo>
                  <a:cubicBezTo>
                    <a:pt x="88" y="53"/>
                    <a:pt x="96" y="50"/>
                    <a:pt x="99" y="47"/>
                  </a:cubicBezTo>
                  <a:cubicBezTo>
                    <a:pt x="99" y="47"/>
                    <a:pt x="88" y="29"/>
                    <a:pt x="72"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40">
              <a:extLst>
                <a:ext uri="{FF2B5EF4-FFF2-40B4-BE49-F238E27FC236}">
                  <a16:creationId xmlns:a16="http://schemas.microsoft.com/office/drawing/2014/main" id="{6049B917-0F40-4627-B713-C7341599EC50}"/>
                </a:ext>
              </a:extLst>
            </p:cNvPr>
            <p:cNvSpPr>
              <a:spLocks noEditPoints="1"/>
            </p:cNvSpPr>
            <p:nvPr/>
          </p:nvSpPr>
          <p:spPr bwMode="auto">
            <a:xfrm>
              <a:off x="2359111" y="2584597"/>
              <a:ext cx="189494" cy="157376"/>
            </a:xfrm>
            <a:custGeom>
              <a:avLst/>
              <a:gdLst>
                <a:gd name="T0" fmla="*/ 42 w 64"/>
                <a:gd name="T1" fmla="*/ 21 h 59"/>
                <a:gd name="T2" fmla="*/ 35 w 64"/>
                <a:gd name="T3" fmla="*/ 26 h 59"/>
                <a:gd name="T4" fmla="*/ 39 w 64"/>
                <a:gd name="T5" fmla="*/ 19 h 59"/>
                <a:gd name="T6" fmla="*/ 46 w 64"/>
                <a:gd name="T7" fmla="*/ 14 h 59"/>
                <a:gd name="T8" fmla="*/ 42 w 64"/>
                <a:gd name="T9" fmla="*/ 21 h 59"/>
                <a:gd name="T10" fmla="*/ 38 w 64"/>
                <a:gd name="T11" fmla="*/ 38 h 59"/>
                <a:gd name="T12" fmla="*/ 33 w 64"/>
                <a:gd name="T13" fmla="*/ 31 h 59"/>
                <a:gd name="T14" fmla="*/ 40 w 64"/>
                <a:gd name="T15" fmla="*/ 36 h 59"/>
                <a:gd name="T16" fmla="*/ 45 w 64"/>
                <a:gd name="T17" fmla="*/ 43 h 59"/>
                <a:gd name="T18" fmla="*/ 38 w 64"/>
                <a:gd name="T19" fmla="*/ 38 h 59"/>
                <a:gd name="T20" fmla="*/ 31 w 64"/>
                <a:gd name="T21" fmla="*/ 30 h 59"/>
                <a:gd name="T22" fmla="*/ 29 w 64"/>
                <a:gd name="T23" fmla="*/ 29 h 59"/>
                <a:gd name="T24" fmla="*/ 31 w 64"/>
                <a:gd name="T25" fmla="*/ 27 h 59"/>
                <a:gd name="T26" fmla="*/ 33 w 64"/>
                <a:gd name="T27" fmla="*/ 29 h 59"/>
                <a:gd name="T28" fmla="*/ 31 w 64"/>
                <a:gd name="T29" fmla="*/ 30 h 59"/>
                <a:gd name="T30" fmla="*/ 25 w 64"/>
                <a:gd name="T31" fmla="*/ 39 h 59"/>
                <a:gd name="T32" fmla="*/ 18 w 64"/>
                <a:gd name="T33" fmla="*/ 44 h 59"/>
                <a:gd name="T34" fmla="*/ 22 w 64"/>
                <a:gd name="T35" fmla="*/ 37 h 59"/>
                <a:gd name="T36" fmla="*/ 29 w 64"/>
                <a:gd name="T37" fmla="*/ 31 h 59"/>
                <a:gd name="T38" fmla="*/ 25 w 64"/>
                <a:gd name="T39" fmla="*/ 39 h 59"/>
                <a:gd name="T40" fmla="*/ 14 w 64"/>
                <a:gd name="T41" fmla="*/ 15 h 59"/>
                <a:gd name="T42" fmla="*/ 22 w 64"/>
                <a:gd name="T43" fmla="*/ 20 h 59"/>
                <a:gd name="T44" fmla="*/ 27 w 64"/>
                <a:gd name="T45" fmla="*/ 26 h 59"/>
                <a:gd name="T46" fmla="*/ 20 w 64"/>
                <a:gd name="T47" fmla="*/ 22 h 59"/>
                <a:gd name="T48" fmla="*/ 14 w 64"/>
                <a:gd name="T49" fmla="*/ 15 h 59"/>
                <a:gd name="T50" fmla="*/ 53 w 64"/>
                <a:gd name="T51" fmla="*/ 28 h 59"/>
                <a:gd name="T52" fmla="*/ 61 w 64"/>
                <a:gd name="T53" fmla="*/ 6 h 59"/>
                <a:gd name="T54" fmla="*/ 51 w 64"/>
                <a:gd name="T55" fmla="*/ 7 h 59"/>
                <a:gd name="T56" fmla="*/ 49 w 64"/>
                <a:gd name="T57" fmla="*/ 0 h 59"/>
                <a:gd name="T58" fmla="*/ 31 w 64"/>
                <a:gd name="T59" fmla="*/ 15 h 59"/>
                <a:gd name="T60" fmla="*/ 12 w 64"/>
                <a:gd name="T61" fmla="*/ 1 h 59"/>
                <a:gd name="T62" fmla="*/ 11 w 64"/>
                <a:gd name="T63" fmla="*/ 9 h 59"/>
                <a:gd name="T64" fmla="*/ 1 w 64"/>
                <a:gd name="T65" fmla="*/ 8 h 59"/>
                <a:gd name="T66" fmla="*/ 10 w 64"/>
                <a:gd name="T67" fmla="*/ 30 h 59"/>
                <a:gd name="T68" fmla="*/ 3 w 64"/>
                <a:gd name="T69" fmla="*/ 53 h 59"/>
                <a:gd name="T70" fmla="*/ 12 w 64"/>
                <a:gd name="T71" fmla="*/ 51 h 59"/>
                <a:gd name="T72" fmla="*/ 15 w 64"/>
                <a:gd name="T73" fmla="*/ 59 h 59"/>
                <a:gd name="T74" fmla="*/ 32 w 64"/>
                <a:gd name="T75" fmla="*/ 43 h 59"/>
                <a:gd name="T76" fmla="*/ 51 w 64"/>
                <a:gd name="T77" fmla="*/ 57 h 59"/>
                <a:gd name="T78" fmla="*/ 53 w 64"/>
                <a:gd name="T79" fmla="*/ 49 h 59"/>
                <a:gd name="T80" fmla="*/ 63 w 64"/>
                <a:gd name="T81" fmla="*/ 50 h 59"/>
                <a:gd name="T82" fmla="*/ 53 w 64"/>
                <a:gd name="T83"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42" y="21"/>
                  </a:moveTo>
                  <a:cubicBezTo>
                    <a:pt x="38" y="24"/>
                    <a:pt x="35" y="26"/>
                    <a:pt x="35" y="26"/>
                  </a:cubicBezTo>
                  <a:cubicBezTo>
                    <a:pt x="34" y="25"/>
                    <a:pt x="36" y="22"/>
                    <a:pt x="39" y="19"/>
                  </a:cubicBezTo>
                  <a:cubicBezTo>
                    <a:pt x="43" y="16"/>
                    <a:pt x="46" y="14"/>
                    <a:pt x="46" y="14"/>
                  </a:cubicBezTo>
                  <a:cubicBezTo>
                    <a:pt x="46" y="14"/>
                    <a:pt x="45" y="18"/>
                    <a:pt x="42" y="21"/>
                  </a:cubicBezTo>
                  <a:close/>
                  <a:moveTo>
                    <a:pt x="38" y="38"/>
                  </a:moveTo>
                  <a:cubicBezTo>
                    <a:pt x="35" y="35"/>
                    <a:pt x="33" y="32"/>
                    <a:pt x="33" y="31"/>
                  </a:cubicBezTo>
                  <a:cubicBezTo>
                    <a:pt x="34" y="30"/>
                    <a:pt x="37" y="33"/>
                    <a:pt x="40" y="36"/>
                  </a:cubicBezTo>
                  <a:cubicBezTo>
                    <a:pt x="44" y="39"/>
                    <a:pt x="45" y="43"/>
                    <a:pt x="45" y="43"/>
                  </a:cubicBezTo>
                  <a:cubicBezTo>
                    <a:pt x="45" y="43"/>
                    <a:pt x="41" y="41"/>
                    <a:pt x="38" y="38"/>
                  </a:cubicBezTo>
                  <a:close/>
                  <a:moveTo>
                    <a:pt x="31" y="30"/>
                  </a:moveTo>
                  <a:cubicBezTo>
                    <a:pt x="30" y="30"/>
                    <a:pt x="29" y="30"/>
                    <a:pt x="29" y="29"/>
                  </a:cubicBezTo>
                  <a:cubicBezTo>
                    <a:pt x="29" y="28"/>
                    <a:pt x="30" y="27"/>
                    <a:pt x="31" y="27"/>
                  </a:cubicBezTo>
                  <a:cubicBezTo>
                    <a:pt x="32" y="27"/>
                    <a:pt x="32" y="28"/>
                    <a:pt x="33" y="29"/>
                  </a:cubicBezTo>
                  <a:cubicBezTo>
                    <a:pt x="33" y="29"/>
                    <a:pt x="32" y="30"/>
                    <a:pt x="31" y="30"/>
                  </a:cubicBezTo>
                  <a:close/>
                  <a:moveTo>
                    <a:pt x="25" y="39"/>
                  </a:moveTo>
                  <a:cubicBezTo>
                    <a:pt x="22" y="42"/>
                    <a:pt x="18" y="44"/>
                    <a:pt x="18" y="44"/>
                  </a:cubicBezTo>
                  <a:cubicBezTo>
                    <a:pt x="18" y="44"/>
                    <a:pt x="19" y="40"/>
                    <a:pt x="22" y="37"/>
                  </a:cubicBezTo>
                  <a:cubicBezTo>
                    <a:pt x="25" y="33"/>
                    <a:pt x="28" y="31"/>
                    <a:pt x="29" y="31"/>
                  </a:cubicBezTo>
                  <a:cubicBezTo>
                    <a:pt x="29" y="32"/>
                    <a:pt x="28" y="35"/>
                    <a:pt x="25" y="39"/>
                  </a:cubicBezTo>
                  <a:close/>
                  <a:moveTo>
                    <a:pt x="14" y="15"/>
                  </a:moveTo>
                  <a:cubicBezTo>
                    <a:pt x="14" y="15"/>
                    <a:pt x="18" y="17"/>
                    <a:pt x="22" y="20"/>
                  </a:cubicBezTo>
                  <a:cubicBezTo>
                    <a:pt x="25" y="22"/>
                    <a:pt x="28" y="25"/>
                    <a:pt x="27" y="26"/>
                  </a:cubicBezTo>
                  <a:cubicBezTo>
                    <a:pt x="27" y="27"/>
                    <a:pt x="23" y="25"/>
                    <a:pt x="20" y="22"/>
                  </a:cubicBezTo>
                  <a:cubicBezTo>
                    <a:pt x="16" y="19"/>
                    <a:pt x="14" y="15"/>
                    <a:pt x="14" y="15"/>
                  </a:cubicBezTo>
                  <a:close/>
                  <a:moveTo>
                    <a:pt x="53" y="28"/>
                  </a:moveTo>
                  <a:cubicBezTo>
                    <a:pt x="63" y="21"/>
                    <a:pt x="61" y="6"/>
                    <a:pt x="61" y="6"/>
                  </a:cubicBezTo>
                  <a:cubicBezTo>
                    <a:pt x="57" y="5"/>
                    <a:pt x="51" y="7"/>
                    <a:pt x="51" y="7"/>
                  </a:cubicBezTo>
                  <a:cubicBezTo>
                    <a:pt x="51" y="4"/>
                    <a:pt x="49" y="0"/>
                    <a:pt x="49" y="0"/>
                  </a:cubicBezTo>
                  <a:cubicBezTo>
                    <a:pt x="38" y="2"/>
                    <a:pt x="33" y="11"/>
                    <a:pt x="31" y="15"/>
                  </a:cubicBezTo>
                  <a:cubicBezTo>
                    <a:pt x="29" y="11"/>
                    <a:pt x="24" y="2"/>
                    <a:pt x="12" y="1"/>
                  </a:cubicBezTo>
                  <a:cubicBezTo>
                    <a:pt x="12" y="1"/>
                    <a:pt x="11" y="5"/>
                    <a:pt x="11" y="9"/>
                  </a:cubicBezTo>
                  <a:cubicBezTo>
                    <a:pt x="11" y="9"/>
                    <a:pt x="5" y="7"/>
                    <a:pt x="1" y="8"/>
                  </a:cubicBezTo>
                  <a:cubicBezTo>
                    <a:pt x="1" y="8"/>
                    <a:pt x="0" y="23"/>
                    <a:pt x="10" y="30"/>
                  </a:cubicBezTo>
                  <a:cubicBezTo>
                    <a:pt x="0" y="37"/>
                    <a:pt x="3" y="53"/>
                    <a:pt x="3" y="53"/>
                  </a:cubicBezTo>
                  <a:cubicBezTo>
                    <a:pt x="7" y="53"/>
                    <a:pt x="12" y="51"/>
                    <a:pt x="12" y="51"/>
                  </a:cubicBezTo>
                  <a:cubicBezTo>
                    <a:pt x="13" y="55"/>
                    <a:pt x="15" y="59"/>
                    <a:pt x="15" y="59"/>
                  </a:cubicBezTo>
                  <a:cubicBezTo>
                    <a:pt x="26" y="57"/>
                    <a:pt x="31" y="48"/>
                    <a:pt x="32" y="43"/>
                  </a:cubicBezTo>
                  <a:cubicBezTo>
                    <a:pt x="35" y="47"/>
                    <a:pt x="40" y="56"/>
                    <a:pt x="51" y="57"/>
                  </a:cubicBezTo>
                  <a:cubicBezTo>
                    <a:pt x="51" y="57"/>
                    <a:pt x="53" y="53"/>
                    <a:pt x="53" y="49"/>
                  </a:cubicBezTo>
                  <a:cubicBezTo>
                    <a:pt x="53" y="49"/>
                    <a:pt x="59" y="51"/>
                    <a:pt x="63" y="50"/>
                  </a:cubicBezTo>
                  <a:cubicBezTo>
                    <a:pt x="63" y="50"/>
                    <a:pt x="64" y="35"/>
                    <a:pt x="53"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41">
              <a:extLst>
                <a:ext uri="{FF2B5EF4-FFF2-40B4-BE49-F238E27FC236}">
                  <a16:creationId xmlns:a16="http://schemas.microsoft.com/office/drawing/2014/main" id="{6931CB9A-9BAA-4B77-9CFA-3815EE2EA8E5}"/>
                </a:ext>
              </a:extLst>
            </p:cNvPr>
            <p:cNvSpPr>
              <a:spLocks noEditPoints="1"/>
            </p:cNvSpPr>
            <p:nvPr/>
          </p:nvSpPr>
          <p:spPr bwMode="auto">
            <a:xfrm>
              <a:off x="2487580" y="2186341"/>
              <a:ext cx="109199" cy="99565"/>
            </a:xfrm>
            <a:custGeom>
              <a:avLst/>
              <a:gdLst>
                <a:gd name="T0" fmla="*/ 29 w 37"/>
                <a:gd name="T1" fmla="*/ 24 h 37"/>
                <a:gd name="T2" fmla="*/ 24 w 37"/>
                <a:gd name="T3" fmla="*/ 22 h 37"/>
                <a:gd name="T4" fmla="*/ 21 w 37"/>
                <a:gd name="T5" fmla="*/ 20 h 37"/>
                <a:gd name="T6" fmla="*/ 25 w 37"/>
                <a:gd name="T7" fmla="*/ 21 h 37"/>
                <a:gd name="T8" fmla="*/ 29 w 37"/>
                <a:gd name="T9" fmla="*/ 24 h 37"/>
                <a:gd name="T10" fmla="*/ 20 w 37"/>
                <a:gd name="T11" fmla="*/ 16 h 37"/>
                <a:gd name="T12" fmla="*/ 21 w 37"/>
                <a:gd name="T13" fmla="*/ 12 h 37"/>
                <a:gd name="T14" fmla="*/ 24 w 37"/>
                <a:gd name="T15" fmla="*/ 8 h 37"/>
                <a:gd name="T16" fmla="*/ 23 w 37"/>
                <a:gd name="T17" fmla="*/ 12 h 37"/>
                <a:gd name="T18" fmla="*/ 20 w 37"/>
                <a:gd name="T19" fmla="*/ 16 h 37"/>
                <a:gd name="T20" fmla="*/ 19 w 37"/>
                <a:gd name="T21" fmla="*/ 19 h 37"/>
                <a:gd name="T22" fmla="*/ 18 w 37"/>
                <a:gd name="T23" fmla="*/ 18 h 37"/>
                <a:gd name="T24" fmla="*/ 19 w 37"/>
                <a:gd name="T25" fmla="*/ 17 h 37"/>
                <a:gd name="T26" fmla="*/ 20 w 37"/>
                <a:gd name="T27" fmla="*/ 18 h 37"/>
                <a:gd name="T28" fmla="*/ 19 w 37"/>
                <a:gd name="T29" fmla="*/ 19 h 37"/>
                <a:gd name="T30" fmla="*/ 16 w 37"/>
                <a:gd name="T31" fmla="*/ 24 h 37"/>
                <a:gd name="T32" fmla="*/ 13 w 37"/>
                <a:gd name="T33" fmla="*/ 27 h 37"/>
                <a:gd name="T34" fmla="*/ 15 w 37"/>
                <a:gd name="T35" fmla="*/ 23 h 37"/>
                <a:gd name="T36" fmla="*/ 18 w 37"/>
                <a:gd name="T37" fmla="*/ 20 h 37"/>
                <a:gd name="T38" fmla="*/ 16 w 37"/>
                <a:gd name="T39" fmla="*/ 24 h 37"/>
                <a:gd name="T40" fmla="*/ 9 w 37"/>
                <a:gd name="T41" fmla="*/ 14 h 37"/>
                <a:gd name="T42" fmla="*/ 13 w 37"/>
                <a:gd name="T43" fmla="*/ 15 h 37"/>
                <a:gd name="T44" fmla="*/ 17 w 37"/>
                <a:gd name="T45" fmla="*/ 17 h 37"/>
                <a:gd name="T46" fmla="*/ 13 w 37"/>
                <a:gd name="T47" fmla="*/ 16 h 37"/>
                <a:gd name="T48" fmla="*/ 9 w 37"/>
                <a:gd name="T49" fmla="*/ 14 h 37"/>
                <a:gd name="T50" fmla="*/ 26 w 37"/>
                <a:gd name="T51" fmla="*/ 0 h 37"/>
                <a:gd name="T52" fmla="*/ 15 w 37"/>
                <a:gd name="T53" fmla="*/ 8 h 37"/>
                <a:gd name="T54" fmla="*/ 2 w 37"/>
                <a:gd name="T55" fmla="*/ 8 h 37"/>
                <a:gd name="T56" fmla="*/ 4 w 37"/>
                <a:gd name="T57" fmla="*/ 12 h 37"/>
                <a:gd name="T58" fmla="*/ 0 w 37"/>
                <a:gd name="T59" fmla="*/ 15 h 37"/>
                <a:gd name="T60" fmla="*/ 11 w 37"/>
                <a:gd name="T61" fmla="*/ 21 h 37"/>
                <a:gd name="T62" fmla="*/ 6 w 37"/>
                <a:gd name="T63" fmla="*/ 33 h 37"/>
                <a:gd name="T64" fmla="*/ 10 w 37"/>
                <a:gd name="T65" fmla="*/ 32 h 37"/>
                <a:gd name="T66" fmla="*/ 11 w 37"/>
                <a:gd name="T67" fmla="*/ 37 h 37"/>
                <a:gd name="T68" fmla="*/ 22 w 37"/>
                <a:gd name="T69" fmla="*/ 29 h 37"/>
                <a:gd name="T70" fmla="*/ 35 w 37"/>
                <a:gd name="T71" fmla="*/ 30 h 37"/>
                <a:gd name="T72" fmla="*/ 33 w 37"/>
                <a:gd name="T73" fmla="*/ 25 h 37"/>
                <a:gd name="T74" fmla="*/ 37 w 37"/>
                <a:gd name="T75" fmla="*/ 23 h 37"/>
                <a:gd name="T76" fmla="*/ 26 w 37"/>
                <a:gd name="T77" fmla="*/ 16 h 37"/>
                <a:gd name="T78" fmla="*/ 31 w 37"/>
                <a:gd name="T79" fmla="*/ 5 h 37"/>
                <a:gd name="T80" fmla="*/ 27 w 37"/>
                <a:gd name="T81" fmla="*/ 5 h 37"/>
                <a:gd name="T82" fmla="*/ 26 w 37"/>
                <a:gd name="T8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7">
                  <a:moveTo>
                    <a:pt x="29" y="24"/>
                  </a:moveTo>
                  <a:cubicBezTo>
                    <a:pt x="29" y="24"/>
                    <a:pt x="27" y="23"/>
                    <a:pt x="24" y="22"/>
                  </a:cubicBezTo>
                  <a:cubicBezTo>
                    <a:pt x="22" y="21"/>
                    <a:pt x="21" y="20"/>
                    <a:pt x="21" y="20"/>
                  </a:cubicBezTo>
                  <a:cubicBezTo>
                    <a:pt x="21" y="19"/>
                    <a:pt x="23" y="20"/>
                    <a:pt x="25" y="21"/>
                  </a:cubicBezTo>
                  <a:cubicBezTo>
                    <a:pt x="27" y="22"/>
                    <a:pt x="29" y="24"/>
                    <a:pt x="29" y="24"/>
                  </a:cubicBezTo>
                  <a:close/>
                  <a:moveTo>
                    <a:pt x="20" y="16"/>
                  </a:moveTo>
                  <a:cubicBezTo>
                    <a:pt x="19" y="16"/>
                    <a:pt x="20" y="14"/>
                    <a:pt x="21" y="12"/>
                  </a:cubicBezTo>
                  <a:cubicBezTo>
                    <a:pt x="22" y="9"/>
                    <a:pt x="24" y="8"/>
                    <a:pt x="24" y="8"/>
                  </a:cubicBezTo>
                  <a:cubicBezTo>
                    <a:pt x="24" y="8"/>
                    <a:pt x="24" y="10"/>
                    <a:pt x="23" y="12"/>
                  </a:cubicBezTo>
                  <a:cubicBezTo>
                    <a:pt x="21" y="14"/>
                    <a:pt x="20" y="16"/>
                    <a:pt x="20" y="16"/>
                  </a:cubicBezTo>
                  <a:close/>
                  <a:moveTo>
                    <a:pt x="19" y="19"/>
                  </a:moveTo>
                  <a:cubicBezTo>
                    <a:pt x="19" y="19"/>
                    <a:pt x="18" y="19"/>
                    <a:pt x="18" y="18"/>
                  </a:cubicBezTo>
                  <a:cubicBezTo>
                    <a:pt x="18" y="18"/>
                    <a:pt x="18" y="18"/>
                    <a:pt x="19" y="17"/>
                  </a:cubicBezTo>
                  <a:cubicBezTo>
                    <a:pt x="19" y="17"/>
                    <a:pt x="20" y="17"/>
                    <a:pt x="20" y="18"/>
                  </a:cubicBezTo>
                  <a:cubicBezTo>
                    <a:pt x="20" y="18"/>
                    <a:pt x="20" y="19"/>
                    <a:pt x="19" y="19"/>
                  </a:cubicBezTo>
                  <a:close/>
                  <a:moveTo>
                    <a:pt x="16" y="24"/>
                  </a:moveTo>
                  <a:cubicBezTo>
                    <a:pt x="15" y="26"/>
                    <a:pt x="13" y="27"/>
                    <a:pt x="13" y="27"/>
                  </a:cubicBezTo>
                  <a:cubicBezTo>
                    <a:pt x="13" y="27"/>
                    <a:pt x="13" y="25"/>
                    <a:pt x="15" y="23"/>
                  </a:cubicBezTo>
                  <a:cubicBezTo>
                    <a:pt x="16" y="21"/>
                    <a:pt x="18" y="20"/>
                    <a:pt x="18" y="20"/>
                  </a:cubicBezTo>
                  <a:cubicBezTo>
                    <a:pt x="18" y="20"/>
                    <a:pt x="18" y="22"/>
                    <a:pt x="16" y="24"/>
                  </a:cubicBezTo>
                  <a:close/>
                  <a:moveTo>
                    <a:pt x="9" y="14"/>
                  </a:moveTo>
                  <a:cubicBezTo>
                    <a:pt x="9" y="14"/>
                    <a:pt x="11" y="14"/>
                    <a:pt x="13" y="15"/>
                  </a:cubicBezTo>
                  <a:cubicBezTo>
                    <a:pt x="16" y="16"/>
                    <a:pt x="17" y="17"/>
                    <a:pt x="17" y="17"/>
                  </a:cubicBezTo>
                  <a:cubicBezTo>
                    <a:pt x="17" y="18"/>
                    <a:pt x="15" y="17"/>
                    <a:pt x="13" y="16"/>
                  </a:cubicBezTo>
                  <a:cubicBezTo>
                    <a:pt x="10" y="16"/>
                    <a:pt x="9" y="14"/>
                    <a:pt x="9" y="14"/>
                  </a:cubicBezTo>
                  <a:close/>
                  <a:moveTo>
                    <a:pt x="26" y="0"/>
                  </a:moveTo>
                  <a:cubicBezTo>
                    <a:pt x="26" y="0"/>
                    <a:pt x="18" y="2"/>
                    <a:pt x="15" y="8"/>
                  </a:cubicBezTo>
                  <a:cubicBezTo>
                    <a:pt x="10" y="4"/>
                    <a:pt x="2" y="8"/>
                    <a:pt x="2" y="8"/>
                  </a:cubicBezTo>
                  <a:cubicBezTo>
                    <a:pt x="2" y="10"/>
                    <a:pt x="4" y="12"/>
                    <a:pt x="4" y="12"/>
                  </a:cubicBezTo>
                  <a:cubicBezTo>
                    <a:pt x="2" y="13"/>
                    <a:pt x="0" y="15"/>
                    <a:pt x="0" y="15"/>
                  </a:cubicBezTo>
                  <a:cubicBezTo>
                    <a:pt x="3" y="20"/>
                    <a:pt x="9" y="21"/>
                    <a:pt x="11" y="21"/>
                  </a:cubicBezTo>
                  <a:cubicBezTo>
                    <a:pt x="9" y="23"/>
                    <a:pt x="5" y="27"/>
                    <a:pt x="6" y="33"/>
                  </a:cubicBezTo>
                  <a:cubicBezTo>
                    <a:pt x="6" y="33"/>
                    <a:pt x="8" y="33"/>
                    <a:pt x="10" y="32"/>
                  </a:cubicBezTo>
                  <a:cubicBezTo>
                    <a:pt x="10" y="32"/>
                    <a:pt x="10" y="35"/>
                    <a:pt x="11" y="37"/>
                  </a:cubicBezTo>
                  <a:cubicBezTo>
                    <a:pt x="11" y="37"/>
                    <a:pt x="20" y="35"/>
                    <a:pt x="22" y="29"/>
                  </a:cubicBezTo>
                  <a:cubicBezTo>
                    <a:pt x="27" y="33"/>
                    <a:pt x="35" y="30"/>
                    <a:pt x="35" y="30"/>
                  </a:cubicBezTo>
                  <a:cubicBezTo>
                    <a:pt x="35" y="28"/>
                    <a:pt x="33" y="25"/>
                    <a:pt x="33" y="25"/>
                  </a:cubicBezTo>
                  <a:cubicBezTo>
                    <a:pt x="35" y="24"/>
                    <a:pt x="37" y="23"/>
                    <a:pt x="37" y="23"/>
                  </a:cubicBezTo>
                  <a:cubicBezTo>
                    <a:pt x="34" y="18"/>
                    <a:pt x="29" y="17"/>
                    <a:pt x="26" y="16"/>
                  </a:cubicBezTo>
                  <a:cubicBezTo>
                    <a:pt x="28" y="15"/>
                    <a:pt x="32" y="11"/>
                    <a:pt x="31" y="5"/>
                  </a:cubicBezTo>
                  <a:cubicBezTo>
                    <a:pt x="31" y="5"/>
                    <a:pt x="29" y="5"/>
                    <a:pt x="27" y="5"/>
                  </a:cubicBezTo>
                  <a:cubicBezTo>
                    <a:pt x="27" y="5"/>
                    <a:pt x="27" y="2"/>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42">
              <a:extLst>
                <a:ext uri="{FF2B5EF4-FFF2-40B4-BE49-F238E27FC236}">
                  <a16:creationId xmlns:a16="http://schemas.microsoft.com/office/drawing/2014/main" id="{9EECF29A-AB33-4CED-AD78-30BE43C904A5}"/>
                </a:ext>
              </a:extLst>
            </p:cNvPr>
            <p:cNvSpPr>
              <a:spLocks noEditPoints="1"/>
            </p:cNvSpPr>
            <p:nvPr/>
          </p:nvSpPr>
          <p:spPr bwMode="auto">
            <a:xfrm>
              <a:off x="2693132" y="2639198"/>
              <a:ext cx="160587" cy="141317"/>
            </a:xfrm>
            <a:custGeom>
              <a:avLst/>
              <a:gdLst>
                <a:gd name="T0" fmla="*/ 27 w 55"/>
                <a:gd name="T1" fmla="*/ 25 h 53"/>
                <a:gd name="T2" fmla="*/ 36 w 55"/>
                <a:gd name="T3" fmla="*/ 36 h 53"/>
                <a:gd name="T4" fmla="*/ 27 w 55"/>
                <a:gd name="T5" fmla="*/ 26 h 53"/>
                <a:gd name="T6" fmla="*/ 29 w 55"/>
                <a:gd name="T7" fmla="*/ 42 h 53"/>
                <a:gd name="T8" fmla="*/ 30 w 55"/>
                <a:gd name="T9" fmla="*/ 45 h 53"/>
                <a:gd name="T10" fmla="*/ 29 w 55"/>
                <a:gd name="T11" fmla="*/ 42 h 53"/>
                <a:gd name="T12" fmla="*/ 20 w 55"/>
                <a:gd name="T13" fmla="*/ 38 h 53"/>
                <a:gd name="T14" fmla="*/ 25 w 55"/>
                <a:gd name="T15" fmla="*/ 26 h 53"/>
                <a:gd name="T16" fmla="*/ 11 w 55"/>
                <a:gd name="T17" fmla="*/ 37 h 53"/>
                <a:gd name="T18" fmla="*/ 9 w 55"/>
                <a:gd name="T19" fmla="*/ 34 h 53"/>
                <a:gd name="T20" fmla="*/ 25 w 55"/>
                <a:gd name="T21" fmla="*/ 25 h 53"/>
                <a:gd name="T22" fmla="*/ 12 w 55"/>
                <a:gd name="T23" fmla="*/ 22 h 53"/>
                <a:gd name="T24" fmla="*/ 12 w 55"/>
                <a:gd name="T25" fmla="*/ 14 h 53"/>
                <a:gd name="T26" fmla="*/ 10 w 55"/>
                <a:gd name="T27" fmla="*/ 13 h 53"/>
                <a:gd name="T28" fmla="*/ 13 w 55"/>
                <a:gd name="T29" fmla="*/ 14 h 53"/>
                <a:gd name="T30" fmla="*/ 26 w 55"/>
                <a:gd name="T31" fmla="*/ 24 h 53"/>
                <a:gd name="T32" fmla="*/ 25 w 55"/>
                <a:gd name="T33" fmla="*/ 13 h 53"/>
                <a:gd name="T34" fmla="*/ 36 w 55"/>
                <a:gd name="T35" fmla="*/ 10 h 53"/>
                <a:gd name="T36" fmla="*/ 36 w 55"/>
                <a:gd name="T37" fmla="*/ 8 h 53"/>
                <a:gd name="T38" fmla="*/ 38 w 55"/>
                <a:gd name="T39" fmla="*/ 10 h 53"/>
                <a:gd name="T40" fmla="*/ 27 w 55"/>
                <a:gd name="T41" fmla="*/ 25 h 53"/>
                <a:gd name="T42" fmla="*/ 39 w 55"/>
                <a:gd name="T43" fmla="*/ 16 h 53"/>
                <a:gd name="T44" fmla="*/ 28 w 55"/>
                <a:gd name="T45" fmla="*/ 25 h 53"/>
                <a:gd name="T46" fmla="*/ 46 w 55"/>
                <a:gd name="T47" fmla="*/ 28 h 53"/>
                <a:gd name="T48" fmla="*/ 45 w 55"/>
                <a:gd name="T49" fmla="*/ 32 h 53"/>
                <a:gd name="T50" fmla="*/ 54 w 55"/>
                <a:gd name="T51" fmla="*/ 27 h 53"/>
                <a:gd name="T52" fmla="*/ 48 w 55"/>
                <a:gd name="T53" fmla="*/ 9 h 53"/>
                <a:gd name="T54" fmla="*/ 26 w 55"/>
                <a:gd name="T55" fmla="*/ 10 h 53"/>
                <a:gd name="T56" fmla="*/ 14 w 55"/>
                <a:gd name="T57" fmla="*/ 4 h 53"/>
                <a:gd name="T58" fmla="*/ 9 w 55"/>
                <a:gd name="T59" fmla="*/ 23 h 53"/>
                <a:gd name="T60" fmla="*/ 14 w 55"/>
                <a:gd name="T61" fmla="*/ 44 h 53"/>
                <a:gd name="T62" fmla="*/ 18 w 55"/>
                <a:gd name="T63" fmla="*/ 43 h 53"/>
                <a:gd name="T64" fmla="*/ 40 w 55"/>
                <a:gd name="T65" fmla="*/ 40 h 53"/>
                <a:gd name="T66" fmla="*/ 45 w 55"/>
                <a:gd name="T67" fmla="*/ 3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53">
                  <a:moveTo>
                    <a:pt x="44" y="30"/>
                  </a:moveTo>
                  <a:cubicBezTo>
                    <a:pt x="27" y="25"/>
                    <a:pt x="27" y="25"/>
                    <a:pt x="27" y="25"/>
                  </a:cubicBezTo>
                  <a:cubicBezTo>
                    <a:pt x="36" y="36"/>
                    <a:pt x="36" y="36"/>
                    <a:pt x="36" y="36"/>
                  </a:cubicBezTo>
                  <a:cubicBezTo>
                    <a:pt x="36" y="36"/>
                    <a:pt x="36" y="36"/>
                    <a:pt x="36" y="36"/>
                  </a:cubicBezTo>
                  <a:cubicBezTo>
                    <a:pt x="27" y="26"/>
                    <a:pt x="27" y="26"/>
                    <a:pt x="27" y="26"/>
                  </a:cubicBezTo>
                  <a:cubicBezTo>
                    <a:pt x="27" y="26"/>
                    <a:pt x="27" y="26"/>
                    <a:pt x="27" y="26"/>
                  </a:cubicBezTo>
                  <a:cubicBezTo>
                    <a:pt x="27" y="26"/>
                    <a:pt x="27" y="26"/>
                    <a:pt x="27" y="26"/>
                  </a:cubicBezTo>
                  <a:cubicBezTo>
                    <a:pt x="29" y="42"/>
                    <a:pt x="29" y="42"/>
                    <a:pt x="29" y="42"/>
                  </a:cubicBezTo>
                  <a:cubicBezTo>
                    <a:pt x="30" y="42"/>
                    <a:pt x="31" y="43"/>
                    <a:pt x="31" y="43"/>
                  </a:cubicBezTo>
                  <a:cubicBezTo>
                    <a:pt x="31" y="44"/>
                    <a:pt x="31" y="45"/>
                    <a:pt x="30" y="45"/>
                  </a:cubicBezTo>
                  <a:cubicBezTo>
                    <a:pt x="29" y="46"/>
                    <a:pt x="28" y="45"/>
                    <a:pt x="28" y="44"/>
                  </a:cubicBezTo>
                  <a:cubicBezTo>
                    <a:pt x="28" y="43"/>
                    <a:pt x="28" y="43"/>
                    <a:pt x="29" y="42"/>
                  </a:cubicBezTo>
                  <a:cubicBezTo>
                    <a:pt x="26" y="26"/>
                    <a:pt x="26" y="26"/>
                    <a:pt x="26" y="26"/>
                  </a:cubicBezTo>
                  <a:cubicBezTo>
                    <a:pt x="20" y="38"/>
                    <a:pt x="20" y="38"/>
                    <a:pt x="20" y="38"/>
                  </a:cubicBezTo>
                  <a:cubicBezTo>
                    <a:pt x="20" y="38"/>
                    <a:pt x="20" y="38"/>
                    <a:pt x="20" y="38"/>
                  </a:cubicBezTo>
                  <a:cubicBezTo>
                    <a:pt x="25" y="26"/>
                    <a:pt x="25" y="26"/>
                    <a:pt x="25" y="26"/>
                  </a:cubicBezTo>
                  <a:cubicBezTo>
                    <a:pt x="12" y="35"/>
                    <a:pt x="12" y="35"/>
                    <a:pt x="12" y="35"/>
                  </a:cubicBezTo>
                  <a:cubicBezTo>
                    <a:pt x="12" y="36"/>
                    <a:pt x="12" y="36"/>
                    <a:pt x="11" y="37"/>
                  </a:cubicBezTo>
                  <a:cubicBezTo>
                    <a:pt x="10" y="37"/>
                    <a:pt x="9" y="37"/>
                    <a:pt x="9" y="36"/>
                  </a:cubicBezTo>
                  <a:cubicBezTo>
                    <a:pt x="8" y="36"/>
                    <a:pt x="8" y="35"/>
                    <a:pt x="9" y="34"/>
                  </a:cubicBezTo>
                  <a:cubicBezTo>
                    <a:pt x="10" y="34"/>
                    <a:pt x="11" y="34"/>
                    <a:pt x="11" y="34"/>
                  </a:cubicBezTo>
                  <a:cubicBezTo>
                    <a:pt x="25" y="25"/>
                    <a:pt x="25" y="25"/>
                    <a:pt x="25" y="25"/>
                  </a:cubicBezTo>
                  <a:cubicBezTo>
                    <a:pt x="12" y="22"/>
                    <a:pt x="12" y="22"/>
                    <a:pt x="12" y="22"/>
                  </a:cubicBezTo>
                  <a:cubicBezTo>
                    <a:pt x="12" y="22"/>
                    <a:pt x="12" y="22"/>
                    <a:pt x="12" y="22"/>
                  </a:cubicBezTo>
                  <a:cubicBezTo>
                    <a:pt x="26" y="25"/>
                    <a:pt x="26" y="25"/>
                    <a:pt x="26" y="25"/>
                  </a:cubicBezTo>
                  <a:cubicBezTo>
                    <a:pt x="12" y="14"/>
                    <a:pt x="12" y="14"/>
                    <a:pt x="12" y="14"/>
                  </a:cubicBezTo>
                  <a:cubicBezTo>
                    <a:pt x="12" y="15"/>
                    <a:pt x="11" y="15"/>
                    <a:pt x="11" y="15"/>
                  </a:cubicBezTo>
                  <a:cubicBezTo>
                    <a:pt x="10" y="14"/>
                    <a:pt x="9" y="14"/>
                    <a:pt x="10" y="13"/>
                  </a:cubicBezTo>
                  <a:cubicBezTo>
                    <a:pt x="10" y="12"/>
                    <a:pt x="11" y="11"/>
                    <a:pt x="12" y="12"/>
                  </a:cubicBezTo>
                  <a:cubicBezTo>
                    <a:pt x="13" y="12"/>
                    <a:pt x="13" y="13"/>
                    <a:pt x="13" y="14"/>
                  </a:cubicBezTo>
                  <a:cubicBezTo>
                    <a:pt x="13" y="14"/>
                    <a:pt x="13" y="14"/>
                    <a:pt x="13" y="14"/>
                  </a:cubicBezTo>
                  <a:cubicBezTo>
                    <a:pt x="26" y="24"/>
                    <a:pt x="26" y="24"/>
                    <a:pt x="26" y="24"/>
                  </a:cubicBezTo>
                  <a:cubicBezTo>
                    <a:pt x="24" y="13"/>
                    <a:pt x="24" y="13"/>
                    <a:pt x="24" y="13"/>
                  </a:cubicBezTo>
                  <a:cubicBezTo>
                    <a:pt x="25" y="13"/>
                    <a:pt x="25" y="13"/>
                    <a:pt x="25" y="13"/>
                  </a:cubicBezTo>
                  <a:cubicBezTo>
                    <a:pt x="27" y="24"/>
                    <a:pt x="27" y="24"/>
                    <a:pt x="27" y="24"/>
                  </a:cubicBezTo>
                  <a:cubicBezTo>
                    <a:pt x="36" y="10"/>
                    <a:pt x="36" y="10"/>
                    <a:pt x="36" y="10"/>
                  </a:cubicBezTo>
                  <a:cubicBezTo>
                    <a:pt x="36" y="10"/>
                    <a:pt x="36" y="10"/>
                    <a:pt x="36" y="10"/>
                  </a:cubicBezTo>
                  <a:cubicBezTo>
                    <a:pt x="35" y="9"/>
                    <a:pt x="35" y="8"/>
                    <a:pt x="36" y="8"/>
                  </a:cubicBezTo>
                  <a:cubicBezTo>
                    <a:pt x="37" y="7"/>
                    <a:pt x="38" y="7"/>
                    <a:pt x="39" y="8"/>
                  </a:cubicBezTo>
                  <a:cubicBezTo>
                    <a:pt x="39" y="9"/>
                    <a:pt x="39" y="10"/>
                    <a:pt x="38" y="10"/>
                  </a:cubicBezTo>
                  <a:cubicBezTo>
                    <a:pt x="38" y="11"/>
                    <a:pt x="37" y="11"/>
                    <a:pt x="37" y="11"/>
                  </a:cubicBezTo>
                  <a:cubicBezTo>
                    <a:pt x="27" y="25"/>
                    <a:pt x="27" y="25"/>
                    <a:pt x="27" y="25"/>
                  </a:cubicBezTo>
                  <a:cubicBezTo>
                    <a:pt x="27" y="25"/>
                    <a:pt x="27" y="25"/>
                    <a:pt x="27" y="25"/>
                  </a:cubicBezTo>
                  <a:cubicBezTo>
                    <a:pt x="39" y="16"/>
                    <a:pt x="39" y="16"/>
                    <a:pt x="39" y="16"/>
                  </a:cubicBezTo>
                  <a:cubicBezTo>
                    <a:pt x="39" y="16"/>
                    <a:pt x="39" y="16"/>
                    <a:pt x="39" y="16"/>
                  </a:cubicBezTo>
                  <a:cubicBezTo>
                    <a:pt x="28" y="25"/>
                    <a:pt x="28" y="25"/>
                    <a:pt x="28" y="25"/>
                  </a:cubicBezTo>
                  <a:cubicBezTo>
                    <a:pt x="44" y="29"/>
                    <a:pt x="44" y="29"/>
                    <a:pt x="44" y="29"/>
                  </a:cubicBezTo>
                  <a:cubicBezTo>
                    <a:pt x="44" y="28"/>
                    <a:pt x="45" y="28"/>
                    <a:pt x="46" y="28"/>
                  </a:cubicBezTo>
                  <a:cubicBezTo>
                    <a:pt x="47" y="29"/>
                    <a:pt x="47" y="30"/>
                    <a:pt x="47" y="30"/>
                  </a:cubicBezTo>
                  <a:cubicBezTo>
                    <a:pt x="47" y="31"/>
                    <a:pt x="46" y="32"/>
                    <a:pt x="45" y="32"/>
                  </a:cubicBezTo>
                  <a:cubicBezTo>
                    <a:pt x="44" y="31"/>
                    <a:pt x="44" y="31"/>
                    <a:pt x="44" y="30"/>
                  </a:cubicBezTo>
                  <a:close/>
                  <a:moveTo>
                    <a:pt x="54" y="27"/>
                  </a:moveTo>
                  <a:cubicBezTo>
                    <a:pt x="54" y="22"/>
                    <a:pt x="50" y="18"/>
                    <a:pt x="45" y="18"/>
                  </a:cubicBezTo>
                  <a:cubicBezTo>
                    <a:pt x="47" y="16"/>
                    <a:pt x="48" y="12"/>
                    <a:pt x="48" y="9"/>
                  </a:cubicBezTo>
                  <a:cubicBezTo>
                    <a:pt x="47" y="3"/>
                    <a:pt x="41" y="0"/>
                    <a:pt x="35" y="0"/>
                  </a:cubicBezTo>
                  <a:cubicBezTo>
                    <a:pt x="30" y="1"/>
                    <a:pt x="26" y="5"/>
                    <a:pt x="26" y="10"/>
                  </a:cubicBezTo>
                  <a:cubicBezTo>
                    <a:pt x="26" y="10"/>
                    <a:pt x="26" y="10"/>
                    <a:pt x="26" y="10"/>
                  </a:cubicBezTo>
                  <a:cubicBezTo>
                    <a:pt x="24" y="6"/>
                    <a:pt x="19" y="3"/>
                    <a:pt x="14" y="4"/>
                  </a:cubicBezTo>
                  <a:cubicBezTo>
                    <a:pt x="7" y="5"/>
                    <a:pt x="3" y="10"/>
                    <a:pt x="4" y="16"/>
                  </a:cubicBezTo>
                  <a:cubicBezTo>
                    <a:pt x="5" y="19"/>
                    <a:pt x="7" y="22"/>
                    <a:pt x="9" y="23"/>
                  </a:cubicBezTo>
                  <a:cubicBezTo>
                    <a:pt x="4" y="25"/>
                    <a:pt x="0" y="30"/>
                    <a:pt x="1" y="35"/>
                  </a:cubicBezTo>
                  <a:cubicBezTo>
                    <a:pt x="2" y="41"/>
                    <a:pt x="7" y="45"/>
                    <a:pt x="14" y="44"/>
                  </a:cubicBezTo>
                  <a:cubicBezTo>
                    <a:pt x="15" y="44"/>
                    <a:pt x="16" y="43"/>
                    <a:pt x="18" y="42"/>
                  </a:cubicBezTo>
                  <a:cubicBezTo>
                    <a:pt x="18" y="43"/>
                    <a:pt x="18" y="43"/>
                    <a:pt x="18" y="43"/>
                  </a:cubicBezTo>
                  <a:cubicBezTo>
                    <a:pt x="19" y="49"/>
                    <a:pt x="24" y="53"/>
                    <a:pt x="30" y="52"/>
                  </a:cubicBezTo>
                  <a:cubicBezTo>
                    <a:pt x="37" y="51"/>
                    <a:pt x="41" y="45"/>
                    <a:pt x="40" y="40"/>
                  </a:cubicBezTo>
                  <a:cubicBezTo>
                    <a:pt x="40" y="39"/>
                    <a:pt x="40" y="39"/>
                    <a:pt x="40" y="38"/>
                  </a:cubicBezTo>
                  <a:cubicBezTo>
                    <a:pt x="41" y="39"/>
                    <a:pt x="43" y="39"/>
                    <a:pt x="45" y="39"/>
                  </a:cubicBezTo>
                  <a:cubicBezTo>
                    <a:pt x="51" y="38"/>
                    <a:pt x="55" y="32"/>
                    <a:pt x="54"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43">
              <a:extLst>
                <a:ext uri="{FF2B5EF4-FFF2-40B4-BE49-F238E27FC236}">
                  <a16:creationId xmlns:a16="http://schemas.microsoft.com/office/drawing/2014/main" id="{5AE3AF7A-A68E-4246-9DF5-09A8C3AF3B4A}"/>
                </a:ext>
              </a:extLst>
            </p:cNvPr>
            <p:cNvSpPr>
              <a:spLocks noEditPoints="1"/>
            </p:cNvSpPr>
            <p:nvPr/>
          </p:nvSpPr>
          <p:spPr bwMode="auto">
            <a:xfrm>
              <a:off x="3521761" y="1524723"/>
              <a:ext cx="77082" cy="67448"/>
            </a:xfrm>
            <a:custGeom>
              <a:avLst/>
              <a:gdLst>
                <a:gd name="T0" fmla="*/ 22 w 27"/>
                <a:gd name="T1" fmla="*/ 12 h 25"/>
                <a:gd name="T2" fmla="*/ 19 w 27"/>
                <a:gd name="T3" fmla="*/ 17 h 25"/>
                <a:gd name="T4" fmla="*/ 13 w 27"/>
                <a:gd name="T5" fmla="*/ 13 h 25"/>
                <a:gd name="T6" fmla="*/ 18 w 27"/>
                <a:gd name="T7" fmla="*/ 21 h 25"/>
                <a:gd name="T8" fmla="*/ 16 w 27"/>
                <a:gd name="T9" fmla="*/ 22 h 25"/>
                <a:gd name="T10" fmla="*/ 17 w 27"/>
                <a:gd name="T11" fmla="*/ 21 h 25"/>
                <a:gd name="T12" fmla="*/ 11 w 27"/>
                <a:gd name="T13" fmla="*/ 18 h 25"/>
                <a:gd name="T14" fmla="*/ 13 w 27"/>
                <a:gd name="T15" fmla="*/ 13 h 25"/>
                <a:gd name="T16" fmla="*/ 6 w 27"/>
                <a:gd name="T17" fmla="*/ 17 h 25"/>
                <a:gd name="T18" fmla="*/ 4 w 27"/>
                <a:gd name="T19" fmla="*/ 17 h 25"/>
                <a:gd name="T20" fmla="*/ 6 w 27"/>
                <a:gd name="T21" fmla="*/ 17 h 25"/>
                <a:gd name="T22" fmla="*/ 13 w 27"/>
                <a:gd name="T23" fmla="*/ 13 h 25"/>
                <a:gd name="T24" fmla="*/ 6 w 27"/>
                <a:gd name="T25" fmla="*/ 14 h 25"/>
                <a:gd name="T26" fmla="*/ 7 w 27"/>
                <a:gd name="T27" fmla="*/ 7 h 25"/>
                <a:gd name="T28" fmla="*/ 6 w 27"/>
                <a:gd name="T29" fmla="*/ 6 h 25"/>
                <a:gd name="T30" fmla="*/ 7 w 27"/>
                <a:gd name="T31" fmla="*/ 7 h 25"/>
                <a:gd name="T32" fmla="*/ 11 w 27"/>
                <a:gd name="T33" fmla="*/ 6 h 25"/>
                <a:gd name="T34" fmla="*/ 13 w 27"/>
                <a:gd name="T35" fmla="*/ 13 h 25"/>
                <a:gd name="T36" fmla="*/ 13 w 27"/>
                <a:gd name="T37" fmla="*/ 12 h 25"/>
                <a:gd name="T38" fmla="*/ 15 w 27"/>
                <a:gd name="T39" fmla="*/ 4 h 25"/>
                <a:gd name="T40" fmla="*/ 17 w 27"/>
                <a:gd name="T41" fmla="*/ 5 h 25"/>
                <a:gd name="T42" fmla="*/ 14 w 27"/>
                <a:gd name="T43" fmla="*/ 13 h 25"/>
                <a:gd name="T44" fmla="*/ 19 w 27"/>
                <a:gd name="T45" fmla="*/ 9 h 25"/>
                <a:gd name="T46" fmla="*/ 21 w 27"/>
                <a:gd name="T47" fmla="*/ 12 h 25"/>
                <a:gd name="T48" fmla="*/ 23 w 27"/>
                <a:gd name="T49" fmla="*/ 12 h 25"/>
                <a:gd name="T50" fmla="*/ 23 w 27"/>
                <a:gd name="T51" fmla="*/ 8 h 25"/>
                <a:gd name="T52" fmla="*/ 21 w 27"/>
                <a:gd name="T53" fmla="*/ 7 h 25"/>
                <a:gd name="T54" fmla="*/ 11 w 27"/>
                <a:gd name="T55" fmla="*/ 4 h 25"/>
                <a:gd name="T56" fmla="*/ 8 w 27"/>
                <a:gd name="T57" fmla="*/ 3 h 25"/>
                <a:gd name="T58" fmla="*/ 4 w 27"/>
                <a:gd name="T59" fmla="*/ 12 h 25"/>
                <a:gd name="T60" fmla="*/ 4 w 27"/>
                <a:gd name="T61" fmla="*/ 21 h 25"/>
                <a:gd name="T62" fmla="*/ 10 w 27"/>
                <a:gd name="T63" fmla="*/ 19 h 25"/>
                <a:gd name="T64" fmla="*/ 21 w 27"/>
                <a:gd name="T65" fmla="*/ 21 h 25"/>
                <a:gd name="T66" fmla="*/ 26 w 27"/>
                <a:gd name="T6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22" y="13"/>
                  </a:moveTo>
                  <a:cubicBezTo>
                    <a:pt x="22" y="13"/>
                    <a:pt x="22" y="12"/>
                    <a:pt x="22" y="12"/>
                  </a:cubicBezTo>
                  <a:cubicBezTo>
                    <a:pt x="14" y="13"/>
                    <a:pt x="14" y="13"/>
                    <a:pt x="14" y="13"/>
                  </a:cubicBezTo>
                  <a:cubicBezTo>
                    <a:pt x="19" y="17"/>
                    <a:pt x="19" y="17"/>
                    <a:pt x="19" y="17"/>
                  </a:cubicBezTo>
                  <a:cubicBezTo>
                    <a:pt x="19" y="17"/>
                    <a:pt x="19" y="17"/>
                    <a:pt x="19" y="17"/>
                  </a:cubicBezTo>
                  <a:cubicBezTo>
                    <a:pt x="13" y="13"/>
                    <a:pt x="13" y="13"/>
                    <a:pt x="13" y="13"/>
                  </a:cubicBezTo>
                  <a:cubicBezTo>
                    <a:pt x="17" y="20"/>
                    <a:pt x="17" y="20"/>
                    <a:pt x="17" y="20"/>
                  </a:cubicBezTo>
                  <a:cubicBezTo>
                    <a:pt x="17" y="20"/>
                    <a:pt x="17" y="20"/>
                    <a:pt x="18" y="21"/>
                  </a:cubicBezTo>
                  <a:cubicBezTo>
                    <a:pt x="18" y="21"/>
                    <a:pt x="18" y="21"/>
                    <a:pt x="18" y="22"/>
                  </a:cubicBezTo>
                  <a:cubicBezTo>
                    <a:pt x="17" y="22"/>
                    <a:pt x="17" y="22"/>
                    <a:pt x="16" y="22"/>
                  </a:cubicBezTo>
                  <a:cubicBezTo>
                    <a:pt x="16" y="21"/>
                    <a:pt x="16" y="21"/>
                    <a:pt x="16" y="21"/>
                  </a:cubicBezTo>
                  <a:cubicBezTo>
                    <a:pt x="16" y="21"/>
                    <a:pt x="16" y="21"/>
                    <a:pt x="17" y="21"/>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6"/>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7"/>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1"/>
                    <a:pt x="22" y="11"/>
                    <a:pt x="22" y="11"/>
                  </a:cubicBezTo>
                  <a:cubicBezTo>
                    <a:pt x="23" y="11"/>
                    <a:pt x="23" y="11"/>
                    <a:pt x="23" y="12"/>
                  </a:cubicBezTo>
                  <a:cubicBezTo>
                    <a:pt x="23" y="12"/>
                    <a:pt x="23" y="13"/>
                    <a:pt x="22" y="13"/>
                  </a:cubicBezTo>
                  <a:close/>
                  <a:moveTo>
                    <a:pt x="23" y="8"/>
                  </a:move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5" y="2"/>
                    <a:pt x="3" y="3"/>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1"/>
                  </a:cubicBezTo>
                  <a:cubicBezTo>
                    <a:pt x="21" y="20"/>
                    <a:pt x="21" y="18"/>
                    <a:pt x="20" y="17"/>
                  </a:cubicBezTo>
                  <a:cubicBezTo>
                    <a:pt x="23" y="18"/>
                    <a:pt x="25" y="16"/>
                    <a:pt x="26" y="14"/>
                  </a:cubicBezTo>
                  <a:cubicBezTo>
                    <a:pt x="27" y="11"/>
                    <a:pt x="25"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44">
              <a:extLst>
                <a:ext uri="{FF2B5EF4-FFF2-40B4-BE49-F238E27FC236}">
                  <a16:creationId xmlns:a16="http://schemas.microsoft.com/office/drawing/2014/main" id="{110398EE-779C-4704-B9AB-FAB1B8551179}"/>
                </a:ext>
              </a:extLst>
            </p:cNvPr>
            <p:cNvSpPr>
              <a:spLocks noEditPoints="1"/>
            </p:cNvSpPr>
            <p:nvPr/>
          </p:nvSpPr>
          <p:spPr bwMode="auto">
            <a:xfrm>
              <a:off x="5198289" y="574048"/>
              <a:ext cx="80295" cy="67448"/>
            </a:xfrm>
            <a:custGeom>
              <a:avLst/>
              <a:gdLst>
                <a:gd name="T0" fmla="*/ 22 w 27"/>
                <a:gd name="T1" fmla="*/ 12 h 26"/>
                <a:gd name="T2" fmla="*/ 19 w 27"/>
                <a:gd name="T3" fmla="*/ 17 h 26"/>
                <a:gd name="T4" fmla="*/ 14 w 27"/>
                <a:gd name="T5" fmla="*/ 13 h 26"/>
                <a:gd name="T6" fmla="*/ 17 w 27"/>
                <a:gd name="T7" fmla="*/ 21 h 26"/>
                <a:gd name="T8" fmla="*/ 18 w 27"/>
                <a:gd name="T9" fmla="*/ 22 h 26"/>
                <a:gd name="T10" fmla="*/ 17 w 27"/>
                <a:gd name="T11" fmla="*/ 21 h 26"/>
                <a:gd name="T12" fmla="*/ 13 w 27"/>
                <a:gd name="T13" fmla="*/ 13 h 26"/>
                <a:gd name="T14" fmla="*/ 11 w 27"/>
                <a:gd name="T15" fmla="*/ 19 h 26"/>
                <a:gd name="T16" fmla="*/ 6 w 27"/>
                <a:gd name="T17" fmla="*/ 17 h 26"/>
                <a:gd name="T18" fmla="*/ 6 w 27"/>
                <a:gd name="T19" fmla="*/ 18 h 26"/>
                <a:gd name="T20" fmla="*/ 5 w 27"/>
                <a:gd name="T21" fmla="*/ 17 h 26"/>
                <a:gd name="T22" fmla="*/ 13 w 27"/>
                <a:gd name="T23" fmla="*/ 13 h 26"/>
                <a:gd name="T24" fmla="*/ 6 w 27"/>
                <a:gd name="T25" fmla="*/ 14 h 26"/>
                <a:gd name="T26" fmla="*/ 13 w 27"/>
                <a:gd name="T27" fmla="*/ 13 h 26"/>
                <a:gd name="T28" fmla="*/ 6 w 27"/>
                <a:gd name="T29" fmla="*/ 7 h 26"/>
                <a:gd name="T30" fmla="*/ 7 w 27"/>
                <a:gd name="T31" fmla="*/ 6 h 26"/>
                <a:gd name="T32" fmla="*/ 13 w 27"/>
                <a:gd name="T33" fmla="*/ 13 h 26"/>
                <a:gd name="T34" fmla="*/ 12 w 27"/>
                <a:gd name="T35" fmla="*/ 6 h 26"/>
                <a:gd name="T36" fmla="*/ 13 w 27"/>
                <a:gd name="T37" fmla="*/ 12 h 26"/>
                <a:gd name="T38" fmla="*/ 16 w 27"/>
                <a:gd name="T39" fmla="*/ 5 h 26"/>
                <a:gd name="T40" fmla="*/ 16 w 27"/>
                <a:gd name="T41" fmla="*/ 4 h 26"/>
                <a:gd name="T42" fmla="*/ 16 w 27"/>
                <a:gd name="T43" fmla="*/ 5 h 26"/>
                <a:gd name="T44" fmla="*/ 19 w 27"/>
                <a:gd name="T45" fmla="*/ 9 h 26"/>
                <a:gd name="T46" fmla="*/ 14 w 27"/>
                <a:gd name="T47" fmla="*/ 13 h 26"/>
                <a:gd name="T48" fmla="*/ 22 w 27"/>
                <a:gd name="T49" fmla="*/ 11 h 26"/>
                <a:gd name="T50" fmla="*/ 23 w 27"/>
                <a:gd name="T51" fmla="*/ 13 h 26"/>
                <a:gd name="T52" fmla="*/ 21 w 27"/>
                <a:gd name="T53" fmla="*/ 8 h 26"/>
                <a:gd name="T54" fmla="*/ 17 w 27"/>
                <a:gd name="T55" fmla="*/ 1 h 26"/>
                <a:gd name="T56" fmla="*/ 11 w 27"/>
                <a:gd name="T57" fmla="*/ 5 h 26"/>
                <a:gd name="T58" fmla="*/ 2 w 27"/>
                <a:gd name="T59" fmla="*/ 6 h 26"/>
                <a:gd name="T60" fmla="*/ 1 w 27"/>
                <a:gd name="T61" fmla="*/ 15 h 26"/>
                <a:gd name="T62" fmla="*/ 11 w 27"/>
                <a:gd name="T63" fmla="*/ 20 h 26"/>
                <a:gd name="T64" fmla="*/ 21 w 27"/>
                <a:gd name="T65" fmla="*/ 22 h 26"/>
                <a:gd name="T66" fmla="*/ 26 w 27"/>
                <a:gd name="T6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3" y="13"/>
                  </a:moveTo>
                  <a:cubicBezTo>
                    <a:pt x="22" y="13"/>
                    <a:pt x="22" y="13"/>
                    <a:pt x="22" y="12"/>
                  </a:cubicBezTo>
                  <a:cubicBezTo>
                    <a:pt x="14" y="13"/>
                    <a:pt x="14" y="13"/>
                    <a:pt x="14" y="13"/>
                  </a:cubicBezTo>
                  <a:cubicBezTo>
                    <a:pt x="19" y="17"/>
                    <a:pt x="19" y="17"/>
                    <a:pt x="19" y="17"/>
                  </a:cubicBezTo>
                  <a:cubicBezTo>
                    <a:pt x="19" y="18"/>
                    <a:pt x="19" y="18"/>
                    <a:pt x="19" y="18"/>
                  </a:cubicBezTo>
                  <a:cubicBezTo>
                    <a:pt x="14" y="13"/>
                    <a:pt x="14" y="13"/>
                    <a:pt x="14" y="13"/>
                  </a:cubicBezTo>
                  <a:cubicBezTo>
                    <a:pt x="14" y="13"/>
                    <a:pt x="14" y="13"/>
                    <a:pt x="14" y="13"/>
                  </a:cubicBezTo>
                  <a:cubicBezTo>
                    <a:pt x="17" y="21"/>
                    <a:pt x="17" y="21"/>
                    <a:pt x="17" y="21"/>
                  </a:cubicBezTo>
                  <a:cubicBezTo>
                    <a:pt x="17" y="21"/>
                    <a:pt x="18" y="21"/>
                    <a:pt x="18" y="21"/>
                  </a:cubicBezTo>
                  <a:cubicBezTo>
                    <a:pt x="18" y="21"/>
                    <a:pt x="18" y="22"/>
                    <a:pt x="18" y="22"/>
                  </a:cubicBezTo>
                  <a:cubicBezTo>
                    <a:pt x="18" y="22"/>
                    <a:pt x="17" y="22"/>
                    <a:pt x="17" y="22"/>
                  </a:cubicBezTo>
                  <a:cubicBezTo>
                    <a:pt x="16" y="22"/>
                    <a:pt x="16" y="21"/>
                    <a:pt x="17" y="21"/>
                  </a:cubicBezTo>
                  <a:cubicBezTo>
                    <a:pt x="17" y="21"/>
                    <a:pt x="17" y="21"/>
                    <a:pt x="17" y="21"/>
                  </a:cubicBezTo>
                  <a:cubicBezTo>
                    <a:pt x="13" y="13"/>
                    <a:pt x="13" y="13"/>
                    <a:pt x="13" y="13"/>
                  </a:cubicBezTo>
                  <a:cubicBezTo>
                    <a:pt x="12" y="19"/>
                    <a:pt x="12" y="19"/>
                    <a:pt x="12" y="19"/>
                  </a:cubicBezTo>
                  <a:cubicBezTo>
                    <a:pt x="11" y="19"/>
                    <a:pt x="11" y="19"/>
                    <a:pt x="11" y="19"/>
                  </a:cubicBezTo>
                  <a:cubicBezTo>
                    <a:pt x="13" y="13"/>
                    <a:pt x="13" y="13"/>
                    <a:pt x="13" y="13"/>
                  </a:cubicBezTo>
                  <a:cubicBezTo>
                    <a:pt x="6" y="17"/>
                    <a:pt x="6" y="17"/>
                    <a:pt x="6" y="17"/>
                  </a:cubicBezTo>
                  <a:cubicBezTo>
                    <a:pt x="6" y="17"/>
                    <a:pt x="6" y="17"/>
                    <a:pt x="6" y="17"/>
                  </a:cubicBezTo>
                  <a:cubicBezTo>
                    <a:pt x="6" y="18"/>
                    <a:pt x="6" y="18"/>
                    <a:pt x="6" y="18"/>
                  </a:cubicBezTo>
                  <a:cubicBezTo>
                    <a:pt x="5" y="18"/>
                    <a:pt x="5" y="18"/>
                    <a:pt x="5" y="18"/>
                  </a:cubicBezTo>
                  <a:cubicBezTo>
                    <a:pt x="5" y="17"/>
                    <a:pt x="5" y="17"/>
                    <a:pt x="5" y="17"/>
                  </a:cubicBezTo>
                  <a:cubicBezTo>
                    <a:pt x="6"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3" y="13"/>
                    <a:pt x="13" y="13"/>
                    <a:pt x="13" y="13"/>
                  </a:cubicBezTo>
                  <a:cubicBezTo>
                    <a:pt x="7" y="8"/>
                    <a:pt x="7" y="8"/>
                    <a:pt x="7" y="8"/>
                  </a:cubicBezTo>
                  <a:cubicBezTo>
                    <a:pt x="7" y="8"/>
                    <a:pt x="6" y="8"/>
                    <a:pt x="6" y="7"/>
                  </a:cubicBezTo>
                  <a:cubicBezTo>
                    <a:pt x="6" y="7"/>
                    <a:pt x="6" y="7"/>
                    <a:pt x="6" y="6"/>
                  </a:cubicBezTo>
                  <a:cubicBezTo>
                    <a:pt x="6" y="6"/>
                    <a:pt x="7" y="6"/>
                    <a:pt x="7" y="6"/>
                  </a:cubicBezTo>
                  <a:cubicBezTo>
                    <a:pt x="7" y="7"/>
                    <a:pt x="7" y="7"/>
                    <a:pt x="7" y="7"/>
                  </a:cubicBezTo>
                  <a:cubicBezTo>
                    <a:pt x="13" y="13"/>
                    <a:pt x="13" y="13"/>
                    <a:pt x="13" y="13"/>
                  </a:cubicBezTo>
                  <a:cubicBezTo>
                    <a:pt x="12" y="7"/>
                    <a:pt x="12" y="7"/>
                    <a:pt x="12" y="7"/>
                  </a:cubicBezTo>
                  <a:cubicBezTo>
                    <a:pt x="12" y="6"/>
                    <a:pt x="12" y="6"/>
                    <a:pt x="12" y="6"/>
                  </a:cubicBezTo>
                  <a:cubicBezTo>
                    <a:pt x="13" y="13"/>
                    <a:pt x="13" y="13"/>
                    <a:pt x="13" y="13"/>
                  </a:cubicBezTo>
                  <a:cubicBezTo>
                    <a:pt x="13" y="12"/>
                    <a:pt x="13" y="12"/>
                    <a:pt x="13" y="12"/>
                  </a:cubicBezTo>
                  <a:cubicBezTo>
                    <a:pt x="14" y="12"/>
                    <a:pt x="14" y="12"/>
                    <a:pt x="14" y="12"/>
                  </a:cubicBezTo>
                  <a:cubicBezTo>
                    <a:pt x="16" y="5"/>
                    <a:pt x="16" y="5"/>
                    <a:pt x="16" y="5"/>
                  </a:cubicBezTo>
                  <a:cubicBezTo>
                    <a:pt x="16" y="5"/>
                    <a:pt x="15" y="5"/>
                    <a:pt x="15" y="4"/>
                  </a:cubicBezTo>
                  <a:cubicBezTo>
                    <a:pt x="16" y="4"/>
                    <a:pt x="16" y="4"/>
                    <a:pt x="16" y="4"/>
                  </a:cubicBezTo>
                  <a:cubicBezTo>
                    <a:pt x="17" y="4"/>
                    <a:pt x="17" y="4"/>
                    <a:pt x="17" y="5"/>
                  </a:cubicBezTo>
                  <a:cubicBezTo>
                    <a:pt x="17" y="5"/>
                    <a:pt x="17" y="5"/>
                    <a:pt x="16" y="5"/>
                  </a:cubicBezTo>
                  <a:cubicBezTo>
                    <a:pt x="14" y="13"/>
                    <a:pt x="14" y="13"/>
                    <a:pt x="14" y="13"/>
                  </a:cubicBezTo>
                  <a:cubicBezTo>
                    <a:pt x="19" y="9"/>
                    <a:pt x="19" y="9"/>
                    <a:pt x="19" y="9"/>
                  </a:cubicBezTo>
                  <a:cubicBezTo>
                    <a:pt x="19" y="9"/>
                    <a:pt x="19" y="9"/>
                    <a:pt x="19" y="9"/>
                  </a:cubicBezTo>
                  <a:cubicBezTo>
                    <a:pt x="14" y="13"/>
                    <a:pt x="14" y="13"/>
                    <a:pt x="14" y="13"/>
                  </a:cubicBezTo>
                  <a:cubicBezTo>
                    <a:pt x="22" y="12"/>
                    <a:pt x="22" y="12"/>
                    <a:pt x="22" y="12"/>
                  </a:cubicBezTo>
                  <a:cubicBezTo>
                    <a:pt x="22" y="12"/>
                    <a:pt x="22" y="11"/>
                    <a:pt x="22" y="11"/>
                  </a:cubicBezTo>
                  <a:cubicBezTo>
                    <a:pt x="23" y="11"/>
                    <a:pt x="23" y="12"/>
                    <a:pt x="23" y="12"/>
                  </a:cubicBezTo>
                  <a:cubicBezTo>
                    <a:pt x="23" y="12"/>
                    <a:pt x="23" y="13"/>
                    <a:pt x="23" y="13"/>
                  </a:cubicBezTo>
                  <a:close/>
                  <a:moveTo>
                    <a:pt x="23" y="8"/>
                  </a:moveTo>
                  <a:cubicBezTo>
                    <a:pt x="22" y="8"/>
                    <a:pt x="22" y="8"/>
                    <a:pt x="21" y="8"/>
                  </a:cubicBezTo>
                  <a:cubicBezTo>
                    <a:pt x="21" y="7"/>
                    <a:pt x="21" y="7"/>
                    <a:pt x="21" y="7"/>
                  </a:cubicBezTo>
                  <a:cubicBezTo>
                    <a:pt x="22" y="5"/>
                    <a:pt x="20" y="2"/>
                    <a:pt x="17" y="1"/>
                  </a:cubicBezTo>
                  <a:cubicBezTo>
                    <a:pt x="15" y="0"/>
                    <a:pt x="12" y="1"/>
                    <a:pt x="11" y="4"/>
                  </a:cubicBezTo>
                  <a:cubicBezTo>
                    <a:pt x="11" y="4"/>
                    <a:pt x="11" y="4"/>
                    <a:pt x="11" y="5"/>
                  </a:cubicBezTo>
                  <a:cubicBezTo>
                    <a:pt x="10" y="4"/>
                    <a:pt x="9" y="3"/>
                    <a:pt x="9" y="3"/>
                  </a:cubicBezTo>
                  <a:cubicBezTo>
                    <a:pt x="6" y="2"/>
                    <a:pt x="3" y="4"/>
                    <a:pt x="2" y="6"/>
                  </a:cubicBezTo>
                  <a:cubicBezTo>
                    <a:pt x="1" y="8"/>
                    <a:pt x="2" y="11"/>
                    <a:pt x="4" y="12"/>
                  </a:cubicBezTo>
                  <a:cubicBezTo>
                    <a:pt x="3" y="13"/>
                    <a:pt x="1" y="14"/>
                    <a:pt x="1" y="15"/>
                  </a:cubicBezTo>
                  <a:cubicBezTo>
                    <a:pt x="0" y="18"/>
                    <a:pt x="2" y="21"/>
                    <a:pt x="5" y="22"/>
                  </a:cubicBezTo>
                  <a:cubicBezTo>
                    <a:pt x="7" y="22"/>
                    <a:pt x="9" y="21"/>
                    <a:pt x="11" y="20"/>
                  </a:cubicBezTo>
                  <a:cubicBezTo>
                    <a:pt x="11" y="22"/>
                    <a:pt x="12" y="24"/>
                    <a:pt x="14" y="25"/>
                  </a:cubicBezTo>
                  <a:cubicBezTo>
                    <a:pt x="17" y="26"/>
                    <a:pt x="20" y="24"/>
                    <a:pt x="21" y="22"/>
                  </a:cubicBezTo>
                  <a:cubicBezTo>
                    <a:pt x="21" y="20"/>
                    <a:pt x="21" y="19"/>
                    <a:pt x="20" y="17"/>
                  </a:cubicBezTo>
                  <a:cubicBezTo>
                    <a:pt x="23" y="18"/>
                    <a:pt x="26" y="17"/>
                    <a:pt x="26" y="14"/>
                  </a:cubicBezTo>
                  <a:cubicBezTo>
                    <a:pt x="27" y="12"/>
                    <a:pt x="26"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45">
              <a:extLst>
                <a:ext uri="{FF2B5EF4-FFF2-40B4-BE49-F238E27FC236}">
                  <a16:creationId xmlns:a16="http://schemas.microsoft.com/office/drawing/2014/main" id="{2CE27A3B-582C-44FF-9F0E-A21ED33BD140}"/>
                </a:ext>
              </a:extLst>
            </p:cNvPr>
            <p:cNvSpPr>
              <a:spLocks noEditPoints="1"/>
            </p:cNvSpPr>
            <p:nvPr/>
          </p:nvSpPr>
          <p:spPr bwMode="auto">
            <a:xfrm>
              <a:off x="3483220" y="1152161"/>
              <a:ext cx="77082" cy="67448"/>
            </a:xfrm>
            <a:custGeom>
              <a:avLst/>
              <a:gdLst>
                <a:gd name="T0" fmla="*/ 11 w 27"/>
                <a:gd name="T1" fmla="*/ 18 h 25"/>
                <a:gd name="T2" fmla="*/ 6 w 27"/>
                <a:gd name="T3" fmla="*/ 17 h 25"/>
                <a:gd name="T4" fmla="*/ 5 w 27"/>
                <a:gd name="T5" fmla="*/ 18 h 25"/>
                <a:gd name="T6" fmla="*/ 5 w 27"/>
                <a:gd name="T7" fmla="*/ 17 h 25"/>
                <a:gd name="T8" fmla="*/ 13 w 27"/>
                <a:gd name="T9" fmla="*/ 13 h 25"/>
                <a:gd name="T10" fmla="*/ 6 w 27"/>
                <a:gd name="T11" fmla="*/ 14 h 25"/>
                <a:gd name="T12" fmla="*/ 12 w 27"/>
                <a:gd name="T13" fmla="*/ 13 h 25"/>
                <a:gd name="T14" fmla="*/ 6 w 27"/>
                <a:gd name="T15" fmla="*/ 7 h 25"/>
                <a:gd name="T16" fmla="*/ 7 w 27"/>
                <a:gd name="T17" fmla="*/ 6 h 25"/>
                <a:gd name="T18" fmla="*/ 13 w 27"/>
                <a:gd name="T19" fmla="*/ 13 h 25"/>
                <a:gd name="T20" fmla="*/ 12 w 27"/>
                <a:gd name="T21" fmla="*/ 6 h 25"/>
                <a:gd name="T22" fmla="*/ 13 w 27"/>
                <a:gd name="T23" fmla="*/ 12 h 25"/>
                <a:gd name="T24" fmla="*/ 16 w 27"/>
                <a:gd name="T25" fmla="*/ 5 h 25"/>
                <a:gd name="T26" fmla="*/ 16 w 27"/>
                <a:gd name="T27" fmla="*/ 4 h 25"/>
                <a:gd name="T28" fmla="*/ 16 w 27"/>
                <a:gd name="T29" fmla="*/ 5 h 25"/>
                <a:gd name="T30" fmla="*/ 19 w 27"/>
                <a:gd name="T31" fmla="*/ 9 h 25"/>
                <a:gd name="T32" fmla="*/ 14 w 27"/>
                <a:gd name="T33" fmla="*/ 13 h 25"/>
                <a:gd name="T34" fmla="*/ 22 w 27"/>
                <a:gd name="T35" fmla="*/ 11 h 25"/>
                <a:gd name="T36" fmla="*/ 22 w 27"/>
                <a:gd name="T37" fmla="*/ 13 h 25"/>
                <a:gd name="T38" fmla="*/ 14 w 27"/>
                <a:gd name="T39" fmla="*/ 13 h 25"/>
                <a:gd name="T40" fmla="*/ 19 w 27"/>
                <a:gd name="T41" fmla="*/ 17 h 25"/>
                <a:gd name="T42" fmla="*/ 17 w 27"/>
                <a:gd name="T43" fmla="*/ 20 h 25"/>
                <a:gd name="T44" fmla="*/ 18 w 27"/>
                <a:gd name="T45" fmla="*/ 22 h 25"/>
                <a:gd name="T46" fmla="*/ 16 w 27"/>
                <a:gd name="T47" fmla="*/ 21 h 25"/>
                <a:gd name="T48" fmla="*/ 13 w 27"/>
                <a:gd name="T49" fmla="*/ 13 h 25"/>
                <a:gd name="T50" fmla="*/ 21 w 27"/>
                <a:gd name="T51" fmla="*/ 22 h 25"/>
                <a:gd name="T52" fmla="*/ 26 w 27"/>
                <a:gd name="T53" fmla="*/ 14 h 25"/>
                <a:gd name="T54" fmla="*/ 21 w 27"/>
                <a:gd name="T55" fmla="*/ 7 h 25"/>
                <a:gd name="T56" fmla="*/ 17 w 27"/>
                <a:gd name="T57" fmla="*/ 1 h 25"/>
                <a:gd name="T58" fmla="*/ 10 w 27"/>
                <a:gd name="T59" fmla="*/ 4 h 25"/>
                <a:gd name="T60" fmla="*/ 2 w 27"/>
                <a:gd name="T61" fmla="*/ 6 h 25"/>
                <a:gd name="T62" fmla="*/ 1 w 27"/>
                <a:gd name="T63" fmla="*/ 15 h 25"/>
                <a:gd name="T64" fmla="*/ 10 w 27"/>
                <a:gd name="T65" fmla="*/ 19 h 25"/>
                <a:gd name="T66" fmla="*/ 14 w 27"/>
                <a:gd name="T6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11" y="19"/>
                  </a:move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8"/>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2"/>
                    <a:pt x="22" y="11"/>
                    <a:pt x="22" y="11"/>
                  </a:cubicBezTo>
                  <a:cubicBezTo>
                    <a:pt x="23" y="11"/>
                    <a:pt x="23" y="11"/>
                    <a:pt x="23" y="12"/>
                  </a:cubicBezTo>
                  <a:cubicBezTo>
                    <a:pt x="23" y="12"/>
                    <a:pt x="23" y="13"/>
                    <a:pt x="22" y="13"/>
                  </a:cubicBezTo>
                  <a:cubicBezTo>
                    <a:pt x="22" y="13"/>
                    <a:pt x="22" y="13"/>
                    <a:pt x="22" y="12"/>
                  </a:cubicBezTo>
                  <a:cubicBezTo>
                    <a:pt x="14" y="13"/>
                    <a:pt x="14" y="13"/>
                    <a:pt x="14" y="13"/>
                  </a:cubicBezTo>
                  <a:cubicBezTo>
                    <a:pt x="19" y="17"/>
                    <a:pt x="19" y="17"/>
                    <a:pt x="19" y="17"/>
                  </a:cubicBezTo>
                  <a:cubicBezTo>
                    <a:pt x="19" y="17"/>
                    <a:pt x="19" y="17"/>
                    <a:pt x="19" y="17"/>
                  </a:cubicBezTo>
                  <a:cubicBezTo>
                    <a:pt x="14" y="13"/>
                    <a:pt x="14" y="13"/>
                    <a:pt x="14" y="13"/>
                  </a:cubicBezTo>
                  <a:cubicBezTo>
                    <a:pt x="17" y="20"/>
                    <a:pt x="17" y="20"/>
                    <a:pt x="17" y="20"/>
                  </a:cubicBezTo>
                  <a:cubicBezTo>
                    <a:pt x="17" y="20"/>
                    <a:pt x="17" y="20"/>
                    <a:pt x="18" y="21"/>
                  </a:cubicBezTo>
                  <a:cubicBezTo>
                    <a:pt x="18" y="21"/>
                    <a:pt x="18" y="21"/>
                    <a:pt x="18" y="22"/>
                  </a:cubicBezTo>
                  <a:cubicBezTo>
                    <a:pt x="17" y="22"/>
                    <a:pt x="17" y="22"/>
                    <a:pt x="17" y="22"/>
                  </a:cubicBezTo>
                  <a:cubicBezTo>
                    <a:pt x="16" y="21"/>
                    <a:pt x="16" y="21"/>
                    <a:pt x="16" y="21"/>
                  </a:cubicBezTo>
                  <a:cubicBezTo>
                    <a:pt x="16" y="21"/>
                    <a:pt x="17" y="21"/>
                    <a:pt x="17" y="21"/>
                  </a:cubicBezTo>
                  <a:cubicBezTo>
                    <a:pt x="13" y="13"/>
                    <a:pt x="13" y="13"/>
                    <a:pt x="13" y="13"/>
                  </a:cubicBezTo>
                  <a:lnTo>
                    <a:pt x="11" y="19"/>
                  </a:lnTo>
                  <a:close/>
                  <a:moveTo>
                    <a:pt x="21" y="22"/>
                  </a:moveTo>
                  <a:cubicBezTo>
                    <a:pt x="21" y="20"/>
                    <a:pt x="21" y="19"/>
                    <a:pt x="20" y="17"/>
                  </a:cubicBezTo>
                  <a:cubicBezTo>
                    <a:pt x="23" y="18"/>
                    <a:pt x="25" y="17"/>
                    <a:pt x="26" y="14"/>
                  </a:cubicBezTo>
                  <a:cubicBezTo>
                    <a:pt x="27" y="11"/>
                    <a:pt x="25" y="9"/>
                    <a:pt x="23" y="8"/>
                  </a:cubicBez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6" y="2"/>
                    <a:pt x="3" y="4"/>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46">
              <a:extLst>
                <a:ext uri="{FF2B5EF4-FFF2-40B4-BE49-F238E27FC236}">
                  <a16:creationId xmlns:a16="http://schemas.microsoft.com/office/drawing/2014/main" id="{03A063F8-0083-40C4-8CB2-964E9BFAC7EF}"/>
                </a:ext>
              </a:extLst>
            </p:cNvPr>
            <p:cNvSpPr>
              <a:spLocks noEditPoints="1"/>
            </p:cNvSpPr>
            <p:nvPr/>
          </p:nvSpPr>
          <p:spPr bwMode="auto">
            <a:xfrm>
              <a:off x="2943648" y="464848"/>
              <a:ext cx="80295" cy="64235"/>
            </a:xfrm>
            <a:custGeom>
              <a:avLst/>
              <a:gdLst>
                <a:gd name="T0" fmla="*/ 5 w 27"/>
                <a:gd name="T1" fmla="*/ 17 h 25"/>
                <a:gd name="T2" fmla="*/ 12 w 27"/>
                <a:gd name="T3" fmla="*/ 13 h 25"/>
                <a:gd name="T4" fmla="*/ 6 w 27"/>
                <a:gd name="T5" fmla="*/ 14 h 25"/>
                <a:gd name="T6" fmla="*/ 6 w 27"/>
                <a:gd name="T7" fmla="*/ 7 h 25"/>
                <a:gd name="T8" fmla="*/ 5 w 27"/>
                <a:gd name="T9" fmla="*/ 6 h 25"/>
                <a:gd name="T10" fmla="*/ 7 w 27"/>
                <a:gd name="T11" fmla="*/ 7 h 25"/>
                <a:gd name="T12" fmla="*/ 11 w 27"/>
                <a:gd name="T13" fmla="*/ 6 h 25"/>
                <a:gd name="T14" fmla="*/ 13 w 27"/>
                <a:gd name="T15" fmla="*/ 12 h 25"/>
                <a:gd name="T16" fmla="*/ 13 w 27"/>
                <a:gd name="T17" fmla="*/ 12 h 25"/>
                <a:gd name="T18" fmla="*/ 15 w 27"/>
                <a:gd name="T19" fmla="*/ 4 h 25"/>
                <a:gd name="T20" fmla="*/ 16 w 27"/>
                <a:gd name="T21" fmla="*/ 4 h 25"/>
                <a:gd name="T22" fmla="*/ 13 w 27"/>
                <a:gd name="T23" fmla="*/ 12 h 25"/>
                <a:gd name="T24" fmla="*/ 18 w 27"/>
                <a:gd name="T25" fmla="*/ 9 h 25"/>
                <a:gd name="T26" fmla="*/ 21 w 27"/>
                <a:gd name="T27" fmla="*/ 12 h 25"/>
                <a:gd name="T28" fmla="*/ 23 w 27"/>
                <a:gd name="T29" fmla="*/ 12 h 25"/>
                <a:gd name="T30" fmla="*/ 21 w 27"/>
                <a:gd name="T31" fmla="*/ 12 h 25"/>
                <a:gd name="T32" fmla="*/ 19 w 27"/>
                <a:gd name="T33" fmla="*/ 17 h 25"/>
                <a:gd name="T34" fmla="*/ 13 w 27"/>
                <a:gd name="T35" fmla="*/ 13 h 25"/>
                <a:gd name="T36" fmla="*/ 17 w 27"/>
                <a:gd name="T37" fmla="*/ 20 h 25"/>
                <a:gd name="T38" fmla="*/ 17 w 27"/>
                <a:gd name="T39" fmla="*/ 22 h 25"/>
                <a:gd name="T40" fmla="*/ 16 w 27"/>
                <a:gd name="T41" fmla="*/ 20 h 25"/>
                <a:gd name="T42" fmla="*/ 13 w 27"/>
                <a:gd name="T43" fmla="*/ 13 h 25"/>
                <a:gd name="T44" fmla="*/ 11 w 27"/>
                <a:gd name="T45" fmla="*/ 18 h 25"/>
                <a:gd name="T46" fmla="*/ 6 w 27"/>
                <a:gd name="T47" fmla="*/ 17 h 25"/>
                <a:gd name="T48" fmla="*/ 5 w 27"/>
                <a:gd name="T49" fmla="*/ 18 h 25"/>
                <a:gd name="T50" fmla="*/ 5 w 27"/>
                <a:gd name="T51" fmla="*/ 16 h 25"/>
                <a:gd name="T52" fmla="*/ 10 w 27"/>
                <a:gd name="T53" fmla="*/ 19 h 25"/>
                <a:gd name="T54" fmla="*/ 20 w 27"/>
                <a:gd name="T55" fmla="*/ 21 h 25"/>
                <a:gd name="T56" fmla="*/ 26 w 27"/>
                <a:gd name="T57" fmla="*/ 14 h 25"/>
                <a:gd name="T58" fmla="*/ 20 w 27"/>
                <a:gd name="T59" fmla="*/ 7 h 25"/>
                <a:gd name="T60" fmla="*/ 17 w 27"/>
                <a:gd name="T61" fmla="*/ 1 h 25"/>
                <a:gd name="T62" fmla="*/ 10 w 27"/>
                <a:gd name="T63" fmla="*/ 4 h 25"/>
                <a:gd name="T64" fmla="*/ 1 w 27"/>
                <a:gd name="T65" fmla="*/ 6 h 25"/>
                <a:gd name="T66" fmla="*/ 0 w 27"/>
                <a:gd name="T6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5" y="16"/>
                  </a:moveTo>
                  <a:cubicBezTo>
                    <a:pt x="5" y="16"/>
                    <a:pt x="5" y="16"/>
                    <a:pt x="5" y="17"/>
                  </a:cubicBezTo>
                  <a:cubicBezTo>
                    <a:pt x="12" y="13"/>
                    <a:pt x="12" y="13"/>
                    <a:pt x="12" y="13"/>
                  </a:cubicBezTo>
                  <a:cubicBezTo>
                    <a:pt x="12" y="13"/>
                    <a:pt x="12" y="13"/>
                    <a:pt x="12" y="13"/>
                  </a:cubicBezTo>
                  <a:cubicBezTo>
                    <a:pt x="6" y="14"/>
                    <a:pt x="6" y="14"/>
                    <a:pt x="6" y="14"/>
                  </a:cubicBezTo>
                  <a:cubicBezTo>
                    <a:pt x="6" y="14"/>
                    <a:pt x="6" y="14"/>
                    <a:pt x="6" y="14"/>
                  </a:cubicBezTo>
                  <a:cubicBezTo>
                    <a:pt x="12" y="12"/>
                    <a:pt x="12" y="12"/>
                    <a:pt x="12" y="12"/>
                  </a:cubicBezTo>
                  <a:cubicBezTo>
                    <a:pt x="6" y="7"/>
                    <a:pt x="6" y="7"/>
                    <a:pt x="6" y="7"/>
                  </a:cubicBezTo>
                  <a:cubicBezTo>
                    <a:pt x="6" y="7"/>
                    <a:pt x="6" y="7"/>
                    <a:pt x="5" y="7"/>
                  </a:cubicBezTo>
                  <a:cubicBezTo>
                    <a:pt x="5" y="7"/>
                    <a:pt x="5" y="6"/>
                    <a:pt x="5" y="6"/>
                  </a:cubicBezTo>
                  <a:cubicBezTo>
                    <a:pt x="6" y="6"/>
                    <a:pt x="6" y="6"/>
                    <a:pt x="6" y="6"/>
                  </a:cubicBezTo>
                  <a:cubicBezTo>
                    <a:pt x="7" y="6"/>
                    <a:pt x="7" y="7"/>
                    <a:pt x="7" y="7"/>
                  </a:cubicBezTo>
                  <a:cubicBezTo>
                    <a:pt x="13" y="12"/>
                    <a:pt x="13" y="12"/>
                    <a:pt x="13" y="12"/>
                  </a:cubicBezTo>
                  <a:cubicBezTo>
                    <a:pt x="11" y="6"/>
                    <a:pt x="11" y="6"/>
                    <a:pt x="11" y="6"/>
                  </a:cubicBezTo>
                  <a:cubicBezTo>
                    <a:pt x="11" y="6"/>
                    <a:pt x="11" y="6"/>
                    <a:pt x="11" y="6"/>
                  </a:cubicBezTo>
                  <a:cubicBezTo>
                    <a:pt x="13" y="12"/>
                    <a:pt x="13" y="12"/>
                    <a:pt x="13" y="12"/>
                  </a:cubicBezTo>
                  <a:cubicBezTo>
                    <a:pt x="13" y="12"/>
                    <a:pt x="13" y="12"/>
                    <a:pt x="13" y="12"/>
                  </a:cubicBezTo>
                  <a:cubicBezTo>
                    <a:pt x="13" y="12"/>
                    <a:pt x="13" y="12"/>
                    <a:pt x="13" y="12"/>
                  </a:cubicBezTo>
                  <a:cubicBezTo>
                    <a:pt x="15" y="5"/>
                    <a:pt x="15" y="5"/>
                    <a:pt x="15" y="5"/>
                  </a:cubicBezTo>
                  <a:cubicBezTo>
                    <a:pt x="15" y="5"/>
                    <a:pt x="15" y="4"/>
                    <a:pt x="15" y="4"/>
                  </a:cubicBezTo>
                  <a:cubicBezTo>
                    <a:pt x="15" y="3"/>
                    <a:pt x="15" y="3"/>
                    <a:pt x="16" y="3"/>
                  </a:cubicBezTo>
                  <a:cubicBezTo>
                    <a:pt x="16" y="4"/>
                    <a:pt x="17" y="4"/>
                    <a:pt x="16" y="4"/>
                  </a:cubicBezTo>
                  <a:cubicBezTo>
                    <a:pt x="16" y="5"/>
                    <a:pt x="16" y="5"/>
                    <a:pt x="16" y="5"/>
                  </a:cubicBezTo>
                  <a:cubicBezTo>
                    <a:pt x="13" y="12"/>
                    <a:pt x="13" y="12"/>
                    <a:pt x="13" y="12"/>
                  </a:cubicBezTo>
                  <a:cubicBezTo>
                    <a:pt x="18" y="8"/>
                    <a:pt x="18" y="8"/>
                    <a:pt x="18" y="8"/>
                  </a:cubicBezTo>
                  <a:cubicBezTo>
                    <a:pt x="18" y="9"/>
                    <a:pt x="18" y="9"/>
                    <a:pt x="18" y="9"/>
                  </a:cubicBezTo>
                  <a:cubicBezTo>
                    <a:pt x="14" y="12"/>
                    <a:pt x="14" y="12"/>
                    <a:pt x="14" y="12"/>
                  </a:cubicBezTo>
                  <a:cubicBezTo>
                    <a:pt x="21" y="12"/>
                    <a:pt x="21" y="12"/>
                    <a:pt x="21" y="12"/>
                  </a:cubicBezTo>
                  <a:cubicBezTo>
                    <a:pt x="21" y="11"/>
                    <a:pt x="21" y="11"/>
                    <a:pt x="22" y="11"/>
                  </a:cubicBezTo>
                  <a:cubicBezTo>
                    <a:pt x="22" y="11"/>
                    <a:pt x="23" y="11"/>
                    <a:pt x="23" y="12"/>
                  </a:cubicBezTo>
                  <a:cubicBezTo>
                    <a:pt x="23" y="12"/>
                    <a:pt x="23" y="12"/>
                    <a:pt x="22" y="12"/>
                  </a:cubicBezTo>
                  <a:cubicBezTo>
                    <a:pt x="22" y="13"/>
                    <a:pt x="21" y="12"/>
                    <a:pt x="21" y="12"/>
                  </a:cubicBezTo>
                  <a:cubicBezTo>
                    <a:pt x="13" y="13"/>
                    <a:pt x="13" y="13"/>
                    <a:pt x="13" y="13"/>
                  </a:cubicBezTo>
                  <a:cubicBezTo>
                    <a:pt x="19" y="17"/>
                    <a:pt x="19" y="17"/>
                    <a:pt x="19" y="17"/>
                  </a:cubicBezTo>
                  <a:cubicBezTo>
                    <a:pt x="18" y="17"/>
                    <a:pt x="18" y="17"/>
                    <a:pt x="18" y="17"/>
                  </a:cubicBezTo>
                  <a:cubicBezTo>
                    <a:pt x="13" y="13"/>
                    <a:pt x="13" y="13"/>
                    <a:pt x="13" y="13"/>
                  </a:cubicBezTo>
                  <a:cubicBezTo>
                    <a:pt x="13" y="13"/>
                    <a:pt x="13" y="13"/>
                    <a:pt x="13" y="13"/>
                  </a:cubicBezTo>
                  <a:cubicBezTo>
                    <a:pt x="17" y="20"/>
                    <a:pt x="17" y="20"/>
                    <a:pt x="17" y="20"/>
                  </a:cubicBezTo>
                  <a:cubicBezTo>
                    <a:pt x="17" y="20"/>
                    <a:pt x="17" y="20"/>
                    <a:pt x="17" y="20"/>
                  </a:cubicBezTo>
                  <a:cubicBezTo>
                    <a:pt x="18" y="21"/>
                    <a:pt x="18" y="21"/>
                    <a:pt x="17" y="22"/>
                  </a:cubicBezTo>
                  <a:cubicBezTo>
                    <a:pt x="17" y="22"/>
                    <a:pt x="17" y="22"/>
                    <a:pt x="16" y="22"/>
                  </a:cubicBezTo>
                  <a:cubicBezTo>
                    <a:pt x="16" y="21"/>
                    <a:pt x="16" y="21"/>
                    <a:pt x="16" y="20"/>
                  </a:cubicBezTo>
                  <a:cubicBezTo>
                    <a:pt x="16" y="20"/>
                    <a:pt x="16" y="20"/>
                    <a:pt x="16" y="20"/>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7"/>
                    <a:pt x="5" y="18"/>
                    <a:pt x="5" y="18"/>
                  </a:cubicBezTo>
                  <a:cubicBezTo>
                    <a:pt x="5" y="18"/>
                    <a:pt x="4" y="18"/>
                    <a:pt x="4" y="17"/>
                  </a:cubicBezTo>
                  <a:cubicBezTo>
                    <a:pt x="4" y="17"/>
                    <a:pt x="4" y="16"/>
                    <a:pt x="5" y="16"/>
                  </a:cubicBezTo>
                  <a:close/>
                  <a:moveTo>
                    <a:pt x="4" y="21"/>
                  </a:moveTo>
                  <a:cubicBezTo>
                    <a:pt x="6" y="22"/>
                    <a:pt x="9" y="21"/>
                    <a:pt x="10" y="19"/>
                  </a:cubicBezTo>
                  <a:cubicBezTo>
                    <a:pt x="10" y="21"/>
                    <a:pt x="11" y="24"/>
                    <a:pt x="14" y="24"/>
                  </a:cubicBezTo>
                  <a:cubicBezTo>
                    <a:pt x="17" y="25"/>
                    <a:pt x="20" y="24"/>
                    <a:pt x="20" y="21"/>
                  </a:cubicBezTo>
                  <a:cubicBezTo>
                    <a:pt x="21" y="20"/>
                    <a:pt x="21" y="18"/>
                    <a:pt x="20" y="17"/>
                  </a:cubicBezTo>
                  <a:cubicBezTo>
                    <a:pt x="22" y="18"/>
                    <a:pt x="25" y="16"/>
                    <a:pt x="26" y="14"/>
                  </a:cubicBezTo>
                  <a:cubicBezTo>
                    <a:pt x="27" y="11"/>
                    <a:pt x="25" y="8"/>
                    <a:pt x="22" y="8"/>
                  </a:cubicBezTo>
                  <a:cubicBezTo>
                    <a:pt x="22" y="7"/>
                    <a:pt x="21" y="7"/>
                    <a:pt x="20" y="7"/>
                  </a:cubicBezTo>
                  <a:cubicBezTo>
                    <a:pt x="20" y="7"/>
                    <a:pt x="20" y="7"/>
                    <a:pt x="20" y="7"/>
                  </a:cubicBezTo>
                  <a:cubicBezTo>
                    <a:pt x="21" y="4"/>
                    <a:pt x="20" y="1"/>
                    <a:pt x="17" y="1"/>
                  </a:cubicBezTo>
                  <a:cubicBezTo>
                    <a:pt x="14" y="0"/>
                    <a:pt x="11" y="1"/>
                    <a:pt x="10" y="4"/>
                  </a:cubicBezTo>
                  <a:cubicBezTo>
                    <a:pt x="10" y="4"/>
                    <a:pt x="10" y="4"/>
                    <a:pt x="10" y="4"/>
                  </a:cubicBezTo>
                  <a:cubicBezTo>
                    <a:pt x="10" y="4"/>
                    <a:pt x="9" y="3"/>
                    <a:pt x="8" y="3"/>
                  </a:cubicBezTo>
                  <a:cubicBezTo>
                    <a:pt x="5" y="2"/>
                    <a:pt x="2" y="3"/>
                    <a:pt x="1" y="6"/>
                  </a:cubicBezTo>
                  <a:cubicBezTo>
                    <a:pt x="1" y="8"/>
                    <a:pt x="2" y="10"/>
                    <a:pt x="4" y="12"/>
                  </a:cubicBezTo>
                  <a:cubicBezTo>
                    <a:pt x="2" y="12"/>
                    <a:pt x="1" y="13"/>
                    <a:pt x="0" y="15"/>
                  </a:cubicBezTo>
                  <a:cubicBezTo>
                    <a:pt x="0" y="17"/>
                    <a:pt x="1" y="20"/>
                    <a:pt x="4"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47">
              <a:extLst>
                <a:ext uri="{FF2B5EF4-FFF2-40B4-BE49-F238E27FC236}">
                  <a16:creationId xmlns:a16="http://schemas.microsoft.com/office/drawing/2014/main" id="{377C50E1-DA27-4593-ABCE-BE2D62AEF21B}"/>
                </a:ext>
              </a:extLst>
            </p:cNvPr>
            <p:cNvSpPr>
              <a:spLocks/>
            </p:cNvSpPr>
            <p:nvPr/>
          </p:nvSpPr>
          <p:spPr bwMode="auto">
            <a:xfrm>
              <a:off x="2738096" y="1823416"/>
              <a:ext cx="321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48">
              <a:extLst>
                <a:ext uri="{FF2B5EF4-FFF2-40B4-BE49-F238E27FC236}">
                  <a16:creationId xmlns:a16="http://schemas.microsoft.com/office/drawing/2014/main" id="{70113D33-5991-49FC-AB0D-2EBFF405B054}"/>
                </a:ext>
              </a:extLst>
            </p:cNvPr>
            <p:cNvSpPr>
              <a:spLocks noEditPoints="1"/>
            </p:cNvSpPr>
            <p:nvPr/>
          </p:nvSpPr>
          <p:spPr bwMode="auto">
            <a:xfrm>
              <a:off x="3113869" y="2266636"/>
              <a:ext cx="157376" cy="144529"/>
            </a:xfrm>
            <a:custGeom>
              <a:avLst/>
              <a:gdLst>
                <a:gd name="T0" fmla="*/ 43 w 54"/>
                <a:gd name="T1" fmla="*/ 35 h 54"/>
                <a:gd name="T2" fmla="*/ 28 w 54"/>
                <a:gd name="T3" fmla="*/ 26 h 54"/>
                <a:gd name="T4" fmla="*/ 38 w 54"/>
                <a:gd name="T5" fmla="*/ 36 h 54"/>
                <a:gd name="T6" fmla="*/ 28 w 54"/>
                <a:gd name="T7" fmla="*/ 27 h 54"/>
                <a:gd name="T8" fmla="*/ 27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29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27 w 54"/>
                <a:gd name="T37" fmla="*/ 24 h 54"/>
                <a:gd name="T38" fmla="*/ 35 w 54"/>
                <a:gd name="T39" fmla="*/ 9 h 54"/>
                <a:gd name="T40" fmla="*/ 39 w 54"/>
                <a:gd name="T41" fmla="*/ 9 h 54"/>
                <a:gd name="T42" fmla="*/ 37 w 54"/>
                <a:gd name="T43" fmla="*/ 11 h 54"/>
                <a:gd name="T44" fmla="*/ 39 w 54"/>
                <a:gd name="T45" fmla="*/ 22 h 54"/>
                <a:gd name="T46" fmla="*/ 28 w 54"/>
                <a:gd name="T47" fmla="*/ 25 h 54"/>
                <a:gd name="T48" fmla="*/ 43 w 54"/>
                <a:gd name="T49" fmla="*/ 33 h 54"/>
                <a:gd name="T50" fmla="*/ 45 w 54"/>
                <a:gd name="T51" fmla="*/ 35 h 54"/>
                <a:gd name="T52" fmla="*/ 42 w 54"/>
                <a:gd name="T53" fmla="*/ 23 h 54"/>
                <a:gd name="T54" fmla="*/ 33 w 54"/>
                <a:gd name="T55" fmla="*/ 2 h 54"/>
                <a:gd name="T56" fmla="*/ 14 w 54"/>
                <a:gd name="T57" fmla="*/ 2 h 54"/>
                <a:gd name="T58" fmla="*/ 10 w 54"/>
                <a:gd name="T59" fmla="*/ 19 h 54"/>
                <a:gd name="T60" fmla="*/ 2 w 54"/>
                <a:gd name="T61" fmla="*/ 32 h 54"/>
                <a:gd name="T62" fmla="*/ 16 w 54"/>
                <a:gd name="T63" fmla="*/ 40 h 54"/>
                <a:gd name="T64" fmla="*/ 29 w 54"/>
                <a:gd name="T65" fmla="*/ 53 h 54"/>
                <a:gd name="T66" fmla="*/ 45 w 54"/>
                <a:gd name="T67" fmla="*/ 44 h 54"/>
                <a:gd name="T68" fmla="*/ 42 w 54"/>
                <a:gd name="T69"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35"/>
                  </a:moveTo>
                  <a:cubicBezTo>
                    <a:pt x="45" y="36"/>
                    <a:pt x="44" y="36"/>
                    <a:pt x="43" y="35"/>
                  </a:cubicBezTo>
                  <a:cubicBezTo>
                    <a:pt x="43" y="35"/>
                    <a:pt x="43" y="34"/>
                    <a:pt x="43" y="33"/>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7"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29"/>
                  </a:cubicBezTo>
                  <a:cubicBezTo>
                    <a:pt x="27" y="25"/>
                    <a:pt x="27" y="25"/>
                    <a:pt x="27" y="25"/>
                  </a:cubicBezTo>
                  <a:cubicBezTo>
                    <a:pt x="14" y="21"/>
                    <a:pt x="14" y="21"/>
                    <a:pt x="14" y="21"/>
                  </a:cubicBezTo>
                  <a:cubicBezTo>
                    <a:pt x="14" y="20"/>
                    <a:pt x="14" y="20"/>
                    <a:pt x="14" y="20"/>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0"/>
                    <a:pt x="28" y="10"/>
                    <a:pt x="28" y="10"/>
                  </a:cubicBezTo>
                  <a:cubicBezTo>
                    <a:pt x="29" y="11"/>
                    <a:pt x="29" y="11"/>
                    <a:pt x="29" y="11"/>
                  </a:cubicBezTo>
                  <a:cubicBezTo>
                    <a:pt x="27" y="24"/>
                    <a:pt x="27" y="24"/>
                    <a:pt x="27" y="24"/>
                  </a:cubicBezTo>
                  <a:cubicBezTo>
                    <a:pt x="27" y="24"/>
                    <a:pt x="27" y="24"/>
                    <a:pt x="27" y="24"/>
                  </a:cubicBezTo>
                  <a:cubicBezTo>
                    <a:pt x="36" y="10"/>
                    <a:pt x="36" y="10"/>
                    <a:pt x="36" y="10"/>
                  </a:cubicBezTo>
                  <a:cubicBezTo>
                    <a:pt x="36" y="10"/>
                    <a:pt x="35" y="9"/>
                    <a:pt x="35" y="9"/>
                  </a:cubicBezTo>
                  <a:cubicBezTo>
                    <a:pt x="36" y="8"/>
                    <a:pt x="36" y="7"/>
                    <a:pt x="37" y="7"/>
                  </a:cubicBezTo>
                  <a:cubicBezTo>
                    <a:pt x="38" y="8"/>
                    <a:pt x="39" y="8"/>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3"/>
                    <a:pt x="46" y="35"/>
                    <a:pt x="45" y="35"/>
                  </a:cubicBezTo>
                  <a:close/>
                  <a:moveTo>
                    <a:pt x="42" y="23"/>
                  </a:moveTo>
                  <a:cubicBezTo>
                    <a:pt x="42" y="23"/>
                    <a:pt x="42" y="23"/>
                    <a:pt x="42" y="23"/>
                  </a:cubicBezTo>
                  <a:cubicBezTo>
                    <a:pt x="46" y="20"/>
                    <a:pt x="48" y="15"/>
                    <a:pt x="46" y="10"/>
                  </a:cubicBezTo>
                  <a:cubicBezTo>
                    <a:pt x="45" y="4"/>
                    <a:pt x="39" y="1"/>
                    <a:pt x="33" y="2"/>
                  </a:cubicBezTo>
                  <a:cubicBezTo>
                    <a:pt x="30" y="3"/>
                    <a:pt x="28" y="6"/>
                    <a:pt x="27" y="8"/>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2"/>
                  </a:cubicBezTo>
                  <a:cubicBezTo>
                    <a:pt x="4" y="38"/>
                    <a:pt x="9" y="42"/>
                    <a:pt x="15" y="40"/>
                  </a:cubicBezTo>
                  <a:cubicBezTo>
                    <a:pt x="15" y="40"/>
                    <a:pt x="16" y="40"/>
                    <a:pt x="16" y="40"/>
                  </a:cubicBezTo>
                  <a:cubicBezTo>
                    <a:pt x="16" y="41"/>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2"/>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49">
              <a:extLst>
                <a:ext uri="{FF2B5EF4-FFF2-40B4-BE49-F238E27FC236}">
                  <a16:creationId xmlns:a16="http://schemas.microsoft.com/office/drawing/2014/main" id="{685EA109-B11E-49BD-AFF1-6743A2F849CA}"/>
                </a:ext>
              </a:extLst>
            </p:cNvPr>
            <p:cNvSpPr>
              <a:spLocks noEditPoints="1"/>
            </p:cNvSpPr>
            <p:nvPr/>
          </p:nvSpPr>
          <p:spPr bwMode="auto">
            <a:xfrm>
              <a:off x="4308636" y="516236"/>
              <a:ext cx="157376" cy="144529"/>
            </a:xfrm>
            <a:custGeom>
              <a:avLst/>
              <a:gdLst>
                <a:gd name="T0" fmla="*/ 43 w 54"/>
                <a:gd name="T1" fmla="*/ 35 h 54"/>
                <a:gd name="T2" fmla="*/ 28 w 54"/>
                <a:gd name="T3" fmla="*/ 26 h 54"/>
                <a:gd name="T4" fmla="*/ 38 w 54"/>
                <a:gd name="T5" fmla="*/ 36 h 54"/>
                <a:gd name="T6" fmla="*/ 28 w 54"/>
                <a:gd name="T7" fmla="*/ 27 h 54"/>
                <a:gd name="T8" fmla="*/ 26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30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36 w 54"/>
                <a:gd name="T37" fmla="*/ 10 h 54"/>
                <a:gd name="T38" fmla="*/ 37 w 54"/>
                <a:gd name="T39" fmla="*/ 8 h 54"/>
                <a:gd name="T40" fmla="*/ 37 w 54"/>
                <a:gd name="T41" fmla="*/ 11 h 54"/>
                <a:gd name="T42" fmla="*/ 28 w 54"/>
                <a:gd name="T43" fmla="*/ 25 h 54"/>
                <a:gd name="T44" fmla="*/ 39 w 54"/>
                <a:gd name="T45" fmla="*/ 22 h 54"/>
                <a:gd name="T46" fmla="*/ 43 w 54"/>
                <a:gd name="T47" fmla="*/ 33 h 54"/>
                <a:gd name="T48" fmla="*/ 45 w 54"/>
                <a:gd name="T49" fmla="*/ 33 h 54"/>
                <a:gd name="T50" fmla="*/ 42 w 54"/>
                <a:gd name="T51" fmla="*/ 23 h 54"/>
                <a:gd name="T52" fmla="*/ 46 w 54"/>
                <a:gd name="T53" fmla="*/ 10 h 54"/>
                <a:gd name="T54" fmla="*/ 27 w 54"/>
                <a:gd name="T55" fmla="*/ 9 h 54"/>
                <a:gd name="T56" fmla="*/ 8 w 54"/>
                <a:gd name="T57" fmla="*/ 15 h 54"/>
                <a:gd name="T58" fmla="*/ 9 w 54"/>
                <a:gd name="T59" fmla="*/ 19 h 54"/>
                <a:gd name="T60" fmla="*/ 15 w 54"/>
                <a:gd name="T61" fmla="*/ 40 h 54"/>
                <a:gd name="T62" fmla="*/ 16 w 54"/>
                <a:gd name="T63" fmla="*/ 45 h 54"/>
                <a:gd name="T64" fmla="*/ 36 w 54"/>
                <a:gd name="T65" fmla="*/ 42 h 54"/>
                <a:gd name="T66" fmla="*/ 52 w 54"/>
                <a:gd name="T6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35"/>
                  </a:moveTo>
                  <a:cubicBezTo>
                    <a:pt x="45" y="36"/>
                    <a:pt x="44" y="36"/>
                    <a:pt x="43" y="35"/>
                  </a:cubicBezTo>
                  <a:cubicBezTo>
                    <a:pt x="43" y="35"/>
                    <a:pt x="43" y="34"/>
                    <a:pt x="43" y="34"/>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6"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30"/>
                  </a:cubicBezTo>
                  <a:cubicBezTo>
                    <a:pt x="27" y="25"/>
                    <a:pt x="27" y="25"/>
                    <a:pt x="27" y="25"/>
                  </a:cubicBezTo>
                  <a:cubicBezTo>
                    <a:pt x="14" y="21"/>
                    <a:pt x="14" y="21"/>
                    <a:pt x="14" y="21"/>
                  </a:cubicBezTo>
                  <a:cubicBezTo>
                    <a:pt x="14" y="21"/>
                    <a:pt x="14" y="21"/>
                    <a:pt x="14" y="21"/>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1"/>
                    <a:pt x="28" y="11"/>
                    <a:pt x="28" y="11"/>
                  </a:cubicBezTo>
                  <a:cubicBezTo>
                    <a:pt x="29" y="11"/>
                    <a:pt x="29" y="11"/>
                    <a:pt x="29" y="11"/>
                  </a:cubicBezTo>
                  <a:cubicBezTo>
                    <a:pt x="27" y="25"/>
                    <a:pt x="27" y="25"/>
                    <a:pt x="27" y="25"/>
                  </a:cubicBezTo>
                  <a:cubicBezTo>
                    <a:pt x="36" y="10"/>
                    <a:pt x="36" y="10"/>
                    <a:pt x="36" y="10"/>
                  </a:cubicBezTo>
                  <a:cubicBezTo>
                    <a:pt x="36" y="10"/>
                    <a:pt x="35" y="9"/>
                    <a:pt x="35" y="9"/>
                  </a:cubicBezTo>
                  <a:cubicBezTo>
                    <a:pt x="36" y="8"/>
                    <a:pt x="36" y="7"/>
                    <a:pt x="37" y="8"/>
                  </a:cubicBezTo>
                  <a:cubicBezTo>
                    <a:pt x="38" y="8"/>
                    <a:pt x="39" y="9"/>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4"/>
                    <a:pt x="46" y="35"/>
                    <a:pt x="45" y="35"/>
                  </a:cubicBezTo>
                  <a:close/>
                  <a:moveTo>
                    <a:pt x="42" y="23"/>
                  </a:moveTo>
                  <a:cubicBezTo>
                    <a:pt x="42" y="23"/>
                    <a:pt x="42" y="23"/>
                    <a:pt x="42" y="23"/>
                  </a:cubicBezTo>
                  <a:cubicBezTo>
                    <a:pt x="46" y="20"/>
                    <a:pt x="48" y="15"/>
                    <a:pt x="46" y="10"/>
                  </a:cubicBezTo>
                  <a:cubicBezTo>
                    <a:pt x="45" y="4"/>
                    <a:pt x="39" y="1"/>
                    <a:pt x="33" y="3"/>
                  </a:cubicBezTo>
                  <a:cubicBezTo>
                    <a:pt x="30" y="3"/>
                    <a:pt x="28" y="6"/>
                    <a:pt x="27" y="9"/>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3"/>
                  </a:cubicBezTo>
                  <a:cubicBezTo>
                    <a:pt x="4" y="38"/>
                    <a:pt x="9" y="42"/>
                    <a:pt x="15" y="40"/>
                  </a:cubicBezTo>
                  <a:cubicBezTo>
                    <a:pt x="15" y="40"/>
                    <a:pt x="16" y="40"/>
                    <a:pt x="16" y="40"/>
                  </a:cubicBezTo>
                  <a:cubicBezTo>
                    <a:pt x="16" y="42"/>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3"/>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50">
              <a:extLst>
                <a:ext uri="{FF2B5EF4-FFF2-40B4-BE49-F238E27FC236}">
                  <a16:creationId xmlns:a16="http://schemas.microsoft.com/office/drawing/2014/main" id="{F37C61AA-ED8B-4F27-915D-681DAC5B6CBB}"/>
                </a:ext>
              </a:extLst>
            </p:cNvPr>
            <p:cNvSpPr>
              <a:spLocks noEditPoints="1"/>
            </p:cNvSpPr>
            <p:nvPr/>
          </p:nvSpPr>
          <p:spPr bwMode="auto">
            <a:xfrm>
              <a:off x="2750943" y="243239"/>
              <a:ext cx="167011" cy="141317"/>
            </a:xfrm>
            <a:custGeom>
              <a:avLst/>
              <a:gdLst>
                <a:gd name="T0" fmla="*/ 11 w 57"/>
                <a:gd name="T1" fmla="*/ 24 h 53"/>
                <a:gd name="T2" fmla="*/ 19 w 57"/>
                <a:gd name="T3" fmla="*/ 15 h 53"/>
                <a:gd name="T4" fmla="*/ 27 w 57"/>
                <a:gd name="T5" fmla="*/ 27 h 53"/>
                <a:gd name="T6" fmla="*/ 25 w 57"/>
                <a:gd name="T7" fmla="*/ 10 h 53"/>
                <a:gd name="T8" fmla="*/ 24 w 57"/>
                <a:gd name="T9" fmla="*/ 7 h 53"/>
                <a:gd name="T10" fmla="*/ 26 w 57"/>
                <a:gd name="T11" fmla="*/ 10 h 53"/>
                <a:gd name="T12" fmla="*/ 28 w 57"/>
                <a:gd name="T13" fmla="*/ 27 h 53"/>
                <a:gd name="T14" fmla="*/ 35 w 57"/>
                <a:gd name="T15" fmla="*/ 17 h 53"/>
                <a:gd name="T16" fmla="*/ 45 w 57"/>
                <a:gd name="T17" fmla="*/ 23 h 53"/>
                <a:gd name="T18" fmla="*/ 46 w 57"/>
                <a:gd name="T19" fmla="*/ 21 h 53"/>
                <a:gd name="T20" fmla="*/ 46 w 57"/>
                <a:gd name="T21" fmla="*/ 25 h 53"/>
                <a:gd name="T22" fmla="*/ 29 w 57"/>
                <a:gd name="T23" fmla="*/ 27 h 53"/>
                <a:gd name="T24" fmla="*/ 43 w 57"/>
                <a:gd name="T25" fmla="*/ 29 h 53"/>
                <a:gd name="T26" fmla="*/ 29 w 57"/>
                <a:gd name="T27" fmla="*/ 28 h 53"/>
                <a:gd name="T28" fmla="*/ 40 w 57"/>
                <a:gd name="T29" fmla="*/ 43 h 53"/>
                <a:gd name="T30" fmla="*/ 37 w 57"/>
                <a:gd name="T31" fmla="*/ 44 h 53"/>
                <a:gd name="T32" fmla="*/ 28 w 57"/>
                <a:gd name="T33" fmla="*/ 28 h 53"/>
                <a:gd name="T34" fmla="*/ 27 w 57"/>
                <a:gd name="T35" fmla="*/ 41 h 53"/>
                <a:gd name="T36" fmla="*/ 27 w 57"/>
                <a:gd name="T37" fmla="*/ 29 h 53"/>
                <a:gd name="T38" fmla="*/ 19 w 57"/>
                <a:gd name="T39" fmla="*/ 41 h 53"/>
                <a:gd name="T40" fmla="*/ 17 w 57"/>
                <a:gd name="T41" fmla="*/ 44 h 53"/>
                <a:gd name="T42" fmla="*/ 18 w 57"/>
                <a:gd name="T43" fmla="*/ 41 h 53"/>
                <a:gd name="T44" fmla="*/ 15 w 57"/>
                <a:gd name="T45" fmla="*/ 33 h 53"/>
                <a:gd name="T46" fmla="*/ 26 w 57"/>
                <a:gd name="T47" fmla="*/ 27 h 53"/>
                <a:gd name="T48" fmla="*/ 9 w 57"/>
                <a:gd name="T49" fmla="*/ 26 h 53"/>
                <a:gd name="T50" fmla="*/ 10 w 57"/>
                <a:gd name="T51" fmla="*/ 22 h 53"/>
                <a:gd name="T52" fmla="*/ 10 w 57"/>
                <a:gd name="T53" fmla="*/ 34 h 53"/>
                <a:gd name="T54" fmla="*/ 13 w 57"/>
                <a:gd name="T55" fmla="*/ 49 h 53"/>
                <a:gd name="T56" fmla="*/ 28 w 57"/>
                <a:gd name="T57" fmla="*/ 46 h 53"/>
                <a:gd name="T58" fmla="*/ 47 w 57"/>
                <a:gd name="T59" fmla="*/ 47 h 53"/>
                <a:gd name="T60" fmla="*/ 54 w 57"/>
                <a:gd name="T61" fmla="*/ 30 h 53"/>
                <a:gd name="T62" fmla="*/ 37 w 57"/>
                <a:gd name="T63" fmla="*/ 16 h 53"/>
                <a:gd name="T64" fmla="*/ 33 w 57"/>
                <a:gd name="T65" fmla="*/ 4 h 53"/>
                <a:gd name="T66" fmla="*/ 17 w 57"/>
                <a:gd name="T67" fmla="*/ 15 h 53"/>
                <a:gd name="T68" fmla="*/ 6 w 57"/>
                <a:gd name="T69" fmla="*/ 3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3">
                  <a:moveTo>
                    <a:pt x="10" y="22"/>
                  </a:moveTo>
                  <a:cubicBezTo>
                    <a:pt x="10" y="23"/>
                    <a:pt x="11" y="23"/>
                    <a:pt x="11" y="24"/>
                  </a:cubicBezTo>
                  <a:cubicBezTo>
                    <a:pt x="27" y="27"/>
                    <a:pt x="27" y="27"/>
                    <a:pt x="27" y="27"/>
                  </a:cubicBezTo>
                  <a:cubicBezTo>
                    <a:pt x="19" y="15"/>
                    <a:pt x="19" y="15"/>
                    <a:pt x="19" y="15"/>
                  </a:cubicBezTo>
                  <a:cubicBezTo>
                    <a:pt x="19" y="15"/>
                    <a:pt x="19" y="15"/>
                    <a:pt x="19" y="15"/>
                  </a:cubicBezTo>
                  <a:cubicBezTo>
                    <a:pt x="27" y="27"/>
                    <a:pt x="27" y="27"/>
                    <a:pt x="27" y="27"/>
                  </a:cubicBezTo>
                  <a:cubicBezTo>
                    <a:pt x="27" y="27"/>
                    <a:pt x="27" y="27"/>
                    <a:pt x="27" y="27"/>
                  </a:cubicBezTo>
                  <a:cubicBezTo>
                    <a:pt x="25" y="10"/>
                    <a:pt x="25" y="10"/>
                    <a:pt x="25" y="10"/>
                  </a:cubicBezTo>
                  <a:cubicBezTo>
                    <a:pt x="24" y="10"/>
                    <a:pt x="24" y="10"/>
                    <a:pt x="24" y="9"/>
                  </a:cubicBezTo>
                  <a:cubicBezTo>
                    <a:pt x="23" y="9"/>
                    <a:pt x="23" y="8"/>
                    <a:pt x="24" y="7"/>
                  </a:cubicBezTo>
                  <a:cubicBezTo>
                    <a:pt x="25" y="7"/>
                    <a:pt x="26" y="7"/>
                    <a:pt x="26" y="8"/>
                  </a:cubicBezTo>
                  <a:cubicBezTo>
                    <a:pt x="27" y="9"/>
                    <a:pt x="27" y="10"/>
                    <a:pt x="26" y="10"/>
                  </a:cubicBezTo>
                  <a:cubicBezTo>
                    <a:pt x="26" y="10"/>
                    <a:pt x="26" y="10"/>
                    <a:pt x="26" y="10"/>
                  </a:cubicBezTo>
                  <a:cubicBezTo>
                    <a:pt x="28" y="27"/>
                    <a:pt x="28" y="27"/>
                    <a:pt x="28" y="27"/>
                  </a:cubicBezTo>
                  <a:cubicBezTo>
                    <a:pt x="35" y="17"/>
                    <a:pt x="35" y="17"/>
                    <a:pt x="35" y="17"/>
                  </a:cubicBezTo>
                  <a:cubicBezTo>
                    <a:pt x="35" y="17"/>
                    <a:pt x="35" y="17"/>
                    <a:pt x="35" y="17"/>
                  </a:cubicBezTo>
                  <a:cubicBezTo>
                    <a:pt x="29" y="27"/>
                    <a:pt x="29" y="27"/>
                    <a:pt x="29" y="27"/>
                  </a:cubicBezTo>
                  <a:cubicBezTo>
                    <a:pt x="45" y="23"/>
                    <a:pt x="45" y="23"/>
                    <a:pt x="45" y="23"/>
                  </a:cubicBezTo>
                  <a:cubicBezTo>
                    <a:pt x="45" y="23"/>
                    <a:pt x="45" y="23"/>
                    <a:pt x="45" y="23"/>
                  </a:cubicBezTo>
                  <a:cubicBezTo>
                    <a:pt x="45" y="22"/>
                    <a:pt x="46" y="21"/>
                    <a:pt x="46" y="21"/>
                  </a:cubicBezTo>
                  <a:cubicBezTo>
                    <a:pt x="47" y="22"/>
                    <a:pt x="48" y="22"/>
                    <a:pt x="48" y="23"/>
                  </a:cubicBezTo>
                  <a:cubicBezTo>
                    <a:pt x="48" y="24"/>
                    <a:pt x="47" y="25"/>
                    <a:pt x="46" y="25"/>
                  </a:cubicBezTo>
                  <a:cubicBezTo>
                    <a:pt x="46" y="25"/>
                    <a:pt x="45" y="24"/>
                    <a:pt x="45" y="24"/>
                  </a:cubicBezTo>
                  <a:cubicBezTo>
                    <a:pt x="29" y="27"/>
                    <a:pt x="29" y="27"/>
                    <a:pt x="29" y="27"/>
                  </a:cubicBezTo>
                  <a:cubicBezTo>
                    <a:pt x="29" y="28"/>
                    <a:pt x="29" y="28"/>
                    <a:pt x="29" y="28"/>
                  </a:cubicBezTo>
                  <a:cubicBezTo>
                    <a:pt x="43" y="29"/>
                    <a:pt x="43" y="29"/>
                    <a:pt x="43" y="29"/>
                  </a:cubicBezTo>
                  <a:cubicBezTo>
                    <a:pt x="43" y="29"/>
                    <a:pt x="43" y="29"/>
                    <a:pt x="43" y="29"/>
                  </a:cubicBezTo>
                  <a:cubicBezTo>
                    <a:pt x="29" y="28"/>
                    <a:pt x="29" y="28"/>
                    <a:pt x="29" y="28"/>
                  </a:cubicBezTo>
                  <a:cubicBezTo>
                    <a:pt x="38" y="42"/>
                    <a:pt x="38" y="42"/>
                    <a:pt x="38" y="42"/>
                  </a:cubicBezTo>
                  <a:cubicBezTo>
                    <a:pt x="39" y="42"/>
                    <a:pt x="39" y="42"/>
                    <a:pt x="40" y="43"/>
                  </a:cubicBezTo>
                  <a:cubicBezTo>
                    <a:pt x="40" y="43"/>
                    <a:pt x="40" y="44"/>
                    <a:pt x="39" y="45"/>
                  </a:cubicBezTo>
                  <a:cubicBezTo>
                    <a:pt x="38" y="45"/>
                    <a:pt x="37" y="45"/>
                    <a:pt x="37" y="44"/>
                  </a:cubicBezTo>
                  <a:cubicBezTo>
                    <a:pt x="36" y="44"/>
                    <a:pt x="36" y="43"/>
                    <a:pt x="37" y="42"/>
                  </a:cubicBezTo>
                  <a:cubicBezTo>
                    <a:pt x="28" y="28"/>
                    <a:pt x="28" y="28"/>
                    <a:pt x="28" y="28"/>
                  </a:cubicBezTo>
                  <a:cubicBezTo>
                    <a:pt x="28" y="41"/>
                    <a:pt x="28" y="41"/>
                    <a:pt x="28" y="41"/>
                  </a:cubicBezTo>
                  <a:cubicBezTo>
                    <a:pt x="27" y="41"/>
                    <a:pt x="27" y="41"/>
                    <a:pt x="27" y="41"/>
                  </a:cubicBezTo>
                  <a:cubicBezTo>
                    <a:pt x="28" y="28"/>
                    <a:pt x="28" y="28"/>
                    <a:pt x="28" y="28"/>
                  </a:cubicBezTo>
                  <a:cubicBezTo>
                    <a:pt x="27" y="29"/>
                    <a:pt x="27" y="29"/>
                    <a:pt x="27" y="29"/>
                  </a:cubicBezTo>
                  <a:cubicBezTo>
                    <a:pt x="27" y="28"/>
                    <a:pt x="27" y="28"/>
                    <a:pt x="27" y="28"/>
                  </a:cubicBezTo>
                  <a:cubicBezTo>
                    <a:pt x="19" y="41"/>
                    <a:pt x="19" y="41"/>
                    <a:pt x="19" y="41"/>
                  </a:cubicBezTo>
                  <a:cubicBezTo>
                    <a:pt x="19" y="42"/>
                    <a:pt x="19" y="43"/>
                    <a:pt x="19" y="44"/>
                  </a:cubicBezTo>
                  <a:cubicBezTo>
                    <a:pt x="18" y="44"/>
                    <a:pt x="17" y="45"/>
                    <a:pt x="17" y="44"/>
                  </a:cubicBezTo>
                  <a:cubicBezTo>
                    <a:pt x="16" y="43"/>
                    <a:pt x="16" y="42"/>
                    <a:pt x="16" y="42"/>
                  </a:cubicBezTo>
                  <a:cubicBezTo>
                    <a:pt x="17" y="41"/>
                    <a:pt x="17" y="41"/>
                    <a:pt x="18" y="41"/>
                  </a:cubicBezTo>
                  <a:cubicBezTo>
                    <a:pt x="27" y="27"/>
                    <a:pt x="27" y="27"/>
                    <a:pt x="27" y="27"/>
                  </a:cubicBezTo>
                  <a:cubicBezTo>
                    <a:pt x="15" y="33"/>
                    <a:pt x="15" y="33"/>
                    <a:pt x="15" y="33"/>
                  </a:cubicBezTo>
                  <a:cubicBezTo>
                    <a:pt x="15" y="32"/>
                    <a:pt x="15" y="32"/>
                    <a:pt x="15" y="32"/>
                  </a:cubicBezTo>
                  <a:cubicBezTo>
                    <a:pt x="26" y="27"/>
                    <a:pt x="26" y="27"/>
                    <a:pt x="26" y="27"/>
                  </a:cubicBezTo>
                  <a:cubicBezTo>
                    <a:pt x="11" y="25"/>
                    <a:pt x="11" y="25"/>
                    <a:pt x="11" y="25"/>
                  </a:cubicBezTo>
                  <a:cubicBezTo>
                    <a:pt x="11" y="25"/>
                    <a:pt x="10" y="26"/>
                    <a:pt x="9" y="26"/>
                  </a:cubicBezTo>
                  <a:cubicBezTo>
                    <a:pt x="8" y="25"/>
                    <a:pt x="8" y="25"/>
                    <a:pt x="8" y="24"/>
                  </a:cubicBezTo>
                  <a:cubicBezTo>
                    <a:pt x="8" y="23"/>
                    <a:pt x="9" y="22"/>
                    <a:pt x="10" y="22"/>
                  </a:cubicBezTo>
                  <a:close/>
                  <a:moveTo>
                    <a:pt x="6" y="32"/>
                  </a:moveTo>
                  <a:cubicBezTo>
                    <a:pt x="7" y="33"/>
                    <a:pt x="9" y="34"/>
                    <a:pt x="10" y="34"/>
                  </a:cubicBezTo>
                  <a:cubicBezTo>
                    <a:pt x="10" y="34"/>
                    <a:pt x="10" y="34"/>
                    <a:pt x="10" y="34"/>
                  </a:cubicBezTo>
                  <a:cubicBezTo>
                    <a:pt x="7" y="39"/>
                    <a:pt x="8" y="46"/>
                    <a:pt x="13" y="49"/>
                  </a:cubicBezTo>
                  <a:cubicBezTo>
                    <a:pt x="18" y="52"/>
                    <a:pt x="25" y="51"/>
                    <a:pt x="28" y="47"/>
                  </a:cubicBezTo>
                  <a:cubicBezTo>
                    <a:pt x="28" y="46"/>
                    <a:pt x="28" y="46"/>
                    <a:pt x="28" y="46"/>
                  </a:cubicBezTo>
                  <a:cubicBezTo>
                    <a:pt x="29" y="47"/>
                    <a:pt x="31" y="48"/>
                    <a:pt x="32" y="50"/>
                  </a:cubicBezTo>
                  <a:cubicBezTo>
                    <a:pt x="37" y="53"/>
                    <a:pt x="44" y="52"/>
                    <a:pt x="47" y="47"/>
                  </a:cubicBezTo>
                  <a:cubicBezTo>
                    <a:pt x="49" y="43"/>
                    <a:pt x="49" y="38"/>
                    <a:pt x="46" y="34"/>
                  </a:cubicBezTo>
                  <a:cubicBezTo>
                    <a:pt x="49" y="34"/>
                    <a:pt x="52" y="33"/>
                    <a:pt x="54" y="30"/>
                  </a:cubicBezTo>
                  <a:cubicBezTo>
                    <a:pt x="57" y="25"/>
                    <a:pt x="56" y="19"/>
                    <a:pt x="50" y="16"/>
                  </a:cubicBezTo>
                  <a:cubicBezTo>
                    <a:pt x="46" y="13"/>
                    <a:pt x="41" y="13"/>
                    <a:pt x="37" y="16"/>
                  </a:cubicBezTo>
                  <a:cubicBezTo>
                    <a:pt x="37" y="16"/>
                    <a:pt x="37" y="16"/>
                    <a:pt x="37" y="16"/>
                  </a:cubicBezTo>
                  <a:cubicBezTo>
                    <a:pt x="39" y="12"/>
                    <a:pt x="37" y="6"/>
                    <a:pt x="33" y="4"/>
                  </a:cubicBezTo>
                  <a:cubicBezTo>
                    <a:pt x="28" y="0"/>
                    <a:pt x="21" y="1"/>
                    <a:pt x="18" y="6"/>
                  </a:cubicBezTo>
                  <a:cubicBezTo>
                    <a:pt x="16" y="9"/>
                    <a:pt x="16" y="12"/>
                    <a:pt x="17" y="15"/>
                  </a:cubicBezTo>
                  <a:cubicBezTo>
                    <a:pt x="12" y="12"/>
                    <a:pt x="6" y="13"/>
                    <a:pt x="3" y="18"/>
                  </a:cubicBezTo>
                  <a:cubicBezTo>
                    <a:pt x="0" y="22"/>
                    <a:pt x="1" y="29"/>
                    <a:pt x="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1">
              <a:extLst>
                <a:ext uri="{FF2B5EF4-FFF2-40B4-BE49-F238E27FC236}">
                  <a16:creationId xmlns:a16="http://schemas.microsoft.com/office/drawing/2014/main" id="{01268E04-D2F9-4B89-9372-25B3EFDEF114}"/>
                </a:ext>
              </a:extLst>
            </p:cNvPr>
            <p:cNvSpPr>
              <a:spLocks noEditPoints="1"/>
            </p:cNvSpPr>
            <p:nvPr/>
          </p:nvSpPr>
          <p:spPr bwMode="auto">
            <a:xfrm>
              <a:off x="4620176" y="146887"/>
              <a:ext cx="240882" cy="205551"/>
            </a:xfrm>
            <a:custGeom>
              <a:avLst/>
              <a:gdLst>
                <a:gd name="T0" fmla="*/ 17 w 82"/>
                <a:gd name="T1" fmla="*/ 40 h 77"/>
                <a:gd name="T2" fmla="*/ 25 w 82"/>
                <a:gd name="T3" fmla="*/ 25 h 77"/>
                <a:gd name="T4" fmla="*/ 41 w 82"/>
                <a:gd name="T5" fmla="*/ 37 h 77"/>
                <a:gd name="T6" fmla="*/ 31 w 82"/>
                <a:gd name="T7" fmla="*/ 15 h 77"/>
                <a:gd name="T8" fmla="*/ 28 w 82"/>
                <a:gd name="T9" fmla="*/ 12 h 77"/>
                <a:gd name="T10" fmla="*/ 32 w 82"/>
                <a:gd name="T11" fmla="*/ 15 h 77"/>
                <a:gd name="T12" fmla="*/ 42 w 82"/>
                <a:gd name="T13" fmla="*/ 37 h 77"/>
                <a:gd name="T14" fmla="*/ 48 w 82"/>
                <a:gd name="T15" fmla="*/ 21 h 77"/>
                <a:gd name="T16" fmla="*/ 63 w 82"/>
                <a:gd name="T17" fmla="*/ 25 h 77"/>
                <a:gd name="T18" fmla="*/ 65 w 82"/>
                <a:gd name="T19" fmla="*/ 22 h 77"/>
                <a:gd name="T20" fmla="*/ 66 w 82"/>
                <a:gd name="T21" fmla="*/ 27 h 77"/>
                <a:gd name="T22" fmla="*/ 43 w 82"/>
                <a:gd name="T23" fmla="*/ 38 h 77"/>
                <a:gd name="T24" fmla="*/ 63 w 82"/>
                <a:gd name="T25" fmla="*/ 34 h 77"/>
                <a:gd name="T26" fmla="*/ 44 w 82"/>
                <a:gd name="T27" fmla="*/ 39 h 77"/>
                <a:gd name="T28" fmla="*/ 64 w 82"/>
                <a:gd name="T29" fmla="*/ 55 h 77"/>
                <a:gd name="T30" fmla="*/ 61 w 82"/>
                <a:gd name="T31" fmla="*/ 58 h 77"/>
                <a:gd name="T32" fmla="*/ 42 w 82"/>
                <a:gd name="T33" fmla="*/ 39 h 77"/>
                <a:gd name="T34" fmla="*/ 46 w 82"/>
                <a:gd name="T35" fmla="*/ 58 h 77"/>
                <a:gd name="T36" fmla="*/ 42 w 82"/>
                <a:gd name="T37" fmla="*/ 40 h 77"/>
                <a:gd name="T38" fmla="*/ 34 w 82"/>
                <a:gd name="T39" fmla="*/ 62 h 77"/>
                <a:gd name="T40" fmla="*/ 33 w 82"/>
                <a:gd name="T41" fmla="*/ 66 h 77"/>
                <a:gd name="T42" fmla="*/ 33 w 82"/>
                <a:gd name="T43" fmla="*/ 61 h 77"/>
                <a:gd name="T44" fmla="*/ 25 w 82"/>
                <a:gd name="T45" fmla="*/ 51 h 77"/>
                <a:gd name="T46" fmla="*/ 40 w 82"/>
                <a:gd name="T47" fmla="*/ 39 h 77"/>
                <a:gd name="T48" fmla="*/ 15 w 82"/>
                <a:gd name="T49" fmla="*/ 43 h 77"/>
                <a:gd name="T50" fmla="*/ 14 w 82"/>
                <a:gd name="T51" fmla="*/ 39 h 77"/>
                <a:gd name="T52" fmla="*/ 19 w 82"/>
                <a:gd name="T53" fmla="*/ 54 h 77"/>
                <a:gd name="T54" fmla="*/ 30 w 82"/>
                <a:gd name="T55" fmla="*/ 74 h 77"/>
                <a:gd name="T56" fmla="*/ 50 w 82"/>
                <a:gd name="T57" fmla="*/ 63 h 77"/>
                <a:gd name="T58" fmla="*/ 76 w 82"/>
                <a:gd name="T59" fmla="*/ 58 h 77"/>
                <a:gd name="T60" fmla="*/ 79 w 82"/>
                <a:gd name="T61" fmla="*/ 31 h 77"/>
                <a:gd name="T62" fmla="*/ 50 w 82"/>
                <a:gd name="T63" fmla="*/ 19 h 77"/>
                <a:gd name="T64" fmla="*/ 39 w 82"/>
                <a:gd name="T65" fmla="*/ 3 h 77"/>
                <a:gd name="T66" fmla="*/ 21 w 82"/>
                <a:gd name="T67" fmla="*/ 25 h 77"/>
                <a:gd name="T68" fmla="*/ 13 w 82"/>
                <a:gd name="T69"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 h="77">
                  <a:moveTo>
                    <a:pt x="14" y="39"/>
                  </a:moveTo>
                  <a:cubicBezTo>
                    <a:pt x="15" y="38"/>
                    <a:pt x="16" y="39"/>
                    <a:pt x="17" y="40"/>
                  </a:cubicBezTo>
                  <a:cubicBezTo>
                    <a:pt x="40" y="37"/>
                    <a:pt x="40" y="37"/>
                    <a:pt x="40" y="37"/>
                  </a:cubicBezTo>
                  <a:cubicBezTo>
                    <a:pt x="25" y="25"/>
                    <a:pt x="25" y="25"/>
                    <a:pt x="25" y="25"/>
                  </a:cubicBezTo>
                  <a:cubicBezTo>
                    <a:pt x="25" y="24"/>
                    <a:pt x="25" y="24"/>
                    <a:pt x="25" y="24"/>
                  </a:cubicBezTo>
                  <a:cubicBezTo>
                    <a:pt x="41" y="37"/>
                    <a:pt x="41" y="37"/>
                    <a:pt x="41" y="37"/>
                  </a:cubicBezTo>
                  <a:cubicBezTo>
                    <a:pt x="41" y="37"/>
                    <a:pt x="41" y="37"/>
                    <a:pt x="41" y="37"/>
                  </a:cubicBezTo>
                  <a:cubicBezTo>
                    <a:pt x="31" y="15"/>
                    <a:pt x="31" y="15"/>
                    <a:pt x="31" y="15"/>
                  </a:cubicBezTo>
                  <a:cubicBezTo>
                    <a:pt x="30" y="16"/>
                    <a:pt x="29" y="15"/>
                    <a:pt x="28" y="15"/>
                  </a:cubicBezTo>
                  <a:cubicBezTo>
                    <a:pt x="27" y="14"/>
                    <a:pt x="27" y="12"/>
                    <a:pt x="28" y="12"/>
                  </a:cubicBezTo>
                  <a:cubicBezTo>
                    <a:pt x="29" y="11"/>
                    <a:pt x="31" y="11"/>
                    <a:pt x="32" y="11"/>
                  </a:cubicBezTo>
                  <a:cubicBezTo>
                    <a:pt x="33" y="12"/>
                    <a:pt x="33" y="14"/>
                    <a:pt x="32" y="15"/>
                  </a:cubicBezTo>
                  <a:cubicBezTo>
                    <a:pt x="32" y="15"/>
                    <a:pt x="32" y="15"/>
                    <a:pt x="32" y="15"/>
                  </a:cubicBezTo>
                  <a:cubicBezTo>
                    <a:pt x="42" y="37"/>
                    <a:pt x="42" y="37"/>
                    <a:pt x="42" y="37"/>
                  </a:cubicBezTo>
                  <a:cubicBezTo>
                    <a:pt x="47" y="21"/>
                    <a:pt x="47" y="21"/>
                    <a:pt x="47" y="21"/>
                  </a:cubicBezTo>
                  <a:cubicBezTo>
                    <a:pt x="48" y="21"/>
                    <a:pt x="48" y="21"/>
                    <a:pt x="48" y="21"/>
                  </a:cubicBezTo>
                  <a:cubicBezTo>
                    <a:pt x="43" y="37"/>
                    <a:pt x="43" y="37"/>
                    <a:pt x="43" y="37"/>
                  </a:cubicBezTo>
                  <a:cubicBezTo>
                    <a:pt x="63" y="25"/>
                    <a:pt x="63" y="25"/>
                    <a:pt x="63" y="25"/>
                  </a:cubicBezTo>
                  <a:cubicBezTo>
                    <a:pt x="63" y="25"/>
                    <a:pt x="63" y="25"/>
                    <a:pt x="63" y="25"/>
                  </a:cubicBezTo>
                  <a:cubicBezTo>
                    <a:pt x="63" y="24"/>
                    <a:pt x="64" y="22"/>
                    <a:pt x="65" y="22"/>
                  </a:cubicBezTo>
                  <a:cubicBezTo>
                    <a:pt x="67" y="22"/>
                    <a:pt x="68" y="23"/>
                    <a:pt x="68" y="24"/>
                  </a:cubicBezTo>
                  <a:cubicBezTo>
                    <a:pt x="68" y="26"/>
                    <a:pt x="67" y="27"/>
                    <a:pt x="66" y="27"/>
                  </a:cubicBezTo>
                  <a:cubicBezTo>
                    <a:pt x="65" y="27"/>
                    <a:pt x="64" y="27"/>
                    <a:pt x="64" y="26"/>
                  </a:cubicBezTo>
                  <a:cubicBezTo>
                    <a:pt x="43" y="38"/>
                    <a:pt x="43" y="38"/>
                    <a:pt x="43" y="38"/>
                  </a:cubicBezTo>
                  <a:cubicBezTo>
                    <a:pt x="43" y="38"/>
                    <a:pt x="43" y="38"/>
                    <a:pt x="43" y="38"/>
                  </a:cubicBezTo>
                  <a:cubicBezTo>
                    <a:pt x="63" y="34"/>
                    <a:pt x="63" y="34"/>
                    <a:pt x="63" y="34"/>
                  </a:cubicBezTo>
                  <a:cubicBezTo>
                    <a:pt x="63" y="35"/>
                    <a:pt x="63" y="35"/>
                    <a:pt x="63" y="35"/>
                  </a:cubicBezTo>
                  <a:cubicBezTo>
                    <a:pt x="44" y="39"/>
                    <a:pt x="44" y="39"/>
                    <a:pt x="44" y="39"/>
                  </a:cubicBezTo>
                  <a:cubicBezTo>
                    <a:pt x="61" y="54"/>
                    <a:pt x="61" y="54"/>
                    <a:pt x="61" y="54"/>
                  </a:cubicBezTo>
                  <a:cubicBezTo>
                    <a:pt x="62" y="54"/>
                    <a:pt x="63" y="54"/>
                    <a:pt x="64" y="55"/>
                  </a:cubicBezTo>
                  <a:cubicBezTo>
                    <a:pt x="65" y="56"/>
                    <a:pt x="65" y="57"/>
                    <a:pt x="64" y="58"/>
                  </a:cubicBezTo>
                  <a:cubicBezTo>
                    <a:pt x="63" y="59"/>
                    <a:pt x="62" y="59"/>
                    <a:pt x="61" y="58"/>
                  </a:cubicBezTo>
                  <a:cubicBezTo>
                    <a:pt x="60" y="57"/>
                    <a:pt x="60" y="56"/>
                    <a:pt x="60" y="55"/>
                  </a:cubicBezTo>
                  <a:cubicBezTo>
                    <a:pt x="42" y="39"/>
                    <a:pt x="42" y="39"/>
                    <a:pt x="42" y="39"/>
                  </a:cubicBezTo>
                  <a:cubicBezTo>
                    <a:pt x="47" y="57"/>
                    <a:pt x="47" y="57"/>
                    <a:pt x="47" y="57"/>
                  </a:cubicBezTo>
                  <a:cubicBezTo>
                    <a:pt x="46" y="58"/>
                    <a:pt x="46" y="58"/>
                    <a:pt x="46" y="58"/>
                  </a:cubicBezTo>
                  <a:cubicBezTo>
                    <a:pt x="42" y="39"/>
                    <a:pt x="42" y="39"/>
                    <a:pt x="42" y="39"/>
                  </a:cubicBezTo>
                  <a:cubicBezTo>
                    <a:pt x="42" y="40"/>
                    <a:pt x="42" y="40"/>
                    <a:pt x="42" y="40"/>
                  </a:cubicBezTo>
                  <a:cubicBezTo>
                    <a:pt x="41" y="40"/>
                    <a:pt x="41" y="40"/>
                    <a:pt x="41" y="40"/>
                  </a:cubicBezTo>
                  <a:cubicBezTo>
                    <a:pt x="34" y="62"/>
                    <a:pt x="34" y="62"/>
                    <a:pt x="34" y="62"/>
                  </a:cubicBezTo>
                  <a:cubicBezTo>
                    <a:pt x="36" y="62"/>
                    <a:pt x="36" y="63"/>
                    <a:pt x="36" y="64"/>
                  </a:cubicBezTo>
                  <a:cubicBezTo>
                    <a:pt x="35" y="66"/>
                    <a:pt x="34" y="66"/>
                    <a:pt x="33" y="66"/>
                  </a:cubicBezTo>
                  <a:cubicBezTo>
                    <a:pt x="31" y="65"/>
                    <a:pt x="31" y="64"/>
                    <a:pt x="31" y="63"/>
                  </a:cubicBezTo>
                  <a:cubicBezTo>
                    <a:pt x="31" y="62"/>
                    <a:pt x="32" y="61"/>
                    <a:pt x="33" y="61"/>
                  </a:cubicBezTo>
                  <a:cubicBezTo>
                    <a:pt x="41" y="39"/>
                    <a:pt x="41" y="39"/>
                    <a:pt x="41" y="39"/>
                  </a:cubicBezTo>
                  <a:cubicBezTo>
                    <a:pt x="25" y="51"/>
                    <a:pt x="25" y="51"/>
                    <a:pt x="25" y="51"/>
                  </a:cubicBezTo>
                  <a:cubicBezTo>
                    <a:pt x="25" y="50"/>
                    <a:pt x="25" y="50"/>
                    <a:pt x="25" y="50"/>
                  </a:cubicBezTo>
                  <a:cubicBezTo>
                    <a:pt x="40" y="39"/>
                    <a:pt x="40" y="39"/>
                    <a:pt x="40" y="39"/>
                  </a:cubicBezTo>
                  <a:cubicBezTo>
                    <a:pt x="17" y="41"/>
                    <a:pt x="17" y="41"/>
                    <a:pt x="17" y="41"/>
                  </a:cubicBezTo>
                  <a:cubicBezTo>
                    <a:pt x="17" y="42"/>
                    <a:pt x="16" y="43"/>
                    <a:pt x="15" y="43"/>
                  </a:cubicBezTo>
                  <a:cubicBezTo>
                    <a:pt x="13" y="43"/>
                    <a:pt x="12" y="42"/>
                    <a:pt x="12" y="41"/>
                  </a:cubicBezTo>
                  <a:cubicBezTo>
                    <a:pt x="12" y="40"/>
                    <a:pt x="13" y="39"/>
                    <a:pt x="14" y="39"/>
                  </a:cubicBezTo>
                  <a:close/>
                  <a:moveTo>
                    <a:pt x="13" y="53"/>
                  </a:moveTo>
                  <a:cubicBezTo>
                    <a:pt x="15" y="54"/>
                    <a:pt x="17" y="54"/>
                    <a:pt x="19" y="54"/>
                  </a:cubicBezTo>
                  <a:cubicBezTo>
                    <a:pt x="19" y="55"/>
                    <a:pt x="19" y="55"/>
                    <a:pt x="19" y="55"/>
                  </a:cubicBezTo>
                  <a:cubicBezTo>
                    <a:pt x="17" y="63"/>
                    <a:pt x="21" y="72"/>
                    <a:pt x="30" y="74"/>
                  </a:cubicBezTo>
                  <a:cubicBezTo>
                    <a:pt x="38" y="77"/>
                    <a:pt x="47" y="73"/>
                    <a:pt x="49" y="65"/>
                  </a:cubicBezTo>
                  <a:cubicBezTo>
                    <a:pt x="50" y="65"/>
                    <a:pt x="50" y="64"/>
                    <a:pt x="50" y="63"/>
                  </a:cubicBezTo>
                  <a:cubicBezTo>
                    <a:pt x="52" y="65"/>
                    <a:pt x="54" y="67"/>
                    <a:pt x="56" y="67"/>
                  </a:cubicBezTo>
                  <a:cubicBezTo>
                    <a:pt x="65" y="70"/>
                    <a:pt x="74" y="66"/>
                    <a:pt x="76" y="58"/>
                  </a:cubicBezTo>
                  <a:cubicBezTo>
                    <a:pt x="78" y="52"/>
                    <a:pt x="75" y="45"/>
                    <a:pt x="69" y="41"/>
                  </a:cubicBezTo>
                  <a:cubicBezTo>
                    <a:pt x="74" y="39"/>
                    <a:pt x="77" y="36"/>
                    <a:pt x="79" y="31"/>
                  </a:cubicBezTo>
                  <a:cubicBezTo>
                    <a:pt x="82" y="24"/>
                    <a:pt x="77" y="15"/>
                    <a:pt x="68" y="12"/>
                  </a:cubicBezTo>
                  <a:cubicBezTo>
                    <a:pt x="61" y="10"/>
                    <a:pt x="54" y="13"/>
                    <a:pt x="50" y="19"/>
                  </a:cubicBezTo>
                  <a:cubicBezTo>
                    <a:pt x="50" y="19"/>
                    <a:pt x="50" y="19"/>
                    <a:pt x="50" y="19"/>
                  </a:cubicBezTo>
                  <a:cubicBezTo>
                    <a:pt x="51" y="12"/>
                    <a:pt x="46" y="5"/>
                    <a:pt x="39" y="3"/>
                  </a:cubicBezTo>
                  <a:cubicBezTo>
                    <a:pt x="30" y="0"/>
                    <a:pt x="22" y="4"/>
                    <a:pt x="19" y="12"/>
                  </a:cubicBezTo>
                  <a:cubicBezTo>
                    <a:pt x="18" y="17"/>
                    <a:pt x="19" y="21"/>
                    <a:pt x="21" y="25"/>
                  </a:cubicBezTo>
                  <a:cubicBezTo>
                    <a:pt x="13" y="23"/>
                    <a:pt x="5" y="27"/>
                    <a:pt x="3" y="34"/>
                  </a:cubicBezTo>
                  <a:cubicBezTo>
                    <a:pt x="0" y="42"/>
                    <a:pt x="5" y="51"/>
                    <a:pt x="13"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52">
              <a:extLst>
                <a:ext uri="{FF2B5EF4-FFF2-40B4-BE49-F238E27FC236}">
                  <a16:creationId xmlns:a16="http://schemas.microsoft.com/office/drawing/2014/main" id="{0D7F6B94-14F2-45C8-AC74-45F4B275CD5A}"/>
                </a:ext>
              </a:extLst>
            </p:cNvPr>
            <p:cNvSpPr>
              <a:spLocks noEditPoints="1"/>
            </p:cNvSpPr>
            <p:nvPr/>
          </p:nvSpPr>
          <p:spPr bwMode="auto">
            <a:xfrm>
              <a:off x="2821601" y="2908984"/>
              <a:ext cx="150953" cy="141317"/>
            </a:xfrm>
            <a:custGeom>
              <a:avLst/>
              <a:gdLst>
                <a:gd name="T0" fmla="*/ 34 w 51"/>
                <a:gd name="T1" fmla="*/ 30 h 54"/>
                <a:gd name="T2" fmla="*/ 28 w 51"/>
                <a:gd name="T3" fmla="*/ 27 h 54"/>
                <a:gd name="T4" fmla="*/ 34 w 51"/>
                <a:gd name="T5" fmla="*/ 28 h 54"/>
                <a:gd name="T6" fmla="*/ 40 w 51"/>
                <a:gd name="T7" fmla="*/ 30 h 54"/>
                <a:gd name="T8" fmla="*/ 34 w 51"/>
                <a:gd name="T9" fmla="*/ 30 h 54"/>
                <a:gd name="T10" fmla="*/ 27 w 51"/>
                <a:gd name="T11" fmla="*/ 17 h 54"/>
                <a:gd name="T12" fmla="*/ 25 w 51"/>
                <a:gd name="T13" fmla="*/ 23 h 54"/>
                <a:gd name="T14" fmla="*/ 25 w 51"/>
                <a:gd name="T15" fmla="*/ 17 h 54"/>
                <a:gd name="T16" fmla="*/ 27 w 51"/>
                <a:gd name="T17" fmla="*/ 11 h 54"/>
                <a:gd name="T18" fmla="*/ 27 w 51"/>
                <a:gd name="T19" fmla="*/ 17 h 54"/>
                <a:gd name="T20" fmla="*/ 26 w 51"/>
                <a:gd name="T21" fmla="*/ 27 h 54"/>
                <a:gd name="T22" fmla="*/ 24 w 51"/>
                <a:gd name="T23" fmla="*/ 27 h 54"/>
                <a:gd name="T24" fmla="*/ 25 w 51"/>
                <a:gd name="T25" fmla="*/ 25 h 54"/>
                <a:gd name="T26" fmla="*/ 26 w 51"/>
                <a:gd name="T27" fmla="*/ 26 h 54"/>
                <a:gd name="T28" fmla="*/ 26 w 51"/>
                <a:gd name="T29" fmla="*/ 27 h 54"/>
                <a:gd name="T30" fmla="*/ 24 w 51"/>
                <a:gd name="T31" fmla="*/ 35 h 54"/>
                <a:gd name="T32" fmla="*/ 22 w 51"/>
                <a:gd name="T33" fmla="*/ 40 h 54"/>
                <a:gd name="T34" fmla="*/ 22 w 51"/>
                <a:gd name="T35" fmla="*/ 34 h 54"/>
                <a:gd name="T36" fmla="*/ 25 w 51"/>
                <a:gd name="T37" fmla="*/ 29 h 54"/>
                <a:gd name="T38" fmla="*/ 24 w 51"/>
                <a:gd name="T39" fmla="*/ 35 h 54"/>
                <a:gd name="T40" fmla="*/ 17 w 51"/>
                <a:gd name="T41" fmla="*/ 26 h 54"/>
                <a:gd name="T42" fmla="*/ 11 w 51"/>
                <a:gd name="T43" fmla="*/ 24 h 54"/>
                <a:gd name="T44" fmla="*/ 17 w 51"/>
                <a:gd name="T45" fmla="*/ 24 h 54"/>
                <a:gd name="T46" fmla="*/ 23 w 51"/>
                <a:gd name="T47" fmla="*/ 26 h 54"/>
                <a:gd name="T48" fmla="*/ 17 w 51"/>
                <a:gd name="T49" fmla="*/ 26 h 54"/>
                <a:gd name="T50" fmla="*/ 46 w 51"/>
                <a:gd name="T51" fmla="*/ 31 h 54"/>
                <a:gd name="T52" fmla="*/ 50 w 51"/>
                <a:gd name="T53" fmla="*/ 26 h 54"/>
                <a:gd name="T54" fmla="*/ 33 w 51"/>
                <a:gd name="T55" fmla="*/ 22 h 54"/>
                <a:gd name="T56" fmla="*/ 35 w 51"/>
                <a:gd name="T57" fmla="*/ 4 h 54"/>
                <a:gd name="T58" fmla="*/ 30 w 51"/>
                <a:gd name="T59" fmla="*/ 7 h 54"/>
                <a:gd name="T60" fmla="*/ 26 w 51"/>
                <a:gd name="T61" fmla="*/ 0 h 54"/>
                <a:gd name="T62" fmla="*/ 17 w 51"/>
                <a:gd name="T63" fmla="*/ 14 h 54"/>
                <a:gd name="T64" fmla="*/ 0 w 51"/>
                <a:gd name="T65" fmla="*/ 18 h 54"/>
                <a:gd name="T66" fmla="*/ 4 w 51"/>
                <a:gd name="T67" fmla="*/ 23 h 54"/>
                <a:gd name="T68" fmla="*/ 1 w 51"/>
                <a:gd name="T69" fmla="*/ 28 h 54"/>
                <a:gd name="T70" fmla="*/ 17 w 51"/>
                <a:gd name="T71" fmla="*/ 33 h 54"/>
                <a:gd name="T72" fmla="*/ 15 w 51"/>
                <a:gd name="T73" fmla="*/ 50 h 54"/>
                <a:gd name="T74" fmla="*/ 21 w 51"/>
                <a:gd name="T75" fmla="*/ 48 h 54"/>
                <a:gd name="T76" fmla="*/ 24 w 51"/>
                <a:gd name="T77" fmla="*/ 54 h 54"/>
                <a:gd name="T78" fmla="*/ 34 w 51"/>
                <a:gd name="T79" fmla="*/ 40 h 54"/>
                <a:gd name="T80" fmla="*/ 51 w 51"/>
                <a:gd name="T81" fmla="*/ 36 h 54"/>
                <a:gd name="T82" fmla="*/ 46 w 51"/>
                <a:gd name="T83"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54">
                  <a:moveTo>
                    <a:pt x="34" y="30"/>
                  </a:moveTo>
                  <a:cubicBezTo>
                    <a:pt x="31" y="29"/>
                    <a:pt x="28" y="28"/>
                    <a:pt x="28" y="27"/>
                  </a:cubicBezTo>
                  <a:cubicBezTo>
                    <a:pt x="28" y="27"/>
                    <a:pt x="31" y="27"/>
                    <a:pt x="34" y="28"/>
                  </a:cubicBezTo>
                  <a:cubicBezTo>
                    <a:pt x="38" y="29"/>
                    <a:pt x="40" y="30"/>
                    <a:pt x="40" y="30"/>
                  </a:cubicBezTo>
                  <a:cubicBezTo>
                    <a:pt x="40" y="30"/>
                    <a:pt x="37" y="31"/>
                    <a:pt x="34" y="30"/>
                  </a:cubicBezTo>
                  <a:close/>
                  <a:moveTo>
                    <a:pt x="27" y="17"/>
                  </a:moveTo>
                  <a:cubicBezTo>
                    <a:pt x="27" y="21"/>
                    <a:pt x="26" y="23"/>
                    <a:pt x="25" y="23"/>
                  </a:cubicBezTo>
                  <a:cubicBezTo>
                    <a:pt x="25" y="23"/>
                    <a:pt x="25" y="20"/>
                    <a:pt x="25" y="17"/>
                  </a:cubicBezTo>
                  <a:cubicBezTo>
                    <a:pt x="26" y="14"/>
                    <a:pt x="27" y="11"/>
                    <a:pt x="27" y="11"/>
                  </a:cubicBezTo>
                  <a:cubicBezTo>
                    <a:pt x="27" y="11"/>
                    <a:pt x="28" y="14"/>
                    <a:pt x="27" y="17"/>
                  </a:cubicBezTo>
                  <a:close/>
                  <a:moveTo>
                    <a:pt x="26" y="27"/>
                  </a:moveTo>
                  <a:cubicBezTo>
                    <a:pt x="25" y="28"/>
                    <a:pt x="25" y="27"/>
                    <a:pt x="24" y="27"/>
                  </a:cubicBezTo>
                  <a:cubicBezTo>
                    <a:pt x="24" y="26"/>
                    <a:pt x="24" y="26"/>
                    <a:pt x="25" y="25"/>
                  </a:cubicBezTo>
                  <a:cubicBezTo>
                    <a:pt x="25" y="25"/>
                    <a:pt x="26" y="25"/>
                    <a:pt x="26" y="26"/>
                  </a:cubicBezTo>
                  <a:cubicBezTo>
                    <a:pt x="27" y="26"/>
                    <a:pt x="26" y="27"/>
                    <a:pt x="26" y="27"/>
                  </a:cubicBezTo>
                  <a:close/>
                  <a:moveTo>
                    <a:pt x="24" y="35"/>
                  </a:moveTo>
                  <a:cubicBezTo>
                    <a:pt x="24" y="38"/>
                    <a:pt x="22" y="40"/>
                    <a:pt x="22" y="40"/>
                  </a:cubicBezTo>
                  <a:cubicBezTo>
                    <a:pt x="22" y="40"/>
                    <a:pt x="21" y="37"/>
                    <a:pt x="22" y="34"/>
                  </a:cubicBezTo>
                  <a:cubicBezTo>
                    <a:pt x="23" y="31"/>
                    <a:pt x="24" y="29"/>
                    <a:pt x="25" y="29"/>
                  </a:cubicBezTo>
                  <a:cubicBezTo>
                    <a:pt x="25" y="29"/>
                    <a:pt x="25" y="32"/>
                    <a:pt x="24" y="35"/>
                  </a:cubicBezTo>
                  <a:close/>
                  <a:moveTo>
                    <a:pt x="17" y="26"/>
                  </a:moveTo>
                  <a:cubicBezTo>
                    <a:pt x="13" y="26"/>
                    <a:pt x="11" y="24"/>
                    <a:pt x="11" y="24"/>
                  </a:cubicBezTo>
                  <a:cubicBezTo>
                    <a:pt x="11" y="24"/>
                    <a:pt x="14" y="24"/>
                    <a:pt x="17" y="24"/>
                  </a:cubicBezTo>
                  <a:cubicBezTo>
                    <a:pt x="20" y="24"/>
                    <a:pt x="23" y="25"/>
                    <a:pt x="23" y="26"/>
                  </a:cubicBezTo>
                  <a:cubicBezTo>
                    <a:pt x="23" y="27"/>
                    <a:pt x="20" y="27"/>
                    <a:pt x="17" y="26"/>
                  </a:cubicBezTo>
                  <a:close/>
                  <a:moveTo>
                    <a:pt x="46" y="31"/>
                  </a:moveTo>
                  <a:cubicBezTo>
                    <a:pt x="48" y="29"/>
                    <a:pt x="50" y="26"/>
                    <a:pt x="50" y="26"/>
                  </a:cubicBezTo>
                  <a:cubicBezTo>
                    <a:pt x="44" y="20"/>
                    <a:pt x="37" y="21"/>
                    <a:pt x="33" y="22"/>
                  </a:cubicBezTo>
                  <a:cubicBezTo>
                    <a:pt x="35" y="18"/>
                    <a:pt x="39" y="12"/>
                    <a:pt x="35" y="4"/>
                  </a:cubicBezTo>
                  <a:cubicBezTo>
                    <a:pt x="35" y="4"/>
                    <a:pt x="32" y="5"/>
                    <a:pt x="30" y="7"/>
                  </a:cubicBezTo>
                  <a:cubicBezTo>
                    <a:pt x="30" y="7"/>
                    <a:pt x="28" y="2"/>
                    <a:pt x="26" y="0"/>
                  </a:cubicBezTo>
                  <a:cubicBezTo>
                    <a:pt x="26" y="0"/>
                    <a:pt x="17" y="5"/>
                    <a:pt x="17" y="14"/>
                  </a:cubicBezTo>
                  <a:cubicBezTo>
                    <a:pt x="8" y="11"/>
                    <a:pt x="0" y="18"/>
                    <a:pt x="0" y="18"/>
                  </a:cubicBezTo>
                  <a:cubicBezTo>
                    <a:pt x="1" y="21"/>
                    <a:pt x="4" y="23"/>
                    <a:pt x="4" y="23"/>
                  </a:cubicBezTo>
                  <a:cubicBezTo>
                    <a:pt x="2" y="25"/>
                    <a:pt x="1" y="28"/>
                    <a:pt x="1" y="28"/>
                  </a:cubicBezTo>
                  <a:cubicBezTo>
                    <a:pt x="6" y="34"/>
                    <a:pt x="13" y="33"/>
                    <a:pt x="17" y="33"/>
                  </a:cubicBezTo>
                  <a:cubicBezTo>
                    <a:pt x="15" y="36"/>
                    <a:pt x="12" y="42"/>
                    <a:pt x="15" y="50"/>
                  </a:cubicBezTo>
                  <a:cubicBezTo>
                    <a:pt x="15" y="50"/>
                    <a:pt x="19" y="49"/>
                    <a:pt x="21" y="48"/>
                  </a:cubicBezTo>
                  <a:cubicBezTo>
                    <a:pt x="21" y="48"/>
                    <a:pt x="22" y="52"/>
                    <a:pt x="24" y="54"/>
                  </a:cubicBezTo>
                  <a:cubicBezTo>
                    <a:pt x="24" y="54"/>
                    <a:pt x="34" y="49"/>
                    <a:pt x="34" y="40"/>
                  </a:cubicBezTo>
                  <a:cubicBezTo>
                    <a:pt x="42" y="43"/>
                    <a:pt x="51" y="36"/>
                    <a:pt x="51" y="36"/>
                  </a:cubicBezTo>
                  <a:cubicBezTo>
                    <a:pt x="50" y="33"/>
                    <a:pt x="46" y="31"/>
                    <a:pt x="4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53">
              <a:extLst>
                <a:ext uri="{FF2B5EF4-FFF2-40B4-BE49-F238E27FC236}">
                  <a16:creationId xmlns:a16="http://schemas.microsoft.com/office/drawing/2014/main" id="{6DAD42F7-65CD-461F-8DB8-A9CBDABF4FB1}"/>
                </a:ext>
              </a:extLst>
            </p:cNvPr>
            <p:cNvSpPr>
              <a:spLocks noEditPoints="1"/>
            </p:cNvSpPr>
            <p:nvPr/>
          </p:nvSpPr>
          <p:spPr bwMode="auto">
            <a:xfrm>
              <a:off x="2404075" y="1836263"/>
              <a:ext cx="134893" cy="112412"/>
            </a:xfrm>
            <a:custGeom>
              <a:avLst/>
              <a:gdLst>
                <a:gd name="T0" fmla="*/ 16 w 46"/>
                <a:gd name="T1" fmla="*/ 21 h 43"/>
                <a:gd name="T2" fmla="*/ 21 w 46"/>
                <a:gd name="T3" fmla="*/ 21 h 43"/>
                <a:gd name="T4" fmla="*/ 16 w 46"/>
                <a:gd name="T5" fmla="*/ 23 h 43"/>
                <a:gd name="T6" fmla="*/ 11 w 46"/>
                <a:gd name="T7" fmla="*/ 23 h 43"/>
                <a:gd name="T8" fmla="*/ 16 w 46"/>
                <a:gd name="T9" fmla="*/ 21 h 43"/>
                <a:gd name="T10" fmla="*/ 20 w 46"/>
                <a:gd name="T11" fmla="*/ 8 h 43"/>
                <a:gd name="T12" fmla="*/ 22 w 46"/>
                <a:gd name="T13" fmla="*/ 13 h 43"/>
                <a:gd name="T14" fmla="*/ 22 w 46"/>
                <a:gd name="T15" fmla="*/ 18 h 43"/>
                <a:gd name="T16" fmla="*/ 20 w 46"/>
                <a:gd name="T17" fmla="*/ 13 h 43"/>
                <a:gd name="T18" fmla="*/ 20 w 46"/>
                <a:gd name="T19" fmla="*/ 8 h 43"/>
                <a:gd name="T20" fmla="*/ 24 w 46"/>
                <a:gd name="T21" fmla="*/ 20 h 43"/>
                <a:gd name="T22" fmla="*/ 24 w 46"/>
                <a:gd name="T23" fmla="*/ 21 h 43"/>
                <a:gd name="T24" fmla="*/ 22 w 46"/>
                <a:gd name="T25" fmla="*/ 21 h 43"/>
                <a:gd name="T26" fmla="*/ 22 w 46"/>
                <a:gd name="T27" fmla="*/ 20 h 43"/>
                <a:gd name="T28" fmla="*/ 24 w 46"/>
                <a:gd name="T29" fmla="*/ 20 h 43"/>
                <a:gd name="T30" fmla="*/ 25 w 46"/>
                <a:gd name="T31" fmla="*/ 28 h 43"/>
                <a:gd name="T32" fmla="*/ 24 w 46"/>
                <a:gd name="T33" fmla="*/ 33 h 43"/>
                <a:gd name="T34" fmla="*/ 23 w 46"/>
                <a:gd name="T35" fmla="*/ 28 h 43"/>
                <a:gd name="T36" fmla="*/ 23 w 46"/>
                <a:gd name="T37" fmla="*/ 23 h 43"/>
                <a:gd name="T38" fmla="*/ 25 w 46"/>
                <a:gd name="T39" fmla="*/ 28 h 43"/>
                <a:gd name="T40" fmla="*/ 31 w 46"/>
                <a:gd name="T41" fmla="*/ 19 h 43"/>
                <a:gd name="T42" fmla="*/ 36 w 46"/>
                <a:gd name="T43" fmla="*/ 20 h 43"/>
                <a:gd name="T44" fmla="*/ 31 w 46"/>
                <a:gd name="T45" fmla="*/ 21 h 43"/>
                <a:gd name="T46" fmla="*/ 26 w 46"/>
                <a:gd name="T47" fmla="*/ 21 h 43"/>
                <a:gd name="T48" fmla="*/ 31 w 46"/>
                <a:gd name="T49" fmla="*/ 19 h 43"/>
                <a:gd name="T50" fmla="*/ 0 w 46"/>
                <a:gd name="T51" fmla="*/ 22 h 43"/>
                <a:gd name="T52" fmla="*/ 6 w 46"/>
                <a:gd name="T53" fmla="*/ 25 h 43"/>
                <a:gd name="T54" fmla="*/ 4 w 46"/>
                <a:gd name="T55" fmla="*/ 29 h 43"/>
                <a:gd name="T56" fmla="*/ 18 w 46"/>
                <a:gd name="T57" fmla="*/ 28 h 43"/>
                <a:gd name="T58" fmla="*/ 22 w 46"/>
                <a:gd name="T59" fmla="*/ 42 h 43"/>
                <a:gd name="T60" fmla="*/ 26 w 46"/>
                <a:gd name="T61" fmla="*/ 39 h 43"/>
                <a:gd name="T62" fmla="*/ 30 w 46"/>
                <a:gd name="T63" fmla="*/ 43 h 43"/>
                <a:gd name="T64" fmla="*/ 34 w 46"/>
                <a:gd name="T65" fmla="*/ 29 h 43"/>
                <a:gd name="T66" fmla="*/ 46 w 46"/>
                <a:gd name="T67" fmla="*/ 21 h 43"/>
                <a:gd name="T68" fmla="*/ 41 w 46"/>
                <a:gd name="T69" fmla="*/ 18 h 43"/>
                <a:gd name="T70" fmla="*/ 43 w 46"/>
                <a:gd name="T71" fmla="*/ 14 h 43"/>
                <a:gd name="T72" fmla="*/ 28 w 46"/>
                <a:gd name="T73" fmla="*/ 15 h 43"/>
                <a:gd name="T74" fmla="*/ 25 w 46"/>
                <a:gd name="T75" fmla="*/ 0 h 43"/>
                <a:gd name="T76" fmla="*/ 21 w 46"/>
                <a:gd name="T77" fmla="*/ 4 h 43"/>
                <a:gd name="T78" fmla="*/ 16 w 46"/>
                <a:gd name="T79" fmla="*/ 0 h 43"/>
                <a:gd name="T80" fmla="*/ 13 w 46"/>
                <a:gd name="T81" fmla="*/ 14 h 43"/>
                <a:gd name="T82" fmla="*/ 0 w 46"/>
                <a:gd name="T83"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16" y="21"/>
                  </a:moveTo>
                  <a:cubicBezTo>
                    <a:pt x="19" y="21"/>
                    <a:pt x="21" y="21"/>
                    <a:pt x="21" y="21"/>
                  </a:cubicBezTo>
                  <a:cubicBezTo>
                    <a:pt x="21" y="22"/>
                    <a:pt x="19" y="23"/>
                    <a:pt x="16" y="23"/>
                  </a:cubicBezTo>
                  <a:cubicBezTo>
                    <a:pt x="14" y="24"/>
                    <a:pt x="11" y="23"/>
                    <a:pt x="11" y="23"/>
                  </a:cubicBezTo>
                  <a:cubicBezTo>
                    <a:pt x="11" y="23"/>
                    <a:pt x="13" y="22"/>
                    <a:pt x="16" y="21"/>
                  </a:cubicBezTo>
                  <a:close/>
                  <a:moveTo>
                    <a:pt x="20" y="8"/>
                  </a:moveTo>
                  <a:cubicBezTo>
                    <a:pt x="20" y="8"/>
                    <a:pt x="22" y="10"/>
                    <a:pt x="22" y="13"/>
                  </a:cubicBezTo>
                  <a:cubicBezTo>
                    <a:pt x="23" y="16"/>
                    <a:pt x="23" y="18"/>
                    <a:pt x="22" y="18"/>
                  </a:cubicBezTo>
                  <a:cubicBezTo>
                    <a:pt x="22" y="18"/>
                    <a:pt x="21" y="16"/>
                    <a:pt x="20" y="13"/>
                  </a:cubicBezTo>
                  <a:cubicBezTo>
                    <a:pt x="20" y="11"/>
                    <a:pt x="20" y="8"/>
                    <a:pt x="20" y="8"/>
                  </a:cubicBezTo>
                  <a:close/>
                  <a:moveTo>
                    <a:pt x="24" y="20"/>
                  </a:moveTo>
                  <a:cubicBezTo>
                    <a:pt x="24" y="20"/>
                    <a:pt x="24" y="21"/>
                    <a:pt x="24" y="21"/>
                  </a:cubicBezTo>
                  <a:cubicBezTo>
                    <a:pt x="24" y="22"/>
                    <a:pt x="23" y="22"/>
                    <a:pt x="22" y="21"/>
                  </a:cubicBezTo>
                  <a:cubicBezTo>
                    <a:pt x="22" y="21"/>
                    <a:pt x="22" y="21"/>
                    <a:pt x="22" y="20"/>
                  </a:cubicBezTo>
                  <a:cubicBezTo>
                    <a:pt x="23" y="20"/>
                    <a:pt x="23" y="20"/>
                    <a:pt x="24" y="20"/>
                  </a:cubicBezTo>
                  <a:close/>
                  <a:moveTo>
                    <a:pt x="25" y="28"/>
                  </a:moveTo>
                  <a:cubicBezTo>
                    <a:pt x="25" y="31"/>
                    <a:pt x="24" y="33"/>
                    <a:pt x="24" y="33"/>
                  </a:cubicBezTo>
                  <a:cubicBezTo>
                    <a:pt x="24" y="33"/>
                    <a:pt x="23" y="31"/>
                    <a:pt x="23" y="28"/>
                  </a:cubicBezTo>
                  <a:cubicBezTo>
                    <a:pt x="23" y="25"/>
                    <a:pt x="23" y="23"/>
                    <a:pt x="23" y="23"/>
                  </a:cubicBezTo>
                  <a:cubicBezTo>
                    <a:pt x="24" y="23"/>
                    <a:pt x="25" y="25"/>
                    <a:pt x="25" y="28"/>
                  </a:cubicBezTo>
                  <a:close/>
                  <a:moveTo>
                    <a:pt x="31" y="19"/>
                  </a:moveTo>
                  <a:cubicBezTo>
                    <a:pt x="34" y="19"/>
                    <a:pt x="36" y="20"/>
                    <a:pt x="36" y="20"/>
                  </a:cubicBezTo>
                  <a:cubicBezTo>
                    <a:pt x="36" y="20"/>
                    <a:pt x="34" y="21"/>
                    <a:pt x="31" y="21"/>
                  </a:cubicBezTo>
                  <a:cubicBezTo>
                    <a:pt x="28" y="21"/>
                    <a:pt x="26" y="21"/>
                    <a:pt x="26" y="21"/>
                  </a:cubicBezTo>
                  <a:cubicBezTo>
                    <a:pt x="26" y="20"/>
                    <a:pt x="28" y="20"/>
                    <a:pt x="31" y="19"/>
                  </a:cubicBezTo>
                  <a:close/>
                  <a:moveTo>
                    <a:pt x="0" y="22"/>
                  </a:moveTo>
                  <a:cubicBezTo>
                    <a:pt x="2" y="23"/>
                    <a:pt x="6" y="25"/>
                    <a:pt x="6" y="25"/>
                  </a:cubicBezTo>
                  <a:cubicBezTo>
                    <a:pt x="4" y="26"/>
                    <a:pt x="4" y="29"/>
                    <a:pt x="4" y="29"/>
                  </a:cubicBezTo>
                  <a:cubicBezTo>
                    <a:pt x="10" y="32"/>
                    <a:pt x="16" y="30"/>
                    <a:pt x="18" y="28"/>
                  </a:cubicBezTo>
                  <a:cubicBezTo>
                    <a:pt x="18" y="31"/>
                    <a:pt x="17" y="37"/>
                    <a:pt x="22" y="42"/>
                  </a:cubicBezTo>
                  <a:cubicBezTo>
                    <a:pt x="22" y="42"/>
                    <a:pt x="24" y="41"/>
                    <a:pt x="26" y="39"/>
                  </a:cubicBezTo>
                  <a:cubicBezTo>
                    <a:pt x="26" y="39"/>
                    <a:pt x="28" y="42"/>
                    <a:pt x="30" y="43"/>
                  </a:cubicBezTo>
                  <a:cubicBezTo>
                    <a:pt x="30" y="43"/>
                    <a:pt x="36" y="36"/>
                    <a:pt x="34" y="29"/>
                  </a:cubicBezTo>
                  <a:cubicBezTo>
                    <a:pt x="41" y="29"/>
                    <a:pt x="46" y="21"/>
                    <a:pt x="46" y="21"/>
                  </a:cubicBezTo>
                  <a:cubicBezTo>
                    <a:pt x="45" y="19"/>
                    <a:pt x="41" y="18"/>
                    <a:pt x="41" y="18"/>
                  </a:cubicBezTo>
                  <a:cubicBezTo>
                    <a:pt x="42" y="16"/>
                    <a:pt x="43" y="14"/>
                    <a:pt x="43" y="14"/>
                  </a:cubicBezTo>
                  <a:cubicBezTo>
                    <a:pt x="37" y="10"/>
                    <a:pt x="31" y="13"/>
                    <a:pt x="28" y="15"/>
                  </a:cubicBezTo>
                  <a:cubicBezTo>
                    <a:pt x="29" y="12"/>
                    <a:pt x="29" y="5"/>
                    <a:pt x="25" y="0"/>
                  </a:cubicBezTo>
                  <a:cubicBezTo>
                    <a:pt x="25" y="0"/>
                    <a:pt x="22" y="2"/>
                    <a:pt x="21" y="4"/>
                  </a:cubicBezTo>
                  <a:cubicBezTo>
                    <a:pt x="21" y="4"/>
                    <a:pt x="19" y="0"/>
                    <a:pt x="16" y="0"/>
                  </a:cubicBezTo>
                  <a:cubicBezTo>
                    <a:pt x="16" y="0"/>
                    <a:pt x="10" y="7"/>
                    <a:pt x="13" y="14"/>
                  </a:cubicBezTo>
                  <a:cubicBezTo>
                    <a:pt x="5" y="13"/>
                    <a:pt x="0" y="22"/>
                    <a:pt x="0"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54">
              <a:extLst>
                <a:ext uri="{FF2B5EF4-FFF2-40B4-BE49-F238E27FC236}">
                  <a16:creationId xmlns:a16="http://schemas.microsoft.com/office/drawing/2014/main" id="{C7D04469-0C30-455C-8915-E914C0CAC9B4}"/>
                </a:ext>
              </a:extLst>
            </p:cNvPr>
            <p:cNvSpPr>
              <a:spLocks noEditPoints="1"/>
            </p:cNvSpPr>
            <p:nvPr/>
          </p:nvSpPr>
          <p:spPr bwMode="auto">
            <a:xfrm>
              <a:off x="2821601" y="763541"/>
              <a:ext cx="157376" cy="134893"/>
            </a:xfrm>
            <a:custGeom>
              <a:avLst/>
              <a:gdLst>
                <a:gd name="T0" fmla="*/ 35 w 54"/>
                <a:gd name="T1" fmla="*/ 20 h 51"/>
                <a:gd name="T2" fmla="*/ 42 w 54"/>
                <a:gd name="T3" fmla="*/ 19 h 51"/>
                <a:gd name="T4" fmla="*/ 36 w 54"/>
                <a:gd name="T5" fmla="*/ 22 h 51"/>
                <a:gd name="T6" fmla="*/ 30 w 54"/>
                <a:gd name="T7" fmla="*/ 24 h 51"/>
                <a:gd name="T8" fmla="*/ 35 w 54"/>
                <a:gd name="T9" fmla="*/ 20 h 51"/>
                <a:gd name="T10" fmla="*/ 29 w 54"/>
                <a:gd name="T11" fmla="*/ 33 h 51"/>
                <a:gd name="T12" fmla="*/ 28 w 54"/>
                <a:gd name="T13" fmla="*/ 27 h 51"/>
                <a:gd name="T14" fmla="*/ 31 w 54"/>
                <a:gd name="T15" fmla="*/ 32 h 51"/>
                <a:gd name="T16" fmla="*/ 33 w 54"/>
                <a:gd name="T17" fmla="*/ 39 h 51"/>
                <a:gd name="T18" fmla="*/ 29 w 54"/>
                <a:gd name="T19" fmla="*/ 33 h 51"/>
                <a:gd name="T20" fmla="*/ 26 w 54"/>
                <a:gd name="T21" fmla="*/ 26 h 51"/>
                <a:gd name="T22" fmla="*/ 26 w 54"/>
                <a:gd name="T23" fmla="*/ 24 h 51"/>
                <a:gd name="T24" fmla="*/ 27 w 54"/>
                <a:gd name="T25" fmla="*/ 24 h 51"/>
                <a:gd name="T26" fmla="*/ 28 w 54"/>
                <a:gd name="T27" fmla="*/ 25 h 51"/>
                <a:gd name="T28" fmla="*/ 26 w 54"/>
                <a:gd name="T29" fmla="*/ 26 h 51"/>
                <a:gd name="T30" fmla="*/ 25 w 54"/>
                <a:gd name="T31" fmla="*/ 22 h 51"/>
                <a:gd name="T32" fmla="*/ 21 w 54"/>
                <a:gd name="T33" fmla="*/ 17 h 51"/>
                <a:gd name="T34" fmla="*/ 19 w 54"/>
                <a:gd name="T35" fmla="*/ 11 h 51"/>
                <a:gd name="T36" fmla="*/ 23 w 54"/>
                <a:gd name="T37" fmla="*/ 16 h 51"/>
                <a:gd name="T38" fmla="*/ 25 w 54"/>
                <a:gd name="T39" fmla="*/ 22 h 51"/>
                <a:gd name="T40" fmla="*/ 20 w 54"/>
                <a:gd name="T41" fmla="*/ 30 h 51"/>
                <a:gd name="T42" fmla="*/ 13 w 54"/>
                <a:gd name="T43" fmla="*/ 32 h 51"/>
                <a:gd name="T44" fmla="*/ 18 w 54"/>
                <a:gd name="T45" fmla="*/ 28 h 51"/>
                <a:gd name="T46" fmla="*/ 24 w 54"/>
                <a:gd name="T47" fmla="*/ 26 h 51"/>
                <a:gd name="T48" fmla="*/ 20 w 54"/>
                <a:gd name="T49" fmla="*/ 30 h 51"/>
                <a:gd name="T50" fmla="*/ 21 w 54"/>
                <a:gd name="T51" fmla="*/ 0 h 51"/>
                <a:gd name="T52" fmla="*/ 18 w 54"/>
                <a:gd name="T53" fmla="*/ 5 h 51"/>
                <a:gd name="T54" fmla="*/ 11 w 54"/>
                <a:gd name="T55" fmla="*/ 2 h 51"/>
                <a:gd name="T56" fmla="*/ 12 w 54"/>
                <a:gd name="T57" fmla="*/ 20 h 51"/>
                <a:gd name="T58" fmla="*/ 0 w 54"/>
                <a:gd name="T59" fmla="*/ 34 h 51"/>
                <a:gd name="T60" fmla="*/ 8 w 54"/>
                <a:gd name="T61" fmla="*/ 36 h 51"/>
                <a:gd name="T62" fmla="*/ 7 w 54"/>
                <a:gd name="T63" fmla="*/ 42 h 51"/>
                <a:gd name="T64" fmla="*/ 24 w 54"/>
                <a:gd name="T65" fmla="*/ 35 h 51"/>
                <a:gd name="T66" fmla="*/ 33 w 54"/>
                <a:gd name="T67" fmla="*/ 51 h 51"/>
                <a:gd name="T68" fmla="*/ 37 w 54"/>
                <a:gd name="T69" fmla="*/ 46 h 51"/>
                <a:gd name="T70" fmla="*/ 43 w 54"/>
                <a:gd name="T71" fmla="*/ 49 h 51"/>
                <a:gd name="T72" fmla="*/ 43 w 54"/>
                <a:gd name="T73" fmla="*/ 31 h 51"/>
                <a:gd name="T74" fmla="*/ 54 w 54"/>
                <a:gd name="T75" fmla="*/ 17 h 51"/>
                <a:gd name="T76" fmla="*/ 47 w 54"/>
                <a:gd name="T77" fmla="*/ 15 h 51"/>
                <a:gd name="T78" fmla="*/ 47 w 54"/>
                <a:gd name="T79" fmla="*/ 9 h 51"/>
                <a:gd name="T80" fmla="*/ 31 w 54"/>
                <a:gd name="T81" fmla="*/ 16 h 51"/>
                <a:gd name="T82" fmla="*/ 21 w 54"/>
                <a:gd name="T8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35" y="20"/>
                  </a:moveTo>
                  <a:cubicBezTo>
                    <a:pt x="39" y="19"/>
                    <a:pt x="42" y="19"/>
                    <a:pt x="42" y="19"/>
                  </a:cubicBezTo>
                  <a:cubicBezTo>
                    <a:pt x="42" y="19"/>
                    <a:pt x="40" y="21"/>
                    <a:pt x="36" y="22"/>
                  </a:cubicBezTo>
                  <a:cubicBezTo>
                    <a:pt x="33" y="24"/>
                    <a:pt x="30" y="24"/>
                    <a:pt x="30" y="24"/>
                  </a:cubicBezTo>
                  <a:cubicBezTo>
                    <a:pt x="30" y="23"/>
                    <a:pt x="32" y="22"/>
                    <a:pt x="35" y="20"/>
                  </a:cubicBezTo>
                  <a:close/>
                  <a:moveTo>
                    <a:pt x="29" y="33"/>
                  </a:moveTo>
                  <a:cubicBezTo>
                    <a:pt x="28" y="30"/>
                    <a:pt x="27" y="27"/>
                    <a:pt x="28" y="27"/>
                  </a:cubicBezTo>
                  <a:cubicBezTo>
                    <a:pt x="28" y="27"/>
                    <a:pt x="30" y="29"/>
                    <a:pt x="31" y="32"/>
                  </a:cubicBezTo>
                  <a:cubicBezTo>
                    <a:pt x="33" y="36"/>
                    <a:pt x="33" y="39"/>
                    <a:pt x="33" y="39"/>
                  </a:cubicBezTo>
                  <a:cubicBezTo>
                    <a:pt x="33" y="39"/>
                    <a:pt x="31" y="37"/>
                    <a:pt x="29" y="33"/>
                  </a:cubicBezTo>
                  <a:close/>
                  <a:moveTo>
                    <a:pt x="26" y="26"/>
                  </a:moveTo>
                  <a:cubicBezTo>
                    <a:pt x="26" y="26"/>
                    <a:pt x="25" y="25"/>
                    <a:pt x="26" y="24"/>
                  </a:cubicBezTo>
                  <a:cubicBezTo>
                    <a:pt x="26" y="24"/>
                    <a:pt x="26" y="23"/>
                    <a:pt x="27" y="24"/>
                  </a:cubicBezTo>
                  <a:cubicBezTo>
                    <a:pt x="28" y="24"/>
                    <a:pt x="28" y="24"/>
                    <a:pt x="28" y="25"/>
                  </a:cubicBezTo>
                  <a:cubicBezTo>
                    <a:pt x="28" y="26"/>
                    <a:pt x="27" y="26"/>
                    <a:pt x="26" y="26"/>
                  </a:cubicBezTo>
                  <a:close/>
                  <a:moveTo>
                    <a:pt x="25" y="22"/>
                  </a:moveTo>
                  <a:cubicBezTo>
                    <a:pt x="24" y="22"/>
                    <a:pt x="22" y="20"/>
                    <a:pt x="21" y="17"/>
                  </a:cubicBezTo>
                  <a:cubicBezTo>
                    <a:pt x="19" y="14"/>
                    <a:pt x="19" y="11"/>
                    <a:pt x="19" y="11"/>
                  </a:cubicBezTo>
                  <a:cubicBezTo>
                    <a:pt x="19" y="11"/>
                    <a:pt x="21" y="13"/>
                    <a:pt x="23" y="16"/>
                  </a:cubicBezTo>
                  <a:cubicBezTo>
                    <a:pt x="24" y="19"/>
                    <a:pt x="25" y="22"/>
                    <a:pt x="25" y="22"/>
                  </a:cubicBezTo>
                  <a:close/>
                  <a:moveTo>
                    <a:pt x="20" y="30"/>
                  </a:moveTo>
                  <a:cubicBezTo>
                    <a:pt x="16" y="32"/>
                    <a:pt x="13" y="32"/>
                    <a:pt x="13" y="32"/>
                  </a:cubicBezTo>
                  <a:cubicBezTo>
                    <a:pt x="13" y="32"/>
                    <a:pt x="15" y="30"/>
                    <a:pt x="18" y="28"/>
                  </a:cubicBezTo>
                  <a:cubicBezTo>
                    <a:pt x="21" y="26"/>
                    <a:pt x="24" y="25"/>
                    <a:pt x="24" y="26"/>
                  </a:cubicBezTo>
                  <a:cubicBezTo>
                    <a:pt x="25" y="27"/>
                    <a:pt x="23" y="28"/>
                    <a:pt x="20" y="30"/>
                  </a:cubicBezTo>
                  <a:close/>
                  <a:moveTo>
                    <a:pt x="21" y="0"/>
                  </a:moveTo>
                  <a:cubicBezTo>
                    <a:pt x="21" y="0"/>
                    <a:pt x="19" y="3"/>
                    <a:pt x="18" y="5"/>
                  </a:cubicBezTo>
                  <a:cubicBezTo>
                    <a:pt x="18" y="5"/>
                    <a:pt x="14" y="2"/>
                    <a:pt x="11" y="2"/>
                  </a:cubicBezTo>
                  <a:cubicBezTo>
                    <a:pt x="11" y="2"/>
                    <a:pt x="6" y="13"/>
                    <a:pt x="12" y="20"/>
                  </a:cubicBezTo>
                  <a:cubicBezTo>
                    <a:pt x="3" y="23"/>
                    <a:pt x="0" y="34"/>
                    <a:pt x="0" y="34"/>
                  </a:cubicBezTo>
                  <a:cubicBezTo>
                    <a:pt x="3" y="35"/>
                    <a:pt x="8" y="36"/>
                    <a:pt x="8" y="36"/>
                  </a:cubicBezTo>
                  <a:cubicBezTo>
                    <a:pt x="7" y="38"/>
                    <a:pt x="7" y="42"/>
                    <a:pt x="7" y="42"/>
                  </a:cubicBezTo>
                  <a:cubicBezTo>
                    <a:pt x="15" y="43"/>
                    <a:pt x="21" y="38"/>
                    <a:pt x="24" y="35"/>
                  </a:cubicBezTo>
                  <a:cubicBezTo>
                    <a:pt x="24" y="39"/>
                    <a:pt x="26" y="47"/>
                    <a:pt x="33" y="51"/>
                  </a:cubicBezTo>
                  <a:cubicBezTo>
                    <a:pt x="33" y="51"/>
                    <a:pt x="36" y="48"/>
                    <a:pt x="37" y="46"/>
                  </a:cubicBezTo>
                  <a:cubicBezTo>
                    <a:pt x="37" y="46"/>
                    <a:pt x="40" y="48"/>
                    <a:pt x="43" y="49"/>
                  </a:cubicBezTo>
                  <a:cubicBezTo>
                    <a:pt x="43" y="49"/>
                    <a:pt x="48" y="38"/>
                    <a:pt x="43" y="31"/>
                  </a:cubicBezTo>
                  <a:cubicBezTo>
                    <a:pt x="52" y="28"/>
                    <a:pt x="54" y="17"/>
                    <a:pt x="54" y="17"/>
                  </a:cubicBezTo>
                  <a:cubicBezTo>
                    <a:pt x="52" y="15"/>
                    <a:pt x="47" y="15"/>
                    <a:pt x="47" y="15"/>
                  </a:cubicBezTo>
                  <a:cubicBezTo>
                    <a:pt x="48" y="13"/>
                    <a:pt x="47" y="9"/>
                    <a:pt x="47" y="9"/>
                  </a:cubicBezTo>
                  <a:cubicBezTo>
                    <a:pt x="39" y="8"/>
                    <a:pt x="33" y="13"/>
                    <a:pt x="31" y="16"/>
                  </a:cubicBezTo>
                  <a:cubicBezTo>
                    <a:pt x="30" y="12"/>
                    <a:pt x="29" y="4"/>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5">
              <a:extLst>
                <a:ext uri="{FF2B5EF4-FFF2-40B4-BE49-F238E27FC236}">
                  <a16:creationId xmlns:a16="http://schemas.microsoft.com/office/drawing/2014/main" id="{425A8F7B-3E3F-4B08-9CE2-8B7A13AE1A2B}"/>
                </a:ext>
              </a:extLst>
            </p:cNvPr>
            <p:cNvSpPr>
              <a:spLocks noEditPoints="1"/>
            </p:cNvSpPr>
            <p:nvPr/>
          </p:nvSpPr>
          <p:spPr bwMode="auto">
            <a:xfrm>
              <a:off x="3643807" y="461638"/>
              <a:ext cx="77082" cy="70658"/>
            </a:xfrm>
            <a:custGeom>
              <a:avLst/>
              <a:gdLst>
                <a:gd name="T0" fmla="*/ 10 w 26"/>
                <a:gd name="T1" fmla="*/ 9 h 27"/>
                <a:gd name="T2" fmla="*/ 12 w 26"/>
                <a:gd name="T3" fmla="*/ 12 h 27"/>
                <a:gd name="T4" fmla="*/ 9 w 26"/>
                <a:gd name="T5" fmla="*/ 10 h 27"/>
                <a:gd name="T6" fmla="*/ 7 w 26"/>
                <a:gd name="T7" fmla="*/ 7 h 27"/>
                <a:gd name="T8" fmla="*/ 10 w 26"/>
                <a:gd name="T9" fmla="*/ 9 h 27"/>
                <a:gd name="T10" fmla="*/ 10 w 26"/>
                <a:gd name="T11" fmla="*/ 17 h 27"/>
                <a:gd name="T12" fmla="*/ 7 w 26"/>
                <a:gd name="T13" fmla="*/ 19 h 27"/>
                <a:gd name="T14" fmla="*/ 9 w 26"/>
                <a:gd name="T15" fmla="*/ 16 h 27"/>
                <a:gd name="T16" fmla="*/ 12 w 26"/>
                <a:gd name="T17" fmla="*/ 14 h 27"/>
                <a:gd name="T18" fmla="*/ 10 w 26"/>
                <a:gd name="T19" fmla="*/ 17 h 27"/>
                <a:gd name="T20" fmla="*/ 13 w 26"/>
                <a:gd name="T21" fmla="*/ 12 h 27"/>
                <a:gd name="T22" fmla="*/ 14 w 26"/>
                <a:gd name="T23" fmla="*/ 13 h 27"/>
                <a:gd name="T24" fmla="*/ 13 w 26"/>
                <a:gd name="T25" fmla="*/ 14 h 27"/>
                <a:gd name="T26" fmla="*/ 13 w 26"/>
                <a:gd name="T27" fmla="*/ 13 h 27"/>
                <a:gd name="T28" fmla="*/ 13 w 26"/>
                <a:gd name="T29" fmla="*/ 12 h 27"/>
                <a:gd name="T30" fmla="*/ 16 w 26"/>
                <a:gd name="T31" fmla="*/ 8 h 27"/>
                <a:gd name="T32" fmla="*/ 19 w 26"/>
                <a:gd name="T33" fmla="*/ 6 h 27"/>
                <a:gd name="T34" fmla="*/ 17 w 26"/>
                <a:gd name="T35" fmla="*/ 9 h 27"/>
                <a:gd name="T36" fmla="*/ 15 w 26"/>
                <a:gd name="T37" fmla="*/ 12 h 27"/>
                <a:gd name="T38" fmla="*/ 16 w 26"/>
                <a:gd name="T39" fmla="*/ 8 h 27"/>
                <a:gd name="T40" fmla="*/ 20 w 26"/>
                <a:gd name="T41" fmla="*/ 20 h 27"/>
                <a:gd name="T42" fmla="*/ 17 w 26"/>
                <a:gd name="T43" fmla="*/ 18 h 27"/>
                <a:gd name="T44" fmla="*/ 15 w 26"/>
                <a:gd name="T45" fmla="*/ 15 h 27"/>
                <a:gd name="T46" fmla="*/ 18 w 26"/>
                <a:gd name="T47" fmla="*/ 17 h 27"/>
                <a:gd name="T48" fmla="*/ 20 w 26"/>
                <a:gd name="T49" fmla="*/ 20 h 27"/>
                <a:gd name="T50" fmla="*/ 7 w 26"/>
                <a:gd name="T51" fmla="*/ 14 h 27"/>
                <a:gd name="T52" fmla="*/ 1 w 26"/>
                <a:gd name="T53" fmla="*/ 22 h 27"/>
                <a:gd name="T54" fmla="*/ 4 w 26"/>
                <a:gd name="T55" fmla="*/ 23 h 27"/>
                <a:gd name="T56" fmla="*/ 4 w 26"/>
                <a:gd name="T57" fmla="*/ 27 h 27"/>
                <a:gd name="T58" fmla="*/ 13 w 26"/>
                <a:gd name="T59" fmla="*/ 23 h 27"/>
                <a:gd name="T60" fmla="*/ 23 w 26"/>
                <a:gd name="T61" fmla="*/ 26 h 27"/>
                <a:gd name="T62" fmla="*/ 23 w 26"/>
                <a:gd name="T63" fmla="*/ 22 h 27"/>
                <a:gd name="T64" fmla="*/ 26 w 26"/>
                <a:gd name="T65" fmla="*/ 21 h 27"/>
                <a:gd name="T66" fmla="*/ 19 w 26"/>
                <a:gd name="T67" fmla="*/ 13 h 27"/>
                <a:gd name="T68" fmla="*/ 25 w 26"/>
                <a:gd name="T69" fmla="*/ 5 h 27"/>
                <a:gd name="T70" fmla="*/ 22 w 26"/>
                <a:gd name="T71" fmla="*/ 4 h 27"/>
                <a:gd name="T72" fmla="*/ 22 w 26"/>
                <a:gd name="T73" fmla="*/ 0 h 27"/>
                <a:gd name="T74" fmla="*/ 13 w 26"/>
                <a:gd name="T75" fmla="*/ 4 h 27"/>
                <a:gd name="T76" fmla="*/ 3 w 26"/>
                <a:gd name="T77" fmla="*/ 1 h 27"/>
                <a:gd name="T78" fmla="*/ 4 w 26"/>
                <a:gd name="T79" fmla="*/ 5 h 27"/>
                <a:gd name="T80" fmla="*/ 0 w 26"/>
                <a:gd name="T81" fmla="*/ 6 h 27"/>
                <a:gd name="T82" fmla="*/ 7 w 26"/>
                <a:gd name="T8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7">
                  <a:moveTo>
                    <a:pt x="10" y="9"/>
                  </a:moveTo>
                  <a:cubicBezTo>
                    <a:pt x="12" y="11"/>
                    <a:pt x="13" y="12"/>
                    <a:pt x="12" y="12"/>
                  </a:cubicBezTo>
                  <a:cubicBezTo>
                    <a:pt x="12" y="12"/>
                    <a:pt x="11" y="12"/>
                    <a:pt x="9" y="10"/>
                  </a:cubicBezTo>
                  <a:cubicBezTo>
                    <a:pt x="8" y="9"/>
                    <a:pt x="7" y="7"/>
                    <a:pt x="7" y="7"/>
                  </a:cubicBezTo>
                  <a:cubicBezTo>
                    <a:pt x="7" y="7"/>
                    <a:pt x="8" y="8"/>
                    <a:pt x="10" y="9"/>
                  </a:cubicBezTo>
                  <a:close/>
                  <a:moveTo>
                    <a:pt x="10" y="17"/>
                  </a:moveTo>
                  <a:cubicBezTo>
                    <a:pt x="9" y="19"/>
                    <a:pt x="7" y="19"/>
                    <a:pt x="7" y="19"/>
                  </a:cubicBezTo>
                  <a:cubicBezTo>
                    <a:pt x="7" y="19"/>
                    <a:pt x="8" y="18"/>
                    <a:pt x="9" y="16"/>
                  </a:cubicBezTo>
                  <a:cubicBezTo>
                    <a:pt x="11" y="15"/>
                    <a:pt x="12" y="14"/>
                    <a:pt x="12" y="14"/>
                  </a:cubicBezTo>
                  <a:cubicBezTo>
                    <a:pt x="13" y="14"/>
                    <a:pt x="12" y="16"/>
                    <a:pt x="10" y="17"/>
                  </a:cubicBezTo>
                  <a:close/>
                  <a:moveTo>
                    <a:pt x="13" y="12"/>
                  </a:moveTo>
                  <a:cubicBezTo>
                    <a:pt x="14" y="12"/>
                    <a:pt x="14" y="13"/>
                    <a:pt x="14" y="13"/>
                  </a:cubicBezTo>
                  <a:cubicBezTo>
                    <a:pt x="14" y="13"/>
                    <a:pt x="14" y="14"/>
                    <a:pt x="13" y="14"/>
                  </a:cubicBezTo>
                  <a:cubicBezTo>
                    <a:pt x="13" y="14"/>
                    <a:pt x="13" y="13"/>
                    <a:pt x="13" y="13"/>
                  </a:cubicBezTo>
                  <a:cubicBezTo>
                    <a:pt x="13" y="13"/>
                    <a:pt x="13" y="12"/>
                    <a:pt x="13" y="12"/>
                  </a:cubicBezTo>
                  <a:close/>
                  <a:moveTo>
                    <a:pt x="16" y="8"/>
                  </a:moveTo>
                  <a:cubicBezTo>
                    <a:pt x="18" y="7"/>
                    <a:pt x="19" y="6"/>
                    <a:pt x="19" y="6"/>
                  </a:cubicBezTo>
                  <a:cubicBezTo>
                    <a:pt x="19" y="6"/>
                    <a:pt x="19" y="8"/>
                    <a:pt x="17" y="9"/>
                  </a:cubicBezTo>
                  <a:cubicBezTo>
                    <a:pt x="16" y="11"/>
                    <a:pt x="15" y="12"/>
                    <a:pt x="15" y="12"/>
                  </a:cubicBezTo>
                  <a:cubicBezTo>
                    <a:pt x="14" y="11"/>
                    <a:pt x="15" y="10"/>
                    <a:pt x="16" y="8"/>
                  </a:cubicBezTo>
                  <a:close/>
                  <a:moveTo>
                    <a:pt x="20" y="20"/>
                  </a:moveTo>
                  <a:cubicBezTo>
                    <a:pt x="20" y="20"/>
                    <a:pt x="18" y="19"/>
                    <a:pt x="17" y="18"/>
                  </a:cubicBezTo>
                  <a:cubicBezTo>
                    <a:pt x="15" y="16"/>
                    <a:pt x="14" y="15"/>
                    <a:pt x="15" y="15"/>
                  </a:cubicBezTo>
                  <a:cubicBezTo>
                    <a:pt x="15" y="14"/>
                    <a:pt x="16" y="15"/>
                    <a:pt x="18" y="17"/>
                  </a:cubicBezTo>
                  <a:cubicBezTo>
                    <a:pt x="19" y="18"/>
                    <a:pt x="20" y="20"/>
                    <a:pt x="20" y="20"/>
                  </a:cubicBezTo>
                  <a:close/>
                  <a:moveTo>
                    <a:pt x="7" y="14"/>
                  </a:moveTo>
                  <a:cubicBezTo>
                    <a:pt x="5" y="15"/>
                    <a:pt x="1" y="17"/>
                    <a:pt x="1" y="22"/>
                  </a:cubicBezTo>
                  <a:cubicBezTo>
                    <a:pt x="1" y="22"/>
                    <a:pt x="3" y="23"/>
                    <a:pt x="4" y="23"/>
                  </a:cubicBezTo>
                  <a:cubicBezTo>
                    <a:pt x="4" y="23"/>
                    <a:pt x="4" y="25"/>
                    <a:pt x="4" y="27"/>
                  </a:cubicBezTo>
                  <a:cubicBezTo>
                    <a:pt x="4" y="27"/>
                    <a:pt x="11" y="27"/>
                    <a:pt x="13" y="23"/>
                  </a:cubicBezTo>
                  <a:cubicBezTo>
                    <a:pt x="17" y="27"/>
                    <a:pt x="23" y="26"/>
                    <a:pt x="23" y="26"/>
                  </a:cubicBezTo>
                  <a:cubicBezTo>
                    <a:pt x="24" y="24"/>
                    <a:pt x="23" y="22"/>
                    <a:pt x="23" y="22"/>
                  </a:cubicBezTo>
                  <a:cubicBezTo>
                    <a:pt x="24" y="22"/>
                    <a:pt x="26" y="21"/>
                    <a:pt x="26" y="21"/>
                  </a:cubicBezTo>
                  <a:cubicBezTo>
                    <a:pt x="25" y="16"/>
                    <a:pt x="21" y="14"/>
                    <a:pt x="19" y="13"/>
                  </a:cubicBezTo>
                  <a:cubicBezTo>
                    <a:pt x="21" y="12"/>
                    <a:pt x="25" y="10"/>
                    <a:pt x="25" y="5"/>
                  </a:cubicBezTo>
                  <a:cubicBezTo>
                    <a:pt x="25" y="5"/>
                    <a:pt x="24" y="4"/>
                    <a:pt x="22" y="4"/>
                  </a:cubicBezTo>
                  <a:cubicBezTo>
                    <a:pt x="22" y="4"/>
                    <a:pt x="23" y="2"/>
                    <a:pt x="22" y="0"/>
                  </a:cubicBezTo>
                  <a:cubicBezTo>
                    <a:pt x="22" y="0"/>
                    <a:pt x="16" y="0"/>
                    <a:pt x="13" y="4"/>
                  </a:cubicBezTo>
                  <a:cubicBezTo>
                    <a:pt x="10" y="0"/>
                    <a:pt x="3" y="1"/>
                    <a:pt x="3" y="1"/>
                  </a:cubicBezTo>
                  <a:cubicBezTo>
                    <a:pt x="3" y="2"/>
                    <a:pt x="4" y="5"/>
                    <a:pt x="4" y="5"/>
                  </a:cubicBezTo>
                  <a:cubicBezTo>
                    <a:pt x="2" y="5"/>
                    <a:pt x="0" y="6"/>
                    <a:pt x="0" y="6"/>
                  </a:cubicBezTo>
                  <a:cubicBezTo>
                    <a:pt x="1" y="11"/>
                    <a:pt x="5" y="13"/>
                    <a:pt x="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56">
              <a:extLst>
                <a:ext uri="{FF2B5EF4-FFF2-40B4-BE49-F238E27FC236}">
                  <a16:creationId xmlns:a16="http://schemas.microsoft.com/office/drawing/2014/main" id="{DA4BFDE5-9408-4EDB-99B2-2CD5C9CD18F1}"/>
                </a:ext>
              </a:extLst>
            </p:cNvPr>
            <p:cNvSpPr>
              <a:spLocks noEditPoints="1"/>
            </p:cNvSpPr>
            <p:nvPr/>
          </p:nvSpPr>
          <p:spPr bwMode="auto">
            <a:xfrm>
              <a:off x="3945711" y="991574"/>
              <a:ext cx="186281" cy="183070"/>
            </a:xfrm>
            <a:custGeom>
              <a:avLst/>
              <a:gdLst>
                <a:gd name="T0" fmla="*/ 44 w 64"/>
                <a:gd name="T1" fmla="*/ 27 h 69"/>
                <a:gd name="T2" fmla="*/ 36 w 64"/>
                <a:gd name="T3" fmla="*/ 31 h 69"/>
                <a:gd name="T4" fmla="*/ 42 w 64"/>
                <a:gd name="T5" fmla="*/ 25 h 69"/>
                <a:gd name="T6" fmla="*/ 50 w 64"/>
                <a:gd name="T7" fmla="*/ 21 h 69"/>
                <a:gd name="T8" fmla="*/ 44 w 64"/>
                <a:gd name="T9" fmla="*/ 27 h 69"/>
                <a:gd name="T10" fmla="*/ 37 w 64"/>
                <a:gd name="T11" fmla="*/ 46 h 69"/>
                <a:gd name="T12" fmla="*/ 35 w 64"/>
                <a:gd name="T13" fmla="*/ 38 h 69"/>
                <a:gd name="T14" fmla="*/ 40 w 64"/>
                <a:gd name="T15" fmla="*/ 45 h 69"/>
                <a:gd name="T16" fmla="*/ 43 w 64"/>
                <a:gd name="T17" fmla="*/ 53 h 69"/>
                <a:gd name="T18" fmla="*/ 37 w 64"/>
                <a:gd name="T19" fmla="*/ 46 h 69"/>
                <a:gd name="T20" fmla="*/ 32 w 64"/>
                <a:gd name="T21" fmla="*/ 35 h 69"/>
                <a:gd name="T22" fmla="*/ 31 w 64"/>
                <a:gd name="T23" fmla="*/ 33 h 69"/>
                <a:gd name="T24" fmla="*/ 33 w 64"/>
                <a:gd name="T25" fmla="*/ 32 h 69"/>
                <a:gd name="T26" fmla="*/ 34 w 64"/>
                <a:gd name="T27" fmla="*/ 34 h 69"/>
                <a:gd name="T28" fmla="*/ 32 w 64"/>
                <a:gd name="T29" fmla="*/ 35 h 69"/>
                <a:gd name="T30" fmla="*/ 31 w 64"/>
                <a:gd name="T31" fmla="*/ 31 h 69"/>
                <a:gd name="T32" fmla="*/ 25 w 64"/>
                <a:gd name="T33" fmla="*/ 25 h 69"/>
                <a:gd name="T34" fmla="*/ 21 w 64"/>
                <a:gd name="T35" fmla="*/ 17 h 69"/>
                <a:gd name="T36" fmla="*/ 27 w 64"/>
                <a:gd name="T37" fmla="*/ 23 h 69"/>
                <a:gd name="T38" fmla="*/ 31 w 64"/>
                <a:gd name="T39" fmla="*/ 31 h 69"/>
                <a:gd name="T40" fmla="*/ 23 w 64"/>
                <a:gd name="T41" fmla="*/ 41 h 69"/>
                <a:gd name="T42" fmla="*/ 15 w 64"/>
                <a:gd name="T43" fmla="*/ 44 h 69"/>
                <a:gd name="T44" fmla="*/ 22 w 64"/>
                <a:gd name="T45" fmla="*/ 38 h 69"/>
                <a:gd name="T46" fmla="*/ 30 w 64"/>
                <a:gd name="T47" fmla="*/ 36 h 69"/>
                <a:gd name="T48" fmla="*/ 23 w 64"/>
                <a:gd name="T49" fmla="*/ 41 h 69"/>
                <a:gd name="T50" fmla="*/ 61 w 64"/>
                <a:gd name="T51" fmla="*/ 10 h 69"/>
                <a:gd name="T52" fmla="*/ 37 w 64"/>
                <a:gd name="T53" fmla="*/ 14 h 69"/>
                <a:gd name="T54" fmla="*/ 17 w 64"/>
                <a:gd name="T55" fmla="*/ 0 h 69"/>
                <a:gd name="T56" fmla="*/ 16 w 64"/>
                <a:gd name="T57" fmla="*/ 10 h 69"/>
                <a:gd name="T58" fmla="*/ 8 w 64"/>
                <a:gd name="T59" fmla="*/ 10 h 69"/>
                <a:gd name="T60" fmla="*/ 19 w 64"/>
                <a:gd name="T61" fmla="*/ 31 h 69"/>
                <a:gd name="T62" fmla="*/ 0 w 64"/>
                <a:gd name="T63" fmla="*/ 46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5 w 64"/>
                <a:gd name="T77" fmla="*/ 38 h 69"/>
                <a:gd name="T78" fmla="*/ 64 w 64"/>
                <a:gd name="T79" fmla="*/ 23 h 69"/>
                <a:gd name="T80" fmla="*/ 57 w 64"/>
                <a:gd name="T81" fmla="*/ 20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4" y="27"/>
                  </a:moveTo>
                  <a:cubicBezTo>
                    <a:pt x="40" y="30"/>
                    <a:pt x="37" y="32"/>
                    <a:pt x="36" y="31"/>
                  </a:cubicBezTo>
                  <a:cubicBezTo>
                    <a:pt x="36" y="30"/>
                    <a:pt x="38" y="28"/>
                    <a:pt x="42" y="25"/>
                  </a:cubicBezTo>
                  <a:cubicBezTo>
                    <a:pt x="46" y="22"/>
                    <a:pt x="50" y="21"/>
                    <a:pt x="50" y="21"/>
                  </a:cubicBezTo>
                  <a:cubicBezTo>
                    <a:pt x="50" y="21"/>
                    <a:pt x="48" y="25"/>
                    <a:pt x="44" y="27"/>
                  </a:cubicBezTo>
                  <a:close/>
                  <a:moveTo>
                    <a:pt x="37" y="46"/>
                  </a:moveTo>
                  <a:cubicBezTo>
                    <a:pt x="35" y="42"/>
                    <a:pt x="34" y="38"/>
                    <a:pt x="35" y="38"/>
                  </a:cubicBezTo>
                  <a:cubicBezTo>
                    <a:pt x="35" y="38"/>
                    <a:pt x="38" y="40"/>
                    <a:pt x="40" y="45"/>
                  </a:cubicBezTo>
                  <a:cubicBezTo>
                    <a:pt x="42" y="49"/>
                    <a:pt x="43" y="53"/>
                    <a:pt x="43" y="53"/>
                  </a:cubicBezTo>
                  <a:cubicBezTo>
                    <a:pt x="43" y="53"/>
                    <a:pt x="39" y="50"/>
                    <a:pt x="37" y="46"/>
                  </a:cubicBezTo>
                  <a:close/>
                  <a:moveTo>
                    <a:pt x="32" y="35"/>
                  </a:moveTo>
                  <a:cubicBezTo>
                    <a:pt x="32" y="35"/>
                    <a:pt x="31" y="34"/>
                    <a:pt x="31" y="33"/>
                  </a:cubicBezTo>
                  <a:cubicBezTo>
                    <a:pt x="32" y="33"/>
                    <a:pt x="32" y="32"/>
                    <a:pt x="33" y="32"/>
                  </a:cubicBezTo>
                  <a:cubicBezTo>
                    <a:pt x="34" y="32"/>
                    <a:pt x="35" y="33"/>
                    <a:pt x="34" y="34"/>
                  </a:cubicBezTo>
                  <a:cubicBezTo>
                    <a:pt x="34" y="35"/>
                    <a:pt x="33" y="35"/>
                    <a:pt x="32" y="35"/>
                  </a:cubicBezTo>
                  <a:close/>
                  <a:moveTo>
                    <a:pt x="31" y="31"/>
                  </a:moveTo>
                  <a:cubicBezTo>
                    <a:pt x="30" y="31"/>
                    <a:pt x="28" y="29"/>
                    <a:pt x="25" y="25"/>
                  </a:cubicBezTo>
                  <a:cubicBezTo>
                    <a:pt x="22" y="21"/>
                    <a:pt x="21" y="17"/>
                    <a:pt x="21" y="17"/>
                  </a:cubicBezTo>
                  <a:cubicBezTo>
                    <a:pt x="21" y="17"/>
                    <a:pt x="25" y="19"/>
                    <a:pt x="27" y="23"/>
                  </a:cubicBezTo>
                  <a:cubicBezTo>
                    <a:pt x="30" y="27"/>
                    <a:pt x="32" y="30"/>
                    <a:pt x="31" y="31"/>
                  </a:cubicBezTo>
                  <a:close/>
                  <a:moveTo>
                    <a:pt x="23" y="41"/>
                  </a:moveTo>
                  <a:cubicBezTo>
                    <a:pt x="19" y="43"/>
                    <a:pt x="15" y="44"/>
                    <a:pt x="15" y="44"/>
                  </a:cubicBezTo>
                  <a:cubicBezTo>
                    <a:pt x="15" y="44"/>
                    <a:pt x="18" y="40"/>
                    <a:pt x="22" y="38"/>
                  </a:cubicBezTo>
                  <a:cubicBezTo>
                    <a:pt x="26" y="36"/>
                    <a:pt x="29" y="35"/>
                    <a:pt x="30" y="36"/>
                  </a:cubicBezTo>
                  <a:cubicBezTo>
                    <a:pt x="30" y="36"/>
                    <a:pt x="27" y="39"/>
                    <a:pt x="23" y="41"/>
                  </a:cubicBezTo>
                  <a:close/>
                  <a:moveTo>
                    <a:pt x="61" y="10"/>
                  </a:moveTo>
                  <a:cubicBezTo>
                    <a:pt x="61" y="10"/>
                    <a:pt x="46" y="5"/>
                    <a:pt x="37" y="14"/>
                  </a:cubicBezTo>
                  <a:cubicBezTo>
                    <a:pt x="33" y="2"/>
                    <a:pt x="17" y="0"/>
                    <a:pt x="17" y="0"/>
                  </a:cubicBezTo>
                  <a:cubicBezTo>
                    <a:pt x="16" y="4"/>
                    <a:pt x="16" y="10"/>
                    <a:pt x="16" y="10"/>
                  </a:cubicBezTo>
                  <a:cubicBezTo>
                    <a:pt x="13" y="9"/>
                    <a:pt x="8" y="10"/>
                    <a:pt x="8" y="10"/>
                  </a:cubicBezTo>
                  <a:cubicBezTo>
                    <a:pt x="7" y="21"/>
                    <a:pt x="15" y="28"/>
                    <a:pt x="19" y="31"/>
                  </a:cubicBezTo>
                  <a:cubicBezTo>
                    <a:pt x="14" y="32"/>
                    <a:pt x="4" y="35"/>
                    <a:pt x="0" y="46"/>
                  </a:cubicBezTo>
                  <a:cubicBezTo>
                    <a:pt x="0" y="46"/>
                    <a:pt x="3" y="48"/>
                    <a:pt x="7" y="49"/>
                  </a:cubicBezTo>
                  <a:cubicBezTo>
                    <a:pt x="7" y="49"/>
                    <a:pt x="3" y="55"/>
                    <a:pt x="3" y="58"/>
                  </a:cubicBezTo>
                  <a:cubicBezTo>
                    <a:pt x="3" y="58"/>
                    <a:pt x="18" y="64"/>
                    <a:pt x="27" y="55"/>
                  </a:cubicBezTo>
                  <a:cubicBezTo>
                    <a:pt x="32" y="67"/>
                    <a:pt x="47" y="69"/>
                    <a:pt x="47" y="69"/>
                  </a:cubicBezTo>
                  <a:cubicBezTo>
                    <a:pt x="48" y="65"/>
                    <a:pt x="48" y="59"/>
                    <a:pt x="48" y="59"/>
                  </a:cubicBezTo>
                  <a:cubicBezTo>
                    <a:pt x="52" y="60"/>
                    <a:pt x="56" y="59"/>
                    <a:pt x="56" y="59"/>
                  </a:cubicBezTo>
                  <a:cubicBezTo>
                    <a:pt x="57" y="48"/>
                    <a:pt x="49" y="41"/>
                    <a:pt x="45" y="38"/>
                  </a:cubicBezTo>
                  <a:cubicBezTo>
                    <a:pt x="50" y="37"/>
                    <a:pt x="60" y="34"/>
                    <a:pt x="64" y="23"/>
                  </a:cubicBezTo>
                  <a:cubicBezTo>
                    <a:pt x="64" y="23"/>
                    <a:pt x="61" y="20"/>
                    <a:pt x="57" y="20"/>
                  </a:cubicBezTo>
                  <a:cubicBezTo>
                    <a:pt x="57" y="20"/>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7">
              <a:extLst>
                <a:ext uri="{FF2B5EF4-FFF2-40B4-BE49-F238E27FC236}">
                  <a16:creationId xmlns:a16="http://schemas.microsoft.com/office/drawing/2014/main" id="{20E10C58-C199-423B-9DE8-1A9A7809ABF6}"/>
                </a:ext>
              </a:extLst>
            </p:cNvPr>
            <p:cNvSpPr>
              <a:spLocks noEditPoints="1"/>
            </p:cNvSpPr>
            <p:nvPr/>
          </p:nvSpPr>
          <p:spPr bwMode="auto">
            <a:xfrm>
              <a:off x="4221920" y="60169"/>
              <a:ext cx="131682" cy="122046"/>
            </a:xfrm>
            <a:custGeom>
              <a:avLst/>
              <a:gdLst>
                <a:gd name="T0" fmla="*/ 15 w 45"/>
                <a:gd name="T1" fmla="*/ 21 h 45"/>
                <a:gd name="T2" fmla="*/ 20 w 45"/>
                <a:gd name="T3" fmla="*/ 22 h 45"/>
                <a:gd name="T4" fmla="*/ 15 w 45"/>
                <a:gd name="T5" fmla="*/ 23 h 45"/>
                <a:gd name="T6" fmla="*/ 10 w 45"/>
                <a:gd name="T7" fmla="*/ 23 h 45"/>
                <a:gd name="T8" fmla="*/ 15 w 45"/>
                <a:gd name="T9" fmla="*/ 21 h 45"/>
                <a:gd name="T10" fmla="*/ 21 w 45"/>
                <a:gd name="T11" fmla="*/ 9 h 45"/>
                <a:gd name="T12" fmla="*/ 22 w 45"/>
                <a:gd name="T13" fmla="*/ 14 h 45"/>
                <a:gd name="T14" fmla="*/ 22 w 45"/>
                <a:gd name="T15" fmla="*/ 19 h 45"/>
                <a:gd name="T16" fmla="*/ 20 w 45"/>
                <a:gd name="T17" fmla="*/ 14 h 45"/>
                <a:gd name="T18" fmla="*/ 21 w 45"/>
                <a:gd name="T19" fmla="*/ 9 h 45"/>
                <a:gd name="T20" fmla="*/ 23 w 45"/>
                <a:gd name="T21" fmla="*/ 22 h 45"/>
                <a:gd name="T22" fmla="*/ 21 w 45"/>
                <a:gd name="T23" fmla="*/ 22 h 45"/>
                <a:gd name="T24" fmla="*/ 21 w 45"/>
                <a:gd name="T25" fmla="*/ 21 h 45"/>
                <a:gd name="T26" fmla="*/ 23 w 45"/>
                <a:gd name="T27" fmla="*/ 21 h 45"/>
                <a:gd name="T28" fmla="*/ 23 w 45"/>
                <a:gd name="T29" fmla="*/ 22 h 45"/>
                <a:gd name="T30" fmla="*/ 30 w 45"/>
                <a:gd name="T31" fmla="*/ 21 h 45"/>
                <a:gd name="T32" fmla="*/ 35 w 45"/>
                <a:gd name="T33" fmla="*/ 22 h 45"/>
                <a:gd name="T34" fmla="*/ 30 w 45"/>
                <a:gd name="T35" fmla="*/ 23 h 45"/>
                <a:gd name="T36" fmla="*/ 25 w 45"/>
                <a:gd name="T37" fmla="*/ 22 h 45"/>
                <a:gd name="T38" fmla="*/ 30 w 45"/>
                <a:gd name="T39" fmla="*/ 21 h 45"/>
                <a:gd name="T40" fmla="*/ 22 w 45"/>
                <a:gd name="T41" fmla="*/ 34 h 45"/>
                <a:gd name="T42" fmla="*/ 21 w 45"/>
                <a:gd name="T43" fmla="*/ 29 h 45"/>
                <a:gd name="T44" fmla="*/ 22 w 45"/>
                <a:gd name="T45" fmla="*/ 24 h 45"/>
                <a:gd name="T46" fmla="*/ 23 w 45"/>
                <a:gd name="T47" fmla="*/ 29 h 45"/>
                <a:gd name="T48" fmla="*/ 22 w 45"/>
                <a:gd name="T49" fmla="*/ 34 h 45"/>
                <a:gd name="T50" fmla="*/ 5 w 45"/>
                <a:gd name="T51" fmla="*/ 24 h 45"/>
                <a:gd name="T52" fmla="*/ 2 w 45"/>
                <a:gd name="T53" fmla="*/ 28 h 45"/>
                <a:gd name="T54" fmla="*/ 17 w 45"/>
                <a:gd name="T55" fmla="*/ 29 h 45"/>
                <a:gd name="T56" fmla="*/ 19 w 45"/>
                <a:gd name="T57" fmla="*/ 43 h 45"/>
                <a:gd name="T58" fmla="*/ 23 w 45"/>
                <a:gd name="T59" fmla="*/ 40 h 45"/>
                <a:gd name="T60" fmla="*/ 26 w 45"/>
                <a:gd name="T61" fmla="*/ 45 h 45"/>
                <a:gd name="T62" fmla="*/ 32 w 45"/>
                <a:gd name="T63" fmla="*/ 31 h 45"/>
                <a:gd name="T64" fmla="*/ 45 w 45"/>
                <a:gd name="T65" fmla="*/ 25 h 45"/>
                <a:gd name="T66" fmla="*/ 40 w 45"/>
                <a:gd name="T67" fmla="*/ 21 h 45"/>
                <a:gd name="T68" fmla="*/ 42 w 45"/>
                <a:gd name="T69" fmla="*/ 17 h 45"/>
                <a:gd name="T70" fmla="*/ 28 w 45"/>
                <a:gd name="T71" fmla="*/ 16 h 45"/>
                <a:gd name="T72" fmla="*/ 26 w 45"/>
                <a:gd name="T73" fmla="*/ 2 h 45"/>
                <a:gd name="T74" fmla="*/ 22 w 45"/>
                <a:gd name="T75" fmla="*/ 5 h 45"/>
                <a:gd name="T76" fmla="*/ 18 w 45"/>
                <a:gd name="T77" fmla="*/ 0 h 45"/>
                <a:gd name="T78" fmla="*/ 13 w 45"/>
                <a:gd name="T79" fmla="*/ 14 h 45"/>
                <a:gd name="T80" fmla="*/ 0 w 45"/>
                <a:gd name="T81" fmla="*/ 20 h 45"/>
                <a:gd name="T82" fmla="*/ 5 w 45"/>
                <a:gd name="T83"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15" y="21"/>
                  </a:moveTo>
                  <a:cubicBezTo>
                    <a:pt x="18" y="21"/>
                    <a:pt x="20" y="21"/>
                    <a:pt x="20" y="22"/>
                  </a:cubicBezTo>
                  <a:cubicBezTo>
                    <a:pt x="20" y="22"/>
                    <a:pt x="18" y="23"/>
                    <a:pt x="15" y="23"/>
                  </a:cubicBezTo>
                  <a:cubicBezTo>
                    <a:pt x="12" y="24"/>
                    <a:pt x="10" y="23"/>
                    <a:pt x="10" y="23"/>
                  </a:cubicBezTo>
                  <a:cubicBezTo>
                    <a:pt x="10" y="23"/>
                    <a:pt x="12" y="22"/>
                    <a:pt x="15" y="21"/>
                  </a:cubicBezTo>
                  <a:close/>
                  <a:moveTo>
                    <a:pt x="21" y="9"/>
                  </a:moveTo>
                  <a:cubicBezTo>
                    <a:pt x="21" y="9"/>
                    <a:pt x="22" y="11"/>
                    <a:pt x="22" y="14"/>
                  </a:cubicBezTo>
                  <a:cubicBezTo>
                    <a:pt x="22" y="17"/>
                    <a:pt x="22" y="19"/>
                    <a:pt x="22" y="19"/>
                  </a:cubicBezTo>
                  <a:cubicBezTo>
                    <a:pt x="21" y="19"/>
                    <a:pt x="21" y="17"/>
                    <a:pt x="20" y="14"/>
                  </a:cubicBezTo>
                  <a:cubicBezTo>
                    <a:pt x="20" y="11"/>
                    <a:pt x="21" y="9"/>
                    <a:pt x="21" y="9"/>
                  </a:cubicBezTo>
                  <a:close/>
                  <a:moveTo>
                    <a:pt x="23" y="22"/>
                  </a:moveTo>
                  <a:cubicBezTo>
                    <a:pt x="22" y="23"/>
                    <a:pt x="22" y="23"/>
                    <a:pt x="21" y="22"/>
                  </a:cubicBezTo>
                  <a:cubicBezTo>
                    <a:pt x="21" y="22"/>
                    <a:pt x="21" y="22"/>
                    <a:pt x="21" y="21"/>
                  </a:cubicBezTo>
                  <a:cubicBezTo>
                    <a:pt x="22" y="21"/>
                    <a:pt x="22" y="21"/>
                    <a:pt x="23" y="21"/>
                  </a:cubicBezTo>
                  <a:cubicBezTo>
                    <a:pt x="23" y="21"/>
                    <a:pt x="23" y="22"/>
                    <a:pt x="23" y="22"/>
                  </a:cubicBezTo>
                  <a:close/>
                  <a:moveTo>
                    <a:pt x="30" y="21"/>
                  </a:moveTo>
                  <a:cubicBezTo>
                    <a:pt x="33" y="21"/>
                    <a:pt x="35" y="22"/>
                    <a:pt x="35" y="22"/>
                  </a:cubicBezTo>
                  <a:cubicBezTo>
                    <a:pt x="35" y="22"/>
                    <a:pt x="33" y="23"/>
                    <a:pt x="30" y="23"/>
                  </a:cubicBezTo>
                  <a:cubicBezTo>
                    <a:pt x="27" y="23"/>
                    <a:pt x="25" y="23"/>
                    <a:pt x="25" y="22"/>
                  </a:cubicBezTo>
                  <a:cubicBezTo>
                    <a:pt x="25" y="22"/>
                    <a:pt x="27" y="21"/>
                    <a:pt x="30" y="21"/>
                  </a:cubicBezTo>
                  <a:close/>
                  <a:moveTo>
                    <a:pt x="22" y="34"/>
                  </a:moveTo>
                  <a:cubicBezTo>
                    <a:pt x="22" y="34"/>
                    <a:pt x="21" y="32"/>
                    <a:pt x="21" y="29"/>
                  </a:cubicBezTo>
                  <a:cubicBezTo>
                    <a:pt x="21" y="26"/>
                    <a:pt x="22" y="24"/>
                    <a:pt x="22" y="24"/>
                  </a:cubicBezTo>
                  <a:cubicBezTo>
                    <a:pt x="23" y="24"/>
                    <a:pt x="23" y="26"/>
                    <a:pt x="23" y="29"/>
                  </a:cubicBezTo>
                  <a:cubicBezTo>
                    <a:pt x="23" y="32"/>
                    <a:pt x="22" y="34"/>
                    <a:pt x="22" y="34"/>
                  </a:cubicBezTo>
                  <a:close/>
                  <a:moveTo>
                    <a:pt x="5" y="24"/>
                  </a:moveTo>
                  <a:cubicBezTo>
                    <a:pt x="3" y="25"/>
                    <a:pt x="2" y="28"/>
                    <a:pt x="2" y="28"/>
                  </a:cubicBezTo>
                  <a:cubicBezTo>
                    <a:pt x="8" y="32"/>
                    <a:pt x="14" y="30"/>
                    <a:pt x="17" y="29"/>
                  </a:cubicBezTo>
                  <a:cubicBezTo>
                    <a:pt x="16" y="31"/>
                    <a:pt x="14" y="38"/>
                    <a:pt x="19" y="43"/>
                  </a:cubicBezTo>
                  <a:cubicBezTo>
                    <a:pt x="19" y="43"/>
                    <a:pt x="21" y="42"/>
                    <a:pt x="23" y="40"/>
                  </a:cubicBezTo>
                  <a:cubicBezTo>
                    <a:pt x="23" y="40"/>
                    <a:pt x="24" y="44"/>
                    <a:pt x="26" y="45"/>
                  </a:cubicBezTo>
                  <a:cubicBezTo>
                    <a:pt x="26" y="45"/>
                    <a:pt x="34" y="39"/>
                    <a:pt x="32" y="31"/>
                  </a:cubicBezTo>
                  <a:cubicBezTo>
                    <a:pt x="39" y="32"/>
                    <a:pt x="45" y="25"/>
                    <a:pt x="45" y="25"/>
                  </a:cubicBezTo>
                  <a:cubicBezTo>
                    <a:pt x="43" y="23"/>
                    <a:pt x="40" y="21"/>
                    <a:pt x="40" y="21"/>
                  </a:cubicBezTo>
                  <a:cubicBezTo>
                    <a:pt x="42" y="20"/>
                    <a:pt x="42" y="17"/>
                    <a:pt x="42" y="17"/>
                  </a:cubicBezTo>
                  <a:cubicBezTo>
                    <a:pt x="37" y="13"/>
                    <a:pt x="31" y="15"/>
                    <a:pt x="28" y="16"/>
                  </a:cubicBezTo>
                  <a:cubicBezTo>
                    <a:pt x="29" y="13"/>
                    <a:pt x="30" y="7"/>
                    <a:pt x="26" y="2"/>
                  </a:cubicBezTo>
                  <a:cubicBezTo>
                    <a:pt x="26" y="2"/>
                    <a:pt x="23" y="3"/>
                    <a:pt x="22" y="5"/>
                  </a:cubicBezTo>
                  <a:cubicBezTo>
                    <a:pt x="22" y="5"/>
                    <a:pt x="20" y="1"/>
                    <a:pt x="18" y="0"/>
                  </a:cubicBezTo>
                  <a:cubicBezTo>
                    <a:pt x="18" y="0"/>
                    <a:pt x="11" y="6"/>
                    <a:pt x="13" y="14"/>
                  </a:cubicBezTo>
                  <a:cubicBezTo>
                    <a:pt x="5" y="13"/>
                    <a:pt x="0" y="20"/>
                    <a:pt x="0" y="20"/>
                  </a:cubicBezTo>
                  <a:cubicBezTo>
                    <a:pt x="1" y="22"/>
                    <a:pt x="5" y="24"/>
                    <a:pt x="5"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5" name="Freeform 364">
            <a:extLst>
              <a:ext uri="{FF2B5EF4-FFF2-40B4-BE49-F238E27FC236}">
                <a16:creationId xmlns:a16="http://schemas.microsoft.com/office/drawing/2014/main" id="{2D577EE0-6EBF-40DF-8769-68B13CE96358}"/>
              </a:ext>
            </a:extLst>
          </p:cNvPr>
          <p:cNvSpPr>
            <a:spLocks/>
          </p:cNvSpPr>
          <p:nvPr/>
        </p:nvSpPr>
        <p:spPr bwMode="auto">
          <a:xfrm flipH="1">
            <a:off x="29931" y="3432175"/>
            <a:ext cx="1428750" cy="1711325"/>
          </a:xfrm>
          <a:custGeom>
            <a:avLst/>
            <a:gdLst>
              <a:gd name="T0" fmla="*/ 398 w 988"/>
              <a:gd name="T1" fmla="*/ 867 h 1298"/>
              <a:gd name="T2" fmla="*/ 310 w 988"/>
              <a:gd name="T3" fmla="*/ 768 h 1298"/>
              <a:gd name="T4" fmla="*/ 60 w 988"/>
              <a:gd name="T5" fmla="*/ 616 h 1298"/>
              <a:gd name="T6" fmla="*/ 38 w 988"/>
              <a:gd name="T7" fmla="*/ 491 h 1298"/>
              <a:gd name="T8" fmla="*/ 254 w 988"/>
              <a:gd name="T9" fmla="*/ 648 h 1298"/>
              <a:gd name="T10" fmla="*/ 402 w 988"/>
              <a:gd name="T11" fmla="*/ 836 h 1298"/>
              <a:gd name="T12" fmla="*/ 343 w 988"/>
              <a:gd name="T13" fmla="*/ 662 h 1298"/>
              <a:gd name="T14" fmla="*/ 210 w 988"/>
              <a:gd name="T15" fmla="*/ 462 h 1298"/>
              <a:gd name="T16" fmla="*/ 258 w 988"/>
              <a:gd name="T17" fmla="*/ 394 h 1298"/>
              <a:gd name="T18" fmla="*/ 357 w 988"/>
              <a:gd name="T19" fmla="*/ 645 h 1298"/>
              <a:gd name="T20" fmla="*/ 367 w 988"/>
              <a:gd name="T21" fmla="*/ 582 h 1298"/>
              <a:gd name="T22" fmla="*/ 260 w 988"/>
              <a:gd name="T23" fmla="*/ 221 h 1298"/>
              <a:gd name="T24" fmla="*/ 326 w 988"/>
              <a:gd name="T25" fmla="*/ 217 h 1298"/>
              <a:gd name="T26" fmla="*/ 445 w 988"/>
              <a:gd name="T27" fmla="*/ 426 h 1298"/>
              <a:gd name="T28" fmla="*/ 492 w 988"/>
              <a:gd name="T29" fmla="*/ 480 h 1298"/>
              <a:gd name="T30" fmla="*/ 404 w 988"/>
              <a:gd name="T31" fmla="*/ 160 h 1298"/>
              <a:gd name="T32" fmla="*/ 460 w 988"/>
              <a:gd name="T33" fmla="*/ 127 h 1298"/>
              <a:gd name="T34" fmla="*/ 499 w 988"/>
              <a:gd name="T35" fmla="*/ 436 h 1298"/>
              <a:gd name="T36" fmla="*/ 525 w 988"/>
              <a:gd name="T37" fmla="*/ 553 h 1298"/>
              <a:gd name="T38" fmla="*/ 571 w 988"/>
              <a:gd name="T39" fmla="*/ 371 h 1298"/>
              <a:gd name="T40" fmla="*/ 630 w 988"/>
              <a:gd name="T41" fmla="*/ 14 h 1298"/>
              <a:gd name="T42" fmla="*/ 646 w 988"/>
              <a:gd name="T43" fmla="*/ 217 h 1298"/>
              <a:gd name="T44" fmla="*/ 589 w 988"/>
              <a:gd name="T45" fmla="*/ 428 h 1298"/>
              <a:gd name="T46" fmla="*/ 740 w 988"/>
              <a:gd name="T47" fmla="*/ 140 h 1298"/>
              <a:gd name="T48" fmla="*/ 864 w 988"/>
              <a:gd name="T49" fmla="*/ 55 h 1298"/>
              <a:gd name="T50" fmla="*/ 737 w 988"/>
              <a:gd name="T51" fmla="*/ 293 h 1298"/>
              <a:gd name="T52" fmla="*/ 566 w 988"/>
              <a:gd name="T53" fmla="*/ 501 h 1298"/>
              <a:gd name="T54" fmla="*/ 694 w 988"/>
              <a:gd name="T55" fmla="*/ 416 h 1298"/>
              <a:gd name="T56" fmla="*/ 900 w 988"/>
              <a:gd name="T57" fmla="*/ 283 h 1298"/>
              <a:gd name="T58" fmla="*/ 853 w 988"/>
              <a:gd name="T59" fmla="*/ 417 h 1298"/>
              <a:gd name="T60" fmla="*/ 733 w 988"/>
              <a:gd name="T61" fmla="*/ 600 h 1298"/>
              <a:gd name="T62" fmla="*/ 475 w 988"/>
              <a:gd name="T63" fmla="*/ 798 h 1298"/>
              <a:gd name="T64" fmla="*/ 410 w 988"/>
              <a:gd name="T65" fmla="*/ 979 h 1298"/>
              <a:gd name="T66" fmla="*/ 651 w 988"/>
              <a:gd name="T67" fmla="*/ 711 h 1298"/>
              <a:gd name="T68" fmla="*/ 863 w 988"/>
              <a:gd name="T69" fmla="*/ 578 h 1298"/>
              <a:gd name="T70" fmla="*/ 792 w 988"/>
              <a:gd name="T71" fmla="*/ 698 h 1298"/>
              <a:gd name="T72" fmla="*/ 589 w 988"/>
              <a:gd name="T73" fmla="*/ 821 h 1298"/>
              <a:gd name="T74" fmla="*/ 476 w 988"/>
              <a:gd name="T75" fmla="*/ 908 h 1298"/>
              <a:gd name="T76" fmla="*/ 729 w 988"/>
              <a:gd name="T77" fmla="*/ 793 h 1298"/>
              <a:gd name="T78" fmla="*/ 880 w 988"/>
              <a:gd name="T79" fmla="*/ 842 h 1298"/>
              <a:gd name="T80" fmla="*/ 683 w 988"/>
              <a:gd name="T81" fmla="*/ 969 h 1298"/>
              <a:gd name="T82" fmla="*/ 440 w 988"/>
              <a:gd name="T83" fmla="*/ 1135 h 1298"/>
              <a:gd name="T84" fmla="*/ 388 w 988"/>
              <a:gd name="T85" fmla="*/ 1237 h 1298"/>
              <a:gd name="T86" fmla="*/ 381 w 988"/>
              <a:gd name="T87" fmla="*/ 1286 h 1298"/>
              <a:gd name="T88" fmla="*/ 177 w 988"/>
              <a:gd name="T89" fmla="*/ 890 h 1298"/>
              <a:gd name="T90" fmla="*/ 124 w 988"/>
              <a:gd name="T91" fmla="*/ 737 h 1298"/>
              <a:gd name="T92" fmla="*/ 314 w 988"/>
              <a:gd name="T93" fmla="*/ 905 h 1298"/>
              <a:gd name="T94" fmla="*/ 378 w 988"/>
              <a:gd name="T95" fmla="*/ 106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88" h="1298">
                <a:moveTo>
                  <a:pt x="378" y="1067"/>
                </a:moveTo>
                <a:cubicBezTo>
                  <a:pt x="381" y="1031"/>
                  <a:pt x="384" y="996"/>
                  <a:pt x="389" y="960"/>
                </a:cubicBezTo>
                <a:cubicBezTo>
                  <a:pt x="392" y="938"/>
                  <a:pt x="395" y="915"/>
                  <a:pt x="403" y="894"/>
                </a:cubicBezTo>
                <a:cubicBezTo>
                  <a:pt x="407" y="884"/>
                  <a:pt x="402" y="875"/>
                  <a:pt x="398" y="867"/>
                </a:cubicBezTo>
                <a:cubicBezTo>
                  <a:pt x="390" y="849"/>
                  <a:pt x="378" y="833"/>
                  <a:pt x="368" y="816"/>
                </a:cubicBezTo>
                <a:cubicBezTo>
                  <a:pt x="367" y="815"/>
                  <a:pt x="366" y="813"/>
                  <a:pt x="364" y="812"/>
                </a:cubicBezTo>
                <a:cubicBezTo>
                  <a:pt x="347" y="802"/>
                  <a:pt x="335" y="785"/>
                  <a:pt x="320" y="773"/>
                </a:cubicBezTo>
                <a:cubicBezTo>
                  <a:pt x="317" y="771"/>
                  <a:pt x="314" y="768"/>
                  <a:pt x="310" y="768"/>
                </a:cubicBezTo>
                <a:cubicBezTo>
                  <a:pt x="287" y="769"/>
                  <a:pt x="267" y="760"/>
                  <a:pt x="247" y="750"/>
                </a:cubicBezTo>
                <a:cubicBezTo>
                  <a:pt x="211" y="733"/>
                  <a:pt x="174" y="718"/>
                  <a:pt x="138" y="701"/>
                </a:cubicBezTo>
                <a:cubicBezTo>
                  <a:pt x="123" y="693"/>
                  <a:pt x="113" y="678"/>
                  <a:pt x="102" y="665"/>
                </a:cubicBezTo>
                <a:cubicBezTo>
                  <a:pt x="87" y="649"/>
                  <a:pt x="75" y="632"/>
                  <a:pt x="60" y="616"/>
                </a:cubicBezTo>
                <a:cubicBezTo>
                  <a:pt x="38" y="591"/>
                  <a:pt x="20" y="565"/>
                  <a:pt x="11" y="533"/>
                </a:cubicBezTo>
                <a:cubicBezTo>
                  <a:pt x="7" y="520"/>
                  <a:pt x="0" y="508"/>
                  <a:pt x="0" y="493"/>
                </a:cubicBezTo>
                <a:cubicBezTo>
                  <a:pt x="1" y="478"/>
                  <a:pt x="8" y="474"/>
                  <a:pt x="21" y="479"/>
                </a:cubicBezTo>
                <a:cubicBezTo>
                  <a:pt x="28" y="482"/>
                  <a:pt x="34" y="486"/>
                  <a:pt x="38" y="491"/>
                </a:cubicBezTo>
                <a:cubicBezTo>
                  <a:pt x="50" y="505"/>
                  <a:pt x="67" y="513"/>
                  <a:pt x="83" y="519"/>
                </a:cubicBezTo>
                <a:cubicBezTo>
                  <a:pt x="117" y="532"/>
                  <a:pt x="150" y="548"/>
                  <a:pt x="178" y="571"/>
                </a:cubicBezTo>
                <a:cubicBezTo>
                  <a:pt x="190" y="581"/>
                  <a:pt x="203" y="589"/>
                  <a:pt x="214" y="599"/>
                </a:cubicBezTo>
                <a:cubicBezTo>
                  <a:pt x="230" y="614"/>
                  <a:pt x="241" y="632"/>
                  <a:pt x="254" y="648"/>
                </a:cubicBezTo>
                <a:cubicBezTo>
                  <a:pt x="278" y="679"/>
                  <a:pt x="295" y="713"/>
                  <a:pt x="310" y="749"/>
                </a:cubicBezTo>
                <a:cubicBezTo>
                  <a:pt x="311" y="751"/>
                  <a:pt x="313" y="753"/>
                  <a:pt x="315" y="755"/>
                </a:cubicBezTo>
                <a:cubicBezTo>
                  <a:pt x="341" y="773"/>
                  <a:pt x="364" y="797"/>
                  <a:pt x="389" y="818"/>
                </a:cubicBezTo>
                <a:cubicBezTo>
                  <a:pt x="394" y="823"/>
                  <a:pt x="396" y="831"/>
                  <a:pt x="402" y="836"/>
                </a:cubicBezTo>
                <a:cubicBezTo>
                  <a:pt x="398" y="814"/>
                  <a:pt x="396" y="791"/>
                  <a:pt x="392" y="769"/>
                </a:cubicBezTo>
                <a:cubicBezTo>
                  <a:pt x="390" y="756"/>
                  <a:pt x="386" y="743"/>
                  <a:pt x="383" y="730"/>
                </a:cubicBezTo>
                <a:cubicBezTo>
                  <a:pt x="379" y="706"/>
                  <a:pt x="367" y="686"/>
                  <a:pt x="352" y="668"/>
                </a:cubicBezTo>
                <a:cubicBezTo>
                  <a:pt x="349" y="665"/>
                  <a:pt x="347" y="662"/>
                  <a:pt x="343" y="662"/>
                </a:cubicBezTo>
                <a:cubicBezTo>
                  <a:pt x="332" y="661"/>
                  <a:pt x="325" y="655"/>
                  <a:pt x="318" y="648"/>
                </a:cubicBezTo>
                <a:cubicBezTo>
                  <a:pt x="291" y="618"/>
                  <a:pt x="266" y="586"/>
                  <a:pt x="247" y="550"/>
                </a:cubicBezTo>
                <a:cubicBezTo>
                  <a:pt x="238" y="534"/>
                  <a:pt x="230" y="518"/>
                  <a:pt x="222" y="503"/>
                </a:cubicBezTo>
                <a:cubicBezTo>
                  <a:pt x="215" y="490"/>
                  <a:pt x="214" y="475"/>
                  <a:pt x="210" y="462"/>
                </a:cubicBezTo>
                <a:cubicBezTo>
                  <a:pt x="205" y="443"/>
                  <a:pt x="200" y="424"/>
                  <a:pt x="196" y="405"/>
                </a:cubicBezTo>
                <a:cubicBezTo>
                  <a:pt x="193" y="390"/>
                  <a:pt x="195" y="375"/>
                  <a:pt x="200" y="361"/>
                </a:cubicBezTo>
                <a:cubicBezTo>
                  <a:pt x="204" y="349"/>
                  <a:pt x="211" y="348"/>
                  <a:pt x="223" y="352"/>
                </a:cubicBezTo>
                <a:cubicBezTo>
                  <a:pt x="241" y="361"/>
                  <a:pt x="249" y="378"/>
                  <a:pt x="258" y="394"/>
                </a:cubicBezTo>
                <a:cubicBezTo>
                  <a:pt x="264" y="404"/>
                  <a:pt x="269" y="415"/>
                  <a:pt x="276" y="426"/>
                </a:cubicBezTo>
                <a:cubicBezTo>
                  <a:pt x="296" y="456"/>
                  <a:pt x="308" y="489"/>
                  <a:pt x="322" y="522"/>
                </a:cubicBezTo>
                <a:cubicBezTo>
                  <a:pt x="335" y="555"/>
                  <a:pt x="345" y="590"/>
                  <a:pt x="355" y="625"/>
                </a:cubicBezTo>
                <a:cubicBezTo>
                  <a:pt x="356" y="631"/>
                  <a:pt x="358" y="638"/>
                  <a:pt x="357" y="645"/>
                </a:cubicBezTo>
                <a:cubicBezTo>
                  <a:pt x="355" y="659"/>
                  <a:pt x="364" y="667"/>
                  <a:pt x="372" y="675"/>
                </a:cubicBezTo>
                <a:cubicBezTo>
                  <a:pt x="373" y="676"/>
                  <a:pt x="375" y="677"/>
                  <a:pt x="376" y="677"/>
                </a:cubicBezTo>
                <a:cubicBezTo>
                  <a:pt x="379" y="677"/>
                  <a:pt x="379" y="674"/>
                  <a:pt x="379" y="672"/>
                </a:cubicBezTo>
                <a:cubicBezTo>
                  <a:pt x="377" y="642"/>
                  <a:pt x="381" y="611"/>
                  <a:pt x="367" y="582"/>
                </a:cubicBezTo>
                <a:cubicBezTo>
                  <a:pt x="347" y="539"/>
                  <a:pt x="338" y="492"/>
                  <a:pt x="329" y="445"/>
                </a:cubicBezTo>
                <a:cubicBezTo>
                  <a:pt x="324" y="421"/>
                  <a:pt x="320" y="396"/>
                  <a:pt x="320" y="371"/>
                </a:cubicBezTo>
                <a:cubicBezTo>
                  <a:pt x="321" y="353"/>
                  <a:pt x="310" y="339"/>
                  <a:pt x="302" y="323"/>
                </a:cubicBezTo>
                <a:cubicBezTo>
                  <a:pt x="285" y="291"/>
                  <a:pt x="267" y="258"/>
                  <a:pt x="260" y="221"/>
                </a:cubicBezTo>
                <a:cubicBezTo>
                  <a:pt x="259" y="218"/>
                  <a:pt x="258" y="215"/>
                  <a:pt x="257" y="212"/>
                </a:cubicBezTo>
                <a:cubicBezTo>
                  <a:pt x="252" y="202"/>
                  <a:pt x="253" y="193"/>
                  <a:pt x="261" y="186"/>
                </a:cubicBezTo>
                <a:cubicBezTo>
                  <a:pt x="269" y="179"/>
                  <a:pt x="278" y="179"/>
                  <a:pt x="289" y="183"/>
                </a:cubicBezTo>
                <a:cubicBezTo>
                  <a:pt x="305" y="190"/>
                  <a:pt x="316" y="204"/>
                  <a:pt x="326" y="217"/>
                </a:cubicBezTo>
                <a:cubicBezTo>
                  <a:pt x="342" y="239"/>
                  <a:pt x="359" y="261"/>
                  <a:pt x="380" y="279"/>
                </a:cubicBezTo>
                <a:cubicBezTo>
                  <a:pt x="394" y="292"/>
                  <a:pt x="402" y="309"/>
                  <a:pt x="409" y="326"/>
                </a:cubicBezTo>
                <a:cubicBezTo>
                  <a:pt x="417" y="348"/>
                  <a:pt x="428" y="369"/>
                  <a:pt x="435" y="391"/>
                </a:cubicBezTo>
                <a:cubicBezTo>
                  <a:pt x="438" y="403"/>
                  <a:pt x="442" y="414"/>
                  <a:pt x="445" y="426"/>
                </a:cubicBezTo>
                <a:cubicBezTo>
                  <a:pt x="449" y="443"/>
                  <a:pt x="454" y="458"/>
                  <a:pt x="464" y="472"/>
                </a:cubicBezTo>
                <a:cubicBezTo>
                  <a:pt x="475" y="486"/>
                  <a:pt x="485" y="500"/>
                  <a:pt x="495" y="514"/>
                </a:cubicBezTo>
                <a:cubicBezTo>
                  <a:pt x="498" y="511"/>
                  <a:pt x="497" y="508"/>
                  <a:pt x="496" y="505"/>
                </a:cubicBezTo>
                <a:cubicBezTo>
                  <a:pt x="495" y="497"/>
                  <a:pt x="494" y="488"/>
                  <a:pt x="492" y="480"/>
                </a:cubicBezTo>
                <a:cubicBezTo>
                  <a:pt x="487" y="460"/>
                  <a:pt x="484" y="440"/>
                  <a:pt x="473" y="421"/>
                </a:cubicBezTo>
                <a:cubicBezTo>
                  <a:pt x="458" y="394"/>
                  <a:pt x="448" y="364"/>
                  <a:pt x="440" y="334"/>
                </a:cubicBezTo>
                <a:cubicBezTo>
                  <a:pt x="430" y="294"/>
                  <a:pt x="421" y="253"/>
                  <a:pt x="409" y="213"/>
                </a:cubicBezTo>
                <a:cubicBezTo>
                  <a:pt x="404" y="196"/>
                  <a:pt x="403" y="178"/>
                  <a:pt x="404" y="160"/>
                </a:cubicBezTo>
                <a:cubicBezTo>
                  <a:pt x="405" y="134"/>
                  <a:pt x="403" y="108"/>
                  <a:pt x="408" y="82"/>
                </a:cubicBezTo>
                <a:cubicBezTo>
                  <a:pt x="409" y="76"/>
                  <a:pt x="409" y="69"/>
                  <a:pt x="416" y="67"/>
                </a:cubicBezTo>
                <a:cubicBezTo>
                  <a:pt x="423" y="65"/>
                  <a:pt x="429" y="69"/>
                  <a:pt x="433" y="74"/>
                </a:cubicBezTo>
                <a:cubicBezTo>
                  <a:pt x="449" y="89"/>
                  <a:pt x="453" y="108"/>
                  <a:pt x="460" y="127"/>
                </a:cubicBezTo>
                <a:cubicBezTo>
                  <a:pt x="477" y="170"/>
                  <a:pt x="481" y="217"/>
                  <a:pt x="491" y="262"/>
                </a:cubicBezTo>
                <a:cubicBezTo>
                  <a:pt x="498" y="291"/>
                  <a:pt x="506" y="319"/>
                  <a:pt x="508" y="349"/>
                </a:cubicBezTo>
                <a:cubicBezTo>
                  <a:pt x="510" y="365"/>
                  <a:pt x="511" y="381"/>
                  <a:pt x="507" y="396"/>
                </a:cubicBezTo>
                <a:cubicBezTo>
                  <a:pt x="504" y="409"/>
                  <a:pt x="504" y="423"/>
                  <a:pt x="499" y="436"/>
                </a:cubicBezTo>
                <a:cubicBezTo>
                  <a:pt x="498" y="441"/>
                  <a:pt x="500" y="447"/>
                  <a:pt x="502" y="453"/>
                </a:cubicBezTo>
                <a:cubicBezTo>
                  <a:pt x="509" y="486"/>
                  <a:pt x="510" y="519"/>
                  <a:pt x="510" y="553"/>
                </a:cubicBezTo>
                <a:cubicBezTo>
                  <a:pt x="510" y="562"/>
                  <a:pt x="512" y="570"/>
                  <a:pt x="514" y="579"/>
                </a:cubicBezTo>
                <a:cubicBezTo>
                  <a:pt x="518" y="570"/>
                  <a:pt x="522" y="562"/>
                  <a:pt x="525" y="553"/>
                </a:cubicBezTo>
                <a:cubicBezTo>
                  <a:pt x="533" y="527"/>
                  <a:pt x="547" y="504"/>
                  <a:pt x="560" y="481"/>
                </a:cubicBezTo>
                <a:cubicBezTo>
                  <a:pt x="566" y="470"/>
                  <a:pt x="569" y="459"/>
                  <a:pt x="576" y="449"/>
                </a:cubicBezTo>
                <a:cubicBezTo>
                  <a:pt x="578" y="448"/>
                  <a:pt x="578" y="444"/>
                  <a:pt x="578" y="442"/>
                </a:cubicBezTo>
                <a:cubicBezTo>
                  <a:pt x="578" y="418"/>
                  <a:pt x="579" y="394"/>
                  <a:pt x="571" y="371"/>
                </a:cubicBezTo>
                <a:cubicBezTo>
                  <a:pt x="562" y="343"/>
                  <a:pt x="565" y="313"/>
                  <a:pt x="567" y="284"/>
                </a:cubicBezTo>
                <a:cubicBezTo>
                  <a:pt x="568" y="255"/>
                  <a:pt x="571" y="226"/>
                  <a:pt x="576" y="197"/>
                </a:cubicBezTo>
                <a:cubicBezTo>
                  <a:pt x="585" y="147"/>
                  <a:pt x="592" y="96"/>
                  <a:pt x="613" y="49"/>
                </a:cubicBezTo>
                <a:cubicBezTo>
                  <a:pt x="618" y="37"/>
                  <a:pt x="624" y="26"/>
                  <a:pt x="630" y="14"/>
                </a:cubicBezTo>
                <a:cubicBezTo>
                  <a:pt x="634" y="6"/>
                  <a:pt x="640" y="0"/>
                  <a:pt x="649" y="2"/>
                </a:cubicBezTo>
                <a:cubicBezTo>
                  <a:pt x="660" y="4"/>
                  <a:pt x="666" y="12"/>
                  <a:pt x="666" y="22"/>
                </a:cubicBezTo>
                <a:cubicBezTo>
                  <a:pt x="668" y="44"/>
                  <a:pt x="668" y="67"/>
                  <a:pt x="666" y="90"/>
                </a:cubicBezTo>
                <a:cubicBezTo>
                  <a:pt x="662" y="133"/>
                  <a:pt x="654" y="175"/>
                  <a:pt x="646" y="217"/>
                </a:cubicBezTo>
                <a:cubicBezTo>
                  <a:pt x="641" y="247"/>
                  <a:pt x="633" y="276"/>
                  <a:pt x="621" y="305"/>
                </a:cubicBezTo>
                <a:cubicBezTo>
                  <a:pt x="611" y="329"/>
                  <a:pt x="603" y="353"/>
                  <a:pt x="592" y="376"/>
                </a:cubicBezTo>
                <a:cubicBezTo>
                  <a:pt x="592" y="378"/>
                  <a:pt x="591" y="380"/>
                  <a:pt x="591" y="382"/>
                </a:cubicBezTo>
                <a:cubicBezTo>
                  <a:pt x="590" y="397"/>
                  <a:pt x="591" y="412"/>
                  <a:pt x="589" y="428"/>
                </a:cubicBezTo>
                <a:cubicBezTo>
                  <a:pt x="604" y="413"/>
                  <a:pt x="619" y="398"/>
                  <a:pt x="620" y="375"/>
                </a:cubicBezTo>
                <a:cubicBezTo>
                  <a:pt x="622" y="348"/>
                  <a:pt x="631" y="323"/>
                  <a:pt x="642" y="298"/>
                </a:cubicBezTo>
                <a:cubicBezTo>
                  <a:pt x="657" y="263"/>
                  <a:pt x="675" y="229"/>
                  <a:pt x="696" y="196"/>
                </a:cubicBezTo>
                <a:cubicBezTo>
                  <a:pt x="709" y="176"/>
                  <a:pt x="724" y="158"/>
                  <a:pt x="740" y="140"/>
                </a:cubicBezTo>
                <a:cubicBezTo>
                  <a:pt x="758" y="119"/>
                  <a:pt x="774" y="95"/>
                  <a:pt x="795" y="75"/>
                </a:cubicBezTo>
                <a:cubicBezTo>
                  <a:pt x="807" y="63"/>
                  <a:pt x="822" y="55"/>
                  <a:pt x="836" y="45"/>
                </a:cubicBezTo>
                <a:cubicBezTo>
                  <a:pt x="839" y="42"/>
                  <a:pt x="844" y="42"/>
                  <a:pt x="848" y="41"/>
                </a:cubicBezTo>
                <a:cubicBezTo>
                  <a:pt x="860" y="39"/>
                  <a:pt x="864" y="42"/>
                  <a:pt x="864" y="55"/>
                </a:cubicBezTo>
                <a:cubicBezTo>
                  <a:pt x="865" y="73"/>
                  <a:pt x="862" y="91"/>
                  <a:pt x="854" y="108"/>
                </a:cubicBezTo>
                <a:cubicBezTo>
                  <a:pt x="839" y="142"/>
                  <a:pt x="819" y="173"/>
                  <a:pt x="800" y="205"/>
                </a:cubicBezTo>
                <a:cubicBezTo>
                  <a:pt x="784" y="232"/>
                  <a:pt x="765" y="256"/>
                  <a:pt x="747" y="281"/>
                </a:cubicBezTo>
                <a:cubicBezTo>
                  <a:pt x="744" y="285"/>
                  <a:pt x="741" y="290"/>
                  <a:pt x="737" y="293"/>
                </a:cubicBezTo>
                <a:cubicBezTo>
                  <a:pt x="717" y="312"/>
                  <a:pt x="702" y="333"/>
                  <a:pt x="683" y="352"/>
                </a:cubicBezTo>
                <a:cubicBezTo>
                  <a:pt x="664" y="372"/>
                  <a:pt x="645" y="393"/>
                  <a:pt x="622" y="408"/>
                </a:cubicBezTo>
                <a:cubicBezTo>
                  <a:pt x="619" y="409"/>
                  <a:pt x="617" y="412"/>
                  <a:pt x="616" y="414"/>
                </a:cubicBezTo>
                <a:cubicBezTo>
                  <a:pt x="597" y="442"/>
                  <a:pt x="582" y="472"/>
                  <a:pt x="566" y="501"/>
                </a:cubicBezTo>
                <a:cubicBezTo>
                  <a:pt x="574" y="496"/>
                  <a:pt x="583" y="493"/>
                  <a:pt x="592" y="488"/>
                </a:cubicBezTo>
                <a:cubicBezTo>
                  <a:pt x="606" y="480"/>
                  <a:pt x="619" y="471"/>
                  <a:pt x="634" y="466"/>
                </a:cubicBezTo>
                <a:cubicBezTo>
                  <a:pt x="641" y="464"/>
                  <a:pt x="644" y="457"/>
                  <a:pt x="648" y="451"/>
                </a:cubicBezTo>
                <a:cubicBezTo>
                  <a:pt x="659" y="433"/>
                  <a:pt x="673" y="420"/>
                  <a:pt x="694" y="416"/>
                </a:cubicBezTo>
                <a:cubicBezTo>
                  <a:pt x="699" y="415"/>
                  <a:pt x="701" y="412"/>
                  <a:pt x="704" y="408"/>
                </a:cubicBezTo>
                <a:cubicBezTo>
                  <a:pt x="725" y="382"/>
                  <a:pt x="748" y="358"/>
                  <a:pt x="776" y="341"/>
                </a:cubicBezTo>
                <a:cubicBezTo>
                  <a:pt x="793" y="330"/>
                  <a:pt x="812" y="322"/>
                  <a:pt x="830" y="315"/>
                </a:cubicBezTo>
                <a:cubicBezTo>
                  <a:pt x="854" y="305"/>
                  <a:pt x="875" y="291"/>
                  <a:pt x="900" y="283"/>
                </a:cubicBezTo>
                <a:cubicBezTo>
                  <a:pt x="917" y="277"/>
                  <a:pt x="935" y="274"/>
                  <a:pt x="953" y="274"/>
                </a:cubicBezTo>
                <a:cubicBezTo>
                  <a:pt x="978" y="274"/>
                  <a:pt x="988" y="290"/>
                  <a:pt x="976" y="312"/>
                </a:cubicBezTo>
                <a:cubicBezTo>
                  <a:pt x="965" y="334"/>
                  <a:pt x="947" y="351"/>
                  <a:pt x="927" y="366"/>
                </a:cubicBezTo>
                <a:cubicBezTo>
                  <a:pt x="903" y="384"/>
                  <a:pt x="880" y="403"/>
                  <a:pt x="853" y="417"/>
                </a:cubicBezTo>
                <a:cubicBezTo>
                  <a:pt x="849" y="419"/>
                  <a:pt x="846" y="420"/>
                  <a:pt x="850" y="425"/>
                </a:cubicBezTo>
                <a:cubicBezTo>
                  <a:pt x="864" y="441"/>
                  <a:pt x="857" y="456"/>
                  <a:pt x="849" y="472"/>
                </a:cubicBezTo>
                <a:cubicBezTo>
                  <a:pt x="830" y="510"/>
                  <a:pt x="799" y="537"/>
                  <a:pt x="768" y="565"/>
                </a:cubicBezTo>
                <a:cubicBezTo>
                  <a:pt x="756" y="576"/>
                  <a:pt x="745" y="589"/>
                  <a:pt x="733" y="600"/>
                </a:cubicBezTo>
                <a:cubicBezTo>
                  <a:pt x="700" y="631"/>
                  <a:pt x="664" y="660"/>
                  <a:pt x="628" y="687"/>
                </a:cubicBezTo>
                <a:cubicBezTo>
                  <a:pt x="616" y="696"/>
                  <a:pt x="604" y="702"/>
                  <a:pt x="591" y="709"/>
                </a:cubicBezTo>
                <a:cubicBezTo>
                  <a:pt x="580" y="714"/>
                  <a:pt x="570" y="721"/>
                  <a:pt x="560" y="728"/>
                </a:cubicBezTo>
                <a:cubicBezTo>
                  <a:pt x="530" y="750"/>
                  <a:pt x="503" y="774"/>
                  <a:pt x="475" y="798"/>
                </a:cubicBezTo>
                <a:cubicBezTo>
                  <a:pt x="443" y="825"/>
                  <a:pt x="421" y="858"/>
                  <a:pt x="418" y="901"/>
                </a:cubicBezTo>
                <a:cubicBezTo>
                  <a:pt x="416" y="928"/>
                  <a:pt x="406" y="953"/>
                  <a:pt x="402" y="979"/>
                </a:cubicBezTo>
                <a:cubicBezTo>
                  <a:pt x="401" y="982"/>
                  <a:pt x="400" y="984"/>
                  <a:pt x="402" y="987"/>
                </a:cubicBezTo>
                <a:cubicBezTo>
                  <a:pt x="407" y="987"/>
                  <a:pt x="408" y="983"/>
                  <a:pt x="410" y="979"/>
                </a:cubicBezTo>
                <a:cubicBezTo>
                  <a:pt x="435" y="932"/>
                  <a:pt x="467" y="890"/>
                  <a:pt x="506" y="854"/>
                </a:cubicBezTo>
                <a:cubicBezTo>
                  <a:pt x="522" y="839"/>
                  <a:pt x="537" y="822"/>
                  <a:pt x="557" y="811"/>
                </a:cubicBezTo>
                <a:cubicBezTo>
                  <a:pt x="573" y="801"/>
                  <a:pt x="586" y="789"/>
                  <a:pt x="597" y="773"/>
                </a:cubicBezTo>
                <a:cubicBezTo>
                  <a:pt x="611" y="749"/>
                  <a:pt x="633" y="731"/>
                  <a:pt x="651" y="711"/>
                </a:cubicBezTo>
                <a:cubicBezTo>
                  <a:pt x="678" y="681"/>
                  <a:pt x="707" y="653"/>
                  <a:pt x="739" y="630"/>
                </a:cubicBezTo>
                <a:cubicBezTo>
                  <a:pt x="751" y="621"/>
                  <a:pt x="765" y="615"/>
                  <a:pt x="778" y="609"/>
                </a:cubicBezTo>
                <a:cubicBezTo>
                  <a:pt x="799" y="600"/>
                  <a:pt x="819" y="590"/>
                  <a:pt x="840" y="583"/>
                </a:cubicBezTo>
                <a:cubicBezTo>
                  <a:pt x="848" y="580"/>
                  <a:pt x="855" y="579"/>
                  <a:pt x="863" y="578"/>
                </a:cubicBezTo>
                <a:cubicBezTo>
                  <a:pt x="871" y="577"/>
                  <a:pt x="880" y="577"/>
                  <a:pt x="884" y="586"/>
                </a:cubicBezTo>
                <a:cubicBezTo>
                  <a:pt x="889" y="595"/>
                  <a:pt x="886" y="604"/>
                  <a:pt x="880" y="611"/>
                </a:cubicBezTo>
                <a:cubicBezTo>
                  <a:pt x="875" y="618"/>
                  <a:pt x="869" y="624"/>
                  <a:pt x="863" y="630"/>
                </a:cubicBezTo>
                <a:cubicBezTo>
                  <a:pt x="843" y="656"/>
                  <a:pt x="817" y="677"/>
                  <a:pt x="792" y="698"/>
                </a:cubicBezTo>
                <a:cubicBezTo>
                  <a:pt x="788" y="702"/>
                  <a:pt x="784" y="705"/>
                  <a:pt x="780" y="710"/>
                </a:cubicBezTo>
                <a:cubicBezTo>
                  <a:pt x="765" y="729"/>
                  <a:pt x="744" y="741"/>
                  <a:pt x="725" y="754"/>
                </a:cubicBezTo>
                <a:cubicBezTo>
                  <a:pt x="691" y="777"/>
                  <a:pt x="654" y="796"/>
                  <a:pt x="617" y="814"/>
                </a:cubicBezTo>
                <a:cubicBezTo>
                  <a:pt x="608" y="818"/>
                  <a:pt x="599" y="821"/>
                  <a:pt x="589" y="821"/>
                </a:cubicBezTo>
                <a:cubicBezTo>
                  <a:pt x="578" y="822"/>
                  <a:pt x="567" y="826"/>
                  <a:pt x="556" y="826"/>
                </a:cubicBezTo>
                <a:cubicBezTo>
                  <a:pt x="551" y="827"/>
                  <a:pt x="548" y="829"/>
                  <a:pt x="545" y="832"/>
                </a:cubicBezTo>
                <a:cubicBezTo>
                  <a:pt x="524" y="851"/>
                  <a:pt x="504" y="872"/>
                  <a:pt x="485" y="893"/>
                </a:cubicBezTo>
                <a:cubicBezTo>
                  <a:pt x="481" y="897"/>
                  <a:pt x="477" y="901"/>
                  <a:pt x="476" y="908"/>
                </a:cubicBezTo>
                <a:cubicBezTo>
                  <a:pt x="485" y="907"/>
                  <a:pt x="491" y="903"/>
                  <a:pt x="498" y="899"/>
                </a:cubicBezTo>
                <a:cubicBezTo>
                  <a:pt x="513" y="892"/>
                  <a:pt x="528" y="886"/>
                  <a:pt x="543" y="881"/>
                </a:cubicBezTo>
                <a:cubicBezTo>
                  <a:pt x="566" y="874"/>
                  <a:pt x="586" y="863"/>
                  <a:pt x="607" y="851"/>
                </a:cubicBezTo>
                <a:cubicBezTo>
                  <a:pt x="646" y="829"/>
                  <a:pt x="686" y="807"/>
                  <a:pt x="729" y="793"/>
                </a:cubicBezTo>
                <a:cubicBezTo>
                  <a:pt x="774" y="779"/>
                  <a:pt x="819" y="763"/>
                  <a:pt x="866" y="755"/>
                </a:cubicBezTo>
                <a:cubicBezTo>
                  <a:pt x="879" y="752"/>
                  <a:pt x="891" y="754"/>
                  <a:pt x="903" y="756"/>
                </a:cubicBezTo>
                <a:cubicBezTo>
                  <a:pt x="923" y="761"/>
                  <a:pt x="932" y="790"/>
                  <a:pt x="919" y="809"/>
                </a:cubicBezTo>
                <a:cubicBezTo>
                  <a:pt x="909" y="824"/>
                  <a:pt x="894" y="832"/>
                  <a:pt x="880" y="842"/>
                </a:cubicBezTo>
                <a:cubicBezTo>
                  <a:pt x="849" y="862"/>
                  <a:pt x="814" y="872"/>
                  <a:pt x="779" y="881"/>
                </a:cubicBezTo>
                <a:cubicBezTo>
                  <a:pt x="764" y="885"/>
                  <a:pt x="748" y="890"/>
                  <a:pt x="732" y="890"/>
                </a:cubicBezTo>
                <a:cubicBezTo>
                  <a:pt x="727" y="890"/>
                  <a:pt x="727" y="894"/>
                  <a:pt x="725" y="897"/>
                </a:cubicBezTo>
                <a:cubicBezTo>
                  <a:pt x="716" y="924"/>
                  <a:pt x="702" y="948"/>
                  <a:pt x="683" y="969"/>
                </a:cubicBezTo>
                <a:cubicBezTo>
                  <a:pt x="668" y="984"/>
                  <a:pt x="653" y="999"/>
                  <a:pt x="637" y="1012"/>
                </a:cubicBezTo>
                <a:cubicBezTo>
                  <a:pt x="622" y="1024"/>
                  <a:pt x="607" y="1034"/>
                  <a:pt x="593" y="1045"/>
                </a:cubicBezTo>
                <a:cubicBezTo>
                  <a:pt x="568" y="1066"/>
                  <a:pt x="543" y="1087"/>
                  <a:pt x="515" y="1103"/>
                </a:cubicBezTo>
                <a:cubicBezTo>
                  <a:pt x="491" y="1116"/>
                  <a:pt x="467" y="1129"/>
                  <a:pt x="440" y="1135"/>
                </a:cubicBezTo>
                <a:cubicBezTo>
                  <a:pt x="438" y="1136"/>
                  <a:pt x="436" y="1137"/>
                  <a:pt x="435" y="1139"/>
                </a:cubicBezTo>
                <a:cubicBezTo>
                  <a:pt x="429" y="1149"/>
                  <a:pt x="421" y="1158"/>
                  <a:pt x="417" y="1168"/>
                </a:cubicBezTo>
                <a:cubicBezTo>
                  <a:pt x="408" y="1187"/>
                  <a:pt x="401" y="1205"/>
                  <a:pt x="391" y="1223"/>
                </a:cubicBezTo>
                <a:cubicBezTo>
                  <a:pt x="389" y="1228"/>
                  <a:pt x="388" y="1232"/>
                  <a:pt x="388" y="1237"/>
                </a:cubicBezTo>
                <a:cubicBezTo>
                  <a:pt x="389" y="1253"/>
                  <a:pt x="390" y="1268"/>
                  <a:pt x="391" y="1284"/>
                </a:cubicBezTo>
                <a:cubicBezTo>
                  <a:pt x="391" y="1284"/>
                  <a:pt x="391" y="1285"/>
                  <a:pt x="391" y="1285"/>
                </a:cubicBezTo>
                <a:cubicBezTo>
                  <a:pt x="391" y="1290"/>
                  <a:pt x="392" y="1298"/>
                  <a:pt x="386" y="1298"/>
                </a:cubicBezTo>
                <a:cubicBezTo>
                  <a:pt x="381" y="1298"/>
                  <a:pt x="381" y="1291"/>
                  <a:pt x="381" y="1286"/>
                </a:cubicBezTo>
                <a:cubicBezTo>
                  <a:pt x="382" y="1227"/>
                  <a:pt x="376" y="1167"/>
                  <a:pt x="377" y="1107"/>
                </a:cubicBezTo>
                <a:cubicBezTo>
                  <a:pt x="377" y="1085"/>
                  <a:pt x="371" y="1064"/>
                  <a:pt x="359" y="1046"/>
                </a:cubicBezTo>
                <a:cubicBezTo>
                  <a:pt x="351" y="1033"/>
                  <a:pt x="335" y="1025"/>
                  <a:pt x="321" y="1017"/>
                </a:cubicBezTo>
                <a:cubicBezTo>
                  <a:pt x="264" y="985"/>
                  <a:pt x="216" y="943"/>
                  <a:pt x="177" y="890"/>
                </a:cubicBezTo>
                <a:cubicBezTo>
                  <a:pt x="168" y="878"/>
                  <a:pt x="161" y="865"/>
                  <a:pt x="154" y="852"/>
                </a:cubicBezTo>
                <a:cubicBezTo>
                  <a:pt x="140" y="823"/>
                  <a:pt x="120" y="799"/>
                  <a:pt x="112" y="767"/>
                </a:cubicBezTo>
                <a:cubicBezTo>
                  <a:pt x="110" y="759"/>
                  <a:pt x="110" y="752"/>
                  <a:pt x="111" y="745"/>
                </a:cubicBezTo>
                <a:cubicBezTo>
                  <a:pt x="113" y="737"/>
                  <a:pt x="117" y="735"/>
                  <a:pt x="124" y="737"/>
                </a:cubicBezTo>
                <a:cubicBezTo>
                  <a:pt x="138" y="742"/>
                  <a:pt x="149" y="751"/>
                  <a:pt x="160" y="759"/>
                </a:cubicBezTo>
                <a:cubicBezTo>
                  <a:pt x="170" y="767"/>
                  <a:pt x="180" y="774"/>
                  <a:pt x="191" y="780"/>
                </a:cubicBezTo>
                <a:cubicBezTo>
                  <a:pt x="218" y="793"/>
                  <a:pt x="236" y="817"/>
                  <a:pt x="256" y="837"/>
                </a:cubicBezTo>
                <a:cubicBezTo>
                  <a:pt x="277" y="858"/>
                  <a:pt x="296" y="882"/>
                  <a:pt x="314" y="905"/>
                </a:cubicBezTo>
                <a:cubicBezTo>
                  <a:pt x="319" y="911"/>
                  <a:pt x="323" y="918"/>
                  <a:pt x="325" y="925"/>
                </a:cubicBezTo>
                <a:cubicBezTo>
                  <a:pt x="331" y="945"/>
                  <a:pt x="343" y="964"/>
                  <a:pt x="345" y="987"/>
                </a:cubicBezTo>
                <a:cubicBezTo>
                  <a:pt x="345" y="992"/>
                  <a:pt x="349" y="997"/>
                  <a:pt x="351" y="1003"/>
                </a:cubicBezTo>
                <a:cubicBezTo>
                  <a:pt x="362" y="1023"/>
                  <a:pt x="373" y="1043"/>
                  <a:pt x="378" y="1067"/>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93">
            <a:extLst>
              <a:ext uri="{FF2B5EF4-FFF2-40B4-BE49-F238E27FC236}">
                <a16:creationId xmlns:a16="http://schemas.microsoft.com/office/drawing/2014/main" id="{DB8E0DF1-5511-4FF2-9156-0491EBF673B6}"/>
              </a:ext>
            </a:extLst>
          </p:cNvPr>
          <p:cNvSpPr>
            <a:spLocks noEditPoints="1"/>
          </p:cNvSpPr>
          <p:nvPr/>
        </p:nvSpPr>
        <p:spPr bwMode="auto">
          <a:xfrm>
            <a:off x="5193777" y="20888"/>
            <a:ext cx="3785833" cy="1044575"/>
          </a:xfrm>
          <a:custGeom>
            <a:avLst/>
            <a:gdLst>
              <a:gd name="T0" fmla="*/ 280 w 2300"/>
              <a:gd name="T1" fmla="*/ 245 h 792"/>
              <a:gd name="T2" fmla="*/ 149 w 2300"/>
              <a:gd name="T3" fmla="*/ 331 h 792"/>
              <a:gd name="T4" fmla="*/ 30 w 2300"/>
              <a:gd name="T5" fmla="*/ 227 h 792"/>
              <a:gd name="T6" fmla="*/ 171 w 2300"/>
              <a:gd name="T7" fmla="*/ 290 h 792"/>
              <a:gd name="T8" fmla="*/ 311 w 2300"/>
              <a:gd name="T9" fmla="*/ 133 h 792"/>
              <a:gd name="T10" fmla="*/ 542 w 2300"/>
              <a:gd name="T11" fmla="*/ 89 h 792"/>
              <a:gd name="T12" fmla="*/ 783 w 2300"/>
              <a:gd name="T13" fmla="*/ 251 h 792"/>
              <a:gd name="T14" fmla="*/ 964 w 2300"/>
              <a:gd name="T15" fmla="*/ 167 h 792"/>
              <a:gd name="T16" fmla="*/ 1193 w 2300"/>
              <a:gd name="T17" fmla="*/ 82 h 792"/>
              <a:gd name="T18" fmla="*/ 1282 w 2300"/>
              <a:gd name="T19" fmla="*/ 160 h 792"/>
              <a:gd name="T20" fmla="*/ 1592 w 2300"/>
              <a:gd name="T21" fmla="*/ 300 h 792"/>
              <a:gd name="T22" fmla="*/ 1633 w 2300"/>
              <a:gd name="T23" fmla="*/ 251 h 792"/>
              <a:gd name="T24" fmla="*/ 1744 w 2300"/>
              <a:gd name="T25" fmla="*/ 134 h 792"/>
              <a:gd name="T26" fmla="*/ 1899 w 2300"/>
              <a:gd name="T27" fmla="*/ 192 h 792"/>
              <a:gd name="T28" fmla="*/ 2068 w 2300"/>
              <a:gd name="T29" fmla="*/ 237 h 792"/>
              <a:gd name="T30" fmla="*/ 2122 w 2300"/>
              <a:gd name="T31" fmla="*/ 181 h 792"/>
              <a:gd name="T32" fmla="*/ 2162 w 2300"/>
              <a:gd name="T33" fmla="*/ 192 h 792"/>
              <a:gd name="T34" fmla="*/ 1994 w 2300"/>
              <a:gd name="T35" fmla="*/ 265 h 792"/>
              <a:gd name="T36" fmla="*/ 1791 w 2300"/>
              <a:gd name="T37" fmla="*/ 170 h 792"/>
              <a:gd name="T38" fmla="*/ 1597 w 2300"/>
              <a:gd name="T39" fmla="*/ 332 h 792"/>
              <a:gd name="T40" fmla="*/ 1508 w 2300"/>
              <a:gd name="T41" fmla="*/ 355 h 792"/>
              <a:gd name="T42" fmla="*/ 1270 w 2300"/>
              <a:gd name="T43" fmla="*/ 200 h 792"/>
              <a:gd name="T44" fmla="*/ 1103 w 2300"/>
              <a:gd name="T45" fmla="*/ 136 h 792"/>
              <a:gd name="T46" fmla="*/ 958 w 2300"/>
              <a:gd name="T47" fmla="*/ 230 h 792"/>
              <a:gd name="T48" fmla="*/ 753 w 2300"/>
              <a:gd name="T49" fmla="*/ 320 h 792"/>
              <a:gd name="T50" fmla="*/ 574 w 2300"/>
              <a:gd name="T51" fmla="*/ 201 h 792"/>
              <a:gd name="T52" fmla="*/ 447 w 2300"/>
              <a:gd name="T53" fmla="*/ 81 h 792"/>
              <a:gd name="T54" fmla="*/ 2043 w 2300"/>
              <a:gd name="T55" fmla="*/ 267 h 792"/>
              <a:gd name="T56" fmla="*/ 613 w 2300"/>
              <a:gd name="T57" fmla="*/ 208 h 792"/>
              <a:gd name="T58" fmla="*/ 335 w 2300"/>
              <a:gd name="T59" fmla="*/ 613 h 792"/>
              <a:gd name="T60" fmla="*/ 38 w 2300"/>
              <a:gd name="T61" fmla="*/ 781 h 792"/>
              <a:gd name="T62" fmla="*/ 119 w 2300"/>
              <a:gd name="T63" fmla="*/ 699 h 792"/>
              <a:gd name="T64" fmla="*/ 229 w 2300"/>
              <a:gd name="T65" fmla="*/ 618 h 792"/>
              <a:gd name="T66" fmla="*/ 336 w 2300"/>
              <a:gd name="T67" fmla="*/ 543 h 792"/>
              <a:gd name="T68" fmla="*/ 543 w 2300"/>
              <a:gd name="T69" fmla="*/ 515 h 792"/>
              <a:gd name="T70" fmla="*/ 607 w 2300"/>
              <a:gd name="T71" fmla="*/ 650 h 792"/>
              <a:gd name="T72" fmla="*/ 775 w 2300"/>
              <a:gd name="T73" fmla="*/ 565 h 792"/>
              <a:gd name="T74" fmla="*/ 931 w 2300"/>
              <a:gd name="T75" fmla="*/ 497 h 792"/>
              <a:gd name="T76" fmla="*/ 1170 w 2300"/>
              <a:gd name="T77" fmla="*/ 591 h 792"/>
              <a:gd name="T78" fmla="*/ 1336 w 2300"/>
              <a:gd name="T79" fmla="*/ 711 h 792"/>
              <a:gd name="T80" fmla="*/ 1297 w 2300"/>
              <a:gd name="T81" fmla="*/ 764 h 792"/>
              <a:gd name="T82" fmla="*/ 1054 w 2300"/>
              <a:gd name="T83" fmla="*/ 566 h 792"/>
              <a:gd name="T84" fmla="*/ 832 w 2300"/>
              <a:gd name="T85" fmla="*/ 576 h 792"/>
              <a:gd name="T86" fmla="*/ 613 w 2300"/>
              <a:gd name="T87" fmla="*/ 692 h 792"/>
              <a:gd name="T88" fmla="*/ 508 w 2300"/>
              <a:gd name="T89" fmla="*/ 593 h 792"/>
              <a:gd name="T90" fmla="*/ 428 w 2300"/>
              <a:gd name="T91" fmla="*/ 557 h 792"/>
              <a:gd name="T92" fmla="*/ 331 w 2300"/>
              <a:gd name="T93" fmla="*/ 581 h 792"/>
              <a:gd name="T94" fmla="*/ 1795 w 2300"/>
              <a:gd name="T95" fmla="*/ 490 h 792"/>
              <a:gd name="T96" fmla="*/ 1637 w 2300"/>
              <a:gd name="T97" fmla="*/ 537 h 792"/>
              <a:gd name="T98" fmla="*/ 1404 w 2300"/>
              <a:gd name="T99" fmla="*/ 662 h 792"/>
              <a:gd name="T100" fmla="*/ 1667 w 2300"/>
              <a:gd name="T101" fmla="*/ 591 h 792"/>
              <a:gd name="T102" fmla="*/ 1927 w 2300"/>
              <a:gd name="T103" fmla="*/ 643 h 792"/>
              <a:gd name="T104" fmla="*/ 1848 w 2300"/>
              <a:gd name="T105" fmla="*/ 527 h 792"/>
              <a:gd name="T106" fmla="*/ 2110 w 2300"/>
              <a:gd name="T107" fmla="*/ 631 h 792"/>
              <a:gd name="T108" fmla="*/ 2237 w 2300"/>
              <a:gd name="T109" fmla="*/ 544 h 792"/>
              <a:gd name="T110" fmla="*/ 2101 w 2300"/>
              <a:gd name="T111" fmla="*/ 678 h 792"/>
              <a:gd name="T112" fmla="*/ 2140 w 2300"/>
              <a:gd name="T113" fmla="*/ 618 h 792"/>
              <a:gd name="T114" fmla="*/ 2287 w 2300"/>
              <a:gd name="T115" fmla="*/ 549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00" h="792">
                <a:moveTo>
                  <a:pt x="447" y="81"/>
                </a:moveTo>
                <a:cubicBezTo>
                  <a:pt x="440" y="91"/>
                  <a:pt x="439" y="105"/>
                  <a:pt x="424" y="109"/>
                </a:cubicBezTo>
                <a:cubicBezTo>
                  <a:pt x="419" y="111"/>
                  <a:pt x="416" y="121"/>
                  <a:pt x="410" y="127"/>
                </a:cubicBezTo>
                <a:cubicBezTo>
                  <a:pt x="404" y="133"/>
                  <a:pt x="398" y="139"/>
                  <a:pt x="391" y="144"/>
                </a:cubicBezTo>
                <a:cubicBezTo>
                  <a:pt x="385" y="140"/>
                  <a:pt x="385" y="140"/>
                  <a:pt x="385" y="140"/>
                </a:cubicBezTo>
                <a:cubicBezTo>
                  <a:pt x="372" y="172"/>
                  <a:pt x="372" y="172"/>
                  <a:pt x="372" y="172"/>
                </a:cubicBezTo>
                <a:cubicBezTo>
                  <a:pt x="359" y="164"/>
                  <a:pt x="343" y="173"/>
                  <a:pt x="338" y="188"/>
                </a:cubicBezTo>
                <a:cubicBezTo>
                  <a:pt x="334" y="199"/>
                  <a:pt x="326" y="202"/>
                  <a:pt x="318" y="207"/>
                </a:cubicBezTo>
                <a:cubicBezTo>
                  <a:pt x="304" y="218"/>
                  <a:pt x="293" y="233"/>
                  <a:pt x="280" y="245"/>
                </a:cubicBezTo>
                <a:cubicBezTo>
                  <a:pt x="277" y="249"/>
                  <a:pt x="274" y="253"/>
                  <a:pt x="271" y="256"/>
                </a:cubicBezTo>
                <a:cubicBezTo>
                  <a:pt x="269" y="258"/>
                  <a:pt x="266" y="259"/>
                  <a:pt x="264" y="261"/>
                </a:cubicBezTo>
                <a:cubicBezTo>
                  <a:pt x="260" y="266"/>
                  <a:pt x="254" y="271"/>
                  <a:pt x="248" y="275"/>
                </a:cubicBezTo>
                <a:cubicBezTo>
                  <a:pt x="241" y="292"/>
                  <a:pt x="234" y="309"/>
                  <a:pt x="212" y="315"/>
                </a:cubicBezTo>
                <a:cubicBezTo>
                  <a:pt x="209" y="316"/>
                  <a:pt x="206" y="318"/>
                  <a:pt x="206" y="321"/>
                </a:cubicBezTo>
                <a:cubicBezTo>
                  <a:pt x="203" y="341"/>
                  <a:pt x="191" y="352"/>
                  <a:pt x="173" y="358"/>
                </a:cubicBezTo>
                <a:cubicBezTo>
                  <a:pt x="171" y="358"/>
                  <a:pt x="170" y="362"/>
                  <a:pt x="165" y="366"/>
                </a:cubicBezTo>
                <a:cubicBezTo>
                  <a:pt x="165" y="357"/>
                  <a:pt x="166" y="350"/>
                  <a:pt x="163" y="345"/>
                </a:cubicBezTo>
                <a:cubicBezTo>
                  <a:pt x="160" y="340"/>
                  <a:pt x="155" y="336"/>
                  <a:pt x="149" y="331"/>
                </a:cubicBezTo>
                <a:cubicBezTo>
                  <a:pt x="143" y="343"/>
                  <a:pt x="139" y="351"/>
                  <a:pt x="149" y="360"/>
                </a:cubicBezTo>
                <a:cubicBezTo>
                  <a:pt x="151" y="362"/>
                  <a:pt x="150" y="367"/>
                  <a:pt x="151" y="371"/>
                </a:cubicBezTo>
                <a:cubicBezTo>
                  <a:pt x="147" y="371"/>
                  <a:pt x="142" y="373"/>
                  <a:pt x="139" y="371"/>
                </a:cubicBezTo>
                <a:cubicBezTo>
                  <a:pt x="129" y="366"/>
                  <a:pt x="120" y="361"/>
                  <a:pt x="111" y="356"/>
                </a:cubicBezTo>
                <a:cubicBezTo>
                  <a:pt x="109" y="355"/>
                  <a:pt x="107" y="353"/>
                  <a:pt x="106" y="352"/>
                </a:cubicBezTo>
                <a:cubicBezTo>
                  <a:pt x="93" y="319"/>
                  <a:pt x="63" y="302"/>
                  <a:pt x="37" y="281"/>
                </a:cubicBezTo>
                <a:cubicBezTo>
                  <a:pt x="23" y="271"/>
                  <a:pt x="13" y="258"/>
                  <a:pt x="6" y="242"/>
                </a:cubicBezTo>
                <a:cubicBezTo>
                  <a:pt x="4" y="237"/>
                  <a:pt x="6" y="226"/>
                  <a:pt x="9" y="225"/>
                </a:cubicBezTo>
                <a:cubicBezTo>
                  <a:pt x="16" y="224"/>
                  <a:pt x="23" y="225"/>
                  <a:pt x="30" y="227"/>
                </a:cubicBezTo>
                <a:cubicBezTo>
                  <a:pt x="31" y="227"/>
                  <a:pt x="32" y="229"/>
                  <a:pt x="36" y="232"/>
                </a:cubicBezTo>
                <a:cubicBezTo>
                  <a:pt x="41" y="214"/>
                  <a:pt x="41" y="214"/>
                  <a:pt x="41" y="214"/>
                </a:cubicBezTo>
                <a:cubicBezTo>
                  <a:pt x="26" y="211"/>
                  <a:pt x="26" y="211"/>
                  <a:pt x="26" y="211"/>
                </a:cubicBezTo>
                <a:cubicBezTo>
                  <a:pt x="33" y="199"/>
                  <a:pt x="48" y="194"/>
                  <a:pt x="59" y="202"/>
                </a:cubicBezTo>
                <a:cubicBezTo>
                  <a:pt x="74" y="212"/>
                  <a:pt x="89" y="223"/>
                  <a:pt x="103" y="235"/>
                </a:cubicBezTo>
                <a:cubicBezTo>
                  <a:pt x="113" y="242"/>
                  <a:pt x="122" y="250"/>
                  <a:pt x="130" y="259"/>
                </a:cubicBezTo>
                <a:cubicBezTo>
                  <a:pt x="139" y="267"/>
                  <a:pt x="145" y="277"/>
                  <a:pt x="153" y="286"/>
                </a:cubicBezTo>
                <a:cubicBezTo>
                  <a:pt x="157" y="291"/>
                  <a:pt x="163" y="295"/>
                  <a:pt x="167" y="300"/>
                </a:cubicBezTo>
                <a:cubicBezTo>
                  <a:pt x="169" y="297"/>
                  <a:pt x="170" y="293"/>
                  <a:pt x="171" y="290"/>
                </a:cubicBezTo>
                <a:cubicBezTo>
                  <a:pt x="171" y="279"/>
                  <a:pt x="169" y="268"/>
                  <a:pt x="185" y="264"/>
                </a:cubicBezTo>
                <a:cubicBezTo>
                  <a:pt x="188" y="264"/>
                  <a:pt x="189" y="257"/>
                  <a:pt x="192" y="252"/>
                </a:cubicBezTo>
                <a:cubicBezTo>
                  <a:pt x="202" y="258"/>
                  <a:pt x="202" y="258"/>
                  <a:pt x="202" y="258"/>
                </a:cubicBezTo>
                <a:cubicBezTo>
                  <a:pt x="204" y="255"/>
                  <a:pt x="206" y="253"/>
                  <a:pt x="206" y="250"/>
                </a:cubicBezTo>
                <a:cubicBezTo>
                  <a:pt x="205" y="236"/>
                  <a:pt x="211" y="227"/>
                  <a:pt x="224" y="221"/>
                </a:cubicBezTo>
                <a:cubicBezTo>
                  <a:pt x="230" y="218"/>
                  <a:pt x="233" y="209"/>
                  <a:pt x="237" y="203"/>
                </a:cubicBezTo>
                <a:cubicBezTo>
                  <a:pt x="252" y="185"/>
                  <a:pt x="267" y="167"/>
                  <a:pt x="284" y="151"/>
                </a:cubicBezTo>
                <a:cubicBezTo>
                  <a:pt x="288" y="147"/>
                  <a:pt x="301" y="152"/>
                  <a:pt x="312" y="154"/>
                </a:cubicBezTo>
                <a:cubicBezTo>
                  <a:pt x="311" y="147"/>
                  <a:pt x="311" y="140"/>
                  <a:pt x="311" y="133"/>
                </a:cubicBezTo>
                <a:cubicBezTo>
                  <a:pt x="311" y="128"/>
                  <a:pt x="313" y="120"/>
                  <a:pt x="316" y="119"/>
                </a:cubicBezTo>
                <a:cubicBezTo>
                  <a:pt x="341" y="110"/>
                  <a:pt x="356" y="89"/>
                  <a:pt x="373" y="70"/>
                </a:cubicBezTo>
                <a:cubicBezTo>
                  <a:pt x="389" y="52"/>
                  <a:pt x="404" y="34"/>
                  <a:pt x="415" y="13"/>
                </a:cubicBezTo>
                <a:cubicBezTo>
                  <a:pt x="417" y="9"/>
                  <a:pt x="426" y="9"/>
                  <a:pt x="432" y="8"/>
                </a:cubicBezTo>
                <a:cubicBezTo>
                  <a:pt x="441" y="6"/>
                  <a:pt x="450" y="4"/>
                  <a:pt x="459" y="2"/>
                </a:cubicBezTo>
                <a:cubicBezTo>
                  <a:pt x="466" y="0"/>
                  <a:pt x="486" y="10"/>
                  <a:pt x="490" y="17"/>
                </a:cubicBezTo>
                <a:cubicBezTo>
                  <a:pt x="494" y="24"/>
                  <a:pt x="499" y="29"/>
                  <a:pt x="506" y="35"/>
                </a:cubicBezTo>
                <a:cubicBezTo>
                  <a:pt x="511" y="40"/>
                  <a:pt x="516" y="46"/>
                  <a:pt x="520" y="52"/>
                </a:cubicBezTo>
                <a:cubicBezTo>
                  <a:pt x="528" y="64"/>
                  <a:pt x="531" y="84"/>
                  <a:pt x="542" y="89"/>
                </a:cubicBezTo>
                <a:cubicBezTo>
                  <a:pt x="566" y="99"/>
                  <a:pt x="574" y="124"/>
                  <a:pt x="594" y="137"/>
                </a:cubicBezTo>
                <a:cubicBezTo>
                  <a:pt x="605" y="144"/>
                  <a:pt x="611" y="159"/>
                  <a:pt x="619" y="171"/>
                </a:cubicBezTo>
                <a:cubicBezTo>
                  <a:pt x="636" y="166"/>
                  <a:pt x="635" y="168"/>
                  <a:pt x="649" y="186"/>
                </a:cubicBezTo>
                <a:cubicBezTo>
                  <a:pt x="658" y="198"/>
                  <a:pt x="673" y="206"/>
                  <a:pt x="685" y="215"/>
                </a:cubicBezTo>
                <a:cubicBezTo>
                  <a:pt x="690" y="219"/>
                  <a:pt x="699" y="220"/>
                  <a:pt x="702" y="225"/>
                </a:cubicBezTo>
                <a:cubicBezTo>
                  <a:pt x="710" y="242"/>
                  <a:pt x="732" y="242"/>
                  <a:pt x="742" y="257"/>
                </a:cubicBezTo>
                <a:cubicBezTo>
                  <a:pt x="743" y="259"/>
                  <a:pt x="747" y="259"/>
                  <a:pt x="750" y="260"/>
                </a:cubicBezTo>
                <a:cubicBezTo>
                  <a:pt x="768" y="262"/>
                  <a:pt x="768" y="262"/>
                  <a:pt x="777" y="278"/>
                </a:cubicBezTo>
                <a:cubicBezTo>
                  <a:pt x="783" y="251"/>
                  <a:pt x="783" y="251"/>
                  <a:pt x="783" y="251"/>
                </a:cubicBezTo>
                <a:cubicBezTo>
                  <a:pt x="794" y="257"/>
                  <a:pt x="794" y="257"/>
                  <a:pt x="794" y="257"/>
                </a:cubicBezTo>
                <a:cubicBezTo>
                  <a:pt x="803" y="234"/>
                  <a:pt x="820" y="225"/>
                  <a:pt x="845" y="223"/>
                </a:cubicBezTo>
                <a:cubicBezTo>
                  <a:pt x="855" y="223"/>
                  <a:pt x="864" y="215"/>
                  <a:pt x="873" y="210"/>
                </a:cubicBezTo>
                <a:cubicBezTo>
                  <a:pt x="877" y="208"/>
                  <a:pt x="881" y="205"/>
                  <a:pt x="885" y="202"/>
                </a:cubicBezTo>
                <a:cubicBezTo>
                  <a:pt x="904" y="215"/>
                  <a:pt x="904" y="215"/>
                  <a:pt x="904" y="215"/>
                </a:cubicBezTo>
                <a:cubicBezTo>
                  <a:pt x="906" y="212"/>
                  <a:pt x="907" y="208"/>
                  <a:pt x="908" y="204"/>
                </a:cubicBezTo>
                <a:cubicBezTo>
                  <a:pt x="908" y="190"/>
                  <a:pt x="917" y="185"/>
                  <a:pt x="929" y="184"/>
                </a:cubicBezTo>
                <a:cubicBezTo>
                  <a:pt x="941" y="183"/>
                  <a:pt x="955" y="186"/>
                  <a:pt x="959" y="169"/>
                </a:cubicBezTo>
                <a:cubicBezTo>
                  <a:pt x="959" y="168"/>
                  <a:pt x="962" y="168"/>
                  <a:pt x="964" y="167"/>
                </a:cubicBezTo>
                <a:cubicBezTo>
                  <a:pt x="980" y="161"/>
                  <a:pt x="996" y="154"/>
                  <a:pt x="1012" y="147"/>
                </a:cubicBezTo>
                <a:cubicBezTo>
                  <a:pt x="1035" y="136"/>
                  <a:pt x="1056" y="123"/>
                  <a:pt x="1077" y="110"/>
                </a:cubicBezTo>
                <a:cubicBezTo>
                  <a:pt x="1089" y="102"/>
                  <a:pt x="1100" y="93"/>
                  <a:pt x="1111" y="86"/>
                </a:cubicBezTo>
                <a:cubicBezTo>
                  <a:pt x="1127" y="91"/>
                  <a:pt x="1127" y="91"/>
                  <a:pt x="1127" y="91"/>
                </a:cubicBezTo>
                <a:cubicBezTo>
                  <a:pt x="1129" y="88"/>
                  <a:pt x="1129" y="88"/>
                  <a:pt x="1129" y="88"/>
                </a:cubicBezTo>
                <a:cubicBezTo>
                  <a:pt x="1123" y="78"/>
                  <a:pt x="1123" y="78"/>
                  <a:pt x="1123" y="78"/>
                </a:cubicBezTo>
                <a:cubicBezTo>
                  <a:pt x="1128" y="68"/>
                  <a:pt x="1155" y="63"/>
                  <a:pt x="1163" y="70"/>
                </a:cubicBezTo>
                <a:cubicBezTo>
                  <a:pt x="1166" y="72"/>
                  <a:pt x="1171" y="75"/>
                  <a:pt x="1173" y="73"/>
                </a:cubicBezTo>
                <a:cubicBezTo>
                  <a:pt x="1187" y="64"/>
                  <a:pt x="1187" y="64"/>
                  <a:pt x="1193" y="82"/>
                </a:cubicBezTo>
                <a:cubicBezTo>
                  <a:pt x="1195" y="82"/>
                  <a:pt x="1197" y="81"/>
                  <a:pt x="1199" y="80"/>
                </a:cubicBezTo>
                <a:cubicBezTo>
                  <a:pt x="1201" y="78"/>
                  <a:pt x="1204" y="76"/>
                  <a:pt x="1206" y="74"/>
                </a:cubicBezTo>
                <a:cubicBezTo>
                  <a:pt x="1209" y="80"/>
                  <a:pt x="1211" y="85"/>
                  <a:pt x="1214" y="90"/>
                </a:cubicBezTo>
                <a:cubicBezTo>
                  <a:pt x="1215" y="93"/>
                  <a:pt x="1217" y="98"/>
                  <a:pt x="1221" y="99"/>
                </a:cubicBezTo>
                <a:cubicBezTo>
                  <a:pt x="1233" y="103"/>
                  <a:pt x="1234" y="109"/>
                  <a:pt x="1226" y="119"/>
                </a:cubicBezTo>
                <a:cubicBezTo>
                  <a:pt x="1224" y="121"/>
                  <a:pt x="1224" y="125"/>
                  <a:pt x="1226" y="131"/>
                </a:cubicBezTo>
                <a:cubicBezTo>
                  <a:pt x="1244" y="119"/>
                  <a:pt x="1244" y="119"/>
                  <a:pt x="1244" y="119"/>
                </a:cubicBezTo>
                <a:cubicBezTo>
                  <a:pt x="1253" y="127"/>
                  <a:pt x="1263" y="134"/>
                  <a:pt x="1272" y="142"/>
                </a:cubicBezTo>
                <a:cubicBezTo>
                  <a:pt x="1276" y="147"/>
                  <a:pt x="1279" y="153"/>
                  <a:pt x="1282" y="160"/>
                </a:cubicBezTo>
                <a:cubicBezTo>
                  <a:pt x="1284" y="165"/>
                  <a:pt x="1284" y="173"/>
                  <a:pt x="1287" y="174"/>
                </a:cubicBezTo>
                <a:cubicBezTo>
                  <a:pt x="1292" y="176"/>
                  <a:pt x="1298" y="173"/>
                  <a:pt x="1304" y="171"/>
                </a:cubicBezTo>
                <a:cubicBezTo>
                  <a:pt x="1310" y="175"/>
                  <a:pt x="1319" y="179"/>
                  <a:pt x="1326" y="183"/>
                </a:cubicBezTo>
                <a:cubicBezTo>
                  <a:pt x="1348" y="194"/>
                  <a:pt x="1371" y="203"/>
                  <a:pt x="1391" y="216"/>
                </a:cubicBezTo>
                <a:cubicBezTo>
                  <a:pt x="1423" y="238"/>
                  <a:pt x="1458" y="255"/>
                  <a:pt x="1481" y="289"/>
                </a:cubicBezTo>
                <a:cubicBezTo>
                  <a:pt x="1488" y="298"/>
                  <a:pt x="1503" y="301"/>
                  <a:pt x="1514" y="307"/>
                </a:cubicBezTo>
                <a:cubicBezTo>
                  <a:pt x="1518" y="309"/>
                  <a:pt x="1520" y="311"/>
                  <a:pt x="1523" y="314"/>
                </a:cubicBezTo>
                <a:cubicBezTo>
                  <a:pt x="1530" y="325"/>
                  <a:pt x="1545" y="328"/>
                  <a:pt x="1557" y="322"/>
                </a:cubicBezTo>
                <a:cubicBezTo>
                  <a:pt x="1567" y="315"/>
                  <a:pt x="1577" y="309"/>
                  <a:pt x="1592" y="300"/>
                </a:cubicBezTo>
                <a:cubicBezTo>
                  <a:pt x="1594" y="294"/>
                  <a:pt x="1584" y="274"/>
                  <a:pt x="1608" y="275"/>
                </a:cubicBezTo>
                <a:cubicBezTo>
                  <a:pt x="1609" y="279"/>
                  <a:pt x="1611" y="283"/>
                  <a:pt x="1613" y="286"/>
                </a:cubicBezTo>
                <a:cubicBezTo>
                  <a:pt x="1616" y="288"/>
                  <a:pt x="1619" y="290"/>
                  <a:pt x="1623" y="291"/>
                </a:cubicBezTo>
                <a:cubicBezTo>
                  <a:pt x="1623" y="289"/>
                  <a:pt x="1626" y="286"/>
                  <a:pt x="1625" y="285"/>
                </a:cubicBezTo>
                <a:cubicBezTo>
                  <a:pt x="1623" y="281"/>
                  <a:pt x="1620" y="277"/>
                  <a:pt x="1617" y="275"/>
                </a:cubicBezTo>
                <a:cubicBezTo>
                  <a:pt x="1615" y="273"/>
                  <a:pt x="1611" y="275"/>
                  <a:pt x="1607" y="275"/>
                </a:cubicBezTo>
                <a:cubicBezTo>
                  <a:pt x="1610" y="267"/>
                  <a:pt x="1614" y="259"/>
                  <a:pt x="1618" y="249"/>
                </a:cubicBezTo>
                <a:cubicBezTo>
                  <a:pt x="1630" y="256"/>
                  <a:pt x="1630" y="256"/>
                  <a:pt x="1630" y="256"/>
                </a:cubicBezTo>
                <a:cubicBezTo>
                  <a:pt x="1631" y="255"/>
                  <a:pt x="1632" y="253"/>
                  <a:pt x="1633" y="251"/>
                </a:cubicBezTo>
                <a:cubicBezTo>
                  <a:pt x="1636" y="247"/>
                  <a:pt x="1639" y="243"/>
                  <a:pt x="1643" y="239"/>
                </a:cubicBezTo>
                <a:cubicBezTo>
                  <a:pt x="1644" y="238"/>
                  <a:pt x="1647" y="238"/>
                  <a:pt x="1647" y="237"/>
                </a:cubicBezTo>
                <a:cubicBezTo>
                  <a:pt x="1651" y="224"/>
                  <a:pt x="1657" y="218"/>
                  <a:pt x="1668" y="232"/>
                </a:cubicBezTo>
                <a:cubicBezTo>
                  <a:pt x="1670" y="230"/>
                  <a:pt x="1674" y="228"/>
                  <a:pt x="1674" y="226"/>
                </a:cubicBezTo>
                <a:cubicBezTo>
                  <a:pt x="1674" y="216"/>
                  <a:pt x="1674" y="209"/>
                  <a:pt x="1687" y="207"/>
                </a:cubicBezTo>
                <a:cubicBezTo>
                  <a:pt x="1692" y="206"/>
                  <a:pt x="1695" y="196"/>
                  <a:pt x="1699" y="190"/>
                </a:cubicBezTo>
                <a:cubicBezTo>
                  <a:pt x="1708" y="177"/>
                  <a:pt x="1717" y="165"/>
                  <a:pt x="1727" y="153"/>
                </a:cubicBezTo>
                <a:cubicBezTo>
                  <a:pt x="1732" y="149"/>
                  <a:pt x="1740" y="148"/>
                  <a:pt x="1748" y="145"/>
                </a:cubicBezTo>
                <a:cubicBezTo>
                  <a:pt x="1744" y="134"/>
                  <a:pt x="1744" y="134"/>
                  <a:pt x="1744" y="134"/>
                </a:cubicBezTo>
                <a:cubicBezTo>
                  <a:pt x="1773" y="114"/>
                  <a:pt x="1773" y="114"/>
                  <a:pt x="1773" y="114"/>
                </a:cubicBezTo>
                <a:cubicBezTo>
                  <a:pt x="1794" y="110"/>
                  <a:pt x="1794" y="110"/>
                  <a:pt x="1794" y="110"/>
                </a:cubicBezTo>
                <a:cubicBezTo>
                  <a:pt x="1796" y="109"/>
                  <a:pt x="1798" y="108"/>
                  <a:pt x="1799" y="109"/>
                </a:cubicBezTo>
                <a:cubicBezTo>
                  <a:pt x="1809" y="115"/>
                  <a:pt x="1819" y="120"/>
                  <a:pt x="1833" y="128"/>
                </a:cubicBezTo>
                <a:cubicBezTo>
                  <a:pt x="1845" y="126"/>
                  <a:pt x="1860" y="136"/>
                  <a:pt x="1873" y="146"/>
                </a:cubicBezTo>
                <a:cubicBezTo>
                  <a:pt x="1886" y="156"/>
                  <a:pt x="1883" y="167"/>
                  <a:pt x="1867" y="173"/>
                </a:cubicBezTo>
                <a:cubicBezTo>
                  <a:pt x="1856" y="177"/>
                  <a:pt x="1856" y="177"/>
                  <a:pt x="1856" y="177"/>
                </a:cubicBezTo>
                <a:cubicBezTo>
                  <a:pt x="1862" y="186"/>
                  <a:pt x="1866" y="198"/>
                  <a:pt x="1873" y="200"/>
                </a:cubicBezTo>
                <a:cubicBezTo>
                  <a:pt x="1880" y="202"/>
                  <a:pt x="1890" y="195"/>
                  <a:pt x="1899" y="192"/>
                </a:cubicBezTo>
                <a:cubicBezTo>
                  <a:pt x="1895" y="188"/>
                  <a:pt x="1895" y="188"/>
                  <a:pt x="1895" y="188"/>
                </a:cubicBezTo>
                <a:cubicBezTo>
                  <a:pt x="1895" y="181"/>
                  <a:pt x="1895" y="174"/>
                  <a:pt x="1894" y="168"/>
                </a:cubicBezTo>
                <a:cubicBezTo>
                  <a:pt x="1902" y="168"/>
                  <a:pt x="1910" y="169"/>
                  <a:pt x="1917" y="171"/>
                </a:cubicBezTo>
                <a:cubicBezTo>
                  <a:pt x="1935" y="176"/>
                  <a:pt x="1948" y="194"/>
                  <a:pt x="1969" y="194"/>
                </a:cubicBezTo>
                <a:cubicBezTo>
                  <a:pt x="1977" y="194"/>
                  <a:pt x="1984" y="202"/>
                  <a:pt x="1991" y="206"/>
                </a:cubicBezTo>
                <a:cubicBezTo>
                  <a:pt x="1993" y="207"/>
                  <a:pt x="1994" y="209"/>
                  <a:pt x="1996" y="209"/>
                </a:cubicBezTo>
                <a:cubicBezTo>
                  <a:pt x="2012" y="207"/>
                  <a:pt x="2021" y="212"/>
                  <a:pt x="2016" y="231"/>
                </a:cubicBezTo>
                <a:cubicBezTo>
                  <a:pt x="2020" y="231"/>
                  <a:pt x="2023" y="233"/>
                  <a:pt x="2025" y="231"/>
                </a:cubicBezTo>
                <a:cubicBezTo>
                  <a:pt x="2042" y="216"/>
                  <a:pt x="2054" y="231"/>
                  <a:pt x="2068" y="237"/>
                </a:cubicBezTo>
                <a:cubicBezTo>
                  <a:pt x="2077" y="241"/>
                  <a:pt x="2086" y="244"/>
                  <a:pt x="2094" y="234"/>
                </a:cubicBezTo>
                <a:cubicBezTo>
                  <a:pt x="2095" y="232"/>
                  <a:pt x="2099" y="232"/>
                  <a:pt x="2101" y="231"/>
                </a:cubicBezTo>
                <a:cubicBezTo>
                  <a:pt x="2101" y="234"/>
                  <a:pt x="2101" y="237"/>
                  <a:pt x="2101" y="241"/>
                </a:cubicBezTo>
                <a:cubicBezTo>
                  <a:pt x="2102" y="244"/>
                  <a:pt x="2105" y="246"/>
                  <a:pt x="2107" y="248"/>
                </a:cubicBezTo>
                <a:cubicBezTo>
                  <a:pt x="2109" y="249"/>
                  <a:pt x="2114" y="245"/>
                  <a:pt x="2114" y="243"/>
                </a:cubicBezTo>
                <a:cubicBezTo>
                  <a:pt x="2114" y="239"/>
                  <a:pt x="2112" y="235"/>
                  <a:pt x="2110" y="232"/>
                </a:cubicBezTo>
                <a:cubicBezTo>
                  <a:pt x="2108" y="231"/>
                  <a:pt x="2104" y="231"/>
                  <a:pt x="2100" y="231"/>
                </a:cubicBezTo>
                <a:cubicBezTo>
                  <a:pt x="2099" y="211"/>
                  <a:pt x="2105" y="195"/>
                  <a:pt x="2121" y="182"/>
                </a:cubicBezTo>
                <a:cubicBezTo>
                  <a:pt x="2122" y="182"/>
                  <a:pt x="2122" y="182"/>
                  <a:pt x="2122" y="181"/>
                </a:cubicBezTo>
                <a:cubicBezTo>
                  <a:pt x="2122" y="164"/>
                  <a:pt x="2135" y="163"/>
                  <a:pt x="2149" y="165"/>
                </a:cubicBezTo>
                <a:cubicBezTo>
                  <a:pt x="2134" y="134"/>
                  <a:pt x="2134" y="134"/>
                  <a:pt x="2134" y="134"/>
                </a:cubicBezTo>
                <a:cubicBezTo>
                  <a:pt x="2171" y="109"/>
                  <a:pt x="2171" y="109"/>
                  <a:pt x="2171" y="109"/>
                </a:cubicBezTo>
                <a:cubicBezTo>
                  <a:pt x="2190" y="125"/>
                  <a:pt x="2190" y="125"/>
                  <a:pt x="2190" y="125"/>
                </a:cubicBezTo>
                <a:cubicBezTo>
                  <a:pt x="2188" y="131"/>
                  <a:pt x="2185" y="135"/>
                  <a:pt x="2182" y="140"/>
                </a:cubicBezTo>
                <a:cubicBezTo>
                  <a:pt x="2178" y="144"/>
                  <a:pt x="2174" y="148"/>
                  <a:pt x="2170" y="152"/>
                </a:cubicBezTo>
                <a:cubicBezTo>
                  <a:pt x="2171" y="157"/>
                  <a:pt x="2174" y="165"/>
                  <a:pt x="2173" y="171"/>
                </a:cubicBezTo>
                <a:cubicBezTo>
                  <a:pt x="2172" y="177"/>
                  <a:pt x="2165" y="181"/>
                  <a:pt x="2160" y="187"/>
                </a:cubicBezTo>
                <a:cubicBezTo>
                  <a:pt x="2162" y="192"/>
                  <a:pt x="2162" y="192"/>
                  <a:pt x="2162" y="192"/>
                </a:cubicBezTo>
                <a:cubicBezTo>
                  <a:pt x="2156" y="203"/>
                  <a:pt x="2152" y="213"/>
                  <a:pt x="2147" y="223"/>
                </a:cubicBezTo>
                <a:cubicBezTo>
                  <a:pt x="2143" y="228"/>
                  <a:pt x="2139" y="235"/>
                  <a:pt x="2133" y="237"/>
                </a:cubicBezTo>
                <a:cubicBezTo>
                  <a:pt x="2125" y="240"/>
                  <a:pt x="2121" y="245"/>
                  <a:pt x="2122" y="253"/>
                </a:cubicBezTo>
                <a:cubicBezTo>
                  <a:pt x="2124" y="266"/>
                  <a:pt x="2115" y="275"/>
                  <a:pt x="2108" y="286"/>
                </a:cubicBezTo>
                <a:cubicBezTo>
                  <a:pt x="2107" y="287"/>
                  <a:pt x="2106" y="290"/>
                  <a:pt x="2104" y="290"/>
                </a:cubicBezTo>
                <a:cubicBezTo>
                  <a:pt x="2085" y="289"/>
                  <a:pt x="2067" y="288"/>
                  <a:pt x="2048" y="286"/>
                </a:cubicBezTo>
                <a:cubicBezTo>
                  <a:pt x="2045" y="286"/>
                  <a:pt x="2042" y="283"/>
                  <a:pt x="2038" y="283"/>
                </a:cubicBezTo>
                <a:cubicBezTo>
                  <a:pt x="2020" y="280"/>
                  <a:pt x="2017" y="276"/>
                  <a:pt x="2022" y="257"/>
                </a:cubicBezTo>
                <a:cubicBezTo>
                  <a:pt x="1994" y="265"/>
                  <a:pt x="1994" y="265"/>
                  <a:pt x="1994" y="265"/>
                </a:cubicBezTo>
                <a:cubicBezTo>
                  <a:pt x="1990" y="263"/>
                  <a:pt x="1990" y="263"/>
                  <a:pt x="1990" y="263"/>
                </a:cubicBezTo>
                <a:cubicBezTo>
                  <a:pt x="2004" y="251"/>
                  <a:pt x="1992" y="246"/>
                  <a:pt x="1986" y="238"/>
                </a:cubicBezTo>
                <a:cubicBezTo>
                  <a:pt x="1984" y="241"/>
                  <a:pt x="1983" y="244"/>
                  <a:pt x="1982" y="247"/>
                </a:cubicBezTo>
                <a:cubicBezTo>
                  <a:pt x="1978" y="259"/>
                  <a:pt x="1972" y="258"/>
                  <a:pt x="1964" y="251"/>
                </a:cubicBezTo>
                <a:cubicBezTo>
                  <a:pt x="1956" y="244"/>
                  <a:pt x="1946" y="235"/>
                  <a:pt x="1938" y="235"/>
                </a:cubicBezTo>
                <a:cubicBezTo>
                  <a:pt x="1930" y="235"/>
                  <a:pt x="1922" y="233"/>
                  <a:pt x="1916" y="230"/>
                </a:cubicBezTo>
                <a:cubicBezTo>
                  <a:pt x="1884" y="216"/>
                  <a:pt x="1849" y="206"/>
                  <a:pt x="1823" y="182"/>
                </a:cubicBezTo>
                <a:cubicBezTo>
                  <a:pt x="1819" y="178"/>
                  <a:pt x="1816" y="174"/>
                  <a:pt x="1814" y="170"/>
                </a:cubicBezTo>
                <a:cubicBezTo>
                  <a:pt x="1791" y="170"/>
                  <a:pt x="1791" y="170"/>
                  <a:pt x="1791" y="170"/>
                </a:cubicBezTo>
                <a:cubicBezTo>
                  <a:pt x="1784" y="178"/>
                  <a:pt x="1767" y="181"/>
                  <a:pt x="1759" y="198"/>
                </a:cubicBezTo>
                <a:cubicBezTo>
                  <a:pt x="1755" y="206"/>
                  <a:pt x="1739" y="209"/>
                  <a:pt x="1729" y="213"/>
                </a:cubicBezTo>
                <a:cubicBezTo>
                  <a:pt x="1723" y="216"/>
                  <a:pt x="1715" y="216"/>
                  <a:pt x="1708" y="220"/>
                </a:cubicBezTo>
                <a:cubicBezTo>
                  <a:pt x="1711" y="221"/>
                  <a:pt x="1714" y="222"/>
                  <a:pt x="1716" y="224"/>
                </a:cubicBezTo>
                <a:cubicBezTo>
                  <a:pt x="1719" y="228"/>
                  <a:pt x="1723" y="235"/>
                  <a:pt x="1722" y="236"/>
                </a:cubicBezTo>
                <a:cubicBezTo>
                  <a:pt x="1714" y="243"/>
                  <a:pt x="1707" y="255"/>
                  <a:pt x="1698" y="256"/>
                </a:cubicBezTo>
                <a:cubicBezTo>
                  <a:pt x="1680" y="259"/>
                  <a:pt x="1670" y="271"/>
                  <a:pt x="1660" y="283"/>
                </a:cubicBezTo>
                <a:cubicBezTo>
                  <a:pt x="1647" y="298"/>
                  <a:pt x="1630" y="309"/>
                  <a:pt x="1611" y="316"/>
                </a:cubicBezTo>
                <a:cubicBezTo>
                  <a:pt x="1605" y="318"/>
                  <a:pt x="1601" y="326"/>
                  <a:pt x="1597" y="332"/>
                </a:cubicBezTo>
                <a:cubicBezTo>
                  <a:pt x="1595" y="334"/>
                  <a:pt x="1594" y="338"/>
                  <a:pt x="1592" y="340"/>
                </a:cubicBezTo>
                <a:cubicBezTo>
                  <a:pt x="1586" y="345"/>
                  <a:pt x="1579" y="349"/>
                  <a:pt x="1572" y="353"/>
                </a:cubicBezTo>
                <a:cubicBezTo>
                  <a:pt x="1565" y="355"/>
                  <a:pt x="1557" y="355"/>
                  <a:pt x="1550" y="354"/>
                </a:cubicBezTo>
                <a:cubicBezTo>
                  <a:pt x="1546" y="354"/>
                  <a:pt x="1542" y="353"/>
                  <a:pt x="1537" y="352"/>
                </a:cubicBezTo>
                <a:cubicBezTo>
                  <a:pt x="1535" y="356"/>
                  <a:pt x="1535" y="356"/>
                  <a:pt x="1535" y="356"/>
                </a:cubicBezTo>
                <a:cubicBezTo>
                  <a:pt x="1534" y="354"/>
                  <a:pt x="1534" y="353"/>
                  <a:pt x="1533" y="351"/>
                </a:cubicBezTo>
                <a:cubicBezTo>
                  <a:pt x="1531" y="348"/>
                  <a:pt x="1529" y="344"/>
                  <a:pt x="1527" y="341"/>
                </a:cubicBezTo>
                <a:cubicBezTo>
                  <a:pt x="1525" y="344"/>
                  <a:pt x="1523" y="347"/>
                  <a:pt x="1522" y="350"/>
                </a:cubicBezTo>
                <a:cubicBezTo>
                  <a:pt x="1520" y="360"/>
                  <a:pt x="1514" y="358"/>
                  <a:pt x="1508" y="355"/>
                </a:cubicBezTo>
                <a:cubicBezTo>
                  <a:pt x="1501" y="353"/>
                  <a:pt x="1496" y="352"/>
                  <a:pt x="1490" y="349"/>
                </a:cubicBezTo>
                <a:cubicBezTo>
                  <a:pt x="1482" y="346"/>
                  <a:pt x="1474" y="342"/>
                  <a:pt x="1466" y="337"/>
                </a:cubicBezTo>
                <a:cubicBezTo>
                  <a:pt x="1450" y="327"/>
                  <a:pt x="1433" y="316"/>
                  <a:pt x="1417" y="304"/>
                </a:cubicBezTo>
                <a:cubicBezTo>
                  <a:pt x="1402" y="293"/>
                  <a:pt x="1389" y="282"/>
                  <a:pt x="1374" y="271"/>
                </a:cubicBezTo>
                <a:cubicBezTo>
                  <a:pt x="1362" y="263"/>
                  <a:pt x="1349" y="256"/>
                  <a:pt x="1336" y="247"/>
                </a:cubicBezTo>
                <a:cubicBezTo>
                  <a:pt x="1334" y="246"/>
                  <a:pt x="1332" y="244"/>
                  <a:pt x="1330" y="242"/>
                </a:cubicBezTo>
                <a:cubicBezTo>
                  <a:pt x="1324" y="236"/>
                  <a:pt x="1319" y="230"/>
                  <a:pt x="1307" y="231"/>
                </a:cubicBezTo>
                <a:cubicBezTo>
                  <a:pt x="1296" y="232"/>
                  <a:pt x="1284" y="219"/>
                  <a:pt x="1280" y="208"/>
                </a:cubicBezTo>
                <a:cubicBezTo>
                  <a:pt x="1278" y="204"/>
                  <a:pt x="1274" y="201"/>
                  <a:pt x="1270" y="200"/>
                </a:cubicBezTo>
                <a:cubicBezTo>
                  <a:pt x="1260" y="199"/>
                  <a:pt x="1251" y="200"/>
                  <a:pt x="1243" y="188"/>
                </a:cubicBezTo>
                <a:cubicBezTo>
                  <a:pt x="1237" y="180"/>
                  <a:pt x="1231" y="168"/>
                  <a:pt x="1222" y="162"/>
                </a:cubicBezTo>
                <a:cubicBezTo>
                  <a:pt x="1220" y="161"/>
                  <a:pt x="1219" y="158"/>
                  <a:pt x="1218" y="158"/>
                </a:cubicBezTo>
                <a:cubicBezTo>
                  <a:pt x="1202" y="159"/>
                  <a:pt x="1198" y="148"/>
                  <a:pt x="1196" y="139"/>
                </a:cubicBezTo>
                <a:cubicBezTo>
                  <a:pt x="1183" y="135"/>
                  <a:pt x="1174" y="132"/>
                  <a:pt x="1164" y="129"/>
                </a:cubicBezTo>
                <a:cubicBezTo>
                  <a:pt x="1160" y="128"/>
                  <a:pt x="1157" y="128"/>
                  <a:pt x="1153" y="129"/>
                </a:cubicBezTo>
                <a:cubicBezTo>
                  <a:pt x="1141" y="134"/>
                  <a:pt x="1129" y="138"/>
                  <a:pt x="1115" y="144"/>
                </a:cubicBezTo>
                <a:cubicBezTo>
                  <a:pt x="1116" y="153"/>
                  <a:pt x="1116" y="153"/>
                  <a:pt x="1116" y="153"/>
                </a:cubicBezTo>
                <a:cubicBezTo>
                  <a:pt x="1113" y="157"/>
                  <a:pt x="1112" y="155"/>
                  <a:pt x="1103" y="136"/>
                </a:cubicBezTo>
                <a:cubicBezTo>
                  <a:pt x="1070" y="131"/>
                  <a:pt x="1070" y="131"/>
                  <a:pt x="1070" y="131"/>
                </a:cubicBezTo>
                <a:cubicBezTo>
                  <a:pt x="1075" y="140"/>
                  <a:pt x="1080" y="150"/>
                  <a:pt x="1085" y="160"/>
                </a:cubicBezTo>
                <a:cubicBezTo>
                  <a:pt x="1086" y="165"/>
                  <a:pt x="1084" y="170"/>
                  <a:pt x="1080" y="174"/>
                </a:cubicBezTo>
                <a:cubicBezTo>
                  <a:pt x="1074" y="178"/>
                  <a:pt x="1068" y="182"/>
                  <a:pt x="1061" y="185"/>
                </a:cubicBezTo>
                <a:cubicBezTo>
                  <a:pt x="1056" y="187"/>
                  <a:pt x="1051" y="192"/>
                  <a:pt x="1046" y="191"/>
                </a:cubicBezTo>
                <a:cubicBezTo>
                  <a:pt x="1033" y="190"/>
                  <a:pt x="1023" y="193"/>
                  <a:pt x="1020" y="206"/>
                </a:cubicBezTo>
                <a:cubicBezTo>
                  <a:pt x="993" y="199"/>
                  <a:pt x="993" y="199"/>
                  <a:pt x="993" y="199"/>
                </a:cubicBezTo>
                <a:cubicBezTo>
                  <a:pt x="999" y="211"/>
                  <a:pt x="999" y="211"/>
                  <a:pt x="999" y="211"/>
                </a:cubicBezTo>
                <a:cubicBezTo>
                  <a:pt x="985" y="217"/>
                  <a:pt x="972" y="225"/>
                  <a:pt x="958" y="230"/>
                </a:cubicBezTo>
                <a:cubicBezTo>
                  <a:pt x="947" y="235"/>
                  <a:pt x="934" y="236"/>
                  <a:pt x="923" y="240"/>
                </a:cubicBezTo>
                <a:cubicBezTo>
                  <a:pt x="908" y="246"/>
                  <a:pt x="893" y="254"/>
                  <a:pt x="878" y="262"/>
                </a:cubicBezTo>
                <a:cubicBezTo>
                  <a:pt x="871" y="265"/>
                  <a:pt x="864" y="271"/>
                  <a:pt x="857" y="273"/>
                </a:cubicBezTo>
                <a:cubicBezTo>
                  <a:pt x="853" y="274"/>
                  <a:pt x="847" y="271"/>
                  <a:pt x="840" y="269"/>
                </a:cubicBezTo>
                <a:cubicBezTo>
                  <a:pt x="826" y="282"/>
                  <a:pt x="826" y="282"/>
                  <a:pt x="826" y="282"/>
                </a:cubicBezTo>
                <a:cubicBezTo>
                  <a:pt x="805" y="275"/>
                  <a:pt x="805" y="275"/>
                  <a:pt x="805" y="275"/>
                </a:cubicBezTo>
                <a:cubicBezTo>
                  <a:pt x="803" y="279"/>
                  <a:pt x="803" y="279"/>
                  <a:pt x="803" y="279"/>
                </a:cubicBezTo>
                <a:cubicBezTo>
                  <a:pt x="807" y="286"/>
                  <a:pt x="807" y="286"/>
                  <a:pt x="807" y="286"/>
                </a:cubicBezTo>
                <a:cubicBezTo>
                  <a:pt x="753" y="320"/>
                  <a:pt x="753" y="320"/>
                  <a:pt x="753" y="320"/>
                </a:cubicBezTo>
                <a:cubicBezTo>
                  <a:pt x="751" y="321"/>
                  <a:pt x="749" y="323"/>
                  <a:pt x="747" y="323"/>
                </a:cubicBezTo>
                <a:cubicBezTo>
                  <a:pt x="731" y="318"/>
                  <a:pt x="715" y="313"/>
                  <a:pt x="700" y="307"/>
                </a:cubicBezTo>
                <a:cubicBezTo>
                  <a:pt x="696" y="305"/>
                  <a:pt x="694" y="298"/>
                  <a:pt x="690" y="293"/>
                </a:cubicBezTo>
                <a:cubicBezTo>
                  <a:pt x="680" y="299"/>
                  <a:pt x="680" y="299"/>
                  <a:pt x="680" y="299"/>
                </a:cubicBezTo>
                <a:cubicBezTo>
                  <a:pt x="664" y="285"/>
                  <a:pt x="648" y="270"/>
                  <a:pt x="631" y="257"/>
                </a:cubicBezTo>
                <a:cubicBezTo>
                  <a:pt x="625" y="252"/>
                  <a:pt x="616" y="249"/>
                  <a:pt x="610" y="244"/>
                </a:cubicBezTo>
                <a:cubicBezTo>
                  <a:pt x="599" y="237"/>
                  <a:pt x="587" y="228"/>
                  <a:pt x="576" y="220"/>
                </a:cubicBezTo>
                <a:cubicBezTo>
                  <a:pt x="587" y="208"/>
                  <a:pt x="588" y="197"/>
                  <a:pt x="578" y="183"/>
                </a:cubicBezTo>
                <a:cubicBezTo>
                  <a:pt x="577" y="190"/>
                  <a:pt x="576" y="195"/>
                  <a:pt x="574" y="201"/>
                </a:cubicBezTo>
                <a:cubicBezTo>
                  <a:pt x="572" y="203"/>
                  <a:pt x="567" y="204"/>
                  <a:pt x="564" y="206"/>
                </a:cubicBezTo>
                <a:cubicBezTo>
                  <a:pt x="565" y="191"/>
                  <a:pt x="549" y="192"/>
                  <a:pt x="543" y="183"/>
                </a:cubicBezTo>
                <a:cubicBezTo>
                  <a:pt x="526" y="164"/>
                  <a:pt x="508" y="145"/>
                  <a:pt x="491" y="125"/>
                </a:cubicBezTo>
                <a:cubicBezTo>
                  <a:pt x="486" y="119"/>
                  <a:pt x="482" y="111"/>
                  <a:pt x="480" y="103"/>
                </a:cubicBezTo>
                <a:cubicBezTo>
                  <a:pt x="478" y="89"/>
                  <a:pt x="457" y="91"/>
                  <a:pt x="460" y="75"/>
                </a:cubicBezTo>
                <a:cubicBezTo>
                  <a:pt x="457" y="75"/>
                  <a:pt x="454" y="75"/>
                  <a:pt x="452" y="76"/>
                </a:cubicBezTo>
                <a:cubicBezTo>
                  <a:pt x="453" y="77"/>
                  <a:pt x="450" y="79"/>
                  <a:pt x="447" y="81"/>
                </a:cubicBezTo>
                <a:cubicBezTo>
                  <a:pt x="447" y="58"/>
                  <a:pt x="447" y="58"/>
                  <a:pt x="447" y="58"/>
                </a:cubicBezTo>
                <a:cubicBezTo>
                  <a:pt x="434" y="70"/>
                  <a:pt x="435" y="77"/>
                  <a:pt x="447" y="81"/>
                </a:cubicBezTo>
                <a:close/>
                <a:moveTo>
                  <a:pt x="425" y="86"/>
                </a:moveTo>
                <a:cubicBezTo>
                  <a:pt x="418" y="72"/>
                  <a:pt x="418" y="72"/>
                  <a:pt x="418" y="72"/>
                </a:cubicBezTo>
                <a:cubicBezTo>
                  <a:pt x="413" y="78"/>
                  <a:pt x="408" y="84"/>
                  <a:pt x="404" y="91"/>
                </a:cubicBezTo>
                <a:cubicBezTo>
                  <a:pt x="404" y="92"/>
                  <a:pt x="409" y="96"/>
                  <a:pt x="411" y="98"/>
                </a:cubicBezTo>
                <a:lnTo>
                  <a:pt x="425" y="86"/>
                </a:lnTo>
                <a:close/>
                <a:moveTo>
                  <a:pt x="2043" y="267"/>
                </a:moveTo>
                <a:cubicBezTo>
                  <a:pt x="2055" y="258"/>
                  <a:pt x="2065" y="253"/>
                  <a:pt x="2059" y="239"/>
                </a:cubicBezTo>
                <a:cubicBezTo>
                  <a:pt x="2041" y="239"/>
                  <a:pt x="2041" y="239"/>
                  <a:pt x="2041" y="239"/>
                </a:cubicBezTo>
                <a:cubicBezTo>
                  <a:pt x="2042" y="249"/>
                  <a:pt x="2042" y="256"/>
                  <a:pt x="2043" y="267"/>
                </a:cubicBezTo>
                <a:close/>
                <a:moveTo>
                  <a:pt x="472" y="46"/>
                </a:moveTo>
                <a:cubicBezTo>
                  <a:pt x="497" y="52"/>
                  <a:pt x="497" y="52"/>
                  <a:pt x="497" y="52"/>
                </a:cubicBezTo>
                <a:cubicBezTo>
                  <a:pt x="495" y="47"/>
                  <a:pt x="496" y="39"/>
                  <a:pt x="493" y="37"/>
                </a:cubicBezTo>
                <a:cubicBezTo>
                  <a:pt x="488" y="33"/>
                  <a:pt x="481" y="32"/>
                  <a:pt x="472" y="30"/>
                </a:cubicBezTo>
                <a:lnTo>
                  <a:pt x="472" y="46"/>
                </a:lnTo>
                <a:close/>
                <a:moveTo>
                  <a:pt x="601" y="218"/>
                </a:moveTo>
                <a:cubicBezTo>
                  <a:pt x="610" y="231"/>
                  <a:pt x="610" y="231"/>
                  <a:pt x="610" y="231"/>
                </a:cubicBezTo>
                <a:cubicBezTo>
                  <a:pt x="614" y="226"/>
                  <a:pt x="618" y="221"/>
                  <a:pt x="622" y="215"/>
                </a:cubicBezTo>
                <a:cubicBezTo>
                  <a:pt x="622" y="214"/>
                  <a:pt x="615" y="207"/>
                  <a:pt x="613" y="208"/>
                </a:cubicBezTo>
                <a:cubicBezTo>
                  <a:pt x="609" y="209"/>
                  <a:pt x="606" y="214"/>
                  <a:pt x="601" y="218"/>
                </a:cubicBezTo>
                <a:close/>
                <a:moveTo>
                  <a:pt x="1498" y="330"/>
                </a:moveTo>
                <a:cubicBezTo>
                  <a:pt x="1500" y="327"/>
                  <a:pt x="1500" y="327"/>
                  <a:pt x="1500" y="327"/>
                </a:cubicBezTo>
                <a:cubicBezTo>
                  <a:pt x="1485" y="313"/>
                  <a:pt x="1485" y="313"/>
                  <a:pt x="1485" y="313"/>
                </a:cubicBezTo>
                <a:cubicBezTo>
                  <a:pt x="1475" y="330"/>
                  <a:pt x="1475" y="330"/>
                  <a:pt x="1475" y="330"/>
                </a:cubicBezTo>
                <a:lnTo>
                  <a:pt x="1498" y="330"/>
                </a:lnTo>
                <a:close/>
                <a:moveTo>
                  <a:pt x="346" y="590"/>
                </a:moveTo>
                <a:cubicBezTo>
                  <a:pt x="331" y="603"/>
                  <a:pt x="331" y="603"/>
                  <a:pt x="331" y="603"/>
                </a:cubicBezTo>
                <a:cubicBezTo>
                  <a:pt x="335" y="613"/>
                  <a:pt x="335" y="613"/>
                  <a:pt x="335" y="613"/>
                </a:cubicBezTo>
                <a:cubicBezTo>
                  <a:pt x="290" y="626"/>
                  <a:pt x="290" y="626"/>
                  <a:pt x="290" y="626"/>
                </a:cubicBezTo>
                <a:cubicBezTo>
                  <a:pt x="286" y="645"/>
                  <a:pt x="271" y="655"/>
                  <a:pt x="253" y="662"/>
                </a:cubicBezTo>
                <a:cubicBezTo>
                  <a:pt x="252" y="663"/>
                  <a:pt x="249" y="661"/>
                  <a:pt x="247" y="662"/>
                </a:cubicBezTo>
                <a:cubicBezTo>
                  <a:pt x="242" y="662"/>
                  <a:pt x="235" y="662"/>
                  <a:pt x="233" y="665"/>
                </a:cubicBezTo>
                <a:cubicBezTo>
                  <a:pt x="219" y="691"/>
                  <a:pt x="194" y="704"/>
                  <a:pt x="172" y="721"/>
                </a:cubicBezTo>
                <a:cubicBezTo>
                  <a:pt x="154" y="735"/>
                  <a:pt x="140" y="752"/>
                  <a:pt x="123" y="767"/>
                </a:cubicBezTo>
                <a:cubicBezTo>
                  <a:pt x="114" y="775"/>
                  <a:pt x="103" y="787"/>
                  <a:pt x="92" y="787"/>
                </a:cubicBezTo>
                <a:cubicBezTo>
                  <a:pt x="83" y="787"/>
                  <a:pt x="76" y="792"/>
                  <a:pt x="68" y="791"/>
                </a:cubicBezTo>
                <a:cubicBezTo>
                  <a:pt x="58" y="789"/>
                  <a:pt x="46" y="787"/>
                  <a:pt x="38" y="781"/>
                </a:cubicBezTo>
                <a:cubicBezTo>
                  <a:pt x="27" y="774"/>
                  <a:pt x="10" y="774"/>
                  <a:pt x="3" y="758"/>
                </a:cubicBezTo>
                <a:cubicBezTo>
                  <a:pt x="0" y="750"/>
                  <a:pt x="5" y="729"/>
                  <a:pt x="13" y="725"/>
                </a:cubicBezTo>
                <a:cubicBezTo>
                  <a:pt x="17" y="723"/>
                  <a:pt x="21" y="721"/>
                  <a:pt x="25" y="720"/>
                </a:cubicBezTo>
                <a:cubicBezTo>
                  <a:pt x="77" y="751"/>
                  <a:pt x="77" y="751"/>
                  <a:pt x="77" y="751"/>
                </a:cubicBezTo>
                <a:cubicBezTo>
                  <a:pt x="84" y="742"/>
                  <a:pt x="93" y="731"/>
                  <a:pt x="101" y="721"/>
                </a:cubicBezTo>
                <a:cubicBezTo>
                  <a:pt x="104" y="728"/>
                  <a:pt x="108" y="734"/>
                  <a:pt x="113" y="740"/>
                </a:cubicBezTo>
                <a:cubicBezTo>
                  <a:pt x="115" y="743"/>
                  <a:pt x="119" y="744"/>
                  <a:pt x="122" y="743"/>
                </a:cubicBezTo>
                <a:cubicBezTo>
                  <a:pt x="125" y="741"/>
                  <a:pt x="127" y="738"/>
                  <a:pt x="128" y="735"/>
                </a:cubicBezTo>
                <a:cubicBezTo>
                  <a:pt x="126" y="724"/>
                  <a:pt x="123" y="714"/>
                  <a:pt x="119" y="699"/>
                </a:cubicBezTo>
                <a:cubicBezTo>
                  <a:pt x="127" y="691"/>
                  <a:pt x="135" y="683"/>
                  <a:pt x="143" y="675"/>
                </a:cubicBezTo>
                <a:cubicBezTo>
                  <a:pt x="152" y="668"/>
                  <a:pt x="162" y="660"/>
                  <a:pt x="172" y="654"/>
                </a:cubicBezTo>
                <a:cubicBezTo>
                  <a:pt x="180" y="656"/>
                  <a:pt x="188" y="658"/>
                  <a:pt x="196" y="660"/>
                </a:cubicBezTo>
                <a:cubicBezTo>
                  <a:pt x="199" y="660"/>
                  <a:pt x="202" y="658"/>
                  <a:pt x="206" y="656"/>
                </a:cubicBezTo>
                <a:cubicBezTo>
                  <a:pt x="203" y="654"/>
                  <a:pt x="200" y="652"/>
                  <a:pt x="197" y="650"/>
                </a:cubicBezTo>
                <a:cubicBezTo>
                  <a:pt x="194" y="649"/>
                  <a:pt x="190" y="648"/>
                  <a:pt x="186" y="647"/>
                </a:cubicBezTo>
                <a:cubicBezTo>
                  <a:pt x="198" y="638"/>
                  <a:pt x="206" y="630"/>
                  <a:pt x="215" y="622"/>
                </a:cubicBezTo>
                <a:cubicBezTo>
                  <a:pt x="216" y="622"/>
                  <a:pt x="218" y="623"/>
                  <a:pt x="219" y="623"/>
                </a:cubicBezTo>
                <a:cubicBezTo>
                  <a:pt x="226" y="628"/>
                  <a:pt x="229" y="626"/>
                  <a:pt x="229" y="618"/>
                </a:cubicBezTo>
                <a:cubicBezTo>
                  <a:pt x="229" y="605"/>
                  <a:pt x="237" y="601"/>
                  <a:pt x="248" y="599"/>
                </a:cubicBezTo>
                <a:cubicBezTo>
                  <a:pt x="255" y="598"/>
                  <a:pt x="262" y="596"/>
                  <a:pt x="269" y="593"/>
                </a:cubicBezTo>
                <a:cubicBezTo>
                  <a:pt x="271" y="608"/>
                  <a:pt x="271" y="608"/>
                  <a:pt x="271" y="608"/>
                </a:cubicBezTo>
                <a:cubicBezTo>
                  <a:pt x="290" y="608"/>
                  <a:pt x="290" y="608"/>
                  <a:pt x="290" y="608"/>
                </a:cubicBezTo>
                <a:cubicBezTo>
                  <a:pt x="288" y="578"/>
                  <a:pt x="288" y="578"/>
                  <a:pt x="288" y="578"/>
                </a:cubicBezTo>
                <a:cubicBezTo>
                  <a:pt x="309" y="594"/>
                  <a:pt x="309" y="594"/>
                  <a:pt x="309" y="594"/>
                </a:cubicBezTo>
                <a:cubicBezTo>
                  <a:pt x="311" y="589"/>
                  <a:pt x="312" y="588"/>
                  <a:pt x="312" y="587"/>
                </a:cubicBezTo>
                <a:cubicBezTo>
                  <a:pt x="311" y="580"/>
                  <a:pt x="305" y="569"/>
                  <a:pt x="308" y="565"/>
                </a:cubicBezTo>
                <a:cubicBezTo>
                  <a:pt x="316" y="557"/>
                  <a:pt x="326" y="549"/>
                  <a:pt x="336" y="543"/>
                </a:cubicBezTo>
                <a:cubicBezTo>
                  <a:pt x="355" y="532"/>
                  <a:pt x="374" y="521"/>
                  <a:pt x="393" y="509"/>
                </a:cubicBezTo>
                <a:cubicBezTo>
                  <a:pt x="399" y="507"/>
                  <a:pt x="405" y="505"/>
                  <a:pt x="412" y="503"/>
                </a:cubicBezTo>
                <a:cubicBezTo>
                  <a:pt x="418" y="491"/>
                  <a:pt x="425" y="480"/>
                  <a:pt x="433" y="470"/>
                </a:cubicBezTo>
                <a:cubicBezTo>
                  <a:pt x="436" y="466"/>
                  <a:pt x="447" y="468"/>
                  <a:pt x="453" y="467"/>
                </a:cubicBezTo>
                <a:cubicBezTo>
                  <a:pt x="464" y="444"/>
                  <a:pt x="464" y="444"/>
                  <a:pt x="464" y="444"/>
                </a:cubicBezTo>
                <a:cubicBezTo>
                  <a:pt x="474" y="446"/>
                  <a:pt x="484" y="448"/>
                  <a:pt x="494" y="451"/>
                </a:cubicBezTo>
                <a:cubicBezTo>
                  <a:pt x="501" y="453"/>
                  <a:pt x="509" y="457"/>
                  <a:pt x="513" y="462"/>
                </a:cubicBezTo>
                <a:cubicBezTo>
                  <a:pt x="520" y="474"/>
                  <a:pt x="525" y="488"/>
                  <a:pt x="532" y="501"/>
                </a:cubicBezTo>
                <a:cubicBezTo>
                  <a:pt x="535" y="506"/>
                  <a:pt x="540" y="510"/>
                  <a:pt x="543" y="515"/>
                </a:cubicBezTo>
                <a:cubicBezTo>
                  <a:pt x="545" y="520"/>
                  <a:pt x="547" y="524"/>
                  <a:pt x="548" y="529"/>
                </a:cubicBezTo>
                <a:cubicBezTo>
                  <a:pt x="532" y="524"/>
                  <a:pt x="532" y="524"/>
                  <a:pt x="532" y="524"/>
                </a:cubicBezTo>
                <a:cubicBezTo>
                  <a:pt x="532" y="530"/>
                  <a:pt x="529" y="537"/>
                  <a:pt x="531" y="540"/>
                </a:cubicBezTo>
                <a:cubicBezTo>
                  <a:pt x="537" y="546"/>
                  <a:pt x="545" y="553"/>
                  <a:pt x="552" y="544"/>
                </a:cubicBezTo>
                <a:cubicBezTo>
                  <a:pt x="558" y="552"/>
                  <a:pt x="564" y="561"/>
                  <a:pt x="569" y="569"/>
                </a:cubicBezTo>
                <a:cubicBezTo>
                  <a:pt x="571" y="574"/>
                  <a:pt x="569" y="581"/>
                  <a:pt x="569" y="588"/>
                </a:cubicBezTo>
                <a:cubicBezTo>
                  <a:pt x="573" y="591"/>
                  <a:pt x="584" y="595"/>
                  <a:pt x="584" y="599"/>
                </a:cubicBezTo>
                <a:cubicBezTo>
                  <a:pt x="586" y="617"/>
                  <a:pt x="597" y="629"/>
                  <a:pt x="605" y="643"/>
                </a:cubicBezTo>
                <a:cubicBezTo>
                  <a:pt x="606" y="645"/>
                  <a:pt x="606" y="648"/>
                  <a:pt x="607" y="650"/>
                </a:cubicBezTo>
                <a:cubicBezTo>
                  <a:pt x="626" y="653"/>
                  <a:pt x="628" y="652"/>
                  <a:pt x="637" y="636"/>
                </a:cubicBezTo>
                <a:cubicBezTo>
                  <a:pt x="645" y="646"/>
                  <a:pt x="651" y="643"/>
                  <a:pt x="660" y="635"/>
                </a:cubicBezTo>
                <a:cubicBezTo>
                  <a:pt x="668" y="629"/>
                  <a:pt x="678" y="626"/>
                  <a:pt x="690" y="620"/>
                </a:cubicBezTo>
                <a:cubicBezTo>
                  <a:pt x="691" y="599"/>
                  <a:pt x="718" y="605"/>
                  <a:pt x="728" y="591"/>
                </a:cubicBezTo>
                <a:cubicBezTo>
                  <a:pt x="737" y="598"/>
                  <a:pt x="725" y="617"/>
                  <a:pt x="743" y="616"/>
                </a:cubicBezTo>
                <a:cubicBezTo>
                  <a:pt x="745" y="616"/>
                  <a:pt x="750" y="613"/>
                  <a:pt x="750" y="612"/>
                </a:cubicBezTo>
                <a:cubicBezTo>
                  <a:pt x="750" y="603"/>
                  <a:pt x="749" y="594"/>
                  <a:pt x="748" y="585"/>
                </a:cubicBezTo>
                <a:cubicBezTo>
                  <a:pt x="743" y="582"/>
                  <a:pt x="743" y="582"/>
                  <a:pt x="743" y="582"/>
                </a:cubicBezTo>
                <a:cubicBezTo>
                  <a:pt x="753" y="576"/>
                  <a:pt x="768" y="573"/>
                  <a:pt x="775" y="565"/>
                </a:cubicBezTo>
                <a:cubicBezTo>
                  <a:pt x="787" y="551"/>
                  <a:pt x="798" y="539"/>
                  <a:pt x="817" y="540"/>
                </a:cubicBezTo>
                <a:cubicBezTo>
                  <a:pt x="823" y="525"/>
                  <a:pt x="834" y="521"/>
                  <a:pt x="850" y="525"/>
                </a:cubicBezTo>
                <a:cubicBezTo>
                  <a:pt x="851" y="520"/>
                  <a:pt x="851" y="517"/>
                  <a:pt x="852" y="514"/>
                </a:cubicBezTo>
                <a:cubicBezTo>
                  <a:pt x="854" y="506"/>
                  <a:pt x="859" y="505"/>
                  <a:pt x="864" y="510"/>
                </a:cubicBezTo>
                <a:cubicBezTo>
                  <a:pt x="873" y="520"/>
                  <a:pt x="881" y="514"/>
                  <a:pt x="894" y="510"/>
                </a:cubicBezTo>
                <a:cubicBezTo>
                  <a:pt x="874" y="502"/>
                  <a:pt x="874" y="502"/>
                  <a:pt x="874" y="502"/>
                </a:cubicBezTo>
                <a:cubicBezTo>
                  <a:pt x="904" y="492"/>
                  <a:pt x="904" y="492"/>
                  <a:pt x="904" y="492"/>
                </a:cubicBezTo>
                <a:cubicBezTo>
                  <a:pt x="904" y="495"/>
                  <a:pt x="904" y="495"/>
                  <a:pt x="904" y="495"/>
                </a:cubicBezTo>
                <a:cubicBezTo>
                  <a:pt x="931" y="497"/>
                  <a:pt x="931" y="497"/>
                  <a:pt x="931" y="497"/>
                </a:cubicBezTo>
                <a:cubicBezTo>
                  <a:pt x="931" y="486"/>
                  <a:pt x="931" y="486"/>
                  <a:pt x="931" y="486"/>
                </a:cubicBezTo>
                <a:cubicBezTo>
                  <a:pt x="934" y="484"/>
                  <a:pt x="938" y="481"/>
                  <a:pt x="942" y="478"/>
                </a:cubicBezTo>
                <a:cubicBezTo>
                  <a:pt x="958" y="466"/>
                  <a:pt x="977" y="459"/>
                  <a:pt x="997" y="459"/>
                </a:cubicBezTo>
                <a:cubicBezTo>
                  <a:pt x="1002" y="459"/>
                  <a:pt x="1007" y="460"/>
                  <a:pt x="1010" y="463"/>
                </a:cubicBezTo>
                <a:cubicBezTo>
                  <a:pt x="1019" y="468"/>
                  <a:pt x="1026" y="471"/>
                  <a:pt x="1034" y="462"/>
                </a:cubicBezTo>
                <a:cubicBezTo>
                  <a:pt x="1038" y="459"/>
                  <a:pt x="1044" y="459"/>
                  <a:pt x="1048" y="462"/>
                </a:cubicBezTo>
                <a:cubicBezTo>
                  <a:pt x="1066" y="475"/>
                  <a:pt x="1084" y="488"/>
                  <a:pt x="1097" y="506"/>
                </a:cubicBezTo>
                <a:cubicBezTo>
                  <a:pt x="1110" y="525"/>
                  <a:pt x="1127" y="542"/>
                  <a:pt x="1138" y="562"/>
                </a:cubicBezTo>
                <a:cubicBezTo>
                  <a:pt x="1146" y="576"/>
                  <a:pt x="1159" y="583"/>
                  <a:pt x="1170" y="591"/>
                </a:cubicBezTo>
                <a:cubicBezTo>
                  <a:pt x="1173" y="593"/>
                  <a:pt x="1174" y="596"/>
                  <a:pt x="1175" y="599"/>
                </a:cubicBezTo>
                <a:cubicBezTo>
                  <a:pt x="1175" y="605"/>
                  <a:pt x="1175" y="611"/>
                  <a:pt x="1175" y="617"/>
                </a:cubicBezTo>
                <a:cubicBezTo>
                  <a:pt x="1197" y="611"/>
                  <a:pt x="1207" y="625"/>
                  <a:pt x="1217" y="640"/>
                </a:cubicBezTo>
                <a:cubicBezTo>
                  <a:pt x="1221" y="645"/>
                  <a:pt x="1229" y="648"/>
                  <a:pt x="1234" y="652"/>
                </a:cubicBezTo>
                <a:cubicBezTo>
                  <a:pt x="1236" y="653"/>
                  <a:pt x="1238" y="655"/>
                  <a:pt x="1240" y="657"/>
                </a:cubicBezTo>
                <a:cubicBezTo>
                  <a:pt x="1244" y="661"/>
                  <a:pt x="1247" y="669"/>
                  <a:pt x="1251" y="670"/>
                </a:cubicBezTo>
                <a:cubicBezTo>
                  <a:pt x="1265" y="675"/>
                  <a:pt x="1270" y="684"/>
                  <a:pt x="1266" y="700"/>
                </a:cubicBezTo>
                <a:cubicBezTo>
                  <a:pt x="1281" y="698"/>
                  <a:pt x="1296" y="704"/>
                  <a:pt x="1306" y="715"/>
                </a:cubicBezTo>
                <a:cubicBezTo>
                  <a:pt x="1312" y="721"/>
                  <a:pt x="1326" y="720"/>
                  <a:pt x="1336" y="711"/>
                </a:cubicBezTo>
                <a:cubicBezTo>
                  <a:pt x="1350" y="698"/>
                  <a:pt x="1365" y="687"/>
                  <a:pt x="1381" y="676"/>
                </a:cubicBezTo>
                <a:cubicBezTo>
                  <a:pt x="1383" y="675"/>
                  <a:pt x="1388" y="678"/>
                  <a:pt x="1390" y="680"/>
                </a:cubicBezTo>
                <a:cubicBezTo>
                  <a:pt x="1393" y="682"/>
                  <a:pt x="1392" y="686"/>
                  <a:pt x="1394" y="691"/>
                </a:cubicBezTo>
                <a:cubicBezTo>
                  <a:pt x="1417" y="665"/>
                  <a:pt x="1419" y="701"/>
                  <a:pt x="1436" y="702"/>
                </a:cubicBezTo>
                <a:cubicBezTo>
                  <a:pt x="1362" y="749"/>
                  <a:pt x="1362" y="749"/>
                  <a:pt x="1362" y="749"/>
                </a:cubicBezTo>
                <a:cubicBezTo>
                  <a:pt x="1347" y="727"/>
                  <a:pt x="1347" y="727"/>
                  <a:pt x="1347" y="727"/>
                </a:cubicBezTo>
                <a:cubicBezTo>
                  <a:pt x="1337" y="733"/>
                  <a:pt x="1325" y="738"/>
                  <a:pt x="1329" y="754"/>
                </a:cubicBezTo>
                <a:cubicBezTo>
                  <a:pt x="1311" y="762"/>
                  <a:pt x="1311" y="762"/>
                  <a:pt x="1311" y="762"/>
                </a:cubicBezTo>
                <a:cubicBezTo>
                  <a:pt x="1307" y="755"/>
                  <a:pt x="1302" y="752"/>
                  <a:pt x="1297" y="764"/>
                </a:cubicBezTo>
                <a:cubicBezTo>
                  <a:pt x="1232" y="733"/>
                  <a:pt x="1232" y="733"/>
                  <a:pt x="1232" y="733"/>
                </a:cubicBezTo>
                <a:cubicBezTo>
                  <a:pt x="1241" y="719"/>
                  <a:pt x="1241" y="719"/>
                  <a:pt x="1241" y="719"/>
                </a:cubicBezTo>
                <a:cubicBezTo>
                  <a:pt x="1238" y="718"/>
                  <a:pt x="1237" y="716"/>
                  <a:pt x="1235" y="717"/>
                </a:cubicBezTo>
                <a:cubicBezTo>
                  <a:pt x="1213" y="717"/>
                  <a:pt x="1200" y="705"/>
                  <a:pt x="1191" y="686"/>
                </a:cubicBezTo>
                <a:cubicBezTo>
                  <a:pt x="1187" y="678"/>
                  <a:pt x="1179" y="672"/>
                  <a:pt x="1170" y="672"/>
                </a:cubicBezTo>
                <a:cubicBezTo>
                  <a:pt x="1161" y="672"/>
                  <a:pt x="1151" y="663"/>
                  <a:pt x="1144" y="656"/>
                </a:cubicBezTo>
                <a:cubicBezTo>
                  <a:pt x="1122" y="635"/>
                  <a:pt x="1101" y="612"/>
                  <a:pt x="1080" y="590"/>
                </a:cubicBezTo>
                <a:cubicBezTo>
                  <a:pt x="1079" y="589"/>
                  <a:pt x="1077" y="588"/>
                  <a:pt x="1077" y="587"/>
                </a:cubicBezTo>
                <a:cubicBezTo>
                  <a:pt x="1077" y="572"/>
                  <a:pt x="1070" y="565"/>
                  <a:pt x="1054" y="566"/>
                </a:cubicBezTo>
                <a:cubicBezTo>
                  <a:pt x="1053" y="566"/>
                  <a:pt x="1051" y="563"/>
                  <a:pt x="1050" y="561"/>
                </a:cubicBezTo>
                <a:cubicBezTo>
                  <a:pt x="1044" y="545"/>
                  <a:pt x="1029" y="540"/>
                  <a:pt x="1016" y="532"/>
                </a:cubicBezTo>
                <a:cubicBezTo>
                  <a:pt x="999" y="520"/>
                  <a:pt x="988" y="535"/>
                  <a:pt x="974" y="537"/>
                </a:cubicBezTo>
                <a:cubicBezTo>
                  <a:pt x="967" y="538"/>
                  <a:pt x="960" y="544"/>
                  <a:pt x="953" y="548"/>
                </a:cubicBezTo>
                <a:cubicBezTo>
                  <a:pt x="951" y="549"/>
                  <a:pt x="947" y="545"/>
                  <a:pt x="944" y="543"/>
                </a:cubicBezTo>
                <a:cubicBezTo>
                  <a:pt x="922" y="565"/>
                  <a:pt x="895" y="574"/>
                  <a:pt x="867" y="581"/>
                </a:cubicBezTo>
                <a:cubicBezTo>
                  <a:pt x="860" y="582"/>
                  <a:pt x="851" y="575"/>
                  <a:pt x="843" y="572"/>
                </a:cubicBezTo>
                <a:cubicBezTo>
                  <a:pt x="840" y="571"/>
                  <a:pt x="838" y="569"/>
                  <a:pt x="835" y="568"/>
                </a:cubicBezTo>
                <a:cubicBezTo>
                  <a:pt x="834" y="571"/>
                  <a:pt x="831" y="573"/>
                  <a:pt x="832" y="576"/>
                </a:cubicBezTo>
                <a:cubicBezTo>
                  <a:pt x="835" y="592"/>
                  <a:pt x="828" y="603"/>
                  <a:pt x="814" y="610"/>
                </a:cubicBezTo>
                <a:cubicBezTo>
                  <a:pt x="807" y="613"/>
                  <a:pt x="800" y="615"/>
                  <a:pt x="793" y="616"/>
                </a:cubicBezTo>
                <a:cubicBezTo>
                  <a:pt x="786" y="617"/>
                  <a:pt x="781" y="618"/>
                  <a:pt x="779" y="626"/>
                </a:cubicBezTo>
                <a:cubicBezTo>
                  <a:pt x="777" y="634"/>
                  <a:pt x="771" y="644"/>
                  <a:pt x="764" y="640"/>
                </a:cubicBezTo>
                <a:cubicBezTo>
                  <a:pt x="751" y="647"/>
                  <a:pt x="742" y="655"/>
                  <a:pt x="732" y="658"/>
                </a:cubicBezTo>
                <a:cubicBezTo>
                  <a:pt x="714" y="664"/>
                  <a:pt x="696" y="669"/>
                  <a:pt x="678" y="674"/>
                </a:cubicBezTo>
                <a:cubicBezTo>
                  <a:pt x="677" y="674"/>
                  <a:pt x="675" y="674"/>
                  <a:pt x="675" y="674"/>
                </a:cubicBezTo>
                <a:cubicBezTo>
                  <a:pt x="669" y="689"/>
                  <a:pt x="653" y="689"/>
                  <a:pt x="641" y="694"/>
                </a:cubicBezTo>
                <a:cubicBezTo>
                  <a:pt x="631" y="699"/>
                  <a:pt x="623" y="704"/>
                  <a:pt x="613" y="692"/>
                </a:cubicBezTo>
                <a:cubicBezTo>
                  <a:pt x="608" y="686"/>
                  <a:pt x="599" y="682"/>
                  <a:pt x="590" y="677"/>
                </a:cubicBezTo>
                <a:cubicBezTo>
                  <a:pt x="588" y="683"/>
                  <a:pt x="587" y="690"/>
                  <a:pt x="584" y="701"/>
                </a:cubicBezTo>
                <a:cubicBezTo>
                  <a:pt x="577" y="682"/>
                  <a:pt x="577" y="682"/>
                  <a:pt x="577" y="682"/>
                </a:cubicBezTo>
                <a:cubicBezTo>
                  <a:pt x="575" y="687"/>
                  <a:pt x="575" y="691"/>
                  <a:pt x="573" y="693"/>
                </a:cubicBezTo>
                <a:cubicBezTo>
                  <a:pt x="570" y="695"/>
                  <a:pt x="566" y="697"/>
                  <a:pt x="562" y="698"/>
                </a:cubicBezTo>
                <a:cubicBezTo>
                  <a:pt x="557" y="691"/>
                  <a:pt x="553" y="684"/>
                  <a:pt x="549" y="676"/>
                </a:cubicBezTo>
                <a:cubicBezTo>
                  <a:pt x="547" y="669"/>
                  <a:pt x="545" y="660"/>
                  <a:pt x="544" y="652"/>
                </a:cubicBezTo>
                <a:cubicBezTo>
                  <a:pt x="530" y="648"/>
                  <a:pt x="527" y="632"/>
                  <a:pt x="522" y="617"/>
                </a:cubicBezTo>
                <a:cubicBezTo>
                  <a:pt x="519" y="609"/>
                  <a:pt x="513" y="601"/>
                  <a:pt x="508" y="593"/>
                </a:cubicBezTo>
                <a:cubicBezTo>
                  <a:pt x="514" y="576"/>
                  <a:pt x="514" y="576"/>
                  <a:pt x="514" y="576"/>
                </a:cubicBezTo>
                <a:cubicBezTo>
                  <a:pt x="494" y="579"/>
                  <a:pt x="486" y="570"/>
                  <a:pt x="482" y="551"/>
                </a:cubicBezTo>
                <a:cubicBezTo>
                  <a:pt x="480" y="542"/>
                  <a:pt x="477" y="533"/>
                  <a:pt x="472" y="525"/>
                </a:cubicBezTo>
                <a:cubicBezTo>
                  <a:pt x="472" y="524"/>
                  <a:pt x="466" y="524"/>
                  <a:pt x="464" y="525"/>
                </a:cubicBezTo>
                <a:cubicBezTo>
                  <a:pt x="461" y="528"/>
                  <a:pt x="458" y="533"/>
                  <a:pt x="455" y="535"/>
                </a:cubicBezTo>
                <a:cubicBezTo>
                  <a:pt x="451" y="537"/>
                  <a:pt x="443" y="538"/>
                  <a:pt x="441" y="536"/>
                </a:cubicBezTo>
                <a:cubicBezTo>
                  <a:pt x="432" y="524"/>
                  <a:pt x="429" y="537"/>
                  <a:pt x="425" y="540"/>
                </a:cubicBezTo>
                <a:cubicBezTo>
                  <a:pt x="423" y="542"/>
                  <a:pt x="424" y="549"/>
                  <a:pt x="424" y="553"/>
                </a:cubicBezTo>
                <a:cubicBezTo>
                  <a:pt x="428" y="557"/>
                  <a:pt x="428" y="557"/>
                  <a:pt x="428" y="557"/>
                </a:cubicBezTo>
                <a:cubicBezTo>
                  <a:pt x="419" y="560"/>
                  <a:pt x="409" y="563"/>
                  <a:pt x="400" y="566"/>
                </a:cubicBezTo>
                <a:cubicBezTo>
                  <a:pt x="397" y="567"/>
                  <a:pt x="395" y="572"/>
                  <a:pt x="392" y="574"/>
                </a:cubicBezTo>
                <a:cubicBezTo>
                  <a:pt x="395" y="581"/>
                  <a:pt x="395" y="581"/>
                  <a:pt x="395" y="581"/>
                </a:cubicBezTo>
                <a:cubicBezTo>
                  <a:pt x="346" y="590"/>
                  <a:pt x="346" y="590"/>
                  <a:pt x="346" y="590"/>
                </a:cubicBezTo>
                <a:cubicBezTo>
                  <a:pt x="350" y="586"/>
                  <a:pt x="355" y="581"/>
                  <a:pt x="360" y="578"/>
                </a:cubicBezTo>
                <a:cubicBezTo>
                  <a:pt x="367" y="573"/>
                  <a:pt x="367" y="569"/>
                  <a:pt x="360" y="565"/>
                </a:cubicBezTo>
                <a:cubicBezTo>
                  <a:pt x="353" y="562"/>
                  <a:pt x="346" y="559"/>
                  <a:pt x="338" y="555"/>
                </a:cubicBezTo>
                <a:cubicBezTo>
                  <a:pt x="338" y="559"/>
                  <a:pt x="337" y="564"/>
                  <a:pt x="336" y="569"/>
                </a:cubicBezTo>
                <a:cubicBezTo>
                  <a:pt x="335" y="573"/>
                  <a:pt x="333" y="576"/>
                  <a:pt x="331" y="581"/>
                </a:cubicBezTo>
                <a:lnTo>
                  <a:pt x="346" y="590"/>
                </a:lnTo>
                <a:close/>
                <a:moveTo>
                  <a:pt x="1389" y="710"/>
                </a:moveTo>
                <a:cubicBezTo>
                  <a:pt x="1369" y="706"/>
                  <a:pt x="1366" y="708"/>
                  <a:pt x="1367" y="725"/>
                </a:cubicBezTo>
                <a:cubicBezTo>
                  <a:pt x="1384" y="729"/>
                  <a:pt x="1384" y="729"/>
                  <a:pt x="1389" y="710"/>
                </a:cubicBezTo>
                <a:close/>
                <a:moveTo>
                  <a:pt x="1828" y="557"/>
                </a:moveTo>
                <a:cubicBezTo>
                  <a:pt x="1827" y="524"/>
                  <a:pt x="1827" y="524"/>
                  <a:pt x="1827" y="524"/>
                </a:cubicBezTo>
                <a:cubicBezTo>
                  <a:pt x="1810" y="512"/>
                  <a:pt x="1810" y="512"/>
                  <a:pt x="1810" y="512"/>
                </a:cubicBezTo>
                <a:cubicBezTo>
                  <a:pt x="1816" y="502"/>
                  <a:pt x="1816" y="502"/>
                  <a:pt x="1816" y="502"/>
                </a:cubicBezTo>
                <a:cubicBezTo>
                  <a:pt x="1809" y="497"/>
                  <a:pt x="1803" y="493"/>
                  <a:pt x="1795" y="490"/>
                </a:cubicBezTo>
                <a:cubicBezTo>
                  <a:pt x="1789" y="488"/>
                  <a:pt x="1782" y="487"/>
                  <a:pt x="1775" y="488"/>
                </a:cubicBezTo>
                <a:cubicBezTo>
                  <a:pt x="1772" y="488"/>
                  <a:pt x="1768" y="489"/>
                  <a:pt x="1765" y="490"/>
                </a:cubicBezTo>
                <a:cubicBezTo>
                  <a:pt x="1750" y="494"/>
                  <a:pt x="1735" y="497"/>
                  <a:pt x="1721" y="501"/>
                </a:cubicBezTo>
                <a:cubicBezTo>
                  <a:pt x="1719" y="502"/>
                  <a:pt x="1718" y="505"/>
                  <a:pt x="1717" y="507"/>
                </a:cubicBezTo>
                <a:cubicBezTo>
                  <a:pt x="1735" y="506"/>
                  <a:pt x="1738" y="511"/>
                  <a:pt x="1731" y="531"/>
                </a:cubicBezTo>
                <a:cubicBezTo>
                  <a:pt x="1720" y="527"/>
                  <a:pt x="1713" y="520"/>
                  <a:pt x="1717" y="507"/>
                </a:cubicBezTo>
                <a:cubicBezTo>
                  <a:pt x="1695" y="523"/>
                  <a:pt x="1695" y="523"/>
                  <a:pt x="1695" y="523"/>
                </a:cubicBezTo>
                <a:cubicBezTo>
                  <a:pt x="1692" y="522"/>
                  <a:pt x="1688" y="519"/>
                  <a:pt x="1685" y="519"/>
                </a:cubicBezTo>
                <a:cubicBezTo>
                  <a:pt x="1668" y="523"/>
                  <a:pt x="1655" y="537"/>
                  <a:pt x="1637" y="537"/>
                </a:cubicBezTo>
                <a:cubicBezTo>
                  <a:pt x="1628" y="537"/>
                  <a:pt x="1619" y="546"/>
                  <a:pt x="1611" y="551"/>
                </a:cubicBezTo>
                <a:cubicBezTo>
                  <a:pt x="1585" y="561"/>
                  <a:pt x="1559" y="572"/>
                  <a:pt x="1532" y="582"/>
                </a:cubicBezTo>
                <a:cubicBezTo>
                  <a:pt x="1522" y="585"/>
                  <a:pt x="1514" y="588"/>
                  <a:pt x="1517" y="603"/>
                </a:cubicBezTo>
                <a:cubicBezTo>
                  <a:pt x="1492" y="594"/>
                  <a:pt x="1492" y="594"/>
                  <a:pt x="1492" y="594"/>
                </a:cubicBezTo>
                <a:cubicBezTo>
                  <a:pt x="1487" y="607"/>
                  <a:pt x="1487" y="607"/>
                  <a:pt x="1487" y="607"/>
                </a:cubicBezTo>
                <a:cubicBezTo>
                  <a:pt x="1484" y="604"/>
                  <a:pt x="1484" y="604"/>
                  <a:pt x="1484" y="604"/>
                </a:cubicBezTo>
                <a:cubicBezTo>
                  <a:pt x="1462" y="616"/>
                  <a:pt x="1442" y="630"/>
                  <a:pt x="1435" y="659"/>
                </a:cubicBezTo>
                <a:cubicBezTo>
                  <a:pt x="1433" y="655"/>
                  <a:pt x="1431" y="650"/>
                  <a:pt x="1428" y="645"/>
                </a:cubicBezTo>
                <a:cubicBezTo>
                  <a:pt x="1419" y="651"/>
                  <a:pt x="1411" y="656"/>
                  <a:pt x="1404" y="662"/>
                </a:cubicBezTo>
                <a:cubicBezTo>
                  <a:pt x="1401" y="664"/>
                  <a:pt x="1401" y="669"/>
                  <a:pt x="1400" y="673"/>
                </a:cubicBezTo>
                <a:cubicBezTo>
                  <a:pt x="1404" y="673"/>
                  <a:pt x="1411" y="674"/>
                  <a:pt x="1412" y="672"/>
                </a:cubicBezTo>
                <a:cubicBezTo>
                  <a:pt x="1419" y="660"/>
                  <a:pt x="1426" y="665"/>
                  <a:pt x="1432" y="672"/>
                </a:cubicBezTo>
                <a:cubicBezTo>
                  <a:pt x="1437" y="677"/>
                  <a:pt x="1442" y="683"/>
                  <a:pt x="1445" y="689"/>
                </a:cubicBezTo>
                <a:cubicBezTo>
                  <a:pt x="1448" y="684"/>
                  <a:pt x="1452" y="679"/>
                  <a:pt x="1456" y="675"/>
                </a:cubicBezTo>
                <a:cubicBezTo>
                  <a:pt x="1472" y="661"/>
                  <a:pt x="1498" y="668"/>
                  <a:pt x="1510" y="646"/>
                </a:cubicBezTo>
                <a:cubicBezTo>
                  <a:pt x="1529" y="647"/>
                  <a:pt x="1544" y="633"/>
                  <a:pt x="1561" y="626"/>
                </a:cubicBezTo>
                <a:cubicBezTo>
                  <a:pt x="1581" y="618"/>
                  <a:pt x="1602" y="613"/>
                  <a:pt x="1623" y="606"/>
                </a:cubicBezTo>
                <a:cubicBezTo>
                  <a:pt x="1638" y="601"/>
                  <a:pt x="1652" y="596"/>
                  <a:pt x="1667" y="591"/>
                </a:cubicBezTo>
                <a:cubicBezTo>
                  <a:pt x="1674" y="588"/>
                  <a:pt x="1680" y="585"/>
                  <a:pt x="1691" y="581"/>
                </a:cubicBezTo>
                <a:cubicBezTo>
                  <a:pt x="1701" y="585"/>
                  <a:pt x="1713" y="583"/>
                  <a:pt x="1726" y="573"/>
                </a:cubicBezTo>
                <a:cubicBezTo>
                  <a:pt x="1732" y="568"/>
                  <a:pt x="1739" y="561"/>
                  <a:pt x="1746" y="560"/>
                </a:cubicBezTo>
                <a:cubicBezTo>
                  <a:pt x="1759" y="560"/>
                  <a:pt x="1766" y="553"/>
                  <a:pt x="1773" y="545"/>
                </a:cubicBezTo>
                <a:cubicBezTo>
                  <a:pt x="1776" y="543"/>
                  <a:pt x="1779" y="543"/>
                  <a:pt x="1783" y="544"/>
                </a:cubicBezTo>
                <a:cubicBezTo>
                  <a:pt x="1795" y="554"/>
                  <a:pt x="1807" y="565"/>
                  <a:pt x="1821" y="575"/>
                </a:cubicBezTo>
                <a:cubicBezTo>
                  <a:pt x="1832" y="584"/>
                  <a:pt x="1845" y="592"/>
                  <a:pt x="1857" y="599"/>
                </a:cubicBezTo>
                <a:cubicBezTo>
                  <a:pt x="1877" y="611"/>
                  <a:pt x="1896" y="622"/>
                  <a:pt x="1916" y="634"/>
                </a:cubicBezTo>
                <a:cubicBezTo>
                  <a:pt x="1920" y="637"/>
                  <a:pt x="1923" y="640"/>
                  <a:pt x="1927" y="643"/>
                </a:cubicBezTo>
                <a:cubicBezTo>
                  <a:pt x="1934" y="647"/>
                  <a:pt x="1942" y="650"/>
                  <a:pt x="1950" y="653"/>
                </a:cubicBezTo>
                <a:cubicBezTo>
                  <a:pt x="1955" y="656"/>
                  <a:pt x="1961" y="658"/>
                  <a:pt x="1967" y="660"/>
                </a:cubicBezTo>
                <a:cubicBezTo>
                  <a:pt x="1966" y="661"/>
                  <a:pt x="1966" y="661"/>
                  <a:pt x="1966" y="661"/>
                </a:cubicBezTo>
                <a:cubicBezTo>
                  <a:pt x="1970" y="652"/>
                  <a:pt x="1973" y="644"/>
                  <a:pt x="1984" y="643"/>
                </a:cubicBezTo>
                <a:cubicBezTo>
                  <a:pt x="1984" y="644"/>
                  <a:pt x="1984" y="644"/>
                  <a:pt x="1984" y="644"/>
                </a:cubicBezTo>
                <a:cubicBezTo>
                  <a:pt x="1986" y="632"/>
                  <a:pt x="1980" y="625"/>
                  <a:pt x="1971" y="619"/>
                </a:cubicBezTo>
                <a:cubicBezTo>
                  <a:pt x="1963" y="614"/>
                  <a:pt x="1956" y="608"/>
                  <a:pt x="1948" y="603"/>
                </a:cubicBezTo>
                <a:cubicBezTo>
                  <a:pt x="1925" y="586"/>
                  <a:pt x="1901" y="569"/>
                  <a:pt x="1878" y="553"/>
                </a:cubicBezTo>
                <a:cubicBezTo>
                  <a:pt x="1867" y="544"/>
                  <a:pt x="1858" y="535"/>
                  <a:pt x="1848" y="527"/>
                </a:cubicBezTo>
                <a:cubicBezTo>
                  <a:pt x="1845" y="524"/>
                  <a:pt x="1841" y="518"/>
                  <a:pt x="1838" y="519"/>
                </a:cubicBezTo>
                <a:cubicBezTo>
                  <a:pt x="1834" y="519"/>
                  <a:pt x="1830" y="523"/>
                  <a:pt x="1825" y="526"/>
                </a:cubicBezTo>
                <a:cubicBezTo>
                  <a:pt x="1840" y="531"/>
                  <a:pt x="1842" y="545"/>
                  <a:pt x="1828" y="557"/>
                </a:cubicBezTo>
                <a:close/>
                <a:moveTo>
                  <a:pt x="1985" y="642"/>
                </a:moveTo>
                <a:cubicBezTo>
                  <a:pt x="1990" y="645"/>
                  <a:pt x="1996" y="648"/>
                  <a:pt x="2003" y="649"/>
                </a:cubicBezTo>
                <a:cubicBezTo>
                  <a:pt x="2010" y="650"/>
                  <a:pt x="2017" y="649"/>
                  <a:pt x="2025" y="649"/>
                </a:cubicBezTo>
                <a:cubicBezTo>
                  <a:pt x="2033" y="661"/>
                  <a:pt x="2045" y="659"/>
                  <a:pt x="2063" y="655"/>
                </a:cubicBezTo>
                <a:cubicBezTo>
                  <a:pt x="2079" y="651"/>
                  <a:pt x="2089" y="640"/>
                  <a:pt x="2104" y="634"/>
                </a:cubicBezTo>
                <a:cubicBezTo>
                  <a:pt x="2106" y="633"/>
                  <a:pt x="2110" y="632"/>
                  <a:pt x="2110" y="631"/>
                </a:cubicBezTo>
                <a:cubicBezTo>
                  <a:pt x="2119" y="608"/>
                  <a:pt x="2143" y="602"/>
                  <a:pt x="2161" y="590"/>
                </a:cubicBezTo>
                <a:cubicBezTo>
                  <a:pt x="2171" y="616"/>
                  <a:pt x="2171" y="616"/>
                  <a:pt x="2171" y="616"/>
                </a:cubicBezTo>
                <a:cubicBezTo>
                  <a:pt x="2176" y="615"/>
                  <a:pt x="2176" y="615"/>
                  <a:pt x="2176" y="615"/>
                </a:cubicBezTo>
                <a:cubicBezTo>
                  <a:pt x="2177" y="609"/>
                  <a:pt x="2179" y="600"/>
                  <a:pt x="2177" y="595"/>
                </a:cubicBezTo>
                <a:cubicBezTo>
                  <a:pt x="2175" y="592"/>
                  <a:pt x="2166" y="592"/>
                  <a:pt x="2160" y="590"/>
                </a:cubicBezTo>
                <a:cubicBezTo>
                  <a:pt x="2164" y="587"/>
                  <a:pt x="2168" y="584"/>
                  <a:pt x="2172" y="582"/>
                </a:cubicBezTo>
                <a:cubicBezTo>
                  <a:pt x="2186" y="575"/>
                  <a:pt x="2200" y="569"/>
                  <a:pt x="2216" y="562"/>
                </a:cubicBezTo>
                <a:cubicBezTo>
                  <a:pt x="2216" y="562"/>
                  <a:pt x="2219" y="564"/>
                  <a:pt x="2221" y="565"/>
                </a:cubicBezTo>
                <a:cubicBezTo>
                  <a:pt x="2227" y="558"/>
                  <a:pt x="2231" y="550"/>
                  <a:pt x="2237" y="544"/>
                </a:cubicBezTo>
                <a:cubicBezTo>
                  <a:pt x="2247" y="537"/>
                  <a:pt x="2253" y="545"/>
                  <a:pt x="2258" y="554"/>
                </a:cubicBezTo>
                <a:cubicBezTo>
                  <a:pt x="2236" y="569"/>
                  <a:pt x="2236" y="569"/>
                  <a:pt x="2236" y="569"/>
                </a:cubicBezTo>
                <a:cubicBezTo>
                  <a:pt x="2250" y="586"/>
                  <a:pt x="2250" y="586"/>
                  <a:pt x="2250" y="586"/>
                </a:cubicBezTo>
                <a:cubicBezTo>
                  <a:pt x="2231" y="596"/>
                  <a:pt x="2231" y="596"/>
                  <a:pt x="2231" y="596"/>
                </a:cubicBezTo>
                <a:cubicBezTo>
                  <a:pt x="2231" y="594"/>
                  <a:pt x="2231" y="594"/>
                  <a:pt x="2231" y="594"/>
                </a:cubicBezTo>
                <a:cubicBezTo>
                  <a:pt x="2200" y="599"/>
                  <a:pt x="2200" y="599"/>
                  <a:pt x="2200" y="599"/>
                </a:cubicBezTo>
                <a:cubicBezTo>
                  <a:pt x="2201" y="619"/>
                  <a:pt x="2190" y="628"/>
                  <a:pt x="2172" y="633"/>
                </a:cubicBezTo>
                <a:cubicBezTo>
                  <a:pt x="2161" y="637"/>
                  <a:pt x="2150" y="645"/>
                  <a:pt x="2140" y="652"/>
                </a:cubicBezTo>
                <a:cubicBezTo>
                  <a:pt x="2127" y="660"/>
                  <a:pt x="2115" y="671"/>
                  <a:pt x="2101" y="678"/>
                </a:cubicBezTo>
                <a:cubicBezTo>
                  <a:pt x="2081" y="689"/>
                  <a:pt x="2063" y="708"/>
                  <a:pt x="2036" y="699"/>
                </a:cubicBezTo>
                <a:cubicBezTo>
                  <a:pt x="2029" y="697"/>
                  <a:pt x="2024" y="692"/>
                  <a:pt x="2021" y="686"/>
                </a:cubicBezTo>
                <a:cubicBezTo>
                  <a:pt x="2015" y="671"/>
                  <a:pt x="2011" y="670"/>
                  <a:pt x="1996" y="682"/>
                </a:cubicBezTo>
                <a:cubicBezTo>
                  <a:pt x="1968" y="660"/>
                  <a:pt x="1968" y="660"/>
                  <a:pt x="1968" y="660"/>
                </a:cubicBezTo>
                <a:cubicBezTo>
                  <a:pt x="1967" y="660"/>
                  <a:pt x="1967" y="660"/>
                  <a:pt x="1967" y="660"/>
                </a:cubicBezTo>
                <a:cubicBezTo>
                  <a:pt x="1980" y="662"/>
                  <a:pt x="1987" y="657"/>
                  <a:pt x="1985" y="643"/>
                </a:cubicBezTo>
                <a:lnTo>
                  <a:pt x="1985" y="642"/>
                </a:lnTo>
                <a:close/>
                <a:moveTo>
                  <a:pt x="2136" y="609"/>
                </a:moveTo>
                <a:cubicBezTo>
                  <a:pt x="2137" y="612"/>
                  <a:pt x="2139" y="615"/>
                  <a:pt x="2140" y="618"/>
                </a:cubicBezTo>
                <a:cubicBezTo>
                  <a:pt x="2144" y="621"/>
                  <a:pt x="2147" y="623"/>
                  <a:pt x="2151" y="625"/>
                </a:cubicBezTo>
                <a:cubicBezTo>
                  <a:pt x="2153" y="625"/>
                  <a:pt x="2157" y="622"/>
                  <a:pt x="2160" y="620"/>
                </a:cubicBezTo>
                <a:cubicBezTo>
                  <a:pt x="2156" y="615"/>
                  <a:pt x="2151" y="611"/>
                  <a:pt x="2147" y="607"/>
                </a:cubicBezTo>
                <a:cubicBezTo>
                  <a:pt x="2145" y="605"/>
                  <a:pt x="2140" y="609"/>
                  <a:pt x="2136" y="609"/>
                </a:cubicBezTo>
                <a:close/>
                <a:moveTo>
                  <a:pt x="2287" y="549"/>
                </a:moveTo>
                <a:cubicBezTo>
                  <a:pt x="2292" y="544"/>
                  <a:pt x="2300" y="537"/>
                  <a:pt x="2300" y="535"/>
                </a:cubicBezTo>
                <a:cubicBezTo>
                  <a:pt x="2295" y="529"/>
                  <a:pt x="2290" y="522"/>
                  <a:pt x="2284" y="516"/>
                </a:cubicBezTo>
                <a:cubicBezTo>
                  <a:pt x="2269" y="529"/>
                  <a:pt x="2269" y="529"/>
                  <a:pt x="2269" y="529"/>
                </a:cubicBezTo>
                <a:lnTo>
                  <a:pt x="2287" y="549"/>
                </a:lnTo>
                <a:close/>
              </a:path>
            </a:pathLst>
          </a:custGeom>
          <a:solidFill>
            <a:srgbClr val="BA83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93">
            <a:extLst>
              <a:ext uri="{FF2B5EF4-FFF2-40B4-BE49-F238E27FC236}">
                <a16:creationId xmlns:a16="http://schemas.microsoft.com/office/drawing/2014/main" id="{FBB6EAE7-7B5A-42BD-AA19-705737A7A955}"/>
              </a:ext>
            </a:extLst>
          </p:cNvPr>
          <p:cNvSpPr>
            <a:spLocks noEditPoints="1"/>
          </p:cNvSpPr>
          <p:nvPr/>
        </p:nvSpPr>
        <p:spPr bwMode="auto">
          <a:xfrm>
            <a:off x="-867562" y="1358501"/>
            <a:ext cx="3322638" cy="1044575"/>
          </a:xfrm>
          <a:custGeom>
            <a:avLst/>
            <a:gdLst>
              <a:gd name="T0" fmla="*/ 280 w 2300"/>
              <a:gd name="T1" fmla="*/ 245 h 792"/>
              <a:gd name="T2" fmla="*/ 149 w 2300"/>
              <a:gd name="T3" fmla="*/ 331 h 792"/>
              <a:gd name="T4" fmla="*/ 30 w 2300"/>
              <a:gd name="T5" fmla="*/ 227 h 792"/>
              <a:gd name="T6" fmla="*/ 171 w 2300"/>
              <a:gd name="T7" fmla="*/ 290 h 792"/>
              <a:gd name="T8" fmla="*/ 311 w 2300"/>
              <a:gd name="T9" fmla="*/ 133 h 792"/>
              <a:gd name="T10" fmla="*/ 542 w 2300"/>
              <a:gd name="T11" fmla="*/ 89 h 792"/>
              <a:gd name="T12" fmla="*/ 783 w 2300"/>
              <a:gd name="T13" fmla="*/ 251 h 792"/>
              <a:gd name="T14" fmla="*/ 964 w 2300"/>
              <a:gd name="T15" fmla="*/ 167 h 792"/>
              <a:gd name="T16" fmla="*/ 1193 w 2300"/>
              <a:gd name="T17" fmla="*/ 82 h 792"/>
              <a:gd name="T18" fmla="*/ 1282 w 2300"/>
              <a:gd name="T19" fmla="*/ 160 h 792"/>
              <a:gd name="T20" fmla="*/ 1592 w 2300"/>
              <a:gd name="T21" fmla="*/ 300 h 792"/>
              <a:gd name="T22" fmla="*/ 1633 w 2300"/>
              <a:gd name="T23" fmla="*/ 251 h 792"/>
              <a:gd name="T24" fmla="*/ 1744 w 2300"/>
              <a:gd name="T25" fmla="*/ 134 h 792"/>
              <a:gd name="T26" fmla="*/ 1899 w 2300"/>
              <a:gd name="T27" fmla="*/ 192 h 792"/>
              <a:gd name="T28" fmla="*/ 2068 w 2300"/>
              <a:gd name="T29" fmla="*/ 237 h 792"/>
              <a:gd name="T30" fmla="*/ 2122 w 2300"/>
              <a:gd name="T31" fmla="*/ 181 h 792"/>
              <a:gd name="T32" fmla="*/ 2162 w 2300"/>
              <a:gd name="T33" fmla="*/ 192 h 792"/>
              <a:gd name="T34" fmla="*/ 1994 w 2300"/>
              <a:gd name="T35" fmla="*/ 265 h 792"/>
              <a:gd name="T36" fmla="*/ 1791 w 2300"/>
              <a:gd name="T37" fmla="*/ 170 h 792"/>
              <a:gd name="T38" fmla="*/ 1597 w 2300"/>
              <a:gd name="T39" fmla="*/ 332 h 792"/>
              <a:gd name="T40" fmla="*/ 1508 w 2300"/>
              <a:gd name="T41" fmla="*/ 355 h 792"/>
              <a:gd name="T42" fmla="*/ 1270 w 2300"/>
              <a:gd name="T43" fmla="*/ 200 h 792"/>
              <a:gd name="T44" fmla="*/ 1103 w 2300"/>
              <a:gd name="T45" fmla="*/ 136 h 792"/>
              <a:gd name="T46" fmla="*/ 958 w 2300"/>
              <a:gd name="T47" fmla="*/ 230 h 792"/>
              <a:gd name="T48" fmla="*/ 753 w 2300"/>
              <a:gd name="T49" fmla="*/ 320 h 792"/>
              <a:gd name="T50" fmla="*/ 574 w 2300"/>
              <a:gd name="T51" fmla="*/ 201 h 792"/>
              <a:gd name="T52" fmla="*/ 447 w 2300"/>
              <a:gd name="T53" fmla="*/ 81 h 792"/>
              <a:gd name="T54" fmla="*/ 2043 w 2300"/>
              <a:gd name="T55" fmla="*/ 267 h 792"/>
              <a:gd name="T56" fmla="*/ 613 w 2300"/>
              <a:gd name="T57" fmla="*/ 208 h 792"/>
              <a:gd name="T58" fmla="*/ 335 w 2300"/>
              <a:gd name="T59" fmla="*/ 613 h 792"/>
              <a:gd name="T60" fmla="*/ 38 w 2300"/>
              <a:gd name="T61" fmla="*/ 781 h 792"/>
              <a:gd name="T62" fmla="*/ 119 w 2300"/>
              <a:gd name="T63" fmla="*/ 699 h 792"/>
              <a:gd name="T64" fmla="*/ 229 w 2300"/>
              <a:gd name="T65" fmla="*/ 618 h 792"/>
              <a:gd name="T66" fmla="*/ 336 w 2300"/>
              <a:gd name="T67" fmla="*/ 543 h 792"/>
              <a:gd name="T68" fmla="*/ 543 w 2300"/>
              <a:gd name="T69" fmla="*/ 515 h 792"/>
              <a:gd name="T70" fmla="*/ 607 w 2300"/>
              <a:gd name="T71" fmla="*/ 650 h 792"/>
              <a:gd name="T72" fmla="*/ 775 w 2300"/>
              <a:gd name="T73" fmla="*/ 565 h 792"/>
              <a:gd name="T74" fmla="*/ 931 w 2300"/>
              <a:gd name="T75" fmla="*/ 497 h 792"/>
              <a:gd name="T76" fmla="*/ 1170 w 2300"/>
              <a:gd name="T77" fmla="*/ 591 h 792"/>
              <a:gd name="T78" fmla="*/ 1336 w 2300"/>
              <a:gd name="T79" fmla="*/ 711 h 792"/>
              <a:gd name="T80" fmla="*/ 1297 w 2300"/>
              <a:gd name="T81" fmla="*/ 764 h 792"/>
              <a:gd name="T82" fmla="*/ 1054 w 2300"/>
              <a:gd name="T83" fmla="*/ 566 h 792"/>
              <a:gd name="T84" fmla="*/ 832 w 2300"/>
              <a:gd name="T85" fmla="*/ 576 h 792"/>
              <a:gd name="T86" fmla="*/ 613 w 2300"/>
              <a:gd name="T87" fmla="*/ 692 h 792"/>
              <a:gd name="T88" fmla="*/ 508 w 2300"/>
              <a:gd name="T89" fmla="*/ 593 h 792"/>
              <a:gd name="T90" fmla="*/ 428 w 2300"/>
              <a:gd name="T91" fmla="*/ 557 h 792"/>
              <a:gd name="T92" fmla="*/ 331 w 2300"/>
              <a:gd name="T93" fmla="*/ 581 h 792"/>
              <a:gd name="T94" fmla="*/ 1795 w 2300"/>
              <a:gd name="T95" fmla="*/ 490 h 792"/>
              <a:gd name="T96" fmla="*/ 1637 w 2300"/>
              <a:gd name="T97" fmla="*/ 537 h 792"/>
              <a:gd name="T98" fmla="*/ 1404 w 2300"/>
              <a:gd name="T99" fmla="*/ 662 h 792"/>
              <a:gd name="T100" fmla="*/ 1667 w 2300"/>
              <a:gd name="T101" fmla="*/ 591 h 792"/>
              <a:gd name="T102" fmla="*/ 1927 w 2300"/>
              <a:gd name="T103" fmla="*/ 643 h 792"/>
              <a:gd name="T104" fmla="*/ 1848 w 2300"/>
              <a:gd name="T105" fmla="*/ 527 h 792"/>
              <a:gd name="T106" fmla="*/ 2110 w 2300"/>
              <a:gd name="T107" fmla="*/ 631 h 792"/>
              <a:gd name="T108" fmla="*/ 2237 w 2300"/>
              <a:gd name="T109" fmla="*/ 544 h 792"/>
              <a:gd name="T110" fmla="*/ 2101 w 2300"/>
              <a:gd name="T111" fmla="*/ 678 h 792"/>
              <a:gd name="T112" fmla="*/ 2140 w 2300"/>
              <a:gd name="T113" fmla="*/ 618 h 792"/>
              <a:gd name="T114" fmla="*/ 2287 w 2300"/>
              <a:gd name="T115" fmla="*/ 549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00" h="792">
                <a:moveTo>
                  <a:pt x="447" y="81"/>
                </a:moveTo>
                <a:cubicBezTo>
                  <a:pt x="440" y="91"/>
                  <a:pt x="439" y="105"/>
                  <a:pt x="424" y="109"/>
                </a:cubicBezTo>
                <a:cubicBezTo>
                  <a:pt x="419" y="111"/>
                  <a:pt x="416" y="121"/>
                  <a:pt x="410" y="127"/>
                </a:cubicBezTo>
                <a:cubicBezTo>
                  <a:pt x="404" y="133"/>
                  <a:pt x="398" y="139"/>
                  <a:pt x="391" y="144"/>
                </a:cubicBezTo>
                <a:cubicBezTo>
                  <a:pt x="385" y="140"/>
                  <a:pt x="385" y="140"/>
                  <a:pt x="385" y="140"/>
                </a:cubicBezTo>
                <a:cubicBezTo>
                  <a:pt x="372" y="172"/>
                  <a:pt x="372" y="172"/>
                  <a:pt x="372" y="172"/>
                </a:cubicBezTo>
                <a:cubicBezTo>
                  <a:pt x="359" y="164"/>
                  <a:pt x="343" y="173"/>
                  <a:pt x="338" y="188"/>
                </a:cubicBezTo>
                <a:cubicBezTo>
                  <a:pt x="334" y="199"/>
                  <a:pt x="326" y="202"/>
                  <a:pt x="318" y="207"/>
                </a:cubicBezTo>
                <a:cubicBezTo>
                  <a:pt x="304" y="218"/>
                  <a:pt x="293" y="233"/>
                  <a:pt x="280" y="245"/>
                </a:cubicBezTo>
                <a:cubicBezTo>
                  <a:pt x="277" y="249"/>
                  <a:pt x="274" y="253"/>
                  <a:pt x="271" y="256"/>
                </a:cubicBezTo>
                <a:cubicBezTo>
                  <a:pt x="269" y="258"/>
                  <a:pt x="266" y="259"/>
                  <a:pt x="264" y="261"/>
                </a:cubicBezTo>
                <a:cubicBezTo>
                  <a:pt x="260" y="266"/>
                  <a:pt x="254" y="271"/>
                  <a:pt x="248" y="275"/>
                </a:cubicBezTo>
                <a:cubicBezTo>
                  <a:pt x="241" y="292"/>
                  <a:pt x="234" y="309"/>
                  <a:pt x="212" y="315"/>
                </a:cubicBezTo>
                <a:cubicBezTo>
                  <a:pt x="209" y="316"/>
                  <a:pt x="206" y="318"/>
                  <a:pt x="206" y="321"/>
                </a:cubicBezTo>
                <a:cubicBezTo>
                  <a:pt x="203" y="341"/>
                  <a:pt x="191" y="352"/>
                  <a:pt x="173" y="358"/>
                </a:cubicBezTo>
                <a:cubicBezTo>
                  <a:pt x="171" y="358"/>
                  <a:pt x="170" y="362"/>
                  <a:pt x="165" y="366"/>
                </a:cubicBezTo>
                <a:cubicBezTo>
                  <a:pt x="165" y="357"/>
                  <a:pt x="166" y="350"/>
                  <a:pt x="163" y="345"/>
                </a:cubicBezTo>
                <a:cubicBezTo>
                  <a:pt x="160" y="340"/>
                  <a:pt x="155" y="336"/>
                  <a:pt x="149" y="331"/>
                </a:cubicBezTo>
                <a:cubicBezTo>
                  <a:pt x="143" y="343"/>
                  <a:pt x="139" y="351"/>
                  <a:pt x="149" y="360"/>
                </a:cubicBezTo>
                <a:cubicBezTo>
                  <a:pt x="151" y="362"/>
                  <a:pt x="150" y="367"/>
                  <a:pt x="151" y="371"/>
                </a:cubicBezTo>
                <a:cubicBezTo>
                  <a:pt x="147" y="371"/>
                  <a:pt x="142" y="373"/>
                  <a:pt x="139" y="371"/>
                </a:cubicBezTo>
                <a:cubicBezTo>
                  <a:pt x="129" y="366"/>
                  <a:pt x="120" y="361"/>
                  <a:pt x="111" y="356"/>
                </a:cubicBezTo>
                <a:cubicBezTo>
                  <a:pt x="109" y="355"/>
                  <a:pt x="107" y="353"/>
                  <a:pt x="106" y="352"/>
                </a:cubicBezTo>
                <a:cubicBezTo>
                  <a:pt x="93" y="319"/>
                  <a:pt x="63" y="302"/>
                  <a:pt x="37" y="281"/>
                </a:cubicBezTo>
                <a:cubicBezTo>
                  <a:pt x="23" y="271"/>
                  <a:pt x="13" y="258"/>
                  <a:pt x="6" y="242"/>
                </a:cubicBezTo>
                <a:cubicBezTo>
                  <a:pt x="4" y="237"/>
                  <a:pt x="6" y="226"/>
                  <a:pt x="9" y="225"/>
                </a:cubicBezTo>
                <a:cubicBezTo>
                  <a:pt x="16" y="224"/>
                  <a:pt x="23" y="225"/>
                  <a:pt x="30" y="227"/>
                </a:cubicBezTo>
                <a:cubicBezTo>
                  <a:pt x="31" y="227"/>
                  <a:pt x="32" y="229"/>
                  <a:pt x="36" y="232"/>
                </a:cubicBezTo>
                <a:cubicBezTo>
                  <a:pt x="41" y="214"/>
                  <a:pt x="41" y="214"/>
                  <a:pt x="41" y="214"/>
                </a:cubicBezTo>
                <a:cubicBezTo>
                  <a:pt x="26" y="211"/>
                  <a:pt x="26" y="211"/>
                  <a:pt x="26" y="211"/>
                </a:cubicBezTo>
                <a:cubicBezTo>
                  <a:pt x="33" y="199"/>
                  <a:pt x="48" y="194"/>
                  <a:pt x="59" y="202"/>
                </a:cubicBezTo>
                <a:cubicBezTo>
                  <a:pt x="74" y="212"/>
                  <a:pt x="89" y="223"/>
                  <a:pt x="103" y="235"/>
                </a:cubicBezTo>
                <a:cubicBezTo>
                  <a:pt x="113" y="242"/>
                  <a:pt x="122" y="250"/>
                  <a:pt x="130" y="259"/>
                </a:cubicBezTo>
                <a:cubicBezTo>
                  <a:pt x="139" y="267"/>
                  <a:pt x="145" y="277"/>
                  <a:pt x="153" y="286"/>
                </a:cubicBezTo>
                <a:cubicBezTo>
                  <a:pt x="157" y="291"/>
                  <a:pt x="163" y="295"/>
                  <a:pt x="167" y="300"/>
                </a:cubicBezTo>
                <a:cubicBezTo>
                  <a:pt x="169" y="297"/>
                  <a:pt x="170" y="293"/>
                  <a:pt x="171" y="290"/>
                </a:cubicBezTo>
                <a:cubicBezTo>
                  <a:pt x="171" y="279"/>
                  <a:pt x="169" y="268"/>
                  <a:pt x="185" y="264"/>
                </a:cubicBezTo>
                <a:cubicBezTo>
                  <a:pt x="188" y="264"/>
                  <a:pt x="189" y="257"/>
                  <a:pt x="192" y="252"/>
                </a:cubicBezTo>
                <a:cubicBezTo>
                  <a:pt x="202" y="258"/>
                  <a:pt x="202" y="258"/>
                  <a:pt x="202" y="258"/>
                </a:cubicBezTo>
                <a:cubicBezTo>
                  <a:pt x="204" y="255"/>
                  <a:pt x="206" y="253"/>
                  <a:pt x="206" y="250"/>
                </a:cubicBezTo>
                <a:cubicBezTo>
                  <a:pt x="205" y="236"/>
                  <a:pt x="211" y="227"/>
                  <a:pt x="224" y="221"/>
                </a:cubicBezTo>
                <a:cubicBezTo>
                  <a:pt x="230" y="218"/>
                  <a:pt x="233" y="209"/>
                  <a:pt x="237" y="203"/>
                </a:cubicBezTo>
                <a:cubicBezTo>
                  <a:pt x="252" y="185"/>
                  <a:pt x="267" y="167"/>
                  <a:pt x="284" y="151"/>
                </a:cubicBezTo>
                <a:cubicBezTo>
                  <a:pt x="288" y="147"/>
                  <a:pt x="301" y="152"/>
                  <a:pt x="312" y="154"/>
                </a:cubicBezTo>
                <a:cubicBezTo>
                  <a:pt x="311" y="147"/>
                  <a:pt x="311" y="140"/>
                  <a:pt x="311" y="133"/>
                </a:cubicBezTo>
                <a:cubicBezTo>
                  <a:pt x="311" y="128"/>
                  <a:pt x="313" y="120"/>
                  <a:pt x="316" y="119"/>
                </a:cubicBezTo>
                <a:cubicBezTo>
                  <a:pt x="341" y="110"/>
                  <a:pt x="356" y="89"/>
                  <a:pt x="373" y="70"/>
                </a:cubicBezTo>
                <a:cubicBezTo>
                  <a:pt x="389" y="52"/>
                  <a:pt x="404" y="34"/>
                  <a:pt x="415" y="13"/>
                </a:cubicBezTo>
                <a:cubicBezTo>
                  <a:pt x="417" y="9"/>
                  <a:pt x="426" y="9"/>
                  <a:pt x="432" y="8"/>
                </a:cubicBezTo>
                <a:cubicBezTo>
                  <a:pt x="441" y="6"/>
                  <a:pt x="450" y="4"/>
                  <a:pt x="459" y="2"/>
                </a:cubicBezTo>
                <a:cubicBezTo>
                  <a:pt x="466" y="0"/>
                  <a:pt x="486" y="10"/>
                  <a:pt x="490" y="17"/>
                </a:cubicBezTo>
                <a:cubicBezTo>
                  <a:pt x="494" y="24"/>
                  <a:pt x="499" y="29"/>
                  <a:pt x="506" y="35"/>
                </a:cubicBezTo>
                <a:cubicBezTo>
                  <a:pt x="511" y="40"/>
                  <a:pt x="516" y="46"/>
                  <a:pt x="520" y="52"/>
                </a:cubicBezTo>
                <a:cubicBezTo>
                  <a:pt x="528" y="64"/>
                  <a:pt x="531" y="84"/>
                  <a:pt x="542" y="89"/>
                </a:cubicBezTo>
                <a:cubicBezTo>
                  <a:pt x="566" y="99"/>
                  <a:pt x="574" y="124"/>
                  <a:pt x="594" y="137"/>
                </a:cubicBezTo>
                <a:cubicBezTo>
                  <a:pt x="605" y="144"/>
                  <a:pt x="611" y="159"/>
                  <a:pt x="619" y="171"/>
                </a:cubicBezTo>
                <a:cubicBezTo>
                  <a:pt x="636" y="166"/>
                  <a:pt x="635" y="168"/>
                  <a:pt x="649" y="186"/>
                </a:cubicBezTo>
                <a:cubicBezTo>
                  <a:pt x="658" y="198"/>
                  <a:pt x="673" y="206"/>
                  <a:pt x="685" y="215"/>
                </a:cubicBezTo>
                <a:cubicBezTo>
                  <a:pt x="690" y="219"/>
                  <a:pt x="699" y="220"/>
                  <a:pt x="702" y="225"/>
                </a:cubicBezTo>
                <a:cubicBezTo>
                  <a:pt x="710" y="242"/>
                  <a:pt x="732" y="242"/>
                  <a:pt x="742" y="257"/>
                </a:cubicBezTo>
                <a:cubicBezTo>
                  <a:pt x="743" y="259"/>
                  <a:pt x="747" y="259"/>
                  <a:pt x="750" y="260"/>
                </a:cubicBezTo>
                <a:cubicBezTo>
                  <a:pt x="768" y="262"/>
                  <a:pt x="768" y="262"/>
                  <a:pt x="777" y="278"/>
                </a:cubicBezTo>
                <a:cubicBezTo>
                  <a:pt x="783" y="251"/>
                  <a:pt x="783" y="251"/>
                  <a:pt x="783" y="251"/>
                </a:cubicBezTo>
                <a:cubicBezTo>
                  <a:pt x="794" y="257"/>
                  <a:pt x="794" y="257"/>
                  <a:pt x="794" y="257"/>
                </a:cubicBezTo>
                <a:cubicBezTo>
                  <a:pt x="803" y="234"/>
                  <a:pt x="820" y="225"/>
                  <a:pt x="845" y="223"/>
                </a:cubicBezTo>
                <a:cubicBezTo>
                  <a:pt x="855" y="223"/>
                  <a:pt x="864" y="215"/>
                  <a:pt x="873" y="210"/>
                </a:cubicBezTo>
                <a:cubicBezTo>
                  <a:pt x="877" y="208"/>
                  <a:pt x="881" y="205"/>
                  <a:pt x="885" y="202"/>
                </a:cubicBezTo>
                <a:cubicBezTo>
                  <a:pt x="904" y="215"/>
                  <a:pt x="904" y="215"/>
                  <a:pt x="904" y="215"/>
                </a:cubicBezTo>
                <a:cubicBezTo>
                  <a:pt x="906" y="212"/>
                  <a:pt x="907" y="208"/>
                  <a:pt x="908" y="204"/>
                </a:cubicBezTo>
                <a:cubicBezTo>
                  <a:pt x="908" y="190"/>
                  <a:pt x="917" y="185"/>
                  <a:pt x="929" y="184"/>
                </a:cubicBezTo>
                <a:cubicBezTo>
                  <a:pt x="941" y="183"/>
                  <a:pt x="955" y="186"/>
                  <a:pt x="959" y="169"/>
                </a:cubicBezTo>
                <a:cubicBezTo>
                  <a:pt x="959" y="168"/>
                  <a:pt x="962" y="168"/>
                  <a:pt x="964" y="167"/>
                </a:cubicBezTo>
                <a:cubicBezTo>
                  <a:pt x="980" y="161"/>
                  <a:pt x="996" y="154"/>
                  <a:pt x="1012" y="147"/>
                </a:cubicBezTo>
                <a:cubicBezTo>
                  <a:pt x="1035" y="136"/>
                  <a:pt x="1056" y="123"/>
                  <a:pt x="1077" y="110"/>
                </a:cubicBezTo>
                <a:cubicBezTo>
                  <a:pt x="1089" y="102"/>
                  <a:pt x="1100" y="93"/>
                  <a:pt x="1111" y="86"/>
                </a:cubicBezTo>
                <a:cubicBezTo>
                  <a:pt x="1127" y="91"/>
                  <a:pt x="1127" y="91"/>
                  <a:pt x="1127" y="91"/>
                </a:cubicBezTo>
                <a:cubicBezTo>
                  <a:pt x="1129" y="88"/>
                  <a:pt x="1129" y="88"/>
                  <a:pt x="1129" y="88"/>
                </a:cubicBezTo>
                <a:cubicBezTo>
                  <a:pt x="1123" y="78"/>
                  <a:pt x="1123" y="78"/>
                  <a:pt x="1123" y="78"/>
                </a:cubicBezTo>
                <a:cubicBezTo>
                  <a:pt x="1128" y="68"/>
                  <a:pt x="1155" y="63"/>
                  <a:pt x="1163" y="70"/>
                </a:cubicBezTo>
                <a:cubicBezTo>
                  <a:pt x="1166" y="72"/>
                  <a:pt x="1171" y="75"/>
                  <a:pt x="1173" y="73"/>
                </a:cubicBezTo>
                <a:cubicBezTo>
                  <a:pt x="1187" y="64"/>
                  <a:pt x="1187" y="64"/>
                  <a:pt x="1193" y="82"/>
                </a:cubicBezTo>
                <a:cubicBezTo>
                  <a:pt x="1195" y="82"/>
                  <a:pt x="1197" y="81"/>
                  <a:pt x="1199" y="80"/>
                </a:cubicBezTo>
                <a:cubicBezTo>
                  <a:pt x="1201" y="78"/>
                  <a:pt x="1204" y="76"/>
                  <a:pt x="1206" y="74"/>
                </a:cubicBezTo>
                <a:cubicBezTo>
                  <a:pt x="1209" y="80"/>
                  <a:pt x="1211" y="85"/>
                  <a:pt x="1214" y="90"/>
                </a:cubicBezTo>
                <a:cubicBezTo>
                  <a:pt x="1215" y="93"/>
                  <a:pt x="1217" y="98"/>
                  <a:pt x="1221" y="99"/>
                </a:cubicBezTo>
                <a:cubicBezTo>
                  <a:pt x="1233" y="103"/>
                  <a:pt x="1234" y="109"/>
                  <a:pt x="1226" y="119"/>
                </a:cubicBezTo>
                <a:cubicBezTo>
                  <a:pt x="1224" y="121"/>
                  <a:pt x="1224" y="125"/>
                  <a:pt x="1226" y="131"/>
                </a:cubicBezTo>
                <a:cubicBezTo>
                  <a:pt x="1244" y="119"/>
                  <a:pt x="1244" y="119"/>
                  <a:pt x="1244" y="119"/>
                </a:cubicBezTo>
                <a:cubicBezTo>
                  <a:pt x="1253" y="127"/>
                  <a:pt x="1263" y="134"/>
                  <a:pt x="1272" y="142"/>
                </a:cubicBezTo>
                <a:cubicBezTo>
                  <a:pt x="1276" y="147"/>
                  <a:pt x="1279" y="153"/>
                  <a:pt x="1282" y="160"/>
                </a:cubicBezTo>
                <a:cubicBezTo>
                  <a:pt x="1284" y="165"/>
                  <a:pt x="1284" y="173"/>
                  <a:pt x="1287" y="174"/>
                </a:cubicBezTo>
                <a:cubicBezTo>
                  <a:pt x="1292" y="176"/>
                  <a:pt x="1298" y="173"/>
                  <a:pt x="1304" y="171"/>
                </a:cubicBezTo>
                <a:cubicBezTo>
                  <a:pt x="1310" y="175"/>
                  <a:pt x="1319" y="179"/>
                  <a:pt x="1326" y="183"/>
                </a:cubicBezTo>
                <a:cubicBezTo>
                  <a:pt x="1348" y="194"/>
                  <a:pt x="1371" y="203"/>
                  <a:pt x="1391" y="216"/>
                </a:cubicBezTo>
                <a:cubicBezTo>
                  <a:pt x="1423" y="238"/>
                  <a:pt x="1458" y="255"/>
                  <a:pt x="1481" y="289"/>
                </a:cubicBezTo>
                <a:cubicBezTo>
                  <a:pt x="1488" y="298"/>
                  <a:pt x="1503" y="301"/>
                  <a:pt x="1514" y="307"/>
                </a:cubicBezTo>
                <a:cubicBezTo>
                  <a:pt x="1518" y="309"/>
                  <a:pt x="1520" y="311"/>
                  <a:pt x="1523" y="314"/>
                </a:cubicBezTo>
                <a:cubicBezTo>
                  <a:pt x="1530" y="325"/>
                  <a:pt x="1545" y="328"/>
                  <a:pt x="1557" y="322"/>
                </a:cubicBezTo>
                <a:cubicBezTo>
                  <a:pt x="1567" y="315"/>
                  <a:pt x="1577" y="309"/>
                  <a:pt x="1592" y="300"/>
                </a:cubicBezTo>
                <a:cubicBezTo>
                  <a:pt x="1594" y="294"/>
                  <a:pt x="1584" y="274"/>
                  <a:pt x="1608" y="275"/>
                </a:cubicBezTo>
                <a:cubicBezTo>
                  <a:pt x="1609" y="279"/>
                  <a:pt x="1611" y="283"/>
                  <a:pt x="1613" y="286"/>
                </a:cubicBezTo>
                <a:cubicBezTo>
                  <a:pt x="1616" y="288"/>
                  <a:pt x="1619" y="290"/>
                  <a:pt x="1623" y="291"/>
                </a:cubicBezTo>
                <a:cubicBezTo>
                  <a:pt x="1623" y="289"/>
                  <a:pt x="1626" y="286"/>
                  <a:pt x="1625" y="285"/>
                </a:cubicBezTo>
                <a:cubicBezTo>
                  <a:pt x="1623" y="281"/>
                  <a:pt x="1620" y="277"/>
                  <a:pt x="1617" y="275"/>
                </a:cubicBezTo>
                <a:cubicBezTo>
                  <a:pt x="1615" y="273"/>
                  <a:pt x="1611" y="275"/>
                  <a:pt x="1607" y="275"/>
                </a:cubicBezTo>
                <a:cubicBezTo>
                  <a:pt x="1610" y="267"/>
                  <a:pt x="1614" y="259"/>
                  <a:pt x="1618" y="249"/>
                </a:cubicBezTo>
                <a:cubicBezTo>
                  <a:pt x="1630" y="256"/>
                  <a:pt x="1630" y="256"/>
                  <a:pt x="1630" y="256"/>
                </a:cubicBezTo>
                <a:cubicBezTo>
                  <a:pt x="1631" y="255"/>
                  <a:pt x="1632" y="253"/>
                  <a:pt x="1633" y="251"/>
                </a:cubicBezTo>
                <a:cubicBezTo>
                  <a:pt x="1636" y="247"/>
                  <a:pt x="1639" y="243"/>
                  <a:pt x="1643" y="239"/>
                </a:cubicBezTo>
                <a:cubicBezTo>
                  <a:pt x="1644" y="238"/>
                  <a:pt x="1647" y="238"/>
                  <a:pt x="1647" y="237"/>
                </a:cubicBezTo>
                <a:cubicBezTo>
                  <a:pt x="1651" y="224"/>
                  <a:pt x="1657" y="218"/>
                  <a:pt x="1668" y="232"/>
                </a:cubicBezTo>
                <a:cubicBezTo>
                  <a:pt x="1670" y="230"/>
                  <a:pt x="1674" y="228"/>
                  <a:pt x="1674" y="226"/>
                </a:cubicBezTo>
                <a:cubicBezTo>
                  <a:pt x="1674" y="216"/>
                  <a:pt x="1674" y="209"/>
                  <a:pt x="1687" y="207"/>
                </a:cubicBezTo>
                <a:cubicBezTo>
                  <a:pt x="1692" y="206"/>
                  <a:pt x="1695" y="196"/>
                  <a:pt x="1699" y="190"/>
                </a:cubicBezTo>
                <a:cubicBezTo>
                  <a:pt x="1708" y="177"/>
                  <a:pt x="1717" y="165"/>
                  <a:pt x="1727" y="153"/>
                </a:cubicBezTo>
                <a:cubicBezTo>
                  <a:pt x="1732" y="149"/>
                  <a:pt x="1740" y="148"/>
                  <a:pt x="1748" y="145"/>
                </a:cubicBezTo>
                <a:cubicBezTo>
                  <a:pt x="1744" y="134"/>
                  <a:pt x="1744" y="134"/>
                  <a:pt x="1744" y="134"/>
                </a:cubicBezTo>
                <a:cubicBezTo>
                  <a:pt x="1773" y="114"/>
                  <a:pt x="1773" y="114"/>
                  <a:pt x="1773" y="114"/>
                </a:cubicBezTo>
                <a:cubicBezTo>
                  <a:pt x="1794" y="110"/>
                  <a:pt x="1794" y="110"/>
                  <a:pt x="1794" y="110"/>
                </a:cubicBezTo>
                <a:cubicBezTo>
                  <a:pt x="1796" y="109"/>
                  <a:pt x="1798" y="108"/>
                  <a:pt x="1799" y="109"/>
                </a:cubicBezTo>
                <a:cubicBezTo>
                  <a:pt x="1809" y="115"/>
                  <a:pt x="1819" y="120"/>
                  <a:pt x="1833" y="128"/>
                </a:cubicBezTo>
                <a:cubicBezTo>
                  <a:pt x="1845" y="126"/>
                  <a:pt x="1860" y="136"/>
                  <a:pt x="1873" y="146"/>
                </a:cubicBezTo>
                <a:cubicBezTo>
                  <a:pt x="1886" y="156"/>
                  <a:pt x="1883" y="167"/>
                  <a:pt x="1867" y="173"/>
                </a:cubicBezTo>
                <a:cubicBezTo>
                  <a:pt x="1856" y="177"/>
                  <a:pt x="1856" y="177"/>
                  <a:pt x="1856" y="177"/>
                </a:cubicBezTo>
                <a:cubicBezTo>
                  <a:pt x="1862" y="186"/>
                  <a:pt x="1866" y="198"/>
                  <a:pt x="1873" y="200"/>
                </a:cubicBezTo>
                <a:cubicBezTo>
                  <a:pt x="1880" y="202"/>
                  <a:pt x="1890" y="195"/>
                  <a:pt x="1899" y="192"/>
                </a:cubicBezTo>
                <a:cubicBezTo>
                  <a:pt x="1895" y="188"/>
                  <a:pt x="1895" y="188"/>
                  <a:pt x="1895" y="188"/>
                </a:cubicBezTo>
                <a:cubicBezTo>
                  <a:pt x="1895" y="181"/>
                  <a:pt x="1895" y="174"/>
                  <a:pt x="1894" y="168"/>
                </a:cubicBezTo>
                <a:cubicBezTo>
                  <a:pt x="1902" y="168"/>
                  <a:pt x="1910" y="169"/>
                  <a:pt x="1917" y="171"/>
                </a:cubicBezTo>
                <a:cubicBezTo>
                  <a:pt x="1935" y="176"/>
                  <a:pt x="1948" y="194"/>
                  <a:pt x="1969" y="194"/>
                </a:cubicBezTo>
                <a:cubicBezTo>
                  <a:pt x="1977" y="194"/>
                  <a:pt x="1984" y="202"/>
                  <a:pt x="1991" y="206"/>
                </a:cubicBezTo>
                <a:cubicBezTo>
                  <a:pt x="1993" y="207"/>
                  <a:pt x="1994" y="209"/>
                  <a:pt x="1996" y="209"/>
                </a:cubicBezTo>
                <a:cubicBezTo>
                  <a:pt x="2012" y="207"/>
                  <a:pt x="2021" y="212"/>
                  <a:pt x="2016" y="231"/>
                </a:cubicBezTo>
                <a:cubicBezTo>
                  <a:pt x="2020" y="231"/>
                  <a:pt x="2023" y="233"/>
                  <a:pt x="2025" y="231"/>
                </a:cubicBezTo>
                <a:cubicBezTo>
                  <a:pt x="2042" y="216"/>
                  <a:pt x="2054" y="231"/>
                  <a:pt x="2068" y="237"/>
                </a:cubicBezTo>
                <a:cubicBezTo>
                  <a:pt x="2077" y="241"/>
                  <a:pt x="2086" y="244"/>
                  <a:pt x="2094" y="234"/>
                </a:cubicBezTo>
                <a:cubicBezTo>
                  <a:pt x="2095" y="232"/>
                  <a:pt x="2099" y="232"/>
                  <a:pt x="2101" y="231"/>
                </a:cubicBezTo>
                <a:cubicBezTo>
                  <a:pt x="2101" y="234"/>
                  <a:pt x="2101" y="237"/>
                  <a:pt x="2101" y="241"/>
                </a:cubicBezTo>
                <a:cubicBezTo>
                  <a:pt x="2102" y="244"/>
                  <a:pt x="2105" y="246"/>
                  <a:pt x="2107" y="248"/>
                </a:cubicBezTo>
                <a:cubicBezTo>
                  <a:pt x="2109" y="249"/>
                  <a:pt x="2114" y="245"/>
                  <a:pt x="2114" y="243"/>
                </a:cubicBezTo>
                <a:cubicBezTo>
                  <a:pt x="2114" y="239"/>
                  <a:pt x="2112" y="235"/>
                  <a:pt x="2110" y="232"/>
                </a:cubicBezTo>
                <a:cubicBezTo>
                  <a:pt x="2108" y="231"/>
                  <a:pt x="2104" y="231"/>
                  <a:pt x="2100" y="231"/>
                </a:cubicBezTo>
                <a:cubicBezTo>
                  <a:pt x="2099" y="211"/>
                  <a:pt x="2105" y="195"/>
                  <a:pt x="2121" y="182"/>
                </a:cubicBezTo>
                <a:cubicBezTo>
                  <a:pt x="2122" y="182"/>
                  <a:pt x="2122" y="182"/>
                  <a:pt x="2122" y="181"/>
                </a:cubicBezTo>
                <a:cubicBezTo>
                  <a:pt x="2122" y="164"/>
                  <a:pt x="2135" y="163"/>
                  <a:pt x="2149" y="165"/>
                </a:cubicBezTo>
                <a:cubicBezTo>
                  <a:pt x="2134" y="134"/>
                  <a:pt x="2134" y="134"/>
                  <a:pt x="2134" y="134"/>
                </a:cubicBezTo>
                <a:cubicBezTo>
                  <a:pt x="2171" y="109"/>
                  <a:pt x="2171" y="109"/>
                  <a:pt x="2171" y="109"/>
                </a:cubicBezTo>
                <a:cubicBezTo>
                  <a:pt x="2190" y="125"/>
                  <a:pt x="2190" y="125"/>
                  <a:pt x="2190" y="125"/>
                </a:cubicBezTo>
                <a:cubicBezTo>
                  <a:pt x="2188" y="131"/>
                  <a:pt x="2185" y="135"/>
                  <a:pt x="2182" y="140"/>
                </a:cubicBezTo>
                <a:cubicBezTo>
                  <a:pt x="2178" y="144"/>
                  <a:pt x="2174" y="148"/>
                  <a:pt x="2170" y="152"/>
                </a:cubicBezTo>
                <a:cubicBezTo>
                  <a:pt x="2171" y="157"/>
                  <a:pt x="2174" y="165"/>
                  <a:pt x="2173" y="171"/>
                </a:cubicBezTo>
                <a:cubicBezTo>
                  <a:pt x="2172" y="177"/>
                  <a:pt x="2165" y="181"/>
                  <a:pt x="2160" y="187"/>
                </a:cubicBezTo>
                <a:cubicBezTo>
                  <a:pt x="2162" y="192"/>
                  <a:pt x="2162" y="192"/>
                  <a:pt x="2162" y="192"/>
                </a:cubicBezTo>
                <a:cubicBezTo>
                  <a:pt x="2156" y="203"/>
                  <a:pt x="2152" y="213"/>
                  <a:pt x="2147" y="223"/>
                </a:cubicBezTo>
                <a:cubicBezTo>
                  <a:pt x="2143" y="228"/>
                  <a:pt x="2139" y="235"/>
                  <a:pt x="2133" y="237"/>
                </a:cubicBezTo>
                <a:cubicBezTo>
                  <a:pt x="2125" y="240"/>
                  <a:pt x="2121" y="245"/>
                  <a:pt x="2122" y="253"/>
                </a:cubicBezTo>
                <a:cubicBezTo>
                  <a:pt x="2124" y="266"/>
                  <a:pt x="2115" y="275"/>
                  <a:pt x="2108" y="286"/>
                </a:cubicBezTo>
                <a:cubicBezTo>
                  <a:pt x="2107" y="287"/>
                  <a:pt x="2106" y="290"/>
                  <a:pt x="2104" y="290"/>
                </a:cubicBezTo>
                <a:cubicBezTo>
                  <a:pt x="2085" y="289"/>
                  <a:pt x="2067" y="288"/>
                  <a:pt x="2048" y="286"/>
                </a:cubicBezTo>
                <a:cubicBezTo>
                  <a:pt x="2045" y="286"/>
                  <a:pt x="2042" y="283"/>
                  <a:pt x="2038" y="283"/>
                </a:cubicBezTo>
                <a:cubicBezTo>
                  <a:pt x="2020" y="280"/>
                  <a:pt x="2017" y="276"/>
                  <a:pt x="2022" y="257"/>
                </a:cubicBezTo>
                <a:cubicBezTo>
                  <a:pt x="1994" y="265"/>
                  <a:pt x="1994" y="265"/>
                  <a:pt x="1994" y="265"/>
                </a:cubicBezTo>
                <a:cubicBezTo>
                  <a:pt x="1990" y="263"/>
                  <a:pt x="1990" y="263"/>
                  <a:pt x="1990" y="263"/>
                </a:cubicBezTo>
                <a:cubicBezTo>
                  <a:pt x="2004" y="251"/>
                  <a:pt x="1992" y="246"/>
                  <a:pt x="1986" y="238"/>
                </a:cubicBezTo>
                <a:cubicBezTo>
                  <a:pt x="1984" y="241"/>
                  <a:pt x="1983" y="244"/>
                  <a:pt x="1982" y="247"/>
                </a:cubicBezTo>
                <a:cubicBezTo>
                  <a:pt x="1978" y="259"/>
                  <a:pt x="1972" y="258"/>
                  <a:pt x="1964" y="251"/>
                </a:cubicBezTo>
                <a:cubicBezTo>
                  <a:pt x="1956" y="244"/>
                  <a:pt x="1946" y="235"/>
                  <a:pt x="1938" y="235"/>
                </a:cubicBezTo>
                <a:cubicBezTo>
                  <a:pt x="1930" y="235"/>
                  <a:pt x="1922" y="233"/>
                  <a:pt x="1916" y="230"/>
                </a:cubicBezTo>
                <a:cubicBezTo>
                  <a:pt x="1884" y="216"/>
                  <a:pt x="1849" y="206"/>
                  <a:pt x="1823" y="182"/>
                </a:cubicBezTo>
                <a:cubicBezTo>
                  <a:pt x="1819" y="178"/>
                  <a:pt x="1816" y="174"/>
                  <a:pt x="1814" y="170"/>
                </a:cubicBezTo>
                <a:cubicBezTo>
                  <a:pt x="1791" y="170"/>
                  <a:pt x="1791" y="170"/>
                  <a:pt x="1791" y="170"/>
                </a:cubicBezTo>
                <a:cubicBezTo>
                  <a:pt x="1784" y="178"/>
                  <a:pt x="1767" y="181"/>
                  <a:pt x="1759" y="198"/>
                </a:cubicBezTo>
                <a:cubicBezTo>
                  <a:pt x="1755" y="206"/>
                  <a:pt x="1739" y="209"/>
                  <a:pt x="1729" y="213"/>
                </a:cubicBezTo>
                <a:cubicBezTo>
                  <a:pt x="1723" y="216"/>
                  <a:pt x="1715" y="216"/>
                  <a:pt x="1708" y="220"/>
                </a:cubicBezTo>
                <a:cubicBezTo>
                  <a:pt x="1711" y="221"/>
                  <a:pt x="1714" y="222"/>
                  <a:pt x="1716" y="224"/>
                </a:cubicBezTo>
                <a:cubicBezTo>
                  <a:pt x="1719" y="228"/>
                  <a:pt x="1723" y="235"/>
                  <a:pt x="1722" y="236"/>
                </a:cubicBezTo>
                <a:cubicBezTo>
                  <a:pt x="1714" y="243"/>
                  <a:pt x="1707" y="255"/>
                  <a:pt x="1698" y="256"/>
                </a:cubicBezTo>
                <a:cubicBezTo>
                  <a:pt x="1680" y="259"/>
                  <a:pt x="1670" y="271"/>
                  <a:pt x="1660" y="283"/>
                </a:cubicBezTo>
                <a:cubicBezTo>
                  <a:pt x="1647" y="298"/>
                  <a:pt x="1630" y="309"/>
                  <a:pt x="1611" y="316"/>
                </a:cubicBezTo>
                <a:cubicBezTo>
                  <a:pt x="1605" y="318"/>
                  <a:pt x="1601" y="326"/>
                  <a:pt x="1597" y="332"/>
                </a:cubicBezTo>
                <a:cubicBezTo>
                  <a:pt x="1595" y="334"/>
                  <a:pt x="1594" y="338"/>
                  <a:pt x="1592" y="340"/>
                </a:cubicBezTo>
                <a:cubicBezTo>
                  <a:pt x="1586" y="345"/>
                  <a:pt x="1579" y="349"/>
                  <a:pt x="1572" y="353"/>
                </a:cubicBezTo>
                <a:cubicBezTo>
                  <a:pt x="1565" y="355"/>
                  <a:pt x="1557" y="355"/>
                  <a:pt x="1550" y="354"/>
                </a:cubicBezTo>
                <a:cubicBezTo>
                  <a:pt x="1546" y="354"/>
                  <a:pt x="1542" y="353"/>
                  <a:pt x="1537" y="352"/>
                </a:cubicBezTo>
                <a:cubicBezTo>
                  <a:pt x="1535" y="356"/>
                  <a:pt x="1535" y="356"/>
                  <a:pt x="1535" y="356"/>
                </a:cubicBezTo>
                <a:cubicBezTo>
                  <a:pt x="1534" y="354"/>
                  <a:pt x="1534" y="353"/>
                  <a:pt x="1533" y="351"/>
                </a:cubicBezTo>
                <a:cubicBezTo>
                  <a:pt x="1531" y="348"/>
                  <a:pt x="1529" y="344"/>
                  <a:pt x="1527" y="341"/>
                </a:cubicBezTo>
                <a:cubicBezTo>
                  <a:pt x="1525" y="344"/>
                  <a:pt x="1523" y="347"/>
                  <a:pt x="1522" y="350"/>
                </a:cubicBezTo>
                <a:cubicBezTo>
                  <a:pt x="1520" y="360"/>
                  <a:pt x="1514" y="358"/>
                  <a:pt x="1508" y="355"/>
                </a:cubicBezTo>
                <a:cubicBezTo>
                  <a:pt x="1501" y="353"/>
                  <a:pt x="1496" y="352"/>
                  <a:pt x="1490" y="349"/>
                </a:cubicBezTo>
                <a:cubicBezTo>
                  <a:pt x="1482" y="346"/>
                  <a:pt x="1474" y="342"/>
                  <a:pt x="1466" y="337"/>
                </a:cubicBezTo>
                <a:cubicBezTo>
                  <a:pt x="1450" y="327"/>
                  <a:pt x="1433" y="316"/>
                  <a:pt x="1417" y="304"/>
                </a:cubicBezTo>
                <a:cubicBezTo>
                  <a:pt x="1402" y="293"/>
                  <a:pt x="1389" y="282"/>
                  <a:pt x="1374" y="271"/>
                </a:cubicBezTo>
                <a:cubicBezTo>
                  <a:pt x="1362" y="263"/>
                  <a:pt x="1349" y="256"/>
                  <a:pt x="1336" y="247"/>
                </a:cubicBezTo>
                <a:cubicBezTo>
                  <a:pt x="1334" y="246"/>
                  <a:pt x="1332" y="244"/>
                  <a:pt x="1330" y="242"/>
                </a:cubicBezTo>
                <a:cubicBezTo>
                  <a:pt x="1324" y="236"/>
                  <a:pt x="1319" y="230"/>
                  <a:pt x="1307" y="231"/>
                </a:cubicBezTo>
                <a:cubicBezTo>
                  <a:pt x="1296" y="232"/>
                  <a:pt x="1284" y="219"/>
                  <a:pt x="1280" y="208"/>
                </a:cubicBezTo>
                <a:cubicBezTo>
                  <a:pt x="1278" y="204"/>
                  <a:pt x="1274" y="201"/>
                  <a:pt x="1270" y="200"/>
                </a:cubicBezTo>
                <a:cubicBezTo>
                  <a:pt x="1260" y="199"/>
                  <a:pt x="1251" y="200"/>
                  <a:pt x="1243" y="188"/>
                </a:cubicBezTo>
                <a:cubicBezTo>
                  <a:pt x="1237" y="180"/>
                  <a:pt x="1231" y="168"/>
                  <a:pt x="1222" y="162"/>
                </a:cubicBezTo>
                <a:cubicBezTo>
                  <a:pt x="1220" y="161"/>
                  <a:pt x="1219" y="158"/>
                  <a:pt x="1218" y="158"/>
                </a:cubicBezTo>
                <a:cubicBezTo>
                  <a:pt x="1202" y="159"/>
                  <a:pt x="1198" y="148"/>
                  <a:pt x="1196" y="139"/>
                </a:cubicBezTo>
                <a:cubicBezTo>
                  <a:pt x="1183" y="135"/>
                  <a:pt x="1174" y="132"/>
                  <a:pt x="1164" y="129"/>
                </a:cubicBezTo>
                <a:cubicBezTo>
                  <a:pt x="1160" y="128"/>
                  <a:pt x="1157" y="128"/>
                  <a:pt x="1153" y="129"/>
                </a:cubicBezTo>
                <a:cubicBezTo>
                  <a:pt x="1141" y="134"/>
                  <a:pt x="1129" y="138"/>
                  <a:pt x="1115" y="144"/>
                </a:cubicBezTo>
                <a:cubicBezTo>
                  <a:pt x="1116" y="153"/>
                  <a:pt x="1116" y="153"/>
                  <a:pt x="1116" y="153"/>
                </a:cubicBezTo>
                <a:cubicBezTo>
                  <a:pt x="1113" y="157"/>
                  <a:pt x="1112" y="155"/>
                  <a:pt x="1103" y="136"/>
                </a:cubicBezTo>
                <a:cubicBezTo>
                  <a:pt x="1070" y="131"/>
                  <a:pt x="1070" y="131"/>
                  <a:pt x="1070" y="131"/>
                </a:cubicBezTo>
                <a:cubicBezTo>
                  <a:pt x="1075" y="140"/>
                  <a:pt x="1080" y="150"/>
                  <a:pt x="1085" y="160"/>
                </a:cubicBezTo>
                <a:cubicBezTo>
                  <a:pt x="1086" y="165"/>
                  <a:pt x="1084" y="170"/>
                  <a:pt x="1080" y="174"/>
                </a:cubicBezTo>
                <a:cubicBezTo>
                  <a:pt x="1074" y="178"/>
                  <a:pt x="1068" y="182"/>
                  <a:pt x="1061" y="185"/>
                </a:cubicBezTo>
                <a:cubicBezTo>
                  <a:pt x="1056" y="187"/>
                  <a:pt x="1051" y="192"/>
                  <a:pt x="1046" y="191"/>
                </a:cubicBezTo>
                <a:cubicBezTo>
                  <a:pt x="1033" y="190"/>
                  <a:pt x="1023" y="193"/>
                  <a:pt x="1020" y="206"/>
                </a:cubicBezTo>
                <a:cubicBezTo>
                  <a:pt x="993" y="199"/>
                  <a:pt x="993" y="199"/>
                  <a:pt x="993" y="199"/>
                </a:cubicBezTo>
                <a:cubicBezTo>
                  <a:pt x="999" y="211"/>
                  <a:pt x="999" y="211"/>
                  <a:pt x="999" y="211"/>
                </a:cubicBezTo>
                <a:cubicBezTo>
                  <a:pt x="985" y="217"/>
                  <a:pt x="972" y="225"/>
                  <a:pt x="958" y="230"/>
                </a:cubicBezTo>
                <a:cubicBezTo>
                  <a:pt x="947" y="235"/>
                  <a:pt x="934" y="236"/>
                  <a:pt x="923" y="240"/>
                </a:cubicBezTo>
                <a:cubicBezTo>
                  <a:pt x="908" y="246"/>
                  <a:pt x="893" y="254"/>
                  <a:pt x="878" y="262"/>
                </a:cubicBezTo>
                <a:cubicBezTo>
                  <a:pt x="871" y="265"/>
                  <a:pt x="864" y="271"/>
                  <a:pt x="857" y="273"/>
                </a:cubicBezTo>
                <a:cubicBezTo>
                  <a:pt x="853" y="274"/>
                  <a:pt x="847" y="271"/>
                  <a:pt x="840" y="269"/>
                </a:cubicBezTo>
                <a:cubicBezTo>
                  <a:pt x="826" y="282"/>
                  <a:pt x="826" y="282"/>
                  <a:pt x="826" y="282"/>
                </a:cubicBezTo>
                <a:cubicBezTo>
                  <a:pt x="805" y="275"/>
                  <a:pt x="805" y="275"/>
                  <a:pt x="805" y="275"/>
                </a:cubicBezTo>
                <a:cubicBezTo>
                  <a:pt x="803" y="279"/>
                  <a:pt x="803" y="279"/>
                  <a:pt x="803" y="279"/>
                </a:cubicBezTo>
                <a:cubicBezTo>
                  <a:pt x="807" y="286"/>
                  <a:pt x="807" y="286"/>
                  <a:pt x="807" y="286"/>
                </a:cubicBezTo>
                <a:cubicBezTo>
                  <a:pt x="753" y="320"/>
                  <a:pt x="753" y="320"/>
                  <a:pt x="753" y="320"/>
                </a:cubicBezTo>
                <a:cubicBezTo>
                  <a:pt x="751" y="321"/>
                  <a:pt x="749" y="323"/>
                  <a:pt x="747" y="323"/>
                </a:cubicBezTo>
                <a:cubicBezTo>
                  <a:pt x="731" y="318"/>
                  <a:pt x="715" y="313"/>
                  <a:pt x="700" y="307"/>
                </a:cubicBezTo>
                <a:cubicBezTo>
                  <a:pt x="696" y="305"/>
                  <a:pt x="694" y="298"/>
                  <a:pt x="690" y="293"/>
                </a:cubicBezTo>
                <a:cubicBezTo>
                  <a:pt x="680" y="299"/>
                  <a:pt x="680" y="299"/>
                  <a:pt x="680" y="299"/>
                </a:cubicBezTo>
                <a:cubicBezTo>
                  <a:pt x="664" y="285"/>
                  <a:pt x="648" y="270"/>
                  <a:pt x="631" y="257"/>
                </a:cubicBezTo>
                <a:cubicBezTo>
                  <a:pt x="625" y="252"/>
                  <a:pt x="616" y="249"/>
                  <a:pt x="610" y="244"/>
                </a:cubicBezTo>
                <a:cubicBezTo>
                  <a:pt x="599" y="237"/>
                  <a:pt x="587" y="228"/>
                  <a:pt x="576" y="220"/>
                </a:cubicBezTo>
                <a:cubicBezTo>
                  <a:pt x="587" y="208"/>
                  <a:pt x="588" y="197"/>
                  <a:pt x="578" y="183"/>
                </a:cubicBezTo>
                <a:cubicBezTo>
                  <a:pt x="577" y="190"/>
                  <a:pt x="576" y="195"/>
                  <a:pt x="574" y="201"/>
                </a:cubicBezTo>
                <a:cubicBezTo>
                  <a:pt x="572" y="203"/>
                  <a:pt x="567" y="204"/>
                  <a:pt x="564" y="206"/>
                </a:cubicBezTo>
                <a:cubicBezTo>
                  <a:pt x="565" y="191"/>
                  <a:pt x="549" y="192"/>
                  <a:pt x="543" y="183"/>
                </a:cubicBezTo>
                <a:cubicBezTo>
                  <a:pt x="526" y="164"/>
                  <a:pt x="508" y="145"/>
                  <a:pt x="491" y="125"/>
                </a:cubicBezTo>
                <a:cubicBezTo>
                  <a:pt x="486" y="119"/>
                  <a:pt x="482" y="111"/>
                  <a:pt x="480" y="103"/>
                </a:cubicBezTo>
                <a:cubicBezTo>
                  <a:pt x="478" y="89"/>
                  <a:pt x="457" y="91"/>
                  <a:pt x="460" y="75"/>
                </a:cubicBezTo>
                <a:cubicBezTo>
                  <a:pt x="457" y="75"/>
                  <a:pt x="454" y="75"/>
                  <a:pt x="452" y="76"/>
                </a:cubicBezTo>
                <a:cubicBezTo>
                  <a:pt x="453" y="77"/>
                  <a:pt x="450" y="79"/>
                  <a:pt x="447" y="81"/>
                </a:cubicBezTo>
                <a:cubicBezTo>
                  <a:pt x="447" y="58"/>
                  <a:pt x="447" y="58"/>
                  <a:pt x="447" y="58"/>
                </a:cubicBezTo>
                <a:cubicBezTo>
                  <a:pt x="434" y="70"/>
                  <a:pt x="435" y="77"/>
                  <a:pt x="447" y="81"/>
                </a:cubicBezTo>
                <a:close/>
                <a:moveTo>
                  <a:pt x="425" y="86"/>
                </a:moveTo>
                <a:cubicBezTo>
                  <a:pt x="418" y="72"/>
                  <a:pt x="418" y="72"/>
                  <a:pt x="418" y="72"/>
                </a:cubicBezTo>
                <a:cubicBezTo>
                  <a:pt x="413" y="78"/>
                  <a:pt x="408" y="84"/>
                  <a:pt x="404" y="91"/>
                </a:cubicBezTo>
                <a:cubicBezTo>
                  <a:pt x="404" y="92"/>
                  <a:pt x="409" y="96"/>
                  <a:pt x="411" y="98"/>
                </a:cubicBezTo>
                <a:lnTo>
                  <a:pt x="425" y="86"/>
                </a:lnTo>
                <a:close/>
                <a:moveTo>
                  <a:pt x="2043" y="267"/>
                </a:moveTo>
                <a:cubicBezTo>
                  <a:pt x="2055" y="258"/>
                  <a:pt x="2065" y="253"/>
                  <a:pt x="2059" y="239"/>
                </a:cubicBezTo>
                <a:cubicBezTo>
                  <a:pt x="2041" y="239"/>
                  <a:pt x="2041" y="239"/>
                  <a:pt x="2041" y="239"/>
                </a:cubicBezTo>
                <a:cubicBezTo>
                  <a:pt x="2042" y="249"/>
                  <a:pt x="2042" y="256"/>
                  <a:pt x="2043" y="267"/>
                </a:cubicBezTo>
                <a:close/>
                <a:moveTo>
                  <a:pt x="472" y="46"/>
                </a:moveTo>
                <a:cubicBezTo>
                  <a:pt x="497" y="52"/>
                  <a:pt x="497" y="52"/>
                  <a:pt x="497" y="52"/>
                </a:cubicBezTo>
                <a:cubicBezTo>
                  <a:pt x="495" y="47"/>
                  <a:pt x="496" y="39"/>
                  <a:pt x="493" y="37"/>
                </a:cubicBezTo>
                <a:cubicBezTo>
                  <a:pt x="488" y="33"/>
                  <a:pt x="481" y="32"/>
                  <a:pt x="472" y="30"/>
                </a:cubicBezTo>
                <a:lnTo>
                  <a:pt x="472" y="46"/>
                </a:lnTo>
                <a:close/>
                <a:moveTo>
                  <a:pt x="601" y="218"/>
                </a:moveTo>
                <a:cubicBezTo>
                  <a:pt x="610" y="231"/>
                  <a:pt x="610" y="231"/>
                  <a:pt x="610" y="231"/>
                </a:cubicBezTo>
                <a:cubicBezTo>
                  <a:pt x="614" y="226"/>
                  <a:pt x="618" y="221"/>
                  <a:pt x="622" y="215"/>
                </a:cubicBezTo>
                <a:cubicBezTo>
                  <a:pt x="622" y="214"/>
                  <a:pt x="615" y="207"/>
                  <a:pt x="613" y="208"/>
                </a:cubicBezTo>
                <a:cubicBezTo>
                  <a:pt x="609" y="209"/>
                  <a:pt x="606" y="214"/>
                  <a:pt x="601" y="218"/>
                </a:cubicBezTo>
                <a:close/>
                <a:moveTo>
                  <a:pt x="1498" y="330"/>
                </a:moveTo>
                <a:cubicBezTo>
                  <a:pt x="1500" y="327"/>
                  <a:pt x="1500" y="327"/>
                  <a:pt x="1500" y="327"/>
                </a:cubicBezTo>
                <a:cubicBezTo>
                  <a:pt x="1485" y="313"/>
                  <a:pt x="1485" y="313"/>
                  <a:pt x="1485" y="313"/>
                </a:cubicBezTo>
                <a:cubicBezTo>
                  <a:pt x="1475" y="330"/>
                  <a:pt x="1475" y="330"/>
                  <a:pt x="1475" y="330"/>
                </a:cubicBezTo>
                <a:lnTo>
                  <a:pt x="1498" y="330"/>
                </a:lnTo>
                <a:close/>
                <a:moveTo>
                  <a:pt x="346" y="590"/>
                </a:moveTo>
                <a:cubicBezTo>
                  <a:pt x="331" y="603"/>
                  <a:pt x="331" y="603"/>
                  <a:pt x="331" y="603"/>
                </a:cubicBezTo>
                <a:cubicBezTo>
                  <a:pt x="335" y="613"/>
                  <a:pt x="335" y="613"/>
                  <a:pt x="335" y="613"/>
                </a:cubicBezTo>
                <a:cubicBezTo>
                  <a:pt x="290" y="626"/>
                  <a:pt x="290" y="626"/>
                  <a:pt x="290" y="626"/>
                </a:cubicBezTo>
                <a:cubicBezTo>
                  <a:pt x="286" y="645"/>
                  <a:pt x="271" y="655"/>
                  <a:pt x="253" y="662"/>
                </a:cubicBezTo>
                <a:cubicBezTo>
                  <a:pt x="252" y="663"/>
                  <a:pt x="249" y="661"/>
                  <a:pt x="247" y="662"/>
                </a:cubicBezTo>
                <a:cubicBezTo>
                  <a:pt x="242" y="662"/>
                  <a:pt x="235" y="662"/>
                  <a:pt x="233" y="665"/>
                </a:cubicBezTo>
                <a:cubicBezTo>
                  <a:pt x="219" y="691"/>
                  <a:pt x="194" y="704"/>
                  <a:pt x="172" y="721"/>
                </a:cubicBezTo>
                <a:cubicBezTo>
                  <a:pt x="154" y="735"/>
                  <a:pt x="140" y="752"/>
                  <a:pt x="123" y="767"/>
                </a:cubicBezTo>
                <a:cubicBezTo>
                  <a:pt x="114" y="775"/>
                  <a:pt x="103" y="787"/>
                  <a:pt x="92" y="787"/>
                </a:cubicBezTo>
                <a:cubicBezTo>
                  <a:pt x="83" y="787"/>
                  <a:pt x="76" y="792"/>
                  <a:pt x="68" y="791"/>
                </a:cubicBezTo>
                <a:cubicBezTo>
                  <a:pt x="58" y="789"/>
                  <a:pt x="46" y="787"/>
                  <a:pt x="38" y="781"/>
                </a:cubicBezTo>
                <a:cubicBezTo>
                  <a:pt x="27" y="774"/>
                  <a:pt x="10" y="774"/>
                  <a:pt x="3" y="758"/>
                </a:cubicBezTo>
                <a:cubicBezTo>
                  <a:pt x="0" y="750"/>
                  <a:pt x="5" y="729"/>
                  <a:pt x="13" y="725"/>
                </a:cubicBezTo>
                <a:cubicBezTo>
                  <a:pt x="17" y="723"/>
                  <a:pt x="21" y="721"/>
                  <a:pt x="25" y="720"/>
                </a:cubicBezTo>
                <a:cubicBezTo>
                  <a:pt x="77" y="751"/>
                  <a:pt x="77" y="751"/>
                  <a:pt x="77" y="751"/>
                </a:cubicBezTo>
                <a:cubicBezTo>
                  <a:pt x="84" y="742"/>
                  <a:pt x="93" y="731"/>
                  <a:pt x="101" y="721"/>
                </a:cubicBezTo>
                <a:cubicBezTo>
                  <a:pt x="104" y="728"/>
                  <a:pt x="108" y="734"/>
                  <a:pt x="113" y="740"/>
                </a:cubicBezTo>
                <a:cubicBezTo>
                  <a:pt x="115" y="743"/>
                  <a:pt x="119" y="744"/>
                  <a:pt x="122" y="743"/>
                </a:cubicBezTo>
                <a:cubicBezTo>
                  <a:pt x="125" y="741"/>
                  <a:pt x="127" y="738"/>
                  <a:pt x="128" y="735"/>
                </a:cubicBezTo>
                <a:cubicBezTo>
                  <a:pt x="126" y="724"/>
                  <a:pt x="123" y="714"/>
                  <a:pt x="119" y="699"/>
                </a:cubicBezTo>
                <a:cubicBezTo>
                  <a:pt x="127" y="691"/>
                  <a:pt x="135" y="683"/>
                  <a:pt x="143" y="675"/>
                </a:cubicBezTo>
                <a:cubicBezTo>
                  <a:pt x="152" y="668"/>
                  <a:pt x="162" y="660"/>
                  <a:pt x="172" y="654"/>
                </a:cubicBezTo>
                <a:cubicBezTo>
                  <a:pt x="180" y="656"/>
                  <a:pt x="188" y="658"/>
                  <a:pt x="196" y="660"/>
                </a:cubicBezTo>
                <a:cubicBezTo>
                  <a:pt x="199" y="660"/>
                  <a:pt x="202" y="658"/>
                  <a:pt x="206" y="656"/>
                </a:cubicBezTo>
                <a:cubicBezTo>
                  <a:pt x="203" y="654"/>
                  <a:pt x="200" y="652"/>
                  <a:pt x="197" y="650"/>
                </a:cubicBezTo>
                <a:cubicBezTo>
                  <a:pt x="194" y="649"/>
                  <a:pt x="190" y="648"/>
                  <a:pt x="186" y="647"/>
                </a:cubicBezTo>
                <a:cubicBezTo>
                  <a:pt x="198" y="638"/>
                  <a:pt x="206" y="630"/>
                  <a:pt x="215" y="622"/>
                </a:cubicBezTo>
                <a:cubicBezTo>
                  <a:pt x="216" y="622"/>
                  <a:pt x="218" y="623"/>
                  <a:pt x="219" y="623"/>
                </a:cubicBezTo>
                <a:cubicBezTo>
                  <a:pt x="226" y="628"/>
                  <a:pt x="229" y="626"/>
                  <a:pt x="229" y="618"/>
                </a:cubicBezTo>
                <a:cubicBezTo>
                  <a:pt x="229" y="605"/>
                  <a:pt x="237" y="601"/>
                  <a:pt x="248" y="599"/>
                </a:cubicBezTo>
                <a:cubicBezTo>
                  <a:pt x="255" y="598"/>
                  <a:pt x="262" y="596"/>
                  <a:pt x="269" y="593"/>
                </a:cubicBezTo>
                <a:cubicBezTo>
                  <a:pt x="271" y="608"/>
                  <a:pt x="271" y="608"/>
                  <a:pt x="271" y="608"/>
                </a:cubicBezTo>
                <a:cubicBezTo>
                  <a:pt x="290" y="608"/>
                  <a:pt x="290" y="608"/>
                  <a:pt x="290" y="608"/>
                </a:cubicBezTo>
                <a:cubicBezTo>
                  <a:pt x="288" y="578"/>
                  <a:pt x="288" y="578"/>
                  <a:pt x="288" y="578"/>
                </a:cubicBezTo>
                <a:cubicBezTo>
                  <a:pt x="309" y="594"/>
                  <a:pt x="309" y="594"/>
                  <a:pt x="309" y="594"/>
                </a:cubicBezTo>
                <a:cubicBezTo>
                  <a:pt x="311" y="589"/>
                  <a:pt x="312" y="588"/>
                  <a:pt x="312" y="587"/>
                </a:cubicBezTo>
                <a:cubicBezTo>
                  <a:pt x="311" y="580"/>
                  <a:pt x="305" y="569"/>
                  <a:pt x="308" y="565"/>
                </a:cubicBezTo>
                <a:cubicBezTo>
                  <a:pt x="316" y="557"/>
                  <a:pt x="326" y="549"/>
                  <a:pt x="336" y="543"/>
                </a:cubicBezTo>
                <a:cubicBezTo>
                  <a:pt x="355" y="532"/>
                  <a:pt x="374" y="521"/>
                  <a:pt x="393" y="509"/>
                </a:cubicBezTo>
                <a:cubicBezTo>
                  <a:pt x="399" y="507"/>
                  <a:pt x="405" y="505"/>
                  <a:pt x="412" y="503"/>
                </a:cubicBezTo>
                <a:cubicBezTo>
                  <a:pt x="418" y="491"/>
                  <a:pt x="425" y="480"/>
                  <a:pt x="433" y="470"/>
                </a:cubicBezTo>
                <a:cubicBezTo>
                  <a:pt x="436" y="466"/>
                  <a:pt x="447" y="468"/>
                  <a:pt x="453" y="467"/>
                </a:cubicBezTo>
                <a:cubicBezTo>
                  <a:pt x="464" y="444"/>
                  <a:pt x="464" y="444"/>
                  <a:pt x="464" y="444"/>
                </a:cubicBezTo>
                <a:cubicBezTo>
                  <a:pt x="474" y="446"/>
                  <a:pt x="484" y="448"/>
                  <a:pt x="494" y="451"/>
                </a:cubicBezTo>
                <a:cubicBezTo>
                  <a:pt x="501" y="453"/>
                  <a:pt x="509" y="457"/>
                  <a:pt x="513" y="462"/>
                </a:cubicBezTo>
                <a:cubicBezTo>
                  <a:pt x="520" y="474"/>
                  <a:pt x="525" y="488"/>
                  <a:pt x="532" y="501"/>
                </a:cubicBezTo>
                <a:cubicBezTo>
                  <a:pt x="535" y="506"/>
                  <a:pt x="540" y="510"/>
                  <a:pt x="543" y="515"/>
                </a:cubicBezTo>
                <a:cubicBezTo>
                  <a:pt x="545" y="520"/>
                  <a:pt x="547" y="524"/>
                  <a:pt x="548" y="529"/>
                </a:cubicBezTo>
                <a:cubicBezTo>
                  <a:pt x="532" y="524"/>
                  <a:pt x="532" y="524"/>
                  <a:pt x="532" y="524"/>
                </a:cubicBezTo>
                <a:cubicBezTo>
                  <a:pt x="532" y="530"/>
                  <a:pt x="529" y="537"/>
                  <a:pt x="531" y="540"/>
                </a:cubicBezTo>
                <a:cubicBezTo>
                  <a:pt x="537" y="546"/>
                  <a:pt x="545" y="553"/>
                  <a:pt x="552" y="544"/>
                </a:cubicBezTo>
                <a:cubicBezTo>
                  <a:pt x="558" y="552"/>
                  <a:pt x="564" y="561"/>
                  <a:pt x="569" y="569"/>
                </a:cubicBezTo>
                <a:cubicBezTo>
                  <a:pt x="571" y="574"/>
                  <a:pt x="569" y="581"/>
                  <a:pt x="569" y="588"/>
                </a:cubicBezTo>
                <a:cubicBezTo>
                  <a:pt x="573" y="591"/>
                  <a:pt x="584" y="595"/>
                  <a:pt x="584" y="599"/>
                </a:cubicBezTo>
                <a:cubicBezTo>
                  <a:pt x="586" y="617"/>
                  <a:pt x="597" y="629"/>
                  <a:pt x="605" y="643"/>
                </a:cubicBezTo>
                <a:cubicBezTo>
                  <a:pt x="606" y="645"/>
                  <a:pt x="606" y="648"/>
                  <a:pt x="607" y="650"/>
                </a:cubicBezTo>
                <a:cubicBezTo>
                  <a:pt x="626" y="653"/>
                  <a:pt x="628" y="652"/>
                  <a:pt x="637" y="636"/>
                </a:cubicBezTo>
                <a:cubicBezTo>
                  <a:pt x="645" y="646"/>
                  <a:pt x="651" y="643"/>
                  <a:pt x="660" y="635"/>
                </a:cubicBezTo>
                <a:cubicBezTo>
                  <a:pt x="668" y="629"/>
                  <a:pt x="678" y="626"/>
                  <a:pt x="690" y="620"/>
                </a:cubicBezTo>
                <a:cubicBezTo>
                  <a:pt x="691" y="599"/>
                  <a:pt x="718" y="605"/>
                  <a:pt x="728" y="591"/>
                </a:cubicBezTo>
                <a:cubicBezTo>
                  <a:pt x="737" y="598"/>
                  <a:pt x="725" y="617"/>
                  <a:pt x="743" y="616"/>
                </a:cubicBezTo>
                <a:cubicBezTo>
                  <a:pt x="745" y="616"/>
                  <a:pt x="750" y="613"/>
                  <a:pt x="750" y="612"/>
                </a:cubicBezTo>
                <a:cubicBezTo>
                  <a:pt x="750" y="603"/>
                  <a:pt x="749" y="594"/>
                  <a:pt x="748" y="585"/>
                </a:cubicBezTo>
                <a:cubicBezTo>
                  <a:pt x="743" y="582"/>
                  <a:pt x="743" y="582"/>
                  <a:pt x="743" y="582"/>
                </a:cubicBezTo>
                <a:cubicBezTo>
                  <a:pt x="753" y="576"/>
                  <a:pt x="768" y="573"/>
                  <a:pt x="775" y="565"/>
                </a:cubicBezTo>
                <a:cubicBezTo>
                  <a:pt x="787" y="551"/>
                  <a:pt x="798" y="539"/>
                  <a:pt x="817" y="540"/>
                </a:cubicBezTo>
                <a:cubicBezTo>
                  <a:pt x="823" y="525"/>
                  <a:pt x="834" y="521"/>
                  <a:pt x="850" y="525"/>
                </a:cubicBezTo>
                <a:cubicBezTo>
                  <a:pt x="851" y="520"/>
                  <a:pt x="851" y="517"/>
                  <a:pt x="852" y="514"/>
                </a:cubicBezTo>
                <a:cubicBezTo>
                  <a:pt x="854" y="506"/>
                  <a:pt x="859" y="505"/>
                  <a:pt x="864" y="510"/>
                </a:cubicBezTo>
                <a:cubicBezTo>
                  <a:pt x="873" y="520"/>
                  <a:pt x="881" y="514"/>
                  <a:pt x="894" y="510"/>
                </a:cubicBezTo>
                <a:cubicBezTo>
                  <a:pt x="874" y="502"/>
                  <a:pt x="874" y="502"/>
                  <a:pt x="874" y="502"/>
                </a:cubicBezTo>
                <a:cubicBezTo>
                  <a:pt x="904" y="492"/>
                  <a:pt x="904" y="492"/>
                  <a:pt x="904" y="492"/>
                </a:cubicBezTo>
                <a:cubicBezTo>
                  <a:pt x="904" y="495"/>
                  <a:pt x="904" y="495"/>
                  <a:pt x="904" y="495"/>
                </a:cubicBezTo>
                <a:cubicBezTo>
                  <a:pt x="931" y="497"/>
                  <a:pt x="931" y="497"/>
                  <a:pt x="931" y="497"/>
                </a:cubicBezTo>
                <a:cubicBezTo>
                  <a:pt x="931" y="486"/>
                  <a:pt x="931" y="486"/>
                  <a:pt x="931" y="486"/>
                </a:cubicBezTo>
                <a:cubicBezTo>
                  <a:pt x="934" y="484"/>
                  <a:pt x="938" y="481"/>
                  <a:pt x="942" y="478"/>
                </a:cubicBezTo>
                <a:cubicBezTo>
                  <a:pt x="958" y="466"/>
                  <a:pt x="977" y="459"/>
                  <a:pt x="997" y="459"/>
                </a:cubicBezTo>
                <a:cubicBezTo>
                  <a:pt x="1002" y="459"/>
                  <a:pt x="1007" y="460"/>
                  <a:pt x="1010" y="463"/>
                </a:cubicBezTo>
                <a:cubicBezTo>
                  <a:pt x="1019" y="468"/>
                  <a:pt x="1026" y="471"/>
                  <a:pt x="1034" y="462"/>
                </a:cubicBezTo>
                <a:cubicBezTo>
                  <a:pt x="1038" y="459"/>
                  <a:pt x="1044" y="459"/>
                  <a:pt x="1048" y="462"/>
                </a:cubicBezTo>
                <a:cubicBezTo>
                  <a:pt x="1066" y="475"/>
                  <a:pt x="1084" y="488"/>
                  <a:pt x="1097" y="506"/>
                </a:cubicBezTo>
                <a:cubicBezTo>
                  <a:pt x="1110" y="525"/>
                  <a:pt x="1127" y="542"/>
                  <a:pt x="1138" y="562"/>
                </a:cubicBezTo>
                <a:cubicBezTo>
                  <a:pt x="1146" y="576"/>
                  <a:pt x="1159" y="583"/>
                  <a:pt x="1170" y="591"/>
                </a:cubicBezTo>
                <a:cubicBezTo>
                  <a:pt x="1173" y="593"/>
                  <a:pt x="1174" y="596"/>
                  <a:pt x="1175" y="599"/>
                </a:cubicBezTo>
                <a:cubicBezTo>
                  <a:pt x="1175" y="605"/>
                  <a:pt x="1175" y="611"/>
                  <a:pt x="1175" y="617"/>
                </a:cubicBezTo>
                <a:cubicBezTo>
                  <a:pt x="1197" y="611"/>
                  <a:pt x="1207" y="625"/>
                  <a:pt x="1217" y="640"/>
                </a:cubicBezTo>
                <a:cubicBezTo>
                  <a:pt x="1221" y="645"/>
                  <a:pt x="1229" y="648"/>
                  <a:pt x="1234" y="652"/>
                </a:cubicBezTo>
                <a:cubicBezTo>
                  <a:pt x="1236" y="653"/>
                  <a:pt x="1238" y="655"/>
                  <a:pt x="1240" y="657"/>
                </a:cubicBezTo>
                <a:cubicBezTo>
                  <a:pt x="1244" y="661"/>
                  <a:pt x="1247" y="669"/>
                  <a:pt x="1251" y="670"/>
                </a:cubicBezTo>
                <a:cubicBezTo>
                  <a:pt x="1265" y="675"/>
                  <a:pt x="1270" y="684"/>
                  <a:pt x="1266" y="700"/>
                </a:cubicBezTo>
                <a:cubicBezTo>
                  <a:pt x="1281" y="698"/>
                  <a:pt x="1296" y="704"/>
                  <a:pt x="1306" y="715"/>
                </a:cubicBezTo>
                <a:cubicBezTo>
                  <a:pt x="1312" y="721"/>
                  <a:pt x="1326" y="720"/>
                  <a:pt x="1336" y="711"/>
                </a:cubicBezTo>
                <a:cubicBezTo>
                  <a:pt x="1350" y="698"/>
                  <a:pt x="1365" y="687"/>
                  <a:pt x="1381" y="676"/>
                </a:cubicBezTo>
                <a:cubicBezTo>
                  <a:pt x="1383" y="675"/>
                  <a:pt x="1388" y="678"/>
                  <a:pt x="1390" y="680"/>
                </a:cubicBezTo>
                <a:cubicBezTo>
                  <a:pt x="1393" y="682"/>
                  <a:pt x="1392" y="686"/>
                  <a:pt x="1394" y="691"/>
                </a:cubicBezTo>
                <a:cubicBezTo>
                  <a:pt x="1417" y="665"/>
                  <a:pt x="1419" y="701"/>
                  <a:pt x="1436" y="702"/>
                </a:cubicBezTo>
                <a:cubicBezTo>
                  <a:pt x="1362" y="749"/>
                  <a:pt x="1362" y="749"/>
                  <a:pt x="1362" y="749"/>
                </a:cubicBezTo>
                <a:cubicBezTo>
                  <a:pt x="1347" y="727"/>
                  <a:pt x="1347" y="727"/>
                  <a:pt x="1347" y="727"/>
                </a:cubicBezTo>
                <a:cubicBezTo>
                  <a:pt x="1337" y="733"/>
                  <a:pt x="1325" y="738"/>
                  <a:pt x="1329" y="754"/>
                </a:cubicBezTo>
                <a:cubicBezTo>
                  <a:pt x="1311" y="762"/>
                  <a:pt x="1311" y="762"/>
                  <a:pt x="1311" y="762"/>
                </a:cubicBezTo>
                <a:cubicBezTo>
                  <a:pt x="1307" y="755"/>
                  <a:pt x="1302" y="752"/>
                  <a:pt x="1297" y="764"/>
                </a:cubicBezTo>
                <a:cubicBezTo>
                  <a:pt x="1232" y="733"/>
                  <a:pt x="1232" y="733"/>
                  <a:pt x="1232" y="733"/>
                </a:cubicBezTo>
                <a:cubicBezTo>
                  <a:pt x="1241" y="719"/>
                  <a:pt x="1241" y="719"/>
                  <a:pt x="1241" y="719"/>
                </a:cubicBezTo>
                <a:cubicBezTo>
                  <a:pt x="1238" y="718"/>
                  <a:pt x="1237" y="716"/>
                  <a:pt x="1235" y="717"/>
                </a:cubicBezTo>
                <a:cubicBezTo>
                  <a:pt x="1213" y="717"/>
                  <a:pt x="1200" y="705"/>
                  <a:pt x="1191" y="686"/>
                </a:cubicBezTo>
                <a:cubicBezTo>
                  <a:pt x="1187" y="678"/>
                  <a:pt x="1179" y="672"/>
                  <a:pt x="1170" y="672"/>
                </a:cubicBezTo>
                <a:cubicBezTo>
                  <a:pt x="1161" y="672"/>
                  <a:pt x="1151" y="663"/>
                  <a:pt x="1144" y="656"/>
                </a:cubicBezTo>
                <a:cubicBezTo>
                  <a:pt x="1122" y="635"/>
                  <a:pt x="1101" y="612"/>
                  <a:pt x="1080" y="590"/>
                </a:cubicBezTo>
                <a:cubicBezTo>
                  <a:pt x="1079" y="589"/>
                  <a:pt x="1077" y="588"/>
                  <a:pt x="1077" y="587"/>
                </a:cubicBezTo>
                <a:cubicBezTo>
                  <a:pt x="1077" y="572"/>
                  <a:pt x="1070" y="565"/>
                  <a:pt x="1054" y="566"/>
                </a:cubicBezTo>
                <a:cubicBezTo>
                  <a:pt x="1053" y="566"/>
                  <a:pt x="1051" y="563"/>
                  <a:pt x="1050" y="561"/>
                </a:cubicBezTo>
                <a:cubicBezTo>
                  <a:pt x="1044" y="545"/>
                  <a:pt x="1029" y="540"/>
                  <a:pt x="1016" y="532"/>
                </a:cubicBezTo>
                <a:cubicBezTo>
                  <a:pt x="999" y="520"/>
                  <a:pt x="988" y="535"/>
                  <a:pt x="974" y="537"/>
                </a:cubicBezTo>
                <a:cubicBezTo>
                  <a:pt x="967" y="538"/>
                  <a:pt x="960" y="544"/>
                  <a:pt x="953" y="548"/>
                </a:cubicBezTo>
                <a:cubicBezTo>
                  <a:pt x="951" y="549"/>
                  <a:pt x="947" y="545"/>
                  <a:pt x="944" y="543"/>
                </a:cubicBezTo>
                <a:cubicBezTo>
                  <a:pt x="922" y="565"/>
                  <a:pt x="895" y="574"/>
                  <a:pt x="867" y="581"/>
                </a:cubicBezTo>
                <a:cubicBezTo>
                  <a:pt x="860" y="582"/>
                  <a:pt x="851" y="575"/>
                  <a:pt x="843" y="572"/>
                </a:cubicBezTo>
                <a:cubicBezTo>
                  <a:pt x="840" y="571"/>
                  <a:pt x="838" y="569"/>
                  <a:pt x="835" y="568"/>
                </a:cubicBezTo>
                <a:cubicBezTo>
                  <a:pt x="834" y="571"/>
                  <a:pt x="831" y="573"/>
                  <a:pt x="832" y="576"/>
                </a:cubicBezTo>
                <a:cubicBezTo>
                  <a:pt x="835" y="592"/>
                  <a:pt x="828" y="603"/>
                  <a:pt x="814" y="610"/>
                </a:cubicBezTo>
                <a:cubicBezTo>
                  <a:pt x="807" y="613"/>
                  <a:pt x="800" y="615"/>
                  <a:pt x="793" y="616"/>
                </a:cubicBezTo>
                <a:cubicBezTo>
                  <a:pt x="786" y="617"/>
                  <a:pt x="781" y="618"/>
                  <a:pt x="779" y="626"/>
                </a:cubicBezTo>
                <a:cubicBezTo>
                  <a:pt x="777" y="634"/>
                  <a:pt x="771" y="644"/>
                  <a:pt x="764" y="640"/>
                </a:cubicBezTo>
                <a:cubicBezTo>
                  <a:pt x="751" y="647"/>
                  <a:pt x="742" y="655"/>
                  <a:pt x="732" y="658"/>
                </a:cubicBezTo>
                <a:cubicBezTo>
                  <a:pt x="714" y="664"/>
                  <a:pt x="696" y="669"/>
                  <a:pt x="678" y="674"/>
                </a:cubicBezTo>
                <a:cubicBezTo>
                  <a:pt x="677" y="674"/>
                  <a:pt x="675" y="674"/>
                  <a:pt x="675" y="674"/>
                </a:cubicBezTo>
                <a:cubicBezTo>
                  <a:pt x="669" y="689"/>
                  <a:pt x="653" y="689"/>
                  <a:pt x="641" y="694"/>
                </a:cubicBezTo>
                <a:cubicBezTo>
                  <a:pt x="631" y="699"/>
                  <a:pt x="623" y="704"/>
                  <a:pt x="613" y="692"/>
                </a:cubicBezTo>
                <a:cubicBezTo>
                  <a:pt x="608" y="686"/>
                  <a:pt x="599" y="682"/>
                  <a:pt x="590" y="677"/>
                </a:cubicBezTo>
                <a:cubicBezTo>
                  <a:pt x="588" y="683"/>
                  <a:pt x="587" y="690"/>
                  <a:pt x="584" y="701"/>
                </a:cubicBezTo>
                <a:cubicBezTo>
                  <a:pt x="577" y="682"/>
                  <a:pt x="577" y="682"/>
                  <a:pt x="577" y="682"/>
                </a:cubicBezTo>
                <a:cubicBezTo>
                  <a:pt x="575" y="687"/>
                  <a:pt x="575" y="691"/>
                  <a:pt x="573" y="693"/>
                </a:cubicBezTo>
                <a:cubicBezTo>
                  <a:pt x="570" y="695"/>
                  <a:pt x="566" y="697"/>
                  <a:pt x="562" y="698"/>
                </a:cubicBezTo>
                <a:cubicBezTo>
                  <a:pt x="557" y="691"/>
                  <a:pt x="553" y="684"/>
                  <a:pt x="549" y="676"/>
                </a:cubicBezTo>
                <a:cubicBezTo>
                  <a:pt x="547" y="669"/>
                  <a:pt x="545" y="660"/>
                  <a:pt x="544" y="652"/>
                </a:cubicBezTo>
                <a:cubicBezTo>
                  <a:pt x="530" y="648"/>
                  <a:pt x="527" y="632"/>
                  <a:pt x="522" y="617"/>
                </a:cubicBezTo>
                <a:cubicBezTo>
                  <a:pt x="519" y="609"/>
                  <a:pt x="513" y="601"/>
                  <a:pt x="508" y="593"/>
                </a:cubicBezTo>
                <a:cubicBezTo>
                  <a:pt x="514" y="576"/>
                  <a:pt x="514" y="576"/>
                  <a:pt x="514" y="576"/>
                </a:cubicBezTo>
                <a:cubicBezTo>
                  <a:pt x="494" y="579"/>
                  <a:pt x="486" y="570"/>
                  <a:pt x="482" y="551"/>
                </a:cubicBezTo>
                <a:cubicBezTo>
                  <a:pt x="480" y="542"/>
                  <a:pt x="477" y="533"/>
                  <a:pt x="472" y="525"/>
                </a:cubicBezTo>
                <a:cubicBezTo>
                  <a:pt x="472" y="524"/>
                  <a:pt x="466" y="524"/>
                  <a:pt x="464" y="525"/>
                </a:cubicBezTo>
                <a:cubicBezTo>
                  <a:pt x="461" y="528"/>
                  <a:pt x="458" y="533"/>
                  <a:pt x="455" y="535"/>
                </a:cubicBezTo>
                <a:cubicBezTo>
                  <a:pt x="451" y="537"/>
                  <a:pt x="443" y="538"/>
                  <a:pt x="441" y="536"/>
                </a:cubicBezTo>
                <a:cubicBezTo>
                  <a:pt x="432" y="524"/>
                  <a:pt x="429" y="537"/>
                  <a:pt x="425" y="540"/>
                </a:cubicBezTo>
                <a:cubicBezTo>
                  <a:pt x="423" y="542"/>
                  <a:pt x="424" y="549"/>
                  <a:pt x="424" y="553"/>
                </a:cubicBezTo>
                <a:cubicBezTo>
                  <a:pt x="428" y="557"/>
                  <a:pt x="428" y="557"/>
                  <a:pt x="428" y="557"/>
                </a:cubicBezTo>
                <a:cubicBezTo>
                  <a:pt x="419" y="560"/>
                  <a:pt x="409" y="563"/>
                  <a:pt x="400" y="566"/>
                </a:cubicBezTo>
                <a:cubicBezTo>
                  <a:pt x="397" y="567"/>
                  <a:pt x="395" y="572"/>
                  <a:pt x="392" y="574"/>
                </a:cubicBezTo>
                <a:cubicBezTo>
                  <a:pt x="395" y="581"/>
                  <a:pt x="395" y="581"/>
                  <a:pt x="395" y="581"/>
                </a:cubicBezTo>
                <a:cubicBezTo>
                  <a:pt x="346" y="590"/>
                  <a:pt x="346" y="590"/>
                  <a:pt x="346" y="590"/>
                </a:cubicBezTo>
                <a:cubicBezTo>
                  <a:pt x="350" y="586"/>
                  <a:pt x="355" y="581"/>
                  <a:pt x="360" y="578"/>
                </a:cubicBezTo>
                <a:cubicBezTo>
                  <a:pt x="367" y="573"/>
                  <a:pt x="367" y="569"/>
                  <a:pt x="360" y="565"/>
                </a:cubicBezTo>
                <a:cubicBezTo>
                  <a:pt x="353" y="562"/>
                  <a:pt x="346" y="559"/>
                  <a:pt x="338" y="555"/>
                </a:cubicBezTo>
                <a:cubicBezTo>
                  <a:pt x="338" y="559"/>
                  <a:pt x="337" y="564"/>
                  <a:pt x="336" y="569"/>
                </a:cubicBezTo>
                <a:cubicBezTo>
                  <a:pt x="335" y="573"/>
                  <a:pt x="333" y="576"/>
                  <a:pt x="331" y="581"/>
                </a:cubicBezTo>
                <a:lnTo>
                  <a:pt x="346" y="590"/>
                </a:lnTo>
                <a:close/>
                <a:moveTo>
                  <a:pt x="1389" y="710"/>
                </a:moveTo>
                <a:cubicBezTo>
                  <a:pt x="1369" y="706"/>
                  <a:pt x="1366" y="708"/>
                  <a:pt x="1367" y="725"/>
                </a:cubicBezTo>
                <a:cubicBezTo>
                  <a:pt x="1384" y="729"/>
                  <a:pt x="1384" y="729"/>
                  <a:pt x="1389" y="710"/>
                </a:cubicBezTo>
                <a:close/>
                <a:moveTo>
                  <a:pt x="1828" y="557"/>
                </a:moveTo>
                <a:cubicBezTo>
                  <a:pt x="1827" y="524"/>
                  <a:pt x="1827" y="524"/>
                  <a:pt x="1827" y="524"/>
                </a:cubicBezTo>
                <a:cubicBezTo>
                  <a:pt x="1810" y="512"/>
                  <a:pt x="1810" y="512"/>
                  <a:pt x="1810" y="512"/>
                </a:cubicBezTo>
                <a:cubicBezTo>
                  <a:pt x="1816" y="502"/>
                  <a:pt x="1816" y="502"/>
                  <a:pt x="1816" y="502"/>
                </a:cubicBezTo>
                <a:cubicBezTo>
                  <a:pt x="1809" y="497"/>
                  <a:pt x="1803" y="493"/>
                  <a:pt x="1795" y="490"/>
                </a:cubicBezTo>
                <a:cubicBezTo>
                  <a:pt x="1789" y="488"/>
                  <a:pt x="1782" y="487"/>
                  <a:pt x="1775" y="488"/>
                </a:cubicBezTo>
                <a:cubicBezTo>
                  <a:pt x="1772" y="488"/>
                  <a:pt x="1768" y="489"/>
                  <a:pt x="1765" y="490"/>
                </a:cubicBezTo>
                <a:cubicBezTo>
                  <a:pt x="1750" y="494"/>
                  <a:pt x="1735" y="497"/>
                  <a:pt x="1721" y="501"/>
                </a:cubicBezTo>
                <a:cubicBezTo>
                  <a:pt x="1719" y="502"/>
                  <a:pt x="1718" y="505"/>
                  <a:pt x="1717" y="507"/>
                </a:cubicBezTo>
                <a:cubicBezTo>
                  <a:pt x="1735" y="506"/>
                  <a:pt x="1738" y="511"/>
                  <a:pt x="1731" y="531"/>
                </a:cubicBezTo>
                <a:cubicBezTo>
                  <a:pt x="1720" y="527"/>
                  <a:pt x="1713" y="520"/>
                  <a:pt x="1717" y="507"/>
                </a:cubicBezTo>
                <a:cubicBezTo>
                  <a:pt x="1695" y="523"/>
                  <a:pt x="1695" y="523"/>
                  <a:pt x="1695" y="523"/>
                </a:cubicBezTo>
                <a:cubicBezTo>
                  <a:pt x="1692" y="522"/>
                  <a:pt x="1688" y="519"/>
                  <a:pt x="1685" y="519"/>
                </a:cubicBezTo>
                <a:cubicBezTo>
                  <a:pt x="1668" y="523"/>
                  <a:pt x="1655" y="537"/>
                  <a:pt x="1637" y="537"/>
                </a:cubicBezTo>
                <a:cubicBezTo>
                  <a:pt x="1628" y="537"/>
                  <a:pt x="1619" y="546"/>
                  <a:pt x="1611" y="551"/>
                </a:cubicBezTo>
                <a:cubicBezTo>
                  <a:pt x="1585" y="561"/>
                  <a:pt x="1559" y="572"/>
                  <a:pt x="1532" y="582"/>
                </a:cubicBezTo>
                <a:cubicBezTo>
                  <a:pt x="1522" y="585"/>
                  <a:pt x="1514" y="588"/>
                  <a:pt x="1517" y="603"/>
                </a:cubicBezTo>
                <a:cubicBezTo>
                  <a:pt x="1492" y="594"/>
                  <a:pt x="1492" y="594"/>
                  <a:pt x="1492" y="594"/>
                </a:cubicBezTo>
                <a:cubicBezTo>
                  <a:pt x="1487" y="607"/>
                  <a:pt x="1487" y="607"/>
                  <a:pt x="1487" y="607"/>
                </a:cubicBezTo>
                <a:cubicBezTo>
                  <a:pt x="1484" y="604"/>
                  <a:pt x="1484" y="604"/>
                  <a:pt x="1484" y="604"/>
                </a:cubicBezTo>
                <a:cubicBezTo>
                  <a:pt x="1462" y="616"/>
                  <a:pt x="1442" y="630"/>
                  <a:pt x="1435" y="659"/>
                </a:cubicBezTo>
                <a:cubicBezTo>
                  <a:pt x="1433" y="655"/>
                  <a:pt x="1431" y="650"/>
                  <a:pt x="1428" y="645"/>
                </a:cubicBezTo>
                <a:cubicBezTo>
                  <a:pt x="1419" y="651"/>
                  <a:pt x="1411" y="656"/>
                  <a:pt x="1404" y="662"/>
                </a:cubicBezTo>
                <a:cubicBezTo>
                  <a:pt x="1401" y="664"/>
                  <a:pt x="1401" y="669"/>
                  <a:pt x="1400" y="673"/>
                </a:cubicBezTo>
                <a:cubicBezTo>
                  <a:pt x="1404" y="673"/>
                  <a:pt x="1411" y="674"/>
                  <a:pt x="1412" y="672"/>
                </a:cubicBezTo>
                <a:cubicBezTo>
                  <a:pt x="1419" y="660"/>
                  <a:pt x="1426" y="665"/>
                  <a:pt x="1432" y="672"/>
                </a:cubicBezTo>
                <a:cubicBezTo>
                  <a:pt x="1437" y="677"/>
                  <a:pt x="1442" y="683"/>
                  <a:pt x="1445" y="689"/>
                </a:cubicBezTo>
                <a:cubicBezTo>
                  <a:pt x="1448" y="684"/>
                  <a:pt x="1452" y="679"/>
                  <a:pt x="1456" y="675"/>
                </a:cubicBezTo>
                <a:cubicBezTo>
                  <a:pt x="1472" y="661"/>
                  <a:pt x="1498" y="668"/>
                  <a:pt x="1510" y="646"/>
                </a:cubicBezTo>
                <a:cubicBezTo>
                  <a:pt x="1529" y="647"/>
                  <a:pt x="1544" y="633"/>
                  <a:pt x="1561" y="626"/>
                </a:cubicBezTo>
                <a:cubicBezTo>
                  <a:pt x="1581" y="618"/>
                  <a:pt x="1602" y="613"/>
                  <a:pt x="1623" y="606"/>
                </a:cubicBezTo>
                <a:cubicBezTo>
                  <a:pt x="1638" y="601"/>
                  <a:pt x="1652" y="596"/>
                  <a:pt x="1667" y="591"/>
                </a:cubicBezTo>
                <a:cubicBezTo>
                  <a:pt x="1674" y="588"/>
                  <a:pt x="1680" y="585"/>
                  <a:pt x="1691" y="581"/>
                </a:cubicBezTo>
                <a:cubicBezTo>
                  <a:pt x="1701" y="585"/>
                  <a:pt x="1713" y="583"/>
                  <a:pt x="1726" y="573"/>
                </a:cubicBezTo>
                <a:cubicBezTo>
                  <a:pt x="1732" y="568"/>
                  <a:pt x="1739" y="561"/>
                  <a:pt x="1746" y="560"/>
                </a:cubicBezTo>
                <a:cubicBezTo>
                  <a:pt x="1759" y="560"/>
                  <a:pt x="1766" y="553"/>
                  <a:pt x="1773" y="545"/>
                </a:cubicBezTo>
                <a:cubicBezTo>
                  <a:pt x="1776" y="543"/>
                  <a:pt x="1779" y="543"/>
                  <a:pt x="1783" y="544"/>
                </a:cubicBezTo>
                <a:cubicBezTo>
                  <a:pt x="1795" y="554"/>
                  <a:pt x="1807" y="565"/>
                  <a:pt x="1821" y="575"/>
                </a:cubicBezTo>
                <a:cubicBezTo>
                  <a:pt x="1832" y="584"/>
                  <a:pt x="1845" y="592"/>
                  <a:pt x="1857" y="599"/>
                </a:cubicBezTo>
                <a:cubicBezTo>
                  <a:pt x="1877" y="611"/>
                  <a:pt x="1896" y="622"/>
                  <a:pt x="1916" y="634"/>
                </a:cubicBezTo>
                <a:cubicBezTo>
                  <a:pt x="1920" y="637"/>
                  <a:pt x="1923" y="640"/>
                  <a:pt x="1927" y="643"/>
                </a:cubicBezTo>
                <a:cubicBezTo>
                  <a:pt x="1934" y="647"/>
                  <a:pt x="1942" y="650"/>
                  <a:pt x="1950" y="653"/>
                </a:cubicBezTo>
                <a:cubicBezTo>
                  <a:pt x="1955" y="656"/>
                  <a:pt x="1961" y="658"/>
                  <a:pt x="1967" y="660"/>
                </a:cubicBezTo>
                <a:cubicBezTo>
                  <a:pt x="1966" y="661"/>
                  <a:pt x="1966" y="661"/>
                  <a:pt x="1966" y="661"/>
                </a:cubicBezTo>
                <a:cubicBezTo>
                  <a:pt x="1970" y="652"/>
                  <a:pt x="1973" y="644"/>
                  <a:pt x="1984" y="643"/>
                </a:cubicBezTo>
                <a:cubicBezTo>
                  <a:pt x="1984" y="644"/>
                  <a:pt x="1984" y="644"/>
                  <a:pt x="1984" y="644"/>
                </a:cubicBezTo>
                <a:cubicBezTo>
                  <a:pt x="1986" y="632"/>
                  <a:pt x="1980" y="625"/>
                  <a:pt x="1971" y="619"/>
                </a:cubicBezTo>
                <a:cubicBezTo>
                  <a:pt x="1963" y="614"/>
                  <a:pt x="1956" y="608"/>
                  <a:pt x="1948" y="603"/>
                </a:cubicBezTo>
                <a:cubicBezTo>
                  <a:pt x="1925" y="586"/>
                  <a:pt x="1901" y="569"/>
                  <a:pt x="1878" y="553"/>
                </a:cubicBezTo>
                <a:cubicBezTo>
                  <a:pt x="1867" y="544"/>
                  <a:pt x="1858" y="535"/>
                  <a:pt x="1848" y="527"/>
                </a:cubicBezTo>
                <a:cubicBezTo>
                  <a:pt x="1845" y="524"/>
                  <a:pt x="1841" y="518"/>
                  <a:pt x="1838" y="519"/>
                </a:cubicBezTo>
                <a:cubicBezTo>
                  <a:pt x="1834" y="519"/>
                  <a:pt x="1830" y="523"/>
                  <a:pt x="1825" y="526"/>
                </a:cubicBezTo>
                <a:cubicBezTo>
                  <a:pt x="1840" y="531"/>
                  <a:pt x="1842" y="545"/>
                  <a:pt x="1828" y="557"/>
                </a:cubicBezTo>
                <a:close/>
                <a:moveTo>
                  <a:pt x="1985" y="642"/>
                </a:moveTo>
                <a:cubicBezTo>
                  <a:pt x="1990" y="645"/>
                  <a:pt x="1996" y="648"/>
                  <a:pt x="2003" y="649"/>
                </a:cubicBezTo>
                <a:cubicBezTo>
                  <a:pt x="2010" y="650"/>
                  <a:pt x="2017" y="649"/>
                  <a:pt x="2025" y="649"/>
                </a:cubicBezTo>
                <a:cubicBezTo>
                  <a:pt x="2033" y="661"/>
                  <a:pt x="2045" y="659"/>
                  <a:pt x="2063" y="655"/>
                </a:cubicBezTo>
                <a:cubicBezTo>
                  <a:pt x="2079" y="651"/>
                  <a:pt x="2089" y="640"/>
                  <a:pt x="2104" y="634"/>
                </a:cubicBezTo>
                <a:cubicBezTo>
                  <a:pt x="2106" y="633"/>
                  <a:pt x="2110" y="632"/>
                  <a:pt x="2110" y="631"/>
                </a:cubicBezTo>
                <a:cubicBezTo>
                  <a:pt x="2119" y="608"/>
                  <a:pt x="2143" y="602"/>
                  <a:pt x="2161" y="590"/>
                </a:cubicBezTo>
                <a:cubicBezTo>
                  <a:pt x="2171" y="616"/>
                  <a:pt x="2171" y="616"/>
                  <a:pt x="2171" y="616"/>
                </a:cubicBezTo>
                <a:cubicBezTo>
                  <a:pt x="2176" y="615"/>
                  <a:pt x="2176" y="615"/>
                  <a:pt x="2176" y="615"/>
                </a:cubicBezTo>
                <a:cubicBezTo>
                  <a:pt x="2177" y="609"/>
                  <a:pt x="2179" y="600"/>
                  <a:pt x="2177" y="595"/>
                </a:cubicBezTo>
                <a:cubicBezTo>
                  <a:pt x="2175" y="592"/>
                  <a:pt x="2166" y="592"/>
                  <a:pt x="2160" y="590"/>
                </a:cubicBezTo>
                <a:cubicBezTo>
                  <a:pt x="2164" y="587"/>
                  <a:pt x="2168" y="584"/>
                  <a:pt x="2172" y="582"/>
                </a:cubicBezTo>
                <a:cubicBezTo>
                  <a:pt x="2186" y="575"/>
                  <a:pt x="2200" y="569"/>
                  <a:pt x="2216" y="562"/>
                </a:cubicBezTo>
                <a:cubicBezTo>
                  <a:pt x="2216" y="562"/>
                  <a:pt x="2219" y="564"/>
                  <a:pt x="2221" y="565"/>
                </a:cubicBezTo>
                <a:cubicBezTo>
                  <a:pt x="2227" y="558"/>
                  <a:pt x="2231" y="550"/>
                  <a:pt x="2237" y="544"/>
                </a:cubicBezTo>
                <a:cubicBezTo>
                  <a:pt x="2247" y="537"/>
                  <a:pt x="2253" y="545"/>
                  <a:pt x="2258" y="554"/>
                </a:cubicBezTo>
                <a:cubicBezTo>
                  <a:pt x="2236" y="569"/>
                  <a:pt x="2236" y="569"/>
                  <a:pt x="2236" y="569"/>
                </a:cubicBezTo>
                <a:cubicBezTo>
                  <a:pt x="2250" y="586"/>
                  <a:pt x="2250" y="586"/>
                  <a:pt x="2250" y="586"/>
                </a:cubicBezTo>
                <a:cubicBezTo>
                  <a:pt x="2231" y="596"/>
                  <a:pt x="2231" y="596"/>
                  <a:pt x="2231" y="596"/>
                </a:cubicBezTo>
                <a:cubicBezTo>
                  <a:pt x="2231" y="594"/>
                  <a:pt x="2231" y="594"/>
                  <a:pt x="2231" y="594"/>
                </a:cubicBezTo>
                <a:cubicBezTo>
                  <a:pt x="2200" y="599"/>
                  <a:pt x="2200" y="599"/>
                  <a:pt x="2200" y="599"/>
                </a:cubicBezTo>
                <a:cubicBezTo>
                  <a:pt x="2201" y="619"/>
                  <a:pt x="2190" y="628"/>
                  <a:pt x="2172" y="633"/>
                </a:cubicBezTo>
                <a:cubicBezTo>
                  <a:pt x="2161" y="637"/>
                  <a:pt x="2150" y="645"/>
                  <a:pt x="2140" y="652"/>
                </a:cubicBezTo>
                <a:cubicBezTo>
                  <a:pt x="2127" y="660"/>
                  <a:pt x="2115" y="671"/>
                  <a:pt x="2101" y="678"/>
                </a:cubicBezTo>
                <a:cubicBezTo>
                  <a:pt x="2081" y="689"/>
                  <a:pt x="2063" y="708"/>
                  <a:pt x="2036" y="699"/>
                </a:cubicBezTo>
                <a:cubicBezTo>
                  <a:pt x="2029" y="697"/>
                  <a:pt x="2024" y="692"/>
                  <a:pt x="2021" y="686"/>
                </a:cubicBezTo>
                <a:cubicBezTo>
                  <a:pt x="2015" y="671"/>
                  <a:pt x="2011" y="670"/>
                  <a:pt x="1996" y="682"/>
                </a:cubicBezTo>
                <a:cubicBezTo>
                  <a:pt x="1968" y="660"/>
                  <a:pt x="1968" y="660"/>
                  <a:pt x="1968" y="660"/>
                </a:cubicBezTo>
                <a:cubicBezTo>
                  <a:pt x="1967" y="660"/>
                  <a:pt x="1967" y="660"/>
                  <a:pt x="1967" y="660"/>
                </a:cubicBezTo>
                <a:cubicBezTo>
                  <a:pt x="1980" y="662"/>
                  <a:pt x="1987" y="657"/>
                  <a:pt x="1985" y="643"/>
                </a:cubicBezTo>
                <a:lnTo>
                  <a:pt x="1985" y="642"/>
                </a:lnTo>
                <a:close/>
                <a:moveTo>
                  <a:pt x="2136" y="609"/>
                </a:moveTo>
                <a:cubicBezTo>
                  <a:pt x="2137" y="612"/>
                  <a:pt x="2139" y="615"/>
                  <a:pt x="2140" y="618"/>
                </a:cubicBezTo>
                <a:cubicBezTo>
                  <a:pt x="2144" y="621"/>
                  <a:pt x="2147" y="623"/>
                  <a:pt x="2151" y="625"/>
                </a:cubicBezTo>
                <a:cubicBezTo>
                  <a:pt x="2153" y="625"/>
                  <a:pt x="2157" y="622"/>
                  <a:pt x="2160" y="620"/>
                </a:cubicBezTo>
                <a:cubicBezTo>
                  <a:pt x="2156" y="615"/>
                  <a:pt x="2151" y="611"/>
                  <a:pt x="2147" y="607"/>
                </a:cubicBezTo>
                <a:cubicBezTo>
                  <a:pt x="2145" y="605"/>
                  <a:pt x="2140" y="609"/>
                  <a:pt x="2136" y="609"/>
                </a:cubicBezTo>
                <a:close/>
                <a:moveTo>
                  <a:pt x="2287" y="549"/>
                </a:moveTo>
                <a:cubicBezTo>
                  <a:pt x="2292" y="544"/>
                  <a:pt x="2300" y="537"/>
                  <a:pt x="2300" y="535"/>
                </a:cubicBezTo>
                <a:cubicBezTo>
                  <a:pt x="2295" y="529"/>
                  <a:pt x="2290" y="522"/>
                  <a:pt x="2284" y="516"/>
                </a:cubicBezTo>
                <a:cubicBezTo>
                  <a:pt x="2269" y="529"/>
                  <a:pt x="2269" y="529"/>
                  <a:pt x="2269" y="529"/>
                </a:cubicBezTo>
                <a:lnTo>
                  <a:pt x="2287" y="549"/>
                </a:lnTo>
                <a:close/>
              </a:path>
            </a:pathLst>
          </a:custGeom>
          <a:solidFill>
            <a:srgbClr val="BA83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91A7860A-094F-477E-9530-841A7B51523D}"/>
              </a:ext>
            </a:extLst>
          </p:cNvPr>
          <p:cNvPicPr>
            <a:picLocks noChangeAspect="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0868" y="-473051"/>
            <a:ext cx="2382113" cy="3461508"/>
          </a:xfrm>
          <a:prstGeom prst="rect">
            <a:avLst/>
          </a:prstGeom>
        </p:spPr>
      </p:pic>
      <p:pic>
        <p:nvPicPr>
          <p:cNvPr id="49" name="Picture 48">
            <a:extLst>
              <a:ext uri="{FF2B5EF4-FFF2-40B4-BE49-F238E27FC236}">
                <a16:creationId xmlns:a16="http://schemas.microsoft.com/office/drawing/2014/main" id="{E5E7C1FE-62C1-4AD9-94BD-D91349E6843C}"/>
              </a:ext>
            </a:extLst>
          </p:cNvPr>
          <p:cNvPicPr>
            <a:picLocks noChangeAspect="1"/>
          </p:cNvPicPr>
          <p:nvPr/>
        </p:nvPicPr>
        <p:blipFill>
          <a:blip r:embed="rId6" cstate="print">
            <a:clrChange>
              <a:clrFrom>
                <a:srgbClr val="F5F5F5"/>
              </a:clrFrom>
              <a:clrTo>
                <a:srgbClr val="F5F5F5">
                  <a:alpha val="0"/>
                </a:srgbClr>
              </a:clrTo>
            </a:clrChang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7228803" y="2965488"/>
            <a:ext cx="2123986" cy="2123986"/>
          </a:xfrm>
          <a:prstGeom prst="rect">
            <a:avLst/>
          </a:prstGeom>
        </p:spPr>
      </p:pic>
      <p:sp>
        <p:nvSpPr>
          <p:cNvPr id="48" name="Oval 47">
            <a:extLst>
              <a:ext uri="{FF2B5EF4-FFF2-40B4-BE49-F238E27FC236}">
                <a16:creationId xmlns:a16="http://schemas.microsoft.com/office/drawing/2014/main" id="{CDDA02CD-BA13-4D89-905F-3B3AF67DEA96}"/>
              </a:ext>
            </a:extLst>
          </p:cNvPr>
          <p:cNvSpPr>
            <a:spLocks noChangeAspect="1"/>
          </p:cNvSpPr>
          <p:nvPr>
            <p:custDataLst>
              <p:tags r:id="rId1"/>
            </p:custDataLst>
          </p:nvPr>
        </p:nvSpPr>
        <p:spPr>
          <a:xfrm>
            <a:off x="3200" y="20067"/>
            <a:ext cx="683568" cy="683568"/>
          </a:xfrm>
          <a:prstGeom prst="ellipse">
            <a:avLst/>
          </a:prstGeom>
          <a:blipFill dpi="0" rotWithShape="0">
            <a:blip r:embed="rId8"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525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animBg="1"/>
      <p:bldP spid="46" grpId="0" animBg="1"/>
      <p:bldP spid="5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0">
            <a:extLst>
              <a:ext uri="{FF2B5EF4-FFF2-40B4-BE49-F238E27FC236}">
                <a16:creationId xmlns:a16="http://schemas.microsoft.com/office/drawing/2014/main" id="{ED2D6AA4-5A8E-4980-A8E8-A30104B0E9A9}"/>
              </a:ext>
            </a:extLst>
          </p:cNvPr>
          <p:cNvPicPr>
            <a:picLocks noChangeAspect="1" noChangeArrowheads="1"/>
          </p:cNvPicPr>
          <p:nvPr/>
        </p:nvPicPr>
        <p:blipFill>
          <a:blip r:embed="rId4" cstate="print">
            <a:alphaModFix amt="70000"/>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11658"/>
            <a:ext cx="9144000" cy="5143500"/>
          </a:xfrm>
          <a:prstGeom prst="rect">
            <a:avLst/>
          </a:prstGeom>
          <a:noFill/>
          <a:ln>
            <a:noFill/>
          </a:ln>
          <a:extLst>
            <a:ext uri="{909E8E84-426E-40DD-AFC4-6F175D3DCCD1}">
              <a14:hiddenFill xmlns:a14="http://schemas.microsoft.com/office/drawing/2010/main">
                <a:gradFill flip="none" rotWithShape="1">
                  <a:gsLst>
                    <a:gs pos="0">
                      <a:srgbClr val="FFEBBB"/>
                    </a:gs>
                    <a:gs pos="100000">
                      <a:srgbClr val="F499A3"/>
                    </a:gs>
                  </a:gsLst>
                  <a:lin ang="5400000" scaled="1"/>
                  <a:tileRect/>
                </a:gra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llout: Line 5">
            <a:extLst>
              <a:ext uri="{FF2B5EF4-FFF2-40B4-BE49-F238E27FC236}">
                <a16:creationId xmlns:a16="http://schemas.microsoft.com/office/drawing/2014/main" id="{5F692638-3F90-4BC4-959D-3BAAEB0DDBC0}"/>
              </a:ext>
            </a:extLst>
          </p:cNvPr>
          <p:cNvSpPr/>
          <p:nvPr/>
        </p:nvSpPr>
        <p:spPr>
          <a:xfrm>
            <a:off x="179511" y="343060"/>
            <a:ext cx="5184577" cy="2084674"/>
          </a:xfrm>
          <a:prstGeom prst="borderCallout1">
            <a:avLst>
              <a:gd name="adj1" fmla="val 1113"/>
              <a:gd name="adj2" fmla="val 101107"/>
              <a:gd name="adj3" fmla="val 95347"/>
              <a:gd name="adj4" fmla="val 135728"/>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0AE912A-2B42-4249-9357-B4696D8D3847}"/>
              </a:ext>
            </a:extLst>
          </p:cNvPr>
          <p:cNvPicPr>
            <a:picLocks noChangeAspect="1"/>
          </p:cNvPicPr>
          <p:nvPr/>
        </p:nvPicPr>
        <p:blipFill rotWithShape="1">
          <a:blip r:embed="rId6" cstate="print">
            <a:clrChange>
              <a:clrFrom>
                <a:srgbClr val="F5F5F5"/>
              </a:clrFrom>
              <a:clrTo>
                <a:srgbClr val="F5F5F5">
                  <a:alpha val="0"/>
                </a:srgbClr>
              </a:clrTo>
            </a:clrChang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l="10473" r="11197"/>
          <a:stretch/>
        </p:blipFill>
        <p:spPr>
          <a:xfrm>
            <a:off x="5364088" y="449710"/>
            <a:ext cx="4032827" cy="4788782"/>
          </a:xfrm>
          <a:prstGeom prst="rect">
            <a:avLst/>
          </a:prstGeom>
        </p:spPr>
      </p:pic>
      <p:sp>
        <p:nvSpPr>
          <p:cNvPr id="4" name="TextBox 3">
            <a:extLst>
              <a:ext uri="{FF2B5EF4-FFF2-40B4-BE49-F238E27FC236}">
                <a16:creationId xmlns:a16="http://schemas.microsoft.com/office/drawing/2014/main" id="{30AC0AE1-31D9-4A98-A3FB-1C3D17CC7B14}"/>
              </a:ext>
            </a:extLst>
          </p:cNvPr>
          <p:cNvSpPr txBox="1"/>
          <p:nvPr/>
        </p:nvSpPr>
        <p:spPr>
          <a:xfrm>
            <a:off x="179512" y="483518"/>
            <a:ext cx="5184576" cy="1815882"/>
          </a:xfrm>
          <a:prstGeom prst="rect">
            <a:avLst/>
          </a:prstGeom>
          <a:noFill/>
        </p:spPr>
        <p:txBody>
          <a:bodyPr wrap="square" rtlCol="0">
            <a:spAutoFit/>
          </a:bodyPr>
          <a:lstStyle/>
          <a:p>
            <a:r>
              <a:rPr lang="en-US" sz="2800">
                <a:latin typeface="#9Slide03 Arima Madurai Bold" panose="00000800000000000000" pitchFamily="2" charset="0"/>
                <a:cs typeface="#9Slide03 Arima Madurai Bold" panose="00000800000000000000" pitchFamily="2" charset="0"/>
              </a:rPr>
              <a:t>Mẹ Hồng đang mang thai, Hồng và bố Hồng nên làm gì để </a:t>
            </a:r>
            <a:br>
              <a:rPr lang="en-US" sz="2800">
                <a:latin typeface="#9Slide03 Arima Madurai Bold" panose="00000800000000000000" pitchFamily="2" charset="0"/>
                <a:cs typeface="#9Slide03 Arima Madurai Bold" panose="00000800000000000000" pitchFamily="2" charset="0"/>
              </a:rPr>
            </a:br>
            <a:r>
              <a:rPr lang="en-US" sz="2800">
                <a:latin typeface="#9Slide03 Arima Madurai Bold" panose="00000800000000000000" pitchFamily="2" charset="0"/>
                <a:cs typeface="#9Slide03 Arima Madurai Bold" panose="00000800000000000000" pitchFamily="2" charset="0"/>
              </a:rPr>
              <a:t>thể hiện sự quan tâm, chăm sóc của mình đến với mẹ Hồng?</a:t>
            </a:r>
          </a:p>
        </p:txBody>
      </p:sp>
      <p:pic>
        <p:nvPicPr>
          <p:cNvPr id="7" name="图片 2">
            <a:extLst>
              <a:ext uri="{FF2B5EF4-FFF2-40B4-BE49-F238E27FC236}">
                <a16:creationId xmlns:a16="http://schemas.microsoft.com/office/drawing/2014/main" id="{CE83434D-6948-4232-A1AD-4E53ADE688B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0000"/>
          <a:stretch/>
        </p:blipFill>
        <p:spPr>
          <a:xfrm>
            <a:off x="0" y="2344482"/>
            <a:ext cx="6096000" cy="3250296"/>
          </a:xfrm>
          <a:prstGeom prst="rect">
            <a:avLst/>
          </a:prstGeom>
        </p:spPr>
      </p:pic>
      <p:sp>
        <p:nvSpPr>
          <p:cNvPr id="8" name="Oval 7">
            <a:extLst>
              <a:ext uri="{FF2B5EF4-FFF2-40B4-BE49-F238E27FC236}">
                <a16:creationId xmlns:a16="http://schemas.microsoft.com/office/drawing/2014/main" id="{630D12A8-7727-41FE-A9CB-212761F54956}"/>
              </a:ext>
            </a:extLst>
          </p:cNvPr>
          <p:cNvSpPr>
            <a:spLocks noChangeAspect="1"/>
          </p:cNvSpPr>
          <p:nvPr>
            <p:custDataLst>
              <p:tags r:id="rId1"/>
            </p:custDataLst>
          </p:nvPr>
        </p:nvSpPr>
        <p:spPr>
          <a:xfrm>
            <a:off x="3200" y="20067"/>
            <a:ext cx="536352" cy="536352"/>
          </a:xfrm>
          <a:prstGeom prst="ellipse">
            <a:avLst/>
          </a:prstGeom>
          <a:blipFill dpi="0" rotWithShape="0">
            <a:blip r:embed="rId9"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80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1" presetClass="entr" presetSubtype="0" fill="hold" grpId="1" nodeType="withEffect">
                                  <p:stCondLst>
                                    <p:cond delay="0"/>
                                  </p:stCondLst>
                                  <p:iterate type="wd">
                                    <p:tmAbs val="300"/>
                                  </p:iterate>
                                  <p:childTnLst>
                                    <p:set>
                                      <p:cBhvr>
                                        <p:cTn id="16" dur="1" fill="hold">
                                          <p:stCondLst>
                                            <p:cond delay="0"/>
                                          </p:stCondLst>
                                        </p:cTn>
                                        <p:tgtEl>
                                          <p:spTgt spid="4"/>
                                        </p:tgtEl>
                                        <p:attrNameLst>
                                          <p:attrName>style.visibility</p:attrName>
                                        </p:attrNameLst>
                                      </p:cBhvr>
                                      <p:to>
                                        <p:strVal val="visible"/>
                                      </p:to>
                                    </p:set>
                                  </p:childTnLst>
                                  <p:subTnLst>
                                    <p:audio>
                                      <p:cMediaNode vol="10000">
                                        <p:cTn display="0" masterRel="sameClick">
                                          <p:stCondLst>
                                            <p:cond evt="begin" delay="0">
                                              <p:tn val="15"/>
                                            </p:cond>
                                          </p:stCondLst>
                                          <p:endCondLst>
                                            <p:cond evt="onStopAudio" delay="0">
                                              <p:tgtEl>
                                                <p:sldTgt/>
                                              </p:tgtEl>
                                            </p:cond>
                                          </p:endCondLst>
                                        </p:cTn>
                                        <p:tgtEl>
                                          <p:sndTgt r:embed="rId3" name="type.wav"/>
                                        </p:tgtEl>
                                      </p:cMediaNode>
                                    </p:audio>
                                  </p:sub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0">
            <a:extLst>
              <a:ext uri="{FF2B5EF4-FFF2-40B4-BE49-F238E27FC236}">
                <a16:creationId xmlns:a16="http://schemas.microsoft.com/office/drawing/2014/main" id="{13CAA10A-0253-4222-963A-C7E58986BD1B}"/>
              </a:ext>
            </a:extLst>
          </p:cNvPr>
          <p:cNvPicPr>
            <a:picLocks noChangeAspect="1" noChangeArrowheads="1"/>
          </p:cNvPicPr>
          <p:nvPr/>
        </p:nvPicPr>
        <p:blipFill>
          <a:blip r:embed="rId3" cstate="print">
            <a:alphaModFix amt="59000"/>
            <a:extLst>
              <a:ext uri="{BEBA8EAE-BF5A-486C-A8C5-ECC9F3942E4B}">
                <a14:imgProps xmlns:a14="http://schemas.microsoft.com/office/drawing/2010/main">
                  <a14:imgLayer r:embed="rId4">
                    <a14:imgEffect>
                      <a14:artisticBlur/>
                    </a14:imgEffect>
                    <a14:imgEffect>
                      <a14:sharpenSoften amount="25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18346"/>
            <a:ext cx="9296400" cy="5229225"/>
          </a:xfrm>
          <a:prstGeom prst="rect">
            <a:avLst/>
          </a:prstGeom>
          <a:noFill/>
          <a:ln>
            <a:noFill/>
          </a:ln>
          <a:extLst>
            <a:ext uri="{909E8E84-426E-40DD-AFC4-6F175D3DCCD1}">
              <a14:hiddenFill xmlns:a14="http://schemas.microsoft.com/office/drawing/2010/main">
                <a:gradFill flip="none" rotWithShape="1">
                  <a:gsLst>
                    <a:gs pos="0">
                      <a:srgbClr val="FFEBBB"/>
                    </a:gs>
                    <a:gs pos="100000">
                      <a:srgbClr val="F499A3"/>
                    </a:gs>
                  </a:gsLst>
                  <a:lin ang="5400000" scaled="1"/>
                  <a:tileRect/>
                </a:gra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2F12E4FC-87AD-4E56-A1C3-2D0F3501D912}"/>
              </a:ext>
            </a:extLst>
          </p:cNvPr>
          <p:cNvGrpSpPr/>
          <p:nvPr/>
        </p:nvGrpSpPr>
        <p:grpSpPr>
          <a:xfrm>
            <a:off x="41096" y="-4152"/>
            <a:ext cx="9324528" cy="5229225"/>
            <a:chOff x="0" y="0"/>
            <a:chExt cx="9144000" cy="5143500"/>
          </a:xfrm>
        </p:grpSpPr>
        <p:pic>
          <p:nvPicPr>
            <p:cNvPr id="4" name="Picture 3">
              <a:extLst>
                <a:ext uri="{FF2B5EF4-FFF2-40B4-BE49-F238E27FC236}">
                  <a16:creationId xmlns:a16="http://schemas.microsoft.com/office/drawing/2014/main" id="{D2D820C8-D0EA-49DA-81EB-CE8C50227D5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BAA7DAD-AC9E-4EC5-AF69-FF8D89B25C4C}"/>
                </a:ext>
              </a:extLst>
            </p:cNvPr>
            <p:cNvSpPr/>
            <p:nvPr/>
          </p:nvSpPr>
          <p:spPr>
            <a:xfrm>
              <a:off x="1765347" y="2529590"/>
              <a:ext cx="6072794" cy="1487378"/>
            </a:xfrm>
            <a:prstGeom prst="rect">
              <a:avLst/>
            </a:prstGeom>
            <a:solidFill>
              <a:srgbClr val="F0D2AA"/>
            </a:solidFill>
            <a:ln>
              <a:solidFill>
                <a:srgbClr val="F0D3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136018DD-5D4E-4D9E-B777-FF45D8AC0196}"/>
              </a:ext>
            </a:extLst>
          </p:cNvPr>
          <p:cNvSpPr txBox="1"/>
          <p:nvPr/>
        </p:nvSpPr>
        <p:spPr>
          <a:xfrm>
            <a:off x="1721700" y="2940026"/>
            <a:ext cx="5700600" cy="923330"/>
          </a:xfrm>
          <a:prstGeom prst="rect">
            <a:avLst/>
          </a:prstGeom>
          <a:noFill/>
        </p:spPr>
        <p:txBody>
          <a:bodyPr wrap="none" rtlCol="0">
            <a:spAutoFit/>
          </a:bodyPr>
          <a:lstStyle/>
          <a:p>
            <a:pPr algn="ctr"/>
            <a:r>
              <a:rPr lang="en-US" sz="5400">
                <a:solidFill>
                  <a:srgbClr val="FFFF00"/>
                </a:solidFill>
                <a:latin typeface="#9Slide03 Arima Madurai ExtraBo" panose="00000900000000000000" pitchFamily="2" charset="0"/>
                <a:cs typeface="#9Slide03 Arima Madurai ExtraBo" panose="00000900000000000000" pitchFamily="2" charset="0"/>
              </a:rPr>
              <a:t>TRUY TÌM CÂU ĐỐ</a:t>
            </a:r>
          </a:p>
        </p:txBody>
      </p:sp>
      <p:sp>
        <p:nvSpPr>
          <p:cNvPr id="7" name="Oval 6">
            <a:extLst>
              <a:ext uri="{FF2B5EF4-FFF2-40B4-BE49-F238E27FC236}">
                <a16:creationId xmlns:a16="http://schemas.microsoft.com/office/drawing/2014/main" id="{75C76E3A-8E73-478F-9547-F25A8623C857}"/>
              </a:ext>
            </a:extLst>
          </p:cNvPr>
          <p:cNvSpPr>
            <a:spLocks noChangeAspect="1"/>
          </p:cNvSpPr>
          <p:nvPr>
            <p:custDataLst>
              <p:tags r:id="rId1"/>
            </p:custDataLst>
          </p:nvPr>
        </p:nvSpPr>
        <p:spPr>
          <a:xfrm>
            <a:off x="3200" y="20067"/>
            <a:ext cx="683568" cy="683568"/>
          </a:xfrm>
          <a:prstGeom prst="ellipse">
            <a:avLst/>
          </a:prstGeom>
          <a:blipFill dpi="0" rotWithShape="0">
            <a:blip r:embed="rId6"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123638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C34DC02-8F5A-4387-A402-81F0491560F5}"/>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Lst>
          </a:blip>
          <a:srcRect l="1749" r="1749"/>
          <a:stretch/>
        </p:blipFill>
        <p:spPr>
          <a:xfrm>
            <a:off x="0" y="0"/>
            <a:ext cx="9144000" cy="5143500"/>
          </a:xfrm>
          <a:prstGeom prst="rect">
            <a:avLst/>
          </a:prstGeom>
        </p:spPr>
      </p:pic>
      <p:pic>
        <p:nvPicPr>
          <p:cNvPr id="3" name="Picture 2">
            <a:hlinkClick r:id="rId7" action="ppaction://hlinksldjump"/>
            <a:extLst>
              <a:ext uri="{FF2B5EF4-FFF2-40B4-BE49-F238E27FC236}">
                <a16:creationId xmlns:a16="http://schemas.microsoft.com/office/drawing/2014/main" id="{82302DE1-6E90-4ED0-8047-37E0967E1B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7893" y="2368613"/>
            <a:ext cx="378550" cy="813647"/>
          </a:xfrm>
          <a:prstGeom prst="rect">
            <a:avLst/>
          </a:prstGeom>
        </p:spPr>
      </p:pic>
      <p:pic>
        <p:nvPicPr>
          <p:cNvPr id="5" name="Picture 4">
            <a:hlinkClick r:id="rId9" action="ppaction://hlinksldjump"/>
            <a:extLst>
              <a:ext uri="{FF2B5EF4-FFF2-40B4-BE49-F238E27FC236}">
                <a16:creationId xmlns:a16="http://schemas.microsoft.com/office/drawing/2014/main" id="{01EC0DFE-EB6B-48BB-8247-55343FD235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54524">
            <a:off x="5864019" y="2974338"/>
            <a:ext cx="894966" cy="429430"/>
          </a:xfrm>
          <a:prstGeom prst="rect">
            <a:avLst/>
          </a:prstGeom>
        </p:spPr>
      </p:pic>
      <p:pic>
        <p:nvPicPr>
          <p:cNvPr id="7" name="Picture 6">
            <a:hlinkClick r:id="" action="ppaction://noaction"/>
            <a:extLst>
              <a:ext uri="{FF2B5EF4-FFF2-40B4-BE49-F238E27FC236}">
                <a16:creationId xmlns:a16="http://schemas.microsoft.com/office/drawing/2014/main" id="{D8A4908E-54B2-4A9C-A77D-6602803955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86780" y="2978794"/>
            <a:ext cx="493454" cy="317795"/>
          </a:xfrm>
          <a:prstGeom prst="rect">
            <a:avLst/>
          </a:prstGeom>
        </p:spPr>
      </p:pic>
      <p:pic>
        <p:nvPicPr>
          <p:cNvPr id="9" name="Picture 8">
            <a:hlinkClick r:id="rId12" action="ppaction://hlinksldjump"/>
            <a:extLst>
              <a:ext uri="{FF2B5EF4-FFF2-40B4-BE49-F238E27FC236}">
                <a16:creationId xmlns:a16="http://schemas.microsoft.com/office/drawing/2014/main" id="{9F1F0BCE-D9D9-498B-B2AC-F34DC80D60B2}"/>
              </a:ext>
            </a:extLst>
          </p:cNvPr>
          <p:cNvPicPr>
            <a:picLocks noChangeAspect="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6512427" y="2536935"/>
            <a:ext cx="583534" cy="705222"/>
          </a:xfrm>
          <a:prstGeom prst="rect">
            <a:avLst/>
          </a:prstGeom>
        </p:spPr>
      </p:pic>
      <p:grpSp>
        <p:nvGrpSpPr>
          <p:cNvPr id="37" name="Group 36">
            <a:extLst>
              <a:ext uri="{FF2B5EF4-FFF2-40B4-BE49-F238E27FC236}">
                <a16:creationId xmlns:a16="http://schemas.microsoft.com/office/drawing/2014/main" id="{BDA4F7C9-4890-4555-8F10-C88E52B40209}"/>
              </a:ext>
            </a:extLst>
          </p:cNvPr>
          <p:cNvGrpSpPr/>
          <p:nvPr/>
        </p:nvGrpSpPr>
        <p:grpSpPr>
          <a:xfrm>
            <a:off x="1785849" y="1343025"/>
            <a:ext cx="3800564" cy="3700463"/>
            <a:chOff x="2882608" y="1844528"/>
            <a:chExt cx="5918000" cy="6167179"/>
          </a:xfrm>
        </p:grpSpPr>
        <p:pic>
          <p:nvPicPr>
            <p:cNvPr id="38" name="Picture 7">
              <a:extLst>
                <a:ext uri="{FF2B5EF4-FFF2-40B4-BE49-F238E27FC236}">
                  <a16:creationId xmlns:a16="http://schemas.microsoft.com/office/drawing/2014/main" id="{8EBB2ECD-4322-429B-AD0B-BCABD68EA13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882608" y="1844528"/>
              <a:ext cx="3737940" cy="5750676"/>
            </a:xfrm>
            <a:prstGeom prst="rect">
              <a:avLst/>
            </a:prstGeom>
          </p:spPr>
        </p:pic>
        <p:pic>
          <p:nvPicPr>
            <p:cNvPr id="39" name="Picture 10">
              <a:extLst>
                <a:ext uri="{FF2B5EF4-FFF2-40B4-BE49-F238E27FC236}">
                  <a16:creationId xmlns:a16="http://schemas.microsoft.com/office/drawing/2014/main" id="{A1F8282A-592F-41C9-B6FA-952AEC753B2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088832" y="5299931"/>
              <a:ext cx="2711776" cy="2711776"/>
            </a:xfrm>
            <a:prstGeom prst="rect">
              <a:avLst/>
            </a:prstGeom>
          </p:spPr>
        </p:pic>
      </p:grpSp>
      <p:pic>
        <p:nvPicPr>
          <p:cNvPr id="10" name="CẤM BUÔN BÁN, CẤM REUP" descr="Káº¿t quáº£ hÃ¬nh áº£nh cho win text gif">
            <a:extLst>
              <a:ext uri="{FF2B5EF4-FFF2-40B4-BE49-F238E27FC236}">
                <a16:creationId xmlns:a16="http://schemas.microsoft.com/office/drawing/2014/main" id="{BFF0C9C5-774F-4D4E-8387-5485867B0DA7}"/>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4490214" y="549538"/>
            <a:ext cx="4044425" cy="4044425"/>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39347FEB-D31B-4345-83D7-67340AB6CD7F}"/>
              </a:ext>
            </a:extLst>
          </p:cNvPr>
          <p:cNvSpPr>
            <a:spLocks noChangeAspect="1"/>
          </p:cNvSpPr>
          <p:nvPr>
            <p:custDataLst>
              <p:tags r:id="rId1"/>
            </p:custDataLst>
          </p:nvPr>
        </p:nvSpPr>
        <p:spPr>
          <a:xfrm>
            <a:off x="3200" y="20067"/>
            <a:ext cx="683568" cy="683568"/>
          </a:xfrm>
          <a:prstGeom prst="ellipse">
            <a:avLst/>
          </a:prstGeom>
          <a:blipFill dpi="0" rotWithShape="0">
            <a:blip r:embed="rId19"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64980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60000">
                                      <p:cBhvr>
                                        <p:cTn id="6" dur="500" fill="hold"/>
                                        <p:tgtEl>
                                          <p:spTgt spid="37"/>
                                        </p:tgtEl>
                                        <p:attrNameLst>
                                          <p:attrName>r</p:attrName>
                                        </p:attrNameLst>
                                      </p:cBhvr>
                                    </p:animRot>
                                  </p:childTnLst>
                                </p:cTn>
                              </p:par>
                              <p:par>
                                <p:cTn id="7" presetID="8" presetClass="emph" presetSubtype="0" repeatCount="indefinite" autoRev="1" fill="hold" nodeType="withEffect">
                                  <p:stCondLst>
                                    <p:cond delay="0"/>
                                  </p:stCondLst>
                                  <p:childTnLst>
                                    <p:animRot by="60000">
                                      <p:cBhvr>
                                        <p:cTn id="8" dur="500" fill="hold"/>
                                        <p:tgtEl>
                                          <p:spTgt spid="5"/>
                                        </p:tgtEl>
                                        <p:attrNameLst>
                                          <p:attrName>r</p:attrName>
                                        </p:attrNameLst>
                                      </p:cBhvr>
                                    </p:animRot>
                                  </p:childTnLst>
                                </p:cTn>
                              </p:par>
                              <p:par>
                                <p:cTn id="9" presetID="8" presetClass="emph" presetSubtype="0" repeatCount="indefinite" autoRev="1" fill="hold" nodeType="withEffect">
                                  <p:stCondLst>
                                    <p:cond delay="0"/>
                                  </p:stCondLst>
                                  <p:childTnLst>
                                    <p:animRot by="60000">
                                      <p:cBhvr>
                                        <p:cTn id="10" dur="500" fill="hold"/>
                                        <p:tgtEl>
                                          <p:spTgt spid="3"/>
                                        </p:tgtEl>
                                        <p:attrNameLst>
                                          <p:attrName>r</p:attrName>
                                        </p:attrNameLst>
                                      </p:cBhvr>
                                    </p:animRot>
                                  </p:childTnLst>
                                </p:cTn>
                              </p:par>
                              <p:par>
                                <p:cTn id="11" presetID="8" presetClass="emph" presetSubtype="0" repeatCount="indefinite" autoRev="1" fill="hold" nodeType="withEffect">
                                  <p:stCondLst>
                                    <p:cond delay="0"/>
                                  </p:stCondLst>
                                  <p:childTnLst>
                                    <p:animRot by="60000">
                                      <p:cBhvr>
                                        <p:cTn id="12" dur="500" fill="hold"/>
                                        <p:tgtEl>
                                          <p:spTgt spid="7"/>
                                        </p:tgtEl>
                                        <p:attrNameLst>
                                          <p:attrName>r</p:attrName>
                                        </p:attrNameLst>
                                      </p:cBhvr>
                                    </p:animRot>
                                  </p:childTnLst>
                                </p:cTn>
                              </p:par>
                              <p:par>
                                <p:cTn id="13" presetID="8" presetClass="emph" presetSubtype="0" repeatCount="indefinite" autoRev="1" fill="hold" nodeType="withEffect">
                                  <p:stCondLst>
                                    <p:cond delay="0"/>
                                  </p:stCondLst>
                                  <p:childTnLst>
                                    <p:animRot by="60000">
                                      <p:cBhvr>
                                        <p:cTn id="14" dur="5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afterEffect">
                                  <p:stCondLst>
                                    <p:cond delay="0"/>
                                  </p:stCondLst>
                                  <p:childTnLst>
                                    <p:animRot by="120000">
                                      <p:cBhvr>
                                        <p:cTn id="19" dur="100" fill="hold">
                                          <p:stCondLst>
                                            <p:cond delay="0"/>
                                          </p:stCondLst>
                                        </p:cTn>
                                        <p:tgtEl>
                                          <p:spTgt spid="5"/>
                                        </p:tgtEl>
                                        <p:attrNameLst>
                                          <p:attrName>r</p:attrName>
                                        </p:attrNameLst>
                                      </p:cBhvr>
                                    </p:animRot>
                                    <p:animRot by="-240000">
                                      <p:cBhvr>
                                        <p:cTn id="20" dur="200" fill="hold">
                                          <p:stCondLst>
                                            <p:cond delay="200"/>
                                          </p:stCondLst>
                                        </p:cTn>
                                        <p:tgtEl>
                                          <p:spTgt spid="5"/>
                                        </p:tgtEl>
                                        <p:attrNameLst>
                                          <p:attrName>r</p:attrName>
                                        </p:attrNameLst>
                                      </p:cBhvr>
                                    </p:animRot>
                                    <p:animRot by="240000">
                                      <p:cBhvr>
                                        <p:cTn id="21" dur="200" fill="hold">
                                          <p:stCondLst>
                                            <p:cond delay="400"/>
                                          </p:stCondLst>
                                        </p:cTn>
                                        <p:tgtEl>
                                          <p:spTgt spid="5"/>
                                        </p:tgtEl>
                                        <p:attrNameLst>
                                          <p:attrName>r</p:attrName>
                                        </p:attrNameLst>
                                      </p:cBhvr>
                                    </p:animRot>
                                    <p:animRot by="-240000">
                                      <p:cBhvr>
                                        <p:cTn id="22" dur="200" fill="hold">
                                          <p:stCondLst>
                                            <p:cond delay="600"/>
                                          </p:stCondLst>
                                        </p:cTn>
                                        <p:tgtEl>
                                          <p:spTgt spid="5"/>
                                        </p:tgtEl>
                                        <p:attrNameLst>
                                          <p:attrName>r</p:attrName>
                                        </p:attrNameLst>
                                      </p:cBhvr>
                                    </p:animRot>
                                    <p:animRot by="120000">
                                      <p:cBhvr>
                                        <p:cTn id="23" dur="200" fill="hold">
                                          <p:stCondLst>
                                            <p:cond delay="800"/>
                                          </p:stCondLst>
                                        </p:cTn>
                                        <p:tgtEl>
                                          <p:spTgt spid="5"/>
                                        </p:tgtEl>
                                        <p:attrNameLst>
                                          <p:attrName>r</p:attrName>
                                        </p:attrNameLst>
                                      </p:cBhvr>
                                    </p:animRo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1.76942E-16 1.48148E-6 L 1.76942E-16 0.00023 C -0.00299 0.00208 -0.00573 0.00463 -0.00872 0.00671 C -0.01016 0.00787 -0.01172 0.00879 -0.01341 0.00949 C -0.0151 0.01065 -0.01706 0.01111 -0.01888 0.01227 C -0.02357 0.01574 -0.02799 0.02037 -0.03294 0.02338 C -0.03945 0.02754 -0.04427 0.02778 -0.05091 0.02893 C -0.05638 0.02847 -0.06185 0.0287 -0.06732 0.02754 C -0.06914 0.02731 -0.07083 0.02569 -0.07279 0.02477 C -0.07409 0.0243 -0.07539 0.02384 -0.07669 0.02338 C -0.08828 0.02754 -0.08099 0.02384 -0.09232 0.0331 C -0.09401 0.03472 -0.09609 0.03542 -0.09779 0.03727 C -0.11198 0.05324 -0.09753 0.04074 -0.11185 0.05949 C -0.11289 0.06088 -0.11406 0.06204 -0.11497 0.06366 C -0.11562 0.06504 -0.11602 0.06667 -0.11654 0.06782 C -0.11732 0.06991 -0.1181 0.07153 -0.11888 0.07338 C -0.1194 0.07477 -0.11979 0.07639 -0.12044 0.07754 C -0.12109 0.07893 -0.12201 0.0794 -0.12279 0.08032 C -0.12305 0.08171 -0.12305 0.08356 -0.12357 0.08449 C -0.12409 0.08588 -0.12513 0.08634 -0.12591 0.08727 C -0.12669 0.08866 -0.12734 0.09028 -0.12826 0.09143 C -0.12917 0.09305 -0.13034 0.09421 -0.13138 0.0956 C -0.13294 0.09838 -0.13437 0.10162 -0.13607 0.10393 C -0.13724 0.10579 -0.1388 0.10648 -0.13997 0.1081 C -0.14271 0.1125 -0.14518 0.11736 -0.14779 0.12199 C -0.15612 0.13704 -0.14271 0.1125 -0.15247 0.1331 C -0.15404 0.1368 -0.15794 0.14282 -0.15794 0.14305 C -0.1582 0.14514 -0.1582 0.14768 -0.15872 0.14977 C -0.15951 0.1537 -0.16185 0.16088 -0.16185 0.16111 C -0.16159 0.17384 -0.16055 0.1868 -0.16107 0.19977 C -0.16107 0.20208 -0.16211 0.20486 -0.16341 0.20532 C -0.16432 0.20579 -0.16536 0.20278 -0.16497 0.20116 C -0.16445 0.19954 -0.16289 0.20023 -0.16185 0.19977 " pathEditMode="relative" rAng="0" ptsTypes="AAAAAAAAAAAAAAAAAAAAAAAAAAAAAAAAA">
                                      <p:cBhvr>
                                        <p:cTn id="26" dur="2000" fill="hold"/>
                                        <p:tgtEl>
                                          <p:spTgt spid="5"/>
                                        </p:tgtEl>
                                        <p:attrNameLst>
                                          <p:attrName>ppt_x</p:attrName>
                                          <p:attrName>ppt_y</p:attrName>
                                        </p:attrNameLst>
                                      </p:cBhvr>
                                      <p:rCtr x="-8255" y="10255"/>
                                    </p:animMotion>
                                  </p:childTnLst>
                                  <p:subTnLst>
                                    <p:audio>
                                      <p:cMediaNode>
                                        <p:cTn display="0" masterRel="sameClick">
                                          <p:stCondLst>
                                            <p:cond evt="begin" delay="0">
                                              <p:tn val="2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nodeType="after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par>
                          <p:cTn id="36" fill="hold">
                            <p:stCondLst>
                              <p:cond delay="1000"/>
                            </p:stCondLst>
                            <p:childTnLst>
                              <p:par>
                                <p:cTn id="37" presetID="0" presetClass="path" presetSubtype="0" accel="50000" decel="50000" fill="hold" nodeType="afterEffect">
                                  <p:stCondLst>
                                    <p:cond delay="0"/>
                                  </p:stCondLst>
                                  <p:childTnLst>
                                    <p:animMotion origin="layout" path="M -0.02252 0.03403 L -0.02252 0.03403 C -0.06315 0.07153 -0.02942 0.04213 -0.0483 0.05625 C -0.05442 0.06065 -0.06627 0.07014 -0.06627 0.07014 C -0.07148 0.06922 -0.07682 0.06875 -0.0819 0.06736 C -0.08958 0.06528 -0.08411 0.06528 -0.08893 0.06181 C -0.08997 0.06088 -0.09101 0.06088 -0.09205 0.06042 C -0.09544 0.06088 -0.09895 0.06111 -0.10221 0.06181 C -0.1039 0.06204 -0.10533 0.06273 -0.1069 0.0632 C -0.1108 0.06366 -0.11471 0.06412 -0.11861 0.06459 C -0.12044 0.06551 -0.12226 0.06667 -0.12408 0.06736 C -0.12773 0.06852 -0.13502 0.07014 -0.13502 0.07014 C -0.13658 0.07107 -0.13815 0.07199 -0.13971 0.07292 C -0.14205 0.07385 -0.14453 0.07431 -0.14674 0.0757 C -0.14765 0.07616 -0.14843 0.07732 -0.14908 0.07848 C -0.15052 0.0801 -0.15169 0.08218 -0.15299 0.08403 C -0.15507 0.08635 -0.15924 0.09098 -0.15924 0.09098 C -0.15976 0.09236 -0.16015 0.09375 -0.1608 0.09514 C -0.16184 0.09676 -0.16315 0.09746 -0.16393 0.09931 C -0.16562 0.10301 -0.16588 0.10857 -0.16783 0.11181 C -0.16966 0.11412 -0.17617 0.11806 -0.17955 0.12014 C -0.18111 0.12246 -0.18268 0.12477 -0.18424 0.12709 C -0.18502 0.12801 -0.18593 0.12848 -0.18658 0.12986 C -0.18763 0.13148 -0.18828 0.13334 -0.18893 0.13542 C -0.18997 0.13773 -0.19244 0.14468 -0.19283 0.14653 C -0.19388 0.15 -0.1944 0.15394 -0.19518 0.15764 C -0.1957 0.15949 -0.19635 0.16111 -0.19674 0.1632 C -0.20078 0.17894 -0.19609 0.16181 -0.19986 0.1757 C -0.1996 0.17894 -0.19947 0.18218 -0.19908 0.18542 C -0.19895 0.18681 -0.19856 0.18797 -0.1983 0.18959 C -0.19752 0.19561 -0.19765 0.19885 -0.19596 0.20486 C -0.19544 0.20672 -0.19505 0.20857 -0.1944 0.21042 C -0.19401 0.21181 -0.19283 0.21459 -0.19283 0.21459 " pathEditMode="relative" ptsTypes="AAAAAAAAAAAAAAAAAAAAAAAAAAAAAAAAA">
                                      <p:cBhvr>
                                        <p:cTn id="38" dur="2000" fill="hold"/>
                                        <p:tgtEl>
                                          <p:spTgt spid="3"/>
                                        </p:tgtEl>
                                        <p:attrNameLst>
                                          <p:attrName>ppt_x</p:attrName>
                                          <p:attrName>ppt_y</p:attrName>
                                        </p:attrNameLst>
                                      </p:cBhvr>
                                    </p:animMotion>
                                  </p:childTnLst>
                                  <p:subTnLst>
                                    <p:audio>
                                      <p:cMediaNode>
                                        <p:cTn display="0" masterRel="sameClick">
                                          <p:stCondLst>
                                            <p:cond evt="begin" delay="0">
                                              <p:tn val="37"/>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fill="hold" nodeType="afterEffect">
                                  <p:stCondLst>
                                    <p:cond delay="0"/>
                                  </p:stCondLst>
                                  <p:childTnLst>
                                    <p:animRot by="120000">
                                      <p:cBhvr>
                                        <p:cTn id="43" dur="100" fill="hold">
                                          <p:stCondLst>
                                            <p:cond delay="0"/>
                                          </p:stCondLst>
                                        </p:cTn>
                                        <p:tgtEl>
                                          <p:spTgt spid="7"/>
                                        </p:tgtEl>
                                        <p:attrNameLst>
                                          <p:attrName>r</p:attrName>
                                        </p:attrNameLst>
                                      </p:cBhvr>
                                    </p:animRot>
                                    <p:animRot by="-240000">
                                      <p:cBhvr>
                                        <p:cTn id="44" dur="200" fill="hold">
                                          <p:stCondLst>
                                            <p:cond delay="200"/>
                                          </p:stCondLst>
                                        </p:cTn>
                                        <p:tgtEl>
                                          <p:spTgt spid="7"/>
                                        </p:tgtEl>
                                        <p:attrNameLst>
                                          <p:attrName>r</p:attrName>
                                        </p:attrNameLst>
                                      </p:cBhvr>
                                    </p:animRot>
                                    <p:animRot by="240000">
                                      <p:cBhvr>
                                        <p:cTn id="45" dur="200" fill="hold">
                                          <p:stCondLst>
                                            <p:cond delay="400"/>
                                          </p:stCondLst>
                                        </p:cTn>
                                        <p:tgtEl>
                                          <p:spTgt spid="7"/>
                                        </p:tgtEl>
                                        <p:attrNameLst>
                                          <p:attrName>r</p:attrName>
                                        </p:attrNameLst>
                                      </p:cBhvr>
                                    </p:animRot>
                                    <p:animRot by="-240000">
                                      <p:cBhvr>
                                        <p:cTn id="46" dur="200" fill="hold">
                                          <p:stCondLst>
                                            <p:cond delay="600"/>
                                          </p:stCondLst>
                                        </p:cTn>
                                        <p:tgtEl>
                                          <p:spTgt spid="7"/>
                                        </p:tgtEl>
                                        <p:attrNameLst>
                                          <p:attrName>r</p:attrName>
                                        </p:attrNameLst>
                                      </p:cBhvr>
                                    </p:animRot>
                                    <p:animRot by="120000">
                                      <p:cBhvr>
                                        <p:cTn id="47" dur="200" fill="hold">
                                          <p:stCondLst>
                                            <p:cond delay="800"/>
                                          </p:stCondLst>
                                        </p:cTn>
                                        <p:tgtEl>
                                          <p:spTgt spid="7"/>
                                        </p:tgtEl>
                                        <p:attrNameLst>
                                          <p:attrName>r</p:attrName>
                                        </p:attrNameLst>
                                      </p:cBhvr>
                                    </p:animRot>
                                  </p:childTnLst>
                                </p:cTn>
                              </p:par>
                            </p:childTnLst>
                          </p:cTn>
                        </p:par>
                        <p:par>
                          <p:cTn id="48" fill="hold">
                            <p:stCondLst>
                              <p:cond delay="1000"/>
                            </p:stCondLst>
                            <p:childTnLst>
                              <p:par>
                                <p:cTn id="49" presetID="0" presetClass="path" presetSubtype="0" accel="50000" decel="50000" fill="hold" nodeType="afterEffect">
                                  <p:stCondLst>
                                    <p:cond delay="0"/>
                                  </p:stCondLst>
                                  <p:childTnLst>
                                    <p:animMotion origin="layout" path="M -0.00013 -3.7037E-6 L -0.00013 0.00024 C 0.00104 0.03403 0.00144 0.03102 -0.00013 0.07037 C -0.00013 0.07246 -0.00052 0.07477 -0.00091 0.07662 C -0.00104 0.07709 -0.00599 0.09931 -0.0082 0.10579 C -0.01067 0.1132 -0.01432 0.12547 -0.01875 0.12871 C -0.02135 0.13033 -0.02409 0.1301 -0.02682 0.13079 C -0.03255 0.1301 -0.05117 0.12848 -0.05885 0.12662 C -0.06002 0.12639 -0.06119 0.125 -0.06237 0.12431 C -0.06562 0.12269 -0.06888 0.12176 -0.07213 0.12037 C -0.07591 0.11852 -0.07981 0.11551 -0.08372 0.11412 C -0.08789 0.11227 -0.09205 0.11158 -0.09609 0.10996 C -0.10026 0.10811 -0.10429 0.10649 -0.10859 0.10579 C -0.11718 0.10417 -0.12578 0.10324 -0.13437 0.10162 C -0.15078 0.0919 -0.1526 0.09028 -0.16901 0.08311 C -0.17552 0.07963 -0.1819 0.07639 -0.18854 0.07477 C -0.19401 0.07269 -0.19922 0.07315 -0.20468 0.07246 C -0.22682 0.07477 -0.22044 0.06158 -0.22682 0.08496 C -0.22747 0.08704 -0.22799 0.08936 -0.22851 0.09121 C -0.22877 0.09769 -0.22864 0.10394 -0.22955 0.10996 C -0.22968 0.11227 -0.23073 0.11389 -0.23138 0.11621 C -0.2319 0.12014 -0.2319 0.12408 -0.23216 0.12871 C -0.23372 0.15625 -0.23294 0.15625 -0.23294 0.19144 " pathEditMode="relative" rAng="0" ptsTypes="AAAAAAAAAAAAAAAAAAAAAAA">
                                      <p:cBhvr>
                                        <p:cTn id="50" dur="2000" fill="hold"/>
                                        <p:tgtEl>
                                          <p:spTgt spid="7"/>
                                        </p:tgtEl>
                                        <p:attrNameLst>
                                          <p:attrName>ppt_x</p:attrName>
                                          <p:attrName>ppt_y</p:attrName>
                                        </p:attrNameLst>
                                      </p:cBhvr>
                                      <p:rCtr x="-11602" y="9560"/>
                                    </p:animMotion>
                                  </p:childTnLst>
                                  <p:subTnLst>
                                    <p:audio>
                                      <p:cMediaNode>
                                        <p:cTn display="0" masterRel="sameClick">
                                          <p:stCondLst>
                                            <p:cond evt="begin" delay="0">
                                              <p:tn val="4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32" presetClass="emph" presetSubtype="0" fill="hold" nodeType="afterEffect">
                                  <p:stCondLst>
                                    <p:cond delay="0"/>
                                  </p:stCondLst>
                                  <p:childTnLst>
                                    <p:animRot by="120000">
                                      <p:cBhvr>
                                        <p:cTn id="55" dur="100" fill="hold">
                                          <p:stCondLst>
                                            <p:cond delay="0"/>
                                          </p:stCondLst>
                                        </p:cTn>
                                        <p:tgtEl>
                                          <p:spTgt spid="9"/>
                                        </p:tgtEl>
                                        <p:attrNameLst>
                                          <p:attrName>r</p:attrName>
                                        </p:attrNameLst>
                                      </p:cBhvr>
                                    </p:animRot>
                                    <p:animRot by="-240000">
                                      <p:cBhvr>
                                        <p:cTn id="56" dur="200" fill="hold">
                                          <p:stCondLst>
                                            <p:cond delay="200"/>
                                          </p:stCondLst>
                                        </p:cTn>
                                        <p:tgtEl>
                                          <p:spTgt spid="9"/>
                                        </p:tgtEl>
                                        <p:attrNameLst>
                                          <p:attrName>r</p:attrName>
                                        </p:attrNameLst>
                                      </p:cBhvr>
                                    </p:animRot>
                                    <p:animRot by="240000">
                                      <p:cBhvr>
                                        <p:cTn id="57" dur="200" fill="hold">
                                          <p:stCondLst>
                                            <p:cond delay="400"/>
                                          </p:stCondLst>
                                        </p:cTn>
                                        <p:tgtEl>
                                          <p:spTgt spid="9"/>
                                        </p:tgtEl>
                                        <p:attrNameLst>
                                          <p:attrName>r</p:attrName>
                                        </p:attrNameLst>
                                      </p:cBhvr>
                                    </p:animRot>
                                    <p:animRot by="-240000">
                                      <p:cBhvr>
                                        <p:cTn id="58" dur="200" fill="hold">
                                          <p:stCondLst>
                                            <p:cond delay="600"/>
                                          </p:stCondLst>
                                        </p:cTn>
                                        <p:tgtEl>
                                          <p:spTgt spid="9"/>
                                        </p:tgtEl>
                                        <p:attrNameLst>
                                          <p:attrName>r</p:attrName>
                                        </p:attrNameLst>
                                      </p:cBhvr>
                                    </p:animRot>
                                    <p:animRot by="120000">
                                      <p:cBhvr>
                                        <p:cTn id="59" dur="200" fill="hold">
                                          <p:stCondLst>
                                            <p:cond delay="800"/>
                                          </p:stCondLst>
                                        </p:cTn>
                                        <p:tgtEl>
                                          <p:spTgt spid="9"/>
                                        </p:tgtEl>
                                        <p:attrNameLst>
                                          <p:attrName>r</p:attrName>
                                        </p:attrNameLst>
                                      </p:cBhvr>
                                    </p:animRot>
                                  </p:childTnLst>
                                </p:cTn>
                              </p:par>
                            </p:childTnLst>
                          </p:cTn>
                        </p:par>
                        <p:par>
                          <p:cTn id="60" fill="hold">
                            <p:stCondLst>
                              <p:cond delay="1000"/>
                            </p:stCondLst>
                            <p:childTnLst>
                              <p:par>
                                <p:cTn id="61" presetID="0" presetClass="path" presetSubtype="0" accel="50000" decel="50000" fill="hold" nodeType="afterEffect">
                                  <p:stCondLst>
                                    <p:cond delay="0"/>
                                  </p:stCondLst>
                                  <p:childTnLst>
                                    <p:animMotion origin="layout" path="M -0.02409 0.00648 L -0.05143 -0.02686 C -0.06328 -0.03125 -0.0832 -0.03936 -0.09518 -0.04213 C -0.10013 -0.04329 -0.10508 -0.04329 -0.11003 -0.04352 L -0.13737 -0.04491 C -0.15378 -0.04815 -0.14661 -0.04746 -0.17565 -0.04213 C -0.17786 -0.04167 -0.17995 -0.04028 -0.1819 -0.03936 C -0.18542 -0.03774 -0.19245 -0.03172 -0.19362 -0.03102 C -0.19518 -0.0301 -0.19687 -0.0301 -0.19831 -0.02963 C -0.19948 -0.02917 -0.20039 -0.02871 -0.20143 -0.02825 C -0.20534 -0.01459 -0.20338 -0.02061 -0.2069 -0.01019 C -0.21016 0.01226 -0.20521 -0.01968 -0.20924 -0.00047 C -0.20963 0.00115 -0.21081 0.01365 -0.21081 0.01481 C -0.21107 0.01666 -0.21146 0.01851 -0.21159 0.02037 C -0.21497 0.0537 -0.21146 0.02476 -0.21471 0.05092 C -0.21419 0.07939 -0.21497 0.08009 -0.21237 0.10231 C -0.21224 0.10393 -0.21185 0.10509 -0.21159 0.10648 C -0.21185 0.10925 -0.21198 0.11226 -0.21237 0.11481 C -0.21276 0.11643 -0.21393 0.11736 -0.21393 0.11898 C -0.21419 0.12731 -0.21341 0.13564 -0.21315 0.14398 C -0.21315 0.14953 -0.21315 0.15509 -0.21315 0.16088 " pathEditMode="relative" rAng="0" ptsTypes="AAAAAAAAAAAAAAAAAAAAA">
                                      <p:cBhvr>
                                        <p:cTn id="62" dur="2000" fill="hold"/>
                                        <p:tgtEl>
                                          <p:spTgt spid="9"/>
                                        </p:tgtEl>
                                        <p:attrNameLst>
                                          <p:attrName>ppt_x</p:attrName>
                                          <p:attrName>ppt_y</p:attrName>
                                        </p:attrNameLst>
                                      </p:cBhvr>
                                      <p:rCtr x="-9531" y="5046"/>
                                    </p:animMotion>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9"/>
                  </p:tgtEl>
                </p:cond>
              </p:nextCondLst>
            </p:seq>
            <p:seq concurrent="1" nextAc="seek">
              <p:cTn id="63" restart="whenNotActive" fill="hold" evtFilter="cancelBubble" nodeType="interactiveSeq">
                <p:stCondLst>
                  <p:cond evt="onClick" delay="0">
                    <p:tgtEl>
                      <p:spTgt spid="37"/>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subTnLst>
                                    <p:audio>
                                      <p:cMediaNode>
                                        <p:cTn display="0" masterRel="sameClick">
                                          <p:stCondLst>
                                            <p:cond evt="begin" delay="0">
                                              <p:tn val="6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1EEEB-A610-4E2E-80AE-F04C3760DB5D}"/>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Lst>
          </a:blip>
          <a:srcRect t="1141" b="1141"/>
          <a:stretch/>
        </p:blipFill>
        <p:spPr>
          <a:xfrm>
            <a:off x="-14288" y="0"/>
            <a:ext cx="9144000" cy="5143500"/>
          </a:xfrm>
          <a:prstGeom prst="rect">
            <a:avLst/>
          </a:prstGeom>
        </p:spPr>
      </p:pic>
      <p:sp>
        <p:nvSpPr>
          <p:cNvPr id="5" name="Rectangle: Rounded Corners 4">
            <a:extLst>
              <a:ext uri="{FF2B5EF4-FFF2-40B4-BE49-F238E27FC236}">
                <a16:creationId xmlns:a16="http://schemas.microsoft.com/office/drawing/2014/main" id="{EF823996-3D8A-4A65-A82A-74B54FEC06B1}"/>
              </a:ext>
            </a:extLst>
          </p:cNvPr>
          <p:cNvSpPr/>
          <p:nvPr/>
        </p:nvSpPr>
        <p:spPr>
          <a:xfrm>
            <a:off x="1271587" y="542925"/>
            <a:ext cx="6872288" cy="106784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solidFill>
                  <a:srgbClr val="00B050"/>
                </a:solidFill>
                <a:latin typeface="#9Slide03 Arima Madurai Black" panose="00000A00000000000000" pitchFamily="2" charset="0"/>
                <a:cs typeface="#9Slide03 Arima Madurai Black" panose="00000A00000000000000" pitchFamily="2" charset="0"/>
              </a:rPr>
              <a:t>Bố Hồng cần làm gì để thể hiện sự quan tâm, chăm sóc đối với mẹ Hồng?</a:t>
            </a:r>
            <a:endParaRPr lang="en-US" sz="2800" b="1" dirty="0">
              <a:solidFill>
                <a:srgbClr val="00B050"/>
              </a:solidFill>
              <a:latin typeface="#9Slide03 Arima Madurai Black" panose="00000A00000000000000" pitchFamily="2" charset="0"/>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FC9712AD-A2A1-4EA7-A8E9-138340AAA5CE}"/>
              </a:ext>
            </a:extLst>
          </p:cNvPr>
          <p:cNvSpPr/>
          <p:nvPr/>
        </p:nvSpPr>
        <p:spPr>
          <a:xfrm>
            <a:off x="2614612" y="1707655"/>
            <a:ext cx="5192961" cy="1162774"/>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pPr algn="ctr"/>
            <a:r>
              <a:rPr lang="en-US" sz="2000" b="1">
                <a:latin typeface="#9Slide03 Arima Madurai ExtraBo" panose="00000900000000000000" pitchFamily="2" charset="0"/>
                <a:cs typeface="#9Slide03 Arima Madurai ExtraBo" panose="00000900000000000000" pitchFamily="2" charset="0"/>
              </a:rPr>
              <a:t>Giúp mẹ Hồng làm những việc nặng, quan tâm, chăm sóc bằng cách: gắp thức ăn, quạt, động viên, an ủi,...</a:t>
            </a:r>
            <a:endParaRPr lang="en-US" sz="2000" b="1" dirty="0">
              <a:latin typeface="#9Slide03 Arima Madurai ExtraBo" panose="00000900000000000000" pitchFamily="2" charset="0"/>
              <a:cs typeface="#9Slide03 Arima Madurai ExtraBo" panose="00000900000000000000" pitchFamily="2" charset="0"/>
            </a:endParaRPr>
          </a:p>
        </p:txBody>
      </p:sp>
      <p:pic>
        <p:nvPicPr>
          <p:cNvPr id="8" name="Picture 7">
            <a:hlinkClick r:id="rId6" action="ppaction://hlinksldjump"/>
            <a:extLst>
              <a:ext uri="{FF2B5EF4-FFF2-40B4-BE49-F238E27FC236}">
                <a16:creationId xmlns:a16="http://schemas.microsoft.com/office/drawing/2014/main" id="{2924B275-A0E4-49C0-9D61-0298C0E8D4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584" t="13056" r="2916" b="2362"/>
          <a:stretch/>
        </p:blipFill>
        <p:spPr>
          <a:xfrm rot="20986584">
            <a:off x="133715" y="2147832"/>
            <a:ext cx="1664494" cy="1816625"/>
          </a:xfrm>
          <a:prstGeom prst="rect">
            <a:avLst/>
          </a:prstGeom>
        </p:spPr>
      </p:pic>
      <p:pic>
        <p:nvPicPr>
          <p:cNvPr id="7" name="Picture 21" descr="IMG_2416">
            <a:extLst>
              <a:ext uri="{FF2B5EF4-FFF2-40B4-BE49-F238E27FC236}">
                <a16:creationId xmlns:a16="http://schemas.microsoft.com/office/drawing/2014/main" id="{E421E7B1-CDAB-46C8-A359-F3F8EAE06EE9}"/>
              </a:ext>
            </a:extLst>
          </p:cNvPr>
          <p:cNvPicPr>
            <a:picLocks noChangeAspect="1" noChangeArrowheads="1"/>
          </p:cNvPicPr>
          <p:nvPr/>
        </p:nvPicPr>
        <p:blipFill>
          <a:blip r:embed="rId8" cstate="print">
            <a:lum bright="24000"/>
            <a:extLst>
              <a:ext uri="{28A0092B-C50C-407E-A947-70E740481C1C}">
                <a14:useLocalDpi xmlns:a14="http://schemas.microsoft.com/office/drawing/2010/main" val="0"/>
              </a:ext>
            </a:extLst>
          </a:blip>
          <a:srcRect/>
          <a:stretch>
            <a:fillRect/>
          </a:stretch>
        </p:blipFill>
        <p:spPr bwMode="auto">
          <a:xfrm>
            <a:off x="-42864" y="1694915"/>
            <a:ext cx="4830888" cy="348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descr="h5">
            <a:extLst>
              <a:ext uri="{FF2B5EF4-FFF2-40B4-BE49-F238E27FC236}">
                <a16:creationId xmlns:a16="http://schemas.microsoft.com/office/drawing/2014/main" id="{E8EB13F7-2AF4-4C09-98D7-DB0091CC739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6600" y="1725170"/>
            <a:ext cx="4313112" cy="348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422290C5-AF7B-4069-BFA6-D87BAE721AED}"/>
              </a:ext>
            </a:extLst>
          </p:cNvPr>
          <p:cNvSpPr>
            <a:spLocks noChangeAspect="1"/>
          </p:cNvSpPr>
          <p:nvPr>
            <p:custDataLst>
              <p:tags r:id="rId1"/>
            </p:custDataLst>
          </p:nvPr>
        </p:nvSpPr>
        <p:spPr>
          <a:xfrm>
            <a:off x="3200" y="20067"/>
            <a:ext cx="683568" cy="683568"/>
          </a:xfrm>
          <a:prstGeom prst="ellipse">
            <a:avLst/>
          </a:prstGeom>
          <a:blipFill dpi="0" rotWithShape="0">
            <a:blip r:embed="rId10"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0957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Am-thanh-tra-loi-dung-www_nhacchuongvui_com.wav"/>
                                        </p:tgtEl>
                                      </p:cMediaNode>
                                    </p:audio>
                                  </p:subTnLst>
                                </p:cTn>
                              </p:par>
                            </p:childTnLst>
                          </p:cTn>
                        </p:par>
                        <p:par>
                          <p:cTn id="14" fill="hold">
                            <p:stCondLst>
                              <p:cond delay="500"/>
                            </p:stCondLst>
                            <p:childTnLst>
                              <p:par>
                                <p:cTn id="15" presetID="26" presetClass="emph" presetSubtype="0" repeatCount="indefinite" fill="hold" nodeType="after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par>
                          <p:cTn id="23" fill="hold">
                            <p:stCondLst>
                              <p:cond delay="500"/>
                            </p:stCondLst>
                            <p:childTnLst>
                              <p:par>
                                <p:cTn id="24" presetID="4" presetClass="entr" presetSubtype="16"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500"/>
                                        <p:tgtEl>
                                          <p:spTgt spid="7"/>
                                        </p:tgtEl>
                                      </p:cBhvr>
                                    </p:animEffect>
                                  </p:childTnLst>
                                </p:cTn>
                              </p:par>
                            </p:childTnLst>
                          </p:cTn>
                        </p:par>
                        <p:par>
                          <p:cTn id="27" fill="hold">
                            <p:stCondLst>
                              <p:cond delay="1000"/>
                            </p:stCondLst>
                            <p:childTnLst>
                              <p:par>
                                <p:cTn id="28" presetID="4" presetClass="entr" presetSubtype="16"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ox(i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1EEEB-A610-4E2E-80AE-F04C3760DB5D}"/>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Lst>
          </a:blip>
          <a:srcRect t="1141" b="1141"/>
          <a:stretch/>
        </p:blipFill>
        <p:spPr>
          <a:xfrm>
            <a:off x="0" y="-68340"/>
            <a:ext cx="9144000" cy="5211839"/>
          </a:xfrm>
          <a:prstGeom prst="rect">
            <a:avLst/>
          </a:prstGeom>
        </p:spPr>
      </p:pic>
      <p:sp>
        <p:nvSpPr>
          <p:cNvPr id="5" name="Rectangle: Rounded Corners 4">
            <a:extLst>
              <a:ext uri="{FF2B5EF4-FFF2-40B4-BE49-F238E27FC236}">
                <a16:creationId xmlns:a16="http://schemas.microsoft.com/office/drawing/2014/main" id="{EF823996-3D8A-4A65-A82A-74B54FEC06B1}"/>
              </a:ext>
            </a:extLst>
          </p:cNvPr>
          <p:cNvSpPr/>
          <p:nvPr/>
        </p:nvSpPr>
        <p:spPr>
          <a:xfrm>
            <a:off x="1271587" y="542925"/>
            <a:ext cx="6872288" cy="1020713"/>
          </a:xfrm>
          <a:prstGeom prst="roundRect">
            <a:avLst/>
          </a:prstGeom>
          <a:solidFill>
            <a:schemeClr val="lt1">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a:solidFill>
                  <a:srgbClr val="00B050"/>
                </a:solidFill>
                <a:latin typeface="#9Slide03 Arima Madurai Black" panose="00000A00000000000000" pitchFamily="2" charset="0"/>
                <a:cs typeface="#9Slide03 Arima Madurai Black" panose="00000A00000000000000" pitchFamily="2" charset="0"/>
              </a:rPr>
              <a:t>Bạn Hồng cần làm gì để thể hiện sự quan tâm, chăm sóc đối với mẹ mình?</a:t>
            </a:r>
            <a:endParaRPr lang="en-US" sz="2400" b="1" dirty="0">
              <a:solidFill>
                <a:srgbClr val="00B050"/>
              </a:solidFill>
              <a:latin typeface="#9Slide03 Arima Madurai Black" panose="00000A00000000000000" pitchFamily="2" charset="0"/>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FC9712AD-A2A1-4EA7-A8E9-138340AAA5CE}"/>
              </a:ext>
            </a:extLst>
          </p:cNvPr>
          <p:cNvSpPr/>
          <p:nvPr/>
        </p:nvSpPr>
        <p:spPr>
          <a:xfrm>
            <a:off x="2195736" y="1749796"/>
            <a:ext cx="5688632" cy="1101750"/>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r>
              <a:rPr lang="en-US" sz="2000" b="1">
                <a:latin typeface="#9Slide03 Arima Madurai ExtraBo" panose="00000900000000000000" pitchFamily="2" charset="0"/>
                <a:cs typeface="#9Slide03 Arima Madurai ExtraBo" panose="00000900000000000000" pitchFamily="2" charset="0"/>
              </a:rPr>
              <a:t>Giúp mẹ làm những việc phù hợp với khả năng và lứa tuổi của mình: nhặt rau, làm việc nhà, ngoan ngoãn, học tập tốt để mẹ vui lòng,...</a:t>
            </a:r>
            <a:endParaRPr lang="en-US" sz="2000" b="1" dirty="0">
              <a:latin typeface="#9Slide03 Arima Madurai ExtraBo" panose="00000900000000000000" pitchFamily="2" charset="0"/>
              <a:cs typeface="#9Slide03 Arima Madurai ExtraBo" panose="00000900000000000000" pitchFamily="2" charset="0"/>
            </a:endParaRPr>
          </a:p>
        </p:txBody>
      </p:sp>
      <p:pic>
        <p:nvPicPr>
          <p:cNvPr id="7" name="Picture 6">
            <a:hlinkClick r:id="rId7" action="ppaction://hlinksldjump"/>
            <a:extLst>
              <a:ext uri="{FF2B5EF4-FFF2-40B4-BE49-F238E27FC236}">
                <a16:creationId xmlns:a16="http://schemas.microsoft.com/office/drawing/2014/main" id="{C9586FF7-0B46-4513-80B2-890093A21B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584" t="13056" r="2916" b="2362"/>
          <a:stretch/>
        </p:blipFill>
        <p:spPr>
          <a:xfrm rot="20986584">
            <a:off x="133715" y="2147832"/>
            <a:ext cx="1664494" cy="1816625"/>
          </a:xfrm>
          <a:prstGeom prst="rect">
            <a:avLst/>
          </a:prstGeom>
        </p:spPr>
      </p:pic>
      <p:pic>
        <p:nvPicPr>
          <p:cNvPr id="8" name="Picture 19" descr="img046">
            <a:extLst>
              <a:ext uri="{FF2B5EF4-FFF2-40B4-BE49-F238E27FC236}">
                <a16:creationId xmlns:a16="http://schemas.microsoft.com/office/drawing/2014/main" id="{A83CC8DB-00DC-40B9-AF66-23B5D28114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95736" y="1673110"/>
            <a:ext cx="5472608" cy="349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EDDC2638-8882-4740-B689-F23945416D3E}"/>
              </a:ext>
            </a:extLst>
          </p:cNvPr>
          <p:cNvSpPr>
            <a:spLocks noChangeAspect="1"/>
          </p:cNvSpPr>
          <p:nvPr>
            <p:custDataLst>
              <p:tags r:id="rId1"/>
            </p:custDataLst>
          </p:nvPr>
        </p:nvSpPr>
        <p:spPr>
          <a:xfrm>
            <a:off x="3200" y="20067"/>
            <a:ext cx="683568" cy="683568"/>
          </a:xfrm>
          <a:prstGeom prst="ellipse">
            <a:avLst/>
          </a:prstGeom>
          <a:blipFill dpi="0" rotWithShape="0">
            <a:blip r:embed="rId10"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27420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Am-thanh-tra-loi-dung-www_nhacchuongvui_com.wav"/>
                                        </p:tgtEl>
                                      </p:cMediaNode>
                                    </p:audio>
                                  </p:subTnLst>
                                </p:cTn>
                              </p:par>
                            </p:childTnLst>
                          </p:cTn>
                        </p:par>
                        <p:par>
                          <p:cTn id="14" fill="hold">
                            <p:stCondLst>
                              <p:cond delay="500"/>
                            </p:stCondLst>
                            <p:childTnLst>
                              <p:par>
                                <p:cTn id="15" presetID="26" presetClass="emph" presetSubtype="0" repeatCount="indefinite" fill="hold" nodeType="after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par>
                          <p:cTn id="23" fill="hold">
                            <p:stCondLst>
                              <p:cond delay="500"/>
                            </p:stCondLst>
                            <p:childTnLst>
                              <p:par>
                                <p:cTn id="24" presetID="4" presetClass="entr" presetSubtype="16"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ox(i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Candy outline">
            <a:extLst>
              <a:ext uri="{FF2B5EF4-FFF2-40B4-BE49-F238E27FC236}">
                <a16:creationId xmlns:a16="http://schemas.microsoft.com/office/drawing/2014/main" id="{B2294F66-50C8-43BA-8541-839EC7C5D1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14800" y="2320854"/>
            <a:ext cx="914400" cy="914400"/>
          </a:xfrm>
          <a:prstGeom prst="rect">
            <a:avLst/>
          </a:prstGeom>
        </p:spPr>
      </p:pic>
      <p:pic>
        <p:nvPicPr>
          <p:cNvPr id="11" name="Picture 190">
            <a:extLst>
              <a:ext uri="{FF2B5EF4-FFF2-40B4-BE49-F238E27FC236}">
                <a16:creationId xmlns:a16="http://schemas.microsoft.com/office/drawing/2014/main" id="{4F601DCA-CFC2-45E3-B470-50EB646CC2D6}"/>
              </a:ext>
            </a:extLst>
          </p:cNvPr>
          <p:cNvPicPr>
            <a:picLocks noChangeAspect="1" noChangeArrowheads="1"/>
          </p:cNvPicPr>
          <p:nvPr/>
        </p:nvPicPr>
        <p:blipFill>
          <a:blip r:embed="rId6" cstate="print">
            <a:alphaModFix amt="70000"/>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11658"/>
            <a:ext cx="9144000" cy="5143500"/>
          </a:xfrm>
          <a:prstGeom prst="rect">
            <a:avLst/>
          </a:prstGeom>
          <a:noFill/>
          <a:ln>
            <a:noFill/>
          </a:ln>
          <a:extLst>
            <a:ext uri="{909E8E84-426E-40DD-AFC4-6F175D3DCCD1}">
              <a14:hiddenFill xmlns:a14="http://schemas.microsoft.com/office/drawing/2010/main">
                <a:gradFill flip="none" rotWithShape="1">
                  <a:gsLst>
                    <a:gs pos="0">
                      <a:srgbClr val="FFEBBB"/>
                    </a:gs>
                    <a:gs pos="100000">
                      <a:srgbClr val="F499A3"/>
                    </a:gs>
                  </a:gsLst>
                  <a:lin ang="5400000" scaled="1"/>
                  <a:tileRect/>
                </a:gra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a:extLst>
              <a:ext uri="{FF2B5EF4-FFF2-40B4-BE49-F238E27FC236}">
                <a16:creationId xmlns:a16="http://schemas.microsoft.com/office/drawing/2014/main" id="{764B230D-32A5-4B71-8A70-22405602E05C}"/>
              </a:ext>
            </a:extLst>
          </p:cNvPr>
          <p:cNvPicPr>
            <a:picLocks noChangeAspect="1"/>
          </p:cNvPicPr>
          <p:nvPr/>
        </p:nvPicPr>
        <p:blipFill rotWithShape="1">
          <a:blip r:embed="rId8">
            <a:extLst>
              <a:ext uri="{28A0092B-C50C-407E-A947-70E740481C1C}">
                <a14:useLocalDpi xmlns:a14="http://schemas.microsoft.com/office/drawing/2010/main" val="0"/>
              </a:ext>
            </a:extLst>
          </a:blip>
          <a:srcRect r="45430"/>
          <a:stretch/>
        </p:blipFill>
        <p:spPr>
          <a:xfrm>
            <a:off x="0" y="0"/>
            <a:ext cx="9144000" cy="5143500"/>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11" action="ppaction://hlinksldjump"/>
          </p:cNvPr>
          <p:cNvSpPr/>
          <p:nvPr/>
        </p:nvSpPr>
        <p:spPr>
          <a:xfrm flipH="1">
            <a:off x="8151450" y="4653747"/>
            <a:ext cx="990026"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100">
              <a:solidFill>
                <a:prstClr val="black"/>
              </a:solidFill>
              <a:latin typeface="Times New Roman" panose="02020603050405020304" pitchFamily="18" charset="0"/>
              <a:cs typeface="Times New Roman" panose="02020603050405020304" pitchFamily="18" charset="0"/>
            </a:endParaRP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12"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600" b="1">
                <a:solidFill>
                  <a:schemeClr val="tx1">
                    <a:lumMod val="95000"/>
                    <a:lumOff val="5000"/>
                  </a:schemeClr>
                </a:solidFill>
                <a:latin typeface="Times New Roman" panose="02020603050405020304" pitchFamily="18" charset="0"/>
                <a:cs typeface="Times New Roman" panose="02020603050405020304" pitchFamily="18" charset="0"/>
              </a:rPr>
              <a:t>Hãy mô tả khái quát quá trình thụ tinh.</a:t>
            </a:r>
          </a:p>
        </p:txBody>
      </p:sp>
      <p:sp>
        <p:nvSpPr>
          <p:cNvPr id="5" name="Rectangle 4"/>
          <p:cNvSpPr/>
          <p:nvPr/>
        </p:nvSpPr>
        <p:spPr>
          <a:xfrm>
            <a:off x="1652866" y="2876053"/>
            <a:ext cx="6375517" cy="192794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b="1">
                <a:solidFill>
                  <a:schemeClr val="tx1">
                    <a:lumMod val="85000"/>
                    <a:lumOff val="15000"/>
                  </a:schemeClr>
                </a:solidFill>
                <a:latin typeface="Times New Roman" panose="02020603050405020304" pitchFamily="18" charset="0"/>
                <a:cs typeface="Times New Roman" panose="02020603050405020304" pitchFamily="18" charset="0"/>
              </a:rPr>
              <a:t>1. Các tinh trùng gặp trứng.</a:t>
            </a:r>
          </a:p>
          <a:p>
            <a:pPr lvl="0" algn="just"/>
            <a:r>
              <a:rPr lang="en-US" sz="2400" b="1">
                <a:solidFill>
                  <a:schemeClr val="tx1">
                    <a:lumMod val="85000"/>
                    <a:lumOff val="15000"/>
                  </a:schemeClr>
                </a:solidFill>
                <a:latin typeface="Times New Roman" panose="02020603050405020304" pitchFamily="18" charset="0"/>
                <a:cs typeface="Times New Roman" panose="02020603050405020304" pitchFamily="18" charset="0"/>
              </a:rPr>
              <a:t>2. Một tinh trùng đã chui được vào trong trứng.</a:t>
            </a:r>
          </a:p>
          <a:p>
            <a:pPr lvl="0" algn="just"/>
            <a:r>
              <a:rPr lang="en-US" sz="2400" b="1">
                <a:solidFill>
                  <a:schemeClr val="tx1">
                    <a:lumMod val="85000"/>
                    <a:lumOff val="15000"/>
                  </a:schemeClr>
                </a:solidFill>
                <a:latin typeface="Times New Roman" panose="02020603050405020304" pitchFamily="18" charset="0"/>
                <a:cs typeface="Times New Roman" panose="02020603050405020304" pitchFamily="18" charset="0"/>
              </a:rPr>
              <a:t>3. Trứng và tinh trùng đã kết hợp với nhau tạo thành hợp tử.</a:t>
            </a:r>
          </a:p>
        </p:txBody>
      </p:sp>
      <p:sp>
        <p:nvSpPr>
          <p:cNvPr id="15" name="Rectangle 14"/>
          <p:cNvSpPr/>
          <p:nvPr/>
        </p:nvSpPr>
        <p:spPr>
          <a:xfrm>
            <a:off x="1889866" y="2260127"/>
            <a:ext cx="5364289" cy="623248"/>
          </a:xfrm>
          <a:prstGeom prst="rect">
            <a:avLst/>
          </a:prstGeom>
          <a:noFill/>
        </p:spPr>
        <p:txBody>
          <a:bodyPr wrap="none" lIns="68580" tIns="34290" rIns="68580" bIns="34290">
            <a:spAutoFit/>
          </a:bodyPr>
          <a:lstStyle/>
          <a:p>
            <a:pPr algn="ctr" defTabSz="685800">
              <a:defRPr/>
            </a:pPr>
            <a:r>
              <a:rPr lang="en-US" sz="3600" b="1">
                <a:solidFill>
                  <a:srgbClr val="FF0000"/>
                </a:solidFill>
                <a:latin typeface="Times New Roman" panose="02020603050405020304" pitchFamily="18" charset="0"/>
                <a:cs typeface="Times New Roman" panose="02020603050405020304" pitchFamily="18" charset="0"/>
              </a:rPr>
              <a:t>Bạn nhận được 1 viên kẹo </a:t>
            </a:r>
          </a:p>
        </p:txBody>
      </p:sp>
      <p:pic>
        <p:nvPicPr>
          <p:cNvPr id="13" name="Picture 12">
            <a:extLst>
              <a:ext uri="{FF2B5EF4-FFF2-40B4-BE49-F238E27FC236}">
                <a16:creationId xmlns:a16="http://schemas.microsoft.com/office/drawing/2014/main" id="{9AF5FF2A-C3D4-4472-A113-261A88410B42}"/>
              </a:ext>
            </a:extLst>
          </p:cNvPr>
          <p:cNvPicPr>
            <a:picLocks noChangeAspect="1"/>
          </p:cNvPicPr>
          <p:nvPr/>
        </p:nvPicPr>
        <p:blipFill>
          <a:blip r:embed="rId13"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926113" y="19389"/>
            <a:ext cx="1248852" cy="1248852"/>
          </a:xfrm>
          <a:prstGeom prst="rect">
            <a:avLst/>
          </a:prstGeom>
        </p:spPr>
      </p:pic>
      <p:sp>
        <p:nvSpPr>
          <p:cNvPr id="14" name="Oval 13">
            <a:extLst>
              <a:ext uri="{FF2B5EF4-FFF2-40B4-BE49-F238E27FC236}">
                <a16:creationId xmlns:a16="http://schemas.microsoft.com/office/drawing/2014/main" id="{EB440E84-1A91-41A8-A0C5-BC27502A3343}"/>
              </a:ext>
            </a:extLst>
          </p:cNvPr>
          <p:cNvSpPr>
            <a:spLocks noChangeAspect="1"/>
          </p:cNvSpPr>
          <p:nvPr>
            <p:custDataLst>
              <p:tags r:id="rId1"/>
            </p:custDataLst>
          </p:nvPr>
        </p:nvSpPr>
        <p:spPr>
          <a:xfrm>
            <a:off x="3200" y="20067"/>
            <a:ext cx="683568" cy="683568"/>
          </a:xfrm>
          <a:prstGeom prst="ellipse">
            <a:avLst/>
          </a:prstGeom>
          <a:blipFill dpi="0" rotWithShape="0">
            <a:blip r:embed="rId14"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09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3" presetID="53" presetClass="entr" presetSubtype="16"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p:cTn id="45" dur="500" fill="hold"/>
                                        <p:tgtEl>
                                          <p:spTgt spid="3"/>
                                        </p:tgtEl>
                                        <p:attrNameLst>
                                          <p:attrName>ppt_w</p:attrName>
                                        </p:attrNameLst>
                                      </p:cBhvr>
                                      <p:tavLst>
                                        <p:tav tm="0">
                                          <p:val>
                                            <p:fltVal val="0"/>
                                          </p:val>
                                        </p:tav>
                                        <p:tav tm="100000">
                                          <p:val>
                                            <p:strVal val="#ppt_w"/>
                                          </p:val>
                                        </p:tav>
                                      </p:tavLst>
                                    </p:anim>
                                    <p:anim calcmode="lin" valueType="num">
                                      <p:cBhvr>
                                        <p:cTn id="46" dur="500" fill="hold"/>
                                        <p:tgtEl>
                                          <p:spTgt spid="3"/>
                                        </p:tgtEl>
                                        <p:attrNameLst>
                                          <p:attrName>ppt_h</p:attrName>
                                        </p:attrNameLst>
                                      </p:cBhvr>
                                      <p:tavLst>
                                        <p:tav tm="0">
                                          <p:val>
                                            <p:fltVal val="0"/>
                                          </p:val>
                                        </p:tav>
                                        <p:tav tm="100000">
                                          <p:val>
                                            <p:strVal val="#ppt_h"/>
                                          </p:val>
                                        </p:tav>
                                      </p:tavLst>
                                    </p:anim>
                                    <p:animEffect transition="in" filter="fade">
                                      <p:cBhvr>
                                        <p:cTn id="47" dur="500"/>
                                        <p:tgtEl>
                                          <p:spTgt spid="3"/>
                                        </p:tgtEl>
                                      </p:cBhvr>
                                    </p:animEffect>
                                  </p:childTnLst>
                                </p:cTn>
                              </p:par>
                              <p:par>
                                <p:cTn id="48" presetID="6" presetClass="emph" presetSubtype="0" fill="hold" nodeType="withEffect">
                                  <p:stCondLst>
                                    <p:cond delay="0"/>
                                  </p:stCondLst>
                                  <p:childTnLst>
                                    <p:animScale>
                                      <p:cBhvr>
                                        <p:cTn id="49" dur="2000" fill="hold"/>
                                        <p:tgtEl>
                                          <p:spTgt spid="3"/>
                                        </p:tgtEl>
                                      </p:cBhvr>
                                      <p:by x="150000" y="150000"/>
                                    </p:animScale>
                                  </p:child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A66FEE-0BCC-41A0-AD53-E37029597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6391" cy="5143500"/>
          </a:xfrm>
          <a:prstGeom prst="rect">
            <a:avLst/>
          </a:prstGeom>
        </p:spPr>
      </p:pic>
      <p:sp>
        <p:nvSpPr>
          <p:cNvPr id="4" name="TextBox 3">
            <a:extLst>
              <a:ext uri="{FF2B5EF4-FFF2-40B4-BE49-F238E27FC236}">
                <a16:creationId xmlns:a16="http://schemas.microsoft.com/office/drawing/2014/main" id="{F514C414-DEEC-41C9-8932-B92EDA41FE83}"/>
              </a:ext>
            </a:extLst>
          </p:cNvPr>
          <p:cNvSpPr txBox="1"/>
          <p:nvPr/>
        </p:nvSpPr>
        <p:spPr>
          <a:xfrm>
            <a:off x="827584" y="1088650"/>
            <a:ext cx="7632848" cy="3108543"/>
          </a:xfrm>
          <a:prstGeom prst="rect">
            <a:avLst/>
          </a:prstGeom>
          <a:noFill/>
        </p:spPr>
        <p:txBody>
          <a:bodyPr wrap="square" rtlCol="0">
            <a:spAutoFit/>
          </a:bodyPr>
          <a:lstStyle/>
          <a:p>
            <a:r>
              <a:rPr lang="en-US" sz="2800">
                <a:latin typeface="#9Slide03 Arima Madurai ExtraBo" panose="00000900000000000000" pitchFamily="2" charset="0"/>
                <a:cs typeface="#9Slide03 Arima Madurai ExtraBo" panose="00000900000000000000" pitchFamily="2" charset="0"/>
              </a:rPr>
              <a:t>Chuẩn bị cho em bé chào đời là trách nhiệm của mọi người trong gia đình, đặc biệt là người bố. Chăm sóc sức khỏe của người mẹ trước khi có thai và trong thời kì mang thai sẽ giúp cho thai nhi khỏe mạnh, sinh trưởng và phát triển tốt; đồng thời người mẹ cũng khỏe mạnh, giảm được nguy hiểm xảy ra khi sinh con.</a:t>
            </a:r>
          </a:p>
        </p:txBody>
      </p:sp>
      <p:sp>
        <p:nvSpPr>
          <p:cNvPr id="2" name="TextBox 1">
            <a:extLst>
              <a:ext uri="{FF2B5EF4-FFF2-40B4-BE49-F238E27FC236}">
                <a16:creationId xmlns:a16="http://schemas.microsoft.com/office/drawing/2014/main" id="{2FD25458-00D0-423C-B2DC-46F2D79DCE65}"/>
              </a:ext>
            </a:extLst>
          </p:cNvPr>
          <p:cNvSpPr txBox="1"/>
          <p:nvPr/>
        </p:nvSpPr>
        <p:spPr>
          <a:xfrm>
            <a:off x="2843808" y="228585"/>
            <a:ext cx="2896947" cy="830997"/>
          </a:xfrm>
          <a:prstGeom prst="rect">
            <a:avLst/>
          </a:prstGeom>
          <a:noFill/>
        </p:spPr>
        <p:txBody>
          <a:bodyPr wrap="none" rtlCol="0">
            <a:spAutoFit/>
          </a:bodyPr>
          <a:lstStyle/>
          <a:p>
            <a:r>
              <a:rPr lang="en-US" sz="4800" b="1">
                <a:solidFill>
                  <a:schemeClr val="accent6">
                    <a:lumMod val="75000"/>
                  </a:schemeClr>
                </a:solidFill>
                <a:latin typeface="#9Slide03 Arima Madurai ExtraBo" panose="00000900000000000000" pitchFamily="2" charset="0"/>
                <a:cs typeface="#9Slide03 Arima Madurai ExtraBo" panose="00000900000000000000" pitchFamily="2" charset="0"/>
              </a:rPr>
              <a:t>KẾT LUẬN</a:t>
            </a:r>
          </a:p>
        </p:txBody>
      </p:sp>
      <p:pic>
        <p:nvPicPr>
          <p:cNvPr id="5" name="图片 2">
            <a:extLst>
              <a:ext uri="{FF2B5EF4-FFF2-40B4-BE49-F238E27FC236}">
                <a16:creationId xmlns:a16="http://schemas.microsoft.com/office/drawing/2014/main" id="{4531EE3F-3AD1-4C90-A785-8C7D51F3D8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6315" y="-524594"/>
            <a:ext cx="2476634" cy="1823422"/>
          </a:xfrm>
          <a:prstGeom prst="rect">
            <a:avLst/>
          </a:prstGeom>
        </p:spPr>
      </p:pic>
      <p:sp>
        <p:nvSpPr>
          <p:cNvPr id="6" name="Oval 5">
            <a:extLst>
              <a:ext uri="{FF2B5EF4-FFF2-40B4-BE49-F238E27FC236}">
                <a16:creationId xmlns:a16="http://schemas.microsoft.com/office/drawing/2014/main" id="{F3E7E335-157A-4B92-8503-3A9CCE0A83D8}"/>
              </a:ext>
            </a:extLst>
          </p:cNvPr>
          <p:cNvSpPr>
            <a:spLocks noChangeAspect="1"/>
          </p:cNvSpPr>
          <p:nvPr>
            <p:custDataLst>
              <p:tags r:id="rId1"/>
            </p:custDataLst>
          </p:nvPr>
        </p:nvSpPr>
        <p:spPr>
          <a:xfrm>
            <a:off x="3200" y="20067"/>
            <a:ext cx="683568" cy="683568"/>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37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90">
            <a:extLst>
              <a:ext uri="{FF2B5EF4-FFF2-40B4-BE49-F238E27FC236}">
                <a16:creationId xmlns:a16="http://schemas.microsoft.com/office/drawing/2014/main" id="{88B4DFAE-D9AD-402C-A7CE-0221A76D99E4}"/>
              </a:ext>
            </a:extLst>
          </p:cNvPr>
          <p:cNvPicPr>
            <a:picLocks noChangeAspect="1" noChangeArrowheads="1"/>
          </p:cNvPicPr>
          <p:nvPr/>
        </p:nvPicPr>
        <p:blipFill>
          <a:blip r:embed="rId3" cstate="print">
            <a:alphaModFix amt="59000"/>
            <a:extLst>
              <a:ext uri="{BEBA8EAE-BF5A-486C-A8C5-ECC9F3942E4B}">
                <a14:imgProps xmlns:a14="http://schemas.microsoft.com/office/drawing/2010/main">
                  <a14:imgLayer r:embed="rId4">
                    <a14:imgEffect>
                      <a14:artisticBlur/>
                    </a14:imgEffect>
                    <a14:imgEffect>
                      <a14:sharpenSoften amount="25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gradFill flip="none" rotWithShape="1">
                  <a:gsLst>
                    <a:gs pos="0">
                      <a:srgbClr val="FFEBBB"/>
                    </a:gs>
                    <a:gs pos="100000">
                      <a:srgbClr val="F499A3"/>
                    </a:gs>
                  </a:gsLst>
                  <a:lin ang="5400000" scaled="1"/>
                  <a:tileRect/>
                </a:gra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896AF23-8804-4ED4-8B05-974D46B7367B}"/>
              </a:ext>
            </a:extLst>
          </p:cNvPr>
          <p:cNvSpPr txBox="1"/>
          <p:nvPr/>
        </p:nvSpPr>
        <p:spPr>
          <a:xfrm>
            <a:off x="323528" y="2251604"/>
            <a:ext cx="4910236" cy="2554545"/>
          </a:xfrm>
          <a:prstGeom prst="rect">
            <a:avLst/>
          </a:prstGeom>
          <a:noFill/>
        </p:spPr>
        <p:txBody>
          <a:bodyPr wrap="square" rtlCol="0">
            <a:spAutoFit/>
          </a:bodyPr>
          <a:lstStyle/>
          <a:p>
            <a:pPr algn="just"/>
            <a:r>
              <a:rPr lang="en-US" sz="3200">
                <a:latin typeface="#9Slide03 Arima Madurai ExtraBo" panose="00000900000000000000" pitchFamily="2" charset="0"/>
                <a:cs typeface="#9Slide03 Arima Madurai ExtraBo" panose="00000900000000000000" pitchFamily="2" charset="0"/>
              </a:rPr>
              <a:t>Khi gặp phụ nữ có thai xách nặng hoặc đi trên cùng chuyến ô tô mà không có chỗ ngồi, bạn có thể làm gì để giúp đỡ?</a:t>
            </a:r>
          </a:p>
        </p:txBody>
      </p:sp>
      <p:pic>
        <p:nvPicPr>
          <p:cNvPr id="4" name="图片 2">
            <a:extLst>
              <a:ext uri="{FF2B5EF4-FFF2-40B4-BE49-F238E27FC236}">
                <a16:creationId xmlns:a16="http://schemas.microsoft.com/office/drawing/2014/main" id="{CC079AC3-2349-4B21-867D-333D0DF592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976" y="0"/>
            <a:ext cx="4910236" cy="5143500"/>
          </a:xfrm>
          <a:prstGeom prst="rect">
            <a:avLst/>
          </a:prstGeom>
        </p:spPr>
      </p:pic>
      <p:pic>
        <p:nvPicPr>
          <p:cNvPr id="5" name="图片 2">
            <a:extLst>
              <a:ext uri="{FF2B5EF4-FFF2-40B4-BE49-F238E27FC236}">
                <a16:creationId xmlns:a16="http://schemas.microsoft.com/office/drawing/2014/main" id="{4E79C09C-8646-417C-A3F2-E3042DBA5B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13" y="-15039"/>
            <a:ext cx="3058206" cy="2251604"/>
          </a:xfrm>
          <a:prstGeom prst="rect">
            <a:avLst/>
          </a:prstGeom>
        </p:spPr>
      </p:pic>
      <p:sp>
        <p:nvSpPr>
          <p:cNvPr id="6" name="Oval 5">
            <a:extLst>
              <a:ext uri="{FF2B5EF4-FFF2-40B4-BE49-F238E27FC236}">
                <a16:creationId xmlns:a16="http://schemas.microsoft.com/office/drawing/2014/main" id="{F6F1A8F0-6F9B-41DC-AD1D-EA1E5B617AC7}"/>
              </a:ext>
            </a:extLst>
          </p:cNvPr>
          <p:cNvSpPr>
            <a:spLocks noChangeAspect="1"/>
          </p:cNvSpPr>
          <p:nvPr>
            <p:custDataLst>
              <p:tags r:id="rId1"/>
            </p:custDataLst>
          </p:nvPr>
        </p:nvSpPr>
        <p:spPr>
          <a:xfrm>
            <a:off x="3200" y="20067"/>
            <a:ext cx="683568" cy="683568"/>
          </a:xfrm>
          <a:prstGeom prst="ellipse">
            <a:avLst/>
          </a:prstGeom>
          <a:blipFill dpi="0" rotWithShape="0">
            <a:blip r:embed="rId7"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328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4403641-CCD8-4CB9-A59A-E03A3DCDB7F1}"/>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900608" y="0"/>
            <a:ext cx="11233248" cy="5143500"/>
          </a:xfrm>
          <a:prstGeom prst="rect">
            <a:avLst/>
          </a:prstGeom>
        </p:spPr>
      </p:pic>
      <p:pic>
        <p:nvPicPr>
          <p:cNvPr id="7" name="Picture 190">
            <a:extLst>
              <a:ext uri="{FF2B5EF4-FFF2-40B4-BE49-F238E27FC236}">
                <a16:creationId xmlns:a16="http://schemas.microsoft.com/office/drawing/2014/main" id="{263160FE-4860-446A-8455-17D2E05B5DE4}"/>
              </a:ext>
            </a:extLst>
          </p:cNvPr>
          <p:cNvPicPr>
            <a:picLocks noChangeAspect="1" noChangeArrowheads="1"/>
          </p:cNvPicPr>
          <p:nvPr/>
        </p:nvPicPr>
        <p:blipFill>
          <a:blip r:embed="rId5" cstate="print">
            <a:alphaModFix amt="70000"/>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11658"/>
            <a:ext cx="9144000" cy="5143500"/>
          </a:xfrm>
          <a:prstGeom prst="rect">
            <a:avLst/>
          </a:prstGeom>
          <a:noFill/>
          <a:ln>
            <a:noFill/>
          </a:ln>
          <a:extLst>
            <a:ext uri="{909E8E84-426E-40DD-AFC4-6F175D3DCCD1}">
              <a14:hiddenFill xmlns:a14="http://schemas.microsoft.com/office/drawing/2010/main">
                <a:gradFill flip="none" rotWithShape="1">
                  <a:gsLst>
                    <a:gs pos="0">
                      <a:srgbClr val="FFEBBB"/>
                    </a:gs>
                    <a:gs pos="100000">
                      <a:srgbClr val="F499A3"/>
                    </a:gs>
                  </a:gsLst>
                  <a:lin ang="5400000" scaled="1"/>
                  <a:tileRect/>
                </a:gra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E2652D0-14BB-49A6-AE52-E8BF66C454AE}"/>
              </a:ext>
            </a:extLst>
          </p:cNvPr>
          <p:cNvSpPr txBox="1"/>
          <p:nvPr/>
        </p:nvSpPr>
        <p:spPr>
          <a:xfrm>
            <a:off x="3509048" y="781975"/>
            <a:ext cx="2125903" cy="830997"/>
          </a:xfrm>
          <a:prstGeom prst="rect">
            <a:avLst/>
          </a:prstGeom>
          <a:noFill/>
        </p:spPr>
        <p:txBody>
          <a:bodyPr wrap="none" rtlCol="0">
            <a:spAutoFit/>
          </a:bodyPr>
          <a:lstStyle/>
          <a:p>
            <a:r>
              <a:rPr lang="en-US" sz="4800" b="1">
                <a:solidFill>
                  <a:schemeClr val="accent6">
                    <a:lumMod val="75000"/>
                  </a:schemeClr>
                </a:solidFill>
                <a:latin typeface="#9Slide03 Arima Madurai ExtraBo" panose="00000900000000000000" pitchFamily="2" charset="0"/>
                <a:cs typeface="#9Slide03 Arima Madurai ExtraBo" panose="00000900000000000000" pitchFamily="2" charset="0"/>
              </a:rPr>
              <a:t>Dặn dò</a:t>
            </a:r>
          </a:p>
        </p:txBody>
      </p:sp>
      <p:sp>
        <p:nvSpPr>
          <p:cNvPr id="3" name="TextBox 2">
            <a:extLst>
              <a:ext uri="{FF2B5EF4-FFF2-40B4-BE49-F238E27FC236}">
                <a16:creationId xmlns:a16="http://schemas.microsoft.com/office/drawing/2014/main" id="{754EFDF5-7044-489A-A1A1-440CEE038965}"/>
              </a:ext>
            </a:extLst>
          </p:cNvPr>
          <p:cNvSpPr txBox="1"/>
          <p:nvPr/>
        </p:nvSpPr>
        <p:spPr>
          <a:xfrm>
            <a:off x="1187624" y="1875001"/>
            <a:ext cx="7200800" cy="1569660"/>
          </a:xfrm>
          <a:prstGeom prst="rect">
            <a:avLst/>
          </a:prstGeom>
          <a:noFill/>
        </p:spPr>
        <p:txBody>
          <a:bodyPr wrap="square" rtlCol="0">
            <a:spAutoFit/>
          </a:bodyPr>
          <a:lstStyle/>
          <a:p>
            <a:pPr algn="just"/>
            <a:r>
              <a:rPr lang="en-US" sz="3200">
                <a:latin typeface="#9Slide03 Arima Madurai ExtraBo" panose="00000900000000000000" pitchFamily="2" charset="0"/>
                <a:cs typeface="#9Slide03 Arima Madurai ExtraBo" panose="00000900000000000000" pitchFamily="2" charset="0"/>
              </a:rPr>
              <a:t>- Học nội dung bài học.</a:t>
            </a:r>
          </a:p>
          <a:p>
            <a:pPr algn="just"/>
            <a:r>
              <a:rPr lang="en-US" sz="3200">
                <a:latin typeface="#9Slide03 Arima Madurai ExtraBo" panose="00000900000000000000" pitchFamily="2" charset="0"/>
                <a:cs typeface="#9Slide03 Arima Madurai ExtraBo" panose="00000900000000000000" pitchFamily="2" charset="0"/>
              </a:rPr>
              <a:t>- Chuẩn bị bài mới: </a:t>
            </a:r>
          </a:p>
          <a:p>
            <a:pPr algn="just"/>
            <a:r>
              <a:rPr lang="en-US" sz="3200">
                <a:solidFill>
                  <a:schemeClr val="accent6">
                    <a:lumMod val="75000"/>
                  </a:schemeClr>
                </a:solidFill>
                <a:latin typeface="#9Slide03 Arima Madurai ExtraBo" panose="00000900000000000000" pitchFamily="2" charset="0"/>
                <a:cs typeface="#9Slide03 Arima Madurai ExtraBo" panose="00000900000000000000" pitchFamily="2" charset="0"/>
              </a:rPr>
              <a:t>	"Từ lúc mới sinh đến tuổi dậy thì"</a:t>
            </a:r>
          </a:p>
        </p:txBody>
      </p:sp>
      <p:pic>
        <p:nvPicPr>
          <p:cNvPr id="5" name="图片 8">
            <a:extLst>
              <a:ext uri="{FF2B5EF4-FFF2-40B4-BE49-F238E27FC236}">
                <a16:creationId xmlns:a16="http://schemas.microsoft.com/office/drawing/2014/main" id="{80CB17A2-8DE4-42D8-9EF8-A27B481000E2}"/>
              </a:ext>
            </a:extLst>
          </p:cNvPr>
          <p:cNvPicPr>
            <a:picLocks noChangeAspect="1"/>
          </p:cNvPicPr>
          <p:nvPr/>
        </p:nvPicPr>
        <p:blipFill rotWithShape="1">
          <a:blip r:embed="rId7">
            <a:extLst>
              <a:ext uri="{28A0092B-C50C-407E-A947-70E740481C1C}">
                <a14:useLocalDpi xmlns:a14="http://schemas.microsoft.com/office/drawing/2010/main" val="0"/>
              </a:ext>
            </a:extLst>
          </a:blip>
          <a:srcRect l="68166" t="58315" r="1161" b="12201"/>
          <a:stretch/>
        </p:blipFill>
        <p:spPr>
          <a:xfrm>
            <a:off x="0" y="34702"/>
            <a:ext cx="2869535" cy="1552019"/>
          </a:xfrm>
          <a:prstGeom prst="rect">
            <a:avLst/>
          </a:prstGeom>
        </p:spPr>
      </p:pic>
      <p:pic>
        <p:nvPicPr>
          <p:cNvPr id="6" name="图片 8">
            <a:extLst>
              <a:ext uri="{FF2B5EF4-FFF2-40B4-BE49-F238E27FC236}">
                <a16:creationId xmlns:a16="http://schemas.microsoft.com/office/drawing/2014/main" id="{C3FF8326-3246-48B5-89F0-C50A4A6D1609}"/>
              </a:ext>
            </a:extLst>
          </p:cNvPr>
          <p:cNvPicPr>
            <a:picLocks noChangeAspect="1"/>
          </p:cNvPicPr>
          <p:nvPr/>
        </p:nvPicPr>
        <p:blipFill rotWithShape="1">
          <a:blip r:embed="rId7">
            <a:extLst>
              <a:ext uri="{28A0092B-C50C-407E-A947-70E740481C1C}">
                <a14:useLocalDpi xmlns:a14="http://schemas.microsoft.com/office/drawing/2010/main" val="0"/>
              </a:ext>
            </a:extLst>
          </a:blip>
          <a:srcRect l="53151" t="48600" r="36073" b="29066"/>
          <a:stretch/>
        </p:blipFill>
        <p:spPr>
          <a:xfrm>
            <a:off x="8213474" y="34702"/>
            <a:ext cx="1008112" cy="1175657"/>
          </a:xfrm>
          <a:prstGeom prst="rect">
            <a:avLst/>
          </a:prstGeom>
        </p:spPr>
      </p:pic>
      <p:pic>
        <p:nvPicPr>
          <p:cNvPr id="12" name="Picture 11">
            <a:extLst>
              <a:ext uri="{FF2B5EF4-FFF2-40B4-BE49-F238E27FC236}">
                <a16:creationId xmlns:a16="http://schemas.microsoft.com/office/drawing/2014/main" id="{BD2F07BE-EE34-4679-9B92-9253854BAB9D}"/>
              </a:ext>
            </a:extLst>
          </p:cNvPr>
          <p:cNvPicPr>
            <a:picLocks noChangeAspect="1"/>
          </p:cNvPicPr>
          <p:nvPr/>
        </p:nvPicPr>
        <p:blipFill>
          <a:blip r:embed="rId8"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590120" y="-164554"/>
            <a:ext cx="1590392" cy="1590392"/>
          </a:xfrm>
          <a:prstGeom prst="rect">
            <a:avLst/>
          </a:prstGeom>
        </p:spPr>
      </p:pic>
      <p:pic>
        <p:nvPicPr>
          <p:cNvPr id="13" name="Picture 12">
            <a:extLst>
              <a:ext uri="{FF2B5EF4-FFF2-40B4-BE49-F238E27FC236}">
                <a16:creationId xmlns:a16="http://schemas.microsoft.com/office/drawing/2014/main" id="{67FE73C6-FD66-4E73-9A89-BBFAD73D4F04}"/>
              </a:ext>
            </a:extLst>
          </p:cNvPr>
          <p:cNvPicPr>
            <a:picLocks noChangeAspect="1"/>
          </p:cNvPicPr>
          <p:nvPr/>
        </p:nvPicPr>
        <p:blipFill>
          <a:blip r:embed="rId9"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9150" y="2582297"/>
            <a:ext cx="2623054" cy="2623054"/>
          </a:xfrm>
          <a:prstGeom prst="rect">
            <a:avLst/>
          </a:prstGeom>
        </p:spPr>
      </p:pic>
      <p:pic>
        <p:nvPicPr>
          <p:cNvPr id="14" name="Picture 13">
            <a:extLst>
              <a:ext uri="{FF2B5EF4-FFF2-40B4-BE49-F238E27FC236}">
                <a16:creationId xmlns:a16="http://schemas.microsoft.com/office/drawing/2014/main" id="{678F9D9F-38C3-4391-A4FE-4FA490DA86D1}"/>
              </a:ext>
            </a:extLst>
          </p:cNvPr>
          <p:cNvPicPr>
            <a:picLocks noChangeAspect="1"/>
          </p:cNvPicPr>
          <p:nvPr/>
        </p:nvPicPr>
        <p:blipFill>
          <a:blip r:embed="rId10"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442912" y="3085360"/>
            <a:ext cx="2123986" cy="2123986"/>
          </a:xfrm>
          <a:prstGeom prst="rect">
            <a:avLst/>
          </a:prstGeom>
        </p:spPr>
      </p:pic>
      <p:sp>
        <p:nvSpPr>
          <p:cNvPr id="15" name="Oval 14">
            <a:extLst>
              <a:ext uri="{FF2B5EF4-FFF2-40B4-BE49-F238E27FC236}">
                <a16:creationId xmlns:a16="http://schemas.microsoft.com/office/drawing/2014/main" id="{76E1616A-D570-4E39-BB48-16DBCC71CE2B}"/>
              </a:ext>
            </a:extLst>
          </p:cNvPr>
          <p:cNvSpPr>
            <a:spLocks noChangeAspect="1"/>
          </p:cNvSpPr>
          <p:nvPr>
            <p:custDataLst>
              <p:tags r:id="rId1"/>
            </p:custDataLst>
          </p:nvPr>
        </p:nvSpPr>
        <p:spPr>
          <a:xfrm>
            <a:off x="3200" y="20067"/>
            <a:ext cx="683568" cy="683568"/>
          </a:xfrm>
          <a:prstGeom prst="ellipse">
            <a:avLst/>
          </a:prstGeom>
          <a:blipFill dpi="0" rotWithShape="0">
            <a:blip r:embed="rId11"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095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90">
            <a:extLst>
              <a:ext uri="{FF2B5EF4-FFF2-40B4-BE49-F238E27FC236}">
                <a16:creationId xmlns:a16="http://schemas.microsoft.com/office/drawing/2014/main" id="{0EBED5ED-40C2-4879-8314-D01218460D93}"/>
              </a:ext>
            </a:extLst>
          </p:cNvPr>
          <p:cNvPicPr>
            <a:picLocks noChangeAspect="1" noChangeArrowheads="1"/>
          </p:cNvPicPr>
          <p:nvPr/>
        </p:nvPicPr>
        <p:blipFill>
          <a:blip r:embed="rId4" cstate="print">
            <a:alphaModFix amt="70000"/>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gradFill flip="none" rotWithShape="1">
                  <a:gsLst>
                    <a:gs pos="0">
                      <a:srgbClr val="FFEBBB"/>
                    </a:gs>
                    <a:gs pos="100000">
                      <a:srgbClr val="F499A3"/>
                    </a:gs>
                  </a:gsLst>
                  <a:lin ang="5400000" scaled="1"/>
                  <a:tileRect/>
                </a:gra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929028" y="1347614"/>
            <a:ext cx="3546197" cy="3046988"/>
          </a:xfrm>
          <a:prstGeom prst="rect">
            <a:avLst/>
          </a:prstGeom>
          <a:noFill/>
        </p:spPr>
        <p:txBody>
          <a:bodyPr wrap="square" rtlCol="0">
            <a:spAutoFit/>
          </a:bodyPr>
          <a:lstStyle/>
          <a:p>
            <a:pPr algn="ctr"/>
            <a:r>
              <a:rPr lang="en-US" altLang="zh-CN" sz="3200">
                <a:solidFill>
                  <a:srgbClr val="5FA157"/>
                </a:solidFill>
                <a:latin typeface="#9Slide03 Arima Madurai Bold" panose="00000800000000000000" pitchFamily="2" charset="0"/>
                <a:ea typeface="华康海报体W12(P)" pitchFamily="82" charset="-122"/>
                <a:cs typeface="#9Slide03 Arima Madurai Bold" panose="00000800000000000000" pitchFamily="2" charset="0"/>
              </a:rPr>
              <a:t>Theo em, người mẹ và thai nhi có ảnh hưởng đến nhau không? </a:t>
            </a:r>
            <a:br>
              <a:rPr lang="en-US" altLang="zh-CN" sz="3200">
                <a:solidFill>
                  <a:srgbClr val="5FA157"/>
                </a:solidFill>
                <a:latin typeface="#9Slide03 Arima Madurai Bold" panose="00000800000000000000" pitchFamily="2" charset="0"/>
                <a:ea typeface="华康海报体W12(P)" pitchFamily="82" charset="-122"/>
                <a:cs typeface="#9Slide03 Arima Madurai Bold" panose="00000800000000000000" pitchFamily="2" charset="0"/>
              </a:rPr>
            </a:br>
            <a:r>
              <a:rPr lang="en-US" altLang="zh-CN" sz="3200">
                <a:solidFill>
                  <a:srgbClr val="5FA157"/>
                </a:solidFill>
                <a:latin typeface="#9Slide03 Arima Madurai Bold" panose="00000800000000000000" pitchFamily="2" charset="0"/>
                <a:ea typeface="华康海报体W12(P)" pitchFamily="82" charset="-122"/>
                <a:cs typeface="#9Slide03 Arima Madurai Bold" panose="00000800000000000000" pitchFamily="2" charset="0"/>
              </a:rPr>
              <a:t>Tại sao?</a:t>
            </a:r>
            <a:endParaRPr lang="en-US" altLang="zh-CN" sz="3200" dirty="0">
              <a:solidFill>
                <a:srgbClr val="5FA157"/>
              </a:solidFill>
              <a:latin typeface="#9Slide03 Arima Madurai Bold" panose="00000800000000000000" pitchFamily="2" charset="0"/>
              <a:ea typeface="华康海报体W12(P)" pitchFamily="82" charset="-122"/>
              <a:cs typeface="#9Slide03 Arima Madurai Bold" panose="00000800000000000000" pitchFamily="2" charset="0"/>
            </a:endParaRPr>
          </a:p>
          <a:p>
            <a:pPr algn="ctr"/>
            <a:r>
              <a:rPr lang="en-US" altLang="zh-CN" sz="3200" dirty="0">
                <a:solidFill>
                  <a:srgbClr val="5FA157"/>
                </a:solidFill>
                <a:latin typeface="#9Slide03 Arima Madurai Bold" panose="00000800000000000000" pitchFamily="2" charset="0"/>
                <a:ea typeface="华康海报体W12(P)" pitchFamily="82" charset="-122"/>
                <a:cs typeface="#9Slide03 Arima Madurai Bold" panose="00000800000000000000" pitchFamily="2" charset="0"/>
              </a:rPr>
              <a:t> </a:t>
            </a:r>
            <a:endParaRPr lang="zh-CN" altLang="en-US" sz="3200" dirty="0">
              <a:solidFill>
                <a:srgbClr val="5FA157"/>
              </a:solidFill>
              <a:latin typeface="#9Slide03 Arima Madurai Bold" panose="00000800000000000000" pitchFamily="2" charset="0"/>
              <a:ea typeface="华康海报体W12(P)" pitchFamily="82" charset="-122"/>
              <a:cs typeface="#9Slide03 Arima Madurai Bold" panose="00000800000000000000" pitchFamily="2" charset="0"/>
            </a:endParaRPr>
          </a:p>
        </p:txBody>
      </p:sp>
      <p:grpSp>
        <p:nvGrpSpPr>
          <p:cNvPr id="16" name="组合 1">
            <a:extLst>
              <a:ext uri="{FF2B5EF4-FFF2-40B4-BE49-F238E27FC236}">
                <a16:creationId xmlns:a16="http://schemas.microsoft.com/office/drawing/2014/main" id="{4F06434A-B17F-4E44-8E47-73656A34D432}"/>
              </a:ext>
            </a:extLst>
          </p:cNvPr>
          <p:cNvGrpSpPr/>
          <p:nvPr/>
        </p:nvGrpSpPr>
        <p:grpSpPr>
          <a:xfrm>
            <a:off x="9900592" y="411510"/>
            <a:ext cx="3355474" cy="3155648"/>
            <a:chOff x="4932040" y="959768"/>
            <a:chExt cx="3355474" cy="3155648"/>
          </a:xfrm>
        </p:grpSpPr>
        <p:pic>
          <p:nvPicPr>
            <p:cNvPr id="17" name="Picture 2" descr="F:\1-原创素材\1_mm1102\PPT\PPT_014\materaials\pageimg_g13.png">
              <a:extLst>
                <a:ext uri="{FF2B5EF4-FFF2-40B4-BE49-F238E27FC236}">
                  <a16:creationId xmlns:a16="http://schemas.microsoft.com/office/drawing/2014/main" id="{9EAB15C3-2CF2-4636-957B-8FCE8FCF90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959768"/>
              <a:ext cx="3224625" cy="31556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1864B68-9966-4FBE-9BCF-36B7F5BDCC72}"/>
                </a:ext>
              </a:extLst>
            </p:cNvPr>
            <p:cNvSpPr txBox="1"/>
            <p:nvPr/>
          </p:nvSpPr>
          <p:spPr>
            <a:xfrm rot="20548191">
              <a:off x="5122760" y="2026821"/>
              <a:ext cx="3164754" cy="1754326"/>
            </a:xfrm>
            <a:prstGeom prst="rect">
              <a:avLst/>
            </a:prstGeom>
            <a:noFill/>
          </p:spPr>
          <p:txBody>
            <a:bodyPr wrap="square" rtlCol="0">
              <a:spAutoFit/>
            </a:bodyPr>
            <a:lstStyle/>
            <a:p>
              <a:pPr algn="ctr"/>
              <a:r>
                <a:rPr lang="en-US" altLang="zh-CN" sz="3600">
                  <a:solidFill>
                    <a:srgbClr val="5CA139"/>
                  </a:solidFill>
                  <a:latin typeface="华康海报体W12(P)" pitchFamily="82" charset="-122"/>
                  <a:ea typeface="华康海报体W12(P)" pitchFamily="82" charset="-122"/>
                </a:rPr>
                <a:t>GV dẫn dắt theo phần Note</a:t>
              </a:r>
              <a:endParaRPr lang="en-US" altLang="zh-CN" sz="3600" dirty="0">
                <a:solidFill>
                  <a:srgbClr val="5CA139"/>
                </a:solidFill>
                <a:latin typeface="华康海报体W12(P)" pitchFamily="82" charset="-122"/>
                <a:ea typeface="华康海报体W12(P)" pitchFamily="82" charset="-122"/>
              </a:endParaRPr>
            </a:p>
          </p:txBody>
        </p:sp>
      </p:grpSp>
      <p:pic>
        <p:nvPicPr>
          <p:cNvPr id="10" name="Picture 9">
            <a:extLst>
              <a:ext uri="{FF2B5EF4-FFF2-40B4-BE49-F238E27FC236}">
                <a16:creationId xmlns:a16="http://schemas.microsoft.com/office/drawing/2014/main" id="{404E2922-26BB-4AFA-9A54-4BD5767F50D5}"/>
              </a:ext>
            </a:extLst>
          </p:cNvPr>
          <p:cNvPicPr>
            <a:picLocks noChangeAspect="1"/>
          </p:cNvPicPr>
          <p:nvPr/>
        </p:nvPicPr>
        <p:blipFill>
          <a:blip r:embed="rId7"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a:stretch>
            <a:fillRect/>
          </a:stretch>
        </p:blipFill>
        <p:spPr>
          <a:xfrm rot="1084207">
            <a:off x="2383206" y="-1050572"/>
            <a:ext cx="6958181" cy="6958181"/>
          </a:xfrm>
          <a:custGeom>
            <a:avLst/>
            <a:gdLst>
              <a:gd name="connsiteX0" fmla="*/ 2571750 w 5143500"/>
              <a:gd name="connsiteY0" fmla="*/ 1347614 h 5143500"/>
              <a:gd name="connsiteX1" fmla="*/ 1347614 w 5143500"/>
              <a:gd name="connsiteY1" fmla="*/ 2571750 h 5143500"/>
              <a:gd name="connsiteX2" fmla="*/ 2571750 w 5143500"/>
              <a:gd name="connsiteY2" fmla="*/ 3795886 h 5143500"/>
              <a:gd name="connsiteX3" fmla="*/ 3795886 w 5143500"/>
              <a:gd name="connsiteY3" fmla="*/ 2571750 h 5143500"/>
              <a:gd name="connsiteX4" fmla="*/ 2571750 w 5143500"/>
              <a:gd name="connsiteY4" fmla="*/ 1347614 h 5143500"/>
              <a:gd name="connsiteX5" fmla="*/ 0 w 5143500"/>
              <a:gd name="connsiteY5" fmla="*/ 0 h 5143500"/>
              <a:gd name="connsiteX6" fmla="*/ 5143500 w 5143500"/>
              <a:gd name="connsiteY6" fmla="*/ 0 h 5143500"/>
              <a:gd name="connsiteX7" fmla="*/ 5143500 w 5143500"/>
              <a:gd name="connsiteY7" fmla="*/ 5143500 h 5143500"/>
              <a:gd name="connsiteX8" fmla="*/ 0 w 5143500"/>
              <a:gd name="connsiteY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3500" h="5143500">
                <a:moveTo>
                  <a:pt x="2571750" y="1347614"/>
                </a:moveTo>
                <a:cubicBezTo>
                  <a:pt x="1895678" y="1347614"/>
                  <a:pt x="1347614" y="1895678"/>
                  <a:pt x="1347614" y="2571750"/>
                </a:cubicBezTo>
                <a:cubicBezTo>
                  <a:pt x="1347614" y="3247822"/>
                  <a:pt x="1895678" y="3795886"/>
                  <a:pt x="2571750" y="3795886"/>
                </a:cubicBezTo>
                <a:cubicBezTo>
                  <a:pt x="3247822" y="3795886"/>
                  <a:pt x="3795886" y="3247822"/>
                  <a:pt x="3795886" y="2571750"/>
                </a:cubicBezTo>
                <a:cubicBezTo>
                  <a:pt x="3795886" y="1895678"/>
                  <a:pt x="3247822" y="1347614"/>
                  <a:pt x="2571750" y="1347614"/>
                </a:cubicBezTo>
                <a:close/>
                <a:moveTo>
                  <a:pt x="0" y="0"/>
                </a:moveTo>
                <a:lnTo>
                  <a:pt x="5143500" y="0"/>
                </a:lnTo>
                <a:lnTo>
                  <a:pt x="5143500" y="5143500"/>
                </a:lnTo>
                <a:lnTo>
                  <a:pt x="0" y="5143500"/>
                </a:lnTo>
                <a:close/>
              </a:path>
            </a:pathLst>
          </a:custGeom>
        </p:spPr>
      </p:pic>
      <p:pic>
        <p:nvPicPr>
          <p:cNvPr id="11" name="Picture 10">
            <a:extLst>
              <a:ext uri="{FF2B5EF4-FFF2-40B4-BE49-F238E27FC236}">
                <a16:creationId xmlns:a16="http://schemas.microsoft.com/office/drawing/2014/main" id="{4FA3A14E-C98D-4C13-A967-4410CFBCF63C}"/>
              </a:ext>
            </a:extLst>
          </p:cNvPr>
          <p:cNvPicPr>
            <a:picLocks noChangeAspect="1"/>
          </p:cNvPicPr>
          <p:nvPr/>
        </p:nvPicPr>
        <p:blipFill>
          <a:blip r:embed="rId9"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108520" y="355749"/>
            <a:ext cx="4372506" cy="4372506"/>
          </a:xfrm>
          <a:prstGeom prst="rect">
            <a:avLst/>
          </a:prstGeom>
        </p:spPr>
      </p:pic>
      <p:pic>
        <p:nvPicPr>
          <p:cNvPr id="13" name="图片 2">
            <a:extLst>
              <a:ext uri="{FF2B5EF4-FFF2-40B4-BE49-F238E27FC236}">
                <a16:creationId xmlns:a16="http://schemas.microsoft.com/office/drawing/2014/main" id="{618FD00C-3A91-416D-AEDB-0A203173A96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8600" y="3371822"/>
            <a:ext cx="12192000" cy="3597455"/>
          </a:xfrm>
          <a:prstGeom prst="rect">
            <a:avLst/>
          </a:prstGeom>
        </p:spPr>
      </p:pic>
      <p:pic>
        <p:nvPicPr>
          <p:cNvPr id="14" name="图片 2">
            <a:extLst>
              <a:ext uri="{FF2B5EF4-FFF2-40B4-BE49-F238E27FC236}">
                <a16:creationId xmlns:a16="http://schemas.microsoft.com/office/drawing/2014/main" id="{83936D7C-24A9-4A6E-9353-49864D37CD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5583" y="-236094"/>
            <a:ext cx="1946374" cy="1433018"/>
          </a:xfrm>
          <a:prstGeom prst="rect">
            <a:avLst/>
          </a:prstGeom>
        </p:spPr>
      </p:pic>
      <p:sp>
        <p:nvSpPr>
          <p:cNvPr id="15" name="Oval 14">
            <a:extLst>
              <a:ext uri="{FF2B5EF4-FFF2-40B4-BE49-F238E27FC236}">
                <a16:creationId xmlns:a16="http://schemas.microsoft.com/office/drawing/2014/main" id="{E85BC629-09D3-43A1-B8C3-B2428BF7B04F}"/>
              </a:ext>
            </a:extLst>
          </p:cNvPr>
          <p:cNvSpPr>
            <a:spLocks noChangeAspect="1"/>
          </p:cNvSpPr>
          <p:nvPr>
            <p:custDataLst>
              <p:tags r:id="rId1"/>
            </p:custDataLst>
          </p:nvPr>
        </p:nvSpPr>
        <p:spPr>
          <a:xfrm>
            <a:off x="3200" y="20067"/>
            <a:ext cx="683568" cy="683568"/>
          </a:xfrm>
          <a:prstGeom prst="ellipse">
            <a:avLst/>
          </a:prstGeom>
          <a:blipFill dpi="0" rotWithShape="0">
            <a:blip r:embed="rId12"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0485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10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100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
                                        </p:tgtEl>
                                        <p:attrNameLst>
                                          <p:attrName>ppt_y</p:attrName>
                                        </p:attrNameLst>
                                      </p:cBhvr>
                                      <p:tavLst>
                                        <p:tav tm="0">
                                          <p:val>
                                            <p:strVal val="#ppt_y"/>
                                          </p:val>
                                        </p:tav>
                                        <p:tav tm="100000">
                                          <p:val>
                                            <p:strVal val="#ppt_y"/>
                                          </p:val>
                                        </p:tav>
                                      </p:tavLst>
                                    </p:anim>
                                    <p:anim calcmode="lin" valueType="num">
                                      <p:cBhvr>
                                        <p:cTn id="3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
                                        </p:tgtEl>
                                      </p:cBhvr>
                                    </p:animEffect>
                                  </p:childTnLst>
                                </p:cTn>
                              </p:par>
                            </p:childTnLst>
                          </p:cTn>
                        </p:par>
                        <p:par>
                          <p:cTn id="40" fill="hold">
                            <p:stCondLst>
                              <p:cond delay="4100"/>
                            </p:stCondLst>
                            <p:childTnLst>
                              <p:par>
                                <p:cTn id="41" presetID="26" presetClass="emph" presetSubtype="0" fill="hold" grpId="1" nodeType="afterEffect">
                                  <p:stCondLst>
                                    <p:cond delay="0"/>
                                  </p:stCondLst>
                                  <p:iterate type="lt">
                                    <p:tmPct val="0"/>
                                  </p:iterate>
                                  <p:childTnLst>
                                    <p:animEffect transition="out" filter="fade">
                                      <p:cBhvr>
                                        <p:cTn id="42" dur="500" tmFilter="0, 0; .2, .5; .8, .5; 1, 0"/>
                                        <p:tgtEl>
                                          <p:spTgt spid="2"/>
                                        </p:tgtEl>
                                      </p:cBhvr>
                                    </p:animEffect>
                                    <p:animScale>
                                      <p:cBhvr>
                                        <p:cTn id="4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90">
            <a:extLst>
              <a:ext uri="{FF2B5EF4-FFF2-40B4-BE49-F238E27FC236}">
                <a16:creationId xmlns:a16="http://schemas.microsoft.com/office/drawing/2014/main" id="{5DFD770F-F136-4892-9FF1-921D61160E05}"/>
              </a:ext>
            </a:extLst>
          </p:cNvPr>
          <p:cNvPicPr>
            <a:picLocks noChangeAspect="1" noChangeArrowheads="1"/>
          </p:cNvPicPr>
          <p:nvPr/>
        </p:nvPicPr>
        <p:blipFill>
          <a:blip r:embed="rId3" cstate="print">
            <a:alphaModFix amt="70000"/>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gradFill flip="none" rotWithShape="1">
                  <a:gsLst>
                    <a:gs pos="0">
                      <a:srgbClr val="FFEBBB"/>
                    </a:gs>
                    <a:gs pos="100000">
                      <a:srgbClr val="F499A3"/>
                    </a:gs>
                  </a:gsLst>
                  <a:lin ang="5400000" scaled="1"/>
                  <a:tileRect/>
                </a:gra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3DB03805-2BE7-41D6-A922-9BB15F6B4CB3}"/>
              </a:ext>
            </a:extLst>
          </p:cNvPr>
          <p:cNvPicPr>
            <a:picLocks noChangeAspect="1"/>
          </p:cNvPicPr>
          <p:nvPr/>
        </p:nvPicPr>
        <p:blipFill>
          <a:blip r:embed="rId5">
            <a:clrChange>
              <a:clrFrom>
                <a:srgbClr val="F2F1EF"/>
              </a:clrFrom>
              <a:clrTo>
                <a:srgbClr val="F2F1EF">
                  <a:alpha val="0"/>
                </a:srgbClr>
              </a:clrTo>
            </a:clrChange>
            <a:extLst>
              <a:ext uri="{28A0092B-C50C-407E-A947-70E740481C1C}">
                <a14:useLocalDpi xmlns:a14="http://schemas.microsoft.com/office/drawing/2010/main" val="0"/>
              </a:ext>
            </a:extLst>
          </a:blip>
          <a:stretch>
            <a:fillRect/>
          </a:stretch>
        </p:blipFill>
        <p:spPr>
          <a:xfrm flipH="1">
            <a:off x="-134999" y="1912845"/>
            <a:ext cx="3293382" cy="3551364"/>
          </a:xfrm>
          <a:prstGeom prst="rect">
            <a:avLst/>
          </a:prstGeom>
        </p:spPr>
      </p:pic>
      <p:sp>
        <p:nvSpPr>
          <p:cNvPr id="3" name="TextBox 2">
            <a:extLst>
              <a:ext uri="{FF2B5EF4-FFF2-40B4-BE49-F238E27FC236}">
                <a16:creationId xmlns:a16="http://schemas.microsoft.com/office/drawing/2014/main" id="{6937937F-3DCA-4F01-95C4-3CC15323686F}"/>
              </a:ext>
            </a:extLst>
          </p:cNvPr>
          <p:cNvSpPr txBox="1"/>
          <p:nvPr/>
        </p:nvSpPr>
        <p:spPr>
          <a:xfrm>
            <a:off x="2789666" y="3097335"/>
            <a:ext cx="4597701" cy="1569660"/>
          </a:xfrm>
          <a:prstGeom prst="rect">
            <a:avLst/>
          </a:prstGeom>
          <a:noFill/>
        </p:spPr>
        <p:txBody>
          <a:bodyPr wrap="square" rtlCol="0">
            <a:spAutoFit/>
          </a:bodyPr>
          <a:lstStyle/>
          <a:p>
            <a:pPr algn="just"/>
            <a:r>
              <a:rPr lang="en-US" sz="3200">
                <a:latin typeface="#9Slide03 Arima Madurai ExtraBo" panose="00000900000000000000" pitchFamily="2" charset="0"/>
                <a:cs typeface="#9Slide03 Arima Madurai ExtraBo" panose="00000900000000000000" pitchFamily="2" charset="0"/>
              </a:rPr>
              <a:t>Trách nhiệm của mỗi thành viên trong gia đình với phụ nữ có thai</a:t>
            </a:r>
          </a:p>
        </p:txBody>
      </p:sp>
      <p:sp>
        <p:nvSpPr>
          <p:cNvPr id="4" name="Oval 3">
            <a:extLst>
              <a:ext uri="{FF2B5EF4-FFF2-40B4-BE49-F238E27FC236}">
                <a16:creationId xmlns:a16="http://schemas.microsoft.com/office/drawing/2014/main" id="{85344E86-EFAC-4531-B61E-424953FFB4BA}"/>
              </a:ext>
            </a:extLst>
          </p:cNvPr>
          <p:cNvSpPr/>
          <p:nvPr/>
        </p:nvSpPr>
        <p:spPr>
          <a:xfrm>
            <a:off x="3121026" y="298891"/>
            <a:ext cx="864097" cy="86409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a:t>
            </a:r>
          </a:p>
        </p:txBody>
      </p:sp>
      <p:sp>
        <p:nvSpPr>
          <p:cNvPr id="5" name="Oval 4">
            <a:extLst>
              <a:ext uri="{FF2B5EF4-FFF2-40B4-BE49-F238E27FC236}">
                <a16:creationId xmlns:a16="http://schemas.microsoft.com/office/drawing/2014/main" id="{E79893E5-E3F2-4746-882E-75B8071D6E21}"/>
              </a:ext>
            </a:extLst>
          </p:cNvPr>
          <p:cNvSpPr/>
          <p:nvPr/>
        </p:nvSpPr>
        <p:spPr>
          <a:xfrm>
            <a:off x="2498899" y="2233238"/>
            <a:ext cx="864097" cy="86409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2</a:t>
            </a:r>
          </a:p>
        </p:txBody>
      </p:sp>
      <p:sp>
        <p:nvSpPr>
          <p:cNvPr id="6" name="TextBox 5">
            <a:extLst>
              <a:ext uri="{FF2B5EF4-FFF2-40B4-BE49-F238E27FC236}">
                <a16:creationId xmlns:a16="http://schemas.microsoft.com/office/drawing/2014/main" id="{3BC307F1-D163-49DF-9199-814B722968F1}"/>
              </a:ext>
            </a:extLst>
          </p:cNvPr>
          <p:cNvSpPr txBox="1"/>
          <p:nvPr/>
        </p:nvSpPr>
        <p:spPr>
          <a:xfrm>
            <a:off x="797558" y="626492"/>
            <a:ext cx="1847740" cy="1446550"/>
          </a:xfrm>
          <a:prstGeom prst="rect">
            <a:avLst/>
          </a:prstGeom>
          <a:noFill/>
        </p:spPr>
        <p:txBody>
          <a:bodyPr wrap="square" rtlCol="0">
            <a:spAutoFit/>
          </a:bodyPr>
          <a:lstStyle/>
          <a:p>
            <a:pPr algn="ctr"/>
            <a:r>
              <a:rPr lang="en-US" sz="4400">
                <a:solidFill>
                  <a:schemeClr val="accent6">
                    <a:lumMod val="75000"/>
                  </a:schemeClr>
                </a:solidFill>
                <a:latin typeface="#9Slide03 Arima Madurai Black" panose="00000A00000000000000" pitchFamily="2" charset="0"/>
                <a:cs typeface="#9Slide03 Arima Madurai Black" panose="00000A00000000000000" pitchFamily="2" charset="0"/>
              </a:rPr>
              <a:t>NỘI DUNG</a:t>
            </a:r>
          </a:p>
        </p:txBody>
      </p:sp>
      <p:pic>
        <p:nvPicPr>
          <p:cNvPr id="8" name="Picture 7">
            <a:extLst>
              <a:ext uri="{FF2B5EF4-FFF2-40B4-BE49-F238E27FC236}">
                <a16:creationId xmlns:a16="http://schemas.microsoft.com/office/drawing/2014/main" id="{03D25E67-E9B2-4ACA-9F83-7A5AE72D149A}"/>
              </a:ext>
            </a:extLst>
          </p:cNvPr>
          <p:cNvPicPr>
            <a:picLocks noChangeAspect="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043890" y="-7070"/>
            <a:ext cx="2100110" cy="3009669"/>
          </a:xfrm>
          <a:prstGeom prst="snipRoundRect">
            <a:avLst>
              <a:gd name="adj1" fmla="val 30271"/>
              <a:gd name="adj2" fmla="val 16667"/>
            </a:avLst>
          </a:prstGeom>
        </p:spPr>
      </p:pic>
      <p:sp>
        <p:nvSpPr>
          <p:cNvPr id="2" name="TextBox 1">
            <a:extLst>
              <a:ext uri="{FF2B5EF4-FFF2-40B4-BE49-F238E27FC236}">
                <a16:creationId xmlns:a16="http://schemas.microsoft.com/office/drawing/2014/main" id="{EE6D6873-50F2-4941-A5F6-718FA475CB09}"/>
              </a:ext>
            </a:extLst>
          </p:cNvPr>
          <p:cNvSpPr txBox="1"/>
          <p:nvPr/>
        </p:nvSpPr>
        <p:spPr>
          <a:xfrm>
            <a:off x="3743153" y="826003"/>
            <a:ext cx="3293382" cy="1569660"/>
          </a:xfrm>
          <a:prstGeom prst="rect">
            <a:avLst/>
          </a:prstGeom>
          <a:noFill/>
        </p:spPr>
        <p:txBody>
          <a:bodyPr wrap="square" rtlCol="0">
            <a:spAutoFit/>
          </a:bodyPr>
          <a:lstStyle/>
          <a:p>
            <a:pPr algn="just"/>
            <a:r>
              <a:rPr lang="en-US" sz="3200">
                <a:latin typeface="#9Slide03 Arima Madurai ExtraBo" panose="00000900000000000000" pitchFamily="2" charset="0"/>
                <a:cs typeface="#9Slide03 Arima Madurai ExtraBo" panose="00000900000000000000" pitchFamily="2" charset="0"/>
              </a:rPr>
              <a:t>Phụ nữ có thai nên và không nên làm gì?</a:t>
            </a:r>
          </a:p>
        </p:txBody>
      </p:sp>
      <p:pic>
        <p:nvPicPr>
          <p:cNvPr id="11" name="图片 2">
            <a:extLst>
              <a:ext uri="{FF2B5EF4-FFF2-40B4-BE49-F238E27FC236}">
                <a16:creationId xmlns:a16="http://schemas.microsoft.com/office/drawing/2014/main" id="{81BB2F9D-B9D5-4A51-BB0E-1751642FF8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7870" y="3074098"/>
            <a:ext cx="1709076" cy="2069402"/>
          </a:xfrm>
          <a:prstGeom prst="rect">
            <a:avLst/>
          </a:prstGeom>
        </p:spPr>
      </p:pic>
      <p:pic>
        <p:nvPicPr>
          <p:cNvPr id="12" name="图片 2">
            <a:extLst>
              <a:ext uri="{FF2B5EF4-FFF2-40B4-BE49-F238E27FC236}">
                <a16:creationId xmlns:a16="http://schemas.microsoft.com/office/drawing/2014/main" id="{8728075E-D4D4-4EB3-BB08-E636628448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204393" y="3002599"/>
            <a:ext cx="1709076" cy="2069402"/>
          </a:xfrm>
          <a:prstGeom prst="rect">
            <a:avLst/>
          </a:prstGeom>
        </p:spPr>
      </p:pic>
      <p:sp>
        <p:nvSpPr>
          <p:cNvPr id="13" name="Freeform 364">
            <a:extLst>
              <a:ext uri="{FF2B5EF4-FFF2-40B4-BE49-F238E27FC236}">
                <a16:creationId xmlns:a16="http://schemas.microsoft.com/office/drawing/2014/main" id="{AC07748C-90FE-4C08-8AFD-80B0FF1AFFE1}"/>
              </a:ext>
            </a:extLst>
          </p:cNvPr>
          <p:cNvSpPr>
            <a:spLocks/>
          </p:cNvSpPr>
          <p:nvPr/>
        </p:nvSpPr>
        <p:spPr bwMode="auto">
          <a:xfrm rot="3126318" flipH="1">
            <a:off x="-236749" y="-124724"/>
            <a:ext cx="1428750" cy="1711325"/>
          </a:xfrm>
          <a:custGeom>
            <a:avLst/>
            <a:gdLst>
              <a:gd name="T0" fmla="*/ 398 w 988"/>
              <a:gd name="T1" fmla="*/ 867 h 1298"/>
              <a:gd name="T2" fmla="*/ 310 w 988"/>
              <a:gd name="T3" fmla="*/ 768 h 1298"/>
              <a:gd name="T4" fmla="*/ 60 w 988"/>
              <a:gd name="T5" fmla="*/ 616 h 1298"/>
              <a:gd name="T6" fmla="*/ 38 w 988"/>
              <a:gd name="T7" fmla="*/ 491 h 1298"/>
              <a:gd name="T8" fmla="*/ 254 w 988"/>
              <a:gd name="T9" fmla="*/ 648 h 1298"/>
              <a:gd name="T10" fmla="*/ 402 w 988"/>
              <a:gd name="T11" fmla="*/ 836 h 1298"/>
              <a:gd name="T12" fmla="*/ 343 w 988"/>
              <a:gd name="T13" fmla="*/ 662 h 1298"/>
              <a:gd name="T14" fmla="*/ 210 w 988"/>
              <a:gd name="T15" fmla="*/ 462 h 1298"/>
              <a:gd name="T16" fmla="*/ 258 w 988"/>
              <a:gd name="T17" fmla="*/ 394 h 1298"/>
              <a:gd name="T18" fmla="*/ 357 w 988"/>
              <a:gd name="T19" fmla="*/ 645 h 1298"/>
              <a:gd name="T20" fmla="*/ 367 w 988"/>
              <a:gd name="T21" fmla="*/ 582 h 1298"/>
              <a:gd name="T22" fmla="*/ 260 w 988"/>
              <a:gd name="T23" fmla="*/ 221 h 1298"/>
              <a:gd name="T24" fmla="*/ 326 w 988"/>
              <a:gd name="T25" fmla="*/ 217 h 1298"/>
              <a:gd name="T26" fmla="*/ 445 w 988"/>
              <a:gd name="T27" fmla="*/ 426 h 1298"/>
              <a:gd name="T28" fmla="*/ 492 w 988"/>
              <a:gd name="T29" fmla="*/ 480 h 1298"/>
              <a:gd name="T30" fmla="*/ 404 w 988"/>
              <a:gd name="T31" fmla="*/ 160 h 1298"/>
              <a:gd name="T32" fmla="*/ 460 w 988"/>
              <a:gd name="T33" fmla="*/ 127 h 1298"/>
              <a:gd name="T34" fmla="*/ 499 w 988"/>
              <a:gd name="T35" fmla="*/ 436 h 1298"/>
              <a:gd name="T36" fmla="*/ 525 w 988"/>
              <a:gd name="T37" fmla="*/ 553 h 1298"/>
              <a:gd name="T38" fmla="*/ 571 w 988"/>
              <a:gd name="T39" fmla="*/ 371 h 1298"/>
              <a:gd name="T40" fmla="*/ 630 w 988"/>
              <a:gd name="T41" fmla="*/ 14 h 1298"/>
              <a:gd name="T42" fmla="*/ 646 w 988"/>
              <a:gd name="T43" fmla="*/ 217 h 1298"/>
              <a:gd name="T44" fmla="*/ 589 w 988"/>
              <a:gd name="T45" fmla="*/ 428 h 1298"/>
              <a:gd name="T46" fmla="*/ 740 w 988"/>
              <a:gd name="T47" fmla="*/ 140 h 1298"/>
              <a:gd name="T48" fmla="*/ 864 w 988"/>
              <a:gd name="T49" fmla="*/ 55 h 1298"/>
              <a:gd name="T50" fmla="*/ 737 w 988"/>
              <a:gd name="T51" fmla="*/ 293 h 1298"/>
              <a:gd name="T52" fmla="*/ 566 w 988"/>
              <a:gd name="T53" fmla="*/ 501 h 1298"/>
              <a:gd name="T54" fmla="*/ 694 w 988"/>
              <a:gd name="T55" fmla="*/ 416 h 1298"/>
              <a:gd name="T56" fmla="*/ 900 w 988"/>
              <a:gd name="T57" fmla="*/ 283 h 1298"/>
              <a:gd name="T58" fmla="*/ 853 w 988"/>
              <a:gd name="T59" fmla="*/ 417 h 1298"/>
              <a:gd name="T60" fmla="*/ 733 w 988"/>
              <a:gd name="T61" fmla="*/ 600 h 1298"/>
              <a:gd name="T62" fmla="*/ 475 w 988"/>
              <a:gd name="T63" fmla="*/ 798 h 1298"/>
              <a:gd name="T64" fmla="*/ 410 w 988"/>
              <a:gd name="T65" fmla="*/ 979 h 1298"/>
              <a:gd name="T66" fmla="*/ 651 w 988"/>
              <a:gd name="T67" fmla="*/ 711 h 1298"/>
              <a:gd name="T68" fmla="*/ 863 w 988"/>
              <a:gd name="T69" fmla="*/ 578 h 1298"/>
              <a:gd name="T70" fmla="*/ 792 w 988"/>
              <a:gd name="T71" fmla="*/ 698 h 1298"/>
              <a:gd name="T72" fmla="*/ 589 w 988"/>
              <a:gd name="T73" fmla="*/ 821 h 1298"/>
              <a:gd name="T74" fmla="*/ 476 w 988"/>
              <a:gd name="T75" fmla="*/ 908 h 1298"/>
              <a:gd name="T76" fmla="*/ 729 w 988"/>
              <a:gd name="T77" fmla="*/ 793 h 1298"/>
              <a:gd name="T78" fmla="*/ 880 w 988"/>
              <a:gd name="T79" fmla="*/ 842 h 1298"/>
              <a:gd name="T80" fmla="*/ 683 w 988"/>
              <a:gd name="T81" fmla="*/ 969 h 1298"/>
              <a:gd name="T82" fmla="*/ 440 w 988"/>
              <a:gd name="T83" fmla="*/ 1135 h 1298"/>
              <a:gd name="T84" fmla="*/ 388 w 988"/>
              <a:gd name="T85" fmla="*/ 1237 h 1298"/>
              <a:gd name="T86" fmla="*/ 381 w 988"/>
              <a:gd name="T87" fmla="*/ 1286 h 1298"/>
              <a:gd name="T88" fmla="*/ 177 w 988"/>
              <a:gd name="T89" fmla="*/ 890 h 1298"/>
              <a:gd name="T90" fmla="*/ 124 w 988"/>
              <a:gd name="T91" fmla="*/ 737 h 1298"/>
              <a:gd name="T92" fmla="*/ 314 w 988"/>
              <a:gd name="T93" fmla="*/ 905 h 1298"/>
              <a:gd name="T94" fmla="*/ 378 w 988"/>
              <a:gd name="T95" fmla="*/ 106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88" h="1298">
                <a:moveTo>
                  <a:pt x="378" y="1067"/>
                </a:moveTo>
                <a:cubicBezTo>
                  <a:pt x="381" y="1031"/>
                  <a:pt x="384" y="996"/>
                  <a:pt x="389" y="960"/>
                </a:cubicBezTo>
                <a:cubicBezTo>
                  <a:pt x="392" y="938"/>
                  <a:pt x="395" y="915"/>
                  <a:pt x="403" y="894"/>
                </a:cubicBezTo>
                <a:cubicBezTo>
                  <a:pt x="407" y="884"/>
                  <a:pt x="402" y="875"/>
                  <a:pt x="398" y="867"/>
                </a:cubicBezTo>
                <a:cubicBezTo>
                  <a:pt x="390" y="849"/>
                  <a:pt x="378" y="833"/>
                  <a:pt x="368" y="816"/>
                </a:cubicBezTo>
                <a:cubicBezTo>
                  <a:pt x="367" y="815"/>
                  <a:pt x="366" y="813"/>
                  <a:pt x="364" y="812"/>
                </a:cubicBezTo>
                <a:cubicBezTo>
                  <a:pt x="347" y="802"/>
                  <a:pt x="335" y="785"/>
                  <a:pt x="320" y="773"/>
                </a:cubicBezTo>
                <a:cubicBezTo>
                  <a:pt x="317" y="771"/>
                  <a:pt x="314" y="768"/>
                  <a:pt x="310" y="768"/>
                </a:cubicBezTo>
                <a:cubicBezTo>
                  <a:pt x="287" y="769"/>
                  <a:pt x="267" y="760"/>
                  <a:pt x="247" y="750"/>
                </a:cubicBezTo>
                <a:cubicBezTo>
                  <a:pt x="211" y="733"/>
                  <a:pt x="174" y="718"/>
                  <a:pt x="138" y="701"/>
                </a:cubicBezTo>
                <a:cubicBezTo>
                  <a:pt x="123" y="693"/>
                  <a:pt x="113" y="678"/>
                  <a:pt x="102" y="665"/>
                </a:cubicBezTo>
                <a:cubicBezTo>
                  <a:pt x="87" y="649"/>
                  <a:pt x="75" y="632"/>
                  <a:pt x="60" y="616"/>
                </a:cubicBezTo>
                <a:cubicBezTo>
                  <a:pt x="38" y="591"/>
                  <a:pt x="20" y="565"/>
                  <a:pt x="11" y="533"/>
                </a:cubicBezTo>
                <a:cubicBezTo>
                  <a:pt x="7" y="520"/>
                  <a:pt x="0" y="508"/>
                  <a:pt x="0" y="493"/>
                </a:cubicBezTo>
                <a:cubicBezTo>
                  <a:pt x="1" y="478"/>
                  <a:pt x="8" y="474"/>
                  <a:pt x="21" y="479"/>
                </a:cubicBezTo>
                <a:cubicBezTo>
                  <a:pt x="28" y="482"/>
                  <a:pt x="34" y="486"/>
                  <a:pt x="38" y="491"/>
                </a:cubicBezTo>
                <a:cubicBezTo>
                  <a:pt x="50" y="505"/>
                  <a:pt x="67" y="513"/>
                  <a:pt x="83" y="519"/>
                </a:cubicBezTo>
                <a:cubicBezTo>
                  <a:pt x="117" y="532"/>
                  <a:pt x="150" y="548"/>
                  <a:pt x="178" y="571"/>
                </a:cubicBezTo>
                <a:cubicBezTo>
                  <a:pt x="190" y="581"/>
                  <a:pt x="203" y="589"/>
                  <a:pt x="214" y="599"/>
                </a:cubicBezTo>
                <a:cubicBezTo>
                  <a:pt x="230" y="614"/>
                  <a:pt x="241" y="632"/>
                  <a:pt x="254" y="648"/>
                </a:cubicBezTo>
                <a:cubicBezTo>
                  <a:pt x="278" y="679"/>
                  <a:pt x="295" y="713"/>
                  <a:pt x="310" y="749"/>
                </a:cubicBezTo>
                <a:cubicBezTo>
                  <a:pt x="311" y="751"/>
                  <a:pt x="313" y="753"/>
                  <a:pt x="315" y="755"/>
                </a:cubicBezTo>
                <a:cubicBezTo>
                  <a:pt x="341" y="773"/>
                  <a:pt x="364" y="797"/>
                  <a:pt x="389" y="818"/>
                </a:cubicBezTo>
                <a:cubicBezTo>
                  <a:pt x="394" y="823"/>
                  <a:pt x="396" y="831"/>
                  <a:pt x="402" y="836"/>
                </a:cubicBezTo>
                <a:cubicBezTo>
                  <a:pt x="398" y="814"/>
                  <a:pt x="396" y="791"/>
                  <a:pt x="392" y="769"/>
                </a:cubicBezTo>
                <a:cubicBezTo>
                  <a:pt x="390" y="756"/>
                  <a:pt x="386" y="743"/>
                  <a:pt x="383" y="730"/>
                </a:cubicBezTo>
                <a:cubicBezTo>
                  <a:pt x="379" y="706"/>
                  <a:pt x="367" y="686"/>
                  <a:pt x="352" y="668"/>
                </a:cubicBezTo>
                <a:cubicBezTo>
                  <a:pt x="349" y="665"/>
                  <a:pt x="347" y="662"/>
                  <a:pt x="343" y="662"/>
                </a:cubicBezTo>
                <a:cubicBezTo>
                  <a:pt x="332" y="661"/>
                  <a:pt x="325" y="655"/>
                  <a:pt x="318" y="648"/>
                </a:cubicBezTo>
                <a:cubicBezTo>
                  <a:pt x="291" y="618"/>
                  <a:pt x="266" y="586"/>
                  <a:pt x="247" y="550"/>
                </a:cubicBezTo>
                <a:cubicBezTo>
                  <a:pt x="238" y="534"/>
                  <a:pt x="230" y="518"/>
                  <a:pt x="222" y="503"/>
                </a:cubicBezTo>
                <a:cubicBezTo>
                  <a:pt x="215" y="490"/>
                  <a:pt x="214" y="475"/>
                  <a:pt x="210" y="462"/>
                </a:cubicBezTo>
                <a:cubicBezTo>
                  <a:pt x="205" y="443"/>
                  <a:pt x="200" y="424"/>
                  <a:pt x="196" y="405"/>
                </a:cubicBezTo>
                <a:cubicBezTo>
                  <a:pt x="193" y="390"/>
                  <a:pt x="195" y="375"/>
                  <a:pt x="200" y="361"/>
                </a:cubicBezTo>
                <a:cubicBezTo>
                  <a:pt x="204" y="349"/>
                  <a:pt x="211" y="348"/>
                  <a:pt x="223" y="352"/>
                </a:cubicBezTo>
                <a:cubicBezTo>
                  <a:pt x="241" y="361"/>
                  <a:pt x="249" y="378"/>
                  <a:pt x="258" y="394"/>
                </a:cubicBezTo>
                <a:cubicBezTo>
                  <a:pt x="264" y="404"/>
                  <a:pt x="269" y="415"/>
                  <a:pt x="276" y="426"/>
                </a:cubicBezTo>
                <a:cubicBezTo>
                  <a:pt x="296" y="456"/>
                  <a:pt x="308" y="489"/>
                  <a:pt x="322" y="522"/>
                </a:cubicBezTo>
                <a:cubicBezTo>
                  <a:pt x="335" y="555"/>
                  <a:pt x="345" y="590"/>
                  <a:pt x="355" y="625"/>
                </a:cubicBezTo>
                <a:cubicBezTo>
                  <a:pt x="356" y="631"/>
                  <a:pt x="358" y="638"/>
                  <a:pt x="357" y="645"/>
                </a:cubicBezTo>
                <a:cubicBezTo>
                  <a:pt x="355" y="659"/>
                  <a:pt x="364" y="667"/>
                  <a:pt x="372" y="675"/>
                </a:cubicBezTo>
                <a:cubicBezTo>
                  <a:pt x="373" y="676"/>
                  <a:pt x="375" y="677"/>
                  <a:pt x="376" y="677"/>
                </a:cubicBezTo>
                <a:cubicBezTo>
                  <a:pt x="379" y="677"/>
                  <a:pt x="379" y="674"/>
                  <a:pt x="379" y="672"/>
                </a:cubicBezTo>
                <a:cubicBezTo>
                  <a:pt x="377" y="642"/>
                  <a:pt x="381" y="611"/>
                  <a:pt x="367" y="582"/>
                </a:cubicBezTo>
                <a:cubicBezTo>
                  <a:pt x="347" y="539"/>
                  <a:pt x="338" y="492"/>
                  <a:pt x="329" y="445"/>
                </a:cubicBezTo>
                <a:cubicBezTo>
                  <a:pt x="324" y="421"/>
                  <a:pt x="320" y="396"/>
                  <a:pt x="320" y="371"/>
                </a:cubicBezTo>
                <a:cubicBezTo>
                  <a:pt x="321" y="353"/>
                  <a:pt x="310" y="339"/>
                  <a:pt x="302" y="323"/>
                </a:cubicBezTo>
                <a:cubicBezTo>
                  <a:pt x="285" y="291"/>
                  <a:pt x="267" y="258"/>
                  <a:pt x="260" y="221"/>
                </a:cubicBezTo>
                <a:cubicBezTo>
                  <a:pt x="259" y="218"/>
                  <a:pt x="258" y="215"/>
                  <a:pt x="257" y="212"/>
                </a:cubicBezTo>
                <a:cubicBezTo>
                  <a:pt x="252" y="202"/>
                  <a:pt x="253" y="193"/>
                  <a:pt x="261" y="186"/>
                </a:cubicBezTo>
                <a:cubicBezTo>
                  <a:pt x="269" y="179"/>
                  <a:pt x="278" y="179"/>
                  <a:pt x="289" y="183"/>
                </a:cubicBezTo>
                <a:cubicBezTo>
                  <a:pt x="305" y="190"/>
                  <a:pt x="316" y="204"/>
                  <a:pt x="326" y="217"/>
                </a:cubicBezTo>
                <a:cubicBezTo>
                  <a:pt x="342" y="239"/>
                  <a:pt x="359" y="261"/>
                  <a:pt x="380" y="279"/>
                </a:cubicBezTo>
                <a:cubicBezTo>
                  <a:pt x="394" y="292"/>
                  <a:pt x="402" y="309"/>
                  <a:pt x="409" y="326"/>
                </a:cubicBezTo>
                <a:cubicBezTo>
                  <a:pt x="417" y="348"/>
                  <a:pt x="428" y="369"/>
                  <a:pt x="435" y="391"/>
                </a:cubicBezTo>
                <a:cubicBezTo>
                  <a:pt x="438" y="403"/>
                  <a:pt x="442" y="414"/>
                  <a:pt x="445" y="426"/>
                </a:cubicBezTo>
                <a:cubicBezTo>
                  <a:pt x="449" y="443"/>
                  <a:pt x="454" y="458"/>
                  <a:pt x="464" y="472"/>
                </a:cubicBezTo>
                <a:cubicBezTo>
                  <a:pt x="475" y="486"/>
                  <a:pt x="485" y="500"/>
                  <a:pt x="495" y="514"/>
                </a:cubicBezTo>
                <a:cubicBezTo>
                  <a:pt x="498" y="511"/>
                  <a:pt x="497" y="508"/>
                  <a:pt x="496" y="505"/>
                </a:cubicBezTo>
                <a:cubicBezTo>
                  <a:pt x="495" y="497"/>
                  <a:pt x="494" y="488"/>
                  <a:pt x="492" y="480"/>
                </a:cubicBezTo>
                <a:cubicBezTo>
                  <a:pt x="487" y="460"/>
                  <a:pt x="484" y="440"/>
                  <a:pt x="473" y="421"/>
                </a:cubicBezTo>
                <a:cubicBezTo>
                  <a:pt x="458" y="394"/>
                  <a:pt x="448" y="364"/>
                  <a:pt x="440" y="334"/>
                </a:cubicBezTo>
                <a:cubicBezTo>
                  <a:pt x="430" y="294"/>
                  <a:pt x="421" y="253"/>
                  <a:pt x="409" y="213"/>
                </a:cubicBezTo>
                <a:cubicBezTo>
                  <a:pt x="404" y="196"/>
                  <a:pt x="403" y="178"/>
                  <a:pt x="404" y="160"/>
                </a:cubicBezTo>
                <a:cubicBezTo>
                  <a:pt x="405" y="134"/>
                  <a:pt x="403" y="108"/>
                  <a:pt x="408" y="82"/>
                </a:cubicBezTo>
                <a:cubicBezTo>
                  <a:pt x="409" y="76"/>
                  <a:pt x="409" y="69"/>
                  <a:pt x="416" y="67"/>
                </a:cubicBezTo>
                <a:cubicBezTo>
                  <a:pt x="423" y="65"/>
                  <a:pt x="429" y="69"/>
                  <a:pt x="433" y="74"/>
                </a:cubicBezTo>
                <a:cubicBezTo>
                  <a:pt x="449" y="89"/>
                  <a:pt x="453" y="108"/>
                  <a:pt x="460" y="127"/>
                </a:cubicBezTo>
                <a:cubicBezTo>
                  <a:pt x="477" y="170"/>
                  <a:pt x="481" y="217"/>
                  <a:pt x="491" y="262"/>
                </a:cubicBezTo>
                <a:cubicBezTo>
                  <a:pt x="498" y="291"/>
                  <a:pt x="506" y="319"/>
                  <a:pt x="508" y="349"/>
                </a:cubicBezTo>
                <a:cubicBezTo>
                  <a:pt x="510" y="365"/>
                  <a:pt x="511" y="381"/>
                  <a:pt x="507" y="396"/>
                </a:cubicBezTo>
                <a:cubicBezTo>
                  <a:pt x="504" y="409"/>
                  <a:pt x="504" y="423"/>
                  <a:pt x="499" y="436"/>
                </a:cubicBezTo>
                <a:cubicBezTo>
                  <a:pt x="498" y="441"/>
                  <a:pt x="500" y="447"/>
                  <a:pt x="502" y="453"/>
                </a:cubicBezTo>
                <a:cubicBezTo>
                  <a:pt x="509" y="486"/>
                  <a:pt x="510" y="519"/>
                  <a:pt x="510" y="553"/>
                </a:cubicBezTo>
                <a:cubicBezTo>
                  <a:pt x="510" y="562"/>
                  <a:pt x="512" y="570"/>
                  <a:pt x="514" y="579"/>
                </a:cubicBezTo>
                <a:cubicBezTo>
                  <a:pt x="518" y="570"/>
                  <a:pt x="522" y="562"/>
                  <a:pt x="525" y="553"/>
                </a:cubicBezTo>
                <a:cubicBezTo>
                  <a:pt x="533" y="527"/>
                  <a:pt x="547" y="504"/>
                  <a:pt x="560" y="481"/>
                </a:cubicBezTo>
                <a:cubicBezTo>
                  <a:pt x="566" y="470"/>
                  <a:pt x="569" y="459"/>
                  <a:pt x="576" y="449"/>
                </a:cubicBezTo>
                <a:cubicBezTo>
                  <a:pt x="578" y="448"/>
                  <a:pt x="578" y="444"/>
                  <a:pt x="578" y="442"/>
                </a:cubicBezTo>
                <a:cubicBezTo>
                  <a:pt x="578" y="418"/>
                  <a:pt x="579" y="394"/>
                  <a:pt x="571" y="371"/>
                </a:cubicBezTo>
                <a:cubicBezTo>
                  <a:pt x="562" y="343"/>
                  <a:pt x="565" y="313"/>
                  <a:pt x="567" y="284"/>
                </a:cubicBezTo>
                <a:cubicBezTo>
                  <a:pt x="568" y="255"/>
                  <a:pt x="571" y="226"/>
                  <a:pt x="576" y="197"/>
                </a:cubicBezTo>
                <a:cubicBezTo>
                  <a:pt x="585" y="147"/>
                  <a:pt x="592" y="96"/>
                  <a:pt x="613" y="49"/>
                </a:cubicBezTo>
                <a:cubicBezTo>
                  <a:pt x="618" y="37"/>
                  <a:pt x="624" y="26"/>
                  <a:pt x="630" y="14"/>
                </a:cubicBezTo>
                <a:cubicBezTo>
                  <a:pt x="634" y="6"/>
                  <a:pt x="640" y="0"/>
                  <a:pt x="649" y="2"/>
                </a:cubicBezTo>
                <a:cubicBezTo>
                  <a:pt x="660" y="4"/>
                  <a:pt x="666" y="12"/>
                  <a:pt x="666" y="22"/>
                </a:cubicBezTo>
                <a:cubicBezTo>
                  <a:pt x="668" y="44"/>
                  <a:pt x="668" y="67"/>
                  <a:pt x="666" y="90"/>
                </a:cubicBezTo>
                <a:cubicBezTo>
                  <a:pt x="662" y="133"/>
                  <a:pt x="654" y="175"/>
                  <a:pt x="646" y="217"/>
                </a:cubicBezTo>
                <a:cubicBezTo>
                  <a:pt x="641" y="247"/>
                  <a:pt x="633" y="276"/>
                  <a:pt x="621" y="305"/>
                </a:cubicBezTo>
                <a:cubicBezTo>
                  <a:pt x="611" y="329"/>
                  <a:pt x="603" y="353"/>
                  <a:pt x="592" y="376"/>
                </a:cubicBezTo>
                <a:cubicBezTo>
                  <a:pt x="592" y="378"/>
                  <a:pt x="591" y="380"/>
                  <a:pt x="591" y="382"/>
                </a:cubicBezTo>
                <a:cubicBezTo>
                  <a:pt x="590" y="397"/>
                  <a:pt x="591" y="412"/>
                  <a:pt x="589" y="428"/>
                </a:cubicBezTo>
                <a:cubicBezTo>
                  <a:pt x="604" y="413"/>
                  <a:pt x="619" y="398"/>
                  <a:pt x="620" y="375"/>
                </a:cubicBezTo>
                <a:cubicBezTo>
                  <a:pt x="622" y="348"/>
                  <a:pt x="631" y="323"/>
                  <a:pt x="642" y="298"/>
                </a:cubicBezTo>
                <a:cubicBezTo>
                  <a:pt x="657" y="263"/>
                  <a:pt x="675" y="229"/>
                  <a:pt x="696" y="196"/>
                </a:cubicBezTo>
                <a:cubicBezTo>
                  <a:pt x="709" y="176"/>
                  <a:pt x="724" y="158"/>
                  <a:pt x="740" y="140"/>
                </a:cubicBezTo>
                <a:cubicBezTo>
                  <a:pt x="758" y="119"/>
                  <a:pt x="774" y="95"/>
                  <a:pt x="795" y="75"/>
                </a:cubicBezTo>
                <a:cubicBezTo>
                  <a:pt x="807" y="63"/>
                  <a:pt x="822" y="55"/>
                  <a:pt x="836" y="45"/>
                </a:cubicBezTo>
                <a:cubicBezTo>
                  <a:pt x="839" y="42"/>
                  <a:pt x="844" y="42"/>
                  <a:pt x="848" y="41"/>
                </a:cubicBezTo>
                <a:cubicBezTo>
                  <a:pt x="860" y="39"/>
                  <a:pt x="864" y="42"/>
                  <a:pt x="864" y="55"/>
                </a:cubicBezTo>
                <a:cubicBezTo>
                  <a:pt x="865" y="73"/>
                  <a:pt x="862" y="91"/>
                  <a:pt x="854" y="108"/>
                </a:cubicBezTo>
                <a:cubicBezTo>
                  <a:pt x="839" y="142"/>
                  <a:pt x="819" y="173"/>
                  <a:pt x="800" y="205"/>
                </a:cubicBezTo>
                <a:cubicBezTo>
                  <a:pt x="784" y="232"/>
                  <a:pt x="765" y="256"/>
                  <a:pt x="747" y="281"/>
                </a:cubicBezTo>
                <a:cubicBezTo>
                  <a:pt x="744" y="285"/>
                  <a:pt x="741" y="290"/>
                  <a:pt x="737" y="293"/>
                </a:cubicBezTo>
                <a:cubicBezTo>
                  <a:pt x="717" y="312"/>
                  <a:pt x="702" y="333"/>
                  <a:pt x="683" y="352"/>
                </a:cubicBezTo>
                <a:cubicBezTo>
                  <a:pt x="664" y="372"/>
                  <a:pt x="645" y="393"/>
                  <a:pt x="622" y="408"/>
                </a:cubicBezTo>
                <a:cubicBezTo>
                  <a:pt x="619" y="409"/>
                  <a:pt x="617" y="412"/>
                  <a:pt x="616" y="414"/>
                </a:cubicBezTo>
                <a:cubicBezTo>
                  <a:pt x="597" y="442"/>
                  <a:pt x="582" y="472"/>
                  <a:pt x="566" y="501"/>
                </a:cubicBezTo>
                <a:cubicBezTo>
                  <a:pt x="574" y="496"/>
                  <a:pt x="583" y="493"/>
                  <a:pt x="592" y="488"/>
                </a:cubicBezTo>
                <a:cubicBezTo>
                  <a:pt x="606" y="480"/>
                  <a:pt x="619" y="471"/>
                  <a:pt x="634" y="466"/>
                </a:cubicBezTo>
                <a:cubicBezTo>
                  <a:pt x="641" y="464"/>
                  <a:pt x="644" y="457"/>
                  <a:pt x="648" y="451"/>
                </a:cubicBezTo>
                <a:cubicBezTo>
                  <a:pt x="659" y="433"/>
                  <a:pt x="673" y="420"/>
                  <a:pt x="694" y="416"/>
                </a:cubicBezTo>
                <a:cubicBezTo>
                  <a:pt x="699" y="415"/>
                  <a:pt x="701" y="412"/>
                  <a:pt x="704" y="408"/>
                </a:cubicBezTo>
                <a:cubicBezTo>
                  <a:pt x="725" y="382"/>
                  <a:pt x="748" y="358"/>
                  <a:pt x="776" y="341"/>
                </a:cubicBezTo>
                <a:cubicBezTo>
                  <a:pt x="793" y="330"/>
                  <a:pt x="812" y="322"/>
                  <a:pt x="830" y="315"/>
                </a:cubicBezTo>
                <a:cubicBezTo>
                  <a:pt x="854" y="305"/>
                  <a:pt x="875" y="291"/>
                  <a:pt x="900" y="283"/>
                </a:cubicBezTo>
                <a:cubicBezTo>
                  <a:pt x="917" y="277"/>
                  <a:pt x="935" y="274"/>
                  <a:pt x="953" y="274"/>
                </a:cubicBezTo>
                <a:cubicBezTo>
                  <a:pt x="978" y="274"/>
                  <a:pt x="988" y="290"/>
                  <a:pt x="976" y="312"/>
                </a:cubicBezTo>
                <a:cubicBezTo>
                  <a:pt x="965" y="334"/>
                  <a:pt x="947" y="351"/>
                  <a:pt x="927" y="366"/>
                </a:cubicBezTo>
                <a:cubicBezTo>
                  <a:pt x="903" y="384"/>
                  <a:pt x="880" y="403"/>
                  <a:pt x="853" y="417"/>
                </a:cubicBezTo>
                <a:cubicBezTo>
                  <a:pt x="849" y="419"/>
                  <a:pt x="846" y="420"/>
                  <a:pt x="850" y="425"/>
                </a:cubicBezTo>
                <a:cubicBezTo>
                  <a:pt x="864" y="441"/>
                  <a:pt x="857" y="456"/>
                  <a:pt x="849" y="472"/>
                </a:cubicBezTo>
                <a:cubicBezTo>
                  <a:pt x="830" y="510"/>
                  <a:pt x="799" y="537"/>
                  <a:pt x="768" y="565"/>
                </a:cubicBezTo>
                <a:cubicBezTo>
                  <a:pt x="756" y="576"/>
                  <a:pt x="745" y="589"/>
                  <a:pt x="733" y="600"/>
                </a:cubicBezTo>
                <a:cubicBezTo>
                  <a:pt x="700" y="631"/>
                  <a:pt x="664" y="660"/>
                  <a:pt x="628" y="687"/>
                </a:cubicBezTo>
                <a:cubicBezTo>
                  <a:pt x="616" y="696"/>
                  <a:pt x="604" y="702"/>
                  <a:pt x="591" y="709"/>
                </a:cubicBezTo>
                <a:cubicBezTo>
                  <a:pt x="580" y="714"/>
                  <a:pt x="570" y="721"/>
                  <a:pt x="560" y="728"/>
                </a:cubicBezTo>
                <a:cubicBezTo>
                  <a:pt x="530" y="750"/>
                  <a:pt x="503" y="774"/>
                  <a:pt x="475" y="798"/>
                </a:cubicBezTo>
                <a:cubicBezTo>
                  <a:pt x="443" y="825"/>
                  <a:pt x="421" y="858"/>
                  <a:pt x="418" y="901"/>
                </a:cubicBezTo>
                <a:cubicBezTo>
                  <a:pt x="416" y="928"/>
                  <a:pt x="406" y="953"/>
                  <a:pt x="402" y="979"/>
                </a:cubicBezTo>
                <a:cubicBezTo>
                  <a:pt x="401" y="982"/>
                  <a:pt x="400" y="984"/>
                  <a:pt x="402" y="987"/>
                </a:cubicBezTo>
                <a:cubicBezTo>
                  <a:pt x="407" y="987"/>
                  <a:pt x="408" y="983"/>
                  <a:pt x="410" y="979"/>
                </a:cubicBezTo>
                <a:cubicBezTo>
                  <a:pt x="435" y="932"/>
                  <a:pt x="467" y="890"/>
                  <a:pt x="506" y="854"/>
                </a:cubicBezTo>
                <a:cubicBezTo>
                  <a:pt x="522" y="839"/>
                  <a:pt x="537" y="822"/>
                  <a:pt x="557" y="811"/>
                </a:cubicBezTo>
                <a:cubicBezTo>
                  <a:pt x="573" y="801"/>
                  <a:pt x="586" y="789"/>
                  <a:pt x="597" y="773"/>
                </a:cubicBezTo>
                <a:cubicBezTo>
                  <a:pt x="611" y="749"/>
                  <a:pt x="633" y="731"/>
                  <a:pt x="651" y="711"/>
                </a:cubicBezTo>
                <a:cubicBezTo>
                  <a:pt x="678" y="681"/>
                  <a:pt x="707" y="653"/>
                  <a:pt x="739" y="630"/>
                </a:cubicBezTo>
                <a:cubicBezTo>
                  <a:pt x="751" y="621"/>
                  <a:pt x="765" y="615"/>
                  <a:pt x="778" y="609"/>
                </a:cubicBezTo>
                <a:cubicBezTo>
                  <a:pt x="799" y="600"/>
                  <a:pt x="819" y="590"/>
                  <a:pt x="840" y="583"/>
                </a:cubicBezTo>
                <a:cubicBezTo>
                  <a:pt x="848" y="580"/>
                  <a:pt x="855" y="579"/>
                  <a:pt x="863" y="578"/>
                </a:cubicBezTo>
                <a:cubicBezTo>
                  <a:pt x="871" y="577"/>
                  <a:pt x="880" y="577"/>
                  <a:pt x="884" y="586"/>
                </a:cubicBezTo>
                <a:cubicBezTo>
                  <a:pt x="889" y="595"/>
                  <a:pt x="886" y="604"/>
                  <a:pt x="880" y="611"/>
                </a:cubicBezTo>
                <a:cubicBezTo>
                  <a:pt x="875" y="618"/>
                  <a:pt x="869" y="624"/>
                  <a:pt x="863" y="630"/>
                </a:cubicBezTo>
                <a:cubicBezTo>
                  <a:pt x="843" y="656"/>
                  <a:pt x="817" y="677"/>
                  <a:pt x="792" y="698"/>
                </a:cubicBezTo>
                <a:cubicBezTo>
                  <a:pt x="788" y="702"/>
                  <a:pt x="784" y="705"/>
                  <a:pt x="780" y="710"/>
                </a:cubicBezTo>
                <a:cubicBezTo>
                  <a:pt x="765" y="729"/>
                  <a:pt x="744" y="741"/>
                  <a:pt x="725" y="754"/>
                </a:cubicBezTo>
                <a:cubicBezTo>
                  <a:pt x="691" y="777"/>
                  <a:pt x="654" y="796"/>
                  <a:pt x="617" y="814"/>
                </a:cubicBezTo>
                <a:cubicBezTo>
                  <a:pt x="608" y="818"/>
                  <a:pt x="599" y="821"/>
                  <a:pt x="589" y="821"/>
                </a:cubicBezTo>
                <a:cubicBezTo>
                  <a:pt x="578" y="822"/>
                  <a:pt x="567" y="826"/>
                  <a:pt x="556" y="826"/>
                </a:cubicBezTo>
                <a:cubicBezTo>
                  <a:pt x="551" y="827"/>
                  <a:pt x="548" y="829"/>
                  <a:pt x="545" y="832"/>
                </a:cubicBezTo>
                <a:cubicBezTo>
                  <a:pt x="524" y="851"/>
                  <a:pt x="504" y="872"/>
                  <a:pt x="485" y="893"/>
                </a:cubicBezTo>
                <a:cubicBezTo>
                  <a:pt x="481" y="897"/>
                  <a:pt x="477" y="901"/>
                  <a:pt x="476" y="908"/>
                </a:cubicBezTo>
                <a:cubicBezTo>
                  <a:pt x="485" y="907"/>
                  <a:pt x="491" y="903"/>
                  <a:pt x="498" y="899"/>
                </a:cubicBezTo>
                <a:cubicBezTo>
                  <a:pt x="513" y="892"/>
                  <a:pt x="528" y="886"/>
                  <a:pt x="543" y="881"/>
                </a:cubicBezTo>
                <a:cubicBezTo>
                  <a:pt x="566" y="874"/>
                  <a:pt x="586" y="863"/>
                  <a:pt x="607" y="851"/>
                </a:cubicBezTo>
                <a:cubicBezTo>
                  <a:pt x="646" y="829"/>
                  <a:pt x="686" y="807"/>
                  <a:pt x="729" y="793"/>
                </a:cubicBezTo>
                <a:cubicBezTo>
                  <a:pt x="774" y="779"/>
                  <a:pt x="819" y="763"/>
                  <a:pt x="866" y="755"/>
                </a:cubicBezTo>
                <a:cubicBezTo>
                  <a:pt x="879" y="752"/>
                  <a:pt x="891" y="754"/>
                  <a:pt x="903" y="756"/>
                </a:cubicBezTo>
                <a:cubicBezTo>
                  <a:pt x="923" y="761"/>
                  <a:pt x="932" y="790"/>
                  <a:pt x="919" y="809"/>
                </a:cubicBezTo>
                <a:cubicBezTo>
                  <a:pt x="909" y="824"/>
                  <a:pt x="894" y="832"/>
                  <a:pt x="880" y="842"/>
                </a:cubicBezTo>
                <a:cubicBezTo>
                  <a:pt x="849" y="862"/>
                  <a:pt x="814" y="872"/>
                  <a:pt x="779" y="881"/>
                </a:cubicBezTo>
                <a:cubicBezTo>
                  <a:pt x="764" y="885"/>
                  <a:pt x="748" y="890"/>
                  <a:pt x="732" y="890"/>
                </a:cubicBezTo>
                <a:cubicBezTo>
                  <a:pt x="727" y="890"/>
                  <a:pt x="727" y="894"/>
                  <a:pt x="725" y="897"/>
                </a:cubicBezTo>
                <a:cubicBezTo>
                  <a:pt x="716" y="924"/>
                  <a:pt x="702" y="948"/>
                  <a:pt x="683" y="969"/>
                </a:cubicBezTo>
                <a:cubicBezTo>
                  <a:pt x="668" y="984"/>
                  <a:pt x="653" y="999"/>
                  <a:pt x="637" y="1012"/>
                </a:cubicBezTo>
                <a:cubicBezTo>
                  <a:pt x="622" y="1024"/>
                  <a:pt x="607" y="1034"/>
                  <a:pt x="593" y="1045"/>
                </a:cubicBezTo>
                <a:cubicBezTo>
                  <a:pt x="568" y="1066"/>
                  <a:pt x="543" y="1087"/>
                  <a:pt x="515" y="1103"/>
                </a:cubicBezTo>
                <a:cubicBezTo>
                  <a:pt x="491" y="1116"/>
                  <a:pt x="467" y="1129"/>
                  <a:pt x="440" y="1135"/>
                </a:cubicBezTo>
                <a:cubicBezTo>
                  <a:pt x="438" y="1136"/>
                  <a:pt x="436" y="1137"/>
                  <a:pt x="435" y="1139"/>
                </a:cubicBezTo>
                <a:cubicBezTo>
                  <a:pt x="429" y="1149"/>
                  <a:pt x="421" y="1158"/>
                  <a:pt x="417" y="1168"/>
                </a:cubicBezTo>
                <a:cubicBezTo>
                  <a:pt x="408" y="1187"/>
                  <a:pt x="401" y="1205"/>
                  <a:pt x="391" y="1223"/>
                </a:cubicBezTo>
                <a:cubicBezTo>
                  <a:pt x="389" y="1228"/>
                  <a:pt x="388" y="1232"/>
                  <a:pt x="388" y="1237"/>
                </a:cubicBezTo>
                <a:cubicBezTo>
                  <a:pt x="389" y="1253"/>
                  <a:pt x="390" y="1268"/>
                  <a:pt x="391" y="1284"/>
                </a:cubicBezTo>
                <a:cubicBezTo>
                  <a:pt x="391" y="1284"/>
                  <a:pt x="391" y="1285"/>
                  <a:pt x="391" y="1285"/>
                </a:cubicBezTo>
                <a:cubicBezTo>
                  <a:pt x="391" y="1290"/>
                  <a:pt x="392" y="1298"/>
                  <a:pt x="386" y="1298"/>
                </a:cubicBezTo>
                <a:cubicBezTo>
                  <a:pt x="381" y="1298"/>
                  <a:pt x="381" y="1291"/>
                  <a:pt x="381" y="1286"/>
                </a:cubicBezTo>
                <a:cubicBezTo>
                  <a:pt x="382" y="1227"/>
                  <a:pt x="376" y="1167"/>
                  <a:pt x="377" y="1107"/>
                </a:cubicBezTo>
                <a:cubicBezTo>
                  <a:pt x="377" y="1085"/>
                  <a:pt x="371" y="1064"/>
                  <a:pt x="359" y="1046"/>
                </a:cubicBezTo>
                <a:cubicBezTo>
                  <a:pt x="351" y="1033"/>
                  <a:pt x="335" y="1025"/>
                  <a:pt x="321" y="1017"/>
                </a:cubicBezTo>
                <a:cubicBezTo>
                  <a:pt x="264" y="985"/>
                  <a:pt x="216" y="943"/>
                  <a:pt x="177" y="890"/>
                </a:cubicBezTo>
                <a:cubicBezTo>
                  <a:pt x="168" y="878"/>
                  <a:pt x="161" y="865"/>
                  <a:pt x="154" y="852"/>
                </a:cubicBezTo>
                <a:cubicBezTo>
                  <a:pt x="140" y="823"/>
                  <a:pt x="120" y="799"/>
                  <a:pt x="112" y="767"/>
                </a:cubicBezTo>
                <a:cubicBezTo>
                  <a:pt x="110" y="759"/>
                  <a:pt x="110" y="752"/>
                  <a:pt x="111" y="745"/>
                </a:cubicBezTo>
                <a:cubicBezTo>
                  <a:pt x="113" y="737"/>
                  <a:pt x="117" y="735"/>
                  <a:pt x="124" y="737"/>
                </a:cubicBezTo>
                <a:cubicBezTo>
                  <a:pt x="138" y="742"/>
                  <a:pt x="149" y="751"/>
                  <a:pt x="160" y="759"/>
                </a:cubicBezTo>
                <a:cubicBezTo>
                  <a:pt x="170" y="767"/>
                  <a:pt x="180" y="774"/>
                  <a:pt x="191" y="780"/>
                </a:cubicBezTo>
                <a:cubicBezTo>
                  <a:pt x="218" y="793"/>
                  <a:pt x="236" y="817"/>
                  <a:pt x="256" y="837"/>
                </a:cubicBezTo>
                <a:cubicBezTo>
                  <a:pt x="277" y="858"/>
                  <a:pt x="296" y="882"/>
                  <a:pt x="314" y="905"/>
                </a:cubicBezTo>
                <a:cubicBezTo>
                  <a:pt x="319" y="911"/>
                  <a:pt x="323" y="918"/>
                  <a:pt x="325" y="925"/>
                </a:cubicBezTo>
                <a:cubicBezTo>
                  <a:pt x="331" y="945"/>
                  <a:pt x="343" y="964"/>
                  <a:pt x="345" y="987"/>
                </a:cubicBezTo>
                <a:cubicBezTo>
                  <a:pt x="345" y="992"/>
                  <a:pt x="349" y="997"/>
                  <a:pt x="351" y="1003"/>
                </a:cubicBezTo>
                <a:cubicBezTo>
                  <a:pt x="362" y="1023"/>
                  <a:pt x="373" y="1043"/>
                  <a:pt x="378" y="1067"/>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Oval 13">
            <a:extLst>
              <a:ext uri="{FF2B5EF4-FFF2-40B4-BE49-F238E27FC236}">
                <a16:creationId xmlns:a16="http://schemas.microsoft.com/office/drawing/2014/main" id="{569E176F-1001-4CF5-B035-9F92F3FD7777}"/>
              </a:ext>
            </a:extLst>
          </p:cNvPr>
          <p:cNvSpPr>
            <a:spLocks noChangeAspect="1"/>
          </p:cNvSpPr>
          <p:nvPr>
            <p:custDataLst>
              <p:tags r:id="rId1"/>
            </p:custDataLst>
          </p:nvPr>
        </p:nvSpPr>
        <p:spPr>
          <a:xfrm>
            <a:off x="3200" y="20067"/>
            <a:ext cx="683568" cy="683568"/>
          </a:xfrm>
          <a:prstGeom prst="ellipse">
            <a:avLst/>
          </a:prstGeom>
          <a:blipFill dpi="0" rotWithShape="0">
            <a:blip r:embed="rId8"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75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par>
                                <p:cTn id="32" presetID="53" presetClass="entr" presetSubtype="16"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Effect transition="in" filter="fade">
                                      <p:cBhvr>
                                        <p:cTn id="48" dur="500"/>
                                        <p:tgtEl>
                                          <p:spTgt spid="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randombar(horizontal)">
                                      <p:cBhvr>
                                        <p:cTn id="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P spid="2"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190">
            <a:extLst>
              <a:ext uri="{FF2B5EF4-FFF2-40B4-BE49-F238E27FC236}">
                <a16:creationId xmlns:a16="http://schemas.microsoft.com/office/drawing/2014/main" id="{76774B2E-EE52-4F0C-9731-9409E161CF9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6F1625E-4568-4EDB-9689-41673AC245AF}"/>
              </a:ext>
            </a:extLst>
          </p:cNvPr>
          <p:cNvSpPr txBox="1"/>
          <p:nvPr/>
        </p:nvSpPr>
        <p:spPr>
          <a:xfrm>
            <a:off x="2853888" y="1114984"/>
            <a:ext cx="3290952" cy="2769989"/>
          </a:xfrm>
          <a:prstGeom prst="rect">
            <a:avLst/>
          </a:prstGeom>
          <a:noFill/>
        </p:spPr>
        <p:txBody>
          <a:bodyPr wrap="square" lIns="0" tIns="0" rIns="0" bIns="0" rtlCol="0">
            <a:spAutoFit/>
          </a:bodyPr>
          <a:lstStyle/>
          <a:p>
            <a:pPr algn="ctr"/>
            <a:r>
              <a:rPr lang="en-US" sz="3600" b="1" i="1">
                <a:solidFill>
                  <a:srgbClr val="ED8E26"/>
                </a:solidFill>
                <a:latin typeface="#9Slide03 Montserrat Black" panose="00000A00000000000000" pitchFamily="2" charset="0"/>
              </a:rPr>
              <a:t>1. </a:t>
            </a:r>
          </a:p>
          <a:p>
            <a:pPr algn="ctr"/>
            <a:r>
              <a:rPr lang="en-US" sz="3600" b="1" i="1">
                <a:solidFill>
                  <a:srgbClr val="ED8E26"/>
                </a:solidFill>
                <a:latin typeface="#9Slide03 Montserrat Black" panose="00000A00000000000000" pitchFamily="2" charset="0"/>
              </a:rPr>
              <a:t>Phụ nữ có thai nên và không nên làm gì?</a:t>
            </a:r>
            <a:endParaRPr lang="en-US" sz="3600">
              <a:solidFill>
                <a:schemeClr val="tx1">
                  <a:lumMod val="50000"/>
                  <a:lumOff val="50000"/>
                </a:schemeClr>
              </a:solidFill>
              <a:latin typeface="#9Slide03 Montserrat Black" panose="00000A00000000000000" pitchFamily="2" charset="0"/>
            </a:endParaRPr>
          </a:p>
        </p:txBody>
      </p:sp>
      <p:grpSp>
        <p:nvGrpSpPr>
          <p:cNvPr id="2" name="Group 1">
            <a:extLst>
              <a:ext uri="{FF2B5EF4-FFF2-40B4-BE49-F238E27FC236}">
                <a16:creationId xmlns:a16="http://schemas.microsoft.com/office/drawing/2014/main" id="{CBFA5770-72C2-4D9B-8D9B-4C6E11C7DEA1}"/>
              </a:ext>
            </a:extLst>
          </p:cNvPr>
          <p:cNvGrpSpPr/>
          <p:nvPr/>
        </p:nvGrpSpPr>
        <p:grpSpPr>
          <a:xfrm>
            <a:off x="1986042" y="242524"/>
            <a:ext cx="5171916" cy="4658452"/>
            <a:chOff x="2198524" y="-36183"/>
            <a:chExt cx="5790769" cy="5215866"/>
          </a:xfrm>
          <a:solidFill>
            <a:schemeClr val="accent2">
              <a:lumMod val="75000"/>
            </a:schemeClr>
          </a:solidFill>
        </p:grpSpPr>
        <p:sp>
          <p:nvSpPr>
            <p:cNvPr id="5" name="Freeform 320">
              <a:extLst>
                <a:ext uri="{FF2B5EF4-FFF2-40B4-BE49-F238E27FC236}">
                  <a16:creationId xmlns:a16="http://schemas.microsoft.com/office/drawing/2014/main" id="{8421A99C-AF93-40DB-B8DC-5F0D708EA2FB}"/>
                </a:ext>
              </a:extLst>
            </p:cNvPr>
            <p:cNvSpPr>
              <a:spLocks noEditPoints="1"/>
            </p:cNvSpPr>
            <p:nvPr/>
          </p:nvSpPr>
          <p:spPr bwMode="auto">
            <a:xfrm>
              <a:off x="7032192" y="2404740"/>
              <a:ext cx="289057" cy="253728"/>
            </a:xfrm>
            <a:custGeom>
              <a:avLst/>
              <a:gdLst>
                <a:gd name="T0" fmla="*/ 68 w 99"/>
                <a:gd name="T1" fmla="*/ 50 h 95"/>
                <a:gd name="T2" fmla="*/ 57 w 99"/>
                <a:gd name="T3" fmla="*/ 47 h 95"/>
                <a:gd name="T4" fmla="*/ 68 w 99"/>
                <a:gd name="T5" fmla="*/ 46 h 95"/>
                <a:gd name="T6" fmla="*/ 79 w 99"/>
                <a:gd name="T7" fmla="*/ 49 h 95"/>
                <a:gd name="T8" fmla="*/ 68 w 99"/>
                <a:gd name="T9" fmla="*/ 50 h 95"/>
                <a:gd name="T10" fmla="*/ 54 w 99"/>
                <a:gd name="T11" fmla="*/ 32 h 95"/>
                <a:gd name="T12" fmla="*/ 51 w 99"/>
                <a:gd name="T13" fmla="*/ 43 h 95"/>
                <a:gd name="T14" fmla="*/ 50 w 99"/>
                <a:gd name="T15" fmla="*/ 32 h 95"/>
                <a:gd name="T16" fmla="*/ 53 w 99"/>
                <a:gd name="T17" fmla="*/ 21 h 95"/>
                <a:gd name="T18" fmla="*/ 54 w 99"/>
                <a:gd name="T19" fmla="*/ 32 h 95"/>
                <a:gd name="T20" fmla="*/ 52 w 99"/>
                <a:gd name="T21" fmla="*/ 49 h 95"/>
                <a:gd name="T22" fmla="*/ 49 w 99"/>
                <a:gd name="T23" fmla="*/ 49 h 95"/>
                <a:gd name="T24" fmla="*/ 50 w 99"/>
                <a:gd name="T25" fmla="*/ 46 h 95"/>
                <a:gd name="T26" fmla="*/ 53 w 99"/>
                <a:gd name="T27" fmla="*/ 46 h 95"/>
                <a:gd name="T28" fmla="*/ 52 w 99"/>
                <a:gd name="T29" fmla="*/ 49 h 95"/>
                <a:gd name="T30" fmla="*/ 49 w 99"/>
                <a:gd name="T31" fmla="*/ 64 h 95"/>
                <a:gd name="T32" fmla="*/ 45 w 99"/>
                <a:gd name="T33" fmla="*/ 75 h 95"/>
                <a:gd name="T34" fmla="*/ 45 w 99"/>
                <a:gd name="T35" fmla="*/ 64 h 95"/>
                <a:gd name="T36" fmla="*/ 49 w 99"/>
                <a:gd name="T37" fmla="*/ 53 h 95"/>
                <a:gd name="T38" fmla="*/ 49 w 99"/>
                <a:gd name="T39" fmla="*/ 64 h 95"/>
                <a:gd name="T40" fmla="*/ 35 w 99"/>
                <a:gd name="T41" fmla="*/ 47 h 95"/>
                <a:gd name="T42" fmla="*/ 25 w 99"/>
                <a:gd name="T43" fmla="*/ 43 h 95"/>
                <a:gd name="T44" fmla="*/ 36 w 99"/>
                <a:gd name="T45" fmla="*/ 43 h 95"/>
                <a:gd name="T46" fmla="*/ 46 w 99"/>
                <a:gd name="T47" fmla="*/ 47 h 95"/>
                <a:gd name="T48" fmla="*/ 35 w 99"/>
                <a:gd name="T49" fmla="*/ 47 h 95"/>
                <a:gd name="T50" fmla="*/ 92 w 99"/>
                <a:gd name="T51" fmla="*/ 63 h 95"/>
                <a:gd name="T52" fmla="*/ 88 w 99"/>
                <a:gd name="T53" fmla="*/ 53 h 95"/>
                <a:gd name="T54" fmla="*/ 99 w 99"/>
                <a:gd name="T55" fmla="*/ 47 h 95"/>
                <a:gd name="T56" fmla="*/ 72 w 99"/>
                <a:gd name="T57" fmla="*/ 30 h 95"/>
                <a:gd name="T58" fmla="*/ 63 w 99"/>
                <a:gd name="T59" fmla="*/ 0 h 95"/>
                <a:gd name="T60" fmla="*/ 54 w 99"/>
                <a:gd name="T61" fmla="*/ 9 h 95"/>
                <a:gd name="T62" fmla="*/ 45 w 99"/>
                <a:gd name="T63" fmla="*/ 2 h 95"/>
                <a:gd name="T64" fmla="*/ 38 w 99"/>
                <a:gd name="T65" fmla="*/ 33 h 95"/>
                <a:gd name="T66" fmla="*/ 7 w 99"/>
                <a:gd name="T67" fmla="*/ 32 h 95"/>
                <a:gd name="T68" fmla="*/ 11 w 99"/>
                <a:gd name="T69" fmla="*/ 42 h 95"/>
                <a:gd name="T70" fmla="*/ 0 w 99"/>
                <a:gd name="T71" fmla="*/ 48 h 95"/>
                <a:gd name="T72" fmla="*/ 27 w 99"/>
                <a:gd name="T73" fmla="*/ 65 h 95"/>
                <a:gd name="T74" fmla="*/ 36 w 99"/>
                <a:gd name="T75" fmla="*/ 95 h 95"/>
                <a:gd name="T76" fmla="*/ 45 w 99"/>
                <a:gd name="T77" fmla="*/ 86 h 95"/>
                <a:gd name="T78" fmla="*/ 54 w 99"/>
                <a:gd name="T79" fmla="*/ 92 h 95"/>
                <a:gd name="T80" fmla="*/ 61 w 99"/>
                <a:gd name="T81" fmla="*/ 62 h 95"/>
                <a:gd name="T82" fmla="*/ 92 w 99"/>
                <a:gd name="T83"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8" y="50"/>
                  </a:moveTo>
                  <a:cubicBezTo>
                    <a:pt x="62" y="50"/>
                    <a:pt x="57" y="48"/>
                    <a:pt x="57" y="47"/>
                  </a:cubicBezTo>
                  <a:cubicBezTo>
                    <a:pt x="57" y="46"/>
                    <a:pt x="62" y="46"/>
                    <a:pt x="68" y="46"/>
                  </a:cubicBezTo>
                  <a:cubicBezTo>
                    <a:pt x="74" y="47"/>
                    <a:pt x="79" y="49"/>
                    <a:pt x="79" y="49"/>
                  </a:cubicBezTo>
                  <a:cubicBezTo>
                    <a:pt x="79" y="49"/>
                    <a:pt x="74" y="51"/>
                    <a:pt x="68" y="50"/>
                  </a:cubicBezTo>
                  <a:close/>
                  <a:moveTo>
                    <a:pt x="54" y="32"/>
                  </a:moveTo>
                  <a:cubicBezTo>
                    <a:pt x="54" y="38"/>
                    <a:pt x="52" y="43"/>
                    <a:pt x="51" y="43"/>
                  </a:cubicBezTo>
                  <a:cubicBezTo>
                    <a:pt x="50" y="43"/>
                    <a:pt x="50" y="38"/>
                    <a:pt x="50" y="32"/>
                  </a:cubicBezTo>
                  <a:cubicBezTo>
                    <a:pt x="51" y="26"/>
                    <a:pt x="53" y="21"/>
                    <a:pt x="53" y="21"/>
                  </a:cubicBezTo>
                  <a:cubicBezTo>
                    <a:pt x="53" y="21"/>
                    <a:pt x="55" y="26"/>
                    <a:pt x="54" y="32"/>
                  </a:cubicBezTo>
                  <a:close/>
                  <a:moveTo>
                    <a:pt x="52" y="49"/>
                  </a:moveTo>
                  <a:cubicBezTo>
                    <a:pt x="51" y="50"/>
                    <a:pt x="50" y="50"/>
                    <a:pt x="49" y="49"/>
                  </a:cubicBezTo>
                  <a:cubicBezTo>
                    <a:pt x="49" y="48"/>
                    <a:pt x="49" y="46"/>
                    <a:pt x="50" y="46"/>
                  </a:cubicBezTo>
                  <a:cubicBezTo>
                    <a:pt x="51" y="45"/>
                    <a:pt x="52" y="45"/>
                    <a:pt x="53" y="46"/>
                  </a:cubicBezTo>
                  <a:cubicBezTo>
                    <a:pt x="53" y="47"/>
                    <a:pt x="53" y="48"/>
                    <a:pt x="52" y="49"/>
                  </a:cubicBezTo>
                  <a:close/>
                  <a:moveTo>
                    <a:pt x="49" y="64"/>
                  </a:moveTo>
                  <a:cubicBezTo>
                    <a:pt x="48" y="70"/>
                    <a:pt x="45" y="75"/>
                    <a:pt x="45" y="75"/>
                  </a:cubicBezTo>
                  <a:cubicBezTo>
                    <a:pt x="45" y="75"/>
                    <a:pt x="44" y="70"/>
                    <a:pt x="45" y="64"/>
                  </a:cubicBezTo>
                  <a:cubicBezTo>
                    <a:pt x="46" y="58"/>
                    <a:pt x="48" y="53"/>
                    <a:pt x="49" y="53"/>
                  </a:cubicBezTo>
                  <a:cubicBezTo>
                    <a:pt x="50" y="53"/>
                    <a:pt x="50" y="58"/>
                    <a:pt x="49" y="64"/>
                  </a:cubicBezTo>
                  <a:close/>
                  <a:moveTo>
                    <a:pt x="35" y="47"/>
                  </a:moveTo>
                  <a:cubicBezTo>
                    <a:pt x="29" y="46"/>
                    <a:pt x="25" y="43"/>
                    <a:pt x="25" y="43"/>
                  </a:cubicBezTo>
                  <a:cubicBezTo>
                    <a:pt x="25" y="43"/>
                    <a:pt x="30" y="42"/>
                    <a:pt x="36" y="43"/>
                  </a:cubicBezTo>
                  <a:cubicBezTo>
                    <a:pt x="42" y="44"/>
                    <a:pt x="47" y="46"/>
                    <a:pt x="46" y="47"/>
                  </a:cubicBezTo>
                  <a:cubicBezTo>
                    <a:pt x="46" y="48"/>
                    <a:pt x="41" y="48"/>
                    <a:pt x="35" y="47"/>
                  </a:cubicBezTo>
                  <a:close/>
                  <a:moveTo>
                    <a:pt x="92" y="63"/>
                  </a:moveTo>
                  <a:cubicBezTo>
                    <a:pt x="92" y="63"/>
                    <a:pt x="91" y="57"/>
                    <a:pt x="88" y="53"/>
                  </a:cubicBezTo>
                  <a:cubicBezTo>
                    <a:pt x="88" y="53"/>
                    <a:pt x="96" y="50"/>
                    <a:pt x="99" y="47"/>
                  </a:cubicBezTo>
                  <a:cubicBezTo>
                    <a:pt x="99" y="47"/>
                    <a:pt x="88" y="29"/>
                    <a:pt x="72" y="30"/>
                  </a:cubicBezTo>
                  <a:cubicBezTo>
                    <a:pt x="77" y="15"/>
                    <a:pt x="63" y="0"/>
                    <a:pt x="63" y="0"/>
                  </a:cubicBezTo>
                  <a:cubicBezTo>
                    <a:pt x="58" y="2"/>
                    <a:pt x="54" y="9"/>
                    <a:pt x="54" y="9"/>
                  </a:cubicBezTo>
                  <a:cubicBezTo>
                    <a:pt x="51" y="5"/>
                    <a:pt x="45" y="2"/>
                    <a:pt x="45" y="2"/>
                  </a:cubicBezTo>
                  <a:cubicBezTo>
                    <a:pt x="35" y="13"/>
                    <a:pt x="37" y="27"/>
                    <a:pt x="38" y="33"/>
                  </a:cubicBezTo>
                  <a:cubicBezTo>
                    <a:pt x="33" y="30"/>
                    <a:pt x="20" y="25"/>
                    <a:pt x="7" y="32"/>
                  </a:cubicBezTo>
                  <a:cubicBezTo>
                    <a:pt x="7" y="32"/>
                    <a:pt x="8" y="38"/>
                    <a:pt x="11" y="42"/>
                  </a:cubicBezTo>
                  <a:cubicBezTo>
                    <a:pt x="11" y="42"/>
                    <a:pt x="3" y="44"/>
                    <a:pt x="0" y="48"/>
                  </a:cubicBezTo>
                  <a:cubicBezTo>
                    <a:pt x="0" y="48"/>
                    <a:pt x="11" y="66"/>
                    <a:pt x="27" y="65"/>
                  </a:cubicBezTo>
                  <a:cubicBezTo>
                    <a:pt x="22" y="80"/>
                    <a:pt x="36" y="95"/>
                    <a:pt x="36" y="95"/>
                  </a:cubicBezTo>
                  <a:cubicBezTo>
                    <a:pt x="41" y="93"/>
                    <a:pt x="45" y="86"/>
                    <a:pt x="45" y="86"/>
                  </a:cubicBezTo>
                  <a:cubicBezTo>
                    <a:pt x="48" y="90"/>
                    <a:pt x="54" y="92"/>
                    <a:pt x="54" y="92"/>
                  </a:cubicBezTo>
                  <a:cubicBezTo>
                    <a:pt x="64" y="82"/>
                    <a:pt x="62" y="68"/>
                    <a:pt x="61" y="62"/>
                  </a:cubicBezTo>
                  <a:cubicBezTo>
                    <a:pt x="66" y="65"/>
                    <a:pt x="79" y="70"/>
                    <a:pt x="92"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321">
              <a:extLst>
                <a:ext uri="{FF2B5EF4-FFF2-40B4-BE49-F238E27FC236}">
                  <a16:creationId xmlns:a16="http://schemas.microsoft.com/office/drawing/2014/main" id="{D636D175-6C69-42D3-A974-6D8C97C80C36}"/>
                </a:ext>
              </a:extLst>
            </p:cNvPr>
            <p:cNvSpPr>
              <a:spLocks noEditPoints="1"/>
            </p:cNvSpPr>
            <p:nvPr/>
          </p:nvSpPr>
          <p:spPr bwMode="auto">
            <a:xfrm>
              <a:off x="7642423" y="2404740"/>
              <a:ext cx="186281" cy="157376"/>
            </a:xfrm>
            <a:custGeom>
              <a:avLst/>
              <a:gdLst>
                <a:gd name="T0" fmla="*/ 23 w 64"/>
                <a:gd name="T1" fmla="*/ 38 h 59"/>
                <a:gd name="T2" fmla="*/ 30 w 64"/>
                <a:gd name="T3" fmla="*/ 33 h 59"/>
                <a:gd name="T4" fmla="*/ 25 w 64"/>
                <a:gd name="T5" fmla="*/ 40 h 59"/>
                <a:gd name="T6" fmla="*/ 18 w 64"/>
                <a:gd name="T7" fmla="*/ 45 h 59"/>
                <a:gd name="T8" fmla="*/ 23 w 64"/>
                <a:gd name="T9" fmla="*/ 38 h 59"/>
                <a:gd name="T10" fmla="*/ 26 w 64"/>
                <a:gd name="T11" fmla="*/ 21 h 59"/>
                <a:gd name="T12" fmla="*/ 31 w 64"/>
                <a:gd name="T13" fmla="*/ 28 h 59"/>
                <a:gd name="T14" fmla="*/ 24 w 64"/>
                <a:gd name="T15" fmla="*/ 23 h 59"/>
                <a:gd name="T16" fmla="*/ 19 w 64"/>
                <a:gd name="T17" fmla="*/ 16 h 59"/>
                <a:gd name="T18" fmla="*/ 26 w 64"/>
                <a:gd name="T19" fmla="*/ 21 h 59"/>
                <a:gd name="T20" fmla="*/ 33 w 64"/>
                <a:gd name="T21" fmla="*/ 29 h 59"/>
                <a:gd name="T22" fmla="*/ 35 w 64"/>
                <a:gd name="T23" fmla="*/ 30 h 59"/>
                <a:gd name="T24" fmla="*/ 33 w 64"/>
                <a:gd name="T25" fmla="*/ 32 h 59"/>
                <a:gd name="T26" fmla="*/ 32 w 64"/>
                <a:gd name="T27" fmla="*/ 30 h 59"/>
                <a:gd name="T28" fmla="*/ 33 w 64"/>
                <a:gd name="T29" fmla="*/ 29 h 59"/>
                <a:gd name="T30" fmla="*/ 40 w 64"/>
                <a:gd name="T31" fmla="*/ 20 h 59"/>
                <a:gd name="T32" fmla="*/ 46 w 64"/>
                <a:gd name="T33" fmla="*/ 15 h 59"/>
                <a:gd name="T34" fmla="*/ 42 w 64"/>
                <a:gd name="T35" fmla="*/ 22 h 59"/>
                <a:gd name="T36" fmla="*/ 35 w 64"/>
                <a:gd name="T37" fmla="*/ 28 h 59"/>
                <a:gd name="T38" fmla="*/ 40 w 64"/>
                <a:gd name="T39" fmla="*/ 20 h 59"/>
                <a:gd name="T40" fmla="*/ 50 w 64"/>
                <a:gd name="T41" fmla="*/ 43 h 59"/>
                <a:gd name="T42" fmla="*/ 42 w 64"/>
                <a:gd name="T43" fmla="*/ 39 h 59"/>
                <a:gd name="T44" fmla="*/ 37 w 64"/>
                <a:gd name="T45" fmla="*/ 33 h 59"/>
                <a:gd name="T46" fmla="*/ 44 w 64"/>
                <a:gd name="T47" fmla="*/ 37 h 59"/>
                <a:gd name="T48" fmla="*/ 50 w 64"/>
                <a:gd name="T49" fmla="*/ 43 h 59"/>
                <a:gd name="T50" fmla="*/ 11 w 64"/>
                <a:gd name="T51" fmla="*/ 30 h 59"/>
                <a:gd name="T52" fmla="*/ 3 w 64"/>
                <a:gd name="T53" fmla="*/ 53 h 59"/>
                <a:gd name="T54" fmla="*/ 13 w 64"/>
                <a:gd name="T55" fmla="*/ 51 h 59"/>
                <a:gd name="T56" fmla="*/ 15 w 64"/>
                <a:gd name="T57" fmla="*/ 59 h 59"/>
                <a:gd name="T58" fmla="*/ 33 w 64"/>
                <a:gd name="T59" fmla="*/ 43 h 59"/>
                <a:gd name="T60" fmla="*/ 52 w 64"/>
                <a:gd name="T61" fmla="*/ 58 h 59"/>
                <a:gd name="T62" fmla="*/ 53 w 64"/>
                <a:gd name="T63" fmla="*/ 50 h 59"/>
                <a:gd name="T64" fmla="*/ 63 w 64"/>
                <a:gd name="T65" fmla="*/ 51 h 59"/>
                <a:gd name="T66" fmla="*/ 54 w 64"/>
                <a:gd name="T67" fmla="*/ 29 h 59"/>
                <a:gd name="T68" fmla="*/ 61 w 64"/>
                <a:gd name="T69" fmla="*/ 6 h 59"/>
                <a:gd name="T70" fmla="*/ 52 w 64"/>
                <a:gd name="T71" fmla="*/ 8 h 59"/>
                <a:gd name="T72" fmla="*/ 49 w 64"/>
                <a:gd name="T73" fmla="*/ 0 h 59"/>
                <a:gd name="T74" fmla="*/ 32 w 64"/>
                <a:gd name="T75" fmla="*/ 16 h 59"/>
                <a:gd name="T76" fmla="*/ 13 w 64"/>
                <a:gd name="T77" fmla="*/ 1 h 59"/>
                <a:gd name="T78" fmla="*/ 11 w 64"/>
                <a:gd name="T79" fmla="*/ 9 h 59"/>
                <a:gd name="T80" fmla="*/ 1 w 64"/>
                <a:gd name="T81" fmla="*/ 8 h 59"/>
                <a:gd name="T82" fmla="*/ 11 w 64"/>
                <a:gd name="T83"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23" y="38"/>
                  </a:moveTo>
                  <a:cubicBezTo>
                    <a:pt x="26" y="34"/>
                    <a:pt x="29" y="32"/>
                    <a:pt x="30" y="33"/>
                  </a:cubicBezTo>
                  <a:cubicBezTo>
                    <a:pt x="30" y="34"/>
                    <a:pt x="28" y="37"/>
                    <a:pt x="25" y="40"/>
                  </a:cubicBezTo>
                  <a:cubicBezTo>
                    <a:pt x="21" y="43"/>
                    <a:pt x="18" y="45"/>
                    <a:pt x="18" y="45"/>
                  </a:cubicBezTo>
                  <a:cubicBezTo>
                    <a:pt x="18" y="45"/>
                    <a:pt x="19" y="41"/>
                    <a:pt x="23" y="38"/>
                  </a:cubicBezTo>
                  <a:close/>
                  <a:moveTo>
                    <a:pt x="26" y="21"/>
                  </a:moveTo>
                  <a:cubicBezTo>
                    <a:pt x="29" y="24"/>
                    <a:pt x="31" y="27"/>
                    <a:pt x="31" y="28"/>
                  </a:cubicBezTo>
                  <a:cubicBezTo>
                    <a:pt x="30" y="28"/>
                    <a:pt x="27" y="26"/>
                    <a:pt x="24" y="23"/>
                  </a:cubicBezTo>
                  <a:cubicBezTo>
                    <a:pt x="21" y="20"/>
                    <a:pt x="19" y="16"/>
                    <a:pt x="19" y="16"/>
                  </a:cubicBezTo>
                  <a:cubicBezTo>
                    <a:pt x="19" y="16"/>
                    <a:pt x="23" y="17"/>
                    <a:pt x="26" y="21"/>
                  </a:cubicBezTo>
                  <a:close/>
                  <a:moveTo>
                    <a:pt x="33" y="29"/>
                  </a:moveTo>
                  <a:cubicBezTo>
                    <a:pt x="34" y="29"/>
                    <a:pt x="35" y="29"/>
                    <a:pt x="35" y="30"/>
                  </a:cubicBezTo>
                  <a:cubicBezTo>
                    <a:pt x="35" y="31"/>
                    <a:pt x="34" y="32"/>
                    <a:pt x="33" y="32"/>
                  </a:cubicBezTo>
                  <a:cubicBezTo>
                    <a:pt x="32" y="32"/>
                    <a:pt x="32" y="31"/>
                    <a:pt x="32" y="30"/>
                  </a:cubicBezTo>
                  <a:cubicBezTo>
                    <a:pt x="32" y="29"/>
                    <a:pt x="32" y="29"/>
                    <a:pt x="33" y="29"/>
                  </a:cubicBezTo>
                  <a:close/>
                  <a:moveTo>
                    <a:pt x="40" y="20"/>
                  </a:moveTo>
                  <a:cubicBezTo>
                    <a:pt x="42" y="17"/>
                    <a:pt x="46" y="15"/>
                    <a:pt x="46" y="15"/>
                  </a:cubicBezTo>
                  <a:cubicBezTo>
                    <a:pt x="46" y="15"/>
                    <a:pt x="45" y="19"/>
                    <a:pt x="42" y="22"/>
                  </a:cubicBezTo>
                  <a:cubicBezTo>
                    <a:pt x="39" y="26"/>
                    <a:pt x="36" y="28"/>
                    <a:pt x="35" y="28"/>
                  </a:cubicBezTo>
                  <a:cubicBezTo>
                    <a:pt x="35" y="27"/>
                    <a:pt x="37" y="24"/>
                    <a:pt x="40" y="20"/>
                  </a:cubicBezTo>
                  <a:close/>
                  <a:moveTo>
                    <a:pt x="50" y="43"/>
                  </a:moveTo>
                  <a:cubicBezTo>
                    <a:pt x="50" y="43"/>
                    <a:pt x="46" y="42"/>
                    <a:pt x="42" y="39"/>
                  </a:cubicBezTo>
                  <a:cubicBezTo>
                    <a:pt x="39" y="36"/>
                    <a:pt x="36" y="33"/>
                    <a:pt x="37" y="33"/>
                  </a:cubicBezTo>
                  <a:cubicBezTo>
                    <a:pt x="37" y="32"/>
                    <a:pt x="41" y="34"/>
                    <a:pt x="44" y="37"/>
                  </a:cubicBezTo>
                  <a:cubicBezTo>
                    <a:pt x="48" y="40"/>
                    <a:pt x="50" y="43"/>
                    <a:pt x="50" y="43"/>
                  </a:cubicBezTo>
                  <a:close/>
                  <a:moveTo>
                    <a:pt x="11" y="30"/>
                  </a:moveTo>
                  <a:cubicBezTo>
                    <a:pt x="1" y="38"/>
                    <a:pt x="3" y="53"/>
                    <a:pt x="3" y="53"/>
                  </a:cubicBezTo>
                  <a:cubicBezTo>
                    <a:pt x="7" y="54"/>
                    <a:pt x="13" y="51"/>
                    <a:pt x="13" y="51"/>
                  </a:cubicBezTo>
                  <a:cubicBezTo>
                    <a:pt x="13" y="55"/>
                    <a:pt x="15" y="59"/>
                    <a:pt x="15" y="59"/>
                  </a:cubicBezTo>
                  <a:cubicBezTo>
                    <a:pt x="26" y="57"/>
                    <a:pt x="31" y="48"/>
                    <a:pt x="33" y="43"/>
                  </a:cubicBezTo>
                  <a:cubicBezTo>
                    <a:pt x="35" y="48"/>
                    <a:pt x="41" y="56"/>
                    <a:pt x="52" y="58"/>
                  </a:cubicBezTo>
                  <a:cubicBezTo>
                    <a:pt x="52" y="58"/>
                    <a:pt x="53" y="54"/>
                    <a:pt x="53" y="50"/>
                  </a:cubicBezTo>
                  <a:cubicBezTo>
                    <a:pt x="53" y="50"/>
                    <a:pt x="59" y="52"/>
                    <a:pt x="63" y="51"/>
                  </a:cubicBezTo>
                  <a:cubicBezTo>
                    <a:pt x="63" y="51"/>
                    <a:pt x="64" y="35"/>
                    <a:pt x="54" y="29"/>
                  </a:cubicBezTo>
                  <a:cubicBezTo>
                    <a:pt x="64" y="21"/>
                    <a:pt x="61" y="6"/>
                    <a:pt x="61" y="6"/>
                  </a:cubicBezTo>
                  <a:cubicBezTo>
                    <a:pt x="58" y="5"/>
                    <a:pt x="52" y="8"/>
                    <a:pt x="52" y="8"/>
                  </a:cubicBezTo>
                  <a:cubicBezTo>
                    <a:pt x="52" y="4"/>
                    <a:pt x="49" y="0"/>
                    <a:pt x="49" y="0"/>
                  </a:cubicBezTo>
                  <a:cubicBezTo>
                    <a:pt x="38" y="2"/>
                    <a:pt x="34" y="11"/>
                    <a:pt x="32" y="16"/>
                  </a:cubicBezTo>
                  <a:cubicBezTo>
                    <a:pt x="30" y="11"/>
                    <a:pt x="24" y="3"/>
                    <a:pt x="13" y="1"/>
                  </a:cubicBezTo>
                  <a:cubicBezTo>
                    <a:pt x="13" y="1"/>
                    <a:pt x="11" y="5"/>
                    <a:pt x="11" y="9"/>
                  </a:cubicBezTo>
                  <a:cubicBezTo>
                    <a:pt x="11" y="9"/>
                    <a:pt x="5" y="7"/>
                    <a:pt x="1" y="8"/>
                  </a:cubicBezTo>
                  <a:cubicBezTo>
                    <a:pt x="1" y="8"/>
                    <a:pt x="0" y="24"/>
                    <a:pt x="11"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322">
              <a:extLst>
                <a:ext uri="{FF2B5EF4-FFF2-40B4-BE49-F238E27FC236}">
                  <a16:creationId xmlns:a16="http://schemas.microsoft.com/office/drawing/2014/main" id="{BA889C8E-F8BA-4766-B042-5351455E0DA3}"/>
                </a:ext>
              </a:extLst>
            </p:cNvPr>
            <p:cNvSpPr>
              <a:spLocks noEditPoints="1"/>
            </p:cNvSpPr>
            <p:nvPr/>
          </p:nvSpPr>
          <p:spPr bwMode="auto">
            <a:xfrm>
              <a:off x="7594248" y="2860807"/>
              <a:ext cx="105988" cy="96352"/>
            </a:xfrm>
            <a:custGeom>
              <a:avLst/>
              <a:gdLst>
                <a:gd name="T0" fmla="*/ 8 w 37"/>
                <a:gd name="T1" fmla="*/ 13 h 36"/>
                <a:gd name="T2" fmla="*/ 13 w 37"/>
                <a:gd name="T3" fmla="*/ 14 h 36"/>
                <a:gd name="T4" fmla="*/ 16 w 37"/>
                <a:gd name="T5" fmla="*/ 17 h 36"/>
                <a:gd name="T6" fmla="*/ 12 w 37"/>
                <a:gd name="T7" fmla="*/ 16 h 36"/>
                <a:gd name="T8" fmla="*/ 8 w 37"/>
                <a:gd name="T9" fmla="*/ 13 h 36"/>
                <a:gd name="T10" fmla="*/ 17 w 37"/>
                <a:gd name="T11" fmla="*/ 21 h 36"/>
                <a:gd name="T12" fmla="*/ 16 w 37"/>
                <a:gd name="T13" fmla="*/ 25 h 36"/>
                <a:gd name="T14" fmla="*/ 13 w 37"/>
                <a:gd name="T15" fmla="*/ 29 h 36"/>
                <a:gd name="T16" fmla="*/ 15 w 37"/>
                <a:gd name="T17" fmla="*/ 24 h 36"/>
                <a:gd name="T18" fmla="*/ 17 w 37"/>
                <a:gd name="T19" fmla="*/ 21 h 36"/>
                <a:gd name="T20" fmla="*/ 18 w 37"/>
                <a:gd name="T21" fmla="*/ 18 h 36"/>
                <a:gd name="T22" fmla="*/ 19 w 37"/>
                <a:gd name="T23" fmla="*/ 18 h 36"/>
                <a:gd name="T24" fmla="*/ 18 w 37"/>
                <a:gd name="T25" fmla="*/ 19 h 36"/>
                <a:gd name="T26" fmla="*/ 17 w 37"/>
                <a:gd name="T27" fmla="*/ 19 h 36"/>
                <a:gd name="T28" fmla="*/ 18 w 37"/>
                <a:gd name="T29" fmla="*/ 18 h 36"/>
                <a:gd name="T30" fmla="*/ 21 w 37"/>
                <a:gd name="T31" fmla="*/ 13 h 36"/>
                <a:gd name="T32" fmla="*/ 24 w 37"/>
                <a:gd name="T33" fmla="*/ 9 h 36"/>
                <a:gd name="T34" fmla="*/ 22 w 37"/>
                <a:gd name="T35" fmla="*/ 14 h 36"/>
                <a:gd name="T36" fmla="*/ 19 w 37"/>
                <a:gd name="T37" fmla="*/ 17 h 36"/>
                <a:gd name="T38" fmla="*/ 21 w 37"/>
                <a:gd name="T39" fmla="*/ 13 h 36"/>
                <a:gd name="T40" fmla="*/ 28 w 37"/>
                <a:gd name="T41" fmla="*/ 23 h 36"/>
                <a:gd name="T42" fmla="*/ 24 w 37"/>
                <a:gd name="T43" fmla="*/ 22 h 36"/>
                <a:gd name="T44" fmla="*/ 20 w 37"/>
                <a:gd name="T45" fmla="*/ 19 h 36"/>
                <a:gd name="T46" fmla="*/ 24 w 37"/>
                <a:gd name="T47" fmla="*/ 20 h 36"/>
                <a:gd name="T48" fmla="*/ 28 w 37"/>
                <a:gd name="T49" fmla="*/ 23 h 36"/>
                <a:gd name="T50" fmla="*/ 11 w 37"/>
                <a:gd name="T51" fmla="*/ 36 h 36"/>
                <a:gd name="T52" fmla="*/ 22 w 37"/>
                <a:gd name="T53" fmla="*/ 29 h 36"/>
                <a:gd name="T54" fmla="*/ 35 w 37"/>
                <a:gd name="T55" fmla="*/ 29 h 36"/>
                <a:gd name="T56" fmla="*/ 33 w 37"/>
                <a:gd name="T57" fmla="*/ 24 h 36"/>
                <a:gd name="T58" fmla="*/ 37 w 37"/>
                <a:gd name="T59" fmla="*/ 22 h 36"/>
                <a:gd name="T60" fmla="*/ 26 w 37"/>
                <a:gd name="T61" fmla="*/ 16 h 36"/>
                <a:gd name="T62" fmla="*/ 31 w 37"/>
                <a:gd name="T63" fmla="*/ 4 h 36"/>
                <a:gd name="T64" fmla="*/ 27 w 37"/>
                <a:gd name="T65" fmla="*/ 5 h 36"/>
                <a:gd name="T66" fmla="*/ 26 w 37"/>
                <a:gd name="T67" fmla="*/ 0 h 36"/>
                <a:gd name="T68" fmla="*/ 15 w 37"/>
                <a:gd name="T69" fmla="*/ 7 h 36"/>
                <a:gd name="T70" fmla="*/ 2 w 37"/>
                <a:gd name="T71" fmla="*/ 7 h 36"/>
                <a:gd name="T72" fmla="*/ 4 w 37"/>
                <a:gd name="T73" fmla="*/ 12 h 36"/>
                <a:gd name="T74" fmla="*/ 0 w 37"/>
                <a:gd name="T75" fmla="*/ 14 h 36"/>
                <a:gd name="T76" fmla="*/ 11 w 37"/>
                <a:gd name="T77" fmla="*/ 20 h 36"/>
                <a:gd name="T78" fmla="*/ 6 w 37"/>
                <a:gd name="T79" fmla="*/ 32 h 36"/>
                <a:gd name="T80" fmla="*/ 10 w 37"/>
                <a:gd name="T81" fmla="*/ 31 h 36"/>
                <a:gd name="T82" fmla="*/ 11 w 37"/>
                <a:gd name="T8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6">
                  <a:moveTo>
                    <a:pt x="8" y="13"/>
                  </a:moveTo>
                  <a:cubicBezTo>
                    <a:pt x="8" y="13"/>
                    <a:pt x="11" y="13"/>
                    <a:pt x="13" y="14"/>
                  </a:cubicBezTo>
                  <a:cubicBezTo>
                    <a:pt x="15" y="16"/>
                    <a:pt x="16" y="17"/>
                    <a:pt x="16" y="17"/>
                  </a:cubicBezTo>
                  <a:cubicBezTo>
                    <a:pt x="16" y="18"/>
                    <a:pt x="14" y="17"/>
                    <a:pt x="12" y="16"/>
                  </a:cubicBezTo>
                  <a:cubicBezTo>
                    <a:pt x="10" y="15"/>
                    <a:pt x="8" y="13"/>
                    <a:pt x="8" y="13"/>
                  </a:cubicBezTo>
                  <a:close/>
                  <a:moveTo>
                    <a:pt x="17" y="21"/>
                  </a:moveTo>
                  <a:cubicBezTo>
                    <a:pt x="18" y="21"/>
                    <a:pt x="17" y="23"/>
                    <a:pt x="16" y="25"/>
                  </a:cubicBezTo>
                  <a:cubicBezTo>
                    <a:pt x="15" y="27"/>
                    <a:pt x="13" y="29"/>
                    <a:pt x="13" y="29"/>
                  </a:cubicBezTo>
                  <a:cubicBezTo>
                    <a:pt x="13" y="29"/>
                    <a:pt x="13" y="27"/>
                    <a:pt x="15" y="24"/>
                  </a:cubicBezTo>
                  <a:cubicBezTo>
                    <a:pt x="16" y="22"/>
                    <a:pt x="17" y="21"/>
                    <a:pt x="17" y="21"/>
                  </a:cubicBezTo>
                  <a:close/>
                  <a:moveTo>
                    <a:pt x="18" y="18"/>
                  </a:moveTo>
                  <a:cubicBezTo>
                    <a:pt x="18" y="18"/>
                    <a:pt x="19" y="18"/>
                    <a:pt x="19" y="18"/>
                  </a:cubicBezTo>
                  <a:cubicBezTo>
                    <a:pt x="19" y="19"/>
                    <a:pt x="19" y="19"/>
                    <a:pt x="18" y="19"/>
                  </a:cubicBezTo>
                  <a:cubicBezTo>
                    <a:pt x="18" y="19"/>
                    <a:pt x="17" y="19"/>
                    <a:pt x="17" y="19"/>
                  </a:cubicBezTo>
                  <a:cubicBezTo>
                    <a:pt x="17" y="18"/>
                    <a:pt x="17" y="18"/>
                    <a:pt x="18" y="18"/>
                  </a:cubicBezTo>
                  <a:close/>
                  <a:moveTo>
                    <a:pt x="21" y="13"/>
                  </a:moveTo>
                  <a:cubicBezTo>
                    <a:pt x="22" y="11"/>
                    <a:pt x="24" y="9"/>
                    <a:pt x="24" y="9"/>
                  </a:cubicBezTo>
                  <a:cubicBezTo>
                    <a:pt x="24" y="9"/>
                    <a:pt x="24" y="11"/>
                    <a:pt x="22" y="14"/>
                  </a:cubicBezTo>
                  <a:cubicBezTo>
                    <a:pt x="21" y="16"/>
                    <a:pt x="20" y="17"/>
                    <a:pt x="19" y="17"/>
                  </a:cubicBezTo>
                  <a:cubicBezTo>
                    <a:pt x="19" y="17"/>
                    <a:pt x="20" y="15"/>
                    <a:pt x="21" y="13"/>
                  </a:cubicBezTo>
                  <a:close/>
                  <a:moveTo>
                    <a:pt x="28" y="23"/>
                  </a:moveTo>
                  <a:cubicBezTo>
                    <a:pt x="28" y="23"/>
                    <a:pt x="26" y="23"/>
                    <a:pt x="24" y="22"/>
                  </a:cubicBezTo>
                  <a:cubicBezTo>
                    <a:pt x="21" y="21"/>
                    <a:pt x="20" y="20"/>
                    <a:pt x="20" y="19"/>
                  </a:cubicBezTo>
                  <a:cubicBezTo>
                    <a:pt x="20" y="19"/>
                    <a:pt x="22" y="19"/>
                    <a:pt x="24" y="20"/>
                  </a:cubicBezTo>
                  <a:cubicBezTo>
                    <a:pt x="27" y="21"/>
                    <a:pt x="28" y="23"/>
                    <a:pt x="28" y="23"/>
                  </a:cubicBezTo>
                  <a:close/>
                  <a:moveTo>
                    <a:pt x="11" y="36"/>
                  </a:moveTo>
                  <a:cubicBezTo>
                    <a:pt x="11" y="36"/>
                    <a:pt x="19" y="35"/>
                    <a:pt x="22" y="29"/>
                  </a:cubicBezTo>
                  <a:cubicBezTo>
                    <a:pt x="27" y="32"/>
                    <a:pt x="35" y="29"/>
                    <a:pt x="35" y="29"/>
                  </a:cubicBezTo>
                  <a:cubicBezTo>
                    <a:pt x="35" y="27"/>
                    <a:pt x="33" y="24"/>
                    <a:pt x="33" y="24"/>
                  </a:cubicBezTo>
                  <a:cubicBezTo>
                    <a:pt x="35" y="24"/>
                    <a:pt x="37" y="22"/>
                    <a:pt x="37" y="22"/>
                  </a:cubicBezTo>
                  <a:cubicBezTo>
                    <a:pt x="34" y="17"/>
                    <a:pt x="29" y="16"/>
                    <a:pt x="26" y="16"/>
                  </a:cubicBezTo>
                  <a:cubicBezTo>
                    <a:pt x="28" y="14"/>
                    <a:pt x="32" y="10"/>
                    <a:pt x="31" y="4"/>
                  </a:cubicBezTo>
                  <a:cubicBezTo>
                    <a:pt x="31" y="4"/>
                    <a:pt x="29" y="4"/>
                    <a:pt x="27" y="5"/>
                  </a:cubicBezTo>
                  <a:cubicBezTo>
                    <a:pt x="27" y="5"/>
                    <a:pt x="27" y="1"/>
                    <a:pt x="26" y="0"/>
                  </a:cubicBezTo>
                  <a:cubicBezTo>
                    <a:pt x="26" y="0"/>
                    <a:pt x="17" y="1"/>
                    <a:pt x="15" y="7"/>
                  </a:cubicBezTo>
                  <a:cubicBezTo>
                    <a:pt x="10" y="4"/>
                    <a:pt x="2" y="7"/>
                    <a:pt x="2" y="7"/>
                  </a:cubicBezTo>
                  <a:cubicBezTo>
                    <a:pt x="2" y="9"/>
                    <a:pt x="4" y="12"/>
                    <a:pt x="4" y="12"/>
                  </a:cubicBezTo>
                  <a:cubicBezTo>
                    <a:pt x="2" y="12"/>
                    <a:pt x="0" y="14"/>
                    <a:pt x="0" y="14"/>
                  </a:cubicBezTo>
                  <a:cubicBezTo>
                    <a:pt x="3" y="19"/>
                    <a:pt x="8" y="20"/>
                    <a:pt x="11" y="20"/>
                  </a:cubicBezTo>
                  <a:cubicBezTo>
                    <a:pt x="9" y="22"/>
                    <a:pt x="5" y="26"/>
                    <a:pt x="6" y="32"/>
                  </a:cubicBezTo>
                  <a:cubicBezTo>
                    <a:pt x="6" y="32"/>
                    <a:pt x="8" y="32"/>
                    <a:pt x="10" y="31"/>
                  </a:cubicBezTo>
                  <a:cubicBezTo>
                    <a:pt x="10" y="31"/>
                    <a:pt x="10" y="35"/>
                    <a:pt x="11"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323">
              <a:extLst>
                <a:ext uri="{FF2B5EF4-FFF2-40B4-BE49-F238E27FC236}">
                  <a16:creationId xmlns:a16="http://schemas.microsoft.com/office/drawing/2014/main" id="{FCC656E3-5B55-44FD-B539-B2565F65B948}"/>
                </a:ext>
              </a:extLst>
            </p:cNvPr>
            <p:cNvSpPr>
              <a:spLocks noEditPoints="1"/>
            </p:cNvSpPr>
            <p:nvPr/>
          </p:nvSpPr>
          <p:spPr bwMode="auto">
            <a:xfrm>
              <a:off x="7504319" y="2199188"/>
              <a:ext cx="128470" cy="109199"/>
            </a:xfrm>
            <a:custGeom>
              <a:avLst/>
              <a:gdLst>
                <a:gd name="T0" fmla="*/ 10 w 44"/>
                <a:gd name="T1" fmla="*/ 25 h 40"/>
                <a:gd name="T2" fmla="*/ 21 w 44"/>
                <a:gd name="T3" fmla="*/ 20 h 40"/>
                <a:gd name="T4" fmla="*/ 11 w 44"/>
                <a:gd name="T5" fmla="*/ 20 h 40"/>
                <a:gd name="T6" fmla="*/ 13 w 44"/>
                <a:gd name="T7" fmla="*/ 10 h 40"/>
                <a:gd name="T8" fmla="*/ 12 w 44"/>
                <a:gd name="T9" fmla="*/ 8 h 40"/>
                <a:gd name="T10" fmla="*/ 14 w 44"/>
                <a:gd name="T11" fmla="*/ 10 h 40"/>
                <a:gd name="T12" fmla="*/ 21 w 44"/>
                <a:gd name="T13" fmla="*/ 10 h 40"/>
                <a:gd name="T14" fmla="*/ 22 w 44"/>
                <a:gd name="T15" fmla="*/ 20 h 40"/>
                <a:gd name="T16" fmla="*/ 22 w 44"/>
                <a:gd name="T17" fmla="*/ 19 h 40"/>
                <a:gd name="T18" fmla="*/ 27 w 44"/>
                <a:gd name="T19" fmla="*/ 7 h 40"/>
                <a:gd name="T20" fmla="*/ 30 w 44"/>
                <a:gd name="T21" fmla="*/ 8 h 40"/>
                <a:gd name="T22" fmla="*/ 23 w 44"/>
                <a:gd name="T23" fmla="*/ 20 h 40"/>
                <a:gd name="T24" fmla="*/ 32 w 44"/>
                <a:gd name="T25" fmla="*/ 15 h 40"/>
                <a:gd name="T26" fmla="*/ 35 w 44"/>
                <a:gd name="T27" fmla="*/ 20 h 40"/>
                <a:gd name="T28" fmla="*/ 38 w 44"/>
                <a:gd name="T29" fmla="*/ 21 h 40"/>
                <a:gd name="T30" fmla="*/ 35 w 44"/>
                <a:gd name="T31" fmla="*/ 21 h 40"/>
                <a:gd name="T32" fmla="*/ 30 w 44"/>
                <a:gd name="T33" fmla="*/ 28 h 40"/>
                <a:gd name="T34" fmla="*/ 23 w 44"/>
                <a:gd name="T35" fmla="*/ 20 h 40"/>
                <a:gd name="T36" fmla="*/ 27 w 44"/>
                <a:gd name="T37" fmla="*/ 33 h 40"/>
                <a:gd name="T38" fmla="*/ 25 w 44"/>
                <a:gd name="T39" fmla="*/ 35 h 40"/>
                <a:gd name="T40" fmla="*/ 26 w 44"/>
                <a:gd name="T41" fmla="*/ 33 h 40"/>
                <a:gd name="T42" fmla="*/ 18 w 44"/>
                <a:gd name="T43" fmla="*/ 28 h 40"/>
                <a:gd name="T44" fmla="*/ 22 w 44"/>
                <a:gd name="T45" fmla="*/ 21 h 40"/>
                <a:gd name="T46" fmla="*/ 10 w 44"/>
                <a:gd name="T47" fmla="*/ 25 h 40"/>
                <a:gd name="T48" fmla="*/ 7 w 44"/>
                <a:gd name="T49" fmla="*/ 25 h 40"/>
                <a:gd name="T50" fmla="*/ 6 w 44"/>
                <a:gd name="T51" fmla="*/ 31 h 40"/>
                <a:gd name="T52" fmla="*/ 16 w 44"/>
                <a:gd name="T53" fmla="*/ 30 h 40"/>
                <a:gd name="T54" fmla="*/ 32 w 44"/>
                <a:gd name="T55" fmla="*/ 35 h 40"/>
                <a:gd name="T56" fmla="*/ 42 w 44"/>
                <a:gd name="T57" fmla="*/ 25 h 40"/>
                <a:gd name="T58" fmla="*/ 35 w 44"/>
                <a:gd name="T59" fmla="*/ 13 h 40"/>
                <a:gd name="T60" fmla="*/ 31 w 44"/>
                <a:gd name="T61" fmla="*/ 2 h 40"/>
                <a:gd name="T62" fmla="*/ 20 w 44"/>
                <a:gd name="T63" fmla="*/ 6 h 40"/>
                <a:gd name="T64" fmla="*/ 6 w 44"/>
                <a:gd name="T65" fmla="*/ 7 h 40"/>
                <a:gd name="T66" fmla="*/ 2 w 44"/>
                <a:gd name="T67"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0">
                  <a:moveTo>
                    <a:pt x="9" y="24"/>
                  </a:moveTo>
                  <a:cubicBezTo>
                    <a:pt x="9" y="24"/>
                    <a:pt x="10" y="24"/>
                    <a:pt x="10" y="25"/>
                  </a:cubicBezTo>
                  <a:cubicBezTo>
                    <a:pt x="21" y="20"/>
                    <a:pt x="21" y="20"/>
                    <a:pt x="21" y="20"/>
                  </a:cubicBezTo>
                  <a:cubicBezTo>
                    <a:pt x="21" y="20"/>
                    <a:pt x="21" y="20"/>
                    <a:pt x="21" y="20"/>
                  </a:cubicBezTo>
                  <a:cubicBezTo>
                    <a:pt x="11" y="20"/>
                    <a:pt x="11" y="20"/>
                    <a:pt x="11" y="20"/>
                  </a:cubicBezTo>
                  <a:cubicBezTo>
                    <a:pt x="11" y="20"/>
                    <a:pt x="11" y="20"/>
                    <a:pt x="11" y="20"/>
                  </a:cubicBezTo>
                  <a:cubicBezTo>
                    <a:pt x="21" y="20"/>
                    <a:pt x="21" y="20"/>
                    <a:pt x="21" y="20"/>
                  </a:cubicBezTo>
                  <a:cubicBezTo>
                    <a:pt x="13" y="10"/>
                    <a:pt x="13" y="10"/>
                    <a:pt x="13" y="10"/>
                  </a:cubicBezTo>
                  <a:cubicBezTo>
                    <a:pt x="13" y="10"/>
                    <a:pt x="12" y="10"/>
                    <a:pt x="12" y="10"/>
                  </a:cubicBezTo>
                  <a:cubicBezTo>
                    <a:pt x="11" y="9"/>
                    <a:pt x="11" y="8"/>
                    <a:pt x="12" y="8"/>
                  </a:cubicBezTo>
                  <a:cubicBezTo>
                    <a:pt x="12" y="8"/>
                    <a:pt x="13" y="8"/>
                    <a:pt x="14" y="8"/>
                  </a:cubicBezTo>
                  <a:cubicBezTo>
                    <a:pt x="14" y="9"/>
                    <a:pt x="14" y="9"/>
                    <a:pt x="14" y="10"/>
                  </a:cubicBezTo>
                  <a:cubicBezTo>
                    <a:pt x="22" y="20"/>
                    <a:pt x="22" y="20"/>
                    <a:pt x="22" y="20"/>
                  </a:cubicBezTo>
                  <a:cubicBezTo>
                    <a:pt x="21" y="10"/>
                    <a:pt x="21" y="10"/>
                    <a:pt x="21" y="10"/>
                  </a:cubicBezTo>
                  <a:cubicBezTo>
                    <a:pt x="21" y="10"/>
                    <a:pt x="21" y="10"/>
                    <a:pt x="21" y="10"/>
                  </a:cubicBezTo>
                  <a:cubicBezTo>
                    <a:pt x="22" y="20"/>
                    <a:pt x="22" y="20"/>
                    <a:pt x="22" y="20"/>
                  </a:cubicBezTo>
                  <a:cubicBezTo>
                    <a:pt x="22" y="19"/>
                    <a:pt x="22" y="19"/>
                    <a:pt x="22" y="19"/>
                  </a:cubicBezTo>
                  <a:cubicBezTo>
                    <a:pt x="22" y="19"/>
                    <a:pt x="22" y="19"/>
                    <a:pt x="22" y="19"/>
                  </a:cubicBezTo>
                  <a:cubicBezTo>
                    <a:pt x="28" y="8"/>
                    <a:pt x="28" y="8"/>
                    <a:pt x="28" y="8"/>
                  </a:cubicBezTo>
                  <a:cubicBezTo>
                    <a:pt x="27" y="8"/>
                    <a:pt x="27" y="7"/>
                    <a:pt x="27" y="7"/>
                  </a:cubicBezTo>
                  <a:cubicBezTo>
                    <a:pt x="27" y="6"/>
                    <a:pt x="28" y="6"/>
                    <a:pt x="29" y="6"/>
                  </a:cubicBezTo>
                  <a:cubicBezTo>
                    <a:pt x="30" y="7"/>
                    <a:pt x="30" y="7"/>
                    <a:pt x="30" y="8"/>
                  </a:cubicBezTo>
                  <a:cubicBezTo>
                    <a:pt x="29" y="8"/>
                    <a:pt x="29" y="9"/>
                    <a:pt x="28" y="9"/>
                  </a:cubicBezTo>
                  <a:cubicBezTo>
                    <a:pt x="23" y="20"/>
                    <a:pt x="23" y="20"/>
                    <a:pt x="23" y="20"/>
                  </a:cubicBezTo>
                  <a:cubicBezTo>
                    <a:pt x="32" y="15"/>
                    <a:pt x="32" y="15"/>
                    <a:pt x="32" y="15"/>
                  </a:cubicBezTo>
                  <a:cubicBezTo>
                    <a:pt x="32" y="15"/>
                    <a:pt x="32" y="15"/>
                    <a:pt x="32" y="15"/>
                  </a:cubicBezTo>
                  <a:cubicBezTo>
                    <a:pt x="23" y="20"/>
                    <a:pt x="23" y="20"/>
                    <a:pt x="23" y="20"/>
                  </a:cubicBezTo>
                  <a:cubicBezTo>
                    <a:pt x="35" y="20"/>
                    <a:pt x="35" y="20"/>
                    <a:pt x="35" y="20"/>
                  </a:cubicBezTo>
                  <a:cubicBezTo>
                    <a:pt x="35" y="20"/>
                    <a:pt x="36" y="19"/>
                    <a:pt x="37" y="19"/>
                  </a:cubicBezTo>
                  <a:cubicBezTo>
                    <a:pt x="37" y="19"/>
                    <a:pt x="38" y="20"/>
                    <a:pt x="38" y="21"/>
                  </a:cubicBezTo>
                  <a:cubicBezTo>
                    <a:pt x="38" y="21"/>
                    <a:pt x="37" y="22"/>
                    <a:pt x="37" y="22"/>
                  </a:cubicBezTo>
                  <a:cubicBezTo>
                    <a:pt x="36" y="22"/>
                    <a:pt x="36" y="21"/>
                    <a:pt x="35" y="21"/>
                  </a:cubicBezTo>
                  <a:cubicBezTo>
                    <a:pt x="23" y="21"/>
                    <a:pt x="23" y="21"/>
                    <a:pt x="23" y="21"/>
                  </a:cubicBezTo>
                  <a:cubicBezTo>
                    <a:pt x="30" y="28"/>
                    <a:pt x="30" y="28"/>
                    <a:pt x="30" y="28"/>
                  </a:cubicBezTo>
                  <a:cubicBezTo>
                    <a:pt x="30" y="28"/>
                    <a:pt x="30" y="28"/>
                    <a:pt x="30" y="28"/>
                  </a:cubicBezTo>
                  <a:cubicBezTo>
                    <a:pt x="23" y="20"/>
                    <a:pt x="23" y="20"/>
                    <a:pt x="23" y="20"/>
                  </a:cubicBezTo>
                  <a:cubicBezTo>
                    <a:pt x="26" y="33"/>
                    <a:pt x="26" y="33"/>
                    <a:pt x="26" y="33"/>
                  </a:cubicBezTo>
                  <a:cubicBezTo>
                    <a:pt x="27" y="33"/>
                    <a:pt x="27" y="33"/>
                    <a:pt x="27" y="33"/>
                  </a:cubicBezTo>
                  <a:cubicBezTo>
                    <a:pt x="28" y="34"/>
                    <a:pt x="28" y="34"/>
                    <a:pt x="27" y="35"/>
                  </a:cubicBezTo>
                  <a:cubicBezTo>
                    <a:pt x="27" y="35"/>
                    <a:pt x="26" y="35"/>
                    <a:pt x="25" y="35"/>
                  </a:cubicBezTo>
                  <a:cubicBezTo>
                    <a:pt x="25" y="34"/>
                    <a:pt x="25" y="33"/>
                    <a:pt x="26" y="33"/>
                  </a:cubicBezTo>
                  <a:cubicBezTo>
                    <a:pt x="26" y="33"/>
                    <a:pt x="26" y="33"/>
                    <a:pt x="26" y="33"/>
                  </a:cubicBezTo>
                  <a:cubicBezTo>
                    <a:pt x="22" y="21"/>
                    <a:pt x="22" y="21"/>
                    <a:pt x="22" y="21"/>
                  </a:cubicBezTo>
                  <a:cubicBezTo>
                    <a:pt x="18" y="28"/>
                    <a:pt x="18" y="28"/>
                    <a:pt x="18" y="28"/>
                  </a:cubicBezTo>
                  <a:cubicBezTo>
                    <a:pt x="18" y="28"/>
                    <a:pt x="18" y="28"/>
                    <a:pt x="18" y="28"/>
                  </a:cubicBezTo>
                  <a:cubicBezTo>
                    <a:pt x="22" y="21"/>
                    <a:pt x="22" y="21"/>
                    <a:pt x="22" y="21"/>
                  </a:cubicBezTo>
                  <a:cubicBezTo>
                    <a:pt x="10" y="25"/>
                    <a:pt x="10" y="25"/>
                    <a:pt x="10" y="25"/>
                  </a:cubicBezTo>
                  <a:cubicBezTo>
                    <a:pt x="10" y="25"/>
                    <a:pt x="10" y="25"/>
                    <a:pt x="10" y="25"/>
                  </a:cubicBezTo>
                  <a:cubicBezTo>
                    <a:pt x="10" y="26"/>
                    <a:pt x="10" y="26"/>
                    <a:pt x="9" y="26"/>
                  </a:cubicBezTo>
                  <a:cubicBezTo>
                    <a:pt x="8" y="26"/>
                    <a:pt x="8" y="26"/>
                    <a:pt x="7" y="25"/>
                  </a:cubicBezTo>
                  <a:cubicBezTo>
                    <a:pt x="7" y="25"/>
                    <a:pt x="8" y="24"/>
                    <a:pt x="9" y="24"/>
                  </a:cubicBezTo>
                  <a:close/>
                  <a:moveTo>
                    <a:pt x="6" y="31"/>
                  </a:moveTo>
                  <a:cubicBezTo>
                    <a:pt x="10" y="33"/>
                    <a:pt x="14" y="32"/>
                    <a:pt x="16" y="30"/>
                  </a:cubicBezTo>
                  <a:cubicBezTo>
                    <a:pt x="16" y="30"/>
                    <a:pt x="16" y="30"/>
                    <a:pt x="16" y="30"/>
                  </a:cubicBezTo>
                  <a:cubicBezTo>
                    <a:pt x="16" y="33"/>
                    <a:pt x="18" y="37"/>
                    <a:pt x="21" y="38"/>
                  </a:cubicBezTo>
                  <a:cubicBezTo>
                    <a:pt x="25" y="40"/>
                    <a:pt x="30" y="39"/>
                    <a:pt x="32" y="35"/>
                  </a:cubicBezTo>
                  <a:cubicBezTo>
                    <a:pt x="33" y="33"/>
                    <a:pt x="33" y="30"/>
                    <a:pt x="32" y="28"/>
                  </a:cubicBezTo>
                  <a:cubicBezTo>
                    <a:pt x="36" y="30"/>
                    <a:pt x="40" y="28"/>
                    <a:pt x="42" y="25"/>
                  </a:cubicBezTo>
                  <a:cubicBezTo>
                    <a:pt x="44" y="21"/>
                    <a:pt x="42" y="16"/>
                    <a:pt x="38" y="14"/>
                  </a:cubicBezTo>
                  <a:cubicBezTo>
                    <a:pt x="37" y="14"/>
                    <a:pt x="36" y="13"/>
                    <a:pt x="35" y="13"/>
                  </a:cubicBezTo>
                  <a:cubicBezTo>
                    <a:pt x="35" y="13"/>
                    <a:pt x="35" y="13"/>
                    <a:pt x="35" y="13"/>
                  </a:cubicBezTo>
                  <a:cubicBezTo>
                    <a:pt x="37" y="9"/>
                    <a:pt x="35" y="4"/>
                    <a:pt x="31" y="2"/>
                  </a:cubicBezTo>
                  <a:cubicBezTo>
                    <a:pt x="27" y="0"/>
                    <a:pt x="22" y="2"/>
                    <a:pt x="20" y="5"/>
                  </a:cubicBezTo>
                  <a:cubicBezTo>
                    <a:pt x="20" y="6"/>
                    <a:pt x="20" y="6"/>
                    <a:pt x="20" y="6"/>
                  </a:cubicBezTo>
                  <a:cubicBezTo>
                    <a:pt x="19" y="5"/>
                    <a:pt x="18" y="4"/>
                    <a:pt x="17" y="4"/>
                  </a:cubicBezTo>
                  <a:cubicBezTo>
                    <a:pt x="13" y="2"/>
                    <a:pt x="8" y="3"/>
                    <a:pt x="6" y="7"/>
                  </a:cubicBezTo>
                  <a:cubicBezTo>
                    <a:pt x="4" y="10"/>
                    <a:pt x="5" y="14"/>
                    <a:pt x="8" y="17"/>
                  </a:cubicBezTo>
                  <a:cubicBezTo>
                    <a:pt x="6" y="17"/>
                    <a:pt x="3" y="18"/>
                    <a:pt x="2" y="21"/>
                  </a:cubicBezTo>
                  <a:cubicBezTo>
                    <a:pt x="0" y="25"/>
                    <a:pt x="2" y="29"/>
                    <a:pt x="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324">
              <a:extLst>
                <a:ext uri="{FF2B5EF4-FFF2-40B4-BE49-F238E27FC236}">
                  <a16:creationId xmlns:a16="http://schemas.microsoft.com/office/drawing/2014/main" id="{1CDFE489-7D9F-4BC0-88BA-AB7D360344B3}"/>
                </a:ext>
              </a:extLst>
            </p:cNvPr>
            <p:cNvSpPr>
              <a:spLocks noEditPoints="1"/>
            </p:cNvSpPr>
            <p:nvPr/>
          </p:nvSpPr>
          <p:spPr bwMode="auto">
            <a:xfrm>
              <a:off x="6588972" y="3551332"/>
              <a:ext cx="80295" cy="67448"/>
            </a:xfrm>
            <a:custGeom>
              <a:avLst/>
              <a:gdLst>
                <a:gd name="T0" fmla="*/ 14 w 27"/>
                <a:gd name="T1" fmla="*/ 14 h 26"/>
                <a:gd name="T2" fmla="*/ 12 w 27"/>
                <a:gd name="T3" fmla="*/ 21 h 26"/>
                <a:gd name="T4" fmla="*/ 11 w 27"/>
                <a:gd name="T5" fmla="*/ 22 h 26"/>
                <a:gd name="T6" fmla="*/ 11 w 27"/>
                <a:gd name="T7" fmla="*/ 21 h 26"/>
                <a:gd name="T8" fmla="*/ 9 w 27"/>
                <a:gd name="T9" fmla="*/ 17 h 26"/>
                <a:gd name="T10" fmla="*/ 13 w 27"/>
                <a:gd name="T11" fmla="*/ 13 h 26"/>
                <a:gd name="T12" fmla="*/ 5 w 27"/>
                <a:gd name="T13" fmla="*/ 15 h 26"/>
                <a:gd name="T14" fmla="*/ 5 w 27"/>
                <a:gd name="T15" fmla="*/ 13 h 26"/>
                <a:gd name="T16" fmla="*/ 13 w 27"/>
                <a:gd name="T17" fmla="*/ 13 h 26"/>
                <a:gd name="T18" fmla="*/ 8 w 27"/>
                <a:gd name="T19" fmla="*/ 8 h 26"/>
                <a:gd name="T20" fmla="*/ 10 w 27"/>
                <a:gd name="T21" fmla="*/ 5 h 26"/>
                <a:gd name="T22" fmla="*/ 9 w 27"/>
                <a:gd name="T23" fmla="*/ 4 h 26"/>
                <a:gd name="T24" fmla="*/ 11 w 27"/>
                <a:gd name="T25" fmla="*/ 5 h 26"/>
                <a:gd name="T26" fmla="*/ 14 w 27"/>
                <a:gd name="T27" fmla="*/ 13 h 26"/>
                <a:gd name="T28" fmla="*/ 16 w 27"/>
                <a:gd name="T29" fmla="*/ 7 h 26"/>
                <a:gd name="T30" fmla="*/ 21 w 27"/>
                <a:gd name="T31" fmla="*/ 9 h 26"/>
                <a:gd name="T32" fmla="*/ 22 w 27"/>
                <a:gd name="T33" fmla="*/ 8 h 26"/>
                <a:gd name="T34" fmla="*/ 22 w 27"/>
                <a:gd name="T35" fmla="*/ 9 h 26"/>
                <a:gd name="T36" fmla="*/ 14 w 27"/>
                <a:gd name="T37" fmla="*/ 13 h 26"/>
                <a:gd name="T38" fmla="*/ 21 w 27"/>
                <a:gd name="T39" fmla="*/ 12 h 26"/>
                <a:gd name="T40" fmla="*/ 15 w 27"/>
                <a:gd name="T41" fmla="*/ 13 h 26"/>
                <a:gd name="T42" fmla="*/ 21 w 27"/>
                <a:gd name="T43" fmla="*/ 18 h 26"/>
                <a:gd name="T44" fmla="*/ 20 w 27"/>
                <a:gd name="T45" fmla="*/ 20 h 26"/>
                <a:gd name="T46" fmla="*/ 14 w 27"/>
                <a:gd name="T47" fmla="*/ 13 h 26"/>
                <a:gd name="T48" fmla="*/ 16 w 27"/>
                <a:gd name="T49" fmla="*/ 19 h 26"/>
                <a:gd name="T50" fmla="*/ 17 w 27"/>
                <a:gd name="T51" fmla="*/ 22 h 26"/>
                <a:gd name="T52" fmla="*/ 19 w 27"/>
                <a:gd name="T53" fmla="*/ 23 h 26"/>
                <a:gd name="T54" fmla="*/ 23 w 27"/>
                <a:gd name="T55" fmla="*/ 14 h 26"/>
                <a:gd name="T56" fmla="*/ 23 w 27"/>
                <a:gd name="T57" fmla="*/ 4 h 26"/>
                <a:gd name="T58" fmla="*/ 17 w 27"/>
                <a:gd name="T59" fmla="*/ 6 h 26"/>
                <a:gd name="T60" fmla="*/ 6 w 27"/>
                <a:gd name="T61" fmla="*/ 4 h 26"/>
                <a:gd name="T62" fmla="*/ 1 w 27"/>
                <a:gd name="T63" fmla="*/ 12 h 26"/>
                <a:gd name="T64" fmla="*/ 7 w 27"/>
                <a:gd name="T65" fmla="*/ 18 h 26"/>
                <a:gd name="T66" fmla="*/ 10 w 27"/>
                <a:gd name="T6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14" y="13"/>
                  </a:moveTo>
                  <a:cubicBezTo>
                    <a:pt x="14" y="14"/>
                    <a:pt x="14" y="14"/>
                    <a:pt x="14" y="14"/>
                  </a:cubicBezTo>
                  <a:cubicBezTo>
                    <a:pt x="14" y="14"/>
                    <a:pt x="14" y="14"/>
                    <a:pt x="14" y="14"/>
                  </a:cubicBezTo>
                  <a:cubicBezTo>
                    <a:pt x="12" y="21"/>
                    <a:pt x="12" y="21"/>
                    <a:pt x="12" y="21"/>
                  </a:cubicBezTo>
                  <a:cubicBezTo>
                    <a:pt x="12" y="21"/>
                    <a:pt x="12" y="21"/>
                    <a:pt x="12" y="22"/>
                  </a:cubicBezTo>
                  <a:cubicBezTo>
                    <a:pt x="12" y="22"/>
                    <a:pt x="11" y="22"/>
                    <a:pt x="11" y="22"/>
                  </a:cubicBezTo>
                  <a:cubicBezTo>
                    <a:pt x="11" y="22"/>
                    <a:pt x="10" y="22"/>
                    <a:pt x="10" y="21"/>
                  </a:cubicBezTo>
                  <a:cubicBezTo>
                    <a:pt x="11" y="21"/>
                    <a:pt x="11" y="21"/>
                    <a:pt x="11" y="21"/>
                  </a:cubicBezTo>
                  <a:cubicBezTo>
                    <a:pt x="14" y="13"/>
                    <a:pt x="14" y="13"/>
                    <a:pt x="14" y="13"/>
                  </a:cubicBezTo>
                  <a:cubicBezTo>
                    <a:pt x="9" y="17"/>
                    <a:pt x="9" y="17"/>
                    <a:pt x="9" y="17"/>
                  </a:cubicBezTo>
                  <a:cubicBezTo>
                    <a:pt x="8" y="17"/>
                    <a:pt x="8" y="17"/>
                    <a:pt x="8" y="17"/>
                  </a:cubicBezTo>
                  <a:cubicBezTo>
                    <a:pt x="13" y="13"/>
                    <a:pt x="13" y="13"/>
                    <a:pt x="13" y="13"/>
                  </a:cubicBezTo>
                  <a:cubicBezTo>
                    <a:pt x="6" y="14"/>
                    <a:pt x="6" y="14"/>
                    <a:pt x="6" y="14"/>
                  </a:cubicBezTo>
                  <a:cubicBezTo>
                    <a:pt x="6" y="14"/>
                    <a:pt x="5" y="15"/>
                    <a:pt x="5" y="15"/>
                  </a:cubicBezTo>
                  <a:cubicBezTo>
                    <a:pt x="5" y="15"/>
                    <a:pt x="4" y="14"/>
                    <a:pt x="4" y="14"/>
                  </a:cubicBezTo>
                  <a:cubicBezTo>
                    <a:pt x="4" y="14"/>
                    <a:pt x="4" y="13"/>
                    <a:pt x="5" y="13"/>
                  </a:cubicBezTo>
                  <a:cubicBezTo>
                    <a:pt x="5" y="13"/>
                    <a:pt x="5" y="13"/>
                    <a:pt x="6" y="14"/>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10"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9"/>
                  </a:cubicBezTo>
                  <a:cubicBezTo>
                    <a:pt x="21" y="8"/>
                    <a:pt x="21" y="8"/>
                    <a:pt x="22" y="8"/>
                  </a:cubicBezTo>
                  <a:cubicBezTo>
                    <a:pt x="22" y="8"/>
                    <a:pt x="23" y="8"/>
                    <a:pt x="23" y="8"/>
                  </a:cubicBezTo>
                  <a:cubicBezTo>
                    <a:pt x="23" y="9"/>
                    <a:pt x="23" y="9"/>
                    <a:pt x="22" y="9"/>
                  </a:cubicBez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1" y="18"/>
                    <a:pt x="21" y="18"/>
                    <a:pt x="21"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6" y="19"/>
                    <a:pt x="16" y="19"/>
                    <a:pt x="16" y="19"/>
                  </a:cubicBezTo>
                  <a:lnTo>
                    <a:pt x="14" y="13"/>
                  </a:lnTo>
                  <a:close/>
                  <a:moveTo>
                    <a:pt x="17" y="22"/>
                  </a:move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cubicBezTo>
                    <a:pt x="21"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5" y="18"/>
                  </a:cubicBezTo>
                  <a:cubicBezTo>
                    <a:pt x="5" y="18"/>
                    <a:pt x="6" y="18"/>
                    <a:pt x="7" y="18"/>
                  </a:cubicBezTo>
                  <a:cubicBezTo>
                    <a:pt x="7" y="18"/>
                    <a:pt x="6" y="19"/>
                    <a:pt x="6" y="19"/>
                  </a:cubicBezTo>
                  <a:cubicBezTo>
                    <a:pt x="6" y="21"/>
                    <a:pt x="7" y="24"/>
                    <a:pt x="10" y="25"/>
                  </a:cubicBezTo>
                  <a:cubicBezTo>
                    <a:pt x="13" y="26"/>
                    <a:pt x="16" y="25"/>
                    <a:pt x="17"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325">
              <a:extLst>
                <a:ext uri="{FF2B5EF4-FFF2-40B4-BE49-F238E27FC236}">
                  <a16:creationId xmlns:a16="http://schemas.microsoft.com/office/drawing/2014/main" id="{079EDD50-E796-43B9-9AFC-51ED2AB48445}"/>
                </a:ext>
              </a:extLst>
            </p:cNvPr>
            <p:cNvSpPr>
              <a:spLocks noEditPoints="1"/>
            </p:cNvSpPr>
            <p:nvPr/>
          </p:nvSpPr>
          <p:spPr bwMode="auto">
            <a:xfrm>
              <a:off x="4912443" y="4502007"/>
              <a:ext cx="80295" cy="70658"/>
            </a:xfrm>
            <a:custGeom>
              <a:avLst/>
              <a:gdLst>
                <a:gd name="T0" fmla="*/ 21 w 27"/>
                <a:gd name="T1" fmla="*/ 9 h 26"/>
                <a:gd name="T2" fmla="*/ 14 w 27"/>
                <a:gd name="T3" fmla="*/ 13 h 26"/>
                <a:gd name="T4" fmla="*/ 21 w 27"/>
                <a:gd name="T5" fmla="*/ 12 h 26"/>
                <a:gd name="T6" fmla="*/ 20 w 27"/>
                <a:gd name="T7" fmla="*/ 18 h 26"/>
                <a:gd name="T8" fmla="*/ 21 w 27"/>
                <a:gd name="T9" fmla="*/ 19 h 26"/>
                <a:gd name="T10" fmla="*/ 20 w 27"/>
                <a:gd name="T11" fmla="*/ 18 h 26"/>
                <a:gd name="T12" fmla="*/ 15 w 27"/>
                <a:gd name="T13" fmla="*/ 19 h 26"/>
                <a:gd name="T14" fmla="*/ 14 w 27"/>
                <a:gd name="T15" fmla="*/ 13 h 26"/>
                <a:gd name="T16" fmla="*/ 14 w 27"/>
                <a:gd name="T17" fmla="*/ 13 h 26"/>
                <a:gd name="T18" fmla="*/ 12 w 27"/>
                <a:gd name="T19" fmla="*/ 21 h 26"/>
                <a:gd name="T20" fmla="*/ 10 w 27"/>
                <a:gd name="T21" fmla="*/ 21 h 26"/>
                <a:gd name="T22" fmla="*/ 13 w 27"/>
                <a:gd name="T23" fmla="*/ 13 h 26"/>
                <a:gd name="T24" fmla="*/ 8 w 27"/>
                <a:gd name="T25" fmla="*/ 17 h 26"/>
                <a:gd name="T26" fmla="*/ 5 w 27"/>
                <a:gd name="T27" fmla="*/ 14 h 26"/>
                <a:gd name="T28" fmla="*/ 4 w 27"/>
                <a:gd name="T29" fmla="*/ 14 h 26"/>
                <a:gd name="T30" fmla="*/ 5 w 27"/>
                <a:gd name="T31" fmla="*/ 13 h 26"/>
                <a:gd name="T32" fmla="*/ 8 w 27"/>
                <a:gd name="T33" fmla="*/ 8 h 26"/>
                <a:gd name="T34" fmla="*/ 13 w 27"/>
                <a:gd name="T35" fmla="*/ 12 h 26"/>
                <a:gd name="T36" fmla="*/ 9 w 27"/>
                <a:gd name="T37" fmla="*/ 5 h 26"/>
                <a:gd name="T38" fmla="*/ 10 w 27"/>
                <a:gd name="T39" fmla="*/ 4 h 26"/>
                <a:gd name="T40" fmla="*/ 10 w 27"/>
                <a:gd name="T41" fmla="*/ 5 h 26"/>
                <a:gd name="T42" fmla="*/ 15 w 27"/>
                <a:gd name="T43" fmla="*/ 7 h 26"/>
                <a:gd name="T44" fmla="*/ 14 w 27"/>
                <a:gd name="T45" fmla="*/ 12 h 26"/>
                <a:gd name="T46" fmla="*/ 21 w 27"/>
                <a:gd name="T47" fmla="*/ 8 h 26"/>
                <a:gd name="T48" fmla="*/ 22 w 27"/>
                <a:gd name="T49" fmla="*/ 8 h 26"/>
                <a:gd name="T50" fmla="*/ 23 w 27"/>
                <a:gd name="T51" fmla="*/ 4 h 26"/>
                <a:gd name="T52" fmla="*/ 16 w 27"/>
                <a:gd name="T53" fmla="*/ 6 h 26"/>
                <a:gd name="T54" fmla="*/ 6 w 27"/>
                <a:gd name="T55" fmla="*/ 4 h 26"/>
                <a:gd name="T56" fmla="*/ 1 w 27"/>
                <a:gd name="T57" fmla="*/ 11 h 26"/>
                <a:gd name="T58" fmla="*/ 6 w 27"/>
                <a:gd name="T59" fmla="*/ 18 h 26"/>
                <a:gd name="T60" fmla="*/ 10 w 27"/>
                <a:gd name="T61" fmla="*/ 25 h 26"/>
                <a:gd name="T62" fmla="*/ 16 w 27"/>
                <a:gd name="T63" fmla="*/ 21 h 26"/>
                <a:gd name="T64" fmla="*/ 25 w 27"/>
                <a:gd name="T65" fmla="*/ 19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1" y="9"/>
                    <a:pt x="21" y="9"/>
                  </a:cubicBezTo>
                  <a:cubicBezTo>
                    <a:pt x="14" y="13"/>
                    <a:pt x="14" y="13"/>
                    <a:pt x="14" y="13"/>
                  </a:cubicBezTo>
                  <a:cubicBezTo>
                    <a:pt x="14" y="13"/>
                    <a:pt x="14" y="13"/>
                    <a:pt x="14" y="13"/>
                  </a:cubicBezTo>
                  <a:cubicBezTo>
                    <a:pt x="21" y="11"/>
                    <a:pt x="21" y="11"/>
                    <a:pt x="21" y="11"/>
                  </a:cubicBezTo>
                  <a:cubicBezTo>
                    <a:pt x="21" y="12"/>
                    <a:pt x="21" y="12"/>
                    <a:pt x="21" y="12"/>
                  </a:cubicBezTo>
                  <a:cubicBezTo>
                    <a:pt x="14" y="13"/>
                    <a:pt x="14" y="13"/>
                    <a:pt x="14" y="13"/>
                  </a:cubicBezTo>
                  <a:cubicBezTo>
                    <a:pt x="20" y="18"/>
                    <a:pt x="20" y="18"/>
                    <a:pt x="20" y="18"/>
                  </a:cubicBezTo>
                  <a:cubicBezTo>
                    <a:pt x="21" y="18"/>
                    <a:pt x="21" y="18"/>
                    <a:pt x="21" y="18"/>
                  </a:cubicBezTo>
                  <a:cubicBezTo>
                    <a:pt x="22" y="19"/>
                    <a:pt x="22" y="19"/>
                    <a:pt x="21" y="19"/>
                  </a:cubicBezTo>
                  <a:cubicBezTo>
                    <a:pt x="21" y="20"/>
                    <a:pt x="20" y="20"/>
                    <a:pt x="20" y="19"/>
                  </a:cubicBezTo>
                  <a:cubicBezTo>
                    <a:pt x="20" y="19"/>
                    <a:pt x="20" y="19"/>
                    <a:pt x="20" y="18"/>
                  </a:cubicBezTo>
                  <a:cubicBezTo>
                    <a:pt x="14" y="13"/>
                    <a:pt x="14" y="13"/>
                    <a:pt x="14" y="13"/>
                  </a:cubicBezTo>
                  <a:cubicBezTo>
                    <a:pt x="15" y="19"/>
                    <a:pt x="15" y="19"/>
                    <a:pt x="15" y="19"/>
                  </a:cubicBezTo>
                  <a:cubicBezTo>
                    <a:pt x="15" y="19"/>
                    <a:pt x="15" y="19"/>
                    <a:pt x="15" y="19"/>
                  </a:cubicBezTo>
                  <a:cubicBezTo>
                    <a:pt x="14" y="13"/>
                    <a:pt x="14" y="13"/>
                    <a:pt x="14" y="13"/>
                  </a:cubicBezTo>
                  <a:cubicBezTo>
                    <a:pt x="14" y="13"/>
                    <a:pt x="14" y="13"/>
                    <a:pt x="14" y="13"/>
                  </a:cubicBezTo>
                  <a:cubicBezTo>
                    <a:pt x="14" y="13"/>
                    <a:pt x="14" y="13"/>
                    <a:pt x="14" y="13"/>
                  </a:cubicBezTo>
                  <a:cubicBezTo>
                    <a:pt x="11" y="21"/>
                    <a:pt x="11" y="21"/>
                    <a:pt x="11" y="21"/>
                  </a:cubicBezTo>
                  <a:cubicBezTo>
                    <a:pt x="12" y="21"/>
                    <a:pt x="12" y="21"/>
                    <a:pt x="12" y="21"/>
                  </a:cubicBezTo>
                  <a:cubicBezTo>
                    <a:pt x="12" y="22"/>
                    <a:pt x="11" y="22"/>
                    <a:pt x="11" y="22"/>
                  </a:cubicBezTo>
                  <a:cubicBezTo>
                    <a:pt x="10" y="22"/>
                    <a:pt x="10" y="21"/>
                    <a:pt x="10" y="21"/>
                  </a:cubicBezTo>
                  <a:cubicBezTo>
                    <a:pt x="10" y="21"/>
                    <a:pt x="11" y="20"/>
                    <a:pt x="11" y="20"/>
                  </a:cubicBezTo>
                  <a:cubicBezTo>
                    <a:pt x="13" y="13"/>
                    <a:pt x="13" y="13"/>
                    <a:pt x="13" y="13"/>
                  </a:cubicBezTo>
                  <a:cubicBezTo>
                    <a:pt x="8" y="17"/>
                    <a:pt x="8" y="17"/>
                    <a:pt x="8" y="17"/>
                  </a:cubicBezTo>
                  <a:cubicBezTo>
                    <a:pt x="8" y="17"/>
                    <a:pt x="8" y="17"/>
                    <a:pt x="8" y="17"/>
                  </a:cubicBezTo>
                  <a:cubicBezTo>
                    <a:pt x="13" y="13"/>
                    <a:pt x="13" y="13"/>
                    <a:pt x="13" y="13"/>
                  </a:cubicBezTo>
                  <a:cubicBezTo>
                    <a:pt x="5" y="14"/>
                    <a:pt x="5" y="14"/>
                    <a:pt x="5" y="14"/>
                  </a:cubicBezTo>
                  <a:cubicBezTo>
                    <a:pt x="5" y="14"/>
                    <a:pt x="5" y="14"/>
                    <a:pt x="5" y="14"/>
                  </a:cubicBezTo>
                  <a:cubicBezTo>
                    <a:pt x="4" y="14"/>
                    <a:pt x="4" y="14"/>
                    <a:pt x="4" y="14"/>
                  </a:cubicBezTo>
                  <a:cubicBezTo>
                    <a:pt x="4" y="13"/>
                    <a:pt x="4" y="13"/>
                    <a:pt x="4" y="13"/>
                  </a:cubicBezTo>
                  <a:cubicBezTo>
                    <a:pt x="5" y="13"/>
                    <a:pt x="5" y="13"/>
                    <a:pt x="5" y="13"/>
                  </a:cubicBezTo>
                  <a:cubicBezTo>
                    <a:pt x="13" y="12"/>
                    <a:pt x="13" y="12"/>
                    <a:pt x="13" y="12"/>
                  </a:cubicBezTo>
                  <a:cubicBezTo>
                    <a:pt x="8" y="8"/>
                    <a:pt x="8" y="8"/>
                    <a:pt x="8" y="8"/>
                  </a:cubicBezTo>
                  <a:cubicBezTo>
                    <a:pt x="8" y="8"/>
                    <a:pt x="8" y="8"/>
                    <a:pt x="8" y="8"/>
                  </a:cubicBezTo>
                  <a:cubicBezTo>
                    <a:pt x="13" y="12"/>
                    <a:pt x="13" y="12"/>
                    <a:pt x="13" y="12"/>
                  </a:cubicBezTo>
                  <a:cubicBezTo>
                    <a:pt x="10" y="5"/>
                    <a:pt x="10" y="5"/>
                    <a:pt x="10" y="5"/>
                  </a:cubicBezTo>
                  <a:cubicBezTo>
                    <a:pt x="10" y="5"/>
                    <a:pt x="9" y="5"/>
                    <a:pt x="9" y="5"/>
                  </a:cubicBezTo>
                  <a:cubicBezTo>
                    <a:pt x="9" y="5"/>
                    <a:pt x="9" y="4"/>
                    <a:pt x="9" y="4"/>
                  </a:cubicBezTo>
                  <a:cubicBezTo>
                    <a:pt x="9" y="4"/>
                    <a:pt x="10" y="4"/>
                    <a:pt x="10" y="4"/>
                  </a:cubicBezTo>
                  <a:cubicBezTo>
                    <a:pt x="11" y="4"/>
                    <a:pt x="11" y="5"/>
                    <a:pt x="10" y="5"/>
                  </a:cubicBezTo>
                  <a:cubicBezTo>
                    <a:pt x="10" y="5"/>
                    <a:pt x="10" y="5"/>
                    <a:pt x="10" y="5"/>
                  </a:cubicBezTo>
                  <a:cubicBezTo>
                    <a:pt x="14" y="12"/>
                    <a:pt x="14" y="12"/>
                    <a:pt x="14" y="12"/>
                  </a:cubicBezTo>
                  <a:cubicBezTo>
                    <a:pt x="15" y="7"/>
                    <a:pt x="15" y="7"/>
                    <a:pt x="15" y="7"/>
                  </a:cubicBezTo>
                  <a:cubicBezTo>
                    <a:pt x="16" y="7"/>
                    <a:pt x="16" y="7"/>
                    <a:pt x="16" y="7"/>
                  </a:cubicBezTo>
                  <a:cubicBezTo>
                    <a:pt x="14" y="12"/>
                    <a:pt x="14" y="12"/>
                    <a:pt x="14" y="12"/>
                  </a:cubicBezTo>
                  <a:cubicBezTo>
                    <a:pt x="21" y="8"/>
                    <a:pt x="21" y="8"/>
                    <a:pt x="21" y="8"/>
                  </a:cubicBezTo>
                  <a:cubicBezTo>
                    <a:pt x="21" y="8"/>
                    <a:pt x="21" y="8"/>
                    <a:pt x="21" y="8"/>
                  </a:cubicBezTo>
                  <a:cubicBezTo>
                    <a:pt x="21" y="8"/>
                    <a:pt x="21" y="8"/>
                    <a:pt x="22" y="7"/>
                  </a:cubicBezTo>
                  <a:cubicBezTo>
                    <a:pt x="22" y="7"/>
                    <a:pt x="22" y="8"/>
                    <a:pt x="22" y="8"/>
                  </a:cubicBezTo>
                  <a:cubicBezTo>
                    <a:pt x="23" y="9"/>
                    <a:pt x="22" y="9"/>
                    <a:pt x="22" y="9"/>
                  </a:cubicBezTo>
                  <a:close/>
                  <a:moveTo>
                    <a:pt x="23" y="4"/>
                  </a:moveTo>
                  <a:cubicBezTo>
                    <a:pt x="20" y="3"/>
                    <a:pt x="18" y="4"/>
                    <a:pt x="16" y="6"/>
                  </a:cubicBezTo>
                  <a:cubicBezTo>
                    <a:pt x="16" y="6"/>
                    <a:pt x="16" y="6"/>
                    <a:pt x="16" y="6"/>
                  </a:cubicBezTo>
                  <a:cubicBezTo>
                    <a:pt x="17" y="4"/>
                    <a:pt x="15" y="2"/>
                    <a:pt x="13" y="1"/>
                  </a:cubicBezTo>
                  <a:cubicBezTo>
                    <a:pt x="10" y="0"/>
                    <a:pt x="7" y="1"/>
                    <a:pt x="6" y="4"/>
                  </a:cubicBezTo>
                  <a:cubicBezTo>
                    <a:pt x="6" y="6"/>
                    <a:pt x="6" y="7"/>
                    <a:pt x="7" y="8"/>
                  </a:cubicBezTo>
                  <a:cubicBezTo>
                    <a:pt x="4" y="8"/>
                    <a:pt x="1" y="9"/>
                    <a:pt x="1" y="11"/>
                  </a:cubicBezTo>
                  <a:cubicBezTo>
                    <a:pt x="0" y="14"/>
                    <a:pt x="1" y="17"/>
                    <a:pt x="4" y="18"/>
                  </a:cubicBezTo>
                  <a:cubicBezTo>
                    <a:pt x="5" y="18"/>
                    <a:pt x="6" y="18"/>
                    <a:pt x="6" y="18"/>
                  </a:cubicBezTo>
                  <a:cubicBezTo>
                    <a:pt x="6" y="18"/>
                    <a:pt x="6" y="18"/>
                    <a:pt x="6" y="18"/>
                  </a:cubicBezTo>
                  <a:cubicBezTo>
                    <a:pt x="5" y="21"/>
                    <a:pt x="7" y="24"/>
                    <a:pt x="10" y="25"/>
                  </a:cubicBezTo>
                  <a:cubicBezTo>
                    <a:pt x="12" y="26"/>
                    <a:pt x="15" y="24"/>
                    <a:pt x="16" y="22"/>
                  </a:cubicBezTo>
                  <a:cubicBezTo>
                    <a:pt x="16" y="22"/>
                    <a:pt x="16" y="21"/>
                    <a:pt x="16" y="21"/>
                  </a:cubicBezTo>
                  <a:cubicBezTo>
                    <a:pt x="17" y="22"/>
                    <a:pt x="18" y="22"/>
                    <a:pt x="19" y="22"/>
                  </a:cubicBezTo>
                  <a:cubicBezTo>
                    <a:pt x="21" y="23"/>
                    <a:pt x="24" y="22"/>
                    <a:pt x="25" y="19"/>
                  </a:cubicBezTo>
                  <a:cubicBezTo>
                    <a:pt x="26" y="17"/>
                    <a:pt x="25" y="15"/>
                    <a:pt x="23" y="14"/>
                  </a:cubicBezTo>
                  <a:cubicBezTo>
                    <a:pt x="24" y="13"/>
                    <a:pt x="26" y="12"/>
                    <a:pt x="26" y="11"/>
                  </a:cubicBezTo>
                  <a:cubicBezTo>
                    <a:pt x="27" y="8"/>
                    <a:pt x="25"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326">
              <a:extLst>
                <a:ext uri="{FF2B5EF4-FFF2-40B4-BE49-F238E27FC236}">
                  <a16:creationId xmlns:a16="http://schemas.microsoft.com/office/drawing/2014/main" id="{91F50C1C-407A-48FD-BDC4-ED2B6D5AF2B9}"/>
                </a:ext>
              </a:extLst>
            </p:cNvPr>
            <p:cNvSpPr>
              <a:spLocks noEditPoints="1"/>
            </p:cNvSpPr>
            <p:nvPr/>
          </p:nvSpPr>
          <p:spPr bwMode="auto">
            <a:xfrm>
              <a:off x="6627513" y="3923894"/>
              <a:ext cx="80295" cy="70658"/>
            </a:xfrm>
            <a:custGeom>
              <a:avLst/>
              <a:gdLst>
                <a:gd name="T0" fmla="*/ 21 w 27"/>
                <a:gd name="T1" fmla="*/ 9 h 26"/>
                <a:gd name="T2" fmla="*/ 14 w 27"/>
                <a:gd name="T3" fmla="*/ 13 h 26"/>
                <a:gd name="T4" fmla="*/ 21 w 27"/>
                <a:gd name="T5" fmla="*/ 12 h 26"/>
                <a:gd name="T6" fmla="*/ 20 w 27"/>
                <a:gd name="T7" fmla="*/ 18 h 26"/>
                <a:gd name="T8" fmla="*/ 22 w 27"/>
                <a:gd name="T9" fmla="*/ 20 h 26"/>
                <a:gd name="T10" fmla="*/ 20 w 27"/>
                <a:gd name="T11" fmla="*/ 19 h 26"/>
                <a:gd name="T12" fmla="*/ 16 w 27"/>
                <a:gd name="T13" fmla="*/ 19 h 26"/>
                <a:gd name="T14" fmla="*/ 14 w 27"/>
                <a:gd name="T15" fmla="*/ 13 h 26"/>
                <a:gd name="T16" fmla="*/ 14 w 27"/>
                <a:gd name="T17" fmla="*/ 13 h 26"/>
                <a:gd name="T18" fmla="*/ 12 w 27"/>
                <a:gd name="T19" fmla="*/ 22 h 26"/>
                <a:gd name="T20" fmla="*/ 10 w 27"/>
                <a:gd name="T21" fmla="*/ 21 h 26"/>
                <a:gd name="T22" fmla="*/ 14 w 27"/>
                <a:gd name="T23" fmla="*/ 13 h 26"/>
                <a:gd name="T24" fmla="*/ 8 w 27"/>
                <a:gd name="T25" fmla="*/ 17 h 26"/>
                <a:gd name="T26" fmla="*/ 6 w 27"/>
                <a:gd name="T27" fmla="*/ 14 h 26"/>
                <a:gd name="T28" fmla="*/ 4 w 27"/>
                <a:gd name="T29" fmla="*/ 14 h 26"/>
                <a:gd name="T30" fmla="*/ 6 w 27"/>
                <a:gd name="T31" fmla="*/ 13 h 26"/>
                <a:gd name="T32" fmla="*/ 8 w 27"/>
                <a:gd name="T33" fmla="*/ 8 h 26"/>
                <a:gd name="T34" fmla="*/ 14 w 27"/>
                <a:gd name="T35" fmla="*/ 13 h 26"/>
                <a:gd name="T36" fmla="*/ 9 w 27"/>
                <a:gd name="T37" fmla="*/ 5 h 26"/>
                <a:gd name="T38" fmla="*/ 11 w 27"/>
                <a:gd name="T39" fmla="*/ 4 h 26"/>
                <a:gd name="T40" fmla="*/ 11 w 27"/>
                <a:gd name="T41" fmla="*/ 5 h 26"/>
                <a:gd name="T42" fmla="*/ 16 w 27"/>
                <a:gd name="T43" fmla="*/ 7 h 26"/>
                <a:gd name="T44" fmla="*/ 14 w 27"/>
                <a:gd name="T45" fmla="*/ 12 h 26"/>
                <a:gd name="T46" fmla="*/ 21 w 27"/>
                <a:gd name="T47" fmla="*/ 8 h 26"/>
                <a:gd name="T48" fmla="*/ 23 w 27"/>
                <a:gd name="T49" fmla="*/ 8 h 26"/>
                <a:gd name="T50" fmla="*/ 23 w 27"/>
                <a:gd name="T51" fmla="*/ 4 h 26"/>
                <a:gd name="T52" fmla="*/ 17 w 27"/>
                <a:gd name="T53" fmla="*/ 6 h 26"/>
                <a:gd name="T54" fmla="*/ 6 w 27"/>
                <a:gd name="T55" fmla="*/ 4 h 26"/>
                <a:gd name="T56" fmla="*/ 1 w 27"/>
                <a:gd name="T57" fmla="*/ 12 h 26"/>
                <a:gd name="T58" fmla="*/ 7 w 27"/>
                <a:gd name="T59" fmla="*/ 18 h 26"/>
                <a:gd name="T60" fmla="*/ 10 w 27"/>
                <a:gd name="T61" fmla="*/ 25 h 26"/>
                <a:gd name="T62" fmla="*/ 17 w 27"/>
                <a:gd name="T63" fmla="*/ 21 h 26"/>
                <a:gd name="T64" fmla="*/ 25 w 27"/>
                <a:gd name="T65" fmla="*/ 20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0" y="18"/>
                    <a:pt x="20" y="18"/>
                    <a:pt x="20"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5" y="19"/>
                    <a:pt x="15" y="19"/>
                    <a:pt x="15" y="19"/>
                  </a:cubicBezTo>
                  <a:cubicBezTo>
                    <a:pt x="14" y="13"/>
                    <a:pt x="14" y="13"/>
                    <a:pt x="14" y="13"/>
                  </a:cubicBezTo>
                  <a:cubicBezTo>
                    <a:pt x="14" y="13"/>
                    <a:pt x="14" y="13"/>
                    <a:pt x="14" y="13"/>
                  </a:cubicBezTo>
                  <a:cubicBezTo>
                    <a:pt x="14" y="13"/>
                    <a:pt x="14" y="13"/>
                    <a:pt x="14" y="13"/>
                  </a:cubicBezTo>
                  <a:cubicBezTo>
                    <a:pt x="12" y="21"/>
                    <a:pt x="12" y="21"/>
                    <a:pt x="12" y="21"/>
                  </a:cubicBezTo>
                  <a:cubicBezTo>
                    <a:pt x="12" y="21"/>
                    <a:pt x="12" y="21"/>
                    <a:pt x="12" y="22"/>
                  </a:cubicBezTo>
                  <a:cubicBezTo>
                    <a:pt x="12" y="22"/>
                    <a:pt x="11" y="22"/>
                    <a:pt x="11" y="22"/>
                  </a:cubicBezTo>
                  <a:cubicBezTo>
                    <a:pt x="10" y="22"/>
                    <a:pt x="10" y="22"/>
                    <a:pt x="10" y="21"/>
                  </a:cubicBezTo>
                  <a:cubicBezTo>
                    <a:pt x="10" y="21"/>
                    <a:pt x="11" y="21"/>
                    <a:pt x="11" y="21"/>
                  </a:cubicBezTo>
                  <a:cubicBezTo>
                    <a:pt x="14" y="13"/>
                    <a:pt x="14" y="13"/>
                    <a:pt x="14" y="13"/>
                  </a:cubicBezTo>
                  <a:cubicBezTo>
                    <a:pt x="8" y="17"/>
                    <a:pt x="8" y="17"/>
                    <a:pt x="8" y="17"/>
                  </a:cubicBezTo>
                  <a:cubicBezTo>
                    <a:pt x="8" y="17"/>
                    <a:pt x="8" y="17"/>
                    <a:pt x="8" y="17"/>
                  </a:cubicBezTo>
                  <a:cubicBezTo>
                    <a:pt x="13" y="13"/>
                    <a:pt x="13" y="13"/>
                    <a:pt x="13" y="13"/>
                  </a:cubicBezTo>
                  <a:cubicBezTo>
                    <a:pt x="6" y="14"/>
                    <a:pt x="6" y="14"/>
                    <a:pt x="6" y="14"/>
                  </a:cubicBezTo>
                  <a:cubicBezTo>
                    <a:pt x="6" y="14"/>
                    <a:pt x="5" y="15"/>
                    <a:pt x="5" y="15"/>
                  </a:cubicBezTo>
                  <a:cubicBezTo>
                    <a:pt x="4" y="15"/>
                    <a:pt x="4" y="14"/>
                    <a:pt x="4" y="14"/>
                  </a:cubicBezTo>
                  <a:cubicBezTo>
                    <a:pt x="4" y="13"/>
                    <a:pt x="4" y="13"/>
                    <a:pt x="5" y="13"/>
                  </a:cubicBezTo>
                  <a:cubicBezTo>
                    <a:pt x="5" y="13"/>
                    <a:pt x="5" y="13"/>
                    <a:pt x="6" y="13"/>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9"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8"/>
                  </a:cubicBezTo>
                  <a:cubicBezTo>
                    <a:pt x="21" y="8"/>
                    <a:pt x="21" y="8"/>
                    <a:pt x="22" y="8"/>
                  </a:cubicBezTo>
                  <a:cubicBezTo>
                    <a:pt x="22" y="8"/>
                    <a:pt x="23" y="8"/>
                    <a:pt x="23" y="8"/>
                  </a:cubicBezTo>
                  <a:cubicBezTo>
                    <a:pt x="23" y="9"/>
                    <a:pt x="22" y="9"/>
                    <a:pt x="22" y="9"/>
                  </a:cubicBezTo>
                  <a:close/>
                  <a:moveTo>
                    <a:pt x="23" y="4"/>
                  </a:moveTo>
                  <a:cubicBezTo>
                    <a:pt x="20"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4" y="18"/>
                  </a:cubicBezTo>
                  <a:cubicBezTo>
                    <a:pt x="5" y="18"/>
                    <a:pt x="6" y="18"/>
                    <a:pt x="7" y="18"/>
                  </a:cubicBezTo>
                  <a:cubicBezTo>
                    <a:pt x="6" y="18"/>
                    <a:pt x="6" y="19"/>
                    <a:pt x="6" y="19"/>
                  </a:cubicBezTo>
                  <a:cubicBezTo>
                    <a:pt x="6" y="21"/>
                    <a:pt x="7" y="24"/>
                    <a:pt x="10" y="25"/>
                  </a:cubicBezTo>
                  <a:cubicBezTo>
                    <a:pt x="13" y="26"/>
                    <a:pt x="16" y="25"/>
                    <a:pt x="17" y="22"/>
                  </a:cubicBez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27">
              <a:extLst>
                <a:ext uri="{FF2B5EF4-FFF2-40B4-BE49-F238E27FC236}">
                  <a16:creationId xmlns:a16="http://schemas.microsoft.com/office/drawing/2014/main" id="{E8CD5C0B-6779-4CFB-A1E4-5079158AAC8F}"/>
                </a:ext>
              </a:extLst>
            </p:cNvPr>
            <p:cNvSpPr>
              <a:spLocks noEditPoints="1"/>
            </p:cNvSpPr>
            <p:nvPr/>
          </p:nvSpPr>
          <p:spPr bwMode="auto">
            <a:xfrm>
              <a:off x="7167085" y="4611206"/>
              <a:ext cx="80295" cy="70658"/>
            </a:xfrm>
            <a:custGeom>
              <a:avLst/>
              <a:gdLst>
                <a:gd name="T0" fmla="*/ 22 w 28"/>
                <a:gd name="T1" fmla="*/ 9 h 26"/>
                <a:gd name="T2" fmla="*/ 15 w 28"/>
                <a:gd name="T3" fmla="*/ 13 h 26"/>
                <a:gd name="T4" fmla="*/ 21 w 28"/>
                <a:gd name="T5" fmla="*/ 12 h 26"/>
                <a:gd name="T6" fmla="*/ 21 w 28"/>
                <a:gd name="T7" fmla="*/ 19 h 26"/>
                <a:gd name="T8" fmla="*/ 22 w 28"/>
                <a:gd name="T9" fmla="*/ 20 h 26"/>
                <a:gd name="T10" fmla="*/ 21 w 28"/>
                <a:gd name="T11" fmla="*/ 19 h 26"/>
                <a:gd name="T12" fmla="*/ 16 w 28"/>
                <a:gd name="T13" fmla="*/ 20 h 26"/>
                <a:gd name="T14" fmla="*/ 14 w 28"/>
                <a:gd name="T15" fmla="*/ 13 h 26"/>
                <a:gd name="T16" fmla="*/ 14 w 28"/>
                <a:gd name="T17" fmla="*/ 14 h 26"/>
                <a:gd name="T18" fmla="*/ 12 w 28"/>
                <a:gd name="T19" fmla="*/ 22 h 26"/>
                <a:gd name="T20" fmla="*/ 11 w 28"/>
                <a:gd name="T21" fmla="*/ 21 h 26"/>
                <a:gd name="T22" fmla="*/ 14 w 28"/>
                <a:gd name="T23" fmla="*/ 13 h 26"/>
                <a:gd name="T24" fmla="*/ 9 w 28"/>
                <a:gd name="T25" fmla="*/ 17 h 26"/>
                <a:gd name="T26" fmla="*/ 6 w 28"/>
                <a:gd name="T27" fmla="*/ 14 h 26"/>
                <a:gd name="T28" fmla="*/ 4 w 28"/>
                <a:gd name="T29" fmla="*/ 14 h 26"/>
                <a:gd name="T30" fmla="*/ 6 w 28"/>
                <a:gd name="T31" fmla="*/ 14 h 26"/>
                <a:gd name="T32" fmla="*/ 9 w 28"/>
                <a:gd name="T33" fmla="*/ 9 h 26"/>
                <a:gd name="T34" fmla="*/ 14 w 28"/>
                <a:gd name="T35" fmla="*/ 13 h 26"/>
                <a:gd name="T36" fmla="*/ 10 w 28"/>
                <a:gd name="T37" fmla="*/ 5 h 26"/>
                <a:gd name="T38" fmla="*/ 11 w 28"/>
                <a:gd name="T39" fmla="*/ 4 h 26"/>
                <a:gd name="T40" fmla="*/ 11 w 28"/>
                <a:gd name="T41" fmla="*/ 5 h 26"/>
                <a:gd name="T42" fmla="*/ 16 w 28"/>
                <a:gd name="T43" fmla="*/ 7 h 26"/>
                <a:gd name="T44" fmla="*/ 15 w 28"/>
                <a:gd name="T45" fmla="*/ 13 h 26"/>
                <a:gd name="T46" fmla="*/ 21 w 28"/>
                <a:gd name="T47" fmla="*/ 9 h 26"/>
                <a:gd name="T48" fmla="*/ 23 w 28"/>
                <a:gd name="T49" fmla="*/ 9 h 26"/>
                <a:gd name="T50" fmla="*/ 23 w 28"/>
                <a:gd name="T51" fmla="*/ 5 h 26"/>
                <a:gd name="T52" fmla="*/ 13 w 28"/>
                <a:gd name="T53" fmla="*/ 1 h 26"/>
                <a:gd name="T54" fmla="*/ 7 w 28"/>
                <a:gd name="T55" fmla="*/ 9 h 26"/>
                <a:gd name="T56" fmla="*/ 5 w 28"/>
                <a:gd name="T57" fmla="*/ 18 h 26"/>
                <a:gd name="T58" fmla="*/ 7 w 28"/>
                <a:gd name="T59" fmla="*/ 19 h 26"/>
                <a:gd name="T60" fmla="*/ 17 w 28"/>
                <a:gd name="T61" fmla="*/ 22 h 26"/>
                <a:gd name="T62" fmla="*/ 19 w 28"/>
                <a:gd name="T63" fmla="*/ 23 h 26"/>
                <a:gd name="T64" fmla="*/ 23 w 28"/>
                <a:gd name="T65" fmla="*/ 14 h 26"/>
                <a:gd name="T66" fmla="*/ 23 w 28"/>
                <a:gd name="T67"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26">
                  <a:moveTo>
                    <a:pt x="22" y="9"/>
                  </a:moveTo>
                  <a:cubicBezTo>
                    <a:pt x="22" y="9"/>
                    <a:pt x="22" y="9"/>
                    <a:pt x="22" y="9"/>
                  </a:cubicBezTo>
                  <a:cubicBezTo>
                    <a:pt x="15" y="13"/>
                    <a:pt x="15" y="13"/>
                    <a:pt x="15" y="13"/>
                  </a:cubicBezTo>
                  <a:cubicBezTo>
                    <a:pt x="15" y="13"/>
                    <a:pt x="15" y="13"/>
                    <a:pt x="15" y="13"/>
                  </a:cubicBezTo>
                  <a:cubicBezTo>
                    <a:pt x="21" y="12"/>
                    <a:pt x="21" y="12"/>
                    <a:pt x="21" y="12"/>
                  </a:cubicBezTo>
                  <a:cubicBezTo>
                    <a:pt x="21" y="12"/>
                    <a:pt x="21" y="12"/>
                    <a:pt x="21" y="12"/>
                  </a:cubicBezTo>
                  <a:cubicBezTo>
                    <a:pt x="15" y="13"/>
                    <a:pt x="15" y="13"/>
                    <a:pt x="15" y="13"/>
                  </a:cubicBezTo>
                  <a:cubicBezTo>
                    <a:pt x="21" y="19"/>
                    <a:pt x="21" y="19"/>
                    <a:pt x="21" y="19"/>
                  </a:cubicBezTo>
                  <a:cubicBezTo>
                    <a:pt x="21" y="18"/>
                    <a:pt x="22" y="18"/>
                    <a:pt x="22" y="19"/>
                  </a:cubicBezTo>
                  <a:cubicBezTo>
                    <a:pt x="22" y="19"/>
                    <a:pt x="22" y="19"/>
                    <a:pt x="22" y="20"/>
                  </a:cubicBezTo>
                  <a:cubicBezTo>
                    <a:pt x="22" y="20"/>
                    <a:pt x="21" y="20"/>
                    <a:pt x="21" y="20"/>
                  </a:cubicBezTo>
                  <a:cubicBezTo>
                    <a:pt x="20" y="20"/>
                    <a:pt x="20" y="19"/>
                    <a:pt x="21" y="19"/>
                  </a:cubicBezTo>
                  <a:cubicBezTo>
                    <a:pt x="15" y="13"/>
                    <a:pt x="15" y="13"/>
                    <a:pt x="15" y="13"/>
                  </a:cubicBezTo>
                  <a:cubicBezTo>
                    <a:pt x="16" y="20"/>
                    <a:pt x="16" y="20"/>
                    <a:pt x="16" y="20"/>
                  </a:cubicBezTo>
                  <a:cubicBezTo>
                    <a:pt x="16" y="20"/>
                    <a:pt x="16" y="20"/>
                    <a:pt x="16" y="20"/>
                  </a:cubicBezTo>
                  <a:cubicBezTo>
                    <a:pt x="14" y="13"/>
                    <a:pt x="14" y="13"/>
                    <a:pt x="14" y="13"/>
                  </a:cubicBezTo>
                  <a:cubicBezTo>
                    <a:pt x="14" y="14"/>
                    <a:pt x="14" y="14"/>
                    <a:pt x="14" y="14"/>
                  </a:cubicBezTo>
                  <a:cubicBezTo>
                    <a:pt x="14" y="14"/>
                    <a:pt x="14" y="14"/>
                    <a:pt x="14" y="14"/>
                  </a:cubicBezTo>
                  <a:cubicBezTo>
                    <a:pt x="12" y="21"/>
                    <a:pt x="12" y="21"/>
                    <a:pt x="12" y="21"/>
                  </a:cubicBezTo>
                  <a:cubicBezTo>
                    <a:pt x="12" y="21"/>
                    <a:pt x="12" y="21"/>
                    <a:pt x="12" y="22"/>
                  </a:cubicBezTo>
                  <a:cubicBezTo>
                    <a:pt x="12" y="22"/>
                    <a:pt x="12" y="22"/>
                    <a:pt x="11" y="22"/>
                  </a:cubicBezTo>
                  <a:cubicBezTo>
                    <a:pt x="11" y="22"/>
                    <a:pt x="11" y="22"/>
                    <a:pt x="11" y="21"/>
                  </a:cubicBezTo>
                  <a:cubicBezTo>
                    <a:pt x="11" y="21"/>
                    <a:pt x="11" y="21"/>
                    <a:pt x="11" y="21"/>
                  </a:cubicBezTo>
                  <a:cubicBezTo>
                    <a:pt x="14" y="13"/>
                    <a:pt x="14" y="13"/>
                    <a:pt x="14" y="13"/>
                  </a:cubicBezTo>
                  <a:cubicBezTo>
                    <a:pt x="9" y="17"/>
                    <a:pt x="9" y="17"/>
                    <a:pt x="9" y="17"/>
                  </a:cubicBezTo>
                  <a:cubicBezTo>
                    <a:pt x="9" y="17"/>
                    <a:pt x="9" y="17"/>
                    <a:pt x="9" y="17"/>
                  </a:cubicBezTo>
                  <a:cubicBezTo>
                    <a:pt x="14" y="13"/>
                    <a:pt x="14" y="13"/>
                    <a:pt x="14" y="13"/>
                  </a:cubicBezTo>
                  <a:cubicBezTo>
                    <a:pt x="6" y="14"/>
                    <a:pt x="6" y="14"/>
                    <a:pt x="6" y="14"/>
                  </a:cubicBezTo>
                  <a:cubicBezTo>
                    <a:pt x="6" y="14"/>
                    <a:pt x="6" y="15"/>
                    <a:pt x="5" y="15"/>
                  </a:cubicBezTo>
                  <a:cubicBezTo>
                    <a:pt x="5" y="15"/>
                    <a:pt x="4" y="15"/>
                    <a:pt x="4" y="14"/>
                  </a:cubicBezTo>
                  <a:cubicBezTo>
                    <a:pt x="4" y="14"/>
                    <a:pt x="5" y="13"/>
                    <a:pt x="5" y="13"/>
                  </a:cubicBezTo>
                  <a:cubicBezTo>
                    <a:pt x="5" y="13"/>
                    <a:pt x="6" y="13"/>
                    <a:pt x="6" y="14"/>
                  </a:cubicBezTo>
                  <a:cubicBezTo>
                    <a:pt x="14" y="13"/>
                    <a:pt x="14" y="13"/>
                    <a:pt x="14" y="13"/>
                  </a:cubicBezTo>
                  <a:cubicBezTo>
                    <a:pt x="9" y="9"/>
                    <a:pt x="9" y="9"/>
                    <a:pt x="9" y="9"/>
                  </a:cubicBezTo>
                  <a:cubicBezTo>
                    <a:pt x="9" y="9"/>
                    <a:pt x="9" y="9"/>
                    <a:pt x="9" y="9"/>
                  </a:cubicBezTo>
                  <a:cubicBezTo>
                    <a:pt x="14" y="13"/>
                    <a:pt x="14" y="13"/>
                    <a:pt x="14" y="13"/>
                  </a:cubicBezTo>
                  <a:cubicBezTo>
                    <a:pt x="11" y="6"/>
                    <a:pt x="11" y="6"/>
                    <a:pt x="11" y="6"/>
                  </a:cubicBezTo>
                  <a:cubicBezTo>
                    <a:pt x="10" y="6"/>
                    <a:pt x="10" y="5"/>
                    <a:pt x="10" y="5"/>
                  </a:cubicBezTo>
                  <a:cubicBezTo>
                    <a:pt x="9" y="5"/>
                    <a:pt x="9" y="5"/>
                    <a:pt x="10" y="4"/>
                  </a:cubicBezTo>
                  <a:cubicBezTo>
                    <a:pt x="10" y="4"/>
                    <a:pt x="11" y="4"/>
                    <a:pt x="11" y="4"/>
                  </a:cubicBezTo>
                  <a:cubicBezTo>
                    <a:pt x="11" y="5"/>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5" y="13"/>
                    <a:pt x="15" y="13"/>
                    <a:pt x="15" y="13"/>
                  </a:cubicBezTo>
                  <a:cubicBezTo>
                    <a:pt x="21" y="9"/>
                    <a:pt x="21" y="9"/>
                    <a:pt x="21" y="9"/>
                  </a:cubicBezTo>
                  <a:cubicBezTo>
                    <a:pt x="21" y="9"/>
                    <a:pt x="21" y="9"/>
                    <a:pt x="21" y="9"/>
                  </a:cubicBezTo>
                  <a:cubicBezTo>
                    <a:pt x="21" y="8"/>
                    <a:pt x="22" y="8"/>
                    <a:pt x="22" y="8"/>
                  </a:cubicBezTo>
                  <a:cubicBezTo>
                    <a:pt x="23" y="8"/>
                    <a:pt x="23" y="8"/>
                    <a:pt x="23" y="9"/>
                  </a:cubicBezTo>
                  <a:cubicBezTo>
                    <a:pt x="23" y="9"/>
                    <a:pt x="23" y="9"/>
                    <a:pt x="22" y="9"/>
                  </a:cubicBezTo>
                  <a:close/>
                  <a:moveTo>
                    <a:pt x="23" y="5"/>
                  </a:moveTo>
                  <a:cubicBezTo>
                    <a:pt x="21" y="4"/>
                    <a:pt x="18" y="5"/>
                    <a:pt x="17" y="7"/>
                  </a:cubicBezTo>
                  <a:cubicBezTo>
                    <a:pt x="17" y="4"/>
                    <a:pt x="16" y="2"/>
                    <a:pt x="13" y="1"/>
                  </a:cubicBezTo>
                  <a:cubicBezTo>
                    <a:pt x="11" y="0"/>
                    <a:pt x="8" y="2"/>
                    <a:pt x="7" y="4"/>
                  </a:cubicBezTo>
                  <a:cubicBezTo>
                    <a:pt x="6" y="6"/>
                    <a:pt x="7" y="7"/>
                    <a:pt x="7" y="9"/>
                  </a:cubicBezTo>
                  <a:cubicBezTo>
                    <a:pt x="5" y="8"/>
                    <a:pt x="2" y="9"/>
                    <a:pt x="1" y="12"/>
                  </a:cubicBezTo>
                  <a:cubicBezTo>
                    <a:pt x="0" y="14"/>
                    <a:pt x="2" y="17"/>
                    <a:pt x="5" y="18"/>
                  </a:cubicBezTo>
                  <a:cubicBezTo>
                    <a:pt x="6" y="18"/>
                    <a:pt x="6" y="19"/>
                    <a:pt x="7" y="18"/>
                  </a:cubicBezTo>
                  <a:cubicBezTo>
                    <a:pt x="7" y="19"/>
                    <a:pt x="7" y="19"/>
                    <a:pt x="7" y="19"/>
                  </a:cubicBezTo>
                  <a:cubicBezTo>
                    <a:pt x="6" y="21"/>
                    <a:pt x="7" y="24"/>
                    <a:pt x="10" y="25"/>
                  </a:cubicBezTo>
                  <a:cubicBezTo>
                    <a:pt x="13" y="26"/>
                    <a:pt x="16" y="25"/>
                    <a:pt x="17" y="22"/>
                  </a:cubicBezTo>
                  <a:cubicBezTo>
                    <a:pt x="17" y="22"/>
                    <a:pt x="17" y="22"/>
                    <a:pt x="17" y="22"/>
                  </a:cubicBezTo>
                  <a:cubicBezTo>
                    <a:pt x="18" y="22"/>
                    <a:pt x="18" y="23"/>
                    <a:pt x="19" y="23"/>
                  </a:cubicBezTo>
                  <a:cubicBezTo>
                    <a:pt x="22" y="24"/>
                    <a:pt x="25" y="22"/>
                    <a:pt x="26" y="20"/>
                  </a:cubicBezTo>
                  <a:cubicBezTo>
                    <a:pt x="26" y="18"/>
                    <a:pt x="25" y="15"/>
                    <a:pt x="23" y="14"/>
                  </a:cubicBezTo>
                  <a:cubicBezTo>
                    <a:pt x="25" y="14"/>
                    <a:pt x="26" y="12"/>
                    <a:pt x="27" y="11"/>
                  </a:cubicBezTo>
                  <a:cubicBezTo>
                    <a:pt x="28" y="8"/>
                    <a:pt x="26" y="5"/>
                    <a:pt x="23"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28">
              <a:extLst>
                <a:ext uri="{FF2B5EF4-FFF2-40B4-BE49-F238E27FC236}">
                  <a16:creationId xmlns:a16="http://schemas.microsoft.com/office/drawing/2014/main" id="{7A502D11-6DEF-4EAC-8368-23403581CD4D}"/>
                </a:ext>
              </a:extLst>
            </p:cNvPr>
            <p:cNvSpPr>
              <a:spLocks noEditPoints="1"/>
            </p:cNvSpPr>
            <p:nvPr/>
          </p:nvSpPr>
          <p:spPr bwMode="auto">
            <a:xfrm>
              <a:off x="2198524" y="-36183"/>
              <a:ext cx="5790769" cy="5215866"/>
            </a:xfrm>
            <a:custGeom>
              <a:avLst/>
              <a:gdLst>
                <a:gd name="T0" fmla="*/ 1885 w 1981"/>
                <a:gd name="T1" fmla="*/ 1434 h 1955"/>
                <a:gd name="T2" fmla="*/ 1797 w 1981"/>
                <a:gd name="T3" fmla="*/ 1230 h 1955"/>
                <a:gd name="T4" fmla="*/ 942 w 1981"/>
                <a:gd name="T5" fmla="*/ 216 h 1955"/>
                <a:gd name="T6" fmla="*/ 338 w 1981"/>
                <a:gd name="T7" fmla="*/ 627 h 1955"/>
                <a:gd name="T8" fmla="*/ 418 w 1981"/>
                <a:gd name="T9" fmla="*/ 588 h 1955"/>
                <a:gd name="T10" fmla="*/ 1049 w 1981"/>
                <a:gd name="T11" fmla="*/ 1741 h 1955"/>
                <a:gd name="T12" fmla="*/ 1636 w 1981"/>
                <a:gd name="T13" fmla="*/ 1326 h 1955"/>
                <a:gd name="T14" fmla="*/ 1584 w 1981"/>
                <a:gd name="T15" fmla="*/ 1353 h 1955"/>
                <a:gd name="T16" fmla="*/ 1600 w 1981"/>
                <a:gd name="T17" fmla="*/ 1380 h 1955"/>
                <a:gd name="T18" fmla="*/ 1647 w 1981"/>
                <a:gd name="T19" fmla="*/ 1442 h 1955"/>
                <a:gd name="T20" fmla="*/ 1378 w 1981"/>
                <a:gd name="T21" fmla="*/ 1648 h 1955"/>
                <a:gd name="T22" fmla="*/ 1108 w 1981"/>
                <a:gd name="T23" fmla="*/ 1783 h 1955"/>
                <a:gd name="T24" fmla="*/ 187 w 1981"/>
                <a:gd name="T25" fmla="*/ 1206 h 1955"/>
                <a:gd name="T26" fmla="*/ 306 w 1981"/>
                <a:gd name="T27" fmla="*/ 689 h 1955"/>
                <a:gd name="T28" fmla="*/ 349 w 1981"/>
                <a:gd name="T29" fmla="*/ 628 h 1955"/>
                <a:gd name="T30" fmla="*/ 508 w 1981"/>
                <a:gd name="T31" fmla="*/ 394 h 1955"/>
                <a:gd name="T32" fmla="*/ 497 w 1981"/>
                <a:gd name="T33" fmla="*/ 279 h 1955"/>
                <a:gd name="T34" fmla="*/ 968 w 1981"/>
                <a:gd name="T35" fmla="*/ 146 h 1955"/>
                <a:gd name="T36" fmla="*/ 1797 w 1981"/>
                <a:gd name="T37" fmla="*/ 1121 h 1955"/>
                <a:gd name="T38" fmla="*/ 1567 w 1981"/>
                <a:gd name="T39" fmla="*/ 1620 h 1955"/>
                <a:gd name="T40" fmla="*/ 1489 w 1981"/>
                <a:gd name="T41" fmla="*/ 1679 h 1955"/>
                <a:gd name="T42" fmla="*/ 1288 w 1981"/>
                <a:gd name="T43" fmla="*/ 1790 h 1955"/>
                <a:gd name="T44" fmla="*/ 143 w 1981"/>
                <a:gd name="T45" fmla="*/ 1096 h 1955"/>
                <a:gd name="T46" fmla="*/ 171 w 1981"/>
                <a:gd name="T47" fmla="*/ 946 h 1955"/>
                <a:gd name="T48" fmla="*/ 201 w 1981"/>
                <a:gd name="T49" fmla="*/ 855 h 1955"/>
                <a:gd name="T50" fmla="*/ 410 w 1981"/>
                <a:gd name="T51" fmla="*/ 336 h 1955"/>
                <a:gd name="T52" fmla="*/ 494 w 1981"/>
                <a:gd name="T53" fmla="*/ 279 h 1955"/>
                <a:gd name="T54" fmla="*/ 698 w 1981"/>
                <a:gd name="T55" fmla="*/ 170 h 1955"/>
                <a:gd name="T56" fmla="*/ 1766 w 1981"/>
                <a:gd name="T57" fmla="*/ 924 h 1955"/>
                <a:gd name="T58" fmla="*/ 1767 w 1981"/>
                <a:gd name="T59" fmla="*/ 1030 h 1955"/>
                <a:gd name="T60" fmla="*/ 1774 w 1981"/>
                <a:gd name="T61" fmla="*/ 1078 h 1955"/>
                <a:gd name="T62" fmla="*/ 1874 w 1981"/>
                <a:gd name="T63" fmla="*/ 1556 h 1955"/>
                <a:gd name="T64" fmla="*/ 1837 w 1981"/>
                <a:gd name="T65" fmla="*/ 1629 h 1955"/>
                <a:gd name="T66" fmla="*/ 1362 w 1981"/>
                <a:gd name="T67" fmla="*/ 1921 h 1955"/>
                <a:gd name="T68" fmla="*/ 187 w 1981"/>
                <a:gd name="T69" fmla="*/ 706 h 1955"/>
                <a:gd name="T70" fmla="*/ 43 w 1981"/>
                <a:gd name="T71" fmla="*/ 588 h 1955"/>
                <a:gd name="T72" fmla="*/ 257 w 1981"/>
                <a:gd name="T73" fmla="*/ 434 h 1955"/>
                <a:gd name="T74" fmla="*/ 96 w 1981"/>
                <a:gd name="T75" fmla="*/ 412 h 1955"/>
                <a:gd name="T76" fmla="*/ 426 w 1981"/>
                <a:gd name="T77" fmla="*/ 141 h 1955"/>
                <a:gd name="T78" fmla="*/ 606 w 1981"/>
                <a:gd name="T79" fmla="*/ 45 h 1955"/>
                <a:gd name="T80" fmla="*/ 1795 w 1981"/>
                <a:gd name="T81" fmla="*/ 1225 h 1955"/>
                <a:gd name="T82" fmla="*/ 1738 w 1981"/>
                <a:gd name="T83" fmla="*/ 626 h 1955"/>
                <a:gd name="T84" fmla="*/ 725 w 1981"/>
                <a:gd name="T85" fmla="*/ 154 h 1955"/>
                <a:gd name="T86" fmla="*/ 573 w 1981"/>
                <a:gd name="T87" fmla="*/ 163 h 1955"/>
                <a:gd name="T88" fmla="*/ 554 w 1981"/>
                <a:gd name="T89" fmla="*/ 182 h 1955"/>
                <a:gd name="T90" fmla="*/ 441 w 1981"/>
                <a:gd name="T91" fmla="*/ 230 h 1955"/>
                <a:gd name="T92" fmla="*/ 399 w 1981"/>
                <a:gd name="T93" fmla="*/ 319 h 1955"/>
                <a:gd name="T94" fmla="*/ 266 w 1981"/>
                <a:gd name="T95" fmla="*/ 428 h 1955"/>
                <a:gd name="T96" fmla="*/ 156 w 1981"/>
                <a:gd name="T97" fmla="*/ 420 h 1955"/>
                <a:gd name="T98" fmla="*/ 275 w 1981"/>
                <a:gd name="T99" fmla="*/ 510 h 1955"/>
                <a:gd name="T100" fmla="*/ 65 w 1981"/>
                <a:gd name="T101" fmla="*/ 495 h 1955"/>
                <a:gd name="T102" fmla="*/ 185 w 1981"/>
                <a:gd name="T103" fmla="*/ 696 h 1955"/>
                <a:gd name="T104" fmla="*/ 131 w 1981"/>
                <a:gd name="T105" fmla="*/ 1104 h 1955"/>
                <a:gd name="T106" fmla="*/ 1219 w 1981"/>
                <a:gd name="T107" fmla="*/ 1844 h 1955"/>
                <a:gd name="T108" fmla="*/ 1402 w 1981"/>
                <a:gd name="T109" fmla="*/ 1792 h 1955"/>
                <a:gd name="T110" fmla="*/ 1451 w 1981"/>
                <a:gd name="T111" fmla="*/ 1820 h 1955"/>
                <a:gd name="T112" fmla="*/ 1444 w 1981"/>
                <a:gd name="T113" fmla="*/ 1716 h 1955"/>
                <a:gd name="T114" fmla="*/ 1563 w 1981"/>
                <a:gd name="T115" fmla="*/ 1784 h 1955"/>
                <a:gd name="T116" fmla="*/ 1602 w 1981"/>
                <a:gd name="T117" fmla="*/ 1507 h 1955"/>
                <a:gd name="T118" fmla="*/ 1840 w 1981"/>
                <a:gd name="T119" fmla="*/ 1633 h 1955"/>
                <a:gd name="T120" fmla="*/ 1850 w 1981"/>
                <a:gd name="T121" fmla="*/ 1543 h 1955"/>
                <a:gd name="T122" fmla="*/ 1801 w 1981"/>
                <a:gd name="T123" fmla="*/ 1284 h 1955"/>
                <a:gd name="T124" fmla="*/ 1935 w 1981"/>
                <a:gd name="T125" fmla="*/ 1389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1" h="1955">
                  <a:moveTo>
                    <a:pt x="1971" y="1370"/>
                  </a:moveTo>
                  <a:cubicBezTo>
                    <a:pt x="1955" y="1374"/>
                    <a:pt x="1955" y="1374"/>
                    <a:pt x="1955" y="1374"/>
                  </a:cubicBezTo>
                  <a:cubicBezTo>
                    <a:pt x="1967" y="1378"/>
                    <a:pt x="1967" y="1378"/>
                    <a:pt x="1967" y="1378"/>
                  </a:cubicBezTo>
                  <a:cubicBezTo>
                    <a:pt x="1967" y="1379"/>
                    <a:pt x="1967" y="1379"/>
                    <a:pt x="1967" y="1379"/>
                  </a:cubicBezTo>
                  <a:cubicBezTo>
                    <a:pt x="1955" y="1375"/>
                    <a:pt x="1955" y="1375"/>
                    <a:pt x="1955" y="1375"/>
                  </a:cubicBezTo>
                  <a:cubicBezTo>
                    <a:pt x="1965" y="1387"/>
                    <a:pt x="1965" y="1387"/>
                    <a:pt x="1965" y="1387"/>
                  </a:cubicBezTo>
                  <a:cubicBezTo>
                    <a:pt x="1966" y="1386"/>
                    <a:pt x="1967" y="1386"/>
                    <a:pt x="1967" y="1387"/>
                  </a:cubicBezTo>
                  <a:cubicBezTo>
                    <a:pt x="1968" y="1388"/>
                    <a:pt x="1968" y="1389"/>
                    <a:pt x="1967" y="1390"/>
                  </a:cubicBezTo>
                  <a:cubicBezTo>
                    <a:pt x="1967" y="1390"/>
                    <a:pt x="1966" y="1390"/>
                    <a:pt x="1965" y="1389"/>
                  </a:cubicBezTo>
                  <a:cubicBezTo>
                    <a:pt x="1964" y="1389"/>
                    <a:pt x="1964" y="1388"/>
                    <a:pt x="1965" y="1387"/>
                  </a:cubicBezTo>
                  <a:cubicBezTo>
                    <a:pt x="1954" y="1375"/>
                    <a:pt x="1954" y="1375"/>
                    <a:pt x="1954" y="1375"/>
                  </a:cubicBezTo>
                  <a:cubicBezTo>
                    <a:pt x="1953" y="1389"/>
                    <a:pt x="1953" y="1389"/>
                    <a:pt x="1953" y="1389"/>
                  </a:cubicBezTo>
                  <a:cubicBezTo>
                    <a:pt x="1953" y="1389"/>
                    <a:pt x="1953" y="1389"/>
                    <a:pt x="1953" y="1389"/>
                  </a:cubicBezTo>
                  <a:cubicBezTo>
                    <a:pt x="1954" y="1375"/>
                    <a:pt x="1954" y="1375"/>
                    <a:pt x="1954" y="1375"/>
                  </a:cubicBezTo>
                  <a:cubicBezTo>
                    <a:pt x="1945" y="1389"/>
                    <a:pt x="1945" y="1389"/>
                    <a:pt x="1945" y="1389"/>
                  </a:cubicBezTo>
                  <a:cubicBezTo>
                    <a:pt x="1946" y="1389"/>
                    <a:pt x="1946" y="1390"/>
                    <a:pt x="1946" y="1390"/>
                  </a:cubicBezTo>
                  <a:cubicBezTo>
                    <a:pt x="1946" y="1391"/>
                    <a:pt x="1945" y="1392"/>
                    <a:pt x="1944" y="1392"/>
                  </a:cubicBezTo>
                  <a:cubicBezTo>
                    <a:pt x="1944" y="1392"/>
                    <a:pt x="1943" y="1391"/>
                    <a:pt x="1943" y="1391"/>
                  </a:cubicBezTo>
                  <a:cubicBezTo>
                    <a:pt x="1944" y="1391"/>
                    <a:pt x="1944" y="1391"/>
                    <a:pt x="1944" y="1391"/>
                  </a:cubicBezTo>
                  <a:cubicBezTo>
                    <a:pt x="1943" y="1389"/>
                    <a:pt x="1943" y="1389"/>
                    <a:pt x="1943" y="1389"/>
                  </a:cubicBezTo>
                  <a:cubicBezTo>
                    <a:pt x="1944" y="1388"/>
                    <a:pt x="1944" y="1388"/>
                    <a:pt x="1945" y="1388"/>
                  </a:cubicBezTo>
                  <a:cubicBezTo>
                    <a:pt x="1945" y="1388"/>
                    <a:pt x="1945" y="1388"/>
                    <a:pt x="1945" y="1388"/>
                  </a:cubicBezTo>
                  <a:cubicBezTo>
                    <a:pt x="1953" y="1374"/>
                    <a:pt x="1953" y="1374"/>
                    <a:pt x="1953" y="1374"/>
                  </a:cubicBezTo>
                  <a:cubicBezTo>
                    <a:pt x="1942" y="1377"/>
                    <a:pt x="1942" y="1377"/>
                    <a:pt x="1942" y="1377"/>
                  </a:cubicBezTo>
                  <a:cubicBezTo>
                    <a:pt x="1942" y="1377"/>
                    <a:pt x="1942" y="1377"/>
                    <a:pt x="1942" y="1377"/>
                  </a:cubicBezTo>
                  <a:cubicBezTo>
                    <a:pt x="1953" y="1374"/>
                    <a:pt x="1953" y="1374"/>
                    <a:pt x="1953" y="1374"/>
                  </a:cubicBezTo>
                  <a:cubicBezTo>
                    <a:pt x="1938" y="1366"/>
                    <a:pt x="1938" y="1366"/>
                    <a:pt x="1938" y="1366"/>
                  </a:cubicBezTo>
                  <a:cubicBezTo>
                    <a:pt x="1938" y="1366"/>
                    <a:pt x="1938" y="1366"/>
                    <a:pt x="1938" y="1367"/>
                  </a:cubicBezTo>
                  <a:cubicBezTo>
                    <a:pt x="1938" y="1367"/>
                    <a:pt x="1937" y="1367"/>
                    <a:pt x="1936" y="1366"/>
                  </a:cubicBezTo>
                  <a:cubicBezTo>
                    <a:pt x="1935" y="1366"/>
                    <a:pt x="1935" y="1365"/>
                    <a:pt x="1936" y="1364"/>
                  </a:cubicBezTo>
                  <a:cubicBezTo>
                    <a:pt x="1937" y="1363"/>
                    <a:pt x="1938" y="1363"/>
                    <a:pt x="1938" y="1364"/>
                  </a:cubicBezTo>
                  <a:cubicBezTo>
                    <a:pt x="1939" y="1365"/>
                    <a:pt x="1939" y="1365"/>
                    <a:pt x="1939" y="1366"/>
                  </a:cubicBezTo>
                  <a:cubicBezTo>
                    <a:pt x="1953" y="1373"/>
                    <a:pt x="1953" y="1373"/>
                    <a:pt x="1953" y="1373"/>
                  </a:cubicBezTo>
                  <a:cubicBezTo>
                    <a:pt x="1953" y="1373"/>
                    <a:pt x="1953" y="1373"/>
                    <a:pt x="1953" y="1373"/>
                  </a:cubicBezTo>
                  <a:cubicBezTo>
                    <a:pt x="1944" y="1363"/>
                    <a:pt x="1944" y="1363"/>
                    <a:pt x="1944" y="1363"/>
                  </a:cubicBezTo>
                  <a:cubicBezTo>
                    <a:pt x="1944" y="1363"/>
                    <a:pt x="1944" y="1363"/>
                    <a:pt x="1944" y="1363"/>
                  </a:cubicBezTo>
                  <a:cubicBezTo>
                    <a:pt x="1953" y="1372"/>
                    <a:pt x="1953" y="1372"/>
                    <a:pt x="1953" y="1372"/>
                  </a:cubicBezTo>
                  <a:cubicBezTo>
                    <a:pt x="1956" y="1356"/>
                    <a:pt x="1956" y="1356"/>
                    <a:pt x="1956" y="1356"/>
                  </a:cubicBezTo>
                  <a:cubicBezTo>
                    <a:pt x="1955" y="1356"/>
                    <a:pt x="1955" y="1355"/>
                    <a:pt x="1955" y="1354"/>
                  </a:cubicBezTo>
                  <a:cubicBezTo>
                    <a:pt x="1955" y="1353"/>
                    <a:pt x="1956" y="1353"/>
                    <a:pt x="1957" y="1353"/>
                  </a:cubicBezTo>
                  <a:cubicBezTo>
                    <a:pt x="1958" y="1353"/>
                    <a:pt x="1958" y="1354"/>
                    <a:pt x="1958" y="1355"/>
                  </a:cubicBezTo>
                  <a:cubicBezTo>
                    <a:pt x="1958" y="1356"/>
                    <a:pt x="1957" y="1356"/>
                    <a:pt x="1957" y="1356"/>
                  </a:cubicBezTo>
                  <a:cubicBezTo>
                    <a:pt x="1954" y="1373"/>
                    <a:pt x="1954" y="1373"/>
                    <a:pt x="1954" y="1373"/>
                  </a:cubicBezTo>
                  <a:cubicBezTo>
                    <a:pt x="1963" y="1363"/>
                    <a:pt x="1963" y="1363"/>
                    <a:pt x="1963" y="1363"/>
                  </a:cubicBezTo>
                  <a:cubicBezTo>
                    <a:pt x="1963" y="1364"/>
                    <a:pt x="1963" y="1364"/>
                    <a:pt x="1963" y="1364"/>
                  </a:cubicBezTo>
                  <a:cubicBezTo>
                    <a:pt x="1954" y="1373"/>
                    <a:pt x="1954" y="1373"/>
                    <a:pt x="1954" y="1373"/>
                  </a:cubicBezTo>
                  <a:cubicBezTo>
                    <a:pt x="1955" y="1373"/>
                    <a:pt x="1955" y="1373"/>
                    <a:pt x="1955" y="1373"/>
                  </a:cubicBezTo>
                  <a:cubicBezTo>
                    <a:pt x="1955" y="1373"/>
                    <a:pt x="1955" y="1373"/>
                    <a:pt x="1955" y="1373"/>
                  </a:cubicBezTo>
                  <a:cubicBezTo>
                    <a:pt x="1970" y="1369"/>
                    <a:pt x="1970" y="1369"/>
                    <a:pt x="1970" y="1369"/>
                  </a:cubicBezTo>
                  <a:cubicBezTo>
                    <a:pt x="1970" y="1368"/>
                    <a:pt x="1971" y="1367"/>
                    <a:pt x="1971" y="1367"/>
                  </a:cubicBezTo>
                  <a:cubicBezTo>
                    <a:pt x="1972" y="1367"/>
                    <a:pt x="1973" y="1367"/>
                    <a:pt x="1973" y="1368"/>
                  </a:cubicBezTo>
                  <a:cubicBezTo>
                    <a:pt x="1974" y="1369"/>
                    <a:pt x="1973" y="1370"/>
                    <a:pt x="1972" y="1370"/>
                  </a:cubicBezTo>
                  <a:cubicBezTo>
                    <a:pt x="1972" y="1370"/>
                    <a:pt x="1971" y="1370"/>
                    <a:pt x="1971" y="1370"/>
                  </a:cubicBezTo>
                  <a:close/>
                  <a:moveTo>
                    <a:pt x="1938" y="1377"/>
                  </a:moveTo>
                  <a:cubicBezTo>
                    <a:pt x="1938" y="1377"/>
                    <a:pt x="1938" y="1377"/>
                    <a:pt x="1938" y="1376"/>
                  </a:cubicBezTo>
                  <a:cubicBezTo>
                    <a:pt x="1938" y="1376"/>
                    <a:pt x="1939" y="1376"/>
                    <a:pt x="1940" y="1376"/>
                  </a:cubicBezTo>
                  <a:cubicBezTo>
                    <a:pt x="1940" y="1376"/>
                    <a:pt x="1940" y="1376"/>
                    <a:pt x="1940" y="1376"/>
                  </a:cubicBezTo>
                  <a:cubicBezTo>
                    <a:pt x="1939" y="1377"/>
                    <a:pt x="1939" y="1377"/>
                    <a:pt x="1938" y="1377"/>
                  </a:cubicBezTo>
                  <a:close/>
                  <a:moveTo>
                    <a:pt x="1890" y="1432"/>
                  </a:moveTo>
                  <a:cubicBezTo>
                    <a:pt x="1890" y="1432"/>
                    <a:pt x="1889" y="1432"/>
                    <a:pt x="1889" y="1432"/>
                  </a:cubicBezTo>
                  <a:cubicBezTo>
                    <a:pt x="1889" y="1432"/>
                    <a:pt x="1889" y="1432"/>
                    <a:pt x="1889" y="1431"/>
                  </a:cubicBezTo>
                  <a:cubicBezTo>
                    <a:pt x="1881" y="1428"/>
                    <a:pt x="1881" y="1428"/>
                    <a:pt x="1881" y="1428"/>
                  </a:cubicBezTo>
                  <a:cubicBezTo>
                    <a:pt x="1885" y="1433"/>
                    <a:pt x="1885" y="1433"/>
                    <a:pt x="1885" y="1433"/>
                  </a:cubicBezTo>
                  <a:cubicBezTo>
                    <a:pt x="1885" y="1434"/>
                    <a:pt x="1885" y="1434"/>
                    <a:pt x="1885" y="1434"/>
                  </a:cubicBezTo>
                  <a:cubicBezTo>
                    <a:pt x="1881" y="1428"/>
                    <a:pt x="1881" y="1428"/>
                    <a:pt x="1881" y="1428"/>
                  </a:cubicBezTo>
                  <a:cubicBezTo>
                    <a:pt x="1881" y="1436"/>
                    <a:pt x="1881" y="1436"/>
                    <a:pt x="1881" y="1436"/>
                  </a:cubicBezTo>
                  <a:cubicBezTo>
                    <a:pt x="1882" y="1436"/>
                    <a:pt x="1882" y="1436"/>
                    <a:pt x="1882" y="1437"/>
                  </a:cubicBezTo>
                  <a:cubicBezTo>
                    <a:pt x="1882" y="1437"/>
                    <a:pt x="1881" y="1437"/>
                    <a:pt x="1881" y="1437"/>
                  </a:cubicBezTo>
                  <a:cubicBezTo>
                    <a:pt x="1881" y="1437"/>
                    <a:pt x="1880" y="1437"/>
                    <a:pt x="1880" y="1437"/>
                  </a:cubicBezTo>
                  <a:cubicBezTo>
                    <a:pt x="1880" y="1436"/>
                    <a:pt x="1880" y="1436"/>
                    <a:pt x="1881" y="1436"/>
                  </a:cubicBezTo>
                  <a:cubicBezTo>
                    <a:pt x="1881" y="1428"/>
                    <a:pt x="1881" y="1428"/>
                    <a:pt x="1881" y="1428"/>
                  </a:cubicBezTo>
                  <a:cubicBezTo>
                    <a:pt x="1876" y="1433"/>
                    <a:pt x="1876" y="1433"/>
                    <a:pt x="1876" y="1433"/>
                  </a:cubicBezTo>
                  <a:cubicBezTo>
                    <a:pt x="1876" y="1432"/>
                    <a:pt x="1876" y="1432"/>
                    <a:pt x="1876" y="1432"/>
                  </a:cubicBezTo>
                  <a:cubicBezTo>
                    <a:pt x="1881" y="1428"/>
                    <a:pt x="1881" y="1428"/>
                    <a:pt x="1881" y="1428"/>
                  </a:cubicBezTo>
                  <a:cubicBezTo>
                    <a:pt x="1873" y="1430"/>
                    <a:pt x="1873" y="1430"/>
                    <a:pt x="1873" y="1430"/>
                  </a:cubicBezTo>
                  <a:cubicBezTo>
                    <a:pt x="1873" y="1430"/>
                    <a:pt x="1873" y="1431"/>
                    <a:pt x="1873" y="1431"/>
                  </a:cubicBezTo>
                  <a:cubicBezTo>
                    <a:pt x="1873" y="1431"/>
                    <a:pt x="1872" y="1431"/>
                    <a:pt x="1872" y="1431"/>
                  </a:cubicBezTo>
                  <a:cubicBezTo>
                    <a:pt x="1872" y="1430"/>
                    <a:pt x="1872" y="1430"/>
                    <a:pt x="1872" y="1430"/>
                  </a:cubicBezTo>
                  <a:cubicBezTo>
                    <a:pt x="1872" y="1429"/>
                    <a:pt x="1873" y="1429"/>
                    <a:pt x="1873" y="1430"/>
                  </a:cubicBezTo>
                  <a:cubicBezTo>
                    <a:pt x="1873" y="1430"/>
                    <a:pt x="1873" y="1430"/>
                    <a:pt x="1873" y="1430"/>
                  </a:cubicBezTo>
                  <a:cubicBezTo>
                    <a:pt x="1881" y="1427"/>
                    <a:pt x="1881" y="1427"/>
                    <a:pt x="1881" y="1427"/>
                  </a:cubicBezTo>
                  <a:cubicBezTo>
                    <a:pt x="1876" y="1425"/>
                    <a:pt x="1876" y="1425"/>
                    <a:pt x="1876" y="1425"/>
                  </a:cubicBezTo>
                  <a:cubicBezTo>
                    <a:pt x="1876" y="1425"/>
                    <a:pt x="1876" y="1425"/>
                    <a:pt x="1876" y="1425"/>
                  </a:cubicBezTo>
                  <a:cubicBezTo>
                    <a:pt x="1881" y="1427"/>
                    <a:pt x="1881" y="1427"/>
                    <a:pt x="1881" y="1427"/>
                  </a:cubicBezTo>
                  <a:cubicBezTo>
                    <a:pt x="1878" y="1420"/>
                    <a:pt x="1878" y="1420"/>
                    <a:pt x="1878" y="1420"/>
                  </a:cubicBezTo>
                  <a:cubicBezTo>
                    <a:pt x="1878" y="1420"/>
                    <a:pt x="1878" y="1420"/>
                    <a:pt x="1878" y="1420"/>
                  </a:cubicBezTo>
                  <a:cubicBezTo>
                    <a:pt x="1878" y="1420"/>
                    <a:pt x="1877" y="1419"/>
                    <a:pt x="1877" y="1419"/>
                  </a:cubicBezTo>
                  <a:cubicBezTo>
                    <a:pt x="1877" y="1419"/>
                    <a:pt x="1878" y="1418"/>
                    <a:pt x="1878" y="1418"/>
                  </a:cubicBezTo>
                  <a:cubicBezTo>
                    <a:pt x="1878" y="1418"/>
                    <a:pt x="1879" y="1418"/>
                    <a:pt x="1879" y="1419"/>
                  </a:cubicBezTo>
                  <a:cubicBezTo>
                    <a:pt x="1879" y="1419"/>
                    <a:pt x="1879" y="1419"/>
                    <a:pt x="1878" y="1420"/>
                  </a:cubicBezTo>
                  <a:cubicBezTo>
                    <a:pt x="1881" y="1427"/>
                    <a:pt x="1881" y="1427"/>
                    <a:pt x="1881" y="1427"/>
                  </a:cubicBezTo>
                  <a:cubicBezTo>
                    <a:pt x="1881" y="1427"/>
                    <a:pt x="1881" y="1427"/>
                    <a:pt x="1881" y="1427"/>
                  </a:cubicBezTo>
                  <a:cubicBezTo>
                    <a:pt x="1881" y="1420"/>
                    <a:pt x="1881" y="1420"/>
                    <a:pt x="1881" y="1420"/>
                  </a:cubicBezTo>
                  <a:cubicBezTo>
                    <a:pt x="1881" y="1420"/>
                    <a:pt x="1881" y="1420"/>
                    <a:pt x="1881" y="1420"/>
                  </a:cubicBezTo>
                  <a:cubicBezTo>
                    <a:pt x="1882" y="1427"/>
                    <a:pt x="1882" y="1427"/>
                    <a:pt x="1882" y="1427"/>
                  </a:cubicBezTo>
                  <a:cubicBezTo>
                    <a:pt x="1888" y="1422"/>
                    <a:pt x="1888" y="1422"/>
                    <a:pt x="1888" y="1422"/>
                  </a:cubicBezTo>
                  <a:cubicBezTo>
                    <a:pt x="1887" y="1421"/>
                    <a:pt x="1888" y="1421"/>
                    <a:pt x="1888" y="1421"/>
                  </a:cubicBezTo>
                  <a:cubicBezTo>
                    <a:pt x="1888" y="1421"/>
                    <a:pt x="1889" y="1421"/>
                    <a:pt x="1889" y="1421"/>
                  </a:cubicBezTo>
                  <a:cubicBezTo>
                    <a:pt x="1889" y="1421"/>
                    <a:pt x="1889" y="1422"/>
                    <a:pt x="1889" y="1422"/>
                  </a:cubicBezTo>
                  <a:cubicBezTo>
                    <a:pt x="1889" y="1422"/>
                    <a:pt x="1888" y="1422"/>
                    <a:pt x="1888" y="1422"/>
                  </a:cubicBezTo>
                  <a:cubicBezTo>
                    <a:pt x="1882" y="1427"/>
                    <a:pt x="1882" y="1427"/>
                    <a:pt x="1882" y="1427"/>
                  </a:cubicBezTo>
                  <a:cubicBezTo>
                    <a:pt x="1888" y="1427"/>
                    <a:pt x="1888" y="1427"/>
                    <a:pt x="1888" y="1427"/>
                  </a:cubicBezTo>
                  <a:cubicBezTo>
                    <a:pt x="1888" y="1427"/>
                    <a:pt x="1888" y="1427"/>
                    <a:pt x="1888" y="1427"/>
                  </a:cubicBezTo>
                  <a:cubicBezTo>
                    <a:pt x="1882" y="1427"/>
                    <a:pt x="1882" y="1427"/>
                    <a:pt x="1882" y="1427"/>
                  </a:cubicBezTo>
                  <a:cubicBezTo>
                    <a:pt x="1882" y="1428"/>
                    <a:pt x="1882" y="1428"/>
                    <a:pt x="1882" y="1428"/>
                  </a:cubicBezTo>
                  <a:cubicBezTo>
                    <a:pt x="1882" y="1428"/>
                    <a:pt x="1882" y="1428"/>
                    <a:pt x="1882" y="1428"/>
                  </a:cubicBezTo>
                  <a:cubicBezTo>
                    <a:pt x="1889" y="1431"/>
                    <a:pt x="1889" y="1431"/>
                    <a:pt x="1889" y="1431"/>
                  </a:cubicBezTo>
                  <a:cubicBezTo>
                    <a:pt x="1889" y="1431"/>
                    <a:pt x="1889" y="1430"/>
                    <a:pt x="1890" y="1431"/>
                  </a:cubicBezTo>
                  <a:cubicBezTo>
                    <a:pt x="1890" y="1431"/>
                    <a:pt x="1890" y="1431"/>
                    <a:pt x="1890" y="1432"/>
                  </a:cubicBezTo>
                  <a:close/>
                  <a:moveTo>
                    <a:pt x="1783" y="1244"/>
                  </a:moveTo>
                  <a:cubicBezTo>
                    <a:pt x="1785" y="1245"/>
                    <a:pt x="1786" y="1245"/>
                    <a:pt x="1788" y="1244"/>
                  </a:cubicBezTo>
                  <a:cubicBezTo>
                    <a:pt x="1788" y="1244"/>
                    <a:pt x="1788" y="1244"/>
                    <a:pt x="1788" y="1244"/>
                  </a:cubicBezTo>
                  <a:cubicBezTo>
                    <a:pt x="1787" y="1246"/>
                    <a:pt x="1787" y="1248"/>
                    <a:pt x="1787" y="1250"/>
                  </a:cubicBezTo>
                  <a:cubicBezTo>
                    <a:pt x="1786" y="1248"/>
                    <a:pt x="1785" y="1246"/>
                    <a:pt x="1783" y="1244"/>
                  </a:cubicBezTo>
                  <a:close/>
                  <a:moveTo>
                    <a:pt x="1784" y="1238"/>
                  </a:moveTo>
                  <a:cubicBezTo>
                    <a:pt x="1784" y="1238"/>
                    <a:pt x="1784" y="1238"/>
                    <a:pt x="1784" y="1238"/>
                  </a:cubicBezTo>
                  <a:cubicBezTo>
                    <a:pt x="1794" y="1238"/>
                    <a:pt x="1794" y="1238"/>
                    <a:pt x="1794" y="1238"/>
                  </a:cubicBezTo>
                  <a:cubicBezTo>
                    <a:pt x="1794" y="1238"/>
                    <a:pt x="1794" y="1238"/>
                    <a:pt x="1794" y="1238"/>
                  </a:cubicBezTo>
                  <a:cubicBezTo>
                    <a:pt x="1786" y="1236"/>
                    <a:pt x="1786" y="1236"/>
                    <a:pt x="1786" y="1236"/>
                  </a:cubicBezTo>
                  <a:cubicBezTo>
                    <a:pt x="1786" y="1235"/>
                    <a:pt x="1786" y="1235"/>
                    <a:pt x="1786" y="1235"/>
                  </a:cubicBezTo>
                  <a:cubicBezTo>
                    <a:pt x="1794" y="1238"/>
                    <a:pt x="1794" y="1238"/>
                    <a:pt x="1794" y="1238"/>
                  </a:cubicBezTo>
                  <a:cubicBezTo>
                    <a:pt x="1791" y="1229"/>
                    <a:pt x="1791" y="1229"/>
                    <a:pt x="1791" y="1229"/>
                  </a:cubicBezTo>
                  <a:cubicBezTo>
                    <a:pt x="1791" y="1229"/>
                    <a:pt x="1790" y="1228"/>
                    <a:pt x="1790" y="1228"/>
                  </a:cubicBezTo>
                  <a:cubicBezTo>
                    <a:pt x="1790" y="1227"/>
                    <a:pt x="1790" y="1227"/>
                    <a:pt x="1791" y="1227"/>
                  </a:cubicBezTo>
                  <a:cubicBezTo>
                    <a:pt x="1791" y="1226"/>
                    <a:pt x="1792" y="1227"/>
                    <a:pt x="1792" y="1227"/>
                  </a:cubicBezTo>
                  <a:cubicBezTo>
                    <a:pt x="1792" y="1228"/>
                    <a:pt x="1792" y="1228"/>
                    <a:pt x="1791" y="1229"/>
                  </a:cubicBezTo>
                  <a:cubicBezTo>
                    <a:pt x="1795" y="1238"/>
                    <a:pt x="1795" y="1238"/>
                    <a:pt x="1795" y="1238"/>
                  </a:cubicBezTo>
                  <a:cubicBezTo>
                    <a:pt x="1797" y="1230"/>
                    <a:pt x="1797" y="1230"/>
                    <a:pt x="1797" y="1230"/>
                  </a:cubicBezTo>
                  <a:cubicBezTo>
                    <a:pt x="1797" y="1230"/>
                    <a:pt x="1797" y="1230"/>
                    <a:pt x="1797" y="1230"/>
                  </a:cubicBezTo>
                  <a:cubicBezTo>
                    <a:pt x="1795" y="1238"/>
                    <a:pt x="1795" y="1238"/>
                    <a:pt x="1795" y="1238"/>
                  </a:cubicBezTo>
                  <a:cubicBezTo>
                    <a:pt x="1795" y="1238"/>
                    <a:pt x="1795" y="1238"/>
                    <a:pt x="1795" y="1238"/>
                  </a:cubicBezTo>
                  <a:cubicBezTo>
                    <a:pt x="1795" y="1238"/>
                    <a:pt x="1795" y="1238"/>
                    <a:pt x="1795" y="1238"/>
                  </a:cubicBezTo>
                  <a:cubicBezTo>
                    <a:pt x="1802" y="1231"/>
                    <a:pt x="1802" y="1231"/>
                    <a:pt x="1802" y="1231"/>
                  </a:cubicBezTo>
                  <a:cubicBezTo>
                    <a:pt x="1802" y="1231"/>
                    <a:pt x="1802" y="1231"/>
                    <a:pt x="1802" y="1230"/>
                  </a:cubicBezTo>
                  <a:cubicBezTo>
                    <a:pt x="1803" y="1230"/>
                    <a:pt x="1803" y="1230"/>
                    <a:pt x="1804" y="1230"/>
                  </a:cubicBezTo>
                  <a:cubicBezTo>
                    <a:pt x="1804" y="1231"/>
                    <a:pt x="1804" y="1231"/>
                    <a:pt x="1804" y="1232"/>
                  </a:cubicBezTo>
                  <a:cubicBezTo>
                    <a:pt x="1804" y="1232"/>
                    <a:pt x="1803" y="1232"/>
                    <a:pt x="1803" y="1232"/>
                  </a:cubicBezTo>
                  <a:cubicBezTo>
                    <a:pt x="1795" y="1239"/>
                    <a:pt x="1795" y="1239"/>
                    <a:pt x="1795" y="1239"/>
                  </a:cubicBezTo>
                  <a:cubicBezTo>
                    <a:pt x="1803" y="1237"/>
                    <a:pt x="1803" y="1237"/>
                    <a:pt x="1803" y="1237"/>
                  </a:cubicBezTo>
                  <a:cubicBezTo>
                    <a:pt x="1803" y="1238"/>
                    <a:pt x="1803" y="1238"/>
                    <a:pt x="1803" y="1238"/>
                  </a:cubicBezTo>
                  <a:cubicBezTo>
                    <a:pt x="1796" y="1239"/>
                    <a:pt x="1796" y="1239"/>
                    <a:pt x="1796" y="1239"/>
                  </a:cubicBezTo>
                  <a:cubicBezTo>
                    <a:pt x="1805" y="1243"/>
                    <a:pt x="1805" y="1243"/>
                    <a:pt x="1805" y="1243"/>
                  </a:cubicBezTo>
                  <a:cubicBezTo>
                    <a:pt x="1805" y="1242"/>
                    <a:pt x="1805" y="1242"/>
                    <a:pt x="1806" y="1242"/>
                  </a:cubicBezTo>
                  <a:cubicBezTo>
                    <a:pt x="1806" y="1242"/>
                    <a:pt x="1807" y="1243"/>
                    <a:pt x="1806" y="1244"/>
                  </a:cubicBezTo>
                  <a:cubicBezTo>
                    <a:pt x="1806" y="1244"/>
                    <a:pt x="1806" y="1244"/>
                    <a:pt x="1805" y="1244"/>
                  </a:cubicBezTo>
                  <a:cubicBezTo>
                    <a:pt x="1805" y="1244"/>
                    <a:pt x="1804" y="1243"/>
                    <a:pt x="1804" y="1243"/>
                  </a:cubicBezTo>
                  <a:cubicBezTo>
                    <a:pt x="1795" y="1239"/>
                    <a:pt x="1795" y="1239"/>
                    <a:pt x="1795" y="1239"/>
                  </a:cubicBezTo>
                  <a:cubicBezTo>
                    <a:pt x="1798" y="1247"/>
                    <a:pt x="1798" y="1247"/>
                    <a:pt x="1798" y="1247"/>
                  </a:cubicBezTo>
                  <a:cubicBezTo>
                    <a:pt x="1798" y="1247"/>
                    <a:pt x="1798" y="1247"/>
                    <a:pt x="1798" y="1247"/>
                  </a:cubicBezTo>
                  <a:cubicBezTo>
                    <a:pt x="1795" y="1239"/>
                    <a:pt x="1795" y="1239"/>
                    <a:pt x="1795" y="1239"/>
                  </a:cubicBezTo>
                  <a:cubicBezTo>
                    <a:pt x="1794" y="1249"/>
                    <a:pt x="1794" y="1249"/>
                    <a:pt x="1794" y="1249"/>
                  </a:cubicBezTo>
                  <a:cubicBezTo>
                    <a:pt x="1795" y="1249"/>
                    <a:pt x="1795" y="1249"/>
                    <a:pt x="1795" y="1250"/>
                  </a:cubicBezTo>
                  <a:cubicBezTo>
                    <a:pt x="1795" y="1250"/>
                    <a:pt x="1795" y="1251"/>
                    <a:pt x="1794" y="1251"/>
                  </a:cubicBezTo>
                  <a:cubicBezTo>
                    <a:pt x="1794" y="1251"/>
                    <a:pt x="1793" y="1251"/>
                    <a:pt x="1793" y="1250"/>
                  </a:cubicBezTo>
                  <a:cubicBezTo>
                    <a:pt x="1793" y="1250"/>
                    <a:pt x="1793" y="1249"/>
                    <a:pt x="1794" y="1249"/>
                  </a:cubicBezTo>
                  <a:cubicBezTo>
                    <a:pt x="1794" y="1249"/>
                    <a:pt x="1794" y="1249"/>
                    <a:pt x="1794" y="1249"/>
                  </a:cubicBezTo>
                  <a:cubicBezTo>
                    <a:pt x="1795" y="1239"/>
                    <a:pt x="1795" y="1239"/>
                    <a:pt x="1795" y="1239"/>
                  </a:cubicBezTo>
                  <a:cubicBezTo>
                    <a:pt x="1789" y="1244"/>
                    <a:pt x="1789" y="1244"/>
                    <a:pt x="1789" y="1244"/>
                  </a:cubicBezTo>
                  <a:cubicBezTo>
                    <a:pt x="1789" y="1243"/>
                    <a:pt x="1789" y="1243"/>
                    <a:pt x="1789" y="1243"/>
                  </a:cubicBezTo>
                  <a:cubicBezTo>
                    <a:pt x="1794" y="1239"/>
                    <a:pt x="1794" y="1239"/>
                    <a:pt x="1794" y="1239"/>
                  </a:cubicBezTo>
                  <a:cubicBezTo>
                    <a:pt x="1784" y="1239"/>
                    <a:pt x="1784" y="1239"/>
                    <a:pt x="1784" y="1239"/>
                  </a:cubicBezTo>
                  <a:cubicBezTo>
                    <a:pt x="1784" y="1239"/>
                    <a:pt x="1784" y="1239"/>
                    <a:pt x="1784" y="1239"/>
                  </a:cubicBezTo>
                  <a:cubicBezTo>
                    <a:pt x="1784" y="1240"/>
                    <a:pt x="1784" y="1240"/>
                    <a:pt x="1783" y="1240"/>
                  </a:cubicBezTo>
                  <a:cubicBezTo>
                    <a:pt x="1783" y="1239"/>
                    <a:pt x="1782" y="1239"/>
                    <a:pt x="1782" y="1238"/>
                  </a:cubicBezTo>
                  <a:cubicBezTo>
                    <a:pt x="1783" y="1238"/>
                    <a:pt x="1783" y="1237"/>
                    <a:pt x="1784" y="1238"/>
                  </a:cubicBezTo>
                  <a:close/>
                  <a:moveTo>
                    <a:pt x="935" y="205"/>
                  </a:moveTo>
                  <a:cubicBezTo>
                    <a:pt x="936" y="205"/>
                    <a:pt x="936" y="205"/>
                    <a:pt x="936" y="205"/>
                  </a:cubicBezTo>
                  <a:cubicBezTo>
                    <a:pt x="938" y="210"/>
                    <a:pt x="938" y="210"/>
                    <a:pt x="938" y="210"/>
                  </a:cubicBezTo>
                  <a:cubicBezTo>
                    <a:pt x="938" y="209"/>
                    <a:pt x="938" y="209"/>
                    <a:pt x="938" y="209"/>
                  </a:cubicBezTo>
                  <a:cubicBezTo>
                    <a:pt x="938" y="209"/>
                    <a:pt x="938" y="209"/>
                    <a:pt x="938" y="209"/>
                  </a:cubicBezTo>
                  <a:cubicBezTo>
                    <a:pt x="938" y="203"/>
                    <a:pt x="938" y="203"/>
                    <a:pt x="938" y="203"/>
                  </a:cubicBezTo>
                  <a:cubicBezTo>
                    <a:pt x="938" y="203"/>
                    <a:pt x="938" y="203"/>
                    <a:pt x="938" y="202"/>
                  </a:cubicBezTo>
                  <a:cubicBezTo>
                    <a:pt x="938" y="202"/>
                    <a:pt x="938" y="202"/>
                    <a:pt x="939" y="202"/>
                  </a:cubicBezTo>
                  <a:cubicBezTo>
                    <a:pt x="939" y="202"/>
                    <a:pt x="939" y="202"/>
                    <a:pt x="939" y="203"/>
                  </a:cubicBezTo>
                  <a:cubicBezTo>
                    <a:pt x="939" y="203"/>
                    <a:pt x="939" y="203"/>
                    <a:pt x="939" y="203"/>
                  </a:cubicBezTo>
                  <a:cubicBezTo>
                    <a:pt x="938" y="210"/>
                    <a:pt x="938" y="210"/>
                    <a:pt x="938" y="210"/>
                  </a:cubicBezTo>
                  <a:cubicBezTo>
                    <a:pt x="941" y="205"/>
                    <a:pt x="941" y="205"/>
                    <a:pt x="941" y="205"/>
                  </a:cubicBezTo>
                  <a:cubicBezTo>
                    <a:pt x="942" y="206"/>
                    <a:pt x="942" y="206"/>
                    <a:pt x="942" y="206"/>
                  </a:cubicBezTo>
                  <a:cubicBezTo>
                    <a:pt x="938" y="209"/>
                    <a:pt x="938" y="209"/>
                    <a:pt x="938" y="209"/>
                  </a:cubicBezTo>
                  <a:cubicBezTo>
                    <a:pt x="944" y="207"/>
                    <a:pt x="944" y="207"/>
                    <a:pt x="944" y="207"/>
                  </a:cubicBezTo>
                  <a:cubicBezTo>
                    <a:pt x="944" y="207"/>
                    <a:pt x="944" y="207"/>
                    <a:pt x="945" y="207"/>
                  </a:cubicBezTo>
                  <a:cubicBezTo>
                    <a:pt x="945" y="207"/>
                    <a:pt x="945" y="207"/>
                    <a:pt x="946" y="207"/>
                  </a:cubicBezTo>
                  <a:cubicBezTo>
                    <a:pt x="946" y="207"/>
                    <a:pt x="946" y="208"/>
                    <a:pt x="945" y="208"/>
                  </a:cubicBezTo>
                  <a:cubicBezTo>
                    <a:pt x="945" y="208"/>
                    <a:pt x="945" y="208"/>
                    <a:pt x="944" y="208"/>
                  </a:cubicBezTo>
                  <a:cubicBezTo>
                    <a:pt x="938" y="210"/>
                    <a:pt x="938" y="210"/>
                    <a:pt x="938" y="210"/>
                  </a:cubicBezTo>
                  <a:cubicBezTo>
                    <a:pt x="943" y="212"/>
                    <a:pt x="943" y="212"/>
                    <a:pt x="943" y="212"/>
                  </a:cubicBezTo>
                  <a:cubicBezTo>
                    <a:pt x="943" y="212"/>
                    <a:pt x="943" y="212"/>
                    <a:pt x="943" y="212"/>
                  </a:cubicBezTo>
                  <a:cubicBezTo>
                    <a:pt x="938" y="210"/>
                    <a:pt x="938" y="210"/>
                    <a:pt x="938" y="210"/>
                  </a:cubicBezTo>
                  <a:cubicBezTo>
                    <a:pt x="942" y="215"/>
                    <a:pt x="942" y="215"/>
                    <a:pt x="942" y="215"/>
                  </a:cubicBezTo>
                  <a:cubicBezTo>
                    <a:pt x="942" y="215"/>
                    <a:pt x="943" y="215"/>
                    <a:pt x="943" y="215"/>
                  </a:cubicBezTo>
                  <a:cubicBezTo>
                    <a:pt x="943" y="215"/>
                    <a:pt x="943" y="216"/>
                    <a:pt x="943" y="216"/>
                  </a:cubicBezTo>
                  <a:cubicBezTo>
                    <a:pt x="943" y="216"/>
                    <a:pt x="943" y="216"/>
                    <a:pt x="942" y="216"/>
                  </a:cubicBezTo>
                  <a:cubicBezTo>
                    <a:pt x="942" y="216"/>
                    <a:pt x="942" y="216"/>
                    <a:pt x="942" y="215"/>
                  </a:cubicBezTo>
                  <a:cubicBezTo>
                    <a:pt x="942" y="215"/>
                    <a:pt x="942" y="215"/>
                    <a:pt x="942" y="215"/>
                  </a:cubicBezTo>
                  <a:cubicBezTo>
                    <a:pt x="938" y="210"/>
                    <a:pt x="938" y="210"/>
                    <a:pt x="938" y="210"/>
                  </a:cubicBezTo>
                  <a:cubicBezTo>
                    <a:pt x="938" y="215"/>
                    <a:pt x="938" y="215"/>
                    <a:pt x="938" y="215"/>
                  </a:cubicBezTo>
                  <a:cubicBezTo>
                    <a:pt x="937" y="215"/>
                    <a:pt x="937" y="215"/>
                    <a:pt x="937" y="215"/>
                  </a:cubicBezTo>
                  <a:cubicBezTo>
                    <a:pt x="938" y="210"/>
                    <a:pt x="938" y="210"/>
                    <a:pt x="938" y="210"/>
                  </a:cubicBezTo>
                  <a:cubicBezTo>
                    <a:pt x="933" y="214"/>
                    <a:pt x="933" y="214"/>
                    <a:pt x="933" y="214"/>
                  </a:cubicBezTo>
                  <a:cubicBezTo>
                    <a:pt x="933" y="214"/>
                    <a:pt x="933" y="214"/>
                    <a:pt x="933" y="215"/>
                  </a:cubicBezTo>
                  <a:cubicBezTo>
                    <a:pt x="933" y="215"/>
                    <a:pt x="933" y="215"/>
                    <a:pt x="933" y="215"/>
                  </a:cubicBezTo>
                  <a:cubicBezTo>
                    <a:pt x="932" y="215"/>
                    <a:pt x="932" y="215"/>
                    <a:pt x="932" y="215"/>
                  </a:cubicBezTo>
                  <a:cubicBezTo>
                    <a:pt x="932" y="215"/>
                    <a:pt x="932" y="214"/>
                    <a:pt x="932" y="214"/>
                  </a:cubicBezTo>
                  <a:cubicBezTo>
                    <a:pt x="932" y="214"/>
                    <a:pt x="933" y="214"/>
                    <a:pt x="933" y="214"/>
                  </a:cubicBezTo>
                  <a:cubicBezTo>
                    <a:pt x="938" y="210"/>
                    <a:pt x="938" y="210"/>
                    <a:pt x="938" y="210"/>
                  </a:cubicBezTo>
                  <a:cubicBezTo>
                    <a:pt x="938" y="210"/>
                    <a:pt x="938" y="210"/>
                    <a:pt x="938" y="210"/>
                  </a:cubicBezTo>
                  <a:cubicBezTo>
                    <a:pt x="933" y="212"/>
                    <a:pt x="933" y="212"/>
                    <a:pt x="933" y="212"/>
                  </a:cubicBezTo>
                  <a:cubicBezTo>
                    <a:pt x="933" y="212"/>
                    <a:pt x="933" y="212"/>
                    <a:pt x="933" y="212"/>
                  </a:cubicBezTo>
                  <a:cubicBezTo>
                    <a:pt x="937" y="210"/>
                    <a:pt x="937" y="210"/>
                    <a:pt x="937" y="210"/>
                  </a:cubicBezTo>
                  <a:cubicBezTo>
                    <a:pt x="932" y="207"/>
                    <a:pt x="932" y="207"/>
                    <a:pt x="932" y="207"/>
                  </a:cubicBezTo>
                  <a:cubicBezTo>
                    <a:pt x="932" y="207"/>
                    <a:pt x="931" y="207"/>
                    <a:pt x="931" y="207"/>
                  </a:cubicBezTo>
                  <a:cubicBezTo>
                    <a:pt x="931" y="207"/>
                    <a:pt x="931" y="206"/>
                    <a:pt x="931" y="206"/>
                  </a:cubicBezTo>
                  <a:cubicBezTo>
                    <a:pt x="931" y="206"/>
                    <a:pt x="931" y="206"/>
                    <a:pt x="932" y="206"/>
                  </a:cubicBezTo>
                  <a:cubicBezTo>
                    <a:pt x="932" y="206"/>
                    <a:pt x="932" y="206"/>
                    <a:pt x="932" y="206"/>
                  </a:cubicBezTo>
                  <a:cubicBezTo>
                    <a:pt x="938" y="210"/>
                    <a:pt x="938" y="210"/>
                    <a:pt x="938" y="210"/>
                  </a:cubicBezTo>
                  <a:lnTo>
                    <a:pt x="935" y="205"/>
                  </a:lnTo>
                  <a:close/>
                  <a:moveTo>
                    <a:pt x="532" y="390"/>
                  </a:moveTo>
                  <a:cubicBezTo>
                    <a:pt x="532" y="389"/>
                    <a:pt x="534" y="389"/>
                    <a:pt x="537" y="389"/>
                  </a:cubicBezTo>
                  <a:cubicBezTo>
                    <a:pt x="540" y="390"/>
                    <a:pt x="542" y="391"/>
                    <a:pt x="542" y="391"/>
                  </a:cubicBezTo>
                  <a:cubicBezTo>
                    <a:pt x="542" y="391"/>
                    <a:pt x="539" y="392"/>
                    <a:pt x="537" y="391"/>
                  </a:cubicBezTo>
                  <a:cubicBezTo>
                    <a:pt x="534" y="391"/>
                    <a:pt x="532" y="391"/>
                    <a:pt x="532" y="390"/>
                  </a:cubicBezTo>
                  <a:close/>
                  <a:moveTo>
                    <a:pt x="529" y="392"/>
                  </a:moveTo>
                  <a:cubicBezTo>
                    <a:pt x="529" y="392"/>
                    <a:pt x="530" y="394"/>
                    <a:pt x="529" y="397"/>
                  </a:cubicBezTo>
                  <a:cubicBezTo>
                    <a:pt x="529" y="400"/>
                    <a:pt x="528" y="402"/>
                    <a:pt x="528" y="402"/>
                  </a:cubicBezTo>
                  <a:cubicBezTo>
                    <a:pt x="528" y="402"/>
                    <a:pt x="527" y="399"/>
                    <a:pt x="527" y="397"/>
                  </a:cubicBezTo>
                  <a:cubicBezTo>
                    <a:pt x="528" y="394"/>
                    <a:pt x="528" y="392"/>
                    <a:pt x="529" y="392"/>
                  </a:cubicBezTo>
                  <a:close/>
                  <a:moveTo>
                    <a:pt x="530" y="389"/>
                  </a:moveTo>
                  <a:cubicBezTo>
                    <a:pt x="530" y="389"/>
                    <a:pt x="530" y="390"/>
                    <a:pt x="530" y="390"/>
                  </a:cubicBezTo>
                  <a:cubicBezTo>
                    <a:pt x="529" y="391"/>
                    <a:pt x="529" y="391"/>
                    <a:pt x="528" y="390"/>
                  </a:cubicBezTo>
                  <a:cubicBezTo>
                    <a:pt x="528" y="390"/>
                    <a:pt x="528" y="389"/>
                    <a:pt x="528" y="389"/>
                  </a:cubicBezTo>
                  <a:cubicBezTo>
                    <a:pt x="529" y="388"/>
                    <a:pt x="529" y="388"/>
                    <a:pt x="530" y="389"/>
                  </a:cubicBezTo>
                  <a:close/>
                  <a:moveTo>
                    <a:pt x="529" y="387"/>
                  </a:moveTo>
                  <a:cubicBezTo>
                    <a:pt x="528" y="387"/>
                    <a:pt x="528" y="385"/>
                    <a:pt x="527" y="382"/>
                  </a:cubicBezTo>
                  <a:cubicBezTo>
                    <a:pt x="527" y="379"/>
                    <a:pt x="528" y="377"/>
                    <a:pt x="528" y="377"/>
                  </a:cubicBezTo>
                  <a:cubicBezTo>
                    <a:pt x="528" y="377"/>
                    <a:pt x="529" y="379"/>
                    <a:pt x="529" y="382"/>
                  </a:cubicBezTo>
                  <a:cubicBezTo>
                    <a:pt x="529" y="384"/>
                    <a:pt x="529" y="387"/>
                    <a:pt x="529" y="387"/>
                  </a:cubicBezTo>
                  <a:close/>
                  <a:moveTo>
                    <a:pt x="523" y="396"/>
                  </a:moveTo>
                  <a:cubicBezTo>
                    <a:pt x="523" y="396"/>
                    <a:pt x="523" y="396"/>
                    <a:pt x="523" y="396"/>
                  </a:cubicBezTo>
                  <a:cubicBezTo>
                    <a:pt x="522" y="396"/>
                    <a:pt x="522" y="396"/>
                    <a:pt x="522" y="396"/>
                  </a:cubicBezTo>
                  <a:cubicBezTo>
                    <a:pt x="523" y="396"/>
                    <a:pt x="523" y="396"/>
                    <a:pt x="523" y="396"/>
                  </a:cubicBezTo>
                  <a:close/>
                  <a:moveTo>
                    <a:pt x="522" y="391"/>
                  </a:moveTo>
                  <a:cubicBezTo>
                    <a:pt x="519" y="391"/>
                    <a:pt x="517" y="390"/>
                    <a:pt x="517" y="390"/>
                  </a:cubicBezTo>
                  <a:cubicBezTo>
                    <a:pt x="517" y="390"/>
                    <a:pt x="519" y="389"/>
                    <a:pt x="522" y="389"/>
                  </a:cubicBezTo>
                  <a:cubicBezTo>
                    <a:pt x="524" y="389"/>
                    <a:pt x="527" y="389"/>
                    <a:pt x="527" y="390"/>
                  </a:cubicBezTo>
                  <a:cubicBezTo>
                    <a:pt x="527" y="390"/>
                    <a:pt x="525" y="391"/>
                    <a:pt x="522" y="391"/>
                  </a:cubicBezTo>
                  <a:close/>
                  <a:moveTo>
                    <a:pt x="339" y="633"/>
                  </a:moveTo>
                  <a:cubicBezTo>
                    <a:pt x="333" y="635"/>
                    <a:pt x="333" y="635"/>
                    <a:pt x="333" y="635"/>
                  </a:cubicBezTo>
                  <a:cubicBezTo>
                    <a:pt x="333" y="634"/>
                    <a:pt x="333" y="634"/>
                    <a:pt x="333" y="634"/>
                  </a:cubicBezTo>
                  <a:cubicBezTo>
                    <a:pt x="339" y="633"/>
                    <a:pt x="339" y="633"/>
                    <a:pt x="339" y="633"/>
                  </a:cubicBezTo>
                  <a:cubicBezTo>
                    <a:pt x="333" y="628"/>
                    <a:pt x="333" y="628"/>
                    <a:pt x="333" y="628"/>
                  </a:cubicBezTo>
                  <a:cubicBezTo>
                    <a:pt x="333" y="628"/>
                    <a:pt x="333" y="628"/>
                    <a:pt x="332" y="628"/>
                  </a:cubicBezTo>
                  <a:cubicBezTo>
                    <a:pt x="332" y="627"/>
                    <a:pt x="332" y="627"/>
                    <a:pt x="332" y="627"/>
                  </a:cubicBezTo>
                  <a:cubicBezTo>
                    <a:pt x="333" y="626"/>
                    <a:pt x="333" y="626"/>
                    <a:pt x="333" y="627"/>
                  </a:cubicBezTo>
                  <a:cubicBezTo>
                    <a:pt x="334" y="627"/>
                    <a:pt x="334" y="627"/>
                    <a:pt x="334" y="628"/>
                  </a:cubicBezTo>
                  <a:cubicBezTo>
                    <a:pt x="340" y="633"/>
                    <a:pt x="340" y="633"/>
                    <a:pt x="340" y="633"/>
                  </a:cubicBezTo>
                  <a:cubicBezTo>
                    <a:pt x="338" y="627"/>
                    <a:pt x="338" y="627"/>
                    <a:pt x="338" y="627"/>
                  </a:cubicBezTo>
                  <a:cubicBezTo>
                    <a:pt x="338" y="627"/>
                    <a:pt x="338" y="627"/>
                    <a:pt x="338" y="627"/>
                  </a:cubicBezTo>
                  <a:cubicBezTo>
                    <a:pt x="340" y="633"/>
                    <a:pt x="340" y="633"/>
                    <a:pt x="340" y="633"/>
                  </a:cubicBezTo>
                  <a:cubicBezTo>
                    <a:pt x="340" y="633"/>
                    <a:pt x="340" y="633"/>
                    <a:pt x="340" y="633"/>
                  </a:cubicBezTo>
                  <a:cubicBezTo>
                    <a:pt x="340" y="633"/>
                    <a:pt x="340" y="633"/>
                    <a:pt x="340" y="633"/>
                  </a:cubicBezTo>
                  <a:cubicBezTo>
                    <a:pt x="342" y="625"/>
                    <a:pt x="342" y="625"/>
                    <a:pt x="342" y="625"/>
                  </a:cubicBezTo>
                  <a:cubicBezTo>
                    <a:pt x="342" y="625"/>
                    <a:pt x="342" y="625"/>
                    <a:pt x="342" y="625"/>
                  </a:cubicBezTo>
                  <a:cubicBezTo>
                    <a:pt x="342" y="624"/>
                    <a:pt x="342" y="624"/>
                    <a:pt x="343" y="624"/>
                  </a:cubicBezTo>
                  <a:cubicBezTo>
                    <a:pt x="343" y="624"/>
                    <a:pt x="344" y="625"/>
                    <a:pt x="343" y="625"/>
                  </a:cubicBezTo>
                  <a:cubicBezTo>
                    <a:pt x="343" y="625"/>
                    <a:pt x="343" y="626"/>
                    <a:pt x="343" y="626"/>
                  </a:cubicBezTo>
                  <a:cubicBezTo>
                    <a:pt x="340" y="633"/>
                    <a:pt x="340" y="633"/>
                    <a:pt x="340" y="633"/>
                  </a:cubicBezTo>
                  <a:cubicBezTo>
                    <a:pt x="345" y="629"/>
                    <a:pt x="345" y="629"/>
                    <a:pt x="345" y="629"/>
                  </a:cubicBezTo>
                  <a:cubicBezTo>
                    <a:pt x="345" y="629"/>
                    <a:pt x="345" y="629"/>
                    <a:pt x="345" y="629"/>
                  </a:cubicBezTo>
                  <a:cubicBezTo>
                    <a:pt x="341" y="633"/>
                    <a:pt x="341" y="633"/>
                    <a:pt x="341" y="633"/>
                  </a:cubicBezTo>
                  <a:cubicBezTo>
                    <a:pt x="348" y="632"/>
                    <a:pt x="348" y="632"/>
                    <a:pt x="348" y="632"/>
                  </a:cubicBezTo>
                  <a:cubicBezTo>
                    <a:pt x="348" y="632"/>
                    <a:pt x="348" y="632"/>
                    <a:pt x="349" y="632"/>
                  </a:cubicBezTo>
                  <a:cubicBezTo>
                    <a:pt x="349" y="632"/>
                    <a:pt x="350" y="632"/>
                    <a:pt x="350" y="632"/>
                  </a:cubicBezTo>
                  <a:cubicBezTo>
                    <a:pt x="350" y="633"/>
                    <a:pt x="350" y="633"/>
                    <a:pt x="349" y="633"/>
                  </a:cubicBezTo>
                  <a:cubicBezTo>
                    <a:pt x="349" y="633"/>
                    <a:pt x="348" y="633"/>
                    <a:pt x="348" y="633"/>
                  </a:cubicBezTo>
                  <a:cubicBezTo>
                    <a:pt x="341" y="634"/>
                    <a:pt x="341" y="634"/>
                    <a:pt x="341" y="634"/>
                  </a:cubicBezTo>
                  <a:cubicBezTo>
                    <a:pt x="346" y="638"/>
                    <a:pt x="346" y="638"/>
                    <a:pt x="346" y="638"/>
                  </a:cubicBezTo>
                  <a:cubicBezTo>
                    <a:pt x="345" y="638"/>
                    <a:pt x="345" y="638"/>
                    <a:pt x="345" y="638"/>
                  </a:cubicBezTo>
                  <a:cubicBezTo>
                    <a:pt x="340" y="634"/>
                    <a:pt x="340" y="634"/>
                    <a:pt x="340" y="634"/>
                  </a:cubicBezTo>
                  <a:cubicBezTo>
                    <a:pt x="344" y="641"/>
                    <a:pt x="344" y="641"/>
                    <a:pt x="344" y="641"/>
                  </a:cubicBezTo>
                  <a:cubicBezTo>
                    <a:pt x="344" y="641"/>
                    <a:pt x="344" y="641"/>
                    <a:pt x="344" y="641"/>
                  </a:cubicBezTo>
                  <a:cubicBezTo>
                    <a:pt x="345" y="641"/>
                    <a:pt x="345" y="642"/>
                    <a:pt x="344" y="642"/>
                  </a:cubicBezTo>
                  <a:cubicBezTo>
                    <a:pt x="344" y="642"/>
                    <a:pt x="344" y="642"/>
                    <a:pt x="343" y="642"/>
                  </a:cubicBezTo>
                  <a:cubicBezTo>
                    <a:pt x="343" y="642"/>
                    <a:pt x="343" y="641"/>
                    <a:pt x="343" y="641"/>
                  </a:cubicBezTo>
                  <a:cubicBezTo>
                    <a:pt x="343" y="641"/>
                    <a:pt x="343" y="641"/>
                    <a:pt x="343" y="641"/>
                  </a:cubicBezTo>
                  <a:cubicBezTo>
                    <a:pt x="340" y="634"/>
                    <a:pt x="340" y="634"/>
                    <a:pt x="340" y="634"/>
                  </a:cubicBezTo>
                  <a:cubicBezTo>
                    <a:pt x="338" y="638"/>
                    <a:pt x="338" y="638"/>
                    <a:pt x="338" y="638"/>
                  </a:cubicBezTo>
                  <a:cubicBezTo>
                    <a:pt x="338" y="638"/>
                    <a:pt x="338" y="638"/>
                    <a:pt x="338" y="638"/>
                  </a:cubicBezTo>
                  <a:cubicBezTo>
                    <a:pt x="340" y="634"/>
                    <a:pt x="340" y="634"/>
                    <a:pt x="340" y="634"/>
                  </a:cubicBezTo>
                  <a:cubicBezTo>
                    <a:pt x="333" y="638"/>
                    <a:pt x="333" y="638"/>
                    <a:pt x="333" y="638"/>
                  </a:cubicBezTo>
                  <a:cubicBezTo>
                    <a:pt x="333" y="638"/>
                    <a:pt x="333" y="638"/>
                    <a:pt x="333" y="638"/>
                  </a:cubicBezTo>
                  <a:cubicBezTo>
                    <a:pt x="333" y="638"/>
                    <a:pt x="332" y="639"/>
                    <a:pt x="332" y="639"/>
                  </a:cubicBezTo>
                  <a:cubicBezTo>
                    <a:pt x="332" y="639"/>
                    <a:pt x="331" y="638"/>
                    <a:pt x="331" y="638"/>
                  </a:cubicBezTo>
                  <a:cubicBezTo>
                    <a:pt x="331" y="637"/>
                    <a:pt x="331" y="637"/>
                    <a:pt x="332" y="637"/>
                  </a:cubicBezTo>
                  <a:cubicBezTo>
                    <a:pt x="332" y="637"/>
                    <a:pt x="332" y="637"/>
                    <a:pt x="332" y="637"/>
                  </a:cubicBezTo>
                  <a:cubicBezTo>
                    <a:pt x="339" y="633"/>
                    <a:pt x="339" y="633"/>
                    <a:pt x="339" y="633"/>
                  </a:cubicBezTo>
                  <a:close/>
                  <a:moveTo>
                    <a:pt x="386" y="576"/>
                  </a:moveTo>
                  <a:cubicBezTo>
                    <a:pt x="387" y="576"/>
                    <a:pt x="387" y="576"/>
                    <a:pt x="387" y="576"/>
                  </a:cubicBezTo>
                  <a:cubicBezTo>
                    <a:pt x="399" y="580"/>
                    <a:pt x="399" y="580"/>
                    <a:pt x="399" y="580"/>
                  </a:cubicBezTo>
                  <a:cubicBezTo>
                    <a:pt x="389" y="568"/>
                    <a:pt x="389" y="568"/>
                    <a:pt x="389" y="568"/>
                  </a:cubicBezTo>
                  <a:cubicBezTo>
                    <a:pt x="388" y="568"/>
                    <a:pt x="387" y="568"/>
                    <a:pt x="387" y="568"/>
                  </a:cubicBezTo>
                  <a:cubicBezTo>
                    <a:pt x="386" y="567"/>
                    <a:pt x="386" y="566"/>
                    <a:pt x="387" y="565"/>
                  </a:cubicBezTo>
                  <a:cubicBezTo>
                    <a:pt x="387" y="565"/>
                    <a:pt x="388" y="565"/>
                    <a:pt x="389" y="565"/>
                  </a:cubicBezTo>
                  <a:cubicBezTo>
                    <a:pt x="389" y="566"/>
                    <a:pt x="389" y="567"/>
                    <a:pt x="389" y="567"/>
                  </a:cubicBezTo>
                  <a:cubicBezTo>
                    <a:pt x="400" y="580"/>
                    <a:pt x="400" y="580"/>
                    <a:pt x="400" y="580"/>
                  </a:cubicBezTo>
                  <a:cubicBezTo>
                    <a:pt x="401" y="566"/>
                    <a:pt x="401" y="566"/>
                    <a:pt x="401" y="566"/>
                  </a:cubicBezTo>
                  <a:cubicBezTo>
                    <a:pt x="401" y="566"/>
                    <a:pt x="401" y="566"/>
                    <a:pt x="401" y="566"/>
                  </a:cubicBezTo>
                  <a:cubicBezTo>
                    <a:pt x="400" y="580"/>
                    <a:pt x="400" y="580"/>
                    <a:pt x="400" y="580"/>
                  </a:cubicBezTo>
                  <a:cubicBezTo>
                    <a:pt x="409" y="566"/>
                    <a:pt x="409" y="566"/>
                    <a:pt x="409" y="566"/>
                  </a:cubicBezTo>
                  <a:cubicBezTo>
                    <a:pt x="408" y="566"/>
                    <a:pt x="408" y="565"/>
                    <a:pt x="408" y="564"/>
                  </a:cubicBezTo>
                  <a:cubicBezTo>
                    <a:pt x="408" y="563"/>
                    <a:pt x="409" y="563"/>
                    <a:pt x="410" y="563"/>
                  </a:cubicBezTo>
                  <a:cubicBezTo>
                    <a:pt x="411" y="563"/>
                    <a:pt x="411" y="564"/>
                    <a:pt x="411" y="565"/>
                  </a:cubicBezTo>
                  <a:cubicBezTo>
                    <a:pt x="411" y="566"/>
                    <a:pt x="410" y="567"/>
                    <a:pt x="409" y="566"/>
                  </a:cubicBezTo>
                  <a:cubicBezTo>
                    <a:pt x="409" y="566"/>
                    <a:pt x="409" y="566"/>
                    <a:pt x="409" y="566"/>
                  </a:cubicBezTo>
                  <a:cubicBezTo>
                    <a:pt x="401" y="581"/>
                    <a:pt x="401" y="581"/>
                    <a:pt x="401" y="581"/>
                  </a:cubicBezTo>
                  <a:cubicBezTo>
                    <a:pt x="412" y="578"/>
                    <a:pt x="412" y="578"/>
                    <a:pt x="412" y="578"/>
                  </a:cubicBezTo>
                  <a:cubicBezTo>
                    <a:pt x="412" y="578"/>
                    <a:pt x="412" y="578"/>
                    <a:pt x="412" y="578"/>
                  </a:cubicBezTo>
                  <a:cubicBezTo>
                    <a:pt x="401" y="581"/>
                    <a:pt x="401" y="581"/>
                    <a:pt x="401" y="581"/>
                  </a:cubicBezTo>
                  <a:cubicBezTo>
                    <a:pt x="416" y="588"/>
                    <a:pt x="416" y="588"/>
                    <a:pt x="416" y="588"/>
                  </a:cubicBezTo>
                  <a:cubicBezTo>
                    <a:pt x="416" y="588"/>
                    <a:pt x="416" y="588"/>
                    <a:pt x="416" y="588"/>
                  </a:cubicBezTo>
                  <a:cubicBezTo>
                    <a:pt x="416" y="588"/>
                    <a:pt x="417" y="588"/>
                    <a:pt x="418" y="588"/>
                  </a:cubicBezTo>
                  <a:cubicBezTo>
                    <a:pt x="419" y="589"/>
                    <a:pt x="419" y="590"/>
                    <a:pt x="418" y="591"/>
                  </a:cubicBezTo>
                  <a:cubicBezTo>
                    <a:pt x="417" y="591"/>
                    <a:pt x="416" y="591"/>
                    <a:pt x="416" y="591"/>
                  </a:cubicBezTo>
                  <a:cubicBezTo>
                    <a:pt x="415" y="590"/>
                    <a:pt x="415" y="590"/>
                    <a:pt x="415" y="589"/>
                  </a:cubicBezTo>
                  <a:cubicBezTo>
                    <a:pt x="401" y="582"/>
                    <a:pt x="401" y="582"/>
                    <a:pt x="401" y="582"/>
                  </a:cubicBezTo>
                  <a:cubicBezTo>
                    <a:pt x="401" y="582"/>
                    <a:pt x="401" y="582"/>
                    <a:pt x="401" y="582"/>
                  </a:cubicBezTo>
                  <a:cubicBezTo>
                    <a:pt x="410" y="592"/>
                    <a:pt x="410" y="592"/>
                    <a:pt x="410" y="592"/>
                  </a:cubicBezTo>
                  <a:cubicBezTo>
                    <a:pt x="410" y="592"/>
                    <a:pt x="410" y="592"/>
                    <a:pt x="410" y="592"/>
                  </a:cubicBezTo>
                  <a:cubicBezTo>
                    <a:pt x="400" y="582"/>
                    <a:pt x="400" y="582"/>
                    <a:pt x="400" y="582"/>
                  </a:cubicBezTo>
                  <a:cubicBezTo>
                    <a:pt x="398" y="599"/>
                    <a:pt x="398" y="599"/>
                    <a:pt x="398" y="599"/>
                  </a:cubicBezTo>
                  <a:cubicBezTo>
                    <a:pt x="399" y="599"/>
                    <a:pt x="399" y="600"/>
                    <a:pt x="399" y="600"/>
                  </a:cubicBezTo>
                  <a:cubicBezTo>
                    <a:pt x="399" y="601"/>
                    <a:pt x="398" y="602"/>
                    <a:pt x="397" y="602"/>
                  </a:cubicBezTo>
                  <a:cubicBezTo>
                    <a:pt x="396" y="601"/>
                    <a:pt x="396" y="601"/>
                    <a:pt x="396" y="600"/>
                  </a:cubicBezTo>
                  <a:cubicBezTo>
                    <a:pt x="396" y="599"/>
                    <a:pt x="397" y="598"/>
                    <a:pt x="397" y="598"/>
                  </a:cubicBezTo>
                  <a:cubicBezTo>
                    <a:pt x="400" y="582"/>
                    <a:pt x="400" y="582"/>
                    <a:pt x="400" y="582"/>
                  </a:cubicBezTo>
                  <a:cubicBezTo>
                    <a:pt x="391" y="591"/>
                    <a:pt x="391" y="591"/>
                    <a:pt x="391" y="591"/>
                  </a:cubicBezTo>
                  <a:cubicBezTo>
                    <a:pt x="391" y="591"/>
                    <a:pt x="391" y="591"/>
                    <a:pt x="391" y="591"/>
                  </a:cubicBezTo>
                  <a:cubicBezTo>
                    <a:pt x="399" y="581"/>
                    <a:pt x="399" y="581"/>
                    <a:pt x="399" y="581"/>
                  </a:cubicBezTo>
                  <a:cubicBezTo>
                    <a:pt x="399" y="582"/>
                    <a:pt x="399" y="582"/>
                    <a:pt x="399" y="582"/>
                  </a:cubicBezTo>
                  <a:cubicBezTo>
                    <a:pt x="399" y="582"/>
                    <a:pt x="399" y="582"/>
                    <a:pt x="399" y="582"/>
                  </a:cubicBezTo>
                  <a:cubicBezTo>
                    <a:pt x="384" y="586"/>
                    <a:pt x="384" y="586"/>
                    <a:pt x="384" y="586"/>
                  </a:cubicBezTo>
                  <a:cubicBezTo>
                    <a:pt x="384" y="587"/>
                    <a:pt x="383" y="588"/>
                    <a:pt x="383" y="588"/>
                  </a:cubicBezTo>
                  <a:cubicBezTo>
                    <a:pt x="382" y="588"/>
                    <a:pt x="381" y="587"/>
                    <a:pt x="381" y="587"/>
                  </a:cubicBezTo>
                  <a:cubicBezTo>
                    <a:pt x="380" y="586"/>
                    <a:pt x="381" y="585"/>
                    <a:pt x="382" y="584"/>
                  </a:cubicBezTo>
                  <a:cubicBezTo>
                    <a:pt x="382" y="584"/>
                    <a:pt x="383" y="585"/>
                    <a:pt x="383" y="585"/>
                  </a:cubicBezTo>
                  <a:cubicBezTo>
                    <a:pt x="399" y="581"/>
                    <a:pt x="399" y="581"/>
                    <a:pt x="399" y="581"/>
                  </a:cubicBezTo>
                  <a:lnTo>
                    <a:pt x="386" y="576"/>
                  </a:lnTo>
                  <a:close/>
                  <a:moveTo>
                    <a:pt x="1046" y="1750"/>
                  </a:moveTo>
                  <a:cubicBezTo>
                    <a:pt x="1046" y="1750"/>
                    <a:pt x="1046" y="1750"/>
                    <a:pt x="1046" y="1750"/>
                  </a:cubicBezTo>
                  <a:cubicBezTo>
                    <a:pt x="1043" y="1745"/>
                    <a:pt x="1043" y="1745"/>
                    <a:pt x="1043" y="1745"/>
                  </a:cubicBezTo>
                  <a:cubicBezTo>
                    <a:pt x="1043" y="1745"/>
                    <a:pt x="1043" y="1745"/>
                    <a:pt x="1043" y="1745"/>
                  </a:cubicBezTo>
                  <a:cubicBezTo>
                    <a:pt x="1043" y="1745"/>
                    <a:pt x="1043" y="1745"/>
                    <a:pt x="1043" y="1745"/>
                  </a:cubicBezTo>
                  <a:cubicBezTo>
                    <a:pt x="1043" y="1752"/>
                    <a:pt x="1043" y="1752"/>
                    <a:pt x="1043" y="1752"/>
                  </a:cubicBezTo>
                  <a:cubicBezTo>
                    <a:pt x="1043" y="1752"/>
                    <a:pt x="1043" y="1752"/>
                    <a:pt x="1043" y="1752"/>
                  </a:cubicBezTo>
                  <a:cubicBezTo>
                    <a:pt x="1043" y="1753"/>
                    <a:pt x="1043" y="1753"/>
                    <a:pt x="1043" y="1753"/>
                  </a:cubicBezTo>
                  <a:cubicBezTo>
                    <a:pt x="1042" y="1753"/>
                    <a:pt x="1042" y="1752"/>
                    <a:pt x="1042" y="1752"/>
                  </a:cubicBezTo>
                  <a:cubicBezTo>
                    <a:pt x="1042" y="1752"/>
                    <a:pt x="1042" y="1752"/>
                    <a:pt x="1042" y="1752"/>
                  </a:cubicBezTo>
                  <a:cubicBezTo>
                    <a:pt x="1043" y="1745"/>
                    <a:pt x="1043" y="1745"/>
                    <a:pt x="1043" y="1745"/>
                  </a:cubicBezTo>
                  <a:cubicBezTo>
                    <a:pt x="1040" y="1749"/>
                    <a:pt x="1040" y="1749"/>
                    <a:pt x="1040" y="1749"/>
                  </a:cubicBezTo>
                  <a:cubicBezTo>
                    <a:pt x="1040" y="1749"/>
                    <a:pt x="1040" y="1749"/>
                    <a:pt x="1040" y="1749"/>
                  </a:cubicBezTo>
                  <a:cubicBezTo>
                    <a:pt x="1043" y="1745"/>
                    <a:pt x="1043" y="1745"/>
                    <a:pt x="1043" y="1745"/>
                  </a:cubicBezTo>
                  <a:cubicBezTo>
                    <a:pt x="1037" y="1747"/>
                    <a:pt x="1037" y="1747"/>
                    <a:pt x="1037" y="1747"/>
                  </a:cubicBezTo>
                  <a:cubicBezTo>
                    <a:pt x="1037" y="1748"/>
                    <a:pt x="1037" y="1748"/>
                    <a:pt x="1036" y="1748"/>
                  </a:cubicBezTo>
                  <a:cubicBezTo>
                    <a:pt x="1036" y="1748"/>
                    <a:pt x="1036" y="1748"/>
                    <a:pt x="1036" y="1748"/>
                  </a:cubicBezTo>
                  <a:cubicBezTo>
                    <a:pt x="1035" y="1747"/>
                    <a:pt x="1036" y="1747"/>
                    <a:pt x="1036" y="1747"/>
                  </a:cubicBezTo>
                  <a:cubicBezTo>
                    <a:pt x="1036" y="1747"/>
                    <a:pt x="1037" y="1747"/>
                    <a:pt x="1037" y="1747"/>
                  </a:cubicBezTo>
                  <a:cubicBezTo>
                    <a:pt x="1043" y="1745"/>
                    <a:pt x="1043" y="1745"/>
                    <a:pt x="1043" y="1745"/>
                  </a:cubicBezTo>
                  <a:cubicBezTo>
                    <a:pt x="1038" y="1743"/>
                    <a:pt x="1038" y="1743"/>
                    <a:pt x="1038" y="1743"/>
                  </a:cubicBezTo>
                  <a:cubicBezTo>
                    <a:pt x="1038" y="1742"/>
                    <a:pt x="1038" y="1742"/>
                    <a:pt x="1038" y="1742"/>
                  </a:cubicBezTo>
                  <a:cubicBezTo>
                    <a:pt x="1043" y="1745"/>
                    <a:pt x="1043" y="1745"/>
                    <a:pt x="1043" y="1745"/>
                  </a:cubicBezTo>
                  <a:cubicBezTo>
                    <a:pt x="1039" y="1740"/>
                    <a:pt x="1039" y="1740"/>
                    <a:pt x="1039" y="1740"/>
                  </a:cubicBezTo>
                  <a:cubicBezTo>
                    <a:pt x="1039" y="1740"/>
                    <a:pt x="1038" y="1740"/>
                    <a:pt x="1038" y="1740"/>
                  </a:cubicBezTo>
                  <a:cubicBezTo>
                    <a:pt x="1038" y="1740"/>
                    <a:pt x="1038" y="1739"/>
                    <a:pt x="1038" y="1739"/>
                  </a:cubicBezTo>
                  <a:cubicBezTo>
                    <a:pt x="1038" y="1739"/>
                    <a:pt x="1039" y="1738"/>
                    <a:pt x="1039" y="1739"/>
                  </a:cubicBezTo>
                  <a:cubicBezTo>
                    <a:pt x="1039" y="1739"/>
                    <a:pt x="1039" y="1739"/>
                    <a:pt x="1039" y="1739"/>
                  </a:cubicBezTo>
                  <a:cubicBezTo>
                    <a:pt x="1039" y="1740"/>
                    <a:pt x="1039" y="1740"/>
                    <a:pt x="1039" y="1740"/>
                  </a:cubicBezTo>
                  <a:cubicBezTo>
                    <a:pt x="1043" y="1745"/>
                    <a:pt x="1043" y="1745"/>
                    <a:pt x="1043" y="1745"/>
                  </a:cubicBezTo>
                  <a:cubicBezTo>
                    <a:pt x="1044" y="1740"/>
                    <a:pt x="1044" y="1740"/>
                    <a:pt x="1044" y="1740"/>
                  </a:cubicBezTo>
                  <a:cubicBezTo>
                    <a:pt x="1044" y="1740"/>
                    <a:pt x="1044" y="1740"/>
                    <a:pt x="1044" y="1740"/>
                  </a:cubicBezTo>
                  <a:cubicBezTo>
                    <a:pt x="1043" y="1745"/>
                    <a:pt x="1043" y="1745"/>
                    <a:pt x="1043" y="1745"/>
                  </a:cubicBezTo>
                  <a:cubicBezTo>
                    <a:pt x="1048" y="1740"/>
                    <a:pt x="1048" y="1740"/>
                    <a:pt x="1048" y="1740"/>
                  </a:cubicBezTo>
                  <a:cubicBezTo>
                    <a:pt x="1048" y="1740"/>
                    <a:pt x="1048" y="1740"/>
                    <a:pt x="1048" y="1740"/>
                  </a:cubicBezTo>
                  <a:cubicBezTo>
                    <a:pt x="1048" y="1740"/>
                    <a:pt x="1048" y="1740"/>
                    <a:pt x="1048" y="1739"/>
                  </a:cubicBezTo>
                  <a:cubicBezTo>
                    <a:pt x="1049" y="1739"/>
                    <a:pt x="1049" y="1739"/>
                    <a:pt x="1049" y="1740"/>
                  </a:cubicBezTo>
                  <a:cubicBezTo>
                    <a:pt x="1049" y="1740"/>
                    <a:pt x="1049" y="1740"/>
                    <a:pt x="1049" y="1741"/>
                  </a:cubicBezTo>
                  <a:cubicBezTo>
                    <a:pt x="1049" y="1741"/>
                    <a:pt x="1048" y="1741"/>
                    <a:pt x="1048" y="1740"/>
                  </a:cubicBezTo>
                  <a:cubicBezTo>
                    <a:pt x="1044" y="1745"/>
                    <a:pt x="1044" y="1745"/>
                    <a:pt x="1044" y="1745"/>
                  </a:cubicBezTo>
                  <a:cubicBezTo>
                    <a:pt x="1044" y="1745"/>
                    <a:pt x="1044" y="1745"/>
                    <a:pt x="1044" y="1745"/>
                  </a:cubicBezTo>
                  <a:cubicBezTo>
                    <a:pt x="1049" y="1743"/>
                    <a:pt x="1049" y="1743"/>
                    <a:pt x="1049" y="1743"/>
                  </a:cubicBezTo>
                  <a:cubicBezTo>
                    <a:pt x="1049" y="1743"/>
                    <a:pt x="1049" y="1743"/>
                    <a:pt x="1049" y="1743"/>
                  </a:cubicBezTo>
                  <a:cubicBezTo>
                    <a:pt x="1044" y="1745"/>
                    <a:pt x="1044" y="1745"/>
                    <a:pt x="1044" y="1745"/>
                  </a:cubicBezTo>
                  <a:cubicBezTo>
                    <a:pt x="1049" y="1748"/>
                    <a:pt x="1049" y="1748"/>
                    <a:pt x="1049" y="1748"/>
                  </a:cubicBezTo>
                  <a:cubicBezTo>
                    <a:pt x="1050" y="1748"/>
                    <a:pt x="1050" y="1748"/>
                    <a:pt x="1050" y="1748"/>
                  </a:cubicBezTo>
                  <a:cubicBezTo>
                    <a:pt x="1050" y="1748"/>
                    <a:pt x="1051" y="1749"/>
                    <a:pt x="1050" y="1749"/>
                  </a:cubicBezTo>
                  <a:cubicBezTo>
                    <a:pt x="1050" y="1749"/>
                    <a:pt x="1050" y="1749"/>
                    <a:pt x="1049" y="1749"/>
                  </a:cubicBezTo>
                  <a:cubicBezTo>
                    <a:pt x="1049" y="1749"/>
                    <a:pt x="1049" y="1749"/>
                    <a:pt x="1049" y="1748"/>
                  </a:cubicBezTo>
                  <a:cubicBezTo>
                    <a:pt x="1043" y="1745"/>
                    <a:pt x="1043" y="1745"/>
                    <a:pt x="1043" y="1745"/>
                  </a:cubicBezTo>
                  <a:lnTo>
                    <a:pt x="1046" y="1750"/>
                  </a:lnTo>
                  <a:close/>
                  <a:moveTo>
                    <a:pt x="1450" y="1565"/>
                  </a:moveTo>
                  <a:cubicBezTo>
                    <a:pt x="1449" y="1565"/>
                    <a:pt x="1447" y="1565"/>
                    <a:pt x="1444" y="1565"/>
                  </a:cubicBezTo>
                  <a:cubicBezTo>
                    <a:pt x="1442" y="1565"/>
                    <a:pt x="1439" y="1564"/>
                    <a:pt x="1439" y="1564"/>
                  </a:cubicBezTo>
                  <a:cubicBezTo>
                    <a:pt x="1439" y="1564"/>
                    <a:pt x="1442" y="1563"/>
                    <a:pt x="1445" y="1563"/>
                  </a:cubicBezTo>
                  <a:cubicBezTo>
                    <a:pt x="1447" y="1564"/>
                    <a:pt x="1450" y="1564"/>
                    <a:pt x="1450" y="1565"/>
                  </a:cubicBezTo>
                  <a:close/>
                  <a:moveTo>
                    <a:pt x="1452" y="1563"/>
                  </a:moveTo>
                  <a:cubicBezTo>
                    <a:pt x="1452" y="1563"/>
                    <a:pt x="1452" y="1561"/>
                    <a:pt x="1452" y="1558"/>
                  </a:cubicBezTo>
                  <a:cubicBezTo>
                    <a:pt x="1452" y="1555"/>
                    <a:pt x="1453" y="1553"/>
                    <a:pt x="1453" y="1553"/>
                  </a:cubicBezTo>
                  <a:cubicBezTo>
                    <a:pt x="1453" y="1553"/>
                    <a:pt x="1454" y="1555"/>
                    <a:pt x="1454" y="1558"/>
                  </a:cubicBezTo>
                  <a:cubicBezTo>
                    <a:pt x="1453" y="1561"/>
                    <a:pt x="1453" y="1563"/>
                    <a:pt x="1452" y="1563"/>
                  </a:cubicBezTo>
                  <a:close/>
                  <a:moveTo>
                    <a:pt x="1452" y="1566"/>
                  </a:moveTo>
                  <a:cubicBezTo>
                    <a:pt x="1451" y="1566"/>
                    <a:pt x="1451" y="1565"/>
                    <a:pt x="1452" y="1565"/>
                  </a:cubicBezTo>
                  <a:cubicBezTo>
                    <a:pt x="1452" y="1564"/>
                    <a:pt x="1453" y="1564"/>
                    <a:pt x="1453" y="1565"/>
                  </a:cubicBezTo>
                  <a:cubicBezTo>
                    <a:pt x="1453" y="1565"/>
                    <a:pt x="1453" y="1566"/>
                    <a:pt x="1453" y="1566"/>
                  </a:cubicBezTo>
                  <a:cubicBezTo>
                    <a:pt x="1453" y="1566"/>
                    <a:pt x="1452" y="1566"/>
                    <a:pt x="1452" y="1566"/>
                  </a:cubicBezTo>
                  <a:close/>
                  <a:moveTo>
                    <a:pt x="1453" y="1568"/>
                  </a:moveTo>
                  <a:cubicBezTo>
                    <a:pt x="1453" y="1568"/>
                    <a:pt x="1454" y="1570"/>
                    <a:pt x="1454" y="1573"/>
                  </a:cubicBezTo>
                  <a:cubicBezTo>
                    <a:pt x="1454" y="1576"/>
                    <a:pt x="1453" y="1578"/>
                    <a:pt x="1453" y="1578"/>
                  </a:cubicBezTo>
                  <a:cubicBezTo>
                    <a:pt x="1453" y="1578"/>
                    <a:pt x="1452" y="1576"/>
                    <a:pt x="1452" y="1573"/>
                  </a:cubicBezTo>
                  <a:cubicBezTo>
                    <a:pt x="1452" y="1570"/>
                    <a:pt x="1452" y="1568"/>
                    <a:pt x="1453" y="1568"/>
                  </a:cubicBezTo>
                  <a:close/>
                  <a:moveTo>
                    <a:pt x="1458" y="1559"/>
                  </a:moveTo>
                  <a:cubicBezTo>
                    <a:pt x="1458" y="1559"/>
                    <a:pt x="1458" y="1558"/>
                    <a:pt x="1458" y="1558"/>
                  </a:cubicBezTo>
                  <a:cubicBezTo>
                    <a:pt x="1459" y="1559"/>
                    <a:pt x="1459" y="1559"/>
                    <a:pt x="1459" y="1559"/>
                  </a:cubicBezTo>
                  <a:cubicBezTo>
                    <a:pt x="1459" y="1559"/>
                    <a:pt x="1458" y="1559"/>
                    <a:pt x="1458" y="1559"/>
                  </a:cubicBezTo>
                  <a:close/>
                  <a:moveTo>
                    <a:pt x="1459" y="1564"/>
                  </a:moveTo>
                  <a:cubicBezTo>
                    <a:pt x="1462" y="1564"/>
                    <a:pt x="1465" y="1565"/>
                    <a:pt x="1465" y="1565"/>
                  </a:cubicBezTo>
                  <a:cubicBezTo>
                    <a:pt x="1465" y="1565"/>
                    <a:pt x="1462" y="1566"/>
                    <a:pt x="1459" y="1566"/>
                  </a:cubicBezTo>
                  <a:cubicBezTo>
                    <a:pt x="1457" y="1566"/>
                    <a:pt x="1454" y="1566"/>
                    <a:pt x="1454" y="1565"/>
                  </a:cubicBezTo>
                  <a:cubicBezTo>
                    <a:pt x="1454" y="1565"/>
                    <a:pt x="1457" y="1564"/>
                    <a:pt x="1459" y="1564"/>
                  </a:cubicBezTo>
                  <a:close/>
                  <a:moveTo>
                    <a:pt x="1642" y="1321"/>
                  </a:moveTo>
                  <a:cubicBezTo>
                    <a:pt x="1648" y="1320"/>
                    <a:pt x="1648" y="1320"/>
                    <a:pt x="1648" y="1320"/>
                  </a:cubicBezTo>
                  <a:cubicBezTo>
                    <a:pt x="1648" y="1320"/>
                    <a:pt x="1648" y="1320"/>
                    <a:pt x="1648" y="1320"/>
                  </a:cubicBezTo>
                  <a:cubicBezTo>
                    <a:pt x="1642" y="1322"/>
                    <a:pt x="1642" y="1322"/>
                    <a:pt x="1642" y="1322"/>
                  </a:cubicBezTo>
                  <a:cubicBezTo>
                    <a:pt x="1648" y="1327"/>
                    <a:pt x="1648" y="1327"/>
                    <a:pt x="1648" y="1327"/>
                  </a:cubicBezTo>
                  <a:cubicBezTo>
                    <a:pt x="1648" y="1327"/>
                    <a:pt x="1648" y="1327"/>
                    <a:pt x="1649" y="1327"/>
                  </a:cubicBezTo>
                  <a:cubicBezTo>
                    <a:pt x="1649" y="1327"/>
                    <a:pt x="1649" y="1328"/>
                    <a:pt x="1649" y="1328"/>
                  </a:cubicBezTo>
                  <a:cubicBezTo>
                    <a:pt x="1648" y="1328"/>
                    <a:pt x="1648" y="1328"/>
                    <a:pt x="1648" y="1328"/>
                  </a:cubicBezTo>
                  <a:cubicBezTo>
                    <a:pt x="1647" y="1328"/>
                    <a:pt x="1647" y="1327"/>
                    <a:pt x="1647" y="1327"/>
                  </a:cubicBezTo>
                  <a:cubicBezTo>
                    <a:pt x="1641" y="1322"/>
                    <a:pt x="1641" y="1322"/>
                    <a:pt x="1641" y="1322"/>
                  </a:cubicBezTo>
                  <a:cubicBezTo>
                    <a:pt x="1643" y="1328"/>
                    <a:pt x="1643" y="1328"/>
                    <a:pt x="1643" y="1328"/>
                  </a:cubicBezTo>
                  <a:cubicBezTo>
                    <a:pt x="1643" y="1328"/>
                    <a:pt x="1643" y="1328"/>
                    <a:pt x="1643" y="1328"/>
                  </a:cubicBezTo>
                  <a:cubicBezTo>
                    <a:pt x="1641" y="1322"/>
                    <a:pt x="1641" y="1322"/>
                    <a:pt x="1641" y="1322"/>
                  </a:cubicBezTo>
                  <a:cubicBezTo>
                    <a:pt x="1641" y="1322"/>
                    <a:pt x="1641" y="1322"/>
                    <a:pt x="1641" y="1322"/>
                  </a:cubicBezTo>
                  <a:cubicBezTo>
                    <a:pt x="1641" y="1322"/>
                    <a:pt x="1641" y="1322"/>
                    <a:pt x="1641" y="1322"/>
                  </a:cubicBezTo>
                  <a:cubicBezTo>
                    <a:pt x="1639" y="1329"/>
                    <a:pt x="1639" y="1329"/>
                    <a:pt x="1639" y="1329"/>
                  </a:cubicBezTo>
                  <a:cubicBezTo>
                    <a:pt x="1639" y="1329"/>
                    <a:pt x="1639" y="1330"/>
                    <a:pt x="1639" y="1330"/>
                  </a:cubicBezTo>
                  <a:cubicBezTo>
                    <a:pt x="1639" y="1331"/>
                    <a:pt x="1639" y="1331"/>
                    <a:pt x="1638" y="1331"/>
                  </a:cubicBezTo>
                  <a:cubicBezTo>
                    <a:pt x="1638" y="1331"/>
                    <a:pt x="1638" y="1330"/>
                    <a:pt x="1638" y="1330"/>
                  </a:cubicBezTo>
                  <a:cubicBezTo>
                    <a:pt x="1638" y="1329"/>
                    <a:pt x="1638" y="1329"/>
                    <a:pt x="1638" y="1329"/>
                  </a:cubicBezTo>
                  <a:cubicBezTo>
                    <a:pt x="1641" y="1322"/>
                    <a:pt x="1641" y="1322"/>
                    <a:pt x="1641" y="1322"/>
                  </a:cubicBezTo>
                  <a:cubicBezTo>
                    <a:pt x="1636" y="1326"/>
                    <a:pt x="1636" y="1326"/>
                    <a:pt x="1636" y="1326"/>
                  </a:cubicBezTo>
                  <a:cubicBezTo>
                    <a:pt x="1636" y="1325"/>
                    <a:pt x="1636" y="1325"/>
                    <a:pt x="1636" y="1325"/>
                  </a:cubicBezTo>
                  <a:cubicBezTo>
                    <a:pt x="1641" y="1322"/>
                    <a:pt x="1641" y="1322"/>
                    <a:pt x="1641" y="1322"/>
                  </a:cubicBezTo>
                  <a:cubicBezTo>
                    <a:pt x="1633" y="1322"/>
                    <a:pt x="1633" y="1322"/>
                    <a:pt x="1633" y="1322"/>
                  </a:cubicBezTo>
                  <a:cubicBezTo>
                    <a:pt x="1633" y="1323"/>
                    <a:pt x="1633" y="1323"/>
                    <a:pt x="1632" y="1323"/>
                  </a:cubicBezTo>
                  <a:cubicBezTo>
                    <a:pt x="1632" y="1323"/>
                    <a:pt x="1631" y="1323"/>
                    <a:pt x="1631" y="1322"/>
                  </a:cubicBezTo>
                  <a:cubicBezTo>
                    <a:pt x="1631" y="1322"/>
                    <a:pt x="1632" y="1322"/>
                    <a:pt x="1632" y="1322"/>
                  </a:cubicBezTo>
                  <a:cubicBezTo>
                    <a:pt x="1632" y="1322"/>
                    <a:pt x="1633" y="1322"/>
                    <a:pt x="1633" y="1322"/>
                  </a:cubicBezTo>
                  <a:cubicBezTo>
                    <a:pt x="1641" y="1321"/>
                    <a:pt x="1641" y="1321"/>
                    <a:pt x="1641" y="1321"/>
                  </a:cubicBezTo>
                  <a:cubicBezTo>
                    <a:pt x="1636" y="1317"/>
                    <a:pt x="1636" y="1317"/>
                    <a:pt x="1636" y="1317"/>
                  </a:cubicBezTo>
                  <a:cubicBezTo>
                    <a:pt x="1636" y="1317"/>
                    <a:pt x="1636" y="1317"/>
                    <a:pt x="1636" y="1317"/>
                  </a:cubicBezTo>
                  <a:cubicBezTo>
                    <a:pt x="1641" y="1321"/>
                    <a:pt x="1641" y="1321"/>
                    <a:pt x="1641" y="1321"/>
                  </a:cubicBezTo>
                  <a:cubicBezTo>
                    <a:pt x="1638" y="1314"/>
                    <a:pt x="1638" y="1314"/>
                    <a:pt x="1638" y="1314"/>
                  </a:cubicBezTo>
                  <a:cubicBezTo>
                    <a:pt x="1637" y="1314"/>
                    <a:pt x="1637" y="1314"/>
                    <a:pt x="1637" y="1314"/>
                  </a:cubicBezTo>
                  <a:cubicBezTo>
                    <a:pt x="1636" y="1313"/>
                    <a:pt x="1636" y="1313"/>
                    <a:pt x="1637" y="1313"/>
                  </a:cubicBezTo>
                  <a:cubicBezTo>
                    <a:pt x="1637" y="1312"/>
                    <a:pt x="1638" y="1312"/>
                    <a:pt x="1638" y="1313"/>
                  </a:cubicBezTo>
                  <a:cubicBezTo>
                    <a:pt x="1638" y="1313"/>
                    <a:pt x="1638" y="1313"/>
                    <a:pt x="1638" y="1314"/>
                  </a:cubicBezTo>
                  <a:cubicBezTo>
                    <a:pt x="1638" y="1314"/>
                    <a:pt x="1638" y="1314"/>
                    <a:pt x="1638" y="1314"/>
                  </a:cubicBezTo>
                  <a:cubicBezTo>
                    <a:pt x="1641" y="1321"/>
                    <a:pt x="1641" y="1321"/>
                    <a:pt x="1641" y="1321"/>
                  </a:cubicBezTo>
                  <a:cubicBezTo>
                    <a:pt x="1643" y="1317"/>
                    <a:pt x="1643" y="1317"/>
                    <a:pt x="1643" y="1317"/>
                  </a:cubicBezTo>
                  <a:cubicBezTo>
                    <a:pt x="1643" y="1317"/>
                    <a:pt x="1643" y="1317"/>
                    <a:pt x="1643" y="1317"/>
                  </a:cubicBezTo>
                  <a:cubicBezTo>
                    <a:pt x="1642" y="1321"/>
                    <a:pt x="1642" y="1321"/>
                    <a:pt x="1642" y="1321"/>
                  </a:cubicBezTo>
                  <a:cubicBezTo>
                    <a:pt x="1648" y="1317"/>
                    <a:pt x="1648" y="1317"/>
                    <a:pt x="1648" y="1317"/>
                  </a:cubicBezTo>
                  <a:cubicBezTo>
                    <a:pt x="1648" y="1317"/>
                    <a:pt x="1648" y="1317"/>
                    <a:pt x="1648" y="1317"/>
                  </a:cubicBezTo>
                  <a:cubicBezTo>
                    <a:pt x="1648" y="1317"/>
                    <a:pt x="1649" y="1316"/>
                    <a:pt x="1649" y="1316"/>
                  </a:cubicBezTo>
                  <a:cubicBezTo>
                    <a:pt x="1650" y="1316"/>
                    <a:pt x="1650" y="1316"/>
                    <a:pt x="1650" y="1317"/>
                  </a:cubicBezTo>
                  <a:cubicBezTo>
                    <a:pt x="1650" y="1317"/>
                    <a:pt x="1650" y="1318"/>
                    <a:pt x="1649" y="1318"/>
                  </a:cubicBezTo>
                  <a:cubicBezTo>
                    <a:pt x="1649" y="1318"/>
                    <a:pt x="1649" y="1318"/>
                    <a:pt x="1649" y="1317"/>
                  </a:cubicBezTo>
                  <a:cubicBezTo>
                    <a:pt x="1642" y="1321"/>
                    <a:pt x="1642" y="1321"/>
                    <a:pt x="1642" y="1321"/>
                  </a:cubicBezTo>
                  <a:close/>
                  <a:moveTo>
                    <a:pt x="1595" y="1378"/>
                  </a:moveTo>
                  <a:cubicBezTo>
                    <a:pt x="1595" y="1379"/>
                    <a:pt x="1595" y="1379"/>
                    <a:pt x="1595" y="1379"/>
                  </a:cubicBezTo>
                  <a:cubicBezTo>
                    <a:pt x="1582" y="1375"/>
                    <a:pt x="1582" y="1375"/>
                    <a:pt x="1582" y="1375"/>
                  </a:cubicBezTo>
                  <a:cubicBezTo>
                    <a:pt x="1592" y="1387"/>
                    <a:pt x="1592" y="1387"/>
                    <a:pt x="1592" y="1387"/>
                  </a:cubicBezTo>
                  <a:cubicBezTo>
                    <a:pt x="1593" y="1386"/>
                    <a:pt x="1594" y="1386"/>
                    <a:pt x="1595" y="1387"/>
                  </a:cubicBezTo>
                  <a:cubicBezTo>
                    <a:pt x="1595" y="1388"/>
                    <a:pt x="1595" y="1389"/>
                    <a:pt x="1594" y="1390"/>
                  </a:cubicBezTo>
                  <a:cubicBezTo>
                    <a:pt x="1594" y="1390"/>
                    <a:pt x="1593" y="1390"/>
                    <a:pt x="1592" y="1389"/>
                  </a:cubicBezTo>
                  <a:cubicBezTo>
                    <a:pt x="1592" y="1389"/>
                    <a:pt x="1592" y="1388"/>
                    <a:pt x="1592" y="1387"/>
                  </a:cubicBezTo>
                  <a:cubicBezTo>
                    <a:pt x="1582" y="1375"/>
                    <a:pt x="1582" y="1375"/>
                    <a:pt x="1582" y="1375"/>
                  </a:cubicBezTo>
                  <a:cubicBezTo>
                    <a:pt x="1580" y="1389"/>
                    <a:pt x="1580" y="1389"/>
                    <a:pt x="1580" y="1389"/>
                  </a:cubicBezTo>
                  <a:cubicBezTo>
                    <a:pt x="1580" y="1389"/>
                    <a:pt x="1580" y="1389"/>
                    <a:pt x="1580" y="1389"/>
                  </a:cubicBezTo>
                  <a:cubicBezTo>
                    <a:pt x="1581" y="1375"/>
                    <a:pt x="1581" y="1375"/>
                    <a:pt x="1581" y="1375"/>
                  </a:cubicBezTo>
                  <a:cubicBezTo>
                    <a:pt x="1573" y="1389"/>
                    <a:pt x="1573" y="1389"/>
                    <a:pt x="1573" y="1389"/>
                  </a:cubicBezTo>
                  <a:cubicBezTo>
                    <a:pt x="1573" y="1389"/>
                    <a:pt x="1573" y="1390"/>
                    <a:pt x="1573" y="1390"/>
                  </a:cubicBezTo>
                  <a:cubicBezTo>
                    <a:pt x="1573" y="1391"/>
                    <a:pt x="1572" y="1392"/>
                    <a:pt x="1571" y="1392"/>
                  </a:cubicBezTo>
                  <a:cubicBezTo>
                    <a:pt x="1570" y="1391"/>
                    <a:pt x="1570" y="1391"/>
                    <a:pt x="1570" y="1390"/>
                  </a:cubicBezTo>
                  <a:cubicBezTo>
                    <a:pt x="1570" y="1389"/>
                    <a:pt x="1571" y="1388"/>
                    <a:pt x="1572" y="1388"/>
                  </a:cubicBezTo>
                  <a:cubicBezTo>
                    <a:pt x="1572" y="1388"/>
                    <a:pt x="1572" y="1388"/>
                    <a:pt x="1572" y="1388"/>
                  </a:cubicBezTo>
                  <a:cubicBezTo>
                    <a:pt x="1581" y="1374"/>
                    <a:pt x="1581" y="1374"/>
                    <a:pt x="1581" y="1374"/>
                  </a:cubicBezTo>
                  <a:cubicBezTo>
                    <a:pt x="1569" y="1377"/>
                    <a:pt x="1569" y="1377"/>
                    <a:pt x="1569" y="1377"/>
                  </a:cubicBezTo>
                  <a:cubicBezTo>
                    <a:pt x="1569" y="1377"/>
                    <a:pt x="1569" y="1377"/>
                    <a:pt x="1569" y="1377"/>
                  </a:cubicBezTo>
                  <a:cubicBezTo>
                    <a:pt x="1580" y="1374"/>
                    <a:pt x="1580" y="1374"/>
                    <a:pt x="1580" y="1374"/>
                  </a:cubicBezTo>
                  <a:cubicBezTo>
                    <a:pt x="1566" y="1366"/>
                    <a:pt x="1566" y="1366"/>
                    <a:pt x="1566" y="1366"/>
                  </a:cubicBezTo>
                  <a:cubicBezTo>
                    <a:pt x="1566" y="1366"/>
                    <a:pt x="1566" y="1366"/>
                    <a:pt x="1565" y="1367"/>
                  </a:cubicBezTo>
                  <a:cubicBezTo>
                    <a:pt x="1565" y="1367"/>
                    <a:pt x="1564" y="1367"/>
                    <a:pt x="1563" y="1366"/>
                  </a:cubicBezTo>
                  <a:cubicBezTo>
                    <a:pt x="1563" y="1366"/>
                    <a:pt x="1563" y="1365"/>
                    <a:pt x="1563" y="1364"/>
                  </a:cubicBezTo>
                  <a:cubicBezTo>
                    <a:pt x="1564" y="1363"/>
                    <a:pt x="1565" y="1363"/>
                    <a:pt x="1566" y="1364"/>
                  </a:cubicBezTo>
                  <a:cubicBezTo>
                    <a:pt x="1566" y="1365"/>
                    <a:pt x="1566" y="1365"/>
                    <a:pt x="1566" y="1366"/>
                  </a:cubicBezTo>
                  <a:cubicBezTo>
                    <a:pt x="1581" y="1373"/>
                    <a:pt x="1581" y="1373"/>
                    <a:pt x="1581" y="1373"/>
                  </a:cubicBezTo>
                  <a:cubicBezTo>
                    <a:pt x="1581" y="1373"/>
                    <a:pt x="1581" y="1373"/>
                    <a:pt x="1581" y="1373"/>
                  </a:cubicBezTo>
                  <a:cubicBezTo>
                    <a:pt x="1571" y="1363"/>
                    <a:pt x="1571" y="1363"/>
                    <a:pt x="1571" y="1363"/>
                  </a:cubicBezTo>
                  <a:cubicBezTo>
                    <a:pt x="1571" y="1363"/>
                    <a:pt x="1571" y="1363"/>
                    <a:pt x="1571" y="1363"/>
                  </a:cubicBezTo>
                  <a:cubicBezTo>
                    <a:pt x="1581" y="1372"/>
                    <a:pt x="1581" y="1372"/>
                    <a:pt x="1581" y="1372"/>
                  </a:cubicBezTo>
                  <a:cubicBezTo>
                    <a:pt x="1583" y="1356"/>
                    <a:pt x="1583" y="1356"/>
                    <a:pt x="1583" y="1356"/>
                  </a:cubicBezTo>
                  <a:cubicBezTo>
                    <a:pt x="1582" y="1356"/>
                    <a:pt x="1582" y="1355"/>
                    <a:pt x="1582" y="1354"/>
                  </a:cubicBezTo>
                  <a:cubicBezTo>
                    <a:pt x="1582" y="1353"/>
                    <a:pt x="1583" y="1353"/>
                    <a:pt x="1584" y="1353"/>
                  </a:cubicBezTo>
                  <a:cubicBezTo>
                    <a:pt x="1585" y="1353"/>
                    <a:pt x="1585" y="1354"/>
                    <a:pt x="1585" y="1355"/>
                  </a:cubicBezTo>
                  <a:cubicBezTo>
                    <a:pt x="1585" y="1356"/>
                    <a:pt x="1584" y="1356"/>
                    <a:pt x="1584" y="1356"/>
                  </a:cubicBezTo>
                  <a:cubicBezTo>
                    <a:pt x="1581" y="1373"/>
                    <a:pt x="1581" y="1373"/>
                    <a:pt x="1581" y="1373"/>
                  </a:cubicBezTo>
                  <a:cubicBezTo>
                    <a:pt x="1590" y="1363"/>
                    <a:pt x="1590" y="1363"/>
                    <a:pt x="1590" y="1363"/>
                  </a:cubicBezTo>
                  <a:cubicBezTo>
                    <a:pt x="1591" y="1364"/>
                    <a:pt x="1591" y="1364"/>
                    <a:pt x="1591" y="1364"/>
                  </a:cubicBezTo>
                  <a:cubicBezTo>
                    <a:pt x="1582" y="1373"/>
                    <a:pt x="1582" y="1373"/>
                    <a:pt x="1582" y="1373"/>
                  </a:cubicBezTo>
                  <a:cubicBezTo>
                    <a:pt x="1582" y="1373"/>
                    <a:pt x="1582" y="1373"/>
                    <a:pt x="1582" y="1373"/>
                  </a:cubicBezTo>
                  <a:cubicBezTo>
                    <a:pt x="1582" y="1373"/>
                    <a:pt x="1582" y="1373"/>
                    <a:pt x="1582" y="1373"/>
                  </a:cubicBezTo>
                  <a:cubicBezTo>
                    <a:pt x="1597" y="1369"/>
                    <a:pt x="1597" y="1369"/>
                    <a:pt x="1597" y="1369"/>
                  </a:cubicBezTo>
                  <a:cubicBezTo>
                    <a:pt x="1597" y="1368"/>
                    <a:pt x="1598" y="1367"/>
                    <a:pt x="1599" y="1367"/>
                  </a:cubicBezTo>
                  <a:cubicBezTo>
                    <a:pt x="1599" y="1367"/>
                    <a:pt x="1600" y="1367"/>
                    <a:pt x="1601" y="1368"/>
                  </a:cubicBezTo>
                  <a:cubicBezTo>
                    <a:pt x="1601" y="1369"/>
                    <a:pt x="1600" y="1370"/>
                    <a:pt x="1599" y="1370"/>
                  </a:cubicBezTo>
                  <a:cubicBezTo>
                    <a:pt x="1599" y="1370"/>
                    <a:pt x="1598" y="1370"/>
                    <a:pt x="1598" y="1370"/>
                  </a:cubicBezTo>
                  <a:cubicBezTo>
                    <a:pt x="1582" y="1374"/>
                    <a:pt x="1582" y="1374"/>
                    <a:pt x="1582" y="1374"/>
                  </a:cubicBezTo>
                  <a:lnTo>
                    <a:pt x="1595" y="1378"/>
                  </a:lnTo>
                  <a:close/>
                  <a:moveTo>
                    <a:pt x="1758" y="1191"/>
                  </a:moveTo>
                  <a:cubicBezTo>
                    <a:pt x="1756" y="1197"/>
                    <a:pt x="1755" y="1203"/>
                    <a:pt x="1754" y="1209"/>
                  </a:cubicBezTo>
                  <a:cubicBezTo>
                    <a:pt x="1753" y="1209"/>
                    <a:pt x="1753" y="1210"/>
                    <a:pt x="1753" y="1211"/>
                  </a:cubicBezTo>
                  <a:cubicBezTo>
                    <a:pt x="1749" y="1217"/>
                    <a:pt x="1745" y="1224"/>
                    <a:pt x="1739" y="1229"/>
                  </a:cubicBezTo>
                  <a:cubicBezTo>
                    <a:pt x="1737" y="1231"/>
                    <a:pt x="1733" y="1233"/>
                    <a:pt x="1730" y="1235"/>
                  </a:cubicBezTo>
                  <a:cubicBezTo>
                    <a:pt x="1727" y="1236"/>
                    <a:pt x="1723" y="1237"/>
                    <a:pt x="1719" y="1238"/>
                  </a:cubicBezTo>
                  <a:cubicBezTo>
                    <a:pt x="1715" y="1238"/>
                    <a:pt x="1712" y="1240"/>
                    <a:pt x="1708" y="1240"/>
                  </a:cubicBezTo>
                  <a:cubicBezTo>
                    <a:pt x="1705" y="1242"/>
                    <a:pt x="1701" y="1243"/>
                    <a:pt x="1698" y="1245"/>
                  </a:cubicBezTo>
                  <a:cubicBezTo>
                    <a:pt x="1691" y="1250"/>
                    <a:pt x="1686" y="1255"/>
                    <a:pt x="1681" y="1261"/>
                  </a:cubicBezTo>
                  <a:cubicBezTo>
                    <a:pt x="1680" y="1262"/>
                    <a:pt x="1679" y="1264"/>
                    <a:pt x="1678" y="1265"/>
                  </a:cubicBezTo>
                  <a:cubicBezTo>
                    <a:pt x="1677" y="1264"/>
                    <a:pt x="1677" y="1264"/>
                    <a:pt x="1677" y="1264"/>
                  </a:cubicBezTo>
                  <a:cubicBezTo>
                    <a:pt x="1677" y="1265"/>
                    <a:pt x="1677" y="1265"/>
                    <a:pt x="1677" y="1265"/>
                  </a:cubicBezTo>
                  <a:cubicBezTo>
                    <a:pt x="1676" y="1266"/>
                    <a:pt x="1676" y="1266"/>
                    <a:pt x="1676" y="1266"/>
                  </a:cubicBezTo>
                  <a:cubicBezTo>
                    <a:pt x="1676" y="1266"/>
                    <a:pt x="1677" y="1265"/>
                    <a:pt x="1675" y="1266"/>
                  </a:cubicBezTo>
                  <a:cubicBezTo>
                    <a:pt x="1675" y="1266"/>
                    <a:pt x="1675" y="1266"/>
                    <a:pt x="1675" y="1266"/>
                  </a:cubicBezTo>
                  <a:cubicBezTo>
                    <a:pt x="1675" y="1266"/>
                    <a:pt x="1675" y="1266"/>
                    <a:pt x="1675" y="1266"/>
                  </a:cubicBezTo>
                  <a:cubicBezTo>
                    <a:pt x="1675" y="1266"/>
                    <a:pt x="1675" y="1266"/>
                    <a:pt x="1675" y="1266"/>
                  </a:cubicBezTo>
                  <a:cubicBezTo>
                    <a:pt x="1675" y="1266"/>
                    <a:pt x="1675" y="1266"/>
                    <a:pt x="1675" y="1266"/>
                  </a:cubicBezTo>
                  <a:cubicBezTo>
                    <a:pt x="1675" y="1267"/>
                    <a:pt x="1674" y="1267"/>
                    <a:pt x="1674" y="1267"/>
                  </a:cubicBezTo>
                  <a:cubicBezTo>
                    <a:pt x="1673" y="1267"/>
                    <a:pt x="1673" y="1268"/>
                    <a:pt x="1673" y="1268"/>
                  </a:cubicBezTo>
                  <a:cubicBezTo>
                    <a:pt x="1670" y="1268"/>
                    <a:pt x="1670" y="1268"/>
                    <a:pt x="1670" y="1268"/>
                  </a:cubicBezTo>
                  <a:cubicBezTo>
                    <a:pt x="1666" y="1269"/>
                    <a:pt x="1666" y="1269"/>
                    <a:pt x="1666" y="1269"/>
                  </a:cubicBezTo>
                  <a:cubicBezTo>
                    <a:pt x="1662" y="1271"/>
                    <a:pt x="1662" y="1271"/>
                    <a:pt x="1662" y="1271"/>
                  </a:cubicBezTo>
                  <a:cubicBezTo>
                    <a:pt x="1658" y="1272"/>
                    <a:pt x="1658" y="1272"/>
                    <a:pt x="1658" y="1272"/>
                  </a:cubicBezTo>
                  <a:cubicBezTo>
                    <a:pt x="1657" y="1273"/>
                    <a:pt x="1657" y="1273"/>
                    <a:pt x="1656" y="1273"/>
                  </a:cubicBezTo>
                  <a:cubicBezTo>
                    <a:pt x="1654" y="1274"/>
                    <a:pt x="1654" y="1274"/>
                    <a:pt x="1654" y="1274"/>
                  </a:cubicBezTo>
                  <a:cubicBezTo>
                    <a:pt x="1651" y="1275"/>
                    <a:pt x="1649" y="1277"/>
                    <a:pt x="1646" y="1278"/>
                  </a:cubicBezTo>
                  <a:cubicBezTo>
                    <a:pt x="1644" y="1280"/>
                    <a:pt x="1641" y="1281"/>
                    <a:pt x="1639" y="1283"/>
                  </a:cubicBezTo>
                  <a:cubicBezTo>
                    <a:pt x="1632" y="1288"/>
                    <a:pt x="1632" y="1288"/>
                    <a:pt x="1632" y="1288"/>
                  </a:cubicBezTo>
                  <a:cubicBezTo>
                    <a:pt x="1618" y="1299"/>
                    <a:pt x="1618" y="1299"/>
                    <a:pt x="1618" y="1299"/>
                  </a:cubicBezTo>
                  <a:cubicBezTo>
                    <a:pt x="1616" y="1301"/>
                    <a:pt x="1614" y="1302"/>
                    <a:pt x="1611" y="1304"/>
                  </a:cubicBezTo>
                  <a:cubicBezTo>
                    <a:pt x="1609" y="1306"/>
                    <a:pt x="1607" y="1308"/>
                    <a:pt x="1605" y="1310"/>
                  </a:cubicBezTo>
                  <a:cubicBezTo>
                    <a:pt x="1603" y="1313"/>
                    <a:pt x="1601" y="1315"/>
                    <a:pt x="1599" y="1318"/>
                  </a:cubicBezTo>
                  <a:cubicBezTo>
                    <a:pt x="1598" y="1320"/>
                    <a:pt x="1596" y="1323"/>
                    <a:pt x="1595" y="1326"/>
                  </a:cubicBezTo>
                  <a:cubicBezTo>
                    <a:pt x="1593" y="1331"/>
                    <a:pt x="1592" y="1337"/>
                    <a:pt x="1591" y="1343"/>
                  </a:cubicBezTo>
                  <a:cubicBezTo>
                    <a:pt x="1590" y="1350"/>
                    <a:pt x="1590" y="1350"/>
                    <a:pt x="1590" y="1350"/>
                  </a:cubicBezTo>
                  <a:cubicBezTo>
                    <a:pt x="1588" y="1347"/>
                    <a:pt x="1583" y="1345"/>
                    <a:pt x="1579" y="1346"/>
                  </a:cubicBezTo>
                  <a:cubicBezTo>
                    <a:pt x="1575" y="1348"/>
                    <a:pt x="1572" y="1352"/>
                    <a:pt x="1572" y="1357"/>
                  </a:cubicBezTo>
                  <a:cubicBezTo>
                    <a:pt x="1570" y="1355"/>
                    <a:pt x="1566" y="1354"/>
                    <a:pt x="1563" y="1355"/>
                  </a:cubicBezTo>
                  <a:cubicBezTo>
                    <a:pt x="1558" y="1357"/>
                    <a:pt x="1555" y="1363"/>
                    <a:pt x="1556" y="1368"/>
                  </a:cubicBezTo>
                  <a:cubicBezTo>
                    <a:pt x="1558" y="1373"/>
                    <a:pt x="1562" y="1377"/>
                    <a:pt x="1567" y="1376"/>
                  </a:cubicBezTo>
                  <a:cubicBezTo>
                    <a:pt x="1567" y="1376"/>
                    <a:pt x="1567" y="1376"/>
                    <a:pt x="1567" y="1376"/>
                  </a:cubicBezTo>
                  <a:cubicBezTo>
                    <a:pt x="1563" y="1379"/>
                    <a:pt x="1561" y="1384"/>
                    <a:pt x="1562" y="1389"/>
                  </a:cubicBezTo>
                  <a:cubicBezTo>
                    <a:pt x="1564" y="1395"/>
                    <a:pt x="1570" y="1398"/>
                    <a:pt x="1575" y="1397"/>
                  </a:cubicBezTo>
                  <a:cubicBezTo>
                    <a:pt x="1578" y="1396"/>
                    <a:pt x="1580" y="1393"/>
                    <a:pt x="1582" y="1391"/>
                  </a:cubicBezTo>
                  <a:cubicBezTo>
                    <a:pt x="1584" y="1396"/>
                    <a:pt x="1589" y="1399"/>
                    <a:pt x="1594" y="1397"/>
                  </a:cubicBezTo>
                  <a:cubicBezTo>
                    <a:pt x="1600" y="1396"/>
                    <a:pt x="1603" y="1390"/>
                    <a:pt x="1601" y="1384"/>
                  </a:cubicBezTo>
                  <a:cubicBezTo>
                    <a:pt x="1601" y="1383"/>
                    <a:pt x="1600" y="1381"/>
                    <a:pt x="1599" y="1380"/>
                  </a:cubicBezTo>
                  <a:cubicBezTo>
                    <a:pt x="1599" y="1380"/>
                    <a:pt x="1600" y="1380"/>
                    <a:pt x="1600" y="1380"/>
                  </a:cubicBezTo>
                  <a:cubicBezTo>
                    <a:pt x="1605" y="1378"/>
                    <a:pt x="1608" y="1372"/>
                    <a:pt x="1607" y="1367"/>
                  </a:cubicBezTo>
                  <a:cubicBezTo>
                    <a:pt x="1605" y="1361"/>
                    <a:pt x="1599" y="1357"/>
                    <a:pt x="1594" y="1359"/>
                  </a:cubicBezTo>
                  <a:cubicBezTo>
                    <a:pt x="1593" y="1359"/>
                    <a:pt x="1593" y="1359"/>
                    <a:pt x="1593" y="1359"/>
                  </a:cubicBezTo>
                  <a:cubicBezTo>
                    <a:pt x="1596" y="1344"/>
                    <a:pt x="1596" y="1344"/>
                    <a:pt x="1596" y="1344"/>
                  </a:cubicBezTo>
                  <a:cubicBezTo>
                    <a:pt x="1597" y="1338"/>
                    <a:pt x="1598" y="1333"/>
                    <a:pt x="1600" y="1328"/>
                  </a:cubicBezTo>
                  <a:cubicBezTo>
                    <a:pt x="1601" y="1325"/>
                    <a:pt x="1602" y="1323"/>
                    <a:pt x="1604" y="1321"/>
                  </a:cubicBezTo>
                  <a:cubicBezTo>
                    <a:pt x="1605" y="1318"/>
                    <a:pt x="1607" y="1316"/>
                    <a:pt x="1609" y="1314"/>
                  </a:cubicBezTo>
                  <a:cubicBezTo>
                    <a:pt x="1611" y="1313"/>
                    <a:pt x="1613" y="1311"/>
                    <a:pt x="1615" y="1309"/>
                  </a:cubicBezTo>
                  <a:cubicBezTo>
                    <a:pt x="1617" y="1307"/>
                    <a:pt x="1620" y="1305"/>
                    <a:pt x="1622" y="1304"/>
                  </a:cubicBezTo>
                  <a:cubicBezTo>
                    <a:pt x="1636" y="1294"/>
                    <a:pt x="1636" y="1294"/>
                    <a:pt x="1636" y="1294"/>
                  </a:cubicBezTo>
                  <a:cubicBezTo>
                    <a:pt x="1643" y="1289"/>
                    <a:pt x="1643" y="1289"/>
                    <a:pt x="1643" y="1289"/>
                  </a:cubicBezTo>
                  <a:cubicBezTo>
                    <a:pt x="1645" y="1287"/>
                    <a:pt x="1647" y="1286"/>
                    <a:pt x="1650" y="1285"/>
                  </a:cubicBezTo>
                  <a:cubicBezTo>
                    <a:pt x="1652" y="1283"/>
                    <a:pt x="1655" y="1282"/>
                    <a:pt x="1657" y="1281"/>
                  </a:cubicBezTo>
                  <a:cubicBezTo>
                    <a:pt x="1659" y="1280"/>
                    <a:pt x="1659" y="1280"/>
                    <a:pt x="1659" y="1280"/>
                  </a:cubicBezTo>
                  <a:cubicBezTo>
                    <a:pt x="1659" y="1280"/>
                    <a:pt x="1660" y="1279"/>
                    <a:pt x="1661" y="1279"/>
                  </a:cubicBezTo>
                  <a:cubicBezTo>
                    <a:pt x="1665" y="1278"/>
                    <a:pt x="1665" y="1278"/>
                    <a:pt x="1665" y="1278"/>
                  </a:cubicBezTo>
                  <a:cubicBezTo>
                    <a:pt x="1669" y="1277"/>
                    <a:pt x="1669" y="1277"/>
                    <a:pt x="1669" y="1277"/>
                  </a:cubicBezTo>
                  <a:cubicBezTo>
                    <a:pt x="1670" y="1277"/>
                    <a:pt x="1670" y="1277"/>
                    <a:pt x="1670" y="1277"/>
                  </a:cubicBezTo>
                  <a:cubicBezTo>
                    <a:pt x="1669" y="1278"/>
                    <a:pt x="1669" y="1279"/>
                    <a:pt x="1668" y="1280"/>
                  </a:cubicBezTo>
                  <a:cubicBezTo>
                    <a:pt x="1664" y="1286"/>
                    <a:pt x="1660" y="1293"/>
                    <a:pt x="1656" y="1299"/>
                  </a:cubicBezTo>
                  <a:cubicBezTo>
                    <a:pt x="1654" y="1302"/>
                    <a:pt x="1652" y="1305"/>
                    <a:pt x="1650" y="1308"/>
                  </a:cubicBezTo>
                  <a:cubicBezTo>
                    <a:pt x="1648" y="1309"/>
                    <a:pt x="1647" y="1311"/>
                    <a:pt x="1646" y="1312"/>
                  </a:cubicBezTo>
                  <a:cubicBezTo>
                    <a:pt x="1644" y="1314"/>
                    <a:pt x="1644" y="1314"/>
                    <a:pt x="1644" y="1314"/>
                  </a:cubicBezTo>
                  <a:cubicBezTo>
                    <a:pt x="1644" y="1314"/>
                    <a:pt x="1644" y="1314"/>
                    <a:pt x="1644" y="1314"/>
                  </a:cubicBezTo>
                  <a:cubicBezTo>
                    <a:pt x="1644" y="1312"/>
                    <a:pt x="1642" y="1310"/>
                    <a:pt x="1640" y="1310"/>
                  </a:cubicBezTo>
                  <a:cubicBezTo>
                    <a:pt x="1637" y="1309"/>
                    <a:pt x="1635" y="1310"/>
                    <a:pt x="1634" y="1313"/>
                  </a:cubicBezTo>
                  <a:cubicBezTo>
                    <a:pt x="1633" y="1314"/>
                    <a:pt x="1634" y="1316"/>
                    <a:pt x="1634" y="1317"/>
                  </a:cubicBezTo>
                  <a:cubicBezTo>
                    <a:pt x="1632" y="1316"/>
                    <a:pt x="1629" y="1318"/>
                    <a:pt x="1628" y="1320"/>
                  </a:cubicBezTo>
                  <a:cubicBezTo>
                    <a:pt x="1627" y="1323"/>
                    <a:pt x="1629" y="1326"/>
                    <a:pt x="1632" y="1327"/>
                  </a:cubicBezTo>
                  <a:cubicBezTo>
                    <a:pt x="1632" y="1327"/>
                    <a:pt x="1633" y="1327"/>
                    <a:pt x="1634" y="1327"/>
                  </a:cubicBezTo>
                  <a:cubicBezTo>
                    <a:pt x="1634" y="1327"/>
                    <a:pt x="1634" y="1327"/>
                    <a:pt x="1634" y="1327"/>
                  </a:cubicBezTo>
                  <a:cubicBezTo>
                    <a:pt x="1633" y="1330"/>
                    <a:pt x="1634" y="1333"/>
                    <a:pt x="1637" y="1334"/>
                  </a:cubicBezTo>
                  <a:cubicBezTo>
                    <a:pt x="1640" y="1334"/>
                    <a:pt x="1643" y="1333"/>
                    <a:pt x="1644" y="1330"/>
                  </a:cubicBezTo>
                  <a:cubicBezTo>
                    <a:pt x="1644" y="1330"/>
                    <a:pt x="1644" y="1330"/>
                    <a:pt x="1644" y="1330"/>
                  </a:cubicBezTo>
                  <a:cubicBezTo>
                    <a:pt x="1645" y="1330"/>
                    <a:pt x="1645" y="1331"/>
                    <a:pt x="1646" y="1331"/>
                  </a:cubicBezTo>
                  <a:cubicBezTo>
                    <a:pt x="1649" y="1332"/>
                    <a:pt x="1652" y="1331"/>
                    <a:pt x="1653" y="1328"/>
                  </a:cubicBezTo>
                  <a:cubicBezTo>
                    <a:pt x="1653" y="1326"/>
                    <a:pt x="1652" y="1324"/>
                    <a:pt x="1650" y="1322"/>
                  </a:cubicBezTo>
                  <a:cubicBezTo>
                    <a:pt x="1652" y="1322"/>
                    <a:pt x="1653" y="1321"/>
                    <a:pt x="1654" y="1319"/>
                  </a:cubicBezTo>
                  <a:cubicBezTo>
                    <a:pt x="1654" y="1317"/>
                    <a:pt x="1653" y="1315"/>
                    <a:pt x="1651" y="1313"/>
                  </a:cubicBezTo>
                  <a:cubicBezTo>
                    <a:pt x="1652" y="1313"/>
                    <a:pt x="1653" y="1312"/>
                    <a:pt x="1653" y="1311"/>
                  </a:cubicBezTo>
                  <a:cubicBezTo>
                    <a:pt x="1656" y="1308"/>
                    <a:pt x="1659" y="1305"/>
                    <a:pt x="1661" y="1302"/>
                  </a:cubicBezTo>
                  <a:cubicBezTo>
                    <a:pt x="1666" y="1296"/>
                    <a:pt x="1670" y="1289"/>
                    <a:pt x="1674" y="1283"/>
                  </a:cubicBezTo>
                  <a:cubicBezTo>
                    <a:pt x="1679" y="1276"/>
                    <a:pt x="1683" y="1270"/>
                    <a:pt x="1688" y="1265"/>
                  </a:cubicBezTo>
                  <a:cubicBezTo>
                    <a:pt x="1693" y="1259"/>
                    <a:pt x="1699" y="1255"/>
                    <a:pt x="1706" y="1252"/>
                  </a:cubicBezTo>
                  <a:cubicBezTo>
                    <a:pt x="1707" y="1251"/>
                    <a:pt x="1709" y="1250"/>
                    <a:pt x="1711" y="1250"/>
                  </a:cubicBezTo>
                  <a:cubicBezTo>
                    <a:pt x="1716" y="1249"/>
                    <a:pt x="1716" y="1249"/>
                    <a:pt x="1716" y="1249"/>
                  </a:cubicBezTo>
                  <a:cubicBezTo>
                    <a:pt x="1717" y="1248"/>
                    <a:pt x="1718" y="1248"/>
                    <a:pt x="1719" y="1248"/>
                  </a:cubicBezTo>
                  <a:cubicBezTo>
                    <a:pt x="1720" y="1248"/>
                    <a:pt x="1720" y="1248"/>
                    <a:pt x="1720" y="1248"/>
                  </a:cubicBezTo>
                  <a:cubicBezTo>
                    <a:pt x="1724" y="1255"/>
                    <a:pt x="1724" y="1255"/>
                    <a:pt x="1724" y="1255"/>
                  </a:cubicBezTo>
                  <a:cubicBezTo>
                    <a:pt x="1725" y="1258"/>
                    <a:pt x="1727" y="1260"/>
                    <a:pt x="1727" y="1263"/>
                  </a:cubicBezTo>
                  <a:cubicBezTo>
                    <a:pt x="1728" y="1265"/>
                    <a:pt x="1728" y="1268"/>
                    <a:pt x="1728" y="1271"/>
                  </a:cubicBezTo>
                  <a:cubicBezTo>
                    <a:pt x="1727" y="1276"/>
                    <a:pt x="1726" y="1282"/>
                    <a:pt x="1725" y="1287"/>
                  </a:cubicBezTo>
                  <a:cubicBezTo>
                    <a:pt x="1724" y="1290"/>
                    <a:pt x="1724" y="1293"/>
                    <a:pt x="1724" y="1296"/>
                  </a:cubicBezTo>
                  <a:cubicBezTo>
                    <a:pt x="1724" y="1299"/>
                    <a:pt x="1724" y="1301"/>
                    <a:pt x="1724" y="1304"/>
                  </a:cubicBezTo>
                  <a:cubicBezTo>
                    <a:pt x="1725" y="1309"/>
                    <a:pt x="1726" y="1314"/>
                    <a:pt x="1727" y="1319"/>
                  </a:cubicBezTo>
                  <a:cubicBezTo>
                    <a:pt x="1726" y="1321"/>
                    <a:pt x="1725" y="1323"/>
                    <a:pt x="1723" y="1326"/>
                  </a:cubicBezTo>
                  <a:cubicBezTo>
                    <a:pt x="1719" y="1334"/>
                    <a:pt x="1714" y="1342"/>
                    <a:pt x="1709" y="1350"/>
                  </a:cubicBezTo>
                  <a:cubicBezTo>
                    <a:pt x="1704" y="1358"/>
                    <a:pt x="1704" y="1358"/>
                    <a:pt x="1704" y="1358"/>
                  </a:cubicBezTo>
                  <a:cubicBezTo>
                    <a:pt x="1703" y="1358"/>
                    <a:pt x="1701" y="1358"/>
                    <a:pt x="1700" y="1359"/>
                  </a:cubicBezTo>
                  <a:cubicBezTo>
                    <a:pt x="1700" y="1359"/>
                    <a:pt x="1700" y="1361"/>
                    <a:pt x="1701" y="1365"/>
                  </a:cubicBezTo>
                  <a:cubicBezTo>
                    <a:pt x="1695" y="1374"/>
                    <a:pt x="1695" y="1374"/>
                    <a:pt x="1695" y="1374"/>
                  </a:cubicBezTo>
                  <a:cubicBezTo>
                    <a:pt x="1681" y="1398"/>
                    <a:pt x="1681" y="1398"/>
                    <a:pt x="1681" y="1398"/>
                  </a:cubicBezTo>
                  <a:cubicBezTo>
                    <a:pt x="1676" y="1406"/>
                    <a:pt x="1671" y="1414"/>
                    <a:pt x="1666" y="1422"/>
                  </a:cubicBezTo>
                  <a:cubicBezTo>
                    <a:pt x="1660" y="1429"/>
                    <a:pt x="1654" y="1436"/>
                    <a:pt x="1647" y="1442"/>
                  </a:cubicBezTo>
                  <a:cubicBezTo>
                    <a:pt x="1640" y="1449"/>
                    <a:pt x="1633" y="1455"/>
                    <a:pt x="1627" y="1462"/>
                  </a:cubicBezTo>
                  <a:cubicBezTo>
                    <a:pt x="1620" y="1468"/>
                    <a:pt x="1614" y="1475"/>
                    <a:pt x="1609" y="1483"/>
                  </a:cubicBezTo>
                  <a:cubicBezTo>
                    <a:pt x="1606" y="1487"/>
                    <a:pt x="1603" y="1491"/>
                    <a:pt x="1601" y="1495"/>
                  </a:cubicBezTo>
                  <a:cubicBezTo>
                    <a:pt x="1599" y="1497"/>
                    <a:pt x="1598" y="1498"/>
                    <a:pt x="1596" y="1500"/>
                  </a:cubicBezTo>
                  <a:cubicBezTo>
                    <a:pt x="1595" y="1502"/>
                    <a:pt x="1593" y="1503"/>
                    <a:pt x="1592" y="1505"/>
                  </a:cubicBezTo>
                  <a:cubicBezTo>
                    <a:pt x="1591" y="1505"/>
                    <a:pt x="1591" y="1505"/>
                    <a:pt x="1591" y="1505"/>
                  </a:cubicBezTo>
                  <a:cubicBezTo>
                    <a:pt x="1589" y="1507"/>
                    <a:pt x="1587" y="1508"/>
                    <a:pt x="1584" y="1510"/>
                  </a:cubicBezTo>
                  <a:cubicBezTo>
                    <a:pt x="1582" y="1512"/>
                    <a:pt x="1579" y="1513"/>
                    <a:pt x="1576" y="1514"/>
                  </a:cubicBezTo>
                  <a:cubicBezTo>
                    <a:pt x="1571" y="1517"/>
                    <a:pt x="1565" y="1519"/>
                    <a:pt x="1560" y="1520"/>
                  </a:cubicBezTo>
                  <a:cubicBezTo>
                    <a:pt x="1548" y="1523"/>
                    <a:pt x="1536" y="1525"/>
                    <a:pt x="1524" y="1528"/>
                  </a:cubicBezTo>
                  <a:cubicBezTo>
                    <a:pt x="1513" y="1531"/>
                    <a:pt x="1501" y="1535"/>
                    <a:pt x="1490" y="1539"/>
                  </a:cubicBezTo>
                  <a:cubicBezTo>
                    <a:pt x="1487" y="1540"/>
                    <a:pt x="1484" y="1541"/>
                    <a:pt x="1481" y="1543"/>
                  </a:cubicBezTo>
                  <a:cubicBezTo>
                    <a:pt x="1473" y="1547"/>
                    <a:pt x="1473" y="1547"/>
                    <a:pt x="1473" y="1547"/>
                  </a:cubicBezTo>
                  <a:cubicBezTo>
                    <a:pt x="1465" y="1551"/>
                    <a:pt x="1465" y="1551"/>
                    <a:pt x="1465" y="1551"/>
                  </a:cubicBezTo>
                  <a:cubicBezTo>
                    <a:pt x="1463" y="1552"/>
                    <a:pt x="1461" y="1553"/>
                    <a:pt x="1460" y="1554"/>
                  </a:cubicBezTo>
                  <a:cubicBezTo>
                    <a:pt x="1460" y="1551"/>
                    <a:pt x="1460" y="1547"/>
                    <a:pt x="1457" y="1544"/>
                  </a:cubicBezTo>
                  <a:cubicBezTo>
                    <a:pt x="1457" y="1544"/>
                    <a:pt x="1455" y="1545"/>
                    <a:pt x="1453" y="1547"/>
                  </a:cubicBezTo>
                  <a:cubicBezTo>
                    <a:pt x="1453" y="1547"/>
                    <a:pt x="1451" y="1543"/>
                    <a:pt x="1449" y="1542"/>
                  </a:cubicBezTo>
                  <a:cubicBezTo>
                    <a:pt x="1449" y="1542"/>
                    <a:pt x="1442" y="1548"/>
                    <a:pt x="1443" y="1555"/>
                  </a:cubicBezTo>
                  <a:cubicBezTo>
                    <a:pt x="1436" y="1553"/>
                    <a:pt x="1430" y="1561"/>
                    <a:pt x="1430" y="1561"/>
                  </a:cubicBezTo>
                  <a:cubicBezTo>
                    <a:pt x="1431" y="1563"/>
                    <a:pt x="1434" y="1564"/>
                    <a:pt x="1434" y="1564"/>
                  </a:cubicBezTo>
                  <a:cubicBezTo>
                    <a:pt x="1433" y="1566"/>
                    <a:pt x="1432" y="1569"/>
                    <a:pt x="1432" y="1569"/>
                  </a:cubicBezTo>
                  <a:cubicBezTo>
                    <a:pt x="1437" y="1573"/>
                    <a:pt x="1443" y="1571"/>
                    <a:pt x="1446" y="1570"/>
                  </a:cubicBezTo>
                  <a:cubicBezTo>
                    <a:pt x="1445" y="1573"/>
                    <a:pt x="1443" y="1579"/>
                    <a:pt x="1447" y="1585"/>
                  </a:cubicBezTo>
                  <a:cubicBezTo>
                    <a:pt x="1447" y="1585"/>
                    <a:pt x="1450" y="1584"/>
                    <a:pt x="1451" y="1582"/>
                  </a:cubicBezTo>
                  <a:cubicBezTo>
                    <a:pt x="1451" y="1582"/>
                    <a:pt x="1453" y="1586"/>
                    <a:pt x="1455" y="1587"/>
                  </a:cubicBezTo>
                  <a:cubicBezTo>
                    <a:pt x="1455" y="1587"/>
                    <a:pt x="1462" y="1582"/>
                    <a:pt x="1461" y="1574"/>
                  </a:cubicBezTo>
                  <a:cubicBezTo>
                    <a:pt x="1469" y="1576"/>
                    <a:pt x="1475" y="1568"/>
                    <a:pt x="1475" y="1568"/>
                  </a:cubicBezTo>
                  <a:cubicBezTo>
                    <a:pt x="1473" y="1566"/>
                    <a:pt x="1470" y="1565"/>
                    <a:pt x="1470" y="1565"/>
                  </a:cubicBezTo>
                  <a:cubicBezTo>
                    <a:pt x="1472" y="1563"/>
                    <a:pt x="1473" y="1561"/>
                    <a:pt x="1473" y="1561"/>
                  </a:cubicBezTo>
                  <a:cubicBezTo>
                    <a:pt x="1468" y="1557"/>
                    <a:pt x="1463" y="1557"/>
                    <a:pt x="1460" y="1558"/>
                  </a:cubicBezTo>
                  <a:cubicBezTo>
                    <a:pt x="1464" y="1556"/>
                    <a:pt x="1464" y="1556"/>
                    <a:pt x="1464" y="1556"/>
                  </a:cubicBezTo>
                  <a:cubicBezTo>
                    <a:pt x="1464" y="1556"/>
                    <a:pt x="1465" y="1555"/>
                    <a:pt x="1466" y="1555"/>
                  </a:cubicBezTo>
                  <a:cubicBezTo>
                    <a:pt x="1468" y="1554"/>
                    <a:pt x="1468" y="1554"/>
                    <a:pt x="1468" y="1554"/>
                  </a:cubicBezTo>
                  <a:cubicBezTo>
                    <a:pt x="1478" y="1550"/>
                    <a:pt x="1478" y="1550"/>
                    <a:pt x="1478" y="1550"/>
                  </a:cubicBezTo>
                  <a:cubicBezTo>
                    <a:pt x="1483" y="1547"/>
                    <a:pt x="1483" y="1547"/>
                    <a:pt x="1483" y="1547"/>
                  </a:cubicBezTo>
                  <a:cubicBezTo>
                    <a:pt x="1486" y="1546"/>
                    <a:pt x="1486" y="1546"/>
                    <a:pt x="1486" y="1546"/>
                  </a:cubicBezTo>
                  <a:cubicBezTo>
                    <a:pt x="1488" y="1545"/>
                    <a:pt x="1488" y="1545"/>
                    <a:pt x="1488" y="1545"/>
                  </a:cubicBezTo>
                  <a:cubicBezTo>
                    <a:pt x="1491" y="1544"/>
                    <a:pt x="1495" y="1543"/>
                    <a:pt x="1498" y="1542"/>
                  </a:cubicBezTo>
                  <a:cubicBezTo>
                    <a:pt x="1512" y="1537"/>
                    <a:pt x="1526" y="1534"/>
                    <a:pt x="1540" y="1532"/>
                  </a:cubicBezTo>
                  <a:cubicBezTo>
                    <a:pt x="1553" y="1529"/>
                    <a:pt x="1567" y="1527"/>
                    <a:pt x="1580" y="1521"/>
                  </a:cubicBezTo>
                  <a:cubicBezTo>
                    <a:pt x="1580" y="1531"/>
                    <a:pt x="1580" y="1541"/>
                    <a:pt x="1579" y="1551"/>
                  </a:cubicBezTo>
                  <a:cubicBezTo>
                    <a:pt x="1578" y="1557"/>
                    <a:pt x="1576" y="1562"/>
                    <a:pt x="1574" y="1568"/>
                  </a:cubicBezTo>
                  <a:cubicBezTo>
                    <a:pt x="1572" y="1573"/>
                    <a:pt x="1570" y="1579"/>
                    <a:pt x="1568" y="1584"/>
                  </a:cubicBezTo>
                  <a:cubicBezTo>
                    <a:pt x="1565" y="1590"/>
                    <a:pt x="1563" y="1595"/>
                    <a:pt x="1562" y="1601"/>
                  </a:cubicBezTo>
                  <a:cubicBezTo>
                    <a:pt x="1561" y="1607"/>
                    <a:pt x="1560" y="1613"/>
                    <a:pt x="1559" y="1618"/>
                  </a:cubicBezTo>
                  <a:cubicBezTo>
                    <a:pt x="1558" y="1624"/>
                    <a:pt x="1557" y="1630"/>
                    <a:pt x="1554" y="1635"/>
                  </a:cubicBezTo>
                  <a:cubicBezTo>
                    <a:pt x="1552" y="1640"/>
                    <a:pt x="1548" y="1645"/>
                    <a:pt x="1544" y="1649"/>
                  </a:cubicBezTo>
                  <a:cubicBezTo>
                    <a:pt x="1540" y="1653"/>
                    <a:pt x="1535" y="1656"/>
                    <a:pt x="1530" y="1660"/>
                  </a:cubicBezTo>
                  <a:cubicBezTo>
                    <a:pt x="1529" y="1659"/>
                    <a:pt x="1529" y="1659"/>
                    <a:pt x="1529" y="1659"/>
                  </a:cubicBezTo>
                  <a:cubicBezTo>
                    <a:pt x="1529" y="1660"/>
                    <a:pt x="1529" y="1660"/>
                    <a:pt x="1529" y="1660"/>
                  </a:cubicBezTo>
                  <a:cubicBezTo>
                    <a:pt x="1529" y="1660"/>
                    <a:pt x="1529" y="1660"/>
                    <a:pt x="1529" y="1660"/>
                  </a:cubicBezTo>
                  <a:cubicBezTo>
                    <a:pt x="1526" y="1659"/>
                    <a:pt x="1523" y="1657"/>
                    <a:pt x="1521" y="1656"/>
                  </a:cubicBezTo>
                  <a:cubicBezTo>
                    <a:pt x="1518" y="1655"/>
                    <a:pt x="1514" y="1653"/>
                    <a:pt x="1511" y="1652"/>
                  </a:cubicBezTo>
                  <a:cubicBezTo>
                    <a:pt x="1507" y="1651"/>
                    <a:pt x="1504" y="1650"/>
                    <a:pt x="1500" y="1649"/>
                  </a:cubicBezTo>
                  <a:cubicBezTo>
                    <a:pt x="1497" y="1648"/>
                    <a:pt x="1493" y="1648"/>
                    <a:pt x="1489" y="1647"/>
                  </a:cubicBezTo>
                  <a:cubicBezTo>
                    <a:pt x="1486" y="1647"/>
                    <a:pt x="1482" y="1647"/>
                    <a:pt x="1478" y="1648"/>
                  </a:cubicBezTo>
                  <a:cubicBezTo>
                    <a:pt x="1475" y="1648"/>
                    <a:pt x="1471" y="1649"/>
                    <a:pt x="1468" y="1650"/>
                  </a:cubicBezTo>
                  <a:cubicBezTo>
                    <a:pt x="1461" y="1651"/>
                    <a:pt x="1454" y="1653"/>
                    <a:pt x="1447" y="1655"/>
                  </a:cubicBezTo>
                  <a:cubicBezTo>
                    <a:pt x="1441" y="1657"/>
                    <a:pt x="1434" y="1659"/>
                    <a:pt x="1428" y="1660"/>
                  </a:cubicBezTo>
                  <a:cubicBezTo>
                    <a:pt x="1421" y="1661"/>
                    <a:pt x="1414" y="1661"/>
                    <a:pt x="1408" y="1660"/>
                  </a:cubicBezTo>
                  <a:cubicBezTo>
                    <a:pt x="1401" y="1659"/>
                    <a:pt x="1395" y="1657"/>
                    <a:pt x="1388" y="1654"/>
                  </a:cubicBezTo>
                  <a:cubicBezTo>
                    <a:pt x="1385" y="1653"/>
                    <a:pt x="1383" y="1651"/>
                    <a:pt x="1380" y="1649"/>
                  </a:cubicBezTo>
                  <a:cubicBezTo>
                    <a:pt x="1378" y="1648"/>
                    <a:pt x="1378" y="1648"/>
                    <a:pt x="1378" y="1648"/>
                  </a:cubicBezTo>
                  <a:cubicBezTo>
                    <a:pt x="1377" y="1648"/>
                    <a:pt x="1376" y="1647"/>
                    <a:pt x="1376" y="1646"/>
                  </a:cubicBezTo>
                  <a:cubicBezTo>
                    <a:pt x="1375" y="1645"/>
                    <a:pt x="1373" y="1644"/>
                    <a:pt x="1372" y="1643"/>
                  </a:cubicBezTo>
                  <a:cubicBezTo>
                    <a:pt x="1372" y="1643"/>
                    <a:pt x="1372" y="1643"/>
                    <a:pt x="1372" y="1643"/>
                  </a:cubicBezTo>
                  <a:cubicBezTo>
                    <a:pt x="1369" y="1646"/>
                    <a:pt x="1369" y="1646"/>
                    <a:pt x="1369" y="1646"/>
                  </a:cubicBezTo>
                  <a:cubicBezTo>
                    <a:pt x="1370" y="1647"/>
                    <a:pt x="1372" y="1648"/>
                    <a:pt x="1373" y="1649"/>
                  </a:cubicBezTo>
                  <a:cubicBezTo>
                    <a:pt x="1374" y="1650"/>
                    <a:pt x="1374" y="1651"/>
                    <a:pt x="1375" y="1651"/>
                  </a:cubicBezTo>
                  <a:cubicBezTo>
                    <a:pt x="1377" y="1653"/>
                    <a:pt x="1377" y="1653"/>
                    <a:pt x="1377" y="1653"/>
                  </a:cubicBezTo>
                  <a:cubicBezTo>
                    <a:pt x="1380" y="1655"/>
                    <a:pt x="1383" y="1657"/>
                    <a:pt x="1386" y="1659"/>
                  </a:cubicBezTo>
                  <a:cubicBezTo>
                    <a:pt x="1393" y="1662"/>
                    <a:pt x="1400" y="1664"/>
                    <a:pt x="1407" y="1666"/>
                  </a:cubicBezTo>
                  <a:cubicBezTo>
                    <a:pt x="1414" y="1667"/>
                    <a:pt x="1421" y="1667"/>
                    <a:pt x="1428" y="1666"/>
                  </a:cubicBezTo>
                  <a:cubicBezTo>
                    <a:pt x="1435" y="1665"/>
                    <a:pt x="1442" y="1663"/>
                    <a:pt x="1449" y="1661"/>
                  </a:cubicBezTo>
                  <a:cubicBezTo>
                    <a:pt x="1456" y="1660"/>
                    <a:pt x="1463" y="1658"/>
                    <a:pt x="1469" y="1656"/>
                  </a:cubicBezTo>
                  <a:cubicBezTo>
                    <a:pt x="1473" y="1656"/>
                    <a:pt x="1476" y="1655"/>
                    <a:pt x="1479" y="1655"/>
                  </a:cubicBezTo>
                  <a:cubicBezTo>
                    <a:pt x="1482" y="1655"/>
                    <a:pt x="1486" y="1655"/>
                    <a:pt x="1489" y="1655"/>
                  </a:cubicBezTo>
                  <a:cubicBezTo>
                    <a:pt x="1492" y="1655"/>
                    <a:pt x="1495" y="1655"/>
                    <a:pt x="1499" y="1656"/>
                  </a:cubicBezTo>
                  <a:cubicBezTo>
                    <a:pt x="1502" y="1657"/>
                    <a:pt x="1505" y="1658"/>
                    <a:pt x="1508" y="1659"/>
                  </a:cubicBezTo>
                  <a:cubicBezTo>
                    <a:pt x="1511" y="1661"/>
                    <a:pt x="1514" y="1662"/>
                    <a:pt x="1517" y="1664"/>
                  </a:cubicBezTo>
                  <a:cubicBezTo>
                    <a:pt x="1518" y="1664"/>
                    <a:pt x="1520" y="1665"/>
                    <a:pt x="1521" y="1665"/>
                  </a:cubicBezTo>
                  <a:cubicBezTo>
                    <a:pt x="1520" y="1666"/>
                    <a:pt x="1519" y="1666"/>
                    <a:pt x="1519" y="1667"/>
                  </a:cubicBezTo>
                  <a:cubicBezTo>
                    <a:pt x="1518" y="1668"/>
                    <a:pt x="1517" y="1668"/>
                    <a:pt x="1516" y="1669"/>
                  </a:cubicBezTo>
                  <a:cubicBezTo>
                    <a:pt x="1501" y="1679"/>
                    <a:pt x="1501" y="1679"/>
                    <a:pt x="1501" y="1679"/>
                  </a:cubicBezTo>
                  <a:cubicBezTo>
                    <a:pt x="1501" y="1678"/>
                    <a:pt x="1500" y="1677"/>
                    <a:pt x="1500" y="1676"/>
                  </a:cubicBezTo>
                  <a:cubicBezTo>
                    <a:pt x="1501" y="1676"/>
                    <a:pt x="1502" y="1676"/>
                    <a:pt x="1503" y="1675"/>
                  </a:cubicBezTo>
                  <a:cubicBezTo>
                    <a:pt x="1504" y="1673"/>
                    <a:pt x="1503" y="1670"/>
                    <a:pt x="1501" y="1669"/>
                  </a:cubicBezTo>
                  <a:cubicBezTo>
                    <a:pt x="1500" y="1668"/>
                    <a:pt x="1498" y="1668"/>
                    <a:pt x="1496" y="1669"/>
                  </a:cubicBezTo>
                  <a:cubicBezTo>
                    <a:pt x="1496" y="1669"/>
                    <a:pt x="1496" y="1669"/>
                    <a:pt x="1496" y="1669"/>
                  </a:cubicBezTo>
                  <a:cubicBezTo>
                    <a:pt x="1497" y="1668"/>
                    <a:pt x="1496" y="1666"/>
                    <a:pt x="1494" y="1664"/>
                  </a:cubicBezTo>
                  <a:cubicBezTo>
                    <a:pt x="1492" y="1663"/>
                    <a:pt x="1490" y="1664"/>
                    <a:pt x="1489" y="1665"/>
                  </a:cubicBezTo>
                  <a:cubicBezTo>
                    <a:pt x="1488" y="1667"/>
                    <a:pt x="1488" y="1668"/>
                    <a:pt x="1488" y="1669"/>
                  </a:cubicBezTo>
                  <a:cubicBezTo>
                    <a:pt x="1486" y="1668"/>
                    <a:pt x="1484" y="1668"/>
                    <a:pt x="1483" y="1670"/>
                  </a:cubicBezTo>
                  <a:cubicBezTo>
                    <a:pt x="1482" y="1672"/>
                    <a:pt x="1482" y="1675"/>
                    <a:pt x="1484" y="1676"/>
                  </a:cubicBezTo>
                  <a:cubicBezTo>
                    <a:pt x="1485" y="1676"/>
                    <a:pt x="1485" y="1676"/>
                    <a:pt x="1486" y="1676"/>
                  </a:cubicBezTo>
                  <a:cubicBezTo>
                    <a:pt x="1486" y="1677"/>
                    <a:pt x="1486" y="1677"/>
                    <a:pt x="1486" y="1677"/>
                  </a:cubicBezTo>
                  <a:cubicBezTo>
                    <a:pt x="1484" y="1679"/>
                    <a:pt x="1485" y="1681"/>
                    <a:pt x="1487" y="1682"/>
                  </a:cubicBezTo>
                  <a:cubicBezTo>
                    <a:pt x="1489" y="1684"/>
                    <a:pt x="1492" y="1683"/>
                    <a:pt x="1493" y="1681"/>
                  </a:cubicBezTo>
                  <a:cubicBezTo>
                    <a:pt x="1493" y="1681"/>
                    <a:pt x="1493" y="1681"/>
                    <a:pt x="1493" y="1681"/>
                  </a:cubicBezTo>
                  <a:cubicBezTo>
                    <a:pt x="1493" y="1682"/>
                    <a:pt x="1494" y="1682"/>
                    <a:pt x="1495" y="1682"/>
                  </a:cubicBezTo>
                  <a:cubicBezTo>
                    <a:pt x="1495" y="1682"/>
                    <a:pt x="1495" y="1683"/>
                    <a:pt x="1495" y="1683"/>
                  </a:cubicBezTo>
                  <a:cubicBezTo>
                    <a:pt x="1494" y="1683"/>
                    <a:pt x="1494" y="1683"/>
                    <a:pt x="1494" y="1683"/>
                  </a:cubicBezTo>
                  <a:cubicBezTo>
                    <a:pt x="1494" y="1682"/>
                    <a:pt x="1494" y="1682"/>
                    <a:pt x="1494" y="1682"/>
                  </a:cubicBezTo>
                  <a:cubicBezTo>
                    <a:pt x="1490" y="1684"/>
                    <a:pt x="1490" y="1684"/>
                    <a:pt x="1490" y="1684"/>
                  </a:cubicBezTo>
                  <a:cubicBezTo>
                    <a:pt x="1485" y="1684"/>
                    <a:pt x="1480" y="1683"/>
                    <a:pt x="1474" y="1683"/>
                  </a:cubicBezTo>
                  <a:cubicBezTo>
                    <a:pt x="1463" y="1682"/>
                    <a:pt x="1452" y="1683"/>
                    <a:pt x="1440" y="1685"/>
                  </a:cubicBezTo>
                  <a:cubicBezTo>
                    <a:pt x="1429" y="1687"/>
                    <a:pt x="1418" y="1690"/>
                    <a:pt x="1408" y="1694"/>
                  </a:cubicBezTo>
                  <a:cubicBezTo>
                    <a:pt x="1398" y="1698"/>
                    <a:pt x="1388" y="1704"/>
                    <a:pt x="1379" y="1711"/>
                  </a:cubicBezTo>
                  <a:cubicBezTo>
                    <a:pt x="1370" y="1718"/>
                    <a:pt x="1362" y="1726"/>
                    <a:pt x="1354" y="1733"/>
                  </a:cubicBezTo>
                  <a:cubicBezTo>
                    <a:pt x="1345" y="1740"/>
                    <a:pt x="1337" y="1747"/>
                    <a:pt x="1328" y="1753"/>
                  </a:cubicBezTo>
                  <a:cubicBezTo>
                    <a:pt x="1319" y="1759"/>
                    <a:pt x="1310" y="1765"/>
                    <a:pt x="1301" y="1770"/>
                  </a:cubicBezTo>
                  <a:cubicBezTo>
                    <a:pt x="1296" y="1772"/>
                    <a:pt x="1291" y="1774"/>
                    <a:pt x="1286" y="1776"/>
                  </a:cubicBezTo>
                  <a:cubicBezTo>
                    <a:pt x="1286" y="1776"/>
                    <a:pt x="1285" y="1775"/>
                    <a:pt x="1285" y="1775"/>
                  </a:cubicBezTo>
                  <a:cubicBezTo>
                    <a:pt x="1283" y="1774"/>
                    <a:pt x="1280" y="1774"/>
                    <a:pt x="1279" y="1776"/>
                  </a:cubicBezTo>
                  <a:cubicBezTo>
                    <a:pt x="1279" y="1777"/>
                    <a:pt x="1278" y="1777"/>
                    <a:pt x="1278" y="1778"/>
                  </a:cubicBezTo>
                  <a:cubicBezTo>
                    <a:pt x="1278" y="1778"/>
                    <a:pt x="1278" y="1779"/>
                    <a:pt x="1277" y="1779"/>
                  </a:cubicBezTo>
                  <a:cubicBezTo>
                    <a:pt x="1276" y="1779"/>
                    <a:pt x="1274" y="1779"/>
                    <a:pt x="1273" y="1780"/>
                  </a:cubicBezTo>
                  <a:cubicBezTo>
                    <a:pt x="1272" y="1781"/>
                    <a:pt x="1272" y="1781"/>
                    <a:pt x="1271" y="1781"/>
                  </a:cubicBezTo>
                  <a:cubicBezTo>
                    <a:pt x="1265" y="1782"/>
                    <a:pt x="1260" y="1783"/>
                    <a:pt x="1255" y="1783"/>
                  </a:cubicBezTo>
                  <a:cubicBezTo>
                    <a:pt x="1253" y="1783"/>
                    <a:pt x="1252" y="1784"/>
                    <a:pt x="1251" y="1784"/>
                  </a:cubicBezTo>
                  <a:cubicBezTo>
                    <a:pt x="1247" y="1783"/>
                    <a:pt x="1247" y="1783"/>
                    <a:pt x="1247" y="1783"/>
                  </a:cubicBezTo>
                  <a:cubicBezTo>
                    <a:pt x="1244" y="1783"/>
                    <a:pt x="1241" y="1783"/>
                    <a:pt x="1239" y="1783"/>
                  </a:cubicBezTo>
                  <a:cubicBezTo>
                    <a:pt x="1223" y="1781"/>
                    <a:pt x="1223" y="1781"/>
                    <a:pt x="1223" y="1781"/>
                  </a:cubicBezTo>
                  <a:cubicBezTo>
                    <a:pt x="1217" y="1780"/>
                    <a:pt x="1211" y="1780"/>
                    <a:pt x="1206" y="1780"/>
                  </a:cubicBezTo>
                  <a:cubicBezTo>
                    <a:pt x="1195" y="1779"/>
                    <a:pt x="1184" y="1780"/>
                    <a:pt x="1173" y="1781"/>
                  </a:cubicBezTo>
                  <a:cubicBezTo>
                    <a:pt x="1162" y="1782"/>
                    <a:pt x="1151" y="1783"/>
                    <a:pt x="1140" y="1784"/>
                  </a:cubicBezTo>
                  <a:cubicBezTo>
                    <a:pt x="1129" y="1785"/>
                    <a:pt x="1118" y="1785"/>
                    <a:pt x="1108" y="1783"/>
                  </a:cubicBezTo>
                  <a:cubicBezTo>
                    <a:pt x="1097" y="1782"/>
                    <a:pt x="1086" y="1779"/>
                    <a:pt x="1077" y="1774"/>
                  </a:cubicBezTo>
                  <a:cubicBezTo>
                    <a:pt x="1067" y="1770"/>
                    <a:pt x="1059" y="1763"/>
                    <a:pt x="1053" y="1754"/>
                  </a:cubicBezTo>
                  <a:cubicBezTo>
                    <a:pt x="1051" y="1751"/>
                    <a:pt x="1051" y="1751"/>
                    <a:pt x="1051" y="1751"/>
                  </a:cubicBezTo>
                  <a:cubicBezTo>
                    <a:pt x="1052" y="1751"/>
                    <a:pt x="1053" y="1750"/>
                    <a:pt x="1053" y="1748"/>
                  </a:cubicBezTo>
                  <a:cubicBezTo>
                    <a:pt x="1054" y="1746"/>
                    <a:pt x="1052" y="1745"/>
                    <a:pt x="1051" y="1744"/>
                  </a:cubicBezTo>
                  <a:cubicBezTo>
                    <a:pt x="1052" y="1743"/>
                    <a:pt x="1052" y="1742"/>
                    <a:pt x="1053" y="1741"/>
                  </a:cubicBezTo>
                  <a:cubicBezTo>
                    <a:pt x="1053" y="1739"/>
                    <a:pt x="1051" y="1737"/>
                    <a:pt x="1049" y="1737"/>
                  </a:cubicBezTo>
                  <a:cubicBezTo>
                    <a:pt x="1047" y="1736"/>
                    <a:pt x="1045" y="1738"/>
                    <a:pt x="1044" y="1739"/>
                  </a:cubicBezTo>
                  <a:cubicBezTo>
                    <a:pt x="1044" y="1738"/>
                    <a:pt x="1042" y="1736"/>
                    <a:pt x="1040" y="1736"/>
                  </a:cubicBezTo>
                  <a:cubicBezTo>
                    <a:pt x="1038" y="1736"/>
                    <a:pt x="1036" y="1737"/>
                    <a:pt x="1036" y="1740"/>
                  </a:cubicBezTo>
                  <a:cubicBezTo>
                    <a:pt x="1036" y="1741"/>
                    <a:pt x="1036" y="1742"/>
                    <a:pt x="1037" y="1743"/>
                  </a:cubicBezTo>
                  <a:cubicBezTo>
                    <a:pt x="1035" y="1743"/>
                    <a:pt x="1033" y="1744"/>
                    <a:pt x="1033" y="1746"/>
                  </a:cubicBezTo>
                  <a:cubicBezTo>
                    <a:pt x="1033" y="1749"/>
                    <a:pt x="1034" y="1751"/>
                    <a:pt x="1037" y="1751"/>
                  </a:cubicBezTo>
                  <a:cubicBezTo>
                    <a:pt x="1037" y="1751"/>
                    <a:pt x="1038" y="1751"/>
                    <a:pt x="1038" y="1751"/>
                  </a:cubicBezTo>
                  <a:cubicBezTo>
                    <a:pt x="1038" y="1751"/>
                    <a:pt x="1038" y="1751"/>
                    <a:pt x="1038" y="1751"/>
                  </a:cubicBezTo>
                  <a:cubicBezTo>
                    <a:pt x="1038" y="1753"/>
                    <a:pt x="1040" y="1755"/>
                    <a:pt x="1042" y="1755"/>
                  </a:cubicBezTo>
                  <a:cubicBezTo>
                    <a:pt x="1044" y="1755"/>
                    <a:pt x="1046" y="1754"/>
                    <a:pt x="1047" y="1752"/>
                  </a:cubicBezTo>
                  <a:cubicBezTo>
                    <a:pt x="1049" y="1756"/>
                    <a:pt x="1049" y="1756"/>
                    <a:pt x="1049" y="1756"/>
                  </a:cubicBezTo>
                  <a:cubicBezTo>
                    <a:pt x="1049" y="1756"/>
                    <a:pt x="1049" y="1756"/>
                    <a:pt x="1049" y="1756"/>
                  </a:cubicBezTo>
                  <a:cubicBezTo>
                    <a:pt x="1049" y="1756"/>
                    <a:pt x="1049" y="1756"/>
                    <a:pt x="1049" y="1756"/>
                  </a:cubicBezTo>
                  <a:cubicBezTo>
                    <a:pt x="1056" y="1766"/>
                    <a:pt x="1065" y="1773"/>
                    <a:pt x="1075" y="1778"/>
                  </a:cubicBezTo>
                  <a:cubicBezTo>
                    <a:pt x="1085" y="1783"/>
                    <a:pt x="1096" y="1786"/>
                    <a:pt x="1107" y="1788"/>
                  </a:cubicBezTo>
                  <a:cubicBezTo>
                    <a:pt x="1110" y="1788"/>
                    <a:pt x="1113" y="1789"/>
                    <a:pt x="1117" y="1789"/>
                  </a:cubicBezTo>
                  <a:cubicBezTo>
                    <a:pt x="1116" y="1789"/>
                    <a:pt x="1116" y="1789"/>
                    <a:pt x="1115" y="1789"/>
                  </a:cubicBezTo>
                  <a:cubicBezTo>
                    <a:pt x="1105" y="1791"/>
                    <a:pt x="1089" y="1793"/>
                    <a:pt x="1069" y="1794"/>
                  </a:cubicBezTo>
                  <a:cubicBezTo>
                    <a:pt x="1049" y="1796"/>
                    <a:pt x="1025" y="1798"/>
                    <a:pt x="998" y="1798"/>
                  </a:cubicBezTo>
                  <a:cubicBezTo>
                    <a:pt x="991" y="1798"/>
                    <a:pt x="984" y="1798"/>
                    <a:pt x="976" y="1798"/>
                  </a:cubicBezTo>
                  <a:cubicBezTo>
                    <a:pt x="969" y="1797"/>
                    <a:pt x="961" y="1797"/>
                    <a:pt x="954" y="1797"/>
                  </a:cubicBezTo>
                  <a:cubicBezTo>
                    <a:pt x="950" y="1796"/>
                    <a:pt x="946" y="1796"/>
                    <a:pt x="942" y="1796"/>
                  </a:cubicBezTo>
                  <a:cubicBezTo>
                    <a:pt x="940" y="1796"/>
                    <a:pt x="938" y="1796"/>
                    <a:pt x="936" y="1796"/>
                  </a:cubicBezTo>
                  <a:cubicBezTo>
                    <a:pt x="934" y="1796"/>
                    <a:pt x="932" y="1795"/>
                    <a:pt x="930" y="1795"/>
                  </a:cubicBezTo>
                  <a:cubicBezTo>
                    <a:pt x="922" y="1795"/>
                    <a:pt x="913" y="1794"/>
                    <a:pt x="905" y="1793"/>
                  </a:cubicBezTo>
                  <a:cubicBezTo>
                    <a:pt x="901" y="1793"/>
                    <a:pt x="896" y="1792"/>
                    <a:pt x="892" y="1792"/>
                  </a:cubicBezTo>
                  <a:cubicBezTo>
                    <a:pt x="888" y="1791"/>
                    <a:pt x="884" y="1791"/>
                    <a:pt x="879" y="1790"/>
                  </a:cubicBezTo>
                  <a:cubicBezTo>
                    <a:pt x="870" y="1789"/>
                    <a:pt x="861" y="1788"/>
                    <a:pt x="852" y="1786"/>
                  </a:cubicBezTo>
                  <a:cubicBezTo>
                    <a:pt x="835" y="1783"/>
                    <a:pt x="816" y="1780"/>
                    <a:pt x="797" y="1775"/>
                  </a:cubicBezTo>
                  <a:cubicBezTo>
                    <a:pt x="792" y="1774"/>
                    <a:pt x="787" y="1773"/>
                    <a:pt x="783" y="1771"/>
                  </a:cubicBezTo>
                  <a:cubicBezTo>
                    <a:pt x="780" y="1771"/>
                    <a:pt x="778" y="1770"/>
                    <a:pt x="775" y="1770"/>
                  </a:cubicBezTo>
                  <a:cubicBezTo>
                    <a:pt x="773" y="1769"/>
                    <a:pt x="771" y="1768"/>
                    <a:pt x="768" y="1768"/>
                  </a:cubicBezTo>
                  <a:cubicBezTo>
                    <a:pt x="759" y="1765"/>
                    <a:pt x="749" y="1762"/>
                    <a:pt x="739" y="1759"/>
                  </a:cubicBezTo>
                  <a:cubicBezTo>
                    <a:pt x="720" y="1753"/>
                    <a:pt x="700" y="1747"/>
                    <a:pt x="680" y="1738"/>
                  </a:cubicBezTo>
                  <a:cubicBezTo>
                    <a:pt x="641" y="1723"/>
                    <a:pt x="602" y="1704"/>
                    <a:pt x="563" y="1681"/>
                  </a:cubicBezTo>
                  <a:cubicBezTo>
                    <a:pt x="525" y="1659"/>
                    <a:pt x="488" y="1633"/>
                    <a:pt x="453" y="1604"/>
                  </a:cubicBezTo>
                  <a:cubicBezTo>
                    <a:pt x="419" y="1575"/>
                    <a:pt x="386" y="1544"/>
                    <a:pt x="357" y="1510"/>
                  </a:cubicBezTo>
                  <a:cubicBezTo>
                    <a:pt x="328" y="1476"/>
                    <a:pt x="302" y="1441"/>
                    <a:pt x="279" y="1405"/>
                  </a:cubicBezTo>
                  <a:cubicBezTo>
                    <a:pt x="273" y="1396"/>
                    <a:pt x="268" y="1387"/>
                    <a:pt x="262" y="1379"/>
                  </a:cubicBezTo>
                  <a:cubicBezTo>
                    <a:pt x="257" y="1369"/>
                    <a:pt x="252" y="1360"/>
                    <a:pt x="248" y="1352"/>
                  </a:cubicBezTo>
                  <a:cubicBezTo>
                    <a:pt x="244" y="1345"/>
                    <a:pt x="244" y="1345"/>
                    <a:pt x="244" y="1345"/>
                  </a:cubicBezTo>
                  <a:cubicBezTo>
                    <a:pt x="240" y="1338"/>
                    <a:pt x="240" y="1338"/>
                    <a:pt x="240" y="1338"/>
                  </a:cubicBezTo>
                  <a:cubicBezTo>
                    <a:pt x="238" y="1334"/>
                    <a:pt x="236" y="1329"/>
                    <a:pt x="234" y="1325"/>
                  </a:cubicBezTo>
                  <a:cubicBezTo>
                    <a:pt x="232" y="1320"/>
                    <a:pt x="229" y="1316"/>
                    <a:pt x="227" y="1311"/>
                  </a:cubicBezTo>
                  <a:cubicBezTo>
                    <a:pt x="225" y="1307"/>
                    <a:pt x="223" y="1302"/>
                    <a:pt x="221" y="1298"/>
                  </a:cubicBezTo>
                  <a:cubicBezTo>
                    <a:pt x="217" y="1289"/>
                    <a:pt x="213" y="1280"/>
                    <a:pt x="210" y="1271"/>
                  </a:cubicBezTo>
                  <a:cubicBezTo>
                    <a:pt x="207" y="1263"/>
                    <a:pt x="203" y="1254"/>
                    <a:pt x="200" y="1245"/>
                  </a:cubicBezTo>
                  <a:cubicBezTo>
                    <a:pt x="199" y="1242"/>
                    <a:pt x="198" y="1239"/>
                    <a:pt x="196" y="1236"/>
                  </a:cubicBezTo>
                  <a:cubicBezTo>
                    <a:pt x="200" y="1237"/>
                    <a:pt x="204" y="1236"/>
                    <a:pt x="204" y="1236"/>
                  </a:cubicBezTo>
                  <a:cubicBezTo>
                    <a:pt x="204" y="1234"/>
                    <a:pt x="203" y="1231"/>
                    <a:pt x="203" y="1231"/>
                  </a:cubicBezTo>
                  <a:cubicBezTo>
                    <a:pt x="205" y="1231"/>
                    <a:pt x="207" y="1230"/>
                    <a:pt x="207" y="1230"/>
                  </a:cubicBezTo>
                  <a:cubicBezTo>
                    <a:pt x="206" y="1223"/>
                    <a:pt x="200" y="1221"/>
                    <a:pt x="198" y="1220"/>
                  </a:cubicBezTo>
                  <a:cubicBezTo>
                    <a:pt x="200" y="1218"/>
                    <a:pt x="205" y="1215"/>
                    <a:pt x="206" y="1209"/>
                  </a:cubicBezTo>
                  <a:cubicBezTo>
                    <a:pt x="206" y="1209"/>
                    <a:pt x="203" y="1208"/>
                    <a:pt x="201" y="1208"/>
                  </a:cubicBezTo>
                  <a:cubicBezTo>
                    <a:pt x="201" y="1208"/>
                    <a:pt x="202" y="1205"/>
                    <a:pt x="202" y="1203"/>
                  </a:cubicBezTo>
                  <a:cubicBezTo>
                    <a:pt x="202" y="1203"/>
                    <a:pt x="193" y="1202"/>
                    <a:pt x="189" y="1208"/>
                  </a:cubicBezTo>
                  <a:cubicBezTo>
                    <a:pt x="189" y="1207"/>
                    <a:pt x="188" y="1206"/>
                    <a:pt x="187" y="1206"/>
                  </a:cubicBezTo>
                  <a:cubicBezTo>
                    <a:pt x="185" y="1202"/>
                    <a:pt x="184" y="1199"/>
                    <a:pt x="183" y="1195"/>
                  </a:cubicBezTo>
                  <a:cubicBezTo>
                    <a:pt x="181" y="1187"/>
                    <a:pt x="179" y="1179"/>
                    <a:pt x="177" y="1171"/>
                  </a:cubicBezTo>
                  <a:cubicBezTo>
                    <a:pt x="176" y="1167"/>
                    <a:pt x="174" y="1163"/>
                    <a:pt x="173" y="1159"/>
                  </a:cubicBezTo>
                  <a:cubicBezTo>
                    <a:pt x="173" y="1155"/>
                    <a:pt x="172" y="1152"/>
                    <a:pt x="171" y="1148"/>
                  </a:cubicBezTo>
                  <a:cubicBezTo>
                    <a:pt x="169" y="1140"/>
                    <a:pt x="167" y="1133"/>
                    <a:pt x="166" y="1126"/>
                  </a:cubicBezTo>
                  <a:cubicBezTo>
                    <a:pt x="164" y="1119"/>
                    <a:pt x="163" y="1112"/>
                    <a:pt x="162" y="1105"/>
                  </a:cubicBezTo>
                  <a:cubicBezTo>
                    <a:pt x="161" y="1103"/>
                    <a:pt x="161" y="1101"/>
                    <a:pt x="161" y="1099"/>
                  </a:cubicBezTo>
                  <a:cubicBezTo>
                    <a:pt x="162" y="1098"/>
                    <a:pt x="163" y="1097"/>
                    <a:pt x="164" y="1096"/>
                  </a:cubicBezTo>
                  <a:cubicBezTo>
                    <a:pt x="166" y="1092"/>
                    <a:pt x="164" y="1087"/>
                    <a:pt x="160" y="1085"/>
                  </a:cubicBezTo>
                  <a:cubicBezTo>
                    <a:pt x="159" y="1085"/>
                    <a:pt x="159" y="1085"/>
                    <a:pt x="158" y="1085"/>
                  </a:cubicBezTo>
                  <a:cubicBezTo>
                    <a:pt x="157" y="1079"/>
                    <a:pt x="156" y="1072"/>
                    <a:pt x="156" y="1066"/>
                  </a:cubicBezTo>
                  <a:cubicBezTo>
                    <a:pt x="155" y="1061"/>
                    <a:pt x="154" y="1055"/>
                    <a:pt x="153" y="1049"/>
                  </a:cubicBezTo>
                  <a:cubicBezTo>
                    <a:pt x="153" y="1047"/>
                    <a:pt x="153" y="1044"/>
                    <a:pt x="152" y="1041"/>
                  </a:cubicBezTo>
                  <a:cubicBezTo>
                    <a:pt x="152" y="1039"/>
                    <a:pt x="152" y="1036"/>
                    <a:pt x="152" y="1034"/>
                  </a:cubicBezTo>
                  <a:cubicBezTo>
                    <a:pt x="151" y="1024"/>
                    <a:pt x="150" y="1016"/>
                    <a:pt x="150" y="1008"/>
                  </a:cubicBezTo>
                  <a:cubicBezTo>
                    <a:pt x="150" y="1008"/>
                    <a:pt x="150" y="1008"/>
                    <a:pt x="150" y="1008"/>
                  </a:cubicBezTo>
                  <a:cubicBezTo>
                    <a:pt x="165" y="1013"/>
                    <a:pt x="180" y="1006"/>
                    <a:pt x="185" y="992"/>
                  </a:cubicBezTo>
                  <a:cubicBezTo>
                    <a:pt x="185" y="991"/>
                    <a:pt x="185" y="990"/>
                    <a:pt x="186" y="989"/>
                  </a:cubicBezTo>
                  <a:cubicBezTo>
                    <a:pt x="189" y="992"/>
                    <a:pt x="193" y="995"/>
                    <a:pt x="197" y="996"/>
                  </a:cubicBezTo>
                  <a:cubicBezTo>
                    <a:pt x="212" y="1001"/>
                    <a:pt x="227" y="993"/>
                    <a:pt x="232" y="980"/>
                  </a:cubicBezTo>
                  <a:cubicBezTo>
                    <a:pt x="236" y="968"/>
                    <a:pt x="230" y="956"/>
                    <a:pt x="220" y="949"/>
                  </a:cubicBezTo>
                  <a:cubicBezTo>
                    <a:pt x="228" y="947"/>
                    <a:pt x="234" y="941"/>
                    <a:pt x="237" y="933"/>
                  </a:cubicBezTo>
                  <a:cubicBezTo>
                    <a:pt x="241" y="919"/>
                    <a:pt x="233" y="904"/>
                    <a:pt x="218" y="899"/>
                  </a:cubicBezTo>
                  <a:cubicBezTo>
                    <a:pt x="210" y="896"/>
                    <a:pt x="202" y="898"/>
                    <a:pt x="195" y="901"/>
                  </a:cubicBezTo>
                  <a:cubicBezTo>
                    <a:pt x="195" y="901"/>
                    <a:pt x="195" y="900"/>
                    <a:pt x="196" y="899"/>
                  </a:cubicBezTo>
                  <a:cubicBezTo>
                    <a:pt x="197" y="894"/>
                    <a:pt x="198" y="890"/>
                    <a:pt x="199" y="885"/>
                  </a:cubicBezTo>
                  <a:cubicBezTo>
                    <a:pt x="203" y="888"/>
                    <a:pt x="208" y="889"/>
                    <a:pt x="213" y="886"/>
                  </a:cubicBezTo>
                  <a:cubicBezTo>
                    <a:pt x="215" y="886"/>
                    <a:pt x="216" y="885"/>
                    <a:pt x="217" y="883"/>
                  </a:cubicBezTo>
                  <a:cubicBezTo>
                    <a:pt x="217" y="884"/>
                    <a:pt x="217" y="884"/>
                    <a:pt x="217" y="884"/>
                  </a:cubicBezTo>
                  <a:cubicBezTo>
                    <a:pt x="221" y="890"/>
                    <a:pt x="228" y="892"/>
                    <a:pt x="234" y="889"/>
                  </a:cubicBezTo>
                  <a:cubicBezTo>
                    <a:pt x="241" y="885"/>
                    <a:pt x="243" y="878"/>
                    <a:pt x="240" y="872"/>
                  </a:cubicBezTo>
                  <a:cubicBezTo>
                    <a:pt x="240" y="872"/>
                    <a:pt x="239" y="871"/>
                    <a:pt x="239" y="871"/>
                  </a:cubicBezTo>
                  <a:cubicBezTo>
                    <a:pt x="241" y="871"/>
                    <a:pt x="243" y="870"/>
                    <a:pt x="245" y="869"/>
                  </a:cubicBezTo>
                  <a:cubicBezTo>
                    <a:pt x="251" y="866"/>
                    <a:pt x="254" y="859"/>
                    <a:pt x="251" y="853"/>
                  </a:cubicBezTo>
                  <a:cubicBezTo>
                    <a:pt x="248" y="848"/>
                    <a:pt x="242" y="846"/>
                    <a:pt x="237" y="847"/>
                  </a:cubicBezTo>
                  <a:cubicBezTo>
                    <a:pt x="239" y="844"/>
                    <a:pt x="239" y="840"/>
                    <a:pt x="237" y="837"/>
                  </a:cubicBezTo>
                  <a:cubicBezTo>
                    <a:pt x="234" y="831"/>
                    <a:pt x="226" y="829"/>
                    <a:pt x="220" y="832"/>
                  </a:cubicBezTo>
                  <a:cubicBezTo>
                    <a:pt x="215" y="835"/>
                    <a:pt x="212" y="841"/>
                    <a:pt x="213" y="846"/>
                  </a:cubicBezTo>
                  <a:cubicBezTo>
                    <a:pt x="213" y="846"/>
                    <a:pt x="213" y="846"/>
                    <a:pt x="213" y="846"/>
                  </a:cubicBezTo>
                  <a:cubicBezTo>
                    <a:pt x="210" y="842"/>
                    <a:pt x="203" y="841"/>
                    <a:pt x="198" y="844"/>
                  </a:cubicBezTo>
                  <a:cubicBezTo>
                    <a:pt x="195" y="846"/>
                    <a:pt x="193" y="848"/>
                    <a:pt x="192" y="851"/>
                  </a:cubicBezTo>
                  <a:cubicBezTo>
                    <a:pt x="184" y="837"/>
                    <a:pt x="184" y="837"/>
                    <a:pt x="184" y="837"/>
                  </a:cubicBezTo>
                  <a:cubicBezTo>
                    <a:pt x="184" y="837"/>
                    <a:pt x="184" y="837"/>
                    <a:pt x="184" y="837"/>
                  </a:cubicBezTo>
                  <a:cubicBezTo>
                    <a:pt x="184" y="836"/>
                    <a:pt x="184" y="836"/>
                    <a:pt x="184" y="836"/>
                  </a:cubicBezTo>
                  <a:cubicBezTo>
                    <a:pt x="185" y="834"/>
                    <a:pt x="185" y="834"/>
                    <a:pt x="185" y="834"/>
                  </a:cubicBezTo>
                  <a:cubicBezTo>
                    <a:pt x="185" y="832"/>
                    <a:pt x="185" y="831"/>
                    <a:pt x="185" y="830"/>
                  </a:cubicBezTo>
                  <a:cubicBezTo>
                    <a:pt x="186" y="828"/>
                    <a:pt x="187" y="826"/>
                    <a:pt x="188" y="824"/>
                  </a:cubicBezTo>
                  <a:cubicBezTo>
                    <a:pt x="190" y="820"/>
                    <a:pt x="192" y="816"/>
                    <a:pt x="195" y="812"/>
                  </a:cubicBezTo>
                  <a:cubicBezTo>
                    <a:pt x="198" y="808"/>
                    <a:pt x="201" y="805"/>
                    <a:pt x="204" y="801"/>
                  </a:cubicBezTo>
                  <a:cubicBezTo>
                    <a:pt x="207" y="797"/>
                    <a:pt x="209" y="793"/>
                    <a:pt x="211" y="789"/>
                  </a:cubicBezTo>
                  <a:cubicBezTo>
                    <a:pt x="216" y="781"/>
                    <a:pt x="220" y="772"/>
                    <a:pt x="223" y="763"/>
                  </a:cubicBezTo>
                  <a:cubicBezTo>
                    <a:pt x="225" y="758"/>
                    <a:pt x="226" y="752"/>
                    <a:pt x="228" y="746"/>
                  </a:cubicBezTo>
                  <a:cubicBezTo>
                    <a:pt x="228" y="745"/>
                    <a:pt x="228" y="745"/>
                    <a:pt x="229" y="744"/>
                  </a:cubicBezTo>
                  <a:cubicBezTo>
                    <a:pt x="232" y="738"/>
                    <a:pt x="236" y="731"/>
                    <a:pt x="242" y="726"/>
                  </a:cubicBezTo>
                  <a:cubicBezTo>
                    <a:pt x="245" y="724"/>
                    <a:pt x="248" y="722"/>
                    <a:pt x="251" y="720"/>
                  </a:cubicBezTo>
                  <a:cubicBezTo>
                    <a:pt x="254" y="719"/>
                    <a:pt x="258" y="718"/>
                    <a:pt x="262" y="717"/>
                  </a:cubicBezTo>
                  <a:cubicBezTo>
                    <a:pt x="266" y="716"/>
                    <a:pt x="269" y="715"/>
                    <a:pt x="273" y="714"/>
                  </a:cubicBezTo>
                  <a:cubicBezTo>
                    <a:pt x="277" y="713"/>
                    <a:pt x="280" y="711"/>
                    <a:pt x="283" y="709"/>
                  </a:cubicBezTo>
                  <a:cubicBezTo>
                    <a:pt x="290" y="705"/>
                    <a:pt x="295" y="700"/>
                    <a:pt x="300" y="694"/>
                  </a:cubicBezTo>
                  <a:cubicBezTo>
                    <a:pt x="301" y="692"/>
                    <a:pt x="302" y="691"/>
                    <a:pt x="303" y="690"/>
                  </a:cubicBezTo>
                  <a:cubicBezTo>
                    <a:pt x="304" y="690"/>
                    <a:pt x="304" y="690"/>
                    <a:pt x="304" y="690"/>
                  </a:cubicBezTo>
                  <a:cubicBezTo>
                    <a:pt x="304" y="690"/>
                    <a:pt x="304" y="690"/>
                    <a:pt x="304" y="690"/>
                  </a:cubicBezTo>
                  <a:cubicBezTo>
                    <a:pt x="305" y="689"/>
                    <a:pt x="305" y="689"/>
                    <a:pt x="305" y="689"/>
                  </a:cubicBezTo>
                  <a:cubicBezTo>
                    <a:pt x="305" y="689"/>
                    <a:pt x="304" y="690"/>
                    <a:pt x="306" y="689"/>
                  </a:cubicBezTo>
                  <a:cubicBezTo>
                    <a:pt x="306" y="689"/>
                    <a:pt x="306" y="689"/>
                    <a:pt x="306" y="689"/>
                  </a:cubicBezTo>
                  <a:cubicBezTo>
                    <a:pt x="306" y="689"/>
                    <a:pt x="306" y="689"/>
                    <a:pt x="306" y="689"/>
                  </a:cubicBezTo>
                  <a:cubicBezTo>
                    <a:pt x="306" y="689"/>
                    <a:pt x="306" y="689"/>
                    <a:pt x="306" y="689"/>
                  </a:cubicBezTo>
                  <a:cubicBezTo>
                    <a:pt x="306" y="688"/>
                    <a:pt x="306" y="688"/>
                    <a:pt x="306" y="688"/>
                  </a:cubicBezTo>
                  <a:cubicBezTo>
                    <a:pt x="306" y="688"/>
                    <a:pt x="307" y="688"/>
                    <a:pt x="307" y="688"/>
                  </a:cubicBezTo>
                  <a:cubicBezTo>
                    <a:pt x="308" y="687"/>
                    <a:pt x="308" y="687"/>
                    <a:pt x="309" y="687"/>
                  </a:cubicBezTo>
                  <a:cubicBezTo>
                    <a:pt x="311" y="686"/>
                    <a:pt x="311" y="686"/>
                    <a:pt x="311" y="686"/>
                  </a:cubicBezTo>
                  <a:cubicBezTo>
                    <a:pt x="315" y="685"/>
                    <a:pt x="315" y="685"/>
                    <a:pt x="315" y="685"/>
                  </a:cubicBezTo>
                  <a:cubicBezTo>
                    <a:pt x="319" y="684"/>
                    <a:pt x="319" y="684"/>
                    <a:pt x="319" y="684"/>
                  </a:cubicBezTo>
                  <a:cubicBezTo>
                    <a:pt x="323" y="683"/>
                    <a:pt x="323" y="683"/>
                    <a:pt x="323" y="683"/>
                  </a:cubicBezTo>
                  <a:cubicBezTo>
                    <a:pt x="324" y="682"/>
                    <a:pt x="324" y="682"/>
                    <a:pt x="325" y="682"/>
                  </a:cubicBezTo>
                  <a:cubicBezTo>
                    <a:pt x="327" y="681"/>
                    <a:pt x="327" y="681"/>
                    <a:pt x="327" y="681"/>
                  </a:cubicBezTo>
                  <a:cubicBezTo>
                    <a:pt x="330" y="679"/>
                    <a:pt x="333" y="678"/>
                    <a:pt x="335" y="676"/>
                  </a:cubicBezTo>
                  <a:cubicBezTo>
                    <a:pt x="338" y="675"/>
                    <a:pt x="340" y="673"/>
                    <a:pt x="342" y="672"/>
                  </a:cubicBezTo>
                  <a:cubicBezTo>
                    <a:pt x="349" y="666"/>
                    <a:pt x="349" y="666"/>
                    <a:pt x="349" y="666"/>
                  </a:cubicBezTo>
                  <a:cubicBezTo>
                    <a:pt x="363" y="656"/>
                    <a:pt x="363" y="656"/>
                    <a:pt x="363" y="656"/>
                  </a:cubicBezTo>
                  <a:cubicBezTo>
                    <a:pt x="365" y="654"/>
                    <a:pt x="368" y="652"/>
                    <a:pt x="370" y="650"/>
                  </a:cubicBezTo>
                  <a:cubicBezTo>
                    <a:pt x="372" y="648"/>
                    <a:pt x="374" y="646"/>
                    <a:pt x="376" y="644"/>
                  </a:cubicBezTo>
                  <a:cubicBezTo>
                    <a:pt x="378" y="642"/>
                    <a:pt x="380" y="640"/>
                    <a:pt x="382" y="637"/>
                  </a:cubicBezTo>
                  <a:cubicBezTo>
                    <a:pt x="383" y="635"/>
                    <a:pt x="385" y="632"/>
                    <a:pt x="386" y="629"/>
                  </a:cubicBezTo>
                  <a:cubicBezTo>
                    <a:pt x="388" y="623"/>
                    <a:pt x="389" y="617"/>
                    <a:pt x="390" y="612"/>
                  </a:cubicBezTo>
                  <a:cubicBezTo>
                    <a:pt x="391" y="605"/>
                    <a:pt x="391" y="605"/>
                    <a:pt x="391" y="605"/>
                  </a:cubicBezTo>
                  <a:cubicBezTo>
                    <a:pt x="394" y="608"/>
                    <a:pt x="398" y="610"/>
                    <a:pt x="402" y="608"/>
                  </a:cubicBezTo>
                  <a:cubicBezTo>
                    <a:pt x="406" y="607"/>
                    <a:pt x="409" y="603"/>
                    <a:pt x="409" y="598"/>
                  </a:cubicBezTo>
                  <a:cubicBezTo>
                    <a:pt x="411" y="600"/>
                    <a:pt x="415" y="601"/>
                    <a:pt x="418" y="600"/>
                  </a:cubicBezTo>
                  <a:cubicBezTo>
                    <a:pt x="423" y="598"/>
                    <a:pt x="426" y="592"/>
                    <a:pt x="425" y="586"/>
                  </a:cubicBezTo>
                  <a:cubicBezTo>
                    <a:pt x="423" y="581"/>
                    <a:pt x="419" y="578"/>
                    <a:pt x="414" y="578"/>
                  </a:cubicBezTo>
                  <a:cubicBezTo>
                    <a:pt x="414" y="578"/>
                    <a:pt x="414" y="578"/>
                    <a:pt x="414" y="578"/>
                  </a:cubicBezTo>
                  <a:cubicBezTo>
                    <a:pt x="418" y="576"/>
                    <a:pt x="420" y="571"/>
                    <a:pt x="419" y="566"/>
                  </a:cubicBezTo>
                  <a:cubicBezTo>
                    <a:pt x="417" y="560"/>
                    <a:pt x="411" y="557"/>
                    <a:pt x="406" y="558"/>
                  </a:cubicBezTo>
                  <a:cubicBezTo>
                    <a:pt x="403" y="559"/>
                    <a:pt x="401" y="561"/>
                    <a:pt x="400" y="564"/>
                  </a:cubicBezTo>
                  <a:cubicBezTo>
                    <a:pt x="398" y="559"/>
                    <a:pt x="392" y="556"/>
                    <a:pt x="387" y="557"/>
                  </a:cubicBezTo>
                  <a:cubicBezTo>
                    <a:pt x="382" y="559"/>
                    <a:pt x="379" y="565"/>
                    <a:pt x="380" y="571"/>
                  </a:cubicBezTo>
                  <a:cubicBezTo>
                    <a:pt x="381" y="572"/>
                    <a:pt x="381" y="573"/>
                    <a:pt x="382" y="575"/>
                  </a:cubicBezTo>
                  <a:cubicBezTo>
                    <a:pt x="382" y="575"/>
                    <a:pt x="382" y="575"/>
                    <a:pt x="381" y="575"/>
                  </a:cubicBezTo>
                  <a:cubicBezTo>
                    <a:pt x="376" y="576"/>
                    <a:pt x="373" y="582"/>
                    <a:pt x="375" y="588"/>
                  </a:cubicBezTo>
                  <a:cubicBezTo>
                    <a:pt x="376" y="594"/>
                    <a:pt x="382" y="597"/>
                    <a:pt x="387" y="596"/>
                  </a:cubicBezTo>
                  <a:cubicBezTo>
                    <a:pt x="388" y="596"/>
                    <a:pt x="388" y="596"/>
                    <a:pt x="388" y="596"/>
                  </a:cubicBezTo>
                  <a:cubicBezTo>
                    <a:pt x="385" y="611"/>
                    <a:pt x="385" y="611"/>
                    <a:pt x="385" y="611"/>
                  </a:cubicBezTo>
                  <a:cubicBezTo>
                    <a:pt x="384" y="617"/>
                    <a:pt x="383" y="622"/>
                    <a:pt x="381" y="627"/>
                  </a:cubicBezTo>
                  <a:cubicBezTo>
                    <a:pt x="380" y="630"/>
                    <a:pt x="379" y="632"/>
                    <a:pt x="377" y="634"/>
                  </a:cubicBezTo>
                  <a:cubicBezTo>
                    <a:pt x="376" y="636"/>
                    <a:pt x="374" y="638"/>
                    <a:pt x="372" y="640"/>
                  </a:cubicBezTo>
                  <a:cubicBezTo>
                    <a:pt x="370" y="642"/>
                    <a:pt x="368" y="644"/>
                    <a:pt x="366" y="646"/>
                  </a:cubicBezTo>
                  <a:cubicBezTo>
                    <a:pt x="364" y="648"/>
                    <a:pt x="361" y="649"/>
                    <a:pt x="359" y="651"/>
                  </a:cubicBezTo>
                  <a:cubicBezTo>
                    <a:pt x="345" y="661"/>
                    <a:pt x="345" y="661"/>
                    <a:pt x="345" y="661"/>
                  </a:cubicBezTo>
                  <a:cubicBezTo>
                    <a:pt x="339" y="666"/>
                    <a:pt x="339" y="666"/>
                    <a:pt x="339" y="666"/>
                  </a:cubicBezTo>
                  <a:cubicBezTo>
                    <a:pt x="336" y="667"/>
                    <a:pt x="334" y="669"/>
                    <a:pt x="331" y="670"/>
                  </a:cubicBezTo>
                  <a:cubicBezTo>
                    <a:pt x="329" y="671"/>
                    <a:pt x="327" y="673"/>
                    <a:pt x="324" y="674"/>
                  </a:cubicBezTo>
                  <a:cubicBezTo>
                    <a:pt x="322" y="675"/>
                    <a:pt x="322" y="675"/>
                    <a:pt x="322" y="675"/>
                  </a:cubicBezTo>
                  <a:cubicBezTo>
                    <a:pt x="322" y="675"/>
                    <a:pt x="321" y="675"/>
                    <a:pt x="321" y="675"/>
                  </a:cubicBezTo>
                  <a:cubicBezTo>
                    <a:pt x="316" y="677"/>
                    <a:pt x="316" y="677"/>
                    <a:pt x="316" y="677"/>
                  </a:cubicBezTo>
                  <a:cubicBezTo>
                    <a:pt x="312" y="678"/>
                    <a:pt x="312" y="678"/>
                    <a:pt x="312" y="678"/>
                  </a:cubicBezTo>
                  <a:cubicBezTo>
                    <a:pt x="311" y="678"/>
                    <a:pt x="311" y="678"/>
                    <a:pt x="311" y="678"/>
                  </a:cubicBezTo>
                  <a:cubicBezTo>
                    <a:pt x="312" y="677"/>
                    <a:pt x="312" y="676"/>
                    <a:pt x="313" y="675"/>
                  </a:cubicBezTo>
                  <a:cubicBezTo>
                    <a:pt x="317" y="668"/>
                    <a:pt x="321" y="662"/>
                    <a:pt x="325" y="656"/>
                  </a:cubicBezTo>
                  <a:cubicBezTo>
                    <a:pt x="327" y="653"/>
                    <a:pt x="329" y="650"/>
                    <a:pt x="331" y="647"/>
                  </a:cubicBezTo>
                  <a:cubicBezTo>
                    <a:pt x="333" y="645"/>
                    <a:pt x="334" y="644"/>
                    <a:pt x="335" y="643"/>
                  </a:cubicBezTo>
                  <a:cubicBezTo>
                    <a:pt x="337" y="641"/>
                    <a:pt x="337" y="641"/>
                    <a:pt x="337" y="641"/>
                  </a:cubicBezTo>
                  <a:cubicBezTo>
                    <a:pt x="337" y="641"/>
                    <a:pt x="337" y="641"/>
                    <a:pt x="337" y="641"/>
                  </a:cubicBezTo>
                  <a:cubicBezTo>
                    <a:pt x="337" y="643"/>
                    <a:pt x="339" y="644"/>
                    <a:pt x="341" y="645"/>
                  </a:cubicBezTo>
                  <a:cubicBezTo>
                    <a:pt x="344" y="646"/>
                    <a:pt x="347" y="645"/>
                    <a:pt x="347" y="642"/>
                  </a:cubicBezTo>
                  <a:cubicBezTo>
                    <a:pt x="348" y="640"/>
                    <a:pt x="348" y="639"/>
                    <a:pt x="347" y="638"/>
                  </a:cubicBezTo>
                  <a:cubicBezTo>
                    <a:pt x="349" y="638"/>
                    <a:pt x="352" y="637"/>
                    <a:pt x="353" y="635"/>
                  </a:cubicBezTo>
                  <a:cubicBezTo>
                    <a:pt x="354" y="632"/>
                    <a:pt x="352" y="629"/>
                    <a:pt x="349" y="628"/>
                  </a:cubicBezTo>
                  <a:cubicBezTo>
                    <a:pt x="349" y="628"/>
                    <a:pt x="348" y="628"/>
                    <a:pt x="347" y="628"/>
                  </a:cubicBezTo>
                  <a:cubicBezTo>
                    <a:pt x="347" y="628"/>
                    <a:pt x="347" y="628"/>
                    <a:pt x="347" y="628"/>
                  </a:cubicBezTo>
                  <a:cubicBezTo>
                    <a:pt x="348" y="625"/>
                    <a:pt x="347" y="622"/>
                    <a:pt x="344" y="621"/>
                  </a:cubicBezTo>
                  <a:cubicBezTo>
                    <a:pt x="341" y="620"/>
                    <a:pt x="338" y="622"/>
                    <a:pt x="337" y="624"/>
                  </a:cubicBezTo>
                  <a:cubicBezTo>
                    <a:pt x="337" y="624"/>
                    <a:pt x="337" y="625"/>
                    <a:pt x="337" y="625"/>
                  </a:cubicBezTo>
                  <a:cubicBezTo>
                    <a:pt x="337" y="624"/>
                    <a:pt x="336" y="624"/>
                    <a:pt x="335" y="624"/>
                  </a:cubicBezTo>
                  <a:cubicBezTo>
                    <a:pt x="332" y="623"/>
                    <a:pt x="329" y="624"/>
                    <a:pt x="328" y="627"/>
                  </a:cubicBezTo>
                  <a:cubicBezTo>
                    <a:pt x="328" y="629"/>
                    <a:pt x="329" y="631"/>
                    <a:pt x="331" y="632"/>
                  </a:cubicBezTo>
                  <a:cubicBezTo>
                    <a:pt x="329" y="633"/>
                    <a:pt x="328" y="634"/>
                    <a:pt x="327" y="635"/>
                  </a:cubicBezTo>
                  <a:cubicBezTo>
                    <a:pt x="327" y="638"/>
                    <a:pt x="328" y="640"/>
                    <a:pt x="330" y="641"/>
                  </a:cubicBezTo>
                  <a:cubicBezTo>
                    <a:pt x="329" y="642"/>
                    <a:pt x="328" y="643"/>
                    <a:pt x="328" y="644"/>
                  </a:cubicBezTo>
                  <a:cubicBezTo>
                    <a:pt x="325" y="647"/>
                    <a:pt x="322" y="650"/>
                    <a:pt x="320" y="653"/>
                  </a:cubicBezTo>
                  <a:cubicBezTo>
                    <a:pt x="315" y="659"/>
                    <a:pt x="311" y="666"/>
                    <a:pt x="307" y="672"/>
                  </a:cubicBezTo>
                  <a:cubicBezTo>
                    <a:pt x="303" y="678"/>
                    <a:pt x="298" y="684"/>
                    <a:pt x="293" y="690"/>
                  </a:cubicBezTo>
                  <a:cubicBezTo>
                    <a:pt x="288" y="695"/>
                    <a:pt x="282" y="700"/>
                    <a:pt x="276" y="703"/>
                  </a:cubicBezTo>
                  <a:cubicBezTo>
                    <a:pt x="274" y="704"/>
                    <a:pt x="272" y="704"/>
                    <a:pt x="271" y="705"/>
                  </a:cubicBezTo>
                  <a:cubicBezTo>
                    <a:pt x="265" y="706"/>
                    <a:pt x="265" y="706"/>
                    <a:pt x="265" y="706"/>
                  </a:cubicBezTo>
                  <a:cubicBezTo>
                    <a:pt x="264" y="706"/>
                    <a:pt x="263" y="706"/>
                    <a:pt x="262" y="707"/>
                  </a:cubicBezTo>
                  <a:cubicBezTo>
                    <a:pt x="262" y="707"/>
                    <a:pt x="262" y="707"/>
                    <a:pt x="262" y="707"/>
                  </a:cubicBezTo>
                  <a:cubicBezTo>
                    <a:pt x="257" y="699"/>
                    <a:pt x="257" y="699"/>
                    <a:pt x="257" y="699"/>
                  </a:cubicBezTo>
                  <a:cubicBezTo>
                    <a:pt x="256" y="697"/>
                    <a:pt x="254" y="695"/>
                    <a:pt x="254" y="692"/>
                  </a:cubicBezTo>
                  <a:cubicBezTo>
                    <a:pt x="253" y="689"/>
                    <a:pt x="253" y="687"/>
                    <a:pt x="253" y="684"/>
                  </a:cubicBezTo>
                  <a:cubicBezTo>
                    <a:pt x="254" y="678"/>
                    <a:pt x="255" y="673"/>
                    <a:pt x="256" y="667"/>
                  </a:cubicBezTo>
                  <a:cubicBezTo>
                    <a:pt x="257" y="664"/>
                    <a:pt x="257" y="662"/>
                    <a:pt x="257" y="659"/>
                  </a:cubicBezTo>
                  <a:cubicBezTo>
                    <a:pt x="257" y="656"/>
                    <a:pt x="257" y="653"/>
                    <a:pt x="257" y="650"/>
                  </a:cubicBezTo>
                  <a:cubicBezTo>
                    <a:pt x="256" y="645"/>
                    <a:pt x="255" y="641"/>
                    <a:pt x="254" y="636"/>
                  </a:cubicBezTo>
                  <a:cubicBezTo>
                    <a:pt x="255" y="634"/>
                    <a:pt x="257" y="631"/>
                    <a:pt x="258" y="629"/>
                  </a:cubicBezTo>
                  <a:cubicBezTo>
                    <a:pt x="262" y="621"/>
                    <a:pt x="267" y="613"/>
                    <a:pt x="272" y="605"/>
                  </a:cubicBezTo>
                  <a:cubicBezTo>
                    <a:pt x="277" y="596"/>
                    <a:pt x="277" y="596"/>
                    <a:pt x="277" y="596"/>
                  </a:cubicBezTo>
                  <a:cubicBezTo>
                    <a:pt x="278" y="596"/>
                    <a:pt x="280" y="596"/>
                    <a:pt x="281" y="596"/>
                  </a:cubicBezTo>
                  <a:cubicBezTo>
                    <a:pt x="281" y="596"/>
                    <a:pt x="281" y="593"/>
                    <a:pt x="281" y="590"/>
                  </a:cubicBezTo>
                  <a:cubicBezTo>
                    <a:pt x="286" y="580"/>
                    <a:pt x="286" y="580"/>
                    <a:pt x="286" y="580"/>
                  </a:cubicBezTo>
                  <a:cubicBezTo>
                    <a:pt x="300" y="556"/>
                    <a:pt x="300" y="556"/>
                    <a:pt x="300" y="556"/>
                  </a:cubicBezTo>
                  <a:cubicBezTo>
                    <a:pt x="305" y="548"/>
                    <a:pt x="310" y="540"/>
                    <a:pt x="315" y="533"/>
                  </a:cubicBezTo>
                  <a:cubicBezTo>
                    <a:pt x="321" y="526"/>
                    <a:pt x="327" y="519"/>
                    <a:pt x="334" y="512"/>
                  </a:cubicBezTo>
                  <a:cubicBezTo>
                    <a:pt x="341" y="506"/>
                    <a:pt x="348" y="500"/>
                    <a:pt x="354" y="493"/>
                  </a:cubicBezTo>
                  <a:cubicBezTo>
                    <a:pt x="361" y="486"/>
                    <a:pt x="367" y="479"/>
                    <a:pt x="373" y="471"/>
                  </a:cubicBezTo>
                  <a:cubicBezTo>
                    <a:pt x="375" y="467"/>
                    <a:pt x="378" y="464"/>
                    <a:pt x="380" y="460"/>
                  </a:cubicBezTo>
                  <a:cubicBezTo>
                    <a:pt x="382" y="458"/>
                    <a:pt x="383" y="456"/>
                    <a:pt x="385" y="455"/>
                  </a:cubicBezTo>
                  <a:cubicBezTo>
                    <a:pt x="386" y="453"/>
                    <a:pt x="388" y="451"/>
                    <a:pt x="390" y="450"/>
                  </a:cubicBezTo>
                  <a:cubicBezTo>
                    <a:pt x="390" y="450"/>
                    <a:pt x="390" y="450"/>
                    <a:pt x="390" y="450"/>
                  </a:cubicBezTo>
                  <a:cubicBezTo>
                    <a:pt x="392" y="448"/>
                    <a:pt x="394" y="446"/>
                    <a:pt x="397" y="445"/>
                  </a:cubicBezTo>
                  <a:cubicBezTo>
                    <a:pt x="399" y="443"/>
                    <a:pt x="402" y="442"/>
                    <a:pt x="405" y="441"/>
                  </a:cubicBezTo>
                  <a:cubicBezTo>
                    <a:pt x="410" y="438"/>
                    <a:pt x="416" y="436"/>
                    <a:pt x="421" y="435"/>
                  </a:cubicBezTo>
                  <a:cubicBezTo>
                    <a:pt x="433" y="431"/>
                    <a:pt x="445" y="429"/>
                    <a:pt x="457" y="427"/>
                  </a:cubicBezTo>
                  <a:cubicBezTo>
                    <a:pt x="469" y="424"/>
                    <a:pt x="480" y="420"/>
                    <a:pt x="492" y="416"/>
                  </a:cubicBezTo>
                  <a:cubicBezTo>
                    <a:pt x="494" y="414"/>
                    <a:pt x="497" y="413"/>
                    <a:pt x="500" y="412"/>
                  </a:cubicBezTo>
                  <a:cubicBezTo>
                    <a:pt x="516" y="404"/>
                    <a:pt x="516" y="404"/>
                    <a:pt x="516" y="404"/>
                  </a:cubicBezTo>
                  <a:cubicBezTo>
                    <a:pt x="518" y="403"/>
                    <a:pt x="520" y="402"/>
                    <a:pt x="522" y="401"/>
                  </a:cubicBezTo>
                  <a:cubicBezTo>
                    <a:pt x="521" y="404"/>
                    <a:pt x="522" y="407"/>
                    <a:pt x="524" y="410"/>
                  </a:cubicBezTo>
                  <a:cubicBezTo>
                    <a:pt x="524" y="410"/>
                    <a:pt x="526" y="410"/>
                    <a:pt x="528" y="408"/>
                  </a:cubicBezTo>
                  <a:cubicBezTo>
                    <a:pt x="528" y="408"/>
                    <a:pt x="530" y="412"/>
                    <a:pt x="532" y="413"/>
                  </a:cubicBezTo>
                  <a:cubicBezTo>
                    <a:pt x="532" y="413"/>
                    <a:pt x="539" y="407"/>
                    <a:pt x="538" y="400"/>
                  </a:cubicBezTo>
                  <a:cubicBezTo>
                    <a:pt x="545" y="401"/>
                    <a:pt x="551" y="394"/>
                    <a:pt x="551" y="394"/>
                  </a:cubicBezTo>
                  <a:cubicBezTo>
                    <a:pt x="550" y="392"/>
                    <a:pt x="547" y="390"/>
                    <a:pt x="547" y="390"/>
                  </a:cubicBezTo>
                  <a:cubicBezTo>
                    <a:pt x="548" y="389"/>
                    <a:pt x="549" y="386"/>
                    <a:pt x="549" y="386"/>
                  </a:cubicBezTo>
                  <a:cubicBezTo>
                    <a:pt x="544" y="382"/>
                    <a:pt x="538" y="383"/>
                    <a:pt x="535" y="384"/>
                  </a:cubicBezTo>
                  <a:cubicBezTo>
                    <a:pt x="536" y="382"/>
                    <a:pt x="538" y="375"/>
                    <a:pt x="534" y="370"/>
                  </a:cubicBezTo>
                  <a:cubicBezTo>
                    <a:pt x="534" y="370"/>
                    <a:pt x="531" y="371"/>
                    <a:pt x="530" y="372"/>
                  </a:cubicBezTo>
                  <a:cubicBezTo>
                    <a:pt x="530" y="372"/>
                    <a:pt x="528" y="369"/>
                    <a:pt x="526" y="367"/>
                  </a:cubicBezTo>
                  <a:cubicBezTo>
                    <a:pt x="526" y="367"/>
                    <a:pt x="519" y="373"/>
                    <a:pt x="520" y="381"/>
                  </a:cubicBezTo>
                  <a:cubicBezTo>
                    <a:pt x="513" y="379"/>
                    <a:pt x="506" y="386"/>
                    <a:pt x="506" y="386"/>
                  </a:cubicBezTo>
                  <a:cubicBezTo>
                    <a:pt x="508" y="388"/>
                    <a:pt x="511" y="390"/>
                    <a:pt x="511" y="390"/>
                  </a:cubicBezTo>
                  <a:cubicBezTo>
                    <a:pt x="509" y="392"/>
                    <a:pt x="508" y="394"/>
                    <a:pt x="508" y="394"/>
                  </a:cubicBezTo>
                  <a:cubicBezTo>
                    <a:pt x="513" y="398"/>
                    <a:pt x="518" y="397"/>
                    <a:pt x="521" y="396"/>
                  </a:cubicBezTo>
                  <a:cubicBezTo>
                    <a:pt x="518" y="398"/>
                    <a:pt x="518" y="398"/>
                    <a:pt x="518" y="398"/>
                  </a:cubicBezTo>
                  <a:cubicBezTo>
                    <a:pt x="517" y="399"/>
                    <a:pt x="516" y="399"/>
                    <a:pt x="515" y="400"/>
                  </a:cubicBezTo>
                  <a:cubicBezTo>
                    <a:pt x="513" y="401"/>
                    <a:pt x="513" y="401"/>
                    <a:pt x="513" y="401"/>
                  </a:cubicBezTo>
                  <a:cubicBezTo>
                    <a:pt x="503" y="405"/>
                    <a:pt x="503" y="405"/>
                    <a:pt x="503" y="405"/>
                  </a:cubicBezTo>
                  <a:cubicBezTo>
                    <a:pt x="498" y="407"/>
                    <a:pt x="498" y="407"/>
                    <a:pt x="498" y="407"/>
                  </a:cubicBezTo>
                  <a:cubicBezTo>
                    <a:pt x="496" y="408"/>
                    <a:pt x="496" y="408"/>
                    <a:pt x="496" y="408"/>
                  </a:cubicBezTo>
                  <a:cubicBezTo>
                    <a:pt x="493" y="409"/>
                    <a:pt x="493" y="409"/>
                    <a:pt x="493" y="409"/>
                  </a:cubicBezTo>
                  <a:cubicBezTo>
                    <a:pt x="490" y="411"/>
                    <a:pt x="486" y="412"/>
                    <a:pt x="483" y="413"/>
                  </a:cubicBezTo>
                  <a:cubicBezTo>
                    <a:pt x="469" y="418"/>
                    <a:pt x="455" y="420"/>
                    <a:pt x="441" y="423"/>
                  </a:cubicBezTo>
                  <a:cubicBezTo>
                    <a:pt x="428" y="425"/>
                    <a:pt x="414" y="428"/>
                    <a:pt x="401" y="433"/>
                  </a:cubicBezTo>
                  <a:cubicBezTo>
                    <a:pt x="401" y="423"/>
                    <a:pt x="401" y="414"/>
                    <a:pt x="402" y="404"/>
                  </a:cubicBezTo>
                  <a:cubicBezTo>
                    <a:pt x="403" y="398"/>
                    <a:pt x="405" y="392"/>
                    <a:pt x="407" y="387"/>
                  </a:cubicBezTo>
                  <a:cubicBezTo>
                    <a:pt x="409" y="381"/>
                    <a:pt x="411" y="376"/>
                    <a:pt x="413" y="370"/>
                  </a:cubicBezTo>
                  <a:cubicBezTo>
                    <a:pt x="416" y="365"/>
                    <a:pt x="418" y="359"/>
                    <a:pt x="419" y="354"/>
                  </a:cubicBezTo>
                  <a:cubicBezTo>
                    <a:pt x="420" y="348"/>
                    <a:pt x="421" y="342"/>
                    <a:pt x="422" y="336"/>
                  </a:cubicBezTo>
                  <a:cubicBezTo>
                    <a:pt x="423" y="330"/>
                    <a:pt x="424" y="325"/>
                    <a:pt x="427" y="320"/>
                  </a:cubicBezTo>
                  <a:cubicBezTo>
                    <a:pt x="429" y="315"/>
                    <a:pt x="433" y="310"/>
                    <a:pt x="437" y="306"/>
                  </a:cubicBezTo>
                  <a:cubicBezTo>
                    <a:pt x="442" y="302"/>
                    <a:pt x="446" y="298"/>
                    <a:pt x="451" y="295"/>
                  </a:cubicBezTo>
                  <a:cubicBezTo>
                    <a:pt x="452" y="295"/>
                    <a:pt x="452" y="295"/>
                    <a:pt x="452" y="295"/>
                  </a:cubicBezTo>
                  <a:cubicBezTo>
                    <a:pt x="453" y="295"/>
                    <a:pt x="453" y="295"/>
                    <a:pt x="453" y="295"/>
                  </a:cubicBezTo>
                  <a:cubicBezTo>
                    <a:pt x="453" y="295"/>
                    <a:pt x="453" y="295"/>
                    <a:pt x="453" y="295"/>
                  </a:cubicBezTo>
                  <a:cubicBezTo>
                    <a:pt x="455" y="296"/>
                    <a:pt x="458" y="297"/>
                    <a:pt x="460" y="298"/>
                  </a:cubicBezTo>
                  <a:cubicBezTo>
                    <a:pt x="464" y="300"/>
                    <a:pt x="467" y="301"/>
                    <a:pt x="470" y="303"/>
                  </a:cubicBezTo>
                  <a:cubicBezTo>
                    <a:pt x="474" y="304"/>
                    <a:pt x="477" y="305"/>
                    <a:pt x="481" y="306"/>
                  </a:cubicBezTo>
                  <a:cubicBezTo>
                    <a:pt x="484" y="307"/>
                    <a:pt x="488" y="307"/>
                    <a:pt x="492" y="307"/>
                  </a:cubicBezTo>
                  <a:cubicBezTo>
                    <a:pt x="495" y="307"/>
                    <a:pt x="499" y="307"/>
                    <a:pt x="503" y="307"/>
                  </a:cubicBezTo>
                  <a:cubicBezTo>
                    <a:pt x="506" y="306"/>
                    <a:pt x="510" y="306"/>
                    <a:pt x="513" y="305"/>
                  </a:cubicBezTo>
                  <a:cubicBezTo>
                    <a:pt x="520" y="303"/>
                    <a:pt x="527" y="301"/>
                    <a:pt x="534" y="299"/>
                  </a:cubicBezTo>
                  <a:cubicBezTo>
                    <a:pt x="540" y="297"/>
                    <a:pt x="547" y="296"/>
                    <a:pt x="554" y="295"/>
                  </a:cubicBezTo>
                  <a:cubicBezTo>
                    <a:pt x="560" y="293"/>
                    <a:pt x="567" y="293"/>
                    <a:pt x="574" y="294"/>
                  </a:cubicBezTo>
                  <a:cubicBezTo>
                    <a:pt x="580" y="295"/>
                    <a:pt x="587" y="297"/>
                    <a:pt x="593" y="300"/>
                  </a:cubicBezTo>
                  <a:cubicBezTo>
                    <a:pt x="596" y="302"/>
                    <a:pt x="599" y="303"/>
                    <a:pt x="601" y="305"/>
                  </a:cubicBezTo>
                  <a:cubicBezTo>
                    <a:pt x="603" y="307"/>
                    <a:pt x="603" y="307"/>
                    <a:pt x="603" y="307"/>
                  </a:cubicBezTo>
                  <a:cubicBezTo>
                    <a:pt x="604" y="307"/>
                    <a:pt x="605" y="308"/>
                    <a:pt x="605" y="308"/>
                  </a:cubicBezTo>
                  <a:cubicBezTo>
                    <a:pt x="607" y="310"/>
                    <a:pt x="608" y="311"/>
                    <a:pt x="609" y="312"/>
                  </a:cubicBezTo>
                  <a:cubicBezTo>
                    <a:pt x="609" y="312"/>
                    <a:pt x="609" y="312"/>
                    <a:pt x="609" y="312"/>
                  </a:cubicBezTo>
                  <a:cubicBezTo>
                    <a:pt x="612" y="309"/>
                    <a:pt x="612" y="309"/>
                    <a:pt x="612" y="309"/>
                  </a:cubicBezTo>
                  <a:cubicBezTo>
                    <a:pt x="611" y="308"/>
                    <a:pt x="609" y="306"/>
                    <a:pt x="608" y="305"/>
                  </a:cubicBezTo>
                  <a:cubicBezTo>
                    <a:pt x="607" y="305"/>
                    <a:pt x="607" y="304"/>
                    <a:pt x="606" y="303"/>
                  </a:cubicBezTo>
                  <a:cubicBezTo>
                    <a:pt x="604" y="302"/>
                    <a:pt x="604" y="302"/>
                    <a:pt x="604" y="302"/>
                  </a:cubicBezTo>
                  <a:cubicBezTo>
                    <a:pt x="601" y="300"/>
                    <a:pt x="598" y="298"/>
                    <a:pt x="595" y="296"/>
                  </a:cubicBezTo>
                  <a:cubicBezTo>
                    <a:pt x="588" y="293"/>
                    <a:pt x="581" y="290"/>
                    <a:pt x="574" y="289"/>
                  </a:cubicBezTo>
                  <a:cubicBezTo>
                    <a:pt x="567" y="288"/>
                    <a:pt x="560" y="288"/>
                    <a:pt x="553" y="289"/>
                  </a:cubicBezTo>
                  <a:cubicBezTo>
                    <a:pt x="546" y="290"/>
                    <a:pt x="539" y="291"/>
                    <a:pt x="532" y="293"/>
                  </a:cubicBezTo>
                  <a:cubicBezTo>
                    <a:pt x="525" y="295"/>
                    <a:pt x="519" y="297"/>
                    <a:pt x="512" y="298"/>
                  </a:cubicBezTo>
                  <a:cubicBezTo>
                    <a:pt x="509" y="299"/>
                    <a:pt x="505" y="299"/>
                    <a:pt x="502" y="300"/>
                  </a:cubicBezTo>
                  <a:cubicBezTo>
                    <a:pt x="499" y="300"/>
                    <a:pt x="495" y="300"/>
                    <a:pt x="492" y="300"/>
                  </a:cubicBezTo>
                  <a:cubicBezTo>
                    <a:pt x="489" y="300"/>
                    <a:pt x="486" y="299"/>
                    <a:pt x="483" y="298"/>
                  </a:cubicBezTo>
                  <a:cubicBezTo>
                    <a:pt x="479" y="298"/>
                    <a:pt x="476" y="297"/>
                    <a:pt x="473" y="295"/>
                  </a:cubicBezTo>
                  <a:cubicBezTo>
                    <a:pt x="470" y="294"/>
                    <a:pt x="467" y="293"/>
                    <a:pt x="464" y="291"/>
                  </a:cubicBezTo>
                  <a:cubicBezTo>
                    <a:pt x="463" y="291"/>
                    <a:pt x="462" y="290"/>
                    <a:pt x="460" y="290"/>
                  </a:cubicBezTo>
                  <a:cubicBezTo>
                    <a:pt x="461" y="289"/>
                    <a:pt x="462" y="288"/>
                    <a:pt x="463" y="288"/>
                  </a:cubicBezTo>
                  <a:cubicBezTo>
                    <a:pt x="464" y="287"/>
                    <a:pt x="465" y="286"/>
                    <a:pt x="466" y="286"/>
                  </a:cubicBezTo>
                  <a:cubicBezTo>
                    <a:pt x="480" y="276"/>
                    <a:pt x="480" y="276"/>
                    <a:pt x="480" y="276"/>
                  </a:cubicBezTo>
                  <a:cubicBezTo>
                    <a:pt x="480" y="277"/>
                    <a:pt x="481" y="278"/>
                    <a:pt x="481" y="278"/>
                  </a:cubicBezTo>
                  <a:cubicBezTo>
                    <a:pt x="480" y="278"/>
                    <a:pt x="479" y="279"/>
                    <a:pt x="478" y="280"/>
                  </a:cubicBezTo>
                  <a:cubicBezTo>
                    <a:pt x="477" y="282"/>
                    <a:pt x="478" y="284"/>
                    <a:pt x="480" y="286"/>
                  </a:cubicBezTo>
                  <a:cubicBezTo>
                    <a:pt x="481" y="287"/>
                    <a:pt x="484" y="287"/>
                    <a:pt x="485" y="285"/>
                  </a:cubicBezTo>
                  <a:cubicBezTo>
                    <a:pt x="484" y="287"/>
                    <a:pt x="485" y="289"/>
                    <a:pt x="487" y="290"/>
                  </a:cubicBezTo>
                  <a:cubicBezTo>
                    <a:pt x="489" y="292"/>
                    <a:pt x="491" y="291"/>
                    <a:pt x="492" y="289"/>
                  </a:cubicBezTo>
                  <a:cubicBezTo>
                    <a:pt x="493" y="288"/>
                    <a:pt x="493" y="287"/>
                    <a:pt x="493" y="286"/>
                  </a:cubicBezTo>
                  <a:cubicBezTo>
                    <a:pt x="495" y="287"/>
                    <a:pt x="497" y="286"/>
                    <a:pt x="498" y="285"/>
                  </a:cubicBezTo>
                  <a:cubicBezTo>
                    <a:pt x="499" y="283"/>
                    <a:pt x="499" y="280"/>
                    <a:pt x="497" y="279"/>
                  </a:cubicBezTo>
                  <a:cubicBezTo>
                    <a:pt x="496" y="279"/>
                    <a:pt x="496" y="278"/>
                    <a:pt x="495" y="278"/>
                  </a:cubicBezTo>
                  <a:cubicBezTo>
                    <a:pt x="495" y="278"/>
                    <a:pt x="495" y="278"/>
                    <a:pt x="495" y="278"/>
                  </a:cubicBezTo>
                  <a:cubicBezTo>
                    <a:pt x="497" y="276"/>
                    <a:pt x="496" y="274"/>
                    <a:pt x="494" y="272"/>
                  </a:cubicBezTo>
                  <a:cubicBezTo>
                    <a:pt x="492" y="271"/>
                    <a:pt x="489" y="272"/>
                    <a:pt x="488" y="273"/>
                  </a:cubicBezTo>
                  <a:cubicBezTo>
                    <a:pt x="488" y="273"/>
                    <a:pt x="488" y="274"/>
                    <a:pt x="488" y="274"/>
                  </a:cubicBezTo>
                  <a:cubicBezTo>
                    <a:pt x="488" y="273"/>
                    <a:pt x="487" y="273"/>
                    <a:pt x="487" y="272"/>
                  </a:cubicBezTo>
                  <a:cubicBezTo>
                    <a:pt x="486" y="272"/>
                    <a:pt x="486" y="272"/>
                    <a:pt x="486" y="272"/>
                  </a:cubicBezTo>
                  <a:cubicBezTo>
                    <a:pt x="487" y="272"/>
                    <a:pt x="487" y="272"/>
                    <a:pt x="487" y="272"/>
                  </a:cubicBezTo>
                  <a:cubicBezTo>
                    <a:pt x="487" y="273"/>
                    <a:pt x="487" y="273"/>
                    <a:pt x="487" y="273"/>
                  </a:cubicBezTo>
                  <a:cubicBezTo>
                    <a:pt x="491" y="271"/>
                    <a:pt x="491" y="271"/>
                    <a:pt x="491" y="271"/>
                  </a:cubicBezTo>
                  <a:cubicBezTo>
                    <a:pt x="496" y="271"/>
                    <a:pt x="502" y="272"/>
                    <a:pt x="507" y="272"/>
                  </a:cubicBezTo>
                  <a:cubicBezTo>
                    <a:pt x="518" y="272"/>
                    <a:pt x="530" y="272"/>
                    <a:pt x="541" y="270"/>
                  </a:cubicBezTo>
                  <a:cubicBezTo>
                    <a:pt x="552" y="268"/>
                    <a:pt x="563" y="265"/>
                    <a:pt x="573" y="261"/>
                  </a:cubicBezTo>
                  <a:cubicBezTo>
                    <a:pt x="584" y="256"/>
                    <a:pt x="593" y="250"/>
                    <a:pt x="602" y="244"/>
                  </a:cubicBezTo>
                  <a:cubicBezTo>
                    <a:pt x="611" y="237"/>
                    <a:pt x="619" y="229"/>
                    <a:pt x="627" y="222"/>
                  </a:cubicBezTo>
                  <a:cubicBezTo>
                    <a:pt x="636" y="215"/>
                    <a:pt x="644" y="208"/>
                    <a:pt x="653" y="202"/>
                  </a:cubicBezTo>
                  <a:cubicBezTo>
                    <a:pt x="662" y="195"/>
                    <a:pt x="671" y="190"/>
                    <a:pt x="680" y="185"/>
                  </a:cubicBezTo>
                  <a:cubicBezTo>
                    <a:pt x="685" y="182"/>
                    <a:pt x="690" y="180"/>
                    <a:pt x="695" y="178"/>
                  </a:cubicBezTo>
                  <a:cubicBezTo>
                    <a:pt x="695" y="179"/>
                    <a:pt x="696" y="179"/>
                    <a:pt x="696" y="180"/>
                  </a:cubicBezTo>
                  <a:cubicBezTo>
                    <a:pt x="698" y="181"/>
                    <a:pt x="701" y="181"/>
                    <a:pt x="702" y="179"/>
                  </a:cubicBezTo>
                  <a:cubicBezTo>
                    <a:pt x="703" y="178"/>
                    <a:pt x="703" y="177"/>
                    <a:pt x="703" y="177"/>
                  </a:cubicBezTo>
                  <a:cubicBezTo>
                    <a:pt x="703" y="176"/>
                    <a:pt x="704" y="176"/>
                    <a:pt x="704" y="176"/>
                  </a:cubicBezTo>
                  <a:cubicBezTo>
                    <a:pt x="705" y="176"/>
                    <a:pt x="707" y="175"/>
                    <a:pt x="708" y="174"/>
                  </a:cubicBezTo>
                  <a:cubicBezTo>
                    <a:pt x="709" y="174"/>
                    <a:pt x="710" y="174"/>
                    <a:pt x="711" y="174"/>
                  </a:cubicBezTo>
                  <a:cubicBezTo>
                    <a:pt x="716" y="172"/>
                    <a:pt x="721" y="172"/>
                    <a:pt x="726" y="171"/>
                  </a:cubicBezTo>
                  <a:cubicBezTo>
                    <a:pt x="728" y="171"/>
                    <a:pt x="729" y="171"/>
                    <a:pt x="730" y="171"/>
                  </a:cubicBezTo>
                  <a:cubicBezTo>
                    <a:pt x="734" y="171"/>
                    <a:pt x="734" y="171"/>
                    <a:pt x="734" y="171"/>
                  </a:cubicBezTo>
                  <a:cubicBezTo>
                    <a:pt x="737" y="171"/>
                    <a:pt x="740" y="171"/>
                    <a:pt x="742" y="172"/>
                  </a:cubicBezTo>
                  <a:cubicBezTo>
                    <a:pt x="759" y="174"/>
                    <a:pt x="759" y="174"/>
                    <a:pt x="759" y="174"/>
                  </a:cubicBezTo>
                  <a:cubicBezTo>
                    <a:pt x="764" y="175"/>
                    <a:pt x="770" y="175"/>
                    <a:pt x="775" y="175"/>
                  </a:cubicBezTo>
                  <a:cubicBezTo>
                    <a:pt x="786" y="175"/>
                    <a:pt x="798" y="175"/>
                    <a:pt x="808" y="174"/>
                  </a:cubicBezTo>
                  <a:cubicBezTo>
                    <a:pt x="819" y="173"/>
                    <a:pt x="830" y="171"/>
                    <a:pt x="841" y="171"/>
                  </a:cubicBezTo>
                  <a:cubicBezTo>
                    <a:pt x="852" y="170"/>
                    <a:pt x="863" y="170"/>
                    <a:pt x="874" y="171"/>
                  </a:cubicBezTo>
                  <a:cubicBezTo>
                    <a:pt x="884" y="173"/>
                    <a:pt x="895" y="176"/>
                    <a:pt x="904" y="181"/>
                  </a:cubicBezTo>
                  <a:cubicBezTo>
                    <a:pt x="914" y="185"/>
                    <a:pt x="922" y="192"/>
                    <a:pt x="928" y="201"/>
                  </a:cubicBezTo>
                  <a:cubicBezTo>
                    <a:pt x="930" y="203"/>
                    <a:pt x="930" y="203"/>
                    <a:pt x="930" y="203"/>
                  </a:cubicBezTo>
                  <a:cubicBezTo>
                    <a:pt x="929" y="204"/>
                    <a:pt x="928" y="205"/>
                    <a:pt x="928" y="207"/>
                  </a:cubicBezTo>
                  <a:cubicBezTo>
                    <a:pt x="928" y="208"/>
                    <a:pt x="929" y="210"/>
                    <a:pt x="931" y="211"/>
                  </a:cubicBezTo>
                  <a:cubicBezTo>
                    <a:pt x="929" y="211"/>
                    <a:pt x="929" y="212"/>
                    <a:pt x="929" y="214"/>
                  </a:cubicBezTo>
                  <a:cubicBezTo>
                    <a:pt x="928" y="216"/>
                    <a:pt x="930" y="218"/>
                    <a:pt x="933" y="218"/>
                  </a:cubicBezTo>
                  <a:cubicBezTo>
                    <a:pt x="935" y="218"/>
                    <a:pt x="936" y="217"/>
                    <a:pt x="937" y="215"/>
                  </a:cubicBezTo>
                  <a:cubicBezTo>
                    <a:pt x="937" y="217"/>
                    <a:pt x="939" y="219"/>
                    <a:pt x="941" y="219"/>
                  </a:cubicBezTo>
                  <a:cubicBezTo>
                    <a:pt x="943" y="219"/>
                    <a:pt x="945" y="217"/>
                    <a:pt x="945" y="215"/>
                  </a:cubicBezTo>
                  <a:cubicBezTo>
                    <a:pt x="946" y="214"/>
                    <a:pt x="945" y="213"/>
                    <a:pt x="944" y="212"/>
                  </a:cubicBezTo>
                  <a:cubicBezTo>
                    <a:pt x="946" y="212"/>
                    <a:pt x="948" y="210"/>
                    <a:pt x="948" y="208"/>
                  </a:cubicBezTo>
                  <a:cubicBezTo>
                    <a:pt x="949" y="206"/>
                    <a:pt x="947" y="204"/>
                    <a:pt x="944" y="204"/>
                  </a:cubicBezTo>
                  <a:cubicBezTo>
                    <a:pt x="944" y="204"/>
                    <a:pt x="943" y="204"/>
                    <a:pt x="943" y="204"/>
                  </a:cubicBezTo>
                  <a:cubicBezTo>
                    <a:pt x="943" y="204"/>
                    <a:pt x="943" y="204"/>
                    <a:pt x="943" y="204"/>
                  </a:cubicBezTo>
                  <a:cubicBezTo>
                    <a:pt x="943" y="202"/>
                    <a:pt x="941" y="200"/>
                    <a:pt x="939" y="200"/>
                  </a:cubicBezTo>
                  <a:cubicBezTo>
                    <a:pt x="937" y="199"/>
                    <a:pt x="935" y="201"/>
                    <a:pt x="934" y="202"/>
                  </a:cubicBezTo>
                  <a:cubicBezTo>
                    <a:pt x="932" y="198"/>
                    <a:pt x="932" y="198"/>
                    <a:pt x="932" y="198"/>
                  </a:cubicBezTo>
                  <a:cubicBezTo>
                    <a:pt x="932" y="198"/>
                    <a:pt x="932" y="198"/>
                    <a:pt x="932" y="198"/>
                  </a:cubicBezTo>
                  <a:cubicBezTo>
                    <a:pt x="932" y="198"/>
                    <a:pt x="932" y="198"/>
                    <a:pt x="932" y="198"/>
                  </a:cubicBezTo>
                  <a:cubicBezTo>
                    <a:pt x="926" y="189"/>
                    <a:pt x="916" y="181"/>
                    <a:pt x="906" y="177"/>
                  </a:cubicBezTo>
                  <a:cubicBezTo>
                    <a:pt x="896" y="171"/>
                    <a:pt x="885" y="168"/>
                    <a:pt x="874" y="167"/>
                  </a:cubicBezTo>
                  <a:cubicBezTo>
                    <a:pt x="863" y="165"/>
                    <a:pt x="852" y="165"/>
                    <a:pt x="841" y="166"/>
                  </a:cubicBezTo>
                  <a:cubicBezTo>
                    <a:pt x="830" y="166"/>
                    <a:pt x="819" y="167"/>
                    <a:pt x="808" y="168"/>
                  </a:cubicBezTo>
                  <a:cubicBezTo>
                    <a:pt x="797" y="169"/>
                    <a:pt x="786" y="170"/>
                    <a:pt x="775" y="170"/>
                  </a:cubicBezTo>
                  <a:cubicBezTo>
                    <a:pt x="772" y="170"/>
                    <a:pt x="769" y="169"/>
                    <a:pt x="765" y="169"/>
                  </a:cubicBezTo>
                  <a:cubicBezTo>
                    <a:pt x="768" y="168"/>
                    <a:pt x="771" y="168"/>
                    <a:pt x="775" y="167"/>
                  </a:cubicBezTo>
                  <a:cubicBezTo>
                    <a:pt x="786" y="164"/>
                    <a:pt x="802" y="161"/>
                    <a:pt x="822" y="158"/>
                  </a:cubicBezTo>
                  <a:cubicBezTo>
                    <a:pt x="843" y="154"/>
                    <a:pt x="868" y="151"/>
                    <a:pt x="897" y="148"/>
                  </a:cubicBezTo>
                  <a:cubicBezTo>
                    <a:pt x="911" y="147"/>
                    <a:pt x="926" y="146"/>
                    <a:pt x="943" y="146"/>
                  </a:cubicBezTo>
                  <a:cubicBezTo>
                    <a:pt x="951" y="146"/>
                    <a:pt x="959" y="146"/>
                    <a:pt x="968" y="146"/>
                  </a:cubicBezTo>
                  <a:cubicBezTo>
                    <a:pt x="972" y="146"/>
                    <a:pt x="976" y="146"/>
                    <a:pt x="980" y="146"/>
                  </a:cubicBezTo>
                  <a:cubicBezTo>
                    <a:pt x="985" y="146"/>
                    <a:pt x="989" y="146"/>
                    <a:pt x="994" y="147"/>
                  </a:cubicBezTo>
                  <a:cubicBezTo>
                    <a:pt x="1002" y="147"/>
                    <a:pt x="1012" y="147"/>
                    <a:pt x="1021" y="148"/>
                  </a:cubicBezTo>
                  <a:cubicBezTo>
                    <a:pt x="1030" y="149"/>
                    <a:pt x="1039" y="149"/>
                    <a:pt x="1049" y="150"/>
                  </a:cubicBezTo>
                  <a:cubicBezTo>
                    <a:pt x="1058" y="151"/>
                    <a:pt x="1068" y="152"/>
                    <a:pt x="1078" y="154"/>
                  </a:cubicBezTo>
                  <a:cubicBezTo>
                    <a:pt x="1088" y="155"/>
                    <a:pt x="1098" y="156"/>
                    <a:pt x="1108" y="158"/>
                  </a:cubicBezTo>
                  <a:cubicBezTo>
                    <a:pt x="1148" y="164"/>
                    <a:pt x="1189" y="175"/>
                    <a:pt x="1231" y="189"/>
                  </a:cubicBezTo>
                  <a:cubicBezTo>
                    <a:pt x="1273" y="203"/>
                    <a:pt x="1316" y="221"/>
                    <a:pt x="1357" y="242"/>
                  </a:cubicBezTo>
                  <a:cubicBezTo>
                    <a:pt x="1398" y="264"/>
                    <a:pt x="1438" y="289"/>
                    <a:pt x="1475" y="318"/>
                  </a:cubicBezTo>
                  <a:cubicBezTo>
                    <a:pt x="1513" y="347"/>
                    <a:pt x="1548" y="379"/>
                    <a:pt x="1580" y="413"/>
                  </a:cubicBezTo>
                  <a:cubicBezTo>
                    <a:pt x="1611" y="447"/>
                    <a:pt x="1640" y="483"/>
                    <a:pt x="1664" y="519"/>
                  </a:cubicBezTo>
                  <a:cubicBezTo>
                    <a:pt x="1689" y="556"/>
                    <a:pt x="1710" y="594"/>
                    <a:pt x="1727" y="631"/>
                  </a:cubicBezTo>
                  <a:cubicBezTo>
                    <a:pt x="1731" y="640"/>
                    <a:pt x="1736" y="649"/>
                    <a:pt x="1739" y="658"/>
                  </a:cubicBezTo>
                  <a:cubicBezTo>
                    <a:pt x="1743" y="667"/>
                    <a:pt x="1747" y="676"/>
                    <a:pt x="1750" y="685"/>
                  </a:cubicBezTo>
                  <a:cubicBezTo>
                    <a:pt x="1757" y="703"/>
                    <a:pt x="1763" y="720"/>
                    <a:pt x="1768" y="738"/>
                  </a:cubicBezTo>
                  <a:cubicBezTo>
                    <a:pt x="1779" y="771"/>
                    <a:pt x="1786" y="803"/>
                    <a:pt x="1792" y="832"/>
                  </a:cubicBezTo>
                  <a:cubicBezTo>
                    <a:pt x="1794" y="846"/>
                    <a:pt x="1797" y="859"/>
                    <a:pt x="1799" y="872"/>
                  </a:cubicBezTo>
                  <a:cubicBezTo>
                    <a:pt x="1800" y="884"/>
                    <a:pt x="1801" y="896"/>
                    <a:pt x="1803" y="906"/>
                  </a:cubicBezTo>
                  <a:cubicBezTo>
                    <a:pt x="1803" y="907"/>
                    <a:pt x="1803" y="908"/>
                    <a:pt x="1803" y="909"/>
                  </a:cubicBezTo>
                  <a:cubicBezTo>
                    <a:pt x="1802" y="909"/>
                    <a:pt x="1800" y="909"/>
                    <a:pt x="1799" y="909"/>
                  </a:cubicBezTo>
                  <a:cubicBezTo>
                    <a:pt x="1797" y="909"/>
                    <a:pt x="1796" y="910"/>
                    <a:pt x="1794" y="910"/>
                  </a:cubicBezTo>
                  <a:cubicBezTo>
                    <a:pt x="1794" y="910"/>
                    <a:pt x="1794" y="910"/>
                    <a:pt x="1794" y="910"/>
                  </a:cubicBezTo>
                  <a:cubicBezTo>
                    <a:pt x="1793" y="904"/>
                    <a:pt x="1788" y="900"/>
                    <a:pt x="1782" y="901"/>
                  </a:cubicBezTo>
                  <a:cubicBezTo>
                    <a:pt x="1776" y="902"/>
                    <a:pt x="1771" y="907"/>
                    <a:pt x="1772" y="913"/>
                  </a:cubicBezTo>
                  <a:cubicBezTo>
                    <a:pt x="1772" y="914"/>
                    <a:pt x="1772" y="914"/>
                    <a:pt x="1772" y="914"/>
                  </a:cubicBezTo>
                  <a:cubicBezTo>
                    <a:pt x="1771" y="914"/>
                    <a:pt x="1769" y="914"/>
                    <a:pt x="1767" y="914"/>
                  </a:cubicBezTo>
                  <a:cubicBezTo>
                    <a:pt x="1761" y="915"/>
                    <a:pt x="1757" y="920"/>
                    <a:pt x="1758" y="926"/>
                  </a:cubicBezTo>
                  <a:cubicBezTo>
                    <a:pt x="1758" y="931"/>
                    <a:pt x="1763" y="934"/>
                    <a:pt x="1767" y="935"/>
                  </a:cubicBezTo>
                  <a:cubicBezTo>
                    <a:pt x="1765" y="937"/>
                    <a:pt x="1764" y="940"/>
                    <a:pt x="1764" y="944"/>
                  </a:cubicBezTo>
                  <a:cubicBezTo>
                    <a:pt x="1765" y="949"/>
                    <a:pt x="1771" y="953"/>
                    <a:pt x="1777" y="952"/>
                  </a:cubicBezTo>
                  <a:cubicBezTo>
                    <a:pt x="1782" y="951"/>
                    <a:pt x="1786" y="947"/>
                    <a:pt x="1787" y="943"/>
                  </a:cubicBezTo>
                  <a:cubicBezTo>
                    <a:pt x="1787" y="943"/>
                    <a:pt x="1787" y="943"/>
                    <a:pt x="1787" y="943"/>
                  </a:cubicBezTo>
                  <a:cubicBezTo>
                    <a:pt x="1788" y="947"/>
                    <a:pt x="1793" y="950"/>
                    <a:pt x="1799" y="949"/>
                  </a:cubicBezTo>
                  <a:cubicBezTo>
                    <a:pt x="1802" y="948"/>
                    <a:pt x="1804" y="947"/>
                    <a:pt x="1806" y="945"/>
                  </a:cubicBezTo>
                  <a:cubicBezTo>
                    <a:pt x="1806" y="946"/>
                    <a:pt x="1806" y="948"/>
                    <a:pt x="1806" y="950"/>
                  </a:cubicBezTo>
                  <a:cubicBezTo>
                    <a:pt x="1802" y="953"/>
                    <a:pt x="1798" y="957"/>
                    <a:pt x="1796" y="963"/>
                  </a:cubicBezTo>
                  <a:cubicBezTo>
                    <a:pt x="1796" y="964"/>
                    <a:pt x="1796" y="965"/>
                    <a:pt x="1796" y="966"/>
                  </a:cubicBezTo>
                  <a:cubicBezTo>
                    <a:pt x="1792" y="963"/>
                    <a:pt x="1789" y="960"/>
                    <a:pt x="1784" y="959"/>
                  </a:cubicBezTo>
                  <a:cubicBezTo>
                    <a:pt x="1769" y="954"/>
                    <a:pt x="1754" y="961"/>
                    <a:pt x="1749" y="975"/>
                  </a:cubicBezTo>
                  <a:cubicBezTo>
                    <a:pt x="1746" y="987"/>
                    <a:pt x="1751" y="999"/>
                    <a:pt x="1761" y="1006"/>
                  </a:cubicBezTo>
                  <a:cubicBezTo>
                    <a:pt x="1753" y="1008"/>
                    <a:pt x="1747" y="1014"/>
                    <a:pt x="1744" y="1022"/>
                  </a:cubicBezTo>
                  <a:cubicBezTo>
                    <a:pt x="1740" y="1036"/>
                    <a:pt x="1748" y="1051"/>
                    <a:pt x="1763" y="1056"/>
                  </a:cubicBezTo>
                  <a:cubicBezTo>
                    <a:pt x="1771" y="1058"/>
                    <a:pt x="1779" y="1057"/>
                    <a:pt x="1786" y="1053"/>
                  </a:cubicBezTo>
                  <a:cubicBezTo>
                    <a:pt x="1786" y="1054"/>
                    <a:pt x="1786" y="1055"/>
                    <a:pt x="1785" y="1056"/>
                  </a:cubicBezTo>
                  <a:cubicBezTo>
                    <a:pt x="1784" y="1060"/>
                    <a:pt x="1783" y="1065"/>
                    <a:pt x="1782" y="1070"/>
                  </a:cubicBezTo>
                  <a:cubicBezTo>
                    <a:pt x="1779" y="1066"/>
                    <a:pt x="1773" y="1066"/>
                    <a:pt x="1768" y="1068"/>
                  </a:cubicBezTo>
                  <a:cubicBezTo>
                    <a:pt x="1766" y="1069"/>
                    <a:pt x="1765" y="1070"/>
                    <a:pt x="1764" y="1071"/>
                  </a:cubicBezTo>
                  <a:cubicBezTo>
                    <a:pt x="1764" y="1071"/>
                    <a:pt x="1764" y="1071"/>
                    <a:pt x="1764" y="1071"/>
                  </a:cubicBezTo>
                  <a:cubicBezTo>
                    <a:pt x="1761" y="1065"/>
                    <a:pt x="1753" y="1063"/>
                    <a:pt x="1747" y="1066"/>
                  </a:cubicBezTo>
                  <a:cubicBezTo>
                    <a:pt x="1741" y="1069"/>
                    <a:pt x="1738" y="1077"/>
                    <a:pt x="1741" y="1083"/>
                  </a:cubicBezTo>
                  <a:cubicBezTo>
                    <a:pt x="1741" y="1083"/>
                    <a:pt x="1742" y="1083"/>
                    <a:pt x="1742" y="1084"/>
                  </a:cubicBezTo>
                  <a:cubicBezTo>
                    <a:pt x="1740" y="1084"/>
                    <a:pt x="1738" y="1084"/>
                    <a:pt x="1736" y="1085"/>
                  </a:cubicBezTo>
                  <a:cubicBezTo>
                    <a:pt x="1730" y="1089"/>
                    <a:pt x="1727" y="1096"/>
                    <a:pt x="1731" y="1102"/>
                  </a:cubicBezTo>
                  <a:cubicBezTo>
                    <a:pt x="1733" y="1107"/>
                    <a:pt x="1739" y="1109"/>
                    <a:pt x="1744" y="1107"/>
                  </a:cubicBezTo>
                  <a:cubicBezTo>
                    <a:pt x="1743" y="1111"/>
                    <a:pt x="1742" y="1115"/>
                    <a:pt x="1744" y="1118"/>
                  </a:cubicBezTo>
                  <a:cubicBezTo>
                    <a:pt x="1747" y="1124"/>
                    <a:pt x="1755" y="1126"/>
                    <a:pt x="1761" y="1123"/>
                  </a:cubicBezTo>
                  <a:cubicBezTo>
                    <a:pt x="1766" y="1120"/>
                    <a:pt x="1769" y="1114"/>
                    <a:pt x="1768" y="1109"/>
                  </a:cubicBezTo>
                  <a:cubicBezTo>
                    <a:pt x="1768" y="1109"/>
                    <a:pt x="1768" y="1109"/>
                    <a:pt x="1768" y="1109"/>
                  </a:cubicBezTo>
                  <a:cubicBezTo>
                    <a:pt x="1771" y="1113"/>
                    <a:pt x="1778" y="1114"/>
                    <a:pt x="1783" y="1111"/>
                  </a:cubicBezTo>
                  <a:cubicBezTo>
                    <a:pt x="1786" y="1109"/>
                    <a:pt x="1788" y="1107"/>
                    <a:pt x="1789" y="1104"/>
                  </a:cubicBezTo>
                  <a:cubicBezTo>
                    <a:pt x="1797" y="1118"/>
                    <a:pt x="1797" y="1118"/>
                    <a:pt x="1797" y="1118"/>
                  </a:cubicBezTo>
                  <a:cubicBezTo>
                    <a:pt x="1797" y="1118"/>
                    <a:pt x="1797" y="1118"/>
                    <a:pt x="1797" y="1118"/>
                  </a:cubicBezTo>
                  <a:cubicBezTo>
                    <a:pt x="1797" y="1118"/>
                    <a:pt x="1797" y="1119"/>
                    <a:pt x="1797" y="1119"/>
                  </a:cubicBezTo>
                  <a:cubicBezTo>
                    <a:pt x="1797" y="1121"/>
                    <a:pt x="1797" y="1121"/>
                    <a:pt x="1797" y="1121"/>
                  </a:cubicBezTo>
                  <a:cubicBezTo>
                    <a:pt x="1796" y="1122"/>
                    <a:pt x="1796" y="1123"/>
                    <a:pt x="1796" y="1124"/>
                  </a:cubicBezTo>
                  <a:cubicBezTo>
                    <a:pt x="1795" y="1127"/>
                    <a:pt x="1794" y="1129"/>
                    <a:pt x="1793" y="1131"/>
                  </a:cubicBezTo>
                  <a:cubicBezTo>
                    <a:pt x="1791" y="1135"/>
                    <a:pt x="1789" y="1139"/>
                    <a:pt x="1786" y="1143"/>
                  </a:cubicBezTo>
                  <a:cubicBezTo>
                    <a:pt x="1783" y="1146"/>
                    <a:pt x="1780" y="1150"/>
                    <a:pt x="1777" y="1154"/>
                  </a:cubicBezTo>
                  <a:cubicBezTo>
                    <a:pt x="1775" y="1158"/>
                    <a:pt x="1772" y="1162"/>
                    <a:pt x="1770" y="1166"/>
                  </a:cubicBezTo>
                  <a:cubicBezTo>
                    <a:pt x="1765" y="1174"/>
                    <a:pt x="1761" y="1183"/>
                    <a:pt x="1758" y="1191"/>
                  </a:cubicBezTo>
                  <a:close/>
                  <a:moveTo>
                    <a:pt x="1743" y="1274"/>
                  </a:moveTo>
                  <a:cubicBezTo>
                    <a:pt x="1741" y="1283"/>
                    <a:pt x="1739" y="1292"/>
                    <a:pt x="1735" y="1301"/>
                  </a:cubicBezTo>
                  <a:cubicBezTo>
                    <a:pt x="1735" y="1302"/>
                    <a:pt x="1734" y="1304"/>
                    <a:pt x="1734" y="1305"/>
                  </a:cubicBezTo>
                  <a:cubicBezTo>
                    <a:pt x="1734" y="1305"/>
                    <a:pt x="1734" y="1304"/>
                    <a:pt x="1734" y="1304"/>
                  </a:cubicBezTo>
                  <a:cubicBezTo>
                    <a:pt x="1734" y="1302"/>
                    <a:pt x="1733" y="1298"/>
                    <a:pt x="1734" y="1296"/>
                  </a:cubicBezTo>
                  <a:cubicBezTo>
                    <a:pt x="1734" y="1295"/>
                    <a:pt x="1734" y="1295"/>
                    <a:pt x="1734" y="1295"/>
                  </a:cubicBezTo>
                  <a:cubicBezTo>
                    <a:pt x="1734" y="1295"/>
                    <a:pt x="1734" y="1295"/>
                    <a:pt x="1734" y="1295"/>
                  </a:cubicBezTo>
                  <a:cubicBezTo>
                    <a:pt x="1734" y="1295"/>
                    <a:pt x="1734" y="1295"/>
                    <a:pt x="1734" y="1295"/>
                  </a:cubicBezTo>
                  <a:cubicBezTo>
                    <a:pt x="1734" y="1294"/>
                    <a:pt x="1734" y="1294"/>
                    <a:pt x="1734" y="1294"/>
                  </a:cubicBezTo>
                  <a:cubicBezTo>
                    <a:pt x="1734" y="1292"/>
                    <a:pt x="1734" y="1292"/>
                    <a:pt x="1734" y="1292"/>
                  </a:cubicBezTo>
                  <a:cubicBezTo>
                    <a:pt x="1735" y="1288"/>
                    <a:pt x="1735" y="1288"/>
                    <a:pt x="1735" y="1288"/>
                  </a:cubicBezTo>
                  <a:cubicBezTo>
                    <a:pt x="1738" y="1280"/>
                    <a:pt x="1738" y="1280"/>
                    <a:pt x="1738" y="1280"/>
                  </a:cubicBezTo>
                  <a:cubicBezTo>
                    <a:pt x="1738" y="1278"/>
                    <a:pt x="1739" y="1275"/>
                    <a:pt x="1740" y="1272"/>
                  </a:cubicBezTo>
                  <a:cubicBezTo>
                    <a:pt x="1740" y="1271"/>
                    <a:pt x="1740" y="1270"/>
                    <a:pt x="1740" y="1269"/>
                  </a:cubicBezTo>
                  <a:cubicBezTo>
                    <a:pt x="1740" y="1269"/>
                    <a:pt x="1740" y="1268"/>
                    <a:pt x="1740" y="1267"/>
                  </a:cubicBezTo>
                  <a:cubicBezTo>
                    <a:pt x="1740" y="1266"/>
                    <a:pt x="1740" y="1264"/>
                    <a:pt x="1740" y="1262"/>
                  </a:cubicBezTo>
                  <a:cubicBezTo>
                    <a:pt x="1740" y="1259"/>
                    <a:pt x="1739" y="1256"/>
                    <a:pt x="1737" y="1253"/>
                  </a:cubicBezTo>
                  <a:cubicBezTo>
                    <a:pt x="1736" y="1250"/>
                    <a:pt x="1735" y="1248"/>
                    <a:pt x="1734" y="1246"/>
                  </a:cubicBezTo>
                  <a:cubicBezTo>
                    <a:pt x="1733" y="1245"/>
                    <a:pt x="1733" y="1245"/>
                    <a:pt x="1733" y="1245"/>
                  </a:cubicBezTo>
                  <a:cubicBezTo>
                    <a:pt x="1735" y="1244"/>
                    <a:pt x="1737" y="1243"/>
                    <a:pt x="1739" y="1242"/>
                  </a:cubicBezTo>
                  <a:cubicBezTo>
                    <a:pt x="1743" y="1241"/>
                    <a:pt x="1746" y="1238"/>
                    <a:pt x="1749" y="1236"/>
                  </a:cubicBezTo>
                  <a:cubicBezTo>
                    <a:pt x="1747" y="1249"/>
                    <a:pt x="1746" y="1261"/>
                    <a:pt x="1743" y="1274"/>
                  </a:cubicBezTo>
                  <a:close/>
                  <a:moveTo>
                    <a:pt x="1745" y="1365"/>
                  </a:moveTo>
                  <a:cubicBezTo>
                    <a:pt x="1745" y="1365"/>
                    <a:pt x="1744" y="1369"/>
                    <a:pt x="1741" y="1372"/>
                  </a:cubicBezTo>
                  <a:cubicBezTo>
                    <a:pt x="1738" y="1376"/>
                    <a:pt x="1735" y="1378"/>
                    <a:pt x="1734" y="1378"/>
                  </a:cubicBezTo>
                  <a:cubicBezTo>
                    <a:pt x="1734" y="1377"/>
                    <a:pt x="1735" y="1374"/>
                    <a:pt x="1738" y="1370"/>
                  </a:cubicBezTo>
                  <a:cubicBezTo>
                    <a:pt x="1741" y="1367"/>
                    <a:pt x="1745" y="1365"/>
                    <a:pt x="1745" y="1365"/>
                  </a:cubicBezTo>
                  <a:close/>
                  <a:moveTo>
                    <a:pt x="1748" y="1394"/>
                  </a:moveTo>
                  <a:cubicBezTo>
                    <a:pt x="1748" y="1394"/>
                    <a:pt x="1745" y="1392"/>
                    <a:pt x="1741" y="1389"/>
                  </a:cubicBezTo>
                  <a:cubicBezTo>
                    <a:pt x="1738" y="1386"/>
                    <a:pt x="1735" y="1384"/>
                    <a:pt x="1736" y="1383"/>
                  </a:cubicBezTo>
                  <a:cubicBezTo>
                    <a:pt x="1736" y="1382"/>
                    <a:pt x="1739" y="1384"/>
                    <a:pt x="1743" y="1387"/>
                  </a:cubicBezTo>
                  <a:cubicBezTo>
                    <a:pt x="1747" y="1390"/>
                    <a:pt x="1748" y="1394"/>
                    <a:pt x="1748" y="1394"/>
                  </a:cubicBezTo>
                  <a:close/>
                  <a:moveTo>
                    <a:pt x="1732" y="1382"/>
                  </a:moveTo>
                  <a:cubicBezTo>
                    <a:pt x="1731" y="1382"/>
                    <a:pt x="1730" y="1381"/>
                    <a:pt x="1730" y="1380"/>
                  </a:cubicBezTo>
                  <a:cubicBezTo>
                    <a:pt x="1730" y="1380"/>
                    <a:pt x="1731" y="1379"/>
                    <a:pt x="1732" y="1379"/>
                  </a:cubicBezTo>
                  <a:cubicBezTo>
                    <a:pt x="1733" y="1379"/>
                    <a:pt x="1734" y="1379"/>
                    <a:pt x="1734" y="1380"/>
                  </a:cubicBezTo>
                  <a:cubicBezTo>
                    <a:pt x="1734" y="1381"/>
                    <a:pt x="1733" y="1382"/>
                    <a:pt x="1732" y="1382"/>
                  </a:cubicBezTo>
                  <a:close/>
                  <a:moveTo>
                    <a:pt x="1729" y="1378"/>
                  </a:moveTo>
                  <a:cubicBezTo>
                    <a:pt x="1729" y="1379"/>
                    <a:pt x="1726" y="1376"/>
                    <a:pt x="1723" y="1373"/>
                  </a:cubicBezTo>
                  <a:cubicBezTo>
                    <a:pt x="1719" y="1370"/>
                    <a:pt x="1718" y="1366"/>
                    <a:pt x="1718" y="1366"/>
                  </a:cubicBezTo>
                  <a:cubicBezTo>
                    <a:pt x="1718" y="1366"/>
                    <a:pt x="1722" y="1368"/>
                    <a:pt x="1725" y="1371"/>
                  </a:cubicBezTo>
                  <a:cubicBezTo>
                    <a:pt x="1728" y="1374"/>
                    <a:pt x="1730" y="1377"/>
                    <a:pt x="1729" y="1378"/>
                  </a:cubicBezTo>
                  <a:close/>
                  <a:moveTo>
                    <a:pt x="1723" y="1390"/>
                  </a:moveTo>
                  <a:cubicBezTo>
                    <a:pt x="1720" y="1393"/>
                    <a:pt x="1716" y="1395"/>
                    <a:pt x="1716" y="1395"/>
                  </a:cubicBezTo>
                  <a:cubicBezTo>
                    <a:pt x="1716" y="1395"/>
                    <a:pt x="1718" y="1391"/>
                    <a:pt x="1721" y="1388"/>
                  </a:cubicBezTo>
                  <a:cubicBezTo>
                    <a:pt x="1725" y="1385"/>
                    <a:pt x="1728" y="1383"/>
                    <a:pt x="1728" y="1383"/>
                  </a:cubicBezTo>
                  <a:cubicBezTo>
                    <a:pt x="1729" y="1384"/>
                    <a:pt x="1727" y="1387"/>
                    <a:pt x="1723" y="1390"/>
                  </a:cubicBezTo>
                  <a:close/>
                  <a:moveTo>
                    <a:pt x="1732" y="1354"/>
                  </a:moveTo>
                  <a:cubicBezTo>
                    <a:pt x="1731" y="1356"/>
                    <a:pt x="1731" y="1359"/>
                    <a:pt x="1730" y="1361"/>
                  </a:cubicBezTo>
                  <a:cubicBezTo>
                    <a:pt x="1730" y="1362"/>
                    <a:pt x="1729" y="1362"/>
                    <a:pt x="1729" y="1363"/>
                  </a:cubicBezTo>
                  <a:cubicBezTo>
                    <a:pt x="1729" y="1363"/>
                    <a:pt x="1729" y="1363"/>
                    <a:pt x="1729" y="1363"/>
                  </a:cubicBezTo>
                  <a:cubicBezTo>
                    <a:pt x="1728" y="1361"/>
                    <a:pt x="1726" y="1358"/>
                    <a:pt x="1723" y="1356"/>
                  </a:cubicBezTo>
                  <a:cubicBezTo>
                    <a:pt x="1723" y="1356"/>
                    <a:pt x="1723" y="1356"/>
                    <a:pt x="1723" y="1356"/>
                  </a:cubicBezTo>
                  <a:cubicBezTo>
                    <a:pt x="1726" y="1351"/>
                    <a:pt x="1729" y="1346"/>
                    <a:pt x="1732" y="1342"/>
                  </a:cubicBezTo>
                  <a:cubicBezTo>
                    <a:pt x="1732" y="1346"/>
                    <a:pt x="1732" y="1350"/>
                    <a:pt x="1732" y="1354"/>
                  </a:cubicBezTo>
                  <a:close/>
                  <a:moveTo>
                    <a:pt x="1571" y="1619"/>
                  </a:moveTo>
                  <a:cubicBezTo>
                    <a:pt x="1570" y="1619"/>
                    <a:pt x="1568" y="1620"/>
                    <a:pt x="1567" y="1621"/>
                  </a:cubicBezTo>
                  <a:cubicBezTo>
                    <a:pt x="1567" y="1620"/>
                    <a:pt x="1567" y="1620"/>
                    <a:pt x="1567" y="1620"/>
                  </a:cubicBezTo>
                  <a:cubicBezTo>
                    <a:pt x="1567" y="1618"/>
                    <a:pt x="1568" y="1615"/>
                    <a:pt x="1568" y="1613"/>
                  </a:cubicBezTo>
                  <a:cubicBezTo>
                    <a:pt x="1569" y="1615"/>
                    <a:pt x="1570" y="1617"/>
                    <a:pt x="1571" y="1619"/>
                  </a:cubicBezTo>
                  <a:close/>
                  <a:moveTo>
                    <a:pt x="1574" y="1629"/>
                  </a:moveTo>
                  <a:cubicBezTo>
                    <a:pt x="1589" y="1623"/>
                    <a:pt x="1589" y="1623"/>
                    <a:pt x="1589" y="1623"/>
                  </a:cubicBezTo>
                  <a:cubicBezTo>
                    <a:pt x="1589" y="1623"/>
                    <a:pt x="1589" y="1623"/>
                    <a:pt x="1589" y="1623"/>
                  </a:cubicBezTo>
                  <a:cubicBezTo>
                    <a:pt x="1575" y="1624"/>
                    <a:pt x="1575" y="1624"/>
                    <a:pt x="1575" y="1624"/>
                  </a:cubicBezTo>
                  <a:cubicBezTo>
                    <a:pt x="1575" y="1623"/>
                    <a:pt x="1575" y="1623"/>
                    <a:pt x="1575" y="1623"/>
                  </a:cubicBezTo>
                  <a:cubicBezTo>
                    <a:pt x="1589" y="1623"/>
                    <a:pt x="1589" y="1623"/>
                    <a:pt x="1589" y="1623"/>
                  </a:cubicBezTo>
                  <a:cubicBezTo>
                    <a:pt x="1578" y="1610"/>
                    <a:pt x="1578" y="1610"/>
                    <a:pt x="1578" y="1610"/>
                  </a:cubicBezTo>
                  <a:cubicBezTo>
                    <a:pt x="1578" y="1610"/>
                    <a:pt x="1577" y="1610"/>
                    <a:pt x="1576" y="1610"/>
                  </a:cubicBezTo>
                  <a:cubicBezTo>
                    <a:pt x="1576" y="1609"/>
                    <a:pt x="1576" y="1608"/>
                    <a:pt x="1577" y="1607"/>
                  </a:cubicBezTo>
                  <a:cubicBezTo>
                    <a:pt x="1577" y="1607"/>
                    <a:pt x="1578" y="1607"/>
                    <a:pt x="1579" y="1608"/>
                  </a:cubicBezTo>
                  <a:cubicBezTo>
                    <a:pt x="1579" y="1608"/>
                    <a:pt x="1579" y="1609"/>
                    <a:pt x="1579" y="1610"/>
                  </a:cubicBezTo>
                  <a:cubicBezTo>
                    <a:pt x="1590" y="1623"/>
                    <a:pt x="1590" y="1623"/>
                    <a:pt x="1590" y="1623"/>
                  </a:cubicBezTo>
                  <a:cubicBezTo>
                    <a:pt x="1588" y="1609"/>
                    <a:pt x="1588" y="1609"/>
                    <a:pt x="1588" y="1609"/>
                  </a:cubicBezTo>
                  <a:cubicBezTo>
                    <a:pt x="1589" y="1609"/>
                    <a:pt x="1589" y="1609"/>
                    <a:pt x="1589" y="1609"/>
                  </a:cubicBezTo>
                  <a:cubicBezTo>
                    <a:pt x="1590" y="1623"/>
                    <a:pt x="1590" y="1623"/>
                    <a:pt x="1590" y="1623"/>
                  </a:cubicBezTo>
                  <a:cubicBezTo>
                    <a:pt x="1590" y="1622"/>
                    <a:pt x="1590" y="1622"/>
                    <a:pt x="1590" y="1622"/>
                  </a:cubicBezTo>
                  <a:cubicBezTo>
                    <a:pt x="1590" y="1622"/>
                    <a:pt x="1590" y="1622"/>
                    <a:pt x="1590" y="1622"/>
                  </a:cubicBezTo>
                  <a:cubicBezTo>
                    <a:pt x="1597" y="1608"/>
                    <a:pt x="1597" y="1608"/>
                    <a:pt x="1597" y="1608"/>
                  </a:cubicBezTo>
                  <a:cubicBezTo>
                    <a:pt x="1597" y="1607"/>
                    <a:pt x="1596" y="1607"/>
                    <a:pt x="1597" y="1606"/>
                  </a:cubicBezTo>
                  <a:cubicBezTo>
                    <a:pt x="1597" y="1605"/>
                    <a:pt x="1598" y="1605"/>
                    <a:pt x="1599" y="1605"/>
                  </a:cubicBezTo>
                  <a:cubicBezTo>
                    <a:pt x="1600" y="1606"/>
                    <a:pt x="1600" y="1607"/>
                    <a:pt x="1600" y="1607"/>
                  </a:cubicBezTo>
                  <a:cubicBezTo>
                    <a:pt x="1599" y="1608"/>
                    <a:pt x="1599" y="1608"/>
                    <a:pt x="1598" y="1608"/>
                  </a:cubicBezTo>
                  <a:cubicBezTo>
                    <a:pt x="1591" y="1623"/>
                    <a:pt x="1591" y="1623"/>
                    <a:pt x="1591" y="1623"/>
                  </a:cubicBezTo>
                  <a:cubicBezTo>
                    <a:pt x="1602" y="1616"/>
                    <a:pt x="1602" y="1616"/>
                    <a:pt x="1602" y="1616"/>
                  </a:cubicBezTo>
                  <a:cubicBezTo>
                    <a:pt x="1603" y="1617"/>
                    <a:pt x="1603" y="1617"/>
                    <a:pt x="1603" y="1617"/>
                  </a:cubicBezTo>
                  <a:cubicBezTo>
                    <a:pt x="1592" y="1623"/>
                    <a:pt x="1592" y="1623"/>
                    <a:pt x="1592" y="1623"/>
                  </a:cubicBezTo>
                  <a:cubicBezTo>
                    <a:pt x="1607" y="1624"/>
                    <a:pt x="1607" y="1624"/>
                    <a:pt x="1607" y="1624"/>
                  </a:cubicBezTo>
                  <a:cubicBezTo>
                    <a:pt x="1607" y="1623"/>
                    <a:pt x="1608" y="1622"/>
                    <a:pt x="1609" y="1622"/>
                  </a:cubicBezTo>
                  <a:cubicBezTo>
                    <a:pt x="1610" y="1622"/>
                    <a:pt x="1611" y="1623"/>
                    <a:pt x="1611" y="1624"/>
                  </a:cubicBezTo>
                  <a:cubicBezTo>
                    <a:pt x="1611" y="1625"/>
                    <a:pt x="1610" y="1626"/>
                    <a:pt x="1609" y="1626"/>
                  </a:cubicBezTo>
                  <a:cubicBezTo>
                    <a:pt x="1608" y="1626"/>
                    <a:pt x="1608" y="1625"/>
                    <a:pt x="1607" y="1624"/>
                  </a:cubicBezTo>
                  <a:cubicBezTo>
                    <a:pt x="1591" y="1624"/>
                    <a:pt x="1591" y="1624"/>
                    <a:pt x="1591" y="1624"/>
                  </a:cubicBezTo>
                  <a:cubicBezTo>
                    <a:pt x="1600" y="1634"/>
                    <a:pt x="1600" y="1634"/>
                    <a:pt x="1600" y="1634"/>
                  </a:cubicBezTo>
                  <a:cubicBezTo>
                    <a:pt x="1600" y="1634"/>
                    <a:pt x="1600" y="1634"/>
                    <a:pt x="1600" y="1634"/>
                  </a:cubicBezTo>
                  <a:cubicBezTo>
                    <a:pt x="1591" y="1624"/>
                    <a:pt x="1591" y="1624"/>
                    <a:pt x="1591" y="1624"/>
                  </a:cubicBezTo>
                  <a:cubicBezTo>
                    <a:pt x="1595" y="1640"/>
                    <a:pt x="1595" y="1640"/>
                    <a:pt x="1595" y="1640"/>
                  </a:cubicBezTo>
                  <a:cubicBezTo>
                    <a:pt x="1596" y="1640"/>
                    <a:pt x="1596" y="1640"/>
                    <a:pt x="1597" y="1640"/>
                  </a:cubicBezTo>
                  <a:cubicBezTo>
                    <a:pt x="1597" y="1641"/>
                    <a:pt x="1597" y="1642"/>
                    <a:pt x="1597" y="1643"/>
                  </a:cubicBezTo>
                  <a:cubicBezTo>
                    <a:pt x="1596" y="1643"/>
                    <a:pt x="1595" y="1643"/>
                    <a:pt x="1594" y="1642"/>
                  </a:cubicBezTo>
                  <a:cubicBezTo>
                    <a:pt x="1594" y="1642"/>
                    <a:pt x="1594" y="1641"/>
                    <a:pt x="1594" y="1640"/>
                  </a:cubicBezTo>
                  <a:cubicBezTo>
                    <a:pt x="1594" y="1640"/>
                    <a:pt x="1595" y="1640"/>
                    <a:pt x="1595" y="1640"/>
                  </a:cubicBezTo>
                  <a:cubicBezTo>
                    <a:pt x="1590" y="1624"/>
                    <a:pt x="1590" y="1624"/>
                    <a:pt x="1590" y="1624"/>
                  </a:cubicBezTo>
                  <a:cubicBezTo>
                    <a:pt x="1585" y="1634"/>
                    <a:pt x="1585" y="1634"/>
                    <a:pt x="1585" y="1634"/>
                  </a:cubicBezTo>
                  <a:cubicBezTo>
                    <a:pt x="1584" y="1634"/>
                    <a:pt x="1584" y="1634"/>
                    <a:pt x="1584" y="1634"/>
                  </a:cubicBezTo>
                  <a:cubicBezTo>
                    <a:pt x="1589" y="1624"/>
                    <a:pt x="1589" y="1624"/>
                    <a:pt x="1589" y="1624"/>
                  </a:cubicBezTo>
                  <a:cubicBezTo>
                    <a:pt x="1574" y="1630"/>
                    <a:pt x="1574" y="1630"/>
                    <a:pt x="1574" y="1630"/>
                  </a:cubicBezTo>
                  <a:cubicBezTo>
                    <a:pt x="1574" y="1630"/>
                    <a:pt x="1574" y="1630"/>
                    <a:pt x="1574" y="1630"/>
                  </a:cubicBezTo>
                  <a:cubicBezTo>
                    <a:pt x="1574" y="1631"/>
                    <a:pt x="1573" y="1632"/>
                    <a:pt x="1572" y="1632"/>
                  </a:cubicBezTo>
                  <a:cubicBezTo>
                    <a:pt x="1571" y="1632"/>
                    <a:pt x="1571" y="1631"/>
                    <a:pt x="1571" y="1630"/>
                  </a:cubicBezTo>
                  <a:cubicBezTo>
                    <a:pt x="1571" y="1629"/>
                    <a:pt x="1571" y="1628"/>
                    <a:pt x="1572" y="1628"/>
                  </a:cubicBezTo>
                  <a:cubicBezTo>
                    <a:pt x="1573" y="1628"/>
                    <a:pt x="1573" y="1629"/>
                    <a:pt x="1574" y="1629"/>
                  </a:cubicBezTo>
                  <a:close/>
                  <a:moveTo>
                    <a:pt x="1493" y="1674"/>
                  </a:moveTo>
                  <a:cubicBezTo>
                    <a:pt x="1493" y="1679"/>
                    <a:pt x="1493" y="1679"/>
                    <a:pt x="1493" y="1679"/>
                  </a:cubicBezTo>
                  <a:cubicBezTo>
                    <a:pt x="1493" y="1679"/>
                    <a:pt x="1493" y="1679"/>
                    <a:pt x="1493" y="1679"/>
                  </a:cubicBezTo>
                  <a:cubicBezTo>
                    <a:pt x="1493" y="1674"/>
                    <a:pt x="1493" y="1674"/>
                    <a:pt x="1493" y="1674"/>
                  </a:cubicBezTo>
                  <a:cubicBezTo>
                    <a:pt x="1493" y="1674"/>
                    <a:pt x="1493" y="1674"/>
                    <a:pt x="1493" y="1674"/>
                  </a:cubicBezTo>
                  <a:cubicBezTo>
                    <a:pt x="1493" y="1674"/>
                    <a:pt x="1493" y="1674"/>
                    <a:pt x="1493" y="1674"/>
                  </a:cubicBezTo>
                  <a:cubicBezTo>
                    <a:pt x="1489" y="1679"/>
                    <a:pt x="1489" y="1679"/>
                    <a:pt x="1489" y="1679"/>
                  </a:cubicBezTo>
                  <a:cubicBezTo>
                    <a:pt x="1489" y="1680"/>
                    <a:pt x="1490" y="1680"/>
                    <a:pt x="1489" y="1680"/>
                  </a:cubicBezTo>
                  <a:cubicBezTo>
                    <a:pt x="1489" y="1680"/>
                    <a:pt x="1489" y="1681"/>
                    <a:pt x="1488" y="1680"/>
                  </a:cubicBezTo>
                  <a:cubicBezTo>
                    <a:pt x="1488" y="1680"/>
                    <a:pt x="1488" y="1680"/>
                    <a:pt x="1488" y="1679"/>
                  </a:cubicBezTo>
                  <a:cubicBezTo>
                    <a:pt x="1488" y="1679"/>
                    <a:pt x="1489" y="1679"/>
                    <a:pt x="1489" y="1679"/>
                  </a:cubicBezTo>
                  <a:cubicBezTo>
                    <a:pt x="1492" y="1674"/>
                    <a:pt x="1492" y="1674"/>
                    <a:pt x="1492" y="1674"/>
                  </a:cubicBezTo>
                  <a:cubicBezTo>
                    <a:pt x="1488" y="1676"/>
                    <a:pt x="1488" y="1676"/>
                    <a:pt x="1488" y="1676"/>
                  </a:cubicBezTo>
                  <a:cubicBezTo>
                    <a:pt x="1488" y="1676"/>
                    <a:pt x="1488" y="1676"/>
                    <a:pt x="1488" y="1676"/>
                  </a:cubicBezTo>
                  <a:cubicBezTo>
                    <a:pt x="1492" y="1674"/>
                    <a:pt x="1492" y="1674"/>
                    <a:pt x="1492" y="1674"/>
                  </a:cubicBezTo>
                  <a:cubicBezTo>
                    <a:pt x="1486" y="1673"/>
                    <a:pt x="1486" y="1673"/>
                    <a:pt x="1486" y="1673"/>
                  </a:cubicBezTo>
                  <a:cubicBezTo>
                    <a:pt x="1486" y="1673"/>
                    <a:pt x="1486" y="1673"/>
                    <a:pt x="1485" y="1673"/>
                  </a:cubicBezTo>
                  <a:cubicBezTo>
                    <a:pt x="1485" y="1673"/>
                    <a:pt x="1485" y="1673"/>
                    <a:pt x="1485" y="1673"/>
                  </a:cubicBezTo>
                  <a:cubicBezTo>
                    <a:pt x="1485" y="1672"/>
                    <a:pt x="1485" y="1672"/>
                    <a:pt x="1485" y="1672"/>
                  </a:cubicBezTo>
                  <a:cubicBezTo>
                    <a:pt x="1486" y="1672"/>
                    <a:pt x="1486" y="1672"/>
                    <a:pt x="1486" y="1672"/>
                  </a:cubicBezTo>
                  <a:cubicBezTo>
                    <a:pt x="1492" y="1673"/>
                    <a:pt x="1492" y="1673"/>
                    <a:pt x="1492" y="1673"/>
                  </a:cubicBezTo>
                  <a:cubicBezTo>
                    <a:pt x="1489" y="1669"/>
                    <a:pt x="1489" y="1669"/>
                    <a:pt x="1489" y="1669"/>
                  </a:cubicBezTo>
                  <a:cubicBezTo>
                    <a:pt x="1489" y="1669"/>
                    <a:pt x="1489" y="1669"/>
                    <a:pt x="1489" y="1669"/>
                  </a:cubicBezTo>
                  <a:cubicBezTo>
                    <a:pt x="1493" y="1673"/>
                    <a:pt x="1493" y="1673"/>
                    <a:pt x="1493" y="1673"/>
                  </a:cubicBezTo>
                  <a:cubicBezTo>
                    <a:pt x="1491" y="1667"/>
                    <a:pt x="1491" y="1667"/>
                    <a:pt x="1491" y="1667"/>
                  </a:cubicBezTo>
                  <a:cubicBezTo>
                    <a:pt x="1491" y="1667"/>
                    <a:pt x="1491" y="1667"/>
                    <a:pt x="1491" y="1667"/>
                  </a:cubicBezTo>
                  <a:cubicBezTo>
                    <a:pt x="1491" y="1666"/>
                    <a:pt x="1491" y="1666"/>
                    <a:pt x="1491" y="1666"/>
                  </a:cubicBezTo>
                  <a:cubicBezTo>
                    <a:pt x="1491" y="1666"/>
                    <a:pt x="1492" y="1666"/>
                    <a:pt x="1492" y="1666"/>
                  </a:cubicBezTo>
                  <a:cubicBezTo>
                    <a:pt x="1492" y="1666"/>
                    <a:pt x="1492" y="1667"/>
                    <a:pt x="1492" y="1667"/>
                  </a:cubicBezTo>
                  <a:cubicBezTo>
                    <a:pt x="1492" y="1667"/>
                    <a:pt x="1492" y="1667"/>
                    <a:pt x="1492" y="1667"/>
                  </a:cubicBezTo>
                  <a:cubicBezTo>
                    <a:pt x="1493" y="1674"/>
                    <a:pt x="1493" y="1674"/>
                    <a:pt x="1493" y="1674"/>
                  </a:cubicBezTo>
                  <a:cubicBezTo>
                    <a:pt x="1495" y="1670"/>
                    <a:pt x="1495" y="1670"/>
                    <a:pt x="1495" y="1670"/>
                  </a:cubicBezTo>
                  <a:cubicBezTo>
                    <a:pt x="1495" y="1670"/>
                    <a:pt x="1495" y="1670"/>
                    <a:pt x="1495" y="1670"/>
                  </a:cubicBezTo>
                  <a:cubicBezTo>
                    <a:pt x="1493" y="1674"/>
                    <a:pt x="1493" y="1674"/>
                    <a:pt x="1493" y="1674"/>
                  </a:cubicBezTo>
                  <a:cubicBezTo>
                    <a:pt x="1499" y="1672"/>
                    <a:pt x="1499" y="1672"/>
                    <a:pt x="1499" y="1672"/>
                  </a:cubicBezTo>
                  <a:cubicBezTo>
                    <a:pt x="1499" y="1672"/>
                    <a:pt x="1499" y="1672"/>
                    <a:pt x="1499" y="1672"/>
                  </a:cubicBezTo>
                  <a:cubicBezTo>
                    <a:pt x="1499" y="1671"/>
                    <a:pt x="1500" y="1671"/>
                    <a:pt x="1500" y="1671"/>
                  </a:cubicBezTo>
                  <a:cubicBezTo>
                    <a:pt x="1500" y="1671"/>
                    <a:pt x="1501" y="1672"/>
                    <a:pt x="1501" y="1672"/>
                  </a:cubicBezTo>
                  <a:cubicBezTo>
                    <a:pt x="1501" y="1672"/>
                    <a:pt x="1500" y="1673"/>
                    <a:pt x="1500" y="1673"/>
                  </a:cubicBezTo>
                  <a:cubicBezTo>
                    <a:pt x="1500" y="1673"/>
                    <a:pt x="1499" y="1672"/>
                    <a:pt x="1499" y="1672"/>
                  </a:cubicBezTo>
                  <a:cubicBezTo>
                    <a:pt x="1493" y="1674"/>
                    <a:pt x="1493" y="1674"/>
                    <a:pt x="1493" y="1674"/>
                  </a:cubicBezTo>
                  <a:cubicBezTo>
                    <a:pt x="1493" y="1674"/>
                    <a:pt x="1493" y="1674"/>
                    <a:pt x="1493" y="1674"/>
                  </a:cubicBezTo>
                  <a:cubicBezTo>
                    <a:pt x="1499" y="1674"/>
                    <a:pt x="1499" y="1674"/>
                    <a:pt x="1499" y="1674"/>
                  </a:cubicBezTo>
                  <a:cubicBezTo>
                    <a:pt x="1498" y="1674"/>
                    <a:pt x="1498" y="1674"/>
                    <a:pt x="1498" y="1674"/>
                  </a:cubicBezTo>
                  <a:cubicBezTo>
                    <a:pt x="1493" y="1674"/>
                    <a:pt x="1493" y="1674"/>
                    <a:pt x="1493" y="1674"/>
                  </a:cubicBezTo>
                  <a:cubicBezTo>
                    <a:pt x="1497" y="1679"/>
                    <a:pt x="1497" y="1679"/>
                    <a:pt x="1497" y="1679"/>
                  </a:cubicBezTo>
                  <a:cubicBezTo>
                    <a:pt x="1497" y="1679"/>
                    <a:pt x="1497" y="1679"/>
                    <a:pt x="1497" y="1680"/>
                  </a:cubicBezTo>
                  <a:cubicBezTo>
                    <a:pt x="1498" y="1680"/>
                    <a:pt x="1498" y="1680"/>
                    <a:pt x="1497" y="1681"/>
                  </a:cubicBezTo>
                  <a:cubicBezTo>
                    <a:pt x="1497" y="1681"/>
                    <a:pt x="1497" y="1681"/>
                    <a:pt x="1496" y="1680"/>
                  </a:cubicBezTo>
                  <a:cubicBezTo>
                    <a:pt x="1496" y="1680"/>
                    <a:pt x="1496" y="1680"/>
                    <a:pt x="1496" y="1680"/>
                  </a:cubicBezTo>
                  <a:lnTo>
                    <a:pt x="1493" y="1674"/>
                  </a:lnTo>
                  <a:close/>
                  <a:moveTo>
                    <a:pt x="1283" y="1784"/>
                  </a:moveTo>
                  <a:cubicBezTo>
                    <a:pt x="1283" y="1784"/>
                    <a:pt x="1283" y="1784"/>
                    <a:pt x="1283" y="1784"/>
                  </a:cubicBezTo>
                  <a:cubicBezTo>
                    <a:pt x="1283" y="1784"/>
                    <a:pt x="1283" y="1784"/>
                    <a:pt x="1284" y="1784"/>
                  </a:cubicBezTo>
                  <a:lnTo>
                    <a:pt x="1283" y="1784"/>
                  </a:lnTo>
                  <a:close/>
                  <a:moveTo>
                    <a:pt x="1290" y="1783"/>
                  </a:moveTo>
                  <a:cubicBezTo>
                    <a:pt x="1290" y="1783"/>
                    <a:pt x="1290" y="1783"/>
                    <a:pt x="1290" y="1783"/>
                  </a:cubicBezTo>
                  <a:cubicBezTo>
                    <a:pt x="1284" y="1784"/>
                    <a:pt x="1284" y="1784"/>
                    <a:pt x="1284" y="1784"/>
                  </a:cubicBezTo>
                  <a:cubicBezTo>
                    <a:pt x="1283" y="1784"/>
                    <a:pt x="1283" y="1784"/>
                    <a:pt x="1283" y="1784"/>
                  </a:cubicBezTo>
                  <a:cubicBezTo>
                    <a:pt x="1290" y="1782"/>
                    <a:pt x="1290" y="1782"/>
                    <a:pt x="1290" y="1782"/>
                  </a:cubicBezTo>
                  <a:cubicBezTo>
                    <a:pt x="1290" y="1782"/>
                    <a:pt x="1290" y="1782"/>
                    <a:pt x="1290" y="1782"/>
                  </a:cubicBezTo>
                  <a:cubicBezTo>
                    <a:pt x="1290" y="1782"/>
                    <a:pt x="1290" y="1782"/>
                    <a:pt x="1290" y="1782"/>
                  </a:cubicBezTo>
                  <a:cubicBezTo>
                    <a:pt x="1291" y="1782"/>
                    <a:pt x="1291" y="1782"/>
                    <a:pt x="1291" y="1783"/>
                  </a:cubicBezTo>
                  <a:cubicBezTo>
                    <a:pt x="1291" y="1783"/>
                    <a:pt x="1291" y="1783"/>
                    <a:pt x="1290" y="1783"/>
                  </a:cubicBezTo>
                  <a:close/>
                  <a:moveTo>
                    <a:pt x="1289" y="1785"/>
                  </a:moveTo>
                  <a:cubicBezTo>
                    <a:pt x="1284" y="1785"/>
                    <a:pt x="1284" y="1785"/>
                    <a:pt x="1284" y="1785"/>
                  </a:cubicBezTo>
                  <a:cubicBezTo>
                    <a:pt x="1284" y="1784"/>
                    <a:pt x="1284" y="1784"/>
                    <a:pt x="1284" y="1784"/>
                  </a:cubicBezTo>
                  <a:cubicBezTo>
                    <a:pt x="1289" y="1785"/>
                    <a:pt x="1289" y="1785"/>
                    <a:pt x="1289" y="1785"/>
                  </a:cubicBezTo>
                  <a:close/>
                  <a:moveTo>
                    <a:pt x="1288" y="1791"/>
                  </a:moveTo>
                  <a:cubicBezTo>
                    <a:pt x="1287" y="1791"/>
                    <a:pt x="1287" y="1791"/>
                    <a:pt x="1287" y="1791"/>
                  </a:cubicBezTo>
                  <a:cubicBezTo>
                    <a:pt x="1286" y="1791"/>
                    <a:pt x="1287" y="1790"/>
                    <a:pt x="1287" y="1790"/>
                  </a:cubicBezTo>
                  <a:cubicBezTo>
                    <a:pt x="1283" y="1785"/>
                    <a:pt x="1283" y="1785"/>
                    <a:pt x="1283" y="1785"/>
                  </a:cubicBezTo>
                  <a:cubicBezTo>
                    <a:pt x="1284" y="1785"/>
                    <a:pt x="1284" y="1785"/>
                    <a:pt x="1284" y="1785"/>
                  </a:cubicBezTo>
                  <a:cubicBezTo>
                    <a:pt x="1287" y="1790"/>
                    <a:pt x="1287" y="1790"/>
                    <a:pt x="1287" y="1790"/>
                  </a:cubicBezTo>
                  <a:cubicBezTo>
                    <a:pt x="1287" y="1790"/>
                    <a:pt x="1288" y="1790"/>
                    <a:pt x="1288" y="1790"/>
                  </a:cubicBezTo>
                  <a:cubicBezTo>
                    <a:pt x="1288" y="1790"/>
                    <a:pt x="1288" y="1791"/>
                    <a:pt x="1288" y="1791"/>
                  </a:cubicBezTo>
                  <a:close/>
                  <a:moveTo>
                    <a:pt x="1283" y="1790"/>
                  </a:moveTo>
                  <a:cubicBezTo>
                    <a:pt x="1283" y="1785"/>
                    <a:pt x="1283" y="1785"/>
                    <a:pt x="1283" y="1785"/>
                  </a:cubicBezTo>
                  <a:cubicBezTo>
                    <a:pt x="1283" y="1785"/>
                    <a:pt x="1283" y="1785"/>
                    <a:pt x="1283" y="1785"/>
                  </a:cubicBezTo>
                  <a:cubicBezTo>
                    <a:pt x="1283" y="1790"/>
                    <a:pt x="1283" y="1790"/>
                    <a:pt x="1283" y="1790"/>
                  </a:cubicBezTo>
                  <a:close/>
                  <a:moveTo>
                    <a:pt x="1280" y="1791"/>
                  </a:moveTo>
                  <a:cubicBezTo>
                    <a:pt x="1280" y="1791"/>
                    <a:pt x="1279" y="1791"/>
                    <a:pt x="1279" y="1791"/>
                  </a:cubicBezTo>
                  <a:cubicBezTo>
                    <a:pt x="1278" y="1791"/>
                    <a:pt x="1278" y="1790"/>
                    <a:pt x="1279" y="1790"/>
                  </a:cubicBezTo>
                  <a:cubicBezTo>
                    <a:pt x="1279" y="1790"/>
                    <a:pt x="1279" y="1790"/>
                    <a:pt x="1279" y="1790"/>
                  </a:cubicBezTo>
                  <a:cubicBezTo>
                    <a:pt x="1282" y="1786"/>
                    <a:pt x="1282" y="1786"/>
                    <a:pt x="1282" y="1786"/>
                  </a:cubicBezTo>
                  <a:cubicBezTo>
                    <a:pt x="1282" y="1786"/>
                    <a:pt x="1282" y="1786"/>
                    <a:pt x="1282" y="1786"/>
                  </a:cubicBezTo>
                  <a:cubicBezTo>
                    <a:pt x="1280" y="1790"/>
                    <a:pt x="1280" y="1790"/>
                    <a:pt x="1280" y="1790"/>
                  </a:cubicBezTo>
                  <a:cubicBezTo>
                    <a:pt x="1280" y="1790"/>
                    <a:pt x="1280" y="1790"/>
                    <a:pt x="1280" y="1791"/>
                  </a:cubicBezTo>
                  <a:close/>
                  <a:moveTo>
                    <a:pt x="1282" y="1778"/>
                  </a:moveTo>
                  <a:cubicBezTo>
                    <a:pt x="1282" y="1778"/>
                    <a:pt x="1281" y="1777"/>
                    <a:pt x="1281" y="1777"/>
                  </a:cubicBezTo>
                  <a:cubicBezTo>
                    <a:pt x="1281" y="1777"/>
                    <a:pt x="1281" y="1777"/>
                    <a:pt x="1281" y="1776"/>
                  </a:cubicBezTo>
                  <a:cubicBezTo>
                    <a:pt x="1282" y="1776"/>
                    <a:pt x="1282" y="1776"/>
                    <a:pt x="1282" y="1777"/>
                  </a:cubicBezTo>
                  <a:cubicBezTo>
                    <a:pt x="1282" y="1777"/>
                    <a:pt x="1282" y="1777"/>
                    <a:pt x="1282" y="1778"/>
                  </a:cubicBezTo>
                  <a:cubicBezTo>
                    <a:pt x="1282" y="1778"/>
                    <a:pt x="1282" y="1778"/>
                    <a:pt x="1282" y="1778"/>
                  </a:cubicBezTo>
                  <a:cubicBezTo>
                    <a:pt x="1282" y="1778"/>
                    <a:pt x="1282" y="1778"/>
                    <a:pt x="1282" y="1778"/>
                  </a:cubicBezTo>
                  <a:cubicBezTo>
                    <a:pt x="1282" y="1778"/>
                    <a:pt x="1282" y="1778"/>
                    <a:pt x="1282" y="1778"/>
                  </a:cubicBezTo>
                  <a:close/>
                  <a:moveTo>
                    <a:pt x="183" y="1228"/>
                  </a:moveTo>
                  <a:cubicBezTo>
                    <a:pt x="183" y="1228"/>
                    <a:pt x="183" y="1228"/>
                    <a:pt x="183" y="1228"/>
                  </a:cubicBezTo>
                  <a:cubicBezTo>
                    <a:pt x="183" y="1228"/>
                    <a:pt x="183" y="1228"/>
                    <a:pt x="183" y="1228"/>
                  </a:cubicBezTo>
                  <a:cubicBezTo>
                    <a:pt x="183" y="1228"/>
                    <a:pt x="183" y="1228"/>
                    <a:pt x="183" y="1228"/>
                  </a:cubicBezTo>
                  <a:close/>
                  <a:moveTo>
                    <a:pt x="191" y="1220"/>
                  </a:moveTo>
                  <a:cubicBezTo>
                    <a:pt x="191" y="1220"/>
                    <a:pt x="191" y="1220"/>
                    <a:pt x="191" y="1220"/>
                  </a:cubicBezTo>
                  <a:cubicBezTo>
                    <a:pt x="191" y="1220"/>
                    <a:pt x="191" y="1219"/>
                    <a:pt x="191" y="1219"/>
                  </a:cubicBezTo>
                  <a:cubicBezTo>
                    <a:pt x="191" y="1219"/>
                    <a:pt x="191" y="1219"/>
                    <a:pt x="191" y="1220"/>
                  </a:cubicBezTo>
                  <a:cubicBezTo>
                    <a:pt x="191" y="1220"/>
                    <a:pt x="191" y="1220"/>
                    <a:pt x="191" y="1220"/>
                  </a:cubicBezTo>
                  <a:close/>
                  <a:moveTo>
                    <a:pt x="199" y="1228"/>
                  </a:moveTo>
                  <a:cubicBezTo>
                    <a:pt x="199" y="1228"/>
                    <a:pt x="197" y="1227"/>
                    <a:pt x="195" y="1226"/>
                  </a:cubicBezTo>
                  <a:cubicBezTo>
                    <a:pt x="193" y="1224"/>
                    <a:pt x="192" y="1222"/>
                    <a:pt x="192" y="1222"/>
                  </a:cubicBezTo>
                  <a:cubicBezTo>
                    <a:pt x="192" y="1221"/>
                    <a:pt x="194" y="1223"/>
                    <a:pt x="196" y="1224"/>
                  </a:cubicBezTo>
                  <a:cubicBezTo>
                    <a:pt x="198" y="1226"/>
                    <a:pt x="199" y="1228"/>
                    <a:pt x="199" y="1228"/>
                  </a:cubicBezTo>
                  <a:close/>
                  <a:moveTo>
                    <a:pt x="195" y="1214"/>
                  </a:moveTo>
                  <a:cubicBezTo>
                    <a:pt x="194" y="1216"/>
                    <a:pt x="192" y="1218"/>
                    <a:pt x="192" y="1218"/>
                  </a:cubicBezTo>
                  <a:cubicBezTo>
                    <a:pt x="191" y="1217"/>
                    <a:pt x="193" y="1215"/>
                    <a:pt x="194" y="1213"/>
                  </a:cubicBezTo>
                  <a:cubicBezTo>
                    <a:pt x="196" y="1211"/>
                    <a:pt x="198" y="1210"/>
                    <a:pt x="198" y="1210"/>
                  </a:cubicBezTo>
                  <a:cubicBezTo>
                    <a:pt x="198" y="1210"/>
                    <a:pt x="197" y="1212"/>
                    <a:pt x="195" y="1214"/>
                  </a:cubicBezTo>
                  <a:close/>
                  <a:moveTo>
                    <a:pt x="154" y="1109"/>
                  </a:moveTo>
                  <a:cubicBezTo>
                    <a:pt x="154" y="1109"/>
                    <a:pt x="153" y="1109"/>
                    <a:pt x="152" y="1108"/>
                  </a:cubicBezTo>
                  <a:cubicBezTo>
                    <a:pt x="152" y="1108"/>
                    <a:pt x="152" y="1107"/>
                    <a:pt x="152" y="1107"/>
                  </a:cubicBezTo>
                  <a:cubicBezTo>
                    <a:pt x="144" y="1097"/>
                    <a:pt x="144" y="1097"/>
                    <a:pt x="144" y="1097"/>
                  </a:cubicBezTo>
                  <a:cubicBezTo>
                    <a:pt x="145" y="1107"/>
                    <a:pt x="145" y="1107"/>
                    <a:pt x="145" y="1107"/>
                  </a:cubicBezTo>
                  <a:cubicBezTo>
                    <a:pt x="145" y="1107"/>
                    <a:pt x="145" y="1107"/>
                    <a:pt x="145" y="1107"/>
                  </a:cubicBezTo>
                  <a:cubicBezTo>
                    <a:pt x="144" y="1097"/>
                    <a:pt x="144" y="1097"/>
                    <a:pt x="144" y="1097"/>
                  </a:cubicBezTo>
                  <a:cubicBezTo>
                    <a:pt x="144" y="1098"/>
                    <a:pt x="144" y="1098"/>
                    <a:pt x="144" y="1098"/>
                  </a:cubicBezTo>
                  <a:cubicBezTo>
                    <a:pt x="144" y="1098"/>
                    <a:pt x="144" y="1098"/>
                    <a:pt x="144" y="1098"/>
                  </a:cubicBezTo>
                  <a:cubicBezTo>
                    <a:pt x="138" y="1108"/>
                    <a:pt x="138" y="1108"/>
                    <a:pt x="138" y="1108"/>
                  </a:cubicBezTo>
                  <a:cubicBezTo>
                    <a:pt x="139" y="1109"/>
                    <a:pt x="139" y="1109"/>
                    <a:pt x="139" y="1110"/>
                  </a:cubicBezTo>
                  <a:cubicBezTo>
                    <a:pt x="139" y="1111"/>
                    <a:pt x="138" y="1111"/>
                    <a:pt x="137" y="1110"/>
                  </a:cubicBezTo>
                  <a:cubicBezTo>
                    <a:pt x="137" y="1110"/>
                    <a:pt x="136" y="1109"/>
                    <a:pt x="137" y="1109"/>
                  </a:cubicBezTo>
                  <a:cubicBezTo>
                    <a:pt x="137" y="1108"/>
                    <a:pt x="137" y="1108"/>
                    <a:pt x="138" y="1108"/>
                  </a:cubicBezTo>
                  <a:cubicBezTo>
                    <a:pt x="143" y="1097"/>
                    <a:pt x="143" y="1097"/>
                    <a:pt x="143" y="1097"/>
                  </a:cubicBezTo>
                  <a:cubicBezTo>
                    <a:pt x="135" y="1102"/>
                    <a:pt x="135" y="1102"/>
                    <a:pt x="135" y="1102"/>
                  </a:cubicBezTo>
                  <a:cubicBezTo>
                    <a:pt x="134" y="1102"/>
                    <a:pt x="134" y="1102"/>
                    <a:pt x="134" y="1102"/>
                  </a:cubicBezTo>
                  <a:cubicBezTo>
                    <a:pt x="143" y="1097"/>
                    <a:pt x="143" y="1097"/>
                    <a:pt x="143" y="1097"/>
                  </a:cubicBezTo>
                  <a:cubicBezTo>
                    <a:pt x="131" y="1096"/>
                    <a:pt x="131" y="1096"/>
                    <a:pt x="131" y="1096"/>
                  </a:cubicBezTo>
                  <a:cubicBezTo>
                    <a:pt x="131" y="1097"/>
                    <a:pt x="130" y="1097"/>
                    <a:pt x="130" y="1097"/>
                  </a:cubicBezTo>
                  <a:cubicBezTo>
                    <a:pt x="129" y="1097"/>
                    <a:pt x="128" y="1097"/>
                    <a:pt x="128" y="1096"/>
                  </a:cubicBezTo>
                  <a:cubicBezTo>
                    <a:pt x="128" y="1095"/>
                    <a:pt x="129" y="1095"/>
                    <a:pt x="130" y="1095"/>
                  </a:cubicBezTo>
                  <a:cubicBezTo>
                    <a:pt x="130" y="1095"/>
                    <a:pt x="131" y="1095"/>
                    <a:pt x="131" y="1096"/>
                  </a:cubicBezTo>
                  <a:cubicBezTo>
                    <a:pt x="143" y="1096"/>
                    <a:pt x="143" y="1096"/>
                    <a:pt x="143" y="1096"/>
                  </a:cubicBezTo>
                  <a:cubicBezTo>
                    <a:pt x="136" y="1089"/>
                    <a:pt x="136" y="1089"/>
                    <a:pt x="136" y="1089"/>
                  </a:cubicBezTo>
                  <a:cubicBezTo>
                    <a:pt x="136" y="1088"/>
                    <a:pt x="136" y="1088"/>
                    <a:pt x="136" y="1088"/>
                  </a:cubicBezTo>
                  <a:cubicBezTo>
                    <a:pt x="143" y="1096"/>
                    <a:pt x="143" y="1096"/>
                    <a:pt x="143" y="1096"/>
                  </a:cubicBezTo>
                  <a:cubicBezTo>
                    <a:pt x="140" y="1084"/>
                    <a:pt x="140" y="1084"/>
                    <a:pt x="140" y="1084"/>
                  </a:cubicBezTo>
                  <a:cubicBezTo>
                    <a:pt x="139" y="1084"/>
                    <a:pt x="139" y="1084"/>
                    <a:pt x="139" y="1084"/>
                  </a:cubicBezTo>
                  <a:cubicBezTo>
                    <a:pt x="138" y="1083"/>
                    <a:pt x="138" y="1082"/>
                    <a:pt x="139" y="1082"/>
                  </a:cubicBezTo>
                  <a:cubicBezTo>
                    <a:pt x="139" y="1082"/>
                    <a:pt x="140" y="1082"/>
                    <a:pt x="141" y="1082"/>
                  </a:cubicBezTo>
                  <a:cubicBezTo>
                    <a:pt x="141" y="1083"/>
                    <a:pt x="141" y="1084"/>
                    <a:pt x="141" y="1084"/>
                  </a:cubicBezTo>
                  <a:cubicBezTo>
                    <a:pt x="140" y="1084"/>
                    <a:pt x="140" y="1084"/>
                    <a:pt x="140" y="1084"/>
                  </a:cubicBezTo>
                  <a:cubicBezTo>
                    <a:pt x="144" y="1096"/>
                    <a:pt x="144" y="1096"/>
                    <a:pt x="144" y="1096"/>
                  </a:cubicBezTo>
                  <a:cubicBezTo>
                    <a:pt x="148" y="1088"/>
                    <a:pt x="148" y="1088"/>
                    <a:pt x="148" y="1088"/>
                  </a:cubicBezTo>
                  <a:cubicBezTo>
                    <a:pt x="148" y="1088"/>
                    <a:pt x="148" y="1088"/>
                    <a:pt x="148" y="1088"/>
                  </a:cubicBezTo>
                  <a:cubicBezTo>
                    <a:pt x="144" y="1096"/>
                    <a:pt x="144" y="1096"/>
                    <a:pt x="144" y="1096"/>
                  </a:cubicBezTo>
                  <a:cubicBezTo>
                    <a:pt x="154" y="1092"/>
                    <a:pt x="154" y="1092"/>
                    <a:pt x="154" y="1092"/>
                  </a:cubicBezTo>
                  <a:cubicBezTo>
                    <a:pt x="154" y="1093"/>
                    <a:pt x="154" y="1093"/>
                    <a:pt x="154" y="1093"/>
                  </a:cubicBezTo>
                  <a:cubicBezTo>
                    <a:pt x="145" y="1097"/>
                    <a:pt x="145" y="1097"/>
                    <a:pt x="145" y="1097"/>
                  </a:cubicBezTo>
                  <a:cubicBezTo>
                    <a:pt x="145" y="1097"/>
                    <a:pt x="145" y="1097"/>
                    <a:pt x="145" y="1097"/>
                  </a:cubicBezTo>
                  <a:cubicBezTo>
                    <a:pt x="154" y="1096"/>
                    <a:pt x="154" y="1096"/>
                    <a:pt x="154" y="1096"/>
                  </a:cubicBezTo>
                  <a:cubicBezTo>
                    <a:pt x="154" y="1096"/>
                    <a:pt x="154" y="1097"/>
                    <a:pt x="154" y="1097"/>
                  </a:cubicBezTo>
                  <a:cubicBezTo>
                    <a:pt x="145" y="1097"/>
                    <a:pt x="145" y="1097"/>
                    <a:pt x="145" y="1097"/>
                  </a:cubicBezTo>
                  <a:cubicBezTo>
                    <a:pt x="153" y="1107"/>
                    <a:pt x="153" y="1107"/>
                    <a:pt x="153" y="1107"/>
                  </a:cubicBezTo>
                  <a:cubicBezTo>
                    <a:pt x="153" y="1106"/>
                    <a:pt x="154" y="1107"/>
                    <a:pt x="154" y="1107"/>
                  </a:cubicBezTo>
                  <a:cubicBezTo>
                    <a:pt x="155" y="1108"/>
                    <a:pt x="155" y="1108"/>
                    <a:pt x="154" y="1109"/>
                  </a:cubicBezTo>
                  <a:close/>
                  <a:moveTo>
                    <a:pt x="142" y="966"/>
                  </a:moveTo>
                  <a:cubicBezTo>
                    <a:pt x="167" y="945"/>
                    <a:pt x="167" y="945"/>
                    <a:pt x="167" y="945"/>
                  </a:cubicBezTo>
                  <a:cubicBezTo>
                    <a:pt x="127" y="949"/>
                    <a:pt x="127" y="949"/>
                    <a:pt x="127" y="949"/>
                  </a:cubicBezTo>
                  <a:cubicBezTo>
                    <a:pt x="127" y="951"/>
                    <a:pt x="126" y="953"/>
                    <a:pt x="124" y="953"/>
                  </a:cubicBezTo>
                  <a:cubicBezTo>
                    <a:pt x="121" y="954"/>
                    <a:pt x="119" y="952"/>
                    <a:pt x="119" y="950"/>
                  </a:cubicBezTo>
                  <a:cubicBezTo>
                    <a:pt x="118" y="947"/>
                    <a:pt x="120" y="945"/>
                    <a:pt x="122" y="945"/>
                  </a:cubicBezTo>
                  <a:cubicBezTo>
                    <a:pt x="124" y="945"/>
                    <a:pt x="126" y="946"/>
                    <a:pt x="127" y="947"/>
                  </a:cubicBezTo>
                  <a:cubicBezTo>
                    <a:pt x="168" y="943"/>
                    <a:pt x="168" y="943"/>
                    <a:pt x="168" y="943"/>
                  </a:cubicBezTo>
                  <a:cubicBezTo>
                    <a:pt x="141" y="921"/>
                    <a:pt x="141" y="921"/>
                    <a:pt x="141" y="921"/>
                  </a:cubicBezTo>
                  <a:cubicBezTo>
                    <a:pt x="142" y="920"/>
                    <a:pt x="142" y="920"/>
                    <a:pt x="142" y="920"/>
                  </a:cubicBezTo>
                  <a:cubicBezTo>
                    <a:pt x="169" y="943"/>
                    <a:pt x="169" y="943"/>
                    <a:pt x="169" y="943"/>
                  </a:cubicBezTo>
                  <a:cubicBezTo>
                    <a:pt x="152" y="904"/>
                    <a:pt x="152" y="904"/>
                    <a:pt x="152" y="904"/>
                  </a:cubicBezTo>
                  <a:cubicBezTo>
                    <a:pt x="150" y="905"/>
                    <a:pt x="149" y="904"/>
                    <a:pt x="148" y="903"/>
                  </a:cubicBezTo>
                  <a:cubicBezTo>
                    <a:pt x="146" y="902"/>
                    <a:pt x="146" y="899"/>
                    <a:pt x="147" y="897"/>
                  </a:cubicBezTo>
                  <a:cubicBezTo>
                    <a:pt x="149" y="896"/>
                    <a:pt x="152" y="896"/>
                    <a:pt x="153" y="897"/>
                  </a:cubicBezTo>
                  <a:cubicBezTo>
                    <a:pt x="155" y="899"/>
                    <a:pt x="155" y="902"/>
                    <a:pt x="154" y="903"/>
                  </a:cubicBezTo>
                  <a:cubicBezTo>
                    <a:pt x="154" y="903"/>
                    <a:pt x="154" y="903"/>
                    <a:pt x="153" y="904"/>
                  </a:cubicBezTo>
                  <a:cubicBezTo>
                    <a:pt x="171" y="942"/>
                    <a:pt x="171" y="942"/>
                    <a:pt x="171" y="942"/>
                  </a:cubicBezTo>
                  <a:cubicBezTo>
                    <a:pt x="179" y="921"/>
                    <a:pt x="179" y="921"/>
                    <a:pt x="179" y="921"/>
                  </a:cubicBezTo>
                  <a:cubicBezTo>
                    <a:pt x="180" y="921"/>
                    <a:pt x="180" y="921"/>
                    <a:pt x="180" y="921"/>
                  </a:cubicBezTo>
                  <a:cubicBezTo>
                    <a:pt x="173" y="942"/>
                    <a:pt x="173" y="942"/>
                    <a:pt x="173" y="942"/>
                  </a:cubicBezTo>
                  <a:cubicBezTo>
                    <a:pt x="209" y="922"/>
                    <a:pt x="209" y="922"/>
                    <a:pt x="209" y="922"/>
                  </a:cubicBezTo>
                  <a:cubicBezTo>
                    <a:pt x="209" y="921"/>
                    <a:pt x="209" y="921"/>
                    <a:pt x="209" y="921"/>
                  </a:cubicBezTo>
                  <a:cubicBezTo>
                    <a:pt x="209" y="919"/>
                    <a:pt x="210" y="917"/>
                    <a:pt x="213" y="917"/>
                  </a:cubicBezTo>
                  <a:cubicBezTo>
                    <a:pt x="215" y="916"/>
                    <a:pt x="217" y="918"/>
                    <a:pt x="218" y="920"/>
                  </a:cubicBezTo>
                  <a:cubicBezTo>
                    <a:pt x="218" y="922"/>
                    <a:pt x="216" y="924"/>
                    <a:pt x="214" y="925"/>
                  </a:cubicBezTo>
                  <a:cubicBezTo>
                    <a:pt x="213" y="925"/>
                    <a:pt x="211" y="924"/>
                    <a:pt x="210" y="923"/>
                  </a:cubicBezTo>
                  <a:cubicBezTo>
                    <a:pt x="174" y="944"/>
                    <a:pt x="174" y="944"/>
                    <a:pt x="174" y="944"/>
                  </a:cubicBezTo>
                  <a:cubicBezTo>
                    <a:pt x="174" y="944"/>
                    <a:pt x="174" y="944"/>
                    <a:pt x="174" y="944"/>
                  </a:cubicBezTo>
                  <a:cubicBezTo>
                    <a:pt x="209" y="938"/>
                    <a:pt x="209" y="938"/>
                    <a:pt x="209" y="938"/>
                  </a:cubicBezTo>
                  <a:cubicBezTo>
                    <a:pt x="209" y="939"/>
                    <a:pt x="209" y="939"/>
                    <a:pt x="209" y="939"/>
                  </a:cubicBezTo>
                  <a:cubicBezTo>
                    <a:pt x="175" y="945"/>
                    <a:pt x="175" y="945"/>
                    <a:pt x="175" y="945"/>
                  </a:cubicBezTo>
                  <a:cubicBezTo>
                    <a:pt x="206" y="973"/>
                    <a:pt x="206" y="973"/>
                    <a:pt x="206" y="973"/>
                  </a:cubicBezTo>
                  <a:cubicBezTo>
                    <a:pt x="207" y="972"/>
                    <a:pt x="209" y="973"/>
                    <a:pt x="211" y="974"/>
                  </a:cubicBezTo>
                  <a:cubicBezTo>
                    <a:pt x="213" y="975"/>
                    <a:pt x="213" y="978"/>
                    <a:pt x="211" y="980"/>
                  </a:cubicBezTo>
                  <a:cubicBezTo>
                    <a:pt x="210" y="981"/>
                    <a:pt x="207" y="981"/>
                    <a:pt x="205" y="980"/>
                  </a:cubicBezTo>
                  <a:cubicBezTo>
                    <a:pt x="203" y="978"/>
                    <a:pt x="203" y="976"/>
                    <a:pt x="204" y="974"/>
                  </a:cubicBezTo>
                  <a:cubicBezTo>
                    <a:pt x="173" y="946"/>
                    <a:pt x="173" y="946"/>
                    <a:pt x="173" y="946"/>
                  </a:cubicBezTo>
                  <a:cubicBezTo>
                    <a:pt x="180" y="979"/>
                    <a:pt x="180" y="979"/>
                    <a:pt x="180" y="979"/>
                  </a:cubicBezTo>
                  <a:cubicBezTo>
                    <a:pt x="179" y="979"/>
                    <a:pt x="179" y="979"/>
                    <a:pt x="179" y="979"/>
                  </a:cubicBezTo>
                  <a:cubicBezTo>
                    <a:pt x="171" y="946"/>
                    <a:pt x="171" y="946"/>
                    <a:pt x="171" y="946"/>
                  </a:cubicBezTo>
                  <a:cubicBezTo>
                    <a:pt x="171" y="947"/>
                    <a:pt x="171" y="947"/>
                    <a:pt x="171" y="947"/>
                  </a:cubicBezTo>
                  <a:cubicBezTo>
                    <a:pt x="171" y="947"/>
                    <a:pt x="171" y="947"/>
                    <a:pt x="171" y="947"/>
                  </a:cubicBezTo>
                  <a:cubicBezTo>
                    <a:pt x="158" y="986"/>
                    <a:pt x="158" y="986"/>
                    <a:pt x="158" y="986"/>
                  </a:cubicBezTo>
                  <a:cubicBezTo>
                    <a:pt x="160" y="987"/>
                    <a:pt x="161" y="989"/>
                    <a:pt x="161" y="991"/>
                  </a:cubicBezTo>
                  <a:cubicBezTo>
                    <a:pt x="160" y="993"/>
                    <a:pt x="158" y="994"/>
                    <a:pt x="155" y="993"/>
                  </a:cubicBezTo>
                  <a:cubicBezTo>
                    <a:pt x="153" y="992"/>
                    <a:pt x="152" y="990"/>
                    <a:pt x="152" y="988"/>
                  </a:cubicBezTo>
                  <a:cubicBezTo>
                    <a:pt x="153" y="986"/>
                    <a:pt x="155" y="985"/>
                    <a:pt x="156" y="985"/>
                  </a:cubicBezTo>
                  <a:cubicBezTo>
                    <a:pt x="169" y="945"/>
                    <a:pt x="169" y="945"/>
                    <a:pt x="169" y="945"/>
                  </a:cubicBezTo>
                  <a:cubicBezTo>
                    <a:pt x="142" y="966"/>
                    <a:pt x="142" y="966"/>
                    <a:pt x="142" y="966"/>
                  </a:cubicBezTo>
                  <a:close/>
                  <a:moveTo>
                    <a:pt x="201" y="866"/>
                  </a:moveTo>
                  <a:cubicBezTo>
                    <a:pt x="200" y="867"/>
                    <a:pt x="200" y="867"/>
                    <a:pt x="199" y="868"/>
                  </a:cubicBezTo>
                  <a:cubicBezTo>
                    <a:pt x="199" y="867"/>
                    <a:pt x="199" y="867"/>
                    <a:pt x="199" y="866"/>
                  </a:cubicBezTo>
                  <a:cubicBezTo>
                    <a:pt x="199" y="866"/>
                    <a:pt x="199" y="866"/>
                    <a:pt x="199" y="866"/>
                  </a:cubicBezTo>
                  <a:cubicBezTo>
                    <a:pt x="199" y="866"/>
                    <a:pt x="200" y="866"/>
                    <a:pt x="201" y="866"/>
                  </a:cubicBezTo>
                  <a:close/>
                  <a:moveTo>
                    <a:pt x="219" y="861"/>
                  </a:moveTo>
                  <a:cubicBezTo>
                    <a:pt x="213" y="849"/>
                    <a:pt x="213" y="849"/>
                    <a:pt x="213" y="849"/>
                  </a:cubicBezTo>
                  <a:cubicBezTo>
                    <a:pt x="214" y="849"/>
                    <a:pt x="214" y="849"/>
                    <a:pt x="214" y="849"/>
                  </a:cubicBezTo>
                  <a:cubicBezTo>
                    <a:pt x="220" y="860"/>
                    <a:pt x="220" y="860"/>
                    <a:pt x="220" y="860"/>
                  </a:cubicBezTo>
                  <a:cubicBezTo>
                    <a:pt x="224" y="842"/>
                    <a:pt x="224" y="842"/>
                    <a:pt x="224" y="842"/>
                  </a:cubicBezTo>
                  <a:cubicBezTo>
                    <a:pt x="224" y="842"/>
                    <a:pt x="224" y="842"/>
                    <a:pt x="224" y="842"/>
                  </a:cubicBezTo>
                  <a:cubicBezTo>
                    <a:pt x="223" y="841"/>
                    <a:pt x="223" y="840"/>
                    <a:pt x="224" y="839"/>
                  </a:cubicBezTo>
                  <a:cubicBezTo>
                    <a:pt x="225" y="839"/>
                    <a:pt x="226" y="838"/>
                    <a:pt x="227" y="839"/>
                  </a:cubicBezTo>
                  <a:cubicBezTo>
                    <a:pt x="228" y="839"/>
                    <a:pt x="228" y="841"/>
                    <a:pt x="227" y="842"/>
                  </a:cubicBezTo>
                  <a:cubicBezTo>
                    <a:pt x="227" y="842"/>
                    <a:pt x="226" y="842"/>
                    <a:pt x="225" y="842"/>
                  </a:cubicBezTo>
                  <a:cubicBezTo>
                    <a:pt x="221" y="861"/>
                    <a:pt x="221" y="861"/>
                    <a:pt x="221" y="861"/>
                  </a:cubicBezTo>
                  <a:cubicBezTo>
                    <a:pt x="221" y="861"/>
                    <a:pt x="221" y="861"/>
                    <a:pt x="221" y="861"/>
                  </a:cubicBezTo>
                  <a:cubicBezTo>
                    <a:pt x="230" y="847"/>
                    <a:pt x="230" y="847"/>
                    <a:pt x="230" y="847"/>
                  </a:cubicBezTo>
                  <a:cubicBezTo>
                    <a:pt x="230" y="848"/>
                    <a:pt x="230" y="848"/>
                    <a:pt x="230" y="848"/>
                  </a:cubicBezTo>
                  <a:cubicBezTo>
                    <a:pt x="221" y="861"/>
                    <a:pt x="221" y="861"/>
                    <a:pt x="221" y="861"/>
                  </a:cubicBezTo>
                  <a:cubicBezTo>
                    <a:pt x="240" y="859"/>
                    <a:pt x="240" y="859"/>
                    <a:pt x="240" y="859"/>
                  </a:cubicBezTo>
                  <a:cubicBezTo>
                    <a:pt x="240" y="859"/>
                    <a:pt x="241" y="858"/>
                    <a:pt x="242" y="858"/>
                  </a:cubicBezTo>
                  <a:cubicBezTo>
                    <a:pt x="243" y="858"/>
                    <a:pt x="244" y="859"/>
                    <a:pt x="244" y="860"/>
                  </a:cubicBezTo>
                  <a:cubicBezTo>
                    <a:pt x="244" y="861"/>
                    <a:pt x="243" y="862"/>
                    <a:pt x="242" y="862"/>
                  </a:cubicBezTo>
                  <a:cubicBezTo>
                    <a:pt x="241" y="862"/>
                    <a:pt x="240" y="861"/>
                    <a:pt x="240" y="860"/>
                  </a:cubicBezTo>
                  <a:cubicBezTo>
                    <a:pt x="221" y="862"/>
                    <a:pt x="221" y="862"/>
                    <a:pt x="221" y="862"/>
                  </a:cubicBezTo>
                  <a:cubicBezTo>
                    <a:pt x="234" y="869"/>
                    <a:pt x="234" y="869"/>
                    <a:pt x="234" y="869"/>
                  </a:cubicBezTo>
                  <a:cubicBezTo>
                    <a:pt x="234" y="870"/>
                    <a:pt x="234" y="870"/>
                    <a:pt x="234" y="870"/>
                  </a:cubicBezTo>
                  <a:cubicBezTo>
                    <a:pt x="221" y="862"/>
                    <a:pt x="221" y="862"/>
                    <a:pt x="221" y="862"/>
                  </a:cubicBezTo>
                  <a:cubicBezTo>
                    <a:pt x="221" y="863"/>
                    <a:pt x="221" y="863"/>
                    <a:pt x="221" y="863"/>
                  </a:cubicBezTo>
                  <a:cubicBezTo>
                    <a:pt x="221" y="863"/>
                    <a:pt x="221" y="863"/>
                    <a:pt x="221" y="863"/>
                  </a:cubicBezTo>
                  <a:cubicBezTo>
                    <a:pt x="230" y="879"/>
                    <a:pt x="230" y="879"/>
                    <a:pt x="230" y="879"/>
                  </a:cubicBezTo>
                  <a:cubicBezTo>
                    <a:pt x="230" y="878"/>
                    <a:pt x="231" y="879"/>
                    <a:pt x="232" y="880"/>
                  </a:cubicBezTo>
                  <a:cubicBezTo>
                    <a:pt x="232" y="880"/>
                    <a:pt x="232" y="882"/>
                    <a:pt x="231" y="882"/>
                  </a:cubicBezTo>
                  <a:cubicBezTo>
                    <a:pt x="230" y="883"/>
                    <a:pt x="229" y="882"/>
                    <a:pt x="228" y="881"/>
                  </a:cubicBezTo>
                  <a:cubicBezTo>
                    <a:pt x="228" y="881"/>
                    <a:pt x="228" y="880"/>
                    <a:pt x="229" y="879"/>
                  </a:cubicBezTo>
                  <a:cubicBezTo>
                    <a:pt x="220" y="863"/>
                    <a:pt x="220" y="863"/>
                    <a:pt x="220" y="863"/>
                  </a:cubicBezTo>
                  <a:cubicBezTo>
                    <a:pt x="218" y="878"/>
                    <a:pt x="218" y="878"/>
                    <a:pt x="218" y="878"/>
                  </a:cubicBezTo>
                  <a:cubicBezTo>
                    <a:pt x="218" y="878"/>
                    <a:pt x="218" y="878"/>
                    <a:pt x="218" y="878"/>
                  </a:cubicBezTo>
                  <a:cubicBezTo>
                    <a:pt x="219" y="863"/>
                    <a:pt x="219" y="863"/>
                    <a:pt x="219" y="863"/>
                  </a:cubicBezTo>
                  <a:cubicBezTo>
                    <a:pt x="208" y="878"/>
                    <a:pt x="208" y="878"/>
                    <a:pt x="208" y="878"/>
                  </a:cubicBezTo>
                  <a:cubicBezTo>
                    <a:pt x="209" y="878"/>
                    <a:pt x="209" y="879"/>
                    <a:pt x="208" y="880"/>
                  </a:cubicBezTo>
                  <a:cubicBezTo>
                    <a:pt x="207" y="881"/>
                    <a:pt x="206" y="881"/>
                    <a:pt x="205" y="881"/>
                  </a:cubicBezTo>
                  <a:cubicBezTo>
                    <a:pt x="205" y="880"/>
                    <a:pt x="204" y="879"/>
                    <a:pt x="205" y="878"/>
                  </a:cubicBezTo>
                  <a:cubicBezTo>
                    <a:pt x="206" y="877"/>
                    <a:pt x="206" y="877"/>
                    <a:pt x="207" y="877"/>
                  </a:cubicBezTo>
                  <a:cubicBezTo>
                    <a:pt x="219" y="862"/>
                    <a:pt x="219" y="862"/>
                    <a:pt x="219" y="862"/>
                  </a:cubicBezTo>
                  <a:cubicBezTo>
                    <a:pt x="203" y="864"/>
                    <a:pt x="203" y="864"/>
                    <a:pt x="203" y="864"/>
                  </a:cubicBezTo>
                  <a:cubicBezTo>
                    <a:pt x="203" y="864"/>
                    <a:pt x="203" y="864"/>
                    <a:pt x="203" y="864"/>
                  </a:cubicBezTo>
                  <a:cubicBezTo>
                    <a:pt x="219" y="862"/>
                    <a:pt x="219" y="862"/>
                    <a:pt x="219" y="862"/>
                  </a:cubicBezTo>
                  <a:cubicBezTo>
                    <a:pt x="201" y="856"/>
                    <a:pt x="201" y="856"/>
                    <a:pt x="201" y="856"/>
                  </a:cubicBezTo>
                  <a:cubicBezTo>
                    <a:pt x="200" y="856"/>
                    <a:pt x="200" y="856"/>
                    <a:pt x="199" y="857"/>
                  </a:cubicBezTo>
                  <a:cubicBezTo>
                    <a:pt x="198" y="857"/>
                    <a:pt x="197" y="856"/>
                    <a:pt x="197" y="855"/>
                  </a:cubicBezTo>
                  <a:cubicBezTo>
                    <a:pt x="197" y="854"/>
                    <a:pt x="198" y="853"/>
                    <a:pt x="199" y="853"/>
                  </a:cubicBezTo>
                  <a:cubicBezTo>
                    <a:pt x="200" y="853"/>
                    <a:pt x="201" y="853"/>
                    <a:pt x="201" y="855"/>
                  </a:cubicBezTo>
                  <a:cubicBezTo>
                    <a:pt x="201" y="855"/>
                    <a:pt x="201" y="855"/>
                    <a:pt x="201" y="855"/>
                  </a:cubicBezTo>
                  <a:lnTo>
                    <a:pt x="219" y="861"/>
                  </a:lnTo>
                  <a:close/>
                  <a:moveTo>
                    <a:pt x="184" y="837"/>
                  </a:moveTo>
                  <a:cubicBezTo>
                    <a:pt x="184" y="837"/>
                    <a:pt x="184" y="837"/>
                    <a:pt x="184" y="837"/>
                  </a:cubicBezTo>
                  <a:cubicBezTo>
                    <a:pt x="184" y="837"/>
                    <a:pt x="184" y="837"/>
                    <a:pt x="184" y="837"/>
                  </a:cubicBezTo>
                  <a:close/>
                  <a:moveTo>
                    <a:pt x="238" y="681"/>
                  </a:moveTo>
                  <a:cubicBezTo>
                    <a:pt x="240" y="672"/>
                    <a:pt x="242" y="663"/>
                    <a:pt x="246" y="654"/>
                  </a:cubicBezTo>
                  <a:cubicBezTo>
                    <a:pt x="246" y="653"/>
                    <a:pt x="247" y="651"/>
                    <a:pt x="247" y="650"/>
                  </a:cubicBezTo>
                  <a:cubicBezTo>
                    <a:pt x="248" y="650"/>
                    <a:pt x="248" y="650"/>
                    <a:pt x="248" y="651"/>
                  </a:cubicBezTo>
                  <a:cubicBezTo>
                    <a:pt x="248" y="653"/>
                    <a:pt x="248" y="656"/>
                    <a:pt x="247" y="659"/>
                  </a:cubicBezTo>
                  <a:cubicBezTo>
                    <a:pt x="247" y="660"/>
                    <a:pt x="247" y="660"/>
                    <a:pt x="247" y="660"/>
                  </a:cubicBezTo>
                  <a:cubicBezTo>
                    <a:pt x="247" y="660"/>
                    <a:pt x="247" y="660"/>
                    <a:pt x="247" y="660"/>
                  </a:cubicBezTo>
                  <a:cubicBezTo>
                    <a:pt x="247" y="660"/>
                    <a:pt x="247" y="660"/>
                    <a:pt x="247" y="660"/>
                  </a:cubicBezTo>
                  <a:cubicBezTo>
                    <a:pt x="247" y="660"/>
                    <a:pt x="247" y="660"/>
                    <a:pt x="247" y="660"/>
                  </a:cubicBezTo>
                  <a:cubicBezTo>
                    <a:pt x="247" y="662"/>
                    <a:pt x="247" y="662"/>
                    <a:pt x="247" y="662"/>
                  </a:cubicBezTo>
                  <a:cubicBezTo>
                    <a:pt x="246" y="666"/>
                    <a:pt x="246" y="666"/>
                    <a:pt x="246" y="666"/>
                  </a:cubicBezTo>
                  <a:cubicBezTo>
                    <a:pt x="243" y="674"/>
                    <a:pt x="243" y="674"/>
                    <a:pt x="243" y="674"/>
                  </a:cubicBezTo>
                  <a:cubicBezTo>
                    <a:pt x="243" y="677"/>
                    <a:pt x="242" y="680"/>
                    <a:pt x="241" y="683"/>
                  </a:cubicBezTo>
                  <a:cubicBezTo>
                    <a:pt x="241" y="684"/>
                    <a:pt x="241" y="684"/>
                    <a:pt x="241" y="685"/>
                  </a:cubicBezTo>
                  <a:cubicBezTo>
                    <a:pt x="241" y="686"/>
                    <a:pt x="241" y="687"/>
                    <a:pt x="241" y="688"/>
                  </a:cubicBezTo>
                  <a:cubicBezTo>
                    <a:pt x="241" y="689"/>
                    <a:pt x="241" y="691"/>
                    <a:pt x="241" y="692"/>
                  </a:cubicBezTo>
                  <a:cubicBezTo>
                    <a:pt x="242" y="695"/>
                    <a:pt x="243" y="699"/>
                    <a:pt x="244" y="701"/>
                  </a:cubicBezTo>
                  <a:cubicBezTo>
                    <a:pt x="245" y="704"/>
                    <a:pt x="247" y="707"/>
                    <a:pt x="248" y="709"/>
                  </a:cubicBezTo>
                  <a:cubicBezTo>
                    <a:pt x="248" y="710"/>
                    <a:pt x="248" y="710"/>
                    <a:pt x="248" y="710"/>
                  </a:cubicBezTo>
                  <a:cubicBezTo>
                    <a:pt x="246" y="710"/>
                    <a:pt x="244" y="711"/>
                    <a:pt x="242" y="712"/>
                  </a:cubicBezTo>
                  <a:cubicBezTo>
                    <a:pt x="238" y="714"/>
                    <a:pt x="235" y="716"/>
                    <a:pt x="232" y="719"/>
                  </a:cubicBezTo>
                  <a:cubicBezTo>
                    <a:pt x="234" y="706"/>
                    <a:pt x="235" y="693"/>
                    <a:pt x="238" y="681"/>
                  </a:cubicBezTo>
                  <a:close/>
                  <a:moveTo>
                    <a:pt x="236" y="590"/>
                  </a:moveTo>
                  <a:cubicBezTo>
                    <a:pt x="236" y="590"/>
                    <a:pt x="238" y="586"/>
                    <a:pt x="240" y="582"/>
                  </a:cubicBezTo>
                  <a:cubicBezTo>
                    <a:pt x="243" y="579"/>
                    <a:pt x="246" y="576"/>
                    <a:pt x="247" y="577"/>
                  </a:cubicBezTo>
                  <a:cubicBezTo>
                    <a:pt x="248" y="577"/>
                    <a:pt x="246" y="581"/>
                    <a:pt x="243" y="584"/>
                  </a:cubicBezTo>
                  <a:cubicBezTo>
                    <a:pt x="240" y="588"/>
                    <a:pt x="236" y="590"/>
                    <a:pt x="236" y="590"/>
                  </a:cubicBezTo>
                  <a:close/>
                  <a:moveTo>
                    <a:pt x="233" y="561"/>
                  </a:moveTo>
                  <a:cubicBezTo>
                    <a:pt x="233" y="561"/>
                    <a:pt x="237" y="562"/>
                    <a:pt x="240" y="565"/>
                  </a:cubicBezTo>
                  <a:cubicBezTo>
                    <a:pt x="244" y="568"/>
                    <a:pt x="246" y="571"/>
                    <a:pt x="245" y="572"/>
                  </a:cubicBezTo>
                  <a:cubicBezTo>
                    <a:pt x="245" y="572"/>
                    <a:pt x="242" y="571"/>
                    <a:pt x="238" y="568"/>
                  </a:cubicBezTo>
                  <a:cubicBezTo>
                    <a:pt x="235" y="565"/>
                    <a:pt x="233" y="561"/>
                    <a:pt x="233" y="561"/>
                  </a:cubicBezTo>
                  <a:close/>
                  <a:moveTo>
                    <a:pt x="249" y="573"/>
                  </a:moveTo>
                  <a:cubicBezTo>
                    <a:pt x="250" y="573"/>
                    <a:pt x="251" y="573"/>
                    <a:pt x="251" y="574"/>
                  </a:cubicBezTo>
                  <a:cubicBezTo>
                    <a:pt x="251" y="575"/>
                    <a:pt x="250" y="576"/>
                    <a:pt x="249" y="576"/>
                  </a:cubicBezTo>
                  <a:cubicBezTo>
                    <a:pt x="248" y="576"/>
                    <a:pt x="248" y="575"/>
                    <a:pt x="248" y="574"/>
                  </a:cubicBezTo>
                  <a:cubicBezTo>
                    <a:pt x="248" y="574"/>
                    <a:pt x="248" y="573"/>
                    <a:pt x="249" y="573"/>
                  </a:cubicBezTo>
                  <a:close/>
                  <a:moveTo>
                    <a:pt x="252" y="577"/>
                  </a:moveTo>
                  <a:cubicBezTo>
                    <a:pt x="252" y="576"/>
                    <a:pt x="255" y="578"/>
                    <a:pt x="259" y="582"/>
                  </a:cubicBezTo>
                  <a:cubicBezTo>
                    <a:pt x="262" y="585"/>
                    <a:pt x="263" y="589"/>
                    <a:pt x="263" y="589"/>
                  </a:cubicBezTo>
                  <a:cubicBezTo>
                    <a:pt x="263" y="589"/>
                    <a:pt x="260" y="587"/>
                    <a:pt x="256" y="584"/>
                  </a:cubicBezTo>
                  <a:cubicBezTo>
                    <a:pt x="253" y="580"/>
                    <a:pt x="251" y="577"/>
                    <a:pt x="252" y="577"/>
                  </a:cubicBezTo>
                  <a:close/>
                  <a:moveTo>
                    <a:pt x="258" y="565"/>
                  </a:moveTo>
                  <a:cubicBezTo>
                    <a:pt x="261" y="561"/>
                    <a:pt x="265" y="560"/>
                    <a:pt x="265" y="560"/>
                  </a:cubicBezTo>
                  <a:cubicBezTo>
                    <a:pt x="265" y="560"/>
                    <a:pt x="263" y="564"/>
                    <a:pt x="260" y="567"/>
                  </a:cubicBezTo>
                  <a:cubicBezTo>
                    <a:pt x="256" y="570"/>
                    <a:pt x="253" y="572"/>
                    <a:pt x="253" y="572"/>
                  </a:cubicBezTo>
                  <a:cubicBezTo>
                    <a:pt x="252" y="571"/>
                    <a:pt x="254" y="568"/>
                    <a:pt x="258" y="565"/>
                  </a:cubicBezTo>
                  <a:close/>
                  <a:moveTo>
                    <a:pt x="249" y="601"/>
                  </a:moveTo>
                  <a:cubicBezTo>
                    <a:pt x="250" y="599"/>
                    <a:pt x="250" y="596"/>
                    <a:pt x="251" y="594"/>
                  </a:cubicBezTo>
                  <a:cubicBezTo>
                    <a:pt x="252" y="593"/>
                    <a:pt x="252" y="592"/>
                    <a:pt x="252" y="592"/>
                  </a:cubicBezTo>
                  <a:cubicBezTo>
                    <a:pt x="252" y="592"/>
                    <a:pt x="252" y="592"/>
                    <a:pt x="252" y="592"/>
                  </a:cubicBezTo>
                  <a:cubicBezTo>
                    <a:pt x="254" y="594"/>
                    <a:pt x="256" y="596"/>
                    <a:pt x="258" y="598"/>
                  </a:cubicBezTo>
                  <a:cubicBezTo>
                    <a:pt x="258" y="599"/>
                    <a:pt x="258" y="599"/>
                    <a:pt x="258" y="599"/>
                  </a:cubicBezTo>
                  <a:cubicBezTo>
                    <a:pt x="255" y="603"/>
                    <a:pt x="252" y="608"/>
                    <a:pt x="249" y="613"/>
                  </a:cubicBezTo>
                  <a:cubicBezTo>
                    <a:pt x="249" y="609"/>
                    <a:pt x="249" y="605"/>
                    <a:pt x="249" y="601"/>
                  </a:cubicBezTo>
                  <a:close/>
                  <a:moveTo>
                    <a:pt x="410" y="336"/>
                  </a:moveTo>
                  <a:cubicBezTo>
                    <a:pt x="411" y="336"/>
                    <a:pt x="413" y="335"/>
                    <a:pt x="414" y="334"/>
                  </a:cubicBezTo>
                  <a:cubicBezTo>
                    <a:pt x="414" y="334"/>
                    <a:pt x="414" y="335"/>
                    <a:pt x="414" y="335"/>
                  </a:cubicBezTo>
                  <a:cubicBezTo>
                    <a:pt x="414" y="337"/>
                    <a:pt x="414" y="339"/>
                    <a:pt x="413" y="342"/>
                  </a:cubicBezTo>
                  <a:cubicBezTo>
                    <a:pt x="413" y="340"/>
                    <a:pt x="411" y="338"/>
                    <a:pt x="410" y="336"/>
                  </a:cubicBezTo>
                  <a:close/>
                  <a:moveTo>
                    <a:pt x="407" y="326"/>
                  </a:moveTo>
                  <a:cubicBezTo>
                    <a:pt x="392" y="332"/>
                    <a:pt x="392" y="332"/>
                    <a:pt x="392" y="332"/>
                  </a:cubicBezTo>
                  <a:cubicBezTo>
                    <a:pt x="392" y="332"/>
                    <a:pt x="392" y="332"/>
                    <a:pt x="392" y="332"/>
                  </a:cubicBezTo>
                  <a:cubicBezTo>
                    <a:pt x="406" y="331"/>
                    <a:pt x="406" y="331"/>
                    <a:pt x="406" y="331"/>
                  </a:cubicBezTo>
                  <a:cubicBezTo>
                    <a:pt x="406" y="332"/>
                    <a:pt x="406" y="332"/>
                    <a:pt x="406" y="332"/>
                  </a:cubicBezTo>
                  <a:cubicBezTo>
                    <a:pt x="392" y="332"/>
                    <a:pt x="392" y="332"/>
                    <a:pt x="392" y="332"/>
                  </a:cubicBezTo>
                  <a:cubicBezTo>
                    <a:pt x="403" y="345"/>
                    <a:pt x="403" y="345"/>
                    <a:pt x="403" y="345"/>
                  </a:cubicBezTo>
                  <a:cubicBezTo>
                    <a:pt x="404" y="344"/>
                    <a:pt x="404" y="345"/>
                    <a:pt x="405" y="345"/>
                  </a:cubicBezTo>
                  <a:cubicBezTo>
                    <a:pt x="405" y="346"/>
                    <a:pt x="405" y="347"/>
                    <a:pt x="405" y="347"/>
                  </a:cubicBezTo>
                  <a:cubicBezTo>
                    <a:pt x="404" y="348"/>
                    <a:pt x="403" y="348"/>
                    <a:pt x="402" y="347"/>
                  </a:cubicBezTo>
                  <a:cubicBezTo>
                    <a:pt x="402" y="346"/>
                    <a:pt x="402" y="346"/>
                    <a:pt x="402" y="345"/>
                  </a:cubicBezTo>
                  <a:cubicBezTo>
                    <a:pt x="392" y="332"/>
                    <a:pt x="392" y="332"/>
                    <a:pt x="392" y="332"/>
                  </a:cubicBezTo>
                  <a:cubicBezTo>
                    <a:pt x="393" y="345"/>
                    <a:pt x="393" y="345"/>
                    <a:pt x="393" y="345"/>
                  </a:cubicBezTo>
                  <a:cubicBezTo>
                    <a:pt x="392" y="345"/>
                    <a:pt x="392" y="345"/>
                    <a:pt x="392" y="345"/>
                  </a:cubicBezTo>
                  <a:cubicBezTo>
                    <a:pt x="391" y="332"/>
                    <a:pt x="391" y="332"/>
                    <a:pt x="391" y="332"/>
                  </a:cubicBezTo>
                  <a:cubicBezTo>
                    <a:pt x="391" y="333"/>
                    <a:pt x="391" y="333"/>
                    <a:pt x="391" y="333"/>
                  </a:cubicBezTo>
                  <a:cubicBezTo>
                    <a:pt x="391" y="333"/>
                    <a:pt x="391" y="333"/>
                    <a:pt x="391" y="333"/>
                  </a:cubicBezTo>
                  <a:cubicBezTo>
                    <a:pt x="384" y="347"/>
                    <a:pt x="384" y="347"/>
                    <a:pt x="384" y="347"/>
                  </a:cubicBezTo>
                  <a:cubicBezTo>
                    <a:pt x="385" y="347"/>
                    <a:pt x="385" y="348"/>
                    <a:pt x="384" y="349"/>
                  </a:cubicBezTo>
                  <a:cubicBezTo>
                    <a:pt x="384" y="350"/>
                    <a:pt x="383" y="350"/>
                    <a:pt x="382" y="350"/>
                  </a:cubicBezTo>
                  <a:cubicBezTo>
                    <a:pt x="381" y="349"/>
                    <a:pt x="381" y="348"/>
                    <a:pt x="381" y="347"/>
                  </a:cubicBezTo>
                  <a:cubicBezTo>
                    <a:pt x="382" y="347"/>
                    <a:pt x="382" y="346"/>
                    <a:pt x="383" y="346"/>
                  </a:cubicBezTo>
                  <a:cubicBezTo>
                    <a:pt x="390" y="332"/>
                    <a:pt x="390" y="332"/>
                    <a:pt x="390" y="332"/>
                  </a:cubicBezTo>
                  <a:cubicBezTo>
                    <a:pt x="379" y="338"/>
                    <a:pt x="379" y="338"/>
                    <a:pt x="379" y="338"/>
                  </a:cubicBezTo>
                  <a:cubicBezTo>
                    <a:pt x="379" y="338"/>
                    <a:pt x="379" y="338"/>
                    <a:pt x="379" y="338"/>
                  </a:cubicBezTo>
                  <a:cubicBezTo>
                    <a:pt x="390" y="332"/>
                    <a:pt x="390" y="332"/>
                    <a:pt x="390" y="332"/>
                  </a:cubicBezTo>
                  <a:cubicBezTo>
                    <a:pt x="374" y="331"/>
                    <a:pt x="374" y="331"/>
                    <a:pt x="374" y="331"/>
                  </a:cubicBezTo>
                  <a:cubicBezTo>
                    <a:pt x="374" y="332"/>
                    <a:pt x="373" y="332"/>
                    <a:pt x="372" y="332"/>
                  </a:cubicBezTo>
                  <a:cubicBezTo>
                    <a:pt x="371" y="332"/>
                    <a:pt x="371" y="332"/>
                    <a:pt x="371" y="331"/>
                  </a:cubicBezTo>
                  <a:cubicBezTo>
                    <a:pt x="371" y="330"/>
                    <a:pt x="371" y="329"/>
                    <a:pt x="372" y="329"/>
                  </a:cubicBezTo>
                  <a:cubicBezTo>
                    <a:pt x="373" y="329"/>
                    <a:pt x="374" y="330"/>
                    <a:pt x="374" y="330"/>
                  </a:cubicBezTo>
                  <a:cubicBezTo>
                    <a:pt x="390" y="331"/>
                    <a:pt x="390" y="331"/>
                    <a:pt x="390" y="331"/>
                  </a:cubicBezTo>
                  <a:cubicBezTo>
                    <a:pt x="381" y="321"/>
                    <a:pt x="381" y="321"/>
                    <a:pt x="381" y="321"/>
                  </a:cubicBezTo>
                  <a:cubicBezTo>
                    <a:pt x="381" y="321"/>
                    <a:pt x="381" y="321"/>
                    <a:pt x="381" y="321"/>
                  </a:cubicBezTo>
                  <a:cubicBezTo>
                    <a:pt x="390" y="331"/>
                    <a:pt x="390" y="331"/>
                    <a:pt x="390" y="331"/>
                  </a:cubicBezTo>
                  <a:cubicBezTo>
                    <a:pt x="386" y="315"/>
                    <a:pt x="386" y="315"/>
                    <a:pt x="386" y="315"/>
                  </a:cubicBezTo>
                  <a:cubicBezTo>
                    <a:pt x="385" y="315"/>
                    <a:pt x="385" y="315"/>
                    <a:pt x="384" y="314"/>
                  </a:cubicBezTo>
                  <a:cubicBezTo>
                    <a:pt x="384" y="314"/>
                    <a:pt x="384" y="313"/>
                    <a:pt x="385" y="312"/>
                  </a:cubicBezTo>
                  <a:cubicBezTo>
                    <a:pt x="385" y="312"/>
                    <a:pt x="386" y="312"/>
                    <a:pt x="387" y="312"/>
                  </a:cubicBezTo>
                  <a:cubicBezTo>
                    <a:pt x="387" y="313"/>
                    <a:pt x="387" y="314"/>
                    <a:pt x="387" y="315"/>
                  </a:cubicBezTo>
                  <a:cubicBezTo>
                    <a:pt x="387" y="315"/>
                    <a:pt x="387" y="315"/>
                    <a:pt x="387" y="315"/>
                  </a:cubicBezTo>
                  <a:cubicBezTo>
                    <a:pt x="391" y="331"/>
                    <a:pt x="391" y="331"/>
                    <a:pt x="391" y="331"/>
                  </a:cubicBezTo>
                  <a:cubicBezTo>
                    <a:pt x="396" y="321"/>
                    <a:pt x="396" y="321"/>
                    <a:pt x="396" y="321"/>
                  </a:cubicBezTo>
                  <a:cubicBezTo>
                    <a:pt x="397" y="321"/>
                    <a:pt x="397" y="321"/>
                    <a:pt x="397" y="321"/>
                  </a:cubicBezTo>
                  <a:cubicBezTo>
                    <a:pt x="392" y="331"/>
                    <a:pt x="392" y="331"/>
                    <a:pt x="392" y="331"/>
                  </a:cubicBezTo>
                  <a:cubicBezTo>
                    <a:pt x="407" y="325"/>
                    <a:pt x="407" y="325"/>
                    <a:pt x="407" y="325"/>
                  </a:cubicBezTo>
                  <a:cubicBezTo>
                    <a:pt x="407" y="325"/>
                    <a:pt x="407" y="325"/>
                    <a:pt x="407" y="325"/>
                  </a:cubicBezTo>
                  <a:cubicBezTo>
                    <a:pt x="407" y="324"/>
                    <a:pt x="408" y="323"/>
                    <a:pt x="409" y="323"/>
                  </a:cubicBezTo>
                  <a:cubicBezTo>
                    <a:pt x="410" y="323"/>
                    <a:pt x="410" y="324"/>
                    <a:pt x="410" y="325"/>
                  </a:cubicBezTo>
                  <a:cubicBezTo>
                    <a:pt x="410" y="326"/>
                    <a:pt x="410" y="326"/>
                    <a:pt x="409" y="326"/>
                  </a:cubicBezTo>
                  <a:cubicBezTo>
                    <a:pt x="408" y="326"/>
                    <a:pt x="408" y="326"/>
                    <a:pt x="407" y="326"/>
                  </a:cubicBezTo>
                  <a:close/>
                  <a:moveTo>
                    <a:pt x="488" y="281"/>
                  </a:moveTo>
                  <a:cubicBezTo>
                    <a:pt x="488" y="276"/>
                    <a:pt x="488" y="276"/>
                    <a:pt x="488" y="276"/>
                  </a:cubicBezTo>
                  <a:cubicBezTo>
                    <a:pt x="489" y="276"/>
                    <a:pt x="489" y="276"/>
                    <a:pt x="489" y="276"/>
                  </a:cubicBezTo>
                  <a:cubicBezTo>
                    <a:pt x="488" y="281"/>
                    <a:pt x="488" y="281"/>
                    <a:pt x="488" y="281"/>
                  </a:cubicBezTo>
                  <a:cubicBezTo>
                    <a:pt x="489" y="280"/>
                    <a:pt x="489" y="280"/>
                    <a:pt x="489" y="280"/>
                  </a:cubicBezTo>
                  <a:cubicBezTo>
                    <a:pt x="489" y="281"/>
                    <a:pt x="489" y="281"/>
                    <a:pt x="489" y="281"/>
                  </a:cubicBezTo>
                  <a:cubicBezTo>
                    <a:pt x="492" y="275"/>
                    <a:pt x="492" y="275"/>
                    <a:pt x="492" y="275"/>
                  </a:cubicBezTo>
                  <a:cubicBezTo>
                    <a:pt x="492" y="275"/>
                    <a:pt x="492" y="275"/>
                    <a:pt x="492" y="275"/>
                  </a:cubicBezTo>
                  <a:cubicBezTo>
                    <a:pt x="492" y="274"/>
                    <a:pt x="492" y="274"/>
                    <a:pt x="493" y="274"/>
                  </a:cubicBezTo>
                  <a:cubicBezTo>
                    <a:pt x="493" y="275"/>
                    <a:pt x="493" y="275"/>
                    <a:pt x="493" y="275"/>
                  </a:cubicBezTo>
                  <a:cubicBezTo>
                    <a:pt x="493" y="275"/>
                    <a:pt x="492" y="276"/>
                    <a:pt x="492" y="275"/>
                  </a:cubicBezTo>
                  <a:cubicBezTo>
                    <a:pt x="489" y="281"/>
                    <a:pt x="489" y="281"/>
                    <a:pt x="489" y="281"/>
                  </a:cubicBezTo>
                  <a:cubicBezTo>
                    <a:pt x="494" y="279"/>
                    <a:pt x="494" y="279"/>
                    <a:pt x="494" y="279"/>
                  </a:cubicBezTo>
                  <a:cubicBezTo>
                    <a:pt x="494" y="279"/>
                    <a:pt x="494" y="279"/>
                    <a:pt x="494" y="279"/>
                  </a:cubicBezTo>
                  <a:cubicBezTo>
                    <a:pt x="489" y="281"/>
                    <a:pt x="489" y="281"/>
                    <a:pt x="489" y="281"/>
                  </a:cubicBezTo>
                  <a:cubicBezTo>
                    <a:pt x="495" y="282"/>
                    <a:pt x="495" y="282"/>
                    <a:pt x="495" y="282"/>
                  </a:cubicBezTo>
                  <a:cubicBezTo>
                    <a:pt x="495" y="282"/>
                    <a:pt x="495" y="281"/>
                    <a:pt x="496" y="281"/>
                  </a:cubicBezTo>
                  <a:cubicBezTo>
                    <a:pt x="496" y="282"/>
                    <a:pt x="496" y="282"/>
                    <a:pt x="496" y="282"/>
                  </a:cubicBezTo>
                  <a:cubicBezTo>
                    <a:pt x="496" y="283"/>
                    <a:pt x="496" y="283"/>
                    <a:pt x="496" y="283"/>
                  </a:cubicBezTo>
                  <a:cubicBezTo>
                    <a:pt x="495" y="283"/>
                    <a:pt x="495" y="282"/>
                    <a:pt x="495" y="282"/>
                  </a:cubicBezTo>
                  <a:cubicBezTo>
                    <a:pt x="489" y="281"/>
                    <a:pt x="489" y="281"/>
                    <a:pt x="489" y="281"/>
                  </a:cubicBezTo>
                  <a:cubicBezTo>
                    <a:pt x="492" y="286"/>
                    <a:pt x="492" y="286"/>
                    <a:pt x="492" y="286"/>
                  </a:cubicBezTo>
                  <a:cubicBezTo>
                    <a:pt x="492" y="286"/>
                    <a:pt x="492" y="286"/>
                    <a:pt x="492" y="286"/>
                  </a:cubicBezTo>
                  <a:cubicBezTo>
                    <a:pt x="489" y="281"/>
                    <a:pt x="489" y="281"/>
                    <a:pt x="489" y="281"/>
                  </a:cubicBezTo>
                  <a:cubicBezTo>
                    <a:pt x="490" y="288"/>
                    <a:pt x="490" y="288"/>
                    <a:pt x="490" y="288"/>
                  </a:cubicBezTo>
                  <a:cubicBezTo>
                    <a:pt x="490" y="288"/>
                    <a:pt x="490" y="288"/>
                    <a:pt x="490" y="288"/>
                  </a:cubicBezTo>
                  <a:cubicBezTo>
                    <a:pt x="490" y="288"/>
                    <a:pt x="490" y="289"/>
                    <a:pt x="490" y="289"/>
                  </a:cubicBezTo>
                  <a:cubicBezTo>
                    <a:pt x="490" y="289"/>
                    <a:pt x="489" y="289"/>
                    <a:pt x="489" y="289"/>
                  </a:cubicBezTo>
                  <a:cubicBezTo>
                    <a:pt x="489" y="288"/>
                    <a:pt x="489" y="288"/>
                    <a:pt x="489" y="288"/>
                  </a:cubicBezTo>
                  <a:cubicBezTo>
                    <a:pt x="489" y="288"/>
                    <a:pt x="489" y="288"/>
                    <a:pt x="489" y="288"/>
                  </a:cubicBezTo>
                  <a:cubicBezTo>
                    <a:pt x="488" y="281"/>
                    <a:pt x="488" y="281"/>
                    <a:pt x="488" y="281"/>
                  </a:cubicBezTo>
                  <a:cubicBezTo>
                    <a:pt x="486" y="285"/>
                    <a:pt x="486" y="285"/>
                    <a:pt x="486" y="285"/>
                  </a:cubicBezTo>
                  <a:cubicBezTo>
                    <a:pt x="486" y="285"/>
                    <a:pt x="486" y="285"/>
                    <a:pt x="486" y="285"/>
                  </a:cubicBezTo>
                  <a:cubicBezTo>
                    <a:pt x="488" y="281"/>
                    <a:pt x="488" y="281"/>
                    <a:pt x="488" y="281"/>
                  </a:cubicBezTo>
                  <a:cubicBezTo>
                    <a:pt x="482" y="283"/>
                    <a:pt x="482" y="283"/>
                    <a:pt x="482" y="283"/>
                  </a:cubicBezTo>
                  <a:cubicBezTo>
                    <a:pt x="482" y="283"/>
                    <a:pt x="482" y="283"/>
                    <a:pt x="482" y="283"/>
                  </a:cubicBezTo>
                  <a:cubicBezTo>
                    <a:pt x="482" y="283"/>
                    <a:pt x="482" y="283"/>
                    <a:pt x="481" y="283"/>
                  </a:cubicBezTo>
                  <a:cubicBezTo>
                    <a:pt x="481" y="283"/>
                    <a:pt x="481" y="283"/>
                    <a:pt x="481" y="283"/>
                  </a:cubicBezTo>
                  <a:cubicBezTo>
                    <a:pt x="481" y="282"/>
                    <a:pt x="481" y="282"/>
                    <a:pt x="481" y="282"/>
                  </a:cubicBezTo>
                  <a:cubicBezTo>
                    <a:pt x="482" y="282"/>
                    <a:pt x="482" y="282"/>
                    <a:pt x="482" y="283"/>
                  </a:cubicBezTo>
                  <a:cubicBezTo>
                    <a:pt x="488" y="281"/>
                    <a:pt x="488" y="281"/>
                    <a:pt x="488" y="281"/>
                  </a:cubicBezTo>
                  <a:cubicBezTo>
                    <a:pt x="488" y="281"/>
                    <a:pt x="488" y="281"/>
                    <a:pt x="488" y="281"/>
                  </a:cubicBezTo>
                  <a:cubicBezTo>
                    <a:pt x="483" y="280"/>
                    <a:pt x="483" y="280"/>
                    <a:pt x="483" y="280"/>
                  </a:cubicBezTo>
                  <a:cubicBezTo>
                    <a:pt x="483" y="280"/>
                    <a:pt x="483" y="280"/>
                    <a:pt x="483" y="280"/>
                  </a:cubicBezTo>
                  <a:cubicBezTo>
                    <a:pt x="488" y="281"/>
                    <a:pt x="488" y="281"/>
                    <a:pt x="488" y="281"/>
                  </a:cubicBezTo>
                  <a:cubicBezTo>
                    <a:pt x="484" y="275"/>
                    <a:pt x="484" y="275"/>
                    <a:pt x="484" y="275"/>
                  </a:cubicBezTo>
                  <a:cubicBezTo>
                    <a:pt x="484" y="275"/>
                    <a:pt x="484" y="275"/>
                    <a:pt x="484" y="275"/>
                  </a:cubicBezTo>
                  <a:cubicBezTo>
                    <a:pt x="484" y="275"/>
                    <a:pt x="484" y="274"/>
                    <a:pt x="484" y="274"/>
                  </a:cubicBezTo>
                  <a:cubicBezTo>
                    <a:pt x="484" y="274"/>
                    <a:pt x="485" y="274"/>
                    <a:pt x="485" y="274"/>
                  </a:cubicBezTo>
                  <a:cubicBezTo>
                    <a:pt x="485" y="275"/>
                    <a:pt x="485" y="275"/>
                    <a:pt x="485" y="275"/>
                  </a:cubicBezTo>
                  <a:lnTo>
                    <a:pt x="488" y="281"/>
                  </a:lnTo>
                  <a:close/>
                  <a:moveTo>
                    <a:pt x="698" y="171"/>
                  </a:moveTo>
                  <a:cubicBezTo>
                    <a:pt x="698" y="171"/>
                    <a:pt x="698" y="171"/>
                    <a:pt x="698" y="171"/>
                  </a:cubicBezTo>
                  <a:cubicBezTo>
                    <a:pt x="698" y="171"/>
                    <a:pt x="698" y="171"/>
                    <a:pt x="698" y="171"/>
                  </a:cubicBezTo>
                  <a:close/>
                  <a:moveTo>
                    <a:pt x="691" y="172"/>
                  </a:moveTo>
                  <a:cubicBezTo>
                    <a:pt x="691" y="172"/>
                    <a:pt x="691" y="172"/>
                    <a:pt x="691" y="172"/>
                  </a:cubicBezTo>
                  <a:cubicBezTo>
                    <a:pt x="698" y="170"/>
                    <a:pt x="698" y="170"/>
                    <a:pt x="698" y="170"/>
                  </a:cubicBezTo>
                  <a:cubicBezTo>
                    <a:pt x="698" y="171"/>
                    <a:pt x="698" y="171"/>
                    <a:pt x="698" y="171"/>
                  </a:cubicBezTo>
                  <a:cubicBezTo>
                    <a:pt x="692" y="172"/>
                    <a:pt x="692" y="172"/>
                    <a:pt x="692" y="172"/>
                  </a:cubicBezTo>
                  <a:cubicBezTo>
                    <a:pt x="692" y="172"/>
                    <a:pt x="692" y="172"/>
                    <a:pt x="692" y="172"/>
                  </a:cubicBezTo>
                  <a:cubicBezTo>
                    <a:pt x="692" y="173"/>
                    <a:pt x="691" y="173"/>
                    <a:pt x="691" y="173"/>
                  </a:cubicBezTo>
                  <a:cubicBezTo>
                    <a:pt x="690" y="173"/>
                    <a:pt x="690" y="173"/>
                    <a:pt x="690" y="172"/>
                  </a:cubicBezTo>
                  <a:cubicBezTo>
                    <a:pt x="690" y="172"/>
                    <a:pt x="691" y="172"/>
                    <a:pt x="691" y="172"/>
                  </a:cubicBezTo>
                  <a:close/>
                  <a:moveTo>
                    <a:pt x="692" y="170"/>
                  </a:moveTo>
                  <a:cubicBezTo>
                    <a:pt x="697" y="170"/>
                    <a:pt x="697" y="170"/>
                    <a:pt x="697" y="170"/>
                  </a:cubicBezTo>
                  <a:cubicBezTo>
                    <a:pt x="697" y="170"/>
                    <a:pt x="697" y="170"/>
                    <a:pt x="697" y="170"/>
                  </a:cubicBezTo>
                  <a:cubicBezTo>
                    <a:pt x="692" y="170"/>
                    <a:pt x="692" y="170"/>
                    <a:pt x="692" y="170"/>
                  </a:cubicBezTo>
                  <a:close/>
                  <a:moveTo>
                    <a:pt x="694" y="164"/>
                  </a:moveTo>
                  <a:cubicBezTo>
                    <a:pt x="694" y="164"/>
                    <a:pt x="694" y="164"/>
                    <a:pt x="694" y="164"/>
                  </a:cubicBezTo>
                  <a:cubicBezTo>
                    <a:pt x="695" y="164"/>
                    <a:pt x="695" y="165"/>
                    <a:pt x="694" y="165"/>
                  </a:cubicBezTo>
                  <a:cubicBezTo>
                    <a:pt x="698" y="170"/>
                    <a:pt x="698" y="170"/>
                    <a:pt x="698" y="170"/>
                  </a:cubicBezTo>
                  <a:cubicBezTo>
                    <a:pt x="698" y="170"/>
                    <a:pt x="697" y="170"/>
                    <a:pt x="697" y="170"/>
                  </a:cubicBezTo>
                  <a:cubicBezTo>
                    <a:pt x="694" y="165"/>
                    <a:pt x="694" y="165"/>
                    <a:pt x="694" y="165"/>
                  </a:cubicBezTo>
                  <a:cubicBezTo>
                    <a:pt x="694" y="165"/>
                    <a:pt x="694" y="165"/>
                    <a:pt x="693" y="165"/>
                  </a:cubicBezTo>
                  <a:cubicBezTo>
                    <a:pt x="693" y="164"/>
                    <a:pt x="693" y="164"/>
                    <a:pt x="694" y="164"/>
                  </a:cubicBezTo>
                  <a:close/>
                  <a:moveTo>
                    <a:pt x="698" y="165"/>
                  </a:moveTo>
                  <a:cubicBezTo>
                    <a:pt x="698" y="170"/>
                    <a:pt x="698" y="170"/>
                    <a:pt x="698" y="170"/>
                  </a:cubicBezTo>
                  <a:cubicBezTo>
                    <a:pt x="698" y="170"/>
                    <a:pt x="698" y="170"/>
                    <a:pt x="698" y="170"/>
                  </a:cubicBezTo>
                  <a:cubicBezTo>
                    <a:pt x="698" y="165"/>
                    <a:pt x="698" y="165"/>
                    <a:pt x="698" y="165"/>
                  </a:cubicBezTo>
                  <a:close/>
                  <a:moveTo>
                    <a:pt x="701" y="164"/>
                  </a:moveTo>
                  <a:cubicBezTo>
                    <a:pt x="702" y="164"/>
                    <a:pt x="702" y="164"/>
                    <a:pt x="702" y="164"/>
                  </a:cubicBezTo>
                  <a:cubicBezTo>
                    <a:pt x="703" y="164"/>
                    <a:pt x="703" y="164"/>
                    <a:pt x="703" y="165"/>
                  </a:cubicBezTo>
                  <a:cubicBezTo>
                    <a:pt x="702" y="165"/>
                    <a:pt x="702" y="165"/>
                    <a:pt x="702" y="165"/>
                  </a:cubicBezTo>
                  <a:cubicBezTo>
                    <a:pt x="699" y="169"/>
                    <a:pt x="699" y="169"/>
                    <a:pt x="699" y="169"/>
                  </a:cubicBezTo>
                  <a:cubicBezTo>
                    <a:pt x="699" y="169"/>
                    <a:pt x="699" y="169"/>
                    <a:pt x="699" y="169"/>
                  </a:cubicBezTo>
                  <a:cubicBezTo>
                    <a:pt x="702" y="165"/>
                    <a:pt x="702" y="165"/>
                    <a:pt x="702" y="165"/>
                  </a:cubicBezTo>
                  <a:cubicBezTo>
                    <a:pt x="701" y="165"/>
                    <a:pt x="701" y="164"/>
                    <a:pt x="701" y="164"/>
                  </a:cubicBezTo>
                  <a:close/>
                  <a:moveTo>
                    <a:pt x="699" y="177"/>
                  </a:moveTo>
                  <a:cubicBezTo>
                    <a:pt x="700" y="177"/>
                    <a:pt x="700" y="177"/>
                    <a:pt x="700" y="177"/>
                  </a:cubicBezTo>
                  <a:cubicBezTo>
                    <a:pt x="700" y="178"/>
                    <a:pt x="700" y="178"/>
                    <a:pt x="700" y="178"/>
                  </a:cubicBezTo>
                  <a:cubicBezTo>
                    <a:pt x="699" y="178"/>
                    <a:pt x="699" y="178"/>
                    <a:pt x="699" y="178"/>
                  </a:cubicBezTo>
                  <a:cubicBezTo>
                    <a:pt x="699" y="178"/>
                    <a:pt x="699" y="177"/>
                    <a:pt x="699" y="177"/>
                  </a:cubicBezTo>
                  <a:cubicBezTo>
                    <a:pt x="699" y="177"/>
                    <a:pt x="699" y="177"/>
                    <a:pt x="699" y="177"/>
                  </a:cubicBezTo>
                  <a:cubicBezTo>
                    <a:pt x="699" y="177"/>
                    <a:pt x="699" y="177"/>
                    <a:pt x="699" y="177"/>
                  </a:cubicBezTo>
                  <a:cubicBezTo>
                    <a:pt x="699" y="177"/>
                    <a:pt x="699" y="177"/>
                    <a:pt x="699" y="177"/>
                  </a:cubicBezTo>
                  <a:close/>
                  <a:moveTo>
                    <a:pt x="1783" y="735"/>
                  </a:moveTo>
                  <a:cubicBezTo>
                    <a:pt x="1782" y="736"/>
                    <a:pt x="1780" y="737"/>
                    <a:pt x="1779" y="739"/>
                  </a:cubicBezTo>
                  <a:cubicBezTo>
                    <a:pt x="1778" y="737"/>
                    <a:pt x="1778" y="736"/>
                    <a:pt x="1778" y="735"/>
                  </a:cubicBezTo>
                  <a:cubicBezTo>
                    <a:pt x="1777" y="733"/>
                    <a:pt x="1777" y="731"/>
                    <a:pt x="1776" y="730"/>
                  </a:cubicBezTo>
                  <a:cubicBezTo>
                    <a:pt x="1778" y="733"/>
                    <a:pt x="1781" y="734"/>
                    <a:pt x="1783" y="735"/>
                  </a:cubicBezTo>
                  <a:close/>
                  <a:moveTo>
                    <a:pt x="1786" y="729"/>
                  </a:moveTo>
                  <a:cubicBezTo>
                    <a:pt x="1788" y="731"/>
                    <a:pt x="1789" y="733"/>
                    <a:pt x="1789" y="733"/>
                  </a:cubicBezTo>
                  <a:cubicBezTo>
                    <a:pt x="1789" y="733"/>
                    <a:pt x="1787" y="732"/>
                    <a:pt x="1785" y="730"/>
                  </a:cubicBezTo>
                  <a:cubicBezTo>
                    <a:pt x="1783" y="729"/>
                    <a:pt x="1782" y="726"/>
                    <a:pt x="1782" y="726"/>
                  </a:cubicBezTo>
                  <a:cubicBezTo>
                    <a:pt x="1782" y="726"/>
                    <a:pt x="1784" y="727"/>
                    <a:pt x="1786" y="729"/>
                  </a:cubicBezTo>
                  <a:close/>
                  <a:moveTo>
                    <a:pt x="1787" y="741"/>
                  </a:moveTo>
                  <a:cubicBezTo>
                    <a:pt x="1785" y="743"/>
                    <a:pt x="1783" y="744"/>
                    <a:pt x="1783" y="744"/>
                  </a:cubicBezTo>
                  <a:cubicBezTo>
                    <a:pt x="1783" y="744"/>
                    <a:pt x="1784" y="742"/>
                    <a:pt x="1786" y="740"/>
                  </a:cubicBezTo>
                  <a:cubicBezTo>
                    <a:pt x="1787" y="738"/>
                    <a:pt x="1789" y="737"/>
                    <a:pt x="1789" y="737"/>
                  </a:cubicBezTo>
                  <a:cubicBezTo>
                    <a:pt x="1790" y="737"/>
                    <a:pt x="1789" y="739"/>
                    <a:pt x="1787" y="741"/>
                  </a:cubicBezTo>
                  <a:close/>
                  <a:moveTo>
                    <a:pt x="1791" y="734"/>
                  </a:moveTo>
                  <a:cubicBezTo>
                    <a:pt x="1791" y="734"/>
                    <a:pt x="1792" y="734"/>
                    <a:pt x="1792" y="735"/>
                  </a:cubicBezTo>
                  <a:cubicBezTo>
                    <a:pt x="1792" y="735"/>
                    <a:pt x="1791" y="736"/>
                    <a:pt x="1791" y="736"/>
                  </a:cubicBezTo>
                  <a:cubicBezTo>
                    <a:pt x="1790" y="736"/>
                    <a:pt x="1790" y="736"/>
                    <a:pt x="1790" y="735"/>
                  </a:cubicBezTo>
                  <a:cubicBezTo>
                    <a:pt x="1790" y="735"/>
                    <a:pt x="1790" y="734"/>
                    <a:pt x="1791" y="734"/>
                  </a:cubicBezTo>
                  <a:close/>
                  <a:moveTo>
                    <a:pt x="1801" y="931"/>
                  </a:moveTo>
                  <a:cubicBezTo>
                    <a:pt x="1800" y="931"/>
                    <a:pt x="1800" y="931"/>
                    <a:pt x="1800" y="931"/>
                  </a:cubicBezTo>
                  <a:cubicBezTo>
                    <a:pt x="1787" y="928"/>
                    <a:pt x="1787" y="928"/>
                    <a:pt x="1787" y="928"/>
                  </a:cubicBezTo>
                  <a:cubicBezTo>
                    <a:pt x="1800" y="938"/>
                    <a:pt x="1800" y="938"/>
                    <a:pt x="1800" y="938"/>
                  </a:cubicBezTo>
                  <a:cubicBezTo>
                    <a:pt x="1800" y="938"/>
                    <a:pt x="1801" y="938"/>
                    <a:pt x="1801" y="938"/>
                  </a:cubicBezTo>
                  <a:cubicBezTo>
                    <a:pt x="1802" y="938"/>
                    <a:pt x="1803" y="939"/>
                    <a:pt x="1803" y="940"/>
                  </a:cubicBezTo>
                  <a:cubicBezTo>
                    <a:pt x="1802" y="941"/>
                    <a:pt x="1801" y="941"/>
                    <a:pt x="1800" y="941"/>
                  </a:cubicBezTo>
                  <a:cubicBezTo>
                    <a:pt x="1799" y="941"/>
                    <a:pt x="1799" y="940"/>
                    <a:pt x="1799" y="939"/>
                  </a:cubicBezTo>
                  <a:cubicBezTo>
                    <a:pt x="1799" y="939"/>
                    <a:pt x="1799" y="939"/>
                    <a:pt x="1799" y="939"/>
                  </a:cubicBezTo>
                  <a:cubicBezTo>
                    <a:pt x="1786" y="928"/>
                    <a:pt x="1786" y="928"/>
                    <a:pt x="1786" y="928"/>
                  </a:cubicBezTo>
                  <a:cubicBezTo>
                    <a:pt x="1788" y="940"/>
                    <a:pt x="1788" y="940"/>
                    <a:pt x="1788" y="940"/>
                  </a:cubicBezTo>
                  <a:cubicBezTo>
                    <a:pt x="1787" y="940"/>
                    <a:pt x="1787" y="940"/>
                    <a:pt x="1787" y="940"/>
                  </a:cubicBezTo>
                  <a:cubicBezTo>
                    <a:pt x="1786" y="929"/>
                    <a:pt x="1786" y="929"/>
                    <a:pt x="1786" y="929"/>
                  </a:cubicBezTo>
                  <a:cubicBezTo>
                    <a:pt x="1776" y="943"/>
                    <a:pt x="1776" y="943"/>
                    <a:pt x="1776" y="943"/>
                  </a:cubicBezTo>
                  <a:cubicBezTo>
                    <a:pt x="1776" y="943"/>
                    <a:pt x="1776" y="943"/>
                    <a:pt x="1776" y="943"/>
                  </a:cubicBezTo>
                  <a:cubicBezTo>
                    <a:pt x="1777" y="943"/>
                    <a:pt x="1777" y="945"/>
                    <a:pt x="1776" y="945"/>
                  </a:cubicBezTo>
                  <a:cubicBezTo>
                    <a:pt x="1775" y="946"/>
                    <a:pt x="1774" y="945"/>
                    <a:pt x="1773" y="945"/>
                  </a:cubicBezTo>
                  <a:cubicBezTo>
                    <a:pt x="1773" y="944"/>
                    <a:pt x="1773" y="943"/>
                    <a:pt x="1774" y="942"/>
                  </a:cubicBezTo>
                  <a:cubicBezTo>
                    <a:pt x="1774" y="942"/>
                    <a:pt x="1775" y="942"/>
                    <a:pt x="1776" y="942"/>
                  </a:cubicBezTo>
                  <a:cubicBezTo>
                    <a:pt x="1785" y="928"/>
                    <a:pt x="1785" y="928"/>
                    <a:pt x="1785" y="928"/>
                  </a:cubicBezTo>
                  <a:cubicBezTo>
                    <a:pt x="1785" y="928"/>
                    <a:pt x="1785" y="928"/>
                    <a:pt x="1785" y="928"/>
                  </a:cubicBezTo>
                  <a:cubicBezTo>
                    <a:pt x="1773" y="937"/>
                    <a:pt x="1773" y="937"/>
                    <a:pt x="1773" y="937"/>
                  </a:cubicBezTo>
                  <a:cubicBezTo>
                    <a:pt x="1773" y="936"/>
                    <a:pt x="1773" y="936"/>
                    <a:pt x="1773" y="936"/>
                  </a:cubicBezTo>
                  <a:cubicBezTo>
                    <a:pt x="1784" y="928"/>
                    <a:pt x="1784" y="928"/>
                    <a:pt x="1784" y="928"/>
                  </a:cubicBezTo>
                  <a:cubicBezTo>
                    <a:pt x="1768" y="924"/>
                    <a:pt x="1768" y="924"/>
                    <a:pt x="1768" y="924"/>
                  </a:cubicBezTo>
                  <a:cubicBezTo>
                    <a:pt x="1768" y="924"/>
                    <a:pt x="1767" y="925"/>
                    <a:pt x="1766" y="924"/>
                  </a:cubicBezTo>
                  <a:cubicBezTo>
                    <a:pt x="1765" y="924"/>
                    <a:pt x="1765" y="923"/>
                    <a:pt x="1765" y="922"/>
                  </a:cubicBezTo>
                  <a:cubicBezTo>
                    <a:pt x="1765" y="921"/>
                    <a:pt x="1766" y="921"/>
                    <a:pt x="1767" y="921"/>
                  </a:cubicBezTo>
                  <a:cubicBezTo>
                    <a:pt x="1768" y="921"/>
                    <a:pt x="1769" y="922"/>
                    <a:pt x="1768" y="923"/>
                  </a:cubicBezTo>
                  <a:cubicBezTo>
                    <a:pt x="1785" y="927"/>
                    <a:pt x="1785" y="927"/>
                    <a:pt x="1785" y="927"/>
                  </a:cubicBezTo>
                  <a:cubicBezTo>
                    <a:pt x="1776" y="917"/>
                    <a:pt x="1776" y="917"/>
                    <a:pt x="1776" y="917"/>
                  </a:cubicBezTo>
                  <a:cubicBezTo>
                    <a:pt x="1777" y="917"/>
                    <a:pt x="1777" y="917"/>
                    <a:pt x="1777" y="917"/>
                  </a:cubicBezTo>
                  <a:cubicBezTo>
                    <a:pt x="1785" y="927"/>
                    <a:pt x="1785" y="927"/>
                    <a:pt x="1785" y="927"/>
                  </a:cubicBezTo>
                  <a:cubicBezTo>
                    <a:pt x="1785" y="926"/>
                    <a:pt x="1785" y="926"/>
                    <a:pt x="1785" y="926"/>
                  </a:cubicBezTo>
                  <a:cubicBezTo>
                    <a:pt x="1785" y="926"/>
                    <a:pt x="1785" y="926"/>
                    <a:pt x="1785" y="926"/>
                  </a:cubicBezTo>
                  <a:cubicBezTo>
                    <a:pt x="1783" y="911"/>
                    <a:pt x="1783" y="911"/>
                    <a:pt x="1783" y="911"/>
                  </a:cubicBezTo>
                  <a:cubicBezTo>
                    <a:pt x="1782" y="911"/>
                    <a:pt x="1781" y="910"/>
                    <a:pt x="1781" y="909"/>
                  </a:cubicBezTo>
                  <a:cubicBezTo>
                    <a:pt x="1781" y="908"/>
                    <a:pt x="1782" y="908"/>
                    <a:pt x="1782" y="907"/>
                  </a:cubicBezTo>
                  <a:cubicBezTo>
                    <a:pt x="1783" y="907"/>
                    <a:pt x="1784" y="908"/>
                    <a:pt x="1784" y="909"/>
                  </a:cubicBezTo>
                  <a:cubicBezTo>
                    <a:pt x="1785" y="909"/>
                    <a:pt x="1784" y="910"/>
                    <a:pt x="1784" y="910"/>
                  </a:cubicBezTo>
                  <a:cubicBezTo>
                    <a:pt x="1786" y="927"/>
                    <a:pt x="1786" y="927"/>
                    <a:pt x="1786" y="927"/>
                  </a:cubicBezTo>
                  <a:cubicBezTo>
                    <a:pt x="1792" y="915"/>
                    <a:pt x="1792" y="915"/>
                    <a:pt x="1792" y="915"/>
                  </a:cubicBezTo>
                  <a:cubicBezTo>
                    <a:pt x="1792" y="915"/>
                    <a:pt x="1792" y="915"/>
                    <a:pt x="1792" y="915"/>
                  </a:cubicBezTo>
                  <a:cubicBezTo>
                    <a:pt x="1787" y="927"/>
                    <a:pt x="1787" y="927"/>
                    <a:pt x="1787" y="927"/>
                  </a:cubicBezTo>
                  <a:cubicBezTo>
                    <a:pt x="1800" y="918"/>
                    <a:pt x="1800" y="918"/>
                    <a:pt x="1800" y="918"/>
                  </a:cubicBezTo>
                  <a:cubicBezTo>
                    <a:pt x="1800" y="917"/>
                    <a:pt x="1800" y="916"/>
                    <a:pt x="1801" y="916"/>
                  </a:cubicBezTo>
                  <a:cubicBezTo>
                    <a:pt x="1802" y="915"/>
                    <a:pt x="1803" y="916"/>
                    <a:pt x="1803" y="916"/>
                  </a:cubicBezTo>
                  <a:cubicBezTo>
                    <a:pt x="1804" y="917"/>
                    <a:pt x="1804" y="918"/>
                    <a:pt x="1803" y="919"/>
                  </a:cubicBezTo>
                  <a:cubicBezTo>
                    <a:pt x="1802" y="919"/>
                    <a:pt x="1801" y="919"/>
                    <a:pt x="1801" y="919"/>
                  </a:cubicBezTo>
                  <a:cubicBezTo>
                    <a:pt x="1787" y="927"/>
                    <a:pt x="1787" y="927"/>
                    <a:pt x="1787" y="927"/>
                  </a:cubicBezTo>
                  <a:lnTo>
                    <a:pt x="1801" y="931"/>
                  </a:lnTo>
                  <a:close/>
                  <a:moveTo>
                    <a:pt x="1805" y="931"/>
                  </a:moveTo>
                  <a:cubicBezTo>
                    <a:pt x="1804" y="930"/>
                    <a:pt x="1804" y="930"/>
                    <a:pt x="1803" y="929"/>
                  </a:cubicBezTo>
                  <a:cubicBezTo>
                    <a:pt x="1803" y="929"/>
                    <a:pt x="1804" y="929"/>
                    <a:pt x="1805" y="929"/>
                  </a:cubicBezTo>
                  <a:cubicBezTo>
                    <a:pt x="1805" y="929"/>
                    <a:pt x="1805" y="930"/>
                    <a:pt x="1805" y="931"/>
                  </a:cubicBezTo>
                  <a:close/>
                  <a:moveTo>
                    <a:pt x="1810" y="1007"/>
                  </a:moveTo>
                  <a:cubicBezTo>
                    <a:pt x="1810" y="1007"/>
                    <a:pt x="1810" y="1007"/>
                    <a:pt x="1810" y="1007"/>
                  </a:cubicBezTo>
                  <a:cubicBezTo>
                    <a:pt x="1823" y="969"/>
                    <a:pt x="1823" y="969"/>
                    <a:pt x="1823" y="969"/>
                  </a:cubicBezTo>
                  <a:cubicBezTo>
                    <a:pt x="1821" y="968"/>
                    <a:pt x="1820" y="966"/>
                    <a:pt x="1820" y="964"/>
                  </a:cubicBezTo>
                  <a:cubicBezTo>
                    <a:pt x="1821" y="962"/>
                    <a:pt x="1824" y="961"/>
                    <a:pt x="1826" y="961"/>
                  </a:cubicBezTo>
                  <a:cubicBezTo>
                    <a:pt x="1828" y="962"/>
                    <a:pt x="1829" y="965"/>
                    <a:pt x="1829" y="967"/>
                  </a:cubicBezTo>
                  <a:cubicBezTo>
                    <a:pt x="1828" y="968"/>
                    <a:pt x="1827" y="969"/>
                    <a:pt x="1825" y="969"/>
                  </a:cubicBezTo>
                  <a:cubicBezTo>
                    <a:pt x="1812" y="1010"/>
                    <a:pt x="1812" y="1010"/>
                    <a:pt x="1812" y="1010"/>
                  </a:cubicBezTo>
                  <a:cubicBezTo>
                    <a:pt x="1839" y="988"/>
                    <a:pt x="1839" y="988"/>
                    <a:pt x="1839" y="988"/>
                  </a:cubicBezTo>
                  <a:cubicBezTo>
                    <a:pt x="1840" y="989"/>
                    <a:pt x="1840" y="989"/>
                    <a:pt x="1840" y="989"/>
                  </a:cubicBezTo>
                  <a:cubicBezTo>
                    <a:pt x="1814" y="1010"/>
                    <a:pt x="1814" y="1010"/>
                    <a:pt x="1814" y="1010"/>
                  </a:cubicBezTo>
                  <a:cubicBezTo>
                    <a:pt x="1854" y="1005"/>
                    <a:pt x="1854" y="1005"/>
                    <a:pt x="1854" y="1005"/>
                  </a:cubicBezTo>
                  <a:cubicBezTo>
                    <a:pt x="1854" y="1003"/>
                    <a:pt x="1855" y="1002"/>
                    <a:pt x="1857" y="1001"/>
                  </a:cubicBezTo>
                  <a:cubicBezTo>
                    <a:pt x="1860" y="1001"/>
                    <a:pt x="1862" y="1003"/>
                    <a:pt x="1862" y="1005"/>
                  </a:cubicBezTo>
                  <a:cubicBezTo>
                    <a:pt x="1863" y="1007"/>
                    <a:pt x="1861" y="1009"/>
                    <a:pt x="1859" y="1010"/>
                  </a:cubicBezTo>
                  <a:cubicBezTo>
                    <a:pt x="1857" y="1010"/>
                    <a:pt x="1855" y="1009"/>
                    <a:pt x="1854" y="1007"/>
                  </a:cubicBezTo>
                  <a:cubicBezTo>
                    <a:pt x="1813" y="1012"/>
                    <a:pt x="1813" y="1012"/>
                    <a:pt x="1813" y="1012"/>
                  </a:cubicBezTo>
                  <a:cubicBezTo>
                    <a:pt x="1840" y="1034"/>
                    <a:pt x="1840" y="1034"/>
                    <a:pt x="1840" y="1034"/>
                  </a:cubicBezTo>
                  <a:cubicBezTo>
                    <a:pt x="1839" y="1035"/>
                    <a:pt x="1839" y="1035"/>
                    <a:pt x="1839" y="1035"/>
                  </a:cubicBezTo>
                  <a:cubicBezTo>
                    <a:pt x="1812" y="1012"/>
                    <a:pt x="1812" y="1012"/>
                    <a:pt x="1812" y="1012"/>
                  </a:cubicBezTo>
                  <a:cubicBezTo>
                    <a:pt x="1830" y="1050"/>
                    <a:pt x="1830" y="1050"/>
                    <a:pt x="1830" y="1050"/>
                  </a:cubicBezTo>
                  <a:cubicBezTo>
                    <a:pt x="1831" y="1050"/>
                    <a:pt x="1832" y="1050"/>
                    <a:pt x="1834" y="1051"/>
                  </a:cubicBezTo>
                  <a:cubicBezTo>
                    <a:pt x="1835" y="1053"/>
                    <a:pt x="1835" y="1056"/>
                    <a:pt x="1834" y="1057"/>
                  </a:cubicBezTo>
                  <a:cubicBezTo>
                    <a:pt x="1832" y="1059"/>
                    <a:pt x="1829" y="1059"/>
                    <a:pt x="1828" y="1057"/>
                  </a:cubicBezTo>
                  <a:cubicBezTo>
                    <a:pt x="1826" y="1056"/>
                    <a:pt x="1826" y="1053"/>
                    <a:pt x="1827" y="1051"/>
                  </a:cubicBezTo>
                  <a:cubicBezTo>
                    <a:pt x="1827" y="1051"/>
                    <a:pt x="1828" y="1051"/>
                    <a:pt x="1828" y="1051"/>
                  </a:cubicBezTo>
                  <a:cubicBezTo>
                    <a:pt x="1810" y="1012"/>
                    <a:pt x="1810" y="1012"/>
                    <a:pt x="1810" y="1012"/>
                  </a:cubicBezTo>
                  <a:cubicBezTo>
                    <a:pt x="1803" y="1034"/>
                    <a:pt x="1803" y="1034"/>
                    <a:pt x="1803" y="1034"/>
                  </a:cubicBezTo>
                  <a:cubicBezTo>
                    <a:pt x="1801" y="1034"/>
                    <a:pt x="1801" y="1034"/>
                    <a:pt x="1801" y="1034"/>
                  </a:cubicBezTo>
                  <a:cubicBezTo>
                    <a:pt x="1808" y="1013"/>
                    <a:pt x="1808" y="1013"/>
                    <a:pt x="1808" y="1013"/>
                  </a:cubicBezTo>
                  <a:cubicBezTo>
                    <a:pt x="1772" y="1033"/>
                    <a:pt x="1772" y="1033"/>
                    <a:pt x="1772" y="1033"/>
                  </a:cubicBezTo>
                  <a:cubicBezTo>
                    <a:pt x="1772" y="1033"/>
                    <a:pt x="1772" y="1033"/>
                    <a:pt x="1772" y="1034"/>
                  </a:cubicBezTo>
                  <a:cubicBezTo>
                    <a:pt x="1772" y="1036"/>
                    <a:pt x="1771" y="1038"/>
                    <a:pt x="1768" y="1038"/>
                  </a:cubicBezTo>
                  <a:cubicBezTo>
                    <a:pt x="1766" y="1038"/>
                    <a:pt x="1764" y="1037"/>
                    <a:pt x="1763" y="1035"/>
                  </a:cubicBezTo>
                  <a:cubicBezTo>
                    <a:pt x="1763" y="1032"/>
                    <a:pt x="1765" y="1030"/>
                    <a:pt x="1767" y="1030"/>
                  </a:cubicBezTo>
                  <a:cubicBezTo>
                    <a:pt x="1769" y="1030"/>
                    <a:pt x="1770" y="1030"/>
                    <a:pt x="1771" y="1031"/>
                  </a:cubicBezTo>
                  <a:cubicBezTo>
                    <a:pt x="1808" y="1011"/>
                    <a:pt x="1808" y="1011"/>
                    <a:pt x="1808" y="1011"/>
                  </a:cubicBezTo>
                  <a:cubicBezTo>
                    <a:pt x="1807" y="1010"/>
                    <a:pt x="1807" y="1010"/>
                    <a:pt x="1807" y="1010"/>
                  </a:cubicBezTo>
                  <a:cubicBezTo>
                    <a:pt x="1772" y="1017"/>
                    <a:pt x="1772" y="1017"/>
                    <a:pt x="1772" y="1017"/>
                  </a:cubicBezTo>
                  <a:cubicBezTo>
                    <a:pt x="1772" y="1016"/>
                    <a:pt x="1772" y="1016"/>
                    <a:pt x="1772" y="1016"/>
                  </a:cubicBezTo>
                  <a:cubicBezTo>
                    <a:pt x="1806" y="1010"/>
                    <a:pt x="1806" y="1010"/>
                    <a:pt x="1806" y="1010"/>
                  </a:cubicBezTo>
                  <a:cubicBezTo>
                    <a:pt x="1775" y="982"/>
                    <a:pt x="1775" y="982"/>
                    <a:pt x="1775" y="982"/>
                  </a:cubicBezTo>
                  <a:cubicBezTo>
                    <a:pt x="1774" y="982"/>
                    <a:pt x="1772" y="982"/>
                    <a:pt x="1770" y="981"/>
                  </a:cubicBezTo>
                  <a:cubicBezTo>
                    <a:pt x="1768" y="979"/>
                    <a:pt x="1768" y="977"/>
                    <a:pt x="1770" y="975"/>
                  </a:cubicBezTo>
                  <a:cubicBezTo>
                    <a:pt x="1772" y="973"/>
                    <a:pt x="1774" y="973"/>
                    <a:pt x="1776" y="975"/>
                  </a:cubicBezTo>
                  <a:cubicBezTo>
                    <a:pt x="1778" y="977"/>
                    <a:pt x="1778" y="979"/>
                    <a:pt x="1777" y="980"/>
                  </a:cubicBezTo>
                  <a:cubicBezTo>
                    <a:pt x="1809" y="1009"/>
                    <a:pt x="1809" y="1009"/>
                    <a:pt x="1809" y="1009"/>
                  </a:cubicBezTo>
                  <a:cubicBezTo>
                    <a:pt x="1801" y="976"/>
                    <a:pt x="1801" y="976"/>
                    <a:pt x="1801" y="976"/>
                  </a:cubicBezTo>
                  <a:cubicBezTo>
                    <a:pt x="1802" y="976"/>
                    <a:pt x="1802" y="976"/>
                    <a:pt x="1802" y="976"/>
                  </a:cubicBezTo>
                  <a:cubicBezTo>
                    <a:pt x="1810" y="1009"/>
                    <a:pt x="1810" y="1009"/>
                    <a:pt x="1810" y="1009"/>
                  </a:cubicBezTo>
                  <a:lnTo>
                    <a:pt x="1810" y="1007"/>
                  </a:lnTo>
                  <a:close/>
                  <a:moveTo>
                    <a:pt x="1797" y="1118"/>
                  </a:moveTo>
                  <a:cubicBezTo>
                    <a:pt x="1797" y="1118"/>
                    <a:pt x="1797" y="1118"/>
                    <a:pt x="1797" y="1118"/>
                  </a:cubicBezTo>
                  <a:cubicBezTo>
                    <a:pt x="1797" y="1118"/>
                    <a:pt x="1797" y="1118"/>
                    <a:pt x="1797" y="1118"/>
                  </a:cubicBezTo>
                  <a:close/>
                  <a:moveTo>
                    <a:pt x="1780" y="1088"/>
                  </a:moveTo>
                  <a:cubicBezTo>
                    <a:pt x="1781" y="1088"/>
                    <a:pt x="1781" y="1088"/>
                    <a:pt x="1782" y="1087"/>
                  </a:cubicBezTo>
                  <a:cubicBezTo>
                    <a:pt x="1782" y="1088"/>
                    <a:pt x="1782" y="1088"/>
                    <a:pt x="1782" y="1089"/>
                  </a:cubicBezTo>
                  <a:cubicBezTo>
                    <a:pt x="1782" y="1089"/>
                    <a:pt x="1782" y="1089"/>
                    <a:pt x="1782" y="1089"/>
                  </a:cubicBezTo>
                  <a:cubicBezTo>
                    <a:pt x="1782" y="1089"/>
                    <a:pt x="1781" y="1089"/>
                    <a:pt x="1780" y="1088"/>
                  </a:cubicBezTo>
                  <a:close/>
                  <a:moveTo>
                    <a:pt x="1762" y="1094"/>
                  </a:moveTo>
                  <a:cubicBezTo>
                    <a:pt x="1768" y="1106"/>
                    <a:pt x="1768" y="1106"/>
                    <a:pt x="1768" y="1106"/>
                  </a:cubicBezTo>
                  <a:cubicBezTo>
                    <a:pt x="1767" y="1106"/>
                    <a:pt x="1767" y="1106"/>
                    <a:pt x="1767" y="1106"/>
                  </a:cubicBezTo>
                  <a:cubicBezTo>
                    <a:pt x="1761" y="1094"/>
                    <a:pt x="1761" y="1094"/>
                    <a:pt x="1761" y="1094"/>
                  </a:cubicBezTo>
                  <a:cubicBezTo>
                    <a:pt x="1757" y="1113"/>
                    <a:pt x="1757" y="1113"/>
                    <a:pt x="1757" y="1113"/>
                  </a:cubicBezTo>
                  <a:cubicBezTo>
                    <a:pt x="1757" y="1113"/>
                    <a:pt x="1757" y="1113"/>
                    <a:pt x="1757" y="1113"/>
                  </a:cubicBezTo>
                  <a:cubicBezTo>
                    <a:pt x="1758" y="1113"/>
                    <a:pt x="1758" y="1114"/>
                    <a:pt x="1757" y="1115"/>
                  </a:cubicBezTo>
                  <a:cubicBezTo>
                    <a:pt x="1757" y="1116"/>
                    <a:pt x="1755" y="1116"/>
                    <a:pt x="1754" y="1116"/>
                  </a:cubicBezTo>
                  <a:cubicBezTo>
                    <a:pt x="1754" y="1115"/>
                    <a:pt x="1753" y="1114"/>
                    <a:pt x="1754" y="1113"/>
                  </a:cubicBezTo>
                  <a:cubicBezTo>
                    <a:pt x="1755" y="1113"/>
                    <a:pt x="1755" y="1112"/>
                    <a:pt x="1756" y="1112"/>
                  </a:cubicBezTo>
                  <a:cubicBezTo>
                    <a:pt x="1760" y="1094"/>
                    <a:pt x="1760" y="1094"/>
                    <a:pt x="1760" y="1094"/>
                  </a:cubicBezTo>
                  <a:cubicBezTo>
                    <a:pt x="1760" y="1094"/>
                    <a:pt x="1760" y="1094"/>
                    <a:pt x="1760" y="1094"/>
                  </a:cubicBezTo>
                  <a:cubicBezTo>
                    <a:pt x="1752" y="1107"/>
                    <a:pt x="1752" y="1107"/>
                    <a:pt x="1752" y="1107"/>
                  </a:cubicBezTo>
                  <a:cubicBezTo>
                    <a:pt x="1751" y="1107"/>
                    <a:pt x="1751" y="1107"/>
                    <a:pt x="1751" y="1107"/>
                  </a:cubicBezTo>
                  <a:cubicBezTo>
                    <a:pt x="1760" y="1094"/>
                    <a:pt x="1760" y="1094"/>
                    <a:pt x="1760" y="1094"/>
                  </a:cubicBezTo>
                  <a:cubicBezTo>
                    <a:pt x="1741" y="1095"/>
                    <a:pt x="1741" y="1095"/>
                    <a:pt x="1741" y="1095"/>
                  </a:cubicBezTo>
                  <a:cubicBezTo>
                    <a:pt x="1741" y="1096"/>
                    <a:pt x="1740" y="1097"/>
                    <a:pt x="1739" y="1097"/>
                  </a:cubicBezTo>
                  <a:cubicBezTo>
                    <a:pt x="1738" y="1097"/>
                    <a:pt x="1737" y="1096"/>
                    <a:pt x="1737" y="1095"/>
                  </a:cubicBezTo>
                  <a:cubicBezTo>
                    <a:pt x="1737" y="1094"/>
                    <a:pt x="1738" y="1093"/>
                    <a:pt x="1739" y="1093"/>
                  </a:cubicBezTo>
                  <a:cubicBezTo>
                    <a:pt x="1740" y="1093"/>
                    <a:pt x="1741" y="1094"/>
                    <a:pt x="1741" y="1095"/>
                  </a:cubicBezTo>
                  <a:cubicBezTo>
                    <a:pt x="1760" y="1093"/>
                    <a:pt x="1760" y="1093"/>
                    <a:pt x="1760" y="1093"/>
                  </a:cubicBezTo>
                  <a:cubicBezTo>
                    <a:pt x="1747" y="1085"/>
                    <a:pt x="1747" y="1085"/>
                    <a:pt x="1747" y="1085"/>
                  </a:cubicBezTo>
                  <a:cubicBezTo>
                    <a:pt x="1747" y="1085"/>
                    <a:pt x="1747" y="1085"/>
                    <a:pt x="1747" y="1085"/>
                  </a:cubicBezTo>
                  <a:cubicBezTo>
                    <a:pt x="1761" y="1093"/>
                    <a:pt x="1761" y="1093"/>
                    <a:pt x="1761" y="1093"/>
                  </a:cubicBezTo>
                  <a:cubicBezTo>
                    <a:pt x="1760" y="1092"/>
                    <a:pt x="1760" y="1092"/>
                    <a:pt x="1760" y="1092"/>
                  </a:cubicBezTo>
                  <a:cubicBezTo>
                    <a:pt x="1760" y="1092"/>
                    <a:pt x="1760" y="1092"/>
                    <a:pt x="1760" y="1092"/>
                  </a:cubicBezTo>
                  <a:cubicBezTo>
                    <a:pt x="1752" y="1076"/>
                    <a:pt x="1752" y="1076"/>
                    <a:pt x="1752" y="1076"/>
                  </a:cubicBezTo>
                  <a:cubicBezTo>
                    <a:pt x="1751" y="1076"/>
                    <a:pt x="1750" y="1076"/>
                    <a:pt x="1749" y="1075"/>
                  </a:cubicBezTo>
                  <a:cubicBezTo>
                    <a:pt x="1749" y="1074"/>
                    <a:pt x="1749" y="1073"/>
                    <a:pt x="1750" y="1073"/>
                  </a:cubicBezTo>
                  <a:cubicBezTo>
                    <a:pt x="1751" y="1072"/>
                    <a:pt x="1752" y="1072"/>
                    <a:pt x="1753" y="1073"/>
                  </a:cubicBezTo>
                  <a:cubicBezTo>
                    <a:pt x="1753" y="1074"/>
                    <a:pt x="1753" y="1075"/>
                    <a:pt x="1752" y="1075"/>
                  </a:cubicBezTo>
                  <a:cubicBezTo>
                    <a:pt x="1761" y="1092"/>
                    <a:pt x="1761" y="1092"/>
                    <a:pt x="1761" y="1092"/>
                  </a:cubicBezTo>
                  <a:cubicBezTo>
                    <a:pt x="1763" y="1077"/>
                    <a:pt x="1763" y="1077"/>
                    <a:pt x="1763" y="1077"/>
                  </a:cubicBezTo>
                  <a:cubicBezTo>
                    <a:pt x="1763" y="1077"/>
                    <a:pt x="1763" y="1077"/>
                    <a:pt x="1763" y="1077"/>
                  </a:cubicBezTo>
                  <a:cubicBezTo>
                    <a:pt x="1762" y="1092"/>
                    <a:pt x="1762" y="1092"/>
                    <a:pt x="1762" y="1092"/>
                  </a:cubicBezTo>
                  <a:cubicBezTo>
                    <a:pt x="1773" y="1077"/>
                    <a:pt x="1773" y="1077"/>
                    <a:pt x="1773" y="1077"/>
                  </a:cubicBezTo>
                  <a:cubicBezTo>
                    <a:pt x="1772" y="1076"/>
                    <a:pt x="1772" y="1075"/>
                    <a:pt x="1773" y="1075"/>
                  </a:cubicBezTo>
                  <a:cubicBezTo>
                    <a:pt x="1774" y="1074"/>
                    <a:pt x="1775" y="1074"/>
                    <a:pt x="1776" y="1074"/>
                  </a:cubicBezTo>
                  <a:cubicBezTo>
                    <a:pt x="1777" y="1075"/>
                    <a:pt x="1777" y="1076"/>
                    <a:pt x="1776" y="1077"/>
                  </a:cubicBezTo>
                  <a:cubicBezTo>
                    <a:pt x="1776" y="1078"/>
                    <a:pt x="1775" y="1078"/>
                    <a:pt x="1774" y="1078"/>
                  </a:cubicBezTo>
                  <a:cubicBezTo>
                    <a:pt x="1763" y="1092"/>
                    <a:pt x="1763" y="1092"/>
                    <a:pt x="1763" y="1092"/>
                  </a:cubicBezTo>
                  <a:cubicBezTo>
                    <a:pt x="1778" y="1091"/>
                    <a:pt x="1778" y="1091"/>
                    <a:pt x="1778" y="1091"/>
                  </a:cubicBezTo>
                  <a:cubicBezTo>
                    <a:pt x="1778" y="1091"/>
                    <a:pt x="1778" y="1091"/>
                    <a:pt x="1778" y="1091"/>
                  </a:cubicBezTo>
                  <a:cubicBezTo>
                    <a:pt x="1762" y="1093"/>
                    <a:pt x="1762" y="1093"/>
                    <a:pt x="1762" y="1093"/>
                  </a:cubicBezTo>
                  <a:cubicBezTo>
                    <a:pt x="1780" y="1099"/>
                    <a:pt x="1780" y="1099"/>
                    <a:pt x="1780" y="1099"/>
                  </a:cubicBezTo>
                  <a:cubicBezTo>
                    <a:pt x="1781" y="1099"/>
                    <a:pt x="1781" y="1098"/>
                    <a:pt x="1782" y="1098"/>
                  </a:cubicBezTo>
                  <a:cubicBezTo>
                    <a:pt x="1783" y="1098"/>
                    <a:pt x="1784" y="1099"/>
                    <a:pt x="1784" y="1100"/>
                  </a:cubicBezTo>
                  <a:cubicBezTo>
                    <a:pt x="1784" y="1101"/>
                    <a:pt x="1783" y="1102"/>
                    <a:pt x="1782" y="1102"/>
                  </a:cubicBezTo>
                  <a:cubicBezTo>
                    <a:pt x="1781" y="1102"/>
                    <a:pt x="1780" y="1101"/>
                    <a:pt x="1780" y="1100"/>
                  </a:cubicBezTo>
                  <a:cubicBezTo>
                    <a:pt x="1780" y="1100"/>
                    <a:pt x="1780" y="1100"/>
                    <a:pt x="1780" y="1100"/>
                  </a:cubicBezTo>
                  <a:lnTo>
                    <a:pt x="1762" y="1094"/>
                  </a:lnTo>
                  <a:close/>
                  <a:moveTo>
                    <a:pt x="1726" y="1520"/>
                  </a:moveTo>
                  <a:cubicBezTo>
                    <a:pt x="1726" y="1519"/>
                    <a:pt x="1726" y="1519"/>
                    <a:pt x="1726" y="1519"/>
                  </a:cubicBezTo>
                  <a:cubicBezTo>
                    <a:pt x="1718" y="1518"/>
                    <a:pt x="1718" y="1518"/>
                    <a:pt x="1718" y="1518"/>
                  </a:cubicBezTo>
                  <a:cubicBezTo>
                    <a:pt x="1718" y="1518"/>
                    <a:pt x="1718" y="1518"/>
                    <a:pt x="1718" y="1518"/>
                  </a:cubicBezTo>
                  <a:cubicBezTo>
                    <a:pt x="1724" y="1521"/>
                    <a:pt x="1724" y="1521"/>
                    <a:pt x="1724" y="1521"/>
                  </a:cubicBezTo>
                  <a:cubicBezTo>
                    <a:pt x="1724" y="1521"/>
                    <a:pt x="1724" y="1521"/>
                    <a:pt x="1724" y="1521"/>
                  </a:cubicBezTo>
                  <a:cubicBezTo>
                    <a:pt x="1718" y="1519"/>
                    <a:pt x="1718" y="1519"/>
                    <a:pt x="1718" y="1519"/>
                  </a:cubicBezTo>
                  <a:cubicBezTo>
                    <a:pt x="1720" y="1526"/>
                    <a:pt x="1720" y="1526"/>
                    <a:pt x="1720" y="1526"/>
                  </a:cubicBezTo>
                  <a:cubicBezTo>
                    <a:pt x="1720" y="1526"/>
                    <a:pt x="1721" y="1527"/>
                    <a:pt x="1721" y="1527"/>
                  </a:cubicBezTo>
                  <a:cubicBezTo>
                    <a:pt x="1721" y="1527"/>
                    <a:pt x="1721" y="1528"/>
                    <a:pt x="1720" y="1528"/>
                  </a:cubicBezTo>
                  <a:cubicBezTo>
                    <a:pt x="1720" y="1528"/>
                    <a:pt x="1719" y="1528"/>
                    <a:pt x="1719" y="1527"/>
                  </a:cubicBezTo>
                  <a:cubicBezTo>
                    <a:pt x="1719" y="1527"/>
                    <a:pt x="1719" y="1526"/>
                    <a:pt x="1720" y="1526"/>
                  </a:cubicBezTo>
                  <a:cubicBezTo>
                    <a:pt x="1718" y="1518"/>
                    <a:pt x="1718" y="1518"/>
                    <a:pt x="1718" y="1518"/>
                  </a:cubicBezTo>
                  <a:cubicBezTo>
                    <a:pt x="1715" y="1524"/>
                    <a:pt x="1715" y="1524"/>
                    <a:pt x="1715" y="1524"/>
                  </a:cubicBezTo>
                  <a:cubicBezTo>
                    <a:pt x="1715" y="1524"/>
                    <a:pt x="1715" y="1524"/>
                    <a:pt x="1715" y="1524"/>
                  </a:cubicBezTo>
                  <a:cubicBezTo>
                    <a:pt x="1718" y="1518"/>
                    <a:pt x="1718" y="1518"/>
                    <a:pt x="1718" y="1518"/>
                  </a:cubicBezTo>
                  <a:cubicBezTo>
                    <a:pt x="1717" y="1518"/>
                    <a:pt x="1717" y="1518"/>
                    <a:pt x="1717" y="1518"/>
                  </a:cubicBezTo>
                  <a:cubicBezTo>
                    <a:pt x="1717" y="1518"/>
                    <a:pt x="1717" y="1518"/>
                    <a:pt x="1717" y="1518"/>
                  </a:cubicBezTo>
                  <a:cubicBezTo>
                    <a:pt x="1711" y="1523"/>
                    <a:pt x="1711" y="1523"/>
                    <a:pt x="1711" y="1523"/>
                  </a:cubicBezTo>
                  <a:cubicBezTo>
                    <a:pt x="1711" y="1523"/>
                    <a:pt x="1711" y="1524"/>
                    <a:pt x="1711" y="1524"/>
                  </a:cubicBezTo>
                  <a:cubicBezTo>
                    <a:pt x="1711" y="1524"/>
                    <a:pt x="1710" y="1524"/>
                    <a:pt x="1710" y="1524"/>
                  </a:cubicBezTo>
                  <a:cubicBezTo>
                    <a:pt x="1710" y="1524"/>
                    <a:pt x="1710" y="1523"/>
                    <a:pt x="1710" y="1523"/>
                  </a:cubicBezTo>
                  <a:cubicBezTo>
                    <a:pt x="1710" y="1523"/>
                    <a:pt x="1711" y="1523"/>
                    <a:pt x="1711" y="1523"/>
                  </a:cubicBezTo>
                  <a:cubicBezTo>
                    <a:pt x="1717" y="1518"/>
                    <a:pt x="1717" y="1518"/>
                    <a:pt x="1717" y="1518"/>
                  </a:cubicBezTo>
                  <a:cubicBezTo>
                    <a:pt x="1711" y="1518"/>
                    <a:pt x="1711" y="1518"/>
                    <a:pt x="1711" y="1518"/>
                  </a:cubicBezTo>
                  <a:cubicBezTo>
                    <a:pt x="1711" y="1518"/>
                    <a:pt x="1711" y="1518"/>
                    <a:pt x="1711" y="1518"/>
                  </a:cubicBezTo>
                  <a:cubicBezTo>
                    <a:pt x="1717" y="1518"/>
                    <a:pt x="1717" y="1518"/>
                    <a:pt x="1717" y="1518"/>
                  </a:cubicBezTo>
                  <a:cubicBezTo>
                    <a:pt x="1710" y="1514"/>
                    <a:pt x="1710" y="1514"/>
                    <a:pt x="1710" y="1514"/>
                  </a:cubicBezTo>
                  <a:cubicBezTo>
                    <a:pt x="1710" y="1514"/>
                    <a:pt x="1710" y="1515"/>
                    <a:pt x="1709" y="1514"/>
                  </a:cubicBezTo>
                  <a:cubicBezTo>
                    <a:pt x="1709" y="1514"/>
                    <a:pt x="1709" y="1514"/>
                    <a:pt x="1709" y="1513"/>
                  </a:cubicBezTo>
                  <a:cubicBezTo>
                    <a:pt x="1709" y="1513"/>
                    <a:pt x="1710" y="1513"/>
                    <a:pt x="1710" y="1513"/>
                  </a:cubicBezTo>
                  <a:cubicBezTo>
                    <a:pt x="1710" y="1513"/>
                    <a:pt x="1710" y="1513"/>
                    <a:pt x="1710" y="1514"/>
                  </a:cubicBezTo>
                  <a:cubicBezTo>
                    <a:pt x="1717" y="1517"/>
                    <a:pt x="1717" y="1517"/>
                    <a:pt x="1717" y="1517"/>
                  </a:cubicBezTo>
                  <a:cubicBezTo>
                    <a:pt x="1715" y="1511"/>
                    <a:pt x="1715" y="1511"/>
                    <a:pt x="1715" y="1511"/>
                  </a:cubicBezTo>
                  <a:cubicBezTo>
                    <a:pt x="1716" y="1511"/>
                    <a:pt x="1716" y="1511"/>
                    <a:pt x="1716" y="1511"/>
                  </a:cubicBezTo>
                  <a:cubicBezTo>
                    <a:pt x="1718" y="1518"/>
                    <a:pt x="1718" y="1518"/>
                    <a:pt x="1718" y="1518"/>
                  </a:cubicBezTo>
                  <a:cubicBezTo>
                    <a:pt x="1719" y="1510"/>
                    <a:pt x="1719" y="1510"/>
                    <a:pt x="1719" y="1510"/>
                  </a:cubicBezTo>
                  <a:cubicBezTo>
                    <a:pt x="1719" y="1510"/>
                    <a:pt x="1718" y="1509"/>
                    <a:pt x="1718" y="1509"/>
                  </a:cubicBezTo>
                  <a:cubicBezTo>
                    <a:pt x="1718" y="1509"/>
                    <a:pt x="1719" y="1508"/>
                    <a:pt x="1719" y="1508"/>
                  </a:cubicBezTo>
                  <a:cubicBezTo>
                    <a:pt x="1719" y="1508"/>
                    <a:pt x="1720" y="1508"/>
                    <a:pt x="1720" y="1509"/>
                  </a:cubicBezTo>
                  <a:cubicBezTo>
                    <a:pt x="1720" y="1509"/>
                    <a:pt x="1720" y="1510"/>
                    <a:pt x="1719" y="1510"/>
                  </a:cubicBezTo>
                  <a:cubicBezTo>
                    <a:pt x="1719" y="1510"/>
                    <a:pt x="1719" y="1510"/>
                    <a:pt x="1719" y="1510"/>
                  </a:cubicBezTo>
                  <a:cubicBezTo>
                    <a:pt x="1718" y="1518"/>
                    <a:pt x="1718" y="1518"/>
                    <a:pt x="1718" y="1518"/>
                  </a:cubicBezTo>
                  <a:cubicBezTo>
                    <a:pt x="1722" y="1514"/>
                    <a:pt x="1722" y="1514"/>
                    <a:pt x="1722" y="1514"/>
                  </a:cubicBezTo>
                  <a:cubicBezTo>
                    <a:pt x="1723" y="1515"/>
                    <a:pt x="1723" y="1515"/>
                    <a:pt x="1723" y="1515"/>
                  </a:cubicBezTo>
                  <a:cubicBezTo>
                    <a:pt x="1718" y="1518"/>
                    <a:pt x="1718" y="1518"/>
                    <a:pt x="1718" y="1518"/>
                  </a:cubicBezTo>
                  <a:cubicBezTo>
                    <a:pt x="1726" y="1519"/>
                    <a:pt x="1726" y="1519"/>
                    <a:pt x="1726" y="1519"/>
                  </a:cubicBezTo>
                  <a:cubicBezTo>
                    <a:pt x="1726" y="1519"/>
                    <a:pt x="1726" y="1518"/>
                    <a:pt x="1726" y="1518"/>
                  </a:cubicBezTo>
                  <a:cubicBezTo>
                    <a:pt x="1726" y="1518"/>
                    <a:pt x="1727" y="1518"/>
                    <a:pt x="1727" y="1518"/>
                  </a:cubicBezTo>
                  <a:cubicBezTo>
                    <a:pt x="1727" y="1519"/>
                    <a:pt x="1727" y="1519"/>
                    <a:pt x="1727" y="1519"/>
                  </a:cubicBezTo>
                  <a:cubicBezTo>
                    <a:pt x="1727" y="1520"/>
                    <a:pt x="1727" y="1520"/>
                    <a:pt x="1726" y="1520"/>
                  </a:cubicBezTo>
                  <a:close/>
                  <a:moveTo>
                    <a:pt x="1860" y="1554"/>
                  </a:moveTo>
                  <a:cubicBezTo>
                    <a:pt x="1874" y="1556"/>
                    <a:pt x="1874" y="1556"/>
                    <a:pt x="1874" y="1556"/>
                  </a:cubicBezTo>
                  <a:cubicBezTo>
                    <a:pt x="1865" y="1542"/>
                    <a:pt x="1865" y="1542"/>
                    <a:pt x="1865" y="1542"/>
                  </a:cubicBezTo>
                  <a:cubicBezTo>
                    <a:pt x="1864" y="1542"/>
                    <a:pt x="1864" y="1542"/>
                    <a:pt x="1863" y="1541"/>
                  </a:cubicBezTo>
                  <a:cubicBezTo>
                    <a:pt x="1863" y="1540"/>
                    <a:pt x="1863" y="1539"/>
                    <a:pt x="1864" y="1539"/>
                  </a:cubicBezTo>
                  <a:cubicBezTo>
                    <a:pt x="1865" y="1538"/>
                    <a:pt x="1866" y="1539"/>
                    <a:pt x="1866" y="1539"/>
                  </a:cubicBezTo>
                  <a:cubicBezTo>
                    <a:pt x="1867" y="1540"/>
                    <a:pt x="1866" y="1541"/>
                    <a:pt x="1866" y="1542"/>
                  </a:cubicBezTo>
                  <a:cubicBezTo>
                    <a:pt x="1875" y="1556"/>
                    <a:pt x="1875" y="1556"/>
                    <a:pt x="1875" y="1556"/>
                  </a:cubicBezTo>
                  <a:cubicBezTo>
                    <a:pt x="1875" y="1543"/>
                    <a:pt x="1875" y="1543"/>
                    <a:pt x="1875" y="1543"/>
                  </a:cubicBezTo>
                  <a:cubicBezTo>
                    <a:pt x="1876" y="1543"/>
                    <a:pt x="1876" y="1543"/>
                    <a:pt x="1876" y="1543"/>
                  </a:cubicBezTo>
                  <a:cubicBezTo>
                    <a:pt x="1875" y="1556"/>
                    <a:pt x="1875" y="1556"/>
                    <a:pt x="1875" y="1556"/>
                  </a:cubicBezTo>
                  <a:cubicBezTo>
                    <a:pt x="1875" y="1555"/>
                    <a:pt x="1875" y="1555"/>
                    <a:pt x="1875" y="1555"/>
                  </a:cubicBezTo>
                  <a:cubicBezTo>
                    <a:pt x="1875" y="1555"/>
                    <a:pt x="1875" y="1555"/>
                    <a:pt x="1875" y="1555"/>
                  </a:cubicBezTo>
                  <a:cubicBezTo>
                    <a:pt x="1884" y="1542"/>
                    <a:pt x="1884" y="1542"/>
                    <a:pt x="1884" y="1542"/>
                  </a:cubicBezTo>
                  <a:cubicBezTo>
                    <a:pt x="1884" y="1542"/>
                    <a:pt x="1884" y="1541"/>
                    <a:pt x="1884" y="1540"/>
                  </a:cubicBezTo>
                  <a:cubicBezTo>
                    <a:pt x="1884" y="1539"/>
                    <a:pt x="1885" y="1539"/>
                    <a:pt x="1886" y="1540"/>
                  </a:cubicBezTo>
                  <a:cubicBezTo>
                    <a:pt x="1887" y="1540"/>
                    <a:pt x="1887" y="1541"/>
                    <a:pt x="1887" y="1542"/>
                  </a:cubicBezTo>
                  <a:cubicBezTo>
                    <a:pt x="1886" y="1543"/>
                    <a:pt x="1886" y="1543"/>
                    <a:pt x="1885" y="1543"/>
                  </a:cubicBezTo>
                  <a:cubicBezTo>
                    <a:pt x="1876" y="1556"/>
                    <a:pt x="1876" y="1556"/>
                    <a:pt x="1876" y="1556"/>
                  </a:cubicBezTo>
                  <a:cubicBezTo>
                    <a:pt x="1888" y="1551"/>
                    <a:pt x="1888" y="1551"/>
                    <a:pt x="1888" y="1551"/>
                  </a:cubicBezTo>
                  <a:cubicBezTo>
                    <a:pt x="1888" y="1552"/>
                    <a:pt x="1888" y="1552"/>
                    <a:pt x="1888" y="1552"/>
                  </a:cubicBezTo>
                  <a:cubicBezTo>
                    <a:pt x="1877" y="1556"/>
                    <a:pt x="1877" y="1556"/>
                    <a:pt x="1877" y="1556"/>
                  </a:cubicBezTo>
                  <a:cubicBezTo>
                    <a:pt x="1892" y="1559"/>
                    <a:pt x="1892" y="1559"/>
                    <a:pt x="1892" y="1559"/>
                  </a:cubicBezTo>
                  <a:cubicBezTo>
                    <a:pt x="1892" y="1558"/>
                    <a:pt x="1893" y="1558"/>
                    <a:pt x="1894" y="1558"/>
                  </a:cubicBezTo>
                  <a:cubicBezTo>
                    <a:pt x="1895" y="1558"/>
                    <a:pt x="1895" y="1559"/>
                    <a:pt x="1895" y="1560"/>
                  </a:cubicBezTo>
                  <a:cubicBezTo>
                    <a:pt x="1895" y="1561"/>
                    <a:pt x="1894" y="1562"/>
                    <a:pt x="1893" y="1561"/>
                  </a:cubicBezTo>
                  <a:cubicBezTo>
                    <a:pt x="1893" y="1561"/>
                    <a:pt x="1892" y="1561"/>
                    <a:pt x="1892" y="1560"/>
                  </a:cubicBezTo>
                  <a:cubicBezTo>
                    <a:pt x="1876" y="1557"/>
                    <a:pt x="1876" y="1557"/>
                    <a:pt x="1876" y="1557"/>
                  </a:cubicBezTo>
                  <a:cubicBezTo>
                    <a:pt x="1884" y="1568"/>
                    <a:pt x="1884" y="1568"/>
                    <a:pt x="1884" y="1568"/>
                  </a:cubicBezTo>
                  <a:cubicBezTo>
                    <a:pt x="1883" y="1569"/>
                    <a:pt x="1883" y="1569"/>
                    <a:pt x="1883" y="1569"/>
                  </a:cubicBezTo>
                  <a:cubicBezTo>
                    <a:pt x="1876" y="1557"/>
                    <a:pt x="1876" y="1557"/>
                    <a:pt x="1876" y="1557"/>
                  </a:cubicBezTo>
                  <a:cubicBezTo>
                    <a:pt x="1878" y="1574"/>
                    <a:pt x="1878" y="1574"/>
                    <a:pt x="1878" y="1574"/>
                  </a:cubicBezTo>
                  <a:cubicBezTo>
                    <a:pt x="1879" y="1574"/>
                    <a:pt x="1879" y="1574"/>
                    <a:pt x="1879" y="1574"/>
                  </a:cubicBezTo>
                  <a:cubicBezTo>
                    <a:pt x="1880" y="1575"/>
                    <a:pt x="1880" y="1576"/>
                    <a:pt x="1879" y="1577"/>
                  </a:cubicBezTo>
                  <a:cubicBezTo>
                    <a:pt x="1878" y="1577"/>
                    <a:pt x="1877" y="1577"/>
                    <a:pt x="1877" y="1576"/>
                  </a:cubicBezTo>
                  <a:cubicBezTo>
                    <a:pt x="1876" y="1575"/>
                    <a:pt x="1876" y="1574"/>
                    <a:pt x="1877" y="1574"/>
                  </a:cubicBezTo>
                  <a:cubicBezTo>
                    <a:pt x="1877" y="1574"/>
                    <a:pt x="1877" y="1574"/>
                    <a:pt x="1877" y="1574"/>
                  </a:cubicBezTo>
                  <a:cubicBezTo>
                    <a:pt x="1875" y="1557"/>
                    <a:pt x="1875" y="1557"/>
                    <a:pt x="1875" y="1557"/>
                  </a:cubicBezTo>
                  <a:cubicBezTo>
                    <a:pt x="1868" y="1567"/>
                    <a:pt x="1868" y="1567"/>
                    <a:pt x="1868" y="1567"/>
                  </a:cubicBezTo>
                  <a:cubicBezTo>
                    <a:pt x="1868" y="1566"/>
                    <a:pt x="1868" y="1566"/>
                    <a:pt x="1868" y="1566"/>
                  </a:cubicBezTo>
                  <a:cubicBezTo>
                    <a:pt x="1874" y="1557"/>
                    <a:pt x="1874" y="1557"/>
                    <a:pt x="1874" y="1557"/>
                  </a:cubicBezTo>
                  <a:cubicBezTo>
                    <a:pt x="1858" y="1561"/>
                    <a:pt x="1858" y="1561"/>
                    <a:pt x="1858" y="1561"/>
                  </a:cubicBezTo>
                  <a:cubicBezTo>
                    <a:pt x="1858" y="1561"/>
                    <a:pt x="1858" y="1561"/>
                    <a:pt x="1858" y="1561"/>
                  </a:cubicBezTo>
                  <a:cubicBezTo>
                    <a:pt x="1858" y="1562"/>
                    <a:pt x="1857" y="1562"/>
                    <a:pt x="1856" y="1562"/>
                  </a:cubicBezTo>
                  <a:cubicBezTo>
                    <a:pt x="1856" y="1562"/>
                    <a:pt x="1855" y="1561"/>
                    <a:pt x="1855" y="1560"/>
                  </a:cubicBezTo>
                  <a:cubicBezTo>
                    <a:pt x="1855" y="1560"/>
                    <a:pt x="1856" y="1559"/>
                    <a:pt x="1857" y="1559"/>
                  </a:cubicBezTo>
                  <a:cubicBezTo>
                    <a:pt x="1857" y="1559"/>
                    <a:pt x="1858" y="1560"/>
                    <a:pt x="1858" y="1560"/>
                  </a:cubicBezTo>
                  <a:cubicBezTo>
                    <a:pt x="1874" y="1556"/>
                    <a:pt x="1874" y="1556"/>
                    <a:pt x="1874" y="1556"/>
                  </a:cubicBezTo>
                  <a:cubicBezTo>
                    <a:pt x="1874" y="1556"/>
                    <a:pt x="1874" y="1556"/>
                    <a:pt x="1874" y="1556"/>
                  </a:cubicBezTo>
                  <a:cubicBezTo>
                    <a:pt x="1860" y="1555"/>
                    <a:pt x="1860" y="1555"/>
                    <a:pt x="1860" y="1555"/>
                  </a:cubicBezTo>
                  <a:lnTo>
                    <a:pt x="1860" y="1554"/>
                  </a:lnTo>
                  <a:close/>
                  <a:moveTo>
                    <a:pt x="1831" y="1630"/>
                  </a:moveTo>
                  <a:cubicBezTo>
                    <a:pt x="1830" y="1630"/>
                    <a:pt x="1828" y="1629"/>
                    <a:pt x="1828" y="1629"/>
                  </a:cubicBezTo>
                  <a:cubicBezTo>
                    <a:pt x="1828" y="1629"/>
                    <a:pt x="1830" y="1628"/>
                    <a:pt x="1831" y="1628"/>
                  </a:cubicBezTo>
                  <a:cubicBezTo>
                    <a:pt x="1833" y="1628"/>
                    <a:pt x="1835" y="1629"/>
                    <a:pt x="1835" y="1629"/>
                  </a:cubicBezTo>
                  <a:cubicBezTo>
                    <a:pt x="1835" y="1629"/>
                    <a:pt x="1833" y="1630"/>
                    <a:pt x="1831" y="1630"/>
                  </a:cubicBezTo>
                  <a:close/>
                  <a:moveTo>
                    <a:pt x="1836" y="1620"/>
                  </a:moveTo>
                  <a:cubicBezTo>
                    <a:pt x="1836" y="1620"/>
                    <a:pt x="1836" y="1622"/>
                    <a:pt x="1837" y="1624"/>
                  </a:cubicBezTo>
                  <a:cubicBezTo>
                    <a:pt x="1837" y="1626"/>
                    <a:pt x="1837" y="1627"/>
                    <a:pt x="1836" y="1627"/>
                  </a:cubicBezTo>
                  <a:cubicBezTo>
                    <a:pt x="1836" y="1627"/>
                    <a:pt x="1836" y="1626"/>
                    <a:pt x="1835" y="1624"/>
                  </a:cubicBezTo>
                  <a:cubicBezTo>
                    <a:pt x="1835" y="1622"/>
                    <a:pt x="1836" y="1620"/>
                    <a:pt x="1836" y="1620"/>
                  </a:cubicBezTo>
                  <a:close/>
                  <a:moveTo>
                    <a:pt x="1837" y="1629"/>
                  </a:moveTo>
                  <a:cubicBezTo>
                    <a:pt x="1837" y="1630"/>
                    <a:pt x="1836" y="1630"/>
                    <a:pt x="1836" y="1629"/>
                  </a:cubicBezTo>
                  <a:cubicBezTo>
                    <a:pt x="1836" y="1629"/>
                    <a:pt x="1836" y="1629"/>
                    <a:pt x="1836" y="1628"/>
                  </a:cubicBezTo>
                  <a:cubicBezTo>
                    <a:pt x="1836" y="1628"/>
                    <a:pt x="1837" y="1628"/>
                    <a:pt x="1837" y="1628"/>
                  </a:cubicBezTo>
                  <a:cubicBezTo>
                    <a:pt x="1837" y="1629"/>
                    <a:pt x="1837" y="1629"/>
                    <a:pt x="1837" y="1629"/>
                  </a:cubicBezTo>
                  <a:close/>
                  <a:moveTo>
                    <a:pt x="1836" y="1638"/>
                  </a:moveTo>
                  <a:cubicBezTo>
                    <a:pt x="1836" y="1638"/>
                    <a:pt x="1836" y="1636"/>
                    <a:pt x="1836" y="1634"/>
                  </a:cubicBezTo>
                  <a:cubicBezTo>
                    <a:pt x="1836" y="1632"/>
                    <a:pt x="1836" y="1631"/>
                    <a:pt x="1836" y="1631"/>
                  </a:cubicBezTo>
                  <a:cubicBezTo>
                    <a:pt x="1837" y="1631"/>
                    <a:pt x="1837" y="1632"/>
                    <a:pt x="1837" y="1634"/>
                  </a:cubicBezTo>
                  <a:cubicBezTo>
                    <a:pt x="1837" y="1636"/>
                    <a:pt x="1836" y="1638"/>
                    <a:pt x="1836" y="1638"/>
                  </a:cubicBezTo>
                  <a:close/>
                  <a:moveTo>
                    <a:pt x="1842" y="1627"/>
                  </a:moveTo>
                  <a:cubicBezTo>
                    <a:pt x="1844" y="1627"/>
                    <a:pt x="1845" y="1628"/>
                    <a:pt x="1845" y="1628"/>
                  </a:cubicBezTo>
                  <a:cubicBezTo>
                    <a:pt x="1845" y="1628"/>
                    <a:pt x="1844" y="1629"/>
                    <a:pt x="1842" y="1629"/>
                  </a:cubicBezTo>
                  <a:cubicBezTo>
                    <a:pt x="1840" y="1629"/>
                    <a:pt x="1838" y="1629"/>
                    <a:pt x="1838" y="1628"/>
                  </a:cubicBezTo>
                  <a:cubicBezTo>
                    <a:pt x="1838" y="1628"/>
                    <a:pt x="1840" y="1628"/>
                    <a:pt x="1842" y="1627"/>
                  </a:cubicBezTo>
                  <a:close/>
                  <a:moveTo>
                    <a:pt x="1554" y="1805"/>
                  </a:moveTo>
                  <a:cubicBezTo>
                    <a:pt x="1554" y="1806"/>
                    <a:pt x="1552" y="1805"/>
                    <a:pt x="1549" y="1805"/>
                  </a:cubicBezTo>
                  <a:cubicBezTo>
                    <a:pt x="1546" y="1804"/>
                    <a:pt x="1544" y="1803"/>
                    <a:pt x="1544" y="1803"/>
                  </a:cubicBezTo>
                  <a:cubicBezTo>
                    <a:pt x="1544" y="1803"/>
                    <a:pt x="1547" y="1802"/>
                    <a:pt x="1549" y="1803"/>
                  </a:cubicBezTo>
                  <a:cubicBezTo>
                    <a:pt x="1552" y="1804"/>
                    <a:pt x="1554" y="1805"/>
                    <a:pt x="1554" y="1805"/>
                  </a:cubicBezTo>
                  <a:close/>
                  <a:moveTo>
                    <a:pt x="1555" y="1808"/>
                  </a:moveTo>
                  <a:cubicBezTo>
                    <a:pt x="1556" y="1808"/>
                    <a:pt x="1555" y="1811"/>
                    <a:pt x="1555" y="1813"/>
                  </a:cubicBezTo>
                  <a:cubicBezTo>
                    <a:pt x="1554" y="1816"/>
                    <a:pt x="1553" y="1818"/>
                    <a:pt x="1553" y="1818"/>
                  </a:cubicBezTo>
                  <a:cubicBezTo>
                    <a:pt x="1553" y="1818"/>
                    <a:pt x="1552" y="1816"/>
                    <a:pt x="1553" y="1813"/>
                  </a:cubicBezTo>
                  <a:cubicBezTo>
                    <a:pt x="1554" y="1810"/>
                    <a:pt x="1555" y="1808"/>
                    <a:pt x="1555" y="1808"/>
                  </a:cubicBezTo>
                  <a:close/>
                  <a:moveTo>
                    <a:pt x="1556" y="1805"/>
                  </a:moveTo>
                  <a:cubicBezTo>
                    <a:pt x="1556" y="1804"/>
                    <a:pt x="1557" y="1805"/>
                    <a:pt x="1557" y="1805"/>
                  </a:cubicBezTo>
                  <a:cubicBezTo>
                    <a:pt x="1557" y="1805"/>
                    <a:pt x="1557" y="1806"/>
                    <a:pt x="1557" y="1806"/>
                  </a:cubicBezTo>
                  <a:cubicBezTo>
                    <a:pt x="1556" y="1807"/>
                    <a:pt x="1556" y="1806"/>
                    <a:pt x="1555" y="1806"/>
                  </a:cubicBezTo>
                  <a:cubicBezTo>
                    <a:pt x="1555" y="1806"/>
                    <a:pt x="1555" y="1805"/>
                    <a:pt x="1556" y="1805"/>
                  </a:cubicBezTo>
                  <a:close/>
                  <a:moveTo>
                    <a:pt x="1556" y="1798"/>
                  </a:moveTo>
                  <a:cubicBezTo>
                    <a:pt x="1557" y="1795"/>
                    <a:pt x="1558" y="1793"/>
                    <a:pt x="1558" y="1793"/>
                  </a:cubicBezTo>
                  <a:cubicBezTo>
                    <a:pt x="1558" y="1793"/>
                    <a:pt x="1558" y="1796"/>
                    <a:pt x="1558" y="1799"/>
                  </a:cubicBezTo>
                  <a:cubicBezTo>
                    <a:pt x="1558" y="1801"/>
                    <a:pt x="1557" y="1804"/>
                    <a:pt x="1556" y="1803"/>
                  </a:cubicBezTo>
                  <a:cubicBezTo>
                    <a:pt x="1556" y="1803"/>
                    <a:pt x="1556" y="1801"/>
                    <a:pt x="1556" y="1798"/>
                  </a:cubicBezTo>
                  <a:close/>
                  <a:moveTo>
                    <a:pt x="1564" y="1805"/>
                  </a:moveTo>
                  <a:cubicBezTo>
                    <a:pt x="1567" y="1806"/>
                    <a:pt x="1569" y="1807"/>
                    <a:pt x="1569" y="1807"/>
                  </a:cubicBezTo>
                  <a:cubicBezTo>
                    <a:pt x="1569" y="1807"/>
                    <a:pt x="1566" y="1808"/>
                    <a:pt x="1564" y="1807"/>
                  </a:cubicBezTo>
                  <a:cubicBezTo>
                    <a:pt x="1561" y="1807"/>
                    <a:pt x="1559" y="1806"/>
                    <a:pt x="1559" y="1806"/>
                  </a:cubicBezTo>
                  <a:cubicBezTo>
                    <a:pt x="1559" y="1805"/>
                    <a:pt x="1561" y="1805"/>
                    <a:pt x="1564" y="1805"/>
                  </a:cubicBezTo>
                  <a:close/>
                  <a:moveTo>
                    <a:pt x="1384" y="1893"/>
                  </a:moveTo>
                  <a:cubicBezTo>
                    <a:pt x="1385" y="1892"/>
                    <a:pt x="1386" y="1892"/>
                    <a:pt x="1387" y="1893"/>
                  </a:cubicBezTo>
                  <a:cubicBezTo>
                    <a:pt x="1387" y="1893"/>
                    <a:pt x="1387" y="1894"/>
                    <a:pt x="1387" y="1895"/>
                  </a:cubicBezTo>
                  <a:cubicBezTo>
                    <a:pt x="1387" y="1896"/>
                    <a:pt x="1386" y="1896"/>
                    <a:pt x="1385" y="1896"/>
                  </a:cubicBezTo>
                  <a:cubicBezTo>
                    <a:pt x="1376" y="1910"/>
                    <a:pt x="1376" y="1910"/>
                    <a:pt x="1376" y="1910"/>
                  </a:cubicBezTo>
                  <a:cubicBezTo>
                    <a:pt x="1388" y="1904"/>
                    <a:pt x="1388" y="1904"/>
                    <a:pt x="1388" y="1904"/>
                  </a:cubicBezTo>
                  <a:cubicBezTo>
                    <a:pt x="1388" y="1905"/>
                    <a:pt x="1388" y="1905"/>
                    <a:pt x="1388" y="1905"/>
                  </a:cubicBezTo>
                  <a:cubicBezTo>
                    <a:pt x="1376" y="1910"/>
                    <a:pt x="1376" y="1910"/>
                    <a:pt x="1376" y="1910"/>
                  </a:cubicBezTo>
                  <a:cubicBezTo>
                    <a:pt x="1377" y="1910"/>
                    <a:pt x="1377" y="1910"/>
                    <a:pt x="1377" y="1910"/>
                  </a:cubicBezTo>
                  <a:cubicBezTo>
                    <a:pt x="1377" y="1910"/>
                    <a:pt x="1377" y="1910"/>
                    <a:pt x="1377" y="1910"/>
                  </a:cubicBezTo>
                  <a:cubicBezTo>
                    <a:pt x="1392" y="1912"/>
                    <a:pt x="1392" y="1912"/>
                    <a:pt x="1392" y="1912"/>
                  </a:cubicBezTo>
                  <a:cubicBezTo>
                    <a:pt x="1393" y="1912"/>
                    <a:pt x="1393" y="1911"/>
                    <a:pt x="1394" y="1911"/>
                  </a:cubicBezTo>
                  <a:cubicBezTo>
                    <a:pt x="1395" y="1911"/>
                    <a:pt x="1396" y="1912"/>
                    <a:pt x="1396" y="1913"/>
                  </a:cubicBezTo>
                  <a:cubicBezTo>
                    <a:pt x="1395" y="1914"/>
                    <a:pt x="1395" y="1915"/>
                    <a:pt x="1394" y="1915"/>
                  </a:cubicBezTo>
                  <a:cubicBezTo>
                    <a:pt x="1393" y="1914"/>
                    <a:pt x="1393" y="1914"/>
                    <a:pt x="1392" y="1913"/>
                  </a:cubicBezTo>
                  <a:cubicBezTo>
                    <a:pt x="1376" y="1911"/>
                    <a:pt x="1376" y="1911"/>
                    <a:pt x="1376" y="1911"/>
                  </a:cubicBezTo>
                  <a:cubicBezTo>
                    <a:pt x="1386" y="1920"/>
                    <a:pt x="1386" y="1920"/>
                    <a:pt x="1386" y="1920"/>
                  </a:cubicBezTo>
                  <a:cubicBezTo>
                    <a:pt x="1386" y="1920"/>
                    <a:pt x="1386" y="1920"/>
                    <a:pt x="1386" y="1920"/>
                  </a:cubicBezTo>
                  <a:cubicBezTo>
                    <a:pt x="1376" y="1912"/>
                    <a:pt x="1376" y="1912"/>
                    <a:pt x="1376" y="1912"/>
                  </a:cubicBezTo>
                  <a:cubicBezTo>
                    <a:pt x="1381" y="1927"/>
                    <a:pt x="1381" y="1927"/>
                    <a:pt x="1381" y="1927"/>
                  </a:cubicBezTo>
                  <a:cubicBezTo>
                    <a:pt x="1381" y="1927"/>
                    <a:pt x="1382" y="1927"/>
                    <a:pt x="1382" y="1928"/>
                  </a:cubicBezTo>
                  <a:cubicBezTo>
                    <a:pt x="1383" y="1929"/>
                    <a:pt x="1382" y="1930"/>
                    <a:pt x="1381" y="1930"/>
                  </a:cubicBezTo>
                  <a:cubicBezTo>
                    <a:pt x="1381" y="1930"/>
                    <a:pt x="1380" y="1930"/>
                    <a:pt x="1379" y="1929"/>
                  </a:cubicBezTo>
                  <a:cubicBezTo>
                    <a:pt x="1379" y="1928"/>
                    <a:pt x="1379" y="1928"/>
                    <a:pt x="1380" y="1927"/>
                  </a:cubicBezTo>
                  <a:cubicBezTo>
                    <a:pt x="1375" y="1912"/>
                    <a:pt x="1375" y="1912"/>
                    <a:pt x="1375" y="1912"/>
                  </a:cubicBezTo>
                  <a:cubicBezTo>
                    <a:pt x="1369" y="1923"/>
                    <a:pt x="1369" y="1923"/>
                    <a:pt x="1369" y="1923"/>
                  </a:cubicBezTo>
                  <a:cubicBezTo>
                    <a:pt x="1368" y="1923"/>
                    <a:pt x="1368" y="1923"/>
                    <a:pt x="1368" y="1923"/>
                  </a:cubicBezTo>
                  <a:cubicBezTo>
                    <a:pt x="1375" y="1911"/>
                    <a:pt x="1375" y="1911"/>
                    <a:pt x="1375" y="1911"/>
                  </a:cubicBezTo>
                  <a:cubicBezTo>
                    <a:pt x="1362" y="1921"/>
                    <a:pt x="1362" y="1921"/>
                    <a:pt x="1362" y="1921"/>
                  </a:cubicBezTo>
                  <a:cubicBezTo>
                    <a:pt x="1362" y="1921"/>
                    <a:pt x="1362" y="1922"/>
                    <a:pt x="1362" y="1922"/>
                  </a:cubicBezTo>
                  <a:cubicBezTo>
                    <a:pt x="1361" y="1923"/>
                    <a:pt x="1360" y="1923"/>
                    <a:pt x="1359" y="1923"/>
                  </a:cubicBezTo>
                  <a:cubicBezTo>
                    <a:pt x="1359" y="1922"/>
                    <a:pt x="1358" y="1921"/>
                    <a:pt x="1359" y="1920"/>
                  </a:cubicBezTo>
                  <a:cubicBezTo>
                    <a:pt x="1359" y="1919"/>
                    <a:pt x="1360" y="1919"/>
                    <a:pt x="1361" y="1920"/>
                  </a:cubicBezTo>
                  <a:cubicBezTo>
                    <a:pt x="1361" y="1920"/>
                    <a:pt x="1361" y="1920"/>
                    <a:pt x="1361" y="1920"/>
                  </a:cubicBezTo>
                  <a:cubicBezTo>
                    <a:pt x="1375" y="1910"/>
                    <a:pt x="1375" y="1910"/>
                    <a:pt x="1375" y="1910"/>
                  </a:cubicBezTo>
                  <a:cubicBezTo>
                    <a:pt x="1364" y="1909"/>
                    <a:pt x="1364" y="1909"/>
                    <a:pt x="1364" y="1909"/>
                  </a:cubicBezTo>
                  <a:cubicBezTo>
                    <a:pt x="1364" y="1908"/>
                    <a:pt x="1364" y="1908"/>
                    <a:pt x="1364" y="1908"/>
                  </a:cubicBezTo>
                  <a:cubicBezTo>
                    <a:pt x="1375" y="1910"/>
                    <a:pt x="1375" y="1910"/>
                    <a:pt x="1375" y="1910"/>
                  </a:cubicBezTo>
                  <a:cubicBezTo>
                    <a:pt x="1364" y="1897"/>
                    <a:pt x="1364" y="1897"/>
                    <a:pt x="1364" y="1897"/>
                  </a:cubicBezTo>
                  <a:cubicBezTo>
                    <a:pt x="1364" y="1897"/>
                    <a:pt x="1364" y="1897"/>
                    <a:pt x="1364" y="1897"/>
                  </a:cubicBezTo>
                  <a:cubicBezTo>
                    <a:pt x="1363" y="1898"/>
                    <a:pt x="1362" y="1897"/>
                    <a:pt x="1362" y="1896"/>
                  </a:cubicBezTo>
                  <a:cubicBezTo>
                    <a:pt x="1362" y="1895"/>
                    <a:pt x="1362" y="1894"/>
                    <a:pt x="1363" y="1894"/>
                  </a:cubicBezTo>
                  <a:cubicBezTo>
                    <a:pt x="1364" y="1894"/>
                    <a:pt x="1365" y="1894"/>
                    <a:pt x="1365" y="1895"/>
                  </a:cubicBezTo>
                  <a:cubicBezTo>
                    <a:pt x="1365" y="1896"/>
                    <a:pt x="1365" y="1896"/>
                    <a:pt x="1365" y="1897"/>
                  </a:cubicBezTo>
                  <a:cubicBezTo>
                    <a:pt x="1375" y="1909"/>
                    <a:pt x="1375" y="1909"/>
                    <a:pt x="1375" y="1909"/>
                  </a:cubicBezTo>
                  <a:cubicBezTo>
                    <a:pt x="1376" y="1909"/>
                    <a:pt x="1376" y="1909"/>
                    <a:pt x="1376" y="1909"/>
                  </a:cubicBezTo>
                  <a:cubicBezTo>
                    <a:pt x="1371" y="1896"/>
                    <a:pt x="1371" y="1896"/>
                    <a:pt x="1371" y="1896"/>
                  </a:cubicBezTo>
                  <a:cubicBezTo>
                    <a:pt x="1371" y="1896"/>
                    <a:pt x="1371" y="1896"/>
                    <a:pt x="1371" y="1896"/>
                  </a:cubicBezTo>
                  <a:cubicBezTo>
                    <a:pt x="1376" y="1909"/>
                    <a:pt x="1376" y="1909"/>
                    <a:pt x="1376" y="1909"/>
                  </a:cubicBezTo>
                  <a:cubicBezTo>
                    <a:pt x="1384" y="1895"/>
                    <a:pt x="1384" y="1895"/>
                    <a:pt x="1384" y="1895"/>
                  </a:cubicBezTo>
                  <a:cubicBezTo>
                    <a:pt x="1384" y="1894"/>
                    <a:pt x="1384" y="1894"/>
                    <a:pt x="1384" y="1893"/>
                  </a:cubicBezTo>
                  <a:close/>
                  <a:moveTo>
                    <a:pt x="197" y="717"/>
                  </a:moveTo>
                  <a:cubicBezTo>
                    <a:pt x="197" y="717"/>
                    <a:pt x="197" y="717"/>
                    <a:pt x="197" y="716"/>
                  </a:cubicBezTo>
                  <a:cubicBezTo>
                    <a:pt x="187" y="716"/>
                    <a:pt x="187" y="716"/>
                    <a:pt x="187" y="716"/>
                  </a:cubicBezTo>
                  <a:cubicBezTo>
                    <a:pt x="187" y="716"/>
                    <a:pt x="187" y="716"/>
                    <a:pt x="187" y="716"/>
                  </a:cubicBezTo>
                  <a:cubicBezTo>
                    <a:pt x="195" y="719"/>
                    <a:pt x="195" y="719"/>
                    <a:pt x="195" y="719"/>
                  </a:cubicBezTo>
                  <a:cubicBezTo>
                    <a:pt x="195" y="719"/>
                    <a:pt x="195" y="719"/>
                    <a:pt x="195" y="719"/>
                  </a:cubicBezTo>
                  <a:cubicBezTo>
                    <a:pt x="187" y="717"/>
                    <a:pt x="187" y="717"/>
                    <a:pt x="187" y="717"/>
                  </a:cubicBezTo>
                  <a:cubicBezTo>
                    <a:pt x="190" y="726"/>
                    <a:pt x="190" y="726"/>
                    <a:pt x="190" y="726"/>
                  </a:cubicBezTo>
                  <a:cubicBezTo>
                    <a:pt x="191" y="726"/>
                    <a:pt x="191" y="726"/>
                    <a:pt x="191" y="727"/>
                  </a:cubicBezTo>
                  <a:cubicBezTo>
                    <a:pt x="191" y="727"/>
                    <a:pt x="191" y="728"/>
                    <a:pt x="190" y="728"/>
                  </a:cubicBezTo>
                  <a:cubicBezTo>
                    <a:pt x="190" y="728"/>
                    <a:pt x="189" y="728"/>
                    <a:pt x="189" y="727"/>
                  </a:cubicBezTo>
                  <a:cubicBezTo>
                    <a:pt x="189" y="727"/>
                    <a:pt x="189" y="726"/>
                    <a:pt x="190" y="726"/>
                  </a:cubicBezTo>
                  <a:cubicBezTo>
                    <a:pt x="186" y="717"/>
                    <a:pt x="186" y="717"/>
                    <a:pt x="186" y="717"/>
                  </a:cubicBezTo>
                  <a:cubicBezTo>
                    <a:pt x="184" y="724"/>
                    <a:pt x="184" y="724"/>
                    <a:pt x="184" y="724"/>
                  </a:cubicBezTo>
                  <a:cubicBezTo>
                    <a:pt x="184" y="724"/>
                    <a:pt x="184" y="724"/>
                    <a:pt x="184" y="724"/>
                  </a:cubicBezTo>
                  <a:cubicBezTo>
                    <a:pt x="186" y="716"/>
                    <a:pt x="186" y="716"/>
                    <a:pt x="186" y="716"/>
                  </a:cubicBezTo>
                  <a:cubicBezTo>
                    <a:pt x="186" y="717"/>
                    <a:pt x="186" y="717"/>
                    <a:pt x="186" y="717"/>
                  </a:cubicBezTo>
                  <a:cubicBezTo>
                    <a:pt x="186" y="717"/>
                    <a:pt x="186" y="717"/>
                    <a:pt x="186" y="717"/>
                  </a:cubicBezTo>
                  <a:cubicBezTo>
                    <a:pt x="179" y="723"/>
                    <a:pt x="179" y="723"/>
                    <a:pt x="179" y="723"/>
                  </a:cubicBezTo>
                  <a:cubicBezTo>
                    <a:pt x="179" y="724"/>
                    <a:pt x="179" y="724"/>
                    <a:pt x="179" y="725"/>
                  </a:cubicBezTo>
                  <a:cubicBezTo>
                    <a:pt x="178" y="725"/>
                    <a:pt x="178" y="725"/>
                    <a:pt x="177" y="724"/>
                  </a:cubicBezTo>
                  <a:cubicBezTo>
                    <a:pt x="177" y="724"/>
                    <a:pt x="177" y="723"/>
                    <a:pt x="177" y="723"/>
                  </a:cubicBezTo>
                  <a:cubicBezTo>
                    <a:pt x="178" y="723"/>
                    <a:pt x="178" y="723"/>
                    <a:pt x="178" y="723"/>
                  </a:cubicBezTo>
                  <a:cubicBezTo>
                    <a:pt x="186" y="716"/>
                    <a:pt x="186" y="716"/>
                    <a:pt x="186" y="716"/>
                  </a:cubicBezTo>
                  <a:cubicBezTo>
                    <a:pt x="178" y="717"/>
                    <a:pt x="178" y="717"/>
                    <a:pt x="178" y="717"/>
                  </a:cubicBezTo>
                  <a:cubicBezTo>
                    <a:pt x="178" y="717"/>
                    <a:pt x="178" y="717"/>
                    <a:pt x="178" y="717"/>
                  </a:cubicBezTo>
                  <a:cubicBezTo>
                    <a:pt x="185" y="716"/>
                    <a:pt x="185" y="716"/>
                    <a:pt x="185" y="716"/>
                  </a:cubicBezTo>
                  <a:cubicBezTo>
                    <a:pt x="177" y="712"/>
                    <a:pt x="177" y="712"/>
                    <a:pt x="177" y="712"/>
                  </a:cubicBezTo>
                  <a:cubicBezTo>
                    <a:pt x="176" y="713"/>
                    <a:pt x="176" y="713"/>
                    <a:pt x="175" y="713"/>
                  </a:cubicBezTo>
                  <a:cubicBezTo>
                    <a:pt x="175" y="712"/>
                    <a:pt x="175" y="712"/>
                    <a:pt x="175" y="711"/>
                  </a:cubicBezTo>
                  <a:cubicBezTo>
                    <a:pt x="175" y="711"/>
                    <a:pt x="176" y="710"/>
                    <a:pt x="176" y="711"/>
                  </a:cubicBezTo>
                  <a:cubicBezTo>
                    <a:pt x="176" y="711"/>
                    <a:pt x="177" y="711"/>
                    <a:pt x="177" y="712"/>
                  </a:cubicBezTo>
                  <a:cubicBezTo>
                    <a:pt x="186" y="716"/>
                    <a:pt x="186" y="716"/>
                    <a:pt x="186" y="716"/>
                  </a:cubicBezTo>
                  <a:cubicBezTo>
                    <a:pt x="183" y="708"/>
                    <a:pt x="183" y="708"/>
                    <a:pt x="183" y="708"/>
                  </a:cubicBezTo>
                  <a:cubicBezTo>
                    <a:pt x="183" y="708"/>
                    <a:pt x="183" y="708"/>
                    <a:pt x="183" y="708"/>
                  </a:cubicBezTo>
                  <a:cubicBezTo>
                    <a:pt x="186" y="716"/>
                    <a:pt x="186" y="716"/>
                    <a:pt x="186" y="716"/>
                  </a:cubicBezTo>
                  <a:cubicBezTo>
                    <a:pt x="187" y="706"/>
                    <a:pt x="187" y="706"/>
                    <a:pt x="187" y="706"/>
                  </a:cubicBezTo>
                  <a:cubicBezTo>
                    <a:pt x="187" y="705"/>
                    <a:pt x="186" y="705"/>
                    <a:pt x="186" y="705"/>
                  </a:cubicBezTo>
                  <a:cubicBezTo>
                    <a:pt x="186" y="704"/>
                    <a:pt x="186" y="704"/>
                    <a:pt x="187" y="704"/>
                  </a:cubicBezTo>
                  <a:cubicBezTo>
                    <a:pt x="187" y="704"/>
                    <a:pt x="188" y="704"/>
                    <a:pt x="188" y="704"/>
                  </a:cubicBezTo>
                  <a:cubicBezTo>
                    <a:pt x="188" y="705"/>
                    <a:pt x="188" y="705"/>
                    <a:pt x="187" y="706"/>
                  </a:cubicBezTo>
                  <a:cubicBezTo>
                    <a:pt x="187" y="706"/>
                    <a:pt x="187" y="706"/>
                    <a:pt x="187" y="706"/>
                  </a:cubicBezTo>
                  <a:cubicBezTo>
                    <a:pt x="187" y="716"/>
                    <a:pt x="187" y="716"/>
                    <a:pt x="187" y="716"/>
                  </a:cubicBezTo>
                  <a:cubicBezTo>
                    <a:pt x="192" y="711"/>
                    <a:pt x="192" y="711"/>
                    <a:pt x="192" y="711"/>
                  </a:cubicBezTo>
                  <a:cubicBezTo>
                    <a:pt x="192" y="711"/>
                    <a:pt x="192" y="711"/>
                    <a:pt x="192" y="711"/>
                  </a:cubicBezTo>
                  <a:cubicBezTo>
                    <a:pt x="187" y="716"/>
                    <a:pt x="187" y="716"/>
                    <a:pt x="187" y="716"/>
                  </a:cubicBezTo>
                  <a:cubicBezTo>
                    <a:pt x="197" y="716"/>
                    <a:pt x="197" y="716"/>
                    <a:pt x="197" y="716"/>
                  </a:cubicBezTo>
                  <a:cubicBezTo>
                    <a:pt x="197" y="716"/>
                    <a:pt x="197" y="716"/>
                    <a:pt x="197" y="716"/>
                  </a:cubicBezTo>
                  <a:cubicBezTo>
                    <a:pt x="197" y="715"/>
                    <a:pt x="198" y="715"/>
                    <a:pt x="198" y="715"/>
                  </a:cubicBezTo>
                  <a:cubicBezTo>
                    <a:pt x="199" y="715"/>
                    <a:pt x="199" y="716"/>
                    <a:pt x="199" y="717"/>
                  </a:cubicBezTo>
                  <a:cubicBezTo>
                    <a:pt x="199" y="717"/>
                    <a:pt x="198" y="717"/>
                    <a:pt x="197" y="717"/>
                  </a:cubicBezTo>
                  <a:close/>
                  <a:moveTo>
                    <a:pt x="198" y="710"/>
                  </a:moveTo>
                  <a:cubicBezTo>
                    <a:pt x="196" y="710"/>
                    <a:pt x="195" y="710"/>
                    <a:pt x="193" y="711"/>
                  </a:cubicBezTo>
                  <a:cubicBezTo>
                    <a:pt x="193" y="711"/>
                    <a:pt x="193" y="711"/>
                    <a:pt x="193" y="711"/>
                  </a:cubicBezTo>
                  <a:cubicBezTo>
                    <a:pt x="194" y="709"/>
                    <a:pt x="195" y="707"/>
                    <a:pt x="194" y="705"/>
                  </a:cubicBezTo>
                  <a:cubicBezTo>
                    <a:pt x="195" y="707"/>
                    <a:pt x="197" y="708"/>
                    <a:pt x="198" y="710"/>
                  </a:cubicBezTo>
                  <a:close/>
                  <a:moveTo>
                    <a:pt x="45" y="591"/>
                  </a:moveTo>
                  <a:cubicBezTo>
                    <a:pt x="44" y="591"/>
                    <a:pt x="43" y="591"/>
                    <a:pt x="43" y="591"/>
                  </a:cubicBezTo>
                  <a:cubicBezTo>
                    <a:pt x="42" y="590"/>
                    <a:pt x="42" y="590"/>
                    <a:pt x="42" y="589"/>
                  </a:cubicBezTo>
                  <a:cubicBezTo>
                    <a:pt x="28" y="582"/>
                    <a:pt x="28" y="582"/>
                    <a:pt x="28" y="582"/>
                  </a:cubicBezTo>
                  <a:cubicBezTo>
                    <a:pt x="28" y="582"/>
                    <a:pt x="28" y="582"/>
                    <a:pt x="28" y="582"/>
                  </a:cubicBezTo>
                  <a:cubicBezTo>
                    <a:pt x="37" y="592"/>
                    <a:pt x="37" y="592"/>
                    <a:pt x="37" y="592"/>
                  </a:cubicBezTo>
                  <a:cubicBezTo>
                    <a:pt x="37" y="592"/>
                    <a:pt x="37" y="592"/>
                    <a:pt x="37" y="592"/>
                  </a:cubicBezTo>
                  <a:cubicBezTo>
                    <a:pt x="28" y="582"/>
                    <a:pt x="28" y="582"/>
                    <a:pt x="28" y="582"/>
                  </a:cubicBezTo>
                  <a:cubicBezTo>
                    <a:pt x="25" y="599"/>
                    <a:pt x="25" y="599"/>
                    <a:pt x="25" y="599"/>
                  </a:cubicBezTo>
                  <a:cubicBezTo>
                    <a:pt x="26" y="599"/>
                    <a:pt x="26" y="600"/>
                    <a:pt x="26" y="600"/>
                  </a:cubicBezTo>
                  <a:cubicBezTo>
                    <a:pt x="26" y="601"/>
                    <a:pt x="25" y="602"/>
                    <a:pt x="24" y="602"/>
                  </a:cubicBezTo>
                  <a:cubicBezTo>
                    <a:pt x="24" y="601"/>
                    <a:pt x="23" y="601"/>
                    <a:pt x="23" y="600"/>
                  </a:cubicBezTo>
                  <a:cubicBezTo>
                    <a:pt x="23" y="599"/>
                    <a:pt x="24" y="598"/>
                    <a:pt x="25" y="598"/>
                  </a:cubicBezTo>
                  <a:cubicBezTo>
                    <a:pt x="27" y="582"/>
                    <a:pt x="27" y="582"/>
                    <a:pt x="27" y="582"/>
                  </a:cubicBezTo>
                  <a:cubicBezTo>
                    <a:pt x="18" y="591"/>
                    <a:pt x="18" y="591"/>
                    <a:pt x="18" y="591"/>
                  </a:cubicBezTo>
                  <a:cubicBezTo>
                    <a:pt x="18" y="591"/>
                    <a:pt x="18" y="591"/>
                    <a:pt x="18" y="591"/>
                  </a:cubicBezTo>
                  <a:cubicBezTo>
                    <a:pt x="27" y="581"/>
                    <a:pt x="27" y="581"/>
                    <a:pt x="27" y="581"/>
                  </a:cubicBezTo>
                  <a:cubicBezTo>
                    <a:pt x="26" y="582"/>
                    <a:pt x="26" y="582"/>
                    <a:pt x="26" y="582"/>
                  </a:cubicBezTo>
                  <a:cubicBezTo>
                    <a:pt x="26" y="582"/>
                    <a:pt x="26" y="582"/>
                    <a:pt x="26" y="582"/>
                  </a:cubicBezTo>
                  <a:cubicBezTo>
                    <a:pt x="11" y="586"/>
                    <a:pt x="11" y="586"/>
                    <a:pt x="11" y="586"/>
                  </a:cubicBezTo>
                  <a:cubicBezTo>
                    <a:pt x="11" y="587"/>
                    <a:pt x="11" y="588"/>
                    <a:pt x="10" y="588"/>
                  </a:cubicBezTo>
                  <a:cubicBezTo>
                    <a:pt x="9" y="588"/>
                    <a:pt x="8" y="587"/>
                    <a:pt x="8" y="587"/>
                  </a:cubicBezTo>
                  <a:cubicBezTo>
                    <a:pt x="8" y="586"/>
                    <a:pt x="8" y="585"/>
                    <a:pt x="9" y="584"/>
                  </a:cubicBezTo>
                  <a:cubicBezTo>
                    <a:pt x="10" y="584"/>
                    <a:pt x="10" y="585"/>
                    <a:pt x="11" y="585"/>
                  </a:cubicBezTo>
                  <a:cubicBezTo>
                    <a:pt x="26" y="581"/>
                    <a:pt x="26" y="581"/>
                    <a:pt x="26" y="581"/>
                  </a:cubicBezTo>
                  <a:cubicBezTo>
                    <a:pt x="14" y="576"/>
                    <a:pt x="14" y="576"/>
                    <a:pt x="14" y="576"/>
                  </a:cubicBezTo>
                  <a:cubicBezTo>
                    <a:pt x="14" y="576"/>
                    <a:pt x="14" y="576"/>
                    <a:pt x="14" y="576"/>
                  </a:cubicBezTo>
                  <a:cubicBezTo>
                    <a:pt x="26" y="580"/>
                    <a:pt x="26" y="580"/>
                    <a:pt x="26" y="580"/>
                  </a:cubicBezTo>
                  <a:cubicBezTo>
                    <a:pt x="16" y="568"/>
                    <a:pt x="16" y="568"/>
                    <a:pt x="16" y="568"/>
                  </a:cubicBezTo>
                  <a:cubicBezTo>
                    <a:pt x="15" y="568"/>
                    <a:pt x="14" y="568"/>
                    <a:pt x="14" y="568"/>
                  </a:cubicBezTo>
                  <a:cubicBezTo>
                    <a:pt x="13" y="567"/>
                    <a:pt x="13" y="566"/>
                    <a:pt x="14" y="565"/>
                  </a:cubicBezTo>
                  <a:cubicBezTo>
                    <a:pt x="15" y="565"/>
                    <a:pt x="16" y="565"/>
                    <a:pt x="16" y="565"/>
                  </a:cubicBezTo>
                  <a:cubicBezTo>
                    <a:pt x="17" y="566"/>
                    <a:pt x="17" y="567"/>
                    <a:pt x="16" y="567"/>
                  </a:cubicBezTo>
                  <a:cubicBezTo>
                    <a:pt x="27" y="580"/>
                    <a:pt x="27" y="580"/>
                    <a:pt x="27" y="580"/>
                  </a:cubicBezTo>
                  <a:cubicBezTo>
                    <a:pt x="28" y="566"/>
                    <a:pt x="28" y="566"/>
                    <a:pt x="28" y="566"/>
                  </a:cubicBezTo>
                  <a:cubicBezTo>
                    <a:pt x="28" y="566"/>
                    <a:pt x="28" y="566"/>
                    <a:pt x="28" y="566"/>
                  </a:cubicBezTo>
                  <a:cubicBezTo>
                    <a:pt x="27" y="580"/>
                    <a:pt x="27" y="580"/>
                    <a:pt x="27" y="580"/>
                  </a:cubicBezTo>
                  <a:cubicBezTo>
                    <a:pt x="36" y="566"/>
                    <a:pt x="36" y="566"/>
                    <a:pt x="36" y="566"/>
                  </a:cubicBezTo>
                  <a:cubicBezTo>
                    <a:pt x="35" y="566"/>
                    <a:pt x="35" y="565"/>
                    <a:pt x="35" y="564"/>
                  </a:cubicBezTo>
                  <a:cubicBezTo>
                    <a:pt x="35" y="563"/>
                    <a:pt x="36" y="563"/>
                    <a:pt x="37" y="563"/>
                  </a:cubicBezTo>
                  <a:cubicBezTo>
                    <a:pt x="37" y="563"/>
                    <a:pt x="38" y="563"/>
                    <a:pt x="38" y="564"/>
                  </a:cubicBezTo>
                  <a:cubicBezTo>
                    <a:pt x="37" y="564"/>
                    <a:pt x="37" y="564"/>
                    <a:pt x="37" y="564"/>
                  </a:cubicBezTo>
                  <a:cubicBezTo>
                    <a:pt x="38" y="566"/>
                    <a:pt x="38" y="566"/>
                    <a:pt x="38" y="566"/>
                  </a:cubicBezTo>
                  <a:cubicBezTo>
                    <a:pt x="37" y="566"/>
                    <a:pt x="37" y="567"/>
                    <a:pt x="37" y="566"/>
                  </a:cubicBezTo>
                  <a:cubicBezTo>
                    <a:pt x="37" y="566"/>
                    <a:pt x="36" y="566"/>
                    <a:pt x="36" y="566"/>
                  </a:cubicBezTo>
                  <a:cubicBezTo>
                    <a:pt x="28" y="581"/>
                    <a:pt x="28" y="581"/>
                    <a:pt x="28" y="581"/>
                  </a:cubicBezTo>
                  <a:cubicBezTo>
                    <a:pt x="39" y="578"/>
                    <a:pt x="39" y="578"/>
                    <a:pt x="39" y="578"/>
                  </a:cubicBezTo>
                  <a:cubicBezTo>
                    <a:pt x="39" y="578"/>
                    <a:pt x="39" y="578"/>
                    <a:pt x="39" y="578"/>
                  </a:cubicBezTo>
                  <a:cubicBezTo>
                    <a:pt x="28" y="581"/>
                    <a:pt x="28" y="581"/>
                    <a:pt x="28" y="581"/>
                  </a:cubicBezTo>
                  <a:cubicBezTo>
                    <a:pt x="43" y="588"/>
                    <a:pt x="43" y="588"/>
                    <a:pt x="43" y="588"/>
                  </a:cubicBezTo>
                  <a:cubicBezTo>
                    <a:pt x="43" y="588"/>
                    <a:pt x="43" y="588"/>
                    <a:pt x="43" y="588"/>
                  </a:cubicBezTo>
                  <a:cubicBezTo>
                    <a:pt x="44" y="588"/>
                    <a:pt x="45" y="588"/>
                    <a:pt x="45" y="588"/>
                  </a:cubicBezTo>
                  <a:cubicBezTo>
                    <a:pt x="46" y="589"/>
                    <a:pt x="46" y="590"/>
                    <a:pt x="45" y="591"/>
                  </a:cubicBezTo>
                  <a:close/>
                  <a:moveTo>
                    <a:pt x="43" y="577"/>
                  </a:moveTo>
                  <a:cubicBezTo>
                    <a:pt x="43" y="578"/>
                    <a:pt x="43" y="578"/>
                    <a:pt x="43" y="578"/>
                  </a:cubicBezTo>
                  <a:cubicBezTo>
                    <a:pt x="43" y="578"/>
                    <a:pt x="42" y="578"/>
                    <a:pt x="42" y="578"/>
                  </a:cubicBezTo>
                  <a:cubicBezTo>
                    <a:pt x="42" y="578"/>
                    <a:pt x="42" y="578"/>
                    <a:pt x="42" y="578"/>
                  </a:cubicBezTo>
                  <a:cubicBezTo>
                    <a:pt x="42" y="578"/>
                    <a:pt x="42" y="578"/>
                    <a:pt x="43" y="577"/>
                  </a:cubicBezTo>
                  <a:close/>
                  <a:moveTo>
                    <a:pt x="91" y="523"/>
                  </a:moveTo>
                  <a:cubicBezTo>
                    <a:pt x="91" y="523"/>
                    <a:pt x="92" y="522"/>
                    <a:pt x="92" y="523"/>
                  </a:cubicBezTo>
                  <a:cubicBezTo>
                    <a:pt x="92" y="523"/>
                    <a:pt x="93" y="523"/>
                    <a:pt x="92" y="523"/>
                  </a:cubicBezTo>
                  <a:cubicBezTo>
                    <a:pt x="100" y="527"/>
                    <a:pt x="100" y="527"/>
                    <a:pt x="100" y="527"/>
                  </a:cubicBezTo>
                  <a:cubicBezTo>
                    <a:pt x="96" y="521"/>
                    <a:pt x="96" y="521"/>
                    <a:pt x="96" y="521"/>
                  </a:cubicBezTo>
                  <a:cubicBezTo>
                    <a:pt x="97" y="521"/>
                    <a:pt x="97" y="521"/>
                    <a:pt x="97" y="521"/>
                  </a:cubicBezTo>
                  <a:cubicBezTo>
                    <a:pt x="100" y="526"/>
                    <a:pt x="100" y="526"/>
                    <a:pt x="100" y="526"/>
                  </a:cubicBezTo>
                  <a:cubicBezTo>
                    <a:pt x="100" y="519"/>
                    <a:pt x="100" y="519"/>
                    <a:pt x="100" y="519"/>
                  </a:cubicBezTo>
                  <a:cubicBezTo>
                    <a:pt x="100" y="519"/>
                    <a:pt x="99" y="518"/>
                    <a:pt x="99" y="518"/>
                  </a:cubicBezTo>
                  <a:cubicBezTo>
                    <a:pt x="99" y="518"/>
                    <a:pt x="100" y="517"/>
                    <a:pt x="100" y="517"/>
                  </a:cubicBezTo>
                  <a:cubicBezTo>
                    <a:pt x="101" y="517"/>
                    <a:pt x="101" y="518"/>
                    <a:pt x="101" y="518"/>
                  </a:cubicBezTo>
                  <a:cubicBezTo>
                    <a:pt x="101" y="518"/>
                    <a:pt x="101" y="519"/>
                    <a:pt x="100" y="519"/>
                  </a:cubicBezTo>
                  <a:cubicBezTo>
                    <a:pt x="100" y="527"/>
                    <a:pt x="100" y="527"/>
                    <a:pt x="100" y="527"/>
                  </a:cubicBezTo>
                  <a:cubicBezTo>
                    <a:pt x="105" y="522"/>
                    <a:pt x="105" y="522"/>
                    <a:pt x="105" y="522"/>
                  </a:cubicBezTo>
                  <a:cubicBezTo>
                    <a:pt x="105" y="522"/>
                    <a:pt x="105" y="522"/>
                    <a:pt x="105" y="522"/>
                  </a:cubicBezTo>
                  <a:cubicBezTo>
                    <a:pt x="100" y="527"/>
                    <a:pt x="100" y="527"/>
                    <a:pt x="100" y="527"/>
                  </a:cubicBezTo>
                  <a:cubicBezTo>
                    <a:pt x="108" y="525"/>
                    <a:pt x="108" y="525"/>
                    <a:pt x="108" y="525"/>
                  </a:cubicBezTo>
                  <a:cubicBezTo>
                    <a:pt x="108" y="524"/>
                    <a:pt x="108" y="524"/>
                    <a:pt x="108" y="524"/>
                  </a:cubicBezTo>
                  <a:cubicBezTo>
                    <a:pt x="108" y="524"/>
                    <a:pt x="109" y="524"/>
                    <a:pt x="109" y="524"/>
                  </a:cubicBezTo>
                  <a:cubicBezTo>
                    <a:pt x="109" y="524"/>
                    <a:pt x="109" y="525"/>
                    <a:pt x="109" y="525"/>
                  </a:cubicBezTo>
                  <a:cubicBezTo>
                    <a:pt x="109" y="525"/>
                    <a:pt x="108" y="525"/>
                    <a:pt x="108" y="525"/>
                  </a:cubicBezTo>
                  <a:cubicBezTo>
                    <a:pt x="108" y="525"/>
                    <a:pt x="108" y="525"/>
                    <a:pt x="108" y="525"/>
                  </a:cubicBezTo>
                  <a:cubicBezTo>
                    <a:pt x="100" y="527"/>
                    <a:pt x="100" y="527"/>
                    <a:pt x="100" y="527"/>
                  </a:cubicBezTo>
                  <a:cubicBezTo>
                    <a:pt x="105" y="530"/>
                    <a:pt x="105" y="530"/>
                    <a:pt x="105" y="530"/>
                  </a:cubicBezTo>
                  <a:cubicBezTo>
                    <a:pt x="105" y="530"/>
                    <a:pt x="105" y="530"/>
                    <a:pt x="105" y="530"/>
                  </a:cubicBezTo>
                  <a:cubicBezTo>
                    <a:pt x="100" y="528"/>
                    <a:pt x="100" y="528"/>
                    <a:pt x="100" y="528"/>
                  </a:cubicBezTo>
                  <a:cubicBezTo>
                    <a:pt x="103" y="535"/>
                    <a:pt x="103" y="535"/>
                    <a:pt x="103" y="535"/>
                  </a:cubicBezTo>
                  <a:cubicBezTo>
                    <a:pt x="103" y="535"/>
                    <a:pt x="103" y="535"/>
                    <a:pt x="103" y="535"/>
                  </a:cubicBezTo>
                  <a:cubicBezTo>
                    <a:pt x="104" y="535"/>
                    <a:pt x="104" y="535"/>
                    <a:pt x="104" y="536"/>
                  </a:cubicBezTo>
                  <a:cubicBezTo>
                    <a:pt x="104" y="536"/>
                    <a:pt x="104" y="537"/>
                    <a:pt x="103" y="537"/>
                  </a:cubicBezTo>
                  <a:cubicBezTo>
                    <a:pt x="103" y="537"/>
                    <a:pt x="102" y="536"/>
                    <a:pt x="102" y="536"/>
                  </a:cubicBezTo>
                  <a:cubicBezTo>
                    <a:pt x="102" y="535"/>
                    <a:pt x="103" y="535"/>
                    <a:pt x="103" y="535"/>
                  </a:cubicBezTo>
                  <a:cubicBezTo>
                    <a:pt x="100" y="528"/>
                    <a:pt x="100" y="528"/>
                    <a:pt x="100" y="528"/>
                  </a:cubicBezTo>
                  <a:cubicBezTo>
                    <a:pt x="100" y="528"/>
                    <a:pt x="100" y="528"/>
                    <a:pt x="100" y="528"/>
                  </a:cubicBezTo>
                  <a:cubicBezTo>
                    <a:pt x="100" y="534"/>
                    <a:pt x="100" y="534"/>
                    <a:pt x="100" y="534"/>
                  </a:cubicBezTo>
                  <a:cubicBezTo>
                    <a:pt x="100" y="534"/>
                    <a:pt x="100" y="534"/>
                    <a:pt x="100" y="534"/>
                  </a:cubicBezTo>
                  <a:cubicBezTo>
                    <a:pt x="100" y="528"/>
                    <a:pt x="100" y="528"/>
                    <a:pt x="100" y="528"/>
                  </a:cubicBezTo>
                  <a:cubicBezTo>
                    <a:pt x="94" y="533"/>
                    <a:pt x="94" y="533"/>
                    <a:pt x="94" y="533"/>
                  </a:cubicBezTo>
                  <a:cubicBezTo>
                    <a:pt x="94" y="533"/>
                    <a:pt x="94" y="534"/>
                    <a:pt x="93" y="534"/>
                  </a:cubicBezTo>
                  <a:cubicBezTo>
                    <a:pt x="93" y="534"/>
                    <a:pt x="92" y="534"/>
                    <a:pt x="92" y="534"/>
                  </a:cubicBezTo>
                  <a:cubicBezTo>
                    <a:pt x="92" y="533"/>
                    <a:pt x="92" y="533"/>
                    <a:pt x="92" y="533"/>
                  </a:cubicBezTo>
                  <a:cubicBezTo>
                    <a:pt x="93" y="532"/>
                    <a:pt x="93" y="532"/>
                    <a:pt x="93" y="533"/>
                  </a:cubicBezTo>
                  <a:cubicBezTo>
                    <a:pt x="99" y="527"/>
                    <a:pt x="99" y="527"/>
                    <a:pt x="99" y="527"/>
                  </a:cubicBezTo>
                  <a:cubicBezTo>
                    <a:pt x="93" y="528"/>
                    <a:pt x="93" y="528"/>
                    <a:pt x="93" y="528"/>
                  </a:cubicBezTo>
                  <a:cubicBezTo>
                    <a:pt x="93" y="528"/>
                    <a:pt x="93" y="528"/>
                    <a:pt x="93" y="528"/>
                  </a:cubicBezTo>
                  <a:cubicBezTo>
                    <a:pt x="100" y="527"/>
                    <a:pt x="100" y="527"/>
                    <a:pt x="100" y="527"/>
                  </a:cubicBezTo>
                  <a:cubicBezTo>
                    <a:pt x="99" y="527"/>
                    <a:pt x="99" y="527"/>
                    <a:pt x="99" y="527"/>
                  </a:cubicBezTo>
                  <a:cubicBezTo>
                    <a:pt x="99" y="527"/>
                    <a:pt x="99" y="527"/>
                    <a:pt x="99" y="527"/>
                  </a:cubicBezTo>
                  <a:cubicBezTo>
                    <a:pt x="92" y="524"/>
                    <a:pt x="92" y="524"/>
                    <a:pt x="92" y="524"/>
                  </a:cubicBezTo>
                  <a:cubicBezTo>
                    <a:pt x="92" y="524"/>
                    <a:pt x="92" y="524"/>
                    <a:pt x="91" y="524"/>
                  </a:cubicBezTo>
                  <a:cubicBezTo>
                    <a:pt x="91" y="524"/>
                    <a:pt x="91" y="523"/>
                    <a:pt x="91" y="523"/>
                  </a:cubicBezTo>
                  <a:close/>
                  <a:moveTo>
                    <a:pt x="255" y="435"/>
                  </a:moveTo>
                  <a:cubicBezTo>
                    <a:pt x="255" y="435"/>
                    <a:pt x="255" y="436"/>
                    <a:pt x="255" y="436"/>
                  </a:cubicBezTo>
                  <a:cubicBezTo>
                    <a:pt x="263" y="436"/>
                    <a:pt x="263" y="436"/>
                    <a:pt x="263" y="436"/>
                  </a:cubicBezTo>
                  <a:cubicBezTo>
                    <a:pt x="263" y="436"/>
                    <a:pt x="263" y="436"/>
                    <a:pt x="263" y="436"/>
                  </a:cubicBezTo>
                  <a:cubicBezTo>
                    <a:pt x="257" y="434"/>
                    <a:pt x="257" y="434"/>
                    <a:pt x="257" y="434"/>
                  </a:cubicBezTo>
                  <a:cubicBezTo>
                    <a:pt x="257" y="434"/>
                    <a:pt x="257" y="434"/>
                    <a:pt x="257" y="434"/>
                  </a:cubicBezTo>
                  <a:cubicBezTo>
                    <a:pt x="263" y="436"/>
                    <a:pt x="263" y="436"/>
                    <a:pt x="263" y="436"/>
                  </a:cubicBezTo>
                  <a:cubicBezTo>
                    <a:pt x="261" y="428"/>
                    <a:pt x="261" y="428"/>
                    <a:pt x="261" y="428"/>
                  </a:cubicBezTo>
                  <a:cubicBezTo>
                    <a:pt x="261" y="428"/>
                    <a:pt x="260" y="428"/>
                    <a:pt x="260" y="428"/>
                  </a:cubicBezTo>
                  <a:cubicBezTo>
                    <a:pt x="260" y="427"/>
                    <a:pt x="261" y="427"/>
                    <a:pt x="261" y="427"/>
                  </a:cubicBezTo>
                  <a:cubicBezTo>
                    <a:pt x="261" y="427"/>
                    <a:pt x="262" y="427"/>
                    <a:pt x="262" y="428"/>
                  </a:cubicBezTo>
                  <a:cubicBezTo>
                    <a:pt x="262" y="428"/>
                    <a:pt x="262" y="428"/>
                    <a:pt x="262" y="428"/>
                  </a:cubicBezTo>
                  <a:cubicBezTo>
                    <a:pt x="263" y="436"/>
                    <a:pt x="263" y="436"/>
                    <a:pt x="263" y="436"/>
                  </a:cubicBezTo>
                  <a:cubicBezTo>
                    <a:pt x="266" y="430"/>
                    <a:pt x="266" y="430"/>
                    <a:pt x="266" y="430"/>
                  </a:cubicBezTo>
                  <a:cubicBezTo>
                    <a:pt x="266" y="430"/>
                    <a:pt x="266" y="430"/>
                    <a:pt x="266" y="430"/>
                  </a:cubicBezTo>
                  <a:cubicBezTo>
                    <a:pt x="264" y="436"/>
                    <a:pt x="264" y="436"/>
                    <a:pt x="264" y="436"/>
                  </a:cubicBezTo>
                  <a:cubicBezTo>
                    <a:pt x="264" y="436"/>
                    <a:pt x="264" y="436"/>
                    <a:pt x="264" y="436"/>
                  </a:cubicBezTo>
                  <a:cubicBezTo>
                    <a:pt x="264" y="436"/>
                    <a:pt x="264" y="436"/>
                    <a:pt x="264" y="436"/>
                  </a:cubicBezTo>
                  <a:cubicBezTo>
                    <a:pt x="270" y="432"/>
                    <a:pt x="270" y="432"/>
                    <a:pt x="270" y="432"/>
                  </a:cubicBezTo>
                  <a:cubicBezTo>
                    <a:pt x="270" y="431"/>
                    <a:pt x="270" y="431"/>
                    <a:pt x="270" y="431"/>
                  </a:cubicBezTo>
                  <a:cubicBezTo>
                    <a:pt x="270" y="430"/>
                    <a:pt x="271" y="430"/>
                    <a:pt x="271" y="431"/>
                  </a:cubicBezTo>
                  <a:cubicBezTo>
                    <a:pt x="271" y="431"/>
                    <a:pt x="271" y="432"/>
                    <a:pt x="271" y="432"/>
                  </a:cubicBezTo>
                  <a:cubicBezTo>
                    <a:pt x="271" y="432"/>
                    <a:pt x="270" y="432"/>
                    <a:pt x="270" y="432"/>
                  </a:cubicBezTo>
                  <a:cubicBezTo>
                    <a:pt x="264" y="437"/>
                    <a:pt x="264" y="437"/>
                    <a:pt x="264" y="437"/>
                  </a:cubicBezTo>
                  <a:cubicBezTo>
                    <a:pt x="270" y="436"/>
                    <a:pt x="270" y="436"/>
                    <a:pt x="270" y="436"/>
                  </a:cubicBezTo>
                  <a:cubicBezTo>
                    <a:pt x="270" y="437"/>
                    <a:pt x="270" y="437"/>
                    <a:pt x="270" y="437"/>
                  </a:cubicBezTo>
                  <a:cubicBezTo>
                    <a:pt x="264" y="437"/>
                    <a:pt x="264" y="437"/>
                    <a:pt x="264" y="437"/>
                  </a:cubicBezTo>
                  <a:cubicBezTo>
                    <a:pt x="271" y="441"/>
                    <a:pt x="271" y="441"/>
                    <a:pt x="271" y="441"/>
                  </a:cubicBezTo>
                  <a:cubicBezTo>
                    <a:pt x="271" y="440"/>
                    <a:pt x="271" y="440"/>
                    <a:pt x="272" y="440"/>
                  </a:cubicBezTo>
                  <a:cubicBezTo>
                    <a:pt x="272" y="441"/>
                    <a:pt x="272" y="441"/>
                    <a:pt x="272" y="441"/>
                  </a:cubicBezTo>
                  <a:cubicBezTo>
                    <a:pt x="272" y="442"/>
                    <a:pt x="272" y="442"/>
                    <a:pt x="271" y="442"/>
                  </a:cubicBezTo>
                  <a:cubicBezTo>
                    <a:pt x="271" y="442"/>
                    <a:pt x="271" y="441"/>
                    <a:pt x="271" y="441"/>
                  </a:cubicBezTo>
                  <a:cubicBezTo>
                    <a:pt x="264" y="437"/>
                    <a:pt x="264" y="437"/>
                    <a:pt x="264" y="437"/>
                  </a:cubicBezTo>
                  <a:cubicBezTo>
                    <a:pt x="266" y="444"/>
                    <a:pt x="266" y="444"/>
                    <a:pt x="266" y="444"/>
                  </a:cubicBezTo>
                  <a:cubicBezTo>
                    <a:pt x="265" y="444"/>
                    <a:pt x="265" y="444"/>
                    <a:pt x="265" y="444"/>
                  </a:cubicBezTo>
                  <a:cubicBezTo>
                    <a:pt x="264" y="437"/>
                    <a:pt x="264" y="437"/>
                    <a:pt x="264" y="437"/>
                  </a:cubicBezTo>
                  <a:cubicBezTo>
                    <a:pt x="262" y="445"/>
                    <a:pt x="262" y="445"/>
                    <a:pt x="262" y="445"/>
                  </a:cubicBezTo>
                  <a:cubicBezTo>
                    <a:pt x="262" y="445"/>
                    <a:pt x="263" y="445"/>
                    <a:pt x="263" y="446"/>
                  </a:cubicBezTo>
                  <a:cubicBezTo>
                    <a:pt x="263" y="446"/>
                    <a:pt x="263" y="446"/>
                    <a:pt x="262" y="447"/>
                  </a:cubicBezTo>
                  <a:cubicBezTo>
                    <a:pt x="262" y="447"/>
                    <a:pt x="261" y="446"/>
                    <a:pt x="261" y="446"/>
                  </a:cubicBezTo>
                  <a:cubicBezTo>
                    <a:pt x="261" y="445"/>
                    <a:pt x="261" y="445"/>
                    <a:pt x="262" y="445"/>
                  </a:cubicBezTo>
                  <a:cubicBezTo>
                    <a:pt x="262" y="445"/>
                    <a:pt x="262" y="445"/>
                    <a:pt x="262" y="445"/>
                  </a:cubicBezTo>
                  <a:cubicBezTo>
                    <a:pt x="263" y="437"/>
                    <a:pt x="263" y="437"/>
                    <a:pt x="263" y="437"/>
                  </a:cubicBezTo>
                  <a:cubicBezTo>
                    <a:pt x="259" y="440"/>
                    <a:pt x="259" y="440"/>
                    <a:pt x="259" y="440"/>
                  </a:cubicBezTo>
                  <a:cubicBezTo>
                    <a:pt x="259" y="440"/>
                    <a:pt x="259" y="440"/>
                    <a:pt x="259" y="440"/>
                  </a:cubicBezTo>
                  <a:cubicBezTo>
                    <a:pt x="263" y="437"/>
                    <a:pt x="263" y="437"/>
                    <a:pt x="263" y="437"/>
                  </a:cubicBezTo>
                  <a:cubicBezTo>
                    <a:pt x="255" y="436"/>
                    <a:pt x="255" y="436"/>
                    <a:pt x="255" y="436"/>
                  </a:cubicBezTo>
                  <a:cubicBezTo>
                    <a:pt x="255" y="436"/>
                    <a:pt x="255" y="436"/>
                    <a:pt x="255" y="436"/>
                  </a:cubicBezTo>
                  <a:cubicBezTo>
                    <a:pt x="255" y="437"/>
                    <a:pt x="254" y="437"/>
                    <a:pt x="254" y="437"/>
                  </a:cubicBezTo>
                  <a:cubicBezTo>
                    <a:pt x="254" y="436"/>
                    <a:pt x="254" y="436"/>
                    <a:pt x="254" y="435"/>
                  </a:cubicBezTo>
                  <a:cubicBezTo>
                    <a:pt x="254" y="435"/>
                    <a:pt x="254" y="435"/>
                    <a:pt x="255" y="435"/>
                  </a:cubicBezTo>
                  <a:close/>
                  <a:moveTo>
                    <a:pt x="121" y="400"/>
                  </a:moveTo>
                  <a:cubicBezTo>
                    <a:pt x="107" y="399"/>
                    <a:pt x="107" y="399"/>
                    <a:pt x="107" y="399"/>
                  </a:cubicBezTo>
                  <a:cubicBezTo>
                    <a:pt x="116" y="413"/>
                    <a:pt x="116" y="413"/>
                    <a:pt x="116" y="413"/>
                  </a:cubicBezTo>
                  <a:cubicBezTo>
                    <a:pt x="117" y="413"/>
                    <a:pt x="117" y="413"/>
                    <a:pt x="118" y="414"/>
                  </a:cubicBezTo>
                  <a:cubicBezTo>
                    <a:pt x="118" y="414"/>
                    <a:pt x="118" y="415"/>
                    <a:pt x="117" y="416"/>
                  </a:cubicBezTo>
                  <a:cubicBezTo>
                    <a:pt x="116" y="416"/>
                    <a:pt x="115" y="416"/>
                    <a:pt x="115" y="415"/>
                  </a:cubicBezTo>
                  <a:cubicBezTo>
                    <a:pt x="115" y="415"/>
                    <a:pt x="115" y="414"/>
                    <a:pt x="115" y="413"/>
                  </a:cubicBezTo>
                  <a:cubicBezTo>
                    <a:pt x="106" y="399"/>
                    <a:pt x="106" y="399"/>
                    <a:pt x="106" y="399"/>
                  </a:cubicBezTo>
                  <a:cubicBezTo>
                    <a:pt x="106" y="412"/>
                    <a:pt x="106" y="412"/>
                    <a:pt x="106" y="412"/>
                  </a:cubicBezTo>
                  <a:cubicBezTo>
                    <a:pt x="105" y="412"/>
                    <a:pt x="105" y="412"/>
                    <a:pt x="105" y="412"/>
                  </a:cubicBezTo>
                  <a:cubicBezTo>
                    <a:pt x="106" y="399"/>
                    <a:pt x="106" y="399"/>
                    <a:pt x="106" y="399"/>
                  </a:cubicBezTo>
                  <a:cubicBezTo>
                    <a:pt x="106" y="399"/>
                    <a:pt x="106" y="399"/>
                    <a:pt x="106" y="399"/>
                  </a:cubicBezTo>
                  <a:cubicBezTo>
                    <a:pt x="106" y="399"/>
                    <a:pt x="106" y="399"/>
                    <a:pt x="106" y="399"/>
                  </a:cubicBezTo>
                  <a:cubicBezTo>
                    <a:pt x="97" y="412"/>
                    <a:pt x="97" y="412"/>
                    <a:pt x="97" y="412"/>
                  </a:cubicBezTo>
                  <a:cubicBezTo>
                    <a:pt x="97" y="413"/>
                    <a:pt x="98" y="414"/>
                    <a:pt x="97" y="415"/>
                  </a:cubicBezTo>
                  <a:cubicBezTo>
                    <a:pt x="97" y="415"/>
                    <a:pt x="96" y="415"/>
                    <a:pt x="95" y="415"/>
                  </a:cubicBezTo>
                  <a:cubicBezTo>
                    <a:pt x="94" y="414"/>
                    <a:pt x="94" y="413"/>
                    <a:pt x="94" y="413"/>
                  </a:cubicBezTo>
                  <a:cubicBezTo>
                    <a:pt x="95" y="412"/>
                    <a:pt x="95" y="412"/>
                    <a:pt x="96" y="412"/>
                  </a:cubicBezTo>
                  <a:cubicBezTo>
                    <a:pt x="105" y="398"/>
                    <a:pt x="105" y="398"/>
                    <a:pt x="105" y="398"/>
                  </a:cubicBezTo>
                  <a:cubicBezTo>
                    <a:pt x="93" y="403"/>
                    <a:pt x="93" y="403"/>
                    <a:pt x="93" y="403"/>
                  </a:cubicBezTo>
                  <a:cubicBezTo>
                    <a:pt x="93" y="403"/>
                    <a:pt x="93" y="403"/>
                    <a:pt x="93" y="403"/>
                  </a:cubicBezTo>
                  <a:cubicBezTo>
                    <a:pt x="105" y="398"/>
                    <a:pt x="105" y="398"/>
                    <a:pt x="105" y="398"/>
                  </a:cubicBezTo>
                  <a:cubicBezTo>
                    <a:pt x="89" y="396"/>
                    <a:pt x="89" y="396"/>
                    <a:pt x="89" y="396"/>
                  </a:cubicBezTo>
                  <a:cubicBezTo>
                    <a:pt x="89" y="396"/>
                    <a:pt x="88" y="397"/>
                    <a:pt x="87" y="397"/>
                  </a:cubicBezTo>
                  <a:cubicBezTo>
                    <a:pt x="86" y="396"/>
                    <a:pt x="86" y="396"/>
                    <a:pt x="86" y="395"/>
                  </a:cubicBezTo>
                  <a:cubicBezTo>
                    <a:pt x="86" y="394"/>
                    <a:pt x="87" y="393"/>
                    <a:pt x="88" y="393"/>
                  </a:cubicBezTo>
                  <a:cubicBezTo>
                    <a:pt x="88" y="393"/>
                    <a:pt x="89" y="394"/>
                    <a:pt x="89" y="395"/>
                  </a:cubicBezTo>
                  <a:cubicBezTo>
                    <a:pt x="105" y="398"/>
                    <a:pt x="105" y="398"/>
                    <a:pt x="105" y="398"/>
                  </a:cubicBezTo>
                  <a:cubicBezTo>
                    <a:pt x="97" y="386"/>
                    <a:pt x="97" y="386"/>
                    <a:pt x="97" y="386"/>
                  </a:cubicBezTo>
                  <a:cubicBezTo>
                    <a:pt x="98" y="386"/>
                    <a:pt x="98" y="386"/>
                    <a:pt x="98" y="386"/>
                  </a:cubicBezTo>
                  <a:cubicBezTo>
                    <a:pt x="106" y="398"/>
                    <a:pt x="106" y="398"/>
                    <a:pt x="106" y="398"/>
                  </a:cubicBezTo>
                  <a:cubicBezTo>
                    <a:pt x="103" y="381"/>
                    <a:pt x="103" y="381"/>
                    <a:pt x="103" y="381"/>
                  </a:cubicBezTo>
                  <a:cubicBezTo>
                    <a:pt x="103" y="381"/>
                    <a:pt x="102" y="381"/>
                    <a:pt x="102" y="380"/>
                  </a:cubicBezTo>
                  <a:cubicBezTo>
                    <a:pt x="101" y="380"/>
                    <a:pt x="101" y="379"/>
                    <a:pt x="102" y="378"/>
                  </a:cubicBezTo>
                  <a:cubicBezTo>
                    <a:pt x="103" y="378"/>
                    <a:pt x="104" y="378"/>
                    <a:pt x="105" y="379"/>
                  </a:cubicBezTo>
                  <a:cubicBezTo>
                    <a:pt x="105" y="380"/>
                    <a:pt x="105" y="381"/>
                    <a:pt x="104" y="381"/>
                  </a:cubicBezTo>
                  <a:cubicBezTo>
                    <a:pt x="104" y="381"/>
                    <a:pt x="104" y="381"/>
                    <a:pt x="104" y="381"/>
                  </a:cubicBezTo>
                  <a:cubicBezTo>
                    <a:pt x="106" y="398"/>
                    <a:pt x="106" y="398"/>
                    <a:pt x="106" y="398"/>
                  </a:cubicBezTo>
                  <a:cubicBezTo>
                    <a:pt x="113" y="388"/>
                    <a:pt x="113" y="388"/>
                    <a:pt x="113" y="388"/>
                  </a:cubicBezTo>
                  <a:cubicBezTo>
                    <a:pt x="113" y="388"/>
                    <a:pt x="113" y="388"/>
                    <a:pt x="113" y="388"/>
                  </a:cubicBezTo>
                  <a:cubicBezTo>
                    <a:pt x="107" y="398"/>
                    <a:pt x="107" y="398"/>
                    <a:pt x="107" y="398"/>
                  </a:cubicBezTo>
                  <a:cubicBezTo>
                    <a:pt x="123" y="394"/>
                    <a:pt x="123" y="394"/>
                    <a:pt x="123" y="394"/>
                  </a:cubicBezTo>
                  <a:cubicBezTo>
                    <a:pt x="123" y="394"/>
                    <a:pt x="123" y="394"/>
                    <a:pt x="123" y="394"/>
                  </a:cubicBezTo>
                  <a:cubicBezTo>
                    <a:pt x="123" y="393"/>
                    <a:pt x="124" y="392"/>
                    <a:pt x="125" y="392"/>
                  </a:cubicBezTo>
                  <a:cubicBezTo>
                    <a:pt x="126" y="393"/>
                    <a:pt x="126" y="393"/>
                    <a:pt x="126" y="394"/>
                  </a:cubicBezTo>
                  <a:cubicBezTo>
                    <a:pt x="126" y="395"/>
                    <a:pt x="125" y="396"/>
                    <a:pt x="124" y="396"/>
                  </a:cubicBezTo>
                  <a:cubicBezTo>
                    <a:pt x="124" y="396"/>
                    <a:pt x="123" y="395"/>
                    <a:pt x="123" y="395"/>
                  </a:cubicBezTo>
                  <a:cubicBezTo>
                    <a:pt x="107" y="398"/>
                    <a:pt x="107" y="398"/>
                    <a:pt x="107" y="398"/>
                  </a:cubicBezTo>
                  <a:cubicBezTo>
                    <a:pt x="107" y="399"/>
                    <a:pt x="107" y="399"/>
                    <a:pt x="107" y="399"/>
                  </a:cubicBezTo>
                  <a:cubicBezTo>
                    <a:pt x="121" y="400"/>
                    <a:pt x="121" y="400"/>
                    <a:pt x="121" y="400"/>
                  </a:cubicBezTo>
                  <a:close/>
                  <a:moveTo>
                    <a:pt x="150" y="325"/>
                  </a:moveTo>
                  <a:cubicBezTo>
                    <a:pt x="152" y="325"/>
                    <a:pt x="153" y="326"/>
                    <a:pt x="153" y="326"/>
                  </a:cubicBezTo>
                  <a:cubicBezTo>
                    <a:pt x="153" y="326"/>
                    <a:pt x="152" y="326"/>
                    <a:pt x="150" y="326"/>
                  </a:cubicBezTo>
                  <a:cubicBezTo>
                    <a:pt x="148" y="326"/>
                    <a:pt x="146" y="326"/>
                    <a:pt x="146" y="326"/>
                  </a:cubicBezTo>
                  <a:cubicBezTo>
                    <a:pt x="146" y="325"/>
                    <a:pt x="148" y="325"/>
                    <a:pt x="150" y="325"/>
                  </a:cubicBezTo>
                  <a:close/>
                  <a:moveTo>
                    <a:pt x="146" y="334"/>
                  </a:moveTo>
                  <a:cubicBezTo>
                    <a:pt x="146" y="334"/>
                    <a:pt x="145" y="333"/>
                    <a:pt x="145" y="331"/>
                  </a:cubicBezTo>
                  <a:cubicBezTo>
                    <a:pt x="144" y="329"/>
                    <a:pt x="144" y="327"/>
                    <a:pt x="145" y="327"/>
                  </a:cubicBezTo>
                  <a:cubicBezTo>
                    <a:pt x="145" y="327"/>
                    <a:pt x="146" y="329"/>
                    <a:pt x="146" y="331"/>
                  </a:cubicBezTo>
                  <a:cubicBezTo>
                    <a:pt x="146" y="333"/>
                    <a:pt x="146" y="334"/>
                    <a:pt x="146" y="334"/>
                  </a:cubicBezTo>
                  <a:close/>
                  <a:moveTo>
                    <a:pt x="144" y="325"/>
                  </a:moveTo>
                  <a:cubicBezTo>
                    <a:pt x="144" y="325"/>
                    <a:pt x="145" y="325"/>
                    <a:pt x="145" y="325"/>
                  </a:cubicBezTo>
                  <a:cubicBezTo>
                    <a:pt x="145" y="326"/>
                    <a:pt x="145" y="326"/>
                    <a:pt x="145" y="326"/>
                  </a:cubicBezTo>
                  <a:cubicBezTo>
                    <a:pt x="145" y="327"/>
                    <a:pt x="144" y="327"/>
                    <a:pt x="144" y="326"/>
                  </a:cubicBezTo>
                  <a:cubicBezTo>
                    <a:pt x="144" y="326"/>
                    <a:pt x="144" y="326"/>
                    <a:pt x="144" y="325"/>
                  </a:cubicBezTo>
                  <a:close/>
                  <a:moveTo>
                    <a:pt x="145" y="317"/>
                  </a:moveTo>
                  <a:cubicBezTo>
                    <a:pt x="145" y="317"/>
                    <a:pt x="145" y="318"/>
                    <a:pt x="145" y="320"/>
                  </a:cubicBezTo>
                  <a:cubicBezTo>
                    <a:pt x="145" y="322"/>
                    <a:pt x="145" y="324"/>
                    <a:pt x="145" y="324"/>
                  </a:cubicBezTo>
                  <a:cubicBezTo>
                    <a:pt x="144" y="324"/>
                    <a:pt x="144" y="322"/>
                    <a:pt x="144" y="320"/>
                  </a:cubicBezTo>
                  <a:cubicBezTo>
                    <a:pt x="144" y="318"/>
                    <a:pt x="145" y="317"/>
                    <a:pt x="145" y="317"/>
                  </a:cubicBezTo>
                  <a:close/>
                  <a:moveTo>
                    <a:pt x="139" y="327"/>
                  </a:moveTo>
                  <a:cubicBezTo>
                    <a:pt x="137" y="327"/>
                    <a:pt x="136" y="327"/>
                    <a:pt x="136" y="327"/>
                  </a:cubicBezTo>
                  <a:cubicBezTo>
                    <a:pt x="136" y="327"/>
                    <a:pt x="137" y="326"/>
                    <a:pt x="139" y="326"/>
                  </a:cubicBezTo>
                  <a:cubicBezTo>
                    <a:pt x="141" y="326"/>
                    <a:pt x="143" y="326"/>
                    <a:pt x="143" y="326"/>
                  </a:cubicBezTo>
                  <a:cubicBezTo>
                    <a:pt x="143" y="327"/>
                    <a:pt x="141" y="327"/>
                    <a:pt x="139" y="327"/>
                  </a:cubicBezTo>
                  <a:close/>
                  <a:moveTo>
                    <a:pt x="427" y="150"/>
                  </a:moveTo>
                  <a:cubicBezTo>
                    <a:pt x="427" y="149"/>
                    <a:pt x="430" y="149"/>
                    <a:pt x="432" y="150"/>
                  </a:cubicBezTo>
                  <a:cubicBezTo>
                    <a:pt x="435" y="151"/>
                    <a:pt x="437" y="152"/>
                    <a:pt x="437" y="152"/>
                  </a:cubicBezTo>
                  <a:cubicBezTo>
                    <a:pt x="437" y="152"/>
                    <a:pt x="435" y="152"/>
                    <a:pt x="432" y="152"/>
                  </a:cubicBezTo>
                  <a:cubicBezTo>
                    <a:pt x="429" y="151"/>
                    <a:pt x="427" y="150"/>
                    <a:pt x="427" y="150"/>
                  </a:cubicBezTo>
                  <a:close/>
                  <a:moveTo>
                    <a:pt x="426" y="147"/>
                  </a:moveTo>
                  <a:cubicBezTo>
                    <a:pt x="426" y="146"/>
                    <a:pt x="426" y="144"/>
                    <a:pt x="426" y="141"/>
                  </a:cubicBezTo>
                  <a:cubicBezTo>
                    <a:pt x="427" y="139"/>
                    <a:pt x="428" y="137"/>
                    <a:pt x="428" y="137"/>
                  </a:cubicBezTo>
                  <a:cubicBezTo>
                    <a:pt x="428" y="137"/>
                    <a:pt x="429" y="139"/>
                    <a:pt x="428" y="142"/>
                  </a:cubicBezTo>
                  <a:cubicBezTo>
                    <a:pt x="427" y="145"/>
                    <a:pt x="427" y="147"/>
                    <a:pt x="426" y="147"/>
                  </a:cubicBezTo>
                  <a:close/>
                  <a:moveTo>
                    <a:pt x="426" y="150"/>
                  </a:moveTo>
                  <a:cubicBezTo>
                    <a:pt x="425" y="150"/>
                    <a:pt x="425" y="150"/>
                    <a:pt x="424" y="150"/>
                  </a:cubicBezTo>
                  <a:cubicBezTo>
                    <a:pt x="424" y="149"/>
                    <a:pt x="424" y="149"/>
                    <a:pt x="425" y="148"/>
                  </a:cubicBezTo>
                  <a:cubicBezTo>
                    <a:pt x="425" y="148"/>
                    <a:pt x="426" y="148"/>
                    <a:pt x="426" y="149"/>
                  </a:cubicBezTo>
                  <a:cubicBezTo>
                    <a:pt x="426" y="149"/>
                    <a:pt x="426" y="150"/>
                    <a:pt x="426" y="150"/>
                  </a:cubicBezTo>
                  <a:close/>
                  <a:moveTo>
                    <a:pt x="425" y="156"/>
                  </a:moveTo>
                  <a:cubicBezTo>
                    <a:pt x="425" y="159"/>
                    <a:pt x="423" y="161"/>
                    <a:pt x="423" y="161"/>
                  </a:cubicBezTo>
                  <a:cubicBezTo>
                    <a:pt x="423" y="161"/>
                    <a:pt x="423" y="159"/>
                    <a:pt x="423" y="156"/>
                  </a:cubicBezTo>
                  <a:cubicBezTo>
                    <a:pt x="423" y="153"/>
                    <a:pt x="424" y="151"/>
                    <a:pt x="425" y="151"/>
                  </a:cubicBezTo>
                  <a:cubicBezTo>
                    <a:pt x="425" y="151"/>
                    <a:pt x="425" y="154"/>
                    <a:pt x="425" y="156"/>
                  </a:cubicBezTo>
                  <a:close/>
                  <a:moveTo>
                    <a:pt x="417" y="149"/>
                  </a:moveTo>
                  <a:cubicBezTo>
                    <a:pt x="414" y="149"/>
                    <a:pt x="412" y="148"/>
                    <a:pt x="412" y="148"/>
                  </a:cubicBezTo>
                  <a:cubicBezTo>
                    <a:pt x="412" y="148"/>
                    <a:pt x="415" y="147"/>
                    <a:pt x="417" y="147"/>
                  </a:cubicBezTo>
                  <a:cubicBezTo>
                    <a:pt x="420" y="148"/>
                    <a:pt x="422" y="149"/>
                    <a:pt x="422" y="149"/>
                  </a:cubicBezTo>
                  <a:cubicBezTo>
                    <a:pt x="422" y="150"/>
                    <a:pt x="420" y="150"/>
                    <a:pt x="417" y="149"/>
                  </a:cubicBezTo>
                  <a:close/>
                  <a:moveTo>
                    <a:pt x="597" y="62"/>
                  </a:moveTo>
                  <a:cubicBezTo>
                    <a:pt x="596" y="63"/>
                    <a:pt x="595" y="63"/>
                    <a:pt x="595" y="62"/>
                  </a:cubicBezTo>
                  <a:cubicBezTo>
                    <a:pt x="594" y="62"/>
                    <a:pt x="594" y="61"/>
                    <a:pt x="594" y="60"/>
                  </a:cubicBezTo>
                  <a:cubicBezTo>
                    <a:pt x="595" y="59"/>
                    <a:pt x="595" y="59"/>
                    <a:pt x="596" y="59"/>
                  </a:cubicBezTo>
                  <a:cubicBezTo>
                    <a:pt x="605" y="45"/>
                    <a:pt x="605" y="45"/>
                    <a:pt x="605" y="45"/>
                  </a:cubicBezTo>
                  <a:cubicBezTo>
                    <a:pt x="593" y="50"/>
                    <a:pt x="593" y="50"/>
                    <a:pt x="593" y="50"/>
                  </a:cubicBezTo>
                  <a:cubicBezTo>
                    <a:pt x="593" y="50"/>
                    <a:pt x="593" y="50"/>
                    <a:pt x="593" y="50"/>
                  </a:cubicBezTo>
                  <a:cubicBezTo>
                    <a:pt x="605" y="45"/>
                    <a:pt x="605" y="45"/>
                    <a:pt x="605" y="45"/>
                  </a:cubicBezTo>
                  <a:cubicBezTo>
                    <a:pt x="604" y="45"/>
                    <a:pt x="604" y="45"/>
                    <a:pt x="604" y="45"/>
                  </a:cubicBezTo>
                  <a:cubicBezTo>
                    <a:pt x="604" y="45"/>
                    <a:pt x="604" y="45"/>
                    <a:pt x="604" y="45"/>
                  </a:cubicBezTo>
                  <a:cubicBezTo>
                    <a:pt x="589" y="42"/>
                    <a:pt x="589" y="42"/>
                    <a:pt x="589" y="42"/>
                  </a:cubicBezTo>
                  <a:cubicBezTo>
                    <a:pt x="588" y="43"/>
                    <a:pt x="588" y="44"/>
                    <a:pt x="587" y="44"/>
                  </a:cubicBezTo>
                  <a:cubicBezTo>
                    <a:pt x="586" y="43"/>
                    <a:pt x="585" y="43"/>
                    <a:pt x="586" y="42"/>
                  </a:cubicBezTo>
                  <a:cubicBezTo>
                    <a:pt x="586" y="41"/>
                    <a:pt x="586" y="40"/>
                    <a:pt x="587" y="40"/>
                  </a:cubicBezTo>
                  <a:cubicBezTo>
                    <a:pt x="588" y="40"/>
                    <a:pt x="589" y="41"/>
                    <a:pt x="589" y="42"/>
                  </a:cubicBezTo>
                  <a:cubicBezTo>
                    <a:pt x="605" y="44"/>
                    <a:pt x="605" y="44"/>
                    <a:pt x="605" y="44"/>
                  </a:cubicBezTo>
                  <a:cubicBezTo>
                    <a:pt x="595" y="35"/>
                    <a:pt x="595" y="35"/>
                    <a:pt x="595" y="35"/>
                  </a:cubicBezTo>
                  <a:cubicBezTo>
                    <a:pt x="595" y="35"/>
                    <a:pt x="595" y="35"/>
                    <a:pt x="595" y="35"/>
                  </a:cubicBezTo>
                  <a:cubicBezTo>
                    <a:pt x="605" y="43"/>
                    <a:pt x="605" y="43"/>
                    <a:pt x="605" y="43"/>
                  </a:cubicBezTo>
                  <a:cubicBezTo>
                    <a:pt x="600" y="28"/>
                    <a:pt x="600" y="28"/>
                    <a:pt x="600" y="28"/>
                  </a:cubicBezTo>
                  <a:cubicBezTo>
                    <a:pt x="600" y="28"/>
                    <a:pt x="599" y="28"/>
                    <a:pt x="599" y="27"/>
                  </a:cubicBezTo>
                  <a:cubicBezTo>
                    <a:pt x="598" y="26"/>
                    <a:pt x="599" y="25"/>
                    <a:pt x="600" y="25"/>
                  </a:cubicBezTo>
                  <a:cubicBezTo>
                    <a:pt x="601" y="24"/>
                    <a:pt x="602" y="25"/>
                    <a:pt x="602" y="26"/>
                  </a:cubicBezTo>
                  <a:cubicBezTo>
                    <a:pt x="602" y="26"/>
                    <a:pt x="602" y="27"/>
                    <a:pt x="601" y="28"/>
                  </a:cubicBezTo>
                  <a:cubicBezTo>
                    <a:pt x="606" y="43"/>
                    <a:pt x="606" y="43"/>
                    <a:pt x="606" y="43"/>
                  </a:cubicBezTo>
                  <a:cubicBezTo>
                    <a:pt x="612" y="31"/>
                    <a:pt x="612" y="31"/>
                    <a:pt x="612" y="31"/>
                  </a:cubicBezTo>
                  <a:cubicBezTo>
                    <a:pt x="613" y="31"/>
                    <a:pt x="613" y="31"/>
                    <a:pt x="613" y="31"/>
                  </a:cubicBezTo>
                  <a:cubicBezTo>
                    <a:pt x="606" y="44"/>
                    <a:pt x="606" y="44"/>
                    <a:pt x="606" y="44"/>
                  </a:cubicBezTo>
                  <a:cubicBezTo>
                    <a:pt x="619" y="34"/>
                    <a:pt x="619" y="34"/>
                    <a:pt x="619" y="34"/>
                  </a:cubicBezTo>
                  <a:cubicBezTo>
                    <a:pt x="619" y="34"/>
                    <a:pt x="619" y="33"/>
                    <a:pt x="620" y="33"/>
                  </a:cubicBezTo>
                  <a:cubicBezTo>
                    <a:pt x="620" y="32"/>
                    <a:pt x="621" y="32"/>
                    <a:pt x="622" y="32"/>
                  </a:cubicBezTo>
                  <a:cubicBezTo>
                    <a:pt x="623" y="33"/>
                    <a:pt x="623" y="34"/>
                    <a:pt x="622" y="34"/>
                  </a:cubicBezTo>
                  <a:cubicBezTo>
                    <a:pt x="622" y="35"/>
                    <a:pt x="621" y="35"/>
                    <a:pt x="620" y="35"/>
                  </a:cubicBezTo>
                  <a:cubicBezTo>
                    <a:pt x="620" y="35"/>
                    <a:pt x="620" y="35"/>
                    <a:pt x="620" y="35"/>
                  </a:cubicBezTo>
                  <a:cubicBezTo>
                    <a:pt x="606" y="44"/>
                    <a:pt x="606" y="44"/>
                    <a:pt x="606" y="44"/>
                  </a:cubicBezTo>
                  <a:cubicBezTo>
                    <a:pt x="618" y="46"/>
                    <a:pt x="618" y="46"/>
                    <a:pt x="618" y="46"/>
                  </a:cubicBezTo>
                  <a:cubicBezTo>
                    <a:pt x="617" y="47"/>
                    <a:pt x="617" y="47"/>
                    <a:pt x="617" y="47"/>
                  </a:cubicBezTo>
                  <a:cubicBezTo>
                    <a:pt x="606" y="45"/>
                    <a:pt x="606" y="45"/>
                    <a:pt x="606" y="45"/>
                  </a:cubicBezTo>
                  <a:cubicBezTo>
                    <a:pt x="617" y="58"/>
                    <a:pt x="617" y="58"/>
                    <a:pt x="617" y="58"/>
                  </a:cubicBezTo>
                  <a:cubicBezTo>
                    <a:pt x="617" y="57"/>
                    <a:pt x="617" y="57"/>
                    <a:pt x="617" y="57"/>
                  </a:cubicBezTo>
                  <a:cubicBezTo>
                    <a:pt x="618" y="57"/>
                    <a:pt x="619" y="58"/>
                    <a:pt x="619" y="59"/>
                  </a:cubicBezTo>
                  <a:cubicBezTo>
                    <a:pt x="619" y="59"/>
                    <a:pt x="619" y="60"/>
                    <a:pt x="618" y="61"/>
                  </a:cubicBezTo>
                  <a:cubicBezTo>
                    <a:pt x="617" y="61"/>
                    <a:pt x="616" y="60"/>
                    <a:pt x="616" y="60"/>
                  </a:cubicBezTo>
                  <a:cubicBezTo>
                    <a:pt x="616" y="59"/>
                    <a:pt x="616" y="58"/>
                    <a:pt x="616" y="58"/>
                  </a:cubicBezTo>
                  <a:cubicBezTo>
                    <a:pt x="606" y="45"/>
                    <a:pt x="606" y="45"/>
                    <a:pt x="606" y="45"/>
                  </a:cubicBezTo>
                  <a:cubicBezTo>
                    <a:pt x="606" y="45"/>
                    <a:pt x="606" y="45"/>
                    <a:pt x="606" y="45"/>
                  </a:cubicBezTo>
                  <a:cubicBezTo>
                    <a:pt x="610" y="58"/>
                    <a:pt x="610" y="58"/>
                    <a:pt x="610" y="58"/>
                  </a:cubicBezTo>
                  <a:cubicBezTo>
                    <a:pt x="610" y="59"/>
                    <a:pt x="610" y="59"/>
                    <a:pt x="610" y="59"/>
                  </a:cubicBezTo>
                  <a:cubicBezTo>
                    <a:pt x="605" y="46"/>
                    <a:pt x="605" y="46"/>
                    <a:pt x="605" y="46"/>
                  </a:cubicBezTo>
                  <a:cubicBezTo>
                    <a:pt x="597" y="60"/>
                    <a:pt x="597" y="60"/>
                    <a:pt x="597" y="60"/>
                  </a:cubicBezTo>
                  <a:cubicBezTo>
                    <a:pt x="597" y="60"/>
                    <a:pt x="597" y="61"/>
                    <a:pt x="597" y="62"/>
                  </a:cubicBezTo>
                  <a:close/>
                  <a:moveTo>
                    <a:pt x="1795" y="730"/>
                  </a:moveTo>
                  <a:cubicBezTo>
                    <a:pt x="1796" y="728"/>
                    <a:pt x="1799" y="727"/>
                    <a:pt x="1799" y="727"/>
                  </a:cubicBezTo>
                  <a:cubicBezTo>
                    <a:pt x="1799" y="727"/>
                    <a:pt x="1798" y="729"/>
                    <a:pt x="1796" y="731"/>
                  </a:cubicBezTo>
                  <a:cubicBezTo>
                    <a:pt x="1794" y="733"/>
                    <a:pt x="1792" y="734"/>
                    <a:pt x="1792" y="734"/>
                  </a:cubicBezTo>
                  <a:cubicBezTo>
                    <a:pt x="1792" y="733"/>
                    <a:pt x="1793" y="732"/>
                    <a:pt x="1795" y="730"/>
                  </a:cubicBezTo>
                  <a:close/>
                  <a:moveTo>
                    <a:pt x="1799" y="742"/>
                  </a:moveTo>
                  <a:cubicBezTo>
                    <a:pt x="1799" y="742"/>
                    <a:pt x="1797" y="741"/>
                    <a:pt x="1795" y="740"/>
                  </a:cubicBezTo>
                  <a:cubicBezTo>
                    <a:pt x="1793" y="738"/>
                    <a:pt x="1792" y="737"/>
                    <a:pt x="1792" y="736"/>
                  </a:cubicBezTo>
                  <a:cubicBezTo>
                    <a:pt x="1792" y="736"/>
                    <a:pt x="1794" y="737"/>
                    <a:pt x="1796" y="738"/>
                  </a:cubicBezTo>
                  <a:cubicBezTo>
                    <a:pt x="1798" y="740"/>
                    <a:pt x="1799" y="742"/>
                    <a:pt x="1799" y="742"/>
                  </a:cubicBezTo>
                  <a:close/>
                  <a:moveTo>
                    <a:pt x="1979" y="1367"/>
                  </a:moveTo>
                  <a:cubicBezTo>
                    <a:pt x="1978" y="1361"/>
                    <a:pt x="1972" y="1357"/>
                    <a:pt x="1966" y="1359"/>
                  </a:cubicBezTo>
                  <a:cubicBezTo>
                    <a:pt x="1966" y="1359"/>
                    <a:pt x="1966" y="1359"/>
                    <a:pt x="1965" y="1359"/>
                  </a:cubicBezTo>
                  <a:cubicBezTo>
                    <a:pt x="1966" y="1358"/>
                    <a:pt x="1966" y="1356"/>
                    <a:pt x="1965" y="1354"/>
                  </a:cubicBezTo>
                  <a:cubicBezTo>
                    <a:pt x="1963" y="1348"/>
                    <a:pt x="1958" y="1345"/>
                    <a:pt x="1952" y="1346"/>
                  </a:cubicBezTo>
                  <a:cubicBezTo>
                    <a:pt x="1948" y="1348"/>
                    <a:pt x="1945" y="1352"/>
                    <a:pt x="1945" y="1357"/>
                  </a:cubicBezTo>
                  <a:cubicBezTo>
                    <a:pt x="1942" y="1355"/>
                    <a:pt x="1939" y="1354"/>
                    <a:pt x="1936" y="1355"/>
                  </a:cubicBezTo>
                  <a:cubicBezTo>
                    <a:pt x="1932" y="1356"/>
                    <a:pt x="1930" y="1359"/>
                    <a:pt x="1929" y="1363"/>
                  </a:cubicBezTo>
                  <a:cubicBezTo>
                    <a:pt x="1928" y="1362"/>
                    <a:pt x="1927" y="1360"/>
                    <a:pt x="1925" y="1359"/>
                  </a:cubicBezTo>
                  <a:cubicBezTo>
                    <a:pt x="1923" y="1356"/>
                    <a:pt x="1920" y="1353"/>
                    <a:pt x="1917" y="1350"/>
                  </a:cubicBezTo>
                  <a:cubicBezTo>
                    <a:pt x="1911" y="1344"/>
                    <a:pt x="1905" y="1339"/>
                    <a:pt x="1898" y="1334"/>
                  </a:cubicBezTo>
                  <a:cubicBezTo>
                    <a:pt x="1879" y="1320"/>
                    <a:pt x="1879" y="1320"/>
                    <a:pt x="1879" y="1320"/>
                  </a:cubicBezTo>
                  <a:cubicBezTo>
                    <a:pt x="1878" y="1320"/>
                    <a:pt x="1878" y="1319"/>
                    <a:pt x="1877" y="1319"/>
                  </a:cubicBezTo>
                  <a:cubicBezTo>
                    <a:pt x="1877" y="1318"/>
                    <a:pt x="1877" y="1318"/>
                    <a:pt x="1877" y="1318"/>
                  </a:cubicBezTo>
                  <a:cubicBezTo>
                    <a:pt x="1877" y="1318"/>
                    <a:pt x="1877" y="1318"/>
                    <a:pt x="1877" y="1318"/>
                  </a:cubicBezTo>
                  <a:cubicBezTo>
                    <a:pt x="1877" y="1318"/>
                    <a:pt x="1877" y="1318"/>
                    <a:pt x="1877" y="1318"/>
                  </a:cubicBezTo>
                  <a:cubicBezTo>
                    <a:pt x="1874" y="1316"/>
                    <a:pt x="1872" y="1315"/>
                    <a:pt x="1869" y="1313"/>
                  </a:cubicBezTo>
                  <a:cubicBezTo>
                    <a:pt x="1866" y="1310"/>
                    <a:pt x="1863" y="1308"/>
                    <a:pt x="1860" y="1305"/>
                  </a:cubicBezTo>
                  <a:cubicBezTo>
                    <a:pt x="1857" y="1303"/>
                    <a:pt x="1854" y="1300"/>
                    <a:pt x="1852" y="1297"/>
                  </a:cubicBezTo>
                  <a:cubicBezTo>
                    <a:pt x="1850" y="1295"/>
                    <a:pt x="1850" y="1295"/>
                    <a:pt x="1850" y="1295"/>
                  </a:cubicBezTo>
                  <a:cubicBezTo>
                    <a:pt x="1848" y="1293"/>
                    <a:pt x="1848" y="1293"/>
                    <a:pt x="1848" y="1293"/>
                  </a:cubicBezTo>
                  <a:cubicBezTo>
                    <a:pt x="1844" y="1288"/>
                    <a:pt x="1844" y="1288"/>
                    <a:pt x="1844" y="1288"/>
                  </a:cubicBezTo>
                  <a:cubicBezTo>
                    <a:pt x="1841" y="1285"/>
                    <a:pt x="1838" y="1282"/>
                    <a:pt x="1834" y="1279"/>
                  </a:cubicBezTo>
                  <a:cubicBezTo>
                    <a:pt x="1831" y="1277"/>
                    <a:pt x="1827" y="1274"/>
                    <a:pt x="1824" y="1273"/>
                  </a:cubicBezTo>
                  <a:cubicBezTo>
                    <a:pt x="1820" y="1271"/>
                    <a:pt x="1816" y="1269"/>
                    <a:pt x="1813" y="1268"/>
                  </a:cubicBezTo>
                  <a:cubicBezTo>
                    <a:pt x="1804" y="1264"/>
                    <a:pt x="1804" y="1264"/>
                    <a:pt x="1804" y="1264"/>
                  </a:cubicBezTo>
                  <a:cubicBezTo>
                    <a:pt x="1804" y="1264"/>
                    <a:pt x="1803" y="1263"/>
                    <a:pt x="1802" y="1263"/>
                  </a:cubicBezTo>
                  <a:cubicBezTo>
                    <a:pt x="1801" y="1262"/>
                    <a:pt x="1800" y="1261"/>
                    <a:pt x="1799" y="1261"/>
                  </a:cubicBezTo>
                  <a:cubicBezTo>
                    <a:pt x="1797" y="1260"/>
                    <a:pt x="1797" y="1260"/>
                    <a:pt x="1797" y="1260"/>
                  </a:cubicBezTo>
                  <a:cubicBezTo>
                    <a:pt x="1797" y="1259"/>
                    <a:pt x="1797" y="1259"/>
                    <a:pt x="1797" y="1259"/>
                  </a:cubicBezTo>
                  <a:cubicBezTo>
                    <a:pt x="1797" y="1259"/>
                    <a:pt x="1797" y="1259"/>
                    <a:pt x="1797" y="1259"/>
                  </a:cubicBezTo>
                  <a:cubicBezTo>
                    <a:pt x="1796" y="1259"/>
                    <a:pt x="1796" y="1259"/>
                    <a:pt x="1796" y="1259"/>
                  </a:cubicBezTo>
                  <a:cubicBezTo>
                    <a:pt x="1796" y="1259"/>
                    <a:pt x="1796" y="1259"/>
                    <a:pt x="1796" y="1259"/>
                  </a:cubicBezTo>
                  <a:cubicBezTo>
                    <a:pt x="1796" y="1259"/>
                    <a:pt x="1796" y="1259"/>
                    <a:pt x="1797" y="1259"/>
                  </a:cubicBezTo>
                  <a:cubicBezTo>
                    <a:pt x="1797" y="1259"/>
                    <a:pt x="1797" y="1259"/>
                    <a:pt x="1797" y="1259"/>
                  </a:cubicBezTo>
                  <a:cubicBezTo>
                    <a:pt x="1797" y="1259"/>
                    <a:pt x="1797" y="1259"/>
                    <a:pt x="1797" y="1259"/>
                  </a:cubicBezTo>
                  <a:cubicBezTo>
                    <a:pt x="1796" y="1259"/>
                    <a:pt x="1796" y="1259"/>
                    <a:pt x="1796" y="1259"/>
                  </a:cubicBezTo>
                  <a:cubicBezTo>
                    <a:pt x="1794" y="1257"/>
                    <a:pt x="1792" y="1255"/>
                    <a:pt x="1790" y="1254"/>
                  </a:cubicBezTo>
                  <a:cubicBezTo>
                    <a:pt x="1790" y="1253"/>
                    <a:pt x="1790" y="1253"/>
                    <a:pt x="1790" y="1253"/>
                  </a:cubicBezTo>
                  <a:cubicBezTo>
                    <a:pt x="1793" y="1255"/>
                    <a:pt x="1796" y="1255"/>
                    <a:pt x="1798" y="1253"/>
                  </a:cubicBezTo>
                  <a:cubicBezTo>
                    <a:pt x="1799" y="1251"/>
                    <a:pt x="1800" y="1249"/>
                    <a:pt x="1800" y="1248"/>
                  </a:cubicBezTo>
                  <a:cubicBezTo>
                    <a:pt x="1802" y="1250"/>
                    <a:pt x="1806" y="1250"/>
                    <a:pt x="1808" y="1248"/>
                  </a:cubicBezTo>
                  <a:cubicBezTo>
                    <a:pt x="1811" y="1246"/>
                    <a:pt x="1811" y="1241"/>
                    <a:pt x="1808" y="1239"/>
                  </a:cubicBezTo>
                  <a:cubicBezTo>
                    <a:pt x="1808" y="1238"/>
                    <a:pt x="1807" y="1238"/>
                    <a:pt x="1806" y="1237"/>
                  </a:cubicBezTo>
                  <a:cubicBezTo>
                    <a:pt x="1806" y="1237"/>
                    <a:pt x="1807" y="1237"/>
                    <a:pt x="1807" y="1237"/>
                  </a:cubicBezTo>
                  <a:cubicBezTo>
                    <a:pt x="1809" y="1235"/>
                    <a:pt x="1809" y="1230"/>
                    <a:pt x="1807" y="1228"/>
                  </a:cubicBezTo>
                  <a:cubicBezTo>
                    <a:pt x="1804" y="1225"/>
                    <a:pt x="1800" y="1225"/>
                    <a:pt x="1798" y="1227"/>
                  </a:cubicBezTo>
                  <a:cubicBezTo>
                    <a:pt x="1797" y="1227"/>
                    <a:pt x="1797" y="1227"/>
                    <a:pt x="1797" y="1228"/>
                  </a:cubicBezTo>
                  <a:cubicBezTo>
                    <a:pt x="1797" y="1227"/>
                    <a:pt x="1796" y="1226"/>
                    <a:pt x="1795" y="1225"/>
                  </a:cubicBezTo>
                  <a:cubicBezTo>
                    <a:pt x="1793" y="1222"/>
                    <a:pt x="1789" y="1222"/>
                    <a:pt x="1786" y="1224"/>
                  </a:cubicBezTo>
                  <a:cubicBezTo>
                    <a:pt x="1784" y="1226"/>
                    <a:pt x="1784" y="1229"/>
                    <a:pt x="1785" y="1232"/>
                  </a:cubicBezTo>
                  <a:cubicBezTo>
                    <a:pt x="1783" y="1231"/>
                    <a:pt x="1781" y="1232"/>
                    <a:pt x="1780" y="1233"/>
                  </a:cubicBezTo>
                  <a:cubicBezTo>
                    <a:pt x="1779" y="1234"/>
                    <a:pt x="1778" y="1235"/>
                    <a:pt x="1778" y="1237"/>
                  </a:cubicBezTo>
                  <a:cubicBezTo>
                    <a:pt x="1777" y="1234"/>
                    <a:pt x="1775" y="1231"/>
                    <a:pt x="1774" y="1229"/>
                  </a:cubicBezTo>
                  <a:cubicBezTo>
                    <a:pt x="1772" y="1225"/>
                    <a:pt x="1772" y="1225"/>
                    <a:pt x="1772" y="1225"/>
                  </a:cubicBezTo>
                  <a:cubicBezTo>
                    <a:pt x="1770" y="1222"/>
                    <a:pt x="1770" y="1222"/>
                    <a:pt x="1770" y="1222"/>
                  </a:cubicBezTo>
                  <a:cubicBezTo>
                    <a:pt x="1773" y="1212"/>
                    <a:pt x="1775" y="1202"/>
                    <a:pt x="1779" y="1193"/>
                  </a:cubicBezTo>
                  <a:cubicBezTo>
                    <a:pt x="1785" y="1180"/>
                    <a:pt x="1792" y="1168"/>
                    <a:pt x="1802" y="1158"/>
                  </a:cubicBezTo>
                  <a:cubicBezTo>
                    <a:pt x="1804" y="1155"/>
                    <a:pt x="1807" y="1152"/>
                    <a:pt x="1809" y="1149"/>
                  </a:cubicBezTo>
                  <a:cubicBezTo>
                    <a:pt x="1811" y="1145"/>
                    <a:pt x="1812" y="1142"/>
                    <a:pt x="1814" y="1139"/>
                  </a:cubicBezTo>
                  <a:cubicBezTo>
                    <a:pt x="1817" y="1132"/>
                    <a:pt x="1820" y="1125"/>
                    <a:pt x="1820" y="1116"/>
                  </a:cubicBezTo>
                  <a:cubicBezTo>
                    <a:pt x="1820" y="1115"/>
                    <a:pt x="1820" y="1115"/>
                    <a:pt x="1820" y="1115"/>
                  </a:cubicBezTo>
                  <a:cubicBezTo>
                    <a:pt x="1820" y="1115"/>
                    <a:pt x="1820" y="1115"/>
                    <a:pt x="1820" y="1115"/>
                  </a:cubicBezTo>
                  <a:cubicBezTo>
                    <a:pt x="1819" y="1114"/>
                    <a:pt x="1820" y="1115"/>
                    <a:pt x="1819" y="1114"/>
                  </a:cubicBezTo>
                  <a:cubicBezTo>
                    <a:pt x="1819" y="1114"/>
                    <a:pt x="1819" y="1114"/>
                    <a:pt x="1819" y="1114"/>
                  </a:cubicBezTo>
                  <a:cubicBezTo>
                    <a:pt x="1819" y="1112"/>
                    <a:pt x="1819" y="1112"/>
                    <a:pt x="1819" y="1112"/>
                  </a:cubicBezTo>
                  <a:cubicBezTo>
                    <a:pt x="1819" y="1111"/>
                    <a:pt x="1819" y="1111"/>
                    <a:pt x="1819" y="1111"/>
                  </a:cubicBezTo>
                  <a:cubicBezTo>
                    <a:pt x="1819" y="1111"/>
                    <a:pt x="1819" y="1111"/>
                    <a:pt x="1819" y="1111"/>
                  </a:cubicBezTo>
                  <a:cubicBezTo>
                    <a:pt x="1819" y="1111"/>
                    <a:pt x="1819" y="1111"/>
                    <a:pt x="1818" y="1110"/>
                  </a:cubicBezTo>
                  <a:cubicBezTo>
                    <a:pt x="1818" y="1110"/>
                    <a:pt x="1818" y="1110"/>
                    <a:pt x="1818" y="1110"/>
                  </a:cubicBezTo>
                  <a:cubicBezTo>
                    <a:pt x="1818" y="1109"/>
                    <a:pt x="1818" y="1109"/>
                    <a:pt x="1818" y="1109"/>
                  </a:cubicBezTo>
                  <a:cubicBezTo>
                    <a:pt x="1817" y="1107"/>
                    <a:pt x="1816" y="1106"/>
                    <a:pt x="1815" y="1104"/>
                  </a:cubicBezTo>
                  <a:cubicBezTo>
                    <a:pt x="1810" y="1095"/>
                    <a:pt x="1810" y="1095"/>
                    <a:pt x="1810" y="1095"/>
                  </a:cubicBezTo>
                  <a:cubicBezTo>
                    <a:pt x="1809" y="1091"/>
                    <a:pt x="1807" y="1088"/>
                    <a:pt x="1806" y="1086"/>
                  </a:cubicBezTo>
                  <a:cubicBezTo>
                    <a:pt x="1805" y="1083"/>
                    <a:pt x="1805" y="1080"/>
                    <a:pt x="1805" y="1077"/>
                  </a:cubicBezTo>
                  <a:cubicBezTo>
                    <a:pt x="1806" y="1074"/>
                    <a:pt x="1806" y="1071"/>
                    <a:pt x="1807" y="1069"/>
                  </a:cubicBezTo>
                  <a:cubicBezTo>
                    <a:pt x="1809" y="1070"/>
                    <a:pt x="1812" y="1072"/>
                    <a:pt x="1815" y="1072"/>
                  </a:cubicBezTo>
                  <a:cubicBezTo>
                    <a:pt x="1830" y="1077"/>
                    <a:pt x="1845" y="1070"/>
                    <a:pt x="1850" y="1056"/>
                  </a:cubicBezTo>
                  <a:cubicBezTo>
                    <a:pt x="1852" y="1048"/>
                    <a:pt x="1851" y="1040"/>
                    <a:pt x="1846" y="1034"/>
                  </a:cubicBezTo>
                  <a:cubicBezTo>
                    <a:pt x="1860" y="1037"/>
                    <a:pt x="1874" y="1030"/>
                    <a:pt x="1879" y="1017"/>
                  </a:cubicBezTo>
                  <a:cubicBezTo>
                    <a:pt x="1883" y="1003"/>
                    <a:pt x="1875" y="988"/>
                    <a:pt x="1860" y="983"/>
                  </a:cubicBezTo>
                  <a:cubicBezTo>
                    <a:pt x="1856" y="982"/>
                    <a:pt x="1853" y="982"/>
                    <a:pt x="1849" y="982"/>
                  </a:cubicBezTo>
                  <a:cubicBezTo>
                    <a:pt x="1849" y="981"/>
                    <a:pt x="1850" y="981"/>
                    <a:pt x="1850" y="980"/>
                  </a:cubicBezTo>
                  <a:cubicBezTo>
                    <a:pt x="1854" y="966"/>
                    <a:pt x="1846" y="951"/>
                    <a:pt x="1831" y="946"/>
                  </a:cubicBezTo>
                  <a:cubicBezTo>
                    <a:pt x="1823" y="944"/>
                    <a:pt x="1814" y="945"/>
                    <a:pt x="1807" y="949"/>
                  </a:cubicBezTo>
                  <a:cubicBezTo>
                    <a:pt x="1807" y="947"/>
                    <a:pt x="1807" y="945"/>
                    <a:pt x="1807" y="943"/>
                  </a:cubicBezTo>
                  <a:cubicBezTo>
                    <a:pt x="1808" y="941"/>
                    <a:pt x="1808" y="939"/>
                    <a:pt x="1808" y="937"/>
                  </a:cubicBezTo>
                  <a:cubicBezTo>
                    <a:pt x="1808" y="936"/>
                    <a:pt x="1808" y="935"/>
                    <a:pt x="1807" y="934"/>
                  </a:cubicBezTo>
                  <a:cubicBezTo>
                    <a:pt x="1807" y="932"/>
                    <a:pt x="1807" y="930"/>
                    <a:pt x="1807" y="927"/>
                  </a:cubicBezTo>
                  <a:cubicBezTo>
                    <a:pt x="1810" y="925"/>
                    <a:pt x="1812" y="921"/>
                    <a:pt x="1811" y="918"/>
                  </a:cubicBezTo>
                  <a:cubicBezTo>
                    <a:pt x="1811" y="914"/>
                    <a:pt x="1809" y="912"/>
                    <a:pt x="1806" y="910"/>
                  </a:cubicBezTo>
                  <a:cubicBezTo>
                    <a:pt x="1806" y="909"/>
                    <a:pt x="1806" y="907"/>
                    <a:pt x="1806" y="906"/>
                  </a:cubicBezTo>
                  <a:cubicBezTo>
                    <a:pt x="1805" y="895"/>
                    <a:pt x="1804" y="884"/>
                    <a:pt x="1803" y="871"/>
                  </a:cubicBezTo>
                  <a:cubicBezTo>
                    <a:pt x="1802" y="859"/>
                    <a:pt x="1800" y="845"/>
                    <a:pt x="1798" y="831"/>
                  </a:cubicBezTo>
                  <a:cubicBezTo>
                    <a:pt x="1797" y="823"/>
                    <a:pt x="1796" y="816"/>
                    <a:pt x="1794" y="808"/>
                  </a:cubicBezTo>
                  <a:cubicBezTo>
                    <a:pt x="1793" y="801"/>
                    <a:pt x="1792" y="793"/>
                    <a:pt x="1790" y="785"/>
                  </a:cubicBezTo>
                  <a:cubicBezTo>
                    <a:pt x="1788" y="777"/>
                    <a:pt x="1786" y="769"/>
                    <a:pt x="1784" y="760"/>
                  </a:cubicBezTo>
                  <a:cubicBezTo>
                    <a:pt x="1784" y="757"/>
                    <a:pt x="1783" y="755"/>
                    <a:pt x="1782" y="752"/>
                  </a:cubicBezTo>
                  <a:cubicBezTo>
                    <a:pt x="1785" y="752"/>
                    <a:pt x="1789" y="750"/>
                    <a:pt x="1792" y="747"/>
                  </a:cubicBezTo>
                  <a:cubicBezTo>
                    <a:pt x="1796" y="752"/>
                    <a:pt x="1805" y="751"/>
                    <a:pt x="1805" y="751"/>
                  </a:cubicBezTo>
                  <a:cubicBezTo>
                    <a:pt x="1805" y="748"/>
                    <a:pt x="1803" y="745"/>
                    <a:pt x="1803" y="745"/>
                  </a:cubicBezTo>
                  <a:cubicBezTo>
                    <a:pt x="1806" y="745"/>
                    <a:pt x="1808" y="744"/>
                    <a:pt x="1808" y="744"/>
                  </a:cubicBezTo>
                  <a:cubicBezTo>
                    <a:pt x="1807" y="738"/>
                    <a:pt x="1801" y="735"/>
                    <a:pt x="1799" y="734"/>
                  </a:cubicBezTo>
                  <a:cubicBezTo>
                    <a:pt x="1801" y="733"/>
                    <a:pt x="1806" y="730"/>
                    <a:pt x="1807" y="723"/>
                  </a:cubicBezTo>
                  <a:cubicBezTo>
                    <a:pt x="1807" y="723"/>
                    <a:pt x="1804" y="722"/>
                    <a:pt x="1802" y="722"/>
                  </a:cubicBezTo>
                  <a:cubicBezTo>
                    <a:pt x="1802" y="722"/>
                    <a:pt x="1803" y="719"/>
                    <a:pt x="1802" y="717"/>
                  </a:cubicBezTo>
                  <a:cubicBezTo>
                    <a:pt x="1802" y="717"/>
                    <a:pt x="1794" y="717"/>
                    <a:pt x="1790" y="722"/>
                  </a:cubicBezTo>
                  <a:cubicBezTo>
                    <a:pt x="1786" y="717"/>
                    <a:pt x="1777" y="718"/>
                    <a:pt x="1777" y="718"/>
                  </a:cubicBezTo>
                  <a:cubicBezTo>
                    <a:pt x="1777" y="721"/>
                    <a:pt x="1778" y="724"/>
                    <a:pt x="1778" y="724"/>
                  </a:cubicBezTo>
                  <a:cubicBezTo>
                    <a:pt x="1777" y="724"/>
                    <a:pt x="1776" y="725"/>
                    <a:pt x="1775" y="725"/>
                  </a:cubicBezTo>
                  <a:cubicBezTo>
                    <a:pt x="1771" y="711"/>
                    <a:pt x="1766" y="696"/>
                    <a:pt x="1761" y="681"/>
                  </a:cubicBezTo>
                  <a:cubicBezTo>
                    <a:pt x="1757" y="672"/>
                    <a:pt x="1754" y="663"/>
                    <a:pt x="1750" y="654"/>
                  </a:cubicBezTo>
                  <a:cubicBezTo>
                    <a:pt x="1747" y="644"/>
                    <a:pt x="1742" y="635"/>
                    <a:pt x="1738" y="626"/>
                  </a:cubicBezTo>
                  <a:cubicBezTo>
                    <a:pt x="1722" y="588"/>
                    <a:pt x="1701" y="549"/>
                    <a:pt x="1677" y="511"/>
                  </a:cubicBezTo>
                  <a:cubicBezTo>
                    <a:pt x="1652" y="474"/>
                    <a:pt x="1624" y="436"/>
                    <a:pt x="1591" y="402"/>
                  </a:cubicBezTo>
                  <a:cubicBezTo>
                    <a:pt x="1559" y="367"/>
                    <a:pt x="1524" y="334"/>
                    <a:pt x="1485" y="305"/>
                  </a:cubicBezTo>
                  <a:cubicBezTo>
                    <a:pt x="1447" y="276"/>
                    <a:pt x="1406" y="250"/>
                    <a:pt x="1364" y="228"/>
                  </a:cubicBezTo>
                  <a:cubicBezTo>
                    <a:pt x="1322" y="206"/>
                    <a:pt x="1279" y="189"/>
                    <a:pt x="1236" y="175"/>
                  </a:cubicBezTo>
                  <a:cubicBezTo>
                    <a:pt x="1193" y="161"/>
                    <a:pt x="1150" y="152"/>
                    <a:pt x="1110" y="146"/>
                  </a:cubicBezTo>
                  <a:cubicBezTo>
                    <a:pt x="1099" y="144"/>
                    <a:pt x="1089" y="143"/>
                    <a:pt x="1079" y="142"/>
                  </a:cubicBezTo>
                  <a:cubicBezTo>
                    <a:pt x="1069" y="141"/>
                    <a:pt x="1060" y="139"/>
                    <a:pt x="1050" y="139"/>
                  </a:cubicBezTo>
                  <a:cubicBezTo>
                    <a:pt x="1040" y="139"/>
                    <a:pt x="1031" y="138"/>
                    <a:pt x="1021" y="137"/>
                  </a:cubicBezTo>
                  <a:cubicBezTo>
                    <a:pt x="1012" y="137"/>
                    <a:pt x="1003" y="137"/>
                    <a:pt x="994" y="137"/>
                  </a:cubicBezTo>
                  <a:cubicBezTo>
                    <a:pt x="958" y="136"/>
                    <a:pt x="925" y="139"/>
                    <a:pt x="896" y="142"/>
                  </a:cubicBezTo>
                  <a:cubicBezTo>
                    <a:pt x="867" y="146"/>
                    <a:pt x="842" y="150"/>
                    <a:pt x="822" y="154"/>
                  </a:cubicBezTo>
                  <a:cubicBezTo>
                    <a:pt x="801" y="159"/>
                    <a:pt x="785" y="163"/>
                    <a:pt x="774" y="166"/>
                  </a:cubicBezTo>
                  <a:cubicBezTo>
                    <a:pt x="770" y="167"/>
                    <a:pt x="767" y="168"/>
                    <a:pt x="764" y="169"/>
                  </a:cubicBezTo>
                  <a:cubicBezTo>
                    <a:pt x="763" y="169"/>
                    <a:pt x="761" y="169"/>
                    <a:pt x="759" y="168"/>
                  </a:cubicBezTo>
                  <a:cubicBezTo>
                    <a:pt x="743" y="166"/>
                    <a:pt x="743" y="166"/>
                    <a:pt x="743" y="166"/>
                  </a:cubicBezTo>
                  <a:cubicBezTo>
                    <a:pt x="740" y="166"/>
                    <a:pt x="737" y="165"/>
                    <a:pt x="734" y="165"/>
                  </a:cubicBezTo>
                  <a:cubicBezTo>
                    <a:pt x="730" y="165"/>
                    <a:pt x="730" y="165"/>
                    <a:pt x="730" y="165"/>
                  </a:cubicBezTo>
                  <a:cubicBezTo>
                    <a:pt x="729" y="165"/>
                    <a:pt x="727" y="165"/>
                    <a:pt x="726" y="165"/>
                  </a:cubicBezTo>
                  <a:cubicBezTo>
                    <a:pt x="725" y="166"/>
                    <a:pt x="723" y="166"/>
                    <a:pt x="722" y="166"/>
                  </a:cubicBezTo>
                  <a:cubicBezTo>
                    <a:pt x="722" y="165"/>
                    <a:pt x="723" y="165"/>
                    <a:pt x="724" y="164"/>
                  </a:cubicBezTo>
                  <a:cubicBezTo>
                    <a:pt x="726" y="163"/>
                    <a:pt x="728" y="162"/>
                    <a:pt x="730" y="161"/>
                  </a:cubicBezTo>
                  <a:cubicBezTo>
                    <a:pt x="731" y="159"/>
                    <a:pt x="733" y="158"/>
                    <a:pt x="735" y="156"/>
                  </a:cubicBezTo>
                  <a:cubicBezTo>
                    <a:pt x="739" y="154"/>
                    <a:pt x="742" y="151"/>
                    <a:pt x="745" y="147"/>
                  </a:cubicBezTo>
                  <a:cubicBezTo>
                    <a:pt x="748" y="144"/>
                    <a:pt x="751" y="140"/>
                    <a:pt x="753" y="136"/>
                  </a:cubicBezTo>
                  <a:cubicBezTo>
                    <a:pt x="756" y="132"/>
                    <a:pt x="757" y="128"/>
                    <a:pt x="759" y="123"/>
                  </a:cubicBezTo>
                  <a:cubicBezTo>
                    <a:pt x="760" y="119"/>
                    <a:pt x="761" y="115"/>
                    <a:pt x="762" y="111"/>
                  </a:cubicBezTo>
                  <a:cubicBezTo>
                    <a:pt x="763" y="107"/>
                    <a:pt x="765" y="103"/>
                    <a:pt x="766" y="99"/>
                  </a:cubicBezTo>
                  <a:cubicBezTo>
                    <a:pt x="768" y="95"/>
                    <a:pt x="770" y="91"/>
                    <a:pt x="772" y="87"/>
                  </a:cubicBezTo>
                  <a:cubicBezTo>
                    <a:pt x="778" y="76"/>
                    <a:pt x="778" y="76"/>
                    <a:pt x="778" y="76"/>
                  </a:cubicBezTo>
                  <a:cubicBezTo>
                    <a:pt x="782" y="68"/>
                    <a:pt x="786" y="60"/>
                    <a:pt x="788" y="51"/>
                  </a:cubicBezTo>
                  <a:cubicBezTo>
                    <a:pt x="790" y="47"/>
                    <a:pt x="791" y="43"/>
                    <a:pt x="791" y="38"/>
                  </a:cubicBezTo>
                  <a:cubicBezTo>
                    <a:pt x="792" y="34"/>
                    <a:pt x="792" y="29"/>
                    <a:pt x="791" y="24"/>
                  </a:cubicBezTo>
                  <a:cubicBezTo>
                    <a:pt x="791" y="20"/>
                    <a:pt x="790" y="15"/>
                    <a:pt x="788" y="11"/>
                  </a:cubicBezTo>
                  <a:cubicBezTo>
                    <a:pt x="787" y="9"/>
                    <a:pt x="785" y="7"/>
                    <a:pt x="784" y="5"/>
                  </a:cubicBezTo>
                  <a:cubicBezTo>
                    <a:pt x="783" y="4"/>
                    <a:pt x="783" y="4"/>
                    <a:pt x="783" y="4"/>
                  </a:cubicBezTo>
                  <a:cubicBezTo>
                    <a:pt x="783" y="4"/>
                    <a:pt x="783" y="4"/>
                    <a:pt x="783" y="4"/>
                  </a:cubicBezTo>
                  <a:cubicBezTo>
                    <a:pt x="783" y="4"/>
                    <a:pt x="783" y="4"/>
                    <a:pt x="783" y="4"/>
                  </a:cubicBezTo>
                  <a:cubicBezTo>
                    <a:pt x="782" y="2"/>
                    <a:pt x="782" y="2"/>
                    <a:pt x="782" y="2"/>
                  </a:cubicBezTo>
                  <a:cubicBezTo>
                    <a:pt x="782" y="2"/>
                    <a:pt x="782" y="2"/>
                    <a:pt x="782" y="2"/>
                  </a:cubicBezTo>
                  <a:cubicBezTo>
                    <a:pt x="781" y="1"/>
                    <a:pt x="781" y="1"/>
                    <a:pt x="781" y="1"/>
                  </a:cubicBezTo>
                  <a:cubicBezTo>
                    <a:pt x="780" y="0"/>
                    <a:pt x="780" y="0"/>
                    <a:pt x="780" y="0"/>
                  </a:cubicBezTo>
                  <a:cubicBezTo>
                    <a:pt x="780" y="0"/>
                    <a:pt x="780" y="0"/>
                    <a:pt x="780" y="0"/>
                  </a:cubicBezTo>
                  <a:cubicBezTo>
                    <a:pt x="777" y="3"/>
                    <a:pt x="777" y="3"/>
                    <a:pt x="777" y="3"/>
                  </a:cubicBezTo>
                  <a:cubicBezTo>
                    <a:pt x="777" y="3"/>
                    <a:pt x="777" y="3"/>
                    <a:pt x="777" y="3"/>
                  </a:cubicBezTo>
                  <a:cubicBezTo>
                    <a:pt x="778" y="4"/>
                    <a:pt x="778" y="4"/>
                    <a:pt x="778" y="4"/>
                  </a:cubicBezTo>
                  <a:cubicBezTo>
                    <a:pt x="778" y="5"/>
                    <a:pt x="778" y="5"/>
                    <a:pt x="778" y="5"/>
                  </a:cubicBezTo>
                  <a:cubicBezTo>
                    <a:pt x="779" y="5"/>
                    <a:pt x="779" y="5"/>
                    <a:pt x="779" y="5"/>
                  </a:cubicBezTo>
                  <a:cubicBezTo>
                    <a:pt x="780" y="6"/>
                    <a:pt x="780" y="6"/>
                    <a:pt x="780" y="6"/>
                  </a:cubicBezTo>
                  <a:cubicBezTo>
                    <a:pt x="780" y="7"/>
                    <a:pt x="780" y="7"/>
                    <a:pt x="780" y="7"/>
                  </a:cubicBezTo>
                  <a:cubicBezTo>
                    <a:pt x="780" y="7"/>
                    <a:pt x="780" y="7"/>
                    <a:pt x="780" y="7"/>
                  </a:cubicBezTo>
                  <a:cubicBezTo>
                    <a:pt x="780" y="7"/>
                    <a:pt x="780" y="7"/>
                    <a:pt x="780" y="7"/>
                  </a:cubicBezTo>
                  <a:cubicBezTo>
                    <a:pt x="781" y="8"/>
                    <a:pt x="781" y="8"/>
                    <a:pt x="781" y="8"/>
                  </a:cubicBezTo>
                  <a:cubicBezTo>
                    <a:pt x="782" y="9"/>
                    <a:pt x="783" y="11"/>
                    <a:pt x="784" y="13"/>
                  </a:cubicBezTo>
                  <a:cubicBezTo>
                    <a:pt x="785" y="17"/>
                    <a:pt x="786" y="21"/>
                    <a:pt x="786" y="25"/>
                  </a:cubicBezTo>
                  <a:cubicBezTo>
                    <a:pt x="787" y="29"/>
                    <a:pt x="787" y="33"/>
                    <a:pt x="786" y="37"/>
                  </a:cubicBezTo>
                  <a:cubicBezTo>
                    <a:pt x="786" y="42"/>
                    <a:pt x="785" y="46"/>
                    <a:pt x="784" y="50"/>
                  </a:cubicBezTo>
                  <a:cubicBezTo>
                    <a:pt x="778" y="66"/>
                    <a:pt x="768" y="80"/>
                    <a:pt x="761" y="96"/>
                  </a:cubicBezTo>
                  <a:cubicBezTo>
                    <a:pt x="759" y="100"/>
                    <a:pt x="757" y="105"/>
                    <a:pt x="756" y="109"/>
                  </a:cubicBezTo>
                  <a:cubicBezTo>
                    <a:pt x="754" y="113"/>
                    <a:pt x="754" y="118"/>
                    <a:pt x="752" y="121"/>
                  </a:cubicBezTo>
                  <a:cubicBezTo>
                    <a:pt x="751" y="125"/>
                    <a:pt x="749" y="129"/>
                    <a:pt x="747" y="133"/>
                  </a:cubicBezTo>
                  <a:cubicBezTo>
                    <a:pt x="745" y="136"/>
                    <a:pt x="742" y="139"/>
                    <a:pt x="740" y="142"/>
                  </a:cubicBezTo>
                  <a:cubicBezTo>
                    <a:pt x="737" y="145"/>
                    <a:pt x="734" y="148"/>
                    <a:pt x="730" y="151"/>
                  </a:cubicBezTo>
                  <a:cubicBezTo>
                    <a:pt x="729" y="152"/>
                    <a:pt x="727" y="153"/>
                    <a:pt x="725" y="154"/>
                  </a:cubicBezTo>
                  <a:cubicBezTo>
                    <a:pt x="724" y="155"/>
                    <a:pt x="722" y="157"/>
                    <a:pt x="720" y="158"/>
                  </a:cubicBezTo>
                  <a:cubicBezTo>
                    <a:pt x="715" y="161"/>
                    <a:pt x="711" y="163"/>
                    <a:pt x="706" y="166"/>
                  </a:cubicBezTo>
                  <a:cubicBezTo>
                    <a:pt x="706" y="164"/>
                    <a:pt x="705" y="163"/>
                    <a:pt x="704" y="162"/>
                  </a:cubicBezTo>
                  <a:cubicBezTo>
                    <a:pt x="702" y="161"/>
                    <a:pt x="699" y="161"/>
                    <a:pt x="698" y="163"/>
                  </a:cubicBezTo>
                  <a:cubicBezTo>
                    <a:pt x="698" y="163"/>
                    <a:pt x="698" y="163"/>
                    <a:pt x="698" y="163"/>
                  </a:cubicBezTo>
                  <a:cubicBezTo>
                    <a:pt x="697" y="163"/>
                    <a:pt x="697" y="162"/>
                    <a:pt x="696" y="162"/>
                  </a:cubicBezTo>
                  <a:cubicBezTo>
                    <a:pt x="694" y="161"/>
                    <a:pt x="692" y="161"/>
                    <a:pt x="691" y="163"/>
                  </a:cubicBezTo>
                  <a:cubicBezTo>
                    <a:pt x="690" y="164"/>
                    <a:pt x="690" y="166"/>
                    <a:pt x="691" y="168"/>
                  </a:cubicBezTo>
                  <a:cubicBezTo>
                    <a:pt x="690" y="168"/>
                    <a:pt x="689" y="168"/>
                    <a:pt x="688" y="170"/>
                  </a:cubicBezTo>
                  <a:cubicBezTo>
                    <a:pt x="687" y="171"/>
                    <a:pt x="687" y="173"/>
                    <a:pt x="688" y="174"/>
                  </a:cubicBezTo>
                  <a:cubicBezTo>
                    <a:pt x="685" y="176"/>
                    <a:pt x="681" y="177"/>
                    <a:pt x="678" y="179"/>
                  </a:cubicBezTo>
                  <a:cubicBezTo>
                    <a:pt x="658" y="189"/>
                    <a:pt x="640" y="203"/>
                    <a:pt x="623" y="217"/>
                  </a:cubicBezTo>
                  <a:cubicBezTo>
                    <a:pt x="615" y="224"/>
                    <a:pt x="606" y="231"/>
                    <a:pt x="598" y="238"/>
                  </a:cubicBezTo>
                  <a:cubicBezTo>
                    <a:pt x="594" y="241"/>
                    <a:pt x="591" y="243"/>
                    <a:pt x="587" y="245"/>
                  </a:cubicBezTo>
                  <a:cubicBezTo>
                    <a:pt x="587" y="244"/>
                    <a:pt x="587" y="242"/>
                    <a:pt x="588" y="241"/>
                  </a:cubicBezTo>
                  <a:cubicBezTo>
                    <a:pt x="588" y="236"/>
                    <a:pt x="588" y="232"/>
                    <a:pt x="589" y="227"/>
                  </a:cubicBezTo>
                  <a:cubicBezTo>
                    <a:pt x="589" y="223"/>
                    <a:pt x="589" y="218"/>
                    <a:pt x="588" y="214"/>
                  </a:cubicBezTo>
                  <a:cubicBezTo>
                    <a:pt x="588" y="214"/>
                    <a:pt x="588" y="213"/>
                    <a:pt x="588" y="213"/>
                  </a:cubicBezTo>
                  <a:cubicBezTo>
                    <a:pt x="589" y="213"/>
                    <a:pt x="589" y="213"/>
                    <a:pt x="589" y="213"/>
                  </a:cubicBezTo>
                  <a:cubicBezTo>
                    <a:pt x="589" y="212"/>
                    <a:pt x="589" y="212"/>
                    <a:pt x="589" y="212"/>
                  </a:cubicBezTo>
                  <a:cubicBezTo>
                    <a:pt x="589" y="212"/>
                    <a:pt x="589" y="212"/>
                    <a:pt x="589" y="212"/>
                  </a:cubicBezTo>
                  <a:cubicBezTo>
                    <a:pt x="589" y="211"/>
                    <a:pt x="589" y="211"/>
                    <a:pt x="589" y="211"/>
                  </a:cubicBezTo>
                  <a:cubicBezTo>
                    <a:pt x="590" y="208"/>
                    <a:pt x="590" y="205"/>
                    <a:pt x="589" y="202"/>
                  </a:cubicBezTo>
                  <a:cubicBezTo>
                    <a:pt x="589" y="199"/>
                    <a:pt x="587" y="197"/>
                    <a:pt x="585" y="195"/>
                  </a:cubicBezTo>
                  <a:cubicBezTo>
                    <a:pt x="585" y="194"/>
                    <a:pt x="585" y="194"/>
                    <a:pt x="585" y="194"/>
                  </a:cubicBezTo>
                  <a:cubicBezTo>
                    <a:pt x="583" y="188"/>
                    <a:pt x="583" y="188"/>
                    <a:pt x="583" y="188"/>
                  </a:cubicBezTo>
                  <a:cubicBezTo>
                    <a:pt x="582" y="183"/>
                    <a:pt x="581" y="179"/>
                    <a:pt x="581" y="175"/>
                  </a:cubicBezTo>
                  <a:cubicBezTo>
                    <a:pt x="580" y="171"/>
                    <a:pt x="579" y="167"/>
                    <a:pt x="579" y="163"/>
                  </a:cubicBezTo>
                  <a:cubicBezTo>
                    <a:pt x="579" y="159"/>
                    <a:pt x="579" y="155"/>
                    <a:pt x="580" y="151"/>
                  </a:cubicBezTo>
                  <a:cubicBezTo>
                    <a:pt x="581" y="146"/>
                    <a:pt x="582" y="143"/>
                    <a:pt x="584" y="139"/>
                  </a:cubicBezTo>
                  <a:cubicBezTo>
                    <a:pt x="585" y="135"/>
                    <a:pt x="587" y="131"/>
                    <a:pt x="589" y="127"/>
                  </a:cubicBezTo>
                  <a:cubicBezTo>
                    <a:pt x="592" y="124"/>
                    <a:pt x="594" y="120"/>
                    <a:pt x="597" y="117"/>
                  </a:cubicBezTo>
                  <a:cubicBezTo>
                    <a:pt x="599" y="113"/>
                    <a:pt x="602" y="110"/>
                    <a:pt x="604" y="106"/>
                  </a:cubicBezTo>
                  <a:cubicBezTo>
                    <a:pt x="607" y="103"/>
                    <a:pt x="610" y="99"/>
                    <a:pt x="611" y="95"/>
                  </a:cubicBezTo>
                  <a:cubicBezTo>
                    <a:pt x="613" y="90"/>
                    <a:pt x="613" y="85"/>
                    <a:pt x="612" y="80"/>
                  </a:cubicBezTo>
                  <a:cubicBezTo>
                    <a:pt x="612" y="76"/>
                    <a:pt x="610" y="72"/>
                    <a:pt x="609" y="68"/>
                  </a:cubicBezTo>
                  <a:cubicBezTo>
                    <a:pt x="607" y="65"/>
                    <a:pt x="607" y="65"/>
                    <a:pt x="607" y="65"/>
                  </a:cubicBezTo>
                  <a:cubicBezTo>
                    <a:pt x="607" y="64"/>
                    <a:pt x="607" y="64"/>
                    <a:pt x="607" y="64"/>
                  </a:cubicBezTo>
                  <a:cubicBezTo>
                    <a:pt x="609" y="67"/>
                    <a:pt x="611" y="69"/>
                    <a:pt x="614" y="69"/>
                  </a:cubicBezTo>
                  <a:cubicBezTo>
                    <a:pt x="620" y="70"/>
                    <a:pt x="625" y="66"/>
                    <a:pt x="626" y="59"/>
                  </a:cubicBezTo>
                  <a:cubicBezTo>
                    <a:pt x="627" y="54"/>
                    <a:pt x="624" y="50"/>
                    <a:pt x="620" y="48"/>
                  </a:cubicBezTo>
                  <a:cubicBezTo>
                    <a:pt x="620" y="48"/>
                    <a:pt x="620" y="48"/>
                    <a:pt x="620" y="48"/>
                  </a:cubicBezTo>
                  <a:cubicBezTo>
                    <a:pt x="624" y="47"/>
                    <a:pt x="628" y="43"/>
                    <a:pt x="629" y="38"/>
                  </a:cubicBezTo>
                  <a:cubicBezTo>
                    <a:pt x="630" y="32"/>
                    <a:pt x="626" y="27"/>
                    <a:pt x="620" y="26"/>
                  </a:cubicBezTo>
                  <a:cubicBezTo>
                    <a:pt x="617" y="26"/>
                    <a:pt x="614" y="27"/>
                    <a:pt x="612" y="29"/>
                  </a:cubicBezTo>
                  <a:cubicBezTo>
                    <a:pt x="612" y="23"/>
                    <a:pt x="609" y="18"/>
                    <a:pt x="603" y="18"/>
                  </a:cubicBezTo>
                  <a:cubicBezTo>
                    <a:pt x="598" y="17"/>
                    <a:pt x="592" y="21"/>
                    <a:pt x="592" y="27"/>
                  </a:cubicBezTo>
                  <a:cubicBezTo>
                    <a:pt x="591" y="29"/>
                    <a:pt x="591" y="30"/>
                    <a:pt x="592" y="31"/>
                  </a:cubicBezTo>
                  <a:cubicBezTo>
                    <a:pt x="592" y="31"/>
                    <a:pt x="591" y="31"/>
                    <a:pt x="591" y="31"/>
                  </a:cubicBezTo>
                  <a:cubicBezTo>
                    <a:pt x="585" y="30"/>
                    <a:pt x="580" y="35"/>
                    <a:pt x="579" y="41"/>
                  </a:cubicBezTo>
                  <a:cubicBezTo>
                    <a:pt x="579" y="47"/>
                    <a:pt x="582" y="52"/>
                    <a:pt x="588" y="53"/>
                  </a:cubicBezTo>
                  <a:cubicBezTo>
                    <a:pt x="588" y="53"/>
                    <a:pt x="589" y="53"/>
                    <a:pt x="589" y="53"/>
                  </a:cubicBezTo>
                  <a:cubicBezTo>
                    <a:pt x="588" y="54"/>
                    <a:pt x="588" y="56"/>
                    <a:pt x="587" y="58"/>
                  </a:cubicBezTo>
                  <a:cubicBezTo>
                    <a:pt x="586" y="64"/>
                    <a:pt x="590" y="69"/>
                    <a:pt x="596" y="70"/>
                  </a:cubicBezTo>
                  <a:cubicBezTo>
                    <a:pt x="599" y="71"/>
                    <a:pt x="602" y="70"/>
                    <a:pt x="604" y="68"/>
                  </a:cubicBezTo>
                  <a:cubicBezTo>
                    <a:pt x="604" y="69"/>
                    <a:pt x="604" y="69"/>
                    <a:pt x="604" y="69"/>
                  </a:cubicBezTo>
                  <a:cubicBezTo>
                    <a:pt x="606" y="73"/>
                    <a:pt x="607" y="77"/>
                    <a:pt x="608" y="81"/>
                  </a:cubicBezTo>
                  <a:cubicBezTo>
                    <a:pt x="608" y="85"/>
                    <a:pt x="608" y="89"/>
                    <a:pt x="606" y="93"/>
                  </a:cubicBezTo>
                  <a:cubicBezTo>
                    <a:pt x="605" y="97"/>
                    <a:pt x="603" y="100"/>
                    <a:pt x="600" y="103"/>
                  </a:cubicBezTo>
                  <a:cubicBezTo>
                    <a:pt x="598" y="107"/>
                    <a:pt x="595" y="110"/>
                    <a:pt x="592" y="114"/>
                  </a:cubicBezTo>
                  <a:cubicBezTo>
                    <a:pt x="589" y="117"/>
                    <a:pt x="587" y="121"/>
                    <a:pt x="585" y="124"/>
                  </a:cubicBezTo>
                  <a:cubicBezTo>
                    <a:pt x="582" y="128"/>
                    <a:pt x="580" y="132"/>
                    <a:pt x="578" y="136"/>
                  </a:cubicBezTo>
                  <a:cubicBezTo>
                    <a:pt x="577" y="140"/>
                    <a:pt x="575" y="145"/>
                    <a:pt x="574" y="149"/>
                  </a:cubicBezTo>
                  <a:cubicBezTo>
                    <a:pt x="573" y="154"/>
                    <a:pt x="573" y="158"/>
                    <a:pt x="573" y="163"/>
                  </a:cubicBezTo>
                  <a:cubicBezTo>
                    <a:pt x="573" y="167"/>
                    <a:pt x="573" y="172"/>
                    <a:pt x="574" y="176"/>
                  </a:cubicBezTo>
                  <a:cubicBezTo>
                    <a:pt x="574" y="180"/>
                    <a:pt x="575" y="183"/>
                    <a:pt x="576" y="187"/>
                  </a:cubicBezTo>
                  <a:cubicBezTo>
                    <a:pt x="575" y="186"/>
                    <a:pt x="574" y="186"/>
                    <a:pt x="573" y="185"/>
                  </a:cubicBezTo>
                  <a:cubicBezTo>
                    <a:pt x="567" y="182"/>
                    <a:pt x="567" y="182"/>
                    <a:pt x="567" y="182"/>
                  </a:cubicBezTo>
                  <a:cubicBezTo>
                    <a:pt x="566" y="182"/>
                    <a:pt x="566" y="182"/>
                    <a:pt x="566" y="182"/>
                  </a:cubicBezTo>
                  <a:cubicBezTo>
                    <a:pt x="566" y="182"/>
                    <a:pt x="566" y="182"/>
                    <a:pt x="566" y="182"/>
                  </a:cubicBezTo>
                  <a:cubicBezTo>
                    <a:pt x="565" y="181"/>
                    <a:pt x="565" y="181"/>
                    <a:pt x="565" y="181"/>
                  </a:cubicBezTo>
                  <a:cubicBezTo>
                    <a:pt x="564" y="180"/>
                    <a:pt x="564" y="180"/>
                    <a:pt x="564" y="180"/>
                  </a:cubicBezTo>
                  <a:cubicBezTo>
                    <a:pt x="561" y="179"/>
                    <a:pt x="561" y="179"/>
                    <a:pt x="561" y="179"/>
                  </a:cubicBezTo>
                  <a:cubicBezTo>
                    <a:pt x="558" y="177"/>
                    <a:pt x="558" y="177"/>
                    <a:pt x="558" y="177"/>
                  </a:cubicBezTo>
                  <a:cubicBezTo>
                    <a:pt x="558" y="176"/>
                    <a:pt x="558" y="176"/>
                    <a:pt x="558" y="176"/>
                  </a:cubicBezTo>
                  <a:cubicBezTo>
                    <a:pt x="557" y="176"/>
                    <a:pt x="557" y="176"/>
                    <a:pt x="557" y="176"/>
                  </a:cubicBezTo>
                  <a:cubicBezTo>
                    <a:pt x="557" y="176"/>
                    <a:pt x="557" y="176"/>
                    <a:pt x="557" y="176"/>
                  </a:cubicBezTo>
                  <a:cubicBezTo>
                    <a:pt x="557" y="176"/>
                    <a:pt x="557" y="176"/>
                    <a:pt x="557" y="176"/>
                  </a:cubicBezTo>
                  <a:cubicBezTo>
                    <a:pt x="555" y="175"/>
                    <a:pt x="555" y="175"/>
                    <a:pt x="555" y="175"/>
                  </a:cubicBezTo>
                  <a:cubicBezTo>
                    <a:pt x="554" y="173"/>
                    <a:pt x="552" y="172"/>
                    <a:pt x="550" y="170"/>
                  </a:cubicBezTo>
                  <a:cubicBezTo>
                    <a:pt x="549" y="169"/>
                    <a:pt x="549" y="169"/>
                    <a:pt x="549" y="169"/>
                  </a:cubicBezTo>
                  <a:cubicBezTo>
                    <a:pt x="548" y="168"/>
                    <a:pt x="548" y="168"/>
                    <a:pt x="548" y="168"/>
                  </a:cubicBezTo>
                  <a:cubicBezTo>
                    <a:pt x="544" y="163"/>
                    <a:pt x="544" y="163"/>
                    <a:pt x="544" y="163"/>
                  </a:cubicBezTo>
                  <a:cubicBezTo>
                    <a:pt x="542" y="161"/>
                    <a:pt x="542" y="161"/>
                    <a:pt x="542" y="161"/>
                  </a:cubicBezTo>
                  <a:cubicBezTo>
                    <a:pt x="542" y="161"/>
                    <a:pt x="542" y="161"/>
                    <a:pt x="542" y="160"/>
                  </a:cubicBezTo>
                  <a:cubicBezTo>
                    <a:pt x="540" y="158"/>
                    <a:pt x="539" y="156"/>
                    <a:pt x="538" y="154"/>
                  </a:cubicBezTo>
                  <a:cubicBezTo>
                    <a:pt x="537" y="153"/>
                    <a:pt x="537" y="153"/>
                    <a:pt x="537" y="153"/>
                  </a:cubicBezTo>
                  <a:cubicBezTo>
                    <a:pt x="536" y="152"/>
                    <a:pt x="536" y="152"/>
                    <a:pt x="536" y="152"/>
                  </a:cubicBezTo>
                  <a:cubicBezTo>
                    <a:pt x="535" y="148"/>
                    <a:pt x="535" y="148"/>
                    <a:pt x="535" y="148"/>
                  </a:cubicBezTo>
                  <a:cubicBezTo>
                    <a:pt x="534" y="147"/>
                    <a:pt x="533" y="144"/>
                    <a:pt x="532" y="142"/>
                  </a:cubicBezTo>
                  <a:cubicBezTo>
                    <a:pt x="530" y="135"/>
                    <a:pt x="530" y="135"/>
                    <a:pt x="530" y="135"/>
                  </a:cubicBezTo>
                  <a:cubicBezTo>
                    <a:pt x="530" y="135"/>
                    <a:pt x="530" y="135"/>
                    <a:pt x="530" y="135"/>
                  </a:cubicBezTo>
                  <a:cubicBezTo>
                    <a:pt x="530" y="135"/>
                    <a:pt x="530" y="135"/>
                    <a:pt x="530" y="135"/>
                  </a:cubicBezTo>
                  <a:cubicBezTo>
                    <a:pt x="530" y="134"/>
                    <a:pt x="530" y="134"/>
                    <a:pt x="530" y="134"/>
                  </a:cubicBezTo>
                  <a:cubicBezTo>
                    <a:pt x="530" y="132"/>
                    <a:pt x="530" y="132"/>
                    <a:pt x="530" y="132"/>
                  </a:cubicBezTo>
                  <a:cubicBezTo>
                    <a:pt x="529" y="129"/>
                    <a:pt x="529" y="129"/>
                    <a:pt x="529" y="129"/>
                  </a:cubicBezTo>
                  <a:cubicBezTo>
                    <a:pt x="529" y="127"/>
                    <a:pt x="529" y="124"/>
                    <a:pt x="529" y="122"/>
                  </a:cubicBezTo>
                  <a:cubicBezTo>
                    <a:pt x="529" y="117"/>
                    <a:pt x="529" y="117"/>
                    <a:pt x="529" y="117"/>
                  </a:cubicBezTo>
                  <a:cubicBezTo>
                    <a:pt x="529" y="117"/>
                    <a:pt x="529" y="117"/>
                    <a:pt x="529" y="117"/>
                  </a:cubicBezTo>
                  <a:cubicBezTo>
                    <a:pt x="525" y="117"/>
                    <a:pt x="525" y="117"/>
                    <a:pt x="525" y="117"/>
                  </a:cubicBezTo>
                  <a:cubicBezTo>
                    <a:pt x="524" y="122"/>
                    <a:pt x="524" y="122"/>
                    <a:pt x="524" y="122"/>
                  </a:cubicBezTo>
                  <a:cubicBezTo>
                    <a:pt x="524" y="122"/>
                    <a:pt x="524" y="122"/>
                    <a:pt x="524" y="122"/>
                  </a:cubicBezTo>
                  <a:cubicBezTo>
                    <a:pt x="524" y="125"/>
                    <a:pt x="524" y="127"/>
                    <a:pt x="525" y="130"/>
                  </a:cubicBezTo>
                  <a:cubicBezTo>
                    <a:pt x="525" y="133"/>
                    <a:pt x="525" y="133"/>
                    <a:pt x="525" y="133"/>
                  </a:cubicBezTo>
                  <a:cubicBezTo>
                    <a:pt x="525" y="135"/>
                    <a:pt x="525" y="135"/>
                    <a:pt x="525" y="135"/>
                  </a:cubicBezTo>
                  <a:cubicBezTo>
                    <a:pt x="526" y="136"/>
                    <a:pt x="526" y="136"/>
                    <a:pt x="526" y="136"/>
                  </a:cubicBezTo>
                  <a:cubicBezTo>
                    <a:pt x="526" y="136"/>
                    <a:pt x="526" y="136"/>
                    <a:pt x="526" y="136"/>
                  </a:cubicBezTo>
                  <a:cubicBezTo>
                    <a:pt x="526" y="136"/>
                    <a:pt x="526" y="136"/>
                    <a:pt x="526" y="136"/>
                  </a:cubicBezTo>
                  <a:cubicBezTo>
                    <a:pt x="526" y="136"/>
                    <a:pt x="526" y="136"/>
                    <a:pt x="526" y="136"/>
                  </a:cubicBezTo>
                  <a:cubicBezTo>
                    <a:pt x="526" y="137"/>
                    <a:pt x="526" y="137"/>
                    <a:pt x="526" y="137"/>
                  </a:cubicBezTo>
                  <a:cubicBezTo>
                    <a:pt x="528" y="144"/>
                    <a:pt x="528" y="144"/>
                    <a:pt x="528" y="144"/>
                  </a:cubicBezTo>
                  <a:cubicBezTo>
                    <a:pt x="528" y="146"/>
                    <a:pt x="529" y="148"/>
                    <a:pt x="530" y="151"/>
                  </a:cubicBezTo>
                  <a:cubicBezTo>
                    <a:pt x="531" y="154"/>
                    <a:pt x="531" y="154"/>
                    <a:pt x="531" y="154"/>
                  </a:cubicBezTo>
                  <a:cubicBezTo>
                    <a:pt x="532" y="156"/>
                    <a:pt x="532" y="156"/>
                    <a:pt x="532" y="156"/>
                  </a:cubicBezTo>
                  <a:cubicBezTo>
                    <a:pt x="533" y="157"/>
                    <a:pt x="533" y="157"/>
                    <a:pt x="533" y="157"/>
                  </a:cubicBezTo>
                  <a:cubicBezTo>
                    <a:pt x="534" y="159"/>
                    <a:pt x="535" y="161"/>
                    <a:pt x="537" y="163"/>
                  </a:cubicBezTo>
                  <a:cubicBezTo>
                    <a:pt x="537" y="164"/>
                    <a:pt x="537" y="164"/>
                    <a:pt x="538" y="165"/>
                  </a:cubicBezTo>
                  <a:cubicBezTo>
                    <a:pt x="541" y="169"/>
                    <a:pt x="541" y="169"/>
                    <a:pt x="541" y="169"/>
                  </a:cubicBezTo>
                  <a:cubicBezTo>
                    <a:pt x="543" y="172"/>
                    <a:pt x="543" y="172"/>
                    <a:pt x="543" y="172"/>
                  </a:cubicBezTo>
                  <a:cubicBezTo>
                    <a:pt x="544" y="173"/>
                    <a:pt x="544" y="173"/>
                    <a:pt x="544" y="173"/>
                  </a:cubicBezTo>
                  <a:cubicBezTo>
                    <a:pt x="545" y="174"/>
                    <a:pt x="545" y="174"/>
                    <a:pt x="545" y="174"/>
                  </a:cubicBezTo>
                  <a:cubicBezTo>
                    <a:pt x="545" y="174"/>
                    <a:pt x="545" y="174"/>
                    <a:pt x="545" y="174"/>
                  </a:cubicBezTo>
                  <a:cubicBezTo>
                    <a:pt x="545" y="174"/>
                    <a:pt x="545" y="174"/>
                    <a:pt x="545" y="174"/>
                  </a:cubicBezTo>
                  <a:cubicBezTo>
                    <a:pt x="546" y="175"/>
                    <a:pt x="546" y="175"/>
                    <a:pt x="546" y="175"/>
                  </a:cubicBezTo>
                  <a:cubicBezTo>
                    <a:pt x="548" y="177"/>
                    <a:pt x="549" y="178"/>
                    <a:pt x="551" y="180"/>
                  </a:cubicBezTo>
                  <a:cubicBezTo>
                    <a:pt x="553" y="181"/>
                    <a:pt x="553" y="181"/>
                    <a:pt x="553" y="181"/>
                  </a:cubicBezTo>
                  <a:cubicBezTo>
                    <a:pt x="553" y="182"/>
                    <a:pt x="553" y="182"/>
                    <a:pt x="553" y="182"/>
                  </a:cubicBezTo>
                  <a:cubicBezTo>
                    <a:pt x="554" y="182"/>
                    <a:pt x="554" y="182"/>
                    <a:pt x="554" y="182"/>
                  </a:cubicBezTo>
                  <a:cubicBezTo>
                    <a:pt x="557" y="184"/>
                    <a:pt x="557" y="184"/>
                    <a:pt x="557" y="184"/>
                  </a:cubicBezTo>
                  <a:cubicBezTo>
                    <a:pt x="560" y="186"/>
                    <a:pt x="560" y="186"/>
                    <a:pt x="560" y="186"/>
                  </a:cubicBezTo>
                  <a:cubicBezTo>
                    <a:pt x="562" y="187"/>
                    <a:pt x="562" y="187"/>
                    <a:pt x="562" y="187"/>
                  </a:cubicBezTo>
                  <a:cubicBezTo>
                    <a:pt x="562" y="188"/>
                    <a:pt x="562" y="188"/>
                    <a:pt x="562" y="188"/>
                  </a:cubicBezTo>
                  <a:cubicBezTo>
                    <a:pt x="563" y="188"/>
                    <a:pt x="563" y="188"/>
                    <a:pt x="563" y="188"/>
                  </a:cubicBezTo>
                  <a:cubicBezTo>
                    <a:pt x="563" y="188"/>
                    <a:pt x="563" y="188"/>
                    <a:pt x="563" y="188"/>
                  </a:cubicBezTo>
                  <a:cubicBezTo>
                    <a:pt x="563" y="188"/>
                    <a:pt x="563" y="188"/>
                    <a:pt x="563" y="188"/>
                  </a:cubicBezTo>
                  <a:cubicBezTo>
                    <a:pt x="570" y="192"/>
                    <a:pt x="570" y="192"/>
                    <a:pt x="570" y="192"/>
                  </a:cubicBezTo>
                  <a:cubicBezTo>
                    <a:pt x="572" y="193"/>
                    <a:pt x="573" y="194"/>
                    <a:pt x="575" y="195"/>
                  </a:cubicBezTo>
                  <a:cubicBezTo>
                    <a:pt x="576" y="196"/>
                    <a:pt x="577" y="196"/>
                    <a:pt x="577" y="197"/>
                  </a:cubicBezTo>
                  <a:cubicBezTo>
                    <a:pt x="578" y="198"/>
                    <a:pt x="578" y="198"/>
                    <a:pt x="578" y="198"/>
                  </a:cubicBezTo>
                  <a:cubicBezTo>
                    <a:pt x="578" y="198"/>
                    <a:pt x="578" y="198"/>
                    <a:pt x="578" y="198"/>
                  </a:cubicBezTo>
                  <a:cubicBezTo>
                    <a:pt x="578" y="198"/>
                    <a:pt x="578" y="198"/>
                    <a:pt x="578" y="198"/>
                  </a:cubicBezTo>
                  <a:cubicBezTo>
                    <a:pt x="579" y="202"/>
                    <a:pt x="579" y="202"/>
                    <a:pt x="579" y="202"/>
                  </a:cubicBezTo>
                  <a:cubicBezTo>
                    <a:pt x="580" y="205"/>
                    <a:pt x="580" y="205"/>
                    <a:pt x="580" y="205"/>
                  </a:cubicBezTo>
                  <a:cubicBezTo>
                    <a:pt x="580" y="206"/>
                    <a:pt x="580" y="207"/>
                    <a:pt x="580" y="208"/>
                  </a:cubicBezTo>
                  <a:cubicBezTo>
                    <a:pt x="581" y="210"/>
                    <a:pt x="581" y="212"/>
                    <a:pt x="581" y="214"/>
                  </a:cubicBezTo>
                  <a:cubicBezTo>
                    <a:pt x="581" y="218"/>
                    <a:pt x="581" y="223"/>
                    <a:pt x="581" y="227"/>
                  </a:cubicBezTo>
                  <a:cubicBezTo>
                    <a:pt x="581" y="231"/>
                    <a:pt x="580" y="235"/>
                    <a:pt x="580" y="240"/>
                  </a:cubicBezTo>
                  <a:cubicBezTo>
                    <a:pt x="579" y="243"/>
                    <a:pt x="579" y="247"/>
                    <a:pt x="578" y="250"/>
                  </a:cubicBezTo>
                  <a:cubicBezTo>
                    <a:pt x="576" y="252"/>
                    <a:pt x="573" y="253"/>
                    <a:pt x="570" y="254"/>
                  </a:cubicBezTo>
                  <a:cubicBezTo>
                    <a:pt x="560" y="258"/>
                    <a:pt x="550" y="261"/>
                    <a:pt x="539" y="262"/>
                  </a:cubicBezTo>
                  <a:cubicBezTo>
                    <a:pt x="534" y="263"/>
                    <a:pt x="529" y="264"/>
                    <a:pt x="523" y="264"/>
                  </a:cubicBezTo>
                  <a:cubicBezTo>
                    <a:pt x="518" y="264"/>
                    <a:pt x="513" y="264"/>
                    <a:pt x="507" y="264"/>
                  </a:cubicBezTo>
                  <a:cubicBezTo>
                    <a:pt x="506" y="264"/>
                    <a:pt x="505" y="264"/>
                    <a:pt x="504" y="264"/>
                  </a:cubicBezTo>
                  <a:cubicBezTo>
                    <a:pt x="514" y="259"/>
                    <a:pt x="514" y="259"/>
                    <a:pt x="514" y="259"/>
                  </a:cubicBezTo>
                  <a:cubicBezTo>
                    <a:pt x="516" y="258"/>
                    <a:pt x="519" y="256"/>
                    <a:pt x="521" y="255"/>
                  </a:cubicBezTo>
                  <a:cubicBezTo>
                    <a:pt x="523" y="254"/>
                    <a:pt x="525" y="252"/>
                    <a:pt x="527" y="250"/>
                  </a:cubicBezTo>
                  <a:cubicBezTo>
                    <a:pt x="531" y="247"/>
                    <a:pt x="535" y="243"/>
                    <a:pt x="537" y="239"/>
                  </a:cubicBezTo>
                  <a:cubicBezTo>
                    <a:pt x="554" y="228"/>
                    <a:pt x="554" y="228"/>
                    <a:pt x="554" y="228"/>
                  </a:cubicBezTo>
                  <a:cubicBezTo>
                    <a:pt x="552" y="224"/>
                    <a:pt x="552" y="224"/>
                    <a:pt x="552" y="224"/>
                  </a:cubicBezTo>
                  <a:cubicBezTo>
                    <a:pt x="540" y="232"/>
                    <a:pt x="540" y="232"/>
                    <a:pt x="540" y="232"/>
                  </a:cubicBezTo>
                  <a:cubicBezTo>
                    <a:pt x="540" y="231"/>
                    <a:pt x="540" y="230"/>
                    <a:pt x="540" y="230"/>
                  </a:cubicBezTo>
                  <a:cubicBezTo>
                    <a:pt x="541" y="227"/>
                    <a:pt x="541" y="225"/>
                    <a:pt x="541" y="222"/>
                  </a:cubicBezTo>
                  <a:cubicBezTo>
                    <a:pt x="541" y="219"/>
                    <a:pt x="541" y="217"/>
                    <a:pt x="541" y="214"/>
                  </a:cubicBezTo>
                  <a:cubicBezTo>
                    <a:pt x="540" y="177"/>
                    <a:pt x="540" y="177"/>
                    <a:pt x="540" y="177"/>
                  </a:cubicBezTo>
                  <a:cubicBezTo>
                    <a:pt x="540" y="177"/>
                    <a:pt x="540" y="177"/>
                    <a:pt x="540" y="177"/>
                  </a:cubicBezTo>
                  <a:cubicBezTo>
                    <a:pt x="536" y="177"/>
                    <a:pt x="536" y="177"/>
                    <a:pt x="536" y="177"/>
                  </a:cubicBezTo>
                  <a:cubicBezTo>
                    <a:pt x="536" y="207"/>
                    <a:pt x="536" y="207"/>
                    <a:pt x="536" y="207"/>
                  </a:cubicBezTo>
                  <a:cubicBezTo>
                    <a:pt x="536" y="214"/>
                    <a:pt x="536" y="214"/>
                    <a:pt x="536" y="214"/>
                  </a:cubicBezTo>
                  <a:cubicBezTo>
                    <a:pt x="536" y="217"/>
                    <a:pt x="536" y="219"/>
                    <a:pt x="536" y="222"/>
                  </a:cubicBezTo>
                  <a:cubicBezTo>
                    <a:pt x="535" y="224"/>
                    <a:pt x="535" y="226"/>
                    <a:pt x="534" y="229"/>
                  </a:cubicBezTo>
                  <a:cubicBezTo>
                    <a:pt x="534" y="231"/>
                    <a:pt x="533" y="233"/>
                    <a:pt x="532" y="235"/>
                  </a:cubicBezTo>
                  <a:cubicBezTo>
                    <a:pt x="532" y="236"/>
                    <a:pt x="531" y="237"/>
                    <a:pt x="531" y="237"/>
                  </a:cubicBezTo>
                  <a:cubicBezTo>
                    <a:pt x="495" y="259"/>
                    <a:pt x="495" y="259"/>
                    <a:pt x="495" y="259"/>
                  </a:cubicBezTo>
                  <a:cubicBezTo>
                    <a:pt x="488" y="263"/>
                    <a:pt x="488" y="263"/>
                    <a:pt x="488" y="263"/>
                  </a:cubicBezTo>
                  <a:cubicBezTo>
                    <a:pt x="486" y="263"/>
                    <a:pt x="484" y="263"/>
                    <a:pt x="482" y="264"/>
                  </a:cubicBezTo>
                  <a:cubicBezTo>
                    <a:pt x="479" y="264"/>
                    <a:pt x="476" y="266"/>
                    <a:pt x="473" y="267"/>
                  </a:cubicBezTo>
                  <a:cubicBezTo>
                    <a:pt x="468" y="270"/>
                    <a:pt x="464" y="275"/>
                    <a:pt x="460" y="279"/>
                  </a:cubicBezTo>
                  <a:cubicBezTo>
                    <a:pt x="458" y="281"/>
                    <a:pt x="456" y="282"/>
                    <a:pt x="454" y="284"/>
                  </a:cubicBezTo>
                  <a:cubicBezTo>
                    <a:pt x="454" y="284"/>
                    <a:pt x="453" y="285"/>
                    <a:pt x="453" y="285"/>
                  </a:cubicBezTo>
                  <a:cubicBezTo>
                    <a:pt x="453" y="285"/>
                    <a:pt x="453" y="285"/>
                    <a:pt x="453" y="285"/>
                  </a:cubicBezTo>
                  <a:cubicBezTo>
                    <a:pt x="452" y="285"/>
                    <a:pt x="452" y="285"/>
                    <a:pt x="452" y="285"/>
                  </a:cubicBezTo>
                  <a:cubicBezTo>
                    <a:pt x="452" y="285"/>
                    <a:pt x="452" y="285"/>
                    <a:pt x="452" y="285"/>
                  </a:cubicBezTo>
                  <a:cubicBezTo>
                    <a:pt x="452" y="285"/>
                    <a:pt x="452" y="284"/>
                    <a:pt x="452" y="283"/>
                  </a:cubicBezTo>
                  <a:cubicBezTo>
                    <a:pt x="451" y="280"/>
                    <a:pt x="449" y="278"/>
                    <a:pt x="448" y="275"/>
                  </a:cubicBezTo>
                  <a:cubicBezTo>
                    <a:pt x="447" y="274"/>
                    <a:pt x="446" y="273"/>
                    <a:pt x="445" y="271"/>
                  </a:cubicBezTo>
                  <a:cubicBezTo>
                    <a:pt x="445" y="271"/>
                    <a:pt x="444" y="269"/>
                    <a:pt x="443" y="268"/>
                  </a:cubicBezTo>
                  <a:cubicBezTo>
                    <a:pt x="442" y="266"/>
                    <a:pt x="440" y="263"/>
                    <a:pt x="439" y="261"/>
                  </a:cubicBezTo>
                  <a:cubicBezTo>
                    <a:pt x="438" y="258"/>
                    <a:pt x="437" y="256"/>
                    <a:pt x="437" y="254"/>
                  </a:cubicBezTo>
                  <a:cubicBezTo>
                    <a:pt x="437" y="252"/>
                    <a:pt x="436" y="251"/>
                    <a:pt x="437" y="250"/>
                  </a:cubicBezTo>
                  <a:cubicBezTo>
                    <a:pt x="437" y="249"/>
                    <a:pt x="437" y="248"/>
                    <a:pt x="437" y="246"/>
                  </a:cubicBezTo>
                  <a:cubicBezTo>
                    <a:pt x="437" y="244"/>
                    <a:pt x="438" y="241"/>
                    <a:pt x="439" y="239"/>
                  </a:cubicBezTo>
                  <a:cubicBezTo>
                    <a:pt x="441" y="230"/>
                    <a:pt x="441" y="230"/>
                    <a:pt x="441" y="230"/>
                  </a:cubicBezTo>
                  <a:cubicBezTo>
                    <a:pt x="442" y="228"/>
                    <a:pt x="443" y="225"/>
                    <a:pt x="444" y="222"/>
                  </a:cubicBezTo>
                  <a:cubicBezTo>
                    <a:pt x="444" y="219"/>
                    <a:pt x="445" y="216"/>
                    <a:pt x="445" y="214"/>
                  </a:cubicBezTo>
                  <a:cubicBezTo>
                    <a:pt x="446" y="211"/>
                    <a:pt x="446" y="208"/>
                    <a:pt x="446" y="205"/>
                  </a:cubicBezTo>
                  <a:cubicBezTo>
                    <a:pt x="447" y="202"/>
                    <a:pt x="447" y="199"/>
                    <a:pt x="447" y="196"/>
                  </a:cubicBezTo>
                  <a:cubicBezTo>
                    <a:pt x="447" y="193"/>
                    <a:pt x="446" y="190"/>
                    <a:pt x="446" y="187"/>
                  </a:cubicBezTo>
                  <a:cubicBezTo>
                    <a:pt x="446" y="184"/>
                    <a:pt x="445" y="182"/>
                    <a:pt x="444" y="179"/>
                  </a:cubicBezTo>
                  <a:cubicBezTo>
                    <a:pt x="444" y="177"/>
                    <a:pt x="444" y="176"/>
                    <a:pt x="443" y="174"/>
                  </a:cubicBezTo>
                  <a:cubicBezTo>
                    <a:pt x="442" y="170"/>
                    <a:pt x="442" y="170"/>
                    <a:pt x="442" y="170"/>
                  </a:cubicBezTo>
                  <a:cubicBezTo>
                    <a:pt x="440" y="166"/>
                    <a:pt x="440" y="166"/>
                    <a:pt x="440" y="166"/>
                  </a:cubicBezTo>
                  <a:cubicBezTo>
                    <a:pt x="439" y="165"/>
                    <a:pt x="439" y="164"/>
                    <a:pt x="438" y="162"/>
                  </a:cubicBezTo>
                  <a:cubicBezTo>
                    <a:pt x="438" y="162"/>
                    <a:pt x="438" y="162"/>
                    <a:pt x="438" y="162"/>
                  </a:cubicBezTo>
                  <a:cubicBezTo>
                    <a:pt x="438" y="162"/>
                    <a:pt x="438" y="162"/>
                    <a:pt x="438" y="162"/>
                  </a:cubicBezTo>
                  <a:cubicBezTo>
                    <a:pt x="437" y="160"/>
                    <a:pt x="437" y="160"/>
                    <a:pt x="437" y="160"/>
                  </a:cubicBezTo>
                  <a:cubicBezTo>
                    <a:pt x="436" y="159"/>
                    <a:pt x="436" y="159"/>
                    <a:pt x="436" y="159"/>
                  </a:cubicBezTo>
                  <a:cubicBezTo>
                    <a:pt x="436" y="159"/>
                    <a:pt x="436" y="159"/>
                    <a:pt x="436" y="158"/>
                  </a:cubicBezTo>
                  <a:cubicBezTo>
                    <a:pt x="438" y="159"/>
                    <a:pt x="441" y="159"/>
                    <a:pt x="445" y="158"/>
                  </a:cubicBezTo>
                  <a:cubicBezTo>
                    <a:pt x="445" y="158"/>
                    <a:pt x="444" y="155"/>
                    <a:pt x="443" y="153"/>
                  </a:cubicBezTo>
                  <a:cubicBezTo>
                    <a:pt x="443" y="153"/>
                    <a:pt x="447" y="152"/>
                    <a:pt x="449" y="150"/>
                  </a:cubicBezTo>
                  <a:cubicBezTo>
                    <a:pt x="449" y="150"/>
                    <a:pt x="444" y="142"/>
                    <a:pt x="437" y="142"/>
                  </a:cubicBezTo>
                  <a:cubicBezTo>
                    <a:pt x="439" y="135"/>
                    <a:pt x="433" y="128"/>
                    <a:pt x="433" y="128"/>
                  </a:cubicBezTo>
                  <a:cubicBezTo>
                    <a:pt x="431" y="129"/>
                    <a:pt x="429" y="132"/>
                    <a:pt x="429" y="132"/>
                  </a:cubicBezTo>
                  <a:cubicBezTo>
                    <a:pt x="427" y="130"/>
                    <a:pt x="425" y="128"/>
                    <a:pt x="425" y="128"/>
                  </a:cubicBezTo>
                  <a:cubicBezTo>
                    <a:pt x="420" y="133"/>
                    <a:pt x="420" y="139"/>
                    <a:pt x="421" y="142"/>
                  </a:cubicBezTo>
                  <a:cubicBezTo>
                    <a:pt x="418" y="141"/>
                    <a:pt x="413" y="138"/>
                    <a:pt x="407" y="141"/>
                  </a:cubicBezTo>
                  <a:cubicBezTo>
                    <a:pt x="407" y="141"/>
                    <a:pt x="407" y="144"/>
                    <a:pt x="408" y="145"/>
                  </a:cubicBezTo>
                  <a:cubicBezTo>
                    <a:pt x="408" y="145"/>
                    <a:pt x="405" y="147"/>
                    <a:pt x="403" y="148"/>
                  </a:cubicBezTo>
                  <a:cubicBezTo>
                    <a:pt x="403" y="148"/>
                    <a:pt x="407" y="157"/>
                    <a:pt x="415" y="157"/>
                  </a:cubicBezTo>
                  <a:cubicBezTo>
                    <a:pt x="412" y="164"/>
                    <a:pt x="418" y="171"/>
                    <a:pt x="418" y="171"/>
                  </a:cubicBezTo>
                  <a:cubicBezTo>
                    <a:pt x="420" y="170"/>
                    <a:pt x="423" y="167"/>
                    <a:pt x="423" y="167"/>
                  </a:cubicBezTo>
                  <a:cubicBezTo>
                    <a:pt x="424" y="169"/>
                    <a:pt x="426" y="170"/>
                    <a:pt x="426" y="170"/>
                  </a:cubicBezTo>
                  <a:cubicBezTo>
                    <a:pt x="430" y="167"/>
                    <a:pt x="431" y="162"/>
                    <a:pt x="431" y="159"/>
                  </a:cubicBezTo>
                  <a:cubicBezTo>
                    <a:pt x="432" y="161"/>
                    <a:pt x="432" y="161"/>
                    <a:pt x="432" y="161"/>
                  </a:cubicBezTo>
                  <a:cubicBezTo>
                    <a:pt x="432" y="162"/>
                    <a:pt x="432" y="162"/>
                    <a:pt x="432" y="162"/>
                  </a:cubicBezTo>
                  <a:cubicBezTo>
                    <a:pt x="433" y="163"/>
                    <a:pt x="433" y="163"/>
                    <a:pt x="433" y="163"/>
                  </a:cubicBezTo>
                  <a:cubicBezTo>
                    <a:pt x="434" y="165"/>
                    <a:pt x="434" y="165"/>
                    <a:pt x="434" y="165"/>
                  </a:cubicBezTo>
                  <a:cubicBezTo>
                    <a:pt x="435" y="166"/>
                    <a:pt x="435" y="167"/>
                    <a:pt x="436" y="168"/>
                  </a:cubicBezTo>
                  <a:cubicBezTo>
                    <a:pt x="437" y="172"/>
                    <a:pt x="437" y="172"/>
                    <a:pt x="437" y="172"/>
                  </a:cubicBezTo>
                  <a:cubicBezTo>
                    <a:pt x="439" y="176"/>
                    <a:pt x="439" y="176"/>
                    <a:pt x="439" y="176"/>
                  </a:cubicBezTo>
                  <a:cubicBezTo>
                    <a:pt x="439" y="177"/>
                    <a:pt x="439" y="179"/>
                    <a:pt x="440" y="180"/>
                  </a:cubicBezTo>
                  <a:cubicBezTo>
                    <a:pt x="440" y="183"/>
                    <a:pt x="441" y="185"/>
                    <a:pt x="441" y="188"/>
                  </a:cubicBezTo>
                  <a:cubicBezTo>
                    <a:pt x="441" y="191"/>
                    <a:pt x="441" y="193"/>
                    <a:pt x="441" y="196"/>
                  </a:cubicBezTo>
                  <a:cubicBezTo>
                    <a:pt x="441" y="199"/>
                    <a:pt x="441" y="202"/>
                    <a:pt x="441" y="204"/>
                  </a:cubicBezTo>
                  <a:cubicBezTo>
                    <a:pt x="440" y="207"/>
                    <a:pt x="440" y="210"/>
                    <a:pt x="439" y="213"/>
                  </a:cubicBezTo>
                  <a:cubicBezTo>
                    <a:pt x="439" y="215"/>
                    <a:pt x="438" y="218"/>
                    <a:pt x="438" y="221"/>
                  </a:cubicBezTo>
                  <a:cubicBezTo>
                    <a:pt x="437" y="223"/>
                    <a:pt x="436" y="226"/>
                    <a:pt x="435" y="229"/>
                  </a:cubicBezTo>
                  <a:cubicBezTo>
                    <a:pt x="432" y="237"/>
                    <a:pt x="432" y="237"/>
                    <a:pt x="432" y="237"/>
                  </a:cubicBezTo>
                  <a:cubicBezTo>
                    <a:pt x="431" y="239"/>
                    <a:pt x="431" y="242"/>
                    <a:pt x="430" y="245"/>
                  </a:cubicBezTo>
                  <a:cubicBezTo>
                    <a:pt x="430" y="247"/>
                    <a:pt x="430" y="248"/>
                    <a:pt x="429" y="250"/>
                  </a:cubicBezTo>
                  <a:cubicBezTo>
                    <a:pt x="429" y="251"/>
                    <a:pt x="430" y="253"/>
                    <a:pt x="430" y="255"/>
                  </a:cubicBezTo>
                  <a:cubicBezTo>
                    <a:pt x="430" y="258"/>
                    <a:pt x="431" y="261"/>
                    <a:pt x="432" y="264"/>
                  </a:cubicBezTo>
                  <a:cubicBezTo>
                    <a:pt x="433" y="264"/>
                    <a:pt x="433" y="264"/>
                    <a:pt x="433" y="265"/>
                  </a:cubicBezTo>
                  <a:cubicBezTo>
                    <a:pt x="437" y="272"/>
                    <a:pt x="437" y="272"/>
                    <a:pt x="437" y="272"/>
                  </a:cubicBezTo>
                  <a:cubicBezTo>
                    <a:pt x="437" y="273"/>
                    <a:pt x="438" y="274"/>
                    <a:pt x="439" y="275"/>
                  </a:cubicBezTo>
                  <a:cubicBezTo>
                    <a:pt x="440" y="277"/>
                    <a:pt x="440" y="278"/>
                    <a:pt x="441" y="279"/>
                  </a:cubicBezTo>
                  <a:cubicBezTo>
                    <a:pt x="442" y="281"/>
                    <a:pt x="443" y="284"/>
                    <a:pt x="444" y="286"/>
                  </a:cubicBezTo>
                  <a:cubicBezTo>
                    <a:pt x="444" y="287"/>
                    <a:pt x="444" y="287"/>
                    <a:pt x="444" y="288"/>
                  </a:cubicBezTo>
                  <a:cubicBezTo>
                    <a:pt x="445" y="288"/>
                    <a:pt x="445" y="289"/>
                    <a:pt x="445" y="289"/>
                  </a:cubicBezTo>
                  <a:cubicBezTo>
                    <a:pt x="445" y="290"/>
                    <a:pt x="445" y="290"/>
                    <a:pt x="445" y="291"/>
                  </a:cubicBezTo>
                  <a:cubicBezTo>
                    <a:pt x="445" y="291"/>
                    <a:pt x="445" y="291"/>
                    <a:pt x="445" y="291"/>
                  </a:cubicBezTo>
                  <a:cubicBezTo>
                    <a:pt x="440" y="295"/>
                    <a:pt x="436" y="298"/>
                    <a:pt x="431" y="302"/>
                  </a:cubicBezTo>
                  <a:cubicBezTo>
                    <a:pt x="427" y="306"/>
                    <a:pt x="423" y="311"/>
                    <a:pt x="420" y="317"/>
                  </a:cubicBezTo>
                  <a:cubicBezTo>
                    <a:pt x="419" y="319"/>
                    <a:pt x="418" y="321"/>
                    <a:pt x="417" y="323"/>
                  </a:cubicBezTo>
                  <a:cubicBezTo>
                    <a:pt x="416" y="320"/>
                    <a:pt x="414" y="318"/>
                    <a:pt x="412" y="317"/>
                  </a:cubicBezTo>
                  <a:cubicBezTo>
                    <a:pt x="407" y="314"/>
                    <a:pt x="402" y="315"/>
                    <a:pt x="399" y="319"/>
                  </a:cubicBezTo>
                  <a:cubicBezTo>
                    <a:pt x="399" y="319"/>
                    <a:pt x="399" y="319"/>
                    <a:pt x="399" y="319"/>
                  </a:cubicBezTo>
                  <a:cubicBezTo>
                    <a:pt x="400" y="314"/>
                    <a:pt x="397" y="310"/>
                    <a:pt x="393" y="307"/>
                  </a:cubicBezTo>
                  <a:cubicBezTo>
                    <a:pt x="387" y="305"/>
                    <a:pt x="381" y="307"/>
                    <a:pt x="378" y="312"/>
                  </a:cubicBezTo>
                  <a:cubicBezTo>
                    <a:pt x="377" y="314"/>
                    <a:pt x="377" y="318"/>
                    <a:pt x="378" y="320"/>
                  </a:cubicBezTo>
                  <a:cubicBezTo>
                    <a:pt x="373" y="318"/>
                    <a:pt x="367" y="320"/>
                    <a:pt x="365" y="325"/>
                  </a:cubicBezTo>
                  <a:cubicBezTo>
                    <a:pt x="362" y="330"/>
                    <a:pt x="365" y="337"/>
                    <a:pt x="370" y="339"/>
                  </a:cubicBezTo>
                  <a:cubicBezTo>
                    <a:pt x="372" y="340"/>
                    <a:pt x="373" y="340"/>
                    <a:pt x="374" y="340"/>
                  </a:cubicBezTo>
                  <a:cubicBezTo>
                    <a:pt x="374" y="341"/>
                    <a:pt x="374" y="341"/>
                    <a:pt x="374" y="341"/>
                  </a:cubicBezTo>
                  <a:cubicBezTo>
                    <a:pt x="372" y="346"/>
                    <a:pt x="374" y="352"/>
                    <a:pt x="379" y="355"/>
                  </a:cubicBezTo>
                  <a:cubicBezTo>
                    <a:pt x="385" y="358"/>
                    <a:pt x="391" y="356"/>
                    <a:pt x="394" y="351"/>
                  </a:cubicBezTo>
                  <a:cubicBezTo>
                    <a:pt x="394" y="350"/>
                    <a:pt x="394" y="350"/>
                    <a:pt x="394" y="350"/>
                  </a:cubicBezTo>
                  <a:cubicBezTo>
                    <a:pt x="395" y="351"/>
                    <a:pt x="397" y="352"/>
                    <a:pt x="398" y="353"/>
                  </a:cubicBezTo>
                  <a:cubicBezTo>
                    <a:pt x="403" y="355"/>
                    <a:pt x="409" y="354"/>
                    <a:pt x="412" y="350"/>
                  </a:cubicBezTo>
                  <a:cubicBezTo>
                    <a:pt x="411" y="351"/>
                    <a:pt x="411" y="351"/>
                    <a:pt x="411" y="352"/>
                  </a:cubicBezTo>
                  <a:cubicBezTo>
                    <a:pt x="410" y="358"/>
                    <a:pt x="408" y="363"/>
                    <a:pt x="405" y="368"/>
                  </a:cubicBezTo>
                  <a:cubicBezTo>
                    <a:pt x="403" y="374"/>
                    <a:pt x="400" y="379"/>
                    <a:pt x="398" y="385"/>
                  </a:cubicBezTo>
                  <a:cubicBezTo>
                    <a:pt x="396" y="391"/>
                    <a:pt x="394" y="397"/>
                    <a:pt x="393" y="403"/>
                  </a:cubicBezTo>
                  <a:cubicBezTo>
                    <a:pt x="392" y="409"/>
                    <a:pt x="392" y="415"/>
                    <a:pt x="392" y="421"/>
                  </a:cubicBezTo>
                  <a:cubicBezTo>
                    <a:pt x="391" y="426"/>
                    <a:pt x="391" y="426"/>
                    <a:pt x="391" y="426"/>
                  </a:cubicBezTo>
                  <a:cubicBezTo>
                    <a:pt x="391" y="428"/>
                    <a:pt x="391" y="428"/>
                    <a:pt x="391" y="428"/>
                  </a:cubicBezTo>
                  <a:cubicBezTo>
                    <a:pt x="391" y="430"/>
                    <a:pt x="391" y="430"/>
                    <a:pt x="391" y="430"/>
                  </a:cubicBezTo>
                  <a:cubicBezTo>
                    <a:pt x="391" y="438"/>
                    <a:pt x="391" y="438"/>
                    <a:pt x="391" y="438"/>
                  </a:cubicBezTo>
                  <a:cubicBezTo>
                    <a:pt x="391" y="439"/>
                    <a:pt x="390" y="439"/>
                    <a:pt x="389" y="440"/>
                  </a:cubicBezTo>
                  <a:cubicBezTo>
                    <a:pt x="387" y="441"/>
                    <a:pt x="386" y="442"/>
                    <a:pt x="384" y="443"/>
                  </a:cubicBezTo>
                  <a:cubicBezTo>
                    <a:pt x="380" y="447"/>
                    <a:pt x="380" y="447"/>
                    <a:pt x="380" y="447"/>
                  </a:cubicBezTo>
                  <a:cubicBezTo>
                    <a:pt x="379" y="448"/>
                    <a:pt x="379" y="448"/>
                    <a:pt x="379" y="448"/>
                  </a:cubicBezTo>
                  <a:cubicBezTo>
                    <a:pt x="379" y="448"/>
                    <a:pt x="379" y="448"/>
                    <a:pt x="379" y="448"/>
                  </a:cubicBezTo>
                  <a:cubicBezTo>
                    <a:pt x="378" y="448"/>
                    <a:pt x="378" y="448"/>
                    <a:pt x="378" y="448"/>
                  </a:cubicBezTo>
                  <a:cubicBezTo>
                    <a:pt x="378" y="449"/>
                    <a:pt x="378" y="449"/>
                    <a:pt x="378" y="449"/>
                  </a:cubicBezTo>
                  <a:cubicBezTo>
                    <a:pt x="376" y="451"/>
                    <a:pt x="376" y="451"/>
                    <a:pt x="376" y="451"/>
                  </a:cubicBezTo>
                  <a:cubicBezTo>
                    <a:pt x="374" y="453"/>
                    <a:pt x="374" y="453"/>
                    <a:pt x="374" y="453"/>
                  </a:cubicBezTo>
                  <a:cubicBezTo>
                    <a:pt x="374" y="453"/>
                    <a:pt x="374" y="453"/>
                    <a:pt x="374" y="453"/>
                  </a:cubicBezTo>
                  <a:cubicBezTo>
                    <a:pt x="374" y="454"/>
                    <a:pt x="374" y="454"/>
                    <a:pt x="374" y="454"/>
                  </a:cubicBezTo>
                  <a:cubicBezTo>
                    <a:pt x="373" y="454"/>
                    <a:pt x="373" y="454"/>
                    <a:pt x="373" y="454"/>
                  </a:cubicBezTo>
                  <a:cubicBezTo>
                    <a:pt x="373" y="455"/>
                    <a:pt x="373" y="455"/>
                    <a:pt x="373" y="455"/>
                  </a:cubicBezTo>
                  <a:cubicBezTo>
                    <a:pt x="370" y="458"/>
                    <a:pt x="368" y="461"/>
                    <a:pt x="366" y="464"/>
                  </a:cubicBezTo>
                  <a:cubicBezTo>
                    <a:pt x="358" y="476"/>
                    <a:pt x="348" y="485"/>
                    <a:pt x="337" y="495"/>
                  </a:cubicBezTo>
                  <a:cubicBezTo>
                    <a:pt x="326" y="504"/>
                    <a:pt x="315" y="514"/>
                    <a:pt x="306" y="526"/>
                  </a:cubicBezTo>
                  <a:cubicBezTo>
                    <a:pt x="301" y="532"/>
                    <a:pt x="297" y="538"/>
                    <a:pt x="293" y="544"/>
                  </a:cubicBezTo>
                  <a:cubicBezTo>
                    <a:pt x="283" y="559"/>
                    <a:pt x="283" y="559"/>
                    <a:pt x="283" y="559"/>
                  </a:cubicBezTo>
                  <a:cubicBezTo>
                    <a:pt x="286" y="535"/>
                    <a:pt x="286" y="535"/>
                    <a:pt x="286" y="535"/>
                  </a:cubicBezTo>
                  <a:cubicBezTo>
                    <a:pt x="287" y="533"/>
                    <a:pt x="287" y="531"/>
                    <a:pt x="287" y="529"/>
                  </a:cubicBezTo>
                  <a:cubicBezTo>
                    <a:pt x="287" y="523"/>
                    <a:pt x="287" y="523"/>
                    <a:pt x="287" y="523"/>
                  </a:cubicBezTo>
                  <a:cubicBezTo>
                    <a:pt x="288" y="521"/>
                    <a:pt x="287" y="519"/>
                    <a:pt x="287" y="517"/>
                  </a:cubicBezTo>
                  <a:cubicBezTo>
                    <a:pt x="287" y="515"/>
                    <a:pt x="287" y="513"/>
                    <a:pt x="286" y="511"/>
                  </a:cubicBezTo>
                  <a:cubicBezTo>
                    <a:pt x="285" y="507"/>
                    <a:pt x="283" y="503"/>
                    <a:pt x="280" y="500"/>
                  </a:cubicBezTo>
                  <a:cubicBezTo>
                    <a:pt x="277" y="497"/>
                    <a:pt x="275" y="494"/>
                    <a:pt x="272" y="491"/>
                  </a:cubicBezTo>
                  <a:cubicBezTo>
                    <a:pt x="271" y="489"/>
                    <a:pt x="269" y="488"/>
                    <a:pt x="268" y="486"/>
                  </a:cubicBezTo>
                  <a:cubicBezTo>
                    <a:pt x="267" y="484"/>
                    <a:pt x="266" y="483"/>
                    <a:pt x="265" y="481"/>
                  </a:cubicBezTo>
                  <a:cubicBezTo>
                    <a:pt x="263" y="477"/>
                    <a:pt x="262" y="473"/>
                    <a:pt x="260" y="469"/>
                  </a:cubicBezTo>
                  <a:cubicBezTo>
                    <a:pt x="258" y="462"/>
                    <a:pt x="256" y="453"/>
                    <a:pt x="255" y="445"/>
                  </a:cubicBezTo>
                  <a:cubicBezTo>
                    <a:pt x="255" y="444"/>
                    <a:pt x="255" y="442"/>
                    <a:pt x="255" y="441"/>
                  </a:cubicBezTo>
                  <a:cubicBezTo>
                    <a:pt x="256" y="441"/>
                    <a:pt x="257" y="441"/>
                    <a:pt x="257" y="440"/>
                  </a:cubicBezTo>
                  <a:cubicBezTo>
                    <a:pt x="257" y="440"/>
                    <a:pt x="257" y="440"/>
                    <a:pt x="257" y="440"/>
                  </a:cubicBezTo>
                  <a:cubicBezTo>
                    <a:pt x="256" y="442"/>
                    <a:pt x="256" y="445"/>
                    <a:pt x="258" y="447"/>
                  </a:cubicBezTo>
                  <a:cubicBezTo>
                    <a:pt x="259" y="449"/>
                    <a:pt x="263" y="450"/>
                    <a:pt x="265" y="448"/>
                  </a:cubicBezTo>
                  <a:cubicBezTo>
                    <a:pt x="266" y="447"/>
                    <a:pt x="267" y="446"/>
                    <a:pt x="267" y="444"/>
                  </a:cubicBezTo>
                  <a:cubicBezTo>
                    <a:pt x="268" y="446"/>
                    <a:pt x="271" y="447"/>
                    <a:pt x="273" y="445"/>
                  </a:cubicBezTo>
                  <a:cubicBezTo>
                    <a:pt x="276" y="443"/>
                    <a:pt x="276" y="440"/>
                    <a:pt x="274" y="438"/>
                  </a:cubicBezTo>
                  <a:cubicBezTo>
                    <a:pt x="274" y="437"/>
                    <a:pt x="273" y="437"/>
                    <a:pt x="273" y="436"/>
                  </a:cubicBezTo>
                  <a:cubicBezTo>
                    <a:pt x="273" y="436"/>
                    <a:pt x="273" y="436"/>
                    <a:pt x="273" y="436"/>
                  </a:cubicBezTo>
                  <a:cubicBezTo>
                    <a:pt x="275" y="435"/>
                    <a:pt x="275" y="431"/>
                    <a:pt x="274" y="429"/>
                  </a:cubicBezTo>
                  <a:cubicBezTo>
                    <a:pt x="272" y="427"/>
                    <a:pt x="269" y="426"/>
                    <a:pt x="266" y="428"/>
                  </a:cubicBezTo>
                  <a:cubicBezTo>
                    <a:pt x="266" y="428"/>
                    <a:pt x="266" y="428"/>
                    <a:pt x="266" y="428"/>
                  </a:cubicBezTo>
                  <a:cubicBezTo>
                    <a:pt x="266" y="427"/>
                    <a:pt x="265" y="427"/>
                    <a:pt x="265" y="426"/>
                  </a:cubicBezTo>
                  <a:cubicBezTo>
                    <a:pt x="263" y="424"/>
                    <a:pt x="260" y="423"/>
                    <a:pt x="258" y="425"/>
                  </a:cubicBezTo>
                  <a:cubicBezTo>
                    <a:pt x="256" y="426"/>
                    <a:pt x="255" y="429"/>
                    <a:pt x="256" y="431"/>
                  </a:cubicBezTo>
                  <a:cubicBezTo>
                    <a:pt x="255" y="430"/>
                    <a:pt x="254" y="430"/>
                    <a:pt x="253" y="431"/>
                  </a:cubicBezTo>
                  <a:cubicBezTo>
                    <a:pt x="253" y="427"/>
                    <a:pt x="252" y="424"/>
                    <a:pt x="252" y="420"/>
                  </a:cubicBezTo>
                  <a:cubicBezTo>
                    <a:pt x="250" y="412"/>
                    <a:pt x="248" y="404"/>
                    <a:pt x="245" y="396"/>
                  </a:cubicBezTo>
                  <a:cubicBezTo>
                    <a:pt x="242" y="388"/>
                    <a:pt x="238" y="381"/>
                    <a:pt x="233" y="374"/>
                  </a:cubicBezTo>
                  <a:cubicBezTo>
                    <a:pt x="228" y="367"/>
                    <a:pt x="223" y="361"/>
                    <a:pt x="217" y="355"/>
                  </a:cubicBezTo>
                  <a:cubicBezTo>
                    <a:pt x="210" y="349"/>
                    <a:pt x="203" y="344"/>
                    <a:pt x="196" y="340"/>
                  </a:cubicBezTo>
                  <a:cubicBezTo>
                    <a:pt x="192" y="338"/>
                    <a:pt x="189" y="336"/>
                    <a:pt x="185" y="335"/>
                  </a:cubicBezTo>
                  <a:cubicBezTo>
                    <a:pt x="181" y="333"/>
                    <a:pt x="177" y="332"/>
                    <a:pt x="173" y="330"/>
                  </a:cubicBezTo>
                  <a:cubicBezTo>
                    <a:pt x="173" y="330"/>
                    <a:pt x="173" y="330"/>
                    <a:pt x="173" y="330"/>
                  </a:cubicBezTo>
                  <a:cubicBezTo>
                    <a:pt x="173" y="330"/>
                    <a:pt x="173" y="330"/>
                    <a:pt x="173" y="330"/>
                  </a:cubicBezTo>
                  <a:cubicBezTo>
                    <a:pt x="169" y="330"/>
                    <a:pt x="169" y="330"/>
                    <a:pt x="169" y="330"/>
                  </a:cubicBezTo>
                  <a:cubicBezTo>
                    <a:pt x="168" y="329"/>
                    <a:pt x="168" y="329"/>
                    <a:pt x="168" y="329"/>
                  </a:cubicBezTo>
                  <a:cubicBezTo>
                    <a:pt x="166" y="329"/>
                    <a:pt x="166" y="329"/>
                    <a:pt x="166" y="329"/>
                  </a:cubicBezTo>
                  <a:cubicBezTo>
                    <a:pt x="163" y="328"/>
                    <a:pt x="163" y="328"/>
                    <a:pt x="163" y="328"/>
                  </a:cubicBezTo>
                  <a:cubicBezTo>
                    <a:pt x="162" y="328"/>
                    <a:pt x="162" y="328"/>
                    <a:pt x="162" y="328"/>
                  </a:cubicBezTo>
                  <a:cubicBezTo>
                    <a:pt x="161" y="328"/>
                    <a:pt x="161" y="328"/>
                    <a:pt x="160" y="328"/>
                  </a:cubicBezTo>
                  <a:cubicBezTo>
                    <a:pt x="159" y="328"/>
                    <a:pt x="159" y="328"/>
                    <a:pt x="159" y="328"/>
                  </a:cubicBezTo>
                  <a:cubicBezTo>
                    <a:pt x="159" y="327"/>
                    <a:pt x="158" y="326"/>
                    <a:pt x="158" y="325"/>
                  </a:cubicBezTo>
                  <a:cubicBezTo>
                    <a:pt x="158" y="325"/>
                    <a:pt x="160" y="324"/>
                    <a:pt x="161" y="323"/>
                  </a:cubicBezTo>
                  <a:cubicBezTo>
                    <a:pt x="161" y="323"/>
                    <a:pt x="156" y="318"/>
                    <a:pt x="151" y="319"/>
                  </a:cubicBezTo>
                  <a:cubicBezTo>
                    <a:pt x="152" y="314"/>
                    <a:pt x="147" y="310"/>
                    <a:pt x="147" y="310"/>
                  </a:cubicBezTo>
                  <a:cubicBezTo>
                    <a:pt x="145" y="311"/>
                    <a:pt x="144" y="313"/>
                    <a:pt x="144" y="313"/>
                  </a:cubicBezTo>
                  <a:cubicBezTo>
                    <a:pt x="143" y="312"/>
                    <a:pt x="141" y="312"/>
                    <a:pt x="141" y="312"/>
                  </a:cubicBezTo>
                  <a:cubicBezTo>
                    <a:pt x="139" y="316"/>
                    <a:pt x="140" y="320"/>
                    <a:pt x="141" y="322"/>
                  </a:cubicBezTo>
                  <a:cubicBezTo>
                    <a:pt x="139" y="321"/>
                    <a:pt x="134" y="320"/>
                    <a:pt x="131" y="323"/>
                  </a:cubicBezTo>
                  <a:cubicBezTo>
                    <a:pt x="131" y="323"/>
                    <a:pt x="131" y="325"/>
                    <a:pt x="133" y="326"/>
                  </a:cubicBezTo>
                  <a:cubicBezTo>
                    <a:pt x="133" y="326"/>
                    <a:pt x="130" y="328"/>
                    <a:pt x="130" y="329"/>
                  </a:cubicBezTo>
                  <a:cubicBezTo>
                    <a:pt x="130" y="329"/>
                    <a:pt x="134" y="334"/>
                    <a:pt x="139" y="333"/>
                  </a:cubicBezTo>
                  <a:cubicBezTo>
                    <a:pt x="138" y="338"/>
                    <a:pt x="144" y="342"/>
                    <a:pt x="144" y="342"/>
                  </a:cubicBezTo>
                  <a:cubicBezTo>
                    <a:pt x="145" y="341"/>
                    <a:pt x="146" y="338"/>
                    <a:pt x="146" y="338"/>
                  </a:cubicBezTo>
                  <a:cubicBezTo>
                    <a:pt x="147" y="339"/>
                    <a:pt x="149" y="340"/>
                    <a:pt x="149" y="340"/>
                  </a:cubicBezTo>
                  <a:cubicBezTo>
                    <a:pt x="151" y="337"/>
                    <a:pt x="151" y="333"/>
                    <a:pt x="150" y="331"/>
                  </a:cubicBezTo>
                  <a:cubicBezTo>
                    <a:pt x="153" y="331"/>
                    <a:pt x="153" y="331"/>
                    <a:pt x="153" y="331"/>
                  </a:cubicBezTo>
                  <a:cubicBezTo>
                    <a:pt x="155" y="331"/>
                    <a:pt x="155" y="331"/>
                    <a:pt x="155" y="331"/>
                  </a:cubicBezTo>
                  <a:cubicBezTo>
                    <a:pt x="156" y="332"/>
                    <a:pt x="156" y="332"/>
                    <a:pt x="156" y="332"/>
                  </a:cubicBezTo>
                  <a:cubicBezTo>
                    <a:pt x="159" y="332"/>
                    <a:pt x="159" y="332"/>
                    <a:pt x="159" y="332"/>
                  </a:cubicBezTo>
                  <a:cubicBezTo>
                    <a:pt x="160" y="332"/>
                    <a:pt x="161" y="332"/>
                    <a:pt x="161" y="333"/>
                  </a:cubicBezTo>
                  <a:cubicBezTo>
                    <a:pt x="162" y="333"/>
                    <a:pt x="162" y="333"/>
                    <a:pt x="162" y="333"/>
                  </a:cubicBezTo>
                  <a:cubicBezTo>
                    <a:pt x="165" y="334"/>
                    <a:pt x="165" y="334"/>
                    <a:pt x="165" y="334"/>
                  </a:cubicBezTo>
                  <a:cubicBezTo>
                    <a:pt x="167" y="334"/>
                    <a:pt x="167" y="334"/>
                    <a:pt x="167" y="334"/>
                  </a:cubicBezTo>
                  <a:cubicBezTo>
                    <a:pt x="168" y="334"/>
                    <a:pt x="168" y="334"/>
                    <a:pt x="168" y="334"/>
                  </a:cubicBezTo>
                  <a:cubicBezTo>
                    <a:pt x="171" y="335"/>
                    <a:pt x="171" y="335"/>
                    <a:pt x="171" y="335"/>
                  </a:cubicBezTo>
                  <a:cubicBezTo>
                    <a:pt x="175" y="337"/>
                    <a:pt x="179" y="338"/>
                    <a:pt x="183" y="339"/>
                  </a:cubicBezTo>
                  <a:cubicBezTo>
                    <a:pt x="186" y="341"/>
                    <a:pt x="190" y="343"/>
                    <a:pt x="193" y="345"/>
                  </a:cubicBezTo>
                  <a:cubicBezTo>
                    <a:pt x="197" y="347"/>
                    <a:pt x="200" y="350"/>
                    <a:pt x="204" y="352"/>
                  </a:cubicBezTo>
                  <a:cubicBezTo>
                    <a:pt x="207" y="354"/>
                    <a:pt x="210" y="357"/>
                    <a:pt x="213" y="360"/>
                  </a:cubicBezTo>
                  <a:cubicBezTo>
                    <a:pt x="219" y="365"/>
                    <a:pt x="224" y="372"/>
                    <a:pt x="228" y="379"/>
                  </a:cubicBezTo>
                  <a:cubicBezTo>
                    <a:pt x="233" y="385"/>
                    <a:pt x="236" y="393"/>
                    <a:pt x="239" y="400"/>
                  </a:cubicBezTo>
                  <a:cubicBezTo>
                    <a:pt x="242" y="408"/>
                    <a:pt x="243" y="416"/>
                    <a:pt x="244" y="424"/>
                  </a:cubicBezTo>
                  <a:cubicBezTo>
                    <a:pt x="245" y="428"/>
                    <a:pt x="245" y="432"/>
                    <a:pt x="246" y="436"/>
                  </a:cubicBezTo>
                  <a:cubicBezTo>
                    <a:pt x="243" y="434"/>
                    <a:pt x="239" y="432"/>
                    <a:pt x="236" y="432"/>
                  </a:cubicBezTo>
                  <a:cubicBezTo>
                    <a:pt x="235" y="432"/>
                    <a:pt x="235" y="432"/>
                    <a:pt x="235" y="432"/>
                  </a:cubicBezTo>
                  <a:cubicBezTo>
                    <a:pt x="235" y="432"/>
                    <a:pt x="235" y="432"/>
                    <a:pt x="235" y="432"/>
                  </a:cubicBezTo>
                  <a:cubicBezTo>
                    <a:pt x="228" y="431"/>
                    <a:pt x="228" y="431"/>
                    <a:pt x="228" y="431"/>
                  </a:cubicBezTo>
                  <a:cubicBezTo>
                    <a:pt x="220" y="431"/>
                    <a:pt x="220" y="431"/>
                    <a:pt x="220" y="431"/>
                  </a:cubicBezTo>
                  <a:cubicBezTo>
                    <a:pt x="213" y="431"/>
                    <a:pt x="213" y="431"/>
                    <a:pt x="213" y="431"/>
                  </a:cubicBezTo>
                  <a:cubicBezTo>
                    <a:pt x="206" y="431"/>
                    <a:pt x="206" y="431"/>
                    <a:pt x="206" y="431"/>
                  </a:cubicBezTo>
                  <a:cubicBezTo>
                    <a:pt x="196" y="430"/>
                    <a:pt x="186" y="429"/>
                    <a:pt x="177" y="427"/>
                  </a:cubicBezTo>
                  <a:cubicBezTo>
                    <a:pt x="174" y="426"/>
                    <a:pt x="172" y="425"/>
                    <a:pt x="170" y="425"/>
                  </a:cubicBezTo>
                  <a:cubicBezTo>
                    <a:pt x="167" y="424"/>
                    <a:pt x="165" y="423"/>
                    <a:pt x="163" y="423"/>
                  </a:cubicBezTo>
                  <a:cubicBezTo>
                    <a:pt x="156" y="420"/>
                    <a:pt x="156" y="420"/>
                    <a:pt x="156" y="420"/>
                  </a:cubicBezTo>
                  <a:cubicBezTo>
                    <a:pt x="153" y="419"/>
                    <a:pt x="153" y="419"/>
                    <a:pt x="153" y="419"/>
                  </a:cubicBezTo>
                  <a:cubicBezTo>
                    <a:pt x="152" y="419"/>
                    <a:pt x="150" y="418"/>
                    <a:pt x="149" y="417"/>
                  </a:cubicBezTo>
                  <a:cubicBezTo>
                    <a:pt x="143" y="414"/>
                    <a:pt x="143" y="414"/>
                    <a:pt x="143" y="414"/>
                  </a:cubicBezTo>
                  <a:cubicBezTo>
                    <a:pt x="137" y="410"/>
                    <a:pt x="137" y="410"/>
                    <a:pt x="137" y="410"/>
                  </a:cubicBezTo>
                  <a:cubicBezTo>
                    <a:pt x="135" y="409"/>
                    <a:pt x="135" y="409"/>
                    <a:pt x="135" y="409"/>
                  </a:cubicBezTo>
                  <a:cubicBezTo>
                    <a:pt x="134" y="408"/>
                    <a:pt x="134" y="408"/>
                    <a:pt x="134" y="408"/>
                  </a:cubicBezTo>
                  <a:cubicBezTo>
                    <a:pt x="131" y="406"/>
                    <a:pt x="131" y="406"/>
                    <a:pt x="131" y="406"/>
                  </a:cubicBezTo>
                  <a:cubicBezTo>
                    <a:pt x="130" y="406"/>
                    <a:pt x="129" y="405"/>
                    <a:pt x="129" y="404"/>
                  </a:cubicBezTo>
                  <a:cubicBezTo>
                    <a:pt x="130" y="403"/>
                    <a:pt x="131" y="402"/>
                    <a:pt x="132" y="401"/>
                  </a:cubicBezTo>
                  <a:cubicBezTo>
                    <a:pt x="135" y="396"/>
                    <a:pt x="134" y="390"/>
                    <a:pt x="129" y="386"/>
                  </a:cubicBezTo>
                  <a:cubicBezTo>
                    <a:pt x="124" y="384"/>
                    <a:pt x="119" y="384"/>
                    <a:pt x="115" y="387"/>
                  </a:cubicBezTo>
                  <a:cubicBezTo>
                    <a:pt x="115" y="387"/>
                    <a:pt x="115" y="387"/>
                    <a:pt x="115" y="387"/>
                  </a:cubicBezTo>
                  <a:cubicBezTo>
                    <a:pt x="117" y="383"/>
                    <a:pt x="115" y="377"/>
                    <a:pt x="111" y="375"/>
                  </a:cubicBezTo>
                  <a:cubicBezTo>
                    <a:pt x="106" y="371"/>
                    <a:pt x="99" y="372"/>
                    <a:pt x="96" y="377"/>
                  </a:cubicBezTo>
                  <a:cubicBezTo>
                    <a:pt x="94" y="379"/>
                    <a:pt x="94" y="383"/>
                    <a:pt x="95" y="386"/>
                  </a:cubicBezTo>
                  <a:cubicBezTo>
                    <a:pt x="90" y="383"/>
                    <a:pt x="84" y="384"/>
                    <a:pt x="81" y="388"/>
                  </a:cubicBezTo>
                  <a:cubicBezTo>
                    <a:pt x="78" y="393"/>
                    <a:pt x="79" y="400"/>
                    <a:pt x="84" y="403"/>
                  </a:cubicBezTo>
                  <a:cubicBezTo>
                    <a:pt x="86" y="404"/>
                    <a:pt x="87" y="404"/>
                    <a:pt x="88" y="405"/>
                  </a:cubicBezTo>
                  <a:cubicBezTo>
                    <a:pt x="88" y="405"/>
                    <a:pt x="88" y="405"/>
                    <a:pt x="88" y="405"/>
                  </a:cubicBezTo>
                  <a:cubicBezTo>
                    <a:pt x="85" y="410"/>
                    <a:pt x="86" y="417"/>
                    <a:pt x="91" y="420"/>
                  </a:cubicBezTo>
                  <a:cubicBezTo>
                    <a:pt x="96" y="423"/>
                    <a:pt x="103" y="422"/>
                    <a:pt x="106" y="418"/>
                  </a:cubicBezTo>
                  <a:cubicBezTo>
                    <a:pt x="106" y="417"/>
                    <a:pt x="106" y="417"/>
                    <a:pt x="107" y="417"/>
                  </a:cubicBezTo>
                  <a:cubicBezTo>
                    <a:pt x="107" y="418"/>
                    <a:pt x="109" y="419"/>
                    <a:pt x="110" y="420"/>
                  </a:cubicBezTo>
                  <a:cubicBezTo>
                    <a:pt x="115" y="424"/>
                    <a:pt x="122" y="423"/>
                    <a:pt x="125" y="418"/>
                  </a:cubicBezTo>
                  <a:cubicBezTo>
                    <a:pt x="127" y="415"/>
                    <a:pt x="127" y="410"/>
                    <a:pt x="125" y="406"/>
                  </a:cubicBezTo>
                  <a:cubicBezTo>
                    <a:pt x="126" y="408"/>
                    <a:pt x="127" y="409"/>
                    <a:pt x="128" y="410"/>
                  </a:cubicBezTo>
                  <a:cubicBezTo>
                    <a:pt x="131" y="412"/>
                    <a:pt x="131" y="412"/>
                    <a:pt x="131" y="412"/>
                  </a:cubicBezTo>
                  <a:cubicBezTo>
                    <a:pt x="133" y="413"/>
                    <a:pt x="133" y="413"/>
                    <a:pt x="133" y="413"/>
                  </a:cubicBezTo>
                  <a:cubicBezTo>
                    <a:pt x="134" y="414"/>
                    <a:pt x="134" y="414"/>
                    <a:pt x="134" y="414"/>
                  </a:cubicBezTo>
                  <a:cubicBezTo>
                    <a:pt x="137" y="416"/>
                    <a:pt x="137" y="416"/>
                    <a:pt x="137" y="416"/>
                  </a:cubicBezTo>
                  <a:cubicBezTo>
                    <a:pt x="139" y="417"/>
                    <a:pt x="139" y="417"/>
                    <a:pt x="139" y="417"/>
                  </a:cubicBezTo>
                  <a:cubicBezTo>
                    <a:pt x="140" y="418"/>
                    <a:pt x="140" y="418"/>
                    <a:pt x="140" y="418"/>
                  </a:cubicBezTo>
                  <a:cubicBezTo>
                    <a:pt x="140" y="418"/>
                    <a:pt x="140" y="418"/>
                    <a:pt x="140" y="418"/>
                  </a:cubicBezTo>
                  <a:cubicBezTo>
                    <a:pt x="140" y="418"/>
                    <a:pt x="140" y="418"/>
                    <a:pt x="140" y="418"/>
                  </a:cubicBezTo>
                  <a:cubicBezTo>
                    <a:pt x="140" y="418"/>
                    <a:pt x="140" y="418"/>
                    <a:pt x="140" y="418"/>
                  </a:cubicBezTo>
                  <a:cubicBezTo>
                    <a:pt x="141" y="419"/>
                    <a:pt x="141" y="419"/>
                    <a:pt x="141" y="419"/>
                  </a:cubicBezTo>
                  <a:cubicBezTo>
                    <a:pt x="147" y="422"/>
                    <a:pt x="147" y="422"/>
                    <a:pt x="147" y="422"/>
                  </a:cubicBezTo>
                  <a:cubicBezTo>
                    <a:pt x="148" y="423"/>
                    <a:pt x="149" y="423"/>
                    <a:pt x="151" y="424"/>
                  </a:cubicBezTo>
                  <a:cubicBezTo>
                    <a:pt x="161" y="428"/>
                    <a:pt x="161" y="428"/>
                    <a:pt x="161" y="428"/>
                  </a:cubicBezTo>
                  <a:cubicBezTo>
                    <a:pt x="164" y="429"/>
                    <a:pt x="166" y="430"/>
                    <a:pt x="168" y="430"/>
                  </a:cubicBezTo>
                  <a:cubicBezTo>
                    <a:pt x="171" y="431"/>
                    <a:pt x="173" y="432"/>
                    <a:pt x="175" y="432"/>
                  </a:cubicBezTo>
                  <a:cubicBezTo>
                    <a:pt x="185" y="435"/>
                    <a:pt x="195" y="436"/>
                    <a:pt x="205" y="437"/>
                  </a:cubicBezTo>
                  <a:cubicBezTo>
                    <a:pt x="213" y="438"/>
                    <a:pt x="213" y="438"/>
                    <a:pt x="213" y="438"/>
                  </a:cubicBezTo>
                  <a:cubicBezTo>
                    <a:pt x="220" y="438"/>
                    <a:pt x="220" y="438"/>
                    <a:pt x="220" y="438"/>
                  </a:cubicBezTo>
                  <a:cubicBezTo>
                    <a:pt x="234" y="439"/>
                    <a:pt x="234" y="439"/>
                    <a:pt x="234" y="439"/>
                  </a:cubicBezTo>
                  <a:cubicBezTo>
                    <a:pt x="237" y="440"/>
                    <a:pt x="240" y="441"/>
                    <a:pt x="242" y="443"/>
                  </a:cubicBezTo>
                  <a:cubicBezTo>
                    <a:pt x="242" y="443"/>
                    <a:pt x="243" y="444"/>
                    <a:pt x="243" y="444"/>
                  </a:cubicBezTo>
                  <a:cubicBezTo>
                    <a:pt x="244" y="445"/>
                    <a:pt x="244" y="445"/>
                    <a:pt x="244" y="445"/>
                  </a:cubicBezTo>
                  <a:cubicBezTo>
                    <a:pt x="245" y="445"/>
                    <a:pt x="245" y="445"/>
                    <a:pt x="245" y="445"/>
                  </a:cubicBezTo>
                  <a:cubicBezTo>
                    <a:pt x="245" y="445"/>
                    <a:pt x="245" y="445"/>
                    <a:pt x="245" y="445"/>
                  </a:cubicBezTo>
                  <a:cubicBezTo>
                    <a:pt x="245" y="445"/>
                    <a:pt x="245" y="445"/>
                    <a:pt x="245" y="445"/>
                  </a:cubicBezTo>
                  <a:cubicBezTo>
                    <a:pt x="246" y="447"/>
                    <a:pt x="246" y="447"/>
                    <a:pt x="246" y="447"/>
                  </a:cubicBezTo>
                  <a:cubicBezTo>
                    <a:pt x="247" y="448"/>
                    <a:pt x="247" y="448"/>
                    <a:pt x="247" y="448"/>
                  </a:cubicBezTo>
                  <a:cubicBezTo>
                    <a:pt x="247" y="448"/>
                    <a:pt x="247" y="448"/>
                    <a:pt x="247" y="448"/>
                  </a:cubicBezTo>
                  <a:cubicBezTo>
                    <a:pt x="247" y="449"/>
                    <a:pt x="247" y="449"/>
                    <a:pt x="247" y="449"/>
                  </a:cubicBezTo>
                  <a:cubicBezTo>
                    <a:pt x="248" y="457"/>
                    <a:pt x="250" y="466"/>
                    <a:pt x="252" y="474"/>
                  </a:cubicBezTo>
                  <a:cubicBezTo>
                    <a:pt x="254" y="478"/>
                    <a:pt x="255" y="482"/>
                    <a:pt x="257" y="486"/>
                  </a:cubicBezTo>
                  <a:cubicBezTo>
                    <a:pt x="258" y="488"/>
                    <a:pt x="259" y="490"/>
                    <a:pt x="260" y="492"/>
                  </a:cubicBezTo>
                  <a:cubicBezTo>
                    <a:pt x="262" y="494"/>
                    <a:pt x="263" y="495"/>
                    <a:pt x="264" y="497"/>
                  </a:cubicBezTo>
                  <a:cubicBezTo>
                    <a:pt x="264" y="497"/>
                    <a:pt x="264" y="497"/>
                    <a:pt x="264" y="497"/>
                  </a:cubicBezTo>
                  <a:cubicBezTo>
                    <a:pt x="264" y="497"/>
                    <a:pt x="264" y="497"/>
                    <a:pt x="264" y="497"/>
                  </a:cubicBezTo>
                  <a:cubicBezTo>
                    <a:pt x="268" y="501"/>
                    <a:pt x="268" y="501"/>
                    <a:pt x="268" y="501"/>
                  </a:cubicBezTo>
                  <a:cubicBezTo>
                    <a:pt x="270" y="503"/>
                    <a:pt x="271" y="504"/>
                    <a:pt x="272" y="506"/>
                  </a:cubicBezTo>
                  <a:cubicBezTo>
                    <a:pt x="273" y="507"/>
                    <a:pt x="274" y="508"/>
                    <a:pt x="275" y="510"/>
                  </a:cubicBezTo>
                  <a:cubicBezTo>
                    <a:pt x="275" y="511"/>
                    <a:pt x="275" y="511"/>
                    <a:pt x="275" y="511"/>
                  </a:cubicBezTo>
                  <a:cubicBezTo>
                    <a:pt x="275" y="511"/>
                    <a:pt x="276" y="512"/>
                    <a:pt x="276" y="512"/>
                  </a:cubicBezTo>
                  <a:cubicBezTo>
                    <a:pt x="276" y="513"/>
                    <a:pt x="276" y="513"/>
                    <a:pt x="276" y="514"/>
                  </a:cubicBezTo>
                  <a:cubicBezTo>
                    <a:pt x="278" y="521"/>
                    <a:pt x="276" y="528"/>
                    <a:pt x="275" y="536"/>
                  </a:cubicBezTo>
                  <a:cubicBezTo>
                    <a:pt x="273" y="552"/>
                    <a:pt x="273" y="552"/>
                    <a:pt x="273" y="552"/>
                  </a:cubicBezTo>
                  <a:cubicBezTo>
                    <a:pt x="271" y="553"/>
                    <a:pt x="270" y="553"/>
                    <a:pt x="270" y="553"/>
                  </a:cubicBezTo>
                  <a:cubicBezTo>
                    <a:pt x="269" y="549"/>
                    <a:pt x="267" y="545"/>
                    <a:pt x="267" y="545"/>
                  </a:cubicBezTo>
                  <a:cubicBezTo>
                    <a:pt x="256" y="547"/>
                    <a:pt x="251" y="557"/>
                    <a:pt x="250" y="561"/>
                  </a:cubicBezTo>
                  <a:cubicBezTo>
                    <a:pt x="247" y="557"/>
                    <a:pt x="242" y="548"/>
                    <a:pt x="231" y="547"/>
                  </a:cubicBezTo>
                  <a:cubicBezTo>
                    <a:pt x="231" y="547"/>
                    <a:pt x="229" y="551"/>
                    <a:pt x="229" y="555"/>
                  </a:cubicBezTo>
                  <a:cubicBezTo>
                    <a:pt x="229" y="555"/>
                    <a:pt x="223" y="553"/>
                    <a:pt x="219" y="554"/>
                  </a:cubicBezTo>
                  <a:cubicBezTo>
                    <a:pt x="219" y="554"/>
                    <a:pt x="218" y="569"/>
                    <a:pt x="229" y="576"/>
                  </a:cubicBezTo>
                  <a:cubicBezTo>
                    <a:pt x="219" y="583"/>
                    <a:pt x="221" y="598"/>
                    <a:pt x="221" y="598"/>
                  </a:cubicBezTo>
                  <a:cubicBezTo>
                    <a:pt x="225" y="599"/>
                    <a:pt x="231" y="597"/>
                    <a:pt x="231" y="597"/>
                  </a:cubicBezTo>
                  <a:cubicBezTo>
                    <a:pt x="231" y="601"/>
                    <a:pt x="233" y="605"/>
                    <a:pt x="233" y="605"/>
                  </a:cubicBezTo>
                  <a:cubicBezTo>
                    <a:pt x="238" y="604"/>
                    <a:pt x="242" y="601"/>
                    <a:pt x="244" y="599"/>
                  </a:cubicBezTo>
                  <a:cubicBezTo>
                    <a:pt x="244" y="599"/>
                    <a:pt x="244" y="599"/>
                    <a:pt x="244" y="600"/>
                  </a:cubicBezTo>
                  <a:cubicBezTo>
                    <a:pt x="243" y="603"/>
                    <a:pt x="243" y="606"/>
                    <a:pt x="243" y="609"/>
                  </a:cubicBezTo>
                  <a:cubicBezTo>
                    <a:pt x="243" y="612"/>
                    <a:pt x="242" y="614"/>
                    <a:pt x="243" y="617"/>
                  </a:cubicBezTo>
                  <a:cubicBezTo>
                    <a:pt x="243" y="622"/>
                    <a:pt x="243" y="622"/>
                    <a:pt x="243" y="622"/>
                  </a:cubicBezTo>
                  <a:cubicBezTo>
                    <a:pt x="241" y="627"/>
                    <a:pt x="238" y="632"/>
                    <a:pt x="236" y="636"/>
                  </a:cubicBezTo>
                  <a:cubicBezTo>
                    <a:pt x="229" y="649"/>
                    <a:pt x="224" y="663"/>
                    <a:pt x="221" y="678"/>
                  </a:cubicBezTo>
                  <a:cubicBezTo>
                    <a:pt x="219" y="684"/>
                    <a:pt x="218" y="691"/>
                    <a:pt x="217" y="698"/>
                  </a:cubicBezTo>
                  <a:cubicBezTo>
                    <a:pt x="214" y="695"/>
                    <a:pt x="211" y="691"/>
                    <a:pt x="208" y="688"/>
                  </a:cubicBezTo>
                  <a:cubicBezTo>
                    <a:pt x="204" y="685"/>
                    <a:pt x="200" y="681"/>
                    <a:pt x="195" y="678"/>
                  </a:cubicBezTo>
                  <a:cubicBezTo>
                    <a:pt x="193" y="677"/>
                    <a:pt x="190" y="675"/>
                    <a:pt x="188" y="674"/>
                  </a:cubicBezTo>
                  <a:cubicBezTo>
                    <a:pt x="185" y="673"/>
                    <a:pt x="183" y="672"/>
                    <a:pt x="180" y="671"/>
                  </a:cubicBezTo>
                  <a:cubicBezTo>
                    <a:pt x="175" y="669"/>
                    <a:pt x="169" y="668"/>
                    <a:pt x="164" y="666"/>
                  </a:cubicBezTo>
                  <a:cubicBezTo>
                    <a:pt x="162" y="665"/>
                    <a:pt x="160" y="664"/>
                    <a:pt x="157" y="662"/>
                  </a:cubicBezTo>
                  <a:cubicBezTo>
                    <a:pt x="155" y="661"/>
                    <a:pt x="153" y="659"/>
                    <a:pt x="151" y="657"/>
                  </a:cubicBezTo>
                  <a:cubicBezTo>
                    <a:pt x="149" y="655"/>
                    <a:pt x="147" y="654"/>
                    <a:pt x="145" y="652"/>
                  </a:cubicBezTo>
                  <a:cubicBezTo>
                    <a:pt x="143" y="650"/>
                    <a:pt x="141" y="648"/>
                    <a:pt x="139" y="646"/>
                  </a:cubicBezTo>
                  <a:cubicBezTo>
                    <a:pt x="131" y="639"/>
                    <a:pt x="122" y="633"/>
                    <a:pt x="113" y="627"/>
                  </a:cubicBezTo>
                  <a:cubicBezTo>
                    <a:pt x="112" y="625"/>
                    <a:pt x="112" y="624"/>
                    <a:pt x="111" y="622"/>
                  </a:cubicBezTo>
                  <a:cubicBezTo>
                    <a:pt x="111" y="620"/>
                    <a:pt x="110" y="618"/>
                    <a:pt x="110" y="617"/>
                  </a:cubicBezTo>
                  <a:cubicBezTo>
                    <a:pt x="108" y="612"/>
                    <a:pt x="108" y="612"/>
                    <a:pt x="108" y="612"/>
                  </a:cubicBezTo>
                  <a:cubicBezTo>
                    <a:pt x="108" y="608"/>
                    <a:pt x="107" y="605"/>
                    <a:pt x="107" y="601"/>
                  </a:cubicBezTo>
                  <a:cubicBezTo>
                    <a:pt x="106" y="591"/>
                    <a:pt x="106" y="591"/>
                    <a:pt x="106" y="591"/>
                  </a:cubicBezTo>
                  <a:cubicBezTo>
                    <a:pt x="105" y="584"/>
                    <a:pt x="104" y="577"/>
                    <a:pt x="102" y="570"/>
                  </a:cubicBezTo>
                  <a:cubicBezTo>
                    <a:pt x="101" y="563"/>
                    <a:pt x="98" y="556"/>
                    <a:pt x="95" y="550"/>
                  </a:cubicBezTo>
                  <a:cubicBezTo>
                    <a:pt x="93" y="547"/>
                    <a:pt x="92" y="544"/>
                    <a:pt x="91" y="540"/>
                  </a:cubicBezTo>
                  <a:cubicBezTo>
                    <a:pt x="90" y="539"/>
                    <a:pt x="90" y="537"/>
                    <a:pt x="89" y="535"/>
                  </a:cubicBezTo>
                  <a:cubicBezTo>
                    <a:pt x="90" y="536"/>
                    <a:pt x="91" y="537"/>
                    <a:pt x="92" y="538"/>
                  </a:cubicBezTo>
                  <a:cubicBezTo>
                    <a:pt x="94" y="539"/>
                    <a:pt x="96" y="538"/>
                    <a:pt x="98" y="536"/>
                  </a:cubicBezTo>
                  <a:cubicBezTo>
                    <a:pt x="98" y="538"/>
                    <a:pt x="99" y="539"/>
                    <a:pt x="100" y="540"/>
                  </a:cubicBezTo>
                  <a:cubicBezTo>
                    <a:pt x="103" y="541"/>
                    <a:pt x="106" y="540"/>
                    <a:pt x="107" y="537"/>
                  </a:cubicBezTo>
                  <a:cubicBezTo>
                    <a:pt x="108" y="535"/>
                    <a:pt x="108" y="532"/>
                    <a:pt x="106" y="531"/>
                  </a:cubicBezTo>
                  <a:cubicBezTo>
                    <a:pt x="106" y="531"/>
                    <a:pt x="106" y="531"/>
                    <a:pt x="106" y="531"/>
                  </a:cubicBezTo>
                  <a:cubicBezTo>
                    <a:pt x="108" y="531"/>
                    <a:pt x="110" y="530"/>
                    <a:pt x="112" y="528"/>
                  </a:cubicBezTo>
                  <a:cubicBezTo>
                    <a:pt x="113" y="525"/>
                    <a:pt x="112" y="522"/>
                    <a:pt x="109" y="521"/>
                  </a:cubicBezTo>
                  <a:cubicBezTo>
                    <a:pt x="108" y="520"/>
                    <a:pt x="106" y="520"/>
                    <a:pt x="105" y="521"/>
                  </a:cubicBezTo>
                  <a:cubicBezTo>
                    <a:pt x="106" y="518"/>
                    <a:pt x="105" y="516"/>
                    <a:pt x="103" y="515"/>
                  </a:cubicBezTo>
                  <a:cubicBezTo>
                    <a:pt x="100" y="513"/>
                    <a:pt x="97" y="515"/>
                    <a:pt x="96" y="517"/>
                  </a:cubicBezTo>
                  <a:cubicBezTo>
                    <a:pt x="96" y="518"/>
                    <a:pt x="95" y="518"/>
                    <a:pt x="95" y="519"/>
                  </a:cubicBezTo>
                  <a:cubicBezTo>
                    <a:pt x="95" y="519"/>
                    <a:pt x="95" y="519"/>
                    <a:pt x="95" y="519"/>
                  </a:cubicBezTo>
                  <a:cubicBezTo>
                    <a:pt x="93" y="518"/>
                    <a:pt x="90" y="519"/>
                    <a:pt x="88" y="522"/>
                  </a:cubicBezTo>
                  <a:cubicBezTo>
                    <a:pt x="87" y="524"/>
                    <a:pt x="88" y="527"/>
                    <a:pt x="90" y="529"/>
                  </a:cubicBezTo>
                  <a:cubicBezTo>
                    <a:pt x="91" y="529"/>
                    <a:pt x="91" y="529"/>
                    <a:pt x="91" y="529"/>
                  </a:cubicBezTo>
                  <a:cubicBezTo>
                    <a:pt x="90" y="529"/>
                    <a:pt x="90" y="530"/>
                    <a:pt x="89" y="531"/>
                  </a:cubicBezTo>
                  <a:cubicBezTo>
                    <a:pt x="89" y="532"/>
                    <a:pt x="89" y="532"/>
                    <a:pt x="89" y="533"/>
                  </a:cubicBezTo>
                  <a:cubicBezTo>
                    <a:pt x="89" y="532"/>
                    <a:pt x="89" y="531"/>
                    <a:pt x="88" y="530"/>
                  </a:cubicBezTo>
                  <a:cubicBezTo>
                    <a:pt x="88" y="527"/>
                    <a:pt x="87" y="523"/>
                    <a:pt x="85" y="520"/>
                  </a:cubicBezTo>
                  <a:cubicBezTo>
                    <a:pt x="84" y="517"/>
                    <a:pt x="82" y="513"/>
                    <a:pt x="80" y="510"/>
                  </a:cubicBezTo>
                  <a:cubicBezTo>
                    <a:pt x="76" y="504"/>
                    <a:pt x="71" y="499"/>
                    <a:pt x="65" y="495"/>
                  </a:cubicBezTo>
                  <a:cubicBezTo>
                    <a:pt x="62" y="493"/>
                    <a:pt x="59" y="491"/>
                    <a:pt x="56" y="489"/>
                  </a:cubicBezTo>
                  <a:cubicBezTo>
                    <a:pt x="53" y="488"/>
                    <a:pt x="50" y="486"/>
                    <a:pt x="47" y="485"/>
                  </a:cubicBezTo>
                  <a:cubicBezTo>
                    <a:pt x="47" y="485"/>
                    <a:pt x="47" y="485"/>
                    <a:pt x="47" y="485"/>
                  </a:cubicBezTo>
                  <a:cubicBezTo>
                    <a:pt x="47" y="485"/>
                    <a:pt x="46" y="485"/>
                    <a:pt x="46" y="485"/>
                  </a:cubicBezTo>
                  <a:cubicBezTo>
                    <a:pt x="45" y="488"/>
                    <a:pt x="45" y="488"/>
                    <a:pt x="45" y="488"/>
                  </a:cubicBezTo>
                  <a:cubicBezTo>
                    <a:pt x="48" y="490"/>
                    <a:pt x="51" y="492"/>
                    <a:pt x="54" y="493"/>
                  </a:cubicBezTo>
                  <a:cubicBezTo>
                    <a:pt x="57" y="495"/>
                    <a:pt x="59" y="497"/>
                    <a:pt x="62" y="499"/>
                  </a:cubicBezTo>
                  <a:cubicBezTo>
                    <a:pt x="68" y="504"/>
                    <a:pt x="72" y="508"/>
                    <a:pt x="76" y="514"/>
                  </a:cubicBezTo>
                  <a:cubicBezTo>
                    <a:pt x="77" y="517"/>
                    <a:pt x="79" y="520"/>
                    <a:pt x="79" y="523"/>
                  </a:cubicBezTo>
                  <a:cubicBezTo>
                    <a:pt x="80" y="526"/>
                    <a:pt x="81" y="530"/>
                    <a:pt x="82" y="533"/>
                  </a:cubicBezTo>
                  <a:cubicBezTo>
                    <a:pt x="83" y="539"/>
                    <a:pt x="83" y="539"/>
                    <a:pt x="83" y="539"/>
                  </a:cubicBezTo>
                  <a:cubicBezTo>
                    <a:pt x="83" y="540"/>
                    <a:pt x="83" y="542"/>
                    <a:pt x="84" y="544"/>
                  </a:cubicBezTo>
                  <a:cubicBezTo>
                    <a:pt x="85" y="547"/>
                    <a:pt x="87" y="551"/>
                    <a:pt x="88" y="554"/>
                  </a:cubicBezTo>
                  <a:cubicBezTo>
                    <a:pt x="89" y="557"/>
                    <a:pt x="91" y="560"/>
                    <a:pt x="92" y="564"/>
                  </a:cubicBezTo>
                  <a:cubicBezTo>
                    <a:pt x="92" y="565"/>
                    <a:pt x="93" y="567"/>
                    <a:pt x="93" y="568"/>
                  </a:cubicBezTo>
                  <a:cubicBezTo>
                    <a:pt x="94" y="573"/>
                    <a:pt x="94" y="573"/>
                    <a:pt x="94" y="573"/>
                  </a:cubicBezTo>
                  <a:cubicBezTo>
                    <a:pt x="94" y="577"/>
                    <a:pt x="95" y="581"/>
                    <a:pt x="95" y="584"/>
                  </a:cubicBezTo>
                  <a:cubicBezTo>
                    <a:pt x="97" y="605"/>
                    <a:pt x="97" y="605"/>
                    <a:pt x="97" y="605"/>
                  </a:cubicBezTo>
                  <a:cubicBezTo>
                    <a:pt x="97" y="607"/>
                    <a:pt x="97" y="608"/>
                    <a:pt x="97" y="610"/>
                  </a:cubicBezTo>
                  <a:cubicBezTo>
                    <a:pt x="98" y="618"/>
                    <a:pt x="98" y="618"/>
                    <a:pt x="98" y="618"/>
                  </a:cubicBezTo>
                  <a:cubicBezTo>
                    <a:pt x="98" y="618"/>
                    <a:pt x="98" y="618"/>
                    <a:pt x="98" y="618"/>
                  </a:cubicBezTo>
                  <a:cubicBezTo>
                    <a:pt x="94" y="615"/>
                    <a:pt x="89" y="612"/>
                    <a:pt x="84" y="609"/>
                  </a:cubicBezTo>
                  <a:cubicBezTo>
                    <a:pt x="75" y="603"/>
                    <a:pt x="67" y="597"/>
                    <a:pt x="59" y="589"/>
                  </a:cubicBezTo>
                  <a:cubicBezTo>
                    <a:pt x="55" y="585"/>
                    <a:pt x="52" y="581"/>
                    <a:pt x="49" y="576"/>
                  </a:cubicBezTo>
                  <a:cubicBezTo>
                    <a:pt x="48" y="575"/>
                    <a:pt x="47" y="574"/>
                    <a:pt x="46" y="572"/>
                  </a:cubicBezTo>
                  <a:cubicBezTo>
                    <a:pt x="47" y="570"/>
                    <a:pt x="47" y="568"/>
                    <a:pt x="46" y="566"/>
                  </a:cubicBezTo>
                  <a:cubicBezTo>
                    <a:pt x="44" y="560"/>
                    <a:pt x="39" y="557"/>
                    <a:pt x="33" y="558"/>
                  </a:cubicBezTo>
                  <a:cubicBezTo>
                    <a:pt x="30" y="559"/>
                    <a:pt x="28" y="561"/>
                    <a:pt x="27" y="564"/>
                  </a:cubicBezTo>
                  <a:cubicBezTo>
                    <a:pt x="25" y="559"/>
                    <a:pt x="19" y="556"/>
                    <a:pt x="14" y="557"/>
                  </a:cubicBezTo>
                  <a:cubicBezTo>
                    <a:pt x="9" y="559"/>
                    <a:pt x="6" y="565"/>
                    <a:pt x="7" y="571"/>
                  </a:cubicBezTo>
                  <a:cubicBezTo>
                    <a:pt x="8" y="572"/>
                    <a:pt x="8" y="573"/>
                    <a:pt x="9" y="575"/>
                  </a:cubicBezTo>
                  <a:cubicBezTo>
                    <a:pt x="9" y="575"/>
                    <a:pt x="9" y="575"/>
                    <a:pt x="9" y="575"/>
                  </a:cubicBezTo>
                  <a:cubicBezTo>
                    <a:pt x="3" y="576"/>
                    <a:pt x="0" y="582"/>
                    <a:pt x="2" y="588"/>
                  </a:cubicBezTo>
                  <a:cubicBezTo>
                    <a:pt x="3" y="594"/>
                    <a:pt x="9" y="597"/>
                    <a:pt x="15" y="596"/>
                  </a:cubicBezTo>
                  <a:cubicBezTo>
                    <a:pt x="15" y="596"/>
                    <a:pt x="15" y="596"/>
                    <a:pt x="16" y="595"/>
                  </a:cubicBezTo>
                  <a:cubicBezTo>
                    <a:pt x="15" y="597"/>
                    <a:pt x="16" y="599"/>
                    <a:pt x="16" y="601"/>
                  </a:cubicBezTo>
                  <a:cubicBezTo>
                    <a:pt x="18" y="606"/>
                    <a:pt x="23" y="610"/>
                    <a:pt x="29" y="608"/>
                  </a:cubicBezTo>
                  <a:cubicBezTo>
                    <a:pt x="33" y="607"/>
                    <a:pt x="36" y="603"/>
                    <a:pt x="36" y="598"/>
                  </a:cubicBezTo>
                  <a:cubicBezTo>
                    <a:pt x="39" y="600"/>
                    <a:pt x="42" y="601"/>
                    <a:pt x="45" y="600"/>
                  </a:cubicBezTo>
                  <a:cubicBezTo>
                    <a:pt x="49" y="599"/>
                    <a:pt x="52" y="595"/>
                    <a:pt x="52" y="592"/>
                  </a:cubicBezTo>
                  <a:cubicBezTo>
                    <a:pt x="53" y="593"/>
                    <a:pt x="54" y="594"/>
                    <a:pt x="56" y="596"/>
                  </a:cubicBezTo>
                  <a:cubicBezTo>
                    <a:pt x="58" y="599"/>
                    <a:pt x="61" y="602"/>
                    <a:pt x="64" y="605"/>
                  </a:cubicBezTo>
                  <a:cubicBezTo>
                    <a:pt x="70" y="610"/>
                    <a:pt x="76" y="615"/>
                    <a:pt x="83" y="620"/>
                  </a:cubicBezTo>
                  <a:cubicBezTo>
                    <a:pt x="102" y="635"/>
                    <a:pt x="102" y="635"/>
                    <a:pt x="102" y="635"/>
                  </a:cubicBezTo>
                  <a:cubicBezTo>
                    <a:pt x="103" y="635"/>
                    <a:pt x="103" y="636"/>
                    <a:pt x="104" y="636"/>
                  </a:cubicBezTo>
                  <a:cubicBezTo>
                    <a:pt x="104" y="637"/>
                    <a:pt x="104" y="637"/>
                    <a:pt x="104" y="637"/>
                  </a:cubicBezTo>
                  <a:cubicBezTo>
                    <a:pt x="104" y="637"/>
                    <a:pt x="104" y="637"/>
                    <a:pt x="104" y="637"/>
                  </a:cubicBezTo>
                  <a:cubicBezTo>
                    <a:pt x="104" y="636"/>
                    <a:pt x="104" y="636"/>
                    <a:pt x="104" y="636"/>
                  </a:cubicBezTo>
                  <a:cubicBezTo>
                    <a:pt x="107" y="638"/>
                    <a:pt x="110" y="640"/>
                    <a:pt x="112" y="642"/>
                  </a:cubicBezTo>
                  <a:cubicBezTo>
                    <a:pt x="115" y="644"/>
                    <a:pt x="118" y="647"/>
                    <a:pt x="121" y="650"/>
                  </a:cubicBezTo>
                  <a:cubicBezTo>
                    <a:pt x="124" y="652"/>
                    <a:pt x="127" y="655"/>
                    <a:pt x="130" y="658"/>
                  </a:cubicBezTo>
                  <a:cubicBezTo>
                    <a:pt x="132" y="660"/>
                    <a:pt x="132" y="660"/>
                    <a:pt x="132" y="660"/>
                  </a:cubicBezTo>
                  <a:cubicBezTo>
                    <a:pt x="134" y="662"/>
                    <a:pt x="134" y="662"/>
                    <a:pt x="134" y="662"/>
                  </a:cubicBezTo>
                  <a:cubicBezTo>
                    <a:pt x="138" y="667"/>
                    <a:pt x="138" y="667"/>
                    <a:pt x="138" y="667"/>
                  </a:cubicBezTo>
                  <a:cubicBezTo>
                    <a:pt x="140" y="670"/>
                    <a:pt x="143" y="673"/>
                    <a:pt x="147" y="675"/>
                  </a:cubicBezTo>
                  <a:cubicBezTo>
                    <a:pt x="150" y="678"/>
                    <a:pt x="154" y="680"/>
                    <a:pt x="157" y="682"/>
                  </a:cubicBezTo>
                  <a:cubicBezTo>
                    <a:pt x="161" y="684"/>
                    <a:pt x="165" y="686"/>
                    <a:pt x="169" y="687"/>
                  </a:cubicBezTo>
                  <a:cubicBezTo>
                    <a:pt x="174" y="690"/>
                    <a:pt x="174" y="690"/>
                    <a:pt x="174" y="690"/>
                  </a:cubicBezTo>
                  <a:cubicBezTo>
                    <a:pt x="177" y="691"/>
                    <a:pt x="177" y="691"/>
                    <a:pt x="177" y="691"/>
                  </a:cubicBezTo>
                  <a:cubicBezTo>
                    <a:pt x="177" y="691"/>
                    <a:pt x="178" y="692"/>
                    <a:pt x="179" y="692"/>
                  </a:cubicBezTo>
                  <a:cubicBezTo>
                    <a:pt x="180" y="693"/>
                    <a:pt x="181" y="693"/>
                    <a:pt x="182" y="694"/>
                  </a:cubicBezTo>
                  <a:cubicBezTo>
                    <a:pt x="184" y="695"/>
                    <a:pt x="184" y="695"/>
                    <a:pt x="184" y="695"/>
                  </a:cubicBezTo>
                  <a:cubicBezTo>
                    <a:pt x="184" y="695"/>
                    <a:pt x="184" y="695"/>
                    <a:pt x="184" y="695"/>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7" y="698"/>
                    <a:pt x="189" y="699"/>
                    <a:pt x="191" y="701"/>
                  </a:cubicBezTo>
                  <a:cubicBezTo>
                    <a:pt x="191" y="701"/>
                    <a:pt x="191" y="701"/>
                    <a:pt x="191" y="702"/>
                  </a:cubicBezTo>
                  <a:cubicBezTo>
                    <a:pt x="189" y="700"/>
                    <a:pt x="185" y="700"/>
                    <a:pt x="183" y="702"/>
                  </a:cubicBezTo>
                  <a:cubicBezTo>
                    <a:pt x="182" y="703"/>
                    <a:pt x="181" y="705"/>
                    <a:pt x="181" y="707"/>
                  </a:cubicBezTo>
                  <a:cubicBezTo>
                    <a:pt x="179" y="705"/>
                    <a:pt x="175" y="705"/>
                    <a:pt x="173" y="707"/>
                  </a:cubicBezTo>
                  <a:cubicBezTo>
                    <a:pt x="170" y="709"/>
                    <a:pt x="170" y="713"/>
                    <a:pt x="173" y="716"/>
                  </a:cubicBezTo>
                  <a:cubicBezTo>
                    <a:pt x="173" y="717"/>
                    <a:pt x="174" y="717"/>
                    <a:pt x="175" y="718"/>
                  </a:cubicBezTo>
                  <a:cubicBezTo>
                    <a:pt x="175" y="718"/>
                    <a:pt x="175" y="718"/>
                    <a:pt x="174" y="718"/>
                  </a:cubicBezTo>
                  <a:cubicBezTo>
                    <a:pt x="172" y="720"/>
                    <a:pt x="172" y="724"/>
                    <a:pt x="174" y="727"/>
                  </a:cubicBezTo>
                  <a:cubicBezTo>
                    <a:pt x="177" y="730"/>
                    <a:pt x="181" y="730"/>
                    <a:pt x="184" y="728"/>
                  </a:cubicBezTo>
                  <a:cubicBezTo>
                    <a:pt x="184" y="727"/>
                    <a:pt x="184" y="727"/>
                    <a:pt x="184" y="727"/>
                  </a:cubicBezTo>
                  <a:cubicBezTo>
                    <a:pt x="184" y="728"/>
                    <a:pt x="185" y="729"/>
                    <a:pt x="186" y="730"/>
                  </a:cubicBezTo>
                  <a:cubicBezTo>
                    <a:pt x="188" y="733"/>
                    <a:pt x="192" y="733"/>
                    <a:pt x="195" y="730"/>
                  </a:cubicBezTo>
                  <a:cubicBezTo>
                    <a:pt x="197" y="729"/>
                    <a:pt x="197" y="725"/>
                    <a:pt x="196" y="723"/>
                  </a:cubicBezTo>
                  <a:cubicBezTo>
                    <a:pt x="198" y="723"/>
                    <a:pt x="200" y="723"/>
                    <a:pt x="201" y="721"/>
                  </a:cubicBezTo>
                  <a:cubicBezTo>
                    <a:pt x="202" y="720"/>
                    <a:pt x="203" y="719"/>
                    <a:pt x="203" y="718"/>
                  </a:cubicBezTo>
                  <a:cubicBezTo>
                    <a:pt x="205" y="721"/>
                    <a:pt x="206" y="723"/>
                    <a:pt x="207" y="726"/>
                  </a:cubicBezTo>
                  <a:cubicBezTo>
                    <a:pt x="209" y="730"/>
                    <a:pt x="209" y="730"/>
                    <a:pt x="209" y="730"/>
                  </a:cubicBezTo>
                  <a:cubicBezTo>
                    <a:pt x="211" y="733"/>
                    <a:pt x="211" y="733"/>
                    <a:pt x="211" y="733"/>
                  </a:cubicBezTo>
                  <a:cubicBezTo>
                    <a:pt x="208" y="743"/>
                    <a:pt x="206" y="752"/>
                    <a:pt x="202" y="762"/>
                  </a:cubicBezTo>
                  <a:cubicBezTo>
                    <a:pt x="196" y="775"/>
                    <a:pt x="189" y="786"/>
                    <a:pt x="179" y="797"/>
                  </a:cubicBezTo>
                  <a:cubicBezTo>
                    <a:pt x="177" y="800"/>
                    <a:pt x="174" y="803"/>
                    <a:pt x="172" y="806"/>
                  </a:cubicBezTo>
                  <a:cubicBezTo>
                    <a:pt x="170" y="809"/>
                    <a:pt x="169" y="813"/>
                    <a:pt x="167" y="816"/>
                  </a:cubicBezTo>
                  <a:cubicBezTo>
                    <a:pt x="164" y="823"/>
                    <a:pt x="161" y="830"/>
                    <a:pt x="161" y="839"/>
                  </a:cubicBezTo>
                  <a:cubicBezTo>
                    <a:pt x="162" y="840"/>
                    <a:pt x="162" y="840"/>
                    <a:pt x="162" y="840"/>
                  </a:cubicBezTo>
                  <a:cubicBezTo>
                    <a:pt x="162" y="840"/>
                    <a:pt x="162" y="840"/>
                    <a:pt x="162" y="840"/>
                  </a:cubicBezTo>
                  <a:cubicBezTo>
                    <a:pt x="162" y="840"/>
                    <a:pt x="162" y="840"/>
                    <a:pt x="162" y="841"/>
                  </a:cubicBezTo>
                  <a:cubicBezTo>
                    <a:pt x="162" y="841"/>
                    <a:pt x="162" y="841"/>
                    <a:pt x="162" y="841"/>
                  </a:cubicBezTo>
                  <a:cubicBezTo>
                    <a:pt x="162" y="842"/>
                    <a:pt x="162" y="842"/>
                    <a:pt x="162" y="842"/>
                  </a:cubicBezTo>
                  <a:cubicBezTo>
                    <a:pt x="162" y="844"/>
                    <a:pt x="162" y="844"/>
                    <a:pt x="162" y="844"/>
                  </a:cubicBezTo>
                  <a:cubicBezTo>
                    <a:pt x="162" y="844"/>
                    <a:pt x="162" y="844"/>
                    <a:pt x="162" y="844"/>
                  </a:cubicBezTo>
                  <a:cubicBezTo>
                    <a:pt x="163" y="844"/>
                    <a:pt x="162" y="843"/>
                    <a:pt x="163" y="844"/>
                  </a:cubicBezTo>
                  <a:cubicBezTo>
                    <a:pt x="163" y="845"/>
                    <a:pt x="163" y="845"/>
                    <a:pt x="163" y="845"/>
                  </a:cubicBezTo>
                  <a:cubicBezTo>
                    <a:pt x="163" y="845"/>
                    <a:pt x="163" y="845"/>
                    <a:pt x="163" y="845"/>
                  </a:cubicBezTo>
                  <a:cubicBezTo>
                    <a:pt x="164" y="848"/>
                    <a:pt x="165" y="849"/>
                    <a:pt x="166" y="851"/>
                  </a:cubicBezTo>
                  <a:cubicBezTo>
                    <a:pt x="171" y="860"/>
                    <a:pt x="171" y="860"/>
                    <a:pt x="171" y="860"/>
                  </a:cubicBezTo>
                  <a:cubicBezTo>
                    <a:pt x="172" y="863"/>
                    <a:pt x="174" y="867"/>
                    <a:pt x="175" y="869"/>
                  </a:cubicBezTo>
                  <a:cubicBezTo>
                    <a:pt x="176" y="872"/>
                    <a:pt x="176" y="875"/>
                    <a:pt x="176" y="878"/>
                  </a:cubicBezTo>
                  <a:cubicBezTo>
                    <a:pt x="175" y="881"/>
                    <a:pt x="175" y="883"/>
                    <a:pt x="174" y="886"/>
                  </a:cubicBezTo>
                  <a:cubicBezTo>
                    <a:pt x="172" y="885"/>
                    <a:pt x="169" y="883"/>
                    <a:pt x="166" y="882"/>
                  </a:cubicBezTo>
                  <a:cubicBezTo>
                    <a:pt x="151" y="877"/>
                    <a:pt x="136" y="885"/>
                    <a:pt x="131" y="899"/>
                  </a:cubicBezTo>
                  <a:cubicBezTo>
                    <a:pt x="129" y="906"/>
                    <a:pt x="130" y="914"/>
                    <a:pt x="135" y="921"/>
                  </a:cubicBezTo>
                  <a:cubicBezTo>
                    <a:pt x="121" y="918"/>
                    <a:pt x="107" y="925"/>
                    <a:pt x="102" y="938"/>
                  </a:cubicBezTo>
                  <a:cubicBezTo>
                    <a:pt x="98" y="952"/>
                    <a:pt x="106" y="967"/>
                    <a:pt x="121" y="971"/>
                  </a:cubicBezTo>
                  <a:cubicBezTo>
                    <a:pt x="125" y="973"/>
                    <a:pt x="128" y="973"/>
                    <a:pt x="132" y="973"/>
                  </a:cubicBezTo>
                  <a:cubicBezTo>
                    <a:pt x="132" y="973"/>
                    <a:pt x="131" y="974"/>
                    <a:pt x="131" y="975"/>
                  </a:cubicBezTo>
                  <a:cubicBezTo>
                    <a:pt x="127" y="988"/>
                    <a:pt x="134" y="1002"/>
                    <a:pt x="148" y="1007"/>
                  </a:cubicBezTo>
                  <a:cubicBezTo>
                    <a:pt x="148" y="1015"/>
                    <a:pt x="148" y="1024"/>
                    <a:pt x="148" y="1034"/>
                  </a:cubicBezTo>
                  <a:cubicBezTo>
                    <a:pt x="149" y="1036"/>
                    <a:pt x="149" y="1039"/>
                    <a:pt x="149" y="1042"/>
                  </a:cubicBezTo>
                  <a:cubicBezTo>
                    <a:pt x="149" y="1044"/>
                    <a:pt x="149" y="1047"/>
                    <a:pt x="150" y="1050"/>
                  </a:cubicBezTo>
                  <a:cubicBezTo>
                    <a:pt x="150" y="1055"/>
                    <a:pt x="151" y="1061"/>
                    <a:pt x="151" y="1067"/>
                  </a:cubicBezTo>
                  <a:cubicBezTo>
                    <a:pt x="152" y="1073"/>
                    <a:pt x="152" y="1079"/>
                    <a:pt x="153" y="1085"/>
                  </a:cubicBezTo>
                  <a:cubicBezTo>
                    <a:pt x="152" y="1086"/>
                    <a:pt x="151" y="1086"/>
                    <a:pt x="150" y="1087"/>
                  </a:cubicBezTo>
                  <a:cubicBezTo>
                    <a:pt x="150" y="1087"/>
                    <a:pt x="150" y="1087"/>
                    <a:pt x="150" y="1087"/>
                  </a:cubicBezTo>
                  <a:cubicBezTo>
                    <a:pt x="150" y="1084"/>
                    <a:pt x="149" y="1080"/>
                    <a:pt x="145" y="1078"/>
                  </a:cubicBezTo>
                  <a:cubicBezTo>
                    <a:pt x="141" y="1076"/>
                    <a:pt x="136" y="1078"/>
                    <a:pt x="134" y="1082"/>
                  </a:cubicBezTo>
                  <a:cubicBezTo>
                    <a:pt x="133" y="1084"/>
                    <a:pt x="133" y="1086"/>
                    <a:pt x="134" y="1088"/>
                  </a:cubicBezTo>
                  <a:cubicBezTo>
                    <a:pt x="130" y="1087"/>
                    <a:pt x="126" y="1088"/>
                    <a:pt x="124" y="1092"/>
                  </a:cubicBezTo>
                  <a:cubicBezTo>
                    <a:pt x="122" y="1096"/>
                    <a:pt x="124" y="1101"/>
                    <a:pt x="128" y="1103"/>
                  </a:cubicBezTo>
                  <a:cubicBezTo>
                    <a:pt x="129" y="1103"/>
                    <a:pt x="130" y="1103"/>
                    <a:pt x="131" y="1104"/>
                  </a:cubicBezTo>
                  <a:cubicBezTo>
                    <a:pt x="131" y="1104"/>
                    <a:pt x="131" y="1104"/>
                    <a:pt x="131" y="1104"/>
                  </a:cubicBezTo>
                  <a:cubicBezTo>
                    <a:pt x="129" y="1108"/>
                    <a:pt x="131" y="1113"/>
                    <a:pt x="135" y="1115"/>
                  </a:cubicBezTo>
                  <a:cubicBezTo>
                    <a:pt x="139" y="1117"/>
                    <a:pt x="144" y="1115"/>
                    <a:pt x="146" y="1111"/>
                  </a:cubicBezTo>
                  <a:cubicBezTo>
                    <a:pt x="146" y="1111"/>
                    <a:pt x="146" y="1111"/>
                    <a:pt x="146" y="1110"/>
                  </a:cubicBezTo>
                  <a:cubicBezTo>
                    <a:pt x="147" y="1112"/>
                    <a:pt x="148" y="1112"/>
                    <a:pt x="149" y="1113"/>
                  </a:cubicBezTo>
                  <a:cubicBezTo>
                    <a:pt x="152" y="1114"/>
                    <a:pt x="154" y="1114"/>
                    <a:pt x="157" y="1113"/>
                  </a:cubicBezTo>
                  <a:cubicBezTo>
                    <a:pt x="157" y="1118"/>
                    <a:pt x="158" y="1122"/>
                    <a:pt x="159" y="1127"/>
                  </a:cubicBezTo>
                  <a:cubicBezTo>
                    <a:pt x="160" y="1134"/>
                    <a:pt x="162" y="1142"/>
                    <a:pt x="163" y="1150"/>
                  </a:cubicBezTo>
                  <a:cubicBezTo>
                    <a:pt x="164" y="1153"/>
                    <a:pt x="164" y="1157"/>
                    <a:pt x="165" y="1161"/>
                  </a:cubicBezTo>
                  <a:cubicBezTo>
                    <a:pt x="166" y="1165"/>
                    <a:pt x="167" y="1169"/>
                    <a:pt x="168" y="1173"/>
                  </a:cubicBezTo>
                  <a:cubicBezTo>
                    <a:pt x="170" y="1181"/>
                    <a:pt x="172" y="1189"/>
                    <a:pt x="174" y="1198"/>
                  </a:cubicBezTo>
                  <a:cubicBezTo>
                    <a:pt x="175" y="1202"/>
                    <a:pt x="176" y="1206"/>
                    <a:pt x="177" y="1210"/>
                  </a:cubicBezTo>
                  <a:cubicBezTo>
                    <a:pt x="175" y="1210"/>
                    <a:pt x="173" y="1211"/>
                    <a:pt x="173" y="1211"/>
                  </a:cubicBezTo>
                  <a:cubicBezTo>
                    <a:pt x="174" y="1216"/>
                    <a:pt x="178" y="1218"/>
                    <a:pt x="180" y="1220"/>
                  </a:cubicBezTo>
                  <a:cubicBezTo>
                    <a:pt x="181" y="1220"/>
                    <a:pt x="181" y="1221"/>
                    <a:pt x="181" y="1222"/>
                  </a:cubicBezTo>
                  <a:cubicBezTo>
                    <a:pt x="178" y="1223"/>
                    <a:pt x="175" y="1226"/>
                    <a:pt x="175" y="1231"/>
                  </a:cubicBezTo>
                  <a:cubicBezTo>
                    <a:pt x="175" y="1231"/>
                    <a:pt x="177" y="1232"/>
                    <a:pt x="179" y="1232"/>
                  </a:cubicBezTo>
                  <a:cubicBezTo>
                    <a:pt x="179" y="1232"/>
                    <a:pt x="178" y="1236"/>
                    <a:pt x="179" y="1238"/>
                  </a:cubicBezTo>
                  <a:cubicBezTo>
                    <a:pt x="179" y="1238"/>
                    <a:pt x="182" y="1238"/>
                    <a:pt x="185" y="1237"/>
                  </a:cubicBezTo>
                  <a:cubicBezTo>
                    <a:pt x="192" y="1258"/>
                    <a:pt x="200" y="1280"/>
                    <a:pt x="210" y="1303"/>
                  </a:cubicBezTo>
                  <a:cubicBezTo>
                    <a:pt x="225" y="1339"/>
                    <a:pt x="243" y="1377"/>
                    <a:pt x="266" y="1413"/>
                  </a:cubicBezTo>
                  <a:cubicBezTo>
                    <a:pt x="289" y="1450"/>
                    <a:pt x="315" y="1486"/>
                    <a:pt x="345" y="1520"/>
                  </a:cubicBezTo>
                  <a:cubicBezTo>
                    <a:pt x="374" y="1555"/>
                    <a:pt x="407" y="1587"/>
                    <a:pt x="443" y="1617"/>
                  </a:cubicBezTo>
                  <a:cubicBezTo>
                    <a:pt x="478" y="1646"/>
                    <a:pt x="516" y="1672"/>
                    <a:pt x="555" y="1695"/>
                  </a:cubicBezTo>
                  <a:cubicBezTo>
                    <a:pt x="565" y="1701"/>
                    <a:pt x="575" y="1706"/>
                    <a:pt x="585" y="1712"/>
                  </a:cubicBezTo>
                  <a:cubicBezTo>
                    <a:pt x="595" y="1717"/>
                    <a:pt x="605" y="1721"/>
                    <a:pt x="615" y="1726"/>
                  </a:cubicBezTo>
                  <a:cubicBezTo>
                    <a:pt x="620" y="1729"/>
                    <a:pt x="625" y="1731"/>
                    <a:pt x="630" y="1733"/>
                  </a:cubicBezTo>
                  <a:cubicBezTo>
                    <a:pt x="635" y="1735"/>
                    <a:pt x="640" y="1738"/>
                    <a:pt x="645" y="1740"/>
                  </a:cubicBezTo>
                  <a:cubicBezTo>
                    <a:pt x="650" y="1742"/>
                    <a:pt x="655" y="1744"/>
                    <a:pt x="660" y="1746"/>
                  </a:cubicBezTo>
                  <a:cubicBezTo>
                    <a:pt x="665" y="1748"/>
                    <a:pt x="670" y="1750"/>
                    <a:pt x="675" y="1752"/>
                  </a:cubicBezTo>
                  <a:cubicBezTo>
                    <a:pt x="695" y="1760"/>
                    <a:pt x="716" y="1766"/>
                    <a:pt x="735" y="1772"/>
                  </a:cubicBezTo>
                  <a:cubicBezTo>
                    <a:pt x="745" y="1775"/>
                    <a:pt x="755" y="1778"/>
                    <a:pt x="765" y="1780"/>
                  </a:cubicBezTo>
                  <a:cubicBezTo>
                    <a:pt x="767" y="1781"/>
                    <a:pt x="770" y="1782"/>
                    <a:pt x="772" y="1782"/>
                  </a:cubicBezTo>
                  <a:cubicBezTo>
                    <a:pt x="775" y="1783"/>
                    <a:pt x="777" y="1783"/>
                    <a:pt x="780" y="1784"/>
                  </a:cubicBezTo>
                  <a:cubicBezTo>
                    <a:pt x="785" y="1785"/>
                    <a:pt x="789" y="1786"/>
                    <a:pt x="794" y="1787"/>
                  </a:cubicBezTo>
                  <a:cubicBezTo>
                    <a:pt x="813" y="1792"/>
                    <a:pt x="833" y="1794"/>
                    <a:pt x="851" y="1797"/>
                  </a:cubicBezTo>
                  <a:cubicBezTo>
                    <a:pt x="860" y="1798"/>
                    <a:pt x="869" y="1799"/>
                    <a:pt x="878" y="1800"/>
                  </a:cubicBezTo>
                  <a:cubicBezTo>
                    <a:pt x="882" y="1801"/>
                    <a:pt x="887" y="1801"/>
                    <a:pt x="891" y="1802"/>
                  </a:cubicBezTo>
                  <a:cubicBezTo>
                    <a:pt x="896" y="1802"/>
                    <a:pt x="900" y="1802"/>
                    <a:pt x="904" y="1803"/>
                  </a:cubicBezTo>
                  <a:cubicBezTo>
                    <a:pt x="913" y="1803"/>
                    <a:pt x="921" y="1804"/>
                    <a:pt x="929" y="1804"/>
                  </a:cubicBezTo>
                  <a:cubicBezTo>
                    <a:pt x="932" y="1804"/>
                    <a:pt x="934" y="1804"/>
                    <a:pt x="936" y="1804"/>
                  </a:cubicBezTo>
                  <a:cubicBezTo>
                    <a:pt x="938" y="1804"/>
                    <a:pt x="940" y="1804"/>
                    <a:pt x="942" y="1804"/>
                  </a:cubicBezTo>
                  <a:cubicBezTo>
                    <a:pt x="946" y="1804"/>
                    <a:pt x="950" y="1804"/>
                    <a:pt x="953" y="1805"/>
                  </a:cubicBezTo>
                  <a:cubicBezTo>
                    <a:pt x="961" y="1805"/>
                    <a:pt x="969" y="1805"/>
                    <a:pt x="976" y="1805"/>
                  </a:cubicBezTo>
                  <a:cubicBezTo>
                    <a:pt x="984" y="1805"/>
                    <a:pt x="991" y="1804"/>
                    <a:pt x="998" y="1804"/>
                  </a:cubicBezTo>
                  <a:cubicBezTo>
                    <a:pt x="1026" y="1803"/>
                    <a:pt x="1050" y="1800"/>
                    <a:pt x="1070" y="1798"/>
                  </a:cubicBezTo>
                  <a:cubicBezTo>
                    <a:pt x="1089" y="1795"/>
                    <a:pt x="1105" y="1792"/>
                    <a:pt x="1115" y="1790"/>
                  </a:cubicBezTo>
                  <a:cubicBezTo>
                    <a:pt x="1117" y="1790"/>
                    <a:pt x="1119" y="1789"/>
                    <a:pt x="1120" y="1789"/>
                  </a:cubicBezTo>
                  <a:cubicBezTo>
                    <a:pt x="1127" y="1790"/>
                    <a:pt x="1134" y="1789"/>
                    <a:pt x="1140" y="1789"/>
                  </a:cubicBezTo>
                  <a:cubicBezTo>
                    <a:pt x="1151" y="1789"/>
                    <a:pt x="1162" y="1787"/>
                    <a:pt x="1173" y="1786"/>
                  </a:cubicBezTo>
                  <a:cubicBezTo>
                    <a:pt x="1184" y="1785"/>
                    <a:pt x="1195" y="1785"/>
                    <a:pt x="1206" y="1785"/>
                  </a:cubicBezTo>
                  <a:cubicBezTo>
                    <a:pt x="1211" y="1785"/>
                    <a:pt x="1216" y="1786"/>
                    <a:pt x="1222" y="1786"/>
                  </a:cubicBezTo>
                  <a:cubicBezTo>
                    <a:pt x="1238" y="1789"/>
                    <a:pt x="1238" y="1789"/>
                    <a:pt x="1238" y="1789"/>
                  </a:cubicBezTo>
                  <a:cubicBezTo>
                    <a:pt x="1241" y="1789"/>
                    <a:pt x="1244" y="1789"/>
                    <a:pt x="1247" y="1789"/>
                  </a:cubicBezTo>
                  <a:cubicBezTo>
                    <a:pt x="1251" y="1789"/>
                    <a:pt x="1251" y="1789"/>
                    <a:pt x="1251" y="1789"/>
                  </a:cubicBezTo>
                  <a:cubicBezTo>
                    <a:pt x="1252" y="1789"/>
                    <a:pt x="1254" y="1789"/>
                    <a:pt x="1255" y="1789"/>
                  </a:cubicBezTo>
                  <a:cubicBezTo>
                    <a:pt x="1257" y="1789"/>
                    <a:pt x="1258" y="1789"/>
                    <a:pt x="1260" y="1789"/>
                  </a:cubicBezTo>
                  <a:cubicBezTo>
                    <a:pt x="1259" y="1789"/>
                    <a:pt x="1258" y="1790"/>
                    <a:pt x="1257" y="1790"/>
                  </a:cubicBezTo>
                  <a:cubicBezTo>
                    <a:pt x="1255" y="1792"/>
                    <a:pt x="1253" y="1793"/>
                    <a:pt x="1251" y="1794"/>
                  </a:cubicBezTo>
                  <a:cubicBezTo>
                    <a:pt x="1250" y="1795"/>
                    <a:pt x="1248" y="1797"/>
                    <a:pt x="1246" y="1798"/>
                  </a:cubicBezTo>
                  <a:cubicBezTo>
                    <a:pt x="1243" y="1801"/>
                    <a:pt x="1239" y="1804"/>
                    <a:pt x="1236" y="1808"/>
                  </a:cubicBezTo>
                  <a:cubicBezTo>
                    <a:pt x="1233" y="1811"/>
                    <a:pt x="1230" y="1815"/>
                    <a:pt x="1228" y="1819"/>
                  </a:cubicBezTo>
                  <a:cubicBezTo>
                    <a:pt x="1226" y="1823"/>
                    <a:pt x="1224" y="1827"/>
                    <a:pt x="1222" y="1831"/>
                  </a:cubicBezTo>
                  <a:cubicBezTo>
                    <a:pt x="1221" y="1836"/>
                    <a:pt x="1220" y="1840"/>
                    <a:pt x="1219" y="1844"/>
                  </a:cubicBezTo>
                  <a:cubicBezTo>
                    <a:pt x="1218" y="1848"/>
                    <a:pt x="1216" y="1852"/>
                    <a:pt x="1215" y="1856"/>
                  </a:cubicBezTo>
                  <a:cubicBezTo>
                    <a:pt x="1213" y="1860"/>
                    <a:pt x="1211" y="1864"/>
                    <a:pt x="1209" y="1867"/>
                  </a:cubicBezTo>
                  <a:cubicBezTo>
                    <a:pt x="1203" y="1879"/>
                    <a:pt x="1203" y="1879"/>
                    <a:pt x="1203" y="1879"/>
                  </a:cubicBezTo>
                  <a:cubicBezTo>
                    <a:pt x="1199" y="1887"/>
                    <a:pt x="1195" y="1895"/>
                    <a:pt x="1193" y="1903"/>
                  </a:cubicBezTo>
                  <a:cubicBezTo>
                    <a:pt x="1191" y="1908"/>
                    <a:pt x="1190" y="1912"/>
                    <a:pt x="1190" y="1917"/>
                  </a:cubicBezTo>
                  <a:cubicBezTo>
                    <a:pt x="1189" y="1921"/>
                    <a:pt x="1189" y="1926"/>
                    <a:pt x="1190" y="1930"/>
                  </a:cubicBezTo>
                  <a:cubicBezTo>
                    <a:pt x="1191" y="1935"/>
                    <a:pt x="1192" y="1939"/>
                    <a:pt x="1194" y="1944"/>
                  </a:cubicBezTo>
                  <a:cubicBezTo>
                    <a:pt x="1194" y="1946"/>
                    <a:pt x="1196" y="1948"/>
                    <a:pt x="1197" y="1949"/>
                  </a:cubicBezTo>
                  <a:cubicBezTo>
                    <a:pt x="1197" y="1950"/>
                    <a:pt x="1197" y="1950"/>
                    <a:pt x="1197" y="1950"/>
                  </a:cubicBezTo>
                  <a:cubicBezTo>
                    <a:pt x="1198" y="1950"/>
                    <a:pt x="1198" y="1950"/>
                    <a:pt x="1198" y="1950"/>
                  </a:cubicBezTo>
                  <a:cubicBezTo>
                    <a:pt x="1198" y="1951"/>
                    <a:pt x="1198" y="1951"/>
                    <a:pt x="1198" y="1951"/>
                  </a:cubicBezTo>
                  <a:cubicBezTo>
                    <a:pt x="1198" y="1951"/>
                    <a:pt x="1198" y="1951"/>
                    <a:pt x="1198" y="1951"/>
                  </a:cubicBezTo>
                  <a:cubicBezTo>
                    <a:pt x="1199" y="1952"/>
                    <a:pt x="1199" y="1952"/>
                    <a:pt x="1199" y="1952"/>
                  </a:cubicBezTo>
                  <a:cubicBezTo>
                    <a:pt x="1200" y="1953"/>
                    <a:pt x="1200" y="1953"/>
                    <a:pt x="1200" y="1953"/>
                  </a:cubicBezTo>
                  <a:cubicBezTo>
                    <a:pt x="1200" y="1954"/>
                    <a:pt x="1200" y="1954"/>
                    <a:pt x="1200" y="1954"/>
                  </a:cubicBezTo>
                  <a:cubicBezTo>
                    <a:pt x="1201" y="1955"/>
                    <a:pt x="1201" y="1955"/>
                    <a:pt x="1201" y="1955"/>
                  </a:cubicBezTo>
                  <a:cubicBezTo>
                    <a:pt x="1201" y="1955"/>
                    <a:pt x="1201" y="1955"/>
                    <a:pt x="1201" y="1955"/>
                  </a:cubicBezTo>
                  <a:cubicBezTo>
                    <a:pt x="1204" y="1952"/>
                    <a:pt x="1204" y="1952"/>
                    <a:pt x="1204" y="1952"/>
                  </a:cubicBezTo>
                  <a:cubicBezTo>
                    <a:pt x="1203" y="1951"/>
                    <a:pt x="1203" y="1951"/>
                    <a:pt x="1203" y="1951"/>
                  </a:cubicBezTo>
                  <a:cubicBezTo>
                    <a:pt x="1203" y="1950"/>
                    <a:pt x="1203" y="1950"/>
                    <a:pt x="1203" y="1950"/>
                  </a:cubicBezTo>
                  <a:cubicBezTo>
                    <a:pt x="1202" y="1950"/>
                    <a:pt x="1202" y="1950"/>
                    <a:pt x="1202" y="1950"/>
                  </a:cubicBezTo>
                  <a:cubicBezTo>
                    <a:pt x="1201" y="1948"/>
                    <a:pt x="1201" y="1948"/>
                    <a:pt x="1201" y="1948"/>
                  </a:cubicBezTo>
                  <a:cubicBezTo>
                    <a:pt x="1201" y="1948"/>
                    <a:pt x="1201" y="1948"/>
                    <a:pt x="1201" y="1948"/>
                  </a:cubicBezTo>
                  <a:cubicBezTo>
                    <a:pt x="1201" y="1948"/>
                    <a:pt x="1201" y="1948"/>
                    <a:pt x="1201" y="1948"/>
                  </a:cubicBezTo>
                  <a:cubicBezTo>
                    <a:pt x="1201" y="1948"/>
                    <a:pt x="1201" y="1948"/>
                    <a:pt x="1201" y="1948"/>
                  </a:cubicBezTo>
                  <a:cubicBezTo>
                    <a:pt x="1201" y="1947"/>
                    <a:pt x="1201" y="1947"/>
                    <a:pt x="1201" y="1947"/>
                  </a:cubicBezTo>
                  <a:cubicBezTo>
                    <a:pt x="1199" y="1945"/>
                    <a:pt x="1198" y="1944"/>
                    <a:pt x="1198" y="1942"/>
                  </a:cubicBezTo>
                  <a:cubicBezTo>
                    <a:pt x="1196" y="1938"/>
                    <a:pt x="1195" y="1934"/>
                    <a:pt x="1195" y="1930"/>
                  </a:cubicBezTo>
                  <a:cubicBezTo>
                    <a:pt x="1194" y="1926"/>
                    <a:pt x="1194" y="1921"/>
                    <a:pt x="1195" y="1917"/>
                  </a:cubicBezTo>
                  <a:cubicBezTo>
                    <a:pt x="1195" y="1913"/>
                    <a:pt x="1196" y="1909"/>
                    <a:pt x="1198" y="1905"/>
                  </a:cubicBezTo>
                  <a:cubicBezTo>
                    <a:pt x="1203" y="1889"/>
                    <a:pt x="1213" y="1875"/>
                    <a:pt x="1220" y="1858"/>
                  </a:cubicBezTo>
                  <a:cubicBezTo>
                    <a:pt x="1222" y="1854"/>
                    <a:pt x="1224" y="1850"/>
                    <a:pt x="1225" y="1846"/>
                  </a:cubicBezTo>
                  <a:cubicBezTo>
                    <a:pt x="1227" y="1841"/>
                    <a:pt x="1228" y="1837"/>
                    <a:pt x="1229" y="1833"/>
                  </a:cubicBezTo>
                  <a:cubicBezTo>
                    <a:pt x="1230" y="1829"/>
                    <a:pt x="1232" y="1826"/>
                    <a:pt x="1234" y="1822"/>
                  </a:cubicBezTo>
                  <a:cubicBezTo>
                    <a:pt x="1236" y="1819"/>
                    <a:pt x="1239" y="1815"/>
                    <a:pt x="1241" y="1812"/>
                  </a:cubicBezTo>
                  <a:cubicBezTo>
                    <a:pt x="1244" y="1810"/>
                    <a:pt x="1247" y="1807"/>
                    <a:pt x="1251" y="1804"/>
                  </a:cubicBezTo>
                  <a:cubicBezTo>
                    <a:pt x="1252" y="1803"/>
                    <a:pt x="1254" y="1802"/>
                    <a:pt x="1256" y="1800"/>
                  </a:cubicBezTo>
                  <a:cubicBezTo>
                    <a:pt x="1258" y="1799"/>
                    <a:pt x="1259" y="1798"/>
                    <a:pt x="1261" y="1797"/>
                  </a:cubicBezTo>
                  <a:cubicBezTo>
                    <a:pt x="1266" y="1794"/>
                    <a:pt x="1271" y="1792"/>
                    <a:pt x="1275" y="1789"/>
                  </a:cubicBezTo>
                  <a:cubicBezTo>
                    <a:pt x="1275" y="1790"/>
                    <a:pt x="1276" y="1792"/>
                    <a:pt x="1277" y="1793"/>
                  </a:cubicBezTo>
                  <a:cubicBezTo>
                    <a:pt x="1279" y="1794"/>
                    <a:pt x="1282" y="1794"/>
                    <a:pt x="1283" y="1792"/>
                  </a:cubicBezTo>
                  <a:cubicBezTo>
                    <a:pt x="1283" y="1792"/>
                    <a:pt x="1283" y="1792"/>
                    <a:pt x="1283" y="1791"/>
                  </a:cubicBezTo>
                  <a:cubicBezTo>
                    <a:pt x="1284" y="1792"/>
                    <a:pt x="1284" y="1793"/>
                    <a:pt x="1285" y="1793"/>
                  </a:cubicBezTo>
                  <a:cubicBezTo>
                    <a:pt x="1287" y="1794"/>
                    <a:pt x="1289" y="1794"/>
                    <a:pt x="1291" y="1792"/>
                  </a:cubicBezTo>
                  <a:cubicBezTo>
                    <a:pt x="1292" y="1790"/>
                    <a:pt x="1291" y="1788"/>
                    <a:pt x="1290" y="1787"/>
                  </a:cubicBezTo>
                  <a:cubicBezTo>
                    <a:pt x="1291" y="1787"/>
                    <a:pt x="1293" y="1786"/>
                    <a:pt x="1293" y="1785"/>
                  </a:cubicBezTo>
                  <a:cubicBezTo>
                    <a:pt x="1294" y="1784"/>
                    <a:pt x="1294" y="1782"/>
                    <a:pt x="1293" y="1780"/>
                  </a:cubicBezTo>
                  <a:cubicBezTo>
                    <a:pt x="1296" y="1779"/>
                    <a:pt x="1300" y="1777"/>
                    <a:pt x="1303" y="1776"/>
                  </a:cubicBezTo>
                  <a:cubicBezTo>
                    <a:pt x="1323" y="1766"/>
                    <a:pt x="1341" y="1752"/>
                    <a:pt x="1358" y="1738"/>
                  </a:cubicBezTo>
                  <a:cubicBezTo>
                    <a:pt x="1367" y="1731"/>
                    <a:pt x="1375" y="1723"/>
                    <a:pt x="1383" y="1717"/>
                  </a:cubicBezTo>
                  <a:cubicBezTo>
                    <a:pt x="1387" y="1714"/>
                    <a:pt x="1390" y="1712"/>
                    <a:pt x="1394" y="1709"/>
                  </a:cubicBezTo>
                  <a:cubicBezTo>
                    <a:pt x="1394" y="1711"/>
                    <a:pt x="1394" y="1713"/>
                    <a:pt x="1394" y="1714"/>
                  </a:cubicBezTo>
                  <a:cubicBezTo>
                    <a:pt x="1393" y="1719"/>
                    <a:pt x="1393" y="1723"/>
                    <a:pt x="1392" y="1727"/>
                  </a:cubicBezTo>
                  <a:cubicBezTo>
                    <a:pt x="1392" y="1732"/>
                    <a:pt x="1392" y="1736"/>
                    <a:pt x="1393" y="1741"/>
                  </a:cubicBezTo>
                  <a:cubicBezTo>
                    <a:pt x="1393" y="1741"/>
                    <a:pt x="1393" y="1742"/>
                    <a:pt x="1393" y="1742"/>
                  </a:cubicBezTo>
                  <a:cubicBezTo>
                    <a:pt x="1393" y="1742"/>
                    <a:pt x="1393" y="1742"/>
                    <a:pt x="1393" y="1742"/>
                  </a:cubicBezTo>
                  <a:cubicBezTo>
                    <a:pt x="1392" y="1743"/>
                    <a:pt x="1392" y="1743"/>
                    <a:pt x="1392" y="1743"/>
                  </a:cubicBezTo>
                  <a:cubicBezTo>
                    <a:pt x="1392" y="1743"/>
                    <a:pt x="1392" y="1743"/>
                    <a:pt x="1392" y="1743"/>
                  </a:cubicBezTo>
                  <a:cubicBezTo>
                    <a:pt x="1391" y="1746"/>
                    <a:pt x="1391" y="1750"/>
                    <a:pt x="1392" y="1753"/>
                  </a:cubicBezTo>
                  <a:cubicBezTo>
                    <a:pt x="1393" y="1755"/>
                    <a:pt x="1394" y="1758"/>
                    <a:pt x="1396" y="1760"/>
                  </a:cubicBezTo>
                  <a:cubicBezTo>
                    <a:pt x="1396" y="1760"/>
                    <a:pt x="1396" y="1761"/>
                    <a:pt x="1396" y="1761"/>
                  </a:cubicBezTo>
                  <a:cubicBezTo>
                    <a:pt x="1398" y="1767"/>
                    <a:pt x="1398" y="1767"/>
                    <a:pt x="1398" y="1767"/>
                  </a:cubicBezTo>
                  <a:cubicBezTo>
                    <a:pt x="1399" y="1771"/>
                    <a:pt x="1400" y="1775"/>
                    <a:pt x="1401" y="1780"/>
                  </a:cubicBezTo>
                  <a:cubicBezTo>
                    <a:pt x="1401" y="1784"/>
                    <a:pt x="1402" y="1788"/>
                    <a:pt x="1402" y="1792"/>
                  </a:cubicBezTo>
                  <a:cubicBezTo>
                    <a:pt x="1402" y="1796"/>
                    <a:pt x="1402" y="1800"/>
                    <a:pt x="1401" y="1804"/>
                  </a:cubicBezTo>
                  <a:cubicBezTo>
                    <a:pt x="1400" y="1808"/>
                    <a:pt x="1399" y="1812"/>
                    <a:pt x="1397" y="1816"/>
                  </a:cubicBezTo>
                  <a:cubicBezTo>
                    <a:pt x="1396" y="1820"/>
                    <a:pt x="1394" y="1824"/>
                    <a:pt x="1392" y="1827"/>
                  </a:cubicBezTo>
                  <a:cubicBezTo>
                    <a:pt x="1390" y="1831"/>
                    <a:pt x="1387" y="1834"/>
                    <a:pt x="1385" y="1838"/>
                  </a:cubicBezTo>
                  <a:cubicBezTo>
                    <a:pt x="1382" y="1841"/>
                    <a:pt x="1379" y="1845"/>
                    <a:pt x="1377" y="1848"/>
                  </a:cubicBezTo>
                  <a:cubicBezTo>
                    <a:pt x="1374" y="1852"/>
                    <a:pt x="1372" y="1856"/>
                    <a:pt x="1370" y="1860"/>
                  </a:cubicBezTo>
                  <a:cubicBezTo>
                    <a:pt x="1368" y="1865"/>
                    <a:pt x="1368" y="1870"/>
                    <a:pt x="1369" y="1874"/>
                  </a:cubicBezTo>
                  <a:cubicBezTo>
                    <a:pt x="1370" y="1879"/>
                    <a:pt x="1371" y="1883"/>
                    <a:pt x="1373" y="1887"/>
                  </a:cubicBezTo>
                  <a:cubicBezTo>
                    <a:pt x="1374" y="1890"/>
                    <a:pt x="1374" y="1890"/>
                    <a:pt x="1374" y="1890"/>
                  </a:cubicBezTo>
                  <a:cubicBezTo>
                    <a:pt x="1374" y="1890"/>
                    <a:pt x="1374" y="1890"/>
                    <a:pt x="1374" y="1890"/>
                  </a:cubicBezTo>
                  <a:cubicBezTo>
                    <a:pt x="1372" y="1888"/>
                    <a:pt x="1370" y="1886"/>
                    <a:pt x="1367" y="1886"/>
                  </a:cubicBezTo>
                  <a:cubicBezTo>
                    <a:pt x="1361" y="1885"/>
                    <a:pt x="1356" y="1889"/>
                    <a:pt x="1355" y="1895"/>
                  </a:cubicBezTo>
                  <a:cubicBezTo>
                    <a:pt x="1354" y="1900"/>
                    <a:pt x="1357" y="1905"/>
                    <a:pt x="1361" y="1907"/>
                  </a:cubicBezTo>
                  <a:cubicBezTo>
                    <a:pt x="1361" y="1907"/>
                    <a:pt x="1361" y="1907"/>
                    <a:pt x="1361" y="1907"/>
                  </a:cubicBezTo>
                  <a:cubicBezTo>
                    <a:pt x="1357" y="1907"/>
                    <a:pt x="1353" y="1911"/>
                    <a:pt x="1352" y="1916"/>
                  </a:cubicBezTo>
                  <a:cubicBezTo>
                    <a:pt x="1351" y="1922"/>
                    <a:pt x="1355" y="1928"/>
                    <a:pt x="1361" y="1929"/>
                  </a:cubicBezTo>
                  <a:cubicBezTo>
                    <a:pt x="1364" y="1929"/>
                    <a:pt x="1367" y="1928"/>
                    <a:pt x="1369" y="1926"/>
                  </a:cubicBezTo>
                  <a:cubicBezTo>
                    <a:pt x="1369" y="1931"/>
                    <a:pt x="1373" y="1936"/>
                    <a:pt x="1378" y="1937"/>
                  </a:cubicBezTo>
                  <a:cubicBezTo>
                    <a:pt x="1384" y="1938"/>
                    <a:pt x="1389" y="1934"/>
                    <a:pt x="1390" y="1928"/>
                  </a:cubicBezTo>
                  <a:cubicBezTo>
                    <a:pt x="1390" y="1926"/>
                    <a:pt x="1390" y="1925"/>
                    <a:pt x="1389" y="1923"/>
                  </a:cubicBezTo>
                  <a:cubicBezTo>
                    <a:pt x="1390" y="1923"/>
                    <a:pt x="1390" y="1924"/>
                    <a:pt x="1390" y="1924"/>
                  </a:cubicBezTo>
                  <a:cubicBezTo>
                    <a:pt x="1396" y="1924"/>
                    <a:pt x="1401" y="1920"/>
                    <a:pt x="1402" y="1914"/>
                  </a:cubicBezTo>
                  <a:cubicBezTo>
                    <a:pt x="1403" y="1908"/>
                    <a:pt x="1399" y="1903"/>
                    <a:pt x="1393" y="1902"/>
                  </a:cubicBezTo>
                  <a:cubicBezTo>
                    <a:pt x="1393" y="1902"/>
                    <a:pt x="1392" y="1902"/>
                    <a:pt x="1392" y="1902"/>
                  </a:cubicBezTo>
                  <a:cubicBezTo>
                    <a:pt x="1393" y="1900"/>
                    <a:pt x="1394" y="1899"/>
                    <a:pt x="1394" y="1897"/>
                  </a:cubicBezTo>
                  <a:cubicBezTo>
                    <a:pt x="1395" y="1891"/>
                    <a:pt x="1391" y="1885"/>
                    <a:pt x="1385" y="1885"/>
                  </a:cubicBezTo>
                  <a:cubicBezTo>
                    <a:pt x="1382" y="1884"/>
                    <a:pt x="1379" y="1885"/>
                    <a:pt x="1377" y="1887"/>
                  </a:cubicBezTo>
                  <a:cubicBezTo>
                    <a:pt x="1377" y="1886"/>
                    <a:pt x="1377" y="1886"/>
                    <a:pt x="1377" y="1886"/>
                  </a:cubicBezTo>
                  <a:cubicBezTo>
                    <a:pt x="1376" y="1882"/>
                    <a:pt x="1374" y="1878"/>
                    <a:pt x="1373" y="1874"/>
                  </a:cubicBezTo>
                  <a:cubicBezTo>
                    <a:pt x="1373" y="1869"/>
                    <a:pt x="1373" y="1866"/>
                    <a:pt x="1375" y="1862"/>
                  </a:cubicBezTo>
                  <a:cubicBezTo>
                    <a:pt x="1376" y="1858"/>
                    <a:pt x="1378" y="1855"/>
                    <a:pt x="1381" y="1851"/>
                  </a:cubicBezTo>
                  <a:cubicBezTo>
                    <a:pt x="1383" y="1848"/>
                    <a:pt x="1386" y="1845"/>
                    <a:pt x="1389" y="1841"/>
                  </a:cubicBezTo>
                  <a:cubicBezTo>
                    <a:pt x="1392" y="1838"/>
                    <a:pt x="1394" y="1834"/>
                    <a:pt x="1397" y="1830"/>
                  </a:cubicBezTo>
                  <a:cubicBezTo>
                    <a:pt x="1399" y="1826"/>
                    <a:pt x="1401" y="1822"/>
                    <a:pt x="1403" y="1818"/>
                  </a:cubicBezTo>
                  <a:cubicBezTo>
                    <a:pt x="1404" y="1814"/>
                    <a:pt x="1406" y="1810"/>
                    <a:pt x="1407" y="1805"/>
                  </a:cubicBezTo>
                  <a:cubicBezTo>
                    <a:pt x="1408" y="1801"/>
                    <a:pt x="1408" y="1796"/>
                    <a:pt x="1408" y="1792"/>
                  </a:cubicBezTo>
                  <a:cubicBezTo>
                    <a:pt x="1409" y="1787"/>
                    <a:pt x="1408" y="1783"/>
                    <a:pt x="1407" y="1778"/>
                  </a:cubicBezTo>
                  <a:cubicBezTo>
                    <a:pt x="1407" y="1775"/>
                    <a:pt x="1406" y="1771"/>
                    <a:pt x="1405" y="1768"/>
                  </a:cubicBezTo>
                  <a:cubicBezTo>
                    <a:pt x="1406" y="1769"/>
                    <a:pt x="1407" y="1769"/>
                    <a:pt x="1408" y="1770"/>
                  </a:cubicBezTo>
                  <a:cubicBezTo>
                    <a:pt x="1414" y="1773"/>
                    <a:pt x="1414" y="1773"/>
                    <a:pt x="1414" y="1773"/>
                  </a:cubicBezTo>
                  <a:cubicBezTo>
                    <a:pt x="1415" y="1773"/>
                    <a:pt x="1415" y="1773"/>
                    <a:pt x="1415" y="1773"/>
                  </a:cubicBezTo>
                  <a:cubicBezTo>
                    <a:pt x="1415" y="1773"/>
                    <a:pt x="1415" y="1773"/>
                    <a:pt x="1415" y="1773"/>
                  </a:cubicBezTo>
                  <a:cubicBezTo>
                    <a:pt x="1416" y="1773"/>
                    <a:pt x="1416" y="1773"/>
                    <a:pt x="1416" y="1773"/>
                  </a:cubicBezTo>
                  <a:cubicBezTo>
                    <a:pt x="1417" y="1774"/>
                    <a:pt x="1417" y="1774"/>
                    <a:pt x="1417" y="1774"/>
                  </a:cubicBezTo>
                  <a:cubicBezTo>
                    <a:pt x="1420" y="1776"/>
                    <a:pt x="1420" y="1776"/>
                    <a:pt x="1420" y="1776"/>
                  </a:cubicBezTo>
                  <a:cubicBezTo>
                    <a:pt x="1423" y="1778"/>
                    <a:pt x="1423" y="1778"/>
                    <a:pt x="1423" y="1778"/>
                  </a:cubicBezTo>
                  <a:cubicBezTo>
                    <a:pt x="1424" y="1778"/>
                    <a:pt x="1424" y="1778"/>
                    <a:pt x="1424" y="1778"/>
                  </a:cubicBezTo>
                  <a:cubicBezTo>
                    <a:pt x="1424" y="1778"/>
                    <a:pt x="1424" y="1778"/>
                    <a:pt x="1424" y="1778"/>
                  </a:cubicBezTo>
                  <a:cubicBezTo>
                    <a:pt x="1424" y="1778"/>
                    <a:pt x="1424" y="1778"/>
                    <a:pt x="1424" y="1778"/>
                  </a:cubicBezTo>
                  <a:cubicBezTo>
                    <a:pt x="1424" y="1779"/>
                    <a:pt x="1424" y="1779"/>
                    <a:pt x="1424" y="1779"/>
                  </a:cubicBezTo>
                  <a:cubicBezTo>
                    <a:pt x="1426" y="1780"/>
                    <a:pt x="1426" y="1780"/>
                    <a:pt x="1426" y="1780"/>
                  </a:cubicBezTo>
                  <a:cubicBezTo>
                    <a:pt x="1427" y="1781"/>
                    <a:pt x="1429" y="1783"/>
                    <a:pt x="1431" y="1784"/>
                  </a:cubicBezTo>
                  <a:cubicBezTo>
                    <a:pt x="1432" y="1785"/>
                    <a:pt x="1432" y="1785"/>
                    <a:pt x="1432" y="1785"/>
                  </a:cubicBezTo>
                  <a:cubicBezTo>
                    <a:pt x="1433" y="1787"/>
                    <a:pt x="1433" y="1787"/>
                    <a:pt x="1433" y="1787"/>
                  </a:cubicBezTo>
                  <a:cubicBezTo>
                    <a:pt x="1438" y="1792"/>
                    <a:pt x="1438" y="1792"/>
                    <a:pt x="1438" y="1792"/>
                  </a:cubicBezTo>
                  <a:cubicBezTo>
                    <a:pt x="1439" y="1793"/>
                    <a:pt x="1439" y="1793"/>
                    <a:pt x="1439" y="1793"/>
                  </a:cubicBezTo>
                  <a:cubicBezTo>
                    <a:pt x="1439" y="1793"/>
                    <a:pt x="1439" y="1794"/>
                    <a:pt x="1440" y="1795"/>
                  </a:cubicBezTo>
                  <a:cubicBezTo>
                    <a:pt x="1441" y="1796"/>
                    <a:pt x="1442" y="1798"/>
                    <a:pt x="1443" y="1800"/>
                  </a:cubicBezTo>
                  <a:cubicBezTo>
                    <a:pt x="1444" y="1802"/>
                    <a:pt x="1444" y="1802"/>
                    <a:pt x="1444" y="1802"/>
                  </a:cubicBezTo>
                  <a:cubicBezTo>
                    <a:pt x="1445" y="1803"/>
                    <a:pt x="1445" y="1803"/>
                    <a:pt x="1445" y="1803"/>
                  </a:cubicBezTo>
                  <a:cubicBezTo>
                    <a:pt x="1446" y="1806"/>
                    <a:pt x="1446" y="1806"/>
                    <a:pt x="1446" y="1806"/>
                  </a:cubicBezTo>
                  <a:cubicBezTo>
                    <a:pt x="1447" y="1808"/>
                    <a:pt x="1448" y="1811"/>
                    <a:pt x="1449" y="1813"/>
                  </a:cubicBezTo>
                  <a:cubicBezTo>
                    <a:pt x="1451" y="1819"/>
                    <a:pt x="1451" y="1819"/>
                    <a:pt x="1451" y="1819"/>
                  </a:cubicBezTo>
                  <a:cubicBezTo>
                    <a:pt x="1451" y="1820"/>
                    <a:pt x="1451" y="1820"/>
                    <a:pt x="1451" y="1820"/>
                  </a:cubicBezTo>
                  <a:cubicBezTo>
                    <a:pt x="1451" y="1820"/>
                    <a:pt x="1451" y="1820"/>
                    <a:pt x="1451" y="1820"/>
                  </a:cubicBezTo>
                  <a:cubicBezTo>
                    <a:pt x="1451" y="1821"/>
                    <a:pt x="1451" y="1821"/>
                    <a:pt x="1451" y="1821"/>
                  </a:cubicBezTo>
                  <a:cubicBezTo>
                    <a:pt x="1451" y="1822"/>
                    <a:pt x="1451" y="1822"/>
                    <a:pt x="1451" y="1822"/>
                  </a:cubicBezTo>
                  <a:cubicBezTo>
                    <a:pt x="1452" y="1826"/>
                    <a:pt x="1452" y="1826"/>
                    <a:pt x="1452" y="1826"/>
                  </a:cubicBezTo>
                  <a:cubicBezTo>
                    <a:pt x="1452" y="1828"/>
                    <a:pt x="1452" y="1830"/>
                    <a:pt x="1452" y="1833"/>
                  </a:cubicBezTo>
                  <a:cubicBezTo>
                    <a:pt x="1452" y="1838"/>
                    <a:pt x="1452" y="1838"/>
                    <a:pt x="1452" y="1838"/>
                  </a:cubicBezTo>
                  <a:cubicBezTo>
                    <a:pt x="1452" y="1838"/>
                    <a:pt x="1452" y="1838"/>
                    <a:pt x="1452" y="1838"/>
                  </a:cubicBezTo>
                  <a:cubicBezTo>
                    <a:pt x="1457" y="1838"/>
                    <a:pt x="1457" y="1838"/>
                    <a:pt x="1457" y="1838"/>
                  </a:cubicBezTo>
                  <a:cubicBezTo>
                    <a:pt x="1457" y="1833"/>
                    <a:pt x="1457" y="1833"/>
                    <a:pt x="1457" y="1833"/>
                  </a:cubicBezTo>
                  <a:cubicBezTo>
                    <a:pt x="1457" y="1832"/>
                    <a:pt x="1457" y="1832"/>
                    <a:pt x="1457" y="1832"/>
                  </a:cubicBezTo>
                  <a:cubicBezTo>
                    <a:pt x="1457" y="1830"/>
                    <a:pt x="1457" y="1828"/>
                    <a:pt x="1456" y="1825"/>
                  </a:cubicBezTo>
                  <a:cubicBezTo>
                    <a:pt x="1456" y="1822"/>
                    <a:pt x="1456" y="1822"/>
                    <a:pt x="1456" y="1822"/>
                  </a:cubicBezTo>
                  <a:cubicBezTo>
                    <a:pt x="1456" y="1820"/>
                    <a:pt x="1456" y="1820"/>
                    <a:pt x="1456" y="1820"/>
                  </a:cubicBezTo>
                  <a:cubicBezTo>
                    <a:pt x="1456" y="1819"/>
                    <a:pt x="1456" y="1819"/>
                    <a:pt x="1456" y="1819"/>
                  </a:cubicBezTo>
                  <a:cubicBezTo>
                    <a:pt x="1456" y="1819"/>
                    <a:pt x="1456" y="1819"/>
                    <a:pt x="1456" y="1819"/>
                  </a:cubicBezTo>
                  <a:cubicBezTo>
                    <a:pt x="1455" y="1818"/>
                    <a:pt x="1455" y="1818"/>
                    <a:pt x="1455" y="1818"/>
                  </a:cubicBezTo>
                  <a:cubicBezTo>
                    <a:pt x="1455" y="1818"/>
                    <a:pt x="1455" y="1818"/>
                    <a:pt x="1455" y="1818"/>
                  </a:cubicBezTo>
                  <a:cubicBezTo>
                    <a:pt x="1454" y="1811"/>
                    <a:pt x="1454" y="1811"/>
                    <a:pt x="1454" y="1811"/>
                  </a:cubicBezTo>
                  <a:cubicBezTo>
                    <a:pt x="1453" y="1808"/>
                    <a:pt x="1452" y="1807"/>
                    <a:pt x="1451" y="1804"/>
                  </a:cubicBezTo>
                  <a:cubicBezTo>
                    <a:pt x="1450" y="1801"/>
                    <a:pt x="1450" y="1801"/>
                    <a:pt x="1450" y="1801"/>
                  </a:cubicBezTo>
                  <a:cubicBezTo>
                    <a:pt x="1449" y="1799"/>
                    <a:pt x="1449" y="1799"/>
                    <a:pt x="1449" y="1799"/>
                  </a:cubicBezTo>
                  <a:cubicBezTo>
                    <a:pt x="1448" y="1798"/>
                    <a:pt x="1448" y="1798"/>
                    <a:pt x="1448" y="1798"/>
                  </a:cubicBezTo>
                  <a:cubicBezTo>
                    <a:pt x="1447" y="1795"/>
                    <a:pt x="1446" y="1793"/>
                    <a:pt x="1444" y="1791"/>
                  </a:cubicBezTo>
                  <a:cubicBezTo>
                    <a:pt x="1444" y="1791"/>
                    <a:pt x="1444" y="1790"/>
                    <a:pt x="1443" y="1790"/>
                  </a:cubicBezTo>
                  <a:cubicBezTo>
                    <a:pt x="1442" y="1788"/>
                    <a:pt x="1442" y="1788"/>
                    <a:pt x="1442" y="1788"/>
                  </a:cubicBezTo>
                  <a:cubicBezTo>
                    <a:pt x="1440" y="1785"/>
                    <a:pt x="1440" y="1785"/>
                    <a:pt x="1440" y="1785"/>
                  </a:cubicBezTo>
                  <a:cubicBezTo>
                    <a:pt x="1438" y="1783"/>
                    <a:pt x="1438" y="1783"/>
                    <a:pt x="1438" y="1783"/>
                  </a:cubicBezTo>
                  <a:cubicBezTo>
                    <a:pt x="1437" y="1781"/>
                    <a:pt x="1437" y="1781"/>
                    <a:pt x="1437" y="1781"/>
                  </a:cubicBezTo>
                  <a:cubicBezTo>
                    <a:pt x="1437" y="1781"/>
                    <a:pt x="1437" y="1781"/>
                    <a:pt x="1437" y="1781"/>
                  </a:cubicBezTo>
                  <a:cubicBezTo>
                    <a:pt x="1436" y="1781"/>
                    <a:pt x="1436" y="1781"/>
                    <a:pt x="1436" y="1781"/>
                  </a:cubicBezTo>
                  <a:cubicBezTo>
                    <a:pt x="1436" y="1780"/>
                    <a:pt x="1436" y="1780"/>
                    <a:pt x="1436" y="1780"/>
                  </a:cubicBezTo>
                  <a:cubicBezTo>
                    <a:pt x="1435" y="1780"/>
                    <a:pt x="1435" y="1780"/>
                    <a:pt x="1435" y="1780"/>
                  </a:cubicBezTo>
                  <a:cubicBezTo>
                    <a:pt x="1434" y="1778"/>
                    <a:pt x="1432" y="1776"/>
                    <a:pt x="1430" y="1775"/>
                  </a:cubicBezTo>
                  <a:cubicBezTo>
                    <a:pt x="1428" y="1774"/>
                    <a:pt x="1428" y="1774"/>
                    <a:pt x="1428" y="1774"/>
                  </a:cubicBezTo>
                  <a:cubicBezTo>
                    <a:pt x="1428" y="1773"/>
                    <a:pt x="1428" y="1773"/>
                    <a:pt x="1428" y="1773"/>
                  </a:cubicBezTo>
                  <a:cubicBezTo>
                    <a:pt x="1427" y="1772"/>
                    <a:pt x="1427" y="1772"/>
                    <a:pt x="1427" y="1772"/>
                  </a:cubicBezTo>
                  <a:cubicBezTo>
                    <a:pt x="1424" y="1770"/>
                    <a:pt x="1424" y="1770"/>
                    <a:pt x="1424" y="1770"/>
                  </a:cubicBezTo>
                  <a:cubicBezTo>
                    <a:pt x="1421" y="1769"/>
                    <a:pt x="1421" y="1769"/>
                    <a:pt x="1421" y="1769"/>
                  </a:cubicBezTo>
                  <a:cubicBezTo>
                    <a:pt x="1419" y="1767"/>
                    <a:pt x="1419" y="1767"/>
                    <a:pt x="1419" y="1767"/>
                  </a:cubicBezTo>
                  <a:cubicBezTo>
                    <a:pt x="1419" y="1767"/>
                    <a:pt x="1419" y="1767"/>
                    <a:pt x="1419" y="1767"/>
                  </a:cubicBezTo>
                  <a:cubicBezTo>
                    <a:pt x="1418" y="1767"/>
                    <a:pt x="1418" y="1767"/>
                    <a:pt x="1418" y="1767"/>
                  </a:cubicBezTo>
                  <a:cubicBezTo>
                    <a:pt x="1418" y="1766"/>
                    <a:pt x="1418" y="1766"/>
                    <a:pt x="1418" y="1766"/>
                  </a:cubicBezTo>
                  <a:cubicBezTo>
                    <a:pt x="1412" y="1763"/>
                    <a:pt x="1412" y="1763"/>
                    <a:pt x="1412" y="1763"/>
                  </a:cubicBezTo>
                  <a:cubicBezTo>
                    <a:pt x="1410" y="1762"/>
                    <a:pt x="1408" y="1761"/>
                    <a:pt x="1406" y="1760"/>
                  </a:cubicBezTo>
                  <a:cubicBezTo>
                    <a:pt x="1405" y="1759"/>
                    <a:pt x="1404" y="1758"/>
                    <a:pt x="1404" y="1758"/>
                  </a:cubicBezTo>
                  <a:cubicBezTo>
                    <a:pt x="1403" y="1757"/>
                    <a:pt x="1403" y="1757"/>
                    <a:pt x="1403" y="1757"/>
                  </a:cubicBezTo>
                  <a:cubicBezTo>
                    <a:pt x="1403" y="1757"/>
                    <a:pt x="1403" y="1757"/>
                    <a:pt x="1403" y="1757"/>
                  </a:cubicBezTo>
                  <a:cubicBezTo>
                    <a:pt x="1403" y="1757"/>
                    <a:pt x="1403" y="1757"/>
                    <a:pt x="1403" y="1756"/>
                  </a:cubicBezTo>
                  <a:cubicBezTo>
                    <a:pt x="1402" y="1753"/>
                    <a:pt x="1402" y="1753"/>
                    <a:pt x="1402" y="1753"/>
                  </a:cubicBezTo>
                  <a:cubicBezTo>
                    <a:pt x="1401" y="1750"/>
                    <a:pt x="1401" y="1750"/>
                    <a:pt x="1401" y="1750"/>
                  </a:cubicBezTo>
                  <a:cubicBezTo>
                    <a:pt x="1401" y="1749"/>
                    <a:pt x="1401" y="1748"/>
                    <a:pt x="1401" y="1747"/>
                  </a:cubicBezTo>
                  <a:cubicBezTo>
                    <a:pt x="1400" y="1745"/>
                    <a:pt x="1400" y="1742"/>
                    <a:pt x="1400" y="1740"/>
                  </a:cubicBezTo>
                  <a:cubicBezTo>
                    <a:pt x="1400" y="1736"/>
                    <a:pt x="1400" y="1732"/>
                    <a:pt x="1400" y="1728"/>
                  </a:cubicBezTo>
                  <a:cubicBezTo>
                    <a:pt x="1401" y="1724"/>
                    <a:pt x="1401" y="1719"/>
                    <a:pt x="1402" y="1715"/>
                  </a:cubicBezTo>
                  <a:cubicBezTo>
                    <a:pt x="1402" y="1712"/>
                    <a:pt x="1403" y="1708"/>
                    <a:pt x="1403" y="1704"/>
                  </a:cubicBezTo>
                  <a:cubicBezTo>
                    <a:pt x="1406" y="1703"/>
                    <a:pt x="1408" y="1702"/>
                    <a:pt x="1411" y="1701"/>
                  </a:cubicBezTo>
                  <a:cubicBezTo>
                    <a:pt x="1421" y="1697"/>
                    <a:pt x="1431" y="1694"/>
                    <a:pt x="1442" y="1692"/>
                  </a:cubicBezTo>
                  <a:cubicBezTo>
                    <a:pt x="1447" y="1691"/>
                    <a:pt x="1452" y="1691"/>
                    <a:pt x="1458" y="1691"/>
                  </a:cubicBezTo>
                  <a:cubicBezTo>
                    <a:pt x="1463" y="1690"/>
                    <a:pt x="1468" y="1690"/>
                    <a:pt x="1474" y="1691"/>
                  </a:cubicBezTo>
                  <a:cubicBezTo>
                    <a:pt x="1475" y="1691"/>
                    <a:pt x="1476" y="1691"/>
                    <a:pt x="1477" y="1691"/>
                  </a:cubicBezTo>
                  <a:cubicBezTo>
                    <a:pt x="1467" y="1696"/>
                    <a:pt x="1467" y="1696"/>
                    <a:pt x="1467" y="1696"/>
                  </a:cubicBezTo>
                  <a:cubicBezTo>
                    <a:pt x="1465" y="1697"/>
                    <a:pt x="1463" y="1698"/>
                    <a:pt x="1460" y="1700"/>
                  </a:cubicBezTo>
                  <a:cubicBezTo>
                    <a:pt x="1458" y="1701"/>
                    <a:pt x="1456" y="1703"/>
                    <a:pt x="1454" y="1704"/>
                  </a:cubicBezTo>
                  <a:cubicBezTo>
                    <a:pt x="1450" y="1707"/>
                    <a:pt x="1446" y="1711"/>
                    <a:pt x="1444" y="1716"/>
                  </a:cubicBezTo>
                  <a:cubicBezTo>
                    <a:pt x="1427" y="1727"/>
                    <a:pt x="1427" y="1727"/>
                    <a:pt x="1427" y="1727"/>
                  </a:cubicBezTo>
                  <a:cubicBezTo>
                    <a:pt x="1429" y="1731"/>
                    <a:pt x="1429" y="1731"/>
                    <a:pt x="1429" y="1731"/>
                  </a:cubicBezTo>
                  <a:cubicBezTo>
                    <a:pt x="1441" y="1723"/>
                    <a:pt x="1441" y="1723"/>
                    <a:pt x="1441" y="1723"/>
                  </a:cubicBezTo>
                  <a:cubicBezTo>
                    <a:pt x="1441" y="1724"/>
                    <a:pt x="1441" y="1724"/>
                    <a:pt x="1441" y="1725"/>
                  </a:cubicBezTo>
                  <a:cubicBezTo>
                    <a:pt x="1440" y="1727"/>
                    <a:pt x="1440" y="1730"/>
                    <a:pt x="1440" y="1733"/>
                  </a:cubicBezTo>
                  <a:cubicBezTo>
                    <a:pt x="1440" y="1735"/>
                    <a:pt x="1440" y="1738"/>
                    <a:pt x="1440" y="1741"/>
                  </a:cubicBezTo>
                  <a:cubicBezTo>
                    <a:pt x="1440" y="1748"/>
                    <a:pt x="1440" y="1748"/>
                    <a:pt x="1440" y="1748"/>
                  </a:cubicBezTo>
                  <a:cubicBezTo>
                    <a:pt x="1441" y="1778"/>
                    <a:pt x="1441" y="1778"/>
                    <a:pt x="1441" y="1778"/>
                  </a:cubicBezTo>
                  <a:cubicBezTo>
                    <a:pt x="1441" y="1778"/>
                    <a:pt x="1441" y="1778"/>
                    <a:pt x="1441" y="1778"/>
                  </a:cubicBezTo>
                  <a:cubicBezTo>
                    <a:pt x="1445" y="1778"/>
                    <a:pt x="1445" y="1778"/>
                    <a:pt x="1445" y="1778"/>
                  </a:cubicBezTo>
                  <a:cubicBezTo>
                    <a:pt x="1445" y="1748"/>
                    <a:pt x="1445" y="1748"/>
                    <a:pt x="1445" y="1748"/>
                  </a:cubicBezTo>
                  <a:cubicBezTo>
                    <a:pt x="1445" y="1740"/>
                    <a:pt x="1445" y="1740"/>
                    <a:pt x="1445" y="1740"/>
                  </a:cubicBezTo>
                  <a:cubicBezTo>
                    <a:pt x="1445" y="1738"/>
                    <a:pt x="1445" y="1736"/>
                    <a:pt x="1446" y="1733"/>
                  </a:cubicBezTo>
                  <a:cubicBezTo>
                    <a:pt x="1446" y="1731"/>
                    <a:pt x="1446" y="1728"/>
                    <a:pt x="1447" y="1726"/>
                  </a:cubicBezTo>
                  <a:cubicBezTo>
                    <a:pt x="1447" y="1724"/>
                    <a:pt x="1448" y="1722"/>
                    <a:pt x="1449" y="1720"/>
                  </a:cubicBezTo>
                  <a:cubicBezTo>
                    <a:pt x="1450" y="1719"/>
                    <a:pt x="1450" y="1718"/>
                    <a:pt x="1451" y="1717"/>
                  </a:cubicBezTo>
                  <a:cubicBezTo>
                    <a:pt x="1486" y="1695"/>
                    <a:pt x="1486" y="1695"/>
                    <a:pt x="1486" y="1695"/>
                  </a:cubicBezTo>
                  <a:cubicBezTo>
                    <a:pt x="1493" y="1692"/>
                    <a:pt x="1493" y="1692"/>
                    <a:pt x="1493" y="1692"/>
                  </a:cubicBezTo>
                  <a:cubicBezTo>
                    <a:pt x="1495" y="1692"/>
                    <a:pt x="1497" y="1692"/>
                    <a:pt x="1499" y="1691"/>
                  </a:cubicBezTo>
                  <a:cubicBezTo>
                    <a:pt x="1502" y="1691"/>
                    <a:pt x="1506" y="1689"/>
                    <a:pt x="1508" y="1688"/>
                  </a:cubicBezTo>
                  <a:cubicBezTo>
                    <a:pt x="1514" y="1684"/>
                    <a:pt x="1517" y="1680"/>
                    <a:pt x="1521" y="1676"/>
                  </a:cubicBezTo>
                  <a:cubicBezTo>
                    <a:pt x="1523" y="1674"/>
                    <a:pt x="1525" y="1672"/>
                    <a:pt x="1527" y="1671"/>
                  </a:cubicBezTo>
                  <a:cubicBezTo>
                    <a:pt x="1527" y="1670"/>
                    <a:pt x="1528" y="1670"/>
                    <a:pt x="1528" y="1670"/>
                  </a:cubicBezTo>
                  <a:cubicBezTo>
                    <a:pt x="1528" y="1670"/>
                    <a:pt x="1528" y="1670"/>
                    <a:pt x="1528" y="1670"/>
                  </a:cubicBezTo>
                  <a:cubicBezTo>
                    <a:pt x="1529" y="1669"/>
                    <a:pt x="1529" y="1669"/>
                    <a:pt x="1529" y="1669"/>
                  </a:cubicBezTo>
                  <a:cubicBezTo>
                    <a:pt x="1529" y="1669"/>
                    <a:pt x="1529" y="1669"/>
                    <a:pt x="1529" y="1669"/>
                  </a:cubicBezTo>
                  <a:cubicBezTo>
                    <a:pt x="1529" y="1670"/>
                    <a:pt x="1529" y="1671"/>
                    <a:pt x="1529" y="1671"/>
                  </a:cubicBezTo>
                  <a:cubicBezTo>
                    <a:pt x="1530" y="1674"/>
                    <a:pt x="1532" y="1677"/>
                    <a:pt x="1533" y="1680"/>
                  </a:cubicBezTo>
                  <a:cubicBezTo>
                    <a:pt x="1534" y="1681"/>
                    <a:pt x="1535" y="1682"/>
                    <a:pt x="1536" y="1683"/>
                  </a:cubicBezTo>
                  <a:cubicBezTo>
                    <a:pt x="1536" y="1684"/>
                    <a:pt x="1537" y="1686"/>
                    <a:pt x="1538" y="1687"/>
                  </a:cubicBezTo>
                  <a:cubicBezTo>
                    <a:pt x="1539" y="1689"/>
                    <a:pt x="1541" y="1692"/>
                    <a:pt x="1542" y="1694"/>
                  </a:cubicBezTo>
                  <a:cubicBezTo>
                    <a:pt x="1543" y="1696"/>
                    <a:pt x="1544" y="1699"/>
                    <a:pt x="1544" y="1701"/>
                  </a:cubicBezTo>
                  <a:cubicBezTo>
                    <a:pt x="1545" y="1702"/>
                    <a:pt x="1545" y="1703"/>
                    <a:pt x="1545" y="1705"/>
                  </a:cubicBezTo>
                  <a:cubicBezTo>
                    <a:pt x="1545" y="1706"/>
                    <a:pt x="1545" y="1707"/>
                    <a:pt x="1544" y="1708"/>
                  </a:cubicBezTo>
                  <a:cubicBezTo>
                    <a:pt x="1544" y="1711"/>
                    <a:pt x="1543" y="1713"/>
                    <a:pt x="1542" y="1716"/>
                  </a:cubicBezTo>
                  <a:cubicBezTo>
                    <a:pt x="1540" y="1724"/>
                    <a:pt x="1540" y="1724"/>
                    <a:pt x="1540" y="1724"/>
                  </a:cubicBezTo>
                  <a:cubicBezTo>
                    <a:pt x="1539" y="1727"/>
                    <a:pt x="1538" y="1730"/>
                    <a:pt x="1537" y="1733"/>
                  </a:cubicBezTo>
                  <a:cubicBezTo>
                    <a:pt x="1537" y="1735"/>
                    <a:pt x="1536" y="1738"/>
                    <a:pt x="1536" y="1741"/>
                  </a:cubicBezTo>
                  <a:cubicBezTo>
                    <a:pt x="1535" y="1744"/>
                    <a:pt x="1535" y="1747"/>
                    <a:pt x="1535" y="1750"/>
                  </a:cubicBezTo>
                  <a:cubicBezTo>
                    <a:pt x="1535" y="1753"/>
                    <a:pt x="1534" y="1756"/>
                    <a:pt x="1535" y="1759"/>
                  </a:cubicBezTo>
                  <a:cubicBezTo>
                    <a:pt x="1535" y="1762"/>
                    <a:pt x="1535" y="1764"/>
                    <a:pt x="1535" y="1767"/>
                  </a:cubicBezTo>
                  <a:cubicBezTo>
                    <a:pt x="1535" y="1770"/>
                    <a:pt x="1536" y="1773"/>
                    <a:pt x="1537" y="1776"/>
                  </a:cubicBezTo>
                  <a:cubicBezTo>
                    <a:pt x="1537" y="1777"/>
                    <a:pt x="1537" y="1779"/>
                    <a:pt x="1538" y="1780"/>
                  </a:cubicBezTo>
                  <a:cubicBezTo>
                    <a:pt x="1539" y="1784"/>
                    <a:pt x="1539" y="1784"/>
                    <a:pt x="1539" y="1784"/>
                  </a:cubicBezTo>
                  <a:cubicBezTo>
                    <a:pt x="1541" y="1788"/>
                    <a:pt x="1541" y="1788"/>
                    <a:pt x="1541" y="1788"/>
                  </a:cubicBezTo>
                  <a:cubicBezTo>
                    <a:pt x="1542" y="1790"/>
                    <a:pt x="1542" y="1791"/>
                    <a:pt x="1543" y="1792"/>
                  </a:cubicBezTo>
                  <a:cubicBezTo>
                    <a:pt x="1543" y="1792"/>
                    <a:pt x="1543" y="1792"/>
                    <a:pt x="1543" y="1792"/>
                  </a:cubicBezTo>
                  <a:cubicBezTo>
                    <a:pt x="1543" y="1792"/>
                    <a:pt x="1543" y="1792"/>
                    <a:pt x="1543" y="1792"/>
                  </a:cubicBezTo>
                  <a:cubicBezTo>
                    <a:pt x="1544" y="1794"/>
                    <a:pt x="1544" y="1794"/>
                    <a:pt x="1544" y="1794"/>
                  </a:cubicBezTo>
                  <a:cubicBezTo>
                    <a:pt x="1545" y="1795"/>
                    <a:pt x="1545" y="1795"/>
                    <a:pt x="1545" y="1795"/>
                  </a:cubicBezTo>
                  <a:cubicBezTo>
                    <a:pt x="1545" y="1796"/>
                    <a:pt x="1545" y="1796"/>
                    <a:pt x="1546" y="1796"/>
                  </a:cubicBezTo>
                  <a:cubicBezTo>
                    <a:pt x="1543" y="1796"/>
                    <a:pt x="1540" y="1795"/>
                    <a:pt x="1536" y="1797"/>
                  </a:cubicBezTo>
                  <a:cubicBezTo>
                    <a:pt x="1536" y="1797"/>
                    <a:pt x="1537" y="1800"/>
                    <a:pt x="1538" y="1802"/>
                  </a:cubicBezTo>
                  <a:cubicBezTo>
                    <a:pt x="1538" y="1802"/>
                    <a:pt x="1534" y="1803"/>
                    <a:pt x="1533" y="1804"/>
                  </a:cubicBezTo>
                  <a:cubicBezTo>
                    <a:pt x="1533" y="1804"/>
                    <a:pt x="1537" y="1813"/>
                    <a:pt x="1545" y="1813"/>
                  </a:cubicBezTo>
                  <a:cubicBezTo>
                    <a:pt x="1542" y="1820"/>
                    <a:pt x="1548" y="1827"/>
                    <a:pt x="1548" y="1827"/>
                  </a:cubicBezTo>
                  <a:cubicBezTo>
                    <a:pt x="1550" y="1826"/>
                    <a:pt x="1552" y="1823"/>
                    <a:pt x="1552" y="1823"/>
                  </a:cubicBezTo>
                  <a:cubicBezTo>
                    <a:pt x="1554" y="1825"/>
                    <a:pt x="1556" y="1826"/>
                    <a:pt x="1556" y="1826"/>
                  </a:cubicBezTo>
                  <a:cubicBezTo>
                    <a:pt x="1561" y="1822"/>
                    <a:pt x="1561" y="1815"/>
                    <a:pt x="1560" y="1812"/>
                  </a:cubicBezTo>
                  <a:cubicBezTo>
                    <a:pt x="1563" y="1814"/>
                    <a:pt x="1568" y="1817"/>
                    <a:pt x="1575" y="1814"/>
                  </a:cubicBezTo>
                  <a:cubicBezTo>
                    <a:pt x="1575" y="1814"/>
                    <a:pt x="1574" y="1811"/>
                    <a:pt x="1573" y="1809"/>
                  </a:cubicBezTo>
                  <a:cubicBezTo>
                    <a:pt x="1573" y="1809"/>
                    <a:pt x="1577" y="1808"/>
                    <a:pt x="1578" y="1807"/>
                  </a:cubicBezTo>
                  <a:cubicBezTo>
                    <a:pt x="1578" y="1807"/>
                    <a:pt x="1574" y="1798"/>
                    <a:pt x="1566" y="1798"/>
                  </a:cubicBezTo>
                  <a:cubicBezTo>
                    <a:pt x="1569" y="1791"/>
                    <a:pt x="1563" y="1784"/>
                    <a:pt x="1563" y="1784"/>
                  </a:cubicBezTo>
                  <a:cubicBezTo>
                    <a:pt x="1561" y="1785"/>
                    <a:pt x="1558" y="1788"/>
                    <a:pt x="1558" y="1788"/>
                  </a:cubicBezTo>
                  <a:cubicBezTo>
                    <a:pt x="1557" y="1786"/>
                    <a:pt x="1555" y="1785"/>
                    <a:pt x="1555" y="1785"/>
                  </a:cubicBezTo>
                  <a:cubicBezTo>
                    <a:pt x="1551" y="1788"/>
                    <a:pt x="1550" y="1792"/>
                    <a:pt x="1550" y="1796"/>
                  </a:cubicBezTo>
                  <a:cubicBezTo>
                    <a:pt x="1549" y="1794"/>
                    <a:pt x="1549" y="1794"/>
                    <a:pt x="1549" y="1794"/>
                  </a:cubicBezTo>
                  <a:cubicBezTo>
                    <a:pt x="1549" y="1793"/>
                    <a:pt x="1549" y="1793"/>
                    <a:pt x="1549" y="1793"/>
                  </a:cubicBezTo>
                  <a:cubicBezTo>
                    <a:pt x="1548" y="1792"/>
                    <a:pt x="1548" y="1792"/>
                    <a:pt x="1548" y="1792"/>
                  </a:cubicBezTo>
                  <a:cubicBezTo>
                    <a:pt x="1547" y="1790"/>
                    <a:pt x="1547" y="1790"/>
                    <a:pt x="1547" y="1790"/>
                  </a:cubicBezTo>
                  <a:cubicBezTo>
                    <a:pt x="1546" y="1789"/>
                    <a:pt x="1546" y="1787"/>
                    <a:pt x="1545" y="1787"/>
                  </a:cubicBezTo>
                  <a:cubicBezTo>
                    <a:pt x="1542" y="1779"/>
                    <a:pt x="1542" y="1779"/>
                    <a:pt x="1542" y="1779"/>
                  </a:cubicBezTo>
                  <a:cubicBezTo>
                    <a:pt x="1542" y="1778"/>
                    <a:pt x="1542" y="1776"/>
                    <a:pt x="1541" y="1775"/>
                  </a:cubicBezTo>
                  <a:cubicBezTo>
                    <a:pt x="1541" y="1772"/>
                    <a:pt x="1540" y="1769"/>
                    <a:pt x="1540" y="1767"/>
                  </a:cubicBezTo>
                  <a:cubicBezTo>
                    <a:pt x="1540" y="1764"/>
                    <a:pt x="1540" y="1761"/>
                    <a:pt x="1540" y="1759"/>
                  </a:cubicBezTo>
                  <a:cubicBezTo>
                    <a:pt x="1540" y="1756"/>
                    <a:pt x="1540" y="1753"/>
                    <a:pt x="1540" y="1750"/>
                  </a:cubicBezTo>
                  <a:cubicBezTo>
                    <a:pt x="1541" y="1748"/>
                    <a:pt x="1541" y="1745"/>
                    <a:pt x="1542" y="1742"/>
                  </a:cubicBezTo>
                  <a:cubicBezTo>
                    <a:pt x="1542" y="1739"/>
                    <a:pt x="1543" y="1737"/>
                    <a:pt x="1543" y="1734"/>
                  </a:cubicBezTo>
                  <a:cubicBezTo>
                    <a:pt x="1544" y="1731"/>
                    <a:pt x="1545" y="1729"/>
                    <a:pt x="1546" y="1726"/>
                  </a:cubicBezTo>
                  <a:cubicBezTo>
                    <a:pt x="1549" y="1718"/>
                    <a:pt x="1549" y="1718"/>
                    <a:pt x="1549" y="1718"/>
                  </a:cubicBezTo>
                  <a:cubicBezTo>
                    <a:pt x="1550" y="1715"/>
                    <a:pt x="1551" y="1713"/>
                    <a:pt x="1551" y="1709"/>
                  </a:cubicBezTo>
                  <a:cubicBezTo>
                    <a:pt x="1551" y="1708"/>
                    <a:pt x="1552" y="1706"/>
                    <a:pt x="1552" y="1705"/>
                  </a:cubicBezTo>
                  <a:cubicBezTo>
                    <a:pt x="1552" y="1703"/>
                    <a:pt x="1552" y="1701"/>
                    <a:pt x="1551" y="1700"/>
                  </a:cubicBezTo>
                  <a:cubicBezTo>
                    <a:pt x="1551" y="1697"/>
                    <a:pt x="1550" y="1694"/>
                    <a:pt x="1549" y="1691"/>
                  </a:cubicBezTo>
                  <a:cubicBezTo>
                    <a:pt x="1548" y="1690"/>
                    <a:pt x="1548" y="1690"/>
                    <a:pt x="1548" y="1690"/>
                  </a:cubicBezTo>
                  <a:cubicBezTo>
                    <a:pt x="1548" y="1689"/>
                    <a:pt x="1548" y="1689"/>
                    <a:pt x="1548" y="1689"/>
                  </a:cubicBezTo>
                  <a:cubicBezTo>
                    <a:pt x="1547" y="1687"/>
                    <a:pt x="1547" y="1687"/>
                    <a:pt x="1547" y="1687"/>
                  </a:cubicBezTo>
                  <a:cubicBezTo>
                    <a:pt x="1544" y="1683"/>
                    <a:pt x="1544" y="1683"/>
                    <a:pt x="1544" y="1683"/>
                  </a:cubicBezTo>
                  <a:cubicBezTo>
                    <a:pt x="1544" y="1682"/>
                    <a:pt x="1543" y="1681"/>
                    <a:pt x="1542" y="1679"/>
                  </a:cubicBezTo>
                  <a:cubicBezTo>
                    <a:pt x="1542" y="1678"/>
                    <a:pt x="1541" y="1677"/>
                    <a:pt x="1540" y="1676"/>
                  </a:cubicBezTo>
                  <a:cubicBezTo>
                    <a:pt x="1539" y="1673"/>
                    <a:pt x="1538" y="1671"/>
                    <a:pt x="1537" y="1669"/>
                  </a:cubicBezTo>
                  <a:cubicBezTo>
                    <a:pt x="1537" y="1668"/>
                    <a:pt x="1537" y="1668"/>
                    <a:pt x="1537" y="1667"/>
                  </a:cubicBezTo>
                  <a:cubicBezTo>
                    <a:pt x="1537" y="1667"/>
                    <a:pt x="1536" y="1666"/>
                    <a:pt x="1536" y="1665"/>
                  </a:cubicBezTo>
                  <a:cubicBezTo>
                    <a:pt x="1536" y="1665"/>
                    <a:pt x="1536" y="1664"/>
                    <a:pt x="1536" y="1664"/>
                  </a:cubicBezTo>
                  <a:cubicBezTo>
                    <a:pt x="1536" y="1663"/>
                    <a:pt x="1536" y="1663"/>
                    <a:pt x="1536" y="1663"/>
                  </a:cubicBezTo>
                  <a:cubicBezTo>
                    <a:pt x="1541" y="1660"/>
                    <a:pt x="1546" y="1657"/>
                    <a:pt x="1550" y="1653"/>
                  </a:cubicBezTo>
                  <a:cubicBezTo>
                    <a:pt x="1554" y="1649"/>
                    <a:pt x="1558" y="1644"/>
                    <a:pt x="1561" y="1638"/>
                  </a:cubicBezTo>
                  <a:cubicBezTo>
                    <a:pt x="1562" y="1636"/>
                    <a:pt x="1563" y="1634"/>
                    <a:pt x="1564" y="1632"/>
                  </a:cubicBezTo>
                  <a:cubicBezTo>
                    <a:pt x="1565" y="1635"/>
                    <a:pt x="1567" y="1637"/>
                    <a:pt x="1569" y="1638"/>
                  </a:cubicBezTo>
                  <a:cubicBezTo>
                    <a:pt x="1574" y="1640"/>
                    <a:pt x="1579" y="1639"/>
                    <a:pt x="1582" y="1636"/>
                  </a:cubicBezTo>
                  <a:cubicBezTo>
                    <a:pt x="1582" y="1636"/>
                    <a:pt x="1582" y="1636"/>
                    <a:pt x="1582" y="1636"/>
                  </a:cubicBezTo>
                  <a:cubicBezTo>
                    <a:pt x="1581" y="1640"/>
                    <a:pt x="1584" y="1645"/>
                    <a:pt x="1589" y="1647"/>
                  </a:cubicBezTo>
                  <a:cubicBezTo>
                    <a:pt x="1594" y="1650"/>
                    <a:pt x="1600" y="1648"/>
                    <a:pt x="1603" y="1643"/>
                  </a:cubicBezTo>
                  <a:cubicBezTo>
                    <a:pt x="1604" y="1640"/>
                    <a:pt x="1604" y="1637"/>
                    <a:pt x="1603" y="1634"/>
                  </a:cubicBezTo>
                  <a:cubicBezTo>
                    <a:pt x="1608" y="1636"/>
                    <a:pt x="1614" y="1634"/>
                    <a:pt x="1616" y="1630"/>
                  </a:cubicBezTo>
                  <a:cubicBezTo>
                    <a:pt x="1619" y="1624"/>
                    <a:pt x="1616" y="1618"/>
                    <a:pt x="1611" y="1615"/>
                  </a:cubicBezTo>
                  <a:cubicBezTo>
                    <a:pt x="1610" y="1615"/>
                    <a:pt x="1608" y="1614"/>
                    <a:pt x="1607" y="1614"/>
                  </a:cubicBezTo>
                  <a:cubicBezTo>
                    <a:pt x="1607" y="1614"/>
                    <a:pt x="1607" y="1614"/>
                    <a:pt x="1607" y="1614"/>
                  </a:cubicBezTo>
                  <a:cubicBezTo>
                    <a:pt x="1610" y="1609"/>
                    <a:pt x="1607" y="1602"/>
                    <a:pt x="1602" y="1600"/>
                  </a:cubicBezTo>
                  <a:cubicBezTo>
                    <a:pt x="1596" y="1597"/>
                    <a:pt x="1590" y="1599"/>
                    <a:pt x="1587" y="1604"/>
                  </a:cubicBezTo>
                  <a:cubicBezTo>
                    <a:pt x="1587" y="1604"/>
                    <a:pt x="1587" y="1605"/>
                    <a:pt x="1587" y="1605"/>
                  </a:cubicBezTo>
                  <a:cubicBezTo>
                    <a:pt x="1586" y="1604"/>
                    <a:pt x="1585" y="1603"/>
                    <a:pt x="1583" y="1602"/>
                  </a:cubicBezTo>
                  <a:cubicBezTo>
                    <a:pt x="1578" y="1599"/>
                    <a:pt x="1572" y="1601"/>
                    <a:pt x="1569" y="1605"/>
                  </a:cubicBezTo>
                  <a:cubicBezTo>
                    <a:pt x="1570" y="1604"/>
                    <a:pt x="1570" y="1603"/>
                    <a:pt x="1570" y="1603"/>
                  </a:cubicBezTo>
                  <a:cubicBezTo>
                    <a:pt x="1571" y="1597"/>
                    <a:pt x="1574" y="1592"/>
                    <a:pt x="1576" y="1586"/>
                  </a:cubicBezTo>
                  <a:cubicBezTo>
                    <a:pt x="1578" y="1581"/>
                    <a:pt x="1581" y="1576"/>
                    <a:pt x="1583" y="1570"/>
                  </a:cubicBezTo>
                  <a:cubicBezTo>
                    <a:pt x="1585" y="1564"/>
                    <a:pt x="1587" y="1558"/>
                    <a:pt x="1588" y="1552"/>
                  </a:cubicBezTo>
                  <a:cubicBezTo>
                    <a:pt x="1589" y="1546"/>
                    <a:pt x="1589" y="1540"/>
                    <a:pt x="1590" y="1534"/>
                  </a:cubicBezTo>
                  <a:cubicBezTo>
                    <a:pt x="1590" y="1529"/>
                    <a:pt x="1590" y="1529"/>
                    <a:pt x="1590" y="1529"/>
                  </a:cubicBezTo>
                  <a:cubicBezTo>
                    <a:pt x="1590" y="1527"/>
                    <a:pt x="1590" y="1527"/>
                    <a:pt x="1590" y="1527"/>
                  </a:cubicBezTo>
                  <a:cubicBezTo>
                    <a:pt x="1590" y="1525"/>
                    <a:pt x="1590" y="1525"/>
                    <a:pt x="1590" y="1525"/>
                  </a:cubicBezTo>
                  <a:cubicBezTo>
                    <a:pt x="1590" y="1516"/>
                    <a:pt x="1590" y="1516"/>
                    <a:pt x="1590" y="1516"/>
                  </a:cubicBezTo>
                  <a:cubicBezTo>
                    <a:pt x="1591" y="1516"/>
                    <a:pt x="1591" y="1515"/>
                    <a:pt x="1592" y="1515"/>
                  </a:cubicBezTo>
                  <a:cubicBezTo>
                    <a:pt x="1594" y="1514"/>
                    <a:pt x="1595" y="1513"/>
                    <a:pt x="1597" y="1512"/>
                  </a:cubicBezTo>
                  <a:cubicBezTo>
                    <a:pt x="1601" y="1508"/>
                    <a:pt x="1601" y="1508"/>
                    <a:pt x="1601" y="1508"/>
                  </a:cubicBezTo>
                  <a:cubicBezTo>
                    <a:pt x="1602" y="1507"/>
                    <a:pt x="1602" y="1507"/>
                    <a:pt x="1602" y="1507"/>
                  </a:cubicBezTo>
                  <a:cubicBezTo>
                    <a:pt x="1602" y="1507"/>
                    <a:pt x="1602" y="1507"/>
                    <a:pt x="1602" y="1507"/>
                  </a:cubicBezTo>
                  <a:cubicBezTo>
                    <a:pt x="1603" y="1507"/>
                    <a:pt x="1603" y="1507"/>
                    <a:pt x="1603" y="1507"/>
                  </a:cubicBezTo>
                  <a:cubicBezTo>
                    <a:pt x="1603" y="1506"/>
                    <a:pt x="1603" y="1506"/>
                    <a:pt x="1603" y="1506"/>
                  </a:cubicBezTo>
                  <a:cubicBezTo>
                    <a:pt x="1603" y="1506"/>
                    <a:pt x="1603" y="1506"/>
                    <a:pt x="1603" y="1506"/>
                  </a:cubicBezTo>
                  <a:cubicBezTo>
                    <a:pt x="1605" y="1504"/>
                    <a:pt x="1605" y="1504"/>
                    <a:pt x="1605" y="1504"/>
                  </a:cubicBezTo>
                  <a:cubicBezTo>
                    <a:pt x="1607" y="1502"/>
                    <a:pt x="1607" y="1502"/>
                    <a:pt x="1607" y="1502"/>
                  </a:cubicBezTo>
                  <a:cubicBezTo>
                    <a:pt x="1607" y="1501"/>
                    <a:pt x="1607" y="1501"/>
                    <a:pt x="1607" y="1501"/>
                  </a:cubicBezTo>
                  <a:cubicBezTo>
                    <a:pt x="1608" y="1501"/>
                    <a:pt x="1608" y="1501"/>
                    <a:pt x="1608" y="1501"/>
                  </a:cubicBezTo>
                  <a:cubicBezTo>
                    <a:pt x="1608" y="1501"/>
                    <a:pt x="1608" y="1501"/>
                    <a:pt x="1608" y="1501"/>
                  </a:cubicBezTo>
                  <a:cubicBezTo>
                    <a:pt x="1609" y="1500"/>
                    <a:pt x="1609" y="1500"/>
                    <a:pt x="1609" y="1500"/>
                  </a:cubicBezTo>
                  <a:cubicBezTo>
                    <a:pt x="1611" y="1497"/>
                    <a:pt x="1613" y="1494"/>
                    <a:pt x="1615" y="1491"/>
                  </a:cubicBezTo>
                  <a:cubicBezTo>
                    <a:pt x="1623" y="1479"/>
                    <a:pt x="1633" y="1469"/>
                    <a:pt x="1644" y="1460"/>
                  </a:cubicBezTo>
                  <a:cubicBezTo>
                    <a:pt x="1655" y="1450"/>
                    <a:pt x="1666" y="1441"/>
                    <a:pt x="1675" y="1429"/>
                  </a:cubicBezTo>
                  <a:cubicBezTo>
                    <a:pt x="1680" y="1423"/>
                    <a:pt x="1684" y="1417"/>
                    <a:pt x="1688" y="1411"/>
                  </a:cubicBezTo>
                  <a:cubicBezTo>
                    <a:pt x="1698" y="1396"/>
                    <a:pt x="1698" y="1396"/>
                    <a:pt x="1698" y="1396"/>
                  </a:cubicBezTo>
                  <a:cubicBezTo>
                    <a:pt x="1695" y="1420"/>
                    <a:pt x="1695" y="1420"/>
                    <a:pt x="1695" y="1420"/>
                  </a:cubicBezTo>
                  <a:cubicBezTo>
                    <a:pt x="1695" y="1422"/>
                    <a:pt x="1695" y="1424"/>
                    <a:pt x="1694" y="1426"/>
                  </a:cubicBezTo>
                  <a:cubicBezTo>
                    <a:pt x="1694" y="1432"/>
                    <a:pt x="1694" y="1432"/>
                    <a:pt x="1694" y="1432"/>
                  </a:cubicBezTo>
                  <a:cubicBezTo>
                    <a:pt x="1694" y="1434"/>
                    <a:pt x="1694" y="1436"/>
                    <a:pt x="1694" y="1438"/>
                  </a:cubicBezTo>
                  <a:cubicBezTo>
                    <a:pt x="1694" y="1440"/>
                    <a:pt x="1695" y="1442"/>
                    <a:pt x="1695" y="1444"/>
                  </a:cubicBezTo>
                  <a:cubicBezTo>
                    <a:pt x="1696" y="1448"/>
                    <a:pt x="1698" y="1452"/>
                    <a:pt x="1701" y="1455"/>
                  </a:cubicBezTo>
                  <a:cubicBezTo>
                    <a:pt x="1704" y="1458"/>
                    <a:pt x="1706" y="1461"/>
                    <a:pt x="1709" y="1464"/>
                  </a:cubicBezTo>
                  <a:cubicBezTo>
                    <a:pt x="1710" y="1465"/>
                    <a:pt x="1712" y="1467"/>
                    <a:pt x="1713" y="1469"/>
                  </a:cubicBezTo>
                  <a:cubicBezTo>
                    <a:pt x="1714" y="1470"/>
                    <a:pt x="1715" y="1472"/>
                    <a:pt x="1716" y="1474"/>
                  </a:cubicBezTo>
                  <a:cubicBezTo>
                    <a:pt x="1718" y="1478"/>
                    <a:pt x="1719" y="1481"/>
                    <a:pt x="1721" y="1485"/>
                  </a:cubicBezTo>
                  <a:cubicBezTo>
                    <a:pt x="1723" y="1493"/>
                    <a:pt x="1725" y="1501"/>
                    <a:pt x="1726" y="1510"/>
                  </a:cubicBezTo>
                  <a:cubicBezTo>
                    <a:pt x="1726" y="1511"/>
                    <a:pt x="1726" y="1513"/>
                    <a:pt x="1727" y="1514"/>
                  </a:cubicBezTo>
                  <a:cubicBezTo>
                    <a:pt x="1726" y="1514"/>
                    <a:pt x="1725" y="1514"/>
                    <a:pt x="1724" y="1514"/>
                  </a:cubicBezTo>
                  <a:cubicBezTo>
                    <a:pt x="1724" y="1514"/>
                    <a:pt x="1724" y="1514"/>
                    <a:pt x="1724" y="1514"/>
                  </a:cubicBezTo>
                  <a:cubicBezTo>
                    <a:pt x="1725" y="1512"/>
                    <a:pt x="1725" y="1510"/>
                    <a:pt x="1724" y="1508"/>
                  </a:cubicBezTo>
                  <a:cubicBezTo>
                    <a:pt x="1722" y="1505"/>
                    <a:pt x="1719" y="1505"/>
                    <a:pt x="1716" y="1507"/>
                  </a:cubicBezTo>
                  <a:cubicBezTo>
                    <a:pt x="1715" y="1508"/>
                    <a:pt x="1715" y="1509"/>
                    <a:pt x="1715" y="1510"/>
                  </a:cubicBezTo>
                  <a:cubicBezTo>
                    <a:pt x="1713" y="1508"/>
                    <a:pt x="1710" y="1508"/>
                    <a:pt x="1708" y="1510"/>
                  </a:cubicBezTo>
                  <a:cubicBezTo>
                    <a:pt x="1705" y="1511"/>
                    <a:pt x="1705" y="1515"/>
                    <a:pt x="1707" y="1517"/>
                  </a:cubicBezTo>
                  <a:cubicBezTo>
                    <a:pt x="1707" y="1517"/>
                    <a:pt x="1708" y="1518"/>
                    <a:pt x="1709" y="1518"/>
                  </a:cubicBezTo>
                  <a:cubicBezTo>
                    <a:pt x="1708" y="1518"/>
                    <a:pt x="1708" y="1518"/>
                    <a:pt x="1708" y="1518"/>
                  </a:cubicBezTo>
                  <a:cubicBezTo>
                    <a:pt x="1706" y="1520"/>
                    <a:pt x="1706" y="1523"/>
                    <a:pt x="1708" y="1526"/>
                  </a:cubicBezTo>
                  <a:cubicBezTo>
                    <a:pt x="1709" y="1528"/>
                    <a:pt x="1713" y="1529"/>
                    <a:pt x="1715" y="1527"/>
                  </a:cubicBezTo>
                  <a:cubicBezTo>
                    <a:pt x="1715" y="1527"/>
                    <a:pt x="1715" y="1527"/>
                    <a:pt x="1715" y="1527"/>
                  </a:cubicBezTo>
                  <a:cubicBezTo>
                    <a:pt x="1715" y="1527"/>
                    <a:pt x="1716" y="1528"/>
                    <a:pt x="1716" y="1529"/>
                  </a:cubicBezTo>
                  <a:cubicBezTo>
                    <a:pt x="1718" y="1531"/>
                    <a:pt x="1721" y="1532"/>
                    <a:pt x="1723" y="1530"/>
                  </a:cubicBezTo>
                  <a:cubicBezTo>
                    <a:pt x="1725" y="1529"/>
                    <a:pt x="1726" y="1526"/>
                    <a:pt x="1725" y="1524"/>
                  </a:cubicBezTo>
                  <a:cubicBezTo>
                    <a:pt x="1726" y="1524"/>
                    <a:pt x="1727" y="1524"/>
                    <a:pt x="1728" y="1524"/>
                  </a:cubicBezTo>
                  <a:cubicBezTo>
                    <a:pt x="1728" y="1527"/>
                    <a:pt x="1729" y="1531"/>
                    <a:pt x="1729" y="1534"/>
                  </a:cubicBezTo>
                  <a:cubicBezTo>
                    <a:pt x="1731" y="1543"/>
                    <a:pt x="1733" y="1551"/>
                    <a:pt x="1736" y="1559"/>
                  </a:cubicBezTo>
                  <a:cubicBezTo>
                    <a:pt x="1739" y="1566"/>
                    <a:pt x="1743" y="1574"/>
                    <a:pt x="1748" y="1581"/>
                  </a:cubicBezTo>
                  <a:cubicBezTo>
                    <a:pt x="1753" y="1588"/>
                    <a:pt x="1758" y="1594"/>
                    <a:pt x="1765" y="1600"/>
                  </a:cubicBezTo>
                  <a:cubicBezTo>
                    <a:pt x="1771" y="1605"/>
                    <a:pt x="1778" y="1610"/>
                    <a:pt x="1785" y="1614"/>
                  </a:cubicBezTo>
                  <a:cubicBezTo>
                    <a:pt x="1789" y="1617"/>
                    <a:pt x="1793" y="1618"/>
                    <a:pt x="1797" y="1620"/>
                  </a:cubicBezTo>
                  <a:cubicBezTo>
                    <a:pt x="1800" y="1622"/>
                    <a:pt x="1805" y="1623"/>
                    <a:pt x="1808" y="1624"/>
                  </a:cubicBezTo>
                  <a:cubicBezTo>
                    <a:pt x="1808" y="1624"/>
                    <a:pt x="1808" y="1624"/>
                    <a:pt x="1808" y="1624"/>
                  </a:cubicBezTo>
                  <a:cubicBezTo>
                    <a:pt x="1809" y="1624"/>
                    <a:pt x="1809" y="1624"/>
                    <a:pt x="1809" y="1624"/>
                  </a:cubicBezTo>
                  <a:cubicBezTo>
                    <a:pt x="1812" y="1625"/>
                    <a:pt x="1812" y="1625"/>
                    <a:pt x="1812" y="1625"/>
                  </a:cubicBezTo>
                  <a:cubicBezTo>
                    <a:pt x="1813" y="1625"/>
                    <a:pt x="1813" y="1625"/>
                    <a:pt x="1813" y="1625"/>
                  </a:cubicBezTo>
                  <a:cubicBezTo>
                    <a:pt x="1818" y="1626"/>
                    <a:pt x="1818" y="1626"/>
                    <a:pt x="1818" y="1626"/>
                  </a:cubicBezTo>
                  <a:cubicBezTo>
                    <a:pt x="1819" y="1627"/>
                    <a:pt x="1819" y="1627"/>
                    <a:pt x="1819" y="1627"/>
                  </a:cubicBezTo>
                  <a:cubicBezTo>
                    <a:pt x="1820" y="1627"/>
                    <a:pt x="1820" y="1627"/>
                    <a:pt x="1821" y="1627"/>
                  </a:cubicBezTo>
                  <a:cubicBezTo>
                    <a:pt x="1822" y="1627"/>
                    <a:pt x="1822" y="1627"/>
                    <a:pt x="1822" y="1627"/>
                  </a:cubicBezTo>
                  <a:cubicBezTo>
                    <a:pt x="1822" y="1628"/>
                    <a:pt x="1823" y="1629"/>
                    <a:pt x="1824" y="1629"/>
                  </a:cubicBezTo>
                  <a:cubicBezTo>
                    <a:pt x="1824" y="1629"/>
                    <a:pt x="1821" y="1631"/>
                    <a:pt x="1820" y="1632"/>
                  </a:cubicBezTo>
                  <a:cubicBezTo>
                    <a:pt x="1820" y="1632"/>
                    <a:pt x="1825" y="1637"/>
                    <a:pt x="1830" y="1636"/>
                  </a:cubicBezTo>
                  <a:cubicBezTo>
                    <a:pt x="1829" y="1641"/>
                    <a:pt x="1835" y="1645"/>
                    <a:pt x="1835" y="1645"/>
                  </a:cubicBezTo>
                  <a:cubicBezTo>
                    <a:pt x="1836" y="1644"/>
                    <a:pt x="1837" y="1641"/>
                    <a:pt x="1837" y="1641"/>
                  </a:cubicBezTo>
                  <a:cubicBezTo>
                    <a:pt x="1838" y="1642"/>
                    <a:pt x="1840" y="1643"/>
                    <a:pt x="1840" y="1643"/>
                  </a:cubicBezTo>
                  <a:cubicBezTo>
                    <a:pt x="1843" y="1639"/>
                    <a:pt x="1841" y="1635"/>
                    <a:pt x="1840" y="1633"/>
                  </a:cubicBezTo>
                  <a:cubicBezTo>
                    <a:pt x="1842" y="1634"/>
                    <a:pt x="1847" y="1634"/>
                    <a:pt x="1850" y="1631"/>
                  </a:cubicBezTo>
                  <a:cubicBezTo>
                    <a:pt x="1850" y="1631"/>
                    <a:pt x="1850" y="1630"/>
                    <a:pt x="1848" y="1629"/>
                  </a:cubicBezTo>
                  <a:cubicBezTo>
                    <a:pt x="1848" y="1629"/>
                    <a:pt x="1851" y="1627"/>
                    <a:pt x="1852" y="1626"/>
                  </a:cubicBezTo>
                  <a:cubicBezTo>
                    <a:pt x="1852" y="1626"/>
                    <a:pt x="1847" y="1621"/>
                    <a:pt x="1842" y="1622"/>
                  </a:cubicBezTo>
                  <a:cubicBezTo>
                    <a:pt x="1843" y="1617"/>
                    <a:pt x="1837" y="1613"/>
                    <a:pt x="1837" y="1613"/>
                  </a:cubicBezTo>
                  <a:cubicBezTo>
                    <a:pt x="1836" y="1614"/>
                    <a:pt x="1835" y="1617"/>
                    <a:pt x="1835" y="1617"/>
                  </a:cubicBezTo>
                  <a:cubicBezTo>
                    <a:pt x="1834" y="1616"/>
                    <a:pt x="1832" y="1615"/>
                    <a:pt x="1832" y="1615"/>
                  </a:cubicBezTo>
                  <a:cubicBezTo>
                    <a:pt x="1830" y="1618"/>
                    <a:pt x="1830" y="1621"/>
                    <a:pt x="1831" y="1624"/>
                  </a:cubicBezTo>
                  <a:cubicBezTo>
                    <a:pt x="1828" y="1623"/>
                    <a:pt x="1828" y="1623"/>
                    <a:pt x="1828" y="1623"/>
                  </a:cubicBezTo>
                  <a:cubicBezTo>
                    <a:pt x="1826" y="1623"/>
                    <a:pt x="1826" y="1623"/>
                    <a:pt x="1826" y="1623"/>
                  </a:cubicBezTo>
                  <a:cubicBezTo>
                    <a:pt x="1825" y="1623"/>
                    <a:pt x="1825" y="1623"/>
                    <a:pt x="1825" y="1623"/>
                  </a:cubicBezTo>
                  <a:cubicBezTo>
                    <a:pt x="1822" y="1622"/>
                    <a:pt x="1822" y="1622"/>
                    <a:pt x="1822" y="1622"/>
                  </a:cubicBezTo>
                  <a:cubicBezTo>
                    <a:pt x="1821" y="1622"/>
                    <a:pt x="1821" y="1622"/>
                    <a:pt x="1820" y="1622"/>
                  </a:cubicBezTo>
                  <a:cubicBezTo>
                    <a:pt x="1819" y="1622"/>
                    <a:pt x="1819" y="1622"/>
                    <a:pt x="1819" y="1622"/>
                  </a:cubicBezTo>
                  <a:cubicBezTo>
                    <a:pt x="1816" y="1621"/>
                    <a:pt x="1816" y="1621"/>
                    <a:pt x="1816" y="1621"/>
                  </a:cubicBezTo>
                  <a:cubicBezTo>
                    <a:pt x="1814" y="1621"/>
                    <a:pt x="1814" y="1621"/>
                    <a:pt x="1814" y="1621"/>
                  </a:cubicBezTo>
                  <a:cubicBezTo>
                    <a:pt x="1813" y="1620"/>
                    <a:pt x="1813" y="1620"/>
                    <a:pt x="1813" y="1620"/>
                  </a:cubicBezTo>
                  <a:cubicBezTo>
                    <a:pt x="1810" y="1620"/>
                    <a:pt x="1810" y="1620"/>
                    <a:pt x="1810" y="1620"/>
                  </a:cubicBezTo>
                  <a:cubicBezTo>
                    <a:pt x="1806" y="1618"/>
                    <a:pt x="1802" y="1617"/>
                    <a:pt x="1798" y="1615"/>
                  </a:cubicBezTo>
                  <a:cubicBezTo>
                    <a:pt x="1795" y="1614"/>
                    <a:pt x="1791" y="1612"/>
                    <a:pt x="1788" y="1610"/>
                  </a:cubicBezTo>
                  <a:cubicBezTo>
                    <a:pt x="1784" y="1607"/>
                    <a:pt x="1781" y="1605"/>
                    <a:pt x="1778" y="1603"/>
                  </a:cubicBezTo>
                  <a:cubicBezTo>
                    <a:pt x="1774" y="1600"/>
                    <a:pt x="1771" y="1598"/>
                    <a:pt x="1768" y="1595"/>
                  </a:cubicBezTo>
                  <a:cubicBezTo>
                    <a:pt x="1762" y="1589"/>
                    <a:pt x="1757" y="1583"/>
                    <a:pt x="1753" y="1576"/>
                  </a:cubicBezTo>
                  <a:cubicBezTo>
                    <a:pt x="1748" y="1569"/>
                    <a:pt x="1745" y="1562"/>
                    <a:pt x="1742" y="1554"/>
                  </a:cubicBezTo>
                  <a:cubicBezTo>
                    <a:pt x="1739" y="1547"/>
                    <a:pt x="1738" y="1539"/>
                    <a:pt x="1737" y="1531"/>
                  </a:cubicBezTo>
                  <a:cubicBezTo>
                    <a:pt x="1736" y="1527"/>
                    <a:pt x="1736" y="1523"/>
                    <a:pt x="1735" y="1519"/>
                  </a:cubicBezTo>
                  <a:cubicBezTo>
                    <a:pt x="1739" y="1521"/>
                    <a:pt x="1742" y="1522"/>
                    <a:pt x="1746" y="1523"/>
                  </a:cubicBezTo>
                  <a:cubicBezTo>
                    <a:pt x="1746" y="1523"/>
                    <a:pt x="1746" y="1523"/>
                    <a:pt x="1746" y="1523"/>
                  </a:cubicBezTo>
                  <a:cubicBezTo>
                    <a:pt x="1746" y="1523"/>
                    <a:pt x="1746" y="1523"/>
                    <a:pt x="1746" y="1523"/>
                  </a:cubicBezTo>
                  <a:cubicBezTo>
                    <a:pt x="1753" y="1523"/>
                    <a:pt x="1753" y="1523"/>
                    <a:pt x="1753" y="1523"/>
                  </a:cubicBezTo>
                  <a:cubicBezTo>
                    <a:pt x="1761" y="1524"/>
                    <a:pt x="1761" y="1524"/>
                    <a:pt x="1761" y="1524"/>
                  </a:cubicBezTo>
                  <a:cubicBezTo>
                    <a:pt x="1768" y="1524"/>
                    <a:pt x="1768" y="1524"/>
                    <a:pt x="1768" y="1524"/>
                  </a:cubicBezTo>
                  <a:cubicBezTo>
                    <a:pt x="1776" y="1524"/>
                    <a:pt x="1776" y="1524"/>
                    <a:pt x="1776" y="1524"/>
                  </a:cubicBezTo>
                  <a:cubicBezTo>
                    <a:pt x="1785" y="1525"/>
                    <a:pt x="1795" y="1526"/>
                    <a:pt x="1804" y="1528"/>
                  </a:cubicBezTo>
                  <a:cubicBezTo>
                    <a:pt x="1807" y="1529"/>
                    <a:pt x="1809" y="1529"/>
                    <a:pt x="1811" y="1530"/>
                  </a:cubicBezTo>
                  <a:cubicBezTo>
                    <a:pt x="1814" y="1530"/>
                    <a:pt x="1816" y="1531"/>
                    <a:pt x="1818" y="1532"/>
                  </a:cubicBezTo>
                  <a:cubicBezTo>
                    <a:pt x="1825" y="1534"/>
                    <a:pt x="1825" y="1534"/>
                    <a:pt x="1825" y="1534"/>
                  </a:cubicBezTo>
                  <a:cubicBezTo>
                    <a:pt x="1829" y="1536"/>
                    <a:pt x="1829" y="1536"/>
                    <a:pt x="1829" y="1536"/>
                  </a:cubicBezTo>
                  <a:cubicBezTo>
                    <a:pt x="1829" y="1536"/>
                    <a:pt x="1831" y="1537"/>
                    <a:pt x="1832" y="1537"/>
                  </a:cubicBezTo>
                  <a:cubicBezTo>
                    <a:pt x="1838" y="1541"/>
                    <a:pt x="1838" y="1541"/>
                    <a:pt x="1838" y="1541"/>
                  </a:cubicBezTo>
                  <a:cubicBezTo>
                    <a:pt x="1844" y="1544"/>
                    <a:pt x="1844" y="1544"/>
                    <a:pt x="1844" y="1544"/>
                  </a:cubicBezTo>
                  <a:cubicBezTo>
                    <a:pt x="1846" y="1545"/>
                    <a:pt x="1846" y="1545"/>
                    <a:pt x="1846" y="1545"/>
                  </a:cubicBezTo>
                  <a:cubicBezTo>
                    <a:pt x="1847" y="1546"/>
                    <a:pt x="1847" y="1546"/>
                    <a:pt x="1847" y="1546"/>
                  </a:cubicBezTo>
                  <a:cubicBezTo>
                    <a:pt x="1850" y="1549"/>
                    <a:pt x="1850" y="1549"/>
                    <a:pt x="1850" y="1549"/>
                  </a:cubicBezTo>
                  <a:cubicBezTo>
                    <a:pt x="1851" y="1549"/>
                    <a:pt x="1852" y="1550"/>
                    <a:pt x="1853" y="1551"/>
                  </a:cubicBezTo>
                  <a:cubicBezTo>
                    <a:pt x="1851" y="1551"/>
                    <a:pt x="1850" y="1552"/>
                    <a:pt x="1849" y="1554"/>
                  </a:cubicBezTo>
                  <a:cubicBezTo>
                    <a:pt x="1846" y="1558"/>
                    <a:pt x="1847" y="1565"/>
                    <a:pt x="1852" y="1568"/>
                  </a:cubicBezTo>
                  <a:cubicBezTo>
                    <a:pt x="1857" y="1571"/>
                    <a:pt x="1862" y="1571"/>
                    <a:pt x="1866" y="1568"/>
                  </a:cubicBezTo>
                  <a:cubicBezTo>
                    <a:pt x="1866" y="1568"/>
                    <a:pt x="1866" y="1568"/>
                    <a:pt x="1866" y="1568"/>
                  </a:cubicBezTo>
                  <a:cubicBezTo>
                    <a:pt x="1864" y="1572"/>
                    <a:pt x="1866" y="1577"/>
                    <a:pt x="1870" y="1580"/>
                  </a:cubicBezTo>
                  <a:cubicBezTo>
                    <a:pt x="1875" y="1584"/>
                    <a:pt x="1882" y="1583"/>
                    <a:pt x="1885" y="1578"/>
                  </a:cubicBezTo>
                  <a:cubicBezTo>
                    <a:pt x="1887" y="1575"/>
                    <a:pt x="1887" y="1572"/>
                    <a:pt x="1886" y="1569"/>
                  </a:cubicBezTo>
                  <a:cubicBezTo>
                    <a:pt x="1891" y="1572"/>
                    <a:pt x="1897" y="1571"/>
                    <a:pt x="1900" y="1566"/>
                  </a:cubicBezTo>
                  <a:cubicBezTo>
                    <a:pt x="1903" y="1562"/>
                    <a:pt x="1902" y="1555"/>
                    <a:pt x="1897" y="1552"/>
                  </a:cubicBezTo>
                  <a:cubicBezTo>
                    <a:pt x="1895" y="1551"/>
                    <a:pt x="1894" y="1550"/>
                    <a:pt x="1893" y="1550"/>
                  </a:cubicBezTo>
                  <a:cubicBezTo>
                    <a:pt x="1893" y="1550"/>
                    <a:pt x="1893" y="1550"/>
                    <a:pt x="1893" y="1549"/>
                  </a:cubicBezTo>
                  <a:cubicBezTo>
                    <a:pt x="1896" y="1545"/>
                    <a:pt x="1895" y="1538"/>
                    <a:pt x="1890" y="1535"/>
                  </a:cubicBezTo>
                  <a:cubicBezTo>
                    <a:pt x="1885" y="1531"/>
                    <a:pt x="1878" y="1532"/>
                    <a:pt x="1875" y="1537"/>
                  </a:cubicBezTo>
                  <a:cubicBezTo>
                    <a:pt x="1875" y="1537"/>
                    <a:pt x="1875" y="1538"/>
                    <a:pt x="1874" y="1538"/>
                  </a:cubicBezTo>
                  <a:cubicBezTo>
                    <a:pt x="1874" y="1537"/>
                    <a:pt x="1872" y="1535"/>
                    <a:pt x="1871" y="1534"/>
                  </a:cubicBezTo>
                  <a:cubicBezTo>
                    <a:pt x="1866" y="1531"/>
                    <a:pt x="1859" y="1532"/>
                    <a:pt x="1856" y="1537"/>
                  </a:cubicBezTo>
                  <a:cubicBezTo>
                    <a:pt x="1854" y="1540"/>
                    <a:pt x="1854" y="1545"/>
                    <a:pt x="1856" y="1548"/>
                  </a:cubicBezTo>
                  <a:cubicBezTo>
                    <a:pt x="1855" y="1547"/>
                    <a:pt x="1854" y="1546"/>
                    <a:pt x="1853" y="1545"/>
                  </a:cubicBezTo>
                  <a:cubicBezTo>
                    <a:pt x="1850" y="1543"/>
                    <a:pt x="1850" y="1543"/>
                    <a:pt x="1850" y="1543"/>
                  </a:cubicBezTo>
                  <a:cubicBezTo>
                    <a:pt x="1848" y="1541"/>
                    <a:pt x="1848" y="1541"/>
                    <a:pt x="1848" y="1541"/>
                  </a:cubicBezTo>
                  <a:cubicBezTo>
                    <a:pt x="1847" y="1540"/>
                    <a:pt x="1847" y="1540"/>
                    <a:pt x="1847" y="1540"/>
                  </a:cubicBezTo>
                  <a:cubicBezTo>
                    <a:pt x="1844" y="1538"/>
                    <a:pt x="1844" y="1538"/>
                    <a:pt x="1844" y="1538"/>
                  </a:cubicBezTo>
                  <a:cubicBezTo>
                    <a:pt x="1842" y="1537"/>
                    <a:pt x="1842" y="1537"/>
                    <a:pt x="1842" y="1537"/>
                  </a:cubicBezTo>
                  <a:cubicBezTo>
                    <a:pt x="1842" y="1537"/>
                    <a:pt x="1842" y="1537"/>
                    <a:pt x="1842" y="1537"/>
                  </a:cubicBezTo>
                  <a:cubicBezTo>
                    <a:pt x="1841" y="1537"/>
                    <a:pt x="1841" y="1537"/>
                    <a:pt x="1841" y="1537"/>
                  </a:cubicBezTo>
                  <a:cubicBezTo>
                    <a:pt x="1841" y="1536"/>
                    <a:pt x="1841" y="1536"/>
                    <a:pt x="1841" y="1536"/>
                  </a:cubicBezTo>
                  <a:cubicBezTo>
                    <a:pt x="1841" y="1536"/>
                    <a:pt x="1841" y="1536"/>
                    <a:pt x="1841" y="1536"/>
                  </a:cubicBezTo>
                  <a:cubicBezTo>
                    <a:pt x="1834" y="1533"/>
                    <a:pt x="1834" y="1533"/>
                    <a:pt x="1834" y="1533"/>
                  </a:cubicBezTo>
                  <a:cubicBezTo>
                    <a:pt x="1833" y="1532"/>
                    <a:pt x="1832" y="1532"/>
                    <a:pt x="1831" y="1531"/>
                  </a:cubicBezTo>
                  <a:cubicBezTo>
                    <a:pt x="1827" y="1530"/>
                    <a:pt x="1827" y="1530"/>
                    <a:pt x="1827" y="1530"/>
                  </a:cubicBezTo>
                  <a:cubicBezTo>
                    <a:pt x="1820" y="1527"/>
                    <a:pt x="1820" y="1527"/>
                    <a:pt x="1820" y="1527"/>
                  </a:cubicBezTo>
                  <a:cubicBezTo>
                    <a:pt x="1818" y="1526"/>
                    <a:pt x="1815" y="1525"/>
                    <a:pt x="1813" y="1524"/>
                  </a:cubicBezTo>
                  <a:cubicBezTo>
                    <a:pt x="1811" y="1524"/>
                    <a:pt x="1808" y="1523"/>
                    <a:pt x="1806" y="1522"/>
                  </a:cubicBezTo>
                  <a:cubicBezTo>
                    <a:pt x="1796" y="1520"/>
                    <a:pt x="1786" y="1518"/>
                    <a:pt x="1776" y="1517"/>
                  </a:cubicBezTo>
                  <a:cubicBezTo>
                    <a:pt x="1769" y="1517"/>
                    <a:pt x="1769" y="1517"/>
                    <a:pt x="1769" y="1517"/>
                  </a:cubicBezTo>
                  <a:cubicBezTo>
                    <a:pt x="1761" y="1516"/>
                    <a:pt x="1761" y="1516"/>
                    <a:pt x="1761" y="1516"/>
                  </a:cubicBezTo>
                  <a:cubicBezTo>
                    <a:pt x="1747" y="1515"/>
                    <a:pt x="1747" y="1515"/>
                    <a:pt x="1747" y="1515"/>
                  </a:cubicBezTo>
                  <a:cubicBezTo>
                    <a:pt x="1744" y="1515"/>
                    <a:pt x="1742" y="1514"/>
                    <a:pt x="1739" y="1512"/>
                  </a:cubicBezTo>
                  <a:cubicBezTo>
                    <a:pt x="1739" y="1512"/>
                    <a:pt x="1738" y="1511"/>
                    <a:pt x="1738" y="1511"/>
                  </a:cubicBezTo>
                  <a:cubicBezTo>
                    <a:pt x="1737" y="1510"/>
                    <a:pt x="1737" y="1510"/>
                    <a:pt x="1737" y="1510"/>
                  </a:cubicBezTo>
                  <a:cubicBezTo>
                    <a:pt x="1737" y="1510"/>
                    <a:pt x="1737" y="1510"/>
                    <a:pt x="1737" y="1510"/>
                  </a:cubicBezTo>
                  <a:cubicBezTo>
                    <a:pt x="1737" y="1510"/>
                    <a:pt x="1737" y="1510"/>
                    <a:pt x="1737" y="1510"/>
                  </a:cubicBezTo>
                  <a:cubicBezTo>
                    <a:pt x="1736" y="1509"/>
                    <a:pt x="1736" y="1509"/>
                    <a:pt x="1736" y="1509"/>
                  </a:cubicBezTo>
                  <a:cubicBezTo>
                    <a:pt x="1735" y="1507"/>
                    <a:pt x="1735" y="1507"/>
                    <a:pt x="1735" y="1507"/>
                  </a:cubicBezTo>
                  <a:cubicBezTo>
                    <a:pt x="1735" y="1507"/>
                    <a:pt x="1735" y="1507"/>
                    <a:pt x="1735" y="1507"/>
                  </a:cubicBezTo>
                  <a:cubicBezTo>
                    <a:pt x="1734" y="1507"/>
                    <a:pt x="1734" y="1507"/>
                    <a:pt x="1734" y="1507"/>
                  </a:cubicBezTo>
                  <a:cubicBezTo>
                    <a:pt x="1734" y="1506"/>
                    <a:pt x="1734" y="1506"/>
                    <a:pt x="1734" y="1506"/>
                  </a:cubicBezTo>
                  <a:cubicBezTo>
                    <a:pt x="1733" y="1497"/>
                    <a:pt x="1731" y="1489"/>
                    <a:pt x="1729" y="1481"/>
                  </a:cubicBezTo>
                  <a:cubicBezTo>
                    <a:pt x="1728" y="1477"/>
                    <a:pt x="1726" y="1473"/>
                    <a:pt x="1724" y="1469"/>
                  </a:cubicBezTo>
                  <a:cubicBezTo>
                    <a:pt x="1723" y="1467"/>
                    <a:pt x="1722" y="1465"/>
                    <a:pt x="1721" y="1463"/>
                  </a:cubicBezTo>
                  <a:cubicBezTo>
                    <a:pt x="1719" y="1461"/>
                    <a:pt x="1718" y="1459"/>
                    <a:pt x="1717" y="1458"/>
                  </a:cubicBezTo>
                  <a:cubicBezTo>
                    <a:pt x="1717" y="1458"/>
                    <a:pt x="1717" y="1458"/>
                    <a:pt x="1717" y="1458"/>
                  </a:cubicBezTo>
                  <a:cubicBezTo>
                    <a:pt x="1717" y="1458"/>
                    <a:pt x="1717" y="1458"/>
                    <a:pt x="1717" y="1458"/>
                  </a:cubicBezTo>
                  <a:cubicBezTo>
                    <a:pt x="1713" y="1453"/>
                    <a:pt x="1713" y="1453"/>
                    <a:pt x="1713" y="1453"/>
                  </a:cubicBezTo>
                  <a:cubicBezTo>
                    <a:pt x="1712" y="1452"/>
                    <a:pt x="1710" y="1450"/>
                    <a:pt x="1709" y="1449"/>
                  </a:cubicBezTo>
                  <a:cubicBezTo>
                    <a:pt x="1708" y="1448"/>
                    <a:pt x="1707" y="1446"/>
                    <a:pt x="1706" y="1445"/>
                  </a:cubicBezTo>
                  <a:cubicBezTo>
                    <a:pt x="1706" y="1444"/>
                    <a:pt x="1706" y="1444"/>
                    <a:pt x="1706" y="1444"/>
                  </a:cubicBezTo>
                  <a:cubicBezTo>
                    <a:pt x="1706" y="1443"/>
                    <a:pt x="1706" y="1443"/>
                    <a:pt x="1705" y="1443"/>
                  </a:cubicBezTo>
                  <a:cubicBezTo>
                    <a:pt x="1705" y="1442"/>
                    <a:pt x="1705" y="1441"/>
                    <a:pt x="1705" y="1440"/>
                  </a:cubicBezTo>
                  <a:cubicBezTo>
                    <a:pt x="1703" y="1434"/>
                    <a:pt x="1705" y="1427"/>
                    <a:pt x="1706" y="1419"/>
                  </a:cubicBezTo>
                  <a:cubicBezTo>
                    <a:pt x="1708" y="1403"/>
                    <a:pt x="1708" y="1403"/>
                    <a:pt x="1708" y="1403"/>
                  </a:cubicBezTo>
                  <a:cubicBezTo>
                    <a:pt x="1710" y="1402"/>
                    <a:pt x="1712" y="1402"/>
                    <a:pt x="1712" y="1402"/>
                  </a:cubicBezTo>
                  <a:cubicBezTo>
                    <a:pt x="1712" y="1405"/>
                    <a:pt x="1714" y="1409"/>
                    <a:pt x="1714" y="1409"/>
                  </a:cubicBezTo>
                  <a:cubicBezTo>
                    <a:pt x="1725" y="1407"/>
                    <a:pt x="1730" y="1398"/>
                    <a:pt x="1732" y="1394"/>
                  </a:cubicBezTo>
                  <a:cubicBezTo>
                    <a:pt x="1734" y="1398"/>
                    <a:pt x="1739" y="1407"/>
                    <a:pt x="1751" y="1408"/>
                  </a:cubicBezTo>
                  <a:cubicBezTo>
                    <a:pt x="1751" y="1408"/>
                    <a:pt x="1752" y="1404"/>
                    <a:pt x="1752" y="1400"/>
                  </a:cubicBezTo>
                  <a:cubicBezTo>
                    <a:pt x="1752" y="1400"/>
                    <a:pt x="1758" y="1402"/>
                    <a:pt x="1762" y="1401"/>
                  </a:cubicBezTo>
                  <a:cubicBezTo>
                    <a:pt x="1762" y="1401"/>
                    <a:pt x="1763" y="1386"/>
                    <a:pt x="1753" y="1379"/>
                  </a:cubicBezTo>
                  <a:cubicBezTo>
                    <a:pt x="1762" y="1372"/>
                    <a:pt x="1760" y="1356"/>
                    <a:pt x="1760" y="1356"/>
                  </a:cubicBezTo>
                  <a:cubicBezTo>
                    <a:pt x="1756" y="1356"/>
                    <a:pt x="1750" y="1358"/>
                    <a:pt x="1750" y="1358"/>
                  </a:cubicBezTo>
                  <a:cubicBezTo>
                    <a:pt x="1750" y="1354"/>
                    <a:pt x="1748" y="1350"/>
                    <a:pt x="1748" y="1350"/>
                  </a:cubicBezTo>
                  <a:cubicBezTo>
                    <a:pt x="1743" y="1351"/>
                    <a:pt x="1740" y="1353"/>
                    <a:pt x="1737" y="1356"/>
                  </a:cubicBezTo>
                  <a:cubicBezTo>
                    <a:pt x="1737" y="1356"/>
                    <a:pt x="1737" y="1355"/>
                    <a:pt x="1737" y="1355"/>
                  </a:cubicBezTo>
                  <a:cubicBezTo>
                    <a:pt x="1738" y="1352"/>
                    <a:pt x="1738" y="1349"/>
                    <a:pt x="1738" y="1346"/>
                  </a:cubicBezTo>
                  <a:cubicBezTo>
                    <a:pt x="1739" y="1343"/>
                    <a:pt x="1739" y="1340"/>
                    <a:pt x="1738" y="1337"/>
                  </a:cubicBezTo>
                  <a:cubicBezTo>
                    <a:pt x="1738" y="1332"/>
                    <a:pt x="1738" y="1332"/>
                    <a:pt x="1738" y="1332"/>
                  </a:cubicBezTo>
                  <a:cubicBezTo>
                    <a:pt x="1740" y="1328"/>
                    <a:pt x="1743" y="1323"/>
                    <a:pt x="1745" y="1318"/>
                  </a:cubicBezTo>
                  <a:cubicBezTo>
                    <a:pt x="1752" y="1305"/>
                    <a:pt x="1757" y="1291"/>
                    <a:pt x="1760" y="1277"/>
                  </a:cubicBezTo>
                  <a:cubicBezTo>
                    <a:pt x="1762" y="1270"/>
                    <a:pt x="1763" y="1263"/>
                    <a:pt x="1764" y="1257"/>
                  </a:cubicBezTo>
                  <a:cubicBezTo>
                    <a:pt x="1767" y="1260"/>
                    <a:pt x="1770" y="1263"/>
                    <a:pt x="1773" y="1266"/>
                  </a:cubicBezTo>
                  <a:cubicBezTo>
                    <a:pt x="1777" y="1270"/>
                    <a:pt x="1781" y="1274"/>
                    <a:pt x="1786" y="1277"/>
                  </a:cubicBezTo>
                  <a:cubicBezTo>
                    <a:pt x="1789" y="1278"/>
                    <a:pt x="1791" y="1279"/>
                    <a:pt x="1793" y="1281"/>
                  </a:cubicBezTo>
                  <a:cubicBezTo>
                    <a:pt x="1796" y="1282"/>
                    <a:pt x="1799" y="1283"/>
                    <a:pt x="1801" y="1284"/>
                  </a:cubicBezTo>
                  <a:cubicBezTo>
                    <a:pt x="1806" y="1285"/>
                    <a:pt x="1812" y="1287"/>
                    <a:pt x="1817" y="1289"/>
                  </a:cubicBezTo>
                  <a:cubicBezTo>
                    <a:pt x="1819" y="1290"/>
                    <a:pt x="1822" y="1291"/>
                    <a:pt x="1824" y="1293"/>
                  </a:cubicBezTo>
                  <a:cubicBezTo>
                    <a:pt x="1826" y="1294"/>
                    <a:pt x="1828" y="1296"/>
                    <a:pt x="1830" y="1298"/>
                  </a:cubicBezTo>
                  <a:cubicBezTo>
                    <a:pt x="1832" y="1300"/>
                    <a:pt x="1834" y="1301"/>
                    <a:pt x="1836" y="1303"/>
                  </a:cubicBezTo>
                  <a:cubicBezTo>
                    <a:pt x="1838" y="1305"/>
                    <a:pt x="1840" y="1307"/>
                    <a:pt x="1842" y="1309"/>
                  </a:cubicBezTo>
                  <a:cubicBezTo>
                    <a:pt x="1850" y="1316"/>
                    <a:pt x="1859" y="1322"/>
                    <a:pt x="1868" y="1327"/>
                  </a:cubicBezTo>
                  <a:cubicBezTo>
                    <a:pt x="1869" y="1329"/>
                    <a:pt x="1870" y="1331"/>
                    <a:pt x="1870" y="1333"/>
                  </a:cubicBezTo>
                  <a:cubicBezTo>
                    <a:pt x="1871" y="1335"/>
                    <a:pt x="1871" y="1336"/>
                    <a:pt x="1872" y="1338"/>
                  </a:cubicBezTo>
                  <a:cubicBezTo>
                    <a:pt x="1873" y="1343"/>
                    <a:pt x="1873" y="1343"/>
                    <a:pt x="1873" y="1343"/>
                  </a:cubicBezTo>
                  <a:cubicBezTo>
                    <a:pt x="1873" y="1347"/>
                    <a:pt x="1874" y="1350"/>
                    <a:pt x="1874" y="1354"/>
                  </a:cubicBezTo>
                  <a:cubicBezTo>
                    <a:pt x="1876" y="1364"/>
                    <a:pt x="1876" y="1364"/>
                    <a:pt x="1876" y="1364"/>
                  </a:cubicBezTo>
                  <a:cubicBezTo>
                    <a:pt x="1876" y="1371"/>
                    <a:pt x="1877" y="1378"/>
                    <a:pt x="1879" y="1385"/>
                  </a:cubicBezTo>
                  <a:cubicBezTo>
                    <a:pt x="1880" y="1392"/>
                    <a:pt x="1883" y="1399"/>
                    <a:pt x="1886" y="1405"/>
                  </a:cubicBezTo>
                  <a:cubicBezTo>
                    <a:pt x="1888" y="1408"/>
                    <a:pt x="1889" y="1411"/>
                    <a:pt x="1890" y="1414"/>
                  </a:cubicBezTo>
                  <a:cubicBezTo>
                    <a:pt x="1891" y="1416"/>
                    <a:pt x="1891" y="1418"/>
                    <a:pt x="1892" y="1419"/>
                  </a:cubicBezTo>
                  <a:cubicBezTo>
                    <a:pt x="1891" y="1418"/>
                    <a:pt x="1891" y="1418"/>
                    <a:pt x="1890" y="1417"/>
                  </a:cubicBezTo>
                  <a:cubicBezTo>
                    <a:pt x="1887" y="1416"/>
                    <a:pt x="1885" y="1417"/>
                    <a:pt x="1883" y="1418"/>
                  </a:cubicBezTo>
                  <a:cubicBezTo>
                    <a:pt x="1883" y="1417"/>
                    <a:pt x="1882" y="1416"/>
                    <a:pt x="1881" y="1415"/>
                  </a:cubicBezTo>
                  <a:cubicBezTo>
                    <a:pt x="1878" y="1414"/>
                    <a:pt x="1875" y="1415"/>
                    <a:pt x="1874" y="1417"/>
                  </a:cubicBezTo>
                  <a:cubicBezTo>
                    <a:pt x="1873" y="1420"/>
                    <a:pt x="1874" y="1422"/>
                    <a:pt x="1875" y="1424"/>
                  </a:cubicBezTo>
                  <a:cubicBezTo>
                    <a:pt x="1873" y="1423"/>
                    <a:pt x="1871" y="1425"/>
                    <a:pt x="1870" y="1427"/>
                  </a:cubicBezTo>
                  <a:cubicBezTo>
                    <a:pt x="1868" y="1430"/>
                    <a:pt x="1869" y="1433"/>
                    <a:pt x="1872" y="1434"/>
                  </a:cubicBezTo>
                  <a:cubicBezTo>
                    <a:pt x="1873" y="1434"/>
                    <a:pt x="1875" y="1434"/>
                    <a:pt x="1876" y="1434"/>
                  </a:cubicBezTo>
                  <a:cubicBezTo>
                    <a:pt x="1875" y="1436"/>
                    <a:pt x="1876" y="1439"/>
                    <a:pt x="1878" y="1440"/>
                  </a:cubicBezTo>
                  <a:cubicBezTo>
                    <a:pt x="1881" y="1441"/>
                    <a:pt x="1884" y="1440"/>
                    <a:pt x="1885" y="1438"/>
                  </a:cubicBezTo>
                  <a:cubicBezTo>
                    <a:pt x="1885" y="1437"/>
                    <a:pt x="1886" y="1436"/>
                    <a:pt x="1886" y="1436"/>
                  </a:cubicBezTo>
                  <a:cubicBezTo>
                    <a:pt x="1886" y="1436"/>
                    <a:pt x="1886" y="1436"/>
                    <a:pt x="1886" y="1436"/>
                  </a:cubicBezTo>
                  <a:cubicBezTo>
                    <a:pt x="1888" y="1437"/>
                    <a:pt x="1892" y="1436"/>
                    <a:pt x="1893" y="1433"/>
                  </a:cubicBezTo>
                  <a:cubicBezTo>
                    <a:pt x="1894" y="1430"/>
                    <a:pt x="1893" y="1427"/>
                    <a:pt x="1891" y="1426"/>
                  </a:cubicBezTo>
                  <a:cubicBezTo>
                    <a:pt x="1890" y="1426"/>
                    <a:pt x="1890" y="1426"/>
                    <a:pt x="1890" y="1426"/>
                  </a:cubicBezTo>
                  <a:cubicBezTo>
                    <a:pt x="1891" y="1425"/>
                    <a:pt x="1891" y="1425"/>
                    <a:pt x="1892" y="1424"/>
                  </a:cubicBezTo>
                  <a:cubicBezTo>
                    <a:pt x="1892" y="1423"/>
                    <a:pt x="1892" y="1422"/>
                    <a:pt x="1892" y="1421"/>
                  </a:cubicBezTo>
                  <a:cubicBezTo>
                    <a:pt x="1892" y="1422"/>
                    <a:pt x="1893" y="1423"/>
                    <a:pt x="1893" y="1424"/>
                  </a:cubicBezTo>
                  <a:cubicBezTo>
                    <a:pt x="1894" y="1428"/>
                    <a:pt x="1894" y="1431"/>
                    <a:pt x="1896" y="1435"/>
                  </a:cubicBezTo>
                  <a:cubicBezTo>
                    <a:pt x="1897" y="1438"/>
                    <a:pt x="1899" y="1441"/>
                    <a:pt x="1901" y="1444"/>
                  </a:cubicBezTo>
                  <a:cubicBezTo>
                    <a:pt x="1905" y="1451"/>
                    <a:pt x="1910" y="1456"/>
                    <a:pt x="1916" y="1460"/>
                  </a:cubicBezTo>
                  <a:cubicBezTo>
                    <a:pt x="1919" y="1462"/>
                    <a:pt x="1922" y="1464"/>
                    <a:pt x="1925" y="1465"/>
                  </a:cubicBezTo>
                  <a:cubicBezTo>
                    <a:pt x="1928" y="1467"/>
                    <a:pt x="1931" y="1469"/>
                    <a:pt x="1934" y="1470"/>
                  </a:cubicBezTo>
                  <a:cubicBezTo>
                    <a:pt x="1935" y="1470"/>
                    <a:pt x="1935" y="1470"/>
                    <a:pt x="1935" y="1470"/>
                  </a:cubicBezTo>
                  <a:cubicBezTo>
                    <a:pt x="1935" y="1470"/>
                    <a:pt x="1935" y="1470"/>
                    <a:pt x="1935" y="1470"/>
                  </a:cubicBezTo>
                  <a:cubicBezTo>
                    <a:pt x="1937" y="1466"/>
                    <a:pt x="1937" y="1466"/>
                    <a:pt x="1937" y="1466"/>
                  </a:cubicBezTo>
                  <a:cubicBezTo>
                    <a:pt x="1933" y="1465"/>
                    <a:pt x="1930" y="1463"/>
                    <a:pt x="1927" y="1461"/>
                  </a:cubicBezTo>
                  <a:cubicBezTo>
                    <a:pt x="1925" y="1459"/>
                    <a:pt x="1922" y="1457"/>
                    <a:pt x="1919" y="1455"/>
                  </a:cubicBezTo>
                  <a:cubicBezTo>
                    <a:pt x="1914" y="1451"/>
                    <a:pt x="1909" y="1446"/>
                    <a:pt x="1906" y="1441"/>
                  </a:cubicBezTo>
                  <a:cubicBezTo>
                    <a:pt x="1904" y="1438"/>
                    <a:pt x="1903" y="1435"/>
                    <a:pt x="1902" y="1431"/>
                  </a:cubicBezTo>
                  <a:cubicBezTo>
                    <a:pt x="1901" y="1428"/>
                    <a:pt x="1900" y="1425"/>
                    <a:pt x="1900" y="1421"/>
                  </a:cubicBezTo>
                  <a:cubicBezTo>
                    <a:pt x="1899" y="1416"/>
                    <a:pt x="1899" y="1416"/>
                    <a:pt x="1899" y="1416"/>
                  </a:cubicBezTo>
                  <a:cubicBezTo>
                    <a:pt x="1898" y="1414"/>
                    <a:pt x="1898" y="1413"/>
                    <a:pt x="1897" y="1411"/>
                  </a:cubicBezTo>
                  <a:cubicBezTo>
                    <a:pt x="1896" y="1407"/>
                    <a:pt x="1895" y="1404"/>
                    <a:pt x="1893" y="1401"/>
                  </a:cubicBezTo>
                  <a:cubicBezTo>
                    <a:pt x="1892" y="1398"/>
                    <a:pt x="1890" y="1394"/>
                    <a:pt x="1890" y="1391"/>
                  </a:cubicBezTo>
                  <a:cubicBezTo>
                    <a:pt x="1889" y="1390"/>
                    <a:pt x="1889" y="1388"/>
                    <a:pt x="1888" y="1387"/>
                  </a:cubicBezTo>
                  <a:cubicBezTo>
                    <a:pt x="1888" y="1381"/>
                    <a:pt x="1888" y="1381"/>
                    <a:pt x="1888" y="1381"/>
                  </a:cubicBezTo>
                  <a:cubicBezTo>
                    <a:pt x="1887" y="1378"/>
                    <a:pt x="1886" y="1374"/>
                    <a:pt x="1886" y="1371"/>
                  </a:cubicBezTo>
                  <a:cubicBezTo>
                    <a:pt x="1885" y="1361"/>
                    <a:pt x="1885" y="1361"/>
                    <a:pt x="1885" y="1361"/>
                  </a:cubicBezTo>
                  <a:cubicBezTo>
                    <a:pt x="1885" y="1350"/>
                    <a:pt x="1885" y="1350"/>
                    <a:pt x="1885" y="1350"/>
                  </a:cubicBezTo>
                  <a:cubicBezTo>
                    <a:pt x="1884" y="1348"/>
                    <a:pt x="1884" y="1347"/>
                    <a:pt x="1884" y="1345"/>
                  </a:cubicBezTo>
                  <a:cubicBezTo>
                    <a:pt x="1883" y="1339"/>
                    <a:pt x="1883" y="1339"/>
                    <a:pt x="1883" y="1339"/>
                  </a:cubicBezTo>
                  <a:cubicBezTo>
                    <a:pt x="1883" y="1337"/>
                    <a:pt x="1883" y="1337"/>
                    <a:pt x="1883" y="1337"/>
                  </a:cubicBezTo>
                  <a:cubicBezTo>
                    <a:pt x="1883" y="1337"/>
                    <a:pt x="1883" y="1337"/>
                    <a:pt x="1883" y="1337"/>
                  </a:cubicBezTo>
                  <a:cubicBezTo>
                    <a:pt x="1888" y="1340"/>
                    <a:pt x="1892" y="1343"/>
                    <a:pt x="1897" y="1346"/>
                  </a:cubicBezTo>
                  <a:cubicBezTo>
                    <a:pt x="1906" y="1352"/>
                    <a:pt x="1915" y="1358"/>
                    <a:pt x="1922" y="1366"/>
                  </a:cubicBezTo>
                  <a:cubicBezTo>
                    <a:pt x="1926" y="1370"/>
                    <a:pt x="1929" y="1374"/>
                    <a:pt x="1932" y="1378"/>
                  </a:cubicBezTo>
                  <a:cubicBezTo>
                    <a:pt x="1933" y="1380"/>
                    <a:pt x="1934" y="1381"/>
                    <a:pt x="1935" y="1383"/>
                  </a:cubicBezTo>
                  <a:cubicBezTo>
                    <a:pt x="1934" y="1385"/>
                    <a:pt x="1934" y="1387"/>
                    <a:pt x="1935" y="1389"/>
                  </a:cubicBezTo>
                  <a:cubicBezTo>
                    <a:pt x="1937" y="1395"/>
                    <a:pt x="1943" y="1398"/>
                    <a:pt x="1948" y="1397"/>
                  </a:cubicBezTo>
                  <a:cubicBezTo>
                    <a:pt x="1951" y="1396"/>
                    <a:pt x="1953" y="1393"/>
                    <a:pt x="1954" y="1391"/>
                  </a:cubicBezTo>
                  <a:cubicBezTo>
                    <a:pt x="1956" y="1396"/>
                    <a:pt x="1962" y="1399"/>
                    <a:pt x="1967" y="1397"/>
                  </a:cubicBezTo>
                  <a:cubicBezTo>
                    <a:pt x="1972" y="1396"/>
                    <a:pt x="1975" y="1390"/>
                    <a:pt x="1974" y="1384"/>
                  </a:cubicBezTo>
                  <a:cubicBezTo>
                    <a:pt x="1973" y="1383"/>
                    <a:pt x="1973" y="1381"/>
                    <a:pt x="1972" y="1380"/>
                  </a:cubicBezTo>
                  <a:cubicBezTo>
                    <a:pt x="1972" y="1380"/>
                    <a:pt x="1972" y="1380"/>
                    <a:pt x="1973" y="1380"/>
                  </a:cubicBezTo>
                  <a:cubicBezTo>
                    <a:pt x="1978" y="1378"/>
                    <a:pt x="1981" y="1372"/>
                    <a:pt x="1979" y="1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29">
              <a:extLst>
                <a:ext uri="{FF2B5EF4-FFF2-40B4-BE49-F238E27FC236}">
                  <a16:creationId xmlns:a16="http://schemas.microsoft.com/office/drawing/2014/main" id="{76361325-5F1F-40C9-93B0-5C100C142FCE}"/>
                </a:ext>
              </a:extLst>
            </p:cNvPr>
            <p:cNvSpPr>
              <a:spLocks noEditPoints="1"/>
            </p:cNvSpPr>
            <p:nvPr/>
          </p:nvSpPr>
          <p:spPr bwMode="auto">
            <a:xfrm>
              <a:off x="6916570" y="2732337"/>
              <a:ext cx="160587"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18 w 54"/>
                <a:gd name="T15" fmla="*/ 44 h 54"/>
                <a:gd name="T16" fmla="*/ 17 w 54"/>
                <a:gd name="T17" fmla="*/ 47 h 54"/>
                <a:gd name="T18" fmla="*/ 17 w 54"/>
                <a:gd name="T19" fmla="*/ 44 h 54"/>
                <a:gd name="T20" fmla="*/ 26 w 54"/>
                <a:gd name="T21" fmla="*/ 30 h 54"/>
                <a:gd name="T22" fmla="*/ 15 w 54"/>
                <a:gd name="T23" fmla="*/ 32 h 54"/>
                <a:gd name="T24" fmla="*/ 11 w 54"/>
                <a:gd name="T25" fmla="*/ 22 h 54"/>
                <a:gd name="T26" fmla="*/ 9 w 54"/>
                <a:gd name="T27" fmla="*/ 22 h 54"/>
                <a:gd name="T28" fmla="*/ 11 w 54"/>
                <a:gd name="T29" fmla="*/ 20 h 54"/>
                <a:gd name="T30" fmla="*/ 26 w 54"/>
                <a:gd name="T31" fmla="*/ 29 h 54"/>
                <a:gd name="T32" fmla="*/ 16 w 54"/>
                <a:gd name="T33" fmla="*/ 19 h 54"/>
                <a:gd name="T34" fmla="*/ 26 w 54"/>
                <a:gd name="T35" fmla="*/ 28 h 54"/>
                <a:gd name="T36" fmla="*/ 28 w 54"/>
                <a:gd name="T37" fmla="*/ 10 h 54"/>
                <a:gd name="T38" fmla="*/ 31 w 54"/>
                <a:gd name="T39" fmla="*/ 11 h 54"/>
                <a:gd name="T40" fmla="*/ 27 w 54"/>
                <a:gd name="T41" fmla="*/ 29 h 54"/>
                <a:gd name="T42" fmla="*/ 36 w 54"/>
                <a:gd name="T43" fmla="*/ 19 h 54"/>
                <a:gd name="T44" fmla="*/ 28 w 54"/>
                <a:gd name="T45" fmla="*/ 29 h 54"/>
                <a:gd name="T46" fmla="*/ 43 w 54"/>
                <a:gd name="T47" fmla="*/ 24 h 54"/>
                <a:gd name="T48" fmla="*/ 46 w 54"/>
                <a:gd name="T49" fmla="*/ 24 h 54"/>
                <a:gd name="T50" fmla="*/ 39 w 54"/>
                <a:gd name="T51" fmla="*/ 15 h 54"/>
                <a:gd name="T52" fmla="*/ 38 w 54"/>
                <a:gd name="T53" fmla="*/ 10 h 54"/>
                <a:gd name="T54" fmla="*/ 18 w 54"/>
                <a:gd name="T55" fmla="*/ 13 h 54"/>
                <a:gd name="T56" fmla="*/ 2 w 54"/>
                <a:gd name="T57" fmla="*/ 24 h 54"/>
                <a:gd name="T58" fmla="*/ 12 w 54"/>
                <a:gd name="T59" fmla="*/ 32 h 54"/>
                <a:gd name="T60" fmla="*/ 21 w 54"/>
                <a:gd name="T61" fmla="*/ 52 h 54"/>
                <a:gd name="T62" fmla="*/ 40 w 54"/>
                <a:gd name="T63" fmla="*/ 53 h 54"/>
                <a:gd name="T64" fmla="*/ 45 w 54"/>
                <a:gd name="T65" fmla="*/ 36 h 54"/>
                <a:gd name="T66" fmla="*/ 52 w 54"/>
                <a:gd name="T67"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5"/>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18" y="44"/>
                    <a:pt x="18" y="44"/>
                    <a:pt x="18" y="44"/>
                  </a:cubicBezTo>
                  <a:cubicBezTo>
                    <a:pt x="19" y="45"/>
                    <a:pt x="19" y="45"/>
                    <a:pt x="19" y="46"/>
                  </a:cubicBezTo>
                  <a:cubicBezTo>
                    <a:pt x="18" y="47"/>
                    <a:pt x="18" y="48"/>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20"/>
                  </a:cubicBezTo>
                  <a:cubicBezTo>
                    <a:pt x="9" y="19"/>
                    <a:pt x="10" y="19"/>
                    <a:pt x="11" y="20"/>
                  </a:cubicBezTo>
                  <a:cubicBezTo>
                    <a:pt x="11" y="20"/>
                    <a:pt x="12" y="21"/>
                    <a:pt x="11" y="21"/>
                  </a:cubicBezTo>
                  <a:cubicBezTo>
                    <a:pt x="26" y="29"/>
                    <a:pt x="26" y="29"/>
                    <a:pt x="26" y="29"/>
                  </a:cubicBezTo>
                  <a:cubicBezTo>
                    <a:pt x="26" y="29"/>
                    <a:pt x="26" y="29"/>
                    <a:pt x="26" y="29"/>
                  </a:cubicBezTo>
                  <a:cubicBezTo>
                    <a:pt x="16" y="19"/>
                    <a:pt x="16" y="19"/>
                    <a:pt x="16" y="19"/>
                  </a:cubicBezTo>
                  <a:cubicBezTo>
                    <a:pt x="17" y="18"/>
                    <a:pt x="17" y="18"/>
                    <a:pt x="17" y="18"/>
                  </a:cubicBezTo>
                  <a:cubicBezTo>
                    <a:pt x="26" y="28"/>
                    <a:pt x="26" y="28"/>
                    <a:pt x="26" y="28"/>
                  </a:cubicBezTo>
                  <a:cubicBezTo>
                    <a:pt x="28" y="12"/>
                    <a:pt x="28" y="12"/>
                    <a:pt x="28" y="12"/>
                  </a:cubicBezTo>
                  <a:cubicBezTo>
                    <a:pt x="28" y="12"/>
                    <a:pt x="28" y="11"/>
                    <a:pt x="28" y="10"/>
                  </a:cubicBezTo>
                  <a:cubicBezTo>
                    <a:pt x="28" y="9"/>
                    <a:pt x="29" y="9"/>
                    <a:pt x="29" y="9"/>
                  </a:cubicBezTo>
                  <a:cubicBezTo>
                    <a:pt x="30" y="9"/>
                    <a:pt x="31" y="10"/>
                    <a:pt x="31" y="11"/>
                  </a:cubicBezTo>
                  <a:cubicBezTo>
                    <a:pt x="31" y="12"/>
                    <a:pt x="30" y="12"/>
                    <a:pt x="29" y="12"/>
                  </a:cubicBezTo>
                  <a:cubicBezTo>
                    <a:pt x="27" y="29"/>
                    <a:pt x="27" y="29"/>
                    <a:pt x="27" y="29"/>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5"/>
                  </a:moveTo>
                  <a:cubicBezTo>
                    <a:pt x="39" y="15"/>
                    <a:pt x="38" y="15"/>
                    <a:pt x="38" y="15"/>
                  </a:cubicBezTo>
                  <a:cubicBezTo>
                    <a:pt x="38" y="13"/>
                    <a:pt x="38" y="11"/>
                    <a:pt x="38" y="10"/>
                  </a:cubicBezTo>
                  <a:cubicBezTo>
                    <a:pt x="36" y="4"/>
                    <a:pt x="30" y="0"/>
                    <a:pt x="25" y="2"/>
                  </a:cubicBezTo>
                  <a:cubicBezTo>
                    <a:pt x="20" y="3"/>
                    <a:pt x="18" y="8"/>
                    <a:pt x="18" y="13"/>
                  </a:cubicBezTo>
                  <a:cubicBezTo>
                    <a:pt x="15" y="11"/>
                    <a:pt x="12" y="10"/>
                    <a:pt x="9" y="11"/>
                  </a:cubicBezTo>
                  <a:cubicBezTo>
                    <a:pt x="3" y="12"/>
                    <a:pt x="0" y="18"/>
                    <a:pt x="2" y="24"/>
                  </a:cubicBezTo>
                  <a:cubicBezTo>
                    <a:pt x="3" y="29"/>
                    <a:pt x="8" y="32"/>
                    <a:pt x="12" y="32"/>
                  </a:cubicBezTo>
                  <a:cubicBezTo>
                    <a:pt x="12" y="32"/>
                    <a:pt x="12" y="32"/>
                    <a:pt x="12" y="32"/>
                  </a:cubicBezTo>
                  <a:cubicBezTo>
                    <a:pt x="8" y="34"/>
                    <a:pt x="6" y="40"/>
                    <a:pt x="8" y="45"/>
                  </a:cubicBezTo>
                  <a:cubicBezTo>
                    <a:pt x="9" y="50"/>
                    <a:pt x="15" y="54"/>
                    <a:pt x="21" y="52"/>
                  </a:cubicBezTo>
                  <a:cubicBezTo>
                    <a:pt x="24" y="51"/>
                    <a:pt x="26" y="49"/>
                    <a:pt x="27" y="46"/>
                  </a:cubicBezTo>
                  <a:cubicBezTo>
                    <a:pt x="29" y="52"/>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30">
              <a:extLst>
                <a:ext uri="{FF2B5EF4-FFF2-40B4-BE49-F238E27FC236}">
                  <a16:creationId xmlns:a16="http://schemas.microsoft.com/office/drawing/2014/main" id="{52331002-1CE8-42A8-87E6-0AAD826C37C0}"/>
                </a:ext>
              </a:extLst>
            </p:cNvPr>
            <p:cNvSpPr>
              <a:spLocks noEditPoints="1"/>
            </p:cNvSpPr>
            <p:nvPr/>
          </p:nvSpPr>
          <p:spPr bwMode="auto">
            <a:xfrm>
              <a:off x="5725015" y="4482736"/>
              <a:ext cx="157376"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27 w 54"/>
                <a:gd name="T15" fmla="*/ 30 h 54"/>
                <a:gd name="T16" fmla="*/ 19 w 54"/>
                <a:gd name="T17" fmla="*/ 46 h 54"/>
                <a:gd name="T18" fmla="*/ 15 w 54"/>
                <a:gd name="T19" fmla="*/ 45 h 54"/>
                <a:gd name="T20" fmla="*/ 17 w 54"/>
                <a:gd name="T21" fmla="*/ 44 h 54"/>
                <a:gd name="T22" fmla="*/ 15 w 54"/>
                <a:gd name="T23" fmla="*/ 33 h 54"/>
                <a:gd name="T24" fmla="*/ 26 w 54"/>
                <a:gd name="T25" fmla="*/ 29 h 54"/>
                <a:gd name="T26" fmla="*/ 11 w 54"/>
                <a:gd name="T27" fmla="*/ 22 h 54"/>
                <a:gd name="T28" fmla="*/ 9 w 54"/>
                <a:gd name="T29" fmla="*/ 19 h 54"/>
                <a:gd name="T30" fmla="*/ 11 w 54"/>
                <a:gd name="T31" fmla="*/ 21 h 54"/>
                <a:gd name="T32" fmla="*/ 26 w 54"/>
                <a:gd name="T33" fmla="*/ 28 h 54"/>
                <a:gd name="T34" fmla="*/ 17 w 54"/>
                <a:gd name="T35" fmla="*/ 18 h 54"/>
                <a:gd name="T36" fmla="*/ 28 w 54"/>
                <a:gd name="T37" fmla="*/ 12 h 54"/>
                <a:gd name="T38" fmla="*/ 29 w 54"/>
                <a:gd name="T39" fmla="*/ 9 h 54"/>
                <a:gd name="T40" fmla="*/ 29 w 54"/>
                <a:gd name="T41" fmla="*/ 12 h 54"/>
                <a:gd name="T42" fmla="*/ 36 w 54"/>
                <a:gd name="T43" fmla="*/ 19 h 54"/>
                <a:gd name="T44" fmla="*/ 27 w 54"/>
                <a:gd name="T45" fmla="*/ 29 h 54"/>
                <a:gd name="T46" fmla="*/ 28 w 54"/>
                <a:gd name="T47" fmla="*/ 29 h 54"/>
                <a:gd name="T48" fmla="*/ 44 w 54"/>
                <a:gd name="T49" fmla="*/ 23 h 54"/>
                <a:gd name="T50" fmla="*/ 45 w 54"/>
                <a:gd name="T51" fmla="*/ 26 h 54"/>
                <a:gd name="T52" fmla="*/ 38 w 54"/>
                <a:gd name="T53" fmla="*/ 15 h 54"/>
                <a:gd name="T54" fmla="*/ 25 w 54"/>
                <a:gd name="T55" fmla="*/ 2 h 54"/>
                <a:gd name="T56" fmla="*/ 9 w 54"/>
                <a:gd name="T57" fmla="*/ 10 h 54"/>
                <a:gd name="T58" fmla="*/ 12 w 54"/>
                <a:gd name="T59" fmla="*/ 32 h 54"/>
                <a:gd name="T60" fmla="*/ 8 w 54"/>
                <a:gd name="T61" fmla="*/ 44 h 54"/>
                <a:gd name="T62" fmla="*/ 27 w 54"/>
                <a:gd name="T63" fmla="*/ 46 h 54"/>
                <a:gd name="T64" fmla="*/ 46 w 54"/>
                <a:gd name="T65" fmla="*/ 40 h 54"/>
                <a:gd name="T66" fmla="*/ 45 w 54"/>
                <a:gd name="T67" fmla="*/ 36 h 54"/>
                <a:gd name="T68" fmla="*/ 39 w 54"/>
                <a:gd name="T6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4"/>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27" y="30"/>
                    <a:pt x="27" y="30"/>
                    <a:pt x="27" y="30"/>
                  </a:cubicBezTo>
                  <a:cubicBezTo>
                    <a:pt x="18" y="44"/>
                    <a:pt x="18" y="44"/>
                    <a:pt x="18" y="44"/>
                  </a:cubicBezTo>
                  <a:cubicBezTo>
                    <a:pt x="19" y="45"/>
                    <a:pt x="19" y="45"/>
                    <a:pt x="19" y="46"/>
                  </a:cubicBezTo>
                  <a:cubicBezTo>
                    <a:pt x="19" y="47"/>
                    <a:pt x="18" y="47"/>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19"/>
                  </a:cubicBezTo>
                  <a:cubicBezTo>
                    <a:pt x="9" y="19"/>
                    <a:pt x="10" y="19"/>
                    <a:pt x="11" y="20"/>
                  </a:cubicBezTo>
                  <a:cubicBezTo>
                    <a:pt x="11" y="20"/>
                    <a:pt x="12" y="21"/>
                    <a:pt x="11" y="21"/>
                  </a:cubicBezTo>
                  <a:cubicBezTo>
                    <a:pt x="26" y="29"/>
                    <a:pt x="26" y="29"/>
                    <a:pt x="26" y="29"/>
                  </a:cubicBezTo>
                  <a:cubicBezTo>
                    <a:pt x="26" y="28"/>
                    <a:pt x="26" y="28"/>
                    <a:pt x="26" y="28"/>
                  </a:cubicBezTo>
                  <a:cubicBezTo>
                    <a:pt x="17" y="19"/>
                    <a:pt x="17" y="19"/>
                    <a:pt x="17" y="19"/>
                  </a:cubicBezTo>
                  <a:cubicBezTo>
                    <a:pt x="17" y="18"/>
                    <a:pt x="17" y="18"/>
                    <a:pt x="17" y="18"/>
                  </a:cubicBezTo>
                  <a:cubicBezTo>
                    <a:pt x="26" y="28"/>
                    <a:pt x="26" y="28"/>
                    <a:pt x="26" y="28"/>
                  </a:cubicBezTo>
                  <a:cubicBezTo>
                    <a:pt x="28" y="12"/>
                    <a:pt x="28" y="12"/>
                    <a:pt x="28" y="12"/>
                  </a:cubicBezTo>
                  <a:cubicBezTo>
                    <a:pt x="28" y="11"/>
                    <a:pt x="28" y="11"/>
                    <a:pt x="28" y="10"/>
                  </a:cubicBezTo>
                  <a:cubicBezTo>
                    <a:pt x="28" y="9"/>
                    <a:pt x="29" y="8"/>
                    <a:pt x="29" y="9"/>
                  </a:cubicBezTo>
                  <a:cubicBezTo>
                    <a:pt x="30" y="9"/>
                    <a:pt x="31" y="10"/>
                    <a:pt x="31" y="11"/>
                  </a:cubicBezTo>
                  <a:cubicBezTo>
                    <a:pt x="31" y="11"/>
                    <a:pt x="30" y="12"/>
                    <a:pt x="29" y="12"/>
                  </a:cubicBezTo>
                  <a:cubicBezTo>
                    <a:pt x="27" y="28"/>
                    <a:pt x="27" y="28"/>
                    <a:pt x="27" y="28"/>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4"/>
                  </a:moveTo>
                  <a:cubicBezTo>
                    <a:pt x="39" y="15"/>
                    <a:pt x="39" y="15"/>
                    <a:pt x="38" y="15"/>
                  </a:cubicBezTo>
                  <a:cubicBezTo>
                    <a:pt x="38" y="13"/>
                    <a:pt x="38" y="11"/>
                    <a:pt x="38" y="10"/>
                  </a:cubicBezTo>
                  <a:cubicBezTo>
                    <a:pt x="36" y="4"/>
                    <a:pt x="30" y="0"/>
                    <a:pt x="25" y="2"/>
                  </a:cubicBezTo>
                  <a:cubicBezTo>
                    <a:pt x="20" y="3"/>
                    <a:pt x="18" y="8"/>
                    <a:pt x="18" y="12"/>
                  </a:cubicBezTo>
                  <a:cubicBezTo>
                    <a:pt x="15" y="10"/>
                    <a:pt x="12" y="10"/>
                    <a:pt x="9" y="10"/>
                  </a:cubicBezTo>
                  <a:cubicBezTo>
                    <a:pt x="3" y="12"/>
                    <a:pt x="0" y="18"/>
                    <a:pt x="2" y="24"/>
                  </a:cubicBezTo>
                  <a:cubicBezTo>
                    <a:pt x="3" y="29"/>
                    <a:pt x="8" y="32"/>
                    <a:pt x="12" y="32"/>
                  </a:cubicBezTo>
                  <a:cubicBezTo>
                    <a:pt x="12" y="32"/>
                    <a:pt x="12" y="32"/>
                    <a:pt x="12" y="32"/>
                  </a:cubicBezTo>
                  <a:cubicBezTo>
                    <a:pt x="8" y="34"/>
                    <a:pt x="6" y="39"/>
                    <a:pt x="8" y="44"/>
                  </a:cubicBezTo>
                  <a:cubicBezTo>
                    <a:pt x="10" y="50"/>
                    <a:pt x="15" y="54"/>
                    <a:pt x="21" y="52"/>
                  </a:cubicBezTo>
                  <a:cubicBezTo>
                    <a:pt x="24" y="51"/>
                    <a:pt x="26" y="49"/>
                    <a:pt x="27" y="46"/>
                  </a:cubicBezTo>
                  <a:cubicBezTo>
                    <a:pt x="29" y="51"/>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31">
              <a:extLst>
                <a:ext uri="{FF2B5EF4-FFF2-40B4-BE49-F238E27FC236}">
                  <a16:creationId xmlns:a16="http://schemas.microsoft.com/office/drawing/2014/main" id="{33BC191E-2B95-4CBF-AAFC-CE9F73A0052E}"/>
                </a:ext>
              </a:extLst>
            </p:cNvPr>
            <p:cNvSpPr>
              <a:spLocks noEditPoints="1"/>
            </p:cNvSpPr>
            <p:nvPr/>
          </p:nvSpPr>
          <p:spPr bwMode="auto">
            <a:xfrm>
              <a:off x="7273074" y="4762157"/>
              <a:ext cx="163800" cy="141317"/>
            </a:xfrm>
            <a:custGeom>
              <a:avLst/>
              <a:gdLst>
                <a:gd name="T0" fmla="*/ 46 w 57"/>
                <a:gd name="T1" fmla="*/ 29 h 53"/>
                <a:gd name="T2" fmla="*/ 38 w 57"/>
                <a:gd name="T3" fmla="*/ 37 h 53"/>
                <a:gd name="T4" fmla="*/ 30 w 57"/>
                <a:gd name="T5" fmla="*/ 26 h 53"/>
                <a:gd name="T6" fmla="*/ 34 w 57"/>
                <a:gd name="T7" fmla="*/ 43 h 53"/>
                <a:gd name="T8" fmla="*/ 31 w 57"/>
                <a:gd name="T9" fmla="*/ 45 h 53"/>
                <a:gd name="T10" fmla="*/ 31 w 57"/>
                <a:gd name="T11" fmla="*/ 43 h 53"/>
                <a:gd name="T12" fmla="*/ 22 w 57"/>
                <a:gd name="T13" fmla="*/ 36 h 53"/>
                <a:gd name="T14" fmla="*/ 28 w 57"/>
                <a:gd name="T15" fmla="*/ 26 h 53"/>
                <a:gd name="T16" fmla="*/ 12 w 57"/>
                <a:gd name="T17" fmla="*/ 30 h 53"/>
                <a:gd name="T18" fmla="*/ 9 w 57"/>
                <a:gd name="T19" fmla="*/ 29 h 53"/>
                <a:gd name="T20" fmla="*/ 12 w 57"/>
                <a:gd name="T21" fmla="*/ 29 h 53"/>
                <a:gd name="T22" fmla="*/ 28 w 57"/>
                <a:gd name="T23" fmla="*/ 25 h 53"/>
                <a:gd name="T24" fmla="*/ 14 w 57"/>
                <a:gd name="T25" fmla="*/ 23 h 53"/>
                <a:gd name="T26" fmla="*/ 19 w 57"/>
                <a:gd name="T27" fmla="*/ 11 h 53"/>
                <a:gd name="T28" fmla="*/ 18 w 57"/>
                <a:gd name="T29" fmla="*/ 8 h 53"/>
                <a:gd name="T30" fmla="*/ 20 w 57"/>
                <a:gd name="T31" fmla="*/ 11 h 53"/>
                <a:gd name="T32" fmla="*/ 29 w 57"/>
                <a:gd name="T33" fmla="*/ 12 h 53"/>
                <a:gd name="T34" fmla="*/ 29 w 57"/>
                <a:gd name="T35" fmla="*/ 25 h 53"/>
                <a:gd name="T36" fmla="*/ 30 w 57"/>
                <a:gd name="T37" fmla="*/ 24 h 53"/>
                <a:gd name="T38" fmla="*/ 38 w 57"/>
                <a:gd name="T39" fmla="*/ 9 h 53"/>
                <a:gd name="T40" fmla="*/ 41 w 57"/>
                <a:gd name="T41" fmla="*/ 11 h 53"/>
                <a:gd name="T42" fmla="*/ 30 w 57"/>
                <a:gd name="T43" fmla="*/ 25 h 53"/>
                <a:gd name="T44" fmla="*/ 43 w 57"/>
                <a:gd name="T45" fmla="*/ 21 h 53"/>
                <a:gd name="T46" fmla="*/ 46 w 57"/>
                <a:gd name="T47" fmla="*/ 28 h 53"/>
                <a:gd name="T48" fmla="*/ 49 w 57"/>
                <a:gd name="T49" fmla="*/ 29 h 53"/>
                <a:gd name="T50" fmla="*/ 51 w 57"/>
                <a:gd name="T51" fmla="*/ 21 h 53"/>
                <a:gd name="T52" fmla="*/ 47 w 57"/>
                <a:gd name="T53" fmla="*/ 18 h 53"/>
                <a:gd name="T54" fmla="*/ 29 w 57"/>
                <a:gd name="T55" fmla="*/ 6 h 53"/>
                <a:gd name="T56" fmla="*/ 25 w 57"/>
                <a:gd name="T57" fmla="*/ 3 h 53"/>
                <a:gd name="T58" fmla="*/ 11 w 57"/>
                <a:gd name="T59" fmla="*/ 18 h 53"/>
                <a:gd name="T60" fmla="*/ 7 w 57"/>
                <a:gd name="T61" fmla="*/ 37 h 53"/>
                <a:gd name="T62" fmla="*/ 20 w 57"/>
                <a:gd name="T63" fmla="*/ 37 h 53"/>
                <a:gd name="T64" fmla="*/ 39 w 57"/>
                <a:gd name="T65" fmla="*/ 47 h 53"/>
                <a:gd name="T66" fmla="*/ 54 w 57"/>
                <a:gd name="T67" fmla="*/ 3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 h="53">
                  <a:moveTo>
                    <a:pt x="48" y="30"/>
                  </a:moveTo>
                  <a:cubicBezTo>
                    <a:pt x="47" y="30"/>
                    <a:pt x="46" y="30"/>
                    <a:pt x="46" y="29"/>
                  </a:cubicBezTo>
                  <a:cubicBezTo>
                    <a:pt x="30" y="26"/>
                    <a:pt x="30" y="26"/>
                    <a:pt x="30" y="26"/>
                  </a:cubicBezTo>
                  <a:cubicBezTo>
                    <a:pt x="38" y="37"/>
                    <a:pt x="38" y="37"/>
                    <a:pt x="38" y="37"/>
                  </a:cubicBezTo>
                  <a:cubicBezTo>
                    <a:pt x="38" y="38"/>
                    <a:pt x="38" y="38"/>
                    <a:pt x="38" y="38"/>
                  </a:cubicBezTo>
                  <a:cubicBezTo>
                    <a:pt x="30" y="26"/>
                    <a:pt x="30" y="26"/>
                    <a:pt x="30" y="26"/>
                  </a:cubicBezTo>
                  <a:cubicBezTo>
                    <a:pt x="32" y="42"/>
                    <a:pt x="32" y="42"/>
                    <a:pt x="32" y="42"/>
                  </a:cubicBezTo>
                  <a:cubicBezTo>
                    <a:pt x="33" y="43"/>
                    <a:pt x="33" y="43"/>
                    <a:pt x="34" y="43"/>
                  </a:cubicBezTo>
                  <a:cubicBezTo>
                    <a:pt x="34" y="44"/>
                    <a:pt x="34" y="45"/>
                    <a:pt x="33" y="46"/>
                  </a:cubicBezTo>
                  <a:cubicBezTo>
                    <a:pt x="32" y="46"/>
                    <a:pt x="31" y="46"/>
                    <a:pt x="31" y="45"/>
                  </a:cubicBezTo>
                  <a:cubicBezTo>
                    <a:pt x="30" y="44"/>
                    <a:pt x="30" y="43"/>
                    <a:pt x="31" y="43"/>
                  </a:cubicBezTo>
                  <a:cubicBezTo>
                    <a:pt x="31" y="43"/>
                    <a:pt x="31" y="43"/>
                    <a:pt x="31" y="43"/>
                  </a:cubicBezTo>
                  <a:cubicBezTo>
                    <a:pt x="29" y="26"/>
                    <a:pt x="29" y="26"/>
                    <a:pt x="29" y="26"/>
                  </a:cubicBezTo>
                  <a:cubicBezTo>
                    <a:pt x="22" y="36"/>
                    <a:pt x="22" y="36"/>
                    <a:pt x="22" y="36"/>
                  </a:cubicBezTo>
                  <a:cubicBezTo>
                    <a:pt x="22" y="35"/>
                    <a:pt x="22" y="35"/>
                    <a:pt x="22" y="35"/>
                  </a:cubicBezTo>
                  <a:cubicBezTo>
                    <a:pt x="28" y="26"/>
                    <a:pt x="28" y="26"/>
                    <a:pt x="28" y="26"/>
                  </a:cubicBezTo>
                  <a:cubicBezTo>
                    <a:pt x="12" y="30"/>
                    <a:pt x="12" y="30"/>
                    <a:pt x="12" y="30"/>
                  </a:cubicBezTo>
                  <a:cubicBezTo>
                    <a:pt x="12" y="30"/>
                    <a:pt x="12" y="30"/>
                    <a:pt x="12" y="30"/>
                  </a:cubicBezTo>
                  <a:cubicBezTo>
                    <a:pt x="12" y="31"/>
                    <a:pt x="12" y="31"/>
                    <a:pt x="11" y="31"/>
                  </a:cubicBezTo>
                  <a:cubicBezTo>
                    <a:pt x="10" y="31"/>
                    <a:pt x="9" y="30"/>
                    <a:pt x="9" y="29"/>
                  </a:cubicBezTo>
                  <a:cubicBezTo>
                    <a:pt x="9" y="28"/>
                    <a:pt x="10" y="28"/>
                    <a:pt x="11" y="28"/>
                  </a:cubicBezTo>
                  <a:cubicBezTo>
                    <a:pt x="12" y="28"/>
                    <a:pt x="12" y="29"/>
                    <a:pt x="12" y="29"/>
                  </a:cubicBezTo>
                  <a:cubicBezTo>
                    <a:pt x="28" y="25"/>
                    <a:pt x="28" y="25"/>
                    <a:pt x="28" y="25"/>
                  </a:cubicBezTo>
                  <a:cubicBezTo>
                    <a:pt x="28" y="25"/>
                    <a:pt x="28" y="25"/>
                    <a:pt x="28" y="25"/>
                  </a:cubicBezTo>
                  <a:cubicBezTo>
                    <a:pt x="14" y="24"/>
                    <a:pt x="14" y="24"/>
                    <a:pt x="14" y="24"/>
                  </a:cubicBezTo>
                  <a:cubicBezTo>
                    <a:pt x="14" y="23"/>
                    <a:pt x="14" y="23"/>
                    <a:pt x="14" y="23"/>
                  </a:cubicBezTo>
                  <a:cubicBezTo>
                    <a:pt x="28" y="25"/>
                    <a:pt x="28" y="25"/>
                    <a:pt x="28" y="25"/>
                  </a:cubicBezTo>
                  <a:cubicBezTo>
                    <a:pt x="19" y="11"/>
                    <a:pt x="19" y="11"/>
                    <a:pt x="19" y="11"/>
                  </a:cubicBezTo>
                  <a:cubicBezTo>
                    <a:pt x="19" y="11"/>
                    <a:pt x="18" y="11"/>
                    <a:pt x="17" y="10"/>
                  </a:cubicBezTo>
                  <a:cubicBezTo>
                    <a:pt x="17" y="9"/>
                    <a:pt x="17" y="8"/>
                    <a:pt x="18" y="8"/>
                  </a:cubicBezTo>
                  <a:cubicBezTo>
                    <a:pt x="19" y="7"/>
                    <a:pt x="20" y="8"/>
                    <a:pt x="20" y="8"/>
                  </a:cubicBezTo>
                  <a:cubicBezTo>
                    <a:pt x="21" y="9"/>
                    <a:pt x="21" y="10"/>
                    <a:pt x="20" y="11"/>
                  </a:cubicBezTo>
                  <a:cubicBezTo>
                    <a:pt x="29" y="25"/>
                    <a:pt x="29" y="25"/>
                    <a:pt x="29" y="25"/>
                  </a:cubicBezTo>
                  <a:cubicBezTo>
                    <a:pt x="29" y="12"/>
                    <a:pt x="29" y="12"/>
                    <a:pt x="29" y="12"/>
                  </a:cubicBezTo>
                  <a:cubicBezTo>
                    <a:pt x="30" y="12"/>
                    <a:pt x="30" y="12"/>
                    <a:pt x="30" y="12"/>
                  </a:cubicBezTo>
                  <a:cubicBezTo>
                    <a:pt x="29" y="25"/>
                    <a:pt x="29" y="25"/>
                    <a:pt x="29" y="25"/>
                  </a:cubicBezTo>
                  <a:cubicBezTo>
                    <a:pt x="30" y="24"/>
                    <a:pt x="30" y="24"/>
                    <a:pt x="30" y="24"/>
                  </a:cubicBezTo>
                  <a:cubicBezTo>
                    <a:pt x="30" y="24"/>
                    <a:pt x="30" y="24"/>
                    <a:pt x="30" y="24"/>
                  </a:cubicBezTo>
                  <a:cubicBezTo>
                    <a:pt x="38" y="11"/>
                    <a:pt x="38" y="11"/>
                    <a:pt x="38" y="11"/>
                  </a:cubicBezTo>
                  <a:cubicBezTo>
                    <a:pt x="38" y="11"/>
                    <a:pt x="38" y="10"/>
                    <a:pt x="38" y="9"/>
                  </a:cubicBezTo>
                  <a:cubicBezTo>
                    <a:pt x="39" y="8"/>
                    <a:pt x="40" y="8"/>
                    <a:pt x="40" y="9"/>
                  </a:cubicBezTo>
                  <a:cubicBezTo>
                    <a:pt x="41" y="9"/>
                    <a:pt x="41" y="10"/>
                    <a:pt x="41" y="11"/>
                  </a:cubicBezTo>
                  <a:cubicBezTo>
                    <a:pt x="41" y="12"/>
                    <a:pt x="40" y="12"/>
                    <a:pt x="39" y="12"/>
                  </a:cubicBezTo>
                  <a:cubicBezTo>
                    <a:pt x="30" y="25"/>
                    <a:pt x="30" y="25"/>
                    <a:pt x="30" y="25"/>
                  </a:cubicBezTo>
                  <a:cubicBezTo>
                    <a:pt x="42" y="20"/>
                    <a:pt x="42" y="20"/>
                    <a:pt x="42" y="20"/>
                  </a:cubicBezTo>
                  <a:cubicBezTo>
                    <a:pt x="43" y="21"/>
                    <a:pt x="43" y="21"/>
                    <a:pt x="43" y="21"/>
                  </a:cubicBezTo>
                  <a:cubicBezTo>
                    <a:pt x="31" y="25"/>
                    <a:pt x="31" y="25"/>
                    <a:pt x="31" y="25"/>
                  </a:cubicBezTo>
                  <a:cubicBezTo>
                    <a:pt x="46" y="28"/>
                    <a:pt x="46" y="28"/>
                    <a:pt x="46" y="28"/>
                  </a:cubicBezTo>
                  <a:cubicBezTo>
                    <a:pt x="46" y="27"/>
                    <a:pt x="47" y="27"/>
                    <a:pt x="48" y="27"/>
                  </a:cubicBezTo>
                  <a:cubicBezTo>
                    <a:pt x="49" y="27"/>
                    <a:pt x="50" y="28"/>
                    <a:pt x="49" y="29"/>
                  </a:cubicBezTo>
                  <a:cubicBezTo>
                    <a:pt x="49" y="30"/>
                    <a:pt x="49" y="31"/>
                    <a:pt x="48" y="30"/>
                  </a:cubicBezTo>
                  <a:close/>
                  <a:moveTo>
                    <a:pt x="51" y="21"/>
                  </a:moveTo>
                  <a:cubicBezTo>
                    <a:pt x="50" y="20"/>
                    <a:pt x="48" y="19"/>
                    <a:pt x="47" y="19"/>
                  </a:cubicBezTo>
                  <a:cubicBezTo>
                    <a:pt x="47" y="19"/>
                    <a:pt x="47" y="18"/>
                    <a:pt x="47" y="18"/>
                  </a:cubicBezTo>
                  <a:cubicBezTo>
                    <a:pt x="51" y="14"/>
                    <a:pt x="49" y="7"/>
                    <a:pt x="44" y="4"/>
                  </a:cubicBezTo>
                  <a:cubicBezTo>
                    <a:pt x="39" y="0"/>
                    <a:pt x="32" y="1"/>
                    <a:pt x="29" y="6"/>
                  </a:cubicBezTo>
                  <a:cubicBezTo>
                    <a:pt x="29" y="6"/>
                    <a:pt x="29" y="7"/>
                    <a:pt x="29" y="7"/>
                  </a:cubicBezTo>
                  <a:cubicBezTo>
                    <a:pt x="28" y="6"/>
                    <a:pt x="27" y="4"/>
                    <a:pt x="25" y="3"/>
                  </a:cubicBezTo>
                  <a:cubicBezTo>
                    <a:pt x="20" y="0"/>
                    <a:pt x="13" y="1"/>
                    <a:pt x="10" y="6"/>
                  </a:cubicBezTo>
                  <a:cubicBezTo>
                    <a:pt x="8" y="9"/>
                    <a:pt x="8" y="15"/>
                    <a:pt x="11" y="18"/>
                  </a:cubicBezTo>
                  <a:cubicBezTo>
                    <a:pt x="8" y="18"/>
                    <a:pt x="5" y="20"/>
                    <a:pt x="3" y="23"/>
                  </a:cubicBezTo>
                  <a:cubicBezTo>
                    <a:pt x="0" y="27"/>
                    <a:pt x="2" y="34"/>
                    <a:pt x="7" y="37"/>
                  </a:cubicBezTo>
                  <a:cubicBezTo>
                    <a:pt x="11" y="40"/>
                    <a:pt x="16" y="40"/>
                    <a:pt x="20" y="37"/>
                  </a:cubicBezTo>
                  <a:cubicBezTo>
                    <a:pt x="20" y="37"/>
                    <a:pt x="20" y="37"/>
                    <a:pt x="20" y="37"/>
                  </a:cubicBezTo>
                  <a:cubicBezTo>
                    <a:pt x="18" y="41"/>
                    <a:pt x="20" y="46"/>
                    <a:pt x="24" y="49"/>
                  </a:cubicBezTo>
                  <a:cubicBezTo>
                    <a:pt x="29" y="53"/>
                    <a:pt x="36" y="52"/>
                    <a:pt x="39" y="47"/>
                  </a:cubicBezTo>
                  <a:cubicBezTo>
                    <a:pt x="41" y="44"/>
                    <a:pt x="41" y="41"/>
                    <a:pt x="40" y="38"/>
                  </a:cubicBezTo>
                  <a:cubicBezTo>
                    <a:pt x="45" y="41"/>
                    <a:pt x="51" y="40"/>
                    <a:pt x="54" y="35"/>
                  </a:cubicBezTo>
                  <a:cubicBezTo>
                    <a:pt x="57" y="31"/>
                    <a:pt x="56" y="24"/>
                    <a:pt x="5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32">
              <a:extLst>
                <a:ext uri="{FF2B5EF4-FFF2-40B4-BE49-F238E27FC236}">
                  <a16:creationId xmlns:a16="http://schemas.microsoft.com/office/drawing/2014/main" id="{92D92079-156C-45AE-A4B0-5882847EFB6F}"/>
                </a:ext>
              </a:extLst>
            </p:cNvPr>
            <p:cNvSpPr>
              <a:spLocks noEditPoints="1"/>
            </p:cNvSpPr>
            <p:nvPr/>
          </p:nvSpPr>
          <p:spPr bwMode="auto">
            <a:xfrm>
              <a:off x="5333183" y="4794274"/>
              <a:ext cx="237669" cy="205551"/>
            </a:xfrm>
            <a:custGeom>
              <a:avLst/>
              <a:gdLst>
                <a:gd name="T0" fmla="*/ 65 w 81"/>
                <a:gd name="T1" fmla="*/ 37 h 77"/>
                <a:gd name="T2" fmla="*/ 57 w 81"/>
                <a:gd name="T3" fmla="*/ 52 h 77"/>
                <a:gd name="T4" fmla="*/ 40 w 81"/>
                <a:gd name="T5" fmla="*/ 39 h 77"/>
                <a:gd name="T6" fmla="*/ 53 w 81"/>
                <a:gd name="T7" fmla="*/ 62 h 77"/>
                <a:gd name="T8" fmla="*/ 49 w 81"/>
                <a:gd name="T9" fmla="*/ 65 h 77"/>
                <a:gd name="T10" fmla="*/ 50 w 81"/>
                <a:gd name="T11" fmla="*/ 62 h 77"/>
                <a:gd name="T12" fmla="*/ 34 w 81"/>
                <a:gd name="T13" fmla="*/ 56 h 77"/>
                <a:gd name="T14" fmla="*/ 39 w 81"/>
                <a:gd name="T15" fmla="*/ 40 h 77"/>
                <a:gd name="T16" fmla="*/ 18 w 81"/>
                <a:gd name="T17" fmla="*/ 52 h 77"/>
                <a:gd name="T18" fmla="*/ 13 w 81"/>
                <a:gd name="T19" fmla="*/ 52 h 77"/>
                <a:gd name="T20" fmla="*/ 17 w 81"/>
                <a:gd name="T21" fmla="*/ 51 h 77"/>
                <a:gd name="T22" fmla="*/ 38 w 81"/>
                <a:gd name="T23" fmla="*/ 39 h 77"/>
                <a:gd name="T24" fmla="*/ 18 w 81"/>
                <a:gd name="T25" fmla="*/ 42 h 77"/>
                <a:gd name="T26" fmla="*/ 20 w 81"/>
                <a:gd name="T27" fmla="*/ 22 h 77"/>
                <a:gd name="T28" fmla="*/ 17 w 81"/>
                <a:gd name="T29" fmla="*/ 19 h 77"/>
                <a:gd name="T30" fmla="*/ 21 w 81"/>
                <a:gd name="T31" fmla="*/ 22 h 77"/>
                <a:gd name="T32" fmla="*/ 34 w 81"/>
                <a:gd name="T33" fmla="*/ 19 h 77"/>
                <a:gd name="T34" fmla="*/ 39 w 81"/>
                <a:gd name="T35" fmla="*/ 38 h 77"/>
                <a:gd name="T36" fmla="*/ 40 w 81"/>
                <a:gd name="T37" fmla="*/ 37 h 77"/>
                <a:gd name="T38" fmla="*/ 45 w 81"/>
                <a:gd name="T39" fmla="*/ 12 h 77"/>
                <a:gd name="T40" fmla="*/ 50 w 81"/>
                <a:gd name="T41" fmla="*/ 14 h 77"/>
                <a:gd name="T42" fmla="*/ 41 w 81"/>
                <a:gd name="T43" fmla="*/ 38 h 77"/>
                <a:gd name="T44" fmla="*/ 56 w 81"/>
                <a:gd name="T45" fmla="*/ 27 h 77"/>
                <a:gd name="T46" fmla="*/ 64 w 81"/>
                <a:gd name="T47" fmla="*/ 36 h 77"/>
                <a:gd name="T48" fmla="*/ 69 w 81"/>
                <a:gd name="T49" fmla="*/ 36 h 77"/>
                <a:gd name="T50" fmla="*/ 68 w 81"/>
                <a:gd name="T51" fmla="*/ 23 h 77"/>
                <a:gd name="T52" fmla="*/ 62 w 81"/>
                <a:gd name="T53" fmla="*/ 21 h 77"/>
                <a:gd name="T54" fmla="*/ 32 w 81"/>
                <a:gd name="T55" fmla="*/ 12 h 77"/>
                <a:gd name="T56" fmla="*/ 25 w 81"/>
                <a:gd name="T57" fmla="*/ 9 h 77"/>
                <a:gd name="T58" fmla="*/ 12 w 81"/>
                <a:gd name="T59" fmla="*/ 36 h 77"/>
                <a:gd name="T60" fmla="*/ 13 w 81"/>
                <a:gd name="T61" fmla="*/ 64 h 77"/>
                <a:gd name="T62" fmla="*/ 31 w 81"/>
                <a:gd name="T63" fmla="*/ 58 h 77"/>
                <a:gd name="T64" fmla="*/ 62 w 81"/>
                <a:gd name="T65" fmla="*/ 65 h 77"/>
                <a:gd name="T66" fmla="*/ 78 w 81"/>
                <a:gd name="T67" fmla="*/ 4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77">
                  <a:moveTo>
                    <a:pt x="67" y="38"/>
                  </a:moveTo>
                  <a:cubicBezTo>
                    <a:pt x="66" y="38"/>
                    <a:pt x="65" y="38"/>
                    <a:pt x="65" y="37"/>
                  </a:cubicBezTo>
                  <a:cubicBezTo>
                    <a:pt x="41" y="39"/>
                    <a:pt x="41" y="39"/>
                    <a:pt x="41" y="39"/>
                  </a:cubicBezTo>
                  <a:cubicBezTo>
                    <a:pt x="57" y="52"/>
                    <a:pt x="57" y="52"/>
                    <a:pt x="57" y="52"/>
                  </a:cubicBezTo>
                  <a:cubicBezTo>
                    <a:pt x="56" y="52"/>
                    <a:pt x="56" y="52"/>
                    <a:pt x="56" y="52"/>
                  </a:cubicBezTo>
                  <a:cubicBezTo>
                    <a:pt x="40" y="39"/>
                    <a:pt x="40" y="39"/>
                    <a:pt x="40" y="39"/>
                  </a:cubicBezTo>
                  <a:cubicBezTo>
                    <a:pt x="51" y="61"/>
                    <a:pt x="51" y="61"/>
                    <a:pt x="51" y="61"/>
                  </a:cubicBezTo>
                  <a:cubicBezTo>
                    <a:pt x="51" y="61"/>
                    <a:pt x="52" y="61"/>
                    <a:pt x="53" y="62"/>
                  </a:cubicBezTo>
                  <a:cubicBezTo>
                    <a:pt x="54" y="63"/>
                    <a:pt x="54" y="64"/>
                    <a:pt x="53" y="65"/>
                  </a:cubicBezTo>
                  <a:cubicBezTo>
                    <a:pt x="52" y="66"/>
                    <a:pt x="50" y="66"/>
                    <a:pt x="49" y="65"/>
                  </a:cubicBezTo>
                  <a:cubicBezTo>
                    <a:pt x="48" y="64"/>
                    <a:pt x="48" y="63"/>
                    <a:pt x="49" y="62"/>
                  </a:cubicBezTo>
                  <a:cubicBezTo>
                    <a:pt x="49" y="62"/>
                    <a:pt x="49" y="62"/>
                    <a:pt x="50" y="62"/>
                  </a:cubicBezTo>
                  <a:cubicBezTo>
                    <a:pt x="39" y="40"/>
                    <a:pt x="39" y="40"/>
                    <a:pt x="39" y="40"/>
                  </a:cubicBezTo>
                  <a:cubicBezTo>
                    <a:pt x="34" y="56"/>
                    <a:pt x="34" y="56"/>
                    <a:pt x="34" y="56"/>
                  </a:cubicBezTo>
                  <a:cubicBezTo>
                    <a:pt x="33" y="55"/>
                    <a:pt x="33" y="55"/>
                    <a:pt x="33" y="55"/>
                  </a:cubicBezTo>
                  <a:cubicBezTo>
                    <a:pt x="39" y="40"/>
                    <a:pt x="39" y="40"/>
                    <a:pt x="39" y="40"/>
                  </a:cubicBezTo>
                  <a:cubicBezTo>
                    <a:pt x="18" y="52"/>
                    <a:pt x="18" y="52"/>
                    <a:pt x="18" y="52"/>
                  </a:cubicBezTo>
                  <a:cubicBezTo>
                    <a:pt x="18" y="52"/>
                    <a:pt x="18" y="52"/>
                    <a:pt x="18" y="52"/>
                  </a:cubicBezTo>
                  <a:cubicBezTo>
                    <a:pt x="18" y="53"/>
                    <a:pt x="17" y="54"/>
                    <a:pt x="16" y="54"/>
                  </a:cubicBezTo>
                  <a:cubicBezTo>
                    <a:pt x="15" y="55"/>
                    <a:pt x="13" y="54"/>
                    <a:pt x="13" y="52"/>
                  </a:cubicBezTo>
                  <a:cubicBezTo>
                    <a:pt x="13" y="51"/>
                    <a:pt x="14" y="50"/>
                    <a:pt x="15" y="50"/>
                  </a:cubicBezTo>
                  <a:cubicBezTo>
                    <a:pt x="16" y="50"/>
                    <a:pt x="17" y="50"/>
                    <a:pt x="17" y="51"/>
                  </a:cubicBezTo>
                  <a:cubicBezTo>
                    <a:pt x="38" y="39"/>
                    <a:pt x="38" y="39"/>
                    <a:pt x="38" y="39"/>
                  </a:cubicBezTo>
                  <a:cubicBezTo>
                    <a:pt x="38" y="39"/>
                    <a:pt x="38" y="39"/>
                    <a:pt x="38" y="39"/>
                  </a:cubicBezTo>
                  <a:cubicBezTo>
                    <a:pt x="18" y="42"/>
                    <a:pt x="18" y="42"/>
                    <a:pt x="18" y="42"/>
                  </a:cubicBezTo>
                  <a:cubicBezTo>
                    <a:pt x="18" y="42"/>
                    <a:pt x="18" y="42"/>
                    <a:pt x="18" y="42"/>
                  </a:cubicBezTo>
                  <a:cubicBezTo>
                    <a:pt x="37" y="38"/>
                    <a:pt x="37" y="38"/>
                    <a:pt x="37" y="38"/>
                  </a:cubicBezTo>
                  <a:cubicBezTo>
                    <a:pt x="20" y="22"/>
                    <a:pt x="20" y="22"/>
                    <a:pt x="20" y="22"/>
                  </a:cubicBezTo>
                  <a:cubicBezTo>
                    <a:pt x="19" y="23"/>
                    <a:pt x="18" y="23"/>
                    <a:pt x="17" y="22"/>
                  </a:cubicBezTo>
                  <a:cubicBezTo>
                    <a:pt x="16" y="21"/>
                    <a:pt x="16" y="20"/>
                    <a:pt x="17" y="19"/>
                  </a:cubicBezTo>
                  <a:cubicBezTo>
                    <a:pt x="18" y="18"/>
                    <a:pt x="19" y="18"/>
                    <a:pt x="20" y="19"/>
                  </a:cubicBezTo>
                  <a:cubicBezTo>
                    <a:pt x="21" y="19"/>
                    <a:pt x="21" y="21"/>
                    <a:pt x="21" y="22"/>
                  </a:cubicBezTo>
                  <a:cubicBezTo>
                    <a:pt x="39" y="38"/>
                    <a:pt x="39" y="38"/>
                    <a:pt x="39" y="38"/>
                  </a:cubicBezTo>
                  <a:cubicBezTo>
                    <a:pt x="34" y="19"/>
                    <a:pt x="34" y="19"/>
                    <a:pt x="34" y="19"/>
                  </a:cubicBezTo>
                  <a:cubicBezTo>
                    <a:pt x="35" y="19"/>
                    <a:pt x="35" y="19"/>
                    <a:pt x="35" y="19"/>
                  </a:cubicBezTo>
                  <a:cubicBezTo>
                    <a:pt x="39" y="38"/>
                    <a:pt x="39" y="38"/>
                    <a:pt x="39" y="38"/>
                  </a:cubicBezTo>
                  <a:cubicBezTo>
                    <a:pt x="40" y="37"/>
                    <a:pt x="40" y="37"/>
                    <a:pt x="40" y="37"/>
                  </a:cubicBezTo>
                  <a:cubicBezTo>
                    <a:pt x="40" y="37"/>
                    <a:pt x="40" y="37"/>
                    <a:pt x="40" y="37"/>
                  </a:cubicBezTo>
                  <a:cubicBezTo>
                    <a:pt x="47" y="15"/>
                    <a:pt x="47" y="15"/>
                    <a:pt x="47" y="15"/>
                  </a:cubicBezTo>
                  <a:cubicBezTo>
                    <a:pt x="46" y="15"/>
                    <a:pt x="45" y="13"/>
                    <a:pt x="45" y="12"/>
                  </a:cubicBezTo>
                  <a:cubicBezTo>
                    <a:pt x="46" y="11"/>
                    <a:pt x="47" y="11"/>
                    <a:pt x="48" y="11"/>
                  </a:cubicBezTo>
                  <a:cubicBezTo>
                    <a:pt x="50" y="11"/>
                    <a:pt x="51" y="13"/>
                    <a:pt x="50" y="14"/>
                  </a:cubicBezTo>
                  <a:cubicBezTo>
                    <a:pt x="50" y="15"/>
                    <a:pt x="49" y="15"/>
                    <a:pt x="48" y="15"/>
                  </a:cubicBezTo>
                  <a:cubicBezTo>
                    <a:pt x="41" y="38"/>
                    <a:pt x="41" y="38"/>
                    <a:pt x="41" y="38"/>
                  </a:cubicBezTo>
                  <a:cubicBezTo>
                    <a:pt x="56" y="26"/>
                    <a:pt x="56" y="26"/>
                    <a:pt x="56" y="26"/>
                  </a:cubicBezTo>
                  <a:cubicBezTo>
                    <a:pt x="56" y="27"/>
                    <a:pt x="56" y="27"/>
                    <a:pt x="56" y="27"/>
                  </a:cubicBezTo>
                  <a:cubicBezTo>
                    <a:pt x="42" y="38"/>
                    <a:pt x="42" y="38"/>
                    <a:pt x="42" y="38"/>
                  </a:cubicBezTo>
                  <a:cubicBezTo>
                    <a:pt x="64" y="36"/>
                    <a:pt x="64" y="36"/>
                    <a:pt x="64" y="36"/>
                  </a:cubicBezTo>
                  <a:cubicBezTo>
                    <a:pt x="64" y="35"/>
                    <a:pt x="65" y="34"/>
                    <a:pt x="66" y="34"/>
                  </a:cubicBezTo>
                  <a:cubicBezTo>
                    <a:pt x="68" y="33"/>
                    <a:pt x="69" y="34"/>
                    <a:pt x="69" y="36"/>
                  </a:cubicBezTo>
                  <a:cubicBezTo>
                    <a:pt x="69" y="37"/>
                    <a:pt x="68" y="38"/>
                    <a:pt x="67" y="38"/>
                  </a:cubicBezTo>
                  <a:close/>
                  <a:moveTo>
                    <a:pt x="68" y="23"/>
                  </a:moveTo>
                  <a:cubicBezTo>
                    <a:pt x="66" y="23"/>
                    <a:pt x="64" y="22"/>
                    <a:pt x="62" y="22"/>
                  </a:cubicBezTo>
                  <a:cubicBezTo>
                    <a:pt x="62" y="22"/>
                    <a:pt x="62" y="22"/>
                    <a:pt x="62" y="21"/>
                  </a:cubicBezTo>
                  <a:cubicBezTo>
                    <a:pt x="65" y="14"/>
                    <a:pt x="60" y="5"/>
                    <a:pt x="51" y="2"/>
                  </a:cubicBezTo>
                  <a:cubicBezTo>
                    <a:pt x="43" y="0"/>
                    <a:pt x="34" y="4"/>
                    <a:pt x="32" y="12"/>
                  </a:cubicBezTo>
                  <a:cubicBezTo>
                    <a:pt x="32" y="12"/>
                    <a:pt x="31" y="13"/>
                    <a:pt x="31" y="13"/>
                  </a:cubicBezTo>
                  <a:cubicBezTo>
                    <a:pt x="30" y="12"/>
                    <a:pt x="27" y="10"/>
                    <a:pt x="25" y="9"/>
                  </a:cubicBezTo>
                  <a:cubicBezTo>
                    <a:pt x="16" y="7"/>
                    <a:pt x="8" y="11"/>
                    <a:pt x="5" y="19"/>
                  </a:cubicBezTo>
                  <a:cubicBezTo>
                    <a:pt x="3" y="25"/>
                    <a:pt x="6" y="32"/>
                    <a:pt x="12" y="36"/>
                  </a:cubicBezTo>
                  <a:cubicBezTo>
                    <a:pt x="7" y="37"/>
                    <a:pt x="4" y="41"/>
                    <a:pt x="2" y="45"/>
                  </a:cubicBezTo>
                  <a:cubicBezTo>
                    <a:pt x="0" y="53"/>
                    <a:pt x="4" y="62"/>
                    <a:pt x="13" y="64"/>
                  </a:cubicBezTo>
                  <a:cubicBezTo>
                    <a:pt x="20" y="67"/>
                    <a:pt x="27" y="64"/>
                    <a:pt x="31" y="58"/>
                  </a:cubicBezTo>
                  <a:cubicBezTo>
                    <a:pt x="31" y="58"/>
                    <a:pt x="31" y="58"/>
                    <a:pt x="31" y="58"/>
                  </a:cubicBezTo>
                  <a:cubicBezTo>
                    <a:pt x="31" y="65"/>
                    <a:pt x="35" y="72"/>
                    <a:pt x="42" y="74"/>
                  </a:cubicBezTo>
                  <a:cubicBezTo>
                    <a:pt x="51" y="77"/>
                    <a:pt x="60" y="72"/>
                    <a:pt x="62" y="65"/>
                  </a:cubicBezTo>
                  <a:cubicBezTo>
                    <a:pt x="63" y="60"/>
                    <a:pt x="63" y="56"/>
                    <a:pt x="60" y="52"/>
                  </a:cubicBezTo>
                  <a:cubicBezTo>
                    <a:pt x="68" y="54"/>
                    <a:pt x="76" y="50"/>
                    <a:pt x="78" y="42"/>
                  </a:cubicBezTo>
                  <a:cubicBezTo>
                    <a:pt x="81" y="34"/>
                    <a:pt x="76" y="26"/>
                    <a:pt x="68"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33">
              <a:extLst>
                <a:ext uri="{FF2B5EF4-FFF2-40B4-BE49-F238E27FC236}">
                  <a16:creationId xmlns:a16="http://schemas.microsoft.com/office/drawing/2014/main" id="{7579F11B-8186-4533-BA11-B6446D722081}"/>
                </a:ext>
              </a:extLst>
            </p:cNvPr>
            <p:cNvSpPr>
              <a:spLocks noEditPoints="1"/>
            </p:cNvSpPr>
            <p:nvPr/>
          </p:nvSpPr>
          <p:spPr bwMode="auto">
            <a:xfrm>
              <a:off x="7221686" y="2093202"/>
              <a:ext cx="147740" cy="141317"/>
            </a:xfrm>
            <a:custGeom>
              <a:avLst/>
              <a:gdLst>
                <a:gd name="T0" fmla="*/ 16 w 50"/>
                <a:gd name="T1" fmla="*/ 24 h 53"/>
                <a:gd name="T2" fmla="*/ 22 w 50"/>
                <a:gd name="T3" fmla="*/ 26 h 53"/>
                <a:gd name="T4" fmla="*/ 16 w 50"/>
                <a:gd name="T5" fmla="*/ 26 h 53"/>
                <a:gd name="T6" fmla="*/ 10 w 50"/>
                <a:gd name="T7" fmla="*/ 23 h 53"/>
                <a:gd name="T8" fmla="*/ 16 w 50"/>
                <a:gd name="T9" fmla="*/ 24 h 53"/>
                <a:gd name="T10" fmla="*/ 23 w 50"/>
                <a:gd name="T11" fmla="*/ 36 h 53"/>
                <a:gd name="T12" fmla="*/ 25 w 50"/>
                <a:gd name="T13" fmla="*/ 31 h 53"/>
                <a:gd name="T14" fmla="*/ 25 w 50"/>
                <a:gd name="T15" fmla="*/ 37 h 53"/>
                <a:gd name="T16" fmla="*/ 23 w 50"/>
                <a:gd name="T17" fmla="*/ 43 h 53"/>
                <a:gd name="T18" fmla="*/ 23 w 50"/>
                <a:gd name="T19" fmla="*/ 36 h 53"/>
                <a:gd name="T20" fmla="*/ 24 w 50"/>
                <a:gd name="T21" fmla="*/ 27 h 53"/>
                <a:gd name="T22" fmla="*/ 26 w 50"/>
                <a:gd name="T23" fmla="*/ 27 h 53"/>
                <a:gd name="T24" fmla="*/ 26 w 50"/>
                <a:gd name="T25" fmla="*/ 28 h 53"/>
                <a:gd name="T26" fmla="*/ 24 w 50"/>
                <a:gd name="T27" fmla="*/ 28 h 53"/>
                <a:gd name="T28" fmla="*/ 24 w 50"/>
                <a:gd name="T29" fmla="*/ 27 h 53"/>
                <a:gd name="T30" fmla="*/ 26 w 50"/>
                <a:gd name="T31" fmla="*/ 19 h 53"/>
                <a:gd name="T32" fmla="*/ 28 w 50"/>
                <a:gd name="T33" fmla="*/ 13 h 53"/>
                <a:gd name="T34" fmla="*/ 28 w 50"/>
                <a:gd name="T35" fmla="*/ 19 h 53"/>
                <a:gd name="T36" fmla="*/ 25 w 50"/>
                <a:gd name="T37" fmla="*/ 25 h 53"/>
                <a:gd name="T38" fmla="*/ 26 w 50"/>
                <a:gd name="T39" fmla="*/ 19 h 53"/>
                <a:gd name="T40" fmla="*/ 33 w 50"/>
                <a:gd name="T41" fmla="*/ 28 h 53"/>
                <a:gd name="T42" fmla="*/ 39 w 50"/>
                <a:gd name="T43" fmla="*/ 29 h 53"/>
                <a:gd name="T44" fmla="*/ 33 w 50"/>
                <a:gd name="T45" fmla="*/ 30 h 53"/>
                <a:gd name="T46" fmla="*/ 27 w 50"/>
                <a:gd name="T47" fmla="*/ 28 h 53"/>
                <a:gd name="T48" fmla="*/ 33 w 50"/>
                <a:gd name="T49" fmla="*/ 28 h 53"/>
                <a:gd name="T50" fmla="*/ 4 w 50"/>
                <a:gd name="T51" fmla="*/ 23 h 53"/>
                <a:gd name="T52" fmla="*/ 0 w 50"/>
                <a:gd name="T53" fmla="*/ 27 h 53"/>
                <a:gd name="T54" fmla="*/ 17 w 50"/>
                <a:gd name="T55" fmla="*/ 32 h 53"/>
                <a:gd name="T56" fmla="*/ 15 w 50"/>
                <a:gd name="T57" fmla="*/ 49 h 53"/>
                <a:gd name="T58" fmla="*/ 20 w 50"/>
                <a:gd name="T59" fmla="*/ 47 h 53"/>
                <a:gd name="T60" fmla="*/ 24 w 50"/>
                <a:gd name="T61" fmla="*/ 53 h 53"/>
                <a:gd name="T62" fmla="*/ 34 w 50"/>
                <a:gd name="T63" fmla="*/ 39 h 53"/>
                <a:gd name="T64" fmla="*/ 50 w 50"/>
                <a:gd name="T65" fmla="*/ 36 h 53"/>
                <a:gd name="T66" fmla="*/ 46 w 50"/>
                <a:gd name="T67" fmla="*/ 30 h 53"/>
                <a:gd name="T68" fmla="*/ 50 w 50"/>
                <a:gd name="T69" fmla="*/ 26 h 53"/>
                <a:gd name="T70" fmla="*/ 33 w 50"/>
                <a:gd name="T71" fmla="*/ 21 h 53"/>
                <a:gd name="T72" fmla="*/ 35 w 50"/>
                <a:gd name="T73" fmla="*/ 4 h 53"/>
                <a:gd name="T74" fmla="*/ 29 w 50"/>
                <a:gd name="T75" fmla="*/ 6 h 53"/>
                <a:gd name="T76" fmla="*/ 26 w 50"/>
                <a:gd name="T77" fmla="*/ 0 h 53"/>
                <a:gd name="T78" fmla="*/ 16 w 50"/>
                <a:gd name="T79" fmla="*/ 14 h 53"/>
                <a:gd name="T80" fmla="*/ 0 w 50"/>
                <a:gd name="T81" fmla="*/ 18 h 53"/>
                <a:gd name="T82" fmla="*/ 4 w 50"/>
                <a:gd name="T83" fmla="*/ 2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53">
                  <a:moveTo>
                    <a:pt x="16" y="24"/>
                  </a:moveTo>
                  <a:cubicBezTo>
                    <a:pt x="19" y="25"/>
                    <a:pt x="22" y="26"/>
                    <a:pt x="22" y="26"/>
                  </a:cubicBezTo>
                  <a:cubicBezTo>
                    <a:pt x="22" y="27"/>
                    <a:pt x="19" y="27"/>
                    <a:pt x="16" y="26"/>
                  </a:cubicBezTo>
                  <a:cubicBezTo>
                    <a:pt x="12" y="25"/>
                    <a:pt x="10" y="23"/>
                    <a:pt x="10" y="23"/>
                  </a:cubicBezTo>
                  <a:cubicBezTo>
                    <a:pt x="10" y="23"/>
                    <a:pt x="13" y="23"/>
                    <a:pt x="16" y="24"/>
                  </a:cubicBezTo>
                  <a:close/>
                  <a:moveTo>
                    <a:pt x="23" y="36"/>
                  </a:moveTo>
                  <a:cubicBezTo>
                    <a:pt x="23" y="33"/>
                    <a:pt x="24" y="31"/>
                    <a:pt x="25" y="31"/>
                  </a:cubicBezTo>
                  <a:cubicBezTo>
                    <a:pt x="25" y="31"/>
                    <a:pt x="25" y="33"/>
                    <a:pt x="25" y="37"/>
                  </a:cubicBezTo>
                  <a:cubicBezTo>
                    <a:pt x="25" y="40"/>
                    <a:pt x="23" y="43"/>
                    <a:pt x="23" y="43"/>
                  </a:cubicBezTo>
                  <a:cubicBezTo>
                    <a:pt x="23" y="43"/>
                    <a:pt x="22" y="40"/>
                    <a:pt x="23" y="36"/>
                  </a:cubicBezTo>
                  <a:close/>
                  <a:moveTo>
                    <a:pt x="24" y="27"/>
                  </a:moveTo>
                  <a:cubicBezTo>
                    <a:pt x="25" y="26"/>
                    <a:pt x="25" y="26"/>
                    <a:pt x="26" y="27"/>
                  </a:cubicBezTo>
                  <a:cubicBezTo>
                    <a:pt x="26" y="27"/>
                    <a:pt x="26" y="28"/>
                    <a:pt x="26" y="28"/>
                  </a:cubicBezTo>
                  <a:cubicBezTo>
                    <a:pt x="25" y="29"/>
                    <a:pt x="24" y="29"/>
                    <a:pt x="24" y="28"/>
                  </a:cubicBezTo>
                  <a:cubicBezTo>
                    <a:pt x="24" y="28"/>
                    <a:pt x="24" y="27"/>
                    <a:pt x="24" y="27"/>
                  </a:cubicBezTo>
                  <a:close/>
                  <a:moveTo>
                    <a:pt x="26" y="19"/>
                  </a:moveTo>
                  <a:cubicBezTo>
                    <a:pt x="27" y="16"/>
                    <a:pt x="28" y="13"/>
                    <a:pt x="28" y="13"/>
                  </a:cubicBezTo>
                  <a:cubicBezTo>
                    <a:pt x="28" y="13"/>
                    <a:pt x="29" y="16"/>
                    <a:pt x="28" y="19"/>
                  </a:cubicBezTo>
                  <a:cubicBezTo>
                    <a:pt x="27" y="23"/>
                    <a:pt x="26" y="25"/>
                    <a:pt x="25" y="25"/>
                  </a:cubicBezTo>
                  <a:cubicBezTo>
                    <a:pt x="25" y="25"/>
                    <a:pt x="25" y="22"/>
                    <a:pt x="26" y="19"/>
                  </a:cubicBezTo>
                  <a:close/>
                  <a:moveTo>
                    <a:pt x="33" y="28"/>
                  </a:moveTo>
                  <a:cubicBezTo>
                    <a:pt x="37" y="28"/>
                    <a:pt x="39" y="29"/>
                    <a:pt x="39" y="29"/>
                  </a:cubicBezTo>
                  <a:cubicBezTo>
                    <a:pt x="39" y="29"/>
                    <a:pt x="36" y="30"/>
                    <a:pt x="33" y="30"/>
                  </a:cubicBezTo>
                  <a:cubicBezTo>
                    <a:pt x="30" y="29"/>
                    <a:pt x="27" y="28"/>
                    <a:pt x="27" y="28"/>
                  </a:cubicBezTo>
                  <a:cubicBezTo>
                    <a:pt x="27" y="27"/>
                    <a:pt x="30" y="27"/>
                    <a:pt x="33" y="28"/>
                  </a:cubicBezTo>
                  <a:close/>
                  <a:moveTo>
                    <a:pt x="4" y="23"/>
                  </a:moveTo>
                  <a:cubicBezTo>
                    <a:pt x="2" y="25"/>
                    <a:pt x="0" y="27"/>
                    <a:pt x="0" y="27"/>
                  </a:cubicBezTo>
                  <a:cubicBezTo>
                    <a:pt x="6" y="33"/>
                    <a:pt x="13" y="33"/>
                    <a:pt x="17" y="32"/>
                  </a:cubicBezTo>
                  <a:cubicBezTo>
                    <a:pt x="15" y="35"/>
                    <a:pt x="12" y="42"/>
                    <a:pt x="15" y="49"/>
                  </a:cubicBezTo>
                  <a:cubicBezTo>
                    <a:pt x="15" y="49"/>
                    <a:pt x="18" y="49"/>
                    <a:pt x="20" y="47"/>
                  </a:cubicBezTo>
                  <a:cubicBezTo>
                    <a:pt x="20" y="47"/>
                    <a:pt x="22" y="52"/>
                    <a:pt x="24" y="53"/>
                  </a:cubicBezTo>
                  <a:cubicBezTo>
                    <a:pt x="24" y="53"/>
                    <a:pt x="33" y="48"/>
                    <a:pt x="34" y="39"/>
                  </a:cubicBezTo>
                  <a:cubicBezTo>
                    <a:pt x="42" y="43"/>
                    <a:pt x="50" y="36"/>
                    <a:pt x="50" y="36"/>
                  </a:cubicBezTo>
                  <a:cubicBezTo>
                    <a:pt x="49" y="33"/>
                    <a:pt x="46" y="30"/>
                    <a:pt x="46" y="30"/>
                  </a:cubicBezTo>
                  <a:cubicBezTo>
                    <a:pt x="48" y="29"/>
                    <a:pt x="50" y="26"/>
                    <a:pt x="50" y="26"/>
                  </a:cubicBezTo>
                  <a:cubicBezTo>
                    <a:pt x="44" y="20"/>
                    <a:pt x="37" y="20"/>
                    <a:pt x="33" y="21"/>
                  </a:cubicBezTo>
                  <a:cubicBezTo>
                    <a:pt x="35" y="18"/>
                    <a:pt x="38" y="11"/>
                    <a:pt x="35" y="4"/>
                  </a:cubicBezTo>
                  <a:cubicBezTo>
                    <a:pt x="35" y="4"/>
                    <a:pt x="32" y="5"/>
                    <a:pt x="29" y="6"/>
                  </a:cubicBezTo>
                  <a:cubicBezTo>
                    <a:pt x="29" y="6"/>
                    <a:pt x="28" y="2"/>
                    <a:pt x="26" y="0"/>
                  </a:cubicBezTo>
                  <a:cubicBezTo>
                    <a:pt x="26" y="0"/>
                    <a:pt x="16" y="5"/>
                    <a:pt x="16" y="14"/>
                  </a:cubicBezTo>
                  <a:cubicBezTo>
                    <a:pt x="8" y="11"/>
                    <a:pt x="0" y="18"/>
                    <a:pt x="0" y="18"/>
                  </a:cubicBezTo>
                  <a:cubicBezTo>
                    <a:pt x="1" y="20"/>
                    <a:pt x="4" y="23"/>
                    <a:pt x="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34">
              <a:extLst>
                <a:ext uri="{FF2B5EF4-FFF2-40B4-BE49-F238E27FC236}">
                  <a16:creationId xmlns:a16="http://schemas.microsoft.com/office/drawing/2014/main" id="{8F3D9200-B751-4E0C-8620-251BA28EDDEE}"/>
                </a:ext>
              </a:extLst>
            </p:cNvPr>
            <p:cNvSpPr>
              <a:spLocks noEditPoints="1"/>
            </p:cNvSpPr>
            <p:nvPr/>
          </p:nvSpPr>
          <p:spPr bwMode="auto">
            <a:xfrm>
              <a:off x="7652059" y="3194828"/>
              <a:ext cx="134893" cy="115623"/>
            </a:xfrm>
            <a:custGeom>
              <a:avLst/>
              <a:gdLst>
                <a:gd name="T0" fmla="*/ 30 w 46"/>
                <a:gd name="T1" fmla="*/ 21 h 43"/>
                <a:gd name="T2" fmla="*/ 25 w 46"/>
                <a:gd name="T3" fmla="*/ 22 h 43"/>
                <a:gd name="T4" fmla="*/ 30 w 46"/>
                <a:gd name="T5" fmla="*/ 20 h 43"/>
                <a:gd name="T6" fmla="*/ 35 w 46"/>
                <a:gd name="T7" fmla="*/ 19 h 43"/>
                <a:gd name="T8" fmla="*/ 30 w 46"/>
                <a:gd name="T9" fmla="*/ 21 h 43"/>
                <a:gd name="T10" fmla="*/ 26 w 46"/>
                <a:gd name="T11" fmla="*/ 35 h 43"/>
                <a:gd name="T12" fmla="*/ 24 w 46"/>
                <a:gd name="T13" fmla="*/ 30 h 43"/>
                <a:gd name="T14" fmla="*/ 24 w 46"/>
                <a:gd name="T15" fmla="*/ 25 h 43"/>
                <a:gd name="T16" fmla="*/ 26 w 46"/>
                <a:gd name="T17" fmla="*/ 29 h 43"/>
                <a:gd name="T18" fmla="*/ 26 w 46"/>
                <a:gd name="T19" fmla="*/ 35 h 43"/>
                <a:gd name="T20" fmla="*/ 22 w 46"/>
                <a:gd name="T21" fmla="*/ 23 h 43"/>
                <a:gd name="T22" fmla="*/ 22 w 46"/>
                <a:gd name="T23" fmla="*/ 21 h 43"/>
                <a:gd name="T24" fmla="*/ 24 w 46"/>
                <a:gd name="T25" fmla="*/ 21 h 43"/>
                <a:gd name="T26" fmla="*/ 24 w 46"/>
                <a:gd name="T27" fmla="*/ 23 h 43"/>
                <a:gd name="T28" fmla="*/ 22 w 46"/>
                <a:gd name="T29" fmla="*/ 23 h 43"/>
                <a:gd name="T30" fmla="*/ 21 w 46"/>
                <a:gd name="T31" fmla="*/ 15 h 43"/>
                <a:gd name="T32" fmla="*/ 22 w 46"/>
                <a:gd name="T33" fmla="*/ 10 h 43"/>
                <a:gd name="T34" fmla="*/ 23 w 46"/>
                <a:gd name="T35" fmla="*/ 15 h 43"/>
                <a:gd name="T36" fmla="*/ 23 w 46"/>
                <a:gd name="T37" fmla="*/ 20 h 43"/>
                <a:gd name="T38" fmla="*/ 21 w 46"/>
                <a:gd name="T39" fmla="*/ 15 h 43"/>
                <a:gd name="T40" fmla="*/ 15 w 46"/>
                <a:gd name="T41" fmla="*/ 23 h 43"/>
                <a:gd name="T42" fmla="*/ 10 w 46"/>
                <a:gd name="T43" fmla="*/ 23 h 43"/>
                <a:gd name="T44" fmla="*/ 15 w 46"/>
                <a:gd name="T45" fmla="*/ 22 h 43"/>
                <a:gd name="T46" fmla="*/ 20 w 46"/>
                <a:gd name="T47" fmla="*/ 22 h 43"/>
                <a:gd name="T48" fmla="*/ 15 w 46"/>
                <a:gd name="T49" fmla="*/ 23 h 43"/>
                <a:gd name="T50" fmla="*/ 46 w 46"/>
                <a:gd name="T51" fmla="*/ 21 h 43"/>
                <a:gd name="T52" fmla="*/ 40 w 46"/>
                <a:gd name="T53" fmla="*/ 18 h 43"/>
                <a:gd name="T54" fmla="*/ 42 w 46"/>
                <a:gd name="T55" fmla="*/ 14 h 43"/>
                <a:gd name="T56" fmla="*/ 28 w 46"/>
                <a:gd name="T57" fmla="*/ 15 h 43"/>
                <a:gd name="T58" fmla="*/ 24 w 46"/>
                <a:gd name="T59" fmla="*/ 0 h 43"/>
                <a:gd name="T60" fmla="*/ 20 w 46"/>
                <a:gd name="T61" fmla="*/ 4 h 43"/>
                <a:gd name="T62" fmla="*/ 16 w 46"/>
                <a:gd name="T63" fmla="*/ 0 h 43"/>
                <a:gd name="T64" fmla="*/ 12 w 46"/>
                <a:gd name="T65" fmla="*/ 14 h 43"/>
                <a:gd name="T66" fmla="*/ 0 w 46"/>
                <a:gd name="T67" fmla="*/ 22 h 43"/>
                <a:gd name="T68" fmla="*/ 5 w 46"/>
                <a:gd name="T69" fmla="*/ 25 h 43"/>
                <a:gd name="T70" fmla="*/ 3 w 46"/>
                <a:gd name="T71" fmla="*/ 29 h 43"/>
                <a:gd name="T72" fmla="*/ 18 w 46"/>
                <a:gd name="T73" fmla="*/ 28 h 43"/>
                <a:gd name="T74" fmla="*/ 22 w 46"/>
                <a:gd name="T75" fmla="*/ 42 h 43"/>
                <a:gd name="T76" fmla="*/ 25 w 46"/>
                <a:gd name="T77" fmla="*/ 39 h 43"/>
                <a:gd name="T78" fmla="*/ 30 w 46"/>
                <a:gd name="T79" fmla="*/ 43 h 43"/>
                <a:gd name="T80" fmla="*/ 33 w 46"/>
                <a:gd name="T81" fmla="*/ 29 h 43"/>
                <a:gd name="T82" fmla="*/ 46 w 46"/>
                <a:gd name="T83"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30" y="21"/>
                  </a:moveTo>
                  <a:cubicBezTo>
                    <a:pt x="28" y="22"/>
                    <a:pt x="25" y="22"/>
                    <a:pt x="25" y="22"/>
                  </a:cubicBezTo>
                  <a:cubicBezTo>
                    <a:pt x="25" y="21"/>
                    <a:pt x="27" y="20"/>
                    <a:pt x="30" y="20"/>
                  </a:cubicBezTo>
                  <a:cubicBezTo>
                    <a:pt x="33" y="19"/>
                    <a:pt x="35" y="19"/>
                    <a:pt x="35" y="19"/>
                  </a:cubicBezTo>
                  <a:cubicBezTo>
                    <a:pt x="35" y="19"/>
                    <a:pt x="33" y="21"/>
                    <a:pt x="30" y="21"/>
                  </a:cubicBezTo>
                  <a:close/>
                  <a:moveTo>
                    <a:pt x="26" y="35"/>
                  </a:moveTo>
                  <a:cubicBezTo>
                    <a:pt x="26" y="35"/>
                    <a:pt x="25" y="33"/>
                    <a:pt x="24" y="30"/>
                  </a:cubicBezTo>
                  <a:cubicBezTo>
                    <a:pt x="23" y="27"/>
                    <a:pt x="23" y="25"/>
                    <a:pt x="24" y="25"/>
                  </a:cubicBezTo>
                  <a:cubicBezTo>
                    <a:pt x="24" y="25"/>
                    <a:pt x="25" y="27"/>
                    <a:pt x="26" y="29"/>
                  </a:cubicBezTo>
                  <a:cubicBezTo>
                    <a:pt x="26" y="32"/>
                    <a:pt x="26" y="35"/>
                    <a:pt x="26" y="35"/>
                  </a:cubicBezTo>
                  <a:close/>
                  <a:moveTo>
                    <a:pt x="22" y="23"/>
                  </a:moveTo>
                  <a:cubicBezTo>
                    <a:pt x="22" y="22"/>
                    <a:pt x="22" y="22"/>
                    <a:pt x="22" y="21"/>
                  </a:cubicBezTo>
                  <a:cubicBezTo>
                    <a:pt x="23" y="21"/>
                    <a:pt x="23" y="21"/>
                    <a:pt x="24" y="21"/>
                  </a:cubicBezTo>
                  <a:cubicBezTo>
                    <a:pt x="24" y="22"/>
                    <a:pt x="24" y="22"/>
                    <a:pt x="24" y="23"/>
                  </a:cubicBezTo>
                  <a:cubicBezTo>
                    <a:pt x="24" y="23"/>
                    <a:pt x="23" y="23"/>
                    <a:pt x="22" y="23"/>
                  </a:cubicBezTo>
                  <a:close/>
                  <a:moveTo>
                    <a:pt x="21" y="15"/>
                  </a:moveTo>
                  <a:cubicBezTo>
                    <a:pt x="21" y="12"/>
                    <a:pt x="22" y="10"/>
                    <a:pt x="22" y="10"/>
                  </a:cubicBezTo>
                  <a:cubicBezTo>
                    <a:pt x="22" y="10"/>
                    <a:pt x="23" y="12"/>
                    <a:pt x="23" y="15"/>
                  </a:cubicBezTo>
                  <a:cubicBezTo>
                    <a:pt x="23" y="18"/>
                    <a:pt x="23" y="20"/>
                    <a:pt x="23" y="20"/>
                  </a:cubicBezTo>
                  <a:cubicBezTo>
                    <a:pt x="22" y="20"/>
                    <a:pt x="22" y="18"/>
                    <a:pt x="21" y="15"/>
                  </a:cubicBezTo>
                  <a:close/>
                  <a:moveTo>
                    <a:pt x="15" y="23"/>
                  </a:moveTo>
                  <a:cubicBezTo>
                    <a:pt x="13" y="24"/>
                    <a:pt x="10" y="23"/>
                    <a:pt x="10" y="23"/>
                  </a:cubicBezTo>
                  <a:cubicBezTo>
                    <a:pt x="10" y="23"/>
                    <a:pt x="12" y="22"/>
                    <a:pt x="15" y="22"/>
                  </a:cubicBezTo>
                  <a:cubicBezTo>
                    <a:pt x="18" y="21"/>
                    <a:pt x="20" y="22"/>
                    <a:pt x="20" y="22"/>
                  </a:cubicBezTo>
                  <a:cubicBezTo>
                    <a:pt x="20" y="23"/>
                    <a:pt x="18" y="23"/>
                    <a:pt x="15" y="23"/>
                  </a:cubicBezTo>
                  <a:close/>
                  <a:moveTo>
                    <a:pt x="46" y="21"/>
                  </a:moveTo>
                  <a:cubicBezTo>
                    <a:pt x="44" y="19"/>
                    <a:pt x="40" y="18"/>
                    <a:pt x="40" y="18"/>
                  </a:cubicBezTo>
                  <a:cubicBezTo>
                    <a:pt x="42" y="16"/>
                    <a:pt x="42" y="14"/>
                    <a:pt x="42" y="14"/>
                  </a:cubicBezTo>
                  <a:cubicBezTo>
                    <a:pt x="36" y="10"/>
                    <a:pt x="30" y="13"/>
                    <a:pt x="28" y="15"/>
                  </a:cubicBezTo>
                  <a:cubicBezTo>
                    <a:pt x="28" y="12"/>
                    <a:pt x="29" y="5"/>
                    <a:pt x="24" y="0"/>
                  </a:cubicBezTo>
                  <a:cubicBezTo>
                    <a:pt x="24" y="0"/>
                    <a:pt x="22" y="2"/>
                    <a:pt x="20" y="4"/>
                  </a:cubicBezTo>
                  <a:cubicBezTo>
                    <a:pt x="20" y="4"/>
                    <a:pt x="18" y="1"/>
                    <a:pt x="16" y="0"/>
                  </a:cubicBezTo>
                  <a:cubicBezTo>
                    <a:pt x="16" y="0"/>
                    <a:pt x="10" y="7"/>
                    <a:pt x="12" y="14"/>
                  </a:cubicBezTo>
                  <a:cubicBezTo>
                    <a:pt x="5" y="13"/>
                    <a:pt x="0" y="22"/>
                    <a:pt x="0" y="22"/>
                  </a:cubicBezTo>
                  <a:cubicBezTo>
                    <a:pt x="2" y="23"/>
                    <a:pt x="5" y="25"/>
                    <a:pt x="5" y="25"/>
                  </a:cubicBezTo>
                  <a:cubicBezTo>
                    <a:pt x="4" y="26"/>
                    <a:pt x="3" y="29"/>
                    <a:pt x="3" y="29"/>
                  </a:cubicBezTo>
                  <a:cubicBezTo>
                    <a:pt x="9" y="32"/>
                    <a:pt x="15" y="30"/>
                    <a:pt x="18" y="28"/>
                  </a:cubicBezTo>
                  <a:cubicBezTo>
                    <a:pt x="17" y="31"/>
                    <a:pt x="17" y="37"/>
                    <a:pt x="22" y="42"/>
                  </a:cubicBezTo>
                  <a:cubicBezTo>
                    <a:pt x="22" y="42"/>
                    <a:pt x="24" y="41"/>
                    <a:pt x="25" y="39"/>
                  </a:cubicBezTo>
                  <a:cubicBezTo>
                    <a:pt x="25" y="39"/>
                    <a:pt x="28" y="42"/>
                    <a:pt x="30" y="43"/>
                  </a:cubicBezTo>
                  <a:cubicBezTo>
                    <a:pt x="30" y="43"/>
                    <a:pt x="36" y="36"/>
                    <a:pt x="33" y="29"/>
                  </a:cubicBezTo>
                  <a:cubicBezTo>
                    <a:pt x="41" y="29"/>
                    <a:pt x="46" y="21"/>
                    <a:pt x="46"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35">
              <a:extLst>
                <a:ext uri="{FF2B5EF4-FFF2-40B4-BE49-F238E27FC236}">
                  <a16:creationId xmlns:a16="http://schemas.microsoft.com/office/drawing/2014/main" id="{810B4FA3-C2B2-4B49-8DA5-47E6E171C73E}"/>
                </a:ext>
              </a:extLst>
            </p:cNvPr>
            <p:cNvSpPr>
              <a:spLocks noEditPoints="1"/>
            </p:cNvSpPr>
            <p:nvPr/>
          </p:nvSpPr>
          <p:spPr bwMode="auto">
            <a:xfrm>
              <a:off x="7208839" y="4248278"/>
              <a:ext cx="160587" cy="134893"/>
            </a:xfrm>
            <a:custGeom>
              <a:avLst/>
              <a:gdLst>
                <a:gd name="T0" fmla="*/ 19 w 54"/>
                <a:gd name="T1" fmla="*/ 31 h 51"/>
                <a:gd name="T2" fmla="*/ 12 w 54"/>
                <a:gd name="T3" fmla="*/ 32 h 51"/>
                <a:gd name="T4" fmla="*/ 18 w 54"/>
                <a:gd name="T5" fmla="*/ 28 h 51"/>
                <a:gd name="T6" fmla="*/ 24 w 54"/>
                <a:gd name="T7" fmla="*/ 27 h 51"/>
                <a:gd name="T8" fmla="*/ 19 w 54"/>
                <a:gd name="T9" fmla="*/ 31 h 51"/>
                <a:gd name="T10" fmla="*/ 25 w 54"/>
                <a:gd name="T11" fmla="*/ 17 h 51"/>
                <a:gd name="T12" fmla="*/ 26 w 54"/>
                <a:gd name="T13" fmla="*/ 24 h 51"/>
                <a:gd name="T14" fmla="*/ 23 w 54"/>
                <a:gd name="T15" fmla="*/ 18 h 51"/>
                <a:gd name="T16" fmla="*/ 21 w 54"/>
                <a:gd name="T17" fmla="*/ 12 h 51"/>
                <a:gd name="T18" fmla="*/ 25 w 54"/>
                <a:gd name="T19" fmla="*/ 17 h 51"/>
                <a:gd name="T20" fmla="*/ 28 w 54"/>
                <a:gd name="T21" fmla="*/ 25 h 51"/>
                <a:gd name="T22" fmla="*/ 29 w 54"/>
                <a:gd name="T23" fmla="*/ 26 h 51"/>
                <a:gd name="T24" fmla="*/ 27 w 54"/>
                <a:gd name="T25" fmla="*/ 27 h 51"/>
                <a:gd name="T26" fmla="*/ 26 w 54"/>
                <a:gd name="T27" fmla="*/ 26 h 51"/>
                <a:gd name="T28" fmla="*/ 28 w 54"/>
                <a:gd name="T29" fmla="*/ 25 h 51"/>
                <a:gd name="T30" fmla="*/ 29 w 54"/>
                <a:gd name="T31" fmla="*/ 29 h 51"/>
                <a:gd name="T32" fmla="*/ 33 w 54"/>
                <a:gd name="T33" fmla="*/ 34 h 51"/>
                <a:gd name="T34" fmla="*/ 35 w 54"/>
                <a:gd name="T35" fmla="*/ 40 h 51"/>
                <a:gd name="T36" fmla="*/ 31 w 54"/>
                <a:gd name="T37" fmla="*/ 35 h 51"/>
                <a:gd name="T38" fmla="*/ 29 w 54"/>
                <a:gd name="T39" fmla="*/ 29 h 51"/>
                <a:gd name="T40" fmla="*/ 35 w 54"/>
                <a:gd name="T41" fmla="*/ 21 h 51"/>
                <a:gd name="T42" fmla="*/ 41 w 54"/>
                <a:gd name="T43" fmla="*/ 19 h 51"/>
                <a:gd name="T44" fmla="*/ 36 w 54"/>
                <a:gd name="T45" fmla="*/ 23 h 51"/>
                <a:gd name="T46" fmla="*/ 30 w 54"/>
                <a:gd name="T47" fmla="*/ 25 h 51"/>
                <a:gd name="T48" fmla="*/ 35 w 54"/>
                <a:gd name="T49" fmla="*/ 21 h 51"/>
                <a:gd name="T50" fmla="*/ 33 w 54"/>
                <a:gd name="T51" fmla="*/ 51 h 51"/>
                <a:gd name="T52" fmla="*/ 36 w 54"/>
                <a:gd name="T53" fmla="*/ 45 h 51"/>
                <a:gd name="T54" fmla="*/ 43 w 54"/>
                <a:gd name="T55" fmla="*/ 49 h 51"/>
                <a:gd name="T56" fmla="*/ 42 w 54"/>
                <a:gd name="T57" fmla="*/ 31 h 51"/>
                <a:gd name="T58" fmla="*/ 54 w 54"/>
                <a:gd name="T59" fmla="*/ 17 h 51"/>
                <a:gd name="T60" fmla="*/ 47 w 54"/>
                <a:gd name="T61" fmla="*/ 15 h 51"/>
                <a:gd name="T62" fmla="*/ 47 w 54"/>
                <a:gd name="T63" fmla="*/ 9 h 51"/>
                <a:gd name="T64" fmla="*/ 30 w 54"/>
                <a:gd name="T65" fmla="*/ 15 h 51"/>
                <a:gd name="T66" fmla="*/ 21 w 54"/>
                <a:gd name="T67" fmla="*/ 0 h 51"/>
                <a:gd name="T68" fmla="*/ 18 w 54"/>
                <a:gd name="T69" fmla="*/ 5 h 51"/>
                <a:gd name="T70" fmla="*/ 11 w 54"/>
                <a:gd name="T71" fmla="*/ 2 h 51"/>
                <a:gd name="T72" fmla="*/ 12 w 54"/>
                <a:gd name="T73" fmla="*/ 20 h 51"/>
                <a:gd name="T74" fmla="*/ 0 w 54"/>
                <a:gd name="T75" fmla="*/ 34 h 51"/>
                <a:gd name="T76" fmla="*/ 7 w 54"/>
                <a:gd name="T77" fmla="*/ 35 h 51"/>
                <a:gd name="T78" fmla="*/ 7 w 54"/>
                <a:gd name="T79" fmla="*/ 41 h 51"/>
                <a:gd name="T80" fmla="*/ 23 w 54"/>
                <a:gd name="T81" fmla="*/ 35 h 51"/>
                <a:gd name="T82" fmla="*/ 33 w 54"/>
                <a:gd name="T8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19" y="31"/>
                  </a:moveTo>
                  <a:cubicBezTo>
                    <a:pt x="16" y="32"/>
                    <a:pt x="12" y="32"/>
                    <a:pt x="12" y="32"/>
                  </a:cubicBezTo>
                  <a:cubicBezTo>
                    <a:pt x="12" y="32"/>
                    <a:pt x="15" y="30"/>
                    <a:pt x="18" y="28"/>
                  </a:cubicBezTo>
                  <a:cubicBezTo>
                    <a:pt x="21" y="27"/>
                    <a:pt x="24" y="26"/>
                    <a:pt x="24" y="27"/>
                  </a:cubicBezTo>
                  <a:cubicBezTo>
                    <a:pt x="24" y="28"/>
                    <a:pt x="22" y="29"/>
                    <a:pt x="19" y="31"/>
                  </a:cubicBezTo>
                  <a:close/>
                  <a:moveTo>
                    <a:pt x="25" y="17"/>
                  </a:moveTo>
                  <a:cubicBezTo>
                    <a:pt x="26" y="21"/>
                    <a:pt x="27" y="23"/>
                    <a:pt x="26" y="24"/>
                  </a:cubicBezTo>
                  <a:cubicBezTo>
                    <a:pt x="26" y="24"/>
                    <a:pt x="24" y="21"/>
                    <a:pt x="23" y="18"/>
                  </a:cubicBezTo>
                  <a:cubicBezTo>
                    <a:pt x="21" y="15"/>
                    <a:pt x="21" y="12"/>
                    <a:pt x="21" y="12"/>
                  </a:cubicBezTo>
                  <a:cubicBezTo>
                    <a:pt x="21" y="12"/>
                    <a:pt x="24" y="14"/>
                    <a:pt x="25" y="17"/>
                  </a:cubicBezTo>
                  <a:close/>
                  <a:moveTo>
                    <a:pt x="28" y="25"/>
                  </a:moveTo>
                  <a:cubicBezTo>
                    <a:pt x="28" y="25"/>
                    <a:pt x="29" y="26"/>
                    <a:pt x="29" y="26"/>
                  </a:cubicBezTo>
                  <a:cubicBezTo>
                    <a:pt x="28" y="27"/>
                    <a:pt x="28" y="27"/>
                    <a:pt x="27" y="27"/>
                  </a:cubicBezTo>
                  <a:cubicBezTo>
                    <a:pt x="26" y="27"/>
                    <a:pt x="26" y="26"/>
                    <a:pt x="26" y="26"/>
                  </a:cubicBezTo>
                  <a:cubicBezTo>
                    <a:pt x="26" y="25"/>
                    <a:pt x="27" y="25"/>
                    <a:pt x="28" y="25"/>
                  </a:cubicBezTo>
                  <a:close/>
                  <a:moveTo>
                    <a:pt x="29" y="29"/>
                  </a:moveTo>
                  <a:cubicBezTo>
                    <a:pt x="30" y="28"/>
                    <a:pt x="32" y="31"/>
                    <a:pt x="33" y="34"/>
                  </a:cubicBezTo>
                  <a:cubicBezTo>
                    <a:pt x="35" y="37"/>
                    <a:pt x="35" y="40"/>
                    <a:pt x="35" y="40"/>
                  </a:cubicBezTo>
                  <a:cubicBezTo>
                    <a:pt x="35" y="40"/>
                    <a:pt x="33" y="38"/>
                    <a:pt x="31" y="35"/>
                  </a:cubicBezTo>
                  <a:cubicBezTo>
                    <a:pt x="30" y="32"/>
                    <a:pt x="29" y="29"/>
                    <a:pt x="29" y="29"/>
                  </a:cubicBezTo>
                  <a:close/>
                  <a:moveTo>
                    <a:pt x="35" y="21"/>
                  </a:moveTo>
                  <a:cubicBezTo>
                    <a:pt x="38" y="19"/>
                    <a:pt x="41" y="19"/>
                    <a:pt x="41" y="19"/>
                  </a:cubicBezTo>
                  <a:cubicBezTo>
                    <a:pt x="41" y="19"/>
                    <a:pt x="39" y="21"/>
                    <a:pt x="36" y="23"/>
                  </a:cubicBezTo>
                  <a:cubicBezTo>
                    <a:pt x="33" y="24"/>
                    <a:pt x="30" y="25"/>
                    <a:pt x="30" y="25"/>
                  </a:cubicBezTo>
                  <a:cubicBezTo>
                    <a:pt x="29" y="24"/>
                    <a:pt x="32" y="22"/>
                    <a:pt x="35" y="21"/>
                  </a:cubicBezTo>
                  <a:close/>
                  <a:moveTo>
                    <a:pt x="33" y="51"/>
                  </a:moveTo>
                  <a:cubicBezTo>
                    <a:pt x="33" y="51"/>
                    <a:pt x="35" y="48"/>
                    <a:pt x="36" y="45"/>
                  </a:cubicBezTo>
                  <a:cubicBezTo>
                    <a:pt x="36" y="45"/>
                    <a:pt x="40" y="48"/>
                    <a:pt x="43" y="49"/>
                  </a:cubicBezTo>
                  <a:cubicBezTo>
                    <a:pt x="43" y="49"/>
                    <a:pt x="48" y="38"/>
                    <a:pt x="42" y="31"/>
                  </a:cubicBezTo>
                  <a:cubicBezTo>
                    <a:pt x="51" y="28"/>
                    <a:pt x="54" y="17"/>
                    <a:pt x="54" y="17"/>
                  </a:cubicBezTo>
                  <a:cubicBezTo>
                    <a:pt x="51" y="15"/>
                    <a:pt x="47" y="15"/>
                    <a:pt x="47" y="15"/>
                  </a:cubicBezTo>
                  <a:cubicBezTo>
                    <a:pt x="48" y="13"/>
                    <a:pt x="47" y="9"/>
                    <a:pt x="47" y="9"/>
                  </a:cubicBezTo>
                  <a:cubicBezTo>
                    <a:pt x="39" y="8"/>
                    <a:pt x="33" y="13"/>
                    <a:pt x="30" y="15"/>
                  </a:cubicBezTo>
                  <a:cubicBezTo>
                    <a:pt x="30" y="12"/>
                    <a:pt x="28" y="4"/>
                    <a:pt x="21" y="0"/>
                  </a:cubicBezTo>
                  <a:cubicBezTo>
                    <a:pt x="21" y="0"/>
                    <a:pt x="19" y="3"/>
                    <a:pt x="18" y="5"/>
                  </a:cubicBezTo>
                  <a:cubicBezTo>
                    <a:pt x="18" y="5"/>
                    <a:pt x="14" y="2"/>
                    <a:pt x="11" y="2"/>
                  </a:cubicBezTo>
                  <a:cubicBezTo>
                    <a:pt x="11" y="2"/>
                    <a:pt x="6" y="12"/>
                    <a:pt x="12" y="20"/>
                  </a:cubicBezTo>
                  <a:cubicBezTo>
                    <a:pt x="3" y="23"/>
                    <a:pt x="0" y="34"/>
                    <a:pt x="0" y="34"/>
                  </a:cubicBezTo>
                  <a:cubicBezTo>
                    <a:pt x="2" y="35"/>
                    <a:pt x="7" y="35"/>
                    <a:pt x="7" y="35"/>
                  </a:cubicBezTo>
                  <a:cubicBezTo>
                    <a:pt x="6" y="38"/>
                    <a:pt x="7" y="41"/>
                    <a:pt x="7" y="41"/>
                  </a:cubicBezTo>
                  <a:cubicBezTo>
                    <a:pt x="15" y="43"/>
                    <a:pt x="21" y="38"/>
                    <a:pt x="23" y="35"/>
                  </a:cubicBezTo>
                  <a:cubicBezTo>
                    <a:pt x="24" y="39"/>
                    <a:pt x="25" y="47"/>
                    <a:pt x="33"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36">
              <a:extLst>
                <a:ext uri="{FF2B5EF4-FFF2-40B4-BE49-F238E27FC236}">
                  <a16:creationId xmlns:a16="http://schemas.microsoft.com/office/drawing/2014/main" id="{675B63DE-3DBC-429D-B2A9-94D056217588}"/>
                </a:ext>
              </a:extLst>
            </p:cNvPr>
            <p:cNvSpPr>
              <a:spLocks noEditPoints="1"/>
            </p:cNvSpPr>
            <p:nvPr/>
          </p:nvSpPr>
          <p:spPr bwMode="auto">
            <a:xfrm>
              <a:off x="6470139" y="4611206"/>
              <a:ext cx="77082" cy="73871"/>
            </a:xfrm>
            <a:custGeom>
              <a:avLst/>
              <a:gdLst>
                <a:gd name="T0" fmla="*/ 16 w 26"/>
                <a:gd name="T1" fmla="*/ 18 h 28"/>
                <a:gd name="T2" fmla="*/ 14 w 26"/>
                <a:gd name="T3" fmla="*/ 16 h 28"/>
                <a:gd name="T4" fmla="*/ 17 w 26"/>
                <a:gd name="T5" fmla="*/ 17 h 28"/>
                <a:gd name="T6" fmla="*/ 19 w 26"/>
                <a:gd name="T7" fmla="*/ 20 h 28"/>
                <a:gd name="T8" fmla="*/ 16 w 26"/>
                <a:gd name="T9" fmla="*/ 18 h 28"/>
                <a:gd name="T10" fmla="*/ 16 w 26"/>
                <a:gd name="T11" fmla="*/ 11 h 28"/>
                <a:gd name="T12" fmla="*/ 19 w 26"/>
                <a:gd name="T13" fmla="*/ 9 h 28"/>
                <a:gd name="T14" fmla="*/ 17 w 26"/>
                <a:gd name="T15" fmla="*/ 12 h 28"/>
                <a:gd name="T16" fmla="*/ 14 w 26"/>
                <a:gd name="T17" fmla="*/ 14 h 28"/>
                <a:gd name="T18" fmla="*/ 16 w 26"/>
                <a:gd name="T19" fmla="*/ 11 h 28"/>
                <a:gd name="T20" fmla="*/ 13 w 26"/>
                <a:gd name="T21" fmla="*/ 15 h 28"/>
                <a:gd name="T22" fmla="*/ 12 w 26"/>
                <a:gd name="T23" fmla="*/ 15 h 28"/>
                <a:gd name="T24" fmla="*/ 13 w 26"/>
                <a:gd name="T25" fmla="*/ 14 h 28"/>
                <a:gd name="T26" fmla="*/ 13 w 26"/>
                <a:gd name="T27" fmla="*/ 15 h 28"/>
                <a:gd name="T28" fmla="*/ 13 w 26"/>
                <a:gd name="T29" fmla="*/ 15 h 28"/>
                <a:gd name="T30" fmla="*/ 10 w 26"/>
                <a:gd name="T31" fmla="*/ 19 h 28"/>
                <a:gd name="T32" fmla="*/ 7 w 26"/>
                <a:gd name="T33" fmla="*/ 22 h 28"/>
                <a:gd name="T34" fmla="*/ 9 w 26"/>
                <a:gd name="T35" fmla="*/ 19 h 28"/>
                <a:gd name="T36" fmla="*/ 12 w 26"/>
                <a:gd name="T37" fmla="*/ 16 h 28"/>
                <a:gd name="T38" fmla="*/ 10 w 26"/>
                <a:gd name="T39" fmla="*/ 19 h 28"/>
                <a:gd name="T40" fmla="*/ 6 w 26"/>
                <a:gd name="T41" fmla="*/ 8 h 28"/>
                <a:gd name="T42" fmla="*/ 9 w 26"/>
                <a:gd name="T43" fmla="*/ 10 h 28"/>
                <a:gd name="T44" fmla="*/ 11 w 26"/>
                <a:gd name="T45" fmla="*/ 13 h 28"/>
                <a:gd name="T46" fmla="*/ 9 w 26"/>
                <a:gd name="T47" fmla="*/ 11 h 28"/>
                <a:gd name="T48" fmla="*/ 6 w 26"/>
                <a:gd name="T49" fmla="*/ 8 h 28"/>
                <a:gd name="T50" fmla="*/ 19 w 26"/>
                <a:gd name="T51" fmla="*/ 14 h 28"/>
                <a:gd name="T52" fmla="*/ 25 w 26"/>
                <a:gd name="T53" fmla="*/ 6 h 28"/>
                <a:gd name="T54" fmla="*/ 22 w 26"/>
                <a:gd name="T55" fmla="*/ 5 h 28"/>
                <a:gd name="T56" fmla="*/ 22 w 26"/>
                <a:gd name="T57" fmla="*/ 1 h 28"/>
                <a:gd name="T58" fmla="*/ 13 w 26"/>
                <a:gd name="T59" fmla="*/ 5 h 28"/>
                <a:gd name="T60" fmla="*/ 3 w 26"/>
                <a:gd name="T61" fmla="*/ 2 h 28"/>
                <a:gd name="T62" fmla="*/ 4 w 26"/>
                <a:gd name="T63" fmla="*/ 6 h 28"/>
                <a:gd name="T64" fmla="*/ 0 w 26"/>
                <a:gd name="T65" fmla="*/ 7 h 28"/>
                <a:gd name="T66" fmla="*/ 7 w 26"/>
                <a:gd name="T67" fmla="*/ 14 h 28"/>
                <a:gd name="T68" fmla="*/ 1 w 26"/>
                <a:gd name="T69" fmla="*/ 23 h 28"/>
                <a:gd name="T70" fmla="*/ 4 w 26"/>
                <a:gd name="T71" fmla="*/ 23 h 28"/>
                <a:gd name="T72" fmla="*/ 4 w 26"/>
                <a:gd name="T73" fmla="*/ 27 h 28"/>
                <a:gd name="T74" fmla="*/ 13 w 26"/>
                <a:gd name="T75" fmla="*/ 24 h 28"/>
                <a:gd name="T76" fmla="*/ 23 w 26"/>
                <a:gd name="T77" fmla="*/ 27 h 28"/>
                <a:gd name="T78" fmla="*/ 22 w 26"/>
                <a:gd name="T79" fmla="*/ 23 h 28"/>
                <a:gd name="T80" fmla="*/ 26 w 26"/>
                <a:gd name="T81" fmla="*/ 22 h 28"/>
                <a:gd name="T82" fmla="*/ 19 w 26"/>
                <a:gd name="T8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8">
                  <a:moveTo>
                    <a:pt x="16" y="18"/>
                  </a:moveTo>
                  <a:cubicBezTo>
                    <a:pt x="15" y="17"/>
                    <a:pt x="14" y="16"/>
                    <a:pt x="14" y="16"/>
                  </a:cubicBezTo>
                  <a:cubicBezTo>
                    <a:pt x="14" y="15"/>
                    <a:pt x="15" y="16"/>
                    <a:pt x="17" y="17"/>
                  </a:cubicBezTo>
                  <a:cubicBezTo>
                    <a:pt x="18" y="19"/>
                    <a:pt x="19" y="20"/>
                    <a:pt x="19" y="20"/>
                  </a:cubicBezTo>
                  <a:cubicBezTo>
                    <a:pt x="19" y="20"/>
                    <a:pt x="18" y="20"/>
                    <a:pt x="16" y="18"/>
                  </a:cubicBezTo>
                  <a:close/>
                  <a:moveTo>
                    <a:pt x="16" y="11"/>
                  </a:moveTo>
                  <a:cubicBezTo>
                    <a:pt x="17" y="9"/>
                    <a:pt x="19" y="9"/>
                    <a:pt x="19" y="9"/>
                  </a:cubicBezTo>
                  <a:cubicBezTo>
                    <a:pt x="19" y="9"/>
                    <a:pt x="18" y="10"/>
                    <a:pt x="17" y="12"/>
                  </a:cubicBezTo>
                  <a:cubicBezTo>
                    <a:pt x="15" y="13"/>
                    <a:pt x="14" y="14"/>
                    <a:pt x="14" y="14"/>
                  </a:cubicBezTo>
                  <a:cubicBezTo>
                    <a:pt x="13" y="13"/>
                    <a:pt x="14" y="12"/>
                    <a:pt x="16" y="11"/>
                  </a:cubicBezTo>
                  <a:close/>
                  <a:moveTo>
                    <a:pt x="13" y="15"/>
                  </a:moveTo>
                  <a:cubicBezTo>
                    <a:pt x="12" y="15"/>
                    <a:pt x="12" y="15"/>
                    <a:pt x="12" y="15"/>
                  </a:cubicBezTo>
                  <a:cubicBezTo>
                    <a:pt x="12" y="14"/>
                    <a:pt x="12" y="14"/>
                    <a:pt x="13" y="14"/>
                  </a:cubicBezTo>
                  <a:cubicBezTo>
                    <a:pt x="13" y="14"/>
                    <a:pt x="13" y="14"/>
                    <a:pt x="13" y="15"/>
                  </a:cubicBezTo>
                  <a:cubicBezTo>
                    <a:pt x="13" y="15"/>
                    <a:pt x="13" y="15"/>
                    <a:pt x="13" y="15"/>
                  </a:cubicBezTo>
                  <a:close/>
                  <a:moveTo>
                    <a:pt x="10" y="19"/>
                  </a:moveTo>
                  <a:cubicBezTo>
                    <a:pt x="8" y="21"/>
                    <a:pt x="7" y="22"/>
                    <a:pt x="7" y="22"/>
                  </a:cubicBezTo>
                  <a:cubicBezTo>
                    <a:pt x="7" y="22"/>
                    <a:pt x="7" y="20"/>
                    <a:pt x="9" y="19"/>
                  </a:cubicBezTo>
                  <a:cubicBezTo>
                    <a:pt x="10" y="17"/>
                    <a:pt x="11" y="16"/>
                    <a:pt x="12" y="16"/>
                  </a:cubicBezTo>
                  <a:cubicBezTo>
                    <a:pt x="12" y="16"/>
                    <a:pt x="11" y="18"/>
                    <a:pt x="10" y="19"/>
                  </a:cubicBezTo>
                  <a:close/>
                  <a:moveTo>
                    <a:pt x="6" y="8"/>
                  </a:moveTo>
                  <a:cubicBezTo>
                    <a:pt x="6" y="8"/>
                    <a:pt x="8" y="9"/>
                    <a:pt x="9" y="10"/>
                  </a:cubicBezTo>
                  <a:cubicBezTo>
                    <a:pt x="11" y="11"/>
                    <a:pt x="12" y="13"/>
                    <a:pt x="11" y="13"/>
                  </a:cubicBezTo>
                  <a:cubicBezTo>
                    <a:pt x="11" y="13"/>
                    <a:pt x="10" y="12"/>
                    <a:pt x="9" y="11"/>
                  </a:cubicBezTo>
                  <a:cubicBezTo>
                    <a:pt x="7" y="10"/>
                    <a:pt x="6" y="8"/>
                    <a:pt x="6" y="8"/>
                  </a:cubicBezTo>
                  <a:close/>
                  <a:moveTo>
                    <a:pt x="19" y="14"/>
                  </a:moveTo>
                  <a:cubicBezTo>
                    <a:pt x="21" y="13"/>
                    <a:pt x="25" y="11"/>
                    <a:pt x="25" y="6"/>
                  </a:cubicBezTo>
                  <a:cubicBezTo>
                    <a:pt x="25" y="6"/>
                    <a:pt x="23" y="5"/>
                    <a:pt x="22" y="5"/>
                  </a:cubicBezTo>
                  <a:cubicBezTo>
                    <a:pt x="22" y="5"/>
                    <a:pt x="23" y="3"/>
                    <a:pt x="22" y="1"/>
                  </a:cubicBezTo>
                  <a:cubicBezTo>
                    <a:pt x="22" y="1"/>
                    <a:pt x="16" y="0"/>
                    <a:pt x="13" y="5"/>
                  </a:cubicBezTo>
                  <a:cubicBezTo>
                    <a:pt x="10" y="1"/>
                    <a:pt x="3" y="2"/>
                    <a:pt x="3" y="2"/>
                  </a:cubicBezTo>
                  <a:cubicBezTo>
                    <a:pt x="3" y="3"/>
                    <a:pt x="4" y="6"/>
                    <a:pt x="4" y="6"/>
                  </a:cubicBezTo>
                  <a:cubicBezTo>
                    <a:pt x="2" y="6"/>
                    <a:pt x="0" y="7"/>
                    <a:pt x="0" y="7"/>
                  </a:cubicBezTo>
                  <a:cubicBezTo>
                    <a:pt x="1" y="11"/>
                    <a:pt x="5" y="14"/>
                    <a:pt x="7" y="14"/>
                  </a:cubicBezTo>
                  <a:cubicBezTo>
                    <a:pt x="5" y="15"/>
                    <a:pt x="1" y="18"/>
                    <a:pt x="1" y="23"/>
                  </a:cubicBezTo>
                  <a:cubicBezTo>
                    <a:pt x="1" y="23"/>
                    <a:pt x="3" y="23"/>
                    <a:pt x="4" y="23"/>
                  </a:cubicBezTo>
                  <a:cubicBezTo>
                    <a:pt x="4" y="23"/>
                    <a:pt x="3" y="26"/>
                    <a:pt x="4" y="27"/>
                  </a:cubicBezTo>
                  <a:cubicBezTo>
                    <a:pt x="4" y="27"/>
                    <a:pt x="10" y="28"/>
                    <a:pt x="13" y="24"/>
                  </a:cubicBezTo>
                  <a:cubicBezTo>
                    <a:pt x="16" y="28"/>
                    <a:pt x="23" y="27"/>
                    <a:pt x="23" y="27"/>
                  </a:cubicBezTo>
                  <a:cubicBezTo>
                    <a:pt x="23" y="25"/>
                    <a:pt x="22" y="23"/>
                    <a:pt x="22" y="23"/>
                  </a:cubicBezTo>
                  <a:cubicBezTo>
                    <a:pt x="24" y="23"/>
                    <a:pt x="26" y="22"/>
                    <a:pt x="26" y="22"/>
                  </a:cubicBezTo>
                  <a:cubicBezTo>
                    <a:pt x="25" y="17"/>
                    <a:pt x="21" y="15"/>
                    <a:pt x="1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37">
              <a:extLst>
                <a:ext uri="{FF2B5EF4-FFF2-40B4-BE49-F238E27FC236}">
                  <a16:creationId xmlns:a16="http://schemas.microsoft.com/office/drawing/2014/main" id="{C18498CF-89F2-4BD5-9C38-CA688788AB09}"/>
                </a:ext>
              </a:extLst>
            </p:cNvPr>
            <p:cNvSpPr>
              <a:spLocks noEditPoints="1"/>
            </p:cNvSpPr>
            <p:nvPr/>
          </p:nvSpPr>
          <p:spPr bwMode="auto">
            <a:xfrm>
              <a:off x="6059036" y="3968858"/>
              <a:ext cx="186281" cy="186281"/>
            </a:xfrm>
            <a:custGeom>
              <a:avLst/>
              <a:gdLst>
                <a:gd name="T0" fmla="*/ 42 w 64"/>
                <a:gd name="T1" fmla="*/ 31 h 69"/>
                <a:gd name="T2" fmla="*/ 34 w 64"/>
                <a:gd name="T3" fmla="*/ 33 h 69"/>
                <a:gd name="T4" fmla="*/ 41 w 64"/>
                <a:gd name="T5" fmla="*/ 28 h 69"/>
                <a:gd name="T6" fmla="*/ 49 w 64"/>
                <a:gd name="T7" fmla="*/ 25 h 69"/>
                <a:gd name="T8" fmla="*/ 42 w 64"/>
                <a:gd name="T9" fmla="*/ 31 h 69"/>
                <a:gd name="T10" fmla="*/ 37 w 64"/>
                <a:gd name="T11" fmla="*/ 46 h 69"/>
                <a:gd name="T12" fmla="*/ 33 w 64"/>
                <a:gd name="T13" fmla="*/ 38 h 69"/>
                <a:gd name="T14" fmla="*/ 39 w 64"/>
                <a:gd name="T15" fmla="*/ 44 h 69"/>
                <a:gd name="T16" fmla="*/ 43 w 64"/>
                <a:gd name="T17" fmla="*/ 52 h 69"/>
                <a:gd name="T18" fmla="*/ 37 w 64"/>
                <a:gd name="T19" fmla="*/ 46 h 69"/>
                <a:gd name="T20" fmla="*/ 33 w 64"/>
                <a:gd name="T21" fmla="*/ 35 h 69"/>
                <a:gd name="T22" fmla="*/ 31 w 64"/>
                <a:gd name="T23" fmla="*/ 37 h 69"/>
                <a:gd name="T24" fmla="*/ 30 w 64"/>
                <a:gd name="T25" fmla="*/ 35 h 69"/>
                <a:gd name="T26" fmla="*/ 32 w 64"/>
                <a:gd name="T27" fmla="*/ 33 h 69"/>
                <a:gd name="T28" fmla="*/ 33 w 64"/>
                <a:gd name="T29" fmla="*/ 35 h 69"/>
                <a:gd name="T30" fmla="*/ 24 w 64"/>
                <a:gd name="T31" fmla="*/ 24 h 69"/>
                <a:gd name="T32" fmla="*/ 22 w 64"/>
                <a:gd name="T33" fmla="*/ 16 h 69"/>
                <a:gd name="T34" fmla="*/ 27 w 64"/>
                <a:gd name="T35" fmla="*/ 23 h 69"/>
                <a:gd name="T36" fmla="*/ 30 w 64"/>
                <a:gd name="T37" fmla="*/ 31 h 69"/>
                <a:gd name="T38" fmla="*/ 24 w 64"/>
                <a:gd name="T39" fmla="*/ 24 h 69"/>
                <a:gd name="T40" fmla="*/ 22 w 64"/>
                <a:gd name="T41" fmla="*/ 44 h 69"/>
                <a:gd name="T42" fmla="*/ 14 w 64"/>
                <a:gd name="T43" fmla="*/ 47 h 69"/>
                <a:gd name="T44" fmla="*/ 20 w 64"/>
                <a:gd name="T45" fmla="*/ 41 h 69"/>
                <a:gd name="T46" fmla="*/ 28 w 64"/>
                <a:gd name="T47" fmla="*/ 38 h 69"/>
                <a:gd name="T48" fmla="*/ 22 w 64"/>
                <a:gd name="T49" fmla="*/ 44 h 69"/>
                <a:gd name="T50" fmla="*/ 61 w 64"/>
                <a:gd name="T51" fmla="*/ 10 h 69"/>
                <a:gd name="T52" fmla="*/ 37 w 64"/>
                <a:gd name="T53" fmla="*/ 13 h 69"/>
                <a:gd name="T54" fmla="*/ 17 w 64"/>
                <a:gd name="T55" fmla="*/ 0 h 69"/>
                <a:gd name="T56" fmla="*/ 16 w 64"/>
                <a:gd name="T57" fmla="*/ 10 h 69"/>
                <a:gd name="T58" fmla="*/ 8 w 64"/>
                <a:gd name="T59" fmla="*/ 10 h 69"/>
                <a:gd name="T60" fmla="*/ 19 w 64"/>
                <a:gd name="T61" fmla="*/ 31 h 69"/>
                <a:gd name="T62" fmla="*/ 0 w 64"/>
                <a:gd name="T63" fmla="*/ 45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6 w 64"/>
                <a:gd name="T77" fmla="*/ 37 h 69"/>
                <a:gd name="T78" fmla="*/ 64 w 64"/>
                <a:gd name="T79" fmla="*/ 23 h 69"/>
                <a:gd name="T80" fmla="*/ 57 w 64"/>
                <a:gd name="T81" fmla="*/ 19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2" y="31"/>
                  </a:moveTo>
                  <a:cubicBezTo>
                    <a:pt x="38" y="33"/>
                    <a:pt x="35" y="34"/>
                    <a:pt x="34" y="33"/>
                  </a:cubicBezTo>
                  <a:cubicBezTo>
                    <a:pt x="34" y="32"/>
                    <a:pt x="37" y="30"/>
                    <a:pt x="41" y="28"/>
                  </a:cubicBezTo>
                  <a:cubicBezTo>
                    <a:pt x="45" y="26"/>
                    <a:pt x="49" y="25"/>
                    <a:pt x="49" y="25"/>
                  </a:cubicBezTo>
                  <a:cubicBezTo>
                    <a:pt x="49" y="25"/>
                    <a:pt x="46" y="28"/>
                    <a:pt x="42" y="31"/>
                  </a:cubicBezTo>
                  <a:close/>
                  <a:moveTo>
                    <a:pt x="37" y="46"/>
                  </a:moveTo>
                  <a:cubicBezTo>
                    <a:pt x="34" y="42"/>
                    <a:pt x="32" y="38"/>
                    <a:pt x="33" y="38"/>
                  </a:cubicBezTo>
                  <a:cubicBezTo>
                    <a:pt x="34" y="37"/>
                    <a:pt x="37" y="40"/>
                    <a:pt x="39" y="44"/>
                  </a:cubicBezTo>
                  <a:cubicBezTo>
                    <a:pt x="42" y="48"/>
                    <a:pt x="43" y="52"/>
                    <a:pt x="43" y="52"/>
                  </a:cubicBezTo>
                  <a:cubicBezTo>
                    <a:pt x="43" y="52"/>
                    <a:pt x="39" y="49"/>
                    <a:pt x="37" y="46"/>
                  </a:cubicBezTo>
                  <a:close/>
                  <a:moveTo>
                    <a:pt x="33" y="35"/>
                  </a:moveTo>
                  <a:cubicBezTo>
                    <a:pt x="33" y="36"/>
                    <a:pt x="32" y="37"/>
                    <a:pt x="31" y="37"/>
                  </a:cubicBezTo>
                  <a:cubicBezTo>
                    <a:pt x="30" y="36"/>
                    <a:pt x="30" y="35"/>
                    <a:pt x="30" y="35"/>
                  </a:cubicBezTo>
                  <a:cubicBezTo>
                    <a:pt x="30" y="34"/>
                    <a:pt x="31" y="33"/>
                    <a:pt x="32" y="33"/>
                  </a:cubicBezTo>
                  <a:cubicBezTo>
                    <a:pt x="32" y="34"/>
                    <a:pt x="33" y="35"/>
                    <a:pt x="33" y="35"/>
                  </a:cubicBezTo>
                  <a:close/>
                  <a:moveTo>
                    <a:pt x="24" y="24"/>
                  </a:moveTo>
                  <a:cubicBezTo>
                    <a:pt x="22" y="20"/>
                    <a:pt x="22" y="16"/>
                    <a:pt x="22" y="16"/>
                  </a:cubicBezTo>
                  <a:cubicBezTo>
                    <a:pt x="22" y="16"/>
                    <a:pt x="25" y="19"/>
                    <a:pt x="27" y="23"/>
                  </a:cubicBezTo>
                  <a:cubicBezTo>
                    <a:pt x="29" y="27"/>
                    <a:pt x="30" y="30"/>
                    <a:pt x="30" y="31"/>
                  </a:cubicBezTo>
                  <a:cubicBezTo>
                    <a:pt x="29" y="31"/>
                    <a:pt x="26" y="28"/>
                    <a:pt x="24" y="24"/>
                  </a:cubicBezTo>
                  <a:close/>
                  <a:moveTo>
                    <a:pt x="22" y="44"/>
                  </a:moveTo>
                  <a:cubicBezTo>
                    <a:pt x="18" y="46"/>
                    <a:pt x="14" y="47"/>
                    <a:pt x="14" y="47"/>
                  </a:cubicBezTo>
                  <a:cubicBezTo>
                    <a:pt x="14" y="47"/>
                    <a:pt x="16" y="44"/>
                    <a:pt x="20" y="41"/>
                  </a:cubicBezTo>
                  <a:cubicBezTo>
                    <a:pt x="24" y="39"/>
                    <a:pt x="27" y="37"/>
                    <a:pt x="28" y="38"/>
                  </a:cubicBezTo>
                  <a:cubicBezTo>
                    <a:pt x="28" y="39"/>
                    <a:pt x="26" y="41"/>
                    <a:pt x="22" y="44"/>
                  </a:cubicBezTo>
                  <a:close/>
                  <a:moveTo>
                    <a:pt x="61" y="10"/>
                  </a:moveTo>
                  <a:cubicBezTo>
                    <a:pt x="61" y="10"/>
                    <a:pt x="46" y="5"/>
                    <a:pt x="37" y="13"/>
                  </a:cubicBezTo>
                  <a:cubicBezTo>
                    <a:pt x="33" y="2"/>
                    <a:pt x="17" y="0"/>
                    <a:pt x="17" y="0"/>
                  </a:cubicBezTo>
                  <a:cubicBezTo>
                    <a:pt x="16" y="3"/>
                    <a:pt x="16" y="10"/>
                    <a:pt x="16" y="10"/>
                  </a:cubicBezTo>
                  <a:cubicBezTo>
                    <a:pt x="13" y="9"/>
                    <a:pt x="8" y="10"/>
                    <a:pt x="8" y="10"/>
                  </a:cubicBezTo>
                  <a:cubicBezTo>
                    <a:pt x="7" y="21"/>
                    <a:pt x="15" y="28"/>
                    <a:pt x="19" y="31"/>
                  </a:cubicBezTo>
                  <a:cubicBezTo>
                    <a:pt x="14" y="32"/>
                    <a:pt x="4" y="35"/>
                    <a:pt x="0" y="45"/>
                  </a:cubicBezTo>
                  <a:cubicBezTo>
                    <a:pt x="0" y="45"/>
                    <a:pt x="3" y="48"/>
                    <a:pt x="7" y="49"/>
                  </a:cubicBezTo>
                  <a:cubicBezTo>
                    <a:pt x="7" y="49"/>
                    <a:pt x="4" y="54"/>
                    <a:pt x="3" y="58"/>
                  </a:cubicBezTo>
                  <a:cubicBezTo>
                    <a:pt x="3" y="58"/>
                    <a:pt x="18" y="63"/>
                    <a:pt x="27" y="55"/>
                  </a:cubicBezTo>
                  <a:cubicBezTo>
                    <a:pt x="32" y="67"/>
                    <a:pt x="47" y="69"/>
                    <a:pt x="47" y="69"/>
                  </a:cubicBezTo>
                  <a:cubicBezTo>
                    <a:pt x="49" y="65"/>
                    <a:pt x="48" y="59"/>
                    <a:pt x="48" y="59"/>
                  </a:cubicBezTo>
                  <a:cubicBezTo>
                    <a:pt x="52" y="60"/>
                    <a:pt x="56" y="59"/>
                    <a:pt x="56" y="59"/>
                  </a:cubicBezTo>
                  <a:cubicBezTo>
                    <a:pt x="57" y="48"/>
                    <a:pt x="50" y="40"/>
                    <a:pt x="46" y="37"/>
                  </a:cubicBezTo>
                  <a:cubicBezTo>
                    <a:pt x="50" y="37"/>
                    <a:pt x="60" y="33"/>
                    <a:pt x="64" y="23"/>
                  </a:cubicBezTo>
                  <a:cubicBezTo>
                    <a:pt x="64" y="23"/>
                    <a:pt x="61" y="20"/>
                    <a:pt x="57" y="19"/>
                  </a:cubicBezTo>
                  <a:cubicBezTo>
                    <a:pt x="57" y="19"/>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38">
              <a:extLst>
                <a:ext uri="{FF2B5EF4-FFF2-40B4-BE49-F238E27FC236}">
                  <a16:creationId xmlns:a16="http://schemas.microsoft.com/office/drawing/2014/main" id="{2D1DA046-B438-4B06-A2B1-FA0B1C6292BF}"/>
                </a:ext>
              </a:extLst>
            </p:cNvPr>
            <p:cNvSpPr>
              <a:spLocks noEditPoints="1"/>
            </p:cNvSpPr>
            <p:nvPr/>
          </p:nvSpPr>
          <p:spPr bwMode="auto">
            <a:xfrm>
              <a:off x="5837425" y="4964497"/>
              <a:ext cx="131682" cy="118835"/>
            </a:xfrm>
            <a:custGeom>
              <a:avLst/>
              <a:gdLst>
                <a:gd name="T0" fmla="*/ 30 w 45"/>
                <a:gd name="T1" fmla="*/ 23 h 45"/>
                <a:gd name="T2" fmla="*/ 25 w 45"/>
                <a:gd name="T3" fmla="*/ 23 h 45"/>
                <a:gd name="T4" fmla="*/ 30 w 45"/>
                <a:gd name="T5" fmla="*/ 21 h 45"/>
                <a:gd name="T6" fmla="*/ 35 w 45"/>
                <a:gd name="T7" fmla="*/ 22 h 45"/>
                <a:gd name="T8" fmla="*/ 30 w 45"/>
                <a:gd name="T9" fmla="*/ 23 h 45"/>
                <a:gd name="T10" fmla="*/ 24 w 45"/>
                <a:gd name="T11" fmla="*/ 36 h 45"/>
                <a:gd name="T12" fmla="*/ 23 w 45"/>
                <a:gd name="T13" fmla="*/ 31 h 45"/>
                <a:gd name="T14" fmla="*/ 23 w 45"/>
                <a:gd name="T15" fmla="*/ 26 h 45"/>
                <a:gd name="T16" fmla="*/ 25 w 45"/>
                <a:gd name="T17" fmla="*/ 31 h 45"/>
                <a:gd name="T18" fmla="*/ 24 w 45"/>
                <a:gd name="T19" fmla="*/ 36 h 45"/>
                <a:gd name="T20" fmla="*/ 22 w 45"/>
                <a:gd name="T21" fmla="*/ 22 h 45"/>
                <a:gd name="T22" fmla="*/ 24 w 45"/>
                <a:gd name="T23" fmla="*/ 22 h 45"/>
                <a:gd name="T24" fmla="*/ 24 w 45"/>
                <a:gd name="T25" fmla="*/ 24 h 45"/>
                <a:gd name="T26" fmla="*/ 22 w 45"/>
                <a:gd name="T27" fmla="*/ 24 h 45"/>
                <a:gd name="T28" fmla="*/ 22 w 45"/>
                <a:gd name="T29" fmla="*/ 22 h 45"/>
                <a:gd name="T30" fmla="*/ 15 w 45"/>
                <a:gd name="T31" fmla="*/ 24 h 45"/>
                <a:gd name="T32" fmla="*/ 10 w 45"/>
                <a:gd name="T33" fmla="*/ 23 h 45"/>
                <a:gd name="T34" fmla="*/ 15 w 45"/>
                <a:gd name="T35" fmla="*/ 22 h 45"/>
                <a:gd name="T36" fmla="*/ 20 w 45"/>
                <a:gd name="T37" fmla="*/ 23 h 45"/>
                <a:gd name="T38" fmla="*/ 15 w 45"/>
                <a:gd name="T39" fmla="*/ 24 h 45"/>
                <a:gd name="T40" fmla="*/ 23 w 45"/>
                <a:gd name="T41" fmla="*/ 11 h 45"/>
                <a:gd name="T42" fmla="*/ 24 w 45"/>
                <a:gd name="T43" fmla="*/ 16 h 45"/>
                <a:gd name="T44" fmla="*/ 23 w 45"/>
                <a:gd name="T45" fmla="*/ 21 h 45"/>
                <a:gd name="T46" fmla="*/ 22 w 45"/>
                <a:gd name="T47" fmla="*/ 16 h 45"/>
                <a:gd name="T48" fmla="*/ 23 w 45"/>
                <a:gd name="T49" fmla="*/ 11 h 45"/>
                <a:gd name="T50" fmla="*/ 41 w 45"/>
                <a:gd name="T51" fmla="*/ 21 h 45"/>
                <a:gd name="T52" fmla="*/ 43 w 45"/>
                <a:gd name="T53" fmla="*/ 17 h 45"/>
                <a:gd name="T54" fmla="*/ 29 w 45"/>
                <a:gd name="T55" fmla="*/ 16 h 45"/>
                <a:gd name="T56" fmla="*/ 27 w 45"/>
                <a:gd name="T57" fmla="*/ 2 h 45"/>
                <a:gd name="T58" fmla="*/ 22 w 45"/>
                <a:gd name="T59" fmla="*/ 5 h 45"/>
                <a:gd name="T60" fmla="*/ 19 w 45"/>
                <a:gd name="T61" fmla="*/ 0 h 45"/>
                <a:gd name="T62" fmla="*/ 13 w 45"/>
                <a:gd name="T63" fmla="*/ 13 h 45"/>
                <a:gd name="T64" fmla="*/ 0 w 45"/>
                <a:gd name="T65" fmla="*/ 20 h 45"/>
                <a:gd name="T66" fmla="*/ 5 w 45"/>
                <a:gd name="T67" fmla="*/ 23 h 45"/>
                <a:gd name="T68" fmla="*/ 3 w 45"/>
                <a:gd name="T69" fmla="*/ 28 h 45"/>
                <a:gd name="T70" fmla="*/ 17 w 45"/>
                <a:gd name="T71" fmla="*/ 28 h 45"/>
                <a:gd name="T72" fmla="*/ 19 w 45"/>
                <a:gd name="T73" fmla="*/ 43 h 45"/>
                <a:gd name="T74" fmla="*/ 23 w 45"/>
                <a:gd name="T75" fmla="*/ 40 h 45"/>
                <a:gd name="T76" fmla="*/ 27 w 45"/>
                <a:gd name="T77" fmla="*/ 45 h 45"/>
                <a:gd name="T78" fmla="*/ 32 w 45"/>
                <a:gd name="T79" fmla="*/ 31 h 45"/>
                <a:gd name="T80" fmla="*/ 45 w 45"/>
                <a:gd name="T81" fmla="*/ 25 h 45"/>
                <a:gd name="T82" fmla="*/ 41 w 45"/>
                <a:gd name="T8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30" y="23"/>
                  </a:moveTo>
                  <a:cubicBezTo>
                    <a:pt x="27" y="24"/>
                    <a:pt x="25" y="23"/>
                    <a:pt x="25" y="23"/>
                  </a:cubicBezTo>
                  <a:cubicBezTo>
                    <a:pt x="25" y="22"/>
                    <a:pt x="27" y="22"/>
                    <a:pt x="30" y="21"/>
                  </a:cubicBezTo>
                  <a:cubicBezTo>
                    <a:pt x="33" y="21"/>
                    <a:pt x="35" y="22"/>
                    <a:pt x="35" y="22"/>
                  </a:cubicBezTo>
                  <a:cubicBezTo>
                    <a:pt x="35" y="22"/>
                    <a:pt x="33" y="23"/>
                    <a:pt x="30" y="23"/>
                  </a:cubicBezTo>
                  <a:close/>
                  <a:moveTo>
                    <a:pt x="24" y="36"/>
                  </a:moveTo>
                  <a:cubicBezTo>
                    <a:pt x="24" y="36"/>
                    <a:pt x="23" y="34"/>
                    <a:pt x="23" y="31"/>
                  </a:cubicBezTo>
                  <a:cubicBezTo>
                    <a:pt x="23" y="28"/>
                    <a:pt x="23" y="26"/>
                    <a:pt x="23" y="26"/>
                  </a:cubicBezTo>
                  <a:cubicBezTo>
                    <a:pt x="24" y="26"/>
                    <a:pt x="25" y="28"/>
                    <a:pt x="25" y="31"/>
                  </a:cubicBezTo>
                  <a:cubicBezTo>
                    <a:pt x="25" y="33"/>
                    <a:pt x="24" y="36"/>
                    <a:pt x="24" y="36"/>
                  </a:cubicBezTo>
                  <a:close/>
                  <a:moveTo>
                    <a:pt x="22" y="22"/>
                  </a:moveTo>
                  <a:cubicBezTo>
                    <a:pt x="23" y="22"/>
                    <a:pt x="23" y="22"/>
                    <a:pt x="24" y="22"/>
                  </a:cubicBezTo>
                  <a:cubicBezTo>
                    <a:pt x="24" y="23"/>
                    <a:pt x="24" y="23"/>
                    <a:pt x="24" y="24"/>
                  </a:cubicBezTo>
                  <a:cubicBezTo>
                    <a:pt x="23" y="24"/>
                    <a:pt x="23" y="24"/>
                    <a:pt x="22" y="24"/>
                  </a:cubicBezTo>
                  <a:cubicBezTo>
                    <a:pt x="22" y="23"/>
                    <a:pt x="22" y="23"/>
                    <a:pt x="22" y="22"/>
                  </a:cubicBezTo>
                  <a:close/>
                  <a:moveTo>
                    <a:pt x="15" y="24"/>
                  </a:moveTo>
                  <a:cubicBezTo>
                    <a:pt x="12" y="23"/>
                    <a:pt x="10" y="23"/>
                    <a:pt x="10" y="23"/>
                  </a:cubicBezTo>
                  <a:cubicBezTo>
                    <a:pt x="10" y="23"/>
                    <a:pt x="12" y="22"/>
                    <a:pt x="15" y="22"/>
                  </a:cubicBezTo>
                  <a:cubicBezTo>
                    <a:pt x="18" y="22"/>
                    <a:pt x="20" y="22"/>
                    <a:pt x="20" y="23"/>
                  </a:cubicBezTo>
                  <a:cubicBezTo>
                    <a:pt x="20" y="23"/>
                    <a:pt x="18" y="24"/>
                    <a:pt x="15" y="24"/>
                  </a:cubicBezTo>
                  <a:close/>
                  <a:moveTo>
                    <a:pt x="23" y="11"/>
                  </a:moveTo>
                  <a:cubicBezTo>
                    <a:pt x="23" y="11"/>
                    <a:pt x="24" y="13"/>
                    <a:pt x="24" y="16"/>
                  </a:cubicBezTo>
                  <a:cubicBezTo>
                    <a:pt x="24" y="19"/>
                    <a:pt x="23" y="21"/>
                    <a:pt x="23" y="21"/>
                  </a:cubicBezTo>
                  <a:cubicBezTo>
                    <a:pt x="22" y="21"/>
                    <a:pt x="22" y="19"/>
                    <a:pt x="22" y="16"/>
                  </a:cubicBezTo>
                  <a:cubicBezTo>
                    <a:pt x="22" y="13"/>
                    <a:pt x="23" y="11"/>
                    <a:pt x="23" y="11"/>
                  </a:cubicBezTo>
                  <a:close/>
                  <a:moveTo>
                    <a:pt x="41" y="21"/>
                  </a:moveTo>
                  <a:cubicBezTo>
                    <a:pt x="42" y="20"/>
                    <a:pt x="43" y="17"/>
                    <a:pt x="43" y="17"/>
                  </a:cubicBezTo>
                  <a:cubicBezTo>
                    <a:pt x="37" y="13"/>
                    <a:pt x="31" y="15"/>
                    <a:pt x="29" y="16"/>
                  </a:cubicBezTo>
                  <a:cubicBezTo>
                    <a:pt x="30" y="13"/>
                    <a:pt x="31" y="7"/>
                    <a:pt x="27" y="2"/>
                  </a:cubicBezTo>
                  <a:cubicBezTo>
                    <a:pt x="27" y="2"/>
                    <a:pt x="24" y="3"/>
                    <a:pt x="22" y="5"/>
                  </a:cubicBezTo>
                  <a:cubicBezTo>
                    <a:pt x="22" y="5"/>
                    <a:pt x="21" y="1"/>
                    <a:pt x="19" y="0"/>
                  </a:cubicBezTo>
                  <a:cubicBezTo>
                    <a:pt x="19" y="0"/>
                    <a:pt x="12" y="6"/>
                    <a:pt x="13" y="13"/>
                  </a:cubicBezTo>
                  <a:cubicBezTo>
                    <a:pt x="6" y="12"/>
                    <a:pt x="0" y="20"/>
                    <a:pt x="0" y="20"/>
                  </a:cubicBezTo>
                  <a:cubicBezTo>
                    <a:pt x="2" y="22"/>
                    <a:pt x="5" y="23"/>
                    <a:pt x="5" y="23"/>
                  </a:cubicBezTo>
                  <a:cubicBezTo>
                    <a:pt x="4" y="25"/>
                    <a:pt x="3" y="28"/>
                    <a:pt x="3" y="28"/>
                  </a:cubicBezTo>
                  <a:cubicBezTo>
                    <a:pt x="8" y="32"/>
                    <a:pt x="14" y="30"/>
                    <a:pt x="17" y="28"/>
                  </a:cubicBezTo>
                  <a:cubicBezTo>
                    <a:pt x="16" y="31"/>
                    <a:pt x="15" y="37"/>
                    <a:pt x="19" y="43"/>
                  </a:cubicBezTo>
                  <a:cubicBezTo>
                    <a:pt x="19" y="43"/>
                    <a:pt x="22" y="42"/>
                    <a:pt x="23" y="40"/>
                  </a:cubicBezTo>
                  <a:cubicBezTo>
                    <a:pt x="23" y="40"/>
                    <a:pt x="25" y="43"/>
                    <a:pt x="27" y="45"/>
                  </a:cubicBezTo>
                  <a:cubicBezTo>
                    <a:pt x="27" y="45"/>
                    <a:pt x="34" y="38"/>
                    <a:pt x="32" y="31"/>
                  </a:cubicBezTo>
                  <a:cubicBezTo>
                    <a:pt x="40" y="32"/>
                    <a:pt x="45" y="25"/>
                    <a:pt x="45" y="25"/>
                  </a:cubicBezTo>
                  <a:cubicBezTo>
                    <a:pt x="44" y="23"/>
                    <a:pt x="41" y="21"/>
                    <a:pt x="4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39">
              <a:extLst>
                <a:ext uri="{FF2B5EF4-FFF2-40B4-BE49-F238E27FC236}">
                  <a16:creationId xmlns:a16="http://schemas.microsoft.com/office/drawing/2014/main" id="{98E9EAE8-B552-4D8D-81DD-4F6D62EEA5A8}"/>
                </a:ext>
              </a:extLst>
            </p:cNvPr>
            <p:cNvSpPr>
              <a:spLocks noEditPoints="1"/>
            </p:cNvSpPr>
            <p:nvPr/>
          </p:nvSpPr>
          <p:spPr bwMode="auto">
            <a:xfrm>
              <a:off x="2869776" y="2488245"/>
              <a:ext cx="289057" cy="253728"/>
            </a:xfrm>
            <a:custGeom>
              <a:avLst/>
              <a:gdLst>
                <a:gd name="T0" fmla="*/ 63 w 99"/>
                <a:gd name="T1" fmla="*/ 52 h 95"/>
                <a:gd name="T2" fmla="*/ 53 w 99"/>
                <a:gd name="T3" fmla="*/ 48 h 95"/>
                <a:gd name="T4" fmla="*/ 64 w 99"/>
                <a:gd name="T5" fmla="*/ 48 h 95"/>
                <a:gd name="T6" fmla="*/ 74 w 99"/>
                <a:gd name="T7" fmla="*/ 52 h 95"/>
                <a:gd name="T8" fmla="*/ 63 w 99"/>
                <a:gd name="T9" fmla="*/ 52 h 95"/>
                <a:gd name="T10" fmla="*/ 50 w 99"/>
                <a:gd name="T11" fmla="*/ 42 h 95"/>
                <a:gd name="T12" fmla="*/ 50 w 99"/>
                <a:gd name="T13" fmla="*/ 30 h 95"/>
                <a:gd name="T14" fmla="*/ 54 w 99"/>
                <a:gd name="T15" fmla="*/ 20 h 95"/>
                <a:gd name="T16" fmla="*/ 54 w 99"/>
                <a:gd name="T17" fmla="*/ 31 h 95"/>
                <a:gd name="T18" fmla="*/ 50 w 99"/>
                <a:gd name="T19" fmla="*/ 42 h 95"/>
                <a:gd name="T20" fmla="*/ 49 w 99"/>
                <a:gd name="T21" fmla="*/ 49 h 95"/>
                <a:gd name="T22" fmla="*/ 47 w 99"/>
                <a:gd name="T23" fmla="*/ 49 h 95"/>
                <a:gd name="T24" fmla="*/ 47 w 99"/>
                <a:gd name="T25" fmla="*/ 46 h 95"/>
                <a:gd name="T26" fmla="*/ 50 w 99"/>
                <a:gd name="T27" fmla="*/ 46 h 95"/>
                <a:gd name="T28" fmla="*/ 49 w 99"/>
                <a:gd name="T29" fmla="*/ 49 h 95"/>
                <a:gd name="T30" fmla="*/ 49 w 99"/>
                <a:gd name="T31" fmla="*/ 63 h 95"/>
                <a:gd name="T32" fmla="*/ 46 w 99"/>
                <a:gd name="T33" fmla="*/ 74 h 95"/>
                <a:gd name="T34" fmla="*/ 45 w 99"/>
                <a:gd name="T35" fmla="*/ 63 h 95"/>
                <a:gd name="T36" fmla="*/ 48 w 99"/>
                <a:gd name="T37" fmla="*/ 52 h 95"/>
                <a:gd name="T38" fmla="*/ 49 w 99"/>
                <a:gd name="T39" fmla="*/ 63 h 95"/>
                <a:gd name="T40" fmla="*/ 31 w 99"/>
                <a:gd name="T41" fmla="*/ 49 h 95"/>
                <a:gd name="T42" fmla="*/ 20 w 99"/>
                <a:gd name="T43" fmla="*/ 46 h 95"/>
                <a:gd name="T44" fmla="*/ 31 w 99"/>
                <a:gd name="T45" fmla="*/ 45 h 95"/>
                <a:gd name="T46" fmla="*/ 42 w 99"/>
                <a:gd name="T47" fmla="*/ 47 h 95"/>
                <a:gd name="T48" fmla="*/ 31 w 99"/>
                <a:gd name="T49" fmla="*/ 49 h 95"/>
                <a:gd name="T50" fmla="*/ 72 w 99"/>
                <a:gd name="T51" fmla="*/ 30 h 95"/>
                <a:gd name="T52" fmla="*/ 63 w 99"/>
                <a:gd name="T53" fmla="*/ 0 h 95"/>
                <a:gd name="T54" fmla="*/ 54 w 99"/>
                <a:gd name="T55" fmla="*/ 9 h 95"/>
                <a:gd name="T56" fmla="*/ 46 w 99"/>
                <a:gd name="T57" fmla="*/ 2 h 95"/>
                <a:gd name="T58" fmla="*/ 38 w 99"/>
                <a:gd name="T59" fmla="*/ 33 h 95"/>
                <a:gd name="T60" fmla="*/ 7 w 99"/>
                <a:gd name="T61" fmla="*/ 32 h 95"/>
                <a:gd name="T62" fmla="*/ 11 w 99"/>
                <a:gd name="T63" fmla="*/ 42 h 95"/>
                <a:gd name="T64" fmla="*/ 0 w 99"/>
                <a:gd name="T65" fmla="*/ 48 h 95"/>
                <a:gd name="T66" fmla="*/ 27 w 99"/>
                <a:gd name="T67" fmla="*/ 65 h 95"/>
                <a:gd name="T68" fmla="*/ 36 w 99"/>
                <a:gd name="T69" fmla="*/ 95 h 95"/>
                <a:gd name="T70" fmla="*/ 45 w 99"/>
                <a:gd name="T71" fmla="*/ 86 h 95"/>
                <a:gd name="T72" fmla="*/ 54 w 99"/>
                <a:gd name="T73" fmla="*/ 92 h 95"/>
                <a:gd name="T74" fmla="*/ 61 w 99"/>
                <a:gd name="T75" fmla="*/ 62 h 95"/>
                <a:gd name="T76" fmla="*/ 92 w 99"/>
                <a:gd name="T77" fmla="*/ 63 h 95"/>
                <a:gd name="T78" fmla="*/ 88 w 99"/>
                <a:gd name="T79" fmla="*/ 53 h 95"/>
                <a:gd name="T80" fmla="*/ 99 w 99"/>
                <a:gd name="T81" fmla="*/ 47 h 95"/>
                <a:gd name="T82" fmla="*/ 72 w 99"/>
                <a:gd name="T83"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3" y="52"/>
                  </a:moveTo>
                  <a:cubicBezTo>
                    <a:pt x="57" y="51"/>
                    <a:pt x="53" y="49"/>
                    <a:pt x="53" y="48"/>
                  </a:cubicBezTo>
                  <a:cubicBezTo>
                    <a:pt x="53" y="47"/>
                    <a:pt x="58" y="47"/>
                    <a:pt x="64" y="48"/>
                  </a:cubicBezTo>
                  <a:cubicBezTo>
                    <a:pt x="70" y="49"/>
                    <a:pt x="74" y="52"/>
                    <a:pt x="74" y="52"/>
                  </a:cubicBezTo>
                  <a:cubicBezTo>
                    <a:pt x="74" y="52"/>
                    <a:pt x="69" y="53"/>
                    <a:pt x="63" y="52"/>
                  </a:cubicBezTo>
                  <a:close/>
                  <a:moveTo>
                    <a:pt x="50" y="42"/>
                  </a:moveTo>
                  <a:cubicBezTo>
                    <a:pt x="49" y="41"/>
                    <a:pt x="49" y="36"/>
                    <a:pt x="50" y="30"/>
                  </a:cubicBezTo>
                  <a:cubicBezTo>
                    <a:pt x="51" y="24"/>
                    <a:pt x="54" y="20"/>
                    <a:pt x="54" y="20"/>
                  </a:cubicBezTo>
                  <a:cubicBezTo>
                    <a:pt x="54" y="20"/>
                    <a:pt x="55" y="25"/>
                    <a:pt x="54" y="31"/>
                  </a:cubicBezTo>
                  <a:cubicBezTo>
                    <a:pt x="53" y="37"/>
                    <a:pt x="51" y="42"/>
                    <a:pt x="50" y="42"/>
                  </a:cubicBezTo>
                  <a:close/>
                  <a:moveTo>
                    <a:pt x="49" y="49"/>
                  </a:moveTo>
                  <a:cubicBezTo>
                    <a:pt x="49" y="50"/>
                    <a:pt x="47" y="50"/>
                    <a:pt x="47" y="49"/>
                  </a:cubicBezTo>
                  <a:cubicBezTo>
                    <a:pt x="46" y="48"/>
                    <a:pt x="46" y="46"/>
                    <a:pt x="47" y="46"/>
                  </a:cubicBezTo>
                  <a:cubicBezTo>
                    <a:pt x="48" y="45"/>
                    <a:pt x="49" y="45"/>
                    <a:pt x="50" y="46"/>
                  </a:cubicBezTo>
                  <a:cubicBezTo>
                    <a:pt x="51" y="47"/>
                    <a:pt x="50" y="48"/>
                    <a:pt x="49" y="49"/>
                  </a:cubicBezTo>
                  <a:close/>
                  <a:moveTo>
                    <a:pt x="49" y="63"/>
                  </a:moveTo>
                  <a:cubicBezTo>
                    <a:pt x="49" y="69"/>
                    <a:pt x="46" y="74"/>
                    <a:pt x="46" y="74"/>
                  </a:cubicBezTo>
                  <a:cubicBezTo>
                    <a:pt x="46" y="74"/>
                    <a:pt x="45" y="69"/>
                    <a:pt x="45" y="63"/>
                  </a:cubicBezTo>
                  <a:cubicBezTo>
                    <a:pt x="45" y="57"/>
                    <a:pt x="47" y="52"/>
                    <a:pt x="48" y="52"/>
                  </a:cubicBezTo>
                  <a:cubicBezTo>
                    <a:pt x="49" y="52"/>
                    <a:pt x="49" y="57"/>
                    <a:pt x="49" y="63"/>
                  </a:cubicBezTo>
                  <a:close/>
                  <a:moveTo>
                    <a:pt x="31" y="49"/>
                  </a:moveTo>
                  <a:cubicBezTo>
                    <a:pt x="25" y="48"/>
                    <a:pt x="20" y="46"/>
                    <a:pt x="20" y="46"/>
                  </a:cubicBezTo>
                  <a:cubicBezTo>
                    <a:pt x="20" y="46"/>
                    <a:pt x="25" y="44"/>
                    <a:pt x="31" y="45"/>
                  </a:cubicBezTo>
                  <a:cubicBezTo>
                    <a:pt x="38" y="45"/>
                    <a:pt x="42" y="46"/>
                    <a:pt x="42" y="47"/>
                  </a:cubicBezTo>
                  <a:cubicBezTo>
                    <a:pt x="42" y="49"/>
                    <a:pt x="37" y="49"/>
                    <a:pt x="31" y="49"/>
                  </a:cubicBezTo>
                  <a:close/>
                  <a:moveTo>
                    <a:pt x="72" y="30"/>
                  </a:moveTo>
                  <a:cubicBezTo>
                    <a:pt x="77" y="14"/>
                    <a:pt x="63" y="0"/>
                    <a:pt x="63" y="0"/>
                  </a:cubicBezTo>
                  <a:cubicBezTo>
                    <a:pt x="58" y="2"/>
                    <a:pt x="54" y="9"/>
                    <a:pt x="54" y="9"/>
                  </a:cubicBezTo>
                  <a:cubicBezTo>
                    <a:pt x="51" y="5"/>
                    <a:pt x="46" y="2"/>
                    <a:pt x="46" y="2"/>
                  </a:cubicBezTo>
                  <a:cubicBezTo>
                    <a:pt x="35" y="13"/>
                    <a:pt x="37" y="27"/>
                    <a:pt x="38" y="33"/>
                  </a:cubicBezTo>
                  <a:cubicBezTo>
                    <a:pt x="33" y="30"/>
                    <a:pt x="20" y="25"/>
                    <a:pt x="7" y="32"/>
                  </a:cubicBezTo>
                  <a:cubicBezTo>
                    <a:pt x="7" y="32"/>
                    <a:pt x="8" y="38"/>
                    <a:pt x="11" y="42"/>
                  </a:cubicBezTo>
                  <a:cubicBezTo>
                    <a:pt x="11" y="42"/>
                    <a:pt x="4" y="44"/>
                    <a:pt x="0" y="48"/>
                  </a:cubicBezTo>
                  <a:cubicBezTo>
                    <a:pt x="0" y="48"/>
                    <a:pt x="11" y="66"/>
                    <a:pt x="27" y="65"/>
                  </a:cubicBezTo>
                  <a:cubicBezTo>
                    <a:pt x="22" y="80"/>
                    <a:pt x="36" y="95"/>
                    <a:pt x="36" y="95"/>
                  </a:cubicBezTo>
                  <a:cubicBezTo>
                    <a:pt x="41" y="93"/>
                    <a:pt x="45" y="86"/>
                    <a:pt x="45" y="86"/>
                  </a:cubicBezTo>
                  <a:cubicBezTo>
                    <a:pt x="49" y="90"/>
                    <a:pt x="54" y="92"/>
                    <a:pt x="54" y="92"/>
                  </a:cubicBezTo>
                  <a:cubicBezTo>
                    <a:pt x="64" y="82"/>
                    <a:pt x="62" y="68"/>
                    <a:pt x="61" y="62"/>
                  </a:cubicBezTo>
                  <a:cubicBezTo>
                    <a:pt x="67" y="65"/>
                    <a:pt x="79" y="70"/>
                    <a:pt x="92" y="63"/>
                  </a:cubicBezTo>
                  <a:cubicBezTo>
                    <a:pt x="92" y="63"/>
                    <a:pt x="91" y="57"/>
                    <a:pt x="88" y="53"/>
                  </a:cubicBezTo>
                  <a:cubicBezTo>
                    <a:pt x="88" y="53"/>
                    <a:pt x="96" y="50"/>
                    <a:pt x="99" y="47"/>
                  </a:cubicBezTo>
                  <a:cubicBezTo>
                    <a:pt x="99" y="47"/>
                    <a:pt x="88" y="29"/>
                    <a:pt x="72"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40">
              <a:extLst>
                <a:ext uri="{FF2B5EF4-FFF2-40B4-BE49-F238E27FC236}">
                  <a16:creationId xmlns:a16="http://schemas.microsoft.com/office/drawing/2014/main" id="{0E735A43-2660-440E-8CAF-3D2D3294552B}"/>
                </a:ext>
              </a:extLst>
            </p:cNvPr>
            <p:cNvSpPr>
              <a:spLocks noEditPoints="1"/>
            </p:cNvSpPr>
            <p:nvPr/>
          </p:nvSpPr>
          <p:spPr bwMode="auto">
            <a:xfrm>
              <a:off x="2359111" y="2584597"/>
              <a:ext cx="189494" cy="157376"/>
            </a:xfrm>
            <a:custGeom>
              <a:avLst/>
              <a:gdLst>
                <a:gd name="T0" fmla="*/ 42 w 64"/>
                <a:gd name="T1" fmla="*/ 21 h 59"/>
                <a:gd name="T2" fmla="*/ 35 w 64"/>
                <a:gd name="T3" fmla="*/ 26 h 59"/>
                <a:gd name="T4" fmla="*/ 39 w 64"/>
                <a:gd name="T5" fmla="*/ 19 h 59"/>
                <a:gd name="T6" fmla="*/ 46 w 64"/>
                <a:gd name="T7" fmla="*/ 14 h 59"/>
                <a:gd name="T8" fmla="*/ 42 w 64"/>
                <a:gd name="T9" fmla="*/ 21 h 59"/>
                <a:gd name="T10" fmla="*/ 38 w 64"/>
                <a:gd name="T11" fmla="*/ 38 h 59"/>
                <a:gd name="T12" fmla="*/ 33 w 64"/>
                <a:gd name="T13" fmla="*/ 31 h 59"/>
                <a:gd name="T14" fmla="*/ 40 w 64"/>
                <a:gd name="T15" fmla="*/ 36 h 59"/>
                <a:gd name="T16" fmla="*/ 45 w 64"/>
                <a:gd name="T17" fmla="*/ 43 h 59"/>
                <a:gd name="T18" fmla="*/ 38 w 64"/>
                <a:gd name="T19" fmla="*/ 38 h 59"/>
                <a:gd name="T20" fmla="*/ 31 w 64"/>
                <a:gd name="T21" fmla="*/ 30 h 59"/>
                <a:gd name="T22" fmla="*/ 29 w 64"/>
                <a:gd name="T23" fmla="*/ 29 h 59"/>
                <a:gd name="T24" fmla="*/ 31 w 64"/>
                <a:gd name="T25" fmla="*/ 27 h 59"/>
                <a:gd name="T26" fmla="*/ 33 w 64"/>
                <a:gd name="T27" fmla="*/ 29 h 59"/>
                <a:gd name="T28" fmla="*/ 31 w 64"/>
                <a:gd name="T29" fmla="*/ 30 h 59"/>
                <a:gd name="T30" fmla="*/ 25 w 64"/>
                <a:gd name="T31" fmla="*/ 39 h 59"/>
                <a:gd name="T32" fmla="*/ 18 w 64"/>
                <a:gd name="T33" fmla="*/ 44 h 59"/>
                <a:gd name="T34" fmla="*/ 22 w 64"/>
                <a:gd name="T35" fmla="*/ 37 h 59"/>
                <a:gd name="T36" fmla="*/ 29 w 64"/>
                <a:gd name="T37" fmla="*/ 31 h 59"/>
                <a:gd name="T38" fmla="*/ 25 w 64"/>
                <a:gd name="T39" fmla="*/ 39 h 59"/>
                <a:gd name="T40" fmla="*/ 14 w 64"/>
                <a:gd name="T41" fmla="*/ 15 h 59"/>
                <a:gd name="T42" fmla="*/ 22 w 64"/>
                <a:gd name="T43" fmla="*/ 20 h 59"/>
                <a:gd name="T44" fmla="*/ 27 w 64"/>
                <a:gd name="T45" fmla="*/ 26 h 59"/>
                <a:gd name="T46" fmla="*/ 20 w 64"/>
                <a:gd name="T47" fmla="*/ 22 h 59"/>
                <a:gd name="T48" fmla="*/ 14 w 64"/>
                <a:gd name="T49" fmla="*/ 15 h 59"/>
                <a:gd name="T50" fmla="*/ 53 w 64"/>
                <a:gd name="T51" fmla="*/ 28 h 59"/>
                <a:gd name="T52" fmla="*/ 61 w 64"/>
                <a:gd name="T53" fmla="*/ 6 h 59"/>
                <a:gd name="T54" fmla="*/ 51 w 64"/>
                <a:gd name="T55" fmla="*/ 7 h 59"/>
                <a:gd name="T56" fmla="*/ 49 w 64"/>
                <a:gd name="T57" fmla="*/ 0 h 59"/>
                <a:gd name="T58" fmla="*/ 31 w 64"/>
                <a:gd name="T59" fmla="*/ 15 h 59"/>
                <a:gd name="T60" fmla="*/ 12 w 64"/>
                <a:gd name="T61" fmla="*/ 1 h 59"/>
                <a:gd name="T62" fmla="*/ 11 w 64"/>
                <a:gd name="T63" fmla="*/ 9 h 59"/>
                <a:gd name="T64" fmla="*/ 1 w 64"/>
                <a:gd name="T65" fmla="*/ 8 h 59"/>
                <a:gd name="T66" fmla="*/ 10 w 64"/>
                <a:gd name="T67" fmla="*/ 30 h 59"/>
                <a:gd name="T68" fmla="*/ 3 w 64"/>
                <a:gd name="T69" fmla="*/ 53 h 59"/>
                <a:gd name="T70" fmla="*/ 12 w 64"/>
                <a:gd name="T71" fmla="*/ 51 h 59"/>
                <a:gd name="T72" fmla="*/ 15 w 64"/>
                <a:gd name="T73" fmla="*/ 59 h 59"/>
                <a:gd name="T74" fmla="*/ 32 w 64"/>
                <a:gd name="T75" fmla="*/ 43 h 59"/>
                <a:gd name="T76" fmla="*/ 51 w 64"/>
                <a:gd name="T77" fmla="*/ 57 h 59"/>
                <a:gd name="T78" fmla="*/ 53 w 64"/>
                <a:gd name="T79" fmla="*/ 49 h 59"/>
                <a:gd name="T80" fmla="*/ 63 w 64"/>
                <a:gd name="T81" fmla="*/ 50 h 59"/>
                <a:gd name="T82" fmla="*/ 53 w 64"/>
                <a:gd name="T83"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42" y="21"/>
                  </a:moveTo>
                  <a:cubicBezTo>
                    <a:pt x="38" y="24"/>
                    <a:pt x="35" y="26"/>
                    <a:pt x="35" y="26"/>
                  </a:cubicBezTo>
                  <a:cubicBezTo>
                    <a:pt x="34" y="25"/>
                    <a:pt x="36" y="22"/>
                    <a:pt x="39" y="19"/>
                  </a:cubicBezTo>
                  <a:cubicBezTo>
                    <a:pt x="43" y="16"/>
                    <a:pt x="46" y="14"/>
                    <a:pt x="46" y="14"/>
                  </a:cubicBezTo>
                  <a:cubicBezTo>
                    <a:pt x="46" y="14"/>
                    <a:pt x="45" y="18"/>
                    <a:pt x="42" y="21"/>
                  </a:cubicBezTo>
                  <a:close/>
                  <a:moveTo>
                    <a:pt x="38" y="38"/>
                  </a:moveTo>
                  <a:cubicBezTo>
                    <a:pt x="35" y="35"/>
                    <a:pt x="33" y="32"/>
                    <a:pt x="33" y="31"/>
                  </a:cubicBezTo>
                  <a:cubicBezTo>
                    <a:pt x="34" y="30"/>
                    <a:pt x="37" y="33"/>
                    <a:pt x="40" y="36"/>
                  </a:cubicBezTo>
                  <a:cubicBezTo>
                    <a:pt x="44" y="39"/>
                    <a:pt x="45" y="43"/>
                    <a:pt x="45" y="43"/>
                  </a:cubicBezTo>
                  <a:cubicBezTo>
                    <a:pt x="45" y="43"/>
                    <a:pt x="41" y="41"/>
                    <a:pt x="38" y="38"/>
                  </a:cubicBezTo>
                  <a:close/>
                  <a:moveTo>
                    <a:pt x="31" y="30"/>
                  </a:moveTo>
                  <a:cubicBezTo>
                    <a:pt x="30" y="30"/>
                    <a:pt x="29" y="30"/>
                    <a:pt x="29" y="29"/>
                  </a:cubicBezTo>
                  <a:cubicBezTo>
                    <a:pt x="29" y="28"/>
                    <a:pt x="30" y="27"/>
                    <a:pt x="31" y="27"/>
                  </a:cubicBezTo>
                  <a:cubicBezTo>
                    <a:pt x="32" y="27"/>
                    <a:pt x="32" y="28"/>
                    <a:pt x="33" y="29"/>
                  </a:cubicBezTo>
                  <a:cubicBezTo>
                    <a:pt x="33" y="29"/>
                    <a:pt x="32" y="30"/>
                    <a:pt x="31" y="30"/>
                  </a:cubicBezTo>
                  <a:close/>
                  <a:moveTo>
                    <a:pt x="25" y="39"/>
                  </a:moveTo>
                  <a:cubicBezTo>
                    <a:pt x="22" y="42"/>
                    <a:pt x="18" y="44"/>
                    <a:pt x="18" y="44"/>
                  </a:cubicBezTo>
                  <a:cubicBezTo>
                    <a:pt x="18" y="44"/>
                    <a:pt x="19" y="40"/>
                    <a:pt x="22" y="37"/>
                  </a:cubicBezTo>
                  <a:cubicBezTo>
                    <a:pt x="25" y="33"/>
                    <a:pt x="28" y="31"/>
                    <a:pt x="29" y="31"/>
                  </a:cubicBezTo>
                  <a:cubicBezTo>
                    <a:pt x="29" y="32"/>
                    <a:pt x="28" y="35"/>
                    <a:pt x="25" y="39"/>
                  </a:cubicBezTo>
                  <a:close/>
                  <a:moveTo>
                    <a:pt x="14" y="15"/>
                  </a:moveTo>
                  <a:cubicBezTo>
                    <a:pt x="14" y="15"/>
                    <a:pt x="18" y="17"/>
                    <a:pt x="22" y="20"/>
                  </a:cubicBezTo>
                  <a:cubicBezTo>
                    <a:pt x="25" y="22"/>
                    <a:pt x="28" y="25"/>
                    <a:pt x="27" y="26"/>
                  </a:cubicBezTo>
                  <a:cubicBezTo>
                    <a:pt x="27" y="27"/>
                    <a:pt x="23" y="25"/>
                    <a:pt x="20" y="22"/>
                  </a:cubicBezTo>
                  <a:cubicBezTo>
                    <a:pt x="16" y="19"/>
                    <a:pt x="14" y="15"/>
                    <a:pt x="14" y="15"/>
                  </a:cubicBezTo>
                  <a:close/>
                  <a:moveTo>
                    <a:pt x="53" y="28"/>
                  </a:moveTo>
                  <a:cubicBezTo>
                    <a:pt x="63" y="21"/>
                    <a:pt x="61" y="6"/>
                    <a:pt x="61" y="6"/>
                  </a:cubicBezTo>
                  <a:cubicBezTo>
                    <a:pt x="57" y="5"/>
                    <a:pt x="51" y="7"/>
                    <a:pt x="51" y="7"/>
                  </a:cubicBezTo>
                  <a:cubicBezTo>
                    <a:pt x="51" y="4"/>
                    <a:pt x="49" y="0"/>
                    <a:pt x="49" y="0"/>
                  </a:cubicBezTo>
                  <a:cubicBezTo>
                    <a:pt x="38" y="2"/>
                    <a:pt x="33" y="11"/>
                    <a:pt x="31" y="15"/>
                  </a:cubicBezTo>
                  <a:cubicBezTo>
                    <a:pt x="29" y="11"/>
                    <a:pt x="24" y="2"/>
                    <a:pt x="12" y="1"/>
                  </a:cubicBezTo>
                  <a:cubicBezTo>
                    <a:pt x="12" y="1"/>
                    <a:pt x="11" y="5"/>
                    <a:pt x="11" y="9"/>
                  </a:cubicBezTo>
                  <a:cubicBezTo>
                    <a:pt x="11" y="9"/>
                    <a:pt x="5" y="7"/>
                    <a:pt x="1" y="8"/>
                  </a:cubicBezTo>
                  <a:cubicBezTo>
                    <a:pt x="1" y="8"/>
                    <a:pt x="0" y="23"/>
                    <a:pt x="10" y="30"/>
                  </a:cubicBezTo>
                  <a:cubicBezTo>
                    <a:pt x="0" y="37"/>
                    <a:pt x="3" y="53"/>
                    <a:pt x="3" y="53"/>
                  </a:cubicBezTo>
                  <a:cubicBezTo>
                    <a:pt x="7" y="53"/>
                    <a:pt x="12" y="51"/>
                    <a:pt x="12" y="51"/>
                  </a:cubicBezTo>
                  <a:cubicBezTo>
                    <a:pt x="13" y="55"/>
                    <a:pt x="15" y="59"/>
                    <a:pt x="15" y="59"/>
                  </a:cubicBezTo>
                  <a:cubicBezTo>
                    <a:pt x="26" y="57"/>
                    <a:pt x="31" y="48"/>
                    <a:pt x="32" y="43"/>
                  </a:cubicBezTo>
                  <a:cubicBezTo>
                    <a:pt x="35" y="47"/>
                    <a:pt x="40" y="56"/>
                    <a:pt x="51" y="57"/>
                  </a:cubicBezTo>
                  <a:cubicBezTo>
                    <a:pt x="51" y="57"/>
                    <a:pt x="53" y="53"/>
                    <a:pt x="53" y="49"/>
                  </a:cubicBezTo>
                  <a:cubicBezTo>
                    <a:pt x="53" y="49"/>
                    <a:pt x="59" y="51"/>
                    <a:pt x="63" y="50"/>
                  </a:cubicBezTo>
                  <a:cubicBezTo>
                    <a:pt x="63" y="50"/>
                    <a:pt x="64" y="35"/>
                    <a:pt x="53"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41">
              <a:extLst>
                <a:ext uri="{FF2B5EF4-FFF2-40B4-BE49-F238E27FC236}">
                  <a16:creationId xmlns:a16="http://schemas.microsoft.com/office/drawing/2014/main" id="{D7D2A725-66C3-4457-9605-42A699778395}"/>
                </a:ext>
              </a:extLst>
            </p:cNvPr>
            <p:cNvSpPr>
              <a:spLocks noEditPoints="1"/>
            </p:cNvSpPr>
            <p:nvPr/>
          </p:nvSpPr>
          <p:spPr bwMode="auto">
            <a:xfrm>
              <a:off x="2487580" y="2186341"/>
              <a:ext cx="109199" cy="99565"/>
            </a:xfrm>
            <a:custGeom>
              <a:avLst/>
              <a:gdLst>
                <a:gd name="T0" fmla="*/ 29 w 37"/>
                <a:gd name="T1" fmla="*/ 24 h 37"/>
                <a:gd name="T2" fmla="*/ 24 w 37"/>
                <a:gd name="T3" fmla="*/ 22 h 37"/>
                <a:gd name="T4" fmla="*/ 21 w 37"/>
                <a:gd name="T5" fmla="*/ 20 h 37"/>
                <a:gd name="T6" fmla="*/ 25 w 37"/>
                <a:gd name="T7" fmla="*/ 21 h 37"/>
                <a:gd name="T8" fmla="*/ 29 w 37"/>
                <a:gd name="T9" fmla="*/ 24 h 37"/>
                <a:gd name="T10" fmla="*/ 20 w 37"/>
                <a:gd name="T11" fmla="*/ 16 h 37"/>
                <a:gd name="T12" fmla="*/ 21 w 37"/>
                <a:gd name="T13" fmla="*/ 12 h 37"/>
                <a:gd name="T14" fmla="*/ 24 w 37"/>
                <a:gd name="T15" fmla="*/ 8 h 37"/>
                <a:gd name="T16" fmla="*/ 23 w 37"/>
                <a:gd name="T17" fmla="*/ 12 h 37"/>
                <a:gd name="T18" fmla="*/ 20 w 37"/>
                <a:gd name="T19" fmla="*/ 16 h 37"/>
                <a:gd name="T20" fmla="*/ 19 w 37"/>
                <a:gd name="T21" fmla="*/ 19 h 37"/>
                <a:gd name="T22" fmla="*/ 18 w 37"/>
                <a:gd name="T23" fmla="*/ 18 h 37"/>
                <a:gd name="T24" fmla="*/ 19 w 37"/>
                <a:gd name="T25" fmla="*/ 17 h 37"/>
                <a:gd name="T26" fmla="*/ 20 w 37"/>
                <a:gd name="T27" fmla="*/ 18 h 37"/>
                <a:gd name="T28" fmla="*/ 19 w 37"/>
                <a:gd name="T29" fmla="*/ 19 h 37"/>
                <a:gd name="T30" fmla="*/ 16 w 37"/>
                <a:gd name="T31" fmla="*/ 24 h 37"/>
                <a:gd name="T32" fmla="*/ 13 w 37"/>
                <a:gd name="T33" fmla="*/ 27 h 37"/>
                <a:gd name="T34" fmla="*/ 15 w 37"/>
                <a:gd name="T35" fmla="*/ 23 h 37"/>
                <a:gd name="T36" fmla="*/ 18 w 37"/>
                <a:gd name="T37" fmla="*/ 20 h 37"/>
                <a:gd name="T38" fmla="*/ 16 w 37"/>
                <a:gd name="T39" fmla="*/ 24 h 37"/>
                <a:gd name="T40" fmla="*/ 9 w 37"/>
                <a:gd name="T41" fmla="*/ 14 h 37"/>
                <a:gd name="T42" fmla="*/ 13 w 37"/>
                <a:gd name="T43" fmla="*/ 15 h 37"/>
                <a:gd name="T44" fmla="*/ 17 w 37"/>
                <a:gd name="T45" fmla="*/ 17 h 37"/>
                <a:gd name="T46" fmla="*/ 13 w 37"/>
                <a:gd name="T47" fmla="*/ 16 h 37"/>
                <a:gd name="T48" fmla="*/ 9 w 37"/>
                <a:gd name="T49" fmla="*/ 14 h 37"/>
                <a:gd name="T50" fmla="*/ 26 w 37"/>
                <a:gd name="T51" fmla="*/ 0 h 37"/>
                <a:gd name="T52" fmla="*/ 15 w 37"/>
                <a:gd name="T53" fmla="*/ 8 h 37"/>
                <a:gd name="T54" fmla="*/ 2 w 37"/>
                <a:gd name="T55" fmla="*/ 8 h 37"/>
                <a:gd name="T56" fmla="*/ 4 w 37"/>
                <a:gd name="T57" fmla="*/ 12 h 37"/>
                <a:gd name="T58" fmla="*/ 0 w 37"/>
                <a:gd name="T59" fmla="*/ 15 h 37"/>
                <a:gd name="T60" fmla="*/ 11 w 37"/>
                <a:gd name="T61" fmla="*/ 21 h 37"/>
                <a:gd name="T62" fmla="*/ 6 w 37"/>
                <a:gd name="T63" fmla="*/ 33 h 37"/>
                <a:gd name="T64" fmla="*/ 10 w 37"/>
                <a:gd name="T65" fmla="*/ 32 h 37"/>
                <a:gd name="T66" fmla="*/ 11 w 37"/>
                <a:gd name="T67" fmla="*/ 37 h 37"/>
                <a:gd name="T68" fmla="*/ 22 w 37"/>
                <a:gd name="T69" fmla="*/ 29 h 37"/>
                <a:gd name="T70" fmla="*/ 35 w 37"/>
                <a:gd name="T71" fmla="*/ 30 h 37"/>
                <a:gd name="T72" fmla="*/ 33 w 37"/>
                <a:gd name="T73" fmla="*/ 25 h 37"/>
                <a:gd name="T74" fmla="*/ 37 w 37"/>
                <a:gd name="T75" fmla="*/ 23 h 37"/>
                <a:gd name="T76" fmla="*/ 26 w 37"/>
                <a:gd name="T77" fmla="*/ 16 h 37"/>
                <a:gd name="T78" fmla="*/ 31 w 37"/>
                <a:gd name="T79" fmla="*/ 5 h 37"/>
                <a:gd name="T80" fmla="*/ 27 w 37"/>
                <a:gd name="T81" fmla="*/ 5 h 37"/>
                <a:gd name="T82" fmla="*/ 26 w 37"/>
                <a:gd name="T8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7">
                  <a:moveTo>
                    <a:pt x="29" y="24"/>
                  </a:moveTo>
                  <a:cubicBezTo>
                    <a:pt x="29" y="24"/>
                    <a:pt x="27" y="23"/>
                    <a:pt x="24" y="22"/>
                  </a:cubicBezTo>
                  <a:cubicBezTo>
                    <a:pt x="22" y="21"/>
                    <a:pt x="21" y="20"/>
                    <a:pt x="21" y="20"/>
                  </a:cubicBezTo>
                  <a:cubicBezTo>
                    <a:pt x="21" y="19"/>
                    <a:pt x="23" y="20"/>
                    <a:pt x="25" y="21"/>
                  </a:cubicBezTo>
                  <a:cubicBezTo>
                    <a:pt x="27" y="22"/>
                    <a:pt x="29" y="24"/>
                    <a:pt x="29" y="24"/>
                  </a:cubicBezTo>
                  <a:close/>
                  <a:moveTo>
                    <a:pt x="20" y="16"/>
                  </a:moveTo>
                  <a:cubicBezTo>
                    <a:pt x="19" y="16"/>
                    <a:pt x="20" y="14"/>
                    <a:pt x="21" y="12"/>
                  </a:cubicBezTo>
                  <a:cubicBezTo>
                    <a:pt x="22" y="9"/>
                    <a:pt x="24" y="8"/>
                    <a:pt x="24" y="8"/>
                  </a:cubicBezTo>
                  <a:cubicBezTo>
                    <a:pt x="24" y="8"/>
                    <a:pt x="24" y="10"/>
                    <a:pt x="23" y="12"/>
                  </a:cubicBezTo>
                  <a:cubicBezTo>
                    <a:pt x="21" y="14"/>
                    <a:pt x="20" y="16"/>
                    <a:pt x="20" y="16"/>
                  </a:cubicBezTo>
                  <a:close/>
                  <a:moveTo>
                    <a:pt x="19" y="19"/>
                  </a:moveTo>
                  <a:cubicBezTo>
                    <a:pt x="19" y="19"/>
                    <a:pt x="18" y="19"/>
                    <a:pt x="18" y="18"/>
                  </a:cubicBezTo>
                  <a:cubicBezTo>
                    <a:pt x="18" y="18"/>
                    <a:pt x="18" y="18"/>
                    <a:pt x="19" y="17"/>
                  </a:cubicBezTo>
                  <a:cubicBezTo>
                    <a:pt x="19" y="17"/>
                    <a:pt x="20" y="17"/>
                    <a:pt x="20" y="18"/>
                  </a:cubicBezTo>
                  <a:cubicBezTo>
                    <a:pt x="20" y="18"/>
                    <a:pt x="20" y="19"/>
                    <a:pt x="19" y="19"/>
                  </a:cubicBezTo>
                  <a:close/>
                  <a:moveTo>
                    <a:pt x="16" y="24"/>
                  </a:moveTo>
                  <a:cubicBezTo>
                    <a:pt x="15" y="26"/>
                    <a:pt x="13" y="27"/>
                    <a:pt x="13" y="27"/>
                  </a:cubicBezTo>
                  <a:cubicBezTo>
                    <a:pt x="13" y="27"/>
                    <a:pt x="13" y="25"/>
                    <a:pt x="15" y="23"/>
                  </a:cubicBezTo>
                  <a:cubicBezTo>
                    <a:pt x="16" y="21"/>
                    <a:pt x="18" y="20"/>
                    <a:pt x="18" y="20"/>
                  </a:cubicBezTo>
                  <a:cubicBezTo>
                    <a:pt x="18" y="20"/>
                    <a:pt x="18" y="22"/>
                    <a:pt x="16" y="24"/>
                  </a:cubicBezTo>
                  <a:close/>
                  <a:moveTo>
                    <a:pt x="9" y="14"/>
                  </a:moveTo>
                  <a:cubicBezTo>
                    <a:pt x="9" y="14"/>
                    <a:pt x="11" y="14"/>
                    <a:pt x="13" y="15"/>
                  </a:cubicBezTo>
                  <a:cubicBezTo>
                    <a:pt x="16" y="16"/>
                    <a:pt x="17" y="17"/>
                    <a:pt x="17" y="17"/>
                  </a:cubicBezTo>
                  <a:cubicBezTo>
                    <a:pt x="17" y="18"/>
                    <a:pt x="15" y="17"/>
                    <a:pt x="13" y="16"/>
                  </a:cubicBezTo>
                  <a:cubicBezTo>
                    <a:pt x="10" y="16"/>
                    <a:pt x="9" y="14"/>
                    <a:pt x="9" y="14"/>
                  </a:cubicBezTo>
                  <a:close/>
                  <a:moveTo>
                    <a:pt x="26" y="0"/>
                  </a:moveTo>
                  <a:cubicBezTo>
                    <a:pt x="26" y="0"/>
                    <a:pt x="18" y="2"/>
                    <a:pt x="15" y="8"/>
                  </a:cubicBezTo>
                  <a:cubicBezTo>
                    <a:pt x="10" y="4"/>
                    <a:pt x="2" y="8"/>
                    <a:pt x="2" y="8"/>
                  </a:cubicBezTo>
                  <a:cubicBezTo>
                    <a:pt x="2" y="10"/>
                    <a:pt x="4" y="12"/>
                    <a:pt x="4" y="12"/>
                  </a:cubicBezTo>
                  <a:cubicBezTo>
                    <a:pt x="2" y="13"/>
                    <a:pt x="0" y="15"/>
                    <a:pt x="0" y="15"/>
                  </a:cubicBezTo>
                  <a:cubicBezTo>
                    <a:pt x="3" y="20"/>
                    <a:pt x="9" y="21"/>
                    <a:pt x="11" y="21"/>
                  </a:cubicBezTo>
                  <a:cubicBezTo>
                    <a:pt x="9" y="23"/>
                    <a:pt x="5" y="27"/>
                    <a:pt x="6" y="33"/>
                  </a:cubicBezTo>
                  <a:cubicBezTo>
                    <a:pt x="6" y="33"/>
                    <a:pt x="8" y="33"/>
                    <a:pt x="10" y="32"/>
                  </a:cubicBezTo>
                  <a:cubicBezTo>
                    <a:pt x="10" y="32"/>
                    <a:pt x="10" y="35"/>
                    <a:pt x="11" y="37"/>
                  </a:cubicBezTo>
                  <a:cubicBezTo>
                    <a:pt x="11" y="37"/>
                    <a:pt x="20" y="35"/>
                    <a:pt x="22" y="29"/>
                  </a:cubicBezTo>
                  <a:cubicBezTo>
                    <a:pt x="27" y="33"/>
                    <a:pt x="35" y="30"/>
                    <a:pt x="35" y="30"/>
                  </a:cubicBezTo>
                  <a:cubicBezTo>
                    <a:pt x="35" y="28"/>
                    <a:pt x="33" y="25"/>
                    <a:pt x="33" y="25"/>
                  </a:cubicBezTo>
                  <a:cubicBezTo>
                    <a:pt x="35" y="24"/>
                    <a:pt x="37" y="23"/>
                    <a:pt x="37" y="23"/>
                  </a:cubicBezTo>
                  <a:cubicBezTo>
                    <a:pt x="34" y="18"/>
                    <a:pt x="29" y="17"/>
                    <a:pt x="26" y="16"/>
                  </a:cubicBezTo>
                  <a:cubicBezTo>
                    <a:pt x="28" y="15"/>
                    <a:pt x="32" y="11"/>
                    <a:pt x="31" y="5"/>
                  </a:cubicBezTo>
                  <a:cubicBezTo>
                    <a:pt x="31" y="5"/>
                    <a:pt x="29" y="5"/>
                    <a:pt x="27" y="5"/>
                  </a:cubicBezTo>
                  <a:cubicBezTo>
                    <a:pt x="27" y="5"/>
                    <a:pt x="27" y="2"/>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42">
              <a:extLst>
                <a:ext uri="{FF2B5EF4-FFF2-40B4-BE49-F238E27FC236}">
                  <a16:creationId xmlns:a16="http://schemas.microsoft.com/office/drawing/2014/main" id="{ED703838-75D3-4B40-AFB6-D5A7D7011639}"/>
                </a:ext>
              </a:extLst>
            </p:cNvPr>
            <p:cNvSpPr>
              <a:spLocks noEditPoints="1"/>
            </p:cNvSpPr>
            <p:nvPr/>
          </p:nvSpPr>
          <p:spPr bwMode="auto">
            <a:xfrm>
              <a:off x="2693132" y="2639198"/>
              <a:ext cx="160587" cy="141317"/>
            </a:xfrm>
            <a:custGeom>
              <a:avLst/>
              <a:gdLst>
                <a:gd name="T0" fmla="*/ 27 w 55"/>
                <a:gd name="T1" fmla="*/ 25 h 53"/>
                <a:gd name="T2" fmla="*/ 36 w 55"/>
                <a:gd name="T3" fmla="*/ 36 h 53"/>
                <a:gd name="T4" fmla="*/ 27 w 55"/>
                <a:gd name="T5" fmla="*/ 26 h 53"/>
                <a:gd name="T6" fmla="*/ 29 w 55"/>
                <a:gd name="T7" fmla="*/ 42 h 53"/>
                <a:gd name="T8" fmla="*/ 30 w 55"/>
                <a:gd name="T9" fmla="*/ 45 h 53"/>
                <a:gd name="T10" fmla="*/ 29 w 55"/>
                <a:gd name="T11" fmla="*/ 42 h 53"/>
                <a:gd name="T12" fmla="*/ 20 w 55"/>
                <a:gd name="T13" fmla="*/ 38 h 53"/>
                <a:gd name="T14" fmla="*/ 25 w 55"/>
                <a:gd name="T15" fmla="*/ 26 h 53"/>
                <a:gd name="T16" fmla="*/ 11 w 55"/>
                <a:gd name="T17" fmla="*/ 37 h 53"/>
                <a:gd name="T18" fmla="*/ 9 w 55"/>
                <a:gd name="T19" fmla="*/ 34 h 53"/>
                <a:gd name="T20" fmla="*/ 25 w 55"/>
                <a:gd name="T21" fmla="*/ 25 h 53"/>
                <a:gd name="T22" fmla="*/ 12 w 55"/>
                <a:gd name="T23" fmla="*/ 22 h 53"/>
                <a:gd name="T24" fmla="*/ 12 w 55"/>
                <a:gd name="T25" fmla="*/ 14 h 53"/>
                <a:gd name="T26" fmla="*/ 10 w 55"/>
                <a:gd name="T27" fmla="*/ 13 h 53"/>
                <a:gd name="T28" fmla="*/ 13 w 55"/>
                <a:gd name="T29" fmla="*/ 14 h 53"/>
                <a:gd name="T30" fmla="*/ 26 w 55"/>
                <a:gd name="T31" fmla="*/ 24 h 53"/>
                <a:gd name="T32" fmla="*/ 25 w 55"/>
                <a:gd name="T33" fmla="*/ 13 h 53"/>
                <a:gd name="T34" fmla="*/ 36 w 55"/>
                <a:gd name="T35" fmla="*/ 10 h 53"/>
                <a:gd name="T36" fmla="*/ 36 w 55"/>
                <a:gd name="T37" fmla="*/ 8 h 53"/>
                <a:gd name="T38" fmla="*/ 38 w 55"/>
                <a:gd name="T39" fmla="*/ 10 h 53"/>
                <a:gd name="T40" fmla="*/ 27 w 55"/>
                <a:gd name="T41" fmla="*/ 25 h 53"/>
                <a:gd name="T42" fmla="*/ 39 w 55"/>
                <a:gd name="T43" fmla="*/ 16 h 53"/>
                <a:gd name="T44" fmla="*/ 28 w 55"/>
                <a:gd name="T45" fmla="*/ 25 h 53"/>
                <a:gd name="T46" fmla="*/ 46 w 55"/>
                <a:gd name="T47" fmla="*/ 28 h 53"/>
                <a:gd name="T48" fmla="*/ 45 w 55"/>
                <a:gd name="T49" fmla="*/ 32 h 53"/>
                <a:gd name="T50" fmla="*/ 54 w 55"/>
                <a:gd name="T51" fmla="*/ 27 h 53"/>
                <a:gd name="T52" fmla="*/ 48 w 55"/>
                <a:gd name="T53" fmla="*/ 9 h 53"/>
                <a:gd name="T54" fmla="*/ 26 w 55"/>
                <a:gd name="T55" fmla="*/ 10 h 53"/>
                <a:gd name="T56" fmla="*/ 14 w 55"/>
                <a:gd name="T57" fmla="*/ 4 h 53"/>
                <a:gd name="T58" fmla="*/ 9 w 55"/>
                <a:gd name="T59" fmla="*/ 23 h 53"/>
                <a:gd name="T60" fmla="*/ 14 w 55"/>
                <a:gd name="T61" fmla="*/ 44 h 53"/>
                <a:gd name="T62" fmla="*/ 18 w 55"/>
                <a:gd name="T63" fmla="*/ 43 h 53"/>
                <a:gd name="T64" fmla="*/ 40 w 55"/>
                <a:gd name="T65" fmla="*/ 40 h 53"/>
                <a:gd name="T66" fmla="*/ 45 w 55"/>
                <a:gd name="T67" fmla="*/ 3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53">
                  <a:moveTo>
                    <a:pt x="44" y="30"/>
                  </a:moveTo>
                  <a:cubicBezTo>
                    <a:pt x="27" y="25"/>
                    <a:pt x="27" y="25"/>
                    <a:pt x="27" y="25"/>
                  </a:cubicBezTo>
                  <a:cubicBezTo>
                    <a:pt x="36" y="36"/>
                    <a:pt x="36" y="36"/>
                    <a:pt x="36" y="36"/>
                  </a:cubicBezTo>
                  <a:cubicBezTo>
                    <a:pt x="36" y="36"/>
                    <a:pt x="36" y="36"/>
                    <a:pt x="36" y="36"/>
                  </a:cubicBezTo>
                  <a:cubicBezTo>
                    <a:pt x="27" y="26"/>
                    <a:pt x="27" y="26"/>
                    <a:pt x="27" y="26"/>
                  </a:cubicBezTo>
                  <a:cubicBezTo>
                    <a:pt x="27" y="26"/>
                    <a:pt x="27" y="26"/>
                    <a:pt x="27" y="26"/>
                  </a:cubicBezTo>
                  <a:cubicBezTo>
                    <a:pt x="27" y="26"/>
                    <a:pt x="27" y="26"/>
                    <a:pt x="27" y="26"/>
                  </a:cubicBezTo>
                  <a:cubicBezTo>
                    <a:pt x="29" y="42"/>
                    <a:pt x="29" y="42"/>
                    <a:pt x="29" y="42"/>
                  </a:cubicBezTo>
                  <a:cubicBezTo>
                    <a:pt x="30" y="42"/>
                    <a:pt x="31" y="43"/>
                    <a:pt x="31" y="43"/>
                  </a:cubicBezTo>
                  <a:cubicBezTo>
                    <a:pt x="31" y="44"/>
                    <a:pt x="31" y="45"/>
                    <a:pt x="30" y="45"/>
                  </a:cubicBezTo>
                  <a:cubicBezTo>
                    <a:pt x="29" y="46"/>
                    <a:pt x="28" y="45"/>
                    <a:pt x="28" y="44"/>
                  </a:cubicBezTo>
                  <a:cubicBezTo>
                    <a:pt x="28" y="43"/>
                    <a:pt x="28" y="43"/>
                    <a:pt x="29" y="42"/>
                  </a:cubicBezTo>
                  <a:cubicBezTo>
                    <a:pt x="26" y="26"/>
                    <a:pt x="26" y="26"/>
                    <a:pt x="26" y="26"/>
                  </a:cubicBezTo>
                  <a:cubicBezTo>
                    <a:pt x="20" y="38"/>
                    <a:pt x="20" y="38"/>
                    <a:pt x="20" y="38"/>
                  </a:cubicBezTo>
                  <a:cubicBezTo>
                    <a:pt x="20" y="38"/>
                    <a:pt x="20" y="38"/>
                    <a:pt x="20" y="38"/>
                  </a:cubicBezTo>
                  <a:cubicBezTo>
                    <a:pt x="25" y="26"/>
                    <a:pt x="25" y="26"/>
                    <a:pt x="25" y="26"/>
                  </a:cubicBezTo>
                  <a:cubicBezTo>
                    <a:pt x="12" y="35"/>
                    <a:pt x="12" y="35"/>
                    <a:pt x="12" y="35"/>
                  </a:cubicBezTo>
                  <a:cubicBezTo>
                    <a:pt x="12" y="36"/>
                    <a:pt x="12" y="36"/>
                    <a:pt x="11" y="37"/>
                  </a:cubicBezTo>
                  <a:cubicBezTo>
                    <a:pt x="10" y="37"/>
                    <a:pt x="9" y="37"/>
                    <a:pt x="9" y="36"/>
                  </a:cubicBezTo>
                  <a:cubicBezTo>
                    <a:pt x="8" y="36"/>
                    <a:pt x="8" y="35"/>
                    <a:pt x="9" y="34"/>
                  </a:cubicBezTo>
                  <a:cubicBezTo>
                    <a:pt x="10" y="34"/>
                    <a:pt x="11" y="34"/>
                    <a:pt x="11" y="34"/>
                  </a:cubicBezTo>
                  <a:cubicBezTo>
                    <a:pt x="25" y="25"/>
                    <a:pt x="25" y="25"/>
                    <a:pt x="25" y="25"/>
                  </a:cubicBezTo>
                  <a:cubicBezTo>
                    <a:pt x="12" y="22"/>
                    <a:pt x="12" y="22"/>
                    <a:pt x="12" y="22"/>
                  </a:cubicBezTo>
                  <a:cubicBezTo>
                    <a:pt x="12" y="22"/>
                    <a:pt x="12" y="22"/>
                    <a:pt x="12" y="22"/>
                  </a:cubicBezTo>
                  <a:cubicBezTo>
                    <a:pt x="26" y="25"/>
                    <a:pt x="26" y="25"/>
                    <a:pt x="26" y="25"/>
                  </a:cubicBezTo>
                  <a:cubicBezTo>
                    <a:pt x="12" y="14"/>
                    <a:pt x="12" y="14"/>
                    <a:pt x="12" y="14"/>
                  </a:cubicBezTo>
                  <a:cubicBezTo>
                    <a:pt x="12" y="15"/>
                    <a:pt x="11" y="15"/>
                    <a:pt x="11" y="15"/>
                  </a:cubicBezTo>
                  <a:cubicBezTo>
                    <a:pt x="10" y="14"/>
                    <a:pt x="9" y="14"/>
                    <a:pt x="10" y="13"/>
                  </a:cubicBezTo>
                  <a:cubicBezTo>
                    <a:pt x="10" y="12"/>
                    <a:pt x="11" y="11"/>
                    <a:pt x="12" y="12"/>
                  </a:cubicBezTo>
                  <a:cubicBezTo>
                    <a:pt x="13" y="12"/>
                    <a:pt x="13" y="13"/>
                    <a:pt x="13" y="14"/>
                  </a:cubicBezTo>
                  <a:cubicBezTo>
                    <a:pt x="13" y="14"/>
                    <a:pt x="13" y="14"/>
                    <a:pt x="13" y="14"/>
                  </a:cubicBezTo>
                  <a:cubicBezTo>
                    <a:pt x="26" y="24"/>
                    <a:pt x="26" y="24"/>
                    <a:pt x="26" y="24"/>
                  </a:cubicBezTo>
                  <a:cubicBezTo>
                    <a:pt x="24" y="13"/>
                    <a:pt x="24" y="13"/>
                    <a:pt x="24" y="13"/>
                  </a:cubicBezTo>
                  <a:cubicBezTo>
                    <a:pt x="25" y="13"/>
                    <a:pt x="25" y="13"/>
                    <a:pt x="25" y="13"/>
                  </a:cubicBezTo>
                  <a:cubicBezTo>
                    <a:pt x="27" y="24"/>
                    <a:pt x="27" y="24"/>
                    <a:pt x="27" y="24"/>
                  </a:cubicBezTo>
                  <a:cubicBezTo>
                    <a:pt x="36" y="10"/>
                    <a:pt x="36" y="10"/>
                    <a:pt x="36" y="10"/>
                  </a:cubicBezTo>
                  <a:cubicBezTo>
                    <a:pt x="36" y="10"/>
                    <a:pt x="36" y="10"/>
                    <a:pt x="36" y="10"/>
                  </a:cubicBezTo>
                  <a:cubicBezTo>
                    <a:pt x="35" y="9"/>
                    <a:pt x="35" y="8"/>
                    <a:pt x="36" y="8"/>
                  </a:cubicBezTo>
                  <a:cubicBezTo>
                    <a:pt x="37" y="7"/>
                    <a:pt x="38" y="7"/>
                    <a:pt x="39" y="8"/>
                  </a:cubicBezTo>
                  <a:cubicBezTo>
                    <a:pt x="39" y="9"/>
                    <a:pt x="39" y="10"/>
                    <a:pt x="38" y="10"/>
                  </a:cubicBezTo>
                  <a:cubicBezTo>
                    <a:pt x="38" y="11"/>
                    <a:pt x="37" y="11"/>
                    <a:pt x="37" y="11"/>
                  </a:cubicBezTo>
                  <a:cubicBezTo>
                    <a:pt x="27" y="25"/>
                    <a:pt x="27" y="25"/>
                    <a:pt x="27" y="25"/>
                  </a:cubicBezTo>
                  <a:cubicBezTo>
                    <a:pt x="27" y="25"/>
                    <a:pt x="27" y="25"/>
                    <a:pt x="27" y="25"/>
                  </a:cubicBezTo>
                  <a:cubicBezTo>
                    <a:pt x="39" y="16"/>
                    <a:pt x="39" y="16"/>
                    <a:pt x="39" y="16"/>
                  </a:cubicBezTo>
                  <a:cubicBezTo>
                    <a:pt x="39" y="16"/>
                    <a:pt x="39" y="16"/>
                    <a:pt x="39" y="16"/>
                  </a:cubicBezTo>
                  <a:cubicBezTo>
                    <a:pt x="28" y="25"/>
                    <a:pt x="28" y="25"/>
                    <a:pt x="28" y="25"/>
                  </a:cubicBezTo>
                  <a:cubicBezTo>
                    <a:pt x="44" y="29"/>
                    <a:pt x="44" y="29"/>
                    <a:pt x="44" y="29"/>
                  </a:cubicBezTo>
                  <a:cubicBezTo>
                    <a:pt x="44" y="28"/>
                    <a:pt x="45" y="28"/>
                    <a:pt x="46" y="28"/>
                  </a:cubicBezTo>
                  <a:cubicBezTo>
                    <a:pt x="47" y="29"/>
                    <a:pt x="47" y="30"/>
                    <a:pt x="47" y="30"/>
                  </a:cubicBezTo>
                  <a:cubicBezTo>
                    <a:pt x="47" y="31"/>
                    <a:pt x="46" y="32"/>
                    <a:pt x="45" y="32"/>
                  </a:cubicBezTo>
                  <a:cubicBezTo>
                    <a:pt x="44" y="31"/>
                    <a:pt x="44" y="31"/>
                    <a:pt x="44" y="30"/>
                  </a:cubicBezTo>
                  <a:close/>
                  <a:moveTo>
                    <a:pt x="54" y="27"/>
                  </a:moveTo>
                  <a:cubicBezTo>
                    <a:pt x="54" y="22"/>
                    <a:pt x="50" y="18"/>
                    <a:pt x="45" y="18"/>
                  </a:cubicBezTo>
                  <a:cubicBezTo>
                    <a:pt x="47" y="16"/>
                    <a:pt x="48" y="12"/>
                    <a:pt x="48" y="9"/>
                  </a:cubicBezTo>
                  <a:cubicBezTo>
                    <a:pt x="47" y="3"/>
                    <a:pt x="41" y="0"/>
                    <a:pt x="35" y="0"/>
                  </a:cubicBezTo>
                  <a:cubicBezTo>
                    <a:pt x="30" y="1"/>
                    <a:pt x="26" y="5"/>
                    <a:pt x="26" y="10"/>
                  </a:cubicBezTo>
                  <a:cubicBezTo>
                    <a:pt x="26" y="10"/>
                    <a:pt x="26" y="10"/>
                    <a:pt x="26" y="10"/>
                  </a:cubicBezTo>
                  <a:cubicBezTo>
                    <a:pt x="24" y="6"/>
                    <a:pt x="19" y="3"/>
                    <a:pt x="14" y="4"/>
                  </a:cubicBezTo>
                  <a:cubicBezTo>
                    <a:pt x="7" y="5"/>
                    <a:pt x="3" y="10"/>
                    <a:pt x="4" y="16"/>
                  </a:cubicBezTo>
                  <a:cubicBezTo>
                    <a:pt x="5" y="19"/>
                    <a:pt x="7" y="22"/>
                    <a:pt x="9" y="23"/>
                  </a:cubicBezTo>
                  <a:cubicBezTo>
                    <a:pt x="4" y="25"/>
                    <a:pt x="0" y="30"/>
                    <a:pt x="1" y="35"/>
                  </a:cubicBezTo>
                  <a:cubicBezTo>
                    <a:pt x="2" y="41"/>
                    <a:pt x="7" y="45"/>
                    <a:pt x="14" y="44"/>
                  </a:cubicBezTo>
                  <a:cubicBezTo>
                    <a:pt x="15" y="44"/>
                    <a:pt x="16" y="43"/>
                    <a:pt x="18" y="42"/>
                  </a:cubicBezTo>
                  <a:cubicBezTo>
                    <a:pt x="18" y="43"/>
                    <a:pt x="18" y="43"/>
                    <a:pt x="18" y="43"/>
                  </a:cubicBezTo>
                  <a:cubicBezTo>
                    <a:pt x="19" y="49"/>
                    <a:pt x="24" y="53"/>
                    <a:pt x="30" y="52"/>
                  </a:cubicBezTo>
                  <a:cubicBezTo>
                    <a:pt x="37" y="51"/>
                    <a:pt x="41" y="45"/>
                    <a:pt x="40" y="40"/>
                  </a:cubicBezTo>
                  <a:cubicBezTo>
                    <a:pt x="40" y="39"/>
                    <a:pt x="40" y="39"/>
                    <a:pt x="40" y="38"/>
                  </a:cubicBezTo>
                  <a:cubicBezTo>
                    <a:pt x="41" y="39"/>
                    <a:pt x="43" y="39"/>
                    <a:pt x="45" y="39"/>
                  </a:cubicBezTo>
                  <a:cubicBezTo>
                    <a:pt x="51" y="38"/>
                    <a:pt x="55" y="32"/>
                    <a:pt x="54"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43">
              <a:extLst>
                <a:ext uri="{FF2B5EF4-FFF2-40B4-BE49-F238E27FC236}">
                  <a16:creationId xmlns:a16="http://schemas.microsoft.com/office/drawing/2014/main" id="{67869819-C434-4249-BE34-5769C3400755}"/>
                </a:ext>
              </a:extLst>
            </p:cNvPr>
            <p:cNvSpPr>
              <a:spLocks noEditPoints="1"/>
            </p:cNvSpPr>
            <p:nvPr/>
          </p:nvSpPr>
          <p:spPr bwMode="auto">
            <a:xfrm>
              <a:off x="3521761" y="1524723"/>
              <a:ext cx="77082" cy="67448"/>
            </a:xfrm>
            <a:custGeom>
              <a:avLst/>
              <a:gdLst>
                <a:gd name="T0" fmla="*/ 22 w 27"/>
                <a:gd name="T1" fmla="*/ 12 h 25"/>
                <a:gd name="T2" fmla="*/ 19 w 27"/>
                <a:gd name="T3" fmla="*/ 17 h 25"/>
                <a:gd name="T4" fmla="*/ 13 w 27"/>
                <a:gd name="T5" fmla="*/ 13 h 25"/>
                <a:gd name="T6" fmla="*/ 18 w 27"/>
                <a:gd name="T7" fmla="*/ 21 h 25"/>
                <a:gd name="T8" fmla="*/ 16 w 27"/>
                <a:gd name="T9" fmla="*/ 22 h 25"/>
                <a:gd name="T10" fmla="*/ 17 w 27"/>
                <a:gd name="T11" fmla="*/ 21 h 25"/>
                <a:gd name="T12" fmla="*/ 11 w 27"/>
                <a:gd name="T13" fmla="*/ 18 h 25"/>
                <a:gd name="T14" fmla="*/ 13 w 27"/>
                <a:gd name="T15" fmla="*/ 13 h 25"/>
                <a:gd name="T16" fmla="*/ 6 w 27"/>
                <a:gd name="T17" fmla="*/ 17 h 25"/>
                <a:gd name="T18" fmla="*/ 4 w 27"/>
                <a:gd name="T19" fmla="*/ 17 h 25"/>
                <a:gd name="T20" fmla="*/ 6 w 27"/>
                <a:gd name="T21" fmla="*/ 17 h 25"/>
                <a:gd name="T22" fmla="*/ 13 w 27"/>
                <a:gd name="T23" fmla="*/ 13 h 25"/>
                <a:gd name="T24" fmla="*/ 6 w 27"/>
                <a:gd name="T25" fmla="*/ 14 h 25"/>
                <a:gd name="T26" fmla="*/ 7 w 27"/>
                <a:gd name="T27" fmla="*/ 7 h 25"/>
                <a:gd name="T28" fmla="*/ 6 w 27"/>
                <a:gd name="T29" fmla="*/ 6 h 25"/>
                <a:gd name="T30" fmla="*/ 7 w 27"/>
                <a:gd name="T31" fmla="*/ 7 h 25"/>
                <a:gd name="T32" fmla="*/ 11 w 27"/>
                <a:gd name="T33" fmla="*/ 6 h 25"/>
                <a:gd name="T34" fmla="*/ 13 w 27"/>
                <a:gd name="T35" fmla="*/ 13 h 25"/>
                <a:gd name="T36" fmla="*/ 13 w 27"/>
                <a:gd name="T37" fmla="*/ 12 h 25"/>
                <a:gd name="T38" fmla="*/ 15 w 27"/>
                <a:gd name="T39" fmla="*/ 4 h 25"/>
                <a:gd name="T40" fmla="*/ 17 w 27"/>
                <a:gd name="T41" fmla="*/ 5 h 25"/>
                <a:gd name="T42" fmla="*/ 14 w 27"/>
                <a:gd name="T43" fmla="*/ 13 h 25"/>
                <a:gd name="T44" fmla="*/ 19 w 27"/>
                <a:gd name="T45" fmla="*/ 9 h 25"/>
                <a:gd name="T46" fmla="*/ 21 w 27"/>
                <a:gd name="T47" fmla="*/ 12 h 25"/>
                <a:gd name="T48" fmla="*/ 23 w 27"/>
                <a:gd name="T49" fmla="*/ 12 h 25"/>
                <a:gd name="T50" fmla="*/ 23 w 27"/>
                <a:gd name="T51" fmla="*/ 8 h 25"/>
                <a:gd name="T52" fmla="*/ 21 w 27"/>
                <a:gd name="T53" fmla="*/ 7 h 25"/>
                <a:gd name="T54" fmla="*/ 11 w 27"/>
                <a:gd name="T55" fmla="*/ 4 h 25"/>
                <a:gd name="T56" fmla="*/ 8 w 27"/>
                <a:gd name="T57" fmla="*/ 3 h 25"/>
                <a:gd name="T58" fmla="*/ 4 w 27"/>
                <a:gd name="T59" fmla="*/ 12 h 25"/>
                <a:gd name="T60" fmla="*/ 4 w 27"/>
                <a:gd name="T61" fmla="*/ 21 h 25"/>
                <a:gd name="T62" fmla="*/ 10 w 27"/>
                <a:gd name="T63" fmla="*/ 19 h 25"/>
                <a:gd name="T64" fmla="*/ 21 w 27"/>
                <a:gd name="T65" fmla="*/ 21 h 25"/>
                <a:gd name="T66" fmla="*/ 26 w 27"/>
                <a:gd name="T6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22" y="13"/>
                  </a:moveTo>
                  <a:cubicBezTo>
                    <a:pt x="22" y="13"/>
                    <a:pt x="22" y="12"/>
                    <a:pt x="22" y="12"/>
                  </a:cubicBezTo>
                  <a:cubicBezTo>
                    <a:pt x="14" y="13"/>
                    <a:pt x="14" y="13"/>
                    <a:pt x="14" y="13"/>
                  </a:cubicBezTo>
                  <a:cubicBezTo>
                    <a:pt x="19" y="17"/>
                    <a:pt x="19" y="17"/>
                    <a:pt x="19" y="17"/>
                  </a:cubicBezTo>
                  <a:cubicBezTo>
                    <a:pt x="19" y="17"/>
                    <a:pt x="19" y="17"/>
                    <a:pt x="19" y="17"/>
                  </a:cubicBezTo>
                  <a:cubicBezTo>
                    <a:pt x="13" y="13"/>
                    <a:pt x="13" y="13"/>
                    <a:pt x="13" y="13"/>
                  </a:cubicBezTo>
                  <a:cubicBezTo>
                    <a:pt x="17" y="20"/>
                    <a:pt x="17" y="20"/>
                    <a:pt x="17" y="20"/>
                  </a:cubicBezTo>
                  <a:cubicBezTo>
                    <a:pt x="17" y="20"/>
                    <a:pt x="17" y="20"/>
                    <a:pt x="18" y="21"/>
                  </a:cubicBezTo>
                  <a:cubicBezTo>
                    <a:pt x="18" y="21"/>
                    <a:pt x="18" y="21"/>
                    <a:pt x="18" y="22"/>
                  </a:cubicBezTo>
                  <a:cubicBezTo>
                    <a:pt x="17" y="22"/>
                    <a:pt x="17" y="22"/>
                    <a:pt x="16" y="22"/>
                  </a:cubicBezTo>
                  <a:cubicBezTo>
                    <a:pt x="16" y="21"/>
                    <a:pt x="16" y="21"/>
                    <a:pt x="16" y="21"/>
                  </a:cubicBezTo>
                  <a:cubicBezTo>
                    <a:pt x="16" y="21"/>
                    <a:pt x="16" y="21"/>
                    <a:pt x="17" y="21"/>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6"/>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7"/>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1"/>
                    <a:pt x="22" y="11"/>
                    <a:pt x="22" y="11"/>
                  </a:cubicBezTo>
                  <a:cubicBezTo>
                    <a:pt x="23" y="11"/>
                    <a:pt x="23" y="11"/>
                    <a:pt x="23" y="12"/>
                  </a:cubicBezTo>
                  <a:cubicBezTo>
                    <a:pt x="23" y="12"/>
                    <a:pt x="23" y="13"/>
                    <a:pt x="22" y="13"/>
                  </a:cubicBezTo>
                  <a:close/>
                  <a:moveTo>
                    <a:pt x="23" y="8"/>
                  </a:move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5" y="2"/>
                    <a:pt x="3" y="3"/>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1"/>
                  </a:cubicBezTo>
                  <a:cubicBezTo>
                    <a:pt x="21" y="20"/>
                    <a:pt x="21" y="18"/>
                    <a:pt x="20" y="17"/>
                  </a:cubicBezTo>
                  <a:cubicBezTo>
                    <a:pt x="23" y="18"/>
                    <a:pt x="25" y="16"/>
                    <a:pt x="26" y="14"/>
                  </a:cubicBezTo>
                  <a:cubicBezTo>
                    <a:pt x="27" y="11"/>
                    <a:pt x="25"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44">
              <a:extLst>
                <a:ext uri="{FF2B5EF4-FFF2-40B4-BE49-F238E27FC236}">
                  <a16:creationId xmlns:a16="http://schemas.microsoft.com/office/drawing/2014/main" id="{8D85ACE7-36B7-4D27-A41A-040A497DAE61}"/>
                </a:ext>
              </a:extLst>
            </p:cNvPr>
            <p:cNvSpPr>
              <a:spLocks noEditPoints="1"/>
            </p:cNvSpPr>
            <p:nvPr/>
          </p:nvSpPr>
          <p:spPr bwMode="auto">
            <a:xfrm>
              <a:off x="5198289" y="574048"/>
              <a:ext cx="80295" cy="67448"/>
            </a:xfrm>
            <a:custGeom>
              <a:avLst/>
              <a:gdLst>
                <a:gd name="T0" fmla="*/ 22 w 27"/>
                <a:gd name="T1" fmla="*/ 12 h 26"/>
                <a:gd name="T2" fmla="*/ 19 w 27"/>
                <a:gd name="T3" fmla="*/ 17 h 26"/>
                <a:gd name="T4" fmla="*/ 14 w 27"/>
                <a:gd name="T5" fmla="*/ 13 h 26"/>
                <a:gd name="T6" fmla="*/ 17 w 27"/>
                <a:gd name="T7" fmla="*/ 21 h 26"/>
                <a:gd name="T8" fmla="*/ 18 w 27"/>
                <a:gd name="T9" fmla="*/ 22 h 26"/>
                <a:gd name="T10" fmla="*/ 17 w 27"/>
                <a:gd name="T11" fmla="*/ 21 h 26"/>
                <a:gd name="T12" fmla="*/ 13 w 27"/>
                <a:gd name="T13" fmla="*/ 13 h 26"/>
                <a:gd name="T14" fmla="*/ 11 w 27"/>
                <a:gd name="T15" fmla="*/ 19 h 26"/>
                <a:gd name="T16" fmla="*/ 6 w 27"/>
                <a:gd name="T17" fmla="*/ 17 h 26"/>
                <a:gd name="T18" fmla="*/ 6 w 27"/>
                <a:gd name="T19" fmla="*/ 18 h 26"/>
                <a:gd name="T20" fmla="*/ 5 w 27"/>
                <a:gd name="T21" fmla="*/ 17 h 26"/>
                <a:gd name="T22" fmla="*/ 13 w 27"/>
                <a:gd name="T23" fmla="*/ 13 h 26"/>
                <a:gd name="T24" fmla="*/ 6 w 27"/>
                <a:gd name="T25" fmla="*/ 14 h 26"/>
                <a:gd name="T26" fmla="*/ 13 w 27"/>
                <a:gd name="T27" fmla="*/ 13 h 26"/>
                <a:gd name="T28" fmla="*/ 6 w 27"/>
                <a:gd name="T29" fmla="*/ 7 h 26"/>
                <a:gd name="T30" fmla="*/ 7 w 27"/>
                <a:gd name="T31" fmla="*/ 6 h 26"/>
                <a:gd name="T32" fmla="*/ 13 w 27"/>
                <a:gd name="T33" fmla="*/ 13 h 26"/>
                <a:gd name="T34" fmla="*/ 12 w 27"/>
                <a:gd name="T35" fmla="*/ 6 h 26"/>
                <a:gd name="T36" fmla="*/ 13 w 27"/>
                <a:gd name="T37" fmla="*/ 12 h 26"/>
                <a:gd name="T38" fmla="*/ 16 w 27"/>
                <a:gd name="T39" fmla="*/ 5 h 26"/>
                <a:gd name="T40" fmla="*/ 16 w 27"/>
                <a:gd name="T41" fmla="*/ 4 h 26"/>
                <a:gd name="T42" fmla="*/ 16 w 27"/>
                <a:gd name="T43" fmla="*/ 5 h 26"/>
                <a:gd name="T44" fmla="*/ 19 w 27"/>
                <a:gd name="T45" fmla="*/ 9 h 26"/>
                <a:gd name="T46" fmla="*/ 14 w 27"/>
                <a:gd name="T47" fmla="*/ 13 h 26"/>
                <a:gd name="T48" fmla="*/ 22 w 27"/>
                <a:gd name="T49" fmla="*/ 11 h 26"/>
                <a:gd name="T50" fmla="*/ 23 w 27"/>
                <a:gd name="T51" fmla="*/ 13 h 26"/>
                <a:gd name="T52" fmla="*/ 21 w 27"/>
                <a:gd name="T53" fmla="*/ 8 h 26"/>
                <a:gd name="T54" fmla="*/ 17 w 27"/>
                <a:gd name="T55" fmla="*/ 1 h 26"/>
                <a:gd name="T56" fmla="*/ 11 w 27"/>
                <a:gd name="T57" fmla="*/ 5 h 26"/>
                <a:gd name="T58" fmla="*/ 2 w 27"/>
                <a:gd name="T59" fmla="*/ 6 h 26"/>
                <a:gd name="T60" fmla="*/ 1 w 27"/>
                <a:gd name="T61" fmla="*/ 15 h 26"/>
                <a:gd name="T62" fmla="*/ 11 w 27"/>
                <a:gd name="T63" fmla="*/ 20 h 26"/>
                <a:gd name="T64" fmla="*/ 21 w 27"/>
                <a:gd name="T65" fmla="*/ 22 h 26"/>
                <a:gd name="T66" fmla="*/ 26 w 27"/>
                <a:gd name="T6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3" y="13"/>
                  </a:moveTo>
                  <a:cubicBezTo>
                    <a:pt x="22" y="13"/>
                    <a:pt x="22" y="13"/>
                    <a:pt x="22" y="12"/>
                  </a:cubicBezTo>
                  <a:cubicBezTo>
                    <a:pt x="14" y="13"/>
                    <a:pt x="14" y="13"/>
                    <a:pt x="14" y="13"/>
                  </a:cubicBezTo>
                  <a:cubicBezTo>
                    <a:pt x="19" y="17"/>
                    <a:pt x="19" y="17"/>
                    <a:pt x="19" y="17"/>
                  </a:cubicBezTo>
                  <a:cubicBezTo>
                    <a:pt x="19" y="18"/>
                    <a:pt x="19" y="18"/>
                    <a:pt x="19" y="18"/>
                  </a:cubicBezTo>
                  <a:cubicBezTo>
                    <a:pt x="14" y="13"/>
                    <a:pt x="14" y="13"/>
                    <a:pt x="14" y="13"/>
                  </a:cubicBezTo>
                  <a:cubicBezTo>
                    <a:pt x="14" y="13"/>
                    <a:pt x="14" y="13"/>
                    <a:pt x="14" y="13"/>
                  </a:cubicBezTo>
                  <a:cubicBezTo>
                    <a:pt x="17" y="21"/>
                    <a:pt x="17" y="21"/>
                    <a:pt x="17" y="21"/>
                  </a:cubicBezTo>
                  <a:cubicBezTo>
                    <a:pt x="17" y="21"/>
                    <a:pt x="18" y="21"/>
                    <a:pt x="18" y="21"/>
                  </a:cubicBezTo>
                  <a:cubicBezTo>
                    <a:pt x="18" y="21"/>
                    <a:pt x="18" y="22"/>
                    <a:pt x="18" y="22"/>
                  </a:cubicBezTo>
                  <a:cubicBezTo>
                    <a:pt x="18" y="22"/>
                    <a:pt x="17" y="22"/>
                    <a:pt x="17" y="22"/>
                  </a:cubicBezTo>
                  <a:cubicBezTo>
                    <a:pt x="16" y="22"/>
                    <a:pt x="16" y="21"/>
                    <a:pt x="17" y="21"/>
                  </a:cubicBezTo>
                  <a:cubicBezTo>
                    <a:pt x="17" y="21"/>
                    <a:pt x="17" y="21"/>
                    <a:pt x="17" y="21"/>
                  </a:cubicBezTo>
                  <a:cubicBezTo>
                    <a:pt x="13" y="13"/>
                    <a:pt x="13" y="13"/>
                    <a:pt x="13" y="13"/>
                  </a:cubicBezTo>
                  <a:cubicBezTo>
                    <a:pt x="12" y="19"/>
                    <a:pt x="12" y="19"/>
                    <a:pt x="12" y="19"/>
                  </a:cubicBezTo>
                  <a:cubicBezTo>
                    <a:pt x="11" y="19"/>
                    <a:pt x="11" y="19"/>
                    <a:pt x="11" y="19"/>
                  </a:cubicBezTo>
                  <a:cubicBezTo>
                    <a:pt x="13" y="13"/>
                    <a:pt x="13" y="13"/>
                    <a:pt x="13" y="13"/>
                  </a:cubicBezTo>
                  <a:cubicBezTo>
                    <a:pt x="6" y="17"/>
                    <a:pt x="6" y="17"/>
                    <a:pt x="6" y="17"/>
                  </a:cubicBezTo>
                  <a:cubicBezTo>
                    <a:pt x="6" y="17"/>
                    <a:pt x="6" y="17"/>
                    <a:pt x="6" y="17"/>
                  </a:cubicBezTo>
                  <a:cubicBezTo>
                    <a:pt x="6" y="18"/>
                    <a:pt x="6" y="18"/>
                    <a:pt x="6" y="18"/>
                  </a:cubicBezTo>
                  <a:cubicBezTo>
                    <a:pt x="5" y="18"/>
                    <a:pt x="5" y="18"/>
                    <a:pt x="5" y="18"/>
                  </a:cubicBezTo>
                  <a:cubicBezTo>
                    <a:pt x="5" y="17"/>
                    <a:pt x="5" y="17"/>
                    <a:pt x="5" y="17"/>
                  </a:cubicBezTo>
                  <a:cubicBezTo>
                    <a:pt x="6"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3" y="13"/>
                    <a:pt x="13" y="13"/>
                    <a:pt x="13" y="13"/>
                  </a:cubicBezTo>
                  <a:cubicBezTo>
                    <a:pt x="7" y="8"/>
                    <a:pt x="7" y="8"/>
                    <a:pt x="7" y="8"/>
                  </a:cubicBezTo>
                  <a:cubicBezTo>
                    <a:pt x="7" y="8"/>
                    <a:pt x="6" y="8"/>
                    <a:pt x="6" y="7"/>
                  </a:cubicBezTo>
                  <a:cubicBezTo>
                    <a:pt x="6" y="7"/>
                    <a:pt x="6" y="7"/>
                    <a:pt x="6" y="6"/>
                  </a:cubicBezTo>
                  <a:cubicBezTo>
                    <a:pt x="6" y="6"/>
                    <a:pt x="7" y="6"/>
                    <a:pt x="7" y="6"/>
                  </a:cubicBezTo>
                  <a:cubicBezTo>
                    <a:pt x="7" y="7"/>
                    <a:pt x="7" y="7"/>
                    <a:pt x="7" y="7"/>
                  </a:cubicBezTo>
                  <a:cubicBezTo>
                    <a:pt x="13" y="13"/>
                    <a:pt x="13" y="13"/>
                    <a:pt x="13" y="13"/>
                  </a:cubicBezTo>
                  <a:cubicBezTo>
                    <a:pt x="12" y="7"/>
                    <a:pt x="12" y="7"/>
                    <a:pt x="12" y="7"/>
                  </a:cubicBezTo>
                  <a:cubicBezTo>
                    <a:pt x="12" y="6"/>
                    <a:pt x="12" y="6"/>
                    <a:pt x="12" y="6"/>
                  </a:cubicBezTo>
                  <a:cubicBezTo>
                    <a:pt x="13" y="13"/>
                    <a:pt x="13" y="13"/>
                    <a:pt x="13" y="13"/>
                  </a:cubicBezTo>
                  <a:cubicBezTo>
                    <a:pt x="13" y="12"/>
                    <a:pt x="13" y="12"/>
                    <a:pt x="13" y="12"/>
                  </a:cubicBezTo>
                  <a:cubicBezTo>
                    <a:pt x="14" y="12"/>
                    <a:pt x="14" y="12"/>
                    <a:pt x="14" y="12"/>
                  </a:cubicBezTo>
                  <a:cubicBezTo>
                    <a:pt x="16" y="5"/>
                    <a:pt x="16" y="5"/>
                    <a:pt x="16" y="5"/>
                  </a:cubicBezTo>
                  <a:cubicBezTo>
                    <a:pt x="16" y="5"/>
                    <a:pt x="15" y="5"/>
                    <a:pt x="15" y="4"/>
                  </a:cubicBezTo>
                  <a:cubicBezTo>
                    <a:pt x="16" y="4"/>
                    <a:pt x="16" y="4"/>
                    <a:pt x="16" y="4"/>
                  </a:cubicBezTo>
                  <a:cubicBezTo>
                    <a:pt x="17" y="4"/>
                    <a:pt x="17" y="4"/>
                    <a:pt x="17" y="5"/>
                  </a:cubicBezTo>
                  <a:cubicBezTo>
                    <a:pt x="17" y="5"/>
                    <a:pt x="17" y="5"/>
                    <a:pt x="16" y="5"/>
                  </a:cubicBezTo>
                  <a:cubicBezTo>
                    <a:pt x="14" y="13"/>
                    <a:pt x="14" y="13"/>
                    <a:pt x="14" y="13"/>
                  </a:cubicBezTo>
                  <a:cubicBezTo>
                    <a:pt x="19" y="9"/>
                    <a:pt x="19" y="9"/>
                    <a:pt x="19" y="9"/>
                  </a:cubicBezTo>
                  <a:cubicBezTo>
                    <a:pt x="19" y="9"/>
                    <a:pt x="19" y="9"/>
                    <a:pt x="19" y="9"/>
                  </a:cubicBezTo>
                  <a:cubicBezTo>
                    <a:pt x="14" y="13"/>
                    <a:pt x="14" y="13"/>
                    <a:pt x="14" y="13"/>
                  </a:cubicBezTo>
                  <a:cubicBezTo>
                    <a:pt x="22" y="12"/>
                    <a:pt x="22" y="12"/>
                    <a:pt x="22" y="12"/>
                  </a:cubicBezTo>
                  <a:cubicBezTo>
                    <a:pt x="22" y="12"/>
                    <a:pt x="22" y="11"/>
                    <a:pt x="22" y="11"/>
                  </a:cubicBezTo>
                  <a:cubicBezTo>
                    <a:pt x="23" y="11"/>
                    <a:pt x="23" y="12"/>
                    <a:pt x="23" y="12"/>
                  </a:cubicBezTo>
                  <a:cubicBezTo>
                    <a:pt x="23" y="12"/>
                    <a:pt x="23" y="13"/>
                    <a:pt x="23" y="13"/>
                  </a:cubicBezTo>
                  <a:close/>
                  <a:moveTo>
                    <a:pt x="23" y="8"/>
                  </a:moveTo>
                  <a:cubicBezTo>
                    <a:pt x="22" y="8"/>
                    <a:pt x="22" y="8"/>
                    <a:pt x="21" y="8"/>
                  </a:cubicBezTo>
                  <a:cubicBezTo>
                    <a:pt x="21" y="7"/>
                    <a:pt x="21" y="7"/>
                    <a:pt x="21" y="7"/>
                  </a:cubicBezTo>
                  <a:cubicBezTo>
                    <a:pt x="22" y="5"/>
                    <a:pt x="20" y="2"/>
                    <a:pt x="17" y="1"/>
                  </a:cubicBezTo>
                  <a:cubicBezTo>
                    <a:pt x="15" y="0"/>
                    <a:pt x="12" y="1"/>
                    <a:pt x="11" y="4"/>
                  </a:cubicBezTo>
                  <a:cubicBezTo>
                    <a:pt x="11" y="4"/>
                    <a:pt x="11" y="4"/>
                    <a:pt x="11" y="5"/>
                  </a:cubicBezTo>
                  <a:cubicBezTo>
                    <a:pt x="10" y="4"/>
                    <a:pt x="9" y="3"/>
                    <a:pt x="9" y="3"/>
                  </a:cubicBezTo>
                  <a:cubicBezTo>
                    <a:pt x="6" y="2"/>
                    <a:pt x="3" y="4"/>
                    <a:pt x="2" y="6"/>
                  </a:cubicBezTo>
                  <a:cubicBezTo>
                    <a:pt x="1" y="8"/>
                    <a:pt x="2" y="11"/>
                    <a:pt x="4" y="12"/>
                  </a:cubicBezTo>
                  <a:cubicBezTo>
                    <a:pt x="3" y="13"/>
                    <a:pt x="1" y="14"/>
                    <a:pt x="1" y="15"/>
                  </a:cubicBezTo>
                  <a:cubicBezTo>
                    <a:pt x="0" y="18"/>
                    <a:pt x="2" y="21"/>
                    <a:pt x="5" y="22"/>
                  </a:cubicBezTo>
                  <a:cubicBezTo>
                    <a:pt x="7" y="22"/>
                    <a:pt x="9" y="21"/>
                    <a:pt x="11" y="20"/>
                  </a:cubicBezTo>
                  <a:cubicBezTo>
                    <a:pt x="11" y="22"/>
                    <a:pt x="12" y="24"/>
                    <a:pt x="14" y="25"/>
                  </a:cubicBezTo>
                  <a:cubicBezTo>
                    <a:pt x="17" y="26"/>
                    <a:pt x="20" y="24"/>
                    <a:pt x="21" y="22"/>
                  </a:cubicBezTo>
                  <a:cubicBezTo>
                    <a:pt x="21" y="20"/>
                    <a:pt x="21" y="19"/>
                    <a:pt x="20" y="17"/>
                  </a:cubicBezTo>
                  <a:cubicBezTo>
                    <a:pt x="23" y="18"/>
                    <a:pt x="26" y="17"/>
                    <a:pt x="26" y="14"/>
                  </a:cubicBezTo>
                  <a:cubicBezTo>
                    <a:pt x="27" y="12"/>
                    <a:pt x="26"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45">
              <a:extLst>
                <a:ext uri="{FF2B5EF4-FFF2-40B4-BE49-F238E27FC236}">
                  <a16:creationId xmlns:a16="http://schemas.microsoft.com/office/drawing/2014/main" id="{DC131FDC-A436-4C0C-B20A-9DA41E5992D7}"/>
                </a:ext>
              </a:extLst>
            </p:cNvPr>
            <p:cNvSpPr>
              <a:spLocks noEditPoints="1"/>
            </p:cNvSpPr>
            <p:nvPr/>
          </p:nvSpPr>
          <p:spPr bwMode="auto">
            <a:xfrm>
              <a:off x="3483220" y="1152161"/>
              <a:ext cx="77082" cy="67448"/>
            </a:xfrm>
            <a:custGeom>
              <a:avLst/>
              <a:gdLst>
                <a:gd name="T0" fmla="*/ 11 w 27"/>
                <a:gd name="T1" fmla="*/ 18 h 25"/>
                <a:gd name="T2" fmla="*/ 6 w 27"/>
                <a:gd name="T3" fmla="*/ 17 h 25"/>
                <a:gd name="T4" fmla="*/ 5 w 27"/>
                <a:gd name="T5" fmla="*/ 18 h 25"/>
                <a:gd name="T6" fmla="*/ 5 w 27"/>
                <a:gd name="T7" fmla="*/ 17 h 25"/>
                <a:gd name="T8" fmla="*/ 13 w 27"/>
                <a:gd name="T9" fmla="*/ 13 h 25"/>
                <a:gd name="T10" fmla="*/ 6 w 27"/>
                <a:gd name="T11" fmla="*/ 14 h 25"/>
                <a:gd name="T12" fmla="*/ 12 w 27"/>
                <a:gd name="T13" fmla="*/ 13 h 25"/>
                <a:gd name="T14" fmla="*/ 6 w 27"/>
                <a:gd name="T15" fmla="*/ 7 h 25"/>
                <a:gd name="T16" fmla="*/ 7 w 27"/>
                <a:gd name="T17" fmla="*/ 6 h 25"/>
                <a:gd name="T18" fmla="*/ 13 w 27"/>
                <a:gd name="T19" fmla="*/ 13 h 25"/>
                <a:gd name="T20" fmla="*/ 12 w 27"/>
                <a:gd name="T21" fmla="*/ 6 h 25"/>
                <a:gd name="T22" fmla="*/ 13 w 27"/>
                <a:gd name="T23" fmla="*/ 12 h 25"/>
                <a:gd name="T24" fmla="*/ 16 w 27"/>
                <a:gd name="T25" fmla="*/ 5 h 25"/>
                <a:gd name="T26" fmla="*/ 16 w 27"/>
                <a:gd name="T27" fmla="*/ 4 h 25"/>
                <a:gd name="T28" fmla="*/ 16 w 27"/>
                <a:gd name="T29" fmla="*/ 5 h 25"/>
                <a:gd name="T30" fmla="*/ 19 w 27"/>
                <a:gd name="T31" fmla="*/ 9 h 25"/>
                <a:gd name="T32" fmla="*/ 14 w 27"/>
                <a:gd name="T33" fmla="*/ 13 h 25"/>
                <a:gd name="T34" fmla="*/ 22 w 27"/>
                <a:gd name="T35" fmla="*/ 11 h 25"/>
                <a:gd name="T36" fmla="*/ 22 w 27"/>
                <a:gd name="T37" fmla="*/ 13 h 25"/>
                <a:gd name="T38" fmla="*/ 14 w 27"/>
                <a:gd name="T39" fmla="*/ 13 h 25"/>
                <a:gd name="T40" fmla="*/ 19 w 27"/>
                <a:gd name="T41" fmla="*/ 17 h 25"/>
                <a:gd name="T42" fmla="*/ 17 w 27"/>
                <a:gd name="T43" fmla="*/ 20 h 25"/>
                <a:gd name="T44" fmla="*/ 18 w 27"/>
                <a:gd name="T45" fmla="*/ 22 h 25"/>
                <a:gd name="T46" fmla="*/ 16 w 27"/>
                <a:gd name="T47" fmla="*/ 21 h 25"/>
                <a:gd name="T48" fmla="*/ 13 w 27"/>
                <a:gd name="T49" fmla="*/ 13 h 25"/>
                <a:gd name="T50" fmla="*/ 21 w 27"/>
                <a:gd name="T51" fmla="*/ 22 h 25"/>
                <a:gd name="T52" fmla="*/ 26 w 27"/>
                <a:gd name="T53" fmla="*/ 14 h 25"/>
                <a:gd name="T54" fmla="*/ 21 w 27"/>
                <a:gd name="T55" fmla="*/ 7 h 25"/>
                <a:gd name="T56" fmla="*/ 17 w 27"/>
                <a:gd name="T57" fmla="*/ 1 h 25"/>
                <a:gd name="T58" fmla="*/ 10 w 27"/>
                <a:gd name="T59" fmla="*/ 4 h 25"/>
                <a:gd name="T60" fmla="*/ 2 w 27"/>
                <a:gd name="T61" fmla="*/ 6 h 25"/>
                <a:gd name="T62" fmla="*/ 1 w 27"/>
                <a:gd name="T63" fmla="*/ 15 h 25"/>
                <a:gd name="T64" fmla="*/ 10 w 27"/>
                <a:gd name="T65" fmla="*/ 19 h 25"/>
                <a:gd name="T66" fmla="*/ 14 w 27"/>
                <a:gd name="T6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11" y="19"/>
                  </a:move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8"/>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2"/>
                    <a:pt x="22" y="11"/>
                    <a:pt x="22" y="11"/>
                  </a:cubicBezTo>
                  <a:cubicBezTo>
                    <a:pt x="23" y="11"/>
                    <a:pt x="23" y="11"/>
                    <a:pt x="23" y="12"/>
                  </a:cubicBezTo>
                  <a:cubicBezTo>
                    <a:pt x="23" y="12"/>
                    <a:pt x="23" y="13"/>
                    <a:pt x="22" y="13"/>
                  </a:cubicBezTo>
                  <a:cubicBezTo>
                    <a:pt x="22" y="13"/>
                    <a:pt x="22" y="13"/>
                    <a:pt x="22" y="12"/>
                  </a:cubicBezTo>
                  <a:cubicBezTo>
                    <a:pt x="14" y="13"/>
                    <a:pt x="14" y="13"/>
                    <a:pt x="14" y="13"/>
                  </a:cubicBezTo>
                  <a:cubicBezTo>
                    <a:pt x="19" y="17"/>
                    <a:pt x="19" y="17"/>
                    <a:pt x="19" y="17"/>
                  </a:cubicBezTo>
                  <a:cubicBezTo>
                    <a:pt x="19" y="17"/>
                    <a:pt x="19" y="17"/>
                    <a:pt x="19" y="17"/>
                  </a:cubicBezTo>
                  <a:cubicBezTo>
                    <a:pt x="14" y="13"/>
                    <a:pt x="14" y="13"/>
                    <a:pt x="14" y="13"/>
                  </a:cubicBezTo>
                  <a:cubicBezTo>
                    <a:pt x="17" y="20"/>
                    <a:pt x="17" y="20"/>
                    <a:pt x="17" y="20"/>
                  </a:cubicBezTo>
                  <a:cubicBezTo>
                    <a:pt x="17" y="20"/>
                    <a:pt x="17" y="20"/>
                    <a:pt x="18" y="21"/>
                  </a:cubicBezTo>
                  <a:cubicBezTo>
                    <a:pt x="18" y="21"/>
                    <a:pt x="18" y="21"/>
                    <a:pt x="18" y="22"/>
                  </a:cubicBezTo>
                  <a:cubicBezTo>
                    <a:pt x="17" y="22"/>
                    <a:pt x="17" y="22"/>
                    <a:pt x="17" y="22"/>
                  </a:cubicBezTo>
                  <a:cubicBezTo>
                    <a:pt x="16" y="21"/>
                    <a:pt x="16" y="21"/>
                    <a:pt x="16" y="21"/>
                  </a:cubicBezTo>
                  <a:cubicBezTo>
                    <a:pt x="16" y="21"/>
                    <a:pt x="17" y="21"/>
                    <a:pt x="17" y="21"/>
                  </a:cubicBezTo>
                  <a:cubicBezTo>
                    <a:pt x="13" y="13"/>
                    <a:pt x="13" y="13"/>
                    <a:pt x="13" y="13"/>
                  </a:cubicBezTo>
                  <a:lnTo>
                    <a:pt x="11" y="19"/>
                  </a:lnTo>
                  <a:close/>
                  <a:moveTo>
                    <a:pt x="21" y="22"/>
                  </a:moveTo>
                  <a:cubicBezTo>
                    <a:pt x="21" y="20"/>
                    <a:pt x="21" y="19"/>
                    <a:pt x="20" y="17"/>
                  </a:cubicBezTo>
                  <a:cubicBezTo>
                    <a:pt x="23" y="18"/>
                    <a:pt x="25" y="17"/>
                    <a:pt x="26" y="14"/>
                  </a:cubicBezTo>
                  <a:cubicBezTo>
                    <a:pt x="27" y="11"/>
                    <a:pt x="25" y="9"/>
                    <a:pt x="23" y="8"/>
                  </a:cubicBez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6" y="2"/>
                    <a:pt x="3" y="4"/>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46">
              <a:extLst>
                <a:ext uri="{FF2B5EF4-FFF2-40B4-BE49-F238E27FC236}">
                  <a16:creationId xmlns:a16="http://schemas.microsoft.com/office/drawing/2014/main" id="{28E35617-3053-4880-8DED-99FD11B5E8EF}"/>
                </a:ext>
              </a:extLst>
            </p:cNvPr>
            <p:cNvSpPr>
              <a:spLocks noEditPoints="1"/>
            </p:cNvSpPr>
            <p:nvPr/>
          </p:nvSpPr>
          <p:spPr bwMode="auto">
            <a:xfrm>
              <a:off x="2943648" y="464848"/>
              <a:ext cx="80295" cy="64235"/>
            </a:xfrm>
            <a:custGeom>
              <a:avLst/>
              <a:gdLst>
                <a:gd name="T0" fmla="*/ 5 w 27"/>
                <a:gd name="T1" fmla="*/ 17 h 25"/>
                <a:gd name="T2" fmla="*/ 12 w 27"/>
                <a:gd name="T3" fmla="*/ 13 h 25"/>
                <a:gd name="T4" fmla="*/ 6 w 27"/>
                <a:gd name="T5" fmla="*/ 14 h 25"/>
                <a:gd name="T6" fmla="*/ 6 w 27"/>
                <a:gd name="T7" fmla="*/ 7 h 25"/>
                <a:gd name="T8" fmla="*/ 5 w 27"/>
                <a:gd name="T9" fmla="*/ 6 h 25"/>
                <a:gd name="T10" fmla="*/ 7 w 27"/>
                <a:gd name="T11" fmla="*/ 7 h 25"/>
                <a:gd name="T12" fmla="*/ 11 w 27"/>
                <a:gd name="T13" fmla="*/ 6 h 25"/>
                <a:gd name="T14" fmla="*/ 13 w 27"/>
                <a:gd name="T15" fmla="*/ 12 h 25"/>
                <a:gd name="T16" fmla="*/ 13 w 27"/>
                <a:gd name="T17" fmla="*/ 12 h 25"/>
                <a:gd name="T18" fmla="*/ 15 w 27"/>
                <a:gd name="T19" fmla="*/ 4 h 25"/>
                <a:gd name="T20" fmla="*/ 16 w 27"/>
                <a:gd name="T21" fmla="*/ 4 h 25"/>
                <a:gd name="T22" fmla="*/ 13 w 27"/>
                <a:gd name="T23" fmla="*/ 12 h 25"/>
                <a:gd name="T24" fmla="*/ 18 w 27"/>
                <a:gd name="T25" fmla="*/ 9 h 25"/>
                <a:gd name="T26" fmla="*/ 21 w 27"/>
                <a:gd name="T27" fmla="*/ 12 h 25"/>
                <a:gd name="T28" fmla="*/ 23 w 27"/>
                <a:gd name="T29" fmla="*/ 12 h 25"/>
                <a:gd name="T30" fmla="*/ 21 w 27"/>
                <a:gd name="T31" fmla="*/ 12 h 25"/>
                <a:gd name="T32" fmla="*/ 19 w 27"/>
                <a:gd name="T33" fmla="*/ 17 h 25"/>
                <a:gd name="T34" fmla="*/ 13 w 27"/>
                <a:gd name="T35" fmla="*/ 13 h 25"/>
                <a:gd name="T36" fmla="*/ 17 w 27"/>
                <a:gd name="T37" fmla="*/ 20 h 25"/>
                <a:gd name="T38" fmla="*/ 17 w 27"/>
                <a:gd name="T39" fmla="*/ 22 h 25"/>
                <a:gd name="T40" fmla="*/ 16 w 27"/>
                <a:gd name="T41" fmla="*/ 20 h 25"/>
                <a:gd name="T42" fmla="*/ 13 w 27"/>
                <a:gd name="T43" fmla="*/ 13 h 25"/>
                <a:gd name="T44" fmla="*/ 11 w 27"/>
                <a:gd name="T45" fmla="*/ 18 h 25"/>
                <a:gd name="T46" fmla="*/ 6 w 27"/>
                <a:gd name="T47" fmla="*/ 17 h 25"/>
                <a:gd name="T48" fmla="*/ 5 w 27"/>
                <a:gd name="T49" fmla="*/ 18 h 25"/>
                <a:gd name="T50" fmla="*/ 5 w 27"/>
                <a:gd name="T51" fmla="*/ 16 h 25"/>
                <a:gd name="T52" fmla="*/ 10 w 27"/>
                <a:gd name="T53" fmla="*/ 19 h 25"/>
                <a:gd name="T54" fmla="*/ 20 w 27"/>
                <a:gd name="T55" fmla="*/ 21 h 25"/>
                <a:gd name="T56" fmla="*/ 26 w 27"/>
                <a:gd name="T57" fmla="*/ 14 h 25"/>
                <a:gd name="T58" fmla="*/ 20 w 27"/>
                <a:gd name="T59" fmla="*/ 7 h 25"/>
                <a:gd name="T60" fmla="*/ 17 w 27"/>
                <a:gd name="T61" fmla="*/ 1 h 25"/>
                <a:gd name="T62" fmla="*/ 10 w 27"/>
                <a:gd name="T63" fmla="*/ 4 h 25"/>
                <a:gd name="T64" fmla="*/ 1 w 27"/>
                <a:gd name="T65" fmla="*/ 6 h 25"/>
                <a:gd name="T66" fmla="*/ 0 w 27"/>
                <a:gd name="T6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5" y="16"/>
                  </a:moveTo>
                  <a:cubicBezTo>
                    <a:pt x="5" y="16"/>
                    <a:pt x="5" y="16"/>
                    <a:pt x="5" y="17"/>
                  </a:cubicBezTo>
                  <a:cubicBezTo>
                    <a:pt x="12" y="13"/>
                    <a:pt x="12" y="13"/>
                    <a:pt x="12" y="13"/>
                  </a:cubicBezTo>
                  <a:cubicBezTo>
                    <a:pt x="12" y="13"/>
                    <a:pt x="12" y="13"/>
                    <a:pt x="12" y="13"/>
                  </a:cubicBezTo>
                  <a:cubicBezTo>
                    <a:pt x="6" y="14"/>
                    <a:pt x="6" y="14"/>
                    <a:pt x="6" y="14"/>
                  </a:cubicBezTo>
                  <a:cubicBezTo>
                    <a:pt x="6" y="14"/>
                    <a:pt x="6" y="14"/>
                    <a:pt x="6" y="14"/>
                  </a:cubicBezTo>
                  <a:cubicBezTo>
                    <a:pt x="12" y="12"/>
                    <a:pt x="12" y="12"/>
                    <a:pt x="12" y="12"/>
                  </a:cubicBezTo>
                  <a:cubicBezTo>
                    <a:pt x="6" y="7"/>
                    <a:pt x="6" y="7"/>
                    <a:pt x="6" y="7"/>
                  </a:cubicBezTo>
                  <a:cubicBezTo>
                    <a:pt x="6" y="7"/>
                    <a:pt x="6" y="7"/>
                    <a:pt x="5" y="7"/>
                  </a:cubicBezTo>
                  <a:cubicBezTo>
                    <a:pt x="5" y="7"/>
                    <a:pt x="5" y="6"/>
                    <a:pt x="5" y="6"/>
                  </a:cubicBezTo>
                  <a:cubicBezTo>
                    <a:pt x="6" y="6"/>
                    <a:pt x="6" y="6"/>
                    <a:pt x="6" y="6"/>
                  </a:cubicBezTo>
                  <a:cubicBezTo>
                    <a:pt x="7" y="6"/>
                    <a:pt x="7" y="7"/>
                    <a:pt x="7" y="7"/>
                  </a:cubicBezTo>
                  <a:cubicBezTo>
                    <a:pt x="13" y="12"/>
                    <a:pt x="13" y="12"/>
                    <a:pt x="13" y="12"/>
                  </a:cubicBezTo>
                  <a:cubicBezTo>
                    <a:pt x="11" y="6"/>
                    <a:pt x="11" y="6"/>
                    <a:pt x="11" y="6"/>
                  </a:cubicBezTo>
                  <a:cubicBezTo>
                    <a:pt x="11" y="6"/>
                    <a:pt x="11" y="6"/>
                    <a:pt x="11" y="6"/>
                  </a:cubicBezTo>
                  <a:cubicBezTo>
                    <a:pt x="13" y="12"/>
                    <a:pt x="13" y="12"/>
                    <a:pt x="13" y="12"/>
                  </a:cubicBezTo>
                  <a:cubicBezTo>
                    <a:pt x="13" y="12"/>
                    <a:pt x="13" y="12"/>
                    <a:pt x="13" y="12"/>
                  </a:cubicBezTo>
                  <a:cubicBezTo>
                    <a:pt x="13" y="12"/>
                    <a:pt x="13" y="12"/>
                    <a:pt x="13" y="12"/>
                  </a:cubicBezTo>
                  <a:cubicBezTo>
                    <a:pt x="15" y="5"/>
                    <a:pt x="15" y="5"/>
                    <a:pt x="15" y="5"/>
                  </a:cubicBezTo>
                  <a:cubicBezTo>
                    <a:pt x="15" y="5"/>
                    <a:pt x="15" y="4"/>
                    <a:pt x="15" y="4"/>
                  </a:cubicBezTo>
                  <a:cubicBezTo>
                    <a:pt x="15" y="3"/>
                    <a:pt x="15" y="3"/>
                    <a:pt x="16" y="3"/>
                  </a:cubicBezTo>
                  <a:cubicBezTo>
                    <a:pt x="16" y="4"/>
                    <a:pt x="17" y="4"/>
                    <a:pt x="16" y="4"/>
                  </a:cubicBezTo>
                  <a:cubicBezTo>
                    <a:pt x="16" y="5"/>
                    <a:pt x="16" y="5"/>
                    <a:pt x="16" y="5"/>
                  </a:cubicBezTo>
                  <a:cubicBezTo>
                    <a:pt x="13" y="12"/>
                    <a:pt x="13" y="12"/>
                    <a:pt x="13" y="12"/>
                  </a:cubicBezTo>
                  <a:cubicBezTo>
                    <a:pt x="18" y="8"/>
                    <a:pt x="18" y="8"/>
                    <a:pt x="18" y="8"/>
                  </a:cubicBezTo>
                  <a:cubicBezTo>
                    <a:pt x="18" y="9"/>
                    <a:pt x="18" y="9"/>
                    <a:pt x="18" y="9"/>
                  </a:cubicBezTo>
                  <a:cubicBezTo>
                    <a:pt x="14" y="12"/>
                    <a:pt x="14" y="12"/>
                    <a:pt x="14" y="12"/>
                  </a:cubicBezTo>
                  <a:cubicBezTo>
                    <a:pt x="21" y="12"/>
                    <a:pt x="21" y="12"/>
                    <a:pt x="21" y="12"/>
                  </a:cubicBezTo>
                  <a:cubicBezTo>
                    <a:pt x="21" y="11"/>
                    <a:pt x="21" y="11"/>
                    <a:pt x="22" y="11"/>
                  </a:cubicBezTo>
                  <a:cubicBezTo>
                    <a:pt x="22" y="11"/>
                    <a:pt x="23" y="11"/>
                    <a:pt x="23" y="12"/>
                  </a:cubicBezTo>
                  <a:cubicBezTo>
                    <a:pt x="23" y="12"/>
                    <a:pt x="23" y="12"/>
                    <a:pt x="22" y="12"/>
                  </a:cubicBezTo>
                  <a:cubicBezTo>
                    <a:pt x="22" y="13"/>
                    <a:pt x="21" y="12"/>
                    <a:pt x="21" y="12"/>
                  </a:cubicBezTo>
                  <a:cubicBezTo>
                    <a:pt x="13" y="13"/>
                    <a:pt x="13" y="13"/>
                    <a:pt x="13" y="13"/>
                  </a:cubicBezTo>
                  <a:cubicBezTo>
                    <a:pt x="19" y="17"/>
                    <a:pt x="19" y="17"/>
                    <a:pt x="19" y="17"/>
                  </a:cubicBezTo>
                  <a:cubicBezTo>
                    <a:pt x="18" y="17"/>
                    <a:pt x="18" y="17"/>
                    <a:pt x="18" y="17"/>
                  </a:cubicBezTo>
                  <a:cubicBezTo>
                    <a:pt x="13" y="13"/>
                    <a:pt x="13" y="13"/>
                    <a:pt x="13" y="13"/>
                  </a:cubicBezTo>
                  <a:cubicBezTo>
                    <a:pt x="13" y="13"/>
                    <a:pt x="13" y="13"/>
                    <a:pt x="13" y="13"/>
                  </a:cubicBezTo>
                  <a:cubicBezTo>
                    <a:pt x="17" y="20"/>
                    <a:pt x="17" y="20"/>
                    <a:pt x="17" y="20"/>
                  </a:cubicBezTo>
                  <a:cubicBezTo>
                    <a:pt x="17" y="20"/>
                    <a:pt x="17" y="20"/>
                    <a:pt x="17" y="20"/>
                  </a:cubicBezTo>
                  <a:cubicBezTo>
                    <a:pt x="18" y="21"/>
                    <a:pt x="18" y="21"/>
                    <a:pt x="17" y="22"/>
                  </a:cubicBezTo>
                  <a:cubicBezTo>
                    <a:pt x="17" y="22"/>
                    <a:pt x="17" y="22"/>
                    <a:pt x="16" y="22"/>
                  </a:cubicBezTo>
                  <a:cubicBezTo>
                    <a:pt x="16" y="21"/>
                    <a:pt x="16" y="21"/>
                    <a:pt x="16" y="20"/>
                  </a:cubicBezTo>
                  <a:cubicBezTo>
                    <a:pt x="16" y="20"/>
                    <a:pt x="16" y="20"/>
                    <a:pt x="16" y="20"/>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7"/>
                    <a:pt x="5" y="18"/>
                    <a:pt x="5" y="18"/>
                  </a:cubicBezTo>
                  <a:cubicBezTo>
                    <a:pt x="5" y="18"/>
                    <a:pt x="4" y="18"/>
                    <a:pt x="4" y="17"/>
                  </a:cubicBezTo>
                  <a:cubicBezTo>
                    <a:pt x="4" y="17"/>
                    <a:pt x="4" y="16"/>
                    <a:pt x="5" y="16"/>
                  </a:cubicBezTo>
                  <a:close/>
                  <a:moveTo>
                    <a:pt x="4" y="21"/>
                  </a:moveTo>
                  <a:cubicBezTo>
                    <a:pt x="6" y="22"/>
                    <a:pt x="9" y="21"/>
                    <a:pt x="10" y="19"/>
                  </a:cubicBezTo>
                  <a:cubicBezTo>
                    <a:pt x="10" y="21"/>
                    <a:pt x="11" y="24"/>
                    <a:pt x="14" y="24"/>
                  </a:cubicBezTo>
                  <a:cubicBezTo>
                    <a:pt x="17" y="25"/>
                    <a:pt x="20" y="24"/>
                    <a:pt x="20" y="21"/>
                  </a:cubicBezTo>
                  <a:cubicBezTo>
                    <a:pt x="21" y="20"/>
                    <a:pt x="21" y="18"/>
                    <a:pt x="20" y="17"/>
                  </a:cubicBezTo>
                  <a:cubicBezTo>
                    <a:pt x="22" y="18"/>
                    <a:pt x="25" y="16"/>
                    <a:pt x="26" y="14"/>
                  </a:cubicBezTo>
                  <a:cubicBezTo>
                    <a:pt x="27" y="11"/>
                    <a:pt x="25" y="8"/>
                    <a:pt x="22" y="8"/>
                  </a:cubicBezTo>
                  <a:cubicBezTo>
                    <a:pt x="22" y="7"/>
                    <a:pt x="21" y="7"/>
                    <a:pt x="20" y="7"/>
                  </a:cubicBezTo>
                  <a:cubicBezTo>
                    <a:pt x="20" y="7"/>
                    <a:pt x="20" y="7"/>
                    <a:pt x="20" y="7"/>
                  </a:cubicBezTo>
                  <a:cubicBezTo>
                    <a:pt x="21" y="4"/>
                    <a:pt x="20" y="1"/>
                    <a:pt x="17" y="1"/>
                  </a:cubicBezTo>
                  <a:cubicBezTo>
                    <a:pt x="14" y="0"/>
                    <a:pt x="11" y="1"/>
                    <a:pt x="10" y="4"/>
                  </a:cubicBezTo>
                  <a:cubicBezTo>
                    <a:pt x="10" y="4"/>
                    <a:pt x="10" y="4"/>
                    <a:pt x="10" y="4"/>
                  </a:cubicBezTo>
                  <a:cubicBezTo>
                    <a:pt x="10" y="4"/>
                    <a:pt x="9" y="3"/>
                    <a:pt x="8" y="3"/>
                  </a:cubicBezTo>
                  <a:cubicBezTo>
                    <a:pt x="5" y="2"/>
                    <a:pt x="2" y="3"/>
                    <a:pt x="1" y="6"/>
                  </a:cubicBezTo>
                  <a:cubicBezTo>
                    <a:pt x="1" y="8"/>
                    <a:pt x="2" y="10"/>
                    <a:pt x="4" y="12"/>
                  </a:cubicBezTo>
                  <a:cubicBezTo>
                    <a:pt x="2" y="12"/>
                    <a:pt x="1" y="13"/>
                    <a:pt x="0" y="15"/>
                  </a:cubicBezTo>
                  <a:cubicBezTo>
                    <a:pt x="0" y="17"/>
                    <a:pt x="1" y="20"/>
                    <a:pt x="4"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47">
              <a:extLst>
                <a:ext uri="{FF2B5EF4-FFF2-40B4-BE49-F238E27FC236}">
                  <a16:creationId xmlns:a16="http://schemas.microsoft.com/office/drawing/2014/main" id="{A947C2B9-B7BD-4369-9749-90FF786C740A}"/>
                </a:ext>
              </a:extLst>
            </p:cNvPr>
            <p:cNvSpPr>
              <a:spLocks/>
            </p:cNvSpPr>
            <p:nvPr/>
          </p:nvSpPr>
          <p:spPr bwMode="auto">
            <a:xfrm>
              <a:off x="2738096" y="1823416"/>
              <a:ext cx="321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48">
              <a:extLst>
                <a:ext uri="{FF2B5EF4-FFF2-40B4-BE49-F238E27FC236}">
                  <a16:creationId xmlns:a16="http://schemas.microsoft.com/office/drawing/2014/main" id="{5C039952-CFC5-442A-A3BC-235CF9B0BF46}"/>
                </a:ext>
              </a:extLst>
            </p:cNvPr>
            <p:cNvSpPr>
              <a:spLocks noEditPoints="1"/>
            </p:cNvSpPr>
            <p:nvPr/>
          </p:nvSpPr>
          <p:spPr bwMode="auto">
            <a:xfrm>
              <a:off x="3113869" y="2266636"/>
              <a:ext cx="157376" cy="144529"/>
            </a:xfrm>
            <a:custGeom>
              <a:avLst/>
              <a:gdLst>
                <a:gd name="T0" fmla="*/ 43 w 54"/>
                <a:gd name="T1" fmla="*/ 35 h 54"/>
                <a:gd name="T2" fmla="*/ 28 w 54"/>
                <a:gd name="T3" fmla="*/ 26 h 54"/>
                <a:gd name="T4" fmla="*/ 38 w 54"/>
                <a:gd name="T5" fmla="*/ 36 h 54"/>
                <a:gd name="T6" fmla="*/ 28 w 54"/>
                <a:gd name="T7" fmla="*/ 27 h 54"/>
                <a:gd name="T8" fmla="*/ 27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29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27 w 54"/>
                <a:gd name="T37" fmla="*/ 24 h 54"/>
                <a:gd name="T38" fmla="*/ 35 w 54"/>
                <a:gd name="T39" fmla="*/ 9 h 54"/>
                <a:gd name="T40" fmla="*/ 39 w 54"/>
                <a:gd name="T41" fmla="*/ 9 h 54"/>
                <a:gd name="T42" fmla="*/ 37 w 54"/>
                <a:gd name="T43" fmla="*/ 11 h 54"/>
                <a:gd name="T44" fmla="*/ 39 w 54"/>
                <a:gd name="T45" fmla="*/ 22 h 54"/>
                <a:gd name="T46" fmla="*/ 28 w 54"/>
                <a:gd name="T47" fmla="*/ 25 h 54"/>
                <a:gd name="T48" fmla="*/ 43 w 54"/>
                <a:gd name="T49" fmla="*/ 33 h 54"/>
                <a:gd name="T50" fmla="*/ 45 w 54"/>
                <a:gd name="T51" fmla="*/ 35 h 54"/>
                <a:gd name="T52" fmla="*/ 42 w 54"/>
                <a:gd name="T53" fmla="*/ 23 h 54"/>
                <a:gd name="T54" fmla="*/ 33 w 54"/>
                <a:gd name="T55" fmla="*/ 2 h 54"/>
                <a:gd name="T56" fmla="*/ 14 w 54"/>
                <a:gd name="T57" fmla="*/ 2 h 54"/>
                <a:gd name="T58" fmla="*/ 10 w 54"/>
                <a:gd name="T59" fmla="*/ 19 h 54"/>
                <a:gd name="T60" fmla="*/ 2 w 54"/>
                <a:gd name="T61" fmla="*/ 32 h 54"/>
                <a:gd name="T62" fmla="*/ 16 w 54"/>
                <a:gd name="T63" fmla="*/ 40 h 54"/>
                <a:gd name="T64" fmla="*/ 29 w 54"/>
                <a:gd name="T65" fmla="*/ 53 h 54"/>
                <a:gd name="T66" fmla="*/ 45 w 54"/>
                <a:gd name="T67" fmla="*/ 44 h 54"/>
                <a:gd name="T68" fmla="*/ 42 w 54"/>
                <a:gd name="T69"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35"/>
                  </a:moveTo>
                  <a:cubicBezTo>
                    <a:pt x="45" y="36"/>
                    <a:pt x="44" y="36"/>
                    <a:pt x="43" y="35"/>
                  </a:cubicBezTo>
                  <a:cubicBezTo>
                    <a:pt x="43" y="35"/>
                    <a:pt x="43" y="34"/>
                    <a:pt x="43" y="33"/>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7"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29"/>
                  </a:cubicBezTo>
                  <a:cubicBezTo>
                    <a:pt x="27" y="25"/>
                    <a:pt x="27" y="25"/>
                    <a:pt x="27" y="25"/>
                  </a:cubicBezTo>
                  <a:cubicBezTo>
                    <a:pt x="14" y="21"/>
                    <a:pt x="14" y="21"/>
                    <a:pt x="14" y="21"/>
                  </a:cubicBezTo>
                  <a:cubicBezTo>
                    <a:pt x="14" y="20"/>
                    <a:pt x="14" y="20"/>
                    <a:pt x="14" y="20"/>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0"/>
                    <a:pt x="28" y="10"/>
                    <a:pt x="28" y="10"/>
                  </a:cubicBezTo>
                  <a:cubicBezTo>
                    <a:pt x="29" y="11"/>
                    <a:pt x="29" y="11"/>
                    <a:pt x="29" y="11"/>
                  </a:cubicBezTo>
                  <a:cubicBezTo>
                    <a:pt x="27" y="24"/>
                    <a:pt x="27" y="24"/>
                    <a:pt x="27" y="24"/>
                  </a:cubicBezTo>
                  <a:cubicBezTo>
                    <a:pt x="27" y="24"/>
                    <a:pt x="27" y="24"/>
                    <a:pt x="27" y="24"/>
                  </a:cubicBezTo>
                  <a:cubicBezTo>
                    <a:pt x="36" y="10"/>
                    <a:pt x="36" y="10"/>
                    <a:pt x="36" y="10"/>
                  </a:cubicBezTo>
                  <a:cubicBezTo>
                    <a:pt x="36" y="10"/>
                    <a:pt x="35" y="9"/>
                    <a:pt x="35" y="9"/>
                  </a:cubicBezTo>
                  <a:cubicBezTo>
                    <a:pt x="36" y="8"/>
                    <a:pt x="36" y="7"/>
                    <a:pt x="37" y="7"/>
                  </a:cubicBezTo>
                  <a:cubicBezTo>
                    <a:pt x="38" y="8"/>
                    <a:pt x="39" y="8"/>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3"/>
                    <a:pt x="46" y="35"/>
                    <a:pt x="45" y="35"/>
                  </a:cubicBezTo>
                  <a:close/>
                  <a:moveTo>
                    <a:pt x="42" y="23"/>
                  </a:moveTo>
                  <a:cubicBezTo>
                    <a:pt x="42" y="23"/>
                    <a:pt x="42" y="23"/>
                    <a:pt x="42" y="23"/>
                  </a:cubicBezTo>
                  <a:cubicBezTo>
                    <a:pt x="46" y="20"/>
                    <a:pt x="48" y="15"/>
                    <a:pt x="46" y="10"/>
                  </a:cubicBezTo>
                  <a:cubicBezTo>
                    <a:pt x="45" y="4"/>
                    <a:pt x="39" y="1"/>
                    <a:pt x="33" y="2"/>
                  </a:cubicBezTo>
                  <a:cubicBezTo>
                    <a:pt x="30" y="3"/>
                    <a:pt x="28" y="6"/>
                    <a:pt x="27" y="8"/>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2"/>
                  </a:cubicBezTo>
                  <a:cubicBezTo>
                    <a:pt x="4" y="38"/>
                    <a:pt x="9" y="42"/>
                    <a:pt x="15" y="40"/>
                  </a:cubicBezTo>
                  <a:cubicBezTo>
                    <a:pt x="15" y="40"/>
                    <a:pt x="16" y="40"/>
                    <a:pt x="16" y="40"/>
                  </a:cubicBezTo>
                  <a:cubicBezTo>
                    <a:pt x="16" y="41"/>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2"/>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49">
              <a:extLst>
                <a:ext uri="{FF2B5EF4-FFF2-40B4-BE49-F238E27FC236}">
                  <a16:creationId xmlns:a16="http://schemas.microsoft.com/office/drawing/2014/main" id="{24659AC3-47B3-4014-9596-B07CE1FFD778}"/>
                </a:ext>
              </a:extLst>
            </p:cNvPr>
            <p:cNvSpPr>
              <a:spLocks noEditPoints="1"/>
            </p:cNvSpPr>
            <p:nvPr/>
          </p:nvSpPr>
          <p:spPr bwMode="auto">
            <a:xfrm>
              <a:off x="4308636" y="516236"/>
              <a:ext cx="157376" cy="144529"/>
            </a:xfrm>
            <a:custGeom>
              <a:avLst/>
              <a:gdLst>
                <a:gd name="T0" fmla="*/ 43 w 54"/>
                <a:gd name="T1" fmla="*/ 35 h 54"/>
                <a:gd name="T2" fmla="*/ 28 w 54"/>
                <a:gd name="T3" fmla="*/ 26 h 54"/>
                <a:gd name="T4" fmla="*/ 38 w 54"/>
                <a:gd name="T5" fmla="*/ 36 h 54"/>
                <a:gd name="T6" fmla="*/ 28 w 54"/>
                <a:gd name="T7" fmla="*/ 27 h 54"/>
                <a:gd name="T8" fmla="*/ 26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30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36 w 54"/>
                <a:gd name="T37" fmla="*/ 10 h 54"/>
                <a:gd name="T38" fmla="*/ 37 w 54"/>
                <a:gd name="T39" fmla="*/ 8 h 54"/>
                <a:gd name="T40" fmla="*/ 37 w 54"/>
                <a:gd name="T41" fmla="*/ 11 h 54"/>
                <a:gd name="T42" fmla="*/ 28 w 54"/>
                <a:gd name="T43" fmla="*/ 25 h 54"/>
                <a:gd name="T44" fmla="*/ 39 w 54"/>
                <a:gd name="T45" fmla="*/ 22 h 54"/>
                <a:gd name="T46" fmla="*/ 43 w 54"/>
                <a:gd name="T47" fmla="*/ 33 h 54"/>
                <a:gd name="T48" fmla="*/ 45 w 54"/>
                <a:gd name="T49" fmla="*/ 33 h 54"/>
                <a:gd name="T50" fmla="*/ 42 w 54"/>
                <a:gd name="T51" fmla="*/ 23 h 54"/>
                <a:gd name="T52" fmla="*/ 46 w 54"/>
                <a:gd name="T53" fmla="*/ 10 h 54"/>
                <a:gd name="T54" fmla="*/ 27 w 54"/>
                <a:gd name="T55" fmla="*/ 9 h 54"/>
                <a:gd name="T56" fmla="*/ 8 w 54"/>
                <a:gd name="T57" fmla="*/ 15 h 54"/>
                <a:gd name="T58" fmla="*/ 9 w 54"/>
                <a:gd name="T59" fmla="*/ 19 h 54"/>
                <a:gd name="T60" fmla="*/ 15 w 54"/>
                <a:gd name="T61" fmla="*/ 40 h 54"/>
                <a:gd name="T62" fmla="*/ 16 w 54"/>
                <a:gd name="T63" fmla="*/ 45 h 54"/>
                <a:gd name="T64" fmla="*/ 36 w 54"/>
                <a:gd name="T65" fmla="*/ 42 h 54"/>
                <a:gd name="T66" fmla="*/ 52 w 54"/>
                <a:gd name="T6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35"/>
                  </a:moveTo>
                  <a:cubicBezTo>
                    <a:pt x="45" y="36"/>
                    <a:pt x="44" y="36"/>
                    <a:pt x="43" y="35"/>
                  </a:cubicBezTo>
                  <a:cubicBezTo>
                    <a:pt x="43" y="35"/>
                    <a:pt x="43" y="34"/>
                    <a:pt x="43" y="34"/>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6"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30"/>
                  </a:cubicBezTo>
                  <a:cubicBezTo>
                    <a:pt x="27" y="25"/>
                    <a:pt x="27" y="25"/>
                    <a:pt x="27" y="25"/>
                  </a:cubicBezTo>
                  <a:cubicBezTo>
                    <a:pt x="14" y="21"/>
                    <a:pt x="14" y="21"/>
                    <a:pt x="14" y="21"/>
                  </a:cubicBezTo>
                  <a:cubicBezTo>
                    <a:pt x="14" y="21"/>
                    <a:pt x="14" y="21"/>
                    <a:pt x="14" y="21"/>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1"/>
                    <a:pt x="28" y="11"/>
                    <a:pt x="28" y="11"/>
                  </a:cubicBezTo>
                  <a:cubicBezTo>
                    <a:pt x="29" y="11"/>
                    <a:pt x="29" y="11"/>
                    <a:pt x="29" y="11"/>
                  </a:cubicBezTo>
                  <a:cubicBezTo>
                    <a:pt x="27" y="25"/>
                    <a:pt x="27" y="25"/>
                    <a:pt x="27" y="25"/>
                  </a:cubicBezTo>
                  <a:cubicBezTo>
                    <a:pt x="36" y="10"/>
                    <a:pt x="36" y="10"/>
                    <a:pt x="36" y="10"/>
                  </a:cubicBezTo>
                  <a:cubicBezTo>
                    <a:pt x="36" y="10"/>
                    <a:pt x="35" y="9"/>
                    <a:pt x="35" y="9"/>
                  </a:cubicBezTo>
                  <a:cubicBezTo>
                    <a:pt x="36" y="8"/>
                    <a:pt x="36" y="7"/>
                    <a:pt x="37" y="8"/>
                  </a:cubicBezTo>
                  <a:cubicBezTo>
                    <a:pt x="38" y="8"/>
                    <a:pt x="39" y="9"/>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4"/>
                    <a:pt x="46" y="35"/>
                    <a:pt x="45" y="35"/>
                  </a:cubicBezTo>
                  <a:close/>
                  <a:moveTo>
                    <a:pt x="42" y="23"/>
                  </a:moveTo>
                  <a:cubicBezTo>
                    <a:pt x="42" y="23"/>
                    <a:pt x="42" y="23"/>
                    <a:pt x="42" y="23"/>
                  </a:cubicBezTo>
                  <a:cubicBezTo>
                    <a:pt x="46" y="20"/>
                    <a:pt x="48" y="15"/>
                    <a:pt x="46" y="10"/>
                  </a:cubicBezTo>
                  <a:cubicBezTo>
                    <a:pt x="45" y="4"/>
                    <a:pt x="39" y="1"/>
                    <a:pt x="33" y="3"/>
                  </a:cubicBezTo>
                  <a:cubicBezTo>
                    <a:pt x="30" y="3"/>
                    <a:pt x="28" y="6"/>
                    <a:pt x="27" y="9"/>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3"/>
                  </a:cubicBezTo>
                  <a:cubicBezTo>
                    <a:pt x="4" y="38"/>
                    <a:pt x="9" y="42"/>
                    <a:pt x="15" y="40"/>
                  </a:cubicBezTo>
                  <a:cubicBezTo>
                    <a:pt x="15" y="40"/>
                    <a:pt x="16" y="40"/>
                    <a:pt x="16" y="40"/>
                  </a:cubicBezTo>
                  <a:cubicBezTo>
                    <a:pt x="16" y="42"/>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3"/>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50">
              <a:extLst>
                <a:ext uri="{FF2B5EF4-FFF2-40B4-BE49-F238E27FC236}">
                  <a16:creationId xmlns:a16="http://schemas.microsoft.com/office/drawing/2014/main" id="{F9203BC3-6523-4C2A-BC2D-9774144C793C}"/>
                </a:ext>
              </a:extLst>
            </p:cNvPr>
            <p:cNvSpPr>
              <a:spLocks noEditPoints="1"/>
            </p:cNvSpPr>
            <p:nvPr/>
          </p:nvSpPr>
          <p:spPr bwMode="auto">
            <a:xfrm>
              <a:off x="2750943" y="243239"/>
              <a:ext cx="167011" cy="141317"/>
            </a:xfrm>
            <a:custGeom>
              <a:avLst/>
              <a:gdLst>
                <a:gd name="T0" fmla="*/ 11 w 57"/>
                <a:gd name="T1" fmla="*/ 24 h 53"/>
                <a:gd name="T2" fmla="*/ 19 w 57"/>
                <a:gd name="T3" fmla="*/ 15 h 53"/>
                <a:gd name="T4" fmla="*/ 27 w 57"/>
                <a:gd name="T5" fmla="*/ 27 h 53"/>
                <a:gd name="T6" fmla="*/ 25 w 57"/>
                <a:gd name="T7" fmla="*/ 10 h 53"/>
                <a:gd name="T8" fmla="*/ 24 w 57"/>
                <a:gd name="T9" fmla="*/ 7 h 53"/>
                <a:gd name="T10" fmla="*/ 26 w 57"/>
                <a:gd name="T11" fmla="*/ 10 h 53"/>
                <a:gd name="T12" fmla="*/ 28 w 57"/>
                <a:gd name="T13" fmla="*/ 27 h 53"/>
                <a:gd name="T14" fmla="*/ 35 w 57"/>
                <a:gd name="T15" fmla="*/ 17 h 53"/>
                <a:gd name="T16" fmla="*/ 45 w 57"/>
                <a:gd name="T17" fmla="*/ 23 h 53"/>
                <a:gd name="T18" fmla="*/ 46 w 57"/>
                <a:gd name="T19" fmla="*/ 21 h 53"/>
                <a:gd name="T20" fmla="*/ 46 w 57"/>
                <a:gd name="T21" fmla="*/ 25 h 53"/>
                <a:gd name="T22" fmla="*/ 29 w 57"/>
                <a:gd name="T23" fmla="*/ 27 h 53"/>
                <a:gd name="T24" fmla="*/ 43 w 57"/>
                <a:gd name="T25" fmla="*/ 29 h 53"/>
                <a:gd name="T26" fmla="*/ 29 w 57"/>
                <a:gd name="T27" fmla="*/ 28 h 53"/>
                <a:gd name="T28" fmla="*/ 40 w 57"/>
                <a:gd name="T29" fmla="*/ 43 h 53"/>
                <a:gd name="T30" fmla="*/ 37 w 57"/>
                <a:gd name="T31" fmla="*/ 44 h 53"/>
                <a:gd name="T32" fmla="*/ 28 w 57"/>
                <a:gd name="T33" fmla="*/ 28 h 53"/>
                <a:gd name="T34" fmla="*/ 27 w 57"/>
                <a:gd name="T35" fmla="*/ 41 h 53"/>
                <a:gd name="T36" fmla="*/ 27 w 57"/>
                <a:gd name="T37" fmla="*/ 29 h 53"/>
                <a:gd name="T38" fmla="*/ 19 w 57"/>
                <a:gd name="T39" fmla="*/ 41 h 53"/>
                <a:gd name="T40" fmla="*/ 17 w 57"/>
                <a:gd name="T41" fmla="*/ 44 h 53"/>
                <a:gd name="T42" fmla="*/ 18 w 57"/>
                <a:gd name="T43" fmla="*/ 41 h 53"/>
                <a:gd name="T44" fmla="*/ 15 w 57"/>
                <a:gd name="T45" fmla="*/ 33 h 53"/>
                <a:gd name="T46" fmla="*/ 26 w 57"/>
                <a:gd name="T47" fmla="*/ 27 h 53"/>
                <a:gd name="T48" fmla="*/ 9 w 57"/>
                <a:gd name="T49" fmla="*/ 26 h 53"/>
                <a:gd name="T50" fmla="*/ 10 w 57"/>
                <a:gd name="T51" fmla="*/ 22 h 53"/>
                <a:gd name="T52" fmla="*/ 10 w 57"/>
                <a:gd name="T53" fmla="*/ 34 h 53"/>
                <a:gd name="T54" fmla="*/ 13 w 57"/>
                <a:gd name="T55" fmla="*/ 49 h 53"/>
                <a:gd name="T56" fmla="*/ 28 w 57"/>
                <a:gd name="T57" fmla="*/ 46 h 53"/>
                <a:gd name="T58" fmla="*/ 47 w 57"/>
                <a:gd name="T59" fmla="*/ 47 h 53"/>
                <a:gd name="T60" fmla="*/ 54 w 57"/>
                <a:gd name="T61" fmla="*/ 30 h 53"/>
                <a:gd name="T62" fmla="*/ 37 w 57"/>
                <a:gd name="T63" fmla="*/ 16 h 53"/>
                <a:gd name="T64" fmla="*/ 33 w 57"/>
                <a:gd name="T65" fmla="*/ 4 h 53"/>
                <a:gd name="T66" fmla="*/ 17 w 57"/>
                <a:gd name="T67" fmla="*/ 15 h 53"/>
                <a:gd name="T68" fmla="*/ 6 w 57"/>
                <a:gd name="T69" fmla="*/ 3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3">
                  <a:moveTo>
                    <a:pt x="10" y="22"/>
                  </a:moveTo>
                  <a:cubicBezTo>
                    <a:pt x="10" y="23"/>
                    <a:pt x="11" y="23"/>
                    <a:pt x="11" y="24"/>
                  </a:cubicBezTo>
                  <a:cubicBezTo>
                    <a:pt x="27" y="27"/>
                    <a:pt x="27" y="27"/>
                    <a:pt x="27" y="27"/>
                  </a:cubicBezTo>
                  <a:cubicBezTo>
                    <a:pt x="19" y="15"/>
                    <a:pt x="19" y="15"/>
                    <a:pt x="19" y="15"/>
                  </a:cubicBezTo>
                  <a:cubicBezTo>
                    <a:pt x="19" y="15"/>
                    <a:pt x="19" y="15"/>
                    <a:pt x="19" y="15"/>
                  </a:cubicBezTo>
                  <a:cubicBezTo>
                    <a:pt x="27" y="27"/>
                    <a:pt x="27" y="27"/>
                    <a:pt x="27" y="27"/>
                  </a:cubicBezTo>
                  <a:cubicBezTo>
                    <a:pt x="27" y="27"/>
                    <a:pt x="27" y="27"/>
                    <a:pt x="27" y="27"/>
                  </a:cubicBezTo>
                  <a:cubicBezTo>
                    <a:pt x="25" y="10"/>
                    <a:pt x="25" y="10"/>
                    <a:pt x="25" y="10"/>
                  </a:cubicBezTo>
                  <a:cubicBezTo>
                    <a:pt x="24" y="10"/>
                    <a:pt x="24" y="10"/>
                    <a:pt x="24" y="9"/>
                  </a:cubicBezTo>
                  <a:cubicBezTo>
                    <a:pt x="23" y="9"/>
                    <a:pt x="23" y="8"/>
                    <a:pt x="24" y="7"/>
                  </a:cubicBezTo>
                  <a:cubicBezTo>
                    <a:pt x="25" y="7"/>
                    <a:pt x="26" y="7"/>
                    <a:pt x="26" y="8"/>
                  </a:cubicBezTo>
                  <a:cubicBezTo>
                    <a:pt x="27" y="9"/>
                    <a:pt x="27" y="10"/>
                    <a:pt x="26" y="10"/>
                  </a:cubicBezTo>
                  <a:cubicBezTo>
                    <a:pt x="26" y="10"/>
                    <a:pt x="26" y="10"/>
                    <a:pt x="26" y="10"/>
                  </a:cubicBezTo>
                  <a:cubicBezTo>
                    <a:pt x="28" y="27"/>
                    <a:pt x="28" y="27"/>
                    <a:pt x="28" y="27"/>
                  </a:cubicBezTo>
                  <a:cubicBezTo>
                    <a:pt x="35" y="17"/>
                    <a:pt x="35" y="17"/>
                    <a:pt x="35" y="17"/>
                  </a:cubicBezTo>
                  <a:cubicBezTo>
                    <a:pt x="35" y="17"/>
                    <a:pt x="35" y="17"/>
                    <a:pt x="35" y="17"/>
                  </a:cubicBezTo>
                  <a:cubicBezTo>
                    <a:pt x="29" y="27"/>
                    <a:pt x="29" y="27"/>
                    <a:pt x="29" y="27"/>
                  </a:cubicBezTo>
                  <a:cubicBezTo>
                    <a:pt x="45" y="23"/>
                    <a:pt x="45" y="23"/>
                    <a:pt x="45" y="23"/>
                  </a:cubicBezTo>
                  <a:cubicBezTo>
                    <a:pt x="45" y="23"/>
                    <a:pt x="45" y="23"/>
                    <a:pt x="45" y="23"/>
                  </a:cubicBezTo>
                  <a:cubicBezTo>
                    <a:pt x="45" y="22"/>
                    <a:pt x="46" y="21"/>
                    <a:pt x="46" y="21"/>
                  </a:cubicBezTo>
                  <a:cubicBezTo>
                    <a:pt x="47" y="22"/>
                    <a:pt x="48" y="22"/>
                    <a:pt x="48" y="23"/>
                  </a:cubicBezTo>
                  <a:cubicBezTo>
                    <a:pt x="48" y="24"/>
                    <a:pt x="47" y="25"/>
                    <a:pt x="46" y="25"/>
                  </a:cubicBezTo>
                  <a:cubicBezTo>
                    <a:pt x="46" y="25"/>
                    <a:pt x="45" y="24"/>
                    <a:pt x="45" y="24"/>
                  </a:cubicBezTo>
                  <a:cubicBezTo>
                    <a:pt x="29" y="27"/>
                    <a:pt x="29" y="27"/>
                    <a:pt x="29" y="27"/>
                  </a:cubicBezTo>
                  <a:cubicBezTo>
                    <a:pt x="29" y="28"/>
                    <a:pt x="29" y="28"/>
                    <a:pt x="29" y="28"/>
                  </a:cubicBezTo>
                  <a:cubicBezTo>
                    <a:pt x="43" y="29"/>
                    <a:pt x="43" y="29"/>
                    <a:pt x="43" y="29"/>
                  </a:cubicBezTo>
                  <a:cubicBezTo>
                    <a:pt x="43" y="29"/>
                    <a:pt x="43" y="29"/>
                    <a:pt x="43" y="29"/>
                  </a:cubicBezTo>
                  <a:cubicBezTo>
                    <a:pt x="29" y="28"/>
                    <a:pt x="29" y="28"/>
                    <a:pt x="29" y="28"/>
                  </a:cubicBezTo>
                  <a:cubicBezTo>
                    <a:pt x="38" y="42"/>
                    <a:pt x="38" y="42"/>
                    <a:pt x="38" y="42"/>
                  </a:cubicBezTo>
                  <a:cubicBezTo>
                    <a:pt x="39" y="42"/>
                    <a:pt x="39" y="42"/>
                    <a:pt x="40" y="43"/>
                  </a:cubicBezTo>
                  <a:cubicBezTo>
                    <a:pt x="40" y="43"/>
                    <a:pt x="40" y="44"/>
                    <a:pt x="39" y="45"/>
                  </a:cubicBezTo>
                  <a:cubicBezTo>
                    <a:pt x="38" y="45"/>
                    <a:pt x="37" y="45"/>
                    <a:pt x="37" y="44"/>
                  </a:cubicBezTo>
                  <a:cubicBezTo>
                    <a:pt x="36" y="44"/>
                    <a:pt x="36" y="43"/>
                    <a:pt x="37" y="42"/>
                  </a:cubicBezTo>
                  <a:cubicBezTo>
                    <a:pt x="28" y="28"/>
                    <a:pt x="28" y="28"/>
                    <a:pt x="28" y="28"/>
                  </a:cubicBezTo>
                  <a:cubicBezTo>
                    <a:pt x="28" y="41"/>
                    <a:pt x="28" y="41"/>
                    <a:pt x="28" y="41"/>
                  </a:cubicBezTo>
                  <a:cubicBezTo>
                    <a:pt x="27" y="41"/>
                    <a:pt x="27" y="41"/>
                    <a:pt x="27" y="41"/>
                  </a:cubicBezTo>
                  <a:cubicBezTo>
                    <a:pt x="28" y="28"/>
                    <a:pt x="28" y="28"/>
                    <a:pt x="28" y="28"/>
                  </a:cubicBezTo>
                  <a:cubicBezTo>
                    <a:pt x="27" y="29"/>
                    <a:pt x="27" y="29"/>
                    <a:pt x="27" y="29"/>
                  </a:cubicBezTo>
                  <a:cubicBezTo>
                    <a:pt x="27" y="28"/>
                    <a:pt x="27" y="28"/>
                    <a:pt x="27" y="28"/>
                  </a:cubicBezTo>
                  <a:cubicBezTo>
                    <a:pt x="19" y="41"/>
                    <a:pt x="19" y="41"/>
                    <a:pt x="19" y="41"/>
                  </a:cubicBezTo>
                  <a:cubicBezTo>
                    <a:pt x="19" y="42"/>
                    <a:pt x="19" y="43"/>
                    <a:pt x="19" y="44"/>
                  </a:cubicBezTo>
                  <a:cubicBezTo>
                    <a:pt x="18" y="44"/>
                    <a:pt x="17" y="45"/>
                    <a:pt x="17" y="44"/>
                  </a:cubicBezTo>
                  <a:cubicBezTo>
                    <a:pt x="16" y="43"/>
                    <a:pt x="16" y="42"/>
                    <a:pt x="16" y="42"/>
                  </a:cubicBezTo>
                  <a:cubicBezTo>
                    <a:pt x="17" y="41"/>
                    <a:pt x="17" y="41"/>
                    <a:pt x="18" y="41"/>
                  </a:cubicBezTo>
                  <a:cubicBezTo>
                    <a:pt x="27" y="27"/>
                    <a:pt x="27" y="27"/>
                    <a:pt x="27" y="27"/>
                  </a:cubicBezTo>
                  <a:cubicBezTo>
                    <a:pt x="15" y="33"/>
                    <a:pt x="15" y="33"/>
                    <a:pt x="15" y="33"/>
                  </a:cubicBezTo>
                  <a:cubicBezTo>
                    <a:pt x="15" y="32"/>
                    <a:pt x="15" y="32"/>
                    <a:pt x="15" y="32"/>
                  </a:cubicBezTo>
                  <a:cubicBezTo>
                    <a:pt x="26" y="27"/>
                    <a:pt x="26" y="27"/>
                    <a:pt x="26" y="27"/>
                  </a:cubicBezTo>
                  <a:cubicBezTo>
                    <a:pt x="11" y="25"/>
                    <a:pt x="11" y="25"/>
                    <a:pt x="11" y="25"/>
                  </a:cubicBezTo>
                  <a:cubicBezTo>
                    <a:pt x="11" y="25"/>
                    <a:pt x="10" y="26"/>
                    <a:pt x="9" y="26"/>
                  </a:cubicBezTo>
                  <a:cubicBezTo>
                    <a:pt x="8" y="25"/>
                    <a:pt x="8" y="25"/>
                    <a:pt x="8" y="24"/>
                  </a:cubicBezTo>
                  <a:cubicBezTo>
                    <a:pt x="8" y="23"/>
                    <a:pt x="9" y="22"/>
                    <a:pt x="10" y="22"/>
                  </a:cubicBezTo>
                  <a:close/>
                  <a:moveTo>
                    <a:pt x="6" y="32"/>
                  </a:moveTo>
                  <a:cubicBezTo>
                    <a:pt x="7" y="33"/>
                    <a:pt x="9" y="34"/>
                    <a:pt x="10" y="34"/>
                  </a:cubicBezTo>
                  <a:cubicBezTo>
                    <a:pt x="10" y="34"/>
                    <a:pt x="10" y="34"/>
                    <a:pt x="10" y="34"/>
                  </a:cubicBezTo>
                  <a:cubicBezTo>
                    <a:pt x="7" y="39"/>
                    <a:pt x="8" y="46"/>
                    <a:pt x="13" y="49"/>
                  </a:cubicBezTo>
                  <a:cubicBezTo>
                    <a:pt x="18" y="52"/>
                    <a:pt x="25" y="51"/>
                    <a:pt x="28" y="47"/>
                  </a:cubicBezTo>
                  <a:cubicBezTo>
                    <a:pt x="28" y="46"/>
                    <a:pt x="28" y="46"/>
                    <a:pt x="28" y="46"/>
                  </a:cubicBezTo>
                  <a:cubicBezTo>
                    <a:pt x="29" y="47"/>
                    <a:pt x="31" y="48"/>
                    <a:pt x="32" y="50"/>
                  </a:cubicBezTo>
                  <a:cubicBezTo>
                    <a:pt x="37" y="53"/>
                    <a:pt x="44" y="52"/>
                    <a:pt x="47" y="47"/>
                  </a:cubicBezTo>
                  <a:cubicBezTo>
                    <a:pt x="49" y="43"/>
                    <a:pt x="49" y="38"/>
                    <a:pt x="46" y="34"/>
                  </a:cubicBezTo>
                  <a:cubicBezTo>
                    <a:pt x="49" y="34"/>
                    <a:pt x="52" y="33"/>
                    <a:pt x="54" y="30"/>
                  </a:cubicBezTo>
                  <a:cubicBezTo>
                    <a:pt x="57" y="25"/>
                    <a:pt x="56" y="19"/>
                    <a:pt x="50" y="16"/>
                  </a:cubicBezTo>
                  <a:cubicBezTo>
                    <a:pt x="46" y="13"/>
                    <a:pt x="41" y="13"/>
                    <a:pt x="37" y="16"/>
                  </a:cubicBezTo>
                  <a:cubicBezTo>
                    <a:pt x="37" y="16"/>
                    <a:pt x="37" y="16"/>
                    <a:pt x="37" y="16"/>
                  </a:cubicBezTo>
                  <a:cubicBezTo>
                    <a:pt x="39" y="12"/>
                    <a:pt x="37" y="6"/>
                    <a:pt x="33" y="4"/>
                  </a:cubicBezTo>
                  <a:cubicBezTo>
                    <a:pt x="28" y="0"/>
                    <a:pt x="21" y="1"/>
                    <a:pt x="18" y="6"/>
                  </a:cubicBezTo>
                  <a:cubicBezTo>
                    <a:pt x="16" y="9"/>
                    <a:pt x="16" y="12"/>
                    <a:pt x="17" y="15"/>
                  </a:cubicBezTo>
                  <a:cubicBezTo>
                    <a:pt x="12" y="12"/>
                    <a:pt x="6" y="13"/>
                    <a:pt x="3" y="18"/>
                  </a:cubicBezTo>
                  <a:cubicBezTo>
                    <a:pt x="0" y="22"/>
                    <a:pt x="1" y="29"/>
                    <a:pt x="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51">
              <a:extLst>
                <a:ext uri="{FF2B5EF4-FFF2-40B4-BE49-F238E27FC236}">
                  <a16:creationId xmlns:a16="http://schemas.microsoft.com/office/drawing/2014/main" id="{328871D0-81F7-40E1-BFD4-007CFB77BA92}"/>
                </a:ext>
              </a:extLst>
            </p:cNvPr>
            <p:cNvSpPr>
              <a:spLocks noEditPoints="1"/>
            </p:cNvSpPr>
            <p:nvPr/>
          </p:nvSpPr>
          <p:spPr bwMode="auto">
            <a:xfrm>
              <a:off x="4620176" y="146887"/>
              <a:ext cx="240882" cy="205551"/>
            </a:xfrm>
            <a:custGeom>
              <a:avLst/>
              <a:gdLst>
                <a:gd name="T0" fmla="*/ 17 w 82"/>
                <a:gd name="T1" fmla="*/ 40 h 77"/>
                <a:gd name="T2" fmla="*/ 25 w 82"/>
                <a:gd name="T3" fmla="*/ 25 h 77"/>
                <a:gd name="T4" fmla="*/ 41 w 82"/>
                <a:gd name="T5" fmla="*/ 37 h 77"/>
                <a:gd name="T6" fmla="*/ 31 w 82"/>
                <a:gd name="T7" fmla="*/ 15 h 77"/>
                <a:gd name="T8" fmla="*/ 28 w 82"/>
                <a:gd name="T9" fmla="*/ 12 h 77"/>
                <a:gd name="T10" fmla="*/ 32 w 82"/>
                <a:gd name="T11" fmla="*/ 15 h 77"/>
                <a:gd name="T12" fmla="*/ 42 w 82"/>
                <a:gd name="T13" fmla="*/ 37 h 77"/>
                <a:gd name="T14" fmla="*/ 48 w 82"/>
                <a:gd name="T15" fmla="*/ 21 h 77"/>
                <a:gd name="T16" fmla="*/ 63 w 82"/>
                <a:gd name="T17" fmla="*/ 25 h 77"/>
                <a:gd name="T18" fmla="*/ 65 w 82"/>
                <a:gd name="T19" fmla="*/ 22 h 77"/>
                <a:gd name="T20" fmla="*/ 66 w 82"/>
                <a:gd name="T21" fmla="*/ 27 h 77"/>
                <a:gd name="T22" fmla="*/ 43 w 82"/>
                <a:gd name="T23" fmla="*/ 38 h 77"/>
                <a:gd name="T24" fmla="*/ 63 w 82"/>
                <a:gd name="T25" fmla="*/ 34 h 77"/>
                <a:gd name="T26" fmla="*/ 44 w 82"/>
                <a:gd name="T27" fmla="*/ 39 h 77"/>
                <a:gd name="T28" fmla="*/ 64 w 82"/>
                <a:gd name="T29" fmla="*/ 55 h 77"/>
                <a:gd name="T30" fmla="*/ 61 w 82"/>
                <a:gd name="T31" fmla="*/ 58 h 77"/>
                <a:gd name="T32" fmla="*/ 42 w 82"/>
                <a:gd name="T33" fmla="*/ 39 h 77"/>
                <a:gd name="T34" fmla="*/ 46 w 82"/>
                <a:gd name="T35" fmla="*/ 58 h 77"/>
                <a:gd name="T36" fmla="*/ 42 w 82"/>
                <a:gd name="T37" fmla="*/ 40 h 77"/>
                <a:gd name="T38" fmla="*/ 34 w 82"/>
                <a:gd name="T39" fmla="*/ 62 h 77"/>
                <a:gd name="T40" fmla="*/ 33 w 82"/>
                <a:gd name="T41" fmla="*/ 66 h 77"/>
                <a:gd name="T42" fmla="*/ 33 w 82"/>
                <a:gd name="T43" fmla="*/ 61 h 77"/>
                <a:gd name="T44" fmla="*/ 25 w 82"/>
                <a:gd name="T45" fmla="*/ 51 h 77"/>
                <a:gd name="T46" fmla="*/ 40 w 82"/>
                <a:gd name="T47" fmla="*/ 39 h 77"/>
                <a:gd name="T48" fmla="*/ 15 w 82"/>
                <a:gd name="T49" fmla="*/ 43 h 77"/>
                <a:gd name="T50" fmla="*/ 14 w 82"/>
                <a:gd name="T51" fmla="*/ 39 h 77"/>
                <a:gd name="T52" fmla="*/ 19 w 82"/>
                <a:gd name="T53" fmla="*/ 54 h 77"/>
                <a:gd name="T54" fmla="*/ 30 w 82"/>
                <a:gd name="T55" fmla="*/ 74 h 77"/>
                <a:gd name="T56" fmla="*/ 50 w 82"/>
                <a:gd name="T57" fmla="*/ 63 h 77"/>
                <a:gd name="T58" fmla="*/ 76 w 82"/>
                <a:gd name="T59" fmla="*/ 58 h 77"/>
                <a:gd name="T60" fmla="*/ 79 w 82"/>
                <a:gd name="T61" fmla="*/ 31 h 77"/>
                <a:gd name="T62" fmla="*/ 50 w 82"/>
                <a:gd name="T63" fmla="*/ 19 h 77"/>
                <a:gd name="T64" fmla="*/ 39 w 82"/>
                <a:gd name="T65" fmla="*/ 3 h 77"/>
                <a:gd name="T66" fmla="*/ 21 w 82"/>
                <a:gd name="T67" fmla="*/ 25 h 77"/>
                <a:gd name="T68" fmla="*/ 13 w 82"/>
                <a:gd name="T69"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 h="77">
                  <a:moveTo>
                    <a:pt x="14" y="39"/>
                  </a:moveTo>
                  <a:cubicBezTo>
                    <a:pt x="15" y="38"/>
                    <a:pt x="16" y="39"/>
                    <a:pt x="17" y="40"/>
                  </a:cubicBezTo>
                  <a:cubicBezTo>
                    <a:pt x="40" y="37"/>
                    <a:pt x="40" y="37"/>
                    <a:pt x="40" y="37"/>
                  </a:cubicBezTo>
                  <a:cubicBezTo>
                    <a:pt x="25" y="25"/>
                    <a:pt x="25" y="25"/>
                    <a:pt x="25" y="25"/>
                  </a:cubicBezTo>
                  <a:cubicBezTo>
                    <a:pt x="25" y="24"/>
                    <a:pt x="25" y="24"/>
                    <a:pt x="25" y="24"/>
                  </a:cubicBezTo>
                  <a:cubicBezTo>
                    <a:pt x="41" y="37"/>
                    <a:pt x="41" y="37"/>
                    <a:pt x="41" y="37"/>
                  </a:cubicBezTo>
                  <a:cubicBezTo>
                    <a:pt x="41" y="37"/>
                    <a:pt x="41" y="37"/>
                    <a:pt x="41" y="37"/>
                  </a:cubicBezTo>
                  <a:cubicBezTo>
                    <a:pt x="31" y="15"/>
                    <a:pt x="31" y="15"/>
                    <a:pt x="31" y="15"/>
                  </a:cubicBezTo>
                  <a:cubicBezTo>
                    <a:pt x="30" y="16"/>
                    <a:pt x="29" y="15"/>
                    <a:pt x="28" y="15"/>
                  </a:cubicBezTo>
                  <a:cubicBezTo>
                    <a:pt x="27" y="14"/>
                    <a:pt x="27" y="12"/>
                    <a:pt x="28" y="12"/>
                  </a:cubicBezTo>
                  <a:cubicBezTo>
                    <a:pt x="29" y="11"/>
                    <a:pt x="31" y="11"/>
                    <a:pt x="32" y="11"/>
                  </a:cubicBezTo>
                  <a:cubicBezTo>
                    <a:pt x="33" y="12"/>
                    <a:pt x="33" y="14"/>
                    <a:pt x="32" y="15"/>
                  </a:cubicBezTo>
                  <a:cubicBezTo>
                    <a:pt x="32" y="15"/>
                    <a:pt x="32" y="15"/>
                    <a:pt x="32" y="15"/>
                  </a:cubicBezTo>
                  <a:cubicBezTo>
                    <a:pt x="42" y="37"/>
                    <a:pt x="42" y="37"/>
                    <a:pt x="42" y="37"/>
                  </a:cubicBezTo>
                  <a:cubicBezTo>
                    <a:pt x="47" y="21"/>
                    <a:pt x="47" y="21"/>
                    <a:pt x="47" y="21"/>
                  </a:cubicBezTo>
                  <a:cubicBezTo>
                    <a:pt x="48" y="21"/>
                    <a:pt x="48" y="21"/>
                    <a:pt x="48" y="21"/>
                  </a:cubicBezTo>
                  <a:cubicBezTo>
                    <a:pt x="43" y="37"/>
                    <a:pt x="43" y="37"/>
                    <a:pt x="43" y="37"/>
                  </a:cubicBezTo>
                  <a:cubicBezTo>
                    <a:pt x="63" y="25"/>
                    <a:pt x="63" y="25"/>
                    <a:pt x="63" y="25"/>
                  </a:cubicBezTo>
                  <a:cubicBezTo>
                    <a:pt x="63" y="25"/>
                    <a:pt x="63" y="25"/>
                    <a:pt x="63" y="25"/>
                  </a:cubicBezTo>
                  <a:cubicBezTo>
                    <a:pt x="63" y="24"/>
                    <a:pt x="64" y="22"/>
                    <a:pt x="65" y="22"/>
                  </a:cubicBezTo>
                  <a:cubicBezTo>
                    <a:pt x="67" y="22"/>
                    <a:pt x="68" y="23"/>
                    <a:pt x="68" y="24"/>
                  </a:cubicBezTo>
                  <a:cubicBezTo>
                    <a:pt x="68" y="26"/>
                    <a:pt x="67" y="27"/>
                    <a:pt x="66" y="27"/>
                  </a:cubicBezTo>
                  <a:cubicBezTo>
                    <a:pt x="65" y="27"/>
                    <a:pt x="64" y="27"/>
                    <a:pt x="64" y="26"/>
                  </a:cubicBezTo>
                  <a:cubicBezTo>
                    <a:pt x="43" y="38"/>
                    <a:pt x="43" y="38"/>
                    <a:pt x="43" y="38"/>
                  </a:cubicBezTo>
                  <a:cubicBezTo>
                    <a:pt x="43" y="38"/>
                    <a:pt x="43" y="38"/>
                    <a:pt x="43" y="38"/>
                  </a:cubicBezTo>
                  <a:cubicBezTo>
                    <a:pt x="63" y="34"/>
                    <a:pt x="63" y="34"/>
                    <a:pt x="63" y="34"/>
                  </a:cubicBezTo>
                  <a:cubicBezTo>
                    <a:pt x="63" y="35"/>
                    <a:pt x="63" y="35"/>
                    <a:pt x="63" y="35"/>
                  </a:cubicBezTo>
                  <a:cubicBezTo>
                    <a:pt x="44" y="39"/>
                    <a:pt x="44" y="39"/>
                    <a:pt x="44" y="39"/>
                  </a:cubicBezTo>
                  <a:cubicBezTo>
                    <a:pt x="61" y="54"/>
                    <a:pt x="61" y="54"/>
                    <a:pt x="61" y="54"/>
                  </a:cubicBezTo>
                  <a:cubicBezTo>
                    <a:pt x="62" y="54"/>
                    <a:pt x="63" y="54"/>
                    <a:pt x="64" y="55"/>
                  </a:cubicBezTo>
                  <a:cubicBezTo>
                    <a:pt x="65" y="56"/>
                    <a:pt x="65" y="57"/>
                    <a:pt x="64" y="58"/>
                  </a:cubicBezTo>
                  <a:cubicBezTo>
                    <a:pt x="63" y="59"/>
                    <a:pt x="62" y="59"/>
                    <a:pt x="61" y="58"/>
                  </a:cubicBezTo>
                  <a:cubicBezTo>
                    <a:pt x="60" y="57"/>
                    <a:pt x="60" y="56"/>
                    <a:pt x="60" y="55"/>
                  </a:cubicBezTo>
                  <a:cubicBezTo>
                    <a:pt x="42" y="39"/>
                    <a:pt x="42" y="39"/>
                    <a:pt x="42" y="39"/>
                  </a:cubicBezTo>
                  <a:cubicBezTo>
                    <a:pt x="47" y="57"/>
                    <a:pt x="47" y="57"/>
                    <a:pt x="47" y="57"/>
                  </a:cubicBezTo>
                  <a:cubicBezTo>
                    <a:pt x="46" y="58"/>
                    <a:pt x="46" y="58"/>
                    <a:pt x="46" y="58"/>
                  </a:cubicBezTo>
                  <a:cubicBezTo>
                    <a:pt x="42" y="39"/>
                    <a:pt x="42" y="39"/>
                    <a:pt x="42" y="39"/>
                  </a:cubicBezTo>
                  <a:cubicBezTo>
                    <a:pt x="42" y="40"/>
                    <a:pt x="42" y="40"/>
                    <a:pt x="42" y="40"/>
                  </a:cubicBezTo>
                  <a:cubicBezTo>
                    <a:pt x="41" y="40"/>
                    <a:pt x="41" y="40"/>
                    <a:pt x="41" y="40"/>
                  </a:cubicBezTo>
                  <a:cubicBezTo>
                    <a:pt x="34" y="62"/>
                    <a:pt x="34" y="62"/>
                    <a:pt x="34" y="62"/>
                  </a:cubicBezTo>
                  <a:cubicBezTo>
                    <a:pt x="36" y="62"/>
                    <a:pt x="36" y="63"/>
                    <a:pt x="36" y="64"/>
                  </a:cubicBezTo>
                  <a:cubicBezTo>
                    <a:pt x="35" y="66"/>
                    <a:pt x="34" y="66"/>
                    <a:pt x="33" y="66"/>
                  </a:cubicBezTo>
                  <a:cubicBezTo>
                    <a:pt x="31" y="65"/>
                    <a:pt x="31" y="64"/>
                    <a:pt x="31" y="63"/>
                  </a:cubicBezTo>
                  <a:cubicBezTo>
                    <a:pt x="31" y="62"/>
                    <a:pt x="32" y="61"/>
                    <a:pt x="33" y="61"/>
                  </a:cubicBezTo>
                  <a:cubicBezTo>
                    <a:pt x="41" y="39"/>
                    <a:pt x="41" y="39"/>
                    <a:pt x="41" y="39"/>
                  </a:cubicBezTo>
                  <a:cubicBezTo>
                    <a:pt x="25" y="51"/>
                    <a:pt x="25" y="51"/>
                    <a:pt x="25" y="51"/>
                  </a:cubicBezTo>
                  <a:cubicBezTo>
                    <a:pt x="25" y="50"/>
                    <a:pt x="25" y="50"/>
                    <a:pt x="25" y="50"/>
                  </a:cubicBezTo>
                  <a:cubicBezTo>
                    <a:pt x="40" y="39"/>
                    <a:pt x="40" y="39"/>
                    <a:pt x="40" y="39"/>
                  </a:cubicBezTo>
                  <a:cubicBezTo>
                    <a:pt x="17" y="41"/>
                    <a:pt x="17" y="41"/>
                    <a:pt x="17" y="41"/>
                  </a:cubicBezTo>
                  <a:cubicBezTo>
                    <a:pt x="17" y="42"/>
                    <a:pt x="16" y="43"/>
                    <a:pt x="15" y="43"/>
                  </a:cubicBezTo>
                  <a:cubicBezTo>
                    <a:pt x="13" y="43"/>
                    <a:pt x="12" y="42"/>
                    <a:pt x="12" y="41"/>
                  </a:cubicBezTo>
                  <a:cubicBezTo>
                    <a:pt x="12" y="40"/>
                    <a:pt x="13" y="39"/>
                    <a:pt x="14" y="39"/>
                  </a:cubicBezTo>
                  <a:close/>
                  <a:moveTo>
                    <a:pt x="13" y="53"/>
                  </a:moveTo>
                  <a:cubicBezTo>
                    <a:pt x="15" y="54"/>
                    <a:pt x="17" y="54"/>
                    <a:pt x="19" y="54"/>
                  </a:cubicBezTo>
                  <a:cubicBezTo>
                    <a:pt x="19" y="55"/>
                    <a:pt x="19" y="55"/>
                    <a:pt x="19" y="55"/>
                  </a:cubicBezTo>
                  <a:cubicBezTo>
                    <a:pt x="17" y="63"/>
                    <a:pt x="21" y="72"/>
                    <a:pt x="30" y="74"/>
                  </a:cubicBezTo>
                  <a:cubicBezTo>
                    <a:pt x="38" y="77"/>
                    <a:pt x="47" y="73"/>
                    <a:pt x="49" y="65"/>
                  </a:cubicBezTo>
                  <a:cubicBezTo>
                    <a:pt x="50" y="65"/>
                    <a:pt x="50" y="64"/>
                    <a:pt x="50" y="63"/>
                  </a:cubicBezTo>
                  <a:cubicBezTo>
                    <a:pt x="52" y="65"/>
                    <a:pt x="54" y="67"/>
                    <a:pt x="56" y="67"/>
                  </a:cubicBezTo>
                  <a:cubicBezTo>
                    <a:pt x="65" y="70"/>
                    <a:pt x="74" y="66"/>
                    <a:pt x="76" y="58"/>
                  </a:cubicBezTo>
                  <a:cubicBezTo>
                    <a:pt x="78" y="52"/>
                    <a:pt x="75" y="45"/>
                    <a:pt x="69" y="41"/>
                  </a:cubicBezTo>
                  <a:cubicBezTo>
                    <a:pt x="74" y="39"/>
                    <a:pt x="77" y="36"/>
                    <a:pt x="79" y="31"/>
                  </a:cubicBezTo>
                  <a:cubicBezTo>
                    <a:pt x="82" y="24"/>
                    <a:pt x="77" y="15"/>
                    <a:pt x="68" y="12"/>
                  </a:cubicBezTo>
                  <a:cubicBezTo>
                    <a:pt x="61" y="10"/>
                    <a:pt x="54" y="13"/>
                    <a:pt x="50" y="19"/>
                  </a:cubicBezTo>
                  <a:cubicBezTo>
                    <a:pt x="50" y="19"/>
                    <a:pt x="50" y="19"/>
                    <a:pt x="50" y="19"/>
                  </a:cubicBezTo>
                  <a:cubicBezTo>
                    <a:pt x="51" y="12"/>
                    <a:pt x="46" y="5"/>
                    <a:pt x="39" y="3"/>
                  </a:cubicBezTo>
                  <a:cubicBezTo>
                    <a:pt x="30" y="0"/>
                    <a:pt x="22" y="4"/>
                    <a:pt x="19" y="12"/>
                  </a:cubicBezTo>
                  <a:cubicBezTo>
                    <a:pt x="18" y="17"/>
                    <a:pt x="19" y="21"/>
                    <a:pt x="21" y="25"/>
                  </a:cubicBezTo>
                  <a:cubicBezTo>
                    <a:pt x="13" y="23"/>
                    <a:pt x="5" y="27"/>
                    <a:pt x="3" y="34"/>
                  </a:cubicBezTo>
                  <a:cubicBezTo>
                    <a:pt x="0" y="42"/>
                    <a:pt x="5" y="51"/>
                    <a:pt x="13"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52">
              <a:extLst>
                <a:ext uri="{FF2B5EF4-FFF2-40B4-BE49-F238E27FC236}">
                  <a16:creationId xmlns:a16="http://schemas.microsoft.com/office/drawing/2014/main" id="{0BC163BB-6F6F-4658-A465-9919AD5CE549}"/>
                </a:ext>
              </a:extLst>
            </p:cNvPr>
            <p:cNvSpPr>
              <a:spLocks noEditPoints="1"/>
            </p:cNvSpPr>
            <p:nvPr/>
          </p:nvSpPr>
          <p:spPr bwMode="auto">
            <a:xfrm>
              <a:off x="2821601" y="2908984"/>
              <a:ext cx="150953" cy="141317"/>
            </a:xfrm>
            <a:custGeom>
              <a:avLst/>
              <a:gdLst>
                <a:gd name="T0" fmla="*/ 34 w 51"/>
                <a:gd name="T1" fmla="*/ 30 h 54"/>
                <a:gd name="T2" fmla="*/ 28 w 51"/>
                <a:gd name="T3" fmla="*/ 27 h 54"/>
                <a:gd name="T4" fmla="*/ 34 w 51"/>
                <a:gd name="T5" fmla="*/ 28 h 54"/>
                <a:gd name="T6" fmla="*/ 40 w 51"/>
                <a:gd name="T7" fmla="*/ 30 h 54"/>
                <a:gd name="T8" fmla="*/ 34 w 51"/>
                <a:gd name="T9" fmla="*/ 30 h 54"/>
                <a:gd name="T10" fmla="*/ 27 w 51"/>
                <a:gd name="T11" fmla="*/ 17 h 54"/>
                <a:gd name="T12" fmla="*/ 25 w 51"/>
                <a:gd name="T13" fmla="*/ 23 h 54"/>
                <a:gd name="T14" fmla="*/ 25 w 51"/>
                <a:gd name="T15" fmla="*/ 17 h 54"/>
                <a:gd name="T16" fmla="*/ 27 w 51"/>
                <a:gd name="T17" fmla="*/ 11 h 54"/>
                <a:gd name="T18" fmla="*/ 27 w 51"/>
                <a:gd name="T19" fmla="*/ 17 h 54"/>
                <a:gd name="T20" fmla="*/ 26 w 51"/>
                <a:gd name="T21" fmla="*/ 27 h 54"/>
                <a:gd name="T22" fmla="*/ 24 w 51"/>
                <a:gd name="T23" fmla="*/ 27 h 54"/>
                <a:gd name="T24" fmla="*/ 25 w 51"/>
                <a:gd name="T25" fmla="*/ 25 h 54"/>
                <a:gd name="T26" fmla="*/ 26 w 51"/>
                <a:gd name="T27" fmla="*/ 26 h 54"/>
                <a:gd name="T28" fmla="*/ 26 w 51"/>
                <a:gd name="T29" fmla="*/ 27 h 54"/>
                <a:gd name="T30" fmla="*/ 24 w 51"/>
                <a:gd name="T31" fmla="*/ 35 h 54"/>
                <a:gd name="T32" fmla="*/ 22 w 51"/>
                <a:gd name="T33" fmla="*/ 40 h 54"/>
                <a:gd name="T34" fmla="*/ 22 w 51"/>
                <a:gd name="T35" fmla="*/ 34 h 54"/>
                <a:gd name="T36" fmla="*/ 25 w 51"/>
                <a:gd name="T37" fmla="*/ 29 h 54"/>
                <a:gd name="T38" fmla="*/ 24 w 51"/>
                <a:gd name="T39" fmla="*/ 35 h 54"/>
                <a:gd name="T40" fmla="*/ 17 w 51"/>
                <a:gd name="T41" fmla="*/ 26 h 54"/>
                <a:gd name="T42" fmla="*/ 11 w 51"/>
                <a:gd name="T43" fmla="*/ 24 h 54"/>
                <a:gd name="T44" fmla="*/ 17 w 51"/>
                <a:gd name="T45" fmla="*/ 24 h 54"/>
                <a:gd name="T46" fmla="*/ 23 w 51"/>
                <a:gd name="T47" fmla="*/ 26 h 54"/>
                <a:gd name="T48" fmla="*/ 17 w 51"/>
                <a:gd name="T49" fmla="*/ 26 h 54"/>
                <a:gd name="T50" fmla="*/ 46 w 51"/>
                <a:gd name="T51" fmla="*/ 31 h 54"/>
                <a:gd name="T52" fmla="*/ 50 w 51"/>
                <a:gd name="T53" fmla="*/ 26 h 54"/>
                <a:gd name="T54" fmla="*/ 33 w 51"/>
                <a:gd name="T55" fmla="*/ 22 h 54"/>
                <a:gd name="T56" fmla="*/ 35 w 51"/>
                <a:gd name="T57" fmla="*/ 4 h 54"/>
                <a:gd name="T58" fmla="*/ 30 w 51"/>
                <a:gd name="T59" fmla="*/ 7 h 54"/>
                <a:gd name="T60" fmla="*/ 26 w 51"/>
                <a:gd name="T61" fmla="*/ 0 h 54"/>
                <a:gd name="T62" fmla="*/ 17 w 51"/>
                <a:gd name="T63" fmla="*/ 14 h 54"/>
                <a:gd name="T64" fmla="*/ 0 w 51"/>
                <a:gd name="T65" fmla="*/ 18 h 54"/>
                <a:gd name="T66" fmla="*/ 4 w 51"/>
                <a:gd name="T67" fmla="*/ 23 h 54"/>
                <a:gd name="T68" fmla="*/ 1 w 51"/>
                <a:gd name="T69" fmla="*/ 28 h 54"/>
                <a:gd name="T70" fmla="*/ 17 w 51"/>
                <a:gd name="T71" fmla="*/ 33 h 54"/>
                <a:gd name="T72" fmla="*/ 15 w 51"/>
                <a:gd name="T73" fmla="*/ 50 h 54"/>
                <a:gd name="T74" fmla="*/ 21 w 51"/>
                <a:gd name="T75" fmla="*/ 48 h 54"/>
                <a:gd name="T76" fmla="*/ 24 w 51"/>
                <a:gd name="T77" fmla="*/ 54 h 54"/>
                <a:gd name="T78" fmla="*/ 34 w 51"/>
                <a:gd name="T79" fmla="*/ 40 h 54"/>
                <a:gd name="T80" fmla="*/ 51 w 51"/>
                <a:gd name="T81" fmla="*/ 36 h 54"/>
                <a:gd name="T82" fmla="*/ 46 w 51"/>
                <a:gd name="T83"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54">
                  <a:moveTo>
                    <a:pt x="34" y="30"/>
                  </a:moveTo>
                  <a:cubicBezTo>
                    <a:pt x="31" y="29"/>
                    <a:pt x="28" y="28"/>
                    <a:pt x="28" y="27"/>
                  </a:cubicBezTo>
                  <a:cubicBezTo>
                    <a:pt x="28" y="27"/>
                    <a:pt x="31" y="27"/>
                    <a:pt x="34" y="28"/>
                  </a:cubicBezTo>
                  <a:cubicBezTo>
                    <a:pt x="38" y="29"/>
                    <a:pt x="40" y="30"/>
                    <a:pt x="40" y="30"/>
                  </a:cubicBezTo>
                  <a:cubicBezTo>
                    <a:pt x="40" y="30"/>
                    <a:pt x="37" y="31"/>
                    <a:pt x="34" y="30"/>
                  </a:cubicBezTo>
                  <a:close/>
                  <a:moveTo>
                    <a:pt x="27" y="17"/>
                  </a:moveTo>
                  <a:cubicBezTo>
                    <a:pt x="27" y="21"/>
                    <a:pt x="26" y="23"/>
                    <a:pt x="25" y="23"/>
                  </a:cubicBezTo>
                  <a:cubicBezTo>
                    <a:pt x="25" y="23"/>
                    <a:pt x="25" y="20"/>
                    <a:pt x="25" y="17"/>
                  </a:cubicBezTo>
                  <a:cubicBezTo>
                    <a:pt x="26" y="14"/>
                    <a:pt x="27" y="11"/>
                    <a:pt x="27" y="11"/>
                  </a:cubicBezTo>
                  <a:cubicBezTo>
                    <a:pt x="27" y="11"/>
                    <a:pt x="28" y="14"/>
                    <a:pt x="27" y="17"/>
                  </a:cubicBezTo>
                  <a:close/>
                  <a:moveTo>
                    <a:pt x="26" y="27"/>
                  </a:moveTo>
                  <a:cubicBezTo>
                    <a:pt x="25" y="28"/>
                    <a:pt x="25" y="27"/>
                    <a:pt x="24" y="27"/>
                  </a:cubicBezTo>
                  <a:cubicBezTo>
                    <a:pt x="24" y="26"/>
                    <a:pt x="24" y="26"/>
                    <a:pt x="25" y="25"/>
                  </a:cubicBezTo>
                  <a:cubicBezTo>
                    <a:pt x="25" y="25"/>
                    <a:pt x="26" y="25"/>
                    <a:pt x="26" y="26"/>
                  </a:cubicBezTo>
                  <a:cubicBezTo>
                    <a:pt x="27" y="26"/>
                    <a:pt x="26" y="27"/>
                    <a:pt x="26" y="27"/>
                  </a:cubicBezTo>
                  <a:close/>
                  <a:moveTo>
                    <a:pt x="24" y="35"/>
                  </a:moveTo>
                  <a:cubicBezTo>
                    <a:pt x="24" y="38"/>
                    <a:pt x="22" y="40"/>
                    <a:pt x="22" y="40"/>
                  </a:cubicBezTo>
                  <a:cubicBezTo>
                    <a:pt x="22" y="40"/>
                    <a:pt x="21" y="37"/>
                    <a:pt x="22" y="34"/>
                  </a:cubicBezTo>
                  <a:cubicBezTo>
                    <a:pt x="23" y="31"/>
                    <a:pt x="24" y="29"/>
                    <a:pt x="25" y="29"/>
                  </a:cubicBezTo>
                  <a:cubicBezTo>
                    <a:pt x="25" y="29"/>
                    <a:pt x="25" y="32"/>
                    <a:pt x="24" y="35"/>
                  </a:cubicBezTo>
                  <a:close/>
                  <a:moveTo>
                    <a:pt x="17" y="26"/>
                  </a:moveTo>
                  <a:cubicBezTo>
                    <a:pt x="13" y="26"/>
                    <a:pt x="11" y="24"/>
                    <a:pt x="11" y="24"/>
                  </a:cubicBezTo>
                  <a:cubicBezTo>
                    <a:pt x="11" y="24"/>
                    <a:pt x="14" y="24"/>
                    <a:pt x="17" y="24"/>
                  </a:cubicBezTo>
                  <a:cubicBezTo>
                    <a:pt x="20" y="24"/>
                    <a:pt x="23" y="25"/>
                    <a:pt x="23" y="26"/>
                  </a:cubicBezTo>
                  <a:cubicBezTo>
                    <a:pt x="23" y="27"/>
                    <a:pt x="20" y="27"/>
                    <a:pt x="17" y="26"/>
                  </a:cubicBezTo>
                  <a:close/>
                  <a:moveTo>
                    <a:pt x="46" y="31"/>
                  </a:moveTo>
                  <a:cubicBezTo>
                    <a:pt x="48" y="29"/>
                    <a:pt x="50" y="26"/>
                    <a:pt x="50" y="26"/>
                  </a:cubicBezTo>
                  <a:cubicBezTo>
                    <a:pt x="44" y="20"/>
                    <a:pt x="37" y="21"/>
                    <a:pt x="33" y="22"/>
                  </a:cubicBezTo>
                  <a:cubicBezTo>
                    <a:pt x="35" y="18"/>
                    <a:pt x="39" y="12"/>
                    <a:pt x="35" y="4"/>
                  </a:cubicBezTo>
                  <a:cubicBezTo>
                    <a:pt x="35" y="4"/>
                    <a:pt x="32" y="5"/>
                    <a:pt x="30" y="7"/>
                  </a:cubicBezTo>
                  <a:cubicBezTo>
                    <a:pt x="30" y="7"/>
                    <a:pt x="28" y="2"/>
                    <a:pt x="26" y="0"/>
                  </a:cubicBezTo>
                  <a:cubicBezTo>
                    <a:pt x="26" y="0"/>
                    <a:pt x="17" y="5"/>
                    <a:pt x="17" y="14"/>
                  </a:cubicBezTo>
                  <a:cubicBezTo>
                    <a:pt x="8" y="11"/>
                    <a:pt x="0" y="18"/>
                    <a:pt x="0" y="18"/>
                  </a:cubicBezTo>
                  <a:cubicBezTo>
                    <a:pt x="1" y="21"/>
                    <a:pt x="4" y="23"/>
                    <a:pt x="4" y="23"/>
                  </a:cubicBezTo>
                  <a:cubicBezTo>
                    <a:pt x="2" y="25"/>
                    <a:pt x="1" y="28"/>
                    <a:pt x="1" y="28"/>
                  </a:cubicBezTo>
                  <a:cubicBezTo>
                    <a:pt x="6" y="34"/>
                    <a:pt x="13" y="33"/>
                    <a:pt x="17" y="33"/>
                  </a:cubicBezTo>
                  <a:cubicBezTo>
                    <a:pt x="15" y="36"/>
                    <a:pt x="12" y="42"/>
                    <a:pt x="15" y="50"/>
                  </a:cubicBezTo>
                  <a:cubicBezTo>
                    <a:pt x="15" y="50"/>
                    <a:pt x="19" y="49"/>
                    <a:pt x="21" y="48"/>
                  </a:cubicBezTo>
                  <a:cubicBezTo>
                    <a:pt x="21" y="48"/>
                    <a:pt x="22" y="52"/>
                    <a:pt x="24" y="54"/>
                  </a:cubicBezTo>
                  <a:cubicBezTo>
                    <a:pt x="24" y="54"/>
                    <a:pt x="34" y="49"/>
                    <a:pt x="34" y="40"/>
                  </a:cubicBezTo>
                  <a:cubicBezTo>
                    <a:pt x="42" y="43"/>
                    <a:pt x="51" y="36"/>
                    <a:pt x="51" y="36"/>
                  </a:cubicBezTo>
                  <a:cubicBezTo>
                    <a:pt x="50" y="33"/>
                    <a:pt x="46" y="31"/>
                    <a:pt x="4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3">
              <a:extLst>
                <a:ext uri="{FF2B5EF4-FFF2-40B4-BE49-F238E27FC236}">
                  <a16:creationId xmlns:a16="http://schemas.microsoft.com/office/drawing/2014/main" id="{AD511280-4747-4E8C-BA9A-CD371CBB5AF2}"/>
                </a:ext>
              </a:extLst>
            </p:cNvPr>
            <p:cNvSpPr>
              <a:spLocks noEditPoints="1"/>
            </p:cNvSpPr>
            <p:nvPr/>
          </p:nvSpPr>
          <p:spPr bwMode="auto">
            <a:xfrm>
              <a:off x="2404075" y="1836263"/>
              <a:ext cx="134893" cy="112412"/>
            </a:xfrm>
            <a:custGeom>
              <a:avLst/>
              <a:gdLst>
                <a:gd name="T0" fmla="*/ 16 w 46"/>
                <a:gd name="T1" fmla="*/ 21 h 43"/>
                <a:gd name="T2" fmla="*/ 21 w 46"/>
                <a:gd name="T3" fmla="*/ 21 h 43"/>
                <a:gd name="T4" fmla="*/ 16 w 46"/>
                <a:gd name="T5" fmla="*/ 23 h 43"/>
                <a:gd name="T6" fmla="*/ 11 w 46"/>
                <a:gd name="T7" fmla="*/ 23 h 43"/>
                <a:gd name="T8" fmla="*/ 16 w 46"/>
                <a:gd name="T9" fmla="*/ 21 h 43"/>
                <a:gd name="T10" fmla="*/ 20 w 46"/>
                <a:gd name="T11" fmla="*/ 8 h 43"/>
                <a:gd name="T12" fmla="*/ 22 w 46"/>
                <a:gd name="T13" fmla="*/ 13 h 43"/>
                <a:gd name="T14" fmla="*/ 22 w 46"/>
                <a:gd name="T15" fmla="*/ 18 h 43"/>
                <a:gd name="T16" fmla="*/ 20 w 46"/>
                <a:gd name="T17" fmla="*/ 13 h 43"/>
                <a:gd name="T18" fmla="*/ 20 w 46"/>
                <a:gd name="T19" fmla="*/ 8 h 43"/>
                <a:gd name="T20" fmla="*/ 24 w 46"/>
                <a:gd name="T21" fmla="*/ 20 h 43"/>
                <a:gd name="T22" fmla="*/ 24 w 46"/>
                <a:gd name="T23" fmla="*/ 21 h 43"/>
                <a:gd name="T24" fmla="*/ 22 w 46"/>
                <a:gd name="T25" fmla="*/ 21 h 43"/>
                <a:gd name="T26" fmla="*/ 22 w 46"/>
                <a:gd name="T27" fmla="*/ 20 h 43"/>
                <a:gd name="T28" fmla="*/ 24 w 46"/>
                <a:gd name="T29" fmla="*/ 20 h 43"/>
                <a:gd name="T30" fmla="*/ 25 w 46"/>
                <a:gd name="T31" fmla="*/ 28 h 43"/>
                <a:gd name="T32" fmla="*/ 24 w 46"/>
                <a:gd name="T33" fmla="*/ 33 h 43"/>
                <a:gd name="T34" fmla="*/ 23 w 46"/>
                <a:gd name="T35" fmla="*/ 28 h 43"/>
                <a:gd name="T36" fmla="*/ 23 w 46"/>
                <a:gd name="T37" fmla="*/ 23 h 43"/>
                <a:gd name="T38" fmla="*/ 25 w 46"/>
                <a:gd name="T39" fmla="*/ 28 h 43"/>
                <a:gd name="T40" fmla="*/ 31 w 46"/>
                <a:gd name="T41" fmla="*/ 19 h 43"/>
                <a:gd name="T42" fmla="*/ 36 w 46"/>
                <a:gd name="T43" fmla="*/ 20 h 43"/>
                <a:gd name="T44" fmla="*/ 31 w 46"/>
                <a:gd name="T45" fmla="*/ 21 h 43"/>
                <a:gd name="T46" fmla="*/ 26 w 46"/>
                <a:gd name="T47" fmla="*/ 21 h 43"/>
                <a:gd name="T48" fmla="*/ 31 w 46"/>
                <a:gd name="T49" fmla="*/ 19 h 43"/>
                <a:gd name="T50" fmla="*/ 0 w 46"/>
                <a:gd name="T51" fmla="*/ 22 h 43"/>
                <a:gd name="T52" fmla="*/ 6 w 46"/>
                <a:gd name="T53" fmla="*/ 25 h 43"/>
                <a:gd name="T54" fmla="*/ 4 w 46"/>
                <a:gd name="T55" fmla="*/ 29 h 43"/>
                <a:gd name="T56" fmla="*/ 18 w 46"/>
                <a:gd name="T57" fmla="*/ 28 h 43"/>
                <a:gd name="T58" fmla="*/ 22 w 46"/>
                <a:gd name="T59" fmla="*/ 42 h 43"/>
                <a:gd name="T60" fmla="*/ 26 w 46"/>
                <a:gd name="T61" fmla="*/ 39 h 43"/>
                <a:gd name="T62" fmla="*/ 30 w 46"/>
                <a:gd name="T63" fmla="*/ 43 h 43"/>
                <a:gd name="T64" fmla="*/ 34 w 46"/>
                <a:gd name="T65" fmla="*/ 29 h 43"/>
                <a:gd name="T66" fmla="*/ 46 w 46"/>
                <a:gd name="T67" fmla="*/ 21 h 43"/>
                <a:gd name="T68" fmla="*/ 41 w 46"/>
                <a:gd name="T69" fmla="*/ 18 h 43"/>
                <a:gd name="T70" fmla="*/ 43 w 46"/>
                <a:gd name="T71" fmla="*/ 14 h 43"/>
                <a:gd name="T72" fmla="*/ 28 w 46"/>
                <a:gd name="T73" fmla="*/ 15 h 43"/>
                <a:gd name="T74" fmla="*/ 25 w 46"/>
                <a:gd name="T75" fmla="*/ 0 h 43"/>
                <a:gd name="T76" fmla="*/ 21 w 46"/>
                <a:gd name="T77" fmla="*/ 4 h 43"/>
                <a:gd name="T78" fmla="*/ 16 w 46"/>
                <a:gd name="T79" fmla="*/ 0 h 43"/>
                <a:gd name="T80" fmla="*/ 13 w 46"/>
                <a:gd name="T81" fmla="*/ 14 h 43"/>
                <a:gd name="T82" fmla="*/ 0 w 46"/>
                <a:gd name="T83"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16" y="21"/>
                  </a:moveTo>
                  <a:cubicBezTo>
                    <a:pt x="19" y="21"/>
                    <a:pt x="21" y="21"/>
                    <a:pt x="21" y="21"/>
                  </a:cubicBezTo>
                  <a:cubicBezTo>
                    <a:pt x="21" y="22"/>
                    <a:pt x="19" y="23"/>
                    <a:pt x="16" y="23"/>
                  </a:cubicBezTo>
                  <a:cubicBezTo>
                    <a:pt x="14" y="24"/>
                    <a:pt x="11" y="23"/>
                    <a:pt x="11" y="23"/>
                  </a:cubicBezTo>
                  <a:cubicBezTo>
                    <a:pt x="11" y="23"/>
                    <a:pt x="13" y="22"/>
                    <a:pt x="16" y="21"/>
                  </a:cubicBezTo>
                  <a:close/>
                  <a:moveTo>
                    <a:pt x="20" y="8"/>
                  </a:moveTo>
                  <a:cubicBezTo>
                    <a:pt x="20" y="8"/>
                    <a:pt x="22" y="10"/>
                    <a:pt x="22" y="13"/>
                  </a:cubicBezTo>
                  <a:cubicBezTo>
                    <a:pt x="23" y="16"/>
                    <a:pt x="23" y="18"/>
                    <a:pt x="22" y="18"/>
                  </a:cubicBezTo>
                  <a:cubicBezTo>
                    <a:pt x="22" y="18"/>
                    <a:pt x="21" y="16"/>
                    <a:pt x="20" y="13"/>
                  </a:cubicBezTo>
                  <a:cubicBezTo>
                    <a:pt x="20" y="11"/>
                    <a:pt x="20" y="8"/>
                    <a:pt x="20" y="8"/>
                  </a:cubicBezTo>
                  <a:close/>
                  <a:moveTo>
                    <a:pt x="24" y="20"/>
                  </a:moveTo>
                  <a:cubicBezTo>
                    <a:pt x="24" y="20"/>
                    <a:pt x="24" y="21"/>
                    <a:pt x="24" y="21"/>
                  </a:cubicBezTo>
                  <a:cubicBezTo>
                    <a:pt x="24" y="22"/>
                    <a:pt x="23" y="22"/>
                    <a:pt x="22" y="21"/>
                  </a:cubicBezTo>
                  <a:cubicBezTo>
                    <a:pt x="22" y="21"/>
                    <a:pt x="22" y="21"/>
                    <a:pt x="22" y="20"/>
                  </a:cubicBezTo>
                  <a:cubicBezTo>
                    <a:pt x="23" y="20"/>
                    <a:pt x="23" y="20"/>
                    <a:pt x="24" y="20"/>
                  </a:cubicBezTo>
                  <a:close/>
                  <a:moveTo>
                    <a:pt x="25" y="28"/>
                  </a:moveTo>
                  <a:cubicBezTo>
                    <a:pt x="25" y="31"/>
                    <a:pt x="24" y="33"/>
                    <a:pt x="24" y="33"/>
                  </a:cubicBezTo>
                  <a:cubicBezTo>
                    <a:pt x="24" y="33"/>
                    <a:pt x="23" y="31"/>
                    <a:pt x="23" y="28"/>
                  </a:cubicBezTo>
                  <a:cubicBezTo>
                    <a:pt x="23" y="25"/>
                    <a:pt x="23" y="23"/>
                    <a:pt x="23" y="23"/>
                  </a:cubicBezTo>
                  <a:cubicBezTo>
                    <a:pt x="24" y="23"/>
                    <a:pt x="25" y="25"/>
                    <a:pt x="25" y="28"/>
                  </a:cubicBezTo>
                  <a:close/>
                  <a:moveTo>
                    <a:pt x="31" y="19"/>
                  </a:moveTo>
                  <a:cubicBezTo>
                    <a:pt x="34" y="19"/>
                    <a:pt x="36" y="20"/>
                    <a:pt x="36" y="20"/>
                  </a:cubicBezTo>
                  <a:cubicBezTo>
                    <a:pt x="36" y="20"/>
                    <a:pt x="34" y="21"/>
                    <a:pt x="31" y="21"/>
                  </a:cubicBezTo>
                  <a:cubicBezTo>
                    <a:pt x="28" y="21"/>
                    <a:pt x="26" y="21"/>
                    <a:pt x="26" y="21"/>
                  </a:cubicBezTo>
                  <a:cubicBezTo>
                    <a:pt x="26" y="20"/>
                    <a:pt x="28" y="20"/>
                    <a:pt x="31" y="19"/>
                  </a:cubicBezTo>
                  <a:close/>
                  <a:moveTo>
                    <a:pt x="0" y="22"/>
                  </a:moveTo>
                  <a:cubicBezTo>
                    <a:pt x="2" y="23"/>
                    <a:pt x="6" y="25"/>
                    <a:pt x="6" y="25"/>
                  </a:cubicBezTo>
                  <a:cubicBezTo>
                    <a:pt x="4" y="26"/>
                    <a:pt x="4" y="29"/>
                    <a:pt x="4" y="29"/>
                  </a:cubicBezTo>
                  <a:cubicBezTo>
                    <a:pt x="10" y="32"/>
                    <a:pt x="16" y="30"/>
                    <a:pt x="18" y="28"/>
                  </a:cubicBezTo>
                  <a:cubicBezTo>
                    <a:pt x="18" y="31"/>
                    <a:pt x="17" y="37"/>
                    <a:pt x="22" y="42"/>
                  </a:cubicBezTo>
                  <a:cubicBezTo>
                    <a:pt x="22" y="42"/>
                    <a:pt x="24" y="41"/>
                    <a:pt x="26" y="39"/>
                  </a:cubicBezTo>
                  <a:cubicBezTo>
                    <a:pt x="26" y="39"/>
                    <a:pt x="28" y="42"/>
                    <a:pt x="30" y="43"/>
                  </a:cubicBezTo>
                  <a:cubicBezTo>
                    <a:pt x="30" y="43"/>
                    <a:pt x="36" y="36"/>
                    <a:pt x="34" y="29"/>
                  </a:cubicBezTo>
                  <a:cubicBezTo>
                    <a:pt x="41" y="29"/>
                    <a:pt x="46" y="21"/>
                    <a:pt x="46" y="21"/>
                  </a:cubicBezTo>
                  <a:cubicBezTo>
                    <a:pt x="45" y="19"/>
                    <a:pt x="41" y="18"/>
                    <a:pt x="41" y="18"/>
                  </a:cubicBezTo>
                  <a:cubicBezTo>
                    <a:pt x="42" y="16"/>
                    <a:pt x="43" y="14"/>
                    <a:pt x="43" y="14"/>
                  </a:cubicBezTo>
                  <a:cubicBezTo>
                    <a:pt x="37" y="10"/>
                    <a:pt x="31" y="13"/>
                    <a:pt x="28" y="15"/>
                  </a:cubicBezTo>
                  <a:cubicBezTo>
                    <a:pt x="29" y="12"/>
                    <a:pt x="29" y="5"/>
                    <a:pt x="25" y="0"/>
                  </a:cubicBezTo>
                  <a:cubicBezTo>
                    <a:pt x="25" y="0"/>
                    <a:pt x="22" y="2"/>
                    <a:pt x="21" y="4"/>
                  </a:cubicBezTo>
                  <a:cubicBezTo>
                    <a:pt x="21" y="4"/>
                    <a:pt x="19" y="0"/>
                    <a:pt x="16" y="0"/>
                  </a:cubicBezTo>
                  <a:cubicBezTo>
                    <a:pt x="16" y="0"/>
                    <a:pt x="10" y="7"/>
                    <a:pt x="13" y="14"/>
                  </a:cubicBezTo>
                  <a:cubicBezTo>
                    <a:pt x="5" y="13"/>
                    <a:pt x="0" y="22"/>
                    <a:pt x="0"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54">
              <a:extLst>
                <a:ext uri="{FF2B5EF4-FFF2-40B4-BE49-F238E27FC236}">
                  <a16:creationId xmlns:a16="http://schemas.microsoft.com/office/drawing/2014/main" id="{7A4EEDC1-ED03-4332-B0B7-6E0FA19AA450}"/>
                </a:ext>
              </a:extLst>
            </p:cNvPr>
            <p:cNvSpPr>
              <a:spLocks noEditPoints="1"/>
            </p:cNvSpPr>
            <p:nvPr/>
          </p:nvSpPr>
          <p:spPr bwMode="auto">
            <a:xfrm>
              <a:off x="2821601" y="763541"/>
              <a:ext cx="157376" cy="134893"/>
            </a:xfrm>
            <a:custGeom>
              <a:avLst/>
              <a:gdLst>
                <a:gd name="T0" fmla="*/ 35 w 54"/>
                <a:gd name="T1" fmla="*/ 20 h 51"/>
                <a:gd name="T2" fmla="*/ 42 w 54"/>
                <a:gd name="T3" fmla="*/ 19 h 51"/>
                <a:gd name="T4" fmla="*/ 36 w 54"/>
                <a:gd name="T5" fmla="*/ 22 h 51"/>
                <a:gd name="T6" fmla="*/ 30 w 54"/>
                <a:gd name="T7" fmla="*/ 24 h 51"/>
                <a:gd name="T8" fmla="*/ 35 w 54"/>
                <a:gd name="T9" fmla="*/ 20 h 51"/>
                <a:gd name="T10" fmla="*/ 29 w 54"/>
                <a:gd name="T11" fmla="*/ 33 h 51"/>
                <a:gd name="T12" fmla="*/ 28 w 54"/>
                <a:gd name="T13" fmla="*/ 27 h 51"/>
                <a:gd name="T14" fmla="*/ 31 w 54"/>
                <a:gd name="T15" fmla="*/ 32 h 51"/>
                <a:gd name="T16" fmla="*/ 33 w 54"/>
                <a:gd name="T17" fmla="*/ 39 h 51"/>
                <a:gd name="T18" fmla="*/ 29 w 54"/>
                <a:gd name="T19" fmla="*/ 33 h 51"/>
                <a:gd name="T20" fmla="*/ 26 w 54"/>
                <a:gd name="T21" fmla="*/ 26 h 51"/>
                <a:gd name="T22" fmla="*/ 26 w 54"/>
                <a:gd name="T23" fmla="*/ 24 h 51"/>
                <a:gd name="T24" fmla="*/ 27 w 54"/>
                <a:gd name="T25" fmla="*/ 24 h 51"/>
                <a:gd name="T26" fmla="*/ 28 w 54"/>
                <a:gd name="T27" fmla="*/ 25 h 51"/>
                <a:gd name="T28" fmla="*/ 26 w 54"/>
                <a:gd name="T29" fmla="*/ 26 h 51"/>
                <a:gd name="T30" fmla="*/ 25 w 54"/>
                <a:gd name="T31" fmla="*/ 22 h 51"/>
                <a:gd name="T32" fmla="*/ 21 w 54"/>
                <a:gd name="T33" fmla="*/ 17 h 51"/>
                <a:gd name="T34" fmla="*/ 19 w 54"/>
                <a:gd name="T35" fmla="*/ 11 h 51"/>
                <a:gd name="T36" fmla="*/ 23 w 54"/>
                <a:gd name="T37" fmla="*/ 16 h 51"/>
                <a:gd name="T38" fmla="*/ 25 w 54"/>
                <a:gd name="T39" fmla="*/ 22 h 51"/>
                <a:gd name="T40" fmla="*/ 20 w 54"/>
                <a:gd name="T41" fmla="*/ 30 h 51"/>
                <a:gd name="T42" fmla="*/ 13 w 54"/>
                <a:gd name="T43" fmla="*/ 32 h 51"/>
                <a:gd name="T44" fmla="*/ 18 w 54"/>
                <a:gd name="T45" fmla="*/ 28 h 51"/>
                <a:gd name="T46" fmla="*/ 24 w 54"/>
                <a:gd name="T47" fmla="*/ 26 h 51"/>
                <a:gd name="T48" fmla="*/ 20 w 54"/>
                <a:gd name="T49" fmla="*/ 30 h 51"/>
                <a:gd name="T50" fmla="*/ 21 w 54"/>
                <a:gd name="T51" fmla="*/ 0 h 51"/>
                <a:gd name="T52" fmla="*/ 18 w 54"/>
                <a:gd name="T53" fmla="*/ 5 h 51"/>
                <a:gd name="T54" fmla="*/ 11 w 54"/>
                <a:gd name="T55" fmla="*/ 2 h 51"/>
                <a:gd name="T56" fmla="*/ 12 w 54"/>
                <a:gd name="T57" fmla="*/ 20 h 51"/>
                <a:gd name="T58" fmla="*/ 0 w 54"/>
                <a:gd name="T59" fmla="*/ 34 h 51"/>
                <a:gd name="T60" fmla="*/ 8 w 54"/>
                <a:gd name="T61" fmla="*/ 36 h 51"/>
                <a:gd name="T62" fmla="*/ 7 w 54"/>
                <a:gd name="T63" fmla="*/ 42 h 51"/>
                <a:gd name="T64" fmla="*/ 24 w 54"/>
                <a:gd name="T65" fmla="*/ 35 h 51"/>
                <a:gd name="T66" fmla="*/ 33 w 54"/>
                <a:gd name="T67" fmla="*/ 51 h 51"/>
                <a:gd name="T68" fmla="*/ 37 w 54"/>
                <a:gd name="T69" fmla="*/ 46 h 51"/>
                <a:gd name="T70" fmla="*/ 43 w 54"/>
                <a:gd name="T71" fmla="*/ 49 h 51"/>
                <a:gd name="T72" fmla="*/ 43 w 54"/>
                <a:gd name="T73" fmla="*/ 31 h 51"/>
                <a:gd name="T74" fmla="*/ 54 w 54"/>
                <a:gd name="T75" fmla="*/ 17 h 51"/>
                <a:gd name="T76" fmla="*/ 47 w 54"/>
                <a:gd name="T77" fmla="*/ 15 h 51"/>
                <a:gd name="T78" fmla="*/ 47 w 54"/>
                <a:gd name="T79" fmla="*/ 9 h 51"/>
                <a:gd name="T80" fmla="*/ 31 w 54"/>
                <a:gd name="T81" fmla="*/ 16 h 51"/>
                <a:gd name="T82" fmla="*/ 21 w 54"/>
                <a:gd name="T8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35" y="20"/>
                  </a:moveTo>
                  <a:cubicBezTo>
                    <a:pt x="39" y="19"/>
                    <a:pt x="42" y="19"/>
                    <a:pt x="42" y="19"/>
                  </a:cubicBezTo>
                  <a:cubicBezTo>
                    <a:pt x="42" y="19"/>
                    <a:pt x="40" y="21"/>
                    <a:pt x="36" y="22"/>
                  </a:cubicBezTo>
                  <a:cubicBezTo>
                    <a:pt x="33" y="24"/>
                    <a:pt x="30" y="24"/>
                    <a:pt x="30" y="24"/>
                  </a:cubicBezTo>
                  <a:cubicBezTo>
                    <a:pt x="30" y="23"/>
                    <a:pt x="32" y="22"/>
                    <a:pt x="35" y="20"/>
                  </a:cubicBezTo>
                  <a:close/>
                  <a:moveTo>
                    <a:pt x="29" y="33"/>
                  </a:moveTo>
                  <a:cubicBezTo>
                    <a:pt x="28" y="30"/>
                    <a:pt x="27" y="27"/>
                    <a:pt x="28" y="27"/>
                  </a:cubicBezTo>
                  <a:cubicBezTo>
                    <a:pt x="28" y="27"/>
                    <a:pt x="30" y="29"/>
                    <a:pt x="31" y="32"/>
                  </a:cubicBezTo>
                  <a:cubicBezTo>
                    <a:pt x="33" y="36"/>
                    <a:pt x="33" y="39"/>
                    <a:pt x="33" y="39"/>
                  </a:cubicBezTo>
                  <a:cubicBezTo>
                    <a:pt x="33" y="39"/>
                    <a:pt x="31" y="37"/>
                    <a:pt x="29" y="33"/>
                  </a:cubicBezTo>
                  <a:close/>
                  <a:moveTo>
                    <a:pt x="26" y="26"/>
                  </a:moveTo>
                  <a:cubicBezTo>
                    <a:pt x="26" y="26"/>
                    <a:pt x="25" y="25"/>
                    <a:pt x="26" y="24"/>
                  </a:cubicBezTo>
                  <a:cubicBezTo>
                    <a:pt x="26" y="24"/>
                    <a:pt x="26" y="23"/>
                    <a:pt x="27" y="24"/>
                  </a:cubicBezTo>
                  <a:cubicBezTo>
                    <a:pt x="28" y="24"/>
                    <a:pt x="28" y="24"/>
                    <a:pt x="28" y="25"/>
                  </a:cubicBezTo>
                  <a:cubicBezTo>
                    <a:pt x="28" y="26"/>
                    <a:pt x="27" y="26"/>
                    <a:pt x="26" y="26"/>
                  </a:cubicBezTo>
                  <a:close/>
                  <a:moveTo>
                    <a:pt x="25" y="22"/>
                  </a:moveTo>
                  <a:cubicBezTo>
                    <a:pt x="24" y="22"/>
                    <a:pt x="22" y="20"/>
                    <a:pt x="21" y="17"/>
                  </a:cubicBezTo>
                  <a:cubicBezTo>
                    <a:pt x="19" y="14"/>
                    <a:pt x="19" y="11"/>
                    <a:pt x="19" y="11"/>
                  </a:cubicBezTo>
                  <a:cubicBezTo>
                    <a:pt x="19" y="11"/>
                    <a:pt x="21" y="13"/>
                    <a:pt x="23" y="16"/>
                  </a:cubicBezTo>
                  <a:cubicBezTo>
                    <a:pt x="24" y="19"/>
                    <a:pt x="25" y="22"/>
                    <a:pt x="25" y="22"/>
                  </a:cubicBezTo>
                  <a:close/>
                  <a:moveTo>
                    <a:pt x="20" y="30"/>
                  </a:moveTo>
                  <a:cubicBezTo>
                    <a:pt x="16" y="32"/>
                    <a:pt x="13" y="32"/>
                    <a:pt x="13" y="32"/>
                  </a:cubicBezTo>
                  <a:cubicBezTo>
                    <a:pt x="13" y="32"/>
                    <a:pt x="15" y="30"/>
                    <a:pt x="18" y="28"/>
                  </a:cubicBezTo>
                  <a:cubicBezTo>
                    <a:pt x="21" y="26"/>
                    <a:pt x="24" y="25"/>
                    <a:pt x="24" y="26"/>
                  </a:cubicBezTo>
                  <a:cubicBezTo>
                    <a:pt x="25" y="27"/>
                    <a:pt x="23" y="28"/>
                    <a:pt x="20" y="30"/>
                  </a:cubicBezTo>
                  <a:close/>
                  <a:moveTo>
                    <a:pt x="21" y="0"/>
                  </a:moveTo>
                  <a:cubicBezTo>
                    <a:pt x="21" y="0"/>
                    <a:pt x="19" y="3"/>
                    <a:pt x="18" y="5"/>
                  </a:cubicBezTo>
                  <a:cubicBezTo>
                    <a:pt x="18" y="5"/>
                    <a:pt x="14" y="2"/>
                    <a:pt x="11" y="2"/>
                  </a:cubicBezTo>
                  <a:cubicBezTo>
                    <a:pt x="11" y="2"/>
                    <a:pt x="6" y="13"/>
                    <a:pt x="12" y="20"/>
                  </a:cubicBezTo>
                  <a:cubicBezTo>
                    <a:pt x="3" y="23"/>
                    <a:pt x="0" y="34"/>
                    <a:pt x="0" y="34"/>
                  </a:cubicBezTo>
                  <a:cubicBezTo>
                    <a:pt x="3" y="35"/>
                    <a:pt x="8" y="36"/>
                    <a:pt x="8" y="36"/>
                  </a:cubicBezTo>
                  <a:cubicBezTo>
                    <a:pt x="7" y="38"/>
                    <a:pt x="7" y="42"/>
                    <a:pt x="7" y="42"/>
                  </a:cubicBezTo>
                  <a:cubicBezTo>
                    <a:pt x="15" y="43"/>
                    <a:pt x="21" y="38"/>
                    <a:pt x="24" y="35"/>
                  </a:cubicBezTo>
                  <a:cubicBezTo>
                    <a:pt x="24" y="39"/>
                    <a:pt x="26" y="47"/>
                    <a:pt x="33" y="51"/>
                  </a:cubicBezTo>
                  <a:cubicBezTo>
                    <a:pt x="33" y="51"/>
                    <a:pt x="36" y="48"/>
                    <a:pt x="37" y="46"/>
                  </a:cubicBezTo>
                  <a:cubicBezTo>
                    <a:pt x="37" y="46"/>
                    <a:pt x="40" y="48"/>
                    <a:pt x="43" y="49"/>
                  </a:cubicBezTo>
                  <a:cubicBezTo>
                    <a:pt x="43" y="49"/>
                    <a:pt x="48" y="38"/>
                    <a:pt x="43" y="31"/>
                  </a:cubicBezTo>
                  <a:cubicBezTo>
                    <a:pt x="52" y="28"/>
                    <a:pt x="54" y="17"/>
                    <a:pt x="54" y="17"/>
                  </a:cubicBezTo>
                  <a:cubicBezTo>
                    <a:pt x="52" y="15"/>
                    <a:pt x="47" y="15"/>
                    <a:pt x="47" y="15"/>
                  </a:cubicBezTo>
                  <a:cubicBezTo>
                    <a:pt x="48" y="13"/>
                    <a:pt x="47" y="9"/>
                    <a:pt x="47" y="9"/>
                  </a:cubicBezTo>
                  <a:cubicBezTo>
                    <a:pt x="39" y="8"/>
                    <a:pt x="33" y="13"/>
                    <a:pt x="31" y="16"/>
                  </a:cubicBezTo>
                  <a:cubicBezTo>
                    <a:pt x="30" y="12"/>
                    <a:pt x="29" y="4"/>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55">
              <a:extLst>
                <a:ext uri="{FF2B5EF4-FFF2-40B4-BE49-F238E27FC236}">
                  <a16:creationId xmlns:a16="http://schemas.microsoft.com/office/drawing/2014/main" id="{8608DE1A-6BB1-44E2-9EFE-614760EB7A69}"/>
                </a:ext>
              </a:extLst>
            </p:cNvPr>
            <p:cNvSpPr>
              <a:spLocks noEditPoints="1"/>
            </p:cNvSpPr>
            <p:nvPr/>
          </p:nvSpPr>
          <p:spPr bwMode="auto">
            <a:xfrm>
              <a:off x="3643807" y="461638"/>
              <a:ext cx="77082" cy="70658"/>
            </a:xfrm>
            <a:custGeom>
              <a:avLst/>
              <a:gdLst>
                <a:gd name="T0" fmla="*/ 10 w 26"/>
                <a:gd name="T1" fmla="*/ 9 h 27"/>
                <a:gd name="T2" fmla="*/ 12 w 26"/>
                <a:gd name="T3" fmla="*/ 12 h 27"/>
                <a:gd name="T4" fmla="*/ 9 w 26"/>
                <a:gd name="T5" fmla="*/ 10 h 27"/>
                <a:gd name="T6" fmla="*/ 7 w 26"/>
                <a:gd name="T7" fmla="*/ 7 h 27"/>
                <a:gd name="T8" fmla="*/ 10 w 26"/>
                <a:gd name="T9" fmla="*/ 9 h 27"/>
                <a:gd name="T10" fmla="*/ 10 w 26"/>
                <a:gd name="T11" fmla="*/ 17 h 27"/>
                <a:gd name="T12" fmla="*/ 7 w 26"/>
                <a:gd name="T13" fmla="*/ 19 h 27"/>
                <a:gd name="T14" fmla="*/ 9 w 26"/>
                <a:gd name="T15" fmla="*/ 16 h 27"/>
                <a:gd name="T16" fmla="*/ 12 w 26"/>
                <a:gd name="T17" fmla="*/ 14 h 27"/>
                <a:gd name="T18" fmla="*/ 10 w 26"/>
                <a:gd name="T19" fmla="*/ 17 h 27"/>
                <a:gd name="T20" fmla="*/ 13 w 26"/>
                <a:gd name="T21" fmla="*/ 12 h 27"/>
                <a:gd name="T22" fmla="*/ 14 w 26"/>
                <a:gd name="T23" fmla="*/ 13 h 27"/>
                <a:gd name="T24" fmla="*/ 13 w 26"/>
                <a:gd name="T25" fmla="*/ 14 h 27"/>
                <a:gd name="T26" fmla="*/ 13 w 26"/>
                <a:gd name="T27" fmla="*/ 13 h 27"/>
                <a:gd name="T28" fmla="*/ 13 w 26"/>
                <a:gd name="T29" fmla="*/ 12 h 27"/>
                <a:gd name="T30" fmla="*/ 16 w 26"/>
                <a:gd name="T31" fmla="*/ 8 h 27"/>
                <a:gd name="T32" fmla="*/ 19 w 26"/>
                <a:gd name="T33" fmla="*/ 6 h 27"/>
                <a:gd name="T34" fmla="*/ 17 w 26"/>
                <a:gd name="T35" fmla="*/ 9 h 27"/>
                <a:gd name="T36" fmla="*/ 15 w 26"/>
                <a:gd name="T37" fmla="*/ 12 h 27"/>
                <a:gd name="T38" fmla="*/ 16 w 26"/>
                <a:gd name="T39" fmla="*/ 8 h 27"/>
                <a:gd name="T40" fmla="*/ 20 w 26"/>
                <a:gd name="T41" fmla="*/ 20 h 27"/>
                <a:gd name="T42" fmla="*/ 17 w 26"/>
                <a:gd name="T43" fmla="*/ 18 h 27"/>
                <a:gd name="T44" fmla="*/ 15 w 26"/>
                <a:gd name="T45" fmla="*/ 15 h 27"/>
                <a:gd name="T46" fmla="*/ 18 w 26"/>
                <a:gd name="T47" fmla="*/ 17 h 27"/>
                <a:gd name="T48" fmla="*/ 20 w 26"/>
                <a:gd name="T49" fmla="*/ 20 h 27"/>
                <a:gd name="T50" fmla="*/ 7 w 26"/>
                <a:gd name="T51" fmla="*/ 14 h 27"/>
                <a:gd name="T52" fmla="*/ 1 w 26"/>
                <a:gd name="T53" fmla="*/ 22 h 27"/>
                <a:gd name="T54" fmla="*/ 4 w 26"/>
                <a:gd name="T55" fmla="*/ 23 h 27"/>
                <a:gd name="T56" fmla="*/ 4 w 26"/>
                <a:gd name="T57" fmla="*/ 27 h 27"/>
                <a:gd name="T58" fmla="*/ 13 w 26"/>
                <a:gd name="T59" fmla="*/ 23 h 27"/>
                <a:gd name="T60" fmla="*/ 23 w 26"/>
                <a:gd name="T61" fmla="*/ 26 h 27"/>
                <a:gd name="T62" fmla="*/ 23 w 26"/>
                <a:gd name="T63" fmla="*/ 22 h 27"/>
                <a:gd name="T64" fmla="*/ 26 w 26"/>
                <a:gd name="T65" fmla="*/ 21 h 27"/>
                <a:gd name="T66" fmla="*/ 19 w 26"/>
                <a:gd name="T67" fmla="*/ 13 h 27"/>
                <a:gd name="T68" fmla="*/ 25 w 26"/>
                <a:gd name="T69" fmla="*/ 5 h 27"/>
                <a:gd name="T70" fmla="*/ 22 w 26"/>
                <a:gd name="T71" fmla="*/ 4 h 27"/>
                <a:gd name="T72" fmla="*/ 22 w 26"/>
                <a:gd name="T73" fmla="*/ 0 h 27"/>
                <a:gd name="T74" fmla="*/ 13 w 26"/>
                <a:gd name="T75" fmla="*/ 4 h 27"/>
                <a:gd name="T76" fmla="*/ 3 w 26"/>
                <a:gd name="T77" fmla="*/ 1 h 27"/>
                <a:gd name="T78" fmla="*/ 4 w 26"/>
                <a:gd name="T79" fmla="*/ 5 h 27"/>
                <a:gd name="T80" fmla="*/ 0 w 26"/>
                <a:gd name="T81" fmla="*/ 6 h 27"/>
                <a:gd name="T82" fmla="*/ 7 w 26"/>
                <a:gd name="T8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7">
                  <a:moveTo>
                    <a:pt x="10" y="9"/>
                  </a:moveTo>
                  <a:cubicBezTo>
                    <a:pt x="12" y="11"/>
                    <a:pt x="13" y="12"/>
                    <a:pt x="12" y="12"/>
                  </a:cubicBezTo>
                  <a:cubicBezTo>
                    <a:pt x="12" y="12"/>
                    <a:pt x="11" y="12"/>
                    <a:pt x="9" y="10"/>
                  </a:cubicBezTo>
                  <a:cubicBezTo>
                    <a:pt x="8" y="9"/>
                    <a:pt x="7" y="7"/>
                    <a:pt x="7" y="7"/>
                  </a:cubicBezTo>
                  <a:cubicBezTo>
                    <a:pt x="7" y="7"/>
                    <a:pt x="8" y="8"/>
                    <a:pt x="10" y="9"/>
                  </a:cubicBezTo>
                  <a:close/>
                  <a:moveTo>
                    <a:pt x="10" y="17"/>
                  </a:moveTo>
                  <a:cubicBezTo>
                    <a:pt x="9" y="19"/>
                    <a:pt x="7" y="19"/>
                    <a:pt x="7" y="19"/>
                  </a:cubicBezTo>
                  <a:cubicBezTo>
                    <a:pt x="7" y="19"/>
                    <a:pt x="8" y="18"/>
                    <a:pt x="9" y="16"/>
                  </a:cubicBezTo>
                  <a:cubicBezTo>
                    <a:pt x="11" y="15"/>
                    <a:pt x="12" y="14"/>
                    <a:pt x="12" y="14"/>
                  </a:cubicBezTo>
                  <a:cubicBezTo>
                    <a:pt x="13" y="14"/>
                    <a:pt x="12" y="16"/>
                    <a:pt x="10" y="17"/>
                  </a:cubicBezTo>
                  <a:close/>
                  <a:moveTo>
                    <a:pt x="13" y="12"/>
                  </a:moveTo>
                  <a:cubicBezTo>
                    <a:pt x="14" y="12"/>
                    <a:pt x="14" y="13"/>
                    <a:pt x="14" y="13"/>
                  </a:cubicBezTo>
                  <a:cubicBezTo>
                    <a:pt x="14" y="13"/>
                    <a:pt x="14" y="14"/>
                    <a:pt x="13" y="14"/>
                  </a:cubicBezTo>
                  <a:cubicBezTo>
                    <a:pt x="13" y="14"/>
                    <a:pt x="13" y="13"/>
                    <a:pt x="13" y="13"/>
                  </a:cubicBezTo>
                  <a:cubicBezTo>
                    <a:pt x="13" y="13"/>
                    <a:pt x="13" y="12"/>
                    <a:pt x="13" y="12"/>
                  </a:cubicBezTo>
                  <a:close/>
                  <a:moveTo>
                    <a:pt x="16" y="8"/>
                  </a:moveTo>
                  <a:cubicBezTo>
                    <a:pt x="18" y="7"/>
                    <a:pt x="19" y="6"/>
                    <a:pt x="19" y="6"/>
                  </a:cubicBezTo>
                  <a:cubicBezTo>
                    <a:pt x="19" y="6"/>
                    <a:pt x="19" y="8"/>
                    <a:pt x="17" y="9"/>
                  </a:cubicBezTo>
                  <a:cubicBezTo>
                    <a:pt x="16" y="11"/>
                    <a:pt x="15" y="12"/>
                    <a:pt x="15" y="12"/>
                  </a:cubicBezTo>
                  <a:cubicBezTo>
                    <a:pt x="14" y="11"/>
                    <a:pt x="15" y="10"/>
                    <a:pt x="16" y="8"/>
                  </a:cubicBezTo>
                  <a:close/>
                  <a:moveTo>
                    <a:pt x="20" y="20"/>
                  </a:moveTo>
                  <a:cubicBezTo>
                    <a:pt x="20" y="20"/>
                    <a:pt x="18" y="19"/>
                    <a:pt x="17" y="18"/>
                  </a:cubicBezTo>
                  <a:cubicBezTo>
                    <a:pt x="15" y="16"/>
                    <a:pt x="14" y="15"/>
                    <a:pt x="15" y="15"/>
                  </a:cubicBezTo>
                  <a:cubicBezTo>
                    <a:pt x="15" y="14"/>
                    <a:pt x="16" y="15"/>
                    <a:pt x="18" y="17"/>
                  </a:cubicBezTo>
                  <a:cubicBezTo>
                    <a:pt x="19" y="18"/>
                    <a:pt x="20" y="20"/>
                    <a:pt x="20" y="20"/>
                  </a:cubicBezTo>
                  <a:close/>
                  <a:moveTo>
                    <a:pt x="7" y="14"/>
                  </a:moveTo>
                  <a:cubicBezTo>
                    <a:pt x="5" y="15"/>
                    <a:pt x="1" y="17"/>
                    <a:pt x="1" y="22"/>
                  </a:cubicBezTo>
                  <a:cubicBezTo>
                    <a:pt x="1" y="22"/>
                    <a:pt x="3" y="23"/>
                    <a:pt x="4" y="23"/>
                  </a:cubicBezTo>
                  <a:cubicBezTo>
                    <a:pt x="4" y="23"/>
                    <a:pt x="4" y="25"/>
                    <a:pt x="4" y="27"/>
                  </a:cubicBezTo>
                  <a:cubicBezTo>
                    <a:pt x="4" y="27"/>
                    <a:pt x="11" y="27"/>
                    <a:pt x="13" y="23"/>
                  </a:cubicBezTo>
                  <a:cubicBezTo>
                    <a:pt x="17" y="27"/>
                    <a:pt x="23" y="26"/>
                    <a:pt x="23" y="26"/>
                  </a:cubicBezTo>
                  <a:cubicBezTo>
                    <a:pt x="24" y="24"/>
                    <a:pt x="23" y="22"/>
                    <a:pt x="23" y="22"/>
                  </a:cubicBezTo>
                  <a:cubicBezTo>
                    <a:pt x="24" y="22"/>
                    <a:pt x="26" y="21"/>
                    <a:pt x="26" y="21"/>
                  </a:cubicBezTo>
                  <a:cubicBezTo>
                    <a:pt x="25" y="16"/>
                    <a:pt x="21" y="14"/>
                    <a:pt x="19" y="13"/>
                  </a:cubicBezTo>
                  <a:cubicBezTo>
                    <a:pt x="21" y="12"/>
                    <a:pt x="25" y="10"/>
                    <a:pt x="25" y="5"/>
                  </a:cubicBezTo>
                  <a:cubicBezTo>
                    <a:pt x="25" y="5"/>
                    <a:pt x="24" y="4"/>
                    <a:pt x="22" y="4"/>
                  </a:cubicBezTo>
                  <a:cubicBezTo>
                    <a:pt x="22" y="4"/>
                    <a:pt x="23" y="2"/>
                    <a:pt x="22" y="0"/>
                  </a:cubicBezTo>
                  <a:cubicBezTo>
                    <a:pt x="22" y="0"/>
                    <a:pt x="16" y="0"/>
                    <a:pt x="13" y="4"/>
                  </a:cubicBezTo>
                  <a:cubicBezTo>
                    <a:pt x="10" y="0"/>
                    <a:pt x="3" y="1"/>
                    <a:pt x="3" y="1"/>
                  </a:cubicBezTo>
                  <a:cubicBezTo>
                    <a:pt x="3" y="2"/>
                    <a:pt x="4" y="5"/>
                    <a:pt x="4" y="5"/>
                  </a:cubicBezTo>
                  <a:cubicBezTo>
                    <a:pt x="2" y="5"/>
                    <a:pt x="0" y="6"/>
                    <a:pt x="0" y="6"/>
                  </a:cubicBezTo>
                  <a:cubicBezTo>
                    <a:pt x="1" y="11"/>
                    <a:pt x="5" y="13"/>
                    <a:pt x="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56">
              <a:extLst>
                <a:ext uri="{FF2B5EF4-FFF2-40B4-BE49-F238E27FC236}">
                  <a16:creationId xmlns:a16="http://schemas.microsoft.com/office/drawing/2014/main" id="{80CC0148-5FCE-4078-873B-6BBF4FA30372}"/>
                </a:ext>
              </a:extLst>
            </p:cNvPr>
            <p:cNvSpPr>
              <a:spLocks noEditPoints="1"/>
            </p:cNvSpPr>
            <p:nvPr/>
          </p:nvSpPr>
          <p:spPr bwMode="auto">
            <a:xfrm>
              <a:off x="3945711" y="991574"/>
              <a:ext cx="186281" cy="183070"/>
            </a:xfrm>
            <a:custGeom>
              <a:avLst/>
              <a:gdLst>
                <a:gd name="T0" fmla="*/ 44 w 64"/>
                <a:gd name="T1" fmla="*/ 27 h 69"/>
                <a:gd name="T2" fmla="*/ 36 w 64"/>
                <a:gd name="T3" fmla="*/ 31 h 69"/>
                <a:gd name="T4" fmla="*/ 42 w 64"/>
                <a:gd name="T5" fmla="*/ 25 h 69"/>
                <a:gd name="T6" fmla="*/ 50 w 64"/>
                <a:gd name="T7" fmla="*/ 21 h 69"/>
                <a:gd name="T8" fmla="*/ 44 w 64"/>
                <a:gd name="T9" fmla="*/ 27 h 69"/>
                <a:gd name="T10" fmla="*/ 37 w 64"/>
                <a:gd name="T11" fmla="*/ 46 h 69"/>
                <a:gd name="T12" fmla="*/ 35 w 64"/>
                <a:gd name="T13" fmla="*/ 38 h 69"/>
                <a:gd name="T14" fmla="*/ 40 w 64"/>
                <a:gd name="T15" fmla="*/ 45 h 69"/>
                <a:gd name="T16" fmla="*/ 43 w 64"/>
                <a:gd name="T17" fmla="*/ 53 h 69"/>
                <a:gd name="T18" fmla="*/ 37 w 64"/>
                <a:gd name="T19" fmla="*/ 46 h 69"/>
                <a:gd name="T20" fmla="*/ 32 w 64"/>
                <a:gd name="T21" fmla="*/ 35 h 69"/>
                <a:gd name="T22" fmla="*/ 31 w 64"/>
                <a:gd name="T23" fmla="*/ 33 h 69"/>
                <a:gd name="T24" fmla="*/ 33 w 64"/>
                <a:gd name="T25" fmla="*/ 32 h 69"/>
                <a:gd name="T26" fmla="*/ 34 w 64"/>
                <a:gd name="T27" fmla="*/ 34 h 69"/>
                <a:gd name="T28" fmla="*/ 32 w 64"/>
                <a:gd name="T29" fmla="*/ 35 h 69"/>
                <a:gd name="T30" fmla="*/ 31 w 64"/>
                <a:gd name="T31" fmla="*/ 31 h 69"/>
                <a:gd name="T32" fmla="*/ 25 w 64"/>
                <a:gd name="T33" fmla="*/ 25 h 69"/>
                <a:gd name="T34" fmla="*/ 21 w 64"/>
                <a:gd name="T35" fmla="*/ 17 h 69"/>
                <a:gd name="T36" fmla="*/ 27 w 64"/>
                <a:gd name="T37" fmla="*/ 23 h 69"/>
                <a:gd name="T38" fmla="*/ 31 w 64"/>
                <a:gd name="T39" fmla="*/ 31 h 69"/>
                <a:gd name="T40" fmla="*/ 23 w 64"/>
                <a:gd name="T41" fmla="*/ 41 h 69"/>
                <a:gd name="T42" fmla="*/ 15 w 64"/>
                <a:gd name="T43" fmla="*/ 44 h 69"/>
                <a:gd name="T44" fmla="*/ 22 w 64"/>
                <a:gd name="T45" fmla="*/ 38 h 69"/>
                <a:gd name="T46" fmla="*/ 30 w 64"/>
                <a:gd name="T47" fmla="*/ 36 h 69"/>
                <a:gd name="T48" fmla="*/ 23 w 64"/>
                <a:gd name="T49" fmla="*/ 41 h 69"/>
                <a:gd name="T50" fmla="*/ 61 w 64"/>
                <a:gd name="T51" fmla="*/ 10 h 69"/>
                <a:gd name="T52" fmla="*/ 37 w 64"/>
                <a:gd name="T53" fmla="*/ 14 h 69"/>
                <a:gd name="T54" fmla="*/ 17 w 64"/>
                <a:gd name="T55" fmla="*/ 0 h 69"/>
                <a:gd name="T56" fmla="*/ 16 w 64"/>
                <a:gd name="T57" fmla="*/ 10 h 69"/>
                <a:gd name="T58" fmla="*/ 8 w 64"/>
                <a:gd name="T59" fmla="*/ 10 h 69"/>
                <a:gd name="T60" fmla="*/ 19 w 64"/>
                <a:gd name="T61" fmla="*/ 31 h 69"/>
                <a:gd name="T62" fmla="*/ 0 w 64"/>
                <a:gd name="T63" fmla="*/ 46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5 w 64"/>
                <a:gd name="T77" fmla="*/ 38 h 69"/>
                <a:gd name="T78" fmla="*/ 64 w 64"/>
                <a:gd name="T79" fmla="*/ 23 h 69"/>
                <a:gd name="T80" fmla="*/ 57 w 64"/>
                <a:gd name="T81" fmla="*/ 20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4" y="27"/>
                  </a:moveTo>
                  <a:cubicBezTo>
                    <a:pt x="40" y="30"/>
                    <a:pt x="37" y="32"/>
                    <a:pt x="36" y="31"/>
                  </a:cubicBezTo>
                  <a:cubicBezTo>
                    <a:pt x="36" y="30"/>
                    <a:pt x="38" y="28"/>
                    <a:pt x="42" y="25"/>
                  </a:cubicBezTo>
                  <a:cubicBezTo>
                    <a:pt x="46" y="22"/>
                    <a:pt x="50" y="21"/>
                    <a:pt x="50" y="21"/>
                  </a:cubicBezTo>
                  <a:cubicBezTo>
                    <a:pt x="50" y="21"/>
                    <a:pt x="48" y="25"/>
                    <a:pt x="44" y="27"/>
                  </a:cubicBezTo>
                  <a:close/>
                  <a:moveTo>
                    <a:pt x="37" y="46"/>
                  </a:moveTo>
                  <a:cubicBezTo>
                    <a:pt x="35" y="42"/>
                    <a:pt x="34" y="38"/>
                    <a:pt x="35" y="38"/>
                  </a:cubicBezTo>
                  <a:cubicBezTo>
                    <a:pt x="35" y="38"/>
                    <a:pt x="38" y="40"/>
                    <a:pt x="40" y="45"/>
                  </a:cubicBezTo>
                  <a:cubicBezTo>
                    <a:pt x="42" y="49"/>
                    <a:pt x="43" y="53"/>
                    <a:pt x="43" y="53"/>
                  </a:cubicBezTo>
                  <a:cubicBezTo>
                    <a:pt x="43" y="53"/>
                    <a:pt x="39" y="50"/>
                    <a:pt x="37" y="46"/>
                  </a:cubicBezTo>
                  <a:close/>
                  <a:moveTo>
                    <a:pt x="32" y="35"/>
                  </a:moveTo>
                  <a:cubicBezTo>
                    <a:pt x="32" y="35"/>
                    <a:pt x="31" y="34"/>
                    <a:pt x="31" y="33"/>
                  </a:cubicBezTo>
                  <a:cubicBezTo>
                    <a:pt x="32" y="33"/>
                    <a:pt x="32" y="32"/>
                    <a:pt x="33" y="32"/>
                  </a:cubicBezTo>
                  <a:cubicBezTo>
                    <a:pt x="34" y="32"/>
                    <a:pt x="35" y="33"/>
                    <a:pt x="34" y="34"/>
                  </a:cubicBezTo>
                  <a:cubicBezTo>
                    <a:pt x="34" y="35"/>
                    <a:pt x="33" y="35"/>
                    <a:pt x="32" y="35"/>
                  </a:cubicBezTo>
                  <a:close/>
                  <a:moveTo>
                    <a:pt x="31" y="31"/>
                  </a:moveTo>
                  <a:cubicBezTo>
                    <a:pt x="30" y="31"/>
                    <a:pt x="28" y="29"/>
                    <a:pt x="25" y="25"/>
                  </a:cubicBezTo>
                  <a:cubicBezTo>
                    <a:pt x="22" y="21"/>
                    <a:pt x="21" y="17"/>
                    <a:pt x="21" y="17"/>
                  </a:cubicBezTo>
                  <a:cubicBezTo>
                    <a:pt x="21" y="17"/>
                    <a:pt x="25" y="19"/>
                    <a:pt x="27" y="23"/>
                  </a:cubicBezTo>
                  <a:cubicBezTo>
                    <a:pt x="30" y="27"/>
                    <a:pt x="32" y="30"/>
                    <a:pt x="31" y="31"/>
                  </a:cubicBezTo>
                  <a:close/>
                  <a:moveTo>
                    <a:pt x="23" y="41"/>
                  </a:moveTo>
                  <a:cubicBezTo>
                    <a:pt x="19" y="43"/>
                    <a:pt x="15" y="44"/>
                    <a:pt x="15" y="44"/>
                  </a:cubicBezTo>
                  <a:cubicBezTo>
                    <a:pt x="15" y="44"/>
                    <a:pt x="18" y="40"/>
                    <a:pt x="22" y="38"/>
                  </a:cubicBezTo>
                  <a:cubicBezTo>
                    <a:pt x="26" y="36"/>
                    <a:pt x="29" y="35"/>
                    <a:pt x="30" y="36"/>
                  </a:cubicBezTo>
                  <a:cubicBezTo>
                    <a:pt x="30" y="36"/>
                    <a:pt x="27" y="39"/>
                    <a:pt x="23" y="41"/>
                  </a:cubicBezTo>
                  <a:close/>
                  <a:moveTo>
                    <a:pt x="61" y="10"/>
                  </a:moveTo>
                  <a:cubicBezTo>
                    <a:pt x="61" y="10"/>
                    <a:pt x="46" y="5"/>
                    <a:pt x="37" y="14"/>
                  </a:cubicBezTo>
                  <a:cubicBezTo>
                    <a:pt x="33" y="2"/>
                    <a:pt x="17" y="0"/>
                    <a:pt x="17" y="0"/>
                  </a:cubicBezTo>
                  <a:cubicBezTo>
                    <a:pt x="16" y="4"/>
                    <a:pt x="16" y="10"/>
                    <a:pt x="16" y="10"/>
                  </a:cubicBezTo>
                  <a:cubicBezTo>
                    <a:pt x="13" y="9"/>
                    <a:pt x="8" y="10"/>
                    <a:pt x="8" y="10"/>
                  </a:cubicBezTo>
                  <a:cubicBezTo>
                    <a:pt x="7" y="21"/>
                    <a:pt x="15" y="28"/>
                    <a:pt x="19" y="31"/>
                  </a:cubicBezTo>
                  <a:cubicBezTo>
                    <a:pt x="14" y="32"/>
                    <a:pt x="4" y="35"/>
                    <a:pt x="0" y="46"/>
                  </a:cubicBezTo>
                  <a:cubicBezTo>
                    <a:pt x="0" y="46"/>
                    <a:pt x="3" y="48"/>
                    <a:pt x="7" y="49"/>
                  </a:cubicBezTo>
                  <a:cubicBezTo>
                    <a:pt x="7" y="49"/>
                    <a:pt x="3" y="55"/>
                    <a:pt x="3" y="58"/>
                  </a:cubicBezTo>
                  <a:cubicBezTo>
                    <a:pt x="3" y="58"/>
                    <a:pt x="18" y="64"/>
                    <a:pt x="27" y="55"/>
                  </a:cubicBezTo>
                  <a:cubicBezTo>
                    <a:pt x="32" y="67"/>
                    <a:pt x="47" y="69"/>
                    <a:pt x="47" y="69"/>
                  </a:cubicBezTo>
                  <a:cubicBezTo>
                    <a:pt x="48" y="65"/>
                    <a:pt x="48" y="59"/>
                    <a:pt x="48" y="59"/>
                  </a:cubicBezTo>
                  <a:cubicBezTo>
                    <a:pt x="52" y="60"/>
                    <a:pt x="56" y="59"/>
                    <a:pt x="56" y="59"/>
                  </a:cubicBezTo>
                  <a:cubicBezTo>
                    <a:pt x="57" y="48"/>
                    <a:pt x="49" y="41"/>
                    <a:pt x="45" y="38"/>
                  </a:cubicBezTo>
                  <a:cubicBezTo>
                    <a:pt x="50" y="37"/>
                    <a:pt x="60" y="34"/>
                    <a:pt x="64" y="23"/>
                  </a:cubicBezTo>
                  <a:cubicBezTo>
                    <a:pt x="64" y="23"/>
                    <a:pt x="61" y="20"/>
                    <a:pt x="57" y="20"/>
                  </a:cubicBezTo>
                  <a:cubicBezTo>
                    <a:pt x="57" y="20"/>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7">
              <a:extLst>
                <a:ext uri="{FF2B5EF4-FFF2-40B4-BE49-F238E27FC236}">
                  <a16:creationId xmlns:a16="http://schemas.microsoft.com/office/drawing/2014/main" id="{55BCB053-9682-41BE-897E-82365D81B9EC}"/>
                </a:ext>
              </a:extLst>
            </p:cNvPr>
            <p:cNvSpPr>
              <a:spLocks noEditPoints="1"/>
            </p:cNvSpPr>
            <p:nvPr/>
          </p:nvSpPr>
          <p:spPr bwMode="auto">
            <a:xfrm>
              <a:off x="4221920" y="60169"/>
              <a:ext cx="131682" cy="122046"/>
            </a:xfrm>
            <a:custGeom>
              <a:avLst/>
              <a:gdLst>
                <a:gd name="T0" fmla="*/ 15 w 45"/>
                <a:gd name="T1" fmla="*/ 21 h 45"/>
                <a:gd name="T2" fmla="*/ 20 w 45"/>
                <a:gd name="T3" fmla="*/ 22 h 45"/>
                <a:gd name="T4" fmla="*/ 15 w 45"/>
                <a:gd name="T5" fmla="*/ 23 h 45"/>
                <a:gd name="T6" fmla="*/ 10 w 45"/>
                <a:gd name="T7" fmla="*/ 23 h 45"/>
                <a:gd name="T8" fmla="*/ 15 w 45"/>
                <a:gd name="T9" fmla="*/ 21 h 45"/>
                <a:gd name="T10" fmla="*/ 21 w 45"/>
                <a:gd name="T11" fmla="*/ 9 h 45"/>
                <a:gd name="T12" fmla="*/ 22 w 45"/>
                <a:gd name="T13" fmla="*/ 14 h 45"/>
                <a:gd name="T14" fmla="*/ 22 w 45"/>
                <a:gd name="T15" fmla="*/ 19 h 45"/>
                <a:gd name="T16" fmla="*/ 20 w 45"/>
                <a:gd name="T17" fmla="*/ 14 h 45"/>
                <a:gd name="T18" fmla="*/ 21 w 45"/>
                <a:gd name="T19" fmla="*/ 9 h 45"/>
                <a:gd name="T20" fmla="*/ 23 w 45"/>
                <a:gd name="T21" fmla="*/ 22 h 45"/>
                <a:gd name="T22" fmla="*/ 21 w 45"/>
                <a:gd name="T23" fmla="*/ 22 h 45"/>
                <a:gd name="T24" fmla="*/ 21 w 45"/>
                <a:gd name="T25" fmla="*/ 21 h 45"/>
                <a:gd name="T26" fmla="*/ 23 w 45"/>
                <a:gd name="T27" fmla="*/ 21 h 45"/>
                <a:gd name="T28" fmla="*/ 23 w 45"/>
                <a:gd name="T29" fmla="*/ 22 h 45"/>
                <a:gd name="T30" fmla="*/ 30 w 45"/>
                <a:gd name="T31" fmla="*/ 21 h 45"/>
                <a:gd name="T32" fmla="*/ 35 w 45"/>
                <a:gd name="T33" fmla="*/ 22 h 45"/>
                <a:gd name="T34" fmla="*/ 30 w 45"/>
                <a:gd name="T35" fmla="*/ 23 h 45"/>
                <a:gd name="T36" fmla="*/ 25 w 45"/>
                <a:gd name="T37" fmla="*/ 22 h 45"/>
                <a:gd name="T38" fmla="*/ 30 w 45"/>
                <a:gd name="T39" fmla="*/ 21 h 45"/>
                <a:gd name="T40" fmla="*/ 22 w 45"/>
                <a:gd name="T41" fmla="*/ 34 h 45"/>
                <a:gd name="T42" fmla="*/ 21 w 45"/>
                <a:gd name="T43" fmla="*/ 29 h 45"/>
                <a:gd name="T44" fmla="*/ 22 w 45"/>
                <a:gd name="T45" fmla="*/ 24 h 45"/>
                <a:gd name="T46" fmla="*/ 23 w 45"/>
                <a:gd name="T47" fmla="*/ 29 h 45"/>
                <a:gd name="T48" fmla="*/ 22 w 45"/>
                <a:gd name="T49" fmla="*/ 34 h 45"/>
                <a:gd name="T50" fmla="*/ 5 w 45"/>
                <a:gd name="T51" fmla="*/ 24 h 45"/>
                <a:gd name="T52" fmla="*/ 2 w 45"/>
                <a:gd name="T53" fmla="*/ 28 h 45"/>
                <a:gd name="T54" fmla="*/ 17 w 45"/>
                <a:gd name="T55" fmla="*/ 29 h 45"/>
                <a:gd name="T56" fmla="*/ 19 w 45"/>
                <a:gd name="T57" fmla="*/ 43 h 45"/>
                <a:gd name="T58" fmla="*/ 23 w 45"/>
                <a:gd name="T59" fmla="*/ 40 h 45"/>
                <a:gd name="T60" fmla="*/ 26 w 45"/>
                <a:gd name="T61" fmla="*/ 45 h 45"/>
                <a:gd name="T62" fmla="*/ 32 w 45"/>
                <a:gd name="T63" fmla="*/ 31 h 45"/>
                <a:gd name="T64" fmla="*/ 45 w 45"/>
                <a:gd name="T65" fmla="*/ 25 h 45"/>
                <a:gd name="T66" fmla="*/ 40 w 45"/>
                <a:gd name="T67" fmla="*/ 21 h 45"/>
                <a:gd name="T68" fmla="*/ 42 w 45"/>
                <a:gd name="T69" fmla="*/ 17 h 45"/>
                <a:gd name="T70" fmla="*/ 28 w 45"/>
                <a:gd name="T71" fmla="*/ 16 h 45"/>
                <a:gd name="T72" fmla="*/ 26 w 45"/>
                <a:gd name="T73" fmla="*/ 2 h 45"/>
                <a:gd name="T74" fmla="*/ 22 w 45"/>
                <a:gd name="T75" fmla="*/ 5 h 45"/>
                <a:gd name="T76" fmla="*/ 18 w 45"/>
                <a:gd name="T77" fmla="*/ 0 h 45"/>
                <a:gd name="T78" fmla="*/ 13 w 45"/>
                <a:gd name="T79" fmla="*/ 14 h 45"/>
                <a:gd name="T80" fmla="*/ 0 w 45"/>
                <a:gd name="T81" fmla="*/ 20 h 45"/>
                <a:gd name="T82" fmla="*/ 5 w 45"/>
                <a:gd name="T83"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15" y="21"/>
                  </a:moveTo>
                  <a:cubicBezTo>
                    <a:pt x="18" y="21"/>
                    <a:pt x="20" y="21"/>
                    <a:pt x="20" y="22"/>
                  </a:cubicBezTo>
                  <a:cubicBezTo>
                    <a:pt x="20" y="22"/>
                    <a:pt x="18" y="23"/>
                    <a:pt x="15" y="23"/>
                  </a:cubicBezTo>
                  <a:cubicBezTo>
                    <a:pt x="12" y="24"/>
                    <a:pt x="10" y="23"/>
                    <a:pt x="10" y="23"/>
                  </a:cubicBezTo>
                  <a:cubicBezTo>
                    <a:pt x="10" y="23"/>
                    <a:pt x="12" y="22"/>
                    <a:pt x="15" y="21"/>
                  </a:cubicBezTo>
                  <a:close/>
                  <a:moveTo>
                    <a:pt x="21" y="9"/>
                  </a:moveTo>
                  <a:cubicBezTo>
                    <a:pt x="21" y="9"/>
                    <a:pt x="22" y="11"/>
                    <a:pt x="22" y="14"/>
                  </a:cubicBezTo>
                  <a:cubicBezTo>
                    <a:pt x="22" y="17"/>
                    <a:pt x="22" y="19"/>
                    <a:pt x="22" y="19"/>
                  </a:cubicBezTo>
                  <a:cubicBezTo>
                    <a:pt x="21" y="19"/>
                    <a:pt x="21" y="17"/>
                    <a:pt x="20" y="14"/>
                  </a:cubicBezTo>
                  <a:cubicBezTo>
                    <a:pt x="20" y="11"/>
                    <a:pt x="21" y="9"/>
                    <a:pt x="21" y="9"/>
                  </a:cubicBezTo>
                  <a:close/>
                  <a:moveTo>
                    <a:pt x="23" y="22"/>
                  </a:moveTo>
                  <a:cubicBezTo>
                    <a:pt x="22" y="23"/>
                    <a:pt x="22" y="23"/>
                    <a:pt x="21" y="22"/>
                  </a:cubicBezTo>
                  <a:cubicBezTo>
                    <a:pt x="21" y="22"/>
                    <a:pt x="21" y="22"/>
                    <a:pt x="21" y="21"/>
                  </a:cubicBezTo>
                  <a:cubicBezTo>
                    <a:pt x="22" y="21"/>
                    <a:pt x="22" y="21"/>
                    <a:pt x="23" y="21"/>
                  </a:cubicBezTo>
                  <a:cubicBezTo>
                    <a:pt x="23" y="21"/>
                    <a:pt x="23" y="22"/>
                    <a:pt x="23" y="22"/>
                  </a:cubicBezTo>
                  <a:close/>
                  <a:moveTo>
                    <a:pt x="30" y="21"/>
                  </a:moveTo>
                  <a:cubicBezTo>
                    <a:pt x="33" y="21"/>
                    <a:pt x="35" y="22"/>
                    <a:pt x="35" y="22"/>
                  </a:cubicBezTo>
                  <a:cubicBezTo>
                    <a:pt x="35" y="22"/>
                    <a:pt x="33" y="23"/>
                    <a:pt x="30" y="23"/>
                  </a:cubicBezTo>
                  <a:cubicBezTo>
                    <a:pt x="27" y="23"/>
                    <a:pt x="25" y="23"/>
                    <a:pt x="25" y="22"/>
                  </a:cubicBezTo>
                  <a:cubicBezTo>
                    <a:pt x="25" y="22"/>
                    <a:pt x="27" y="21"/>
                    <a:pt x="30" y="21"/>
                  </a:cubicBezTo>
                  <a:close/>
                  <a:moveTo>
                    <a:pt x="22" y="34"/>
                  </a:moveTo>
                  <a:cubicBezTo>
                    <a:pt x="22" y="34"/>
                    <a:pt x="21" y="32"/>
                    <a:pt x="21" y="29"/>
                  </a:cubicBezTo>
                  <a:cubicBezTo>
                    <a:pt x="21" y="26"/>
                    <a:pt x="22" y="24"/>
                    <a:pt x="22" y="24"/>
                  </a:cubicBezTo>
                  <a:cubicBezTo>
                    <a:pt x="23" y="24"/>
                    <a:pt x="23" y="26"/>
                    <a:pt x="23" y="29"/>
                  </a:cubicBezTo>
                  <a:cubicBezTo>
                    <a:pt x="23" y="32"/>
                    <a:pt x="22" y="34"/>
                    <a:pt x="22" y="34"/>
                  </a:cubicBezTo>
                  <a:close/>
                  <a:moveTo>
                    <a:pt x="5" y="24"/>
                  </a:moveTo>
                  <a:cubicBezTo>
                    <a:pt x="3" y="25"/>
                    <a:pt x="2" y="28"/>
                    <a:pt x="2" y="28"/>
                  </a:cubicBezTo>
                  <a:cubicBezTo>
                    <a:pt x="8" y="32"/>
                    <a:pt x="14" y="30"/>
                    <a:pt x="17" y="29"/>
                  </a:cubicBezTo>
                  <a:cubicBezTo>
                    <a:pt x="16" y="31"/>
                    <a:pt x="14" y="38"/>
                    <a:pt x="19" y="43"/>
                  </a:cubicBezTo>
                  <a:cubicBezTo>
                    <a:pt x="19" y="43"/>
                    <a:pt x="21" y="42"/>
                    <a:pt x="23" y="40"/>
                  </a:cubicBezTo>
                  <a:cubicBezTo>
                    <a:pt x="23" y="40"/>
                    <a:pt x="24" y="44"/>
                    <a:pt x="26" y="45"/>
                  </a:cubicBezTo>
                  <a:cubicBezTo>
                    <a:pt x="26" y="45"/>
                    <a:pt x="34" y="39"/>
                    <a:pt x="32" y="31"/>
                  </a:cubicBezTo>
                  <a:cubicBezTo>
                    <a:pt x="39" y="32"/>
                    <a:pt x="45" y="25"/>
                    <a:pt x="45" y="25"/>
                  </a:cubicBezTo>
                  <a:cubicBezTo>
                    <a:pt x="43" y="23"/>
                    <a:pt x="40" y="21"/>
                    <a:pt x="40" y="21"/>
                  </a:cubicBezTo>
                  <a:cubicBezTo>
                    <a:pt x="42" y="20"/>
                    <a:pt x="42" y="17"/>
                    <a:pt x="42" y="17"/>
                  </a:cubicBezTo>
                  <a:cubicBezTo>
                    <a:pt x="37" y="13"/>
                    <a:pt x="31" y="15"/>
                    <a:pt x="28" y="16"/>
                  </a:cubicBezTo>
                  <a:cubicBezTo>
                    <a:pt x="29" y="13"/>
                    <a:pt x="30" y="7"/>
                    <a:pt x="26" y="2"/>
                  </a:cubicBezTo>
                  <a:cubicBezTo>
                    <a:pt x="26" y="2"/>
                    <a:pt x="23" y="3"/>
                    <a:pt x="22" y="5"/>
                  </a:cubicBezTo>
                  <a:cubicBezTo>
                    <a:pt x="22" y="5"/>
                    <a:pt x="20" y="1"/>
                    <a:pt x="18" y="0"/>
                  </a:cubicBezTo>
                  <a:cubicBezTo>
                    <a:pt x="18" y="0"/>
                    <a:pt x="11" y="6"/>
                    <a:pt x="13" y="14"/>
                  </a:cubicBezTo>
                  <a:cubicBezTo>
                    <a:pt x="5" y="13"/>
                    <a:pt x="0" y="20"/>
                    <a:pt x="0" y="20"/>
                  </a:cubicBezTo>
                  <a:cubicBezTo>
                    <a:pt x="1" y="22"/>
                    <a:pt x="5" y="24"/>
                    <a:pt x="5"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3" name="Freeform 364">
            <a:extLst>
              <a:ext uri="{FF2B5EF4-FFF2-40B4-BE49-F238E27FC236}">
                <a16:creationId xmlns:a16="http://schemas.microsoft.com/office/drawing/2014/main" id="{79A47080-7179-47EC-9158-67140B269D69}"/>
              </a:ext>
            </a:extLst>
          </p:cNvPr>
          <p:cNvSpPr>
            <a:spLocks/>
          </p:cNvSpPr>
          <p:nvPr/>
        </p:nvSpPr>
        <p:spPr bwMode="auto">
          <a:xfrm flipH="1">
            <a:off x="29931" y="3432175"/>
            <a:ext cx="1428750" cy="1711325"/>
          </a:xfrm>
          <a:custGeom>
            <a:avLst/>
            <a:gdLst>
              <a:gd name="T0" fmla="*/ 398 w 988"/>
              <a:gd name="T1" fmla="*/ 867 h 1298"/>
              <a:gd name="T2" fmla="*/ 310 w 988"/>
              <a:gd name="T3" fmla="*/ 768 h 1298"/>
              <a:gd name="T4" fmla="*/ 60 w 988"/>
              <a:gd name="T5" fmla="*/ 616 h 1298"/>
              <a:gd name="T6" fmla="*/ 38 w 988"/>
              <a:gd name="T7" fmla="*/ 491 h 1298"/>
              <a:gd name="T8" fmla="*/ 254 w 988"/>
              <a:gd name="T9" fmla="*/ 648 h 1298"/>
              <a:gd name="T10" fmla="*/ 402 w 988"/>
              <a:gd name="T11" fmla="*/ 836 h 1298"/>
              <a:gd name="T12" fmla="*/ 343 w 988"/>
              <a:gd name="T13" fmla="*/ 662 h 1298"/>
              <a:gd name="T14" fmla="*/ 210 w 988"/>
              <a:gd name="T15" fmla="*/ 462 h 1298"/>
              <a:gd name="T16" fmla="*/ 258 w 988"/>
              <a:gd name="T17" fmla="*/ 394 h 1298"/>
              <a:gd name="T18" fmla="*/ 357 w 988"/>
              <a:gd name="T19" fmla="*/ 645 h 1298"/>
              <a:gd name="T20" fmla="*/ 367 w 988"/>
              <a:gd name="T21" fmla="*/ 582 h 1298"/>
              <a:gd name="T22" fmla="*/ 260 w 988"/>
              <a:gd name="T23" fmla="*/ 221 h 1298"/>
              <a:gd name="T24" fmla="*/ 326 w 988"/>
              <a:gd name="T25" fmla="*/ 217 h 1298"/>
              <a:gd name="T26" fmla="*/ 445 w 988"/>
              <a:gd name="T27" fmla="*/ 426 h 1298"/>
              <a:gd name="T28" fmla="*/ 492 w 988"/>
              <a:gd name="T29" fmla="*/ 480 h 1298"/>
              <a:gd name="T30" fmla="*/ 404 w 988"/>
              <a:gd name="T31" fmla="*/ 160 h 1298"/>
              <a:gd name="T32" fmla="*/ 460 w 988"/>
              <a:gd name="T33" fmla="*/ 127 h 1298"/>
              <a:gd name="T34" fmla="*/ 499 w 988"/>
              <a:gd name="T35" fmla="*/ 436 h 1298"/>
              <a:gd name="T36" fmla="*/ 525 w 988"/>
              <a:gd name="T37" fmla="*/ 553 h 1298"/>
              <a:gd name="T38" fmla="*/ 571 w 988"/>
              <a:gd name="T39" fmla="*/ 371 h 1298"/>
              <a:gd name="T40" fmla="*/ 630 w 988"/>
              <a:gd name="T41" fmla="*/ 14 h 1298"/>
              <a:gd name="T42" fmla="*/ 646 w 988"/>
              <a:gd name="T43" fmla="*/ 217 h 1298"/>
              <a:gd name="T44" fmla="*/ 589 w 988"/>
              <a:gd name="T45" fmla="*/ 428 h 1298"/>
              <a:gd name="T46" fmla="*/ 740 w 988"/>
              <a:gd name="T47" fmla="*/ 140 h 1298"/>
              <a:gd name="T48" fmla="*/ 864 w 988"/>
              <a:gd name="T49" fmla="*/ 55 h 1298"/>
              <a:gd name="T50" fmla="*/ 737 w 988"/>
              <a:gd name="T51" fmla="*/ 293 h 1298"/>
              <a:gd name="T52" fmla="*/ 566 w 988"/>
              <a:gd name="T53" fmla="*/ 501 h 1298"/>
              <a:gd name="T54" fmla="*/ 694 w 988"/>
              <a:gd name="T55" fmla="*/ 416 h 1298"/>
              <a:gd name="T56" fmla="*/ 900 w 988"/>
              <a:gd name="T57" fmla="*/ 283 h 1298"/>
              <a:gd name="T58" fmla="*/ 853 w 988"/>
              <a:gd name="T59" fmla="*/ 417 h 1298"/>
              <a:gd name="T60" fmla="*/ 733 w 988"/>
              <a:gd name="T61" fmla="*/ 600 h 1298"/>
              <a:gd name="T62" fmla="*/ 475 w 988"/>
              <a:gd name="T63" fmla="*/ 798 h 1298"/>
              <a:gd name="T64" fmla="*/ 410 w 988"/>
              <a:gd name="T65" fmla="*/ 979 h 1298"/>
              <a:gd name="T66" fmla="*/ 651 w 988"/>
              <a:gd name="T67" fmla="*/ 711 h 1298"/>
              <a:gd name="T68" fmla="*/ 863 w 988"/>
              <a:gd name="T69" fmla="*/ 578 h 1298"/>
              <a:gd name="T70" fmla="*/ 792 w 988"/>
              <a:gd name="T71" fmla="*/ 698 h 1298"/>
              <a:gd name="T72" fmla="*/ 589 w 988"/>
              <a:gd name="T73" fmla="*/ 821 h 1298"/>
              <a:gd name="T74" fmla="*/ 476 w 988"/>
              <a:gd name="T75" fmla="*/ 908 h 1298"/>
              <a:gd name="T76" fmla="*/ 729 w 988"/>
              <a:gd name="T77" fmla="*/ 793 h 1298"/>
              <a:gd name="T78" fmla="*/ 880 w 988"/>
              <a:gd name="T79" fmla="*/ 842 h 1298"/>
              <a:gd name="T80" fmla="*/ 683 w 988"/>
              <a:gd name="T81" fmla="*/ 969 h 1298"/>
              <a:gd name="T82" fmla="*/ 440 w 988"/>
              <a:gd name="T83" fmla="*/ 1135 h 1298"/>
              <a:gd name="T84" fmla="*/ 388 w 988"/>
              <a:gd name="T85" fmla="*/ 1237 h 1298"/>
              <a:gd name="T86" fmla="*/ 381 w 988"/>
              <a:gd name="T87" fmla="*/ 1286 h 1298"/>
              <a:gd name="T88" fmla="*/ 177 w 988"/>
              <a:gd name="T89" fmla="*/ 890 h 1298"/>
              <a:gd name="T90" fmla="*/ 124 w 988"/>
              <a:gd name="T91" fmla="*/ 737 h 1298"/>
              <a:gd name="T92" fmla="*/ 314 w 988"/>
              <a:gd name="T93" fmla="*/ 905 h 1298"/>
              <a:gd name="T94" fmla="*/ 378 w 988"/>
              <a:gd name="T95" fmla="*/ 106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88" h="1298">
                <a:moveTo>
                  <a:pt x="378" y="1067"/>
                </a:moveTo>
                <a:cubicBezTo>
                  <a:pt x="381" y="1031"/>
                  <a:pt x="384" y="996"/>
                  <a:pt x="389" y="960"/>
                </a:cubicBezTo>
                <a:cubicBezTo>
                  <a:pt x="392" y="938"/>
                  <a:pt x="395" y="915"/>
                  <a:pt x="403" y="894"/>
                </a:cubicBezTo>
                <a:cubicBezTo>
                  <a:pt x="407" y="884"/>
                  <a:pt x="402" y="875"/>
                  <a:pt x="398" y="867"/>
                </a:cubicBezTo>
                <a:cubicBezTo>
                  <a:pt x="390" y="849"/>
                  <a:pt x="378" y="833"/>
                  <a:pt x="368" y="816"/>
                </a:cubicBezTo>
                <a:cubicBezTo>
                  <a:pt x="367" y="815"/>
                  <a:pt x="366" y="813"/>
                  <a:pt x="364" y="812"/>
                </a:cubicBezTo>
                <a:cubicBezTo>
                  <a:pt x="347" y="802"/>
                  <a:pt x="335" y="785"/>
                  <a:pt x="320" y="773"/>
                </a:cubicBezTo>
                <a:cubicBezTo>
                  <a:pt x="317" y="771"/>
                  <a:pt x="314" y="768"/>
                  <a:pt x="310" y="768"/>
                </a:cubicBezTo>
                <a:cubicBezTo>
                  <a:pt x="287" y="769"/>
                  <a:pt x="267" y="760"/>
                  <a:pt x="247" y="750"/>
                </a:cubicBezTo>
                <a:cubicBezTo>
                  <a:pt x="211" y="733"/>
                  <a:pt x="174" y="718"/>
                  <a:pt x="138" y="701"/>
                </a:cubicBezTo>
                <a:cubicBezTo>
                  <a:pt x="123" y="693"/>
                  <a:pt x="113" y="678"/>
                  <a:pt x="102" y="665"/>
                </a:cubicBezTo>
                <a:cubicBezTo>
                  <a:pt x="87" y="649"/>
                  <a:pt x="75" y="632"/>
                  <a:pt x="60" y="616"/>
                </a:cubicBezTo>
                <a:cubicBezTo>
                  <a:pt x="38" y="591"/>
                  <a:pt x="20" y="565"/>
                  <a:pt x="11" y="533"/>
                </a:cubicBezTo>
                <a:cubicBezTo>
                  <a:pt x="7" y="520"/>
                  <a:pt x="0" y="508"/>
                  <a:pt x="0" y="493"/>
                </a:cubicBezTo>
                <a:cubicBezTo>
                  <a:pt x="1" y="478"/>
                  <a:pt x="8" y="474"/>
                  <a:pt x="21" y="479"/>
                </a:cubicBezTo>
                <a:cubicBezTo>
                  <a:pt x="28" y="482"/>
                  <a:pt x="34" y="486"/>
                  <a:pt x="38" y="491"/>
                </a:cubicBezTo>
                <a:cubicBezTo>
                  <a:pt x="50" y="505"/>
                  <a:pt x="67" y="513"/>
                  <a:pt x="83" y="519"/>
                </a:cubicBezTo>
                <a:cubicBezTo>
                  <a:pt x="117" y="532"/>
                  <a:pt x="150" y="548"/>
                  <a:pt x="178" y="571"/>
                </a:cubicBezTo>
                <a:cubicBezTo>
                  <a:pt x="190" y="581"/>
                  <a:pt x="203" y="589"/>
                  <a:pt x="214" y="599"/>
                </a:cubicBezTo>
                <a:cubicBezTo>
                  <a:pt x="230" y="614"/>
                  <a:pt x="241" y="632"/>
                  <a:pt x="254" y="648"/>
                </a:cubicBezTo>
                <a:cubicBezTo>
                  <a:pt x="278" y="679"/>
                  <a:pt x="295" y="713"/>
                  <a:pt x="310" y="749"/>
                </a:cubicBezTo>
                <a:cubicBezTo>
                  <a:pt x="311" y="751"/>
                  <a:pt x="313" y="753"/>
                  <a:pt x="315" y="755"/>
                </a:cubicBezTo>
                <a:cubicBezTo>
                  <a:pt x="341" y="773"/>
                  <a:pt x="364" y="797"/>
                  <a:pt x="389" y="818"/>
                </a:cubicBezTo>
                <a:cubicBezTo>
                  <a:pt x="394" y="823"/>
                  <a:pt x="396" y="831"/>
                  <a:pt x="402" y="836"/>
                </a:cubicBezTo>
                <a:cubicBezTo>
                  <a:pt x="398" y="814"/>
                  <a:pt x="396" y="791"/>
                  <a:pt x="392" y="769"/>
                </a:cubicBezTo>
                <a:cubicBezTo>
                  <a:pt x="390" y="756"/>
                  <a:pt x="386" y="743"/>
                  <a:pt x="383" y="730"/>
                </a:cubicBezTo>
                <a:cubicBezTo>
                  <a:pt x="379" y="706"/>
                  <a:pt x="367" y="686"/>
                  <a:pt x="352" y="668"/>
                </a:cubicBezTo>
                <a:cubicBezTo>
                  <a:pt x="349" y="665"/>
                  <a:pt x="347" y="662"/>
                  <a:pt x="343" y="662"/>
                </a:cubicBezTo>
                <a:cubicBezTo>
                  <a:pt x="332" y="661"/>
                  <a:pt x="325" y="655"/>
                  <a:pt x="318" y="648"/>
                </a:cubicBezTo>
                <a:cubicBezTo>
                  <a:pt x="291" y="618"/>
                  <a:pt x="266" y="586"/>
                  <a:pt x="247" y="550"/>
                </a:cubicBezTo>
                <a:cubicBezTo>
                  <a:pt x="238" y="534"/>
                  <a:pt x="230" y="518"/>
                  <a:pt x="222" y="503"/>
                </a:cubicBezTo>
                <a:cubicBezTo>
                  <a:pt x="215" y="490"/>
                  <a:pt x="214" y="475"/>
                  <a:pt x="210" y="462"/>
                </a:cubicBezTo>
                <a:cubicBezTo>
                  <a:pt x="205" y="443"/>
                  <a:pt x="200" y="424"/>
                  <a:pt x="196" y="405"/>
                </a:cubicBezTo>
                <a:cubicBezTo>
                  <a:pt x="193" y="390"/>
                  <a:pt x="195" y="375"/>
                  <a:pt x="200" y="361"/>
                </a:cubicBezTo>
                <a:cubicBezTo>
                  <a:pt x="204" y="349"/>
                  <a:pt x="211" y="348"/>
                  <a:pt x="223" y="352"/>
                </a:cubicBezTo>
                <a:cubicBezTo>
                  <a:pt x="241" y="361"/>
                  <a:pt x="249" y="378"/>
                  <a:pt x="258" y="394"/>
                </a:cubicBezTo>
                <a:cubicBezTo>
                  <a:pt x="264" y="404"/>
                  <a:pt x="269" y="415"/>
                  <a:pt x="276" y="426"/>
                </a:cubicBezTo>
                <a:cubicBezTo>
                  <a:pt x="296" y="456"/>
                  <a:pt x="308" y="489"/>
                  <a:pt x="322" y="522"/>
                </a:cubicBezTo>
                <a:cubicBezTo>
                  <a:pt x="335" y="555"/>
                  <a:pt x="345" y="590"/>
                  <a:pt x="355" y="625"/>
                </a:cubicBezTo>
                <a:cubicBezTo>
                  <a:pt x="356" y="631"/>
                  <a:pt x="358" y="638"/>
                  <a:pt x="357" y="645"/>
                </a:cubicBezTo>
                <a:cubicBezTo>
                  <a:pt x="355" y="659"/>
                  <a:pt x="364" y="667"/>
                  <a:pt x="372" y="675"/>
                </a:cubicBezTo>
                <a:cubicBezTo>
                  <a:pt x="373" y="676"/>
                  <a:pt x="375" y="677"/>
                  <a:pt x="376" y="677"/>
                </a:cubicBezTo>
                <a:cubicBezTo>
                  <a:pt x="379" y="677"/>
                  <a:pt x="379" y="674"/>
                  <a:pt x="379" y="672"/>
                </a:cubicBezTo>
                <a:cubicBezTo>
                  <a:pt x="377" y="642"/>
                  <a:pt x="381" y="611"/>
                  <a:pt x="367" y="582"/>
                </a:cubicBezTo>
                <a:cubicBezTo>
                  <a:pt x="347" y="539"/>
                  <a:pt x="338" y="492"/>
                  <a:pt x="329" y="445"/>
                </a:cubicBezTo>
                <a:cubicBezTo>
                  <a:pt x="324" y="421"/>
                  <a:pt x="320" y="396"/>
                  <a:pt x="320" y="371"/>
                </a:cubicBezTo>
                <a:cubicBezTo>
                  <a:pt x="321" y="353"/>
                  <a:pt x="310" y="339"/>
                  <a:pt x="302" y="323"/>
                </a:cubicBezTo>
                <a:cubicBezTo>
                  <a:pt x="285" y="291"/>
                  <a:pt x="267" y="258"/>
                  <a:pt x="260" y="221"/>
                </a:cubicBezTo>
                <a:cubicBezTo>
                  <a:pt x="259" y="218"/>
                  <a:pt x="258" y="215"/>
                  <a:pt x="257" y="212"/>
                </a:cubicBezTo>
                <a:cubicBezTo>
                  <a:pt x="252" y="202"/>
                  <a:pt x="253" y="193"/>
                  <a:pt x="261" y="186"/>
                </a:cubicBezTo>
                <a:cubicBezTo>
                  <a:pt x="269" y="179"/>
                  <a:pt x="278" y="179"/>
                  <a:pt x="289" y="183"/>
                </a:cubicBezTo>
                <a:cubicBezTo>
                  <a:pt x="305" y="190"/>
                  <a:pt x="316" y="204"/>
                  <a:pt x="326" y="217"/>
                </a:cubicBezTo>
                <a:cubicBezTo>
                  <a:pt x="342" y="239"/>
                  <a:pt x="359" y="261"/>
                  <a:pt x="380" y="279"/>
                </a:cubicBezTo>
                <a:cubicBezTo>
                  <a:pt x="394" y="292"/>
                  <a:pt x="402" y="309"/>
                  <a:pt x="409" y="326"/>
                </a:cubicBezTo>
                <a:cubicBezTo>
                  <a:pt x="417" y="348"/>
                  <a:pt x="428" y="369"/>
                  <a:pt x="435" y="391"/>
                </a:cubicBezTo>
                <a:cubicBezTo>
                  <a:pt x="438" y="403"/>
                  <a:pt x="442" y="414"/>
                  <a:pt x="445" y="426"/>
                </a:cubicBezTo>
                <a:cubicBezTo>
                  <a:pt x="449" y="443"/>
                  <a:pt x="454" y="458"/>
                  <a:pt x="464" y="472"/>
                </a:cubicBezTo>
                <a:cubicBezTo>
                  <a:pt x="475" y="486"/>
                  <a:pt x="485" y="500"/>
                  <a:pt x="495" y="514"/>
                </a:cubicBezTo>
                <a:cubicBezTo>
                  <a:pt x="498" y="511"/>
                  <a:pt x="497" y="508"/>
                  <a:pt x="496" y="505"/>
                </a:cubicBezTo>
                <a:cubicBezTo>
                  <a:pt x="495" y="497"/>
                  <a:pt x="494" y="488"/>
                  <a:pt x="492" y="480"/>
                </a:cubicBezTo>
                <a:cubicBezTo>
                  <a:pt x="487" y="460"/>
                  <a:pt x="484" y="440"/>
                  <a:pt x="473" y="421"/>
                </a:cubicBezTo>
                <a:cubicBezTo>
                  <a:pt x="458" y="394"/>
                  <a:pt x="448" y="364"/>
                  <a:pt x="440" y="334"/>
                </a:cubicBezTo>
                <a:cubicBezTo>
                  <a:pt x="430" y="294"/>
                  <a:pt x="421" y="253"/>
                  <a:pt x="409" y="213"/>
                </a:cubicBezTo>
                <a:cubicBezTo>
                  <a:pt x="404" y="196"/>
                  <a:pt x="403" y="178"/>
                  <a:pt x="404" y="160"/>
                </a:cubicBezTo>
                <a:cubicBezTo>
                  <a:pt x="405" y="134"/>
                  <a:pt x="403" y="108"/>
                  <a:pt x="408" y="82"/>
                </a:cubicBezTo>
                <a:cubicBezTo>
                  <a:pt x="409" y="76"/>
                  <a:pt x="409" y="69"/>
                  <a:pt x="416" y="67"/>
                </a:cubicBezTo>
                <a:cubicBezTo>
                  <a:pt x="423" y="65"/>
                  <a:pt x="429" y="69"/>
                  <a:pt x="433" y="74"/>
                </a:cubicBezTo>
                <a:cubicBezTo>
                  <a:pt x="449" y="89"/>
                  <a:pt x="453" y="108"/>
                  <a:pt x="460" y="127"/>
                </a:cubicBezTo>
                <a:cubicBezTo>
                  <a:pt x="477" y="170"/>
                  <a:pt x="481" y="217"/>
                  <a:pt x="491" y="262"/>
                </a:cubicBezTo>
                <a:cubicBezTo>
                  <a:pt x="498" y="291"/>
                  <a:pt x="506" y="319"/>
                  <a:pt x="508" y="349"/>
                </a:cubicBezTo>
                <a:cubicBezTo>
                  <a:pt x="510" y="365"/>
                  <a:pt x="511" y="381"/>
                  <a:pt x="507" y="396"/>
                </a:cubicBezTo>
                <a:cubicBezTo>
                  <a:pt x="504" y="409"/>
                  <a:pt x="504" y="423"/>
                  <a:pt x="499" y="436"/>
                </a:cubicBezTo>
                <a:cubicBezTo>
                  <a:pt x="498" y="441"/>
                  <a:pt x="500" y="447"/>
                  <a:pt x="502" y="453"/>
                </a:cubicBezTo>
                <a:cubicBezTo>
                  <a:pt x="509" y="486"/>
                  <a:pt x="510" y="519"/>
                  <a:pt x="510" y="553"/>
                </a:cubicBezTo>
                <a:cubicBezTo>
                  <a:pt x="510" y="562"/>
                  <a:pt x="512" y="570"/>
                  <a:pt x="514" y="579"/>
                </a:cubicBezTo>
                <a:cubicBezTo>
                  <a:pt x="518" y="570"/>
                  <a:pt x="522" y="562"/>
                  <a:pt x="525" y="553"/>
                </a:cubicBezTo>
                <a:cubicBezTo>
                  <a:pt x="533" y="527"/>
                  <a:pt x="547" y="504"/>
                  <a:pt x="560" y="481"/>
                </a:cubicBezTo>
                <a:cubicBezTo>
                  <a:pt x="566" y="470"/>
                  <a:pt x="569" y="459"/>
                  <a:pt x="576" y="449"/>
                </a:cubicBezTo>
                <a:cubicBezTo>
                  <a:pt x="578" y="448"/>
                  <a:pt x="578" y="444"/>
                  <a:pt x="578" y="442"/>
                </a:cubicBezTo>
                <a:cubicBezTo>
                  <a:pt x="578" y="418"/>
                  <a:pt x="579" y="394"/>
                  <a:pt x="571" y="371"/>
                </a:cubicBezTo>
                <a:cubicBezTo>
                  <a:pt x="562" y="343"/>
                  <a:pt x="565" y="313"/>
                  <a:pt x="567" y="284"/>
                </a:cubicBezTo>
                <a:cubicBezTo>
                  <a:pt x="568" y="255"/>
                  <a:pt x="571" y="226"/>
                  <a:pt x="576" y="197"/>
                </a:cubicBezTo>
                <a:cubicBezTo>
                  <a:pt x="585" y="147"/>
                  <a:pt x="592" y="96"/>
                  <a:pt x="613" y="49"/>
                </a:cubicBezTo>
                <a:cubicBezTo>
                  <a:pt x="618" y="37"/>
                  <a:pt x="624" y="26"/>
                  <a:pt x="630" y="14"/>
                </a:cubicBezTo>
                <a:cubicBezTo>
                  <a:pt x="634" y="6"/>
                  <a:pt x="640" y="0"/>
                  <a:pt x="649" y="2"/>
                </a:cubicBezTo>
                <a:cubicBezTo>
                  <a:pt x="660" y="4"/>
                  <a:pt x="666" y="12"/>
                  <a:pt x="666" y="22"/>
                </a:cubicBezTo>
                <a:cubicBezTo>
                  <a:pt x="668" y="44"/>
                  <a:pt x="668" y="67"/>
                  <a:pt x="666" y="90"/>
                </a:cubicBezTo>
                <a:cubicBezTo>
                  <a:pt x="662" y="133"/>
                  <a:pt x="654" y="175"/>
                  <a:pt x="646" y="217"/>
                </a:cubicBezTo>
                <a:cubicBezTo>
                  <a:pt x="641" y="247"/>
                  <a:pt x="633" y="276"/>
                  <a:pt x="621" y="305"/>
                </a:cubicBezTo>
                <a:cubicBezTo>
                  <a:pt x="611" y="329"/>
                  <a:pt x="603" y="353"/>
                  <a:pt x="592" y="376"/>
                </a:cubicBezTo>
                <a:cubicBezTo>
                  <a:pt x="592" y="378"/>
                  <a:pt x="591" y="380"/>
                  <a:pt x="591" y="382"/>
                </a:cubicBezTo>
                <a:cubicBezTo>
                  <a:pt x="590" y="397"/>
                  <a:pt x="591" y="412"/>
                  <a:pt x="589" y="428"/>
                </a:cubicBezTo>
                <a:cubicBezTo>
                  <a:pt x="604" y="413"/>
                  <a:pt x="619" y="398"/>
                  <a:pt x="620" y="375"/>
                </a:cubicBezTo>
                <a:cubicBezTo>
                  <a:pt x="622" y="348"/>
                  <a:pt x="631" y="323"/>
                  <a:pt x="642" y="298"/>
                </a:cubicBezTo>
                <a:cubicBezTo>
                  <a:pt x="657" y="263"/>
                  <a:pt x="675" y="229"/>
                  <a:pt x="696" y="196"/>
                </a:cubicBezTo>
                <a:cubicBezTo>
                  <a:pt x="709" y="176"/>
                  <a:pt x="724" y="158"/>
                  <a:pt x="740" y="140"/>
                </a:cubicBezTo>
                <a:cubicBezTo>
                  <a:pt x="758" y="119"/>
                  <a:pt x="774" y="95"/>
                  <a:pt x="795" y="75"/>
                </a:cubicBezTo>
                <a:cubicBezTo>
                  <a:pt x="807" y="63"/>
                  <a:pt x="822" y="55"/>
                  <a:pt x="836" y="45"/>
                </a:cubicBezTo>
                <a:cubicBezTo>
                  <a:pt x="839" y="42"/>
                  <a:pt x="844" y="42"/>
                  <a:pt x="848" y="41"/>
                </a:cubicBezTo>
                <a:cubicBezTo>
                  <a:pt x="860" y="39"/>
                  <a:pt x="864" y="42"/>
                  <a:pt x="864" y="55"/>
                </a:cubicBezTo>
                <a:cubicBezTo>
                  <a:pt x="865" y="73"/>
                  <a:pt x="862" y="91"/>
                  <a:pt x="854" y="108"/>
                </a:cubicBezTo>
                <a:cubicBezTo>
                  <a:pt x="839" y="142"/>
                  <a:pt x="819" y="173"/>
                  <a:pt x="800" y="205"/>
                </a:cubicBezTo>
                <a:cubicBezTo>
                  <a:pt x="784" y="232"/>
                  <a:pt x="765" y="256"/>
                  <a:pt x="747" y="281"/>
                </a:cubicBezTo>
                <a:cubicBezTo>
                  <a:pt x="744" y="285"/>
                  <a:pt x="741" y="290"/>
                  <a:pt x="737" y="293"/>
                </a:cubicBezTo>
                <a:cubicBezTo>
                  <a:pt x="717" y="312"/>
                  <a:pt x="702" y="333"/>
                  <a:pt x="683" y="352"/>
                </a:cubicBezTo>
                <a:cubicBezTo>
                  <a:pt x="664" y="372"/>
                  <a:pt x="645" y="393"/>
                  <a:pt x="622" y="408"/>
                </a:cubicBezTo>
                <a:cubicBezTo>
                  <a:pt x="619" y="409"/>
                  <a:pt x="617" y="412"/>
                  <a:pt x="616" y="414"/>
                </a:cubicBezTo>
                <a:cubicBezTo>
                  <a:pt x="597" y="442"/>
                  <a:pt x="582" y="472"/>
                  <a:pt x="566" y="501"/>
                </a:cubicBezTo>
                <a:cubicBezTo>
                  <a:pt x="574" y="496"/>
                  <a:pt x="583" y="493"/>
                  <a:pt x="592" y="488"/>
                </a:cubicBezTo>
                <a:cubicBezTo>
                  <a:pt x="606" y="480"/>
                  <a:pt x="619" y="471"/>
                  <a:pt x="634" y="466"/>
                </a:cubicBezTo>
                <a:cubicBezTo>
                  <a:pt x="641" y="464"/>
                  <a:pt x="644" y="457"/>
                  <a:pt x="648" y="451"/>
                </a:cubicBezTo>
                <a:cubicBezTo>
                  <a:pt x="659" y="433"/>
                  <a:pt x="673" y="420"/>
                  <a:pt x="694" y="416"/>
                </a:cubicBezTo>
                <a:cubicBezTo>
                  <a:pt x="699" y="415"/>
                  <a:pt x="701" y="412"/>
                  <a:pt x="704" y="408"/>
                </a:cubicBezTo>
                <a:cubicBezTo>
                  <a:pt x="725" y="382"/>
                  <a:pt x="748" y="358"/>
                  <a:pt x="776" y="341"/>
                </a:cubicBezTo>
                <a:cubicBezTo>
                  <a:pt x="793" y="330"/>
                  <a:pt x="812" y="322"/>
                  <a:pt x="830" y="315"/>
                </a:cubicBezTo>
                <a:cubicBezTo>
                  <a:pt x="854" y="305"/>
                  <a:pt x="875" y="291"/>
                  <a:pt x="900" y="283"/>
                </a:cubicBezTo>
                <a:cubicBezTo>
                  <a:pt x="917" y="277"/>
                  <a:pt x="935" y="274"/>
                  <a:pt x="953" y="274"/>
                </a:cubicBezTo>
                <a:cubicBezTo>
                  <a:pt x="978" y="274"/>
                  <a:pt x="988" y="290"/>
                  <a:pt x="976" y="312"/>
                </a:cubicBezTo>
                <a:cubicBezTo>
                  <a:pt x="965" y="334"/>
                  <a:pt x="947" y="351"/>
                  <a:pt x="927" y="366"/>
                </a:cubicBezTo>
                <a:cubicBezTo>
                  <a:pt x="903" y="384"/>
                  <a:pt x="880" y="403"/>
                  <a:pt x="853" y="417"/>
                </a:cubicBezTo>
                <a:cubicBezTo>
                  <a:pt x="849" y="419"/>
                  <a:pt x="846" y="420"/>
                  <a:pt x="850" y="425"/>
                </a:cubicBezTo>
                <a:cubicBezTo>
                  <a:pt x="864" y="441"/>
                  <a:pt x="857" y="456"/>
                  <a:pt x="849" y="472"/>
                </a:cubicBezTo>
                <a:cubicBezTo>
                  <a:pt x="830" y="510"/>
                  <a:pt x="799" y="537"/>
                  <a:pt x="768" y="565"/>
                </a:cubicBezTo>
                <a:cubicBezTo>
                  <a:pt x="756" y="576"/>
                  <a:pt x="745" y="589"/>
                  <a:pt x="733" y="600"/>
                </a:cubicBezTo>
                <a:cubicBezTo>
                  <a:pt x="700" y="631"/>
                  <a:pt x="664" y="660"/>
                  <a:pt x="628" y="687"/>
                </a:cubicBezTo>
                <a:cubicBezTo>
                  <a:pt x="616" y="696"/>
                  <a:pt x="604" y="702"/>
                  <a:pt x="591" y="709"/>
                </a:cubicBezTo>
                <a:cubicBezTo>
                  <a:pt x="580" y="714"/>
                  <a:pt x="570" y="721"/>
                  <a:pt x="560" y="728"/>
                </a:cubicBezTo>
                <a:cubicBezTo>
                  <a:pt x="530" y="750"/>
                  <a:pt x="503" y="774"/>
                  <a:pt x="475" y="798"/>
                </a:cubicBezTo>
                <a:cubicBezTo>
                  <a:pt x="443" y="825"/>
                  <a:pt x="421" y="858"/>
                  <a:pt x="418" y="901"/>
                </a:cubicBezTo>
                <a:cubicBezTo>
                  <a:pt x="416" y="928"/>
                  <a:pt x="406" y="953"/>
                  <a:pt x="402" y="979"/>
                </a:cubicBezTo>
                <a:cubicBezTo>
                  <a:pt x="401" y="982"/>
                  <a:pt x="400" y="984"/>
                  <a:pt x="402" y="987"/>
                </a:cubicBezTo>
                <a:cubicBezTo>
                  <a:pt x="407" y="987"/>
                  <a:pt x="408" y="983"/>
                  <a:pt x="410" y="979"/>
                </a:cubicBezTo>
                <a:cubicBezTo>
                  <a:pt x="435" y="932"/>
                  <a:pt x="467" y="890"/>
                  <a:pt x="506" y="854"/>
                </a:cubicBezTo>
                <a:cubicBezTo>
                  <a:pt x="522" y="839"/>
                  <a:pt x="537" y="822"/>
                  <a:pt x="557" y="811"/>
                </a:cubicBezTo>
                <a:cubicBezTo>
                  <a:pt x="573" y="801"/>
                  <a:pt x="586" y="789"/>
                  <a:pt x="597" y="773"/>
                </a:cubicBezTo>
                <a:cubicBezTo>
                  <a:pt x="611" y="749"/>
                  <a:pt x="633" y="731"/>
                  <a:pt x="651" y="711"/>
                </a:cubicBezTo>
                <a:cubicBezTo>
                  <a:pt x="678" y="681"/>
                  <a:pt x="707" y="653"/>
                  <a:pt x="739" y="630"/>
                </a:cubicBezTo>
                <a:cubicBezTo>
                  <a:pt x="751" y="621"/>
                  <a:pt x="765" y="615"/>
                  <a:pt x="778" y="609"/>
                </a:cubicBezTo>
                <a:cubicBezTo>
                  <a:pt x="799" y="600"/>
                  <a:pt x="819" y="590"/>
                  <a:pt x="840" y="583"/>
                </a:cubicBezTo>
                <a:cubicBezTo>
                  <a:pt x="848" y="580"/>
                  <a:pt x="855" y="579"/>
                  <a:pt x="863" y="578"/>
                </a:cubicBezTo>
                <a:cubicBezTo>
                  <a:pt x="871" y="577"/>
                  <a:pt x="880" y="577"/>
                  <a:pt x="884" y="586"/>
                </a:cubicBezTo>
                <a:cubicBezTo>
                  <a:pt x="889" y="595"/>
                  <a:pt x="886" y="604"/>
                  <a:pt x="880" y="611"/>
                </a:cubicBezTo>
                <a:cubicBezTo>
                  <a:pt x="875" y="618"/>
                  <a:pt x="869" y="624"/>
                  <a:pt x="863" y="630"/>
                </a:cubicBezTo>
                <a:cubicBezTo>
                  <a:pt x="843" y="656"/>
                  <a:pt x="817" y="677"/>
                  <a:pt x="792" y="698"/>
                </a:cubicBezTo>
                <a:cubicBezTo>
                  <a:pt x="788" y="702"/>
                  <a:pt x="784" y="705"/>
                  <a:pt x="780" y="710"/>
                </a:cubicBezTo>
                <a:cubicBezTo>
                  <a:pt x="765" y="729"/>
                  <a:pt x="744" y="741"/>
                  <a:pt x="725" y="754"/>
                </a:cubicBezTo>
                <a:cubicBezTo>
                  <a:pt x="691" y="777"/>
                  <a:pt x="654" y="796"/>
                  <a:pt x="617" y="814"/>
                </a:cubicBezTo>
                <a:cubicBezTo>
                  <a:pt x="608" y="818"/>
                  <a:pt x="599" y="821"/>
                  <a:pt x="589" y="821"/>
                </a:cubicBezTo>
                <a:cubicBezTo>
                  <a:pt x="578" y="822"/>
                  <a:pt x="567" y="826"/>
                  <a:pt x="556" y="826"/>
                </a:cubicBezTo>
                <a:cubicBezTo>
                  <a:pt x="551" y="827"/>
                  <a:pt x="548" y="829"/>
                  <a:pt x="545" y="832"/>
                </a:cubicBezTo>
                <a:cubicBezTo>
                  <a:pt x="524" y="851"/>
                  <a:pt x="504" y="872"/>
                  <a:pt x="485" y="893"/>
                </a:cubicBezTo>
                <a:cubicBezTo>
                  <a:pt x="481" y="897"/>
                  <a:pt x="477" y="901"/>
                  <a:pt x="476" y="908"/>
                </a:cubicBezTo>
                <a:cubicBezTo>
                  <a:pt x="485" y="907"/>
                  <a:pt x="491" y="903"/>
                  <a:pt x="498" y="899"/>
                </a:cubicBezTo>
                <a:cubicBezTo>
                  <a:pt x="513" y="892"/>
                  <a:pt x="528" y="886"/>
                  <a:pt x="543" y="881"/>
                </a:cubicBezTo>
                <a:cubicBezTo>
                  <a:pt x="566" y="874"/>
                  <a:pt x="586" y="863"/>
                  <a:pt x="607" y="851"/>
                </a:cubicBezTo>
                <a:cubicBezTo>
                  <a:pt x="646" y="829"/>
                  <a:pt x="686" y="807"/>
                  <a:pt x="729" y="793"/>
                </a:cubicBezTo>
                <a:cubicBezTo>
                  <a:pt x="774" y="779"/>
                  <a:pt x="819" y="763"/>
                  <a:pt x="866" y="755"/>
                </a:cubicBezTo>
                <a:cubicBezTo>
                  <a:pt x="879" y="752"/>
                  <a:pt x="891" y="754"/>
                  <a:pt x="903" y="756"/>
                </a:cubicBezTo>
                <a:cubicBezTo>
                  <a:pt x="923" y="761"/>
                  <a:pt x="932" y="790"/>
                  <a:pt x="919" y="809"/>
                </a:cubicBezTo>
                <a:cubicBezTo>
                  <a:pt x="909" y="824"/>
                  <a:pt x="894" y="832"/>
                  <a:pt x="880" y="842"/>
                </a:cubicBezTo>
                <a:cubicBezTo>
                  <a:pt x="849" y="862"/>
                  <a:pt x="814" y="872"/>
                  <a:pt x="779" y="881"/>
                </a:cubicBezTo>
                <a:cubicBezTo>
                  <a:pt x="764" y="885"/>
                  <a:pt x="748" y="890"/>
                  <a:pt x="732" y="890"/>
                </a:cubicBezTo>
                <a:cubicBezTo>
                  <a:pt x="727" y="890"/>
                  <a:pt x="727" y="894"/>
                  <a:pt x="725" y="897"/>
                </a:cubicBezTo>
                <a:cubicBezTo>
                  <a:pt x="716" y="924"/>
                  <a:pt x="702" y="948"/>
                  <a:pt x="683" y="969"/>
                </a:cubicBezTo>
                <a:cubicBezTo>
                  <a:pt x="668" y="984"/>
                  <a:pt x="653" y="999"/>
                  <a:pt x="637" y="1012"/>
                </a:cubicBezTo>
                <a:cubicBezTo>
                  <a:pt x="622" y="1024"/>
                  <a:pt x="607" y="1034"/>
                  <a:pt x="593" y="1045"/>
                </a:cubicBezTo>
                <a:cubicBezTo>
                  <a:pt x="568" y="1066"/>
                  <a:pt x="543" y="1087"/>
                  <a:pt x="515" y="1103"/>
                </a:cubicBezTo>
                <a:cubicBezTo>
                  <a:pt x="491" y="1116"/>
                  <a:pt x="467" y="1129"/>
                  <a:pt x="440" y="1135"/>
                </a:cubicBezTo>
                <a:cubicBezTo>
                  <a:pt x="438" y="1136"/>
                  <a:pt x="436" y="1137"/>
                  <a:pt x="435" y="1139"/>
                </a:cubicBezTo>
                <a:cubicBezTo>
                  <a:pt x="429" y="1149"/>
                  <a:pt x="421" y="1158"/>
                  <a:pt x="417" y="1168"/>
                </a:cubicBezTo>
                <a:cubicBezTo>
                  <a:pt x="408" y="1187"/>
                  <a:pt x="401" y="1205"/>
                  <a:pt x="391" y="1223"/>
                </a:cubicBezTo>
                <a:cubicBezTo>
                  <a:pt x="389" y="1228"/>
                  <a:pt x="388" y="1232"/>
                  <a:pt x="388" y="1237"/>
                </a:cubicBezTo>
                <a:cubicBezTo>
                  <a:pt x="389" y="1253"/>
                  <a:pt x="390" y="1268"/>
                  <a:pt x="391" y="1284"/>
                </a:cubicBezTo>
                <a:cubicBezTo>
                  <a:pt x="391" y="1284"/>
                  <a:pt x="391" y="1285"/>
                  <a:pt x="391" y="1285"/>
                </a:cubicBezTo>
                <a:cubicBezTo>
                  <a:pt x="391" y="1290"/>
                  <a:pt x="392" y="1298"/>
                  <a:pt x="386" y="1298"/>
                </a:cubicBezTo>
                <a:cubicBezTo>
                  <a:pt x="381" y="1298"/>
                  <a:pt x="381" y="1291"/>
                  <a:pt x="381" y="1286"/>
                </a:cubicBezTo>
                <a:cubicBezTo>
                  <a:pt x="382" y="1227"/>
                  <a:pt x="376" y="1167"/>
                  <a:pt x="377" y="1107"/>
                </a:cubicBezTo>
                <a:cubicBezTo>
                  <a:pt x="377" y="1085"/>
                  <a:pt x="371" y="1064"/>
                  <a:pt x="359" y="1046"/>
                </a:cubicBezTo>
                <a:cubicBezTo>
                  <a:pt x="351" y="1033"/>
                  <a:pt x="335" y="1025"/>
                  <a:pt x="321" y="1017"/>
                </a:cubicBezTo>
                <a:cubicBezTo>
                  <a:pt x="264" y="985"/>
                  <a:pt x="216" y="943"/>
                  <a:pt x="177" y="890"/>
                </a:cubicBezTo>
                <a:cubicBezTo>
                  <a:pt x="168" y="878"/>
                  <a:pt x="161" y="865"/>
                  <a:pt x="154" y="852"/>
                </a:cubicBezTo>
                <a:cubicBezTo>
                  <a:pt x="140" y="823"/>
                  <a:pt x="120" y="799"/>
                  <a:pt x="112" y="767"/>
                </a:cubicBezTo>
                <a:cubicBezTo>
                  <a:pt x="110" y="759"/>
                  <a:pt x="110" y="752"/>
                  <a:pt x="111" y="745"/>
                </a:cubicBezTo>
                <a:cubicBezTo>
                  <a:pt x="113" y="737"/>
                  <a:pt x="117" y="735"/>
                  <a:pt x="124" y="737"/>
                </a:cubicBezTo>
                <a:cubicBezTo>
                  <a:pt x="138" y="742"/>
                  <a:pt x="149" y="751"/>
                  <a:pt x="160" y="759"/>
                </a:cubicBezTo>
                <a:cubicBezTo>
                  <a:pt x="170" y="767"/>
                  <a:pt x="180" y="774"/>
                  <a:pt x="191" y="780"/>
                </a:cubicBezTo>
                <a:cubicBezTo>
                  <a:pt x="218" y="793"/>
                  <a:pt x="236" y="817"/>
                  <a:pt x="256" y="837"/>
                </a:cubicBezTo>
                <a:cubicBezTo>
                  <a:pt x="277" y="858"/>
                  <a:pt x="296" y="882"/>
                  <a:pt x="314" y="905"/>
                </a:cubicBezTo>
                <a:cubicBezTo>
                  <a:pt x="319" y="911"/>
                  <a:pt x="323" y="918"/>
                  <a:pt x="325" y="925"/>
                </a:cubicBezTo>
                <a:cubicBezTo>
                  <a:pt x="331" y="945"/>
                  <a:pt x="343" y="964"/>
                  <a:pt x="345" y="987"/>
                </a:cubicBezTo>
                <a:cubicBezTo>
                  <a:pt x="345" y="992"/>
                  <a:pt x="349" y="997"/>
                  <a:pt x="351" y="1003"/>
                </a:cubicBezTo>
                <a:cubicBezTo>
                  <a:pt x="362" y="1023"/>
                  <a:pt x="373" y="1043"/>
                  <a:pt x="378" y="1067"/>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93">
            <a:extLst>
              <a:ext uri="{FF2B5EF4-FFF2-40B4-BE49-F238E27FC236}">
                <a16:creationId xmlns:a16="http://schemas.microsoft.com/office/drawing/2014/main" id="{1A13C916-812B-419F-ADCA-55235775BFE2}"/>
              </a:ext>
            </a:extLst>
          </p:cNvPr>
          <p:cNvSpPr>
            <a:spLocks noEditPoints="1"/>
          </p:cNvSpPr>
          <p:nvPr/>
        </p:nvSpPr>
        <p:spPr bwMode="auto">
          <a:xfrm>
            <a:off x="5193777" y="20888"/>
            <a:ext cx="3785833" cy="1044575"/>
          </a:xfrm>
          <a:custGeom>
            <a:avLst/>
            <a:gdLst>
              <a:gd name="T0" fmla="*/ 280 w 2300"/>
              <a:gd name="T1" fmla="*/ 245 h 792"/>
              <a:gd name="T2" fmla="*/ 149 w 2300"/>
              <a:gd name="T3" fmla="*/ 331 h 792"/>
              <a:gd name="T4" fmla="*/ 30 w 2300"/>
              <a:gd name="T5" fmla="*/ 227 h 792"/>
              <a:gd name="T6" fmla="*/ 171 w 2300"/>
              <a:gd name="T7" fmla="*/ 290 h 792"/>
              <a:gd name="T8" fmla="*/ 311 w 2300"/>
              <a:gd name="T9" fmla="*/ 133 h 792"/>
              <a:gd name="T10" fmla="*/ 542 w 2300"/>
              <a:gd name="T11" fmla="*/ 89 h 792"/>
              <a:gd name="T12" fmla="*/ 783 w 2300"/>
              <a:gd name="T13" fmla="*/ 251 h 792"/>
              <a:gd name="T14" fmla="*/ 964 w 2300"/>
              <a:gd name="T15" fmla="*/ 167 h 792"/>
              <a:gd name="T16" fmla="*/ 1193 w 2300"/>
              <a:gd name="T17" fmla="*/ 82 h 792"/>
              <a:gd name="T18" fmla="*/ 1282 w 2300"/>
              <a:gd name="T19" fmla="*/ 160 h 792"/>
              <a:gd name="T20" fmla="*/ 1592 w 2300"/>
              <a:gd name="T21" fmla="*/ 300 h 792"/>
              <a:gd name="T22" fmla="*/ 1633 w 2300"/>
              <a:gd name="T23" fmla="*/ 251 h 792"/>
              <a:gd name="T24" fmla="*/ 1744 w 2300"/>
              <a:gd name="T25" fmla="*/ 134 h 792"/>
              <a:gd name="T26" fmla="*/ 1899 w 2300"/>
              <a:gd name="T27" fmla="*/ 192 h 792"/>
              <a:gd name="T28" fmla="*/ 2068 w 2300"/>
              <a:gd name="T29" fmla="*/ 237 h 792"/>
              <a:gd name="T30" fmla="*/ 2122 w 2300"/>
              <a:gd name="T31" fmla="*/ 181 h 792"/>
              <a:gd name="T32" fmla="*/ 2162 w 2300"/>
              <a:gd name="T33" fmla="*/ 192 h 792"/>
              <a:gd name="T34" fmla="*/ 1994 w 2300"/>
              <a:gd name="T35" fmla="*/ 265 h 792"/>
              <a:gd name="T36" fmla="*/ 1791 w 2300"/>
              <a:gd name="T37" fmla="*/ 170 h 792"/>
              <a:gd name="T38" fmla="*/ 1597 w 2300"/>
              <a:gd name="T39" fmla="*/ 332 h 792"/>
              <a:gd name="T40" fmla="*/ 1508 w 2300"/>
              <a:gd name="T41" fmla="*/ 355 h 792"/>
              <a:gd name="T42" fmla="*/ 1270 w 2300"/>
              <a:gd name="T43" fmla="*/ 200 h 792"/>
              <a:gd name="T44" fmla="*/ 1103 w 2300"/>
              <a:gd name="T45" fmla="*/ 136 h 792"/>
              <a:gd name="T46" fmla="*/ 958 w 2300"/>
              <a:gd name="T47" fmla="*/ 230 h 792"/>
              <a:gd name="T48" fmla="*/ 753 w 2300"/>
              <a:gd name="T49" fmla="*/ 320 h 792"/>
              <a:gd name="T50" fmla="*/ 574 w 2300"/>
              <a:gd name="T51" fmla="*/ 201 h 792"/>
              <a:gd name="T52" fmla="*/ 447 w 2300"/>
              <a:gd name="T53" fmla="*/ 81 h 792"/>
              <a:gd name="T54" fmla="*/ 2043 w 2300"/>
              <a:gd name="T55" fmla="*/ 267 h 792"/>
              <a:gd name="T56" fmla="*/ 613 w 2300"/>
              <a:gd name="T57" fmla="*/ 208 h 792"/>
              <a:gd name="T58" fmla="*/ 335 w 2300"/>
              <a:gd name="T59" fmla="*/ 613 h 792"/>
              <a:gd name="T60" fmla="*/ 38 w 2300"/>
              <a:gd name="T61" fmla="*/ 781 h 792"/>
              <a:gd name="T62" fmla="*/ 119 w 2300"/>
              <a:gd name="T63" fmla="*/ 699 h 792"/>
              <a:gd name="T64" fmla="*/ 229 w 2300"/>
              <a:gd name="T65" fmla="*/ 618 h 792"/>
              <a:gd name="T66" fmla="*/ 336 w 2300"/>
              <a:gd name="T67" fmla="*/ 543 h 792"/>
              <a:gd name="T68" fmla="*/ 543 w 2300"/>
              <a:gd name="T69" fmla="*/ 515 h 792"/>
              <a:gd name="T70" fmla="*/ 607 w 2300"/>
              <a:gd name="T71" fmla="*/ 650 h 792"/>
              <a:gd name="T72" fmla="*/ 775 w 2300"/>
              <a:gd name="T73" fmla="*/ 565 h 792"/>
              <a:gd name="T74" fmla="*/ 931 w 2300"/>
              <a:gd name="T75" fmla="*/ 497 h 792"/>
              <a:gd name="T76" fmla="*/ 1170 w 2300"/>
              <a:gd name="T77" fmla="*/ 591 h 792"/>
              <a:gd name="T78" fmla="*/ 1336 w 2300"/>
              <a:gd name="T79" fmla="*/ 711 h 792"/>
              <a:gd name="T80" fmla="*/ 1297 w 2300"/>
              <a:gd name="T81" fmla="*/ 764 h 792"/>
              <a:gd name="T82" fmla="*/ 1054 w 2300"/>
              <a:gd name="T83" fmla="*/ 566 h 792"/>
              <a:gd name="T84" fmla="*/ 832 w 2300"/>
              <a:gd name="T85" fmla="*/ 576 h 792"/>
              <a:gd name="T86" fmla="*/ 613 w 2300"/>
              <a:gd name="T87" fmla="*/ 692 h 792"/>
              <a:gd name="T88" fmla="*/ 508 w 2300"/>
              <a:gd name="T89" fmla="*/ 593 h 792"/>
              <a:gd name="T90" fmla="*/ 428 w 2300"/>
              <a:gd name="T91" fmla="*/ 557 h 792"/>
              <a:gd name="T92" fmla="*/ 331 w 2300"/>
              <a:gd name="T93" fmla="*/ 581 h 792"/>
              <a:gd name="T94" fmla="*/ 1795 w 2300"/>
              <a:gd name="T95" fmla="*/ 490 h 792"/>
              <a:gd name="T96" fmla="*/ 1637 w 2300"/>
              <a:gd name="T97" fmla="*/ 537 h 792"/>
              <a:gd name="T98" fmla="*/ 1404 w 2300"/>
              <a:gd name="T99" fmla="*/ 662 h 792"/>
              <a:gd name="T100" fmla="*/ 1667 w 2300"/>
              <a:gd name="T101" fmla="*/ 591 h 792"/>
              <a:gd name="T102" fmla="*/ 1927 w 2300"/>
              <a:gd name="T103" fmla="*/ 643 h 792"/>
              <a:gd name="T104" fmla="*/ 1848 w 2300"/>
              <a:gd name="T105" fmla="*/ 527 h 792"/>
              <a:gd name="T106" fmla="*/ 2110 w 2300"/>
              <a:gd name="T107" fmla="*/ 631 h 792"/>
              <a:gd name="T108" fmla="*/ 2237 w 2300"/>
              <a:gd name="T109" fmla="*/ 544 h 792"/>
              <a:gd name="T110" fmla="*/ 2101 w 2300"/>
              <a:gd name="T111" fmla="*/ 678 h 792"/>
              <a:gd name="T112" fmla="*/ 2140 w 2300"/>
              <a:gd name="T113" fmla="*/ 618 h 792"/>
              <a:gd name="T114" fmla="*/ 2287 w 2300"/>
              <a:gd name="T115" fmla="*/ 549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00" h="792">
                <a:moveTo>
                  <a:pt x="447" y="81"/>
                </a:moveTo>
                <a:cubicBezTo>
                  <a:pt x="440" y="91"/>
                  <a:pt x="439" y="105"/>
                  <a:pt x="424" y="109"/>
                </a:cubicBezTo>
                <a:cubicBezTo>
                  <a:pt x="419" y="111"/>
                  <a:pt x="416" y="121"/>
                  <a:pt x="410" y="127"/>
                </a:cubicBezTo>
                <a:cubicBezTo>
                  <a:pt x="404" y="133"/>
                  <a:pt x="398" y="139"/>
                  <a:pt x="391" y="144"/>
                </a:cubicBezTo>
                <a:cubicBezTo>
                  <a:pt x="385" y="140"/>
                  <a:pt x="385" y="140"/>
                  <a:pt x="385" y="140"/>
                </a:cubicBezTo>
                <a:cubicBezTo>
                  <a:pt x="372" y="172"/>
                  <a:pt x="372" y="172"/>
                  <a:pt x="372" y="172"/>
                </a:cubicBezTo>
                <a:cubicBezTo>
                  <a:pt x="359" y="164"/>
                  <a:pt x="343" y="173"/>
                  <a:pt x="338" y="188"/>
                </a:cubicBezTo>
                <a:cubicBezTo>
                  <a:pt x="334" y="199"/>
                  <a:pt x="326" y="202"/>
                  <a:pt x="318" y="207"/>
                </a:cubicBezTo>
                <a:cubicBezTo>
                  <a:pt x="304" y="218"/>
                  <a:pt x="293" y="233"/>
                  <a:pt x="280" y="245"/>
                </a:cubicBezTo>
                <a:cubicBezTo>
                  <a:pt x="277" y="249"/>
                  <a:pt x="274" y="253"/>
                  <a:pt x="271" y="256"/>
                </a:cubicBezTo>
                <a:cubicBezTo>
                  <a:pt x="269" y="258"/>
                  <a:pt x="266" y="259"/>
                  <a:pt x="264" y="261"/>
                </a:cubicBezTo>
                <a:cubicBezTo>
                  <a:pt x="260" y="266"/>
                  <a:pt x="254" y="271"/>
                  <a:pt x="248" y="275"/>
                </a:cubicBezTo>
                <a:cubicBezTo>
                  <a:pt x="241" y="292"/>
                  <a:pt x="234" y="309"/>
                  <a:pt x="212" y="315"/>
                </a:cubicBezTo>
                <a:cubicBezTo>
                  <a:pt x="209" y="316"/>
                  <a:pt x="206" y="318"/>
                  <a:pt x="206" y="321"/>
                </a:cubicBezTo>
                <a:cubicBezTo>
                  <a:pt x="203" y="341"/>
                  <a:pt x="191" y="352"/>
                  <a:pt x="173" y="358"/>
                </a:cubicBezTo>
                <a:cubicBezTo>
                  <a:pt x="171" y="358"/>
                  <a:pt x="170" y="362"/>
                  <a:pt x="165" y="366"/>
                </a:cubicBezTo>
                <a:cubicBezTo>
                  <a:pt x="165" y="357"/>
                  <a:pt x="166" y="350"/>
                  <a:pt x="163" y="345"/>
                </a:cubicBezTo>
                <a:cubicBezTo>
                  <a:pt x="160" y="340"/>
                  <a:pt x="155" y="336"/>
                  <a:pt x="149" y="331"/>
                </a:cubicBezTo>
                <a:cubicBezTo>
                  <a:pt x="143" y="343"/>
                  <a:pt x="139" y="351"/>
                  <a:pt x="149" y="360"/>
                </a:cubicBezTo>
                <a:cubicBezTo>
                  <a:pt x="151" y="362"/>
                  <a:pt x="150" y="367"/>
                  <a:pt x="151" y="371"/>
                </a:cubicBezTo>
                <a:cubicBezTo>
                  <a:pt x="147" y="371"/>
                  <a:pt x="142" y="373"/>
                  <a:pt x="139" y="371"/>
                </a:cubicBezTo>
                <a:cubicBezTo>
                  <a:pt x="129" y="366"/>
                  <a:pt x="120" y="361"/>
                  <a:pt x="111" y="356"/>
                </a:cubicBezTo>
                <a:cubicBezTo>
                  <a:pt x="109" y="355"/>
                  <a:pt x="107" y="353"/>
                  <a:pt x="106" y="352"/>
                </a:cubicBezTo>
                <a:cubicBezTo>
                  <a:pt x="93" y="319"/>
                  <a:pt x="63" y="302"/>
                  <a:pt x="37" y="281"/>
                </a:cubicBezTo>
                <a:cubicBezTo>
                  <a:pt x="23" y="271"/>
                  <a:pt x="13" y="258"/>
                  <a:pt x="6" y="242"/>
                </a:cubicBezTo>
                <a:cubicBezTo>
                  <a:pt x="4" y="237"/>
                  <a:pt x="6" y="226"/>
                  <a:pt x="9" y="225"/>
                </a:cubicBezTo>
                <a:cubicBezTo>
                  <a:pt x="16" y="224"/>
                  <a:pt x="23" y="225"/>
                  <a:pt x="30" y="227"/>
                </a:cubicBezTo>
                <a:cubicBezTo>
                  <a:pt x="31" y="227"/>
                  <a:pt x="32" y="229"/>
                  <a:pt x="36" y="232"/>
                </a:cubicBezTo>
                <a:cubicBezTo>
                  <a:pt x="41" y="214"/>
                  <a:pt x="41" y="214"/>
                  <a:pt x="41" y="214"/>
                </a:cubicBezTo>
                <a:cubicBezTo>
                  <a:pt x="26" y="211"/>
                  <a:pt x="26" y="211"/>
                  <a:pt x="26" y="211"/>
                </a:cubicBezTo>
                <a:cubicBezTo>
                  <a:pt x="33" y="199"/>
                  <a:pt x="48" y="194"/>
                  <a:pt x="59" y="202"/>
                </a:cubicBezTo>
                <a:cubicBezTo>
                  <a:pt x="74" y="212"/>
                  <a:pt x="89" y="223"/>
                  <a:pt x="103" y="235"/>
                </a:cubicBezTo>
                <a:cubicBezTo>
                  <a:pt x="113" y="242"/>
                  <a:pt x="122" y="250"/>
                  <a:pt x="130" y="259"/>
                </a:cubicBezTo>
                <a:cubicBezTo>
                  <a:pt x="139" y="267"/>
                  <a:pt x="145" y="277"/>
                  <a:pt x="153" y="286"/>
                </a:cubicBezTo>
                <a:cubicBezTo>
                  <a:pt x="157" y="291"/>
                  <a:pt x="163" y="295"/>
                  <a:pt x="167" y="300"/>
                </a:cubicBezTo>
                <a:cubicBezTo>
                  <a:pt x="169" y="297"/>
                  <a:pt x="170" y="293"/>
                  <a:pt x="171" y="290"/>
                </a:cubicBezTo>
                <a:cubicBezTo>
                  <a:pt x="171" y="279"/>
                  <a:pt x="169" y="268"/>
                  <a:pt x="185" y="264"/>
                </a:cubicBezTo>
                <a:cubicBezTo>
                  <a:pt x="188" y="264"/>
                  <a:pt x="189" y="257"/>
                  <a:pt x="192" y="252"/>
                </a:cubicBezTo>
                <a:cubicBezTo>
                  <a:pt x="202" y="258"/>
                  <a:pt x="202" y="258"/>
                  <a:pt x="202" y="258"/>
                </a:cubicBezTo>
                <a:cubicBezTo>
                  <a:pt x="204" y="255"/>
                  <a:pt x="206" y="253"/>
                  <a:pt x="206" y="250"/>
                </a:cubicBezTo>
                <a:cubicBezTo>
                  <a:pt x="205" y="236"/>
                  <a:pt x="211" y="227"/>
                  <a:pt x="224" y="221"/>
                </a:cubicBezTo>
                <a:cubicBezTo>
                  <a:pt x="230" y="218"/>
                  <a:pt x="233" y="209"/>
                  <a:pt x="237" y="203"/>
                </a:cubicBezTo>
                <a:cubicBezTo>
                  <a:pt x="252" y="185"/>
                  <a:pt x="267" y="167"/>
                  <a:pt x="284" y="151"/>
                </a:cubicBezTo>
                <a:cubicBezTo>
                  <a:pt x="288" y="147"/>
                  <a:pt x="301" y="152"/>
                  <a:pt x="312" y="154"/>
                </a:cubicBezTo>
                <a:cubicBezTo>
                  <a:pt x="311" y="147"/>
                  <a:pt x="311" y="140"/>
                  <a:pt x="311" y="133"/>
                </a:cubicBezTo>
                <a:cubicBezTo>
                  <a:pt x="311" y="128"/>
                  <a:pt x="313" y="120"/>
                  <a:pt x="316" y="119"/>
                </a:cubicBezTo>
                <a:cubicBezTo>
                  <a:pt x="341" y="110"/>
                  <a:pt x="356" y="89"/>
                  <a:pt x="373" y="70"/>
                </a:cubicBezTo>
                <a:cubicBezTo>
                  <a:pt x="389" y="52"/>
                  <a:pt x="404" y="34"/>
                  <a:pt x="415" y="13"/>
                </a:cubicBezTo>
                <a:cubicBezTo>
                  <a:pt x="417" y="9"/>
                  <a:pt x="426" y="9"/>
                  <a:pt x="432" y="8"/>
                </a:cubicBezTo>
                <a:cubicBezTo>
                  <a:pt x="441" y="6"/>
                  <a:pt x="450" y="4"/>
                  <a:pt x="459" y="2"/>
                </a:cubicBezTo>
                <a:cubicBezTo>
                  <a:pt x="466" y="0"/>
                  <a:pt x="486" y="10"/>
                  <a:pt x="490" y="17"/>
                </a:cubicBezTo>
                <a:cubicBezTo>
                  <a:pt x="494" y="24"/>
                  <a:pt x="499" y="29"/>
                  <a:pt x="506" y="35"/>
                </a:cubicBezTo>
                <a:cubicBezTo>
                  <a:pt x="511" y="40"/>
                  <a:pt x="516" y="46"/>
                  <a:pt x="520" y="52"/>
                </a:cubicBezTo>
                <a:cubicBezTo>
                  <a:pt x="528" y="64"/>
                  <a:pt x="531" y="84"/>
                  <a:pt x="542" y="89"/>
                </a:cubicBezTo>
                <a:cubicBezTo>
                  <a:pt x="566" y="99"/>
                  <a:pt x="574" y="124"/>
                  <a:pt x="594" y="137"/>
                </a:cubicBezTo>
                <a:cubicBezTo>
                  <a:pt x="605" y="144"/>
                  <a:pt x="611" y="159"/>
                  <a:pt x="619" y="171"/>
                </a:cubicBezTo>
                <a:cubicBezTo>
                  <a:pt x="636" y="166"/>
                  <a:pt x="635" y="168"/>
                  <a:pt x="649" y="186"/>
                </a:cubicBezTo>
                <a:cubicBezTo>
                  <a:pt x="658" y="198"/>
                  <a:pt x="673" y="206"/>
                  <a:pt x="685" y="215"/>
                </a:cubicBezTo>
                <a:cubicBezTo>
                  <a:pt x="690" y="219"/>
                  <a:pt x="699" y="220"/>
                  <a:pt x="702" y="225"/>
                </a:cubicBezTo>
                <a:cubicBezTo>
                  <a:pt x="710" y="242"/>
                  <a:pt x="732" y="242"/>
                  <a:pt x="742" y="257"/>
                </a:cubicBezTo>
                <a:cubicBezTo>
                  <a:pt x="743" y="259"/>
                  <a:pt x="747" y="259"/>
                  <a:pt x="750" y="260"/>
                </a:cubicBezTo>
                <a:cubicBezTo>
                  <a:pt x="768" y="262"/>
                  <a:pt x="768" y="262"/>
                  <a:pt x="777" y="278"/>
                </a:cubicBezTo>
                <a:cubicBezTo>
                  <a:pt x="783" y="251"/>
                  <a:pt x="783" y="251"/>
                  <a:pt x="783" y="251"/>
                </a:cubicBezTo>
                <a:cubicBezTo>
                  <a:pt x="794" y="257"/>
                  <a:pt x="794" y="257"/>
                  <a:pt x="794" y="257"/>
                </a:cubicBezTo>
                <a:cubicBezTo>
                  <a:pt x="803" y="234"/>
                  <a:pt x="820" y="225"/>
                  <a:pt x="845" y="223"/>
                </a:cubicBezTo>
                <a:cubicBezTo>
                  <a:pt x="855" y="223"/>
                  <a:pt x="864" y="215"/>
                  <a:pt x="873" y="210"/>
                </a:cubicBezTo>
                <a:cubicBezTo>
                  <a:pt x="877" y="208"/>
                  <a:pt x="881" y="205"/>
                  <a:pt x="885" y="202"/>
                </a:cubicBezTo>
                <a:cubicBezTo>
                  <a:pt x="904" y="215"/>
                  <a:pt x="904" y="215"/>
                  <a:pt x="904" y="215"/>
                </a:cubicBezTo>
                <a:cubicBezTo>
                  <a:pt x="906" y="212"/>
                  <a:pt x="907" y="208"/>
                  <a:pt x="908" y="204"/>
                </a:cubicBezTo>
                <a:cubicBezTo>
                  <a:pt x="908" y="190"/>
                  <a:pt x="917" y="185"/>
                  <a:pt x="929" y="184"/>
                </a:cubicBezTo>
                <a:cubicBezTo>
                  <a:pt x="941" y="183"/>
                  <a:pt x="955" y="186"/>
                  <a:pt x="959" y="169"/>
                </a:cubicBezTo>
                <a:cubicBezTo>
                  <a:pt x="959" y="168"/>
                  <a:pt x="962" y="168"/>
                  <a:pt x="964" y="167"/>
                </a:cubicBezTo>
                <a:cubicBezTo>
                  <a:pt x="980" y="161"/>
                  <a:pt x="996" y="154"/>
                  <a:pt x="1012" y="147"/>
                </a:cubicBezTo>
                <a:cubicBezTo>
                  <a:pt x="1035" y="136"/>
                  <a:pt x="1056" y="123"/>
                  <a:pt x="1077" y="110"/>
                </a:cubicBezTo>
                <a:cubicBezTo>
                  <a:pt x="1089" y="102"/>
                  <a:pt x="1100" y="93"/>
                  <a:pt x="1111" y="86"/>
                </a:cubicBezTo>
                <a:cubicBezTo>
                  <a:pt x="1127" y="91"/>
                  <a:pt x="1127" y="91"/>
                  <a:pt x="1127" y="91"/>
                </a:cubicBezTo>
                <a:cubicBezTo>
                  <a:pt x="1129" y="88"/>
                  <a:pt x="1129" y="88"/>
                  <a:pt x="1129" y="88"/>
                </a:cubicBezTo>
                <a:cubicBezTo>
                  <a:pt x="1123" y="78"/>
                  <a:pt x="1123" y="78"/>
                  <a:pt x="1123" y="78"/>
                </a:cubicBezTo>
                <a:cubicBezTo>
                  <a:pt x="1128" y="68"/>
                  <a:pt x="1155" y="63"/>
                  <a:pt x="1163" y="70"/>
                </a:cubicBezTo>
                <a:cubicBezTo>
                  <a:pt x="1166" y="72"/>
                  <a:pt x="1171" y="75"/>
                  <a:pt x="1173" y="73"/>
                </a:cubicBezTo>
                <a:cubicBezTo>
                  <a:pt x="1187" y="64"/>
                  <a:pt x="1187" y="64"/>
                  <a:pt x="1193" y="82"/>
                </a:cubicBezTo>
                <a:cubicBezTo>
                  <a:pt x="1195" y="82"/>
                  <a:pt x="1197" y="81"/>
                  <a:pt x="1199" y="80"/>
                </a:cubicBezTo>
                <a:cubicBezTo>
                  <a:pt x="1201" y="78"/>
                  <a:pt x="1204" y="76"/>
                  <a:pt x="1206" y="74"/>
                </a:cubicBezTo>
                <a:cubicBezTo>
                  <a:pt x="1209" y="80"/>
                  <a:pt x="1211" y="85"/>
                  <a:pt x="1214" y="90"/>
                </a:cubicBezTo>
                <a:cubicBezTo>
                  <a:pt x="1215" y="93"/>
                  <a:pt x="1217" y="98"/>
                  <a:pt x="1221" y="99"/>
                </a:cubicBezTo>
                <a:cubicBezTo>
                  <a:pt x="1233" y="103"/>
                  <a:pt x="1234" y="109"/>
                  <a:pt x="1226" y="119"/>
                </a:cubicBezTo>
                <a:cubicBezTo>
                  <a:pt x="1224" y="121"/>
                  <a:pt x="1224" y="125"/>
                  <a:pt x="1226" y="131"/>
                </a:cubicBezTo>
                <a:cubicBezTo>
                  <a:pt x="1244" y="119"/>
                  <a:pt x="1244" y="119"/>
                  <a:pt x="1244" y="119"/>
                </a:cubicBezTo>
                <a:cubicBezTo>
                  <a:pt x="1253" y="127"/>
                  <a:pt x="1263" y="134"/>
                  <a:pt x="1272" y="142"/>
                </a:cubicBezTo>
                <a:cubicBezTo>
                  <a:pt x="1276" y="147"/>
                  <a:pt x="1279" y="153"/>
                  <a:pt x="1282" y="160"/>
                </a:cubicBezTo>
                <a:cubicBezTo>
                  <a:pt x="1284" y="165"/>
                  <a:pt x="1284" y="173"/>
                  <a:pt x="1287" y="174"/>
                </a:cubicBezTo>
                <a:cubicBezTo>
                  <a:pt x="1292" y="176"/>
                  <a:pt x="1298" y="173"/>
                  <a:pt x="1304" y="171"/>
                </a:cubicBezTo>
                <a:cubicBezTo>
                  <a:pt x="1310" y="175"/>
                  <a:pt x="1319" y="179"/>
                  <a:pt x="1326" y="183"/>
                </a:cubicBezTo>
                <a:cubicBezTo>
                  <a:pt x="1348" y="194"/>
                  <a:pt x="1371" y="203"/>
                  <a:pt x="1391" y="216"/>
                </a:cubicBezTo>
                <a:cubicBezTo>
                  <a:pt x="1423" y="238"/>
                  <a:pt x="1458" y="255"/>
                  <a:pt x="1481" y="289"/>
                </a:cubicBezTo>
                <a:cubicBezTo>
                  <a:pt x="1488" y="298"/>
                  <a:pt x="1503" y="301"/>
                  <a:pt x="1514" y="307"/>
                </a:cubicBezTo>
                <a:cubicBezTo>
                  <a:pt x="1518" y="309"/>
                  <a:pt x="1520" y="311"/>
                  <a:pt x="1523" y="314"/>
                </a:cubicBezTo>
                <a:cubicBezTo>
                  <a:pt x="1530" y="325"/>
                  <a:pt x="1545" y="328"/>
                  <a:pt x="1557" y="322"/>
                </a:cubicBezTo>
                <a:cubicBezTo>
                  <a:pt x="1567" y="315"/>
                  <a:pt x="1577" y="309"/>
                  <a:pt x="1592" y="300"/>
                </a:cubicBezTo>
                <a:cubicBezTo>
                  <a:pt x="1594" y="294"/>
                  <a:pt x="1584" y="274"/>
                  <a:pt x="1608" y="275"/>
                </a:cubicBezTo>
                <a:cubicBezTo>
                  <a:pt x="1609" y="279"/>
                  <a:pt x="1611" y="283"/>
                  <a:pt x="1613" y="286"/>
                </a:cubicBezTo>
                <a:cubicBezTo>
                  <a:pt x="1616" y="288"/>
                  <a:pt x="1619" y="290"/>
                  <a:pt x="1623" y="291"/>
                </a:cubicBezTo>
                <a:cubicBezTo>
                  <a:pt x="1623" y="289"/>
                  <a:pt x="1626" y="286"/>
                  <a:pt x="1625" y="285"/>
                </a:cubicBezTo>
                <a:cubicBezTo>
                  <a:pt x="1623" y="281"/>
                  <a:pt x="1620" y="277"/>
                  <a:pt x="1617" y="275"/>
                </a:cubicBezTo>
                <a:cubicBezTo>
                  <a:pt x="1615" y="273"/>
                  <a:pt x="1611" y="275"/>
                  <a:pt x="1607" y="275"/>
                </a:cubicBezTo>
                <a:cubicBezTo>
                  <a:pt x="1610" y="267"/>
                  <a:pt x="1614" y="259"/>
                  <a:pt x="1618" y="249"/>
                </a:cubicBezTo>
                <a:cubicBezTo>
                  <a:pt x="1630" y="256"/>
                  <a:pt x="1630" y="256"/>
                  <a:pt x="1630" y="256"/>
                </a:cubicBezTo>
                <a:cubicBezTo>
                  <a:pt x="1631" y="255"/>
                  <a:pt x="1632" y="253"/>
                  <a:pt x="1633" y="251"/>
                </a:cubicBezTo>
                <a:cubicBezTo>
                  <a:pt x="1636" y="247"/>
                  <a:pt x="1639" y="243"/>
                  <a:pt x="1643" y="239"/>
                </a:cubicBezTo>
                <a:cubicBezTo>
                  <a:pt x="1644" y="238"/>
                  <a:pt x="1647" y="238"/>
                  <a:pt x="1647" y="237"/>
                </a:cubicBezTo>
                <a:cubicBezTo>
                  <a:pt x="1651" y="224"/>
                  <a:pt x="1657" y="218"/>
                  <a:pt x="1668" y="232"/>
                </a:cubicBezTo>
                <a:cubicBezTo>
                  <a:pt x="1670" y="230"/>
                  <a:pt x="1674" y="228"/>
                  <a:pt x="1674" y="226"/>
                </a:cubicBezTo>
                <a:cubicBezTo>
                  <a:pt x="1674" y="216"/>
                  <a:pt x="1674" y="209"/>
                  <a:pt x="1687" y="207"/>
                </a:cubicBezTo>
                <a:cubicBezTo>
                  <a:pt x="1692" y="206"/>
                  <a:pt x="1695" y="196"/>
                  <a:pt x="1699" y="190"/>
                </a:cubicBezTo>
                <a:cubicBezTo>
                  <a:pt x="1708" y="177"/>
                  <a:pt x="1717" y="165"/>
                  <a:pt x="1727" y="153"/>
                </a:cubicBezTo>
                <a:cubicBezTo>
                  <a:pt x="1732" y="149"/>
                  <a:pt x="1740" y="148"/>
                  <a:pt x="1748" y="145"/>
                </a:cubicBezTo>
                <a:cubicBezTo>
                  <a:pt x="1744" y="134"/>
                  <a:pt x="1744" y="134"/>
                  <a:pt x="1744" y="134"/>
                </a:cubicBezTo>
                <a:cubicBezTo>
                  <a:pt x="1773" y="114"/>
                  <a:pt x="1773" y="114"/>
                  <a:pt x="1773" y="114"/>
                </a:cubicBezTo>
                <a:cubicBezTo>
                  <a:pt x="1794" y="110"/>
                  <a:pt x="1794" y="110"/>
                  <a:pt x="1794" y="110"/>
                </a:cubicBezTo>
                <a:cubicBezTo>
                  <a:pt x="1796" y="109"/>
                  <a:pt x="1798" y="108"/>
                  <a:pt x="1799" y="109"/>
                </a:cubicBezTo>
                <a:cubicBezTo>
                  <a:pt x="1809" y="115"/>
                  <a:pt x="1819" y="120"/>
                  <a:pt x="1833" y="128"/>
                </a:cubicBezTo>
                <a:cubicBezTo>
                  <a:pt x="1845" y="126"/>
                  <a:pt x="1860" y="136"/>
                  <a:pt x="1873" y="146"/>
                </a:cubicBezTo>
                <a:cubicBezTo>
                  <a:pt x="1886" y="156"/>
                  <a:pt x="1883" y="167"/>
                  <a:pt x="1867" y="173"/>
                </a:cubicBezTo>
                <a:cubicBezTo>
                  <a:pt x="1856" y="177"/>
                  <a:pt x="1856" y="177"/>
                  <a:pt x="1856" y="177"/>
                </a:cubicBezTo>
                <a:cubicBezTo>
                  <a:pt x="1862" y="186"/>
                  <a:pt x="1866" y="198"/>
                  <a:pt x="1873" y="200"/>
                </a:cubicBezTo>
                <a:cubicBezTo>
                  <a:pt x="1880" y="202"/>
                  <a:pt x="1890" y="195"/>
                  <a:pt x="1899" y="192"/>
                </a:cubicBezTo>
                <a:cubicBezTo>
                  <a:pt x="1895" y="188"/>
                  <a:pt x="1895" y="188"/>
                  <a:pt x="1895" y="188"/>
                </a:cubicBezTo>
                <a:cubicBezTo>
                  <a:pt x="1895" y="181"/>
                  <a:pt x="1895" y="174"/>
                  <a:pt x="1894" y="168"/>
                </a:cubicBezTo>
                <a:cubicBezTo>
                  <a:pt x="1902" y="168"/>
                  <a:pt x="1910" y="169"/>
                  <a:pt x="1917" y="171"/>
                </a:cubicBezTo>
                <a:cubicBezTo>
                  <a:pt x="1935" y="176"/>
                  <a:pt x="1948" y="194"/>
                  <a:pt x="1969" y="194"/>
                </a:cubicBezTo>
                <a:cubicBezTo>
                  <a:pt x="1977" y="194"/>
                  <a:pt x="1984" y="202"/>
                  <a:pt x="1991" y="206"/>
                </a:cubicBezTo>
                <a:cubicBezTo>
                  <a:pt x="1993" y="207"/>
                  <a:pt x="1994" y="209"/>
                  <a:pt x="1996" y="209"/>
                </a:cubicBezTo>
                <a:cubicBezTo>
                  <a:pt x="2012" y="207"/>
                  <a:pt x="2021" y="212"/>
                  <a:pt x="2016" y="231"/>
                </a:cubicBezTo>
                <a:cubicBezTo>
                  <a:pt x="2020" y="231"/>
                  <a:pt x="2023" y="233"/>
                  <a:pt x="2025" y="231"/>
                </a:cubicBezTo>
                <a:cubicBezTo>
                  <a:pt x="2042" y="216"/>
                  <a:pt x="2054" y="231"/>
                  <a:pt x="2068" y="237"/>
                </a:cubicBezTo>
                <a:cubicBezTo>
                  <a:pt x="2077" y="241"/>
                  <a:pt x="2086" y="244"/>
                  <a:pt x="2094" y="234"/>
                </a:cubicBezTo>
                <a:cubicBezTo>
                  <a:pt x="2095" y="232"/>
                  <a:pt x="2099" y="232"/>
                  <a:pt x="2101" y="231"/>
                </a:cubicBezTo>
                <a:cubicBezTo>
                  <a:pt x="2101" y="234"/>
                  <a:pt x="2101" y="237"/>
                  <a:pt x="2101" y="241"/>
                </a:cubicBezTo>
                <a:cubicBezTo>
                  <a:pt x="2102" y="244"/>
                  <a:pt x="2105" y="246"/>
                  <a:pt x="2107" y="248"/>
                </a:cubicBezTo>
                <a:cubicBezTo>
                  <a:pt x="2109" y="249"/>
                  <a:pt x="2114" y="245"/>
                  <a:pt x="2114" y="243"/>
                </a:cubicBezTo>
                <a:cubicBezTo>
                  <a:pt x="2114" y="239"/>
                  <a:pt x="2112" y="235"/>
                  <a:pt x="2110" y="232"/>
                </a:cubicBezTo>
                <a:cubicBezTo>
                  <a:pt x="2108" y="231"/>
                  <a:pt x="2104" y="231"/>
                  <a:pt x="2100" y="231"/>
                </a:cubicBezTo>
                <a:cubicBezTo>
                  <a:pt x="2099" y="211"/>
                  <a:pt x="2105" y="195"/>
                  <a:pt x="2121" y="182"/>
                </a:cubicBezTo>
                <a:cubicBezTo>
                  <a:pt x="2122" y="182"/>
                  <a:pt x="2122" y="182"/>
                  <a:pt x="2122" y="181"/>
                </a:cubicBezTo>
                <a:cubicBezTo>
                  <a:pt x="2122" y="164"/>
                  <a:pt x="2135" y="163"/>
                  <a:pt x="2149" y="165"/>
                </a:cubicBezTo>
                <a:cubicBezTo>
                  <a:pt x="2134" y="134"/>
                  <a:pt x="2134" y="134"/>
                  <a:pt x="2134" y="134"/>
                </a:cubicBezTo>
                <a:cubicBezTo>
                  <a:pt x="2171" y="109"/>
                  <a:pt x="2171" y="109"/>
                  <a:pt x="2171" y="109"/>
                </a:cubicBezTo>
                <a:cubicBezTo>
                  <a:pt x="2190" y="125"/>
                  <a:pt x="2190" y="125"/>
                  <a:pt x="2190" y="125"/>
                </a:cubicBezTo>
                <a:cubicBezTo>
                  <a:pt x="2188" y="131"/>
                  <a:pt x="2185" y="135"/>
                  <a:pt x="2182" y="140"/>
                </a:cubicBezTo>
                <a:cubicBezTo>
                  <a:pt x="2178" y="144"/>
                  <a:pt x="2174" y="148"/>
                  <a:pt x="2170" y="152"/>
                </a:cubicBezTo>
                <a:cubicBezTo>
                  <a:pt x="2171" y="157"/>
                  <a:pt x="2174" y="165"/>
                  <a:pt x="2173" y="171"/>
                </a:cubicBezTo>
                <a:cubicBezTo>
                  <a:pt x="2172" y="177"/>
                  <a:pt x="2165" y="181"/>
                  <a:pt x="2160" y="187"/>
                </a:cubicBezTo>
                <a:cubicBezTo>
                  <a:pt x="2162" y="192"/>
                  <a:pt x="2162" y="192"/>
                  <a:pt x="2162" y="192"/>
                </a:cubicBezTo>
                <a:cubicBezTo>
                  <a:pt x="2156" y="203"/>
                  <a:pt x="2152" y="213"/>
                  <a:pt x="2147" y="223"/>
                </a:cubicBezTo>
                <a:cubicBezTo>
                  <a:pt x="2143" y="228"/>
                  <a:pt x="2139" y="235"/>
                  <a:pt x="2133" y="237"/>
                </a:cubicBezTo>
                <a:cubicBezTo>
                  <a:pt x="2125" y="240"/>
                  <a:pt x="2121" y="245"/>
                  <a:pt x="2122" y="253"/>
                </a:cubicBezTo>
                <a:cubicBezTo>
                  <a:pt x="2124" y="266"/>
                  <a:pt x="2115" y="275"/>
                  <a:pt x="2108" y="286"/>
                </a:cubicBezTo>
                <a:cubicBezTo>
                  <a:pt x="2107" y="287"/>
                  <a:pt x="2106" y="290"/>
                  <a:pt x="2104" y="290"/>
                </a:cubicBezTo>
                <a:cubicBezTo>
                  <a:pt x="2085" y="289"/>
                  <a:pt x="2067" y="288"/>
                  <a:pt x="2048" y="286"/>
                </a:cubicBezTo>
                <a:cubicBezTo>
                  <a:pt x="2045" y="286"/>
                  <a:pt x="2042" y="283"/>
                  <a:pt x="2038" y="283"/>
                </a:cubicBezTo>
                <a:cubicBezTo>
                  <a:pt x="2020" y="280"/>
                  <a:pt x="2017" y="276"/>
                  <a:pt x="2022" y="257"/>
                </a:cubicBezTo>
                <a:cubicBezTo>
                  <a:pt x="1994" y="265"/>
                  <a:pt x="1994" y="265"/>
                  <a:pt x="1994" y="265"/>
                </a:cubicBezTo>
                <a:cubicBezTo>
                  <a:pt x="1990" y="263"/>
                  <a:pt x="1990" y="263"/>
                  <a:pt x="1990" y="263"/>
                </a:cubicBezTo>
                <a:cubicBezTo>
                  <a:pt x="2004" y="251"/>
                  <a:pt x="1992" y="246"/>
                  <a:pt x="1986" y="238"/>
                </a:cubicBezTo>
                <a:cubicBezTo>
                  <a:pt x="1984" y="241"/>
                  <a:pt x="1983" y="244"/>
                  <a:pt x="1982" y="247"/>
                </a:cubicBezTo>
                <a:cubicBezTo>
                  <a:pt x="1978" y="259"/>
                  <a:pt x="1972" y="258"/>
                  <a:pt x="1964" y="251"/>
                </a:cubicBezTo>
                <a:cubicBezTo>
                  <a:pt x="1956" y="244"/>
                  <a:pt x="1946" y="235"/>
                  <a:pt x="1938" y="235"/>
                </a:cubicBezTo>
                <a:cubicBezTo>
                  <a:pt x="1930" y="235"/>
                  <a:pt x="1922" y="233"/>
                  <a:pt x="1916" y="230"/>
                </a:cubicBezTo>
                <a:cubicBezTo>
                  <a:pt x="1884" y="216"/>
                  <a:pt x="1849" y="206"/>
                  <a:pt x="1823" y="182"/>
                </a:cubicBezTo>
                <a:cubicBezTo>
                  <a:pt x="1819" y="178"/>
                  <a:pt x="1816" y="174"/>
                  <a:pt x="1814" y="170"/>
                </a:cubicBezTo>
                <a:cubicBezTo>
                  <a:pt x="1791" y="170"/>
                  <a:pt x="1791" y="170"/>
                  <a:pt x="1791" y="170"/>
                </a:cubicBezTo>
                <a:cubicBezTo>
                  <a:pt x="1784" y="178"/>
                  <a:pt x="1767" y="181"/>
                  <a:pt x="1759" y="198"/>
                </a:cubicBezTo>
                <a:cubicBezTo>
                  <a:pt x="1755" y="206"/>
                  <a:pt x="1739" y="209"/>
                  <a:pt x="1729" y="213"/>
                </a:cubicBezTo>
                <a:cubicBezTo>
                  <a:pt x="1723" y="216"/>
                  <a:pt x="1715" y="216"/>
                  <a:pt x="1708" y="220"/>
                </a:cubicBezTo>
                <a:cubicBezTo>
                  <a:pt x="1711" y="221"/>
                  <a:pt x="1714" y="222"/>
                  <a:pt x="1716" y="224"/>
                </a:cubicBezTo>
                <a:cubicBezTo>
                  <a:pt x="1719" y="228"/>
                  <a:pt x="1723" y="235"/>
                  <a:pt x="1722" y="236"/>
                </a:cubicBezTo>
                <a:cubicBezTo>
                  <a:pt x="1714" y="243"/>
                  <a:pt x="1707" y="255"/>
                  <a:pt x="1698" y="256"/>
                </a:cubicBezTo>
                <a:cubicBezTo>
                  <a:pt x="1680" y="259"/>
                  <a:pt x="1670" y="271"/>
                  <a:pt x="1660" y="283"/>
                </a:cubicBezTo>
                <a:cubicBezTo>
                  <a:pt x="1647" y="298"/>
                  <a:pt x="1630" y="309"/>
                  <a:pt x="1611" y="316"/>
                </a:cubicBezTo>
                <a:cubicBezTo>
                  <a:pt x="1605" y="318"/>
                  <a:pt x="1601" y="326"/>
                  <a:pt x="1597" y="332"/>
                </a:cubicBezTo>
                <a:cubicBezTo>
                  <a:pt x="1595" y="334"/>
                  <a:pt x="1594" y="338"/>
                  <a:pt x="1592" y="340"/>
                </a:cubicBezTo>
                <a:cubicBezTo>
                  <a:pt x="1586" y="345"/>
                  <a:pt x="1579" y="349"/>
                  <a:pt x="1572" y="353"/>
                </a:cubicBezTo>
                <a:cubicBezTo>
                  <a:pt x="1565" y="355"/>
                  <a:pt x="1557" y="355"/>
                  <a:pt x="1550" y="354"/>
                </a:cubicBezTo>
                <a:cubicBezTo>
                  <a:pt x="1546" y="354"/>
                  <a:pt x="1542" y="353"/>
                  <a:pt x="1537" y="352"/>
                </a:cubicBezTo>
                <a:cubicBezTo>
                  <a:pt x="1535" y="356"/>
                  <a:pt x="1535" y="356"/>
                  <a:pt x="1535" y="356"/>
                </a:cubicBezTo>
                <a:cubicBezTo>
                  <a:pt x="1534" y="354"/>
                  <a:pt x="1534" y="353"/>
                  <a:pt x="1533" y="351"/>
                </a:cubicBezTo>
                <a:cubicBezTo>
                  <a:pt x="1531" y="348"/>
                  <a:pt x="1529" y="344"/>
                  <a:pt x="1527" y="341"/>
                </a:cubicBezTo>
                <a:cubicBezTo>
                  <a:pt x="1525" y="344"/>
                  <a:pt x="1523" y="347"/>
                  <a:pt x="1522" y="350"/>
                </a:cubicBezTo>
                <a:cubicBezTo>
                  <a:pt x="1520" y="360"/>
                  <a:pt x="1514" y="358"/>
                  <a:pt x="1508" y="355"/>
                </a:cubicBezTo>
                <a:cubicBezTo>
                  <a:pt x="1501" y="353"/>
                  <a:pt x="1496" y="352"/>
                  <a:pt x="1490" y="349"/>
                </a:cubicBezTo>
                <a:cubicBezTo>
                  <a:pt x="1482" y="346"/>
                  <a:pt x="1474" y="342"/>
                  <a:pt x="1466" y="337"/>
                </a:cubicBezTo>
                <a:cubicBezTo>
                  <a:pt x="1450" y="327"/>
                  <a:pt x="1433" y="316"/>
                  <a:pt x="1417" y="304"/>
                </a:cubicBezTo>
                <a:cubicBezTo>
                  <a:pt x="1402" y="293"/>
                  <a:pt x="1389" y="282"/>
                  <a:pt x="1374" y="271"/>
                </a:cubicBezTo>
                <a:cubicBezTo>
                  <a:pt x="1362" y="263"/>
                  <a:pt x="1349" y="256"/>
                  <a:pt x="1336" y="247"/>
                </a:cubicBezTo>
                <a:cubicBezTo>
                  <a:pt x="1334" y="246"/>
                  <a:pt x="1332" y="244"/>
                  <a:pt x="1330" y="242"/>
                </a:cubicBezTo>
                <a:cubicBezTo>
                  <a:pt x="1324" y="236"/>
                  <a:pt x="1319" y="230"/>
                  <a:pt x="1307" y="231"/>
                </a:cubicBezTo>
                <a:cubicBezTo>
                  <a:pt x="1296" y="232"/>
                  <a:pt x="1284" y="219"/>
                  <a:pt x="1280" y="208"/>
                </a:cubicBezTo>
                <a:cubicBezTo>
                  <a:pt x="1278" y="204"/>
                  <a:pt x="1274" y="201"/>
                  <a:pt x="1270" y="200"/>
                </a:cubicBezTo>
                <a:cubicBezTo>
                  <a:pt x="1260" y="199"/>
                  <a:pt x="1251" y="200"/>
                  <a:pt x="1243" y="188"/>
                </a:cubicBezTo>
                <a:cubicBezTo>
                  <a:pt x="1237" y="180"/>
                  <a:pt x="1231" y="168"/>
                  <a:pt x="1222" y="162"/>
                </a:cubicBezTo>
                <a:cubicBezTo>
                  <a:pt x="1220" y="161"/>
                  <a:pt x="1219" y="158"/>
                  <a:pt x="1218" y="158"/>
                </a:cubicBezTo>
                <a:cubicBezTo>
                  <a:pt x="1202" y="159"/>
                  <a:pt x="1198" y="148"/>
                  <a:pt x="1196" y="139"/>
                </a:cubicBezTo>
                <a:cubicBezTo>
                  <a:pt x="1183" y="135"/>
                  <a:pt x="1174" y="132"/>
                  <a:pt x="1164" y="129"/>
                </a:cubicBezTo>
                <a:cubicBezTo>
                  <a:pt x="1160" y="128"/>
                  <a:pt x="1157" y="128"/>
                  <a:pt x="1153" y="129"/>
                </a:cubicBezTo>
                <a:cubicBezTo>
                  <a:pt x="1141" y="134"/>
                  <a:pt x="1129" y="138"/>
                  <a:pt x="1115" y="144"/>
                </a:cubicBezTo>
                <a:cubicBezTo>
                  <a:pt x="1116" y="153"/>
                  <a:pt x="1116" y="153"/>
                  <a:pt x="1116" y="153"/>
                </a:cubicBezTo>
                <a:cubicBezTo>
                  <a:pt x="1113" y="157"/>
                  <a:pt x="1112" y="155"/>
                  <a:pt x="1103" y="136"/>
                </a:cubicBezTo>
                <a:cubicBezTo>
                  <a:pt x="1070" y="131"/>
                  <a:pt x="1070" y="131"/>
                  <a:pt x="1070" y="131"/>
                </a:cubicBezTo>
                <a:cubicBezTo>
                  <a:pt x="1075" y="140"/>
                  <a:pt x="1080" y="150"/>
                  <a:pt x="1085" y="160"/>
                </a:cubicBezTo>
                <a:cubicBezTo>
                  <a:pt x="1086" y="165"/>
                  <a:pt x="1084" y="170"/>
                  <a:pt x="1080" y="174"/>
                </a:cubicBezTo>
                <a:cubicBezTo>
                  <a:pt x="1074" y="178"/>
                  <a:pt x="1068" y="182"/>
                  <a:pt x="1061" y="185"/>
                </a:cubicBezTo>
                <a:cubicBezTo>
                  <a:pt x="1056" y="187"/>
                  <a:pt x="1051" y="192"/>
                  <a:pt x="1046" y="191"/>
                </a:cubicBezTo>
                <a:cubicBezTo>
                  <a:pt x="1033" y="190"/>
                  <a:pt x="1023" y="193"/>
                  <a:pt x="1020" y="206"/>
                </a:cubicBezTo>
                <a:cubicBezTo>
                  <a:pt x="993" y="199"/>
                  <a:pt x="993" y="199"/>
                  <a:pt x="993" y="199"/>
                </a:cubicBezTo>
                <a:cubicBezTo>
                  <a:pt x="999" y="211"/>
                  <a:pt x="999" y="211"/>
                  <a:pt x="999" y="211"/>
                </a:cubicBezTo>
                <a:cubicBezTo>
                  <a:pt x="985" y="217"/>
                  <a:pt x="972" y="225"/>
                  <a:pt x="958" y="230"/>
                </a:cubicBezTo>
                <a:cubicBezTo>
                  <a:pt x="947" y="235"/>
                  <a:pt x="934" y="236"/>
                  <a:pt x="923" y="240"/>
                </a:cubicBezTo>
                <a:cubicBezTo>
                  <a:pt x="908" y="246"/>
                  <a:pt x="893" y="254"/>
                  <a:pt x="878" y="262"/>
                </a:cubicBezTo>
                <a:cubicBezTo>
                  <a:pt x="871" y="265"/>
                  <a:pt x="864" y="271"/>
                  <a:pt x="857" y="273"/>
                </a:cubicBezTo>
                <a:cubicBezTo>
                  <a:pt x="853" y="274"/>
                  <a:pt x="847" y="271"/>
                  <a:pt x="840" y="269"/>
                </a:cubicBezTo>
                <a:cubicBezTo>
                  <a:pt x="826" y="282"/>
                  <a:pt x="826" y="282"/>
                  <a:pt x="826" y="282"/>
                </a:cubicBezTo>
                <a:cubicBezTo>
                  <a:pt x="805" y="275"/>
                  <a:pt x="805" y="275"/>
                  <a:pt x="805" y="275"/>
                </a:cubicBezTo>
                <a:cubicBezTo>
                  <a:pt x="803" y="279"/>
                  <a:pt x="803" y="279"/>
                  <a:pt x="803" y="279"/>
                </a:cubicBezTo>
                <a:cubicBezTo>
                  <a:pt x="807" y="286"/>
                  <a:pt x="807" y="286"/>
                  <a:pt x="807" y="286"/>
                </a:cubicBezTo>
                <a:cubicBezTo>
                  <a:pt x="753" y="320"/>
                  <a:pt x="753" y="320"/>
                  <a:pt x="753" y="320"/>
                </a:cubicBezTo>
                <a:cubicBezTo>
                  <a:pt x="751" y="321"/>
                  <a:pt x="749" y="323"/>
                  <a:pt x="747" y="323"/>
                </a:cubicBezTo>
                <a:cubicBezTo>
                  <a:pt x="731" y="318"/>
                  <a:pt x="715" y="313"/>
                  <a:pt x="700" y="307"/>
                </a:cubicBezTo>
                <a:cubicBezTo>
                  <a:pt x="696" y="305"/>
                  <a:pt x="694" y="298"/>
                  <a:pt x="690" y="293"/>
                </a:cubicBezTo>
                <a:cubicBezTo>
                  <a:pt x="680" y="299"/>
                  <a:pt x="680" y="299"/>
                  <a:pt x="680" y="299"/>
                </a:cubicBezTo>
                <a:cubicBezTo>
                  <a:pt x="664" y="285"/>
                  <a:pt x="648" y="270"/>
                  <a:pt x="631" y="257"/>
                </a:cubicBezTo>
                <a:cubicBezTo>
                  <a:pt x="625" y="252"/>
                  <a:pt x="616" y="249"/>
                  <a:pt x="610" y="244"/>
                </a:cubicBezTo>
                <a:cubicBezTo>
                  <a:pt x="599" y="237"/>
                  <a:pt x="587" y="228"/>
                  <a:pt x="576" y="220"/>
                </a:cubicBezTo>
                <a:cubicBezTo>
                  <a:pt x="587" y="208"/>
                  <a:pt x="588" y="197"/>
                  <a:pt x="578" y="183"/>
                </a:cubicBezTo>
                <a:cubicBezTo>
                  <a:pt x="577" y="190"/>
                  <a:pt x="576" y="195"/>
                  <a:pt x="574" y="201"/>
                </a:cubicBezTo>
                <a:cubicBezTo>
                  <a:pt x="572" y="203"/>
                  <a:pt x="567" y="204"/>
                  <a:pt x="564" y="206"/>
                </a:cubicBezTo>
                <a:cubicBezTo>
                  <a:pt x="565" y="191"/>
                  <a:pt x="549" y="192"/>
                  <a:pt x="543" y="183"/>
                </a:cubicBezTo>
                <a:cubicBezTo>
                  <a:pt x="526" y="164"/>
                  <a:pt x="508" y="145"/>
                  <a:pt x="491" y="125"/>
                </a:cubicBezTo>
                <a:cubicBezTo>
                  <a:pt x="486" y="119"/>
                  <a:pt x="482" y="111"/>
                  <a:pt x="480" y="103"/>
                </a:cubicBezTo>
                <a:cubicBezTo>
                  <a:pt x="478" y="89"/>
                  <a:pt x="457" y="91"/>
                  <a:pt x="460" y="75"/>
                </a:cubicBezTo>
                <a:cubicBezTo>
                  <a:pt x="457" y="75"/>
                  <a:pt x="454" y="75"/>
                  <a:pt x="452" y="76"/>
                </a:cubicBezTo>
                <a:cubicBezTo>
                  <a:pt x="453" y="77"/>
                  <a:pt x="450" y="79"/>
                  <a:pt x="447" y="81"/>
                </a:cubicBezTo>
                <a:cubicBezTo>
                  <a:pt x="447" y="58"/>
                  <a:pt x="447" y="58"/>
                  <a:pt x="447" y="58"/>
                </a:cubicBezTo>
                <a:cubicBezTo>
                  <a:pt x="434" y="70"/>
                  <a:pt x="435" y="77"/>
                  <a:pt x="447" y="81"/>
                </a:cubicBezTo>
                <a:close/>
                <a:moveTo>
                  <a:pt x="425" y="86"/>
                </a:moveTo>
                <a:cubicBezTo>
                  <a:pt x="418" y="72"/>
                  <a:pt x="418" y="72"/>
                  <a:pt x="418" y="72"/>
                </a:cubicBezTo>
                <a:cubicBezTo>
                  <a:pt x="413" y="78"/>
                  <a:pt x="408" y="84"/>
                  <a:pt x="404" y="91"/>
                </a:cubicBezTo>
                <a:cubicBezTo>
                  <a:pt x="404" y="92"/>
                  <a:pt x="409" y="96"/>
                  <a:pt x="411" y="98"/>
                </a:cubicBezTo>
                <a:lnTo>
                  <a:pt x="425" y="86"/>
                </a:lnTo>
                <a:close/>
                <a:moveTo>
                  <a:pt x="2043" y="267"/>
                </a:moveTo>
                <a:cubicBezTo>
                  <a:pt x="2055" y="258"/>
                  <a:pt x="2065" y="253"/>
                  <a:pt x="2059" y="239"/>
                </a:cubicBezTo>
                <a:cubicBezTo>
                  <a:pt x="2041" y="239"/>
                  <a:pt x="2041" y="239"/>
                  <a:pt x="2041" y="239"/>
                </a:cubicBezTo>
                <a:cubicBezTo>
                  <a:pt x="2042" y="249"/>
                  <a:pt x="2042" y="256"/>
                  <a:pt x="2043" y="267"/>
                </a:cubicBezTo>
                <a:close/>
                <a:moveTo>
                  <a:pt x="472" y="46"/>
                </a:moveTo>
                <a:cubicBezTo>
                  <a:pt x="497" y="52"/>
                  <a:pt x="497" y="52"/>
                  <a:pt x="497" y="52"/>
                </a:cubicBezTo>
                <a:cubicBezTo>
                  <a:pt x="495" y="47"/>
                  <a:pt x="496" y="39"/>
                  <a:pt x="493" y="37"/>
                </a:cubicBezTo>
                <a:cubicBezTo>
                  <a:pt x="488" y="33"/>
                  <a:pt x="481" y="32"/>
                  <a:pt x="472" y="30"/>
                </a:cubicBezTo>
                <a:lnTo>
                  <a:pt x="472" y="46"/>
                </a:lnTo>
                <a:close/>
                <a:moveTo>
                  <a:pt x="601" y="218"/>
                </a:moveTo>
                <a:cubicBezTo>
                  <a:pt x="610" y="231"/>
                  <a:pt x="610" y="231"/>
                  <a:pt x="610" y="231"/>
                </a:cubicBezTo>
                <a:cubicBezTo>
                  <a:pt x="614" y="226"/>
                  <a:pt x="618" y="221"/>
                  <a:pt x="622" y="215"/>
                </a:cubicBezTo>
                <a:cubicBezTo>
                  <a:pt x="622" y="214"/>
                  <a:pt x="615" y="207"/>
                  <a:pt x="613" y="208"/>
                </a:cubicBezTo>
                <a:cubicBezTo>
                  <a:pt x="609" y="209"/>
                  <a:pt x="606" y="214"/>
                  <a:pt x="601" y="218"/>
                </a:cubicBezTo>
                <a:close/>
                <a:moveTo>
                  <a:pt x="1498" y="330"/>
                </a:moveTo>
                <a:cubicBezTo>
                  <a:pt x="1500" y="327"/>
                  <a:pt x="1500" y="327"/>
                  <a:pt x="1500" y="327"/>
                </a:cubicBezTo>
                <a:cubicBezTo>
                  <a:pt x="1485" y="313"/>
                  <a:pt x="1485" y="313"/>
                  <a:pt x="1485" y="313"/>
                </a:cubicBezTo>
                <a:cubicBezTo>
                  <a:pt x="1475" y="330"/>
                  <a:pt x="1475" y="330"/>
                  <a:pt x="1475" y="330"/>
                </a:cubicBezTo>
                <a:lnTo>
                  <a:pt x="1498" y="330"/>
                </a:lnTo>
                <a:close/>
                <a:moveTo>
                  <a:pt x="346" y="590"/>
                </a:moveTo>
                <a:cubicBezTo>
                  <a:pt x="331" y="603"/>
                  <a:pt x="331" y="603"/>
                  <a:pt x="331" y="603"/>
                </a:cubicBezTo>
                <a:cubicBezTo>
                  <a:pt x="335" y="613"/>
                  <a:pt x="335" y="613"/>
                  <a:pt x="335" y="613"/>
                </a:cubicBezTo>
                <a:cubicBezTo>
                  <a:pt x="290" y="626"/>
                  <a:pt x="290" y="626"/>
                  <a:pt x="290" y="626"/>
                </a:cubicBezTo>
                <a:cubicBezTo>
                  <a:pt x="286" y="645"/>
                  <a:pt x="271" y="655"/>
                  <a:pt x="253" y="662"/>
                </a:cubicBezTo>
                <a:cubicBezTo>
                  <a:pt x="252" y="663"/>
                  <a:pt x="249" y="661"/>
                  <a:pt x="247" y="662"/>
                </a:cubicBezTo>
                <a:cubicBezTo>
                  <a:pt x="242" y="662"/>
                  <a:pt x="235" y="662"/>
                  <a:pt x="233" y="665"/>
                </a:cubicBezTo>
                <a:cubicBezTo>
                  <a:pt x="219" y="691"/>
                  <a:pt x="194" y="704"/>
                  <a:pt x="172" y="721"/>
                </a:cubicBezTo>
                <a:cubicBezTo>
                  <a:pt x="154" y="735"/>
                  <a:pt x="140" y="752"/>
                  <a:pt x="123" y="767"/>
                </a:cubicBezTo>
                <a:cubicBezTo>
                  <a:pt x="114" y="775"/>
                  <a:pt x="103" y="787"/>
                  <a:pt x="92" y="787"/>
                </a:cubicBezTo>
                <a:cubicBezTo>
                  <a:pt x="83" y="787"/>
                  <a:pt x="76" y="792"/>
                  <a:pt x="68" y="791"/>
                </a:cubicBezTo>
                <a:cubicBezTo>
                  <a:pt x="58" y="789"/>
                  <a:pt x="46" y="787"/>
                  <a:pt x="38" y="781"/>
                </a:cubicBezTo>
                <a:cubicBezTo>
                  <a:pt x="27" y="774"/>
                  <a:pt x="10" y="774"/>
                  <a:pt x="3" y="758"/>
                </a:cubicBezTo>
                <a:cubicBezTo>
                  <a:pt x="0" y="750"/>
                  <a:pt x="5" y="729"/>
                  <a:pt x="13" y="725"/>
                </a:cubicBezTo>
                <a:cubicBezTo>
                  <a:pt x="17" y="723"/>
                  <a:pt x="21" y="721"/>
                  <a:pt x="25" y="720"/>
                </a:cubicBezTo>
                <a:cubicBezTo>
                  <a:pt x="77" y="751"/>
                  <a:pt x="77" y="751"/>
                  <a:pt x="77" y="751"/>
                </a:cubicBezTo>
                <a:cubicBezTo>
                  <a:pt x="84" y="742"/>
                  <a:pt x="93" y="731"/>
                  <a:pt x="101" y="721"/>
                </a:cubicBezTo>
                <a:cubicBezTo>
                  <a:pt x="104" y="728"/>
                  <a:pt x="108" y="734"/>
                  <a:pt x="113" y="740"/>
                </a:cubicBezTo>
                <a:cubicBezTo>
                  <a:pt x="115" y="743"/>
                  <a:pt x="119" y="744"/>
                  <a:pt x="122" y="743"/>
                </a:cubicBezTo>
                <a:cubicBezTo>
                  <a:pt x="125" y="741"/>
                  <a:pt x="127" y="738"/>
                  <a:pt x="128" y="735"/>
                </a:cubicBezTo>
                <a:cubicBezTo>
                  <a:pt x="126" y="724"/>
                  <a:pt x="123" y="714"/>
                  <a:pt x="119" y="699"/>
                </a:cubicBezTo>
                <a:cubicBezTo>
                  <a:pt x="127" y="691"/>
                  <a:pt x="135" y="683"/>
                  <a:pt x="143" y="675"/>
                </a:cubicBezTo>
                <a:cubicBezTo>
                  <a:pt x="152" y="668"/>
                  <a:pt x="162" y="660"/>
                  <a:pt x="172" y="654"/>
                </a:cubicBezTo>
                <a:cubicBezTo>
                  <a:pt x="180" y="656"/>
                  <a:pt x="188" y="658"/>
                  <a:pt x="196" y="660"/>
                </a:cubicBezTo>
                <a:cubicBezTo>
                  <a:pt x="199" y="660"/>
                  <a:pt x="202" y="658"/>
                  <a:pt x="206" y="656"/>
                </a:cubicBezTo>
                <a:cubicBezTo>
                  <a:pt x="203" y="654"/>
                  <a:pt x="200" y="652"/>
                  <a:pt x="197" y="650"/>
                </a:cubicBezTo>
                <a:cubicBezTo>
                  <a:pt x="194" y="649"/>
                  <a:pt x="190" y="648"/>
                  <a:pt x="186" y="647"/>
                </a:cubicBezTo>
                <a:cubicBezTo>
                  <a:pt x="198" y="638"/>
                  <a:pt x="206" y="630"/>
                  <a:pt x="215" y="622"/>
                </a:cubicBezTo>
                <a:cubicBezTo>
                  <a:pt x="216" y="622"/>
                  <a:pt x="218" y="623"/>
                  <a:pt x="219" y="623"/>
                </a:cubicBezTo>
                <a:cubicBezTo>
                  <a:pt x="226" y="628"/>
                  <a:pt x="229" y="626"/>
                  <a:pt x="229" y="618"/>
                </a:cubicBezTo>
                <a:cubicBezTo>
                  <a:pt x="229" y="605"/>
                  <a:pt x="237" y="601"/>
                  <a:pt x="248" y="599"/>
                </a:cubicBezTo>
                <a:cubicBezTo>
                  <a:pt x="255" y="598"/>
                  <a:pt x="262" y="596"/>
                  <a:pt x="269" y="593"/>
                </a:cubicBezTo>
                <a:cubicBezTo>
                  <a:pt x="271" y="608"/>
                  <a:pt x="271" y="608"/>
                  <a:pt x="271" y="608"/>
                </a:cubicBezTo>
                <a:cubicBezTo>
                  <a:pt x="290" y="608"/>
                  <a:pt x="290" y="608"/>
                  <a:pt x="290" y="608"/>
                </a:cubicBezTo>
                <a:cubicBezTo>
                  <a:pt x="288" y="578"/>
                  <a:pt x="288" y="578"/>
                  <a:pt x="288" y="578"/>
                </a:cubicBezTo>
                <a:cubicBezTo>
                  <a:pt x="309" y="594"/>
                  <a:pt x="309" y="594"/>
                  <a:pt x="309" y="594"/>
                </a:cubicBezTo>
                <a:cubicBezTo>
                  <a:pt x="311" y="589"/>
                  <a:pt x="312" y="588"/>
                  <a:pt x="312" y="587"/>
                </a:cubicBezTo>
                <a:cubicBezTo>
                  <a:pt x="311" y="580"/>
                  <a:pt x="305" y="569"/>
                  <a:pt x="308" y="565"/>
                </a:cubicBezTo>
                <a:cubicBezTo>
                  <a:pt x="316" y="557"/>
                  <a:pt x="326" y="549"/>
                  <a:pt x="336" y="543"/>
                </a:cubicBezTo>
                <a:cubicBezTo>
                  <a:pt x="355" y="532"/>
                  <a:pt x="374" y="521"/>
                  <a:pt x="393" y="509"/>
                </a:cubicBezTo>
                <a:cubicBezTo>
                  <a:pt x="399" y="507"/>
                  <a:pt x="405" y="505"/>
                  <a:pt x="412" y="503"/>
                </a:cubicBezTo>
                <a:cubicBezTo>
                  <a:pt x="418" y="491"/>
                  <a:pt x="425" y="480"/>
                  <a:pt x="433" y="470"/>
                </a:cubicBezTo>
                <a:cubicBezTo>
                  <a:pt x="436" y="466"/>
                  <a:pt x="447" y="468"/>
                  <a:pt x="453" y="467"/>
                </a:cubicBezTo>
                <a:cubicBezTo>
                  <a:pt x="464" y="444"/>
                  <a:pt x="464" y="444"/>
                  <a:pt x="464" y="444"/>
                </a:cubicBezTo>
                <a:cubicBezTo>
                  <a:pt x="474" y="446"/>
                  <a:pt x="484" y="448"/>
                  <a:pt x="494" y="451"/>
                </a:cubicBezTo>
                <a:cubicBezTo>
                  <a:pt x="501" y="453"/>
                  <a:pt x="509" y="457"/>
                  <a:pt x="513" y="462"/>
                </a:cubicBezTo>
                <a:cubicBezTo>
                  <a:pt x="520" y="474"/>
                  <a:pt x="525" y="488"/>
                  <a:pt x="532" y="501"/>
                </a:cubicBezTo>
                <a:cubicBezTo>
                  <a:pt x="535" y="506"/>
                  <a:pt x="540" y="510"/>
                  <a:pt x="543" y="515"/>
                </a:cubicBezTo>
                <a:cubicBezTo>
                  <a:pt x="545" y="520"/>
                  <a:pt x="547" y="524"/>
                  <a:pt x="548" y="529"/>
                </a:cubicBezTo>
                <a:cubicBezTo>
                  <a:pt x="532" y="524"/>
                  <a:pt x="532" y="524"/>
                  <a:pt x="532" y="524"/>
                </a:cubicBezTo>
                <a:cubicBezTo>
                  <a:pt x="532" y="530"/>
                  <a:pt x="529" y="537"/>
                  <a:pt x="531" y="540"/>
                </a:cubicBezTo>
                <a:cubicBezTo>
                  <a:pt x="537" y="546"/>
                  <a:pt x="545" y="553"/>
                  <a:pt x="552" y="544"/>
                </a:cubicBezTo>
                <a:cubicBezTo>
                  <a:pt x="558" y="552"/>
                  <a:pt x="564" y="561"/>
                  <a:pt x="569" y="569"/>
                </a:cubicBezTo>
                <a:cubicBezTo>
                  <a:pt x="571" y="574"/>
                  <a:pt x="569" y="581"/>
                  <a:pt x="569" y="588"/>
                </a:cubicBezTo>
                <a:cubicBezTo>
                  <a:pt x="573" y="591"/>
                  <a:pt x="584" y="595"/>
                  <a:pt x="584" y="599"/>
                </a:cubicBezTo>
                <a:cubicBezTo>
                  <a:pt x="586" y="617"/>
                  <a:pt x="597" y="629"/>
                  <a:pt x="605" y="643"/>
                </a:cubicBezTo>
                <a:cubicBezTo>
                  <a:pt x="606" y="645"/>
                  <a:pt x="606" y="648"/>
                  <a:pt x="607" y="650"/>
                </a:cubicBezTo>
                <a:cubicBezTo>
                  <a:pt x="626" y="653"/>
                  <a:pt x="628" y="652"/>
                  <a:pt x="637" y="636"/>
                </a:cubicBezTo>
                <a:cubicBezTo>
                  <a:pt x="645" y="646"/>
                  <a:pt x="651" y="643"/>
                  <a:pt x="660" y="635"/>
                </a:cubicBezTo>
                <a:cubicBezTo>
                  <a:pt x="668" y="629"/>
                  <a:pt x="678" y="626"/>
                  <a:pt x="690" y="620"/>
                </a:cubicBezTo>
                <a:cubicBezTo>
                  <a:pt x="691" y="599"/>
                  <a:pt x="718" y="605"/>
                  <a:pt x="728" y="591"/>
                </a:cubicBezTo>
                <a:cubicBezTo>
                  <a:pt x="737" y="598"/>
                  <a:pt x="725" y="617"/>
                  <a:pt x="743" y="616"/>
                </a:cubicBezTo>
                <a:cubicBezTo>
                  <a:pt x="745" y="616"/>
                  <a:pt x="750" y="613"/>
                  <a:pt x="750" y="612"/>
                </a:cubicBezTo>
                <a:cubicBezTo>
                  <a:pt x="750" y="603"/>
                  <a:pt x="749" y="594"/>
                  <a:pt x="748" y="585"/>
                </a:cubicBezTo>
                <a:cubicBezTo>
                  <a:pt x="743" y="582"/>
                  <a:pt x="743" y="582"/>
                  <a:pt x="743" y="582"/>
                </a:cubicBezTo>
                <a:cubicBezTo>
                  <a:pt x="753" y="576"/>
                  <a:pt x="768" y="573"/>
                  <a:pt x="775" y="565"/>
                </a:cubicBezTo>
                <a:cubicBezTo>
                  <a:pt x="787" y="551"/>
                  <a:pt x="798" y="539"/>
                  <a:pt x="817" y="540"/>
                </a:cubicBezTo>
                <a:cubicBezTo>
                  <a:pt x="823" y="525"/>
                  <a:pt x="834" y="521"/>
                  <a:pt x="850" y="525"/>
                </a:cubicBezTo>
                <a:cubicBezTo>
                  <a:pt x="851" y="520"/>
                  <a:pt x="851" y="517"/>
                  <a:pt x="852" y="514"/>
                </a:cubicBezTo>
                <a:cubicBezTo>
                  <a:pt x="854" y="506"/>
                  <a:pt x="859" y="505"/>
                  <a:pt x="864" y="510"/>
                </a:cubicBezTo>
                <a:cubicBezTo>
                  <a:pt x="873" y="520"/>
                  <a:pt x="881" y="514"/>
                  <a:pt x="894" y="510"/>
                </a:cubicBezTo>
                <a:cubicBezTo>
                  <a:pt x="874" y="502"/>
                  <a:pt x="874" y="502"/>
                  <a:pt x="874" y="502"/>
                </a:cubicBezTo>
                <a:cubicBezTo>
                  <a:pt x="904" y="492"/>
                  <a:pt x="904" y="492"/>
                  <a:pt x="904" y="492"/>
                </a:cubicBezTo>
                <a:cubicBezTo>
                  <a:pt x="904" y="495"/>
                  <a:pt x="904" y="495"/>
                  <a:pt x="904" y="495"/>
                </a:cubicBezTo>
                <a:cubicBezTo>
                  <a:pt x="931" y="497"/>
                  <a:pt x="931" y="497"/>
                  <a:pt x="931" y="497"/>
                </a:cubicBezTo>
                <a:cubicBezTo>
                  <a:pt x="931" y="486"/>
                  <a:pt x="931" y="486"/>
                  <a:pt x="931" y="486"/>
                </a:cubicBezTo>
                <a:cubicBezTo>
                  <a:pt x="934" y="484"/>
                  <a:pt x="938" y="481"/>
                  <a:pt x="942" y="478"/>
                </a:cubicBezTo>
                <a:cubicBezTo>
                  <a:pt x="958" y="466"/>
                  <a:pt x="977" y="459"/>
                  <a:pt x="997" y="459"/>
                </a:cubicBezTo>
                <a:cubicBezTo>
                  <a:pt x="1002" y="459"/>
                  <a:pt x="1007" y="460"/>
                  <a:pt x="1010" y="463"/>
                </a:cubicBezTo>
                <a:cubicBezTo>
                  <a:pt x="1019" y="468"/>
                  <a:pt x="1026" y="471"/>
                  <a:pt x="1034" y="462"/>
                </a:cubicBezTo>
                <a:cubicBezTo>
                  <a:pt x="1038" y="459"/>
                  <a:pt x="1044" y="459"/>
                  <a:pt x="1048" y="462"/>
                </a:cubicBezTo>
                <a:cubicBezTo>
                  <a:pt x="1066" y="475"/>
                  <a:pt x="1084" y="488"/>
                  <a:pt x="1097" y="506"/>
                </a:cubicBezTo>
                <a:cubicBezTo>
                  <a:pt x="1110" y="525"/>
                  <a:pt x="1127" y="542"/>
                  <a:pt x="1138" y="562"/>
                </a:cubicBezTo>
                <a:cubicBezTo>
                  <a:pt x="1146" y="576"/>
                  <a:pt x="1159" y="583"/>
                  <a:pt x="1170" y="591"/>
                </a:cubicBezTo>
                <a:cubicBezTo>
                  <a:pt x="1173" y="593"/>
                  <a:pt x="1174" y="596"/>
                  <a:pt x="1175" y="599"/>
                </a:cubicBezTo>
                <a:cubicBezTo>
                  <a:pt x="1175" y="605"/>
                  <a:pt x="1175" y="611"/>
                  <a:pt x="1175" y="617"/>
                </a:cubicBezTo>
                <a:cubicBezTo>
                  <a:pt x="1197" y="611"/>
                  <a:pt x="1207" y="625"/>
                  <a:pt x="1217" y="640"/>
                </a:cubicBezTo>
                <a:cubicBezTo>
                  <a:pt x="1221" y="645"/>
                  <a:pt x="1229" y="648"/>
                  <a:pt x="1234" y="652"/>
                </a:cubicBezTo>
                <a:cubicBezTo>
                  <a:pt x="1236" y="653"/>
                  <a:pt x="1238" y="655"/>
                  <a:pt x="1240" y="657"/>
                </a:cubicBezTo>
                <a:cubicBezTo>
                  <a:pt x="1244" y="661"/>
                  <a:pt x="1247" y="669"/>
                  <a:pt x="1251" y="670"/>
                </a:cubicBezTo>
                <a:cubicBezTo>
                  <a:pt x="1265" y="675"/>
                  <a:pt x="1270" y="684"/>
                  <a:pt x="1266" y="700"/>
                </a:cubicBezTo>
                <a:cubicBezTo>
                  <a:pt x="1281" y="698"/>
                  <a:pt x="1296" y="704"/>
                  <a:pt x="1306" y="715"/>
                </a:cubicBezTo>
                <a:cubicBezTo>
                  <a:pt x="1312" y="721"/>
                  <a:pt x="1326" y="720"/>
                  <a:pt x="1336" y="711"/>
                </a:cubicBezTo>
                <a:cubicBezTo>
                  <a:pt x="1350" y="698"/>
                  <a:pt x="1365" y="687"/>
                  <a:pt x="1381" y="676"/>
                </a:cubicBezTo>
                <a:cubicBezTo>
                  <a:pt x="1383" y="675"/>
                  <a:pt x="1388" y="678"/>
                  <a:pt x="1390" y="680"/>
                </a:cubicBezTo>
                <a:cubicBezTo>
                  <a:pt x="1393" y="682"/>
                  <a:pt x="1392" y="686"/>
                  <a:pt x="1394" y="691"/>
                </a:cubicBezTo>
                <a:cubicBezTo>
                  <a:pt x="1417" y="665"/>
                  <a:pt x="1419" y="701"/>
                  <a:pt x="1436" y="702"/>
                </a:cubicBezTo>
                <a:cubicBezTo>
                  <a:pt x="1362" y="749"/>
                  <a:pt x="1362" y="749"/>
                  <a:pt x="1362" y="749"/>
                </a:cubicBezTo>
                <a:cubicBezTo>
                  <a:pt x="1347" y="727"/>
                  <a:pt x="1347" y="727"/>
                  <a:pt x="1347" y="727"/>
                </a:cubicBezTo>
                <a:cubicBezTo>
                  <a:pt x="1337" y="733"/>
                  <a:pt x="1325" y="738"/>
                  <a:pt x="1329" y="754"/>
                </a:cubicBezTo>
                <a:cubicBezTo>
                  <a:pt x="1311" y="762"/>
                  <a:pt x="1311" y="762"/>
                  <a:pt x="1311" y="762"/>
                </a:cubicBezTo>
                <a:cubicBezTo>
                  <a:pt x="1307" y="755"/>
                  <a:pt x="1302" y="752"/>
                  <a:pt x="1297" y="764"/>
                </a:cubicBezTo>
                <a:cubicBezTo>
                  <a:pt x="1232" y="733"/>
                  <a:pt x="1232" y="733"/>
                  <a:pt x="1232" y="733"/>
                </a:cubicBezTo>
                <a:cubicBezTo>
                  <a:pt x="1241" y="719"/>
                  <a:pt x="1241" y="719"/>
                  <a:pt x="1241" y="719"/>
                </a:cubicBezTo>
                <a:cubicBezTo>
                  <a:pt x="1238" y="718"/>
                  <a:pt x="1237" y="716"/>
                  <a:pt x="1235" y="717"/>
                </a:cubicBezTo>
                <a:cubicBezTo>
                  <a:pt x="1213" y="717"/>
                  <a:pt x="1200" y="705"/>
                  <a:pt x="1191" y="686"/>
                </a:cubicBezTo>
                <a:cubicBezTo>
                  <a:pt x="1187" y="678"/>
                  <a:pt x="1179" y="672"/>
                  <a:pt x="1170" y="672"/>
                </a:cubicBezTo>
                <a:cubicBezTo>
                  <a:pt x="1161" y="672"/>
                  <a:pt x="1151" y="663"/>
                  <a:pt x="1144" y="656"/>
                </a:cubicBezTo>
                <a:cubicBezTo>
                  <a:pt x="1122" y="635"/>
                  <a:pt x="1101" y="612"/>
                  <a:pt x="1080" y="590"/>
                </a:cubicBezTo>
                <a:cubicBezTo>
                  <a:pt x="1079" y="589"/>
                  <a:pt x="1077" y="588"/>
                  <a:pt x="1077" y="587"/>
                </a:cubicBezTo>
                <a:cubicBezTo>
                  <a:pt x="1077" y="572"/>
                  <a:pt x="1070" y="565"/>
                  <a:pt x="1054" y="566"/>
                </a:cubicBezTo>
                <a:cubicBezTo>
                  <a:pt x="1053" y="566"/>
                  <a:pt x="1051" y="563"/>
                  <a:pt x="1050" y="561"/>
                </a:cubicBezTo>
                <a:cubicBezTo>
                  <a:pt x="1044" y="545"/>
                  <a:pt x="1029" y="540"/>
                  <a:pt x="1016" y="532"/>
                </a:cubicBezTo>
                <a:cubicBezTo>
                  <a:pt x="999" y="520"/>
                  <a:pt x="988" y="535"/>
                  <a:pt x="974" y="537"/>
                </a:cubicBezTo>
                <a:cubicBezTo>
                  <a:pt x="967" y="538"/>
                  <a:pt x="960" y="544"/>
                  <a:pt x="953" y="548"/>
                </a:cubicBezTo>
                <a:cubicBezTo>
                  <a:pt x="951" y="549"/>
                  <a:pt x="947" y="545"/>
                  <a:pt x="944" y="543"/>
                </a:cubicBezTo>
                <a:cubicBezTo>
                  <a:pt x="922" y="565"/>
                  <a:pt x="895" y="574"/>
                  <a:pt x="867" y="581"/>
                </a:cubicBezTo>
                <a:cubicBezTo>
                  <a:pt x="860" y="582"/>
                  <a:pt x="851" y="575"/>
                  <a:pt x="843" y="572"/>
                </a:cubicBezTo>
                <a:cubicBezTo>
                  <a:pt x="840" y="571"/>
                  <a:pt x="838" y="569"/>
                  <a:pt x="835" y="568"/>
                </a:cubicBezTo>
                <a:cubicBezTo>
                  <a:pt x="834" y="571"/>
                  <a:pt x="831" y="573"/>
                  <a:pt x="832" y="576"/>
                </a:cubicBezTo>
                <a:cubicBezTo>
                  <a:pt x="835" y="592"/>
                  <a:pt x="828" y="603"/>
                  <a:pt x="814" y="610"/>
                </a:cubicBezTo>
                <a:cubicBezTo>
                  <a:pt x="807" y="613"/>
                  <a:pt x="800" y="615"/>
                  <a:pt x="793" y="616"/>
                </a:cubicBezTo>
                <a:cubicBezTo>
                  <a:pt x="786" y="617"/>
                  <a:pt x="781" y="618"/>
                  <a:pt x="779" y="626"/>
                </a:cubicBezTo>
                <a:cubicBezTo>
                  <a:pt x="777" y="634"/>
                  <a:pt x="771" y="644"/>
                  <a:pt x="764" y="640"/>
                </a:cubicBezTo>
                <a:cubicBezTo>
                  <a:pt x="751" y="647"/>
                  <a:pt x="742" y="655"/>
                  <a:pt x="732" y="658"/>
                </a:cubicBezTo>
                <a:cubicBezTo>
                  <a:pt x="714" y="664"/>
                  <a:pt x="696" y="669"/>
                  <a:pt x="678" y="674"/>
                </a:cubicBezTo>
                <a:cubicBezTo>
                  <a:pt x="677" y="674"/>
                  <a:pt x="675" y="674"/>
                  <a:pt x="675" y="674"/>
                </a:cubicBezTo>
                <a:cubicBezTo>
                  <a:pt x="669" y="689"/>
                  <a:pt x="653" y="689"/>
                  <a:pt x="641" y="694"/>
                </a:cubicBezTo>
                <a:cubicBezTo>
                  <a:pt x="631" y="699"/>
                  <a:pt x="623" y="704"/>
                  <a:pt x="613" y="692"/>
                </a:cubicBezTo>
                <a:cubicBezTo>
                  <a:pt x="608" y="686"/>
                  <a:pt x="599" y="682"/>
                  <a:pt x="590" y="677"/>
                </a:cubicBezTo>
                <a:cubicBezTo>
                  <a:pt x="588" y="683"/>
                  <a:pt x="587" y="690"/>
                  <a:pt x="584" y="701"/>
                </a:cubicBezTo>
                <a:cubicBezTo>
                  <a:pt x="577" y="682"/>
                  <a:pt x="577" y="682"/>
                  <a:pt x="577" y="682"/>
                </a:cubicBezTo>
                <a:cubicBezTo>
                  <a:pt x="575" y="687"/>
                  <a:pt x="575" y="691"/>
                  <a:pt x="573" y="693"/>
                </a:cubicBezTo>
                <a:cubicBezTo>
                  <a:pt x="570" y="695"/>
                  <a:pt x="566" y="697"/>
                  <a:pt x="562" y="698"/>
                </a:cubicBezTo>
                <a:cubicBezTo>
                  <a:pt x="557" y="691"/>
                  <a:pt x="553" y="684"/>
                  <a:pt x="549" y="676"/>
                </a:cubicBezTo>
                <a:cubicBezTo>
                  <a:pt x="547" y="669"/>
                  <a:pt x="545" y="660"/>
                  <a:pt x="544" y="652"/>
                </a:cubicBezTo>
                <a:cubicBezTo>
                  <a:pt x="530" y="648"/>
                  <a:pt x="527" y="632"/>
                  <a:pt x="522" y="617"/>
                </a:cubicBezTo>
                <a:cubicBezTo>
                  <a:pt x="519" y="609"/>
                  <a:pt x="513" y="601"/>
                  <a:pt x="508" y="593"/>
                </a:cubicBezTo>
                <a:cubicBezTo>
                  <a:pt x="514" y="576"/>
                  <a:pt x="514" y="576"/>
                  <a:pt x="514" y="576"/>
                </a:cubicBezTo>
                <a:cubicBezTo>
                  <a:pt x="494" y="579"/>
                  <a:pt x="486" y="570"/>
                  <a:pt x="482" y="551"/>
                </a:cubicBezTo>
                <a:cubicBezTo>
                  <a:pt x="480" y="542"/>
                  <a:pt x="477" y="533"/>
                  <a:pt x="472" y="525"/>
                </a:cubicBezTo>
                <a:cubicBezTo>
                  <a:pt x="472" y="524"/>
                  <a:pt x="466" y="524"/>
                  <a:pt x="464" y="525"/>
                </a:cubicBezTo>
                <a:cubicBezTo>
                  <a:pt x="461" y="528"/>
                  <a:pt x="458" y="533"/>
                  <a:pt x="455" y="535"/>
                </a:cubicBezTo>
                <a:cubicBezTo>
                  <a:pt x="451" y="537"/>
                  <a:pt x="443" y="538"/>
                  <a:pt x="441" y="536"/>
                </a:cubicBezTo>
                <a:cubicBezTo>
                  <a:pt x="432" y="524"/>
                  <a:pt x="429" y="537"/>
                  <a:pt x="425" y="540"/>
                </a:cubicBezTo>
                <a:cubicBezTo>
                  <a:pt x="423" y="542"/>
                  <a:pt x="424" y="549"/>
                  <a:pt x="424" y="553"/>
                </a:cubicBezTo>
                <a:cubicBezTo>
                  <a:pt x="428" y="557"/>
                  <a:pt x="428" y="557"/>
                  <a:pt x="428" y="557"/>
                </a:cubicBezTo>
                <a:cubicBezTo>
                  <a:pt x="419" y="560"/>
                  <a:pt x="409" y="563"/>
                  <a:pt x="400" y="566"/>
                </a:cubicBezTo>
                <a:cubicBezTo>
                  <a:pt x="397" y="567"/>
                  <a:pt x="395" y="572"/>
                  <a:pt x="392" y="574"/>
                </a:cubicBezTo>
                <a:cubicBezTo>
                  <a:pt x="395" y="581"/>
                  <a:pt x="395" y="581"/>
                  <a:pt x="395" y="581"/>
                </a:cubicBezTo>
                <a:cubicBezTo>
                  <a:pt x="346" y="590"/>
                  <a:pt x="346" y="590"/>
                  <a:pt x="346" y="590"/>
                </a:cubicBezTo>
                <a:cubicBezTo>
                  <a:pt x="350" y="586"/>
                  <a:pt x="355" y="581"/>
                  <a:pt x="360" y="578"/>
                </a:cubicBezTo>
                <a:cubicBezTo>
                  <a:pt x="367" y="573"/>
                  <a:pt x="367" y="569"/>
                  <a:pt x="360" y="565"/>
                </a:cubicBezTo>
                <a:cubicBezTo>
                  <a:pt x="353" y="562"/>
                  <a:pt x="346" y="559"/>
                  <a:pt x="338" y="555"/>
                </a:cubicBezTo>
                <a:cubicBezTo>
                  <a:pt x="338" y="559"/>
                  <a:pt x="337" y="564"/>
                  <a:pt x="336" y="569"/>
                </a:cubicBezTo>
                <a:cubicBezTo>
                  <a:pt x="335" y="573"/>
                  <a:pt x="333" y="576"/>
                  <a:pt x="331" y="581"/>
                </a:cubicBezTo>
                <a:lnTo>
                  <a:pt x="346" y="590"/>
                </a:lnTo>
                <a:close/>
                <a:moveTo>
                  <a:pt x="1389" y="710"/>
                </a:moveTo>
                <a:cubicBezTo>
                  <a:pt x="1369" y="706"/>
                  <a:pt x="1366" y="708"/>
                  <a:pt x="1367" y="725"/>
                </a:cubicBezTo>
                <a:cubicBezTo>
                  <a:pt x="1384" y="729"/>
                  <a:pt x="1384" y="729"/>
                  <a:pt x="1389" y="710"/>
                </a:cubicBezTo>
                <a:close/>
                <a:moveTo>
                  <a:pt x="1828" y="557"/>
                </a:moveTo>
                <a:cubicBezTo>
                  <a:pt x="1827" y="524"/>
                  <a:pt x="1827" y="524"/>
                  <a:pt x="1827" y="524"/>
                </a:cubicBezTo>
                <a:cubicBezTo>
                  <a:pt x="1810" y="512"/>
                  <a:pt x="1810" y="512"/>
                  <a:pt x="1810" y="512"/>
                </a:cubicBezTo>
                <a:cubicBezTo>
                  <a:pt x="1816" y="502"/>
                  <a:pt x="1816" y="502"/>
                  <a:pt x="1816" y="502"/>
                </a:cubicBezTo>
                <a:cubicBezTo>
                  <a:pt x="1809" y="497"/>
                  <a:pt x="1803" y="493"/>
                  <a:pt x="1795" y="490"/>
                </a:cubicBezTo>
                <a:cubicBezTo>
                  <a:pt x="1789" y="488"/>
                  <a:pt x="1782" y="487"/>
                  <a:pt x="1775" y="488"/>
                </a:cubicBezTo>
                <a:cubicBezTo>
                  <a:pt x="1772" y="488"/>
                  <a:pt x="1768" y="489"/>
                  <a:pt x="1765" y="490"/>
                </a:cubicBezTo>
                <a:cubicBezTo>
                  <a:pt x="1750" y="494"/>
                  <a:pt x="1735" y="497"/>
                  <a:pt x="1721" y="501"/>
                </a:cubicBezTo>
                <a:cubicBezTo>
                  <a:pt x="1719" y="502"/>
                  <a:pt x="1718" y="505"/>
                  <a:pt x="1717" y="507"/>
                </a:cubicBezTo>
                <a:cubicBezTo>
                  <a:pt x="1735" y="506"/>
                  <a:pt x="1738" y="511"/>
                  <a:pt x="1731" y="531"/>
                </a:cubicBezTo>
                <a:cubicBezTo>
                  <a:pt x="1720" y="527"/>
                  <a:pt x="1713" y="520"/>
                  <a:pt x="1717" y="507"/>
                </a:cubicBezTo>
                <a:cubicBezTo>
                  <a:pt x="1695" y="523"/>
                  <a:pt x="1695" y="523"/>
                  <a:pt x="1695" y="523"/>
                </a:cubicBezTo>
                <a:cubicBezTo>
                  <a:pt x="1692" y="522"/>
                  <a:pt x="1688" y="519"/>
                  <a:pt x="1685" y="519"/>
                </a:cubicBezTo>
                <a:cubicBezTo>
                  <a:pt x="1668" y="523"/>
                  <a:pt x="1655" y="537"/>
                  <a:pt x="1637" y="537"/>
                </a:cubicBezTo>
                <a:cubicBezTo>
                  <a:pt x="1628" y="537"/>
                  <a:pt x="1619" y="546"/>
                  <a:pt x="1611" y="551"/>
                </a:cubicBezTo>
                <a:cubicBezTo>
                  <a:pt x="1585" y="561"/>
                  <a:pt x="1559" y="572"/>
                  <a:pt x="1532" y="582"/>
                </a:cubicBezTo>
                <a:cubicBezTo>
                  <a:pt x="1522" y="585"/>
                  <a:pt x="1514" y="588"/>
                  <a:pt x="1517" y="603"/>
                </a:cubicBezTo>
                <a:cubicBezTo>
                  <a:pt x="1492" y="594"/>
                  <a:pt x="1492" y="594"/>
                  <a:pt x="1492" y="594"/>
                </a:cubicBezTo>
                <a:cubicBezTo>
                  <a:pt x="1487" y="607"/>
                  <a:pt x="1487" y="607"/>
                  <a:pt x="1487" y="607"/>
                </a:cubicBezTo>
                <a:cubicBezTo>
                  <a:pt x="1484" y="604"/>
                  <a:pt x="1484" y="604"/>
                  <a:pt x="1484" y="604"/>
                </a:cubicBezTo>
                <a:cubicBezTo>
                  <a:pt x="1462" y="616"/>
                  <a:pt x="1442" y="630"/>
                  <a:pt x="1435" y="659"/>
                </a:cubicBezTo>
                <a:cubicBezTo>
                  <a:pt x="1433" y="655"/>
                  <a:pt x="1431" y="650"/>
                  <a:pt x="1428" y="645"/>
                </a:cubicBezTo>
                <a:cubicBezTo>
                  <a:pt x="1419" y="651"/>
                  <a:pt x="1411" y="656"/>
                  <a:pt x="1404" y="662"/>
                </a:cubicBezTo>
                <a:cubicBezTo>
                  <a:pt x="1401" y="664"/>
                  <a:pt x="1401" y="669"/>
                  <a:pt x="1400" y="673"/>
                </a:cubicBezTo>
                <a:cubicBezTo>
                  <a:pt x="1404" y="673"/>
                  <a:pt x="1411" y="674"/>
                  <a:pt x="1412" y="672"/>
                </a:cubicBezTo>
                <a:cubicBezTo>
                  <a:pt x="1419" y="660"/>
                  <a:pt x="1426" y="665"/>
                  <a:pt x="1432" y="672"/>
                </a:cubicBezTo>
                <a:cubicBezTo>
                  <a:pt x="1437" y="677"/>
                  <a:pt x="1442" y="683"/>
                  <a:pt x="1445" y="689"/>
                </a:cubicBezTo>
                <a:cubicBezTo>
                  <a:pt x="1448" y="684"/>
                  <a:pt x="1452" y="679"/>
                  <a:pt x="1456" y="675"/>
                </a:cubicBezTo>
                <a:cubicBezTo>
                  <a:pt x="1472" y="661"/>
                  <a:pt x="1498" y="668"/>
                  <a:pt x="1510" y="646"/>
                </a:cubicBezTo>
                <a:cubicBezTo>
                  <a:pt x="1529" y="647"/>
                  <a:pt x="1544" y="633"/>
                  <a:pt x="1561" y="626"/>
                </a:cubicBezTo>
                <a:cubicBezTo>
                  <a:pt x="1581" y="618"/>
                  <a:pt x="1602" y="613"/>
                  <a:pt x="1623" y="606"/>
                </a:cubicBezTo>
                <a:cubicBezTo>
                  <a:pt x="1638" y="601"/>
                  <a:pt x="1652" y="596"/>
                  <a:pt x="1667" y="591"/>
                </a:cubicBezTo>
                <a:cubicBezTo>
                  <a:pt x="1674" y="588"/>
                  <a:pt x="1680" y="585"/>
                  <a:pt x="1691" y="581"/>
                </a:cubicBezTo>
                <a:cubicBezTo>
                  <a:pt x="1701" y="585"/>
                  <a:pt x="1713" y="583"/>
                  <a:pt x="1726" y="573"/>
                </a:cubicBezTo>
                <a:cubicBezTo>
                  <a:pt x="1732" y="568"/>
                  <a:pt x="1739" y="561"/>
                  <a:pt x="1746" y="560"/>
                </a:cubicBezTo>
                <a:cubicBezTo>
                  <a:pt x="1759" y="560"/>
                  <a:pt x="1766" y="553"/>
                  <a:pt x="1773" y="545"/>
                </a:cubicBezTo>
                <a:cubicBezTo>
                  <a:pt x="1776" y="543"/>
                  <a:pt x="1779" y="543"/>
                  <a:pt x="1783" y="544"/>
                </a:cubicBezTo>
                <a:cubicBezTo>
                  <a:pt x="1795" y="554"/>
                  <a:pt x="1807" y="565"/>
                  <a:pt x="1821" y="575"/>
                </a:cubicBezTo>
                <a:cubicBezTo>
                  <a:pt x="1832" y="584"/>
                  <a:pt x="1845" y="592"/>
                  <a:pt x="1857" y="599"/>
                </a:cubicBezTo>
                <a:cubicBezTo>
                  <a:pt x="1877" y="611"/>
                  <a:pt x="1896" y="622"/>
                  <a:pt x="1916" y="634"/>
                </a:cubicBezTo>
                <a:cubicBezTo>
                  <a:pt x="1920" y="637"/>
                  <a:pt x="1923" y="640"/>
                  <a:pt x="1927" y="643"/>
                </a:cubicBezTo>
                <a:cubicBezTo>
                  <a:pt x="1934" y="647"/>
                  <a:pt x="1942" y="650"/>
                  <a:pt x="1950" y="653"/>
                </a:cubicBezTo>
                <a:cubicBezTo>
                  <a:pt x="1955" y="656"/>
                  <a:pt x="1961" y="658"/>
                  <a:pt x="1967" y="660"/>
                </a:cubicBezTo>
                <a:cubicBezTo>
                  <a:pt x="1966" y="661"/>
                  <a:pt x="1966" y="661"/>
                  <a:pt x="1966" y="661"/>
                </a:cubicBezTo>
                <a:cubicBezTo>
                  <a:pt x="1970" y="652"/>
                  <a:pt x="1973" y="644"/>
                  <a:pt x="1984" y="643"/>
                </a:cubicBezTo>
                <a:cubicBezTo>
                  <a:pt x="1984" y="644"/>
                  <a:pt x="1984" y="644"/>
                  <a:pt x="1984" y="644"/>
                </a:cubicBezTo>
                <a:cubicBezTo>
                  <a:pt x="1986" y="632"/>
                  <a:pt x="1980" y="625"/>
                  <a:pt x="1971" y="619"/>
                </a:cubicBezTo>
                <a:cubicBezTo>
                  <a:pt x="1963" y="614"/>
                  <a:pt x="1956" y="608"/>
                  <a:pt x="1948" y="603"/>
                </a:cubicBezTo>
                <a:cubicBezTo>
                  <a:pt x="1925" y="586"/>
                  <a:pt x="1901" y="569"/>
                  <a:pt x="1878" y="553"/>
                </a:cubicBezTo>
                <a:cubicBezTo>
                  <a:pt x="1867" y="544"/>
                  <a:pt x="1858" y="535"/>
                  <a:pt x="1848" y="527"/>
                </a:cubicBezTo>
                <a:cubicBezTo>
                  <a:pt x="1845" y="524"/>
                  <a:pt x="1841" y="518"/>
                  <a:pt x="1838" y="519"/>
                </a:cubicBezTo>
                <a:cubicBezTo>
                  <a:pt x="1834" y="519"/>
                  <a:pt x="1830" y="523"/>
                  <a:pt x="1825" y="526"/>
                </a:cubicBezTo>
                <a:cubicBezTo>
                  <a:pt x="1840" y="531"/>
                  <a:pt x="1842" y="545"/>
                  <a:pt x="1828" y="557"/>
                </a:cubicBezTo>
                <a:close/>
                <a:moveTo>
                  <a:pt x="1985" y="642"/>
                </a:moveTo>
                <a:cubicBezTo>
                  <a:pt x="1990" y="645"/>
                  <a:pt x="1996" y="648"/>
                  <a:pt x="2003" y="649"/>
                </a:cubicBezTo>
                <a:cubicBezTo>
                  <a:pt x="2010" y="650"/>
                  <a:pt x="2017" y="649"/>
                  <a:pt x="2025" y="649"/>
                </a:cubicBezTo>
                <a:cubicBezTo>
                  <a:pt x="2033" y="661"/>
                  <a:pt x="2045" y="659"/>
                  <a:pt x="2063" y="655"/>
                </a:cubicBezTo>
                <a:cubicBezTo>
                  <a:pt x="2079" y="651"/>
                  <a:pt x="2089" y="640"/>
                  <a:pt x="2104" y="634"/>
                </a:cubicBezTo>
                <a:cubicBezTo>
                  <a:pt x="2106" y="633"/>
                  <a:pt x="2110" y="632"/>
                  <a:pt x="2110" y="631"/>
                </a:cubicBezTo>
                <a:cubicBezTo>
                  <a:pt x="2119" y="608"/>
                  <a:pt x="2143" y="602"/>
                  <a:pt x="2161" y="590"/>
                </a:cubicBezTo>
                <a:cubicBezTo>
                  <a:pt x="2171" y="616"/>
                  <a:pt x="2171" y="616"/>
                  <a:pt x="2171" y="616"/>
                </a:cubicBezTo>
                <a:cubicBezTo>
                  <a:pt x="2176" y="615"/>
                  <a:pt x="2176" y="615"/>
                  <a:pt x="2176" y="615"/>
                </a:cubicBezTo>
                <a:cubicBezTo>
                  <a:pt x="2177" y="609"/>
                  <a:pt x="2179" y="600"/>
                  <a:pt x="2177" y="595"/>
                </a:cubicBezTo>
                <a:cubicBezTo>
                  <a:pt x="2175" y="592"/>
                  <a:pt x="2166" y="592"/>
                  <a:pt x="2160" y="590"/>
                </a:cubicBezTo>
                <a:cubicBezTo>
                  <a:pt x="2164" y="587"/>
                  <a:pt x="2168" y="584"/>
                  <a:pt x="2172" y="582"/>
                </a:cubicBezTo>
                <a:cubicBezTo>
                  <a:pt x="2186" y="575"/>
                  <a:pt x="2200" y="569"/>
                  <a:pt x="2216" y="562"/>
                </a:cubicBezTo>
                <a:cubicBezTo>
                  <a:pt x="2216" y="562"/>
                  <a:pt x="2219" y="564"/>
                  <a:pt x="2221" y="565"/>
                </a:cubicBezTo>
                <a:cubicBezTo>
                  <a:pt x="2227" y="558"/>
                  <a:pt x="2231" y="550"/>
                  <a:pt x="2237" y="544"/>
                </a:cubicBezTo>
                <a:cubicBezTo>
                  <a:pt x="2247" y="537"/>
                  <a:pt x="2253" y="545"/>
                  <a:pt x="2258" y="554"/>
                </a:cubicBezTo>
                <a:cubicBezTo>
                  <a:pt x="2236" y="569"/>
                  <a:pt x="2236" y="569"/>
                  <a:pt x="2236" y="569"/>
                </a:cubicBezTo>
                <a:cubicBezTo>
                  <a:pt x="2250" y="586"/>
                  <a:pt x="2250" y="586"/>
                  <a:pt x="2250" y="586"/>
                </a:cubicBezTo>
                <a:cubicBezTo>
                  <a:pt x="2231" y="596"/>
                  <a:pt x="2231" y="596"/>
                  <a:pt x="2231" y="596"/>
                </a:cubicBezTo>
                <a:cubicBezTo>
                  <a:pt x="2231" y="594"/>
                  <a:pt x="2231" y="594"/>
                  <a:pt x="2231" y="594"/>
                </a:cubicBezTo>
                <a:cubicBezTo>
                  <a:pt x="2200" y="599"/>
                  <a:pt x="2200" y="599"/>
                  <a:pt x="2200" y="599"/>
                </a:cubicBezTo>
                <a:cubicBezTo>
                  <a:pt x="2201" y="619"/>
                  <a:pt x="2190" y="628"/>
                  <a:pt x="2172" y="633"/>
                </a:cubicBezTo>
                <a:cubicBezTo>
                  <a:pt x="2161" y="637"/>
                  <a:pt x="2150" y="645"/>
                  <a:pt x="2140" y="652"/>
                </a:cubicBezTo>
                <a:cubicBezTo>
                  <a:pt x="2127" y="660"/>
                  <a:pt x="2115" y="671"/>
                  <a:pt x="2101" y="678"/>
                </a:cubicBezTo>
                <a:cubicBezTo>
                  <a:pt x="2081" y="689"/>
                  <a:pt x="2063" y="708"/>
                  <a:pt x="2036" y="699"/>
                </a:cubicBezTo>
                <a:cubicBezTo>
                  <a:pt x="2029" y="697"/>
                  <a:pt x="2024" y="692"/>
                  <a:pt x="2021" y="686"/>
                </a:cubicBezTo>
                <a:cubicBezTo>
                  <a:pt x="2015" y="671"/>
                  <a:pt x="2011" y="670"/>
                  <a:pt x="1996" y="682"/>
                </a:cubicBezTo>
                <a:cubicBezTo>
                  <a:pt x="1968" y="660"/>
                  <a:pt x="1968" y="660"/>
                  <a:pt x="1968" y="660"/>
                </a:cubicBezTo>
                <a:cubicBezTo>
                  <a:pt x="1967" y="660"/>
                  <a:pt x="1967" y="660"/>
                  <a:pt x="1967" y="660"/>
                </a:cubicBezTo>
                <a:cubicBezTo>
                  <a:pt x="1980" y="662"/>
                  <a:pt x="1987" y="657"/>
                  <a:pt x="1985" y="643"/>
                </a:cubicBezTo>
                <a:lnTo>
                  <a:pt x="1985" y="642"/>
                </a:lnTo>
                <a:close/>
                <a:moveTo>
                  <a:pt x="2136" y="609"/>
                </a:moveTo>
                <a:cubicBezTo>
                  <a:pt x="2137" y="612"/>
                  <a:pt x="2139" y="615"/>
                  <a:pt x="2140" y="618"/>
                </a:cubicBezTo>
                <a:cubicBezTo>
                  <a:pt x="2144" y="621"/>
                  <a:pt x="2147" y="623"/>
                  <a:pt x="2151" y="625"/>
                </a:cubicBezTo>
                <a:cubicBezTo>
                  <a:pt x="2153" y="625"/>
                  <a:pt x="2157" y="622"/>
                  <a:pt x="2160" y="620"/>
                </a:cubicBezTo>
                <a:cubicBezTo>
                  <a:pt x="2156" y="615"/>
                  <a:pt x="2151" y="611"/>
                  <a:pt x="2147" y="607"/>
                </a:cubicBezTo>
                <a:cubicBezTo>
                  <a:pt x="2145" y="605"/>
                  <a:pt x="2140" y="609"/>
                  <a:pt x="2136" y="609"/>
                </a:cubicBezTo>
                <a:close/>
                <a:moveTo>
                  <a:pt x="2287" y="549"/>
                </a:moveTo>
                <a:cubicBezTo>
                  <a:pt x="2292" y="544"/>
                  <a:pt x="2300" y="537"/>
                  <a:pt x="2300" y="535"/>
                </a:cubicBezTo>
                <a:cubicBezTo>
                  <a:pt x="2295" y="529"/>
                  <a:pt x="2290" y="522"/>
                  <a:pt x="2284" y="516"/>
                </a:cubicBezTo>
                <a:cubicBezTo>
                  <a:pt x="2269" y="529"/>
                  <a:pt x="2269" y="529"/>
                  <a:pt x="2269" y="529"/>
                </a:cubicBezTo>
                <a:lnTo>
                  <a:pt x="2287" y="549"/>
                </a:lnTo>
                <a:close/>
              </a:path>
            </a:pathLst>
          </a:custGeom>
          <a:solidFill>
            <a:srgbClr val="BA83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4">
            <a:extLst>
              <a:ext uri="{FF2B5EF4-FFF2-40B4-BE49-F238E27FC236}">
                <a16:creationId xmlns:a16="http://schemas.microsoft.com/office/drawing/2014/main" id="{AB4351DA-941D-4845-82DF-5618A4C334F9}"/>
              </a:ext>
            </a:extLst>
          </p:cNvPr>
          <p:cNvSpPr>
            <a:spLocks/>
          </p:cNvSpPr>
          <p:nvPr/>
        </p:nvSpPr>
        <p:spPr bwMode="auto">
          <a:xfrm rot="406514">
            <a:off x="7683799" y="3428848"/>
            <a:ext cx="1428750" cy="1711325"/>
          </a:xfrm>
          <a:custGeom>
            <a:avLst/>
            <a:gdLst>
              <a:gd name="T0" fmla="*/ 398 w 988"/>
              <a:gd name="T1" fmla="*/ 867 h 1298"/>
              <a:gd name="T2" fmla="*/ 310 w 988"/>
              <a:gd name="T3" fmla="*/ 768 h 1298"/>
              <a:gd name="T4" fmla="*/ 60 w 988"/>
              <a:gd name="T5" fmla="*/ 616 h 1298"/>
              <a:gd name="T6" fmla="*/ 38 w 988"/>
              <a:gd name="T7" fmla="*/ 491 h 1298"/>
              <a:gd name="T8" fmla="*/ 254 w 988"/>
              <a:gd name="T9" fmla="*/ 648 h 1298"/>
              <a:gd name="T10" fmla="*/ 402 w 988"/>
              <a:gd name="T11" fmla="*/ 836 h 1298"/>
              <a:gd name="T12" fmla="*/ 343 w 988"/>
              <a:gd name="T13" fmla="*/ 662 h 1298"/>
              <a:gd name="T14" fmla="*/ 210 w 988"/>
              <a:gd name="T15" fmla="*/ 462 h 1298"/>
              <a:gd name="T16" fmla="*/ 258 w 988"/>
              <a:gd name="T17" fmla="*/ 394 h 1298"/>
              <a:gd name="T18" fmla="*/ 357 w 988"/>
              <a:gd name="T19" fmla="*/ 645 h 1298"/>
              <a:gd name="T20" fmla="*/ 367 w 988"/>
              <a:gd name="T21" fmla="*/ 582 h 1298"/>
              <a:gd name="T22" fmla="*/ 260 w 988"/>
              <a:gd name="T23" fmla="*/ 221 h 1298"/>
              <a:gd name="T24" fmla="*/ 326 w 988"/>
              <a:gd name="T25" fmla="*/ 217 h 1298"/>
              <a:gd name="T26" fmla="*/ 445 w 988"/>
              <a:gd name="T27" fmla="*/ 426 h 1298"/>
              <a:gd name="T28" fmla="*/ 492 w 988"/>
              <a:gd name="T29" fmla="*/ 480 h 1298"/>
              <a:gd name="T30" fmla="*/ 404 w 988"/>
              <a:gd name="T31" fmla="*/ 160 h 1298"/>
              <a:gd name="T32" fmla="*/ 460 w 988"/>
              <a:gd name="T33" fmla="*/ 127 h 1298"/>
              <a:gd name="T34" fmla="*/ 499 w 988"/>
              <a:gd name="T35" fmla="*/ 436 h 1298"/>
              <a:gd name="T36" fmla="*/ 525 w 988"/>
              <a:gd name="T37" fmla="*/ 553 h 1298"/>
              <a:gd name="T38" fmla="*/ 571 w 988"/>
              <a:gd name="T39" fmla="*/ 371 h 1298"/>
              <a:gd name="T40" fmla="*/ 630 w 988"/>
              <a:gd name="T41" fmla="*/ 14 h 1298"/>
              <a:gd name="T42" fmla="*/ 646 w 988"/>
              <a:gd name="T43" fmla="*/ 217 h 1298"/>
              <a:gd name="T44" fmla="*/ 589 w 988"/>
              <a:gd name="T45" fmla="*/ 428 h 1298"/>
              <a:gd name="T46" fmla="*/ 740 w 988"/>
              <a:gd name="T47" fmla="*/ 140 h 1298"/>
              <a:gd name="T48" fmla="*/ 864 w 988"/>
              <a:gd name="T49" fmla="*/ 55 h 1298"/>
              <a:gd name="T50" fmla="*/ 737 w 988"/>
              <a:gd name="T51" fmla="*/ 293 h 1298"/>
              <a:gd name="T52" fmla="*/ 566 w 988"/>
              <a:gd name="T53" fmla="*/ 501 h 1298"/>
              <a:gd name="T54" fmla="*/ 694 w 988"/>
              <a:gd name="T55" fmla="*/ 416 h 1298"/>
              <a:gd name="T56" fmla="*/ 900 w 988"/>
              <a:gd name="T57" fmla="*/ 283 h 1298"/>
              <a:gd name="T58" fmla="*/ 853 w 988"/>
              <a:gd name="T59" fmla="*/ 417 h 1298"/>
              <a:gd name="T60" fmla="*/ 733 w 988"/>
              <a:gd name="T61" fmla="*/ 600 h 1298"/>
              <a:gd name="T62" fmla="*/ 475 w 988"/>
              <a:gd name="T63" fmla="*/ 798 h 1298"/>
              <a:gd name="T64" fmla="*/ 410 w 988"/>
              <a:gd name="T65" fmla="*/ 979 h 1298"/>
              <a:gd name="T66" fmla="*/ 651 w 988"/>
              <a:gd name="T67" fmla="*/ 711 h 1298"/>
              <a:gd name="T68" fmla="*/ 863 w 988"/>
              <a:gd name="T69" fmla="*/ 578 h 1298"/>
              <a:gd name="T70" fmla="*/ 792 w 988"/>
              <a:gd name="T71" fmla="*/ 698 h 1298"/>
              <a:gd name="T72" fmla="*/ 589 w 988"/>
              <a:gd name="T73" fmla="*/ 821 h 1298"/>
              <a:gd name="T74" fmla="*/ 476 w 988"/>
              <a:gd name="T75" fmla="*/ 908 h 1298"/>
              <a:gd name="T76" fmla="*/ 729 w 988"/>
              <a:gd name="T77" fmla="*/ 793 h 1298"/>
              <a:gd name="T78" fmla="*/ 880 w 988"/>
              <a:gd name="T79" fmla="*/ 842 h 1298"/>
              <a:gd name="T80" fmla="*/ 683 w 988"/>
              <a:gd name="T81" fmla="*/ 969 h 1298"/>
              <a:gd name="T82" fmla="*/ 440 w 988"/>
              <a:gd name="T83" fmla="*/ 1135 h 1298"/>
              <a:gd name="T84" fmla="*/ 388 w 988"/>
              <a:gd name="T85" fmla="*/ 1237 h 1298"/>
              <a:gd name="T86" fmla="*/ 381 w 988"/>
              <a:gd name="T87" fmla="*/ 1286 h 1298"/>
              <a:gd name="T88" fmla="*/ 177 w 988"/>
              <a:gd name="T89" fmla="*/ 890 h 1298"/>
              <a:gd name="T90" fmla="*/ 124 w 988"/>
              <a:gd name="T91" fmla="*/ 737 h 1298"/>
              <a:gd name="T92" fmla="*/ 314 w 988"/>
              <a:gd name="T93" fmla="*/ 905 h 1298"/>
              <a:gd name="T94" fmla="*/ 378 w 988"/>
              <a:gd name="T95" fmla="*/ 1067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88" h="1298">
                <a:moveTo>
                  <a:pt x="378" y="1067"/>
                </a:moveTo>
                <a:cubicBezTo>
                  <a:pt x="381" y="1031"/>
                  <a:pt x="384" y="996"/>
                  <a:pt x="389" y="960"/>
                </a:cubicBezTo>
                <a:cubicBezTo>
                  <a:pt x="392" y="938"/>
                  <a:pt x="395" y="915"/>
                  <a:pt x="403" y="894"/>
                </a:cubicBezTo>
                <a:cubicBezTo>
                  <a:pt x="407" y="884"/>
                  <a:pt x="402" y="875"/>
                  <a:pt x="398" y="867"/>
                </a:cubicBezTo>
                <a:cubicBezTo>
                  <a:pt x="390" y="849"/>
                  <a:pt x="378" y="833"/>
                  <a:pt x="368" y="816"/>
                </a:cubicBezTo>
                <a:cubicBezTo>
                  <a:pt x="367" y="815"/>
                  <a:pt x="366" y="813"/>
                  <a:pt x="364" y="812"/>
                </a:cubicBezTo>
                <a:cubicBezTo>
                  <a:pt x="347" y="802"/>
                  <a:pt x="335" y="785"/>
                  <a:pt x="320" y="773"/>
                </a:cubicBezTo>
                <a:cubicBezTo>
                  <a:pt x="317" y="771"/>
                  <a:pt x="314" y="768"/>
                  <a:pt x="310" y="768"/>
                </a:cubicBezTo>
                <a:cubicBezTo>
                  <a:pt x="287" y="769"/>
                  <a:pt x="267" y="760"/>
                  <a:pt x="247" y="750"/>
                </a:cubicBezTo>
                <a:cubicBezTo>
                  <a:pt x="211" y="733"/>
                  <a:pt x="174" y="718"/>
                  <a:pt x="138" y="701"/>
                </a:cubicBezTo>
                <a:cubicBezTo>
                  <a:pt x="123" y="693"/>
                  <a:pt x="113" y="678"/>
                  <a:pt x="102" y="665"/>
                </a:cubicBezTo>
                <a:cubicBezTo>
                  <a:pt x="87" y="649"/>
                  <a:pt x="75" y="632"/>
                  <a:pt x="60" y="616"/>
                </a:cubicBezTo>
                <a:cubicBezTo>
                  <a:pt x="38" y="591"/>
                  <a:pt x="20" y="565"/>
                  <a:pt x="11" y="533"/>
                </a:cubicBezTo>
                <a:cubicBezTo>
                  <a:pt x="7" y="520"/>
                  <a:pt x="0" y="508"/>
                  <a:pt x="0" y="493"/>
                </a:cubicBezTo>
                <a:cubicBezTo>
                  <a:pt x="1" y="478"/>
                  <a:pt x="8" y="474"/>
                  <a:pt x="21" y="479"/>
                </a:cubicBezTo>
                <a:cubicBezTo>
                  <a:pt x="28" y="482"/>
                  <a:pt x="34" y="486"/>
                  <a:pt x="38" y="491"/>
                </a:cubicBezTo>
                <a:cubicBezTo>
                  <a:pt x="50" y="505"/>
                  <a:pt x="67" y="513"/>
                  <a:pt x="83" y="519"/>
                </a:cubicBezTo>
                <a:cubicBezTo>
                  <a:pt x="117" y="532"/>
                  <a:pt x="150" y="548"/>
                  <a:pt x="178" y="571"/>
                </a:cubicBezTo>
                <a:cubicBezTo>
                  <a:pt x="190" y="581"/>
                  <a:pt x="203" y="589"/>
                  <a:pt x="214" y="599"/>
                </a:cubicBezTo>
                <a:cubicBezTo>
                  <a:pt x="230" y="614"/>
                  <a:pt x="241" y="632"/>
                  <a:pt x="254" y="648"/>
                </a:cubicBezTo>
                <a:cubicBezTo>
                  <a:pt x="278" y="679"/>
                  <a:pt x="295" y="713"/>
                  <a:pt x="310" y="749"/>
                </a:cubicBezTo>
                <a:cubicBezTo>
                  <a:pt x="311" y="751"/>
                  <a:pt x="313" y="753"/>
                  <a:pt x="315" y="755"/>
                </a:cubicBezTo>
                <a:cubicBezTo>
                  <a:pt x="341" y="773"/>
                  <a:pt x="364" y="797"/>
                  <a:pt x="389" y="818"/>
                </a:cubicBezTo>
                <a:cubicBezTo>
                  <a:pt x="394" y="823"/>
                  <a:pt x="396" y="831"/>
                  <a:pt x="402" y="836"/>
                </a:cubicBezTo>
                <a:cubicBezTo>
                  <a:pt x="398" y="814"/>
                  <a:pt x="396" y="791"/>
                  <a:pt x="392" y="769"/>
                </a:cubicBezTo>
                <a:cubicBezTo>
                  <a:pt x="390" y="756"/>
                  <a:pt x="386" y="743"/>
                  <a:pt x="383" y="730"/>
                </a:cubicBezTo>
                <a:cubicBezTo>
                  <a:pt x="379" y="706"/>
                  <a:pt x="367" y="686"/>
                  <a:pt x="352" y="668"/>
                </a:cubicBezTo>
                <a:cubicBezTo>
                  <a:pt x="349" y="665"/>
                  <a:pt x="347" y="662"/>
                  <a:pt x="343" y="662"/>
                </a:cubicBezTo>
                <a:cubicBezTo>
                  <a:pt x="332" y="661"/>
                  <a:pt x="325" y="655"/>
                  <a:pt x="318" y="648"/>
                </a:cubicBezTo>
                <a:cubicBezTo>
                  <a:pt x="291" y="618"/>
                  <a:pt x="266" y="586"/>
                  <a:pt x="247" y="550"/>
                </a:cubicBezTo>
                <a:cubicBezTo>
                  <a:pt x="238" y="534"/>
                  <a:pt x="230" y="518"/>
                  <a:pt x="222" y="503"/>
                </a:cubicBezTo>
                <a:cubicBezTo>
                  <a:pt x="215" y="490"/>
                  <a:pt x="214" y="475"/>
                  <a:pt x="210" y="462"/>
                </a:cubicBezTo>
                <a:cubicBezTo>
                  <a:pt x="205" y="443"/>
                  <a:pt x="200" y="424"/>
                  <a:pt x="196" y="405"/>
                </a:cubicBezTo>
                <a:cubicBezTo>
                  <a:pt x="193" y="390"/>
                  <a:pt x="195" y="375"/>
                  <a:pt x="200" y="361"/>
                </a:cubicBezTo>
                <a:cubicBezTo>
                  <a:pt x="204" y="349"/>
                  <a:pt x="211" y="348"/>
                  <a:pt x="223" y="352"/>
                </a:cubicBezTo>
                <a:cubicBezTo>
                  <a:pt x="241" y="361"/>
                  <a:pt x="249" y="378"/>
                  <a:pt x="258" y="394"/>
                </a:cubicBezTo>
                <a:cubicBezTo>
                  <a:pt x="264" y="404"/>
                  <a:pt x="269" y="415"/>
                  <a:pt x="276" y="426"/>
                </a:cubicBezTo>
                <a:cubicBezTo>
                  <a:pt x="296" y="456"/>
                  <a:pt x="308" y="489"/>
                  <a:pt x="322" y="522"/>
                </a:cubicBezTo>
                <a:cubicBezTo>
                  <a:pt x="335" y="555"/>
                  <a:pt x="345" y="590"/>
                  <a:pt x="355" y="625"/>
                </a:cubicBezTo>
                <a:cubicBezTo>
                  <a:pt x="356" y="631"/>
                  <a:pt x="358" y="638"/>
                  <a:pt x="357" y="645"/>
                </a:cubicBezTo>
                <a:cubicBezTo>
                  <a:pt x="355" y="659"/>
                  <a:pt x="364" y="667"/>
                  <a:pt x="372" y="675"/>
                </a:cubicBezTo>
                <a:cubicBezTo>
                  <a:pt x="373" y="676"/>
                  <a:pt x="375" y="677"/>
                  <a:pt x="376" y="677"/>
                </a:cubicBezTo>
                <a:cubicBezTo>
                  <a:pt x="379" y="677"/>
                  <a:pt x="379" y="674"/>
                  <a:pt x="379" y="672"/>
                </a:cubicBezTo>
                <a:cubicBezTo>
                  <a:pt x="377" y="642"/>
                  <a:pt x="381" y="611"/>
                  <a:pt x="367" y="582"/>
                </a:cubicBezTo>
                <a:cubicBezTo>
                  <a:pt x="347" y="539"/>
                  <a:pt x="338" y="492"/>
                  <a:pt x="329" y="445"/>
                </a:cubicBezTo>
                <a:cubicBezTo>
                  <a:pt x="324" y="421"/>
                  <a:pt x="320" y="396"/>
                  <a:pt x="320" y="371"/>
                </a:cubicBezTo>
                <a:cubicBezTo>
                  <a:pt x="321" y="353"/>
                  <a:pt x="310" y="339"/>
                  <a:pt x="302" y="323"/>
                </a:cubicBezTo>
                <a:cubicBezTo>
                  <a:pt x="285" y="291"/>
                  <a:pt x="267" y="258"/>
                  <a:pt x="260" y="221"/>
                </a:cubicBezTo>
                <a:cubicBezTo>
                  <a:pt x="259" y="218"/>
                  <a:pt x="258" y="215"/>
                  <a:pt x="257" y="212"/>
                </a:cubicBezTo>
                <a:cubicBezTo>
                  <a:pt x="252" y="202"/>
                  <a:pt x="253" y="193"/>
                  <a:pt x="261" y="186"/>
                </a:cubicBezTo>
                <a:cubicBezTo>
                  <a:pt x="269" y="179"/>
                  <a:pt x="278" y="179"/>
                  <a:pt x="289" y="183"/>
                </a:cubicBezTo>
                <a:cubicBezTo>
                  <a:pt x="305" y="190"/>
                  <a:pt x="316" y="204"/>
                  <a:pt x="326" y="217"/>
                </a:cubicBezTo>
                <a:cubicBezTo>
                  <a:pt x="342" y="239"/>
                  <a:pt x="359" y="261"/>
                  <a:pt x="380" y="279"/>
                </a:cubicBezTo>
                <a:cubicBezTo>
                  <a:pt x="394" y="292"/>
                  <a:pt x="402" y="309"/>
                  <a:pt x="409" y="326"/>
                </a:cubicBezTo>
                <a:cubicBezTo>
                  <a:pt x="417" y="348"/>
                  <a:pt x="428" y="369"/>
                  <a:pt x="435" y="391"/>
                </a:cubicBezTo>
                <a:cubicBezTo>
                  <a:pt x="438" y="403"/>
                  <a:pt x="442" y="414"/>
                  <a:pt x="445" y="426"/>
                </a:cubicBezTo>
                <a:cubicBezTo>
                  <a:pt x="449" y="443"/>
                  <a:pt x="454" y="458"/>
                  <a:pt x="464" y="472"/>
                </a:cubicBezTo>
                <a:cubicBezTo>
                  <a:pt x="475" y="486"/>
                  <a:pt x="485" y="500"/>
                  <a:pt x="495" y="514"/>
                </a:cubicBezTo>
                <a:cubicBezTo>
                  <a:pt x="498" y="511"/>
                  <a:pt x="497" y="508"/>
                  <a:pt x="496" y="505"/>
                </a:cubicBezTo>
                <a:cubicBezTo>
                  <a:pt x="495" y="497"/>
                  <a:pt x="494" y="488"/>
                  <a:pt x="492" y="480"/>
                </a:cubicBezTo>
                <a:cubicBezTo>
                  <a:pt x="487" y="460"/>
                  <a:pt x="484" y="440"/>
                  <a:pt x="473" y="421"/>
                </a:cubicBezTo>
                <a:cubicBezTo>
                  <a:pt x="458" y="394"/>
                  <a:pt x="448" y="364"/>
                  <a:pt x="440" y="334"/>
                </a:cubicBezTo>
                <a:cubicBezTo>
                  <a:pt x="430" y="294"/>
                  <a:pt x="421" y="253"/>
                  <a:pt x="409" y="213"/>
                </a:cubicBezTo>
                <a:cubicBezTo>
                  <a:pt x="404" y="196"/>
                  <a:pt x="403" y="178"/>
                  <a:pt x="404" y="160"/>
                </a:cubicBezTo>
                <a:cubicBezTo>
                  <a:pt x="405" y="134"/>
                  <a:pt x="403" y="108"/>
                  <a:pt x="408" y="82"/>
                </a:cubicBezTo>
                <a:cubicBezTo>
                  <a:pt x="409" y="76"/>
                  <a:pt x="409" y="69"/>
                  <a:pt x="416" y="67"/>
                </a:cubicBezTo>
                <a:cubicBezTo>
                  <a:pt x="423" y="65"/>
                  <a:pt x="429" y="69"/>
                  <a:pt x="433" y="74"/>
                </a:cubicBezTo>
                <a:cubicBezTo>
                  <a:pt x="449" y="89"/>
                  <a:pt x="453" y="108"/>
                  <a:pt x="460" y="127"/>
                </a:cubicBezTo>
                <a:cubicBezTo>
                  <a:pt x="477" y="170"/>
                  <a:pt x="481" y="217"/>
                  <a:pt x="491" y="262"/>
                </a:cubicBezTo>
                <a:cubicBezTo>
                  <a:pt x="498" y="291"/>
                  <a:pt x="506" y="319"/>
                  <a:pt x="508" y="349"/>
                </a:cubicBezTo>
                <a:cubicBezTo>
                  <a:pt x="510" y="365"/>
                  <a:pt x="511" y="381"/>
                  <a:pt x="507" y="396"/>
                </a:cubicBezTo>
                <a:cubicBezTo>
                  <a:pt x="504" y="409"/>
                  <a:pt x="504" y="423"/>
                  <a:pt x="499" y="436"/>
                </a:cubicBezTo>
                <a:cubicBezTo>
                  <a:pt x="498" y="441"/>
                  <a:pt x="500" y="447"/>
                  <a:pt x="502" y="453"/>
                </a:cubicBezTo>
                <a:cubicBezTo>
                  <a:pt x="509" y="486"/>
                  <a:pt x="510" y="519"/>
                  <a:pt x="510" y="553"/>
                </a:cubicBezTo>
                <a:cubicBezTo>
                  <a:pt x="510" y="562"/>
                  <a:pt x="512" y="570"/>
                  <a:pt x="514" y="579"/>
                </a:cubicBezTo>
                <a:cubicBezTo>
                  <a:pt x="518" y="570"/>
                  <a:pt x="522" y="562"/>
                  <a:pt x="525" y="553"/>
                </a:cubicBezTo>
                <a:cubicBezTo>
                  <a:pt x="533" y="527"/>
                  <a:pt x="547" y="504"/>
                  <a:pt x="560" y="481"/>
                </a:cubicBezTo>
                <a:cubicBezTo>
                  <a:pt x="566" y="470"/>
                  <a:pt x="569" y="459"/>
                  <a:pt x="576" y="449"/>
                </a:cubicBezTo>
                <a:cubicBezTo>
                  <a:pt x="578" y="448"/>
                  <a:pt x="578" y="444"/>
                  <a:pt x="578" y="442"/>
                </a:cubicBezTo>
                <a:cubicBezTo>
                  <a:pt x="578" y="418"/>
                  <a:pt x="579" y="394"/>
                  <a:pt x="571" y="371"/>
                </a:cubicBezTo>
                <a:cubicBezTo>
                  <a:pt x="562" y="343"/>
                  <a:pt x="565" y="313"/>
                  <a:pt x="567" y="284"/>
                </a:cubicBezTo>
                <a:cubicBezTo>
                  <a:pt x="568" y="255"/>
                  <a:pt x="571" y="226"/>
                  <a:pt x="576" y="197"/>
                </a:cubicBezTo>
                <a:cubicBezTo>
                  <a:pt x="585" y="147"/>
                  <a:pt x="592" y="96"/>
                  <a:pt x="613" y="49"/>
                </a:cubicBezTo>
                <a:cubicBezTo>
                  <a:pt x="618" y="37"/>
                  <a:pt x="624" y="26"/>
                  <a:pt x="630" y="14"/>
                </a:cubicBezTo>
                <a:cubicBezTo>
                  <a:pt x="634" y="6"/>
                  <a:pt x="640" y="0"/>
                  <a:pt x="649" y="2"/>
                </a:cubicBezTo>
                <a:cubicBezTo>
                  <a:pt x="660" y="4"/>
                  <a:pt x="666" y="12"/>
                  <a:pt x="666" y="22"/>
                </a:cubicBezTo>
                <a:cubicBezTo>
                  <a:pt x="668" y="44"/>
                  <a:pt x="668" y="67"/>
                  <a:pt x="666" y="90"/>
                </a:cubicBezTo>
                <a:cubicBezTo>
                  <a:pt x="662" y="133"/>
                  <a:pt x="654" y="175"/>
                  <a:pt x="646" y="217"/>
                </a:cubicBezTo>
                <a:cubicBezTo>
                  <a:pt x="641" y="247"/>
                  <a:pt x="633" y="276"/>
                  <a:pt x="621" y="305"/>
                </a:cubicBezTo>
                <a:cubicBezTo>
                  <a:pt x="611" y="329"/>
                  <a:pt x="603" y="353"/>
                  <a:pt x="592" y="376"/>
                </a:cubicBezTo>
                <a:cubicBezTo>
                  <a:pt x="592" y="378"/>
                  <a:pt x="591" y="380"/>
                  <a:pt x="591" y="382"/>
                </a:cubicBezTo>
                <a:cubicBezTo>
                  <a:pt x="590" y="397"/>
                  <a:pt x="591" y="412"/>
                  <a:pt x="589" y="428"/>
                </a:cubicBezTo>
                <a:cubicBezTo>
                  <a:pt x="604" y="413"/>
                  <a:pt x="619" y="398"/>
                  <a:pt x="620" y="375"/>
                </a:cubicBezTo>
                <a:cubicBezTo>
                  <a:pt x="622" y="348"/>
                  <a:pt x="631" y="323"/>
                  <a:pt x="642" y="298"/>
                </a:cubicBezTo>
                <a:cubicBezTo>
                  <a:pt x="657" y="263"/>
                  <a:pt x="675" y="229"/>
                  <a:pt x="696" y="196"/>
                </a:cubicBezTo>
                <a:cubicBezTo>
                  <a:pt x="709" y="176"/>
                  <a:pt x="724" y="158"/>
                  <a:pt x="740" y="140"/>
                </a:cubicBezTo>
                <a:cubicBezTo>
                  <a:pt x="758" y="119"/>
                  <a:pt x="774" y="95"/>
                  <a:pt x="795" y="75"/>
                </a:cubicBezTo>
                <a:cubicBezTo>
                  <a:pt x="807" y="63"/>
                  <a:pt x="822" y="55"/>
                  <a:pt x="836" y="45"/>
                </a:cubicBezTo>
                <a:cubicBezTo>
                  <a:pt x="839" y="42"/>
                  <a:pt x="844" y="42"/>
                  <a:pt x="848" y="41"/>
                </a:cubicBezTo>
                <a:cubicBezTo>
                  <a:pt x="860" y="39"/>
                  <a:pt x="864" y="42"/>
                  <a:pt x="864" y="55"/>
                </a:cubicBezTo>
                <a:cubicBezTo>
                  <a:pt x="865" y="73"/>
                  <a:pt x="862" y="91"/>
                  <a:pt x="854" y="108"/>
                </a:cubicBezTo>
                <a:cubicBezTo>
                  <a:pt x="839" y="142"/>
                  <a:pt x="819" y="173"/>
                  <a:pt x="800" y="205"/>
                </a:cubicBezTo>
                <a:cubicBezTo>
                  <a:pt x="784" y="232"/>
                  <a:pt x="765" y="256"/>
                  <a:pt x="747" y="281"/>
                </a:cubicBezTo>
                <a:cubicBezTo>
                  <a:pt x="744" y="285"/>
                  <a:pt x="741" y="290"/>
                  <a:pt x="737" y="293"/>
                </a:cubicBezTo>
                <a:cubicBezTo>
                  <a:pt x="717" y="312"/>
                  <a:pt x="702" y="333"/>
                  <a:pt x="683" y="352"/>
                </a:cubicBezTo>
                <a:cubicBezTo>
                  <a:pt x="664" y="372"/>
                  <a:pt x="645" y="393"/>
                  <a:pt x="622" y="408"/>
                </a:cubicBezTo>
                <a:cubicBezTo>
                  <a:pt x="619" y="409"/>
                  <a:pt x="617" y="412"/>
                  <a:pt x="616" y="414"/>
                </a:cubicBezTo>
                <a:cubicBezTo>
                  <a:pt x="597" y="442"/>
                  <a:pt x="582" y="472"/>
                  <a:pt x="566" y="501"/>
                </a:cubicBezTo>
                <a:cubicBezTo>
                  <a:pt x="574" y="496"/>
                  <a:pt x="583" y="493"/>
                  <a:pt x="592" y="488"/>
                </a:cubicBezTo>
                <a:cubicBezTo>
                  <a:pt x="606" y="480"/>
                  <a:pt x="619" y="471"/>
                  <a:pt x="634" y="466"/>
                </a:cubicBezTo>
                <a:cubicBezTo>
                  <a:pt x="641" y="464"/>
                  <a:pt x="644" y="457"/>
                  <a:pt x="648" y="451"/>
                </a:cubicBezTo>
                <a:cubicBezTo>
                  <a:pt x="659" y="433"/>
                  <a:pt x="673" y="420"/>
                  <a:pt x="694" y="416"/>
                </a:cubicBezTo>
                <a:cubicBezTo>
                  <a:pt x="699" y="415"/>
                  <a:pt x="701" y="412"/>
                  <a:pt x="704" y="408"/>
                </a:cubicBezTo>
                <a:cubicBezTo>
                  <a:pt x="725" y="382"/>
                  <a:pt x="748" y="358"/>
                  <a:pt x="776" y="341"/>
                </a:cubicBezTo>
                <a:cubicBezTo>
                  <a:pt x="793" y="330"/>
                  <a:pt x="812" y="322"/>
                  <a:pt x="830" y="315"/>
                </a:cubicBezTo>
                <a:cubicBezTo>
                  <a:pt x="854" y="305"/>
                  <a:pt x="875" y="291"/>
                  <a:pt x="900" y="283"/>
                </a:cubicBezTo>
                <a:cubicBezTo>
                  <a:pt x="917" y="277"/>
                  <a:pt x="935" y="274"/>
                  <a:pt x="953" y="274"/>
                </a:cubicBezTo>
                <a:cubicBezTo>
                  <a:pt x="978" y="274"/>
                  <a:pt x="988" y="290"/>
                  <a:pt x="976" y="312"/>
                </a:cubicBezTo>
                <a:cubicBezTo>
                  <a:pt x="965" y="334"/>
                  <a:pt x="947" y="351"/>
                  <a:pt x="927" y="366"/>
                </a:cubicBezTo>
                <a:cubicBezTo>
                  <a:pt x="903" y="384"/>
                  <a:pt x="880" y="403"/>
                  <a:pt x="853" y="417"/>
                </a:cubicBezTo>
                <a:cubicBezTo>
                  <a:pt x="849" y="419"/>
                  <a:pt x="846" y="420"/>
                  <a:pt x="850" y="425"/>
                </a:cubicBezTo>
                <a:cubicBezTo>
                  <a:pt x="864" y="441"/>
                  <a:pt x="857" y="456"/>
                  <a:pt x="849" y="472"/>
                </a:cubicBezTo>
                <a:cubicBezTo>
                  <a:pt x="830" y="510"/>
                  <a:pt x="799" y="537"/>
                  <a:pt x="768" y="565"/>
                </a:cubicBezTo>
                <a:cubicBezTo>
                  <a:pt x="756" y="576"/>
                  <a:pt x="745" y="589"/>
                  <a:pt x="733" y="600"/>
                </a:cubicBezTo>
                <a:cubicBezTo>
                  <a:pt x="700" y="631"/>
                  <a:pt x="664" y="660"/>
                  <a:pt x="628" y="687"/>
                </a:cubicBezTo>
                <a:cubicBezTo>
                  <a:pt x="616" y="696"/>
                  <a:pt x="604" y="702"/>
                  <a:pt x="591" y="709"/>
                </a:cubicBezTo>
                <a:cubicBezTo>
                  <a:pt x="580" y="714"/>
                  <a:pt x="570" y="721"/>
                  <a:pt x="560" y="728"/>
                </a:cubicBezTo>
                <a:cubicBezTo>
                  <a:pt x="530" y="750"/>
                  <a:pt x="503" y="774"/>
                  <a:pt x="475" y="798"/>
                </a:cubicBezTo>
                <a:cubicBezTo>
                  <a:pt x="443" y="825"/>
                  <a:pt x="421" y="858"/>
                  <a:pt x="418" y="901"/>
                </a:cubicBezTo>
                <a:cubicBezTo>
                  <a:pt x="416" y="928"/>
                  <a:pt x="406" y="953"/>
                  <a:pt x="402" y="979"/>
                </a:cubicBezTo>
                <a:cubicBezTo>
                  <a:pt x="401" y="982"/>
                  <a:pt x="400" y="984"/>
                  <a:pt x="402" y="987"/>
                </a:cubicBezTo>
                <a:cubicBezTo>
                  <a:pt x="407" y="987"/>
                  <a:pt x="408" y="983"/>
                  <a:pt x="410" y="979"/>
                </a:cubicBezTo>
                <a:cubicBezTo>
                  <a:pt x="435" y="932"/>
                  <a:pt x="467" y="890"/>
                  <a:pt x="506" y="854"/>
                </a:cubicBezTo>
                <a:cubicBezTo>
                  <a:pt x="522" y="839"/>
                  <a:pt x="537" y="822"/>
                  <a:pt x="557" y="811"/>
                </a:cubicBezTo>
                <a:cubicBezTo>
                  <a:pt x="573" y="801"/>
                  <a:pt x="586" y="789"/>
                  <a:pt x="597" y="773"/>
                </a:cubicBezTo>
                <a:cubicBezTo>
                  <a:pt x="611" y="749"/>
                  <a:pt x="633" y="731"/>
                  <a:pt x="651" y="711"/>
                </a:cubicBezTo>
                <a:cubicBezTo>
                  <a:pt x="678" y="681"/>
                  <a:pt x="707" y="653"/>
                  <a:pt x="739" y="630"/>
                </a:cubicBezTo>
                <a:cubicBezTo>
                  <a:pt x="751" y="621"/>
                  <a:pt x="765" y="615"/>
                  <a:pt x="778" y="609"/>
                </a:cubicBezTo>
                <a:cubicBezTo>
                  <a:pt x="799" y="600"/>
                  <a:pt x="819" y="590"/>
                  <a:pt x="840" y="583"/>
                </a:cubicBezTo>
                <a:cubicBezTo>
                  <a:pt x="848" y="580"/>
                  <a:pt x="855" y="579"/>
                  <a:pt x="863" y="578"/>
                </a:cubicBezTo>
                <a:cubicBezTo>
                  <a:pt x="871" y="577"/>
                  <a:pt x="880" y="577"/>
                  <a:pt x="884" y="586"/>
                </a:cubicBezTo>
                <a:cubicBezTo>
                  <a:pt x="889" y="595"/>
                  <a:pt x="886" y="604"/>
                  <a:pt x="880" y="611"/>
                </a:cubicBezTo>
                <a:cubicBezTo>
                  <a:pt x="875" y="618"/>
                  <a:pt x="869" y="624"/>
                  <a:pt x="863" y="630"/>
                </a:cubicBezTo>
                <a:cubicBezTo>
                  <a:pt x="843" y="656"/>
                  <a:pt x="817" y="677"/>
                  <a:pt x="792" y="698"/>
                </a:cubicBezTo>
                <a:cubicBezTo>
                  <a:pt x="788" y="702"/>
                  <a:pt x="784" y="705"/>
                  <a:pt x="780" y="710"/>
                </a:cubicBezTo>
                <a:cubicBezTo>
                  <a:pt x="765" y="729"/>
                  <a:pt x="744" y="741"/>
                  <a:pt x="725" y="754"/>
                </a:cubicBezTo>
                <a:cubicBezTo>
                  <a:pt x="691" y="777"/>
                  <a:pt x="654" y="796"/>
                  <a:pt x="617" y="814"/>
                </a:cubicBezTo>
                <a:cubicBezTo>
                  <a:pt x="608" y="818"/>
                  <a:pt x="599" y="821"/>
                  <a:pt x="589" y="821"/>
                </a:cubicBezTo>
                <a:cubicBezTo>
                  <a:pt x="578" y="822"/>
                  <a:pt x="567" y="826"/>
                  <a:pt x="556" y="826"/>
                </a:cubicBezTo>
                <a:cubicBezTo>
                  <a:pt x="551" y="827"/>
                  <a:pt x="548" y="829"/>
                  <a:pt x="545" y="832"/>
                </a:cubicBezTo>
                <a:cubicBezTo>
                  <a:pt x="524" y="851"/>
                  <a:pt x="504" y="872"/>
                  <a:pt x="485" y="893"/>
                </a:cubicBezTo>
                <a:cubicBezTo>
                  <a:pt x="481" y="897"/>
                  <a:pt x="477" y="901"/>
                  <a:pt x="476" y="908"/>
                </a:cubicBezTo>
                <a:cubicBezTo>
                  <a:pt x="485" y="907"/>
                  <a:pt x="491" y="903"/>
                  <a:pt x="498" y="899"/>
                </a:cubicBezTo>
                <a:cubicBezTo>
                  <a:pt x="513" y="892"/>
                  <a:pt x="528" y="886"/>
                  <a:pt x="543" y="881"/>
                </a:cubicBezTo>
                <a:cubicBezTo>
                  <a:pt x="566" y="874"/>
                  <a:pt x="586" y="863"/>
                  <a:pt x="607" y="851"/>
                </a:cubicBezTo>
                <a:cubicBezTo>
                  <a:pt x="646" y="829"/>
                  <a:pt x="686" y="807"/>
                  <a:pt x="729" y="793"/>
                </a:cubicBezTo>
                <a:cubicBezTo>
                  <a:pt x="774" y="779"/>
                  <a:pt x="819" y="763"/>
                  <a:pt x="866" y="755"/>
                </a:cubicBezTo>
                <a:cubicBezTo>
                  <a:pt x="879" y="752"/>
                  <a:pt x="891" y="754"/>
                  <a:pt x="903" y="756"/>
                </a:cubicBezTo>
                <a:cubicBezTo>
                  <a:pt x="923" y="761"/>
                  <a:pt x="932" y="790"/>
                  <a:pt x="919" y="809"/>
                </a:cubicBezTo>
                <a:cubicBezTo>
                  <a:pt x="909" y="824"/>
                  <a:pt x="894" y="832"/>
                  <a:pt x="880" y="842"/>
                </a:cubicBezTo>
                <a:cubicBezTo>
                  <a:pt x="849" y="862"/>
                  <a:pt x="814" y="872"/>
                  <a:pt x="779" y="881"/>
                </a:cubicBezTo>
                <a:cubicBezTo>
                  <a:pt x="764" y="885"/>
                  <a:pt x="748" y="890"/>
                  <a:pt x="732" y="890"/>
                </a:cubicBezTo>
                <a:cubicBezTo>
                  <a:pt x="727" y="890"/>
                  <a:pt x="727" y="894"/>
                  <a:pt x="725" y="897"/>
                </a:cubicBezTo>
                <a:cubicBezTo>
                  <a:pt x="716" y="924"/>
                  <a:pt x="702" y="948"/>
                  <a:pt x="683" y="969"/>
                </a:cubicBezTo>
                <a:cubicBezTo>
                  <a:pt x="668" y="984"/>
                  <a:pt x="653" y="999"/>
                  <a:pt x="637" y="1012"/>
                </a:cubicBezTo>
                <a:cubicBezTo>
                  <a:pt x="622" y="1024"/>
                  <a:pt x="607" y="1034"/>
                  <a:pt x="593" y="1045"/>
                </a:cubicBezTo>
                <a:cubicBezTo>
                  <a:pt x="568" y="1066"/>
                  <a:pt x="543" y="1087"/>
                  <a:pt x="515" y="1103"/>
                </a:cubicBezTo>
                <a:cubicBezTo>
                  <a:pt x="491" y="1116"/>
                  <a:pt x="467" y="1129"/>
                  <a:pt x="440" y="1135"/>
                </a:cubicBezTo>
                <a:cubicBezTo>
                  <a:pt x="438" y="1136"/>
                  <a:pt x="436" y="1137"/>
                  <a:pt x="435" y="1139"/>
                </a:cubicBezTo>
                <a:cubicBezTo>
                  <a:pt x="429" y="1149"/>
                  <a:pt x="421" y="1158"/>
                  <a:pt x="417" y="1168"/>
                </a:cubicBezTo>
                <a:cubicBezTo>
                  <a:pt x="408" y="1187"/>
                  <a:pt x="401" y="1205"/>
                  <a:pt x="391" y="1223"/>
                </a:cubicBezTo>
                <a:cubicBezTo>
                  <a:pt x="389" y="1228"/>
                  <a:pt x="388" y="1232"/>
                  <a:pt x="388" y="1237"/>
                </a:cubicBezTo>
                <a:cubicBezTo>
                  <a:pt x="389" y="1253"/>
                  <a:pt x="390" y="1268"/>
                  <a:pt x="391" y="1284"/>
                </a:cubicBezTo>
                <a:cubicBezTo>
                  <a:pt x="391" y="1284"/>
                  <a:pt x="391" y="1285"/>
                  <a:pt x="391" y="1285"/>
                </a:cubicBezTo>
                <a:cubicBezTo>
                  <a:pt x="391" y="1290"/>
                  <a:pt x="392" y="1298"/>
                  <a:pt x="386" y="1298"/>
                </a:cubicBezTo>
                <a:cubicBezTo>
                  <a:pt x="381" y="1298"/>
                  <a:pt x="381" y="1291"/>
                  <a:pt x="381" y="1286"/>
                </a:cubicBezTo>
                <a:cubicBezTo>
                  <a:pt x="382" y="1227"/>
                  <a:pt x="376" y="1167"/>
                  <a:pt x="377" y="1107"/>
                </a:cubicBezTo>
                <a:cubicBezTo>
                  <a:pt x="377" y="1085"/>
                  <a:pt x="371" y="1064"/>
                  <a:pt x="359" y="1046"/>
                </a:cubicBezTo>
                <a:cubicBezTo>
                  <a:pt x="351" y="1033"/>
                  <a:pt x="335" y="1025"/>
                  <a:pt x="321" y="1017"/>
                </a:cubicBezTo>
                <a:cubicBezTo>
                  <a:pt x="264" y="985"/>
                  <a:pt x="216" y="943"/>
                  <a:pt x="177" y="890"/>
                </a:cubicBezTo>
                <a:cubicBezTo>
                  <a:pt x="168" y="878"/>
                  <a:pt x="161" y="865"/>
                  <a:pt x="154" y="852"/>
                </a:cubicBezTo>
                <a:cubicBezTo>
                  <a:pt x="140" y="823"/>
                  <a:pt x="120" y="799"/>
                  <a:pt x="112" y="767"/>
                </a:cubicBezTo>
                <a:cubicBezTo>
                  <a:pt x="110" y="759"/>
                  <a:pt x="110" y="752"/>
                  <a:pt x="111" y="745"/>
                </a:cubicBezTo>
                <a:cubicBezTo>
                  <a:pt x="113" y="737"/>
                  <a:pt x="117" y="735"/>
                  <a:pt x="124" y="737"/>
                </a:cubicBezTo>
                <a:cubicBezTo>
                  <a:pt x="138" y="742"/>
                  <a:pt x="149" y="751"/>
                  <a:pt x="160" y="759"/>
                </a:cubicBezTo>
                <a:cubicBezTo>
                  <a:pt x="170" y="767"/>
                  <a:pt x="180" y="774"/>
                  <a:pt x="191" y="780"/>
                </a:cubicBezTo>
                <a:cubicBezTo>
                  <a:pt x="218" y="793"/>
                  <a:pt x="236" y="817"/>
                  <a:pt x="256" y="837"/>
                </a:cubicBezTo>
                <a:cubicBezTo>
                  <a:pt x="277" y="858"/>
                  <a:pt x="296" y="882"/>
                  <a:pt x="314" y="905"/>
                </a:cubicBezTo>
                <a:cubicBezTo>
                  <a:pt x="319" y="911"/>
                  <a:pt x="323" y="918"/>
                  <a:pt x="325" y="925"/>
                </a:cubicBezTo>
                <a:cubicBezTo>
                  <a:pt x="331" y="945"/>
                  <a:pt x="343" y="964"/>
                  <a:pt x="345" y="987"/>
                </a:cubicBezTo>
                <a:cubicBezTo>
                  <a:pt x="345" y="992"/>
                  <a:pt x="349" y="997"/>
                  <a:pt x="351" y="1003"/>
                </a:cubicBezTo>
                <a:cubicBezTo>
                  <a:pt x="362" y="1023"/>
                  <a:pt x="373" y="1043"/>
                  <a:pt x="378" y="1067"/>
                </a:cubicBezTo>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93">
            <a:extLst>
              <a:ext uri="{FF2B5EF4-FFF2-40B4-BE49-F238E27FC236}">
                <a16:creationId xmlns:a16="http://schemas.microsoft.com/office/drawing/2014/main" id="{6945D225-EC4E-4635-9232-1E6FE8AFB195}"/>
              </a:ext>
            </a:extLst>
          </p:cNvPr>
          <p:cNvSpPr>
            <a:spLocks noEditPoints="1"/>
          </p:cNvSpPr>
          <p:nvPr/>
        </p:nvSpPr>
        <p:spPr bwMode="auto">
          <a:xfrm>
            <a:off x="-867562" y="1358501"/>
            <a:ext cx="3322638" cy="1044575"/>
          </a:xfrm>
          <a:custGeom>
            <a:avLst/>
            <a:gdLst>
              <a:gd name="T0" fmla="*/ 280 w 2300"/>
              <a:gd name="T1" fmla="*/ 245 h 792"/>
              <a:gd name="T2" fmla="*/ 149 w 2300"/>
              <a:gd name="T3" fmla="*/ 331 h 792"/>
              <a:gd name="T4" fmla="*/ 30 w 2300"/>
              <a:gd name="T5" fmla="*/ 227 h 792"/>
              <a:gd name="T6" fmla="*/ 171 w 2300"/>
              <a:gd name="T7" fmla="*/ 290 h 792"/>
              <a:gd name="T8" fmla="*/ 311 w 2300"/>
              <a:gd name="T9" fmla="*/ 133 h 792"/>
              <a:gd name="T10" fmla="*/ 542 w 2300"/>
              <a:gd name="T11" fmla="*/ 89 h 792"/>
              <a:gd name="T12" fmla="*/ 783 w 2300"/>
              <a:gd name="T13" fmla="*/ 251 h 792"/>
              <a:gd name="T14" fmla="*/ 964 w 2300"/>
              <a:gd name="T15" fmla="*/ 167 h 792"/>
              <a:gd name="T16" fmla="*/ 1193 w 2300"/>
              <a:gd name="T17" fmla="*/ 82 h 792"/>
              <a:gd name="T18" fmla="*/ 1282 w 2300"/>
              <a:gd name="T19" fmla="*/ 160 h 792"/>
              <a:gd name="T20" fmla="*/ 1592 w 2300"/>
              <a:gd name="T21" fmla="*/ 300 h 792"/>
              <a:gd name="T22" fmla="*/ 1633 w 2300"/>
              <a:gd name="T23" fmla="*/ 251 h 792"/>
              <a:gd name="T24" fmla="*/ 1744 w 2300"/>
              <a:gd name="T25" fmla="*/ 134 h 792"/>
              <a:gd name="T26" fmla="*/ 1899 w 2300"/>
              <a:gd name="T27" fmla="*/ 192 h 792"/>
              <a:gd name="T28" fmla="*/ 2068 w 2300"/>
              <a:gd name="T29" fmla="*/ 237 h 792"/>
              <a:gd name="T30" fmla="*/ 2122 w 2300"/>
              <a:gd name="T31" fmla="*/ 181 h 792"/>
              <a:gd name="T32" fmla="*/ 2162 w 2300"/>
              <a:gd name="T33" fmla="*/ 192 h 792"/>
              <a:gd name="T34" fmla="*/ 1994 w 2300"/>
              <a:gd name="T35" fmla="*/ 265 h 792"/>
              <a:gd name="T36" fmla="*/ 1791 w 2300"/>
              <a:gd name="T37" fmla="*/ 170 h 792"/>
              <a:gd name="T38" fmla="*/ 1597 w 2300"/>
              <a:gd name="T39" fmla="*/ 332 h 792"/>
              <a:gd name="T40" fmla="*/ 1508 w 2300"/>
              <a:gd name="T41" fmla="*/ 355 h 792"/>
              <a:gd name="T42" fmla="*/ 1270 w 2300"/>
              <a:gd name="T43" fmla="*/ 200 h 792"/>
              <a:gd name="T44" fmla="*/ 1103 w 2300"/>
              <a:gd name="T45" fmla="*/ 136 h 792"/>
              <a:gd name="T46" fmla="*/ 958 w 2300"/>
              <a:gd name="T47" fmla="*/ 230 h 792"/>
              <a:gd name="T48" fmla="*/ 753 w 2300"/>
              <a:gd name="T49" fmla="*/ 320 h 792"/>
              <a:gd name="T50" fmla="*/ 574 w 2300"/>
              <a:gd name="T51" fmla="*/ 201 h 792"/>
              <a:gd name="T52" fmla="*/ 447 w 2300"/>
              <a:gd name="T53" fmla="*/ 81 h 792"/>
              <a:gd name="T54" fmla="*/ 2043 w 2300"/>
              <a:gd name="T55" fmla="*/ 267 h 792"/>
              <a:gd name="T56" fmla="*/ 613 w 2300"/>
              <a:gd name="T57" fmla="*/ 208 h 792"/>
              <a:gd name="T58" fmla="*/ 335 w 2300"/>
              <a:gd name="T59" fmla="*/ 613 h 792"/>
              <a:gd name="T60" fmla="*/ 38 w 2300"/>
              <a:gd name="T61" fmla="*/ 781 h 792"/>
              <a:gd name="T62" fmla="*/ 119 w 2300"/>
              <a:gd name="T63" fmla="*/ 699 h 792"/>
              <a:gd name="T64" fmla="*/ 229 w 2300"/>
              <a:gd name="T65" fmla="*/ 618 h 792"/>
              <a:gd name="T66" fmla="*/ 336 w 2300"/>
              <a:gd name="T67" fmla="*/ 543 h 792"/>
              <a:gd name="T68" fmla="*/ 543 w 2300"/>
              <a:gd name="T69" fmla="*/ 515 h 792"/>
              <a:gd name="T70" fmla="*/ 607 w 2300"/>
              <a:gd name="T71" fmla="*/ 650 h 792"/>
              <a:gd name="T72" fmla="*/ 775 w 2300"/>
              <a:gd name="T73" fmla="*/ 565 h 792"/>
              <a:gd name="T74" fmla="*/ 931 w 2300"/>
              <a:gd name="T75" fmla="*/ 497 h 792"/>
              <a:gd name="T76" fmla="*/ 1170 w 2300"/>
              <a:gd name="T77" fmla="*/ 591 h 792"/>
              <a:gd name="T78" fmla="*/ 1336 w 2300"/>
              <a:gd name="T79" fmla="*/ 711 h 792"/>
              <a:gd name="T80" fmla="*/ 1297 w 2300"/>
              <a:gd name="T81" fmla="*/ 764 h 792"/>
              <a:gd name="T82" fmla="*/ 1054 w 2300"/>
              <a:gd name="T83" fmla="*/ 566 h 792"/>
              <a:gd name="T84" fmla="*/ 832 w 2300"/>
              <a:gd name="T85" fmla="*/ 576 h 792"/>
              <a:gd name="T86" fmla="*/ 613 w 2300"/>
              <a:gd name="T87" fmla="*/ 692 h 792"/>
              <a:gd name="T88" fmla="*/ 508 w 2300"/>
              <a:gd name="T89" fmla="*/ 593 h 792"/>
              <a:gd name="T90" fmla="*/ 428 w 2300"/>
              <a:gd name="T91" fmla="*/ 557 h 792"/>
              <a:gd name="T92" fmla="*/ 331 w 2300"/>
              <a:gd name="T93" fmla="*/ 581 h 792"/>
              <a:gd name="T94" fmla="*/ 1795 w 2300"/>
              <a:gd name="T95" fmla="*/ 490 h 792"/>
              <a:gd name="T96" fmla="*/ 1637 w 2300"/>
              <a:gd name="T97" fmla="*/ 537 h 792"/>
              <a:gd name="T98" fmla="*/ 1404 w 2300"/>
              <a:gd name="T99" fmla="*/ 662 h 792"/>
              <a:gd name="T100" fmla="*/ 1667 w 2300"/>
              <a:gd name="T101" fmla="*/ 591 h 792"/>
              <a:gd name="T102" fmla="*/ 1927 w 2300"/>
              <a:gd name="T103" fmla="*/ 643 h 792"/>
              <a:gd name="T104" fmla="*/ 1848 w 2300"/>
              <a:gd name="T105" fmla="*/ 527 h 792"/>
              <a:gd name="T106" fmla="*/ 2110 w 2300"/>
              <a:gd name="T107" fmla="*/ 631 h 792"/>
              <a:gd name="T108" fmla="*/ 2237 w 2300"/>
              <a:gd name="T109" fmla="*/ 544 h 792"/>
              <a:gd name="T110" fmla="*/ 2101 w 2300"/>
              <a:gd name="T111" fmla="*/ 678 h 792"/>
              <a:gd name="T112" fmla="*/ 2140 w 2300"/>
              <a:gd name="T113" fmla="*/ 618 h 792"/>
              <a:gd name="T114" fmla="*/ 2287 w 2300"/>
              <a:gd name="T115" fmla="*/ 549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00" h="792">
                <a:moveTo>
                  <a:pt x="447" y="81"/>
                </a:moveTo>
                <a:cubicBezTo>
                  <a:pt x="440" y="91"/>
                  <a:pt x="439" y="105"/>
                  <a:pt x="424" y="109"/>
                </a:cubicBezTo>
                <a:cubicBezTo>
                  <a:pt x="419" y="111"/>
                  <a:pt x="416" y="121"/>
                  <a:pt x="410" y="127"/>
                </a:cubicBezTo>
                <a:cubicBezTo>
                  <a:pt x="404" y="133"/>
                  <a:pt x="398" y="139"/>
                  <a:pt x="391" y="144"/>
                </a:cubicBezTo>
                <a:cubicBezTo>
                  <a:pt x="385" y="140"/>
                  <a:pt x="385" y="140"/>
                  <a:pt x="385" y="140"/>
                </a:cubicBezTo>
                <a:cubicBezTo>
                  <a:pt x="372" y="172"/>
                  <a:pt x="372" y="172"/>
                  <a:pt x="372" y="172"/>
                </a:cubicBezTo>
                <a:cubicBezTo>
                  <a:pt x="359" y="164"/>
                  <a:pt x="343" y="173"/>
                  <a:pt x="338" y="188"/>
                </a:cubicBezTo>
                <a:cubicBezTo>
                  <a:pt x="334" y="199"/>
                  <a:pt x="326" y="202"/>
                  <a:pt x="318" y="207"/>
                </a:cubicBezTo>
                <a:cubicBezTo>
                  <a:pt x="304" y="218"/>
                  <a:pt x="293" y="233"/>
                  <a:pt x="280" y="245"/>
                </a:cubicBezTo>
                <a:cubicBezTo>
                  <a:pt x="277" y="249"/>
                  <a:pt x="274" y="253"/>
                  <a:pt x="271" y="256"/>
                </a:cubicBezTo>
                <a:cubicBezTo>
                  <a:pt x="269" y="258"/>
                  <a:pt x="266" y="259"/>
                  <a:pt x="264" y="261"/>
                </a:cubicBezTo>
                <a:cubicBezTo>
                  <a:pt x="260" y="266"/>
                  <a:pt x="254" y="271"/>
                  <a:pt x="248" y="275"/>
                </a:cubicBezTo>
                <a:cubicBezTo>
                  <a:pt x="241" y="292"/>
                  <a:pt x="234" y="309"/>
                  <a:pt x="212" y="315"/>
                </a:cubicBezTo>
                <a:cubicBezTo>
                  <a:pt x="209" y="316"/>
                  <a:pt x="206" y="318"/>
                  <a:pt x="206" y="321"/>
                </a:cubicBezTo>
                <a:cubicBezTo>
                  <a:pt x="203" y="341"/>
                  <a:pt x="191" y="352"/>
                  <a:pt x="173" y="358"/>
                </a:cubicBezTo>
                <a:cubicBezTo>
                  <a:pt x="171" y="358"/>
                  <a:pt x="170" y="362"/>
                  <a:pt x="165" y="366"/>
                </a:cubicBezTo>
                <a:cubicBezTo>
                  <a:pt x="165" y="357"/>
                  <a:pt x="166" y="350"/>
                  <a:pt x="163" y="345"/>
                </a:cubicBezTo>
                <a:cubicBezTo>
                  <a:pt x="160" y="340"/>
                  <a:pt x="155" y="336"/>
                  <a:pt x="149" y="331"/>
                </a:cubicBezTo>
                <a:cubicBezTo>
                  <a:pt x="143" y="343"/>
                  <a:pt x="139" y="351"/>
                  <a:pt x="149" y="360"/>
                </a:cubicBezTo>
                <a:cubicBezTo>
                  <a:pt x="151" y="362"/>
                  <a:pt x="150" y="367"/>
                  <a:pt x="151" y="371"/>
                </a:cubicBezTo>
                <a:cubicBezTo>
                  <a:pt x="147" y="371"/>
                  <a:pt x="142" y="373"/>
                  <a:pt x="139" y="371"/>
                </a:cubicBezTo>
                <a:cubicBezTo>
                  <a:pt x="129" y="366"/>
                  <a:pt x="120" y="361"/>
                  <a:pt x="111" y="356"/>
                </a:cubicBezTo>
                <a:cubicBezTo>
                  <a:pt x="109" y="355"/>
                  <a:pt x="107" y="353"/>
                  <a:pt x="106" y="352"/>
                </a:cubicBezTo>
                <a:cubicBezTo>
                  <a:pt x="93" y="319"/>
                  <a:pt x="63" y="302"/>
                  <a:pt x="37" y="281"/>
                </a:cubicBezTo>
                <a:cubicBezTo>
                  <a:pt x="23" y="271"/>
                  <a:pt x="13" y="258"/>
                  <a:pt x="6" y="242"/>
                </a:cubicBezTo>
                <a:cubicBezTo>
                  <a:pt x="4" y="237"/>
                  <a:pt x="6" y="226"/>
                  <a:pt x="9" y="225"/>
                </a:cubicBezTo>
                <a:cubicBezTo>
                  <a:pt x="16" y="224"/>
                  <a:pt x="23" y="225"/>
                  <a:pt x="30" y="227"/>
                </a:cubicBezTo>
                <a:cubicBezTo>
                  <a:pt x="31" y="227"/>
                  <a:pt x="32" y="229"/>
                  <a:pt x="36" y="232"/>
                </a:cubicBezTo>
                <a:cubicBezTo>
                  <a:pt x="41" y="214"/>
                  <a:pt x="41" y="214"/>
                  <a:pt x="41" y="214"/>
                </a:cubicBezTo>
                <a:cubicBezTo>
                  <a:pt x="26" y="211"/>
                  <a:pt x="26" y="211"/>
                  <a:pt x="26" y="211"/>
                </a:cubicBezTo>
                <a:cubicBezTo>
                  <a:pt x="33" y="199"/>
                  <a:pt x="48" y="194"/>
                  <a:pt x="59" y="202"/>
                </a:cubicBezTo>
                <a:cubicBezTo>
                  <a:pt x="74" y="212"/>
                  <a:pt x="89" y="223"/>
                  <a:pt x="103" y="235"/>
                </a:cubicBezTo>
                <a:cubicBezTo>
                  <a:pt x="113" y="242"/>
                  <a:pt x="122" y="250"/>
                  <a:pt x="130" y="259"/>
                </a:cubicBezTo>
                <a:cubicBezTo>
                  <a:pt x="139" y="267"/>
                  <a:pt x="145" y="277"/>
                  <a:pt x="153" y="286"/>
                </a:cubicBezTo>
                <a:cubicBezTo>
                  <a:pt x="157" y="291"/>
                  <a:pt x="163" y="295"/>
                  <a:pt x="167" y="300"/>
                </a:cubicBezTo>
                <a:cubicBezTo>
                  <a:pt x="169" y="297"/>
                  <a:pt x="170" y="293"/>
                  <a:pt x="171" y="290"/>
                </a:cubicBezTo>
                <a:cubicBezTo>
                  <a:pt x="171" y="279"/>
                  <a:pt x="169" y="268"/>
                  <a:pt x="185" y="264"/>
                </a:cubicBezTo>
                <a:cubicBezTo>
                  <a:pt x="188" y="264"/>
                  <a:pt x="189" y="257"/>
                  <a:pt x="192" y="252"/>
                </a:cubicBezTo>
                <a:cubicBezTo>
                  <a:pt x="202" y="258"/>
                  <a:pt x="202" y="258"/>
                  <a:pt x="202" y="258"/>
                </a:cubicBezTo>
                <a:cubicBezTo>
                  <a:pt x="204" y="255"/>
                  <a:pt x="206" y="253"/>
                  <a:pt x="206" y="250"/>
                </a:cubicBezTo>
                <a:cubicBezTo>
                  <a:pt x="205" y="236"/>
                  <a:pt x="211" y="227"/>
                  <a:pt x="224" y="221"/>
                </a:cubicBezTo>
                <a:cubicBezTo>
                  <a:pt x="230" y="218"/>
                  <a:pt x="233" y="209"/>
                  <a:pt x="237" y="203"/>
                </a:cubicBezTo>
                <a:cubicBezTo>
                  <a:pt x="252" y="185"/>
                  <a:pt x="267" y="167"/>
                  <a:pt x="284" y="151"/>
                </a:cubicBezTo>
                <a:cubicBezTo>
                  <a:pt x="288" y="147"/>
                  <a:pt x="301" y="152"/>
                  <a:pt x="312" y="154"/>
                </a:cubicBezTo>
                <a:cubicBezTo>
                  <a:pt x="311" y="147"/>
                  <a:pt x="311" y="140"/>
                  <a:pt x="311" y="133"/>
                </a:cubicBezTo>
                <a:cubicBezTo>
                  <a:pt x="311" y="128"/>
                  <a:pt x="313" y="120"/>
                  <a:pt x="316" y="119"/>
                </a:cubicBezTo>
                <a:cubicBezTo>
                  <a:pt x="341" y="110"/>
                  <a:pt x="356" y="89"/>
                  <a:pt x="373" y="70"/>
                </a:cubicBezTo>
                <a:cubicBezTo>
                  <a:pt x="389" y="52"/>
                  <a:pt x="404" y="34"/>
                  <a:pt x="415" y="13"/>
                </a:cubicBezTo>
                <a:cubicBezTo>
                  <a:pt x="417" y="9"/>
                  <a:pt x="426" y="9"/>
                  <a:pt x="432" y="8"/>
                </a:cubicBezTo>
                <a:cubicBezTo>
                  <a:pt x="441" y="6"/>
                  <a:pt x="450" y="4"/>
                  <a:pt x="459" y="2"/>
                </a:cubicBezTo>
                <a:cubicBezTo>
                  <a:pt x="466" y="0"/>
                  <a:pt x="486" y="10"/>
                  <a:pt x="490" y="17"/>
                </a:cubicBezTo>
                <a:cubicBezTo>
                  <a:pt x="494" y="24"/>
                  <a:pt x="499" y="29"/>
                  <a:pt x="506" y="35"/>
                </a:cubicBezTo>
                <a:cubicBezTo>
                  <a:pt x="511" y="40"/>
                  <a:pt x="516" y="46"/>
                  <a:pt x="520" y="52"/>
                </a:cubicBezTo>
                <a:cubicBezTo>
                  <a:pt x="528" y="64"/>
                  <a:pt x="531" y="84"/>
                  <a:pt x="542" y="89"/>
                </a:cubicBezTo>
                <a:cubicBezTo>
                  <a:pt x="566" y="99"/>
                  <a:pt x="574" y="124"/>
                  <a:pt x="594" y="137"/>
                </a:cubicBezTo>
                <a:cubicBezTo>
                  <a:pt x="605" y="144"/>
                  <a:pt x="611" y="159"/>
                  <a:pt x="619" y="171"/>
                </a:cubicBezTo>
                <a:cubicBezTo>
                  <a:pt x="636" y="166"/>
                  <a:pt x="635" y="168"/>
                  <a:pt x="649" y="186"/>
                </a:cubicBezTo>
                <a:cubicBezTo>
                  <a:pt x="658" y="198"/>
                  <a:pt x="673" y="206"/>
                  <a:pt x="685" y="215"/>
                </a:cubicBezTo>
                <a:cubicBezTo>
                  <a:pt x="690" y="219"/>
                  <a:pt x="699" y="220"/>
                  <a:pt x="702" y="225"/>
                </a:cubicBezTo>
                <a:cubicBezTo>
                  <a:pt x="710" y="242"/>
                  <a:pt x="732" y="242"/>
                  <a:pt x="742" y="257"/>
                </a:cubicBezTo>
                <a:cubicBezTo>
                  <a:pt x="743" y="259"/>
                  <a:pt x="747" y="259"/>
                  <a:pt x="750" y="260"/>
                </a:cubicBezTo>
                <a:cubicBezTo>
                  <a:pt x="768" y="262"/>
                  <a:pt x="768" y="262"/>
                  <a:pt x="777" y="278"/>
                </a:cubicBezTo>
                <a:cubicBezTo>
                  <a:pt x="783" y="251"/>
                  <a:pt x="783" y="251"/>
                  <a:pt x="783" y="251"/>
                </a:cubicBezTo>
                <a:cubicBezTo>
                  <a:pt x="794" y="257"/>
                  <a:pt x="794" y="257"/>
                  <a:pt x="794" y="257"/>
                </a:cubicBezTo>
                <a:cubicBezTo>
                  <a:pt x="803" y="234"/>
                  <a:pt x="820" y="225"/>
                  <a:pt x="845" y="223"/>
                </a:cubicBezTo>
                <a:cubicBezTo>
                  <a:pt x="855" y="223"/>
                  <a:pt x="864" y="215"/>
                  <a:pt x="873" y="210"/>
                </a:cubicBezTo>
                <a:cubicBezTo>
                  <a:pt x="877" y="208"/>
                  <a:pt x="881" y="205"/>
                  <a:pt x="885" y="202"/>
                </a:cubicBezTo>
                <a:cubicBezTo>
                  <a:pt x="904" y="215"/>
                  <a:pt x="904" y="215"/>
                  <a:pt x="904" y="215"/>
                </a:cubicBezTo>
                <a:cubicBezTo>
                  <a:pt x="906" y="212"/>
                  <a:pt x="907" y="208"/>
                  <a:pt x="908" y="204"/>
                </a:cubicBezTo>
                <a:cubicBezTo>
                  <a:pt x="908" y="190"/>
                  <a:pt x="917" y="185"/>
                  <a:pt x="929" y="184"/>
                </a:cubicBezTo>
                <a:cubicBezTo>
                  <a:pt x="941" y="183"/>
                  <a:pt x="955" y="186"/>
                  <a:pt x="959" y="169"/>
                </a:cubicBezTo>
                <a:cubicBezTo>
                  <a:pt x="959" y="168"/>
                  <a:pt x="962" y="168"/>
                  <a:pt x="964" y="167"/>
                </a:cubicBezTo>
                <a:cubicBezTo>
                  <a:pt x="980" y="161"/>
                  <a:pt x="996" y="154"/>
                  <a:pt x="1012" y="147"/>
                </a:cubicBezTo>
                <a:cubicBezTo>
                  <a:pt x="1035" y="136"/>
                  <a:pt x="1056" y="123"/>
                  <a:pt x="1077" y="110"/>
                </a:cubicBezTo>
                <a:cubicBezTo>
                  <a:pt x="1089" y="102"/>
                  <a:pt x="1100" y="93"/>
                  <a:pt x="1111" y="86"/>
                </a:cubicBezTo>
                <a:cubicBezTo>
                  <a:pt x="1127" y="91"/>
                  <a:pt x="1127" y="91"/>
                  <a:pt x="1127" y="91"/>
                </a:cubicBezTo>
                <a:cubicBezTo>
                  <a:pt x="1129" y="88"/>
                  <a:pt x="1129" y="88"/>
                  <a:pt x="1129" y="88"/>
                </a:cubicBezTo>
                <a:cubicBezTo>
                  <a:pt x="1123" y="78"/>
                  <a:pt x="1123" y="78"/>
                  <a:pt x="1123" y="78"/>
                </a:cubicBezTo>
                <a:cubicBezTo>
                  <a:pt x="1128" y="68"/>
                  <a:pt x="1155" y="63"/>
                  <a:pt x="1163" y="70"/>
                </a:cubicBezTo>
                <a:cubicBezTo>
                  <a:pt x="1166" y="72"/>
                  <a:pt x="1171" y="75"/>
                  <a:pt x="1173" y="73"/>
                </a:cubicBezTo>
                <a:cubicBezTo>
                  <a:pt x="1187" y="64"/>
                  <a:pt x="1187" y="64"/>
                  <a:pt x="1193" y="82"/>
                </a:cubicBezTo>
                <a:cubicBezTo>
                  <a:pt x="1195" y="82"/>
                  <a:pt x="1197" y="81"/>
                  <a:pt x="1199" y="80"/>
                </a:cubicBezTo>
                <a:cubicBezTo>
                  <a:pt x="1201" y="78"/>
                  <a:pt x="1204" y="76"/>
                  <a:pt x="1206" y="74"/>
                </a:cubicBezTo>
                <a:cubicBezTo>
                  <a:pt x="1209" y="80"/>
                  <a:pt x="1211" y="85"/>
                  <a:pt x="1214" y="90"/>
                </a:cubicBezTo>
                <a:cubicBezTo>
                  <a:pt x="1215" y="93"/>
                  <a:pt x="1217" y="98"/>
                  <a:pt x="1221" y="99"/>
                </a:cubicBezTo>
                <a:cubicBezTo>
                  <a:pt x="1233" y="103"/>
                  <a:pt x="1234" y="109"/>
                  <a:pt x="1226" y="119"/>
                </a:cubicBezTo>
                <a:cubicBezTo>
                  <a:pt x="1224" y="121"/>
                  <a:pt x="1224" y="125"/>
                  <a:pt x="1226" y="131"/>
                </a:cubicBezTo>
                <a:cubicBezTo>
                  <a:pt x="1244" y="119"/>
                  <a:pt x="1244" y="119"/>
                  <a:pt x="1244" y="119"/>
                </a:cubicBezTo>
                <a:cubicBezTo>
                  <a:pt x="1253" y="127"/>
                  <a:pt x="1263" y="134"/>
                  <a:pt x="1272" y="142"/>
                </a:cubicBezTo>
                <a:cubicBezTo>
                  <a:pt x="1276" y="147"/>
                  <a:pt x="1279" y="153"/>
                  <a:pt x="1282" y="160"/>
                </a:cubicBezTo>
                <a:cubicBezTo>
                  <a:pt x="1284" y="165"/>
                  <a:pt x="1284" y="173"/>
                  <a:pt x="1287" y="174"/>
                </a:cubicBezTo>
                <a:cubicBezTo>
                  <a:pt x="1292" y="176"/>
                  <a:pt x="1298" y="173"/>
                  <a:pt x="1304" y="171"/>
                </a:cubicBezTo>
                <a:cubicBezTo>
                  <a:pt x="1310" y="175"/>
                  <a:pt x="1319" y="179"/>
                  <a:pt x="1326" y="183"/>
                </a:cubicBezTo>
                <a:cubicBezTo>
                  <a:pt x="1348" y="194"/>
                  <a:pt x="1371" y="203"/>
                  <a:pt x="1391" y="216"/>
                </a:cubicBezTo>
                <a:cubicBezTo>
                  <a:pt x="1423" y="238"/>
                  <a:pt x="1458" y="255"/>
                  <a:pt x="1481" y="289"/>
                </a:cubicBezTo>
                <a:cubicBezTo>
                  <a:pt x="1488" y="298"/>
                  <a:pt x="1503" y="301"/>
                  <a:pt x="1514" y="307"/>
                </a:cubicBezTo>
                <a:cubicBezTo>
                  <a:pt x="1518" y="309"/>
                  <a:pt x="1520" y="311"/>
                  <a:pt x="1523" y="314"/>
                </a:cubicBezTo>
                <a:cubicBezTo>
                  <a:pt x="1530" y="325"/>
                  <a:pt x="1545" y="328"/>
                  <a:pt x="1557" y="322"/>
                </a:cubicBezTo>
                <a:cubicBezTo>
                  <a:pt x="1567" y="315"/>
                  <a:pt x="1577" y="309"/>
                  <a:pt x="1592" y="300"/>
                </a:cubicBezTo>
                <a:cubicBezTo>
                  <a:pt x="1594" y="294"/>
                  <a:pt x="1584" y="274"/>
                  <a:pt x="1608" y="275"/>
                </a:cubicBezTo>
                <a:cubicBezTo>
                  <a:pt x="1609" y="279"/>
                  <a:pt x="1611" y="283"/>
                  <a:pt x="1613" y="286"/>
                </a:cubicBezTo>
                <a:cubicBezTo>
                  <a:pt x="1616" y="288"/>
                  <a:pt x="1619" y="290"/>
                  <a:pt x="1623" y="291"/>
                </a:cubicBezTo>
                <a:cubicBezTo>
                  <a:pt x="1623" y="289"/>
                  <a:pt x="1626" y="286"/>
                  <a:pt x="1625" y="285"/>
                </a:cubicBezTo>
                <a:cubicBezTo>
                  <a:pt x="1623" y="281"/>
                  <a:pt x="1620" y="277"/>
                  <a:pt x="1617" y="275"/>
                </a:cubicBezTo>
                <a:cubicBezTo>
                  <a:pt x="1615" y="273"/>
                  <a:pt x="1611" y="275"/>
                  <a:pt x="1607" y="275"/>
                </a:cubicBezTo>
                <a:cubicBezTo>
                  <a:pt x="1610" y="267"/>
                  <a:pt x="1614" y="259"/>
                  <a:pt x="1618" y="249"/>
                </a:cubicBezTo>
                <a:cubicBezTo>
                  <a:pt x="1630" y="256"/>
                  <a:pt x="1630" y="256"/>
                  <a:pt x="1630" y="256"/>
                </a:cubicBezTo>
                <a:cubicBezTo>
                  <a:pt x="1631" y="255"/>
                  <a:pt x="1632" y="253"/>
                  <a:pt x="1633" y="251"/>
                </a:cubicBezTo>
                <a:cubicBezTo>
                  <a:pt x="1636" y="247"/>
                  <a:pt x="1639" y="243"/>
                  <a:pt x="1643" y="239"/>
                </a:cubicBezTo>
                <a:cubicBezTo>
                  <a:pt x="1644" y="238"/>
                  <a:pt x="1647" y="238"/>
                  <a:pt x="1647" y="237"/>
                </a:cubicBezTo>
                <a:cubicBezTo>
                  <a:pt x="1651" y="224"/>
                  <a:pt x="1657" y="218"/>
                  <a:pt x="1668" y="232"/>
                </a:cubicBezTo>
                <a:cubicBezTo>
                  <a:pt x="1670" y="230"/>
                  <a:pt x="1674" y="228"/>
                  <a:pt x="1674" y="226"/>
                </a:cubicBezTo>
                <a:cubicBezTo>
                  <a:pt x="1674" y="216"/>
                  <a:pt x="1674" y="209"/>
                  <a:pt x="1687" y="207"/>
                </a:cubicBezTo>
                <a:cubicBezTo>
                  <a:pt x="1692" y="206"/>
                  <a:pt x="1695" y="196"/>
                  <a:pt x="1699" y="190"/>
                </a:cubicBezTo>
                <a:cubicBezTo>
                  <a:pt x="1708" y="177"/>
                  <a:pt x="1717" y="165"/>
                  <a:pt x="1727" y="153"/>
                </a:cubicBezTo>
                <a:cubicBezTo>
                  <a:pt x="1732" y="149"/>
                  <a:pt x="1740" y="148"/>
                  <a:pt x="1748" y="145"/>
                </a:cubicBezTo>
                <a:cubicBezTo>
                  <a:pt x="1744" y="134"/>
                  <a:pt x="1744" y="134"/>
                  <a:pt x="1744" y="134"/>
                </a:cubicBezTo>
                <a:cubicBezTo>
                  <a:pt x="1773" y="114"/>
                  <a:pt x="1773" y="114"/>
                  <a:pt x="1773" y="114"/>
                </a:cubicBezTo>
                <a:cubicBezTo>
                  <a:pt x="1794" y="110"/>
                  <a:pt x="1794" y="110"/>
                  <a:pt x="1794" y="110"/>
                </a:cubicBezTo>
                <a:cubicBezTo>
                  <a:pt x="1796" y="109"/>
                  <a:pt x="1798" y="108"/>
                  <a:pt x="1799" y="109"/>
                </a:cubicBezTo>
                <a:cubicBezTo>
                  <a:pt x="1809" y="115"/>
                  <a:pt x="1819" y="120"/>
                  <a:pt x="1833" y="128"/>
                </a:cubicBezTo>
                <a:cubicBezTo>
                  <a:pt x="1845" y="126"/>
                  <a:pt x="1860" y="136"/>
                  <a:pt x="1873" y="146"/>
                </a:cubicBezTo>
                <a:cubicBezTo>
                  <a:pt x="1886" y="156"/>
                  <a:pt x="1883" y="167"/>
                  <a:pt x="1867" y="173"/>
                </a:cubicBezTo>
                <a:cubicBezTo>
                  <a:pt x="1856" y="177"/>
                  <a:pt x="1856" y="177"/>
                  <a:pt x="1856" y="177"/>
                </a:cubicBezTo>
                <a:cubicBezTo>
                  <a:pt x="1862" y="186"/>
                  <a:pt x="1866" y="198"/>
                  <a:pt x="1873" y="200"/>
                </a:cubicBezTo>
                <a:cubicBezTo>
                  <a:pt x="1880" y="202"/>
                  <a:pt x="1890" y="195"/>
                  <a:pt x="1899" y="192"/>
                </a:cubicBezTo>
                <a:cubicBezTo>
                  <a:pt x="1895" y="188"/>
                  <a:pt x="1895" y="188"/>
                  <a:pt x="1895" y="188"/>
                </a:cubicBezTo>
                <a:cubicBezTo>
                  <a:pt x="1895" y="181"/>
                  <a:pt x="1895" y="174"/>
                  <a:pt x="1894" y="168"/>
                </a:cubicBezTo>
                <a:cubicBezTo>
                  <a:pt x="1902" y="168"/>
                  <a:pt x="1910" y="169"/>
                  <a:pt x="1917" y="171"/>
                </a:cubicBezTo>
                <a:cubicBezTo>
                  <a:pt x="1935" y="176"/>
                  <a:pt x="1948" y="194"/>
                  <a:pt x="1969" y="194"/>
                </a:cubicBezTo>
                <a:cubicBezTo>
                  <a:pt x="1977" y="194"/>
                  <a:pt x="1984" y="202"/>
                  <a:pt x="1991" y="206"/>
                </a:cubicBezTo>
                <a:cubicBezTo>
                  <a:pt x="1993" y="207"/>
                  <a:pt x="1994" y="209"/>
                  <a:pt x="1996" y="209"/>
                </a:cubicBezTo>
                <a:cubicBezTo>
                  <a:pt x="2012" y="207"/>
                  <a:pt x="2021" y="212"/>
                  <a:pt x="2016" y="231"/>
                </a:cubicBezTo>
                <a:cubicBezTo>
                  <a:pt x="2020" y="231"/>
                  <a:pt x="2023" y="233"/>
                  <a:pt x="2025" y="231"/>
                </a:cubicBezTo>
                <a:cubicBezTo>
                  <a:pt x="2042" y="216"/>
                  <a:pt x="2054" y="231"/>
                  <a:pt x="2068" y="237"/>
                </a:cubicBezTo>
                <a:cubicBezTo>
                  <a:pt x="2077" y="241"/>
                  <a:pt x="2086" y="244"/>
                  <a:pt x="2094" y="234"/>
                </a:cubicBezTo>
                <a:cubicBezTo>
                  <a:pt x="2095" y="232"/>
                  <a:pt x="2099" y="232"/>
                  <a:pt x="2101" y="231"/>
                </a:cubicBezTo>
                <a:cubicBezTo>
                  <a:pt x="2101" y="234"/>
                  <a:pt x="2101" y="237"/>
                  <a:pt x="2101" y="241"/>
                </a:cubicBezTo>
                <a:cubicBezTo>
                  <a:pt x="2102" y="244"/>
                  <a:pt x="2105" y="246"/>
                  <a:pt x="2107" y="248"/>
                </a:cubicBezTo>
                <a:cubicBezTo>
                  <a:pt x="2109" y="249"/>
                  <a:pt x="2114" y="245"/>
                  <a:pt x="2114" y="243"/>
                </a:cubicBezTo>
                <a:cubicBezTo>
                  <a:pt x="2114" y="239"/>
                  <a:pt x="2112" y="235"/>
                  <a:pt x="2110" y="232"/>
                </a:cubicBezTo>
                <a:cubicBezTo>
                  <a:pt x="2108" y="231"/>
                  <a:pt x="2104" y="231"/>
                  <a:pt x="2100" y="231"/>
                </a:cubicBezTo>
                <a:cubicBezTo>
                  <a:pt x="2099" y="211"/>
                  <a:pt x="2105" y="195"/>
                  <a:pt x="2121" y="182"/>
                </a:cubicBezTo>
                <a:cubicBezTo>
                  <a:pt x="2122" y="182"/>
                  <a:pt x="2122" y="182"/>
                  <a:pt x="2122" y="181"/>
                </a:cubicBezTo>
                <a:cubicBezTo>
                  <a:pt x="2122" y="164"/>
                  <a:pt x="2135" y="163"/>
                  <a:pt x="2149" y="165"/>
                </a:cubicBezTo>
                <a:cubicBezTo>
                  <a:pt x="2134" y="134"/>
                  <a:pt x="2134" y="134"/>
                  <a:pt x="2134" y="134"/>
                </a:cubicBezTo>
                <a:cubicBezTo>
                  <a:pt x="2171" y="109"/>
                  <a:pt x="2171" y="109"/>
                  <a:pt x="2171" y="109"/>
                </a:cubicBezTo>
                <a:cubicBezTo>
                  <a:pt x="2190" y="125"/>
                  <a:pt x="2190" y="125"/>
                  <a:pt x="2190" y="125"/>
                </a:cubicBezTo>
                <a:cubicBezTo>
                  <a:pt x="2188" y="131"/>
                  <a:pt x="2185" y="135"/>
                  <a:pt x="2182" y="140"/>
                </a:cubicBezTo>
                <a:cubicBezTo>
                  <a:pt x="2178" y="144"/>
                  <a:pt x="2174" y="148"/>
                  <a:pt x="2170" y="152"/>
                </a:cubicBezTo>
                <a:cubicBezTo>
                  <a:pt x="2171" y="157"/>
                  <a:pt x="2174" y="165"/>
                  <a:pt x="2173" y="171"/>
                </a:cubicBezTo>
                <a:cubicBezTo>
                  <a:pt x="2172" y="177"/>
                  <a:pt x="2165" y="181"/>
                  <a:pt x="2160" y="187"/>
                </a:cubicBezTo>
                <a:cubicBezTo>
                  <a:pt x="2162" y="192"/>
                  <a:pt x="2162" y="192"/>
                  <a:pt x="2162" y="192"/>
                </a:cubicBezTo>
                <a:cubicBezTo>
                  <a:pt x="2156" y="203"/>
                  <a:pt x="2152" y="213"/>
                  <a:pt x="2147" y="223"/>
                </a:cubicBezTo>
                <a:cubicBezTo>
                  <a:pt x="2143" y="228"/>
                  <a:pt x="2139" y="235"/>
                  <a:pt x="2133" y="237"/>
                </a:cubicBezTo>
                <a:cubicBezTo>
                  <a:pt x="2125" y="240"/>
                  <a:pt x="2121" y="245"/>
                  <a:pt x="2122" y="253"/>
                </a:cubicBezTo>
                <a:cubicBezTo>
                  <a:pt x="2124" y="266"/>
                  <a:pt x="2115" y="275"/>
                  <a:pt x="2108" y="286"/>
                </a:cubicBezTo>
                <a:cubicBezTo>
                  <a:pt x="2107" y="287"/>
                  <a:pt x="2106" y="290"/>
                  <a:pt x="2104" y="290"/>
                </a:cubicBezTo>
                <a:cubicBezTo>
                  <a:pt x="2085" y="289"/>
                  <a:pt x="2067" y="288"/>
                  <a:pt x="2048" y="286"/>
                </a:cubicBezTo>
                <a:cubicBezTo>
                  <a:pt x="2045" y="286"/>
                  <a:pt x="2042" y="283"/>
                  <a:pt x="2038" y="283"/>
                </a:cubicBezTo>
                <a:cubicBezTo>
                  <a:pt x="2020" y="280"/>
                  <a:pt x="2017" y="276"/>
                  <a:pt x="2022" y="257"/>
                </a:cubicBezTo>
                <a:cubicBezTo>
                  <a:pt x="1994" y="265"/>
                  <a:pt x="1994" y="265"/>
                  <a:pt x="1994" y="265"/>
                </a:cubicBezTo>
                <a:cubicBezTo>
                  <a:pt x="1990" y="263"/>
                  <a:pt x="1990" y="263"/>
                  <a:pt x="1990" y="263"/>
                </a:cubicBezTo>
                <a:cubicBezTo>
                  <a:pt x="2004" y="251"/>
                  <a:pt x="1992" y="246"/>
                  <a:pt x="1986" y="238"/>
                </a:cubicBezTo>
                <a:cubicBezTo>
                  <a:pt x="1984" y="241"/>
                  <a:pt x="1983" y="244"/>
                  <a:pt x="1982" y="247"/>
                </a:cubicBezTo>
                <a:cubicBezTo>
                  <a:pt x="1978" y="259"/>
                  <a:pt x="1972" y="258"/>
                  <a:pt x="1964" y="251"/>
                </a:cubicBezTo>
                <a:cubicBezTo>
                  <a:pt x="1956" y="244"/>
                  <a:pt x="1946" y="235"/>
                  <a:pt x="1938" y="235"/>
                </a:cubicBezTo>
                <a:cubicBezTo>
                  <a:pt x="1930" y="235"/>
                  <a:pt x="1922" y="233"/>
                  <a:pt x="1916" y="230"/>
                </a:cubicBezTo>
                <a:cubicBezTo>
                  <a:pt x="1884" y="216"/>
                  <a:pt x="1849" y="206"/>
                  <a:pt x="1823" y="182"/>
                </a:cubicBezTo>
                <a:cubicBezTo>
                  <a:pt x="1819" y="178"/>
                  <a:pt x="1816" y="174"/>
                  <a:pt x="1814" y="170"/>
                </a:cubicBezTo>
                <a:cubicBezTo>
                  <a:pt x="1791" y="170"/>
                  <a:pt x="1791" y="170"/>
                  <a:pt x="1791" y="170"/>
                </a:cubicBezTo>
                <a:cubicBezTo>
                  <a:pt x="1784" y="178"/>
                  <a:pt x="1767" y="181"/>
                  <a:pt x="1759" y="198"/>
                </a:cubicBezTo>
                <a:cubicBezTo>
                  <a:pt x="1755" y="206"/>
                  <a:pt x="1739" y="209"/>
                  <a:pt x="1729" y="213"/>
                </a:cubicBezTo>
                <a:cubicBezTo>
                  <a:pt x="1723" y="216"/>
                  <a:pt x="1715" y="216"/>
                  <a:pt x="1708" y="220"/>
                </a:cubicBezTo>
                <a:cubicBezTo>
                  <a:pt x="1711" y="221"/>
                  <a:pt x="1714" y="222"/>
                  <a:pt x="1716" y="224"/>
                </a:cubicBezTo>
                <a:cubicBezTo>
                  <a:pt x="1719" y="228"/>
                  <a:pt x="1723" y="235"/>
                  <a:pt x="1722" y="236"/>
                </a:cubicBezTo>
                <a:cubicBezTo>
                  <a:pt x="1714" y="243"/>
                  <a:pt x="1707" y="255"/>
                  <a:pt x="1698" y="256"/>
                </a:cubicBezTo>
                <a:cubicBezTo>
                  <a:pt x="1680" y="259"/>
                  <a:pt x="1670" y="271"/>
                  <a:pt x="1660" y="283"/>
                </a:cubicBezTo>
                <a:cubicBezTo>
                  <a:pt x="1647" y="298"/>
                  <a:pt x="1630" y="309"/>
                  <a:pt x="1611" y="316"/>
                </a:cubicBezTo>
                <a:cubicBezTo>
                  <a:pt x="1605" y="318"/>
                  <a:pt x="1601" y="326"/>
                  <a:pt x="1597" y="332"/>
                </a:cubicBezTo>
                <a:cubicBezTo>
                  <a:pt x="1595" y="334"/>
                  <a:pt x="1594" y="338"/>
                  <a:pt x="1592" y="340"/>
                </a:cubicBezTo>
                <a:cubicBezTo>
                  <a:pt x="1586" y="345"/>
                  <a:pt x="1579" y="349"/>
                  <a:pt x="1572" y="353"/>
                </a:cubicBezTo>
                <a:cubicBezTo>
                  <a:pt x="1565" y="355"/>
                  <a:pt x="1557" y="355"/>
                  <a:pt x="1550" y="354"/>
                </a:cubicBezTo>
                <a:cubicBezTo>
                  <a:pt x="1546" y="354"/>
                  <a:pt x="1542" y="353"/>
                  <a:pt x="1537" y="352"/>
                </a:cubicBezTo>
                <a:cubicBezTo>
                  <a:pt x="1535" y="356"/>
                  <a:pt x="1535" y="356"/>
                  <a:pt x="1535" y="356"/>
                </a:cubicBezTo>
                <a:cubicBezTo>
                  <a:pt x="1534" y="354"/>
                  <a:pt x="1534" y="353"/>
                  <a:pt x="1533" y="351"/>
                </a:cubicBezTo>
                <a:cubicBezTo>
                  <a:pt x="1531" y="348"/>
                  <a:pt x="1529" y="344"/>
                  <a:pt x="1527" y="341"/>
                </a:cubicBezTo>
                <a:cubicBezTo>
                  <a:pt x="1525" y="344"/>
                  <a:pt x="1523" y="347"/>
                  <a:pt x="1522" y="350"/>
                </a:cubicBezTo>
                <a:cubicBezTo>
                  <a:pt x="1520" y="360"/>
                  <a:pt x="1514" y="358"/>
                  <a:pt x="1508" y="355"/>
                </a:cubicBezTo>
                <a:cubicBezTo>
                  <a:pt x="1501" y="353"/>
                  <a:pt x="1496" y="352"/>
                  <a:pt x="1490" y="349"/>
                </a:cubicBezTo>
                <a:cubicBezTo>
                  <a:pt x="1482" y="346"/>
                  <a:pt x="1474" y="342"/>
                  <a:pt x="1466" y="337"/>
                </a:cubicBezTo>
                <a:cubicBezTo>
                  <a:pt x="1450" y="327"/>
                  <a:pt x="1433" y="316"/>
                  <a:pt x="1417" y="304"/>
                </a:cubicBezTo>
                <a:cubicBezTo>
                  <a:pt x="1402" y="293"/>
                  <a:pt x="1389" y="282"/>
                  <a:pt x="1374" y="271"/>
                </a:cubicBezTo>
                <a:cubicBezTo>
                  <a:pt x="1362" y="263"/>
                  <a:pt x="1349" y="256"/>
                  <a:pt x="1336" y="247"/>
                </a:cubicBezTo>
                <a:cubicBezTo>
                  <a:pt x="1334" y="246"/>
                  <a:pt x="1332" y="244"/>
                  <a:pt x="1330" y="242"/>
                </a:cubicBezTo>
                <a:cubicBezTo>
                  <a:pt x="1324" y="236"/>
                  <a:pt x="1319" y="230"/>
                  <a:pt x="1307" y="231"/>
                </a:cubicBezTo>
                <a:cubicBezTo>
                  <a:pt x="1296" y="232"/>
                  <a:pt x="1284" y="219"/>
                  <a:pt x="1280" y="208"/>
                </a:cubicBezTo>
                <a:cubicBezTo>
                  <a:pt x="1278" y="204"/>
                  <a:pt x="1274" y="201"/>
                  <a:pt x="1270" y="200"/>
                </a:cubicBezTo>
                <a:cubicBezTo>
                  <a:pt x="1260" y="199"/>
                  <a:pt x="1251" y="200"/>
                  <a:pt x="1243" y="188"/>
                </a:cubicBezTo>
                <a:cubicBezTo>
                  <a:pt x="1237" y="180"/>
                  <a:pt x="1231" y="168"/>
                  <a:pt x="1222" y="162"/>
                </a:cubicBezTo>
                <a:cubicBezTo>
                  <a:pt x="1220" y="161"/>
                  <a:pt x="1219" y="158"/>
                  <a:pt x="1218" y="158"/>
                </a:cubicBezTo>
                <a:cubicBezTo>
                  <a:pt x="1202" y="159"/>
                  <a:pt x="1198" y="148"/>
                  <a:pt x="1196" y="139"/>
                </a:cubicBezTo>
                <a:cubicBezTo>
                  <a:pt x="1183" y="135"/>
                  <a:pt x="1174" y="132"/>
                  <a:pt x="1164" y="129"/>
                </a:cubicBezTo>
                <a:cubicBezTo>
                  <a:pt x="1160" y="128"/>
                  <a:pt x="1157" y="128"/>
                  <a:pt x="1153" y="129"/>
                </a:cubicBezTo>
                <a:cubicBezTo>
                  <a:pt x="1141" y="134"/>
                  <a:pt x="1129" y="138"/>
                  <a:pt x="1115" y="144"/>
                </a:cubicBezTo>
                <a:cubicBezTo>
                  <a:pt x="1116" y="153"/>
                  <a:pt x="1116" y="153"/>
                  <a:pt x="1116" y="153"/>
                </a:cubicBezTo>
                <a:cubicBezTo>
                  <a:pt x="1113" y="157"/>
                  <a:pt x="1112" y="155"/>
                  <a:pt x="1103" y="136"/>
                </a:cubicBezTo>
                <a:cubicBezTo>
                  <a:pt x="1070" y="131"/>
                  <a:pt x="1070" y="131"/>
                  <a:pt x="1070" y="131"/>
                </a:cubicBezTo>
                <a:cubicBezTo>
                  <a:pt x="1075" y="140"/>
                  <a:pt x="1080" y="150"/>
                  <a:pt x="1085" y="160"/>
                </a:cubicBezTo>
                <a:cubicBezTo>
                  <a:pt x="1086" y="165"/>
                  <a:pt x="1084" y="170"/>
                  <a:pt x="1080" y="174"/>
                </a:cubicBezTo>
                <a:cubicBezTo>
                  <a:pt x="1074" y="178"/>
                  <a:pt x="1068" y="182"/>
                  <a:pt x="1061" y="185"/>
                </a:cubicBezTo>
                <a:cubicBezTo>
                  <a:pt x="1056" y="187"/>
                  <a:pt x="1051" y="192"/>
                  <a:pt x="1046" y="191"/>
                </a:cubicBezTo>
                <a:cubicBezTo>
                  <a:pt x="1033" y="190"/>
                  <a:pt x="1023" y="193"/>
                  <a:pt x="1020" y="206"/>
                </a:cubicBezTo>
                <a:cubicBezTo>
                  <a:pt x="993" y="199"/>
                  <a:pt x="993" y="199"/>
                  <a:pt x="993" y="199"/>
                </a:cubicBezTo>
                <a:cubicBezTo>
                  <a:pt x="999" y="211"/>
                  <a:pt x="999" y="211"/>
                  <a:pt x="999" y="211"/>
                </a:cubicBezTo>
                <a:cubicBezTo>
                  <a:pt x="985" y="217"/>
                  <a:pt x="972" y="225"/>
                  <a:pt x="958" y="230"/>
                </a:cubicBezTo>
                <a:cubicBezTo>
                  <a:pt x="947" y="235"/>
                  <a:pt x="934" y="236"/>
                  <a:pt x="923" y="240"/>
                </a:cubicBezTo>
                <a:cubicBezTo>
                  <a:pt x="908" y="246"/>
                  <a:pt x="893" y="254"/>
                  <a:pt x="878" y="262"/>
                </a:cubicBezTo>
                <a:cubicBezTo>
                  <a:pt x="871" y="265"/>
                  <a:pt x="864" y="271"/>
                  <a:pt x="857" y="273"/>
                </a:cubicBezTo>
                <a:cubicBezTo>
                  <a:pt x="853" y="274"/>
                  <a:pt x="847" y="271"/>
                  <a:pt x="840" y="269"/>
                </a:cubicBezTo>
                <a:cubicBezTo>
                  <a:pt x="826" y="282"/>
                  <a:pt x="826" y="282"/>
                  <a:pt x="826" y="282"/>
                </a:cubicBezTo>
                <a:cubicBezTo>
                  <a:pt x="805" y="275"/>
                  <a:pt x="805" y="275"/>
                  <a:pt x="805" y="275"/>
                </a:cubicBezTo>
                <a:cubicBezTo>
                  <a:pt x="803" y="279"/>
                  <a:pt x="803" y="279"/>
                  <a:pt x="803" y="279"/>
                </a:cubicBezTo>
                <a:cubicBezTo>
                  <a:pt x="807" y="286"/>
                  <a:pt x="807" y="286"/>
                  <a:pt x="807" y="286"/>
                </a:cubicBezTo>
                <a:cubicBezTo>
                  <a:pt x="753" y="320"/>
                  <a:pt x="753" y="320"/>
                  <a:pt x="753" y="320"/>
                </a:cubicBezTo>
                <a:cubicBezTo>
                  <a:pt x="751" y="321"/>
                  <a:pt x="749" y="323"/>
                  <a:pt x="747" y="323"/>
                </a:cubicBezTo>
                <a:cubicBezTo>
                  <a:pt x="731" y="318"/>
                  <a:pt x="715" y="313"/>
                  <a:pt x="700" y="307"/>
                </a:cubicBezTo>
                <a:cubicBezTo>
                  <a:pt x="696" y="305"/>
                  <a:pt x="694" y="298"/>
                  <a:pt x="690" y="293"/>
                </a:cubicBezTo>
                <a:cubicBezTo>
                  <a:pt x="680" y="299"/>
                  <a:pt x="680" y="299"/>
                  <a:pt x="680" y="299"/>
                </a:cubicBezTo>
                <a:cubicBezTo>
                  <a:pt x="664" y="285"/>
                  <a:pt x="648" y="270"/>
                  <a:pt x="631" y="257"/>
                </a:cubicBezTo>
                <a:cubicBezTo>
                  <a:pt x="625" y="252"/>
                  <a:pt x="616" y="249"/>
                  <a:pt x="610" y="244"/>
                </a:cubicBezTo>
                <a:cubicBezTo>
                  <a:pt x="599" y="237"/>
                  <a:pt x="587" y="228"/>
                  <a:pt x="576" y="220"/>
                </a:cubicBezTo>
                <a:cubicBezTo>
                  <a:pt x="587" y="208"/>
                  <a:pt x="588" y="197"/>
                  <a:pt x="578" y="183"/>
                </a:cubicBezTo>
                <a:cubicBezTo>
                  <a:pt x="577" y="190"/>
                  <a:pt x="576" y="195"/>
                  <a:pt x="574" y="201"/>
                </a:cubicBezTo>
                <a:cubicBezTo>
                  <a:pt x="572" y="203"/>
                  <a:pt x="567" y="204"/>
                  <a:pt x="564" y="206"/>
                </a:cubicBezTo>
                <a:cubicBezTo>
                  <a:pt x="565" y="191"/>
                  <a:pt x="549" y="192"/>
                  <a:pt x="543" y="183"/>
                </a:cubicBezTo>
                <a:cubicBezTo>
                  <a:pt x="526" y="164"/>
                  <a:pt x="508" y="145"/>
                  <a:pt x="491" y="125"/>
                </a:cubicBezTo>
                <a:cubicBezTo>
                  <a:pt x="486" y="119"/>
                  <a:pt x="482" y="111"/>
                  <a:pt x="480" y="103"/>
                </a:cubicBezTo>
                <a:cubicBezTo>
                  <a:pt x="478" y="89"/>
                  <a:pt x="457" y="91"/>
                  <a:pt x="460" y="75"/>
                </a:cubicBezTo>
                <a:cubicBezTo>
                  <a:pt x="457" y="75"/>
                  <a:pt x="454" y="75"/>
                  <a:pt x="452" y="76"/>
                </a:cubicBezTo>
                <a:cubicBezTo>
                  <a:pt x="453" y="77"/>
                  <a:pt x="450" y="79"/>
                  <a:pt x="447" y="81"/>
                </a:cubicBezTo>
                <a:cubicBezTo>
                  <a:pt x="447" y="58"/>
                  <a:pt x="447" y="58"/>
                  <a:pt x="447" y="58"/>
                </a:cubicBezTo>
                <a:cubicBezTo>
                  <a:pt x="434" y="70"/>
                  <a:pt x="435" y="77"/>
                  <a:pt x="447" y="81"/>
                </a:cubicBezTo>
                <a:close/>
                <a:moveTo>
                  <a:pt x="425" y="86"/>
                </a:moveTo>
                <a:cubicBezTo>
                  <a:pt x="418" y="72"/>
                  <a:pt x="418" y="72"/>
                  <a:pt x="418" y="72"/>
                </a:cubicBezTo>
                <a:cubicBezTo>
                  <a:pt x="413" y="78"/>
                  <a:pt x="408" y="84"/>
                  <a:pt x="404" y="91"/>
                </a:cubicBezTo>
                <a:cubicBezTo>
                  <a:pt x="404" y="92"/>
                  <a:pt x="409" y="96"/>
                  <a:pt x="411" y="98"/>
                </a:cubicBezTo>
                <a:lnTo>
                  <a:pt x="425" y="86"/>
                </a:lnTo>
                <a:close/>
                <a:moveTo>
                  <a:pt x="2043" y="267"/>
                </a:moveTo>
                <a:cubicBezTo>
                  <a:pt x="2055" y="258"/>
                  <a:pt x="2065" y="253"/>
                  <a:pt x="2059" y="239"/>
                </a:cubicBezTo>
                <a:cubicBezTo>
                  <a:pt x="2041" y="239"/>
                  <a:pt x="2041" y="239"/>
                  <a:pt x="2041" y="239"/>
                </a:cubicBezTo>
                <a:cubicBezTo>
                  <a:pt x="2042" y="249"/>
                  <a:pt x="2042" y="256"/>
                  <a:pt x="2043" y="267"/>
                </a:cubicBezTo>
                <a:close/>
                <a:moveTo>
                  <a:pt x="472" y="46"/>
                </a:moveTo>
                <a:cubicBezTo>
                  <a:pt x="497" y="52"/>
                  <a:pt x="497" y="52"/>
                  <a:pt x="497" y="52"/>
                </a:cubicBezTo>
                <a:cubicBezTo>
                  <a:pt x="495" y="47"/>
                  <a:pt x="496" y="39"/>
                  <a:pt x="493" y="37"/>
                </a:cubicBezTo>
                <a:cubicBezTo>
                  <a:pt x="488" y="33"/>
                  <a:pt x="481" y="32"/>
                  <a:pt x="472" y="30"/>
                </a:cubicBezTo>
                <a:lnTo>
                  <a:pt x="472" y="46"/>
                </a:lnTo>
                <a:close/>
                <a:moveTo>
                  <a:pt x="601" y="218"/>
                </a:moveTo>
                <a:cubicBezTo>
                  <a:pt x="610" y="231"/>
                  <a:pt x="610" y="231"/>
                  <a:pt x="610" y="231"/>
                </a:cubicBezTo>
                <a:cubicBezTo>
                  <a:pt x="614" y="226"/>
                  <a:pt x="618" y="221"/>
                  <a:pt x="622" y="215"/>
                </a:cubicBezTo>
                <a:cubicBezTo>
                  <a:pt x="622" y="214"/>
                  <a:pt x="615" y="207"/>
                  <a:pt x="613" y="208"/>
                </a:cubicBezTo>
                <a:cubicBezTo>
                  <a:pt x="609" y="209"/>
                  <a:pt x="606" y="214"/>
                  <a:pt x="601" y="218"/>
                </a:cubicBezTo>
                <a:close/>
                <a:moveTo>
                  <a:pt x="1498" y="330"/>
                </a:moveTo>
                <a:cubicBezTo>
                  <a:pt x="1500" y="327"/>
                  <a:pt x="1500" y="327"/>
                  <a:pt x="1500" y="327"/>
                </a:cubicBezTo>
                <a:cubicBezTo>
                  <a:pt x="1485" y="313"/>
                  <a:pt x="1485" y="313"/>
                  <a:pt x="1485" y="313"/>
                </a:cubicBezTo>
                <a:cubicBezTo>
                  <a:pt x="1475" y="330"/>
                  <a:pt x="1475" y="330"/>
                  <a:pt x="1475" y="330"/>
                </a:cubicBezTo>
                <a:lnTo>
                  <a:pt x="1498" y="330"/>
                </a:lnTo>
                <a:close/>
                <a:moveTo>
                  <a:pt x="346" y="590"/>
                </a:moveTo>
                <a:cubicBezTo>
                  <a:pt x="331" y="603"/>
                  <a:pt x="331" y="603"/>
                  <a:pt x="331" y="603"/>
                </a:cubicBezTo>
                <a:cubicBezTo>
                  <a:pt x="335" y="613"/>
                  <a:pt x="335" y="613"/>
                  <a:pt x="335" y="613"/>
                </a:cubicBezTo>
                <a:cubicBezTo>
                  <a:pt x="290" y="626"/>
                  <a:pt x="290" y="626"/>
                  <a:pt x="290" y="626"/>
                </a:cubicBezTo>
                <a:cubicBezTo>
                  <a:pt x="286" y="645"/>
                  <a:pt x="271" y="655"/>
                  <a:pt x="253" y="662"/>
                </a:cubicBezTo>
                <a:cubicBezTo>
                  <a:pt x="252" y="663"/>
                  <a:pt x="249" y="661"/>
                  <a:pt x="247" y="662"/>
                </a:cubicBezTo>
                <a:cubicBezTo>
                  <a:pt x="242" y="662"/>
                  <a:pt x="235" y="662"/>
                  <a:pt x="233" y="665"/>
                </a:cubicBezTo>
                <a:cubicBezTo>
                  <a:pt x="219" y="691"/>
                  <a:pt x="194" y="704"/>
                  <a:pt x="172" y="721"/>
                </a:cubicBezTo>
                <a:cubicBezTo>
                  <a:pt x="154" y="735"/>
                  <a:pt x="140" y="752"/>
                  <a:pt x="123" y="767"/>
                </a:cubicBezTo>
                <a:cubicBezTo>
                  <a:pt x="114" y="775"/>
                  <a:pt x="103" y="787"/>
                  <a:pt x="92" y="787"/>
                </a:cubicBezTo>
                <a:cubicBezTo>
                  <a:pt x="83" y="787"/>
                  <a:pt x="76" y="792"/>
                  <a:pt x="68" y="791"/>
                </a:cubicBezTo>
                <a:cubicBezTo>
                  <a:pt x="58" y="789"/>
                  <a:pt x="46" y="787"/>
                  <a:pt x="38" y="781"/>
                </a:cubicBezTo>
                <a:cubicBezTo>
                  <a:pt x="27" y="774"/>
                  <a:pt x="10" y="774"/>
                  <a:pt x="3" y="758"/>
                </a:cubicBezTo>
                <a:cubicBezTo>
                  <a:pt x="0" y="750"/>
                  <a:pt x="5" y="729"/>
                  <a:pt x="13" y="725"/>
                </a:cubicBezTo>
                <a:cubicBezTo>
                  <a:pt x="17" y="723"/>
                  <a:pt x="21" y="721"/>
                  <a:pt x="25" y="720"/>
                </a:cubicBezTo>
                <a:cubicBezTo>
                  <a:pt x="77" y="751"/>
                  <a:pt x="77" y="751"/>
                  <a:pt x="77" y="751"/>
                </a:cubicBezTo>
                <a:cubicBezTo>
                  <a:pt x="84" y="742"/>
                  <a:pt x="93" y="731"/>
                  <a:pt x="101" y="721"/>
                </a:cubicBezTo>
                <a:cubicBezTo>
                  <a:pt x="104" y="728"/>
                  <a:pt x="108" y="734"/>
                  <a:pt x="113" y="740"/>
                </a:cubicBezTo>
                <a:cubicBezTo>
                  <a:pt x="115" y="743"/>
                  <a:pt x="119" y="744"/>
                  <a:pt x="122" y="743"/>
                </a:cubicBezTo>
                <a:cubicBezTo>
                  <a:pt x="125" y="741"/>
                  <a:pt x="127" y="738"/>
                  <a:pt x="128" y="735"/>
                </a:cubicBezTo>
                <a:cubicBezTo>
                  <a:pt x="126" y="724"/>
                  <a:pt x="123" y="714"/>
                  <a:pt x="119" y="699"/>
                </a:cubicBezTo>
                <a:cubicBezTo>
                  <a:pt x="127" y="691"/>
                  <a:pt x="135" y="683"/>
                  <a:pt x="143" y="675"/>
                </a:cubicBezTo>
                <a:cubicBezTo>
                  <a:pt x="152" y="668"/>
                  <a:pt x="162" y="660"/>
                  <a:pt x="172" y="654"/>
                </a:cubicBezTo>
                <a:cubicBezTo>
                  <a:pt x="180" y="656"/>
                  <a:pt x="188" y="658"/>
                  <a:pt x="196" y="660"/>
                </a:cubicBezTo>
                <a:cubicBezTo>
                  <a:pt x="199" y="660"/>
                  <a:pt x="202" y="658"/>
                  <a:pt x="206" y="656"/>
                </a:cubicBezTo>
                <a:cubicBezTo>
                  <a:pt x="203" y="654"/>
                  <a:pt x="200" y="652"/>
                  <a:pt x="197" y="650"/>
                </a:cubicBezTo>
                <a:cubicBezTo>
                  <a:pt x="194" y="649"/>
                  <a:pt x="190" y="648"/>
                  <a:pt x="186" y="647"/>
                </a:cubicBezTo>
                <a:cubicBezTo>
                  <a:pt x="198" y="638"/>
                  <a:pt x="206" y="630"/>
                  <a:pt x="215" y="622"/>
                </a:cubicBezTo>
                <a:cubicBezTo>
                  <a:pt x="216" y="622"/>
                  <a:pt x="218" y="623"/>
                  <a:pt x="219" y="623"/>
                </a:cubicBezTo>
                <a:cubicBezTo>
                  <a:pt x="226" y="628"/>
                  <a:pt x="229" y="626"/>
                  <a:pt x="229" y="618"/>
                </a:cubicBezTo>
                <a:cubicBezTo>
                  <a:pt x="229" y="605"/>
                  <a:pt x="237" y="601"/>
                  <a:pt x="248" y="599"/>
                </a:cubicBezTo>
                <a:cubicBezTo>
                  <a:pt x="255" y="598"/>
                  <a:pt x="262" y="596"/>
                  <a:pt x="269" y="593"/>
                </a:cubicBezTo>
                <a:cubicBezTo>
                  <a:pt x="271" y="608"/>
                  <a:pt x="271" y="608"/>
                  <a:pt x="271" y="608"/>
                </a:cubicBezTo>
                <a:cubicBezTo>
                  <a:pt x="290" y="608"/>
                  <a:pt x="290" y="608"/>
                  <a:pt x="290" y="608"/>
                </a:cubicBezTo>
                <a:cubicBezTo>
                  <a:pt x="288" y="578"/>
                  <a:pt x="288" y="578"/>
                  <a:pt x="288" y="578"/>
                </a:cubicBezTo>
                <a:cubicBezTo>
                  <a:pt x="309" y="594"/>
                  <a:pt x="309" y="594"/>
                  <a:pt x="309" y="594"/>
                </a:cubicBezTo>
                <a:cubicBezTo>
                  <a:pt x="311" y="589"/>
                  <a:pt x="312" y="588"/>
                  <a:pt x="312" y="587"/>
                </a:cubicBezTo>
                <a:cubicBezTo>
                  <a:pt x="311" y="580"/>
                  <a:pt x="305" y="569"/>
                  <a:pt x="308" y="565"/>
                </a:cubicBezTo>
                <a:cubicBezTo>
                  <a:pt x="316" y="557"/>
                  <a:pt x="326" y="549"/>
                  <a:pt x="336" y="543"/>
                </a:cubicBezTo>
                <a:cubicBezTo>
                  <a:pt x="355" y="532"/>
                  <a:pt x="374" y="521"/>
                  <a:pt x="393" y="509"/>
                </a:cubicBezTo>
                <a:cubicBezTo>
                  <a:pt x="399" y="507"/>
                  <a:pt x="405" y="505"/>
                  <a:pt x="412" y="503"/>
                </a:cubicBezTo>
                <a:cubicBezTo>
                  <a:pt x="418" y="491"/>
                  <a:pt x="425" y="480"/>
                  <a:pt x="433" y="470"/>
                </a:cubicBezTo>
                <a:cubicBezTo>
                  <a:pt x="436" y="466"/>
                  <a:pt x="447" y="468"/>
                  <a:pt x="453" y="467"/>
                </a:cubicBezTo>
                <a:cubicBezTo>
                  <a:pt x="464" y="444"/>
                  <a:pt x="464" y="444"/>
                  <a:pt x="464" y="444"/>
                </a:cubicBezTo>
                <a:cubicBezTo>
                  <a:pt x="474" y="446"/>
                  <a:pt x="484" y="448"/>
                  <a:pt x="494" y="451"/>
                </a:cubicBezTo>
                <a:cubicBezTo>
                  <a:pt x="501" y="453"/>
                  <a:pt x="509" y="457"/>
                  <a:pt x="513" y="462"/>
                </a:cubicBezTo>
                <a:cubicBezTo>
                  <a:pt x="520" y="474"/>
                  <a:pt x="525" y="488"/>
                  <a:pt x="532" y="501"/>
                </a:cubicBezTo>
                <a:cubicBezTo>
                  <a:pt x="535" y="506"/>
                  <a:pt x="540" y="510"/>
                  <a:pt x="543" y="515"/>
                </a:cubicBezTo>
                <a:cubicBezTo>
                  <a:pt x="545" y="520"/>
                  <a:pt x="547" y="524"/>
                  <a:pt x="548" y="529"/>
                </a:cubicBezTo>
                <a:cubicBezTo>
                  <a:pt x="532" y="524"/>
                  <a:pt x="532" y="524"/>
                  <a:pt x="532" y="524"/>
                </a:cubicBezTo>
                <a:cubicBezTo>
                  <a:pt x="532" y="530"/>
                  <a:pt x="529" y="537"/>
                  <a:pt x="531" y="540"/>
                </a:cubicBezTo>
                <a:cubicBezTo>
                  <a:pt x="537" y="546"/>
                  <a:pt x="545" y="553"/>
                  <a:pt x="552" y="544"/>
                </a:cubicBezTo>
                <a:cubicBezTo>
                  <a:pt x="558" y="552"/>
                  <a:pt x="564" y="561"/>
                  <a:pt x="569" y="569"/>
                </a:cubicBezTo>
                <a:cubicBezTo>
                  <a:pt x="571" y="574"/>
                  <a:pt x="569" y="581"/>
                  <a:pt x="569" y="588"/>
                </a:cubicBezTo>
                <a:cubicBezTo>
                  <a:pt x="573" y="591"/>
                  <a:pt x="584" y="595"/>
                  <a:pt x="584" y="599"/>
                </a:cubicBezTo>
                <a:cubicBezTo>
                  <a:pt x="586" y="617"/>
                  <a:pt x="597" y="629"/>
                  <a:pt x="605" y="643"/>
                </a:cubicBezTo>
                <a:cubicBezTo>
                  <a:pt x="606" y="645"/>
                  <a:pt x="606" y="648"/>
                  <a:pt x="607" y="650"/>
                </a:cubicBezTo>
                <a:cubicBezTo>
                  <a:pt x="626" y="653"/>
                  <a:pt x="628" y="652"/>
                  <a:pt x="637" y="636"/>
                </a:cubicBezTo>
                <a:cubicBezTo>
                  <a:pt x="645" y="646"/>
                  <a:pt x="651" y="643"/>
                  <a:pt x="660" y="635"/>
                </a:cubicBezTo>
                <a:cubicBezTo>
                  <a:pt x="668" y="629"/>
                  <a:pt x="678" y="626"/>
                  <a:pt x="690" y="620"/>
                </a:cubicBezTo>
                <a:cubicBezTo>
                  <a:pt x="691" y="599"/>
                  <a:pt x="718" y="605"/>
                  <a:pt x="728" y="591"/>
                </a:cubicBezTo>
                <a:cubicBezTo>
                  <a:pt x="737" y="598"/>
                  <a:pt x="725" y="617"/>
                  <a:pt x="743" y="616"/>
                </a:cubicBezTo>
                <a:cubicBezTo>
                  <a:pt x="745" y="616"/>
                  <a:pt x="750" y="613"/>
                  <a:pt x="750" y="612"/>
                </a:cubicBezTo>
                <a:cubicBezTo>
                  <a:pt x="750" y="603"/>
                  <a:pt x="749" y="594"/>
                  <a:pt x="748" y="585"/>
                </a:cubicBezTo>
                <a:cubicBezTo>
                  <a:pt x="743" y="582"/>
                  <a:pt x="743" y="582"/>
                  <a:pt x="743" y="582"/>
                </a:cubicBezTo>
                <a:cubicBezTo>
                  <a:pt x="753" y="576"/>
                  <a:pt x="768" y="573"/>
                  <a:pt x="775" y="565"/>
                </a:cubicBezTo>
                <a:cubicBezTo>
                  <a:pt x="787" y="551"/>
                  <a:pt x="798" y="539"/>
                  <a:pt x="817" y="540"/>
                </a:cubicBezTo>
                <a:cubicBezTo>
                  <a:pt x="823" y="525"/>
                  <a:pt x="834" y="521"/>
                  <a:pt x="850" y="525"/>
                </a:cubicBezTo>
                <a:cubicBezTo>
                  <a:pt x="851" y="520"/>
                  <a:pt x="851" y="517"/>
                  <a:pt x="852" y="514"/>
                </a:cubicBezTo>
                <a:cubicBezTo>
                  <a:pt x="854" y="506"/>
                  <a:pt x="859" y="505"/>
                  <a:pt x="864" y="510"/>
                </a:cubicBezTo>
                <a:cubicBezTo>
                  <a:pt x="873" y="520"/>
                  <a:pt x="881" y="514"/>
                  <a:pt x="894" y="510"/>
                </a:cubicBezTo>
                <a:cubicBezTo>
                  <a:pt x="874" y="502"/>
                  <a:pt x="874" y="502"/>
                  <a:pt x="874" y="502"/>
                </a:cubicBezTo>
                <a:cubicBezTo>
                  <a:pt x="904" y="492"/>
                  <a:pt x="904" y="492"/>
                  <a:pt x="904" y="492"/>
                </a:cubicBezTo>
                <a:cubicBezTo>
                  <a:pt x="904" y="495"/>
                  <a:pt x="904" y="495"/>
                  <a:pt x="904" y="495"/>
                </a:cubicBezTo>
                <a:cubicBezTo>
                  <a:pt x="931" y="497"/>
                  <a:pt x="931" y="497"/>
                  <a:pt x="931" y="497"/>
                </a:cubicBezTo>
                <a:cubicBezTo>
                  <a:pt x="931" y="486"/>
                  <a:pt x="931" y="486"/>
                  <a:pt x="931" y="486"/>
                </a:cubicBezTo>
                <a:cubicBezTo>
                  <a:pt x="934" y="484"/>
                  <a:pt x="938" y="481"/>
                  <a:pt x="942" y="478"/>
                </a:cubicBezTo>
                <a:cubicBezTo>
                  <a:pt x="958" y="466"/>
                  <a:pt x="977" y="459"/>
                  <a:pt x="997" y="459"/>
                </a:cubicBezTo>
                <a:cubicBezTo>
                  <a:pt x="1002" y="459"/>
                  <a:pt x="1007" y="460"/>
                  <a:pt x="1010" y="463"/>
                </a:cubicBezTo>
                <a:cubicBezTo>
                  <a:pt x="1019" y="468"/>
                  <a:pt x="1026" y="471"/>
                  <a:pt x="1034" y="462"/>
                </a:cubicBezTo>
                <a:cubicBezTo>
                  <a:pt x="1038" y="459"/>
                  <a:pt x="1044" y="459"/>
                  <a:pt x="1048" y="462"/>
                </a:cubicBezTo>
                <a:cubicBezTo>
                  <a:pt x="1066" y="475"/>
                  <a:pt x="1084" y="488"/>
                  <a:pt x="1097" y="506"/>
                </a:cubicBezTo>
                <a:cubicBezTo>
                  <a:pt x="1110" y="525"/>
                  <a:pt x="1127" y="542"/>
                  <a:pt x="1138" y="562"/>
                </a:cubicBezTo>
                <a:cubicBezTo>
                  <a:pt x="1146" y="576"/>
                  <a:pt x="1159" y="583"/>
                  <a:pt x="1170" y="591"/>
                </a:cubicBezTo>
                <a:cubicBezTo>
                  <a:pt x="1173" y="593"/>
                  <a:pt x="1174" y="596"/>
                  <a:pt x="1175" y="599"/>
                </a:cubicBezTo>
                <a:cubicBezTo>
                  <a:pt x="1175" y="605"/>
                  <a:pt x="1175" y="611"/>
                  <a:pt x="1175" y="617"/>
                </a:cubicBezTo>
                <a:cubicBezTo>
                  <a:pt x="1197" y="611"/>
                  <a:pt x="1207" y="625"/>
                  <a:pt x="1217" y="640"/>
                </a:cubicBezTo>
                <a:cubicBezTo>
                  <a:pt x="1221" y="645"/>
                  <a:pt x="1229" y="648"/>
                  <a:pt x="1234" y="652"/>
                </a:cubicBezTo>
                <a:cubicBezTo>
                  <a:pt x="1236" y="653"/>
                  <a:pt x="1238" y="655"/>
                  <a:pt x="1240" y="657"/>
                </a:cubicBezTo>
                <a:cubicBezTo>
                  <a:pt x="1244" y="661"/>
                  <a:pt x="1247" y="669"/>
                  <a:pt x="1251" y="670"/>
                </a:cubicBezTo>
                <a:cubicBezTo>
                  <a:pt x="1265" y="675"/>
                  <a:pt x="1270" y="684"/>
                  <a:pt x="1266" y="700"/>
                </a:cubicBezTo>
                <a:cubicBezTo>
                  <a:pt x="1281" y="698"/>
                  <a:pt x="1296" y="704"/>
                  <a:pt x="1306" y="715"/>
                </a:cubicBezTo>
                <a:cubicBezTo>
                  <a:pt x="1312" y="721"/>
                  <a:pt x="1326" y="720"/>
                  <a:pt x="1336" y="711"/>
                </a:cubicBezTo>
                <a:cubicBezTo>
                  <a:pt x="1350" y="698"/>
                  <a:pt x="1365" y="687"/>
                  <a:pt x="1381" y="676"/>
                </a:cubicBezTo>
                <a:cubicBezTo>
                  <a:pt x="1383" y="675"/>
                  <a:pt x="1388" y="678"/>
                  <a:pt x="1390" y="680"/>
                </a:cubicBezTo>
                <a:cubicBezTo>
                  <a:pt x="1393" y="682"/>
                  <a:pt x="1392" y="686"/>
                  <a:pt x="1394" y="691"/>
                </a:cubicBezTo>
                <a:cubicBezTo>
                  <a:pt x="1417" y="665"/>
                  <a:pt x="1419" y="701"/>
                  <a:pt x="1436" y="702"/>
                </a:cubicBezTo>
                <a:cubicBezTo>
                  <a:pt x="1362" y="749"/>
                  <a:pt x="1362" y="749"/>
                  <a:pt x="1362" y="749"/>
                </a:cubicBezTo>
                <a:cubicBezTo>
                  <a:pt x="1347" y="727"/>
                  <a:pt x="1347" y="727"/>
                  <a:pt x="1347" y="727"/>
                </a:cubicBezTo>
                <a:cubicBezTo>
                  <a:pt x="1337" y="733"/>
                  <a:pt x="1325" y="738"/>
                  <a:pt x="1329" y="754"/>
                </a:cubicBezTo>
                <a:cubicBezTo>
                  <a:pt x="1311" y="762"/>
                  <a:pt x="1311" y="762"/>
                  <a:pt x="1311" y="762"/>
                </a:cubicBezTo>
                <a:cubicBezTo>
                  <a:pt x="1307" y="755"/>
                  <a:pt x="1302" y="752"/>
                  <a:pt x="1297" y="764"/>
                </a:cubicBezTo>
                <a:cubicBezTo>
                  <a:pt x="1232" y="733"/>
                  <a:pt x="1232" y="733"/>
                  <a:pt x="1232" y="733"/>
                </a:cubicBezTo>
                <a:cubicBezTo>
                  <a:pt x="1241" y="719"/>
                  <a:pt x="1241" y="719"/>
                  <a:pt x="1241" y="719"/>
                </a:cubicBezTo>
                <a:cubicBezTo>
                  <a:pt x="1238" y="718"/>
                  <a:pt x="1237" y="716"/>
                  <a:pt x="1235" y="717"/>
                </a:cubicBezTo>
                <a:cubicBezTo>
                  <a:pt x="1213" y="717"/>
                  <a:pt x="1200" y="705"/>
                  <a:pt x="1191" y="686"/>
                </a:cubicBezTo>
                <a:cubicBezTo>
                  <a:pt x="1187" y="678"/>
                  <a:pt x="1179" y="672"/>
                  <a:pt x="1170" y="672"/>
                </a:cubicBezTo>
                <a:cubicBezTo>
                  <a:pt x="1161" y="672"/>
                  <a:pt x="1151" y="663"/>
                  <a:pt x="1144" y="656"/>
                </a:cubicBezTo>
                <a:cubicBezTo>
                  <a:pt x="1122" y="635"/>
                  <a:pt x="1101" y="612"/>
                  <a:pt x="1080" y="590"/>
                </a:cubicBezTo>
                <a:cubicBezTo>
                  <a:pt x="1079" y="589"/>
                  <a:pt x="1077" y="588"/>
                  <a:pt x="1077" y="587"/>
                </a:cubicBezTo>
                <a:cubicBezTo>
                  <a:pt x="1077" y="572"/>
                  <a:pt x="1070" y="565"/>
                  <a:pt x="1054" y="566"/>
                </a:cubicBezTo>
                <a:cubicBezTo>
                  <a:pt x="1053" y="566"/>
                  <a:pt x="1051" y="563"/>
                  <a:pt x="1050" y="561"/>
                </a:cubicBezTo>
                <a:cubicBezTo>
                  <a:pt x="1044" y="545"/>
                  <a:pt x="1029" y="540"/>
                  <a:pt x="1016" y="532"/>
                </a:cubicBezTo>
                <a:cubicBezTo>
                  <a:pt x="999" y="520"/>
                  <a:pt x="988" y="535"/>
                  <a:pt x="974" y="537"/>
                </a:cubicBezTo>
                <a:cubicBezTo>
                  <a:pt x="967" y="538"/>
                  <a:pt x="960" y="544"/>
                  <a:pt x="953" y="548"/>
                </a:cubicBezTo>
                <a:cubicBezTo>
                  <a:pt x="951" y="549"/>
                  <a:pt x="947" y="545"/>
                  <a:pt x="944" y="543"/>
                </a:cubicBezTo>
                <a:cubicBezTo>
                  <a:pt x="922" y="565"/>
                  <a:pt x="895" y="574"/>
                  <a:pt x="867" y="581"/>
                </a:cubicBezTo>
                <a:cubicBezTo>
                  <a:pt x="860" y="582"/>
                  <a:pt x="851" y="575"/>
                  <a:pt x="843" y="572"/>
                </a:cubicBezTo>
                <a:cubicBezTo>
                  <a:pt x="840" y="571"/>
                  <a:pt x="838" y="569"/>
                  <a:pt x="835" y="568"/>
                </a:cubicBezTo>
                <a:cubicBezTo>
                  <a:pt x="834" y="571"/>
                  <a:pt x="831" y="573"/>
                  <a:pt x="832" y="576"/>
                </a:cubicBezTo>
                <a:cubicBezTo>
                  <a:pt x="835" y="592"/>
                  <a:pt x="828" y="603"/>
                  <a:pt x="814" y="610"/>
                </a:cubicBezTo>
                <a:cubicBezTo>
                  <a:pt x="807" y="613"/>
                  <a:pt x="800" y="615"/>
                  <a:pt x="793" y="616"/>
                </a:cubicBezTo>
                <a:cubicBezTo>
                  <a:pt x="786" y="617"/>
                  <a:pt x="781" y="618"/>
                  <a:pt x="779" y="626"/>
                </a:cubicBezTo>
                <a:cubicBezTo>
                  <a:pt x="777" y="634"/>
                  <a:pt x="771" y="644"/>
                  <a:pt x="764" y="640"/>
                </a:cubicBezTo>
                <a:cubicBezTo>
                  <a:pt x="751" y="647"/>
                  <a:pt x="742" y="655"/>
                  <a:pt x="732" y="658"/>
                </a:cubicBezTo>
                <a:cubicBezTo>
                  <a:pt x="714" y="664"/>
                  <a:pt x="696" y="669"/>
                  <a:pt x="678" y="674"/>
                </a:cubicBezTo>
                <a:cubicBezTo>
                  <a:pt x="677" y="674"/>
                  <a:pt x="675" y="674"/>
                  <a:pt x="675" y="674"/>
                </a:cubicBezTo>
                <a:cubicBezTo>
                  <a:pt x="669" y="689"/>
                  <a:pt x="653" y="689"/>
                  <a:pt x="641" y="694"/>
                </a:cubicBezTo>
                <a:cubicBezTo>
                  <a:pt x="631" y="699"/>
                  <a:pt x="623" y="704"/>
                  <a:pt x="613" y="692"/>
                </a:cubicBezTo>
                <a:cubicBezTo>
                  <a:pt x="608" y="686"/>
                  <a:pt x="599" y="682"/>
                  <a:pt x="590" y="677"/>
                </a:cubicBezTo>
                <a:cubicBezTo>
                  <a:pt x="588" y="683"/>
                  <a:pt x="587" y="690"/>
                  <a:pt x="584" y="701"/>
                </a:cubicBezTo>
                <a:cubicBezTo>
                  <a:pt x="577" y="682"/>
                  <a:pt x="577" y="682"/>
                  <a:pt x="577" y="682"/>
                </a:cubicBezTo>
                <a:cubicBezTo>
                  <a:pt x="575" y="687"/>
                  <a:pt x="575" y="691"/>
                  <a:pt x="573" y="693"/>
                </a:cubicBezTo>
                <a:cubicBezTo>
                  <a:pt x="570" y="695"/>
                  <a:pt x="566" y="697"/>
                  <a:pt x="562" y="698"/>
                </a:cubicBezTo>
                <a:cubicBezTo>
                  <a:pt x="557" y="691"/>
                  <a:pt x="553" y="684"/>
                  <a:pt x="549" y="676"/>
                </a:cubicBezTo>
                <a:cubicBezTo>
                  <a:pt x="547" y="669"/>
                  <a:pt x="545" y="660"/>
                  <a:pt x="544" y="652"/>
                </a:cubicBezTo>
                <a:cubicBezTo>
                  <a:pt x="530" y="648"/>
                  <a:pt x="527" y="632"/>
                  <a:pt x="522" y="617"/>
                </a:cubicBezTo>
                <a:cubicBezTo>
                  <a:pt x="519" y="609"/>
                  <a:pt x="513" y="601"/>
                  <a:pt x="508" y="593"/>
                </a:cubicBezTo>
                <a:cubicBezTo>
                  <a:pt x="514" y="576"/>
                  <a:pt x="514" y="576"/>
                  <a:pt x="514" y="576"/>
                </a:cubicBezTo>
                <a:cubicBezTo>
                  <a:pt x="494" y="579"/>
                  <a:pt x="486" y="570"/>
                  <a:pt x="482" y="551"/>
                </a:cubicBezTo>
                <a:cubicBezTo>
                  <a:pt x="480" y="542"/>
                  <a:pt x="477" y="533"/>
                  <a:pt x="472" y="525"/>
                </a:cubicBezTo>
                <a:cubicBezTo>
                  <a:pt x="472" y="524"/>
                  <a:pt x="466" y="524"/>
                  <a:pt x="464" y="525"/>
                </a:cubicBezTo>
                <a:cubicBezTo>
                  <a:pt x="461" y="528"/>
                  <a:pt x="458" y="533"/>
                  <a:pt x="455" y="535"/>
                </a:cubicBezTo>
                <a:cubicBezTo>
                  <a:pt x="451" y="537"/>
                  <a:pt x="443" y="538"/>
                  <a:pt x="441" y="536"/>
                </a:cubicBezTo>
                <a:cubicBezTo>
                  <a:pt x="432" y="524"/>
                  <a:pt x="429" y="537"/>
                  <a:pt x="425" y="540"/>
                </a:cubicBezTo>
                <a:cubicBezTo>
                  <a:pt x="423" y="542"/>
                  <a:pt x="424" y="549"/>
                  <a:pt x="424" y="553"/>
                </a:cubicBezTo>
                <a:cubicBezTo>
                  <a:pt x="428" y="557"/>
                  <a:pt x="428" y="557"/>
                  <a:pt x="428" y="557"/>
                </a:cubicBezTo>
                <a:cubicBezTo>
                  <a:pt x="419" y="560"/>
                  <a:pt x="409" y="563"/>
                  <a:pt x="400" y="566"/>
                </a:cubicBezTo>
                <a:cubicBezTo>
                  <a:pt x="397" y="567"/>
                  <a:pt x="395" y="572"/>
                  <a:pt x="392" y="574"/>
                </a:cubicBezTo>
                <a:cubicBezTo>
                  <a:pt x="395" y="581"/>
                  <a:pt x="395" y="581"/>
                  <a:pt x="395" y="581"/>
                </a:cubicBezTo>
                <a:cubicBezTo>
                  <a:pt x="346" y="590"/>
                  <a:pt x="346" y="590"/>
                  <a:pt x="346" y="590"/>
                </a:cubicBezTo>
                <a:cubicBezTo>
                  <a:pt x="350" y="586"/>
                  <a:pt x="355" y="581"/>
                  <a:pt x="360" y="578"/>
                </a:cubicBezTo>
                <a:cubicBezTo>
                  <a:pt x="367" y="573"/>
                  <a:pt x="367" y="569"/>
                  <a:pt x="360" y="565"/>
                </a:cubicBezTo>
                <a:cubicBezTo>
                  <a:pt x="353" y="562"/>
                  <a:pt x="346" y="559"/>
                  <a:pt x="338" y="555"/>
                </a:cubicBezTo>
                <a:cubicBezTo>
                  <a:pt x="338" y="559"/>
                  <a:pt x="337" y="564"/>
                  <a:pt x="336" y="569"/>
                </a:cubicBezTo>
                <a:cubicBezTo>
                  <a:pt x="335" y="573"/>
                  <a:pt x="333" y="576"/>
                  <a:pt x="331" y="581"/>
                </a:cubicBezTo>
                <a:lnTo>
                  <a:pt x="346" y="590"/>
                </a:lnTo>
                <a:close/>
                <a:moveTo>
                  <a:pt x="1389" y="710"/>
                </a:moveTo>
                <a:cubicBezTo>
                  <a:pt x="1369" y="706"/>
                  <a:pt x="1366" y="708"/>
                  <a:pt x="1367" y="725"/>
                </a:cubicBezTo>
                <a:cubicBezTo>
                  <a:pt x="1384" y="729"/>
                  <a:pt x="1384" y="729"/>
                  <a:pt x="1389" y="710"/>
                </a:cubicBezTo>
                <a:close/>
                <a:moveTo>
                  <a:pt x="1828" y="557"/>
                </a:moveTo>
                <a:cubicBezTo>
                  <a:pt x="1827" y="524"/>
                  <a:pt x="1827" y="524"/>
                  <a:pt x="1827" y="524"/>
                </a:cubicBezTo>
                <a:cubicBezTo>
                  <a:pt x="1810" y="512"/>
                  <a:pt x="1810" y="512"/>
                  <a:pt x="1810" y="512"/>
                </a:cubicBezTo>
                <a:cubicBezTo>
                  <a:pt x="1816" y="502"/>
                  <a:pt x="1816" y="502"/>
                  <a:pt x="1816" y="502"/>
                </a:cubicBezTo>
                <a:cubicBezTo>
                  <a:pt x="1809" y="497"/>
                  <a:pt x="1803" y="493"/>
                  <a:pt x="1795" y="490"/>
                </a:cubicBezTo>
                <a:cubicBezTo>
                  <a:pt x="1789" y="488"/>
                  <a:pt x="1782" y="487"/>
                  <a:pt x="1775" y="488"/>
                </a:cubicBezTo>
                <a:cubicBezTo>
                  <a:pt x="1772" y="488"/>
                  <a:pt x="1768" y="489"/>
                  <a:pt x="1765" y="490"/>
                </a:cubicBezTo>
                <a:cubicBezTo>
                  <a:pt x="1750" y="494"/>
                  <a:pt x="1735" y="497"/>
                  <a:pt x="1721" y="501"/>
                </a:cubicBezTo>
                <a:cubicBezTo>
                  <a:pt x="1719" y="502"/>
                  <a:pt x="1718" y="505"/>
                  <a:pt x="1717" y="507"/>
                </a:cubicBezTo>
                <a:cubicBezTo>
                  <a:pt x="1735" y="506"/>
                  <a:pt x="1738" y="511"/>
                  <a:pt x="1731" y="531"/>
                </a:cubicBezTo>
                <a:cubicBezTo>
                  <a:pt x="1720" y="527"/>
                  <a:pt x="1713" y="520"/>
                  <a:pt x="1717" y="507"/>
                </a:cubicBezTo>
                <a:cubicBezTo>
                  <a:pt x="1695" y="523"/>
                  <a:pt x="1695" y="523"/>
                  <a:pt x="1695" y="523"/>
                </a:cubicBezTo>
                <a:cubicBezTo>
                  <a:pt x="1692" y="522"/>
                  <a:pt x="1688" y="519"/>
                  <a:pt x="1685" y="519"/>
                </a:cubicBezTo>
                <a:cubicBezTo>
                  <a:pt x="1668" y="523"/>
                  <a:pt x="1655" y="537"/>
                  <a:pt x="1637" y="537"/>
                </a:cubicBezTo>
                <a:cubicBezTo>
                  <a:pt x="1628" y="537"/>
                  <a:pt x="1619" y="546"/>
                  <a:pt x="1611" y="551"/>
                </a:cubicBezTo>
                <a:cubicBezTo>
                  <a:pt x="1585" y="561"/>
                  <a:pt x="1559" y="572"/>
                  <a:pt x="1532" y="582"/>
                </a:cubicBezTo>
                <a:cubicBezTo>
                  <a:pt x="1522" y="585"/>
                  <a:pt x="1514" y="588"/>
                  <a:pt x="1517" y="603"/>
                </a:cubicBezTo>
                <a:cubicBezTo>
                  <a:pt x="1492" y="594"/>
                  <a:pt x="1492" y="594"/>
                  <a:pt x="1492" y="594"/>
                </a:cubicBezTo>
                <a:cubicBezTo>
                  <a:pt x="1487" y="607"/>
                  <a:pt x="1487" y="607"/>
                  <a:pt x="1487" y="607"/>
                </a:cubicBezTo>
                <a:cubicBezTo>
                  <a:pt x="1484" y="604"/>
                  <a:pt x="1484" y="604"/>
                  <a:pt x="1484" y="604"/>
                </a:cubicBezTo>
                <a:cubicBezTo>
                  <a:pt x="1462" y="616"/>
                  <a:pt x="1442" y="630"/>
                  <a:pt x="1435" y="659"/>
                </a:cubicBezTo>
                <a:cubicBezTo>
                  <a:pt x="1433" y="655"/>
                  <a:pt x="1431" y="650"/>
                  <a:pt x="1428" y="645"/>
                </a:cubicBezTo>
                <a:cubicBezTo>
                  <a:pt x="1419" y="651"/>
                  <a:pt x="1411" y="656"/>
                  <a:pt x="1404" y="662"/>
                </a:cubicBezTo>
                <a:cubicBezTo>
                  <a:pt x="1401" y="664"/>
                  <a:pt x="1401" y="669"/>
                  <a:pt x="1400" y="673"/>
                </a:cubicBezTo>
                <a:cubicBezTo>
                  <a:pt x="1404" y="673"/>
                  <a:pt x="1411" y="674"/>
                  <a:pt x="1412" y="672"/>
                </a:cubicBezTo>
                <a:cubicBezTo>
                  <a:pt x="1419" y="660"/>
                  <a:pt x="1426" y="665"/>
                  <a:pt x="1432" y="672"/>
                </a:cubicBezTo>
                <a:cubicBezTo>
                  <a:pt x="1437" y="677"/>
                  <a:pt x="1442" y="683"/>
                  <a:pt x="1445" y="689"/>
                </a:cubicBezTo>
                <a:cubicBezTo>
                  <a:pt x="1448" y="684"/>
                  <a:pt x="1452" y="679"/>
                  <a:pt x="1456" y="675"/>
                </a:cubicBezTo>
                <a:cubicBezTo>
                  <a:pt x="1472" y="661"/>
                  <a:pt x="1498" y="668"/>
                  <a:pt x="1510" y="646"/>
                </a:cubicBezTo>
                <a:cubicBezTo>
                  <a:pt x="1529" y="647"/>
                  <a:pt x="1544" y="633"/>
                  <a:pt x="1561" y="626"/>
                </a:cubicBezTo>
                <a:cubicBezTo>
                  <a:pt x="1581" y="618"/>
                  <a:pt x="1602" y="613"/>
                  <a:pt x="1623" y="606"/>
                </a:cubicBezTo>
                <a:cubicBezTo>
                  <a:pt x="1638" y="601"/>
                  <a:pt x="1652" y="596"/>
                  <a:pt x="1667" y="591"/>
                </a:cubicBezTo>
                <a:cubicBezTo>
                  <a:pt x="1674" y="588"/>
                  <a:pt x="1680" y="585"/>
                  <a:pt x="1691" y="581"/>
                </a:cubicBezTo>
                <a:cubicBezTo>
                  <a:pt x="1701" y="585"/>
                  <a:pt x="1713" y="583"/>
                  <a:pt x="1726" y="573"/>
                </a:cubicBezTo>
                <a:cubicBezTo>
                  <a:pt x="1732" y="568"/>
                  <a:pt x="1739" y="561"/>
                  <a:pt x="1746" y="560"/>
                </a:cubicBezTo>
                <a:cubicBezTo>
                  <a:pt x="1759" y="560"/>
                  <a:pt x="1766" y="553"/>
                  <a:pt x="1773" y="545"/>
                </a:cubicBezTo>
                <a:cubicBezTo>
                  <a:pt x="1776" y="543"/>
                  <a:pt x="1779" y="543"/>
                  <a:pt x="1783" y="544"/>
                </a:cubicBezTo>
                <a:cubicBezTo>
                  <a:pt x="1795" y="554"/>
                  <a:pt x="1807" y="565"/>
                  <a:pt x="1821" y="575"/>
                </a:cubicBezTo>
                <a:cubicBezTo>
                  <a:pt x="1832" y="584"/>
                  <a:pt x="1845" y="592"/>
                  <a:pt x="1857" y="599"/>
                </a:cubicBezTo>
                <a:cubicBezTo>
                  <a:pt x="1877" y="611"/>
                  <a:pt x="1896" y="622"/>
                  <a:pt x="1916" y="634"/>
                </a:cubicBezTo>
                <a:cubicBezTo>
                  <a:pt x="1920" y="637"/>
                  <a:pt x="1923" y="640"/>
                  <a:pt x="1927" y="643"/>
                </a:cubicBezTo>
                <a:cubicBezTo>
                  <a:pt x="1934" y="647"/>
                  <a:pt x="1942" y="650"/>
                  <a:pt x="1950" y="653"/>
                </a:cubicBezTo>
                <a:cubicBezTo>
                  <a:pt x="1955" y="656"/>
                  <a:pt x="1961" y="658"/>
                  <a:pt x="1967" y="660"/>
                </a:cubicBezTo>
                <a:cubicBezTo>
                  <a:pt x="1966" y="661"/>
                  <a:pt x="1966" y="661"/>
                  <a:pt x="1966" y="661"/>
                </a:cubicBezTo>
                <a:cubicBezTo>
                  <a:pt x="1970" y="652"/>
                  <a:pt x="1973" y="644"/>
                  <a:pt x="1984" y="643"/>
                </a:cubicBezTo>
                <a:cubicBezTo>
                  <a:pt x="1984" y="644"/>
                  <a:pt x="1984" y="644"/>
                  <a:pt x="1984" y="644"/>
                </a:cubicBezTo>
                <a:cubicBezTo>
                  <a:pt x="1986" y="632"/>
                  <a:pt x="1980" y="625"/>
                  <a:pt x="1971" y="619"/>
                </a:cubicBezTo>
                <a:cubicBezTo>
                  <a:pt x="1963" y="614"/>
                  <a:pt x="1956" y="608"/>
                  <a:pt x="1948" y="603"/>
                </a:cubicBezTo>
                <a:cubicBezTo>
                  <a:pt x="1925" y="586"/>
                  <a:pt x="1901" y="569"/>
                  <a:pt x="1878" y="553"/>
                </a:cubicBezTo>
                <a:cubicBezTo>
                  <a:pt x="1867" y="544"/>
                  <a:pt x="1858" y="535"/>
                  <a:pt x="1848" y="527"/>
                </a:cubicBezTo>
                <a:cubicBezTo>
                  <a:pt x="1845" y="524"/>
                  <a:pt x="1841" y="518"/>
                  <a:pt x="1838" y="519"/>
                </a:cubicBezTo>
                <a:cubicBezTo>
                  <a:pt x="1834" y="519"/>
                  <a:pt x="1830" y="523"/>
                  <a:pt x="1825" y="526"/>
                </a:cubicBezTo>
                <a:cubicBezTo>
                  <a:pt x="1840" y="531"/>
                  <a:pt x="1842" y="545"/>
                  <a:pt x="1828" y="557"/>
                </a:cubicBezTo>
                <a:close/>
                <a:moveTo>
                  <a:pt x="1985" y="642"/>
                </a:moveTo>
                <a:cubicBezTo>
                  <a:pt x="1990" y="645"/>
                  <a:pt x="1996" y="648"/>
                  <a:pt x="2003" y="649"/>
                </a:cubicBezTo>
                <a:cubicBezTo>
                  <a:pt x="2010" y="650"/>
                  <a:pt x="2017" y="649"/>
                  <a:pt x="2025" y="649"/>
                </a:cubicBezTo>
                <a:cubicBezTo>
                  <a:pt x="2033" y="661"/>
                  <a:pt x="2045" y="659"/>
                  <a:pt x="2063" y="655"/>
                </a:cubicBezTo>
                <a:cubicBezTo>
                  <a:pt x="2079" y="651"/>
                  <a:pt x="2089" y="640"/>
                  <a:pt x="2104" y="634"/>
                </a:cubicBezTo>
                <a:cubicBezTo>
                  <a:pt x="2106" y="633"/>
                  <a:pt x="2110" y="632"/>
                  <a:pt x="2110" y="631"/>
                </a:cubicBezTo>
                <a:cubicBezTo>
                  <a:pt x="2119" y="608"/>
                  <a:pt x="2143" y="602"/>
                  <a:pt x="2161" y="590"/>
                </a:cubicBezTo>
                <a:cubicBezTo>
                  <a:pt x="2171" y="616"/>
                  <a:pt x="2171" y="616"/>
                  <a:pt x="2171" y="616"/>
                </a:cubicBezTo>
                <a:cubicBezTo>
                  <a:pt x="2176" y="615"/>
                  <a:pt x="2176" y="615"/>
                  <a:pt x="2176" y="615"/>
                </a:cubicBezTo>
                <a:cubicBezTo>
                  <a:pt x="2177" y="609"/>
                  <a:pt x="2179" y="600"/>
                  <a:pt x="2177" y="595"/>
                </a:cubicBezTo>
                <a:cubicBezTo>
                  <a:pt x="2175" y="592"/>
                  <a:pt x="2166" y="592"/>
                  <a:pt x="2160" y="590"/>
                </a:cubicBezTo>
                <a:cubicBezTo>
                  <a:pt x="2164" y="587"/>
                  <a:pt x="2168" y="584"/>
                  <a:pt x="2172" y="582"/>
                </a:cubicBezTo>
                <a:cubicBezTo>
                  <a:pt x="2186" y="575"/>
                  <a:pt x="2200" y="569"/>
                  <a:pt x="2216" y="562"/>
                </a:cubicBezTo>
                <a:cubicBezTo>
                  <a:pt x="2216" y="562"/>
                  <a:pt x="2219" y="564"/>
                  <a:pt x="2221" y="565"/>
                </a:cubicBezTo>
                <a:cubicBezTo>
                  <a:pt x="2227" y="558"/>
                  <a:pt x="2231" y="550"/>
                  <a:pt x="2237" y="544"/>
                </a:cubicBezTo>
                <a:cubicBezTo>
                  <a:pt x="2247" y="537"/>
                  <a:pt x="2253" y="545"/>
                  <a:pt x="2258" y="554"/>
                </a:cubicBezTo>
                <a:cubicBezTo>
                  <a:pt x="2236" y="569"/>
                  <a:pt x="2236" y="569"/>
                  <a:pt x="2236" y="569"/>
                </a:cubicBezTo>
                <a:cubicBezTo>
                  <a:pt x="2250" y="586"/>
                  <a:pt x="2250" y="586"/>
                  <a:pt x="2250" y="586"/>
                </a:cubicBezTo>
                <a:cubicBezTo>
                  <a:pt x="2231" y="596"/>
                  <a:pt x="2231" y="596"/>
                  <a:pt x="2231" y="596"/>
                </a:cubicBezTo>
                <a:cubicBezTo>
                  <a:pt x="2231" y="594"/>
                  <a:pt x="2231" y="594"/>
                  <a:pt x="2231" y="594"/>
                </a:cubicBezTo>
                <a:cubicBezTo>
                  <a:pt x="2200" y="599"/>
                  <a:pt x="2200" y="599"/>
                  <a:pt x="2200" y="599"/>
                </a:cubicBezTo>
                <a:cubicBezTo>
                  <a:pt x="2201" y="619"/>
                  <a:pt x="2190" y="628"/>
                  <a:pt x="2172" y="633"/>
                </a:cubicBezTo>
                <a:cubicBezTo>
                  <a:pt x="2161" y="637"/>
                  <a:pt x="2150" y="645"/>
                  <a:pt x="2140" y="652"/>
                </a:cubicBezTo>
                <a:cubicBezTo>
                  <a:pt x="2127" y="660"/>
                  <a:pt x="2115" y="671"/>
                  <a:pt x="2101" y="678"/>
                </a:cubicBezTo>
                <a:cubicBezTo>
                  <a:pt x="2081" y="689"/>
                  <a:pt x="2063" y="708"/>
                  <a:pt x="2036" y="699"/>
                </a:cubicBezTo>
                <a:cubicBezTo>
                  <a:pt x="2029" y="697"/>
                  <a:pt x="2024" y="692"/>
                  <a:pt x="2021" y="686"/>
                </a:cubicBezTo>
                <a:cubicBezTo>
                  <a:pt x="2015" y="671"/>
                  <a:pt x="2011" y="670"/>
                  <a:pt x="1996" y="682"/>
                </a:cubicBezTo>
                <a:cubicBezTo>
                  <a:pt x="1968" y="660"/>
                  <a:pt x="1968" y="660"/>
                  <a:pt x="1968" y="660"/>
                </a:cubicBezTo>
                <a:cubicBezTo>
                  <a:pt x="1967" y="660"/>
                  <a:pt x="1967" y="660"/>
                  <a:pt x="1967" y="660"/>
                </a:cubicBezTo>
                <a:cubicBezTo>
                  <a:pt x="1980" y="662"/>
                  <a:pt x="1987" y="657"/>
                  <a:pt x="1985" y="643"/>
                </a:cubicBezTo>
                <a:lnTo>
                  <a:pt x="1985" y="642"/>
                </a:lnTo>
                <a:close/>
                <a:moveTo>
                  <a:pt x="2136" y="609"/>
                </a:moveTo>
                <a:cubicBezTo>
                  <a:pt x="2137" y="612"/>
                  <a:pt x="2139" y="615"/>
                  <a:pt x="2140" y="618"/>
                </a:cubicBezTo>
                <a:cubicBezTo>
                  <a:pt x="2144" y="621"/>
                  <a:pt x="2147" y="623"/>
                  <a:pt x="2151" y="625"/>
                </a:cubicBezTo>
                <a:cubicBezTo>
                  <a:pt x="2153" y="625"/>
                  <a:pt x="2157" y="622"/>
                  <a:pt x="2160" y="620"/>
                </a:cubicBezTo>
                <a:cubicBezTo>
                  <a:pt x="2156" y="615"/>
                  <a:pt x="2151" y="611"/>
                  <a:pt x="2147" y="607"/>
                </a:cubicBezTo>
                <a:cubicBezTo>
                  <a:pt x="2145" y="605"/>
                  <a:pt x="2140" y="609"/>
                  <a:pt x="2136" y="609"/>
                </a:cubicBezTo>
                <a:close/>
                <a:moveTo>
                  <a:pt x="2287" y="549"/>
                </a:moveTo>
                <a:cubicBezTo>
                  <a:pt x="2292" y="544"/>
                  <a:pt x="2300" y="537"/>
                  <a:pt x="2300" y="535"/>
                </a:cubicBezTo>
                <a:cubicBezTo>
                  <a:pt x="2295" y="529"/>
                  <a:pt x="2290" y="522"/>
                  <a:pt x="2284" y="516"/>
                </a:cubicBezTo>
                <a:cubicBezTo>
                  <a:pt x="2269" y="529"/>
                  <a:pt x="2269" y="529"/>
                  <a:pt x="2269" y="529"/>
                </a:cubicBezTo>
                <a:lnTo>
                  <a:pt x="2287" y="549"/>
                </a:lnTo>
                <a:close/>
              </a:path>
            </a:pathLst>
          </a:custGeom>
          <a:solidFill>
            <a:srgbClr val="BA83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7" name="Picture 46">
            <a:extLst>
              <a:ext uri="{FF2B5EF4-FFF2-40B4-BE49-F238E27FC236}">
                <a16:creationId xmlns:a16="http://schemas.microsoft.com/office/drawing/2014/main" id="{EE17AF37-9965-4618-BE5C-8F91D6C033DD}"/>
              </a:ext>
            </a:extLst>
          </p:cNvPr>
          <p:cNvPicPr>
            <a:picLocks noChangeAspect="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0868" y="-473051"/>
            <a:ext cx="2382113" cy="3461508"/>
          </a:xfrm>
          <a:prstGeom prst="rect">
            <a:avLst/>
          </a:prstGeom>
        </p:spPr>
      </p:pic>
      <p:sp>
        <p:nvSpPr>
          <p:cNvPr id="48" name="Freeform 193">
            <a:extLst>
              <a:ext uri="{FF2B5EF4-FFF2-40B4-BE49-F238E27FC236}">
                <a16:creationId xmlns:a16="http://schemas.microsoft.com/office/drawing/2014/main" id="{037D15DA-D2BC-4635-B457-DB47F1EB77D6}"/>
              </a:ext>
            </a:extLst>
          </p:cNvPr>
          <p:cNvSpPr>
            <a:spLocks noEditPoints="1"/>
          </p:cNvSpPr>
          <p:nvPr/>
        </p:nvSpPr>
        <p:spPr bwMode="auto">
          <a:xfrm>
            <a:off x="1020342" y="4687239"/>
            <a:ext cx="3785833" cy="1044575"/>
          </a:xfrm>
          <a:custGeom>
            <a:avLst/>
            <a:gdLst>
              <a:gd name="T0" fmla="*/ 280 w 2300"/>
              <a:gd name="T1" fmla="*/ 245 h 792"/>
              <a:gd name="T2" fmla="*/ 149 w 2300"/>
              <a:gd name="T3" fmla="*/ 331 h 792"/>
              <a:gd name="T4" fmla="*/ 30 w 2300"/>
              <a:gd name="T5" fmla="*/ 227 h 792"/>
              <a:gd name="T6" fmla="*/ 171 w 2300"/>
              <a:gd name="T7" fmla="*/ 290 h 792"/>
              <a:gd name="T8" fmla="*/ 311 w 2300"/>
              <a:gd name="T9" fmla="*/ 133 h 792"/>
              <a:gd name="T10" fmla="*/ 542 w 2300"/>
              <a:gd name="T11" fmla="*/ 89 h 792"/>
              <a:gd name="T12" fmla="*/ 783 w 2300"/>
              <a:gd name="T13" fmla="*/ 251 h 792"/>
              <a:gd name="T14" fmla="*/ 964 w 2300"/>
              <a:gd name="T15" fmla="*/ 167 h 792"/>
              <a:gd name="T16" fmla="*/ 1193 w 2300"/>
              <a:gd name="T17" fmla="*/ 82 h 792"/>
              <a:gd name="T18" fmla="*/ 1282 w 2300"/>
              <a:gd name="T19" fmla="*/ 160 h 792"/>
              <a:gd name="T20" fmla="*/ 1592 w 2300"/>
              <a:gd name="T21" fmla="*/ 300 h 792"/>
              <a:gd name="T22" fmla="*/ 1633 w 2300"/>
              <a:gd name="T23" fmla="*/ 251 h 792"/>
              <a:gd name="T24" fmla="*/ 1744 w 2300"/>
              <a:gd name="T25" fmla="*/ 134 h 792"/>
              <a:gd name="T26" fmla="*/ 1899 w 2300"/>
              <a:gd name="T27" fmla="*/ 192 h 792"/>
              <a:gd name="T28" fmla="*/ 2068 w 2300"/>
              <a:gd name="T29" fmla="*/ 237 h 792"/>
              <a:gd name="T30" fmla="*/ 2122 w 2300"/>
              <a:gd name="T31" fmla="*/ 181 h 792"/>
              <a:gd name="T32" fmla="*/ 2162 w 2300"/>
              <a:gd name="T33" fmla="*/ 192 h 792"/>
              <a:gd name="T34" fmla="*/ 1994 w 2300"/>
              <a:gd name="T35" fmla="*/ 265 h 792"/>
              <a:gd name="T36" fmla="*/ 1791 w 2300"/>
              <a:gd name="T37" fmla="*/ 170 h 792"/>
              <a:gd name="T38" fmla="*/ 1597 w 2300"/>
              <a:gd name="T39" fmla="*/ 332 h 792"/>
              <a:gd name="T40" fmla="*/ 1508 w 2300"/>
              <a:gd name="T41" fmla="*/ 355 h 792"/>
              <a:gd name="T42" fmla="*/ 1270 w 2300"/>
              <a:gd name="T43" fmla="*/ 200 h 792"/>
              <a:gd name="T44" fmla="*/ 1103 w 2300"/>
              <a:gd name="T45" fmla="*/ 136 h 792"/>
              <a:gd name="T46" fmla="*/ 958 w 2300"/>
              <a:gd name="T47" fmla="*/ 230 h 792"/>
              <a:gd name="T48" fmla="*/ 753 w 2300"/>
              <a:gd name="T49" fmla="*/ 320 h 792"/>
              <a:gd name="T50" fmla="*/ 574 w 2300"/>
              <a:gd name="T51" fmla="*/ 201 h 792"/>
              <a:gd name="T52" fmla="*/ 447 w 2300"/>
              <a:gd name="T53" fmla="*/ 81 h 792"/>
              <a:gd name="T54" fmla="*/ 2043 w 2300"/>
              <a:gd name="T55" fmla="*/ 267 h 792"/>
              <a:gd name="T56" fmla="*/ 613 w 2300"/>
              <a:gd name="T57" fmla="*/ 208 h 792"/>
              <a:gd name="T58" fmla="*/ 335 w 2300"/>
              <a:gd name="T59" fmla="*/ 613 h 792"/>
              <a:gd name="T60" fmla="*/ 38 w 2300"/>
              <a:gd name="T61" fmla="*/ 781 h 792"/>
              <a:gd name="T62" fmla="*/ 119 w 2300"/>
              <a:gd name="T63" fmla="*/ 699 h 792"/>
              <a:gd name="T64" fmla="*/ 229 w 2300"/>
              <a:gd name="T65" fmla="*/ 618 h 792"/>
              <a:gd name="T66" fmla="*/ 336 w 2300"/>
              <a:gd name="T67" fmla="*/ 543 h 792"/>
              <a:gd name="T68" fmla="*/ 543 w 2300"/>
              <a:gd name="T69" fmla="*/ 515 h 792"/>
              <a:gd name="T70" fmla="*/ 607 w 2300"/>
              <a:gd name="T71" fmla="*/ 650 h 792"/>
              <a:gd name="T72" fmla="*/ 775 w 2300"/>
              <a:gd name="T73" fmla="*/ 565 h 792"/>
              <a:gd name="T74" fmla="*/ 931 w 2300"/>
              <a:gd name="T75" fmla="*/ 497 h 792"/>
              <a:gd name="T76" fmla="*/ 1170 w 2300"/>
              <a:gd name="T77" fmla="*/ 591 h 792"/>
              <a:gd name="T78" fmla="*/ 1336 w 2300"/>
              <a:gd name="T79" fmla="*/ 711 h 792"/>
              <a:gd name="T80" fmla="*/ 1297 w 2300"/>
              <a:gd name="T81" fmla="*/ 764 h 792"/>
              <a:gd name="T82" fmla="*/ 1054 w 2300"/>
              <a:gd name="T83" fmla="*/ 566 h 792"/>
              <a:gd name="T84" fmla="*/ 832 w 2300"/>
              <a:gd name="T85" fmla="*/ 576 h 792"/>
              <a:gd name="T86" fmla="*/ 613 w 2300"/>
              <a:gd name="T87" fmla="*/ 692 h 792"/>
              <a:gd name="T88" fmla="*/ 508 w 2300"/>
              <a:gd name="T89" fmla="*/ 593 h 792"/>
              <a:gd name="T90" fmla="*/ 428 w 2300"/>
              <a:gd name="T91" fmla="*/ 557 h 792"/>
              <a:gd name="T92" fmla="*/ 331 w 2300"/>
              <a:gd name="T93" fmla="*/ 581 h 792"/>
              <a:gd name="T94" fmla="*/ 1795 w 2300"/>
              <a:gd name="T95" fmla="*/ 490 h 792"/>
              <a:gd name="T96" fmla="*/ 1637 w 2300"/>
              <a:gd name="T97" fmla="*/ 537 h 792"/>
              <a:gd name="T98" fmla="*/ 1404 w 2300"/>
              <a:gd name="T99" fmla="*/ 662 h 792"/>
              <a:gd name="T100" fmla="*/ 1667 w 2300"/>
              <a:gd name="T101" fmla="*/ 591 h 792"/>
              <a:gd name="T102" fmla="*/ 1927 w 2300"/>
              <a:gd name="T103" fmla="*/ 643 h 792"/>
              <a:gd name="T104" fmla="*/ 1848 w 2300"/>
              <a:gd name="T105" fmla="*/ 527 h 792"/>
              <a:gd name="T106" fmla="*/ 2110 w 2300"/>
              <a:gd name="T107" fmla="*/ 631 h 792"/>
              <a:gd name="T108" fmla="*/ 2237 w 2300"/>
              <a:gd name="T109" fmla="*/ 544 h 792"/>
              <a:gd name="T110" fmla="*/ 2101 w 2300"/>
              <a:gd name="T111" fmla="*/ 678 h 792"/>
              <a:gd name="T112" fmla="*/ 2140 w 2300"/>
              <a:gd name="T113" fmla="*/ 618 h 792"/>
              <a:gd name="T114" fmla="*/ 2287 w 2300"/>
              <a:gd name="T115" fmla="*/ 549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00" h="792">
                <a:moveTo>
                  <a:pt x="447" y="81"/>
                </a:moveTo>
                <a:cubicBezTo>
                  <a:pt x="440" y="91"/>
                  <a:pt x="439" y="105"/>
                  <a:pt x="424" y="109"/>
                </a:cubicBezTo>
                <a:cubicBezTo>
                  <a:pt x="419" y="111"/>
                  <a:pt x="416" y="121"/>
                  <a:pt x="410" y="127"/>
                </a:cubicBezTo>
                <a:cubicBezTo>
                  <a:pt x="404" y="133"/>
                  <a:pt x="398" y="139"/>
                  <a:pt x="391" y="144"/>
                </a:cubicBezTo>
                <a:cubicBezTo>
                  <a:pt x="385" y="140"/>
                  <a:pt x="385" y="140"/>
                  <a:pt x="385" y="140"/>
                </a:cubicBezTo>
                <a:cubicBezTo>
                  <a:pt x="372" y="172"/>
                  <a:pt x="372" y="172"/>
                  <a:pt x="372" y="172"/>
                </a:cubicBezTo>
                <a:cubicBezTo>
                  <a:pt x="359" y="164"/>
                  <a:pt x="343" y="173"/>
                  <a:pt x="338" y="188"/>
                </a:cubicBezTo>
                <a:cubicBezTo>
                  <a:pt x="334" y="199"/>
                  <a:pt x="326" y="202"/>
                  <a:pt x="318" y="207"/>
                </a:cubicBezTo>
                <a:cubicBezTo>
                  <a:pt x="304" y="218"/>
                  <a:pt x="293" y="233"/>
                  <a:pt x="280" y="245"/>
                </a:cubicBezTo>
                <a:cubicBezTo>
                  <a:pt x="277" y="249"/>
                  <a:pt x="274" y="253"/>
                  <a:pt x="271" y="256"/>
                </a:cubicBezTo>
                <a:cubicBezTo>
                  <a:pt x="269" y="258"/>
                  <a:pt x="266" y="259"/>
                  <a:pt x="264" y="261"/>
                </a:cubicBezTo>
                <a:cubicBezTo>
                  <a:pt x="260" y="266"/>
                  <a:pt x="254" y="271"/>
                  <a:pt x="248" y="275"/>
                </a:cubicBezTo>
                <a:cubicBezTo>
                  <a:pt x="241" y="292"/>
                  <a:pt x="234" y="309"/>
                  <a:pt x="212" y="315"/>
                </a:cubicBezTo>
                <a:cubicBezTo>
                  <a:pt x="209" y="316"/>
                  <a:pt x="206" y="318"/>
                  <a:pt x="206" y="321"/>
                </a:cubicBezTo>
                <a:cubicBezTo>
                  <a:pt x="203" y="341"/>
                  <a:pt x="191" y="352"/>
                  <a:pt x="173" y="358"/>
                </a:cubicBezTo>
                <a:cubicBezTo>
                  <a:pt x="171" y="358"/>
                  <a:pt x="170" y="362"/>
                  <a:pt x="165" y="366"/>
                </a:cubicBezTo>
                <a:cubicBezTo>
                  <a:pt x="165" y="357"/>
                  <a:pt x="166" y="350"/>
                  <a:pt x="163" y="345"/>
                </a:cubicBezTo>
                <a:cubicBezTo>
                  <a:pt x="160" y="340"/>
                  <a:pt x="155" y="336"/>
                  <a:pt x="149" y="331"/>
                </a:cubicBezTo>
                <a:cubicBezTo>
                  <a:pt x="143" y="343"/>
                  <a:pt x="139" y="351"/>
                  <a:pt x="149" y="360"/>
                </a:cubicBezTo>
                <a:cubicBezTo>
                  <a:pt x="151" y="362"/>
                  <a:pt x="150" y="367"/>
                  <a:pt x="151" y="371"/>
                </a:cubicBezTo>
                <a:cubicBezTo>
                  <a:pt x="147" y="371"/>
                  <a:pt x="142" y="373"/>
                  <a:pt x="139" y="371"/>
                </a:cubicBezTo>
                <a:cubicBezTo>
                  <a:pt x="129" y="366"/>
                  <a:pt x="120" y="361"/>
                  <a:pt x="111" y="356"/>
                </a:cubicBezTo>
                <a:cubicBezTo>
                  <a:pt x="109" y="355"/>
                  <a:pt x="107" y="353"/>
                  <a:pt x="106" y="352"/>
                </a:cubicBezTo>
                <a:cubicBezTo>
                  <a:pt x="93" y="319"/>
                  <a:pt x="63" y="302"/>
                  <a:pt x="37" y="281"/>
                </a:cubicBezTo>
                <a:cubicBezTo>
                  <a:pt x="23" y="271"/>
                  <a:pt x="13" y="258"/>
                  <a:pt x="6" y="242"/>
                </a:cubicBezTo>
                <a:cubicBezTo>
                  <a:pt x="4" y="237"/>
                  <a:pt x="6" y="226"/>
                  <a:pt x="9" y="225"/>
                </a:cubicBezTo>
                <a:cubicBezTo>
                  <a:pt x="16" y="224"/>
                  <a:pt x="23" y="225"/>
                  <a:pt x="30" y="227"/>
                </a:cubicBezTo>
                <a:cubicBezTo>
                  <a:pt x="31" y="227"/>
                  <a:pt x="32" y="229"/>
                  <a:pt x="36" y="232"/>
                </a:cubicBezTo>
                <a:cubicBezTo>
                  <a:pt x="41" y="214"/>
                  <a:pt x="41" y="214"/>
                  <a:pt x="41" y="214"/>
                </a:cubicBezTo>
                <a:cubicBezTo>
                  <a:pt x="26" y="211"/>
                  <a:pt x="26" y="211"/>
                  <a:pt x="26" y="211"/>
                </a:cubicBezTo>
                <a:cubicBezTo>
                  <a:pt x="33" y="199"/>
                  <a:pt x="48" y="194"/>
                  <a:pt x="59" y="202"/>
                </a:cubicBezTo>
                <a:cubicBezTo>
                  <a:pt x="74" y="212"/>
                  <a:pt x="89" y="223"/>
                  <a:pt x="103" y="235"/>
                </a:cubicBezTo>
                <a:cubicBezTo>
                  <a:pt x="113" y="242"/>
                  <a:pt x="122" y="250"/>
                  <a:pt x="130" y="259"/>
                </a:cubicBezTo>
                <a:cubicBezTo>
                  <a:pt x="139" y="267"/>
                  <a:pt x="145" y="277"/>
                  <a:pt x="153" y="286"/>
                </a:cubicBezTo>
                <a:cubicBezTo>
                  <a:pt x="157" y="291"/>
                  <a:pt x="163" y="295"/>
                  <a:pt x="167" y="300"/>
                </a:cubicBezTo>
                <a:cubicBezTo>
                  <a:pt x="169" y="297"/>
                  <a:pt x="170" y="293"/>
                  <a:pt x="171" y="290"/>
                </a:cubicBezTo>
                <a:cubicBezTo>
                  <a:pt x="171" y="279"/>
                  <a:pt x="169" y="268"/>
                  <a:pt x="185" y="264"/>
                </a:cubicBezTo>
                <a:cubicBezTo>
                  <a:pt x="188" y="264"/>
                  <a:pt x="189" y="257"/>
                  <a:pt x="192" y="252"/>
                </a:cubicBezTo>
                <a:cubicBezTo>
                  <a:pt x="202" y="258"/>
                  <a:pt x="202" y="258"/>
                  <a:pt x="202" y="258"/>
                </a:cubicBezTo>
                <a:cubicBezTo>
                  <a:pt x="204" y="255"/>
                  <a:pt x="206" y="253"/>
                  <a:pt x="206" y="250"/>
                </a:cubicBezTo>
                <a:cubicBezTo>
                  <a:pt x="205" y="236"/>
                  <a:pt x="211" y="227"/>
                  <a:pt x="224" y="221"/>
                </a:cubicBezTo>
                <a:cubicBezTo>
                  <a:pt x="230" y="218"/>
                  <a:pt x="233" y="209"/>
                  <a:pt x="237" y="203"/>
                </a:cubicBezTo>
                <a:cubicBezTo>
                  <a:pt x="252" y="185"/>
                  <a:pt x="267" y="167"/>
                  <a:pt x="284" y="151"/>
                </a:cubicBezTo>
                <a:cubicBezTo>
                  <a:pt x="288" y="147"/>
                  <a:pt x="301" y="152"/>
                  <a:pt x="312" y="154"/>
                </a:cubicBezTo>
                <a:cubicBezTo>
                  <a:pt x="311" y="147"/>
                  <a:pt x="311" y="140"/>
                  <a:pt x="311" y="133"/>
                </a:cubicBezTo>
                <a:cubicBezTo>
                  <a:pt x="311" y="128"/>
                  <a:pt x="313" y="120"/>
                  <a:pt x="316" y="119"/>
                </a:cubicBezTo>
                <a:cubicBezTo>
                  <a:pt x="341" y="110"/>
                  <a:pt x="356" y="89"/>
                  <a:pt x="373" y="70"/>
                </a:cubicBezTo>
                <a:cubicBezTo>
                  <a:pt x="389" y="52"/>
                  <a:pt x="404" y="34"/>
                  <a:pt x="415" y="13"/>
                </a:cubicBezTo>
                <a:cubicBezTo>
                  <a:pt x="417" y="9"/>
                  <a:pt x="426" y="9"/>
                  <a:pt x="432" y="8"/>
                </a:cubicBezTo>
                <a:cubicBezTo>
                  <a:pt x="441" y="6"/>
                  <a:pt x="450" y="4"/>
                  <a:pt x="459" y="2"/>
                </a:cubicBezTo>
                <a:cubicBezTo>
                  <a:pt x="466" y="0"/>
                  <a:pt x="486" y="10"/>
                  <a:pt x="490" y="17"/>
                </a:cubicBezTo>
                <a:cubicBezTo>
                  <a:pt x="494" y="24"/>
                  <a:pt x="499" y="29"/>
                  <a:pt x="506" y="35"/>
                </a:cubicBezTo>
                <a:cubicBezTo>
                  <a:pt x="511" y="40"/>
                  <a:pt x="516" y="46"/>
                  <a:pt x="520" y="52"/>
                </a:cubicBezTo>
                <a:cubicBezTo>
                  <a:pt x="528" y="64"/>
                  <a:pt x="531" y="84"/>
                  <a:pt x="542" y="89"/>
                </a:cubicBezTo>
                <a:cubicBezTo>
                  <a:pt x="566" y="99"/>
                  <a:pt x="574" y="124"/>
                  <a:pt x="594" y="137"/>
                </a:cubicBezTo>
                <a:cubicBezTo>
                  <a:pt x="605" y="144"/>
                  <a:pt x="611" y="159"/>
                  <a:pt x="619" y="171"/>
                </a:cubicBezTo>
                <a:cubicBezTo>
                  <a:pt x="636" y="166"/>
                  <a:pt x="635" y="168"/>
                  <a:pt x="649" y="186"/>
                </a:cubicBezTo>
                <a:cubicBezTo>
                  <a:pt x="658" y="198"/>
                  <a:pt x="673" y="206"/>
                  <a:pt x="685" y="215"/>
                </a:cubicBezTo>
                <a:cubicBezTo>
                  <a:pt x="690" y="219"/>
                  <a:pt x="699" y="220"/>
                  <a:pt x="702" y="225"/>
                </a:cubicBezTo>
                <a:cubicBezTo>
                  <a:pt x="710" y="242"/>
                  <a:pt x="732" y="242"/>
                  <a:pt x="742" y="257"/>
                </a:cubicBezTo>
                <a:cubicBezTo>
                  <a:pt x="743" y="259"/>
                  <a:pt x="747" y="259"/>
                  <a:pt x="750" y="260"/>
                </a:cubicBezTo>
                <a:cubicBezTo>
                  <a:pt x="768" y="262"/>
                  <a:pt x="768" y="262"/>
                  <a:pt x="777" y="278"/>
                </a:cubicBezTo>
                <a:cubicBezTo>
                  <a:pt x="783" y="251"/>
                  <a:pt x="783" y="251"/>
                  <a:pt x="783" y="251"/>
                </a:cubicBezTo>
                <a:cubicBezTo>
                  <a:pt x="794" y="257"/>
                  <a:pt x="794" y="257"/>
                  <a:pt x="794" y="257"/>
                </a:cubicBezTo>
                <a:cubicBezTo>
                  <a:pt x="803" y="234"/>
                  <a:pt x="820" y="225"/>
                  <a:pt x="845" y="223"/>
                </a:cubicBezTo>
                <a:cubicBezTo>
                  <a:pt x="855" y="223"/>
                  <a:pt x="864" y="215"/>
                  <a:pt x="873" y="210"/>
                </a:cubicBezTo>
                <a:cubicBezTo>
                  <a:pt x="877" y="208"/>
                  <a:pt x="881" y="205"/>
                  <a:pt x="885" y="202"/>
                </a:cubicBezTo>
                <a:cubicBezTo>
                  <a:pt x="904" y="215"/>
                  <a:pt x="904" y="215"/>
                  <a:pt x="904" y="215"/>
                </a:cubicBezTo>
                <a:cubicBezTo>
                  <a:pt x="906" y="212"/>
                  <a:pt x="907" y="208"/>
                  <a:pt x="908" y="204"/>
                </a:cubicBezTo>
                <a:cubicBezTo>
                  <a:pt x="908" y="190"/>
                  <a:pt x="917" y="185"/>
                  <a:pt x="929" y="184"/>
                </a:cubicBezTo>
                <a:cubicBezTo>
                  <a:pt x="941" y="183"/>
                  <a:pt x="955" y="186"/>
                  <a:pt x="959" y="169"/>
                </a:cubicBezTo>
                <a:cubicBezTo>
                  <a:pt x="959" y="168"/>
                  <a:pt x="962" y="168"/>
                  <a:pt x="964" y="167"/>
                </a:cubicBezTo>
                <a:cubicBezTo>
                  <a:pt x="980" y="161"/>
                  <a:pt x="996" y="154"/>
                  <a:pt x="1012" y="147"/>
                </a:cubicBezTo>
                <a:cubicBezTo>
                  <a:pt x="1035" y="136"/>
                  <a:pt x="1056" y="123"/>
                  <a:pt x="1077" y="110"/>
                </a:cubicBezTo>
                <a:cubicBezTo>
                  <a:pt x="1089" y="102"/>
                  <a:pt x="1100" y="93"/>
                  <a:pt x="1111" y="86"/>
                </a:cubicBezTo>
                <a:cubicBezTo>
                  <a:pt x="1127" y="91"/>
                  <a:pt x="1127" y="91"/>
                  <a:pt x="1127" y="91"/>
                </a:cubicBezTo>
                <a:cubicBezTo>
                  <a:pt x="1129" y="88"/>
                  <a:pt x="1129" y="88"/>
                  <a:pt x="1129" y="88"/>
                </a:cubicBezTo>
                <a:cubicBezTo>
                  <a:pt x="1123" y="78"/>
                  <a:pt x="1123" y="78"/>
                  <a:pt x="1123" y="78"/>
                </a:cubicBezTo>
                <a:cubicBezTo>
                  <a:pt x="1128" y="68"/>
                  <a:pt x="1155" y="63"/>
                  <a:pt x="1163" y="70"/>
                </a:cubicBezTo>
                <a:cubicBezTo>
                  <a:pt x="1166" y="72"/>
                  <a:pt x="1171" y="75"/>
                  <a:pt x="1173" y="73"/>
                </a:cubicBezTo>
                <a:cubicBezTo>
                  <a:pt x="1187" y="64"/>
                  <a:pt x="1187" y="64"/>
                  <a:pt x="1193" y="82"/>
                </a:cubicBezTo>
                <a:cubicBezTo>
                  <a:pt x="1195" y="82"/>
                  <a:pt x="1197" y="81"/>
                  <a:pt x="1199" y="80"/>
                </a:cubicBezTo>
                <a:cubicBezTo>
                  <a:pt x="1201" y="78"/>
                  <a:pt x="1204" y="76"/>
                  <a:pt x="1206" y="74"/>
                </a:cubicBezTo>
                <a:cubicBezTo>
                  <a:pt x="1209" y="80"/>
                  <a:pt x="1211" y="85"/>
                  <a:pt x="1214" y="90"/>
                </a:cubicBezTo>
                <a:cubicBezTo>
                  <a:pt x="1215" y="93"/>
                  <a:pt x="1217" y="98"/>
                  <a:pt x="1221" y="99"/>
                </a:cubicBezTo>
                <a:cubicBezTo>
                  <a:pt x="1233" y="103"/>
                  <a:pt x="1234" y="109"/>
                  <a:pt x="1226" y="119"/>
                </a:cubicBezTo>
                <a:cubicBezTo>
                  <a:pt x="1224" y="121"/>
                  <a:pt x="1224" y="125"/>
                  <a:pt x="1226" y="131"/>
                </a:cubicBezTo>
                <a:cubicBezTo>
                  <a:pt x="1244" y="119"/>
                  <a:pt x="1244" y="119"/>
                  <a:pt x="1244" y="119"/>
                </a:cubicBezTo>
                <a:cubicBezTo>
                  <a:pt x="1253" y="127"/>
                  <a:pt x="1263" y="134"/>
                  <a:pt x="1272" y="142"/>
                </a:cubicBezTo>
                <a:cubicBezTo>
                  <a:pt x="1276" y="147"/>
                  <a:pt x="1279" y="153"/>
                  <a:pt x="1282" y="160"/>
                </a:cubicBezTo>
                <a:cubicBezTo>
                  <a:pt x="1284" y="165"/>
                  <a:pt x="1284" y="173"/>
                  <a:pt x="1287" y="174"/>
                </a:cubicBezTo>
                <a:cubicBezTo>
                  <a:pt x="1292" y="176"/>
                  <a:pt x="1298" y="173"/>
                  <a:pt x="1304" y="171"/>
                </a:cubicBezTo>
                <a:cubicBezTo>
                  <a:pt x="1310" y="175"/>
                  <a:pt x="1319" y="179"/>
                  <a:pt x="1326" y="183"/>
                </a:cubicBezTo>
                <a:cubicBezTo>
                  <a:pt x="1348" y="194"/>
                  <a:pt x="1371" y="203"/>
                  <a:pt x="1391" y="216"/>
                </a:cubicBezTo>
                <a:cubicBezTo>
                  <a:pt x="1423" y="238"/>
                  <a:pt x="1458" y="255"/>
                  <a:pt x="1481" y="289"/>
                </a:cubicBezTo>
                <a:cubicBezTo>
                  <a:pt x="1488" y="298"/>
                  <a:pt x="1503" y="301"/>
                  <a:pt x="1514" y="307"/>
                </a:cubicBezTo>
                <a:cubicBezTo>
                  <a:pt x="1518" y="309"/>
                  <a:pt x="1520" y="311"/>
                  <a:pt x="1523" y="314"/>
                </a:cubicBezTo>
                <a:cubicBezTo>
                  <a:pt x="1530" y="325"/>
                  <a:pt x="1545" y="328"/>
                  <a:pt x="1557" y="322"/>
                </a:cubicBezTo>
                <a:cubicBezTo>
                  <a:pt x="1567" y="315"/>
                  <a:pt x="1577" y="309"/>
                  <a:pt x="1592" y="300"/>
                </a:cubicBezTo>
                <a:cubicBezTo>
                  <a:pt x="1594" y="294"/>
                  <a:pt x="1584" y="274"/>
                  <a:pt x="1608" y="275"/>
                </a:cubicBezTo>
                <a:cubicBezTo>
                  <a:pt x="1609" y="279"/>
                  <a:pt x="1611" y="283"/>
                  <a:pt x="1613" y="286"/>
                </a:cubicBezTo>
                <a:cubicBezTo>
                  <a:pt x="1616" y="288"/>
                  <a:pt x="1619" y="290"/>
                  <a:pt x="1623" y="291"/>
                </a:cubicBezTo>
                <a:cubicBezTo>
                  <a:pt x="1623" y="289"/>
                  <a:pt x="1626" y="286"/>
                  <a:pt x="1625" y="285"/>
                </a:cubicBezTo>
                <a:cubicBezTo>
                  <a:pt x="1623" y="281"/>
                  <a:pt x="1620" y="277"/>
                  <a:pt x="1617" y="275"/>
                </a:cubicBezTo>
                <a:cubicBezTo>
                  <a:pt x="1615" y="273"/>
                  <a:pt x="1611" y="275"/>
                  <a:pt x="1607" y="275"/>
                </a:cubicBezTo>
                <a:cubicBezTo>
                  <a:pt x="1610" y="267"/>
                  <a:pt x="1614" y="259"/>
                  <a:pt x="1618" y="249"/>
                </a:cubicBezTo>
                <a:cubicBezTo>
                  <a:pt x="1630" y="256"/>
                  <a:pt x="1630" y="256"/>
                  <a:pt x="1630" y="256"/>
                </a:cubicBezTo>
                <a:cubicBezTo>
                  <a:pt x="1631" y="255"/>
                  <a:pt x="1632" y="253"/>
                  <a:pt x="1633" y="251"/>
                </a:cubicBezTo>
                <a:cubicBezTo>
                  <a:pt x="1636" y="247"/>
                  <a:pt x="1639" y="243"/>
                  <a:pt x="1643" y="239"/>
                </a:cubicBezTo>
                <a:cubicBezTo>
                  <a:pt x="1644" y="238"/>
                  <a:pt x="1647" y="238"/>
                  <a:pt x="1647" y="237"/>
                </a:cubicBezTo>
                <a:cubicBezTo>
                  <a:pt x="1651" y="224"/>
                  <a:pt x="1657" y="218"/>
                  <a:pt x="1668" y="232"/>
                </a:cubicBezTo>
                <a:cubicBezTo>
                  <a:pt x="1670" y="230"/>
                  <a:pt x="1674" y="228"/>
                  <a:pt x="1674" y="226"/>
                </a:cubicBezTo>
                <a:cubicBezTo>
                  <a:pt x="1674" y="216"/>
                  <a:pt x="1674" y="209"/>
                  <a:pt x="1687" y="207"/>
                </a:cubicBezTo>
                <a:cubicBezTo>
                  <a:pt x="1692" y="206"/>
                  <a:pt x="1695" y="196"/>
                  <a:pt x="1699" y="190"/>
                </a:cubicBezTo>
                <a:cubicBezTo>
                  <a:pt x="1708" y="177"/>
                  <a:pt x="1717" y="165"/>
                  <a:pt x="1727" y="153"/>
                </a:cubicBezTo>
                <a:cubicBezTo>
                  <a:pt x="1732" y="149"/>
                  <a:pt x="1740" y="148"/>
                  <a:pt x="1748" y="145"/>
                </a:cubicBezTo>
                <a:cubicBezTo>
                  <a:pt x="1744" y="134"/>
                  <a:pt x="1744" y="134"/>
                  <a:pt x="1744" y="134"/>
                </a:cubicBezTo>
                <a:cubicBezTo>
                  <a:pt x="1773" y="114"/>
                  <a:pt x="1773" y="114"/>
                  <a:pt x="1773" y="114"/>
                </a:cubicBezTo>
                <a:cubicBezTo>
                  <a:pt x="1794" y="110"/>
                  <a:pt x="1794" y="110"/>
                  <a:pt x="1794" y="110"/>
                </a:cubicBezTo>
                <a:cubicBezTo>
                  <a:pt x="1796" y="109"/>
                  <a:pt x="1798" y="108"/>
                  <a:pt x="1799" y="109"/>
                </a:cubicBezTo>
                <a:cubicBezTo>
                  <a:pt x="1809" y="115"/>
                  <a:pt x="1819" y="120"/>
                  <a:pt x="1833" y="128"/>
                </a:cubicBezTo>
                <a:cubicBezTo>
                  <a:pt x="1845" y="126"/>
                  <a:pt x="1860" y="136"/>
                  <a:pt x="1873" y="146"/>
                </a:cubicBezTo>
                <a:cubicBezTo>
                  <a:pt x="1886" y="156"/>
                  <a:pt x="1883" y="167"/>
                  <a:pt x="1867" y="173"/>
                </a:cubicBezTo>
                <a:cubicBezTo>
                  <a:pt x="1856" y="177"/>
                  <a:pt x="1856" y="177"/>
                  <a:pt x="1856" y="177"/>
                </a:cubicBezTo>
                <a:cubicBezTo>
                  <a:pt x="1862" y="186"/>
                  <a:pt x="1866" y="198"/>
                  <a:pt x="1873" y="200"/>
                </a:cubicBezTo>
                <a:cubicBezTo>
                  <a:pt x="1880" y="202"/>
                  <a:pt x="1890" y="195"/>
                  <a:pt x="1899" y="192"/>
                </a:cubicBezTo>
                <a:cubicBezTo>
                  <a:pt x="1895" y="188"/>
                  <a:pt x="1895" y="188"/>
                  <a:pt x="1895" y="188"/>
                </a:cubicBezTo>
                <a:cubicBezTo>
                  <a:pt x="1895" y="181"/>
                  <a:pt x="1895" y="174"/>
                  <a:pt x="1894" y="168"/>
                </a:cubicBezTo>
                <a:cubicBezTo>
                  <a:pt x="1902" y="168"/>
                  <a:pt x="1910" y="169"/>
                  <a:pt x="1917" y="171"/>
                </a:cubicBezTo>
                <a:cubicBezTo>
                  <a:pt x="1935" y="176"/>
                  <a:pt x="1948" y="194"/>
                  <a:pt x="1969" y="194"/>
                </a:cubicBezTo>
                <a:cubicBezTo>
                  <a:pt x="1977" y="194"/>
                  <a:pt x="1984" y="202"/>
                  <a:pt x="1991" y="206"/>
                </a:cubicBezTo>
                <a:cubicBezTo>
                  <a:pt x="1993" y="207"/>
                  <a:pt x="1994" y="209"/>
                  <a:pt x="1996" y="209"/>
                </a:cubicBezTo>
                <a:cubicBezTo>
                  <a:pt x="2012" y="207"/>
                  <a:pt x="2021" y="212"/>
                  <a:pt x="2016" y="231"/>
                </a:cubicBezTo>
                <a:cubicBezTo>
                  <a:pt x="2020" y="231"/>
                  <a:pt x="2023" y="233"/>
                  <a:pt x="2025" y="231"/>
                </a:cubicBezTo>
                <a:cubicBezTo>
                  <a:pt x="2042" y="216"/>
                  <a:pt x="2054" y="231"/>
                  <a:pt x="2068" y="237"/>
                </a:cubicBezTo>
                <a:cubicBezTo>
                  <a:pt x="2077" y="241"/>
                  <a:pt x="2086" y="244"/>
                  <a:pt x="2094" y="234"/>
                </a:cubicBezTo>
                <a:cubicBezTo>
                  <a:pt x="2095" y="232"/>
                  <a:pt x="2099" y="232"/>
                  <a:pt x="2101" y="231"/>
                </a:cubicBezTo>
                <a:cubicBezTo>
                  <a:pt x="2101" y="234"/>
                  <a:pt x="2101" y="237"/>
                  <a:pt x="2101" y="241"/>
                </a:cubicBezTo>
                <a:cubicBezTo>
                  <a:pt x="2102" y="244"/>
                  <a:pt x="2105" y="246"/>
                  <a:pt x="2107" y="248"/>
                </a:cubicBezTo>
                <a:cubicBezTo>
                  <a:pt x="2109" y="249"/>
                  <a:pt x="2114" y="245"/>
                  <a:pt x="2114" y="243"/>
                </a:cubicBezTo>
                <a:cubicBezTo>
                  <a:pt x="2114" y="239"/>
                  <a:pt x="2112" y="235"/>
                  <a:pt x="2110" y="232"/>
                </a:cubicBezTo>
                <a:cubicBezTo>
                  <a:pt x="2108" y="231"/>
                  <a:pt x="2104" y="231"/>
                  <a:pt x="2100" y="231"/>
                </a:cubicBezTo>
                <a:cubicBezTo>
                  <a:pt x="2099" y="211"/>
                  <a:pt x="2105" y="195"/>
                  <a:pt x="2121" y="182"/>
                </a:cubicBezTo>
                <a:cubicBezTo>
                  <a:pt x="2122" y="182"/>
                  <a:pt x="2122" y="182"/>
                  <a:pt x="2122" y="181"/>
                </a:cubicBezTo>
                <a:cubicBezTo>
                  <a:pt x="2122" y="164"/>
                  <a:pt x="2135" y="163"/>
                  <a:pt x="2149" y="165"/>
                </a:cubicBezTo>
                <a:cubicBezTo>
                  <a:pt x="2134" y="134"/>
                  <a:pt x="2134" y="134"/>
                  <a:pt x="2134" y="134"/>
                </a:cubicBezTo>
                <a:cubicBezTo>
                  <a:pt x="2171" y="109"/>
                  <a:pt x="2171" y="109"/>
                  <a:pt x="2171" y="109"/>
                </a:cubicBezTo>
                <a:cubicBezTo>
                  <a:pt x="2190" y="125"/>
                  <a:pt x="2190" y="125"/>
                  <a:pt x="2190" y="125"/>
                </a:cubicBezTo>
                <a:cubicBezTo>
                  <a:pt x="2188" y="131"/>
                  <a:pt x="2185" y="135"/>
                  <a:pt x="2182" y="140"/>
                </a:cubicBezTo>
                <a:cubicBezTo>
                  <a:pt x="2178" y="144"/>
                  <a:pt x="2174" y="148"/>
                  <a:pt x="2170" y="152"/>
                </a:cubicBezTo>
                <a:cubicBezTo>
                  <a:pt x="2171" y="157"/>
                  <a:pt x="2174" y="165"/>
                  <a:pt x="2173" y="171"/>
                </a:cubicBezTo>
                <a:cubicBezTo>
                  <a:pt x="2172" y="177"/>
                  <a:pt x="2165" y="181"/>
                  <a:pt x="2160" y="187"/>
                </a:cubicBezTo>
                <a:cubicBezTo>
                  <a:pt x="2162" y="192"/>
                  <a:pt x="2162" y="192"/>
                  <a:pt x="2162" y="192"/>
                </a:cubicBezTo>
                <a:cubicBezTo>
                  <a:pt x="2156" y="203"/>
                  <a:pt x="2152" y="213"/>
                  <a:pt x="2147" y="223"/>
                </a:cubicBezTo>
                <a:cubicBezTo>
                  <a:pt x="2143" y="228"/>
                  <a:pt x="2139" y="235"/>
                  <a:pt x="2133" y="237"/>
                </a:cubicBezTo>
                <a:cubicBezTo>
                  <a:pt x="2125" y="240"/>
                  <a:pt x="2121" y="245"/>
                  <a:pt x="2122" y="253"/>
                </a:cubicBezTo>
                <a:cubicBezTo>
                  <a:pt x="2124" y="266"/>
                  <a:pt x="2115" y="275"/>
                  <a:pt x="2108" y="286"/>
                </a:cubicBezTo>
                <a:cubicBezTo>
                  <a:pt x="2107" y="287"/>
                  <a:pt x="2106" y="290"/>
                  <a:pt x="2104" y="290"/>
                </a:cubicBezTo>
                <a:cubicBezTo>
                  <a:pt x="2085" y="289"/>
                  <a:pt x="2067" y="288"/>
                  <a:pt x="2048" y="286"/>
                </a:cubicBezTo>
                <a:cubicBezTo>
                  <a:pt x="2045" y="286"/>
                  <a:pt x="2042" y="283"/>
                  <a:pt x="2038" y="283"/>
                </a:cubicBezTo>
                <a:cubicBezTo>
                  <a:pt x="2020" y="280"/>
                  <a:pt x="2017" y="276"/>
                  <a:pt x="2022" y="257"/>
                </a:cubicBezTo>
                <a:cubicBezTo>
                  <a:pt x="1994" y="265"/>
                  <a:pt x="1994" y="265"/>
                  <a:pt x="1994" y="265"/>
                </a:cubicBezTo>
                <a:cubicBezTo>
                  <a:pt x="1990" y="263"/>
                  <a:pt x="1990" y="263"/>
                  <a:pt x="1990" y="263"/>
                </a:cubicBezTo>
                <a:cubicBezTo>
                  <a:pt x="2004" y="251"/>
                  <a:pt x="1992" y="246"/>
                  <a:pt x="1986" y="238"/>
                </a:cubicBezTo>
                <a:cubicBezTo>
                  <a:pt x="1984" y="241"/>
                  <a:pt x="1983" y="244"/>
                  <a:pt x="1982" y="247"/>
                </a:cubicBezTo>
                <a:cubicBezTo>
                  <a:pt x="1978" y="259"/>
                  <a:pt x="1972" y="258"/>
                  <a:pt x="1964" y="251"/>
                </a:cubicBezTo>
                <a:cubicBezTo>
                  <a:pt x="1956" y="244"/>
                  <a:pt x="1946" y="235"/>
                  <a:pt x="1938" y="235"/>
                </a:cubicBezTo>
                <a:cubicBezTo>
                  <a:pt x="1930" y="235"/>
                  <a:pt x="1922" y="233"/>
                  <a:pt x="1916" y="230"/>
                </a:cubicBezTo>
                <a:cubicBezTo>
                  <a:pt x="1884" y="216"/>
                  <a:pt x="1849" y="206"/>
                  <a:pt x="1823" y="182"/>
                </a:cubicBezTo>
                <a:cubicBezTo>
                  <a:pt x="1819" y="178"/>
                  <a:pt x="1816" y="174"/>
                  <a:pt x="1814" y="170"/>
                </a:cubicBezTo>
                <a:cubicBezTo>
                  <a:pt x="1791" y="170"/>
                  <a:pt x="1791" y="170"/>
                  <a:pt x="1791" y="170"/>
                </a:cubicBezTo>
                <a:cubicBezTo>
                  <a:pt x="1784" y="178"/>
                  <a:pt x="1767" y="181"/>
                  <a:pt x="1759" y="198"/>
                </a:cubicBezTo>
                <a:cubicBezTo>
                  <a:pt x="1755" y="206"/>
                  <a:pt x="1739" y="209"/>
                  <a:pt x="1729" y="213"/>
                </a:cubicBezTo>
                <a:cubicBezTo>
                  <a:pt x="1723" y="216"/>
                  <a:pt x="1715" y="216"/>
                  <a:pt x="1708" y="220"/>
                </a:cubicBezTo>
                <a:cubicBezTo>
                  <a:pt x="1711" y="221"/>
                  <a:pt x="1714" y="222"/>
                  <a:pt x="1716" y="224"/>
                </a:cubicBezTo>
                <a:cubicBezTo>
                  <a:pt x="1719" y="228"/>
                  <a:pt x="1723" y="235"/>
                  <a:pt x="1722" y="236"/>
                </a:cubicBezTo>
                <a:cubicBezTo>
                  <a:pt x="1714" y="243"/>
                  <a:pt x="1707" y="255"/>
                  <a:pt x="1698" y="256"/>
                </a:cubicBezTo>
                <a:cubicBezTo>
                  <a:pt x="1680" y="259"/>
                  <a:pt x="1670" y="271"/>
                  <a:pt x="1660" y="283"/>
                </a:cubicBezTo>
                <a:cubicBezTo>
                  <a:pt x="1647" y="298"/>
                  <a:pt x="1630" y="309"/>
                  <a:pt x="1611" y="316"/>
                </a:cubicBezTo>
                <a:cubicBezTo>
                  <a:pt x="1605" y="318"/>
                  <a:pt x="1601" y="326"/>
                  <a:pt x="1597" y="332"/>
                </a:cubicBezTo>
                <a:cubicBezTo>
                  <a:pt x="1595" y="334"/>
                  <a:pt x="1594" y="338"/>
                  <a:pt x="1592" y="340"/>
                </a:cubicBezTo>
                <a:cubicBezTo>
                  <a:pt x="1586" y="345"/>
                  <a:pt x="1579" y="349"/>
                  <a:pt x="1572" y="353"/>
                </a:cubicBezTo>
                <a:cubicBezTo>
                  <a:pt x="1565" y="355"/>
                  <a:pt x="1557" y="355"/>
                  <a:pt x="1550" y="354"/>
                </a:cubicBezTo>
                <a:cubicBezTo>
                  <a:pt x="1546" y="354"/>
                  <a:pt x="1542" y="353"/>
                  <a:pt x="1537" y="352"/>
                </a:cubicBezTo>
                <a:cubicBezTo>
                  <a:pt x="1535" y="356"/>
                  <a:pt x="1535" y="356"/>
                  <a:pt x="1535" y="356"/>
                </a:cubicBezTo>
                <a:cubicBezTo>
                  <a:pt x="1534" y="354"/>
                  <a:pt x="1534" y="353"/>
                  <a:pt x="1533" y="351"/>
                </a:cubicBezTo>
                <a:cubicBezTo>
                  <a:pt x="1531" y="348"/>
                  <a:pt x="1529" y="344"/>
                  <a:pt x="1527" y="341"/>
                </a:cubicBezTo>
                <a:cubicBezTo>
                  <a:pt x="1525" y="344"/>
                  <a:pt x="1523" y="347"/>
                  <a:pt x="1522" y="350"/>
                </a:cubicBezTo>
                <a:cubicBezTo>
                  <a:pt x="1520" y="360"/>
                  <a:pt x="1514" y="358"/>
                  <a:pt x="1508" y="355"/>
                </a:cubicBezTo>
                <a:cubicBezTo>
                  <a:pt x="1501" y="353"/>
                  <a:pt x="1496" y="352"/>
                  <a:pt x="1490" y="349"/>
                </a:cubicBezTo>
                <a:cubicBezTo>
                  <a:pt x="1482" y="346"/>
                  <a:pt x="1474" y="342"/>
                  <a:pt x="1466" y="337"/>
                </a:cubicBezTo>
                <a:cubicBezTo>
                  <a:pt x="1450" y="327"/>
                  <a:pt x="1433" y="316"/>
                  <a:pt x="1417" y="304"/>
                </a:cubicBezTo>
                <a:cubicBezTo>
                  <a:pt x="1402" y="293"/>
                  <a:pt x="1389" y="282"/>
                  <a:pt x="1374" y="271"/>
                </a:cubicBezTo>
                <a:cubicBezTo>
                  <a:pt x="1362" y="263"/>
                  <a:pt x="1349" y="256"/>
                  <a:pt x="1336" y="247"/>
                </a:cubicBezTo>
                <a:cubicBezTo>
                  <a:pt x="1334" y="246"/>
                  <a:pt x="1332" y="244"/>
                  <a:pt x="1330" y="242"/>
                </a:cubicBezTo>
                <a:cubicBezTo>
                  <a:pt x="1324" y="236"/>
                  <a:pt x="1319" y="230"/>
                  <a:pt x="1307" y="231"/>
                </a:cubicBezTo>
                <a:cubicBezTo>
                  <a:pt x="1296" y="232"/>
                  <a:pt x="1284" y="219"/>
                  <a:pt x="1280" y="208"/>
                </a:cubicBezTo>
                <a:cubicBezTo>
                  <a:pt x="1278" y="204"/>
                  <a:pt x="1274" y="201"/>
                  <a:pt x="1270" y="200"/>
                </a:cubicBezTo>
                <a:cubicBezTo>
                  <a:pt x="1260" y="199"/>
                  <a:pt x="1251" y="200"/>
                  <a:pt x="1243" y="188"/>
                </a:cubicBezTo>
                <a:cubicBezTo>
                  <a:pt x="1237" y="180"/>
                  <a:pt x="1231" y="168"/>
                  <a:pt x="1222" y="162"/>
                </a:cubicBezTo>
                <a:cubicBezTo>
                  <a:pt x="1220" y="161"/>
                  <a:pt x="1219" y="158"/>
                  <a:pt x="1218" y="158"/>
                </a:cubicBezTo>
                <a:cubicBezTo>
                  <a:pt x="1202" y="159"/>
                  <a:pt x="1198" y="148"/>
                  <a:pt x="1196" y="139"/>
                </a:cubicBezTo>
                <a:cubicBezTo>
                  <a:pt x="1183" y="135"/>
                  <a:pt x="1174" y="132"/>
                  <a:pt x="1164" y="129"/>
                </a:cubicBezTo>
                <a:cubicBezTo>
                  <a:pt x="1160" y="128"/>
                  <a:pt x="1157" y="128"/>
                  <a:pt x="1153" y="129"/>
                </a:cubicBezTo>
                <a:cubicBezTo>
                  <a:pt x="1141" y="134"/>
                  <a:pt x="1129" y="138"/>
                  <a:pt x="1115" y="144"/>
                </a:cubicBezTo>
                <a:cubicBezTo>
                  <a:pt x="1116" y="153"/>
                  <a:pt x="1116" y="153"/>
                  <a:pt x="1116" y="153"/>
                </a:cubicBezTo>
                <a:cubicBezTo>
                  <a:pt x="1113" y="157"/>
                  <a:pt x="1112" y="155"/>
                  <a:pt x="1103" y="136"/>
                </a:cubicBezTo>
                <a:cubicBezTo>
                  <a:pt x="1070" y="131"/>
                  <a:pt x="1070" y="131"/>
                  <a:pt x="1070" y="131"/>
                </a:cubicBezTo>
                <a:cubicBezTo>
                  <a:pt x="1075" y="140"/>
                  <a:pt x="1080" y="150"/>
                  <a:pt x="1085" y="160"/>
                </a:cubicBezTo>
                <a:cubicBezTo>
                  <a:pt x="1086" y="165"/>
                  <a:pt x="1084" y="170"/>
                  <a:pt x="1080" y="174"/>
                </a:cubicBezTo>
                <a:cubicBezTo>
                  <a:pt x="1074" y="178"/>
                  <a:pt x="1068" y="182"/>
                  <a:pt x="1061" y="185"/>
                </a:cubicBezTo>
                <a:cubicBezTo>
                  <a:pt x="1056" y="187"/>
                  <a:pt x="1051" y="192"/>
                  <a:pt x="1046" y="191"/>
                </a:cubicBezTo>
                <a:cubicBezTo>
                  <a:pt x="1033" y="190"/>
                  <a:pt x="1023" y="193"/>
                  <a:pt x="1020" y="206"/>
                </a:cubicBezTo>
                <a:cubicBezTo>
                  <a:pt x="993" y="199"/>
                  <a:pt x="993" y="199"/>
                  <a:pt x="993" y="199"/>
                </a:cubicBezTo>
                <a:cubicBezTo>
                  <a:pt x="999" y="211"/>
                  <a:pt x="999" y="211"/>
                  <a:pt x="999" y="211"/>
                </a:cubicBezTo>
                <a:cubicBezTo>
                  <a:pt x="985" y="217"/>
                  <a:pt x="972" y="225"/>
                  <a:pt x="958" y="230"/>
                </a:cubicBezTo>
                <a:cubicBezTo>
                  <a:pt x="947" y="235"/>
                  <a:pt x="934" y="236"/>
                  <a:pt x="923" y="240"/>
                </a:cubicBezTo>
                <a:cubicBezTo>
                  <a:pt x="908" y="246"/>
                  <a:pt x="893" y="254"/>
                  <a:pt x="878" y="262"/>
                </a:cubicBezTo>
                <a:cubicBezTo>
                  <a:pt x="871" y="265"/>
                  <a:pt x="864" y="271"/>
                  <a:pt x="857" y="273"/>
                </a:cubicBezTo>
                <a:cubicBezTo>
                  <a:pt x="853" y="274"/>
                  <a:pt x="847" y="271"/>
                  <a:pt x="840" y="269"/>
                </a:cubicBezTo>
                <a:cubicBezTo>
                  <a:pt x="826" y="282"/>
                  <a:pt x="826" y="282"/>
                  <a:pt x="826" y="282"/>
                </a:cubicBezTo>
                <a:cubicBezTo>
                  <a:pt x="805" y="275"/>
                  <a:pt x="805" y="275"/>
                  <a:pt x="805" y="275"/>
                </a:cubicBezTo>
                <a:cubicBezTo>
                  <a:pt x="803" y="279"/>
                  <a:pt x="803" y="279"/>
                  <a:pt x="803" y="279"/>
                </a:cubicBezTo>
                <a:cubicBezTo>
                  <a:pt x="807" y="286"/>
                  <a:pt x="807" y="286"/>
                  <a:pt x="807" y="286"/>
                </a:cubicBezTo>
                <a:cubicBezTo>
                  <a:pt x="753" y="320"/>
                  <a:pt x="753" y="320"/>
                  <a:pt x="753" y="320"/>
                </a:cubicBezTo>
                <a:cubicBezTo>
                  <a:pt x="751" y="321"/>
                  <a:pt x="749" y="323"/>
                  <a:pt x="747" y="323"/>
                </a:cubicBezTo>
                <a:cubicBezTo>
                  <a:pt x="731" y="318"/>
                  <a:pt x="715" y="313"/>
                  <a:pt x="700" y="307"/>
                </a:cubicBezTo>
                <a:cubicBezTo>
                  <a:pt x="696" y="305"/>
                  <a:pt x="694" y="298"/>
                  <a:pt x="690" y="293"/>
                </a:cubicBezTo>
                <a:cubicBezTo>
                  <a:pt x="680" y="299"/>
                  <a:pt x="680" y="299"/>
                  <a:pt x="680" y="299"/>
                </a:cubicBezTo>
                <a:cubicBezTo>
                  <a:pt x="664" y="285"/>
                  <a:pt x="648" y="270"/>
                  <a:pt x="631" y="257"/>
                </a:cubicBezTo>
                <a:cubicBezTo>
                  <a:pt x="625" y="252"/>
                  <a:pt x="616" y="249"/>
                  <a:pt x="610" y="244"/>
                </a:cubicBezTo>
                <a:cubicBezTo>
                  <a:pt x="599" y="237"/>
                  <a:pt x="587" y="228"/>
                  <a:pt x="576" y="220"/>
                </a:cubicBezTo>
                <a:cubicBezTo>
                  <a:pt x="587" y="208"/>
                  <a:pt x="588" y="197"/>
                  <a:pt x="578" y="183"/>
                </a:cubicBezTo>
                <a:cubicBezTo>
                  <a:pt x="577" y="190"/>
                  <a:pt x="576" y="195"/>
                  <a:pt x="574" y="201"/>
                </a:cubicBezTo>
                <a:cubicBezTo>
                  <a:pt x="572" y="203"/>
                  <a:pt x="567" y="204"/>
                  <a:pt x="564" y="206"/>
                </a:cubicBezTo>
                <a:cubicBezTo>
                  <a:pt x="565" y="191"/>
                  <a:pt x="549" y="192"/>
                  <a:pt x="543" y="183"/>
                </a:cubicBezTo>
                <a:cubicBezTo>
                  <a:pt x="526" y="164"/>
                  <a:pt x="508" y="145"/>
                  <a:pt x="491" y="125"/>
                </a:cubicBezTo>
                <a:cubicBezTo>
                  <a:pt x="486" y="119"/>
                  <a:pt x="482" y="111"/>
                  <a:pt x="480" y="103"/>
                </a:cubicBezTo>
                <a:cubicBezTo>
                  <a:pt x="478" y="89"/>
                  <a:pt x="457" y="91"/>
                  <a:pt x="460" y="75"/>
                </a:cubicBezTo>
                <a:cubicBezTo>
                  <a:pt x="457" y="75"/>
                  <a:pt x="454" y="75"/>
                  <a:pt x="452" y="76"/>
                </a:cubicBezTo>
                <a:cubicBezTo>
                  <a:pt x="453" y="77"/>
                  <a:pt x="450" y="79"/>
                  <a:pt x="447" y="81"/>
                </a:cubicBezTo>
                <a:cubicBezTo>
                  <a:pt x="447" y="58"/>
                  <a:pt x="447" y="58"/>
                  <a:pt x="447" y="58"/>
                </a:cubicBezTo>
                <a:cubicBezTo>
                  <a:pt x="434" y="70"/>
                  <a:pt x="435" y="77"/>
                  <a:pt x="447" y="81"/>
                </a:cubicBezTo>
                <a:close/>
                <a:moveTo>
                  <a:pt x="425" y="86"/>
                </a:moveTo>
                <a:cubicBezTo>
                  <a:pt x="418" y="72"/>
                  <a:pt x="418" y="72"/>
                  <a:pt x="418" y="72"/>
                </a:cubicBezTo>
                <a:cubicBezTo>
                  <a:pt x="413" y="78"/>
                  <a:pt x="408" y="84"/>
                  <a:pt x="404" y="91"/>
                </a:cubicBezTo>
                <a:cubicBezTo>
                  <a:pt x="404" y="92"/>
                  <a:pt x="409" y="96"/>
                  <a:pt x="411" y="98"/>
                </a:cubicBezTo>
                <a:lnTo>
                  <a:pt x="425" y="86"/>
                </a:lnTo>
                <a:close/>
                <a:moveTo>
                  <a:pt x="2043" y="267"/>
                </a:moveTo>
                <a:cubicBezTo>
                  <a:pt x="2055" y="258"/>
                  <a:pt x="2065" y="253"/>
                  <a:pt x="2059" y="239"/>
                </a:cubicBezTo>
                <a:cubicBezTo>
                  <a:pt x="2041" y="239"/>
                  <a:pt x="2041" y="239"/>
                  <a:pt x="2041" y="239"/>
                </a:cubicBezTo>
                <a:cubicBezTo>
                  <a:pt x="2042" y="249"/>
                  <a:pt x="2042" y="256"/>
                  <a:pt x="2043" y="267"/>
                </a:cubicBezTo>
                <a:close/>
                <a:moveTo>
                  <a:pt x="472" y="46"/>
                </a:moveTo>
                <a:cubicBezTo>
                  <a:pt x="497" y="52"/>
                  <a:pt x="497" y="52"/>
                  <a:pt x="497" y="52"/>
                </a:cubicBezTo>
                <a:cubicBezTo>
                  <a:pt x="495" y="47"/>
                  <a:pt x="496" y="39"/>
                  <a:pt x="493" y="37"/>
                </a:cubicBezTo>
                <a:cubicBezTo>
                  <a:pt x="488" y="33"/>
                  <a:pt x="481" y="32"/>
                  <a:pt x="472" y="30"/>
                </a:cubicBezTo>
                <a:lnTo>
                  <a:pt x="472" y="46"/>
                </a:lnTo>
                <a:close/>
                <a:moveTo>
                  <a:pt x="601" y="218"/>
                </a:moveTo>
                <a:cubicBezTo>
                  <a:pt x="610" y="231"/>
                  <a:pt x="610" y="231"/>
                  <a:pt x="610" y="231"/>
                </a:cubicBezTo>
                <a:cubicBezTo>
                  <a:pt x="614" y="226"/>
                  <a:pt x="618" y="221"/>
                  <a:pt x="622" y="215"/>
                </a:cubicBezTo>
                <a:cubicBezTo>
                  <a:pt x="622" y="214"/>
                  <a:pt x="615" y="207"/>
                  <a:pt x="613" y="208"/>
                </a:cubicBezTo>
                <a:cubicBezTo>
                  <a:pt x="609" y="209"/>
                  <a:pt x="606" y="214"/>
                  <a:pt x="601" y="218"/>
                </a:cubicBezTo>
                <a:close/>
                <a:moveTo>
                  <a:pt x="1498" y="330"/>
                </a:moveTo>
                <a:cubicBezTo>
                  <a:pt x="1500" y="327"/>
                  <a:pt x="1500" y="327"/>
                  <a:pt x="1500" y="327"/>
                </a:cubicBezTo>
                <a:cubicBezTo>
                  <a:pt x="1485" y="313"/>
                  <a:pt x="1485" y="313"/>
                  <a:pt x="1485" y="313"/>
                </a:cubicBezTo>
                <a:cubicBezTo>
                  <a:pt x="1475" y="330"/>
                  <a:pt x="1475" y="330"/>
                  <a:pt x="1475" y="330"/>
                </a:cubicBezTo>
                <a:lnTo>
                  <a:pt x="1498" y="330"/>
                </a:lnTo>
                <a:close/>
                <a:moveTo>
                  <a:pt x="346" y="590"/>
                </a:moveTo>
                <a:cubicBezTo>
                  <a:pt x="331" y="603"/>
                  <a:pt x="331" y="603"/>
                  <a:pt x="331" y="603"/>
                </a:cubicBezTo>
                <a:cubicBezTo>
                  <a:pt x="335" y="613"/>
                  <a:pt x="335" y="613"/>
                  <a:pt x="335" y="613"/>
                </a:cubicBezTo>
                <a:cubicBezTo>
                  <a:pt x="290" y="626"/>
                  <a:pt x="290" y="626"/>
                  <a:pt x="290" y="626"/>
                </a:cubicBezTo>
                <a:cubicBezTo>
                  <a:pt x="286" y="645"/>
                  <a:pt x="271" y="655"/>
                  <a:pt x="253" y="662"/>
                </a:cubicBezTo>
                <a:cubicBezTo>
                  <a:pt x="252" y="663"/>
                  <a:pt x="249" y="661"/>
                  <a:pt x="247" y="662"/>
                </a:cubicBezTo>
                <a:cubicBezTo>
                  <a:pt x="242" y="662"/>
                  <a:pt x="235" y="662"/>
                  <a:pt x="233" y="665"/>
                </a:cubicBezTo>
                <a:cubicBezTo>
                  <a:pt x="219" y="691"/>
                  <a:pt x="194" y="704"/>
                  <a:pt x="172" y="721"/>
                </a:cubicBezTo>
                <a:cubicBezTo>
                  <a:pt x="154" y="735"/>
                  <a:pt x="140" y="752"/>
                  <a:pt x="123" y="767"/>
                </a:cubicBezTo>
                <a:cubicBezTo>
                  <a:pt x="114" y="775"/>
                  <a:pt x="103" y="787"/>
                  <a:pt x="92" y="787"/>
                </a:cubicBezTo>
                <a:cubicBezTo>
                  <a:pt x="83" y="787"/>
                  <a:pt x="76" y="792"/>
                  <a:pt x="68" y="791"/>
                </a:cubicBezTo>
                <a:cubicBezTo>
                  <a:pt x="58" y="789"/>
                  <a:pt x="46" y="787"/>
                  <a:pt x="38" y="781"/>
                </a:cubicBezTo>
                <a:cubicBezTo>
                  <a:pt x="27" y="774"/>
                  <a:pt x="10" y="774"/>
                  <a:pt x="3" y="758"/>
                </a:cubicBezTo>
                <a:cubicBezTo>
                  <a:pt x="0" y="750"/>
                  <a:pt x="5" y="729"/>
                  <a:pt x="13" y="725"/>
                </a:cubicBezTo>
                <a:cubicBezTo>
                  <a:pt x="17" y="723"/>
                  <a:pt x="21" y="721"/>
                  <a:pt x="25" y="720"/>
                </a:cubicBezTo>
                <a:cubicBezTo>
                  <a:pt x="77" y="751"/>
                  <a:pt x="77" y="751"/>
                  <a:pt x="77" y="751"/>
                </a:cubicBezTo>
                <a:cubicBezTo>
                  <a:pt x="84" y="742"/>
                  <a:pt x="93" y="731"/>
                  <a:pt x="101" y="721"/>
                </a:cubicBezTo>
                <a:cubicBezTo>
                  <a:pt x="104" y="728"/>
                  <a:pt x="108" y="734"/>
                  <a:pt x="113" y="740"/>
                </a:cubicBezTo>
                <a:cubicBezTo>
                  <a:pt x="115" y="743"/>
                  <a:pt x="119" y="744"/>
                  <a:pt x="122" y="743"/>
                </a:cubicBezTo>
                <a:cubicBezTo>
                  <a:pt x="125" y="741"/>
                  <a:pt x="127" y="738"/>
                  <a:pt x="128" y="735"/>
                </a:cubicBezTo>
                <a:cubicBezTo>
                  <a:pt x="126" y="724"/>
                  <a:pt x="123" y="714"/>
                  <a:pt x="119" y="699"/>
                </a:cubicBezTo>
                <a:cubicBezTo>
                  <a:pt x="127" y="691"/>
                  <a:pt x="135" y="683"/>
                  <a:pt x="143" y="675"/>
                </a:cubicBezTo>
                <a:cubicBezTo>
                  <a:pt x="152" y="668"/>
                  <a:pt x="162" y="660"/>
                  <a:pt x="172" y="654"/>
                </a:cubicBezTo>
                <a:cubicBezTo>
                  <a:pt x="180" y="656"/>
                  <a:pt x="188" y="658"/>
                  <a:pt x="196" y="660"/>
                </a:cubicBezTo>
                <a:cubicBezTo>
                  <a:pt x="199" y="660"/>
                  <a:pt x="202" y="658"/>
                  <a:pt x="206" y="656"/>
                </a:cubicBezTo>
                <a:cubicBezTo>
                  <a:pt x="203" y="654"/>
                  <a:pt x="200" y="652"/>
                  <a:pt x="197" y="650"/>
                </a:cubicBezTo>
                <a:cubicBezTo>
                  <a:pt x="194" y="649"/>
                  <a:pt x="190" y="648"/>
                  <a:pt x="186" y="647"/>
                </a:cubicBezTo>
                <a:cubicBezTo>
                  <a:pt x="198" y="638"/>
                  <a:pt x="206" y="630"/>
                  <a:pt x="215" y="622"/>
                </a:cubicBezTo>
                <a:cubicBezTo>
                  <a:pt x="216" y="622"/>
                  <a:pt x="218" y="623"/>
                  <a:pt x="219" y="623"/>
                </a:cubicBezTo>
                <a:cubicBezTo>
                  <a:pt x="226" y="628"/>
                  <a:pt x="229" y="626"/>
                  <a:pt x="229" y="618"/>
                </a:cubicBezTo>
                <a:cubicBezTo>
                  <a:pt x="229" y="605"/>
                  <a:pt x="237" y="601"/>
                  <a:pt x="248" y="599"/>
                </a:cubicBezTo>
                <a:cubicBezTo>
                  <a:pt x="255" y="598"/>
                  <a:pt x="262" y="596"/>
                  <a:pt x="269" y="593"/>
                </a:cubicBezTo>
                <a:cubicBezTo>
                  <a:pt x="271" y="608"/>
                  <a:pt x="271" y="608"/>
                  <a:pt x="271" y="608"/>
                </a:cubicBezTo>
                <a:cubicBezTo>
                  <a:pt x="290" y="608"/>
                  <a:pt x="290" y="608"/>
                  <a:pt x="290" y="608"/>
                </a:cubicBezTo>
                <a:cubicBezTo>
                  <a:pt x="288" y="578"/>
                  <a:pt x="288" y="578"/>
                  <a:pt x="288" y="578"/>
                </a:cubicBezTo>
                <a:cubicBezTo>
                  <a:pt x="309" y="594"/>
                  <a:pt x="309" y="594"/>
                  <a:pt x="309" y="594"/>
                </a:cubicBezTo>
                <a:cubicBezTo>
                  <a:pt x="311" y="589"/>
                  <a:pt x="312" y="588"/>
                  <a:pt x="312" y="587"/>
                </a:cubicBezTo>
                <a:cubicBezTo>
                  <a:pt x="311" y="580"/>
                  <a:pt x="305" y="569"/>
                  <a:pt x="308" y="565"/>
                </a:cubicBezTo>
                <a:cubicBezTo>
                  <a:pt x="316" y="557"/>
                  <a:pt x="326" y="549"/>
                  <a:pt x="336" y="543"/>
                </a:cubicBezTo>
                <a:cubicBezTo>
                  <a:pt x="355" y="532"/>
                  <a:pt x="374" y="521"/>
                  <a:pt x="393" y="509"/>
                </a:cubicBezTo>
                <a:cubicBezTo>
                  <a:pt x="399" y="507"/>
                  <a:pt x="405" y="505"/>
                  <a:pt x="412" y="503"/>
                </a:cubicBezTo>
                <a:cubicBezTo>
                  <a:pt x="418" y="491"/>
                  <a:pt x="425" y="480"/>
                  <a:pt x="433" y="470"/>
                </a:cubicBezTo>
                <a:cubicBezTo>
                  <a:pt x="436" y="466"/>
                  <a:pt x="447" y="468"/>
                  <a:pt x="453" y="467"/>
                </a:cubicBezTo>
                <a:cubicBezTo>
                  <a:pt x="464" y="444"/>
                  <a:pt x="464" y="444"/>
                  <a:pt x="464" y="444"/>
                </a:cubicBezTo>
                <a:cubicBezTo>
                  <a:pt x="474" y="446"/>
                  <a:pt x="484" y="448"/>
                  <a:pt x="494" y="451"/>
                </a:cubicBezTo>
                <a:cubicBezTo>
                  <a:pt x="501" y="453"/>
                  <a:pt x="509" y="457"/>
                  <a:pt x="513" y="462"/>
                </a:cubicBezTo>
                <a:cubicBezTo>
                  <a:pt x="520" y="474"/>
                  <a:pt x="525" y="488"/>
                  <a:pt x="532" y="501"/>
                </a:cubicBezTo>
                <a:cubicBezTo>
                  <a:pt x="535" y="506"/>
                  <a:pt x="540" y="510"/>
                  <a:pt x="543" y="515"/>
                </a:cubicBezTo>
                <a:cubicBezTo>
                  <a:pt x="545" y="520"/>
                  <a:pt x="547" y="524"/>
                  <a:pt x="548" y="529"/>
                </a:cubicBezTo>
                <a:cubicBezTo>
                  <a:pt x="532" y="524"/>
                  <a:pt x="532" y="524"/>
                  <a:pt x="532" y="524"/>
                </a:cubicBezTo>
                <a:cubicBezTo>
                  <a:pt x="532" y="530"/>
                  <a:pt x="529" y="537"/>
                  <a:pt x="531" y="540"/>
                </a:cubicBezTo>
                <a:cubicBezTo>
                  <a:pt x="537" y="546"/>
                  <a:pt x="545" y="553"/>
                  <a:pt x="552" y="544"/>
                </a:cubicBezTo>
                <a:cubicBezTo>
                  <a:pt x="558" y="552"/>
                  <a:pt x="564" y="561"/>
                  <a:pt x="569" y="569"/>
                </a:cubicBezTo>
                <a:cubicBezTo>
                  <a:pt x="571" y="574"/>
                  <a:pt x="569" y="581"/>
                  <a:pt x="569" y="588"/>
                </a:cubicBezTo>
                <a:cubicBezTo>
                  <a:pt x="573" y="591"/>
                  <a:pt x="584" y="595"/>
                  <a:pt x="584" y="599"/>
                </a:cubicBezTo>
                <a:cubicBezTo>
                  <a:pt x="586" y="617"/>
                  <a:pt x="597" y="629"/>
                  <a:pt x="605" y="643"/>
                </a:cubicBezTo>
                <a:cubicBezTo>
                  <a:pt x="606" y="645"/>
                  <a:pt x="606" y="648"/>
                  <a:pt x="607" y="650"/>
                </a:cubicBezTo>
                <a:cubicBezTo>
                  <a:pt x="626" y="653"/>
                  <a:pt x="628" y="652"/>
                  <a:pt x="637" y="636"/>
                </a:cubicBezTo>
                <a:cubicBezTo>
                  <a:pt x="645" y="646"/>
                  <a:pt x="651" y="643"/>
                  <a:pt x="660" y="635"/>
                </a:cubicBezTo>
                <a:cubicBezTo>
                  <a:pt x="668" y="629"/>
                  <a:pt x="678" y="626"/>
                  <a:pt x="690" y="620"/>
                </a:cubicBezTo>
                <a:cubicBezTo>
                  <a:pt x="691" y="599"/>
                  <a:pt x="718" y="605"/>
                  <a:pt x="728" y="591"/>
                </a:cubicBezTo>
                <a:cubicBezTo>
                  <a:pt x="737" y="598"/>
                  <a:pt x="725" y="617"/>
                  <a:pt x="743" y="616"/>
                </a:cubicBezTo>
                <a:cubicBezTo>
                  <a:pt x="745" y="616"/>
                  <a:pt x="750" y="613"/>
                  <a:pt x="750" y="612"/>
                </a:cubicBezTo>
                <a:cubicBezTo>
                  <a:pt x="750" y="603"/>
                  <a:pt x="749" y="594"/>
                  <a:pt x="748" y="585"/>
                </a:cubicBezTo>
                <a:cubicBezTo>
                  <a:pt x="743" y="582"/>
                  <a:pt x="743" y="582"/>
                  <a:pt x="743" y="582"/>
                </a:cubicBezTo>
                <a:cubicBezTo>
                  <a:pt x="753" y="576"/>
                  <a:pt x="768" y="573"/>
                  <a:pt x="775" y="565"/>
                </a:cubicBezTo>
                <a:cubicBezTo>
                  <a:pt x="787" y="551"/>
                  <a:pt x="798" y="539"/>
                  <a:pt x="817" y="540"/>
                </a:cubicBezTo>
                <a:cubicBezTo>
                  <a:pt x="823" y="525"/>
                  <a:pt x="834" y="521"/>
                  <a:pt x="850" y="525"/>
                </a:cubicBezTo>
                <a:cubicBezTo>
                  <a:pt x="851" y="520"/>
                  <a:pt x="851" y="517"/>
                  <a:pt x="852" y="514"/>
                </a:cubicBezTo>
                <a:cubicBezTo>
                  <a:pt x="854" y="506"/>
                  <a:pt x="859" y="505"/>
                  <a:pt x="864" y="510"/>
                </a:cubicBezTo>
                <a:cubicBezTo>
                  <a:pt x="873" y="520"/>
                  <a:pt x="881" y="514"/>
                  <a:pt x="894" y="510"/>
                </a:cubicBezTo>
                <a:cubicBezTo>
                  <a:pt x="874" y="502"/>
                  <a:pt x="874" y="502"/>
                  <a:pt x="874" y="502"/>
                </a:cubicBezTo>
                <a:cubicBezTo>
                  <a:pt x="904" y="492"/>
                  <a:pt x="904" y="492"/>
                  <a:pt x="904" y="492"/>
                </a:cubicBezTo>
                <a:cubicBezTo>
                  <a:pt x="904" y="495"/>
                  <a:pt x="904" y="495"/>
                  <a:pt x="904" y="495"/>
                </a:cubicBezTo>
                <a:cubicBezTo>
                  <a:pt x="931" y="497"/>
                  <a:pt x="931" y="497"/>
                  <a:pt x="931" y="497"/>
                </a:cubicBezTo>
                <a:cubicBezTo>
                  <a:pt x="931" y="486"/>
                  <a:pt x="931" y="486"/>
                  <a:pt x="931" y="486"/>
                </a:cubicBezTo>
                <a:cubicBezTo>
                  <a:pt x="934" y="484"/>
                  <a:pt x="938" y="481"/>
                  <a:pt x="942" y="478"/>
                </a:cubicBezTo>
                <a:cubicBezTo>
                  <a:pt x="958" y="466"/>
                  <a:pt x="977" y="459"/>
                  <a:pt x="997" y="459"/>
                </a:cubicBezTo>
                <a:cubicBezTo>
                  <a:pt x="1002" y="459"/>
                  <a:pt x="1007" y="460"/>
                  <a:pt x="1010" y="463"/>
                </a:cubicBezTo>
                <a:cubicBezTo>
                  <a:pt x="1019" y="468"/>
                  <a:pt x="1026" y="471"/>
                  <a:pt x="1034" y="462"/>
                </a:cubicBezTo>
                <a:cubicBezTo>
                  <a:pt x="1038" y="459"/>
                  <a:pt x="1044" y="459"/>
                  <a:pt x="1048" y="462"/>
                </a:cubicBezTo>
                <a:cubicBezTo>
                  <a:pt x="1066" y="475"/>
                  <a:pt x="1084" y="488"/>
                  <a:pt x="1097" y="506"/>
                </a:cubicBezTo>
                <a:cubicBezTo>
                  <a:pt x="1110" y="525"/>
                  <a:pt x="1127" y="542"/>
                  <a:pt x="1138" y="562"/>
                </a:cubicBezTo>
                <a:cubicBezTo>
                  <a:pt x="1146" y="576"/>
                  <a:pt x="1159" y="583"/>
                  <a:pt x="1170" y="591"/>
                </a:cubicBezTo>
                <a:cubicBezTo>
                  <a:pt x="1173" y="593"/>
                  <a:pt x="1174" y="596"/>
                  <a:pt x="1175" y="599"/>
                </a:cubicBezTo>
                <a:cubicBezTo>
                  <a:pt x="1175" y="605"/>
                  <a:pt x="1175" y="611"/>
                  <a:pt x="1175" y="617"/>
                </a:cubicBezTo>
                <a:cubicBezTo>
                  <a:pt x="1197" y="611"/>
                  <a:pt x="1207" y="625"/>
                  <a:pt x="1217" y="640"/>
                </a:cubicBezTo>
                <a:cubicBezTo>
                  <a:pt x="1221" y="645"/>
                  <a:pt x="1229" y="648"/>
                  <a:pt x="1234" y="652"/>
                </a:cubicBezTo>
                <a:cubicBezTo>
                  <a:pt x="1236" y="653"/>
                  <a:pt x="1238" y="655"/>
                  <a:pt x="1240" y="657"/>
                </a:cubicBezTo>
                <a:cubicBezTo>
                  <a:pt x="1244" y="661"/>
                  <a:pt x="1247" y="669"/>
                  <a:pt x="1251" y="670"/>
                </a:cubicBezTo>
                <a:cubicBezTo>
                  <a:pt x="1265" y="675"/>
                  <a:pt x="1270" y="684"/>
                  <a:pt x="1266" y="700"/>
                </a:cubicBezTo>
                <a:cubicBezTo>
                  <a:pt x="1281" y="698"/>
                  <a:pt x="1296" y="704"/>
                  <a:pt x="1306" y="715"/>
                </a:cubicBezTo>
                <a:cubicBezTo>
                  <a:pt x="1312" y="721"/>
                  <a:pt x="1326" y="720"/>
                  <a:pt x="1336" y="711"/>
                </a:cubicBezTo>
                <a:cubicBezTo>
                  <a:pt x="1350" y="698"/>
                  <a:pt x="1365" y="687"/>
                  <a:pt x="1381" y="676"/>
                </a:cubicBezTo>
                <a:cubicBezTo>
                  <a:pt x="1383" y="675"/>
                  <a:pt x="1388" y="678"/>
                  <a:pt x="1390" y="680"/>
                </a:cubicBezTo>
                <a:cubicBezTo>
                  <a:pt x="1393" y="682"/>
                  <a:pt x="1392" y="686"/>
                  <a:pt x="1394" y="691"/>
                </a:cubicBezTo>
                <a:cubicBezTo>
                  <a:pt x="1417" y="665"/>
                  <a:pt x="1419" y="701"/>
                  <a:pt x="1436" y="702"/>
                </a:cubicBezTo>
                <a:cubicBezTo>
                  <a:pt x="1362" y="749"/>
                  <a:pt x="1362" y="749"/>
                  <a:pt x="1362" y="749"/>
                </a:cubicBezTo>
                <a:cubicBezTo>
                  <a:pt x="1347" y="727"/>
                  <a:pt x="1347" y="727"/>
                  <a:pt x="1347" y="727"/>
                </a:cubicBezTo>
                <a:cubicBezTo>
                  <a:pt x="1337" y="733"/>
                  <a:pt x="1325" y="738"/>
                  <a:pt x="1329" y="754"/>
                </a:cubicBezTo>
                <a:cubicBezTo>
                  <a:pt x="1311" y="762"/>
                  <a:pt x="1311" y="762"/>
                  <a:pt x="1311" y="762"/>
                </a:cubicBezTo>
                <a:cubicBezTo>
                  <a:pt x="1307" y="755"/>
                  <a:pt x="1302" y="752"/>
                  <a:pt x="1297" y="764"/>
                </a:cubicBezTo>
                <a:cubicBezTo>
                  <a:pt x="1232" y="733"/>
                  <a:pt x="1232" y="733"/>
                  <a:pt x="1232" y="733"/>
                </a:cubicBezTo>
                <a:cubicBezTo>
                  <a:pt x="1241" y="719"/>
                  <a:pt x="1241" y="719"/>
                  <a:pt x="1241" y="719"/>
                </a:cubicBezTo>
                <a:cubicBezTo>
                  <a:pt x="1238" y="718"/>
                  <a:pt x="1237" y="716"/>
                  <a:pt x="1235" y="717"/>
                </a:cubicBezTo>
                <a:cubicBezTo>
                  <a:pt x="1213" y="717"/>
                  <a:pt x="1200" y="705"/>
                  <a:pt x="1191" y="686"/>
                </a:cubicBezTo>
                <a:cubicBezTo>
                  <a:pt x="1187" y="678"/>
                  <a:pt x="1179" y="672"/>
                  <a:pt x="1170" y="672"/>
                </a:cubicBezTo>
                <a:cubicBezTo>
                  <a:pt x="1161" y="672"/>
                  <a:pt x="1151" y="663"/>
                  <a:pt x="1144" y="656"/>
                </a:cubicBezTo>
                <a:cubicBezTo>
                  <a:pt x="1122" y="635"/>
                  <a:pt x="1101" y="612"/>
                  <a:pt x="1080" y="590"/>
                </a:cubicBezTo>
                <a:cubicBezTo>
                  <a:pt x="1079" y="589"/>
                  <a:pt x="1077" y="588"/>
                  <a:pt x="1077" y="587"/>
                </a:cubicBezTo>
                <a:cubicBezTo>
                  <a:pt x="1077" y="572"/>
                  <a:pt x="1070" y="565"/>
                  <a:pt x="1054" y="566"/>
                </a:cubicBezTo>
                <a:cubicBezTo>
                  <a:pt x="1053" y="566"/>
                  <a:pt x="1051" y="563"/>
                  <a:pt x="1050" y="561"/>
                </a:cubicBezTo>
                <a:cubicBezTo>
                  <a:pt x="1044" y="545"/>
                  <a:pt x="1029" y="540"/>
                  <a:pt x="1016" y="532"/>
                </a:cubicBezTo>
                <a:cubicBezTo>
                  <a:pt x="999" y="520"/>
                  <a:pt x="988" y="535"/>
                  <a:pt x="974" y="537"/>
                </a:cubicBezTo>
                <a:cubicBezTo>
                  <a:pt x="967" y="538"/>
                  <a:pt x="960" y="544"/>
                  <a:pt x="953" y="548"/>
                </a:cubicBezTo>
                <a:cubicBezTo>
                  <a:pt x="951" y="549"/>
                  <a:pt x="947" y="545"/>
                  <a:pt x="944" y="543"/>
                </a:cubicBezTo>
                <a:cubicBezTo>
                  <a:pt x="922" y="565"/>
                  <a:pt x="895" y="574"/>
                  <a:pt x="867" y="581"/>
                </a:cubicBezTo>
                <a:cubicBezTo>
                  <a:pt x="860" y="582"/>
                  <a:pt x="851" y="575"/>
                  <a:pt x="843" y="572"/>
                </a:cubicBezTo>
                <a:cubicBezTo>
                  <a:pt x="840" y="571"/>
                  <a:pt x="838" y="569"/>
                  <a:pt x="835" y="568"/>
                </a:cubicBezTo>
                <a:cubicBezTo>
                  <a:pt x="834" y="571"/>
                  <a:pt x="831" y="573"/>
                  <a:pt x="832" y="576"/>
                </a:cubicBezTo>
                <a:cubicBezTo>
                  <a:pt x="835" y="592"/>
                  <a:pt x="828" y="603"/>
                  <a:pt x="814" y="610"/>
                </a:cubicBezTo>
                <a:cubicBezTo>
                  <a:pt x="807" y="613"/>
                  <a:pt x="800" y="615"/>
                  <a:pt x="793" y="616"/>
                </a:cubicBezTo>
                <a:cubicBezTo>
                  <a:pt x="786" y="617"/>
                  <a:pt x="781" y="618"/>
                  <a:pt x="779" y="626"/>
                </a:cubicBezTo>
                <a:cubicBezTo>
                  <a:pt x="777" y="634"/>
                  <a:pt x="771" y="644"/>
                  <a:pt x="764" y="640"/>
                </a:cubicBezTo>
                <a:cubicBezTo>
                  <a:pt x="751" y="647"/>
                  <a:pt x="742" y="655"/>
                  <a:pt x="732" y="658"/>
                </a:cubicBezTo>
                <a:cubicBezTo>
                  <a:pt x="714" y="664"/>
                  <a:pt x="696" y="669"/>
                  <a:pt x="678" y="674"/>
                </a:cubicBezTo>
                <a:cubicBezTo>
                  <a:pt x="677" y="674"/>
                  <a:pt x="675" y="674"/>
                  <a:pt x="675" y="674"/>
                </a:cubicBezTo>
                <a:cubicBezTo>
                  <a:pt x="669" y="689"/>
                  <a:pt x="653" y="689"/>
                  <a:pt x="641" y="694"/>
                </a:cubicBezTo>
                <a:cubicBezTo>
                  <a:pt x="631" y="699"/>
                  <a:pt x="623" y="704"/>
                  <a:pt x="613" y="692"/>
                </a:cubicBezTo>
                <a:cubicBezTo>
                  <a:pt x="608" y="686"/>
                  <a:pt x="599" y="682"/>
                  <a:pt x="590" y="677"/>
                </a:cubicBezTo>
                <a:cubicBezTo>
                  <a:pt x="588" y="683"/>
                  <a:pt x="587" y="690"/>
                  <a:pt x="584" y="701"/>
                </a:cubicBezTo>
                <a:cubicBezTo>
                  <a:pt x="577" y="682"/>
                  <a:pt x="577" y="682"/>
                  <a:pt x="577" y="682"/>
                </a:cubicBezTo>
                <a:cubicBezTo>
                  <a:pt x="575" y="687"/>
                  <a:pt x="575" y="691"/>
                  <a:pt x="573" y="693"/>
                </a:cubicBezTo>
                <a:cubicBezTo>
                  <a:pt x="570" y="695"/>
                  <a:pt x="566" y="697"/>
                  <a:pt x="562" y="698"/>
                </a:cubicBezTo>
                <a:cubicBezTo>
                  <a:pt x="557" y="691"/>
                  <a:pt x="553" y="684"/>
                  <a:pt x="549" y="676"/>
                </a:cubicBezTo>
                <a:cubicBezTo>
                  <a:pt x="547" y="669"/>
                  <a:pt x="545" y="660"/>
                  <a:pt x="544" y="652"/>
                </a:cubicBezTo>
                <a:cubicBezTo>
                  <a:pt x="530" y="648"/>
                  <a:pt x="527" y="632"/>
                  <a:pt x="522" y="617"/>
                </a:cubicBezTo>
                <a:cubicBezTo>
                  <a:pt x="519" y="609"/>
                  <a:pt x="513" y="601"/>
                  <a:pt x="508" y="593"/>
                </a:cubicBezTo>
                <a:cubicBezTo>
                  <a:pt x="514" y="576"/>
                  <a:pt x="514" y="576"/>
                  <a:pt x="514" y="576"/>
                </a:cubicBezTo>
                <a:cubicBezTo>
                  <a:pt x="494" y="579"/>
                  <a:pt x="486" y="570"/>
                  <a:pt x="482" y="551"/>
                </a:cubicBezTo>
                <a:cubicBezTo>
                  <a:pt x="480" y="542"/>
                  <a:pt x="477" y="533"/>
                  <a:pt x="472" y="525"/>
                </a:cubicBezTo>
                <a:cubicBezTo>
                  <a:pt x="472" y="524"/>
                  <a:pt x="466" y="524"/>
                  <a:pt x="464" y="525"/>
                </a:cubicBezTo>
                <a:cubicBezTo>
                  <a:pt x="461" y="528"/>
                  <a:pt x="458" y="533"/>
                  <a:pt x="455" y="535"/>
                </a:cubicBezTo>
                <a:cubicBezTo>
                  <a:pt x="451" y="537"/>
                  <a:pt x="443" y="538"/>
                  <a:pt x="441" y="536"/>
                </a:cubicBezTo>
                <a:cubicBezTo>
                  <a:pt x="432" y="524"/>
                  <a:pt x="429" y="537"/>
                  <a:pt x="425" y="540"/>
                </a:cubicBezTo>
                <a:cubicBezTo>
                  <a:pt x="423" y="542"/>
                  <a:pt x="424" y="549"/>
                  <a:pt x="424" y="553"/>
                </a:cubicBezTo>
                <a:cubicBezTo>
                  <a:pt x="428" y="557"/>
                  <a:pt x="428" y="557"/>
                  <a:pt x="428" y="557"/>
                </a:cubicBezTo>
                <a:cubicBezTo>
                  <a:pt x="419" y="560"/>
                  <a:pt x="409" y="563"/>
                  <a:pt x="400" y="566"/>
                </a:cubicBezTo>
                <a:cubicBezTo>
                  <a:pt x="397" y="567"/>
                  <a:pt x="395" y="572"/>
                  <a:pt x="392" y="574"/>
                </a:cubicBezTo>
                <a:cubicBezTo>
                  <a:pt x="395" y="581"/>
                  <a:pt x="395" y="581"/>
                  <a:pt x="395" y="581"/>
                </a:cubicBezTo>
                <a:cubicBezTo>
                  <a:pt x="346" y="590"/>
                  <a:pt x="346" y="590"/>
                  <a:pt x="346" y="590"/>
                </a:cubicBezTo>
                <a:cubicBezTo>
                  <a:pt x="350" y="586"/>
                  <a:pt x="355" y="581"/>
                  <a:pt x="360" y="578"/>
                </a:cubicBezTo>
                <a:cubicBezTo>
                  <a:pt x="367" y="573"/>
                  <a:pt x="367" y="569"/>
                  <a:pt x="360" y="565"/>
                </a:cubicBezTo>
                <a:cubicBezTo>
                  <a:pt x="353" y="562"/>
                  <a:pt x="346" y="559"/>
                  <a:pt x="338" y="555"/>
                </a:cubicBezTo>
                <a:cubicBezTo>
                  <a:pt x="338" y="559"/>
                  <a:pt x="337" y="564"/>
                  <a:pt x="336" y="569"/>
                </a:cubicBezTo>
                <a:cubicBezTo>
                  <a:pt x="335" y="573"/>
                  <a:pt x="333" y="576"/>
                  <a:pt x="331" y="581"/>
                </a:cubicBezTo>
                <a:lnTo>
                  <a:pt x="346" y="590"/>
                </a:lnTo>
                <a:close/>
                <a:moveTo>
                  <a:pt x="1389" y="710"/>
                </a:moveTo>
                <a:cubicBezTo>
                  <a:pt x="1369" y="706"/>
                  <a:pt x="1366" y="708"/>
                  <a:pt x="1367" y="725"/>
                </a:cubicBezTo>
                <a:cubicBezTo>
                  <a:pt x="1384" y="729"/>
                  <a:pt x="1384" y="729"/>
                  <a:pt x="1389" y="710"/>
                </a:cubicBezTo>
                <a:close/>
                <a:moveTo>
                  <a:pt x="1828" y="557"/>
                </a:moveTo>
                <a:cubicBezTo>
                  <a:pt x="1827" y="524"/>
                  <a:pt x="1827" y="524"/>
                  <a:pt x="1827" y="524"/>
                </a:cubicBezTo>
                <a:cubicBezTo>
                  <a:pt x="1810" y="512"/>
                  <a:pt x="1810" y="512"/>
                  <a:pt x="1810" y="512"/>
                </a:cubicBezTo>
                <a:cubicBezTo>
                  <a:pt x="1816" y="502"/>
                  <a:pt x="1816" y="502"/>
                  <a:pt x="1816" y="502"/>
                </a:cubicBezTo>
                <a:cubicBezTo>
                  <a:pt x="1809" y="497"/>
                  <a:pt x="1803" y="493"/>
                  <a:pt x="1795" y="490"/>
                </a:cubicBezTo>
                <a:cubicBezTo>
                  <a:pt x="1789" y="488"/>
                  <a:pt x="1782" y="487"/>
                  <a:pt x="1775" y="488"/>
                </a:cubicBezTo>
                <a:cubicBezTo>
                  <a:pt x="1772" y="488"/>
                  <a:pt x="1768" y="489"/>
                  <a:pt x="1765" y="490"/>
                </a:cubicBezTo>
                <a:cubicBezTo>
                  <a:pt x="1750" y="494"/>
                  <a:pt x="1735" y="497"/>
                  <a:pt x="1721" y="501"/>
                </a:cubicBezTo>
                <a:cubicBezTo>
                  <a:pt x="1719" y="502"/>
                  <a:pt x="1718" y="505"/>
                  <a:pt x="1717" y="507"/>
                </a:cubicBezTo>
                <a:cubicBezTo>
                  <a:pt x="1735" y="506"/>
                  <a:pt x="1738" y="511"/>
                  <a:pt x="1731" y="531"/>
                </a:cubicBezTo>
                <a:cubicBezTo>
                  <a:pt x="1720" y="527"/>
                  <a:pt x="1713" y="520"/>
                  <a:pt x="1717" y="507"/>
                </a:cubicBezTo>
                <a:cubicBezTo>
                  <a:pt x="1695" y="523"/>
                  <a:pt x="1695" y="523"/>
                  <a:pt x="1695" y="523"/>
                </a:cubicBezTo>
                <a:cubicBezTo>
                  <a:pt x="1692" y="522"/>
                  <a:pt x="1688" y="519"/>
                  <a:pt x="1685" y="519"/>
                </a:cubicBezTo>
                <a:cubicBezTo>
                  <a:pt x="1668" y="523"/>
                  <a:pt x="1655" y="537"/>
                  <a:pt x="1637" y="537"/>
                </a:cubicBezTo>
                <a:cubicBezTo>
                  <a:pt x="1628" y="537"/>
                  <a:pt x="1619" y="546"/>
                  <a:pt x="1611" y="551"/>
                </a:cubicBezTo>
                <a:cubicBezTo>
                  <a:pt x="1585" y="561"/>
                  <a:pt x="1559" y="572"/>
                  <a:pt x="1532" y="582"/>
                </a:cubicBezTo>
                <a:cubicBezTo>
                  <a:pt x="1522" y="585"/>
                  <a:pt x="1514" y="588"/>
                  <a:pt x="1517" y="603"/>
                </a:cubicBezTo>
                <a:cubicBezTo>
                  <a:pt x="1492" y="594"/>
                  <a:pt x="1492" y="594"/>
                  <a:pt x="1492" y="594"/>
                </a:cubicBezTo>
                <a:cubicBezTo>
                  <a:pt x="1487" y="607"/>
                  <a:pt x="1487" y="607"/>
                  <a:pt x="1487" y="607"/>
                </a:cubicBezTo>
                <a:cubicBezTo>
                  <a:pt x="1484" y="604"/>
                  <a:pt x="1484" y="604"/>
                  <a:pt x="1484" y="604"/>
                </a:cubicBezTo>
                <a:cubicBezTo>
                  <a:pt x="1462" y="616"/>
                  <a:pt x="1442" y="630"/>
                  <a:pt x="1435" y="659"/>
                </a:cubicBezTo>
                <a:cubicBezTo>
                  <a:pt x="1433" y="655"/>
                  <a:pt x="1431" y="650"/>
                  <a:pt x="1428" y="645"/>
                </a:cubicBezTo>
                <a:cubicBezTo>
                  <a:pt x="1419" y="651"/>
                  <a:pt x="1411" y="656"/>
                  <a:pt x="1404" y="662"/>
                </a:cubicBezTo>
                <a:cubicBezTo>
                  <a:pt x="1401" y="664"/>
                  <a:pt x="1401" y="669"/>
                  <a:pt x="1400" y="673"/>
                </a:cubicBezTo>
                <a:cubicBezTo>
                  <a:pt x="1404" y="673"/>
                  <a:pt x="1411" y="674"/>
                  <a:pt x="1412" y="672"/>
                </a:cubicBezTo>
                <a:cubicBezTo>
                  <a:pt x="1419" y="660"/>
                  <a:pt x="1426" y="665"/>
                  <a:pt x="1432" y="672"/>
                </a:cubicBezTo>
                <a:cubicBezTo>
                  <a:pt x="1437" y="677"/>
                  <a:pt x="1442" y="683"/>
                  <a:pt x="1445" y="689"/>
                </a:cubicBezTo>
                <a:cubicBezTo>
                  <a:pt x="1448" y="684"/>
                  <a:pt x="1452" y="679"/>
                  <a:pt x="1456" y="675"/>
                </a:cubicBezTo>
                <a:cubicBezTo>
                  <a:pt x="1472" y="661"/>
                  <a:pt x="1498" y="668"/>
                  <a:pt x="1510" y="646"/>
                </a:cubicBezTo>
                <a:cubicBezTo>
                  <a:pt x="1529" y="647"/>
                  <a:pt x="1544" y="633"/>
                  <a:pt x="1561" y="626"/>
                </a:cubicBezTo>
                <a:cubicBezTo>
                  <a:pt x="1581" y="618"/>
                  <a:pt x="1602" y="613"/>
                  <a:pt x="1623" y="606"/>
                </a:cubicBezTo>
                <a:cubicBezTo>
                  <a:pt x="1638" y="601"/>
                  <a:pt x="1652" y="596"/>
                  <a:pt x="1667" y="591"/>
                </a:cubicBezTo>
                <a:cubicBezTo>
                  <a:pt x="1674" y="588"/>
                  <a:pt x="1680" y="585"/>
                  <a:pt x="1691" y="581"/>
                </a:cubicBezTo>
                <a:cubicBezTo>
                  <a:pt x="1701" y="585"/>
                  <a:pt x="1713" y="583"/>
                  <a:pt x="1726" y="573"/>
                </a:cubicBezTo>
                <a:cubicBezTo>
                  <a:pt x="1732" y="568"/>
                  <a:pt x="1739" y="561"/>
                  <a:pt x="1746" y="560"/>
                </a:cubicBezTo>
                <a:cubicBezTo>
                  <a:pt x="1759" y="560"/>
                  <a:pt x="1766" y="553"/>
                  <a:pt x="1773" y="545"/>
                </a:cubicBezTo>
                <a:cubicBezTo>
                  <a:pt x="1776" y="543"/>
                  <a:pt x="1779" y="543"/>
                  <a:pt x="1783" y="544"/>
                </a:cubicBezTo>
                <a:cubicBezTo>
                  <a:pt x="1795" y="554"/>
                  <a:pt x="1807" y="565"/>
                  <a:pt x="1821" y="575"/>
                </a:cubicBezTo>
                <a:cubicBezTo>
                  <a:pt x="1832" y="584"/>
                  <a:pt x="1845" y="592"/>
                  <a:pt x="1857" y="599"/>
                </a:cubicBezTo>
                <a:cubicBezTo>
                  <a:pt x="1877" y="611"/>
                  <a:pt x="1896" y="622"/>
                  <a:pt x="1916" y="634"/>
                </a:cubicBezTo>
                <a:cubicBezTo>
                  <a:pt x="1920" y="637"/>
                  <a:pt x="1923" y="640"/>
                  <a:pt x="1927" y="643"/>
                </a:cubicBezTo>
                <a:cubicBezTo>
                  <a:pt x="1934" y="647"/>
                  <a:pt x="1942" y="650"/>
                  <a:pt x="1950" y="653"/>
                </a:cubicBezTo>
                <a:cubicBezTo>
                  <a:pt x="1955" y="656"/>
                  <a:pt x="1961" y="658"/>
                  <a:pt x="1967" y="660"/>
                </a:cubicBezTo>
                <a:cubicBezTo>
                  <a:pt x="1966" y="661"/>
                  <a:pt x="1966" y="661"/>
                  <a:pt x="1966" y="661"/>
                </a:cubicBezTo>
                <a:cubicBezTo>
                  <a:pt x="1970" y="652"/>
                  <a:pt x="1973" y="644"/>
                  <a:pt x="1984" y="643"/>
                </a:cubicBezTo>
                <a:cubicBezTo>
                  <a:pt x="1984" y="644"/>
                  <a:pt x="1984" y="644"/>
                  <a:pt x="1984" y="644"/>
                </a:cubicBezTo>
                <a:cubicBezTo>
                  <a:pt x="1986" y="632"/>
                  <a:pt x="1980" y="625"/>
                  <a:pt x="1971" y="619"/>
                </a:cubicBezTo>
                <a:cubicBezTo>
                  <a:pt x="1963" y="614"/>
                  <a:pt x="1956" y="608"/>
                  <a:pt x="1948" y="603"/>
                </a:cubicBezTo>
                <a:cubicBezTo>
                  <a:pt x="1925" y="586"/>
                  <a:pt x="1901" y="569"/>
                  <a:pt x="1878" y="553"/>
                </a:cubicBezTo>
                <a:cubicBezTo>
                  <a:pt x="1867" y="544"/>
                  <a:pt x="1858" y="535"/>
                  <a:pt x="1848" y="527"/>
                </a:cubicBezTo>
                <a:cubicBezTo>
                  <a:pt x="1845" y="524"/>
                  <a:pt x="1841" y="518"/>
                  <a:pt x="1838" y="519"/>
                </a:cubicBezTo>
                <a:cubicBezTo>
                  <a:pt x="1834" y="519"/>
                  <a:pt x="1830" y="523"/>
                  <a:pt x="1825" y="526"/>
                </a:cubicBezTo>
                <a:cubicBezTo>
                  <a:pt x="1840" y="531"/>
                  <a:pt x="1842" y="545"/>
                  <a:pt x="1828" y="557"/>
                </a:cubicBezTo>
                <a:close/>
                <a:moveTo>
                  <a:pt x="1985" y="642"/>
                </a:moveTo>
                <a:cubicBezTo>
                  <a:pt x="1990" y="645"/>
                  <a:pt x="1996" y="648"/>
                  <a:pt x="2003" y="649"/>
                </a:cubicBezTo>
                <a:cubicBezTo>
                  <a:pt x="2010" y="650"/>
                  <a:pt x="2017" y="649"/>
                  <a:pt x="2025" y="649"/>
                </a:cubicBezTo>
                <a:cubicBezTo>
                  <a:pt x="2033" y="661"/>
                  <a:pt x="2045" y="659"/>
                  <a:pt x="2063" y="655"/>
                </a:cubicBezTo>
                <a:cubicBezTo>
                  <a:pt x="2079" y="651"/>
                  <a:pt x="2089" y="640"/>
                  <a:pt x="2104" y="634"/>
                </a:cubicBezTo>
                <a:cubicBezTo>
                  <a:pt x="2106" y="633"/>
                  <a:pt x="2110" y="632"/>
                  <a:pt x="2110" y="631"/>
                </a:cubicBezTo>
                <a:cubicBezTo>
                  <a:pt x="2119" y="608"/>
                  <a:pt x="2143" y="602"/>
                  <a:pt x="2161" y="590"/>
                </a:cubicBezTo>
                <a:cubicBezTo>
                  <a:pt x="2171" y="616"/>
                  <a:pt x="2171" y="616"/>
                  <a:pt x="2171" y="616"/>
                </a:cubicBezTo>
                <a:cubicBezTo>
                  <a:pt x="2176" y="615"/>
                  <a:pt x="2176" y="615"/>
                  <a:pt x="2176" y="615"/>
                </a:cubicBezTo>
                <a:cubicBezTo>
                  <a:pt x="2177" y="609"/>
                  <a:pt x="2179" y="600"/>
                  <a:pt x="2177" y="595"/>
                </a:cubicBezTo>
                <a:cubicBezTo>
                  <a:pt x="2175" y="592"/>
                  <a:pt x="2166" y="592"/>
                  <a:pt x="2160" y="590"/>
                </a:cubicBezTo>
                <a:cubicBezTo>
                  <a:pt x="2164" y="587"/>
                  <a:pt x="2168" y="584"/>
                  <a:pt x="2172" y="582"/>
                </a:cubicBezTo>
                <a:cubicBezTo>
                  <a:pt x="2186" y="575"/>
                  <a:pt x="2200" y="569"/>
                  <a:pt x="2216" y="562"/>
                </a:cubicBezTo>
                <a:cubicBezTo>
                  <a:pt x="2216" y="562"/>
                  <a:pt x="2219" y="564"/>
                  <a:pt x="2221" y="565"/>
                </a:cubicBezTo>
                <a:cubicBezTo>
                  <a:pt x="2227" y="558"/>
                  <a:pt x="2231" y="550"/>
                  <a:pt x="2237" y="544"/>
                </a:cubicBezTo>
                <a:cubicBezTo>
                  <a:pt x="2247" y="537"/>
                  <a:pt x="2253" y="545"/>
                  <a:pt x="2258" y="554"/>
                </a:cubicBezTo>
                <a:cubicBezTo>
                  <a:pt x="2236" y="569"/>
                  <a:pt x="2236" y="569"/>
                  <a:pt x="2236" y="569"/>
                </a:cubicBezTo>
                <a:cubicBezTo>
                  <a:pt x="2250" y="586"/>
                  <a:pt x="2250" y="586"/>
                  <a:pt x="2250" y="586"/>
                </a:cubicBezTo>
                <a:cubicBezTo>
                  <a:pt x="2231" y="596"/>
                  <a:pt x="2231" y="596"/>
                  <a:pt x="2231" y="596"/>
                </a:cubicBezTo>
                <a:cubicBezTo>
                  <a:pt x="2231" y="594"/>
                  <a:pt x="2231" y="594"/>
                  <a:pt x="2231" y="594"/>
                </a:cubicBezTo>
                <a:cubicBezTo>
                  <a:pt x="2200" y="599"/>
                  <a:pt x="2200" y="599"/>
                  <a:pt x="2200" y="599"/>
                </a:cubicBezTo>
                <a:cubicBezTo>
                  <a:pt x="2201" y="619"/>
                  <a:pt x="2190" y="628"/>
                  <a:pt x="2172" y="633"/>
                </a:cubicBezTo>
                <a:cubicBezTo>
                  <a:pt x="2161" y="637"/>
                  <a:pt x="2150" y="645"/>
                  <a:pt x="2140" y="652"/>
                </a:cubicBezTo>
                <a:cubicBezTo>
                  <a:pt x="2127" y="660"/>
                  <a:pt x="2115" y="671"/>
                  <a:pt x="2101" y="678"/>
                </a:cubicBezTo>
                <a:cubicBezTo>
                  <a:pt x="2081" y="689"/>
                  <a:pt x="2063" y="708"/>
                  <a:pt x="2036" y="699"/>
                </a:cubicBezTo>
                <a:cubicBezTo>
                  <a:pt x="2029" y="697"/>
                  <a:pt x="2024" y="692"/>
                  <a:pt x="2021" y="686"/>
                </a:cubicBezTo>
                <a:cubicBezTo>
                  <a:pt x="2015" y="671"/>
                  <a:pt x="2011" y="670"/>
                  <a:pt x="1996" y="682"/>
                </a:cubicBezTo>
                <a:cubicBezTo>
                  <a:pt x="1968" y="660"/>
                  <a:pt x="1968" y="660"/>
                  <a:pt x="1968" y="660"/>
                </a:cubicBezTo>
                <a:cubicBezTo>
                  <a:pt x="1967" y="660"/>
                  <a:pt x="1967" y="660"/>
                  <a:pt x="1967" y="660"/>
                </a:cubicBezTo>
                <a:cubicBezTo>
                  <a:pt x="1980" y="662"/>
                  <a:pt x="1987" y="657"/>
                  <a:pt x="1985" y="643"/>
                </a:cubicBezTo>
                <a:lnTo>
                  <a:pt x="1985" y="642"/>
                </a:lnTo>
                <a:close/>
                <a:moveTo>
                  <a:pt x="2136" y="609"/>
                </a:moveTo>
                <a:cubicBezTo>
                  <a:pt x="2137" y="612"/>
                  <a:pt x="2139" y="615"/>
                  <a:pt x="2140" y="618"/>
                </a:cubicBezTo>
                <a:cubicBezTo>
                  <a:pt x="2144" y="621"/>
                  <a:pt x="2147" y="623"/>
                  <a:pt x="2151" y="625"/>
                </a:cubicBezTo>
                <a:cubicBezTo>
                  <a:pt x="2153" y="625"/>
                  <a:pt x="2157" y="622"/>
                  <a:pt x="2160" y="620"/>
                </a:cubicBezTo>
                <a:cubicBezTo>
                  <a:pt x="2156" y="615"/>
                  <a:pt x="2151" y="611"/>
                  <a:pt x="2147" y="607"/>
                </a:cubicBezTo>
                <a:cubicBezTo>
                  <a:pt x="2145" y="605"/>
                  <a:pt x="2140" y="609"/>
                  <a:pt x="2136" y="609"/>
                </a:cubicBezTo>
                <a:close/>
                <a:moveTo>
                  <a:pt x="2287" y="549"/>
                </a:moveTo>
                <a:cubicBezTo>
                  <a:pt x="2292" y="544"/>
                  <a:pt x="2300" y="537"/>
                  <a:pt x="2300" y="535"/>
                </a:cubicBezTo>
                <a:cubicBezTo>
                  <a:pt x="2295" y="529"/>
                  <a:pt x="2290" y="522"/>
                  <a:pt x="2284" y="516"/>
                </a:cubicBezTo>
                <a:cubicBezTo>
                  <a:pt x="2269" y="529"/>
                  <a:pt x="2269" y="529"/>
                  <a:pt x="2269" y="529"/>
                </a:cubicBezTo>
                <a:lnTo>
                  <a:pt x="2287" y="549"/>
                </a:lnTo>
                <a:close/>
              </a:path>
            </a:pathLst>
          </a:custGeom>
          <a:solidFill>
            <a:srgbClr val="BA83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51" name="Picture 50">
            <a:extLst>
              <a:ext uri="{FF2B5EF4-FFF2-40B4-BE49-F238E27FC236}">
                <a16:creationId xmlns:a16="http://schemas.microsoft.com/office/drawing/2014/main" id="{37EAF819-517E-490D-9D18-83435CBF8BF6}"/>
              </a:ext>
            </a:extLst>
          </p:cNvPr>
          <p:cNvPicPr>
            <a:picLocks noChangeAspect="1"/>
          </p:cNvPicPr>
          <p:nvPr/>
        </p:nvPicPr>
        <p:blipFill>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502179" y="-218209"/>
            <a:ext cx="1810704" cy="1810704"/>
          </a:xfrm>
          <a:prstGeom prst="rect">
            <a:avLst/>
          </a:prstGeom>
        </p:spPr>
      </p:pic>
      <p:pic>
        <p:nvPicPr>
          <p:cNvPr id="50" name="Picture 4" descr="Mẹ Vẽ Phụ Nữ Mang Thai Bé Biểu Tượng Màu Hoạt Hình-phim Hoạt Hình Véc  Tơ-miễn Phí Vector Miễn Phí Tải Về">
            <a:extLst>
              <a:ext uri="{FF2B5EF4-FFF2-40B4-BE49-F238E27FC236}">
                <a16:creationId xmlns:a16="http://schemas.microsoft.com/office/drawing/2014/main" id="{E6C41104-09C8-4D96-9A79-5143FDA2B0C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9805"/>
                    </a14:imgEffect>
                  </a14:imgLayer>
                </a14:imgProps>
              </a:ext>
              <a:ext uri="{28A0092B-C50C-407E-A947-70E740481C1C}">
                <a14:useLocalDpi xmlns:a14="http://schemas.microsoft.com/office/drawing/2010/main" val="0"/>
              </a:ext>
            </a:extLst>
          </a:blip>
          <a:srcRect/>
          <a:stretch>
            <a:fillRect/>
          </a:stretch>
        </p:blipFill>
        <p:spPr bwMode="auto">
          <a:xfrm flipH="1">
            <a:off x="6076967" y="2073301"/>
            <a:ext cx="3473269" cy="3059462"/>
          </a:xfrm>
          <a:prstGeom prst="rect">
            <a:avLst/>
          </a:prstGeom>
          <a:noFill/>
          <a:extLst>
            <a:ext uri="{909E8E84-426E-40DD-AFC4-6F175D3DCCD1}">
              <a14:hiddenFill xmlns:a14="http://schemas.microsoft.com/office/drawing/2010/main">
                <a:solidFill>
                  <a:srgbClr val="FFFFFF"/>
                </a:solidFill>
              </a14:hiddenFill>
            </a:ext>
          </a:extLst>
        </p:spPr>
      </p:pic>
      <p:sp>
        <p:nvSpPr>
          <p:cNvPr id="52" name="Oval 51">
            <a:extLst>
              <a:ext uri="{FF2B5EF4-FFF2-40B4-BE49-F238E27FC236}">
                <a16:creationId xmlns:a16="http://schemas.microsoft.com/office/drawing/2014/main" id="{7B4F3B02-F14E-4F32-B88B-1416A5EC1B5A}"/>
              </a:ext>
            </a:extLst>
          </p:cNvPr>
          <p:cNvSpPr>
            <a:spLocks noChangeAspect="1"/>
          </p:cNvSpPr>
          <p:nvPr>
            <p:custDataLst>
              <p:tags r:id="rId1"/>
            </p:custDataLst>
          </p:nvPr>
        </p:nvSpPr>
        <p:spPr>
          <a:xfrm>
            <a:off x="3200" y="20067"/>
            <a:ext cx="683568" cy="683568"/>
          </a:xfrm>
          <a:prstGeom prst="ellipse">
            <a:avLst/>
          </a:prstGeom>
          <a:blipFill dpi="0" rotWithShape="0">
            <a:blip r:embed="rId9"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191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1+#ppt_w/2"/>
                                          </p:val>
                                        </p:tav>
                                        <p:tav tm="100000">
                                          <p:val>
                                            <p:strVal val="#ppt_x"/>
                                          </p:val>
                                        </p:tav>
                                      </p:tavLst>
                                    </p:anim>
                                    <p:anim calcmode="lin" valueType="num">
                                      <p:cBhvr additive="base">
                                        <p:cTn id="12" dur="500" fill="hold"/>
                                        <p:tgtEl>
                                          <p:spTgt spid="4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500" fill="hold"/>
                                        <p:tgtEl>
                                          <p:spTgt spid="46"/>
                                        </p:tgtEl>
                                        <p:attrNameLst>
                                          <p:attrName>ppt_x</p:attrName>
                                        </p:attrNameLst>
                                      </p:cBhvr>
                                      <p:tavLst>
                                        <p:tav tm="0">
                                          <p:val>
                                            <p:strVal val="0-#ppt_w/2"/>
                                          </p:val>
                                        </p:tav>
                                        <p:tav tm="100000">
                                          <p:val>
                                            <p:strVal val="#ppt_x"/>
                                          </p:val>
                                        </p:tav>
                                      </p:tavLst>
                                    </p:anim>
                                    <p:anim calcmode="lin" valueType="num">
                                      <p:cBhvr additive="base">
                                        <p:cTn id="17" dur="500" fill="hold"/>
                                        <p:tgtEl>
                                          <p:spTgt spid="46"/>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0-#ppt_w/2"/>
                                          </p:val>
                                        </p:tav>
                                        <p:tav tm="100000">
                                          <p:val>
                                            <p:strVal val="#ppt_x"/>
                                          </p:val>
                                        </p:tav>
                                      </p:tavLst>
                                    </p:anim>
                                    <p:anim calcmode="lin" valueType="num">
                                      <p:cBhvr additive="base">
                                        <p:cTn id="22" dur="500" fill="hold"/>
                                        <p:tgtEl>
                                          <p:spTgt spid="47"/>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14" presetClass="entr" presetSubtype="10"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randombar(horizontal)">
                                      <p:cBhvr>
                                        <p:cTn id="26" dur="500"/>
                                        <p:tgtEl>
                                          <p:spTgt spid="43"/>
                                        </p:tgtEl>
                                      </p:cBhvr>
                                    </p:animEffect>
                                  </p:childTnLst>
                                </p:cTn>
                              </p:par>
                            </p:childTnLst>
                          </p:cTn>
                        </p:par>
                        <p:par>
                          <p:cTn id="27" fill="hold">
                            <p:stCondLst>
                              <p:cond delay="2000"/>
                            </p:stCondLst>
                            <p:childTnLst>
                              <p:par>
                                <p:cTn id="28" presetID="14" presetClass="entr" presetSubtype="10"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randombar(horizontal)">
                                      <p:cBhvr>
                                        <p:cTn id="30" dur="500"/>
                                        <p:tgtEl>
                                          <p:spTgt spid="45"/>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par>
                                <p:cTn id="37" presetID="53" presetClass="entr" presetSubtype="16"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3" grpId="0" animBg="1"/>
      <p:bldP spid="44" grpId="0" animBg="1"/>
      <p:bldP spid="45" grpId="0" animBg="1"/>
      <p:bldP spid="46"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ED13387-EC52-4AE6-9D64-AF9416E6C1FE}"/>
              </a:ext>
            </a:extLst>
          </p:cNvPr>
          <p:cNvGrpSpPr/>
          <p:nvPr/>
        </p:nvGrpSpPr>
        <p:grpSpPr>
          <a:xfrm rot="5400000" flipV="1">
            <a:off x="2150907" y="-1875747"/>
            <a:ext cx="5074724" cy="8894994"/>
            <a:chOff x="2198524" y="-36183"/>
            <a:chExt cx="5790769" cy="5215866"/>
          </a:xfrm>
          <a:solidFill>
            <a:schemeClr val="accent2">
              <a:lumMod val="75000"/>
            </a:schemeClr>
          </a:solidFill>
        </p:grpSpPr>
        <p:sp>
          <p:nvSpPr>
            <p:cNvPr id="15" name="Freeform 320">
              <a:extLst>
                <a:ext uri="{FF2B5EF4-FFF2-40B4-BE49-F238E27FC236}">
                  <a16:creationId xmlns:a16="http://schemas.microsoft.com/office/drawing/2014/main" id="{FB221AEA-56CF-4751-A800-A1DF5195C2A1}"/>
                </a:ext>
              </a:extLst>
            </p:cNvPr>
            <p:cNvSpPr>
              <a:spLocks noEditPoints="1"/>
            </p:cNvSpPr>
            <p:nvPr/>
          </p:nvSpPr>
          <p:spPr bwMode="auto">
            <a:xfrm>
              <a:off x="7032192" y="2404740"/>
              <a:ext cx="289057" cy="253728"/>
            </a:xfrm>
            <a:custGeom>
              <a:avLst/>
              <a:gdLst>
                <a:gd name="T0" fmla="*/ 68 w 99"/>
                <a:gd name="T1" fmla="*/ 50 h 95"/>
                <a:gd name="T2" fmla="*/ 57 w 99"/>
                <a:gd name="T3" fmla="*/ 47 h 95"/>
                <a:gd name="T4" fmla="*/ 68 w 99"/>
                <a:gd name="T5" fmla="*/ 46 h 95"/>
                <a:gd name="T6" fmla="*/ 79 w 99"/>
                <a:gd name="T7" fmla="*/ 49 h 95"/>
                <a:gd name="T8" fmla="*/ 68 w 99"/>
                <a:gd name="T9" fmla="*/ 50 h 95"/>
                <a:gd name="T10" fmla="*/ 54 w 99"/>
                <a:gd name="T11" fmla="*/ 32 h 95"/>
                <a:gd name="T12" fmla="*/ 51 w 99"/>
                <a:gd name="T13" fmla="*/ 43 h 95"/>
                <a:gd name="T14" fmla="*/ 50 w 99"/>
                <a:gd name="T15" fmla="*/ 32 h 95"/>
                <a:gd name="T16" fmla="*/ 53 w 99"/>
                <a:gd name="T17" fmla="*/ 21 h 95"/>
                <a:gd name="T18" fmla="*/ 54 w 99"/>
                <a:gd name="T19" fmla="*/ 32 h 95"/>
                <a:gd name="T20" fmla="*/ 52 w 99"/>
                <a:gd name="T21" fmla="*/ 49 h 95"/>
                <a:gd name="T22" fmla="*/ 49 w 99"/>
                <a:gd name="T23" fmla="*/ 49 h 95"/>
                <a:gd name="T24" fmla="*/ 50 w 99"/>
                <a:gd name="T25" fmla="*/ 46 h 95"/>
                <a:gd name="T26" fmla="*/ 53 w 99"/>
                <a:gd name="T27" fmla="*/ 46 h 95"/>
                <a:gd name="T28" fmla="*/ 52 w 99"/>
                <a:gd name="T29" fmla="*/ 49 h 95"/>
                <a:gd name="T30" fmla="*/ 49 w 99"/>
                <a:gd name="T31" fmla="*/ 64 h 95"/>
                <a:gd name="T32" fmla="*/ 45 w 99"/>
                <a:gd name="T33" fmla="*/ 75 h 95"/>
                <a:gd name="T34" fmla="*/ 45 w 99"/>
                <a:gd name="T35" fmla="*/ 64 h 95"/>
                <a:gd name="T36" fmla="*/ 49 w 99"/>
                <a:gd name="T37" fmla="*/ 53 h 95"/>
                <a:gd name="T38" fmla="*/ 49 w 99"/>
                <a:gd name="T39" fmla="*/ 64 h 95"/>
                <a:gd name="T40" fmla="*/ 35 w 99"/>
                <a:gd name="T41" fmla="*/ 47 h 95"/>
                <a:gd name="T42" fmla="*/ 25 w 99"/>
                <a:gd name="T43" fmla="*/ 43 h 95"/>
                <a:gd name="T44" fmla="*/ 36 w 99"/>
                <a:gd name="T45" fmla="*/ 43 h 95"/>
                <a:gd name="T46" fmla="*/ 46 w 99"/>
                <a:gd name="T47" fmla="*/ 47 h 95"/>
                <a:gd name="T48" fmla="*/ 35 w 99"/>
                <a:gd name="T49" fmla="*/ 47 h 95"/>
                <a:gd name="T50" fmla="*/ 92 w 99"/>
                <a:gd name="T51" fmla="*/ 63 h 95"/>
                <a:gd name="T52" fmla="*/ 88 w 99"/>
                <a:gd name="T53" fmla="*/ 53 h 95"/>
                <a:gd name="T54" fmla="*/ 99 w 99"/>
                <a:gd name="T55" fmla="*/ 47 h 95"/>
                <a:gd name="T56" fmla="*/ 72 w 99"/>
                <a:gd name="T57" fmla="*/ 30 h 95"/>
                <a:gd name="T58" fmla="*/ 63 w 99"/>
                <a:gd name="T59" fmla="*/ 0 h 95"/>
                <a:gd name="T60" fmla="*/ 54 w 99"/>
                <a:gd name="T61" fmla="*/ 9 h 95"/>
                <a:gd name="T62" fmla="*/ 45 w 99"/>
                <a:gd name="T63" fmla="*/ 2 h 95"/>
                <a:gd name="T64" fmla="*/ 38 w 99"/>
                <a:gd name="T65" fmla="*/ 33 h 95"/>
                <a:gd name="T66" fmla="*/ 7 w 99"/>
                <a:gd name="T67" fmla="*/ 32 h 95"/>
                <a:gd name="T68" fmla="*/ 11 w 99"/>
                <a:gd name="T69" fmla="*/ 42 h 95"/>
                <a:gd name="T70" fmla="*/ 0 w 99"/>
                <a:gd name="T71" fmla="*/ 48 h 95"/>
                <a:gd name="T72" fmla="*/ 27 w 99"/>
                <a:gd name="T73" fmla="*/ 65 h 95"/>
                <a:gd name="T74" fmla="*/ 36 w 99"/>
                <a:gd name="T75" fmla="*/ 95 h 95"/>
                <a:gd name="T76" fmla="*/ 45 w 99"/>
                <a:gd name="T77" fmla="*/ 86 h 95"/>
                <a:gd name="T78" fmla="*/ 54 w 99"/>
                <a:gd name="T79" fmla="*/ 92 h 95"/>
                <a:gd name="T80" fmla="*/ 61 w 99"/>
                <a:gd name="T81" fmla="*/ 62 h 95"/>
                <a:gd name="T82" fmla="*/ 92 w 99"/>
                <a:gd name="T83"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8" y="50"/>
                  </a:moveTo>
                  <a:cubicBezTo>
                    <a:pt x="62" y="50"/>
                    <a:pt x="57" y="48"/>
                    <a:pt x="57" y="47"/>
                  </a:cubicBezTo>
                  <a:cubicBezTo>
                    <a:pt x="57" y="46"/>
                    <a:pt x="62" y="46"/>
                    <a:pt x="68" y="46"/>
                  </a:cubicBezTo>
                  <a:cubicBezTo>
                    <a:pt x="74" y="47"/>
                    <a:pt x="79" y="49"/>
                    <a:pt x="79" y="49"/>
                  </a:cubicBezTo>
                  <a:cubicBezTo>
                    <a:pt x="79" y="49"/>
                    <a:pt x="74" y="51"/>
                    <a:pt x="68" y="50"/>
                  </a:cubicBezTo>
                  <a:close/>
                  <a:moveTo>
                    <a:pt x="54" y="32"/>
                  </a:moveTo>
                  <a:cubicBezTo>
                    <a:pt x="54" y="38"/>
                    <a:pt x="52" y="43"/>
                    <a:pt x="51" y="43"/>
                  </a:cubicBezTo>
                  <a:cubicBezTo>
                    <a:pt x="50" y="43"/>
                    <a:pt x="50" y="38"/>
                    <a:pt x="50" y="32"/>
                  </a:cubicBezTo>
                  <a:cubicBezTo>
                    <a:pt x="51" y="26"/>
                    <a:pt x="53" y="21"/>
                    <a:pt x="53" y="21"/>
                  </a:cubicBezTo>
                  <a:cubicBezTo>
                    <a:pt x="53" y="21"/>
                    <a:pt x="55" y="26"/>
                    <a:pt x="54" y="32"/>
                  </a:cubicBezTo>
                  <a:close/>
                  <a:moveTo>
                    <a:pt x="52" y="49"/>
                  </a:moveTo>
                  <a:cubicBezTo>
                    <a:pt x="51" y="50"/>
                    <a:pt x="50" y="50"/>
                    <a:pt x="49" y="49"/>
                  </a:cubicBezTo>
                  <a:cubicBezTo>
                    <a:pt x="49" y="48"/>
                    <a:pt x="49" y="46"/>
                    <a:pt x="50" y="46"/>
                  </a:cubicBezTo>
                  <a:cubicBezTo>
                    <a:pt x="51" y="45"/>
                    <a:pt x="52" y="45"/>
                    <a:pt x="53" y="46"/>
                  </a:cubicBezTo>
                  <a:cubicBezTo>
                    <a:pt x="53" y="47"/>
                    <a:pt x="53" y="48"/>
                    <a:pt x="52" y="49"/>
                  </a:cubicBezTo>
                  <a:close/>
                  <a:moveTo>
                    <a:pt x="49" y="64"/>
                  </a:moveTo>
                  <a:cubicBezTo>
                    <a:pt x="48" y="70"/>
                    <a:pt x="45" y="75"/>
                    <a:pt x="45" y="75"/>
                  </a:cubicBezTo>
                  <a:cubicBezTo>
                    <a:pt x="45" y="75"/>
                    <a:pt x="44" y="70"/>
                    <a:pt x="45" y="64"/>
                  </a:cubicBezTo>
                  <a:cubicBezTo>
                    <a:pt x="46" y="58"/>
                    <a:pt x="48" y="53"/>
                    <a:pt x="49" y="53"/>
                  </a:cubicBezTo>
                  <a:cubicBezTo>
                    <a:pt x="50" y="53"/>
                    <a:pt x="50" y="58"/>
                    <a:pt x="49" y="64"/>
                  </a:cubicBezTo>
                  <a:close/>
                  <a:moveTo>
                    <a:pt x="35" y="47"/>
                  </a:moveTo>
                  <a:cubicBezTo>
                    <a:pt x="29" y="46"/>
                    <a:pt x="25" y="43"/>
                    <a:pt x="25" y="43"/>
                  </a:cubicBezTo>
                  <a:cubicBezTo>
                    <a:pt x="25" y="43"/>
                    <a:pt x="30" y="42"/>
                    <a:pt x="36" y="43"/>
                  </a:cubicBezTo>
                  <a:cubicBezTo>
                    <a:pt x="42" y="44"/>
                    <a:pt x="47" y="46"/>
                    <a:pt x="46" y="47"/>
                  </a:cubicBezTo>
                  <a:cubicBezTo>
                    <a:pt x="46" y="48"/>
                    <a:pt x="41" y="48"/>
                    <a:pt x="35" y="47"/>
                  </a:cubicBezTo>
                  <a:close/>
                  <a:moveTo>
                    <a:pt x="92" y="63"/>
                  </a:moveTo>
                  <a:cubicBezTo>
                    <a:pt x="92" y="63"/>
                    <a:pt x="91" y="57"/>
                    <a:pt x="88" y="53"/>
                  </a:cubicBezTo>
                  <a:cubicBezTo>
                    <a:pt x="88" y="53"/>
                    <a:pt x="96" y="50"/>
                    <a:pt x="99" y="47"/>
                  </a:cubicBezTo>
                  <a:cubicBezTo>
                    <a:pt x="99" y="47"/>
                    <a:pt x="88" y="29"/>
                    <a:pt x="72" y="30"/>
                  </a:cubicBezTo>
                  <a:cubicBezTo>
                    <a:pt x="77" y="15"/>
                    <a:pt x="63" y="0"/>
                    <a:pt x="63" y="0"/>
                  </a:cubicBezTo>
                  <a:cubicBezTo>
                    <a:pt x="58" y="2"/>
                    <a:pt x="54" y="9"/>
                    <a:pt x="54" y="9"/>
                  </a:cubicBezTo>
                  <a:cubicBezTo>
                    <a:pt x="51" y="5"/>
                    <a:pt x="45" y="2"/>
                    <a:pt x="45" y="2"/>
                  </a:cubicBezTo>
                  <a:cubicBezTo>
                    <a:pt x="35" y="13"/>
                    <a:pt x="37" y="27"/>
                    <a:pt x="38" y="33"/>
                  </a:cubicBezTo>
                  <a:cubicBezTo>
                    <a:pt x="33" y="30"/>
                    <a:pt x="20" y="25"/>
                    <a:pt x="7" y="32"/>
                  </a:cubicBezTo>
                  <a:cubicBezTo>
                    <a:pt x="7" y="32"/>
                    <a:pt x="8" y="38"/>
                    <a:pt x="11" y="42"/>
                  </a:cubicBezTo>
                  <a:cubicBezTo>
                    <a:pt x="11" y="42"/>
                    <a:pt x="3" y="44"/>
                    <a:pt x="0" y="48"/>
                  </a:cubicBezTo>
                  <a:cubicBezTo>
                    <a:pt x="0" y="48"/>
                    <a:pt x="11" y="66"/>
                    <a:pt x="27" y="65"/>
                  </a:cubicBezTo>
                  <a:cubicBezTo>
                    <a:pt x="22" y="80"/>
                    <a:pt x="36" y="95"/>
                    <a:pt x="36" y="95"/>
                  </a:cubicBezTo>
                  <a:cubicBezTo>
                    <a:pt x="41" y="93"/>
                    <a:pt x="45" y="86"/>
                    <a:pt x="45" y="86"/>
                  </a:cubicBezTo>
                  <a:cubicBezTo>
                    <a:pt x="48" y="90"/>
                    <a:pt x="54" y="92"/>
                    <a:pt x="54" y="92"/>
                  </a:cubicBezTo>
                  <a:cubicBezTo>
                    <a:pt x="64" y="82"/>
                    <a:pt x="62" y="68"/>
                    <a:pt x="61" y="62"/>
                  </a:cubicBezTo>
                  <a:cubicBezTo>
                    <a:pt x="66" y="65"/>
                    <a:pt x="79" y="70"/>
                    <a:pt x="92"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21">
              <a:extLst>
                <a:ext uri="{FF2B5EF4-FFF2-40B4-BE49-F238E27FC236}">
                  <a16:creationId xmlns:a16="http://schemas.microsoft.com/office/drawing/2014/main" id="{21EAEE19-9415-49E6-B0E4-F80C1DE2386D}"/>
                </a:ext>
              </a:extLst>
            </p:cNvPr>
            <p:cNvSpPr>
              <a:spLocks noEditPoints="1"/>
            </p:cNvSpPr>
            <p:nvPr/>
          </p:nvSpPr>
          <p:spPr bwMode="auto">
            <a:xfrm>
              <a:off x="7642423" y="2404740"/>
              <a:ext cx="186281" cy="157376"/>
            </a:xfrm>
            <a:custGeom>
              <a:avLst/>
              <a:gdLst>
                <a:gd name="T0" fmla="*/ 23 w 64"/>
                <a:gd name="T1" fmla="*/ 38 h 59"/>
                <a:gd name="T2" fmla="*/ 30 w 64"/>
                <a:gd name="T3" fmla="*/ 33 h 59"/>
                <a:gd name="T4" fmla="*/ 25 w 64"/>
                <a:gd name="T5" fmla="*/ 40 h 59"/>
                <a:gd name="T6" fmla="*/ 18 w 64"/>
                <a:gd name="T7" fmla="*/ 45 h 59"/>
                <a:gd name="T8" fmla="*/ 23 w 64"/>
                <a:gd name="T9" fmla="*/ 38 h 59"/>
                <a:gd name="T10" fmla="*/ 26 w 64"/>
                <a:gd name="T11" fmla="*/ 21 h 59"/>
                <a:gd name="T12" fmla="*/ 31 w 64"/>
                <a:gd name="T13" fmla="*/ 28 h 59"/>
                <a:gd name="T14" fmla="*/ 24 w 64"/>
                <a:gd name="T15" fmla="*/ 23 h 59"/>
                <a:gd name="T16" fmla="*/ 19 w 64"/>
                <a:gd name="T17" fmla="*/ 16 h 59"/>
                <a:gd name="T18" fmla="*/ 26 w 64"/>
                <a:gd name="T19" fmla="*/ 21 h 59"/>
                <a:gd name="T20" fmla="*/ 33 w 64"/>
                <a:gd name="T21" fmla="*/ 29 h 59"/>
                <a:gd name="T22" fmla="*/ 35 w 64"/>
                <a:gd name="T23" fmla="*/ 30 h 59"/>
                <a:gd name="T24" fmla="*/ 33 w 64"/>
                <a:gd name="T25" fmla="*/ 32 h 59"/>
                <a:gd name="T26" fmla="*/ 32 w 64"/>
                <a:gd name="T27" fmla="*/ 30 h 59"/>
                <a:gd name="T28" fmla="*/ 33 w 64"/>
                <a:gd name="T29" fmla="*/ 29 h 59"/>
                <a:gd name="T30" fmla="*/ 40 w 64"/>
                <a:gd name="T31" fmla="*/ 20 h 59"/>
                <a:gd name="T32" fmla="*/ 46 w 64"/>
                <a:gd name="T33" fmla="*/ 15 h 59"/>
                <a:gd name="T34" fmla="*/ 42 w 64"/>
                <a:gd name="T35" fmla="*/ 22 h 59"/>
                <a:gd name="T36" fmla="*/ 35 w 64"/>
                <a:gd name="T37" fmla="*/ 28 h 59"/>
                <a:gd name="T38" fmla="*/ 40 w 64"/>
                <a:gd name="T39" fmla="*/ 20 h 59"/>
                <a:gd name="T40" fmla="*/ 50 w 64"/>
                <a:gd name="T41" fmla="*/ 43 h 59"/>
                <a:gd name="T42" fmla="*/ 42 w 64"/>
                <a:gd name="T43" fmla="*/ 39 h 59"/>
                <a:gd name="T44" fmla="*/ 37 w 64"/>
                <a:gd name="T45" fmla="*/ 33 h 59"/>
                <a:gd name="T46" fmla="*/ 44 w 64"/>
                <a:gd name="T47" fmla="*/ 37 h 59"/>
                <a:gd name="T48" fmla="*/ 50 w 64"/>
                <a:gd name="T49" fmla="*/ 43 h 59"/>
                <a:gd name="T50" fmla="*/ 11 w 64"/>
                <a:gd name="T51" fmla="*/ 30 h 59"/>
                <a:gd name="T52" fmla="*/ 3 w 64"/>
                <a:gd name="T53" fmla="*/ 53 h 59"/>
                <a:gd name="T54" fmla="*/ 13 w 64"/>
                <a:gd name="T55" fmla="*/ 51 h 59"/>
                <a:gd name="T56" fmla="*/ 15 w 64"/>
                <a:gd name="T57" fmla="*/ 59 h 59"/>
                <a:gd name="T58" fmla="*/ 33 w 64"/>
                <a:gd name="T59" fmla="*/ 43 h 59"/>
                <a:gd name="T60" fmla="*/ 52 w 64"/>
                <a:gd name="T61" fmla="*/ 58 h 59"/>
                <a:gd name="T62" fmla="*/ 53 w 64"/>
                <a:gd name="T63" fmla="*/ 50 h 59"/>
                <a:gd name="T64" fmla="*/ 63 w 64"/>
                <a:gd name="T65" fmla="*/ 51 h 59"/>
                <a:gd name="T66" fmla="*/ 54 w 64"/>
                <a:gd name="T67" fmla="*/ 29 h 59"/>
                <a:gd name="T68" fmla="*/ 61 w 64"/>
                <a:gd name="T69" fmla="*/ 6 h 59"/>
                <a:gd name="T70" fmla="*/ 52 w 64"/>
                <a:gd name="T71" fmla="*/ 8 h 59"/>
                <a:gd name="T72" fmla="*/ 49 w 64"/>
                <a:gd name="T73" fmla="*/ 0 h 59"/>
                <a:gd name="T74" fmla="*/ 32 w 64"/>
                <a:gd name="T75" fmla="*/ 16 h 59"/>
                <a:gd name="T76" fmla="*/ 13 w 64"/>
                <a:gd name="T77" fmla="*/ 1 h 59"/>
                <a:gd name="T78" fmla="*/ 11 w 64"/>
                <a:gd name="T79" fmla="*/ 9 h 59"/>
                <a:gd name="T80" fmla="*/ 1 w 64"/>
                <a:gd name="T81" fmla="*/ 8 h 59"/>
                <a:gd name="T82" fmla="*/ 11 w 64"/>
                <a:gd name="T83"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23" y="38"/>
                  </a:moveTo>
                  <a:cubicBezTo>
                    <a:pt x="26" y="34"/>
                    <a:pt x="29" y="32"/>
                    <a:pt x="30" y="33"/>
                  </a:cubicBezTo>
                  <a:cubicBezTo>
                    <a:pt x="30" y="34"/>
                    <a:pt x="28" y="37"/>
                    <a:pt x="25" y="40"/>
                  </a:cubicBezTo>
                  <a:cubicBezTo>
                    <a:pt x="21" y="43"/>
                    <a:pt x="18" y="45"/>
                    <a:pt x="18" y="45"/>
                  </a:cubicBezTo>
                  <a:cubicBezTo>
                    <a:pt x="18" y="45"/>
                    <a:pt x="19" y="41"/>
                    <a:pt x="23" y="38"/>
                  </a:cubicBezTo>
                  <a:close/>
                  <a:moveTo>
                    <a:pt x="26" y="21"/>
                  </a:moveTo>
                  <a:cubicBezTo>
                    <a:pt x="29" y="24"/>
                    <a:pt x="31" y="27"/>
                    <a:pt x="31" y="28"/>
                  </a:cubicBezTo>
                  <a:cubicBezTo>
                    <a:pt x="30" y="28"/>
                    <a:pt x="27" y="26"/>
                    <a:pt x="24" y="23"/>
                  </a:cubicBezTo>
                  <a:cubicBezTo>
                    <a:pt x="21" y="20"/>
                    <a:pt x="19" y="16"/>
                    <a:pt x="19" y="16"/>
                  </a:cubicBezTo>
                  <a:cubicBezTo>
                    <a:pt x="19" y="16"/>
                    <a:pt x="23" y="17"/>
                    <a:pt x="26" y="21"/>
                  </a:cubicBezTo>
                  <a:close/>
                  <a:moveTo>
                    <a:pt x="33" y="29"/>
                  </a:moveTo>
                  <a:cubicBezTo>
                    <a:pt x="34" y="29"/>
                    <a:pt x="35" y="29"/>
                    <a:pt x="35" y="30"/>
                  </a:cubicBezTo>
                  <a:cubicBezTo>
                    <a:pt x="35" y="31"/>
                    <a:pt x="34" y="32"/>
                    <a:pt x="33" y="32"/>
                  </a:cubicBezTo>
                  <a:cubicBezTo>
                    <a:pt x="32" y="32"/>
                    <a:pt x="32" y="31"/>
                    <a:pt x="32" y="30"/>
                  </a:cubicBezTo>
                  <a:cubicBezTo>
                    <a:pt x="32" y="29"/>
                    <a:pt x="32" y="29"/>
                    <a:pt x="33" y="29"/>
                  </a:cubicBezTo>
                  <a:close/>
                  <a:moveTo>
                    <a:pt x="40" y="20"/>
                  </a:moveTo>
                  <a:cubicBezTo>
                    <a:pt x="42" y="17"/>
                    <a:pt x="46" y="15"/>
                    <a:pt x="46" y="15"/>
                  </a:cubicBezTo>
                  <a:cubicBezTo>
                    <a:pt x="46" y="15"/>
                    <a:pt x="45" y="19"/>
                    <a:pt x="42" y="22"/>
                  </a:cubicBezTo>
                  <a:cubicBezTo>
                    <a:pt x="39" y="26"/>
                    <a:pt x="36" y="28"/>
                    <a:pt x="35" y="28"/>
                  </a:cubicBezTo>
                  <a:cubicBezTo>
                    <a:pt x="35" y="27"/>
                    <a:pt x="37" y="24"/>
                    <a:pt x="40" y="20"/>
                  </a:cubicBezTo>
                  <a:close/>
                  <a:moveTo>
                    <a:pt x="50" y="43"/>
                  </a:moveTo>
                  <a:cubicBezTo>
                    <a:pt x="50" y="43"/>
                    <a:pt x="46" y="42"/>
                    <a:pt x="42" y="39"/>
                  </a:cubicBezTo>
                  <a:cubicBezTo>
                    <a:pt x="39" y="36"/>
                    <a:pt x="36" y="33"/>
                    <a:pt x="37" y="33"/>
                  </a:cubicBezTo>
                  <a:cubicBezTo>
                    <a:pt x="37" y="32"/>
                    <a:pt x="41" y="34"/>
                    <a:pt x="44" y="37"/>
                  </a:cubicBezTo>
                  <a:cubicBezTo>
                    <a:pt x="48" y="40"/>
                    <a:pt x="50" y="43"/>
                    <a:pt x="50" y="43"/>
                  </a:cubicBezTo>
                  <a:close/>
                  <a:moveTo>
                    <a:pt x="11" y="30"/>
                  </a:moveTo>
                  <a:cubicBezTo>
                    <a:pt x="1" y="38"/>
                    <a:pt x="3" y="53"/>
                    <a:pt x="3" y="53"/>
                  </a:cubicBezTo>
                  <a:cubicBezTo>
                    <a:pt x="7" y="54"/>
                    <a:pt x="13" y="51"/>
                    <a:pt x="13" y="51"/>
                  </a:cubicBezTo>
                  <a:cubicBezTo>
                    <a:pt x="13" y="55"/>
                    <a:pt x="15" y="59"/>
                    <a:pt x="15" y="59"/>
                  </a:cubicBezTo>
                  <a:cubicBezTo>
                    <a:pt x="26" y="57"/>
                    <a:pt x="31" y="48"/>
                    <a:pt x="33" y="43"/>
                  </a:cubicBezTo>
                  <a:cubicBezTo>
                    <a:pt x="35" y="48"/>
                    <a:pt x="41" y="56"/>
                    <a:pt x="52" y="58"/>
                  </a:cubicBezTo>
                  <a:cubicBezTo>
                    <a:pt x="52" y="58"/>
                    <a:pt x="53" y="54"/>
                    <a:pt x="53" y="50"/>
                  </a:cubicBezTo>
                  <a:cubicBezTo>
                    <a:pt x="53" y="50"/>
                    <a:pt x="59" y="52"/>
                    <a:pt x="63" y="51"/>
                  </a:cubicBezTo>
                  <a:cubicBezTo>
                    <a:pt x="63" y="51"/>
                    <a:pt x="64" y="35"/>
                    <a:pt x="54" y="29"/>
                  </a:cubicBezTo>
                  <a:cubicBezTo>
                    <a:pt x="64" y="21"/>
                    <a:pt x="61" y="6"/>
                    <a:pt x="61" y="6"/>
                  </a:cubicBezTo>
                  <a:cubicBezTo>
                    <a:pt x="58" y="5"/>
                    <a:pt x="52" y="8"/>
                    <a:pt x="52" y="8"/>
                  </a:cubicBezTo>
                  <a:cubicBezTo>
                    <a:pt x="52" y="4"/>
                    <a:pt x="49" y="0"/>
                    <a:pt x="49" y="0"/>
                  </a:cubicBezTo>
                  <a:cubicBezTo>
                    <a:pt x="38" y="2"/>
                    <a:pt x="34" y="11"/>
                    <a:pt x="32" y="16"/>
                  </a:cubicBezTo>
                  <a:cubicBezTo>
                    <a:pt x="30" y="11"/>
                    <a:pt x="24" y="3"/>
                    <a:pt x="13" y="1"/>
                  </a:cubicBezTo>
                  <a:cubicBezTo>
                    <a:pt x="13" y="1"/>
                    <a:pt x="11" y="5"/>
                    <a:pt x="11" y="9"/>
                  </a:cubicBezTo>
                  <a:cubicBezTo>
                    <a:pt x="11" y="9"/>
                    <a:pt x="5" y="7"/>
                    <a:pt x="1" y="8"/>
                  </a:cubicBezTo>
                  <a:cubicBezTo>
                    <a:pt x="1" y="8"/>
                    <a:pt x="0" y="24"/>
                    <a:pt x="11"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22">
              <a:extLst>
                <a:ext uri="{FF2B5EF4-FFF2-40B4-BE49-F238E27FC236}">
                  <a16:creationId xmlns:a16="http://schemas.microsoft.com/office/drawing/2014/main" id="{CF5BB2AF-85AD-48D0-8DE4-80BE0DE421CA}"/>
                </a:ext>
              </a:extLst>
            </p:cNvPr>
            <p:cNvSpPr>
              <a:spLocks noEditPoints="1"/>
            </p:cNvSpPr>
            <p:nvPr/>
          </p:nvSpPr>
          <p:spPr bwMode="auto">
            <a:xfrm>
              <a:off x="7594248" y="2860807"/>
              <a:ext cx="105988" cy="96352"/>
            </a:xfrm>
            <a:custGeom>
              <a:avLst/>
              <a:gdLst>
                <a:gd name="T0" fmla="*/ 8 w 37"/>
                <a:gd name="T1" fmla="*/ 13 h 36"/>
                <a:gd name="T2" fmla="*/ 13 w 37"/>
                <a:gd name="T3" fmla="*/ 14 h 36"/>
                <a:gd name="T4" fmla="*/ 16 w 37"/>
                <a:gd name="T5" fmla="*/ 17 h 36"/>
                <a:gd name="T6" fmla="*/ 12 w 37"/>
                <a:gd name="T7" fmla="*/ 16 h 36"/>
                <a:gd name="T8" fmla="*/ 8 w 37"/>
                <a:gd name="T9" fmla="*/ 13 h 36"/>
                <a:gd name="T10" fmla="*/ 17 w 37"/>
                <a:gd name="T11" fmla="*/ 21 h 36"/>
                <a:gd name="T12" fmla="*/ 16 w 37"/>
                <a:gd name="T13" fmla="*/ 25 h 36"/>
                <a:gd name="T14" fmla="*/ 13 w 37"/>
                <a:gd name="T15" fmla="*/ 29 h 36"/>
                <a:gd name="T16" fmla="*/ 15 w 37"/>
                <a:gd name="T17" fmla="*/ 24 h 36"/>
                <a:gd name="T18" fmla="*/ 17 w 37"/>
                <a:gd name="T19" fmla="*/ 21 h 36"/>
                <a:gd name="T20" fmla="*/ 18 w 37"/>
                <a:gd name="T21" fmla="*/ 18 h 36"/>
                <a:gd name="T22" fmla="*/ 19 w 37"/>
                <a:gd name="T23" fmla="*/ 18 h 36"/>
                <a:gd name="T24" fmla="*/ 18 w 37"/>
                <a:gd name="T25" fmla="*/ 19 h 36"/>
                <a:gd name="T26" fmla="*/ 17 w 37"/>
                <a:gd name="T27" fmla="*/ 19 h 36"/>
                <a:gd name="T28" fmla="*/ 18 w 37"/>
                <a:gd name="T29" fmla="*/ 18 h 36"/>
                <a:gd name="T30" fmla="*/ 21 w 37"/>
                <a:gd name="T31" fmla="*/ 13 h 36"/>
                <a:gd name="T32" fmla="*/ 24 w 37"/>
                <a:gd name="T33" fmla="*/ 9 h 36"/>
                <a:gd name="T34" fmla="*/ 22 w 37"/>
                <a:gd name="T35" fmla="*/ 14 h 36"/>
                <a:gd name="T36" fmla="*/ 19 w 37"/>
                <a:gd name="T37" fmla="*/ 17 h 36"/>
                <a:gd name="T38" fmla="*/ 21 w 37"/>
                <a:gd name="T39" fmla="*/ 13 h 36"/>
                <a:gd name="T40" fmla="*/ 28 w 37"/>
                <a:gd name="T41" fmla="*/ 23 h 36"/>
                <a:gd name="T42" fmla="*/ 24 w 37"/>
                <a:gd name="T43" fmla="*/ 22 h 36"/>
                <a:gd name="T44" fmla="*/ 20 w 37"/>
                <a:gd name="T45" fmla="*/ 19 h 36"/>
                <a:gd name="T46" fmla="*/ 24 w 37"/>
                <a:gd name="T47" fmla="*/ 20 h 36"/>
                <a:gd name="T48" fmla="*/ 28 w 37"/>
                <a:gd name="T49" fmla="*/ 23 h 36"/>
                <a:gd name="T50" fmla="*/ 11 w 37"/>
                <a:gd name="T51" fmla="*/ 36 h 36"/>
                <a:gd name="T52" fmla="*/ 22 w 37"/>
                <a:gd name="T53" fmla="*/ 29 h 36"/>
                <a:gd name="T54" fmla="*/ 35 w 37"/>
                <a:gd name="T55" fmla="*/ 29 h 36"/>
                <a:gd name="T56" fmla="*/ 33 w 37"/>
                <a:gd name="T57" fmla="*/ 24 h 36"/>
                <a:gd name="T58" fmla="*/ 37 w 37"/>
                <a:gd name="T59" fmla="*/ 22 h 36"/>
                <a:gd name="T60" fmla="*/ 26 w 37"/>
                <a:gd name="T61" fmla="*/ 16 h 36"/>
                <a:gd name="T62" fmla="*/ 31 w 37"/>
                <a:gd name="T63" fmla="*/ 4 h 36"/>
                <a:gd name="T64" fmla="*/ 27 w 37"/>
                <a:gd name="T65" fmla="*/ 5 h 36"/>
                <a:gd name="T66" fmla="*/ 26 w 37"/>
                <a:gd name="T67" fmla="*/ 0 h 36"/>
                <a:gd name="T68" fmla="*/ 15 w 37"/>
                <a:gd name="T69" fmla="*/ 7 h 36"/>
                <a:gd name="T70" fmla="*/ 2 w 37"/>
                <a:gd name="T71" fmla="*/ 7 h 36"/>
                <a:gd name="T72" fmla="*/ 4 w 37"/>
                <a:gd name="T73" fmla="*/ 12 h 36"/>
                <a:gd name="T74" fmla="*/ 0 w 37"/>
                <a:gd name="T75" fmla="*/ 14 h 36"/>
                <a:gd name="T76" fmla="*/ 11 w 37"/>
                <a:gd name="T77" fmla="*/ 20 h 36"/>
                <a:gd name="T78" fmla="*/ 6 w 37"/>
                <a:gd name="T79" fmla="*/ 32 h 36"/>
                <a:gd name="T80" fmla="*/ 10 w 37"/>
                <a:gd name="T81" fmla="*/ 31 h 36"/>
                <a:gd name="T82" fmla="*/ 11 w 37"/>
                <a:gd name="T8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6">
                  <a:moveTo>
                    <a:pt x="8" y="13"/>
                  </a:moveTo>
                  <a:cubicBezTo>
                    <a:pt x="8" y="13"/>
                    <a:pt x="11" y="13"/>
                    <a:pt x="13" y="14"/>
                  </a:cubicBezTo>
                  <a:cubicBezTo>
                    <a:pt x="15" y="16"/>
                    <a:pt x="16" y="17"/>
                    <a:pt x="16" y="17"/>
                  </a:cubicBezTo>
                  <a:cubicBezTo>
                    <a:pt x="16" y="18"/>
                    <a:pt x="14" y="17"/>
                    <a:pt x="12" y="16"/>
                  </a:cubicBezTo>
                  <a:cubicBezTo>
                    <a:pt x="10" y="15"/>
                    <a:pt x="8" y="13"/>
                    <a:pt x="8" y="13"/>
                  </a:cubicBezTo>
                  <a:close/>
                  <a:moveTo>
                    <a:pt x="17" y="21"/>
                  </a:moveTo>
                  <a:cubicBezTo>
                    <a:pt x="18" y="21"/>
                    <a:pt x="17" y="23"/>
                    <a:pt x="16" y="25"/>
                  </a:cubicBezTo>
                  <a:cubicBezTo>
                    <a:pt x="15" y="27"/>
                    <a:pt x="13" y="29"/>
                    <a:pt x="13" y="29"/>
                  </a:cubicBezTo>
                  <a:cubicBezTo>
                    <a:pt x="13" y="29"/>
                    <a:pt x="13" y="27"/>
                    <a:pt x="15" y="24"/>
                  </a:cubicBezTo>
                  <a:cubicBezTo>
                    <a:pt x="16" y="22"/>
                    <a:pt x="17" y="21"/>
                    <a:pt x="17" y="21"/>
                  </a:cubicBezTo>
                  <a:close/>
                  <a:moveTo>
                    <a:pt x="18" y="18"/>
                  </a:moveTo>
                  <a:cubicBezTo>
                    <a:pt x="18" y="18"/>
                    <a:pt x="19" y="18"/>
                    <a:pt x="19" y="18"/>
                  </a:cubicBezTo>
                  <a:cubicBezTo>
                    <a:pt x="19" y="19"/>
                    <a:pt x="19" y="19"/>
                    <a:pt x="18" y="19"/>
                  </a:cubicBezTo>
                  <a:cubicBezTo>
                    <a:pt x="18" y="19"/>
                    <a:pt x="17" y="19"/>
                    <a:pt x="17" y="19"/>
                  </a:cubicBezTo>
                  <a:cubicBezTo>
                    <a:pt x="17" y="18"/>
                    <a:pt x="17" y="18"/>
                    <a:pt x="18" y="18"/>
                  </a:cubicBezTo>
                  <a:close/>
                  <a:moveTo>
                    <a:pt x="21" y="13"/>
                  </a:moveTo>
                  <a:cubicBezTo>
                    <a:pt x="22" y="11"/>
                    <a:pt x="24" y="9"/>
                    <a:pt x="24" y="9"/>
                  </a:cubicBezTo>
                  <a:cubicBezTo>
                    <a:pt x="24" y="9"/>
                    <a:pt x="24" y="11"/>
                    <a:pt x="22" y="14"/>
                  </a:cubicBezTo>
                  <a:cubicBezTo>
                    <a:pt x="21" y="16"/>
                    <a:pt x="20" y="17"/>
                    <a:pt x="19" y="17"/>
                  </a:cubicBezTo>
                  <a:cubicBezTo>
                    <a:pt x="19" y="17"/>
                    <a:pt x="20" y="15"/>
                    <a:pt x="21" y="13"/>
                  </a:cubicBezTo>
                  <a:close/>
                  <a:moveTo>
                    <a:pt x="28" y="23"/>
                  </a:moveTo>
                  <a:cubicBezTo>
                    <a:pt x="28" y="23"/>
                    <a:pt x="26" y="23"/>
                    <a:pt x="24" y="22"/>
                  </a:cubicBezTo>
                  <a:cubicBezTo>
                    <a:pt x="21" y="21"/>
                    <a:pt x="20" y="20"/>
                    <a:pt x="20" y="19"/>
                  </a:cubicBezTo>
                  <a:cubicBezTo>
                    <a:pt x="20" y="19"/>
                    <a:pt x="22" y="19"/>
                    <a:pt x="24" y="20"/>
                  </a:cubicBezTo>
                  <a:cubicBezTo>
                    <a:pt x="27" y="21"/>
                    <a:pt x="28" y="23"/>
                    <a:pt x="28" y="23"/>
                  </a:cubicBezTo>
                  <a:close/>
                  <a:moveTo>
                    <a:pt x="11" y="36"/>
                  </a:moveTo>
                  <a:cubicBezTo>
                    <a:pt x="11" y="36"/>
                    <a:pt x="19" y="35"/>
                    <a:pt x="22" y="29"/>
                  </a:cubicBezTo>
                  <a:cubicBezTo>
                    <a:pt x="27" y="32"/>
                    <a:pt x="35" y="29"/>
                    <a:pt x="35" y="29"/>
                  </a:cubicBezTo>
                  <a:cubicBezTo>
                    <a:pt x="35" y="27"/>
                    <a:pt x="33" y="24"/>
                    <a:pt x="33" y="24"/>
                  </a:cubicBezTo>
                  <a:cubicBezTo>
                    <a:pt x="35" y="24"/>
                    <a:pt x="37" y="22"/>
                    <a:pt x="37" y="22"/>
                  </a:cubicBezTo>
                  <a:cubicBezTo>
                    <a:pt x="34" y="17"/>
                    <a:pt x="29" y="16"/>
                    <a:pt x="26" y="16"/>
                  </a:cubicBezTo>
                  <a:cubicBezTo>
                    <a:pt x="28" y="14"/>
                    <a:pt x="32" y="10"/>
                    <a:pt x="31" y="4"/>
                  </a:cubicBezTo>
                  <a:cubicBezTo>
                    <a:pt x="31" y="4"/>
                    <a:pt x="29" y="4"/>
                    <a:pt x="27" y="5"/>
                  </a:cubicBezTo>
                  <a:cubicBezTo>
                    <a:pt x="27" y="5"/>
                    <a:pt x="27" y="1"/>
                    <a:pt x="26" y="0"/>
                  </a:cubicBezTo>
                  <a:cubicBezTo>
                    <a:pt x="26" y="0"/>
                    <a:pt x="17" y="1"/>
                    <a:pt x="15" y="7"/>
                  </a:cubicBezTo>
                  <a:cubicBezTo>
                    <a:pt x="10" y="4"/>
                    <a:pt x="2" y="7"/>
                    <a:pt x="2" y="7"/>
                  </a:cubicBezTo>
                  <a:cubicBezTo>
                    <a:pt x="2" y="9"/>
                    <a:pt x="4" y="12"/>
                    <a:pt x="4" y="12"/>
                  </a:cubicBezTo>
                  <a:cubicBezTo>
                    <a:pt x="2" y="12"/>
                    <a:pt x="0" y="14"/>
                    <a:pt x="0" y="14"/>
                  </a:cubicBezTo>
                  <a:cubicBezTo>
                    <a:pt x="3" y="19"/>
                    <a:pt x="8" y="20"/>
                    <a:pt x="11" y="20"/>
                  </a:cubicBezTo>
                  <a:cubicBezTo>
                    <a:pt x="9" y="22"/>
                    <a:pt x="5" y="26"/>
                    <a:pt x="6" y="32"/>
                  </a:cubicBezTo>
                  <a:cubicBezTo>
                    <a:pt x="6" y="32"/>
                    <a:pt x="8" y="32"/>
                    <a:pt x="10" y="31"/>
                  </a:cubicBezTo>
                  <a:cubicBezTo>
                    <a:pt x="10" y="31"/>
                    <a:pt x="10" y="35"/>
                    <a:pt x="11"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23">
              <a:extLst>
                <a:ext uri="{FF2B5EF4-FFF2-40B4-BE49-F238E27FC236}">
                  <a16:creationId xmlns:a16="http://schemas.microsoft.com/office/drawing/2014/main" id="{520DF600-551D-4185-9930-235AD51BE22F}"/>
                </a:ext>
              </a:extLst>
            </p:cNvPr>
            <p:cNvSpPr>
              <a:spLocks noEditPoints="1"/>
            </p:cNvSpPr>
            <p:nvPr/>
          </p:nvSpPr>
          <p:spPr bwMode="auto">
            <a:xfrm>
              <a:off x="7504319" y="2199188"/>
              <a:ext cx="128470" cy="109199"/>
            </a:xfrm>
            <a:custGeom>
              <a:avLst/>
              <a:gdLst>
                <a:gd name="T0" fmla="*/ 10 w 44"/>
                <a:gd name="T1" fmla="*/ 25 h 40"/>
                <a:gd name="T2" fmla="*/ 21 w 44"/>
                <a:gd name="T3" fmla="*/ 20 h 40"/>
                <a:gd name="T4" fmla="*/ 11 w 44"/>
                <a:gd name="T5" fmla="*/ 20 h 40"/>
                <a:gd name="T6" fmla="*/ 13 w 44"/>
                <a:gd name="T7" fmla="*/ 10 h 40"/>
                <a:gd name="T8" fmla="*/ 12 w 44"/>
                <a:gd name="T9" fmla="*/ 8 h 40"/>
                <a:gd name="T10" fmla="*/ 14 w 44"/>
                <a:gd name="T11" fmla="*/ 10 h 40"/>
                <a:gd name="T12" fmla="*/ 21 w 44"/>
                <a:gd name="T13" fmla="*/ 10 h 40"/>
                <a:gd name="T14" fmla="*/ 22 w 44"/>
                <a:gd name="T15" fmla="*/ 20 h 40"/>
                <a:gd name="T16" fmla="*/ 22 w 44"/>
                <a:gd name="T17" fmla="*/ 19 h 40"/>
                <a:gd name="T18" fmla="*/ 27 w 44"/>
                <a:gd name="T19" fmla="*/ 7 h 40"/>
                <a:gd name="T20" fmla="*/ 30 w 44"/>
                <a:gd name="T21" fmla="*/ 8 h 40"/>
                <a:gd name="T22" fmla="*/ 23 w 44"/>
                <a:gd name="T23" fmla="*/ 20 h 40"/>
                <a:gd name="T24" fmla="*/ 32 w 44"/>
                <a:gd name="T25" fmla="*/ 15 h 40"/>
                <a:gd name="T26" fmla="*/ 35 w 44"/>
                <a:gd name="T27" fmla="*/ 20 h 40"/>
                <a:gd name="T28" fmla="*/ 38 w 44"/>
                <a:gd name="T29" fmla="*/ 21 h 40"/>
                <a:gd name="T30" fmla="*/ 35 w 44"/>
                <a:gd name="T31" fmla="*/ 21 h 40"/>
                <a:gd name="T32" fmla="*/ 30 w 44"/>
                <a:gd name="T33" fmla="*/ 28 h 40"/>
                <a:gd name="T34" fmla="*/ 23 w 44"/>
                <a:gd name="T35" fmla="*/ 20 h 40"/>
                <a:gd name="T36" fmla="*/ 27 w 44"/>
                <a:gd name="T37" fmla="*/ 33 h 40"/>
                <a:gd name="T38" fmla="*/ 25 w 44"/>
                <a:gd name="T39" fmla="*/ 35 h 40"/>
                <a:gd name="T40" fmla="*/ 26 w 44"/>
                <a:gd name="T41" fmla="*/ 33 h 40"/>
                <a:gd name="T42" fmla="*/ 18 w 44"/>
                <a:gd name="T43" fmla="*/ 28 h 40"/>
                <a:gd name="T44" fmla="*/ 22 w 44"/>
                <a:gd name="T45" fmla="*/ 21 h 40"/>
                <a:gd name="T46" fmla="*/ 10 w 44"/>
                <a:gd name="T47" fmla="*/ 25 h 40"/>
                <a:gd name="T48" fmla="*/ 7 w 44"/>
                <a:gd name="T49" fmla="*/ 25 h 40"/>
                <a:gd name="T50" fmla="*/ 6 w 44"/>
                <a:gd name="T51" fmla="*/ 31 h 40"/>
                <a:gd name="T52" fmla="*/ 16 w 44"/>
                <a:gd name="T53" fmla="*/ 30 h 40"/>
                <a:gd name="T54" fmla="*/ 32 w 44"/>
                <a:gd name="T55" fmla="*/ 35 h 40"/>
                <a:gd name="T56" fmla="*/ 42 w 44"/>
                <a:gd name="T57" fmla="*/ 25 h 40"/>
                <a:gd name="T58" fmla="*/ 35 w 44"/>
                <a:gd name="T59" fmla="*/ 13 h 40"/>
                <a:gd name="T60" fmla="*/ 31 w 44"/>
                <a:gd name="T61" fmla="*/ 2 h 40"/>
                <a:gd name="T62" fmla="*/ 20 w 44"/>
                <a:gd name="T63" fmla="*/ 6 h 40"/>
                <a:gd name="T64" fmla="*/ 6 w 44"/>
                <a:gd name="T65" fmla="*/ 7 h 40"/>
                <a:gd name="T66" fmla="*/ 2 w 44"/>
                <a:gd name="T67"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0">
                  <a:moveTo>
                    <a:pt x="9" y="24"/>
                  </a:moveTo>
                  <a:cubicBezTo>
                    <a:pt x="9" y="24"/>
                    <a:pt x="10" y="24"/>
                    <a:pt x="10" y="25"/>
                  </a:cubicBezTo>
                  <a:cubicBezTo>
                    <a:pt x="21" y="20"/>
                    <a:pt x="21" y="20"/>
                    <a:pt x="21" y="20"/>
                  </a:cubicBezTo>
                  <a:cubicBezTo>
                    <a:pt x="21" y="20"/>
                    <a:pt x="21" y="20"/>
                    <a:pt x="21" y="20"/>
                  </a:cubicBezTo>
                  <a:cubicBezTo>
                    <a:pt x="11" y="20"/>
                    <a:pt x="11" y="20"/>
                    <a:pt x="11" y="20"/>
                  </a:cubicBezTo>
                  <a:cubicBezTo>
                    <a:pt x="11" y="20"/>
                    <a:pt x="11" y="20"/>
                    <a:pt x="11" y="20"/>
                  </a:cubicBezTo>
                  <a:cubicBezTo>
                    <a:pt x="21" y="20"/>
                    <a:pt x="21" y="20"/>
                    <a:pt x="21" y="20"/>
                  </a:cubicBezTo>
                  <a:cubicBezTo>
                    <a:pt x="13" y="10"/>
                    <a:pt x="13" y="10"/>
                    <a:pt x="13" y="10"/>
                  </a:cubicBezTo>
                  <a:cubicBezTo>
                    <a:pt x="13" y="10"/>
                    <a:pt x="12" y="10"/>
                    <a:pt x="12" y="10"/>
                  </a:cubicBezTo>
                  <a:cubicBezTo>
                    <a:pt x="11" y="9"/>
                    <a:pt x="11" y="8"/>
                    <a:pt x="12" y="8"/>
                  </a:cubicBezTo>
                  <a:cubicBezTo>
                    <a:pt x="12" y="8"/>
                    <a:pt x="13" y="8"/>
                    <a:pt x="14" y="8"/>
                  </a:cubicBezTo>
                  <a:cubicBezTo>
                    <a:pt x="14" y="9"/>
                    <a:pt x="14" y="9"/>
                    <a:pt x="14" y="10"/>
                  </a:cubicBezTo>
                  <a:cubicBezTo>
                    <a:pt x="22" y="20"/>
                    <a:pt x="22" y="20"/>
                    <a:pt x="22" y="20"/>
                  </a:cubicBezTo>
                  <a:cubicBezTo>
                    <a:pt x="21" y="10"/>
                    <a:pt x="21" y="10"/>
                    <a:pt x="21" y="10"/>
                  </a:cubicBezTo>
                  <a:cubicBezTo>
                    <a:pt x="21" y="10"/>
                    <a:pt x="21" y="10"/>
                    <a:pt x="21" y="10"/>
                  </a:cubicBezTo>
                  <a:cubicBezTo>
                    <a:pt x="22" y="20"/>
                    <a:pt x="22" y="20"/>
                    <a:pt x="22" y="20"/>
                  </a:cubicBezTo>
                  <a:cubicBezTo>
                    <a:pt x="22" y="19"/>
                    <a:pt x="22" y="19"/>
                    <a:pt x="22" y="19"/>
                  </a:cubicBezTo>
                  <a:cubicBezTo>
                    <a:pt x="22" y="19"/>
                    <a:pt x="22" y="19"/>
                    <a:pt x="22" y="19"/>
                  </a:cubicBezTo>
                  <a:cubicBezTo>
                    <a:pt x="28" y="8"/>
                    <a:pt x="28" y="8"/>
                    <a:pt x="28" y="8"/>
                  </a:cubicBezTo>
                  <a:cubicBezTo>
                    <a:pt x="27" y="8"/>
                    <a:pt x="27" y="7"/>
                    <a:pt x="27" y="7"/>
                  </a:cubicBezTo>
                  <a:cubicBezTo>
                    <a:pt x="27" y="6"/>
                    <a:pt x="28" y="6"/>
                    <a:pt x="29" y="6"/>
                  </a:cubicBezTo>
                  <a:cubicBezTo>
                    <a:pt x="30" y="7"/>
                    <a:pt x="30" y="7"/>
                    <a:pt x="30" y="8"/>
                  </a:cubicBezTo>
                  <a:cubicBezTo>
                    <a:pt x="29" y="8"/>
                    <a:pt x="29" y="9"/>
                    <a:pt x="28" y="9"/>
                  </a:cubicBezTo>
                  <a:cubicBezTo>
                    <a:pt x="23" y="20"/>
                    <a:pt x="23" y="20"/>
                    <a:pt x="23" y="20"/>
                  </a:cubicBezTo>
                  <a:cubicBezTo>
                    <a:pt x="32" y="15"/>
                    <a:pt x="32" y="15"/>
                    <a:pt x="32" y="15"/>
                  </a:cubicBezTo>
                  <a:cubicBezTo>
                    <a:pt x="32" y="15"/>
                    <a:pt x="32" y="15"/>
                    <a:pt x="32" y="15"/>
                  </a:cubicBezTo>
                  <a:cubicBezTo>
                    <a:pt x="23" y="20"/>
                    <a:pt x="23" y="20"/>
                    <a:pt x="23" y="20"/>
                  </a:cubicBezTo>
                  <a:cubicBezTo>
                    <a:pt x="35" y="20"/>
                    <a:pt x="35" y="20"/>
                    <a:pt x="35" y="20"/>
                  </a:cubicBezTo>
                  <a:cubicBezTo>
                    <a:pt x="35" y="20"/>
                    <a:pt x="36" y="19"/>
                    <a:pt x="37" y="19"/>
                  </a:cubicBezTo>
                  <a:cubicBezTo>
                    <a:pt x="37" y="19"/>
                    <a:pt x="38" y="20"/>
                    <a:pt x="38" y="21"/>
                  </a:cubicBezTo>
                  <a:cubicBezTo>
                    <a:pt x="38" y="21"/>
                    <a:pt x="37" y="22"/>
                    <a:pt x="37" y="22"/>
                  </a:cubicBezTo>
                  <a:cubicBezTo>
                    <a:pt x="36" y="22"/>
                    <a:pt x="36" y="21"/>
                    <a:pt x="35" y="21"/>
                  </a:cubicBezTo>
                  <a:cubicBezTo>
                    <a:pt x="23" y="21"/>
                    <a:pt x="23" y="21"/>
                    <a:pt x="23" y="21"/>
                  </a:cubicBezTo>
                  <a:cubicBezTo>
                    <a:pt x="30" y="28"/>
                    <a:pt x="30" y="28"/>
                    <a:pt x="30" y="28"/>
                  </a:cubicBezTo>
                  <a:cubicBezTo>
                    <a:pt x="30" y="28"/>
                    <a:pt x="30" y="28"/>
                    <a:pt x="30" y="28"/>
                  </a:cubicBezTo>
                  <a:cubicBezTo>
                    <a:pt x="23" y="20"/>
                    <a:pt x="23" y="20"/>
                    <a:pt x="23" y="20"/>
                  </a:cubicBezTo>
                  <a:cubicBezTo>
                    <a:pt x="26" y="33"/>
                    <a:pt x="26" y="33"/>
                    <a:pt x="26" y="33"/>
                  </a:cubicBezTo>
                  <a:cubicBezTo>
                    <a:pt x="27" y="33"/>
                    <a:pt x="27" y="33"/>
                    <a:pt x="27" y="33"/>
                  </a:cubicBezTo>
                  <a:cubicBezTo>
                    <a:pt x="28" y="34"/>
                    <a:pt x="28" y="34"/>
                    <a:pt x="27" y="35"/>
                  </a:cubicBezTo>
                  <a:cubicBezTo>
                    <a:pt x="27" y="35"/>
                    <a:pt x="26" y="35"/>
                    <a:pt x="25" y="35"/>
                  </a:cubicBezTo>
                  <a:cubicBezTo>
                    <a:pt x="25" y="34"/>
                    <a:pt x="25" y="33"/>
                    <a:pt x="26" y="33"/>
                  </a:cubicBezTo>
                  <a:cubicBezTo>
                    <a:pt x="26" y="33"/>
                    <a:pt x="26" y="33"/>
                    <a:pt x="26" y="33"/>
                  </a:cubicBezTo>
                  <a:cubicBezTo>
                    <a:pt x="22" y="21"/>
                    <a:pt x="22" y="21"/>
                    <a:pt x="22" y="21"/>
                  </a:cubicBezTo>
                  <a:cubicBezTo>
                    <a:pt x="18" y="28"/>
                    <a:pt x="18" y="28"/>
                    <a:pt x="18" y="28"/>
                  </a:cubicBezTo>
                  <a:cubicBezTo>
                    <a:pt x="18" y="28"/>
                    <a:pt x="18" y="28"/>
                    <a:pt x="18" y="28"/>
                  </a:cubicBezTo>
                  <a:cubicBezTo>
                    <a:pt x="22" y="21"/>
                    <a:pt x="22" y="21"/>
                    <a:pt x="22" y="21"/>
                  </a:cubicBezTo>
                  <a:cubicBezTo>
                    <a:pt x="10" y="25"/>
                    <a:pt x="10" y="25"/>
                    <a:pt x="10" y="25"/>
                  </a:cubicBezTo>
                  <a:cubicBezTo>
                    <a:pt x="10" y="25"/>
                    <a:pt x="10" y="25"/>
                    <a:pt x="10" y="25"/>
                  </a:cubicBezTo>
                  <a:cubicBezTo>
                    <a:pt x="10" y="26"/>
                    <a:pt x="10" y="26"/>
                    <a:pt x="9" y="26"/>
                  </a:cubicBezTo>
                  <a:cubicBezTo>
                    <a:pt x="8" y="26"/>
                    <a:pt x="8" y="26"/>
                    <a:pt x="7" y="25"/>
                  </a:cubicBezTo>
                  <a:cubicBezTo>
                    <a:pt x="7" y="25"/>
                    <a:pt x="8" y="24"/>
                    <a:pt x="9" y="24"/>
                  </a:cubicBezTo>
                  <a:close/>
                  <a:moveTo>
                    <a:pt x="6" y="31"/>
                  </a:moveTo>
                  <a:cubicBezTo>
                    <a:pt x="10" y="33"/>
                    <a:pt x="14" y="32"/>
                    <a:pt x="16" y="30"/>
                  </a:cubicBezTo>
                  <a:cubicBezTo>
                    <a:pt x="16" y="30"/>
                    <a:pt x="16" y="30"/>
                    <a:pt x="16" y="30"/>
                  </a:cubicBezTo>
                  <a:cubicBezTo>
                    <a:pt x="16" y="33"/>
                    <a:pt x="18" y="37"/>
                    <a:pt x="21" y="38"/>
                  </a:cubicBezTo>
                  <a:cubicBezTo>
                    <a:pt x="25" y="40"/>
                    <a:pt x="30" y="39"/>
                    <a:pt x="32" y="35"/>
                  </a:cubicBezTo>
                  <a:cubicBezTo>
                    <a:pt x="33" y="33"/>
                    <a:pt x="33" y="30"/>
                    <a:pt x="32" y="28"/>
                  </a:cubicBezTo>
                  <a:cubicBezTo>
                    <a:pt x="36" y="30"/>
                    <a:pt x="40" y="28"/>
                    <a:pt x="42" y="25"/>
                  </a:cubicBezTo>
                  <a:cubicBezTo>
                    <a:pt x="44" y="21"/>
                    <a:pt x="42" y="16"/>
                    <a:pt x="38" y="14"/>
                  </a:cubicBezTo>
                  <a:cubicBezTo>
                    <a:pt x="37" y="14"/>
                    <a:pt x="36" y="13"/>
                    <a:pt x="35" y="13"/>
                  </a:cubicBezTo>
                  <a:cubicBezTo>
                    <a:pt x="35" y="13"/>
                    <a:pt x="35" y="13"/>
                    <a:pt x="35" y="13"/>
                  </a:cubicBezTo>
                  <a:cubicBezTo>
                    <a:pt x="37" y="9"/>
                    <a:pt x="35" y="4"/>
                    <a:pt x="31" y="2"/>
                  </a:cubicBezTo>
                  <a:cubicBezTo>
                    <a:pt x="27" y="0"/>
                    <a:pt x="22" y="2"/>
                    <a:pt x="20" y="5"/>
                  </a:cubicBezTo>
                  <a:cubicBezTo>
                    <a:pt x="20" y="6"/>
                    <a:pt x="20" y="6"/>
                    <a:pt x="20" y="6"/>
                  </a:cubicBezTo>
                  <a:cubicBezTo>
                    <a:pt x="19" y="5"/>
                    <a:pt x="18" y="4"/>
                    <a:pt x="17" y="4"/>
                  </a:cubicBezTo>
                  <a:cubicBezTo>
                    <a:pt x="13" y="2"/>
                    <a:pt x="8" y="3"/>
                    <a:pt x="6" y="7"/>
                  </a:cubicBezTo>
                  <a:cubicBezTo>
                    <a:pt x="4" y="10"/>
                    <a:pt x="5" y="14"/>
                    <a:pt x="8" y="17"/>
                  </a:cubicBezTo>
                  <a:cubicBezTo>
                    <a:pt x="6" y="17"/>
                    <a:pt x="3" y="18"/>
                    <a:pt x="2" y="21"/>
                  </a:cubicBezTo>
                  <a:cubicBezTo>
                    <a:pt x="0" y="25"/>
                    <a:pt x="2" y="29"/>
                    <a:pt x="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24">
              <a:extLst>
                <a:ext uri="{FF2B5EF4-FFF2-40B4-BE49-F238E27FC236}">
                  <a16:creationId xmlns:a16="http://schemas.microsoft.com/office/drawing/2014/main" id="{4D5B3723-81E9-458C-BF68-E4C04FA8F354}"/>
                </a:ext>
              </a:extLst>
            </p:cNvPr>
            <p:cNvSpPr>
              <a:spLocks noEditPoints="1"/>
            </p:cNvSpPr>
            <p:nvPr/>
          </p:nvSpPr>
          <p:spPr bwMode="auto">
            <a:xfrm>
              <a:off x="6588972" y="3551332"/>
              <a:ext cx="80295" cy="67448"/>
            </a:xfrm>
            <a:custGeom>
              <a:avLst/>
              <a:gdLst>
                <a:gd name="T0" fmla="*/ 14 w 27"/>
                <a:gd name="T1" fmla="*/ 14 h 26"/>
                <a:gd name="T2" fmla="*/ 12 w 27"/>
                <a:gd name="T3" fmla="*/ 21 h 26"/>
                <a:gd name="T4" fmla="*/ 11 w 27"/>
                <a:gd name="T5" fmla="*/ 22 h 26"/>
                <a:gd name="T6" fmla="*/ 11 w 27"/>
                <a:gd name="T7" fmla="*/ 21 h 26"/>
                <a:gd name="T8" fmla="*/ 9 w 27"/>
                <a:gd name="T9" fmla="*/ 17 h 26"/>
                <a:gd name="T10" fmla="*/ 13 w 27"/>
                <a:gd name="T11" fmla="*/ 13 h 26"/>
                <a:gd name="T12" fmla="*/ 5 w 27"/>
                <a:gd name="T13" fmla="*/ 15 h 26"/>
                <a:gd name="T14" fmla="*/ 5 w 27"/>
                <a:gd name="T15" fmla="*/ 13 h 26"/>
                <a:gd name="T16" fmla="*/ 13 w 27"/>
                <a:gd name="T17" fmla="*/ 13 h 26"/>
                <a:gd name="T18" fmla="*/ 8 w 27"/>
                <a:gd name="T19" fmla="*/ 8 h 26"/>
                <a:gd name="T20" fmla="*/ 10 w 27"/>
                <a:gd name="T21" fmla="*/ 5 h 26"/>
                <a:gd name="T22" fmla="*/ 9 w 27"/>
                <a:gd name="T23" fmla="*/ 4 h 26"/>
                <a:gd name="T24" fmla="*/ 11 w 27"/>
                <a:gd name="T25" fmla="*/ 5 h 26"/>
                <a:gd name="T26" fmla="*/ 14 w 27"/>
                <a:gd name="T27" fmla="*/ 13 h 26"/>
                <a:gd name="T28" fmla="*/ 16 w 27"/>
                <a:gd name="T29" fmla="*/ 7 h 26"/>
                <a:gd name="T30" fmla="*/ 21 w 27"/>
                <a:gd name="T31" fmla="*/ 9 h 26"/>
                <a:gd name="T32" fmla="*/ 22 w 27"/>
                <a:gd name="T33" fmla="*/ 8 h 26"/>
                <a:gd name="T34" fmla="*/ 22 w 27"/>
                <a:gd name="T35" fmla="*/ 9 h 26"/>
                <a:gd name="T36" fmla="*/ 14 w 27"/>
                <a:gd name="T37" fmla="*/ 13 h 26"/>
                <a:gd name="T38" fmla="*/ 21 w 27"/>
                <a:gd name="T39" fmla="*/ 12 h 26"/>
                <a:gd name="T40" fmla="*/ 15 w 27"/>
                <a:gd name="T41" fmla="*/ 13 h 26"/>
                <a:gd name="T42" fmla="*/ 21 w 27"/>
                <a:gd name="T43" fmla="*/ 18 h 26"/>
                <a:gd name="T44" fmla="*/ 20 w 27"/>
                <a:gd name="T45" fmla="*/ 20 h 26"/>
                <a:gd name="T46" fmla="*/ 14 w 27"/>
                <a:gd name="T47" fmla="*/ 13 h 26"/>
                <a:gd name="T48" fmla="*/ 16 w 27"/>
                <a:gd name="T49" fmla="*/ 19 h 26"/>
                <a:gd name="T50" fmla="*/ 17 w 27"/>
                <a:gd name="T51" fmla="*/ 22 h 26"/>
                <a:gd name="T52" fmla="*/ 19 w 27"/>
                <a:gd name="T53" fmla="*/ 23 h 26"/>
                <a:gd name="T54" fmla="*/ 23 w 27"/>
                <a:gd name="T55" fmla="*/ 14 h 26"/>
                <a:gd name="T56" fmla="*/ 23 w 27"/>
                <a:gd name="T57" fmla="*/ 4 h 26"/>
                <a:gd name="T58" fmla="*/ 17 w 27"/>
                <a:gd name="T59" fmla="*/ 6 h 26"/>
                <a:gd name="T60" fmla="*/ 6 w 27"/>
                <a:gd name="T61" fmla="*/ 4 h 26"/>
                <a:gd name="T62" fmla="*/ 1 w 27"/>
                <a:gd name="T63" fmla="*/ 12 h 26"/>
                <a:gd name="T64" fmla="*/ 7 w 27"/>
                <a:gd name="T65" fmla="*/ 18 h 26"/>
                <a:gd name="T66" fmla="*/ 10 w 27"/>
                <a:gd name="T6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14" y="13"/>
                  </a:moveTo>
                  <a:cubicBezTo>
                    <a:pt x="14" y="14"/>
                    <a:pt x="14" y="14"/>
                    <a:pt x="14" y="14"/>
                  </a:cubicBezTo>
                  <a:cubicBezTo>
                    <a:pt x="14" y="14"/>
                    <a:pt x="14" y="14"/>
                    <a:pt x="14" y="14"/>
                  </a:cubicBezTo>
                  <a:cubicBezTo>
                    <a:pt x="12" y="21"/>
                    <a:pt x="12" y="21"/>
                    <a:pt x="12" y="21"/>
                  </a:cubicBezTo>
                  <a:cubicBezTo>
                    <a:pt x="12" y="21"/>
                    <a:pt x="12" y="21"/>
                    <a:pt x="12" y="22"/>
                  </a:cubicBezTo>
                  <a:cubicBezTo>
                    <a:pt x="12" y="22"/>
                    <a:pt x="11" y="22"/>
                    <a:pt x="11" y="22"/>
                  </a:cubicBezTo>
                  <a:cubicBezTo>
                    <a:pt x="11" y="22"/>
                    <a:pt x="10" y="22"/>
                    <a:pt x="10" y="21"/>
                  </a:cubicBezTo>
                  <a:cubicBezTo>
                    <a:pt x="11" y="21"/>
                    <a:pt x="11" y="21"/>
                    <a:pt x="11" y="21"/>
                  </a:cubicBezTo>
                  <a:cubicBezTo>
                    <a:pt x="14" y="13"/>
                    <a:pt x="14" y="13"/>
                    <a:pt x="14" y="13"/>
                  </a:cubicBezTo>
                  <a:cubicBezTo>
                    <a:pt x="9" y="17"/>
                    <a:pt x="9" y="17"/>
                    <a:pt x="9" y="17"/>
                  </a:cubicBezTo>
                  <a:cubicBezTo>
                    <a:pt x="8" y="17"/>
                    <a:pt x="8" y="17"/>
                    <a:pt x="8" y="17"/>
                  </a:cubicBezTo>
                  <a:cubicBezTo>
                    <a:pt x="13" y="13"/>
                    <a:pt x="13" y="13"/>
                    <a:pt x="13" y="13"/>
                  </a:cubicBezTo>
                  <a:cubicBezTo>
                    <a:pt x="6" y="14"/>
                    <a:pt x="6" y="14"/>
                    <a:pt x="6" y="14"/>
                  </a:cubicBezTo>
                  <a:cubicBezTo>
                    <a:pt x="6" y="14"/>
                    <a:pt x="5" y="15"/>
                    <a:pt x="5" y="15"/>
                  </a:cubicBezTo>
                  <a:cubicBezTo>
                    <a:pt x="5" y="15"/>
                    <a:pt x="4" y="14"/>
                    <a:pt x="4" y="14"/>
                  </a:cubicBezTo>
                  <a:cubicBezTo>
                    <a:pt x="4" y="14"/>
                    <a:pt x="4" y="13"/>
                    <a:pt x="5" y="13"/>
                  </a:cubicBezTo>
                  <a:cubicBezTo>
                    <a:pt x="5" y="13"/>
                    <a:pt x="5" y="13"/>
                    <a:pt x="6" y="14"/>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10"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9"/>
                  </a:cubicBezTo>
                  <a:cubicBezTo>
                    <a:pt x="21" y="8"/>
                    <a:pt x="21" y="8"/>
                    <a:pt x="22" y="8"/>
                  </a:cubicBezTo>
                  <a:cubicBezTo>
                    <a:pt x="22" y="8"/>
                    <a:pt x="23" y="8"/>
                    <a:pt x="23" y="8"/>
                  </a:cubicBezTo>
                  <a:cubicBezTo>
                    <a:pt x="23" y="9"/>
                    <a:pt x="23" y="9"/>
                    <a:pt x="22" y="9"/>
                  </a:cubicBez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1" y="18"/>
                    <a:pt x="21" y="18"/>
                    <a:pt x="21"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6" y="19"/>
                    <a:pt x="16" y="19"/>
                    <a:pt x="16" y="19"/>
                  </a:cubicBezTo>
                  <a:lnTo>
                    <a:pt x="14" y="13"/>
                  </a:lnTo>
                  <a:close/>
                  <a:moveTo>
                    <a:pt x="17" y="22"/>
                  </a:move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cubicBezTo>
                    <a:pt x="21"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5" y="18"/>
                  </a:cubicBezTo>
                  <a:cubicBezTo>
                    <a:pt x="5" y="18"/>
                    <a:pt x="6" y="18"/>
                    <a:pt x="7" y="18"/>
                  </a:cubicBezTo>
                  <a:cubicBezTo>
                    <a:pt x="7" y="18"/>
                    <a:pt x="6" y="19"/>
                    <a:pt x="6" y="19"/>
                  </a:cubicBezTo>
                  <a:cubicBezTo>
                    <a:pt x="6" y="21"/>
                    <a:pt x="7" y="24"/>
                    <a:pt x="10" y="25"/>
                  </a:cubicBezTo>
                  <a:cubicBezTo>
                    <a:pt x="13" y="26"/>
                    <a:pt x="16" y="25"/>
                    <a:pt x="17"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25">
              <a:extLst>
                <a:ext uri="{FF2B5EF4-FFF2-40B4-BE49-F238E27FC236}">
                  <a16:creationId xmlns:a16="http://schemas.microsoft.com/office/drawing/2014/main" id="{F32BAA3A-4155-4A17-B7D4-E09C7C113B74}"/>
                </a:ext>
              </a:extLst>
            </p:cNvPr>
            <p:cNvSpPr>
              <a:spLocks noEditPoints="1"/>
            </p:cNvSpPr>
            <p:nvPr/>
          </p:nvSpPr>
          <p:spPr bwMode="auto">
            <a:xfrm>
              <a:off x="4912443" y="4502007"/>
              <a:ext cx="80295" cy="70658"/>
            </a:xfrm>
            <a:custGeom>
              <a:avLst/>
              <a:gdLst>
                <a:gd name="T0" fmla="*/ 21 w 27"/>
                <a:gd name="T1" fmla="*/ 9 h 26"/>
                <a:gd name="T2" fmla="*/ 14 w 27"/>
                <a:gd name="T3" fmla="*/ 13 h 26"/>
                <a:gd name="T4" fmla="*/ 21 w 27"/>
                <a:gd name="T5" fmla="*/ 12 h 26"/>
                <a:gd name="T6" fmla="*/ 20 w 27"/>
                <a:gd name="T7" fmla="*/ 18 h 26"/>
                <a:gd name="T8" fmla="*/ 21 w 27"/>
                <a:gd name="T9" fmla="*/ 19 h 26"/>
                <a:gd name="T10" fmla="*/ 20 w 27"/>
                <a:gd name="T11" fmla="*/ 18 h 26"/>
                <a:gd name="T12" fmla="*/ 15 w 27"/>
                <a:gd name="T13" fmla="*/ 19 h 26"/>
                <a:gd name="T14" fmla="*/ 14 w 27"/>
                <a:gd name="T15" fmla="*/ 13 h 26"/>
                <a:gd name="T16" fmla="*/ 14 w 27"/>
                <a:gd name="T17" fmla="*/ 13 h 26"/>
                <a:gd name="T18" fmla="*/ 12 w 27"/>
                <a:gd name="T19" fmla="*/ 21 h 26"/>
                <a:gd name="T20" fmla="*/ 10 w 27"/>
                <a:gd name="T21" fmla="*/ 21 h 26"/>
                <a:gd name="T22" fmla="*/ 13 w 27"/>
                <a:gd name="T23" fmla="*/ 13 h 26"/>
                <a:gd name="T24" fmla="*/ 8 w 27"/>
                <a:gd name="T25" fmla="*/ 17 h 26"/>
                <a:gd name="T26" fmla="*/ 5 w 27"/>
                <a:gd name="T27" fmla="*/ 14 h 26"/>
                <a:gd name="T28" fmla="*/ 4 w 27"/>
                <a:gd name="T29" fmla="*/ 14 h 26"/>
                <a:gd name="T30" fmla="*/ 5 w 27"/>
                <a:gd name="T31" fmla="*/ 13 h 26"/>
                <a:gd name="T32" fmla="*/ 8 w 27"/>
                <a:gd name="T33" fmla="*/ 8 h 26"/>
                <a:gd name="T34" fmla="*/ 13 w 27"/>
                <a:gd name="T35" fmla="*/ 12 h 26"/>
                <a:gd name="T36" fmla="*/ 9 w 27"/>
                <a:gd name="T37" fmla="*/ 5 h 26"/>
                <a:gd name="T38" fmla="*/ 10 w 27"/>
                <a:gd name="T39" fmla="*/ 4 h 26"/>
                <a:gd name="T40" fmla="*/ 10 w 27"/>
                <a:gd name="T41" fmla="*/ 5 h 26"/>
                <a:gd name="T42" fmla="*/ 15 w 27"/>
                <a:gd name="T43" fmla="*/ 7 h 26"/>
                <a:gd name="T44" fmla="*/ 14 w 27"/>
                <a:gd name="T45" fmla="*/ 12 h 26"/>
                <a:gd name="T46" fmla="*/ 21 w 27"/>
                <a:gd name="T47" fmla="*/ 8 h 26"/>
                <a:gd name="T48" fmla="*/ 22 w 27"/>
                <a:gd name="T49" fmla="*/ 8 h 26"/>
                <a:gd name="T50" fmla="*/ 23 w 27"/>
                <a:gd name="T51" fmla="*/ 4 h 26"/>
                <a:gd name="T52" fmla="*/ 16 w 27"/>
                <a:gd name="T53" fmla="*/ 6 h 26"/>
                <a:gd name="T54" fmla="*/ 6 w 27"/>
                <a:gd name="T55" fmla="*/ 4 h 26"/>
                <a:gd name="T56" fmla="*/ 1 w 27"/>
                <a:gd name="T57" fmla="*/ 11 h 26"/>
                <a:gd name="T58" fmla="*/ 6 w 27"/>
                <a:gd name="T59" fmla="*/ 18 h 26"/>
                <a:gd name="T60" fmla="*/ 10 w 27"/>
                <a:gd name="T61" fmla="*/ 25 h 26"/>
                <a:gd name="T62" fmla="*/ 16 w 27"/>
                <a:gd name="T63" fmla="*/ 21 h 26"/>
                <a:gd name="T64" fmla="*/ 25 w 27"/>
                <a:gd name="T65" fmla="*/ 19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1" y="9"/>
                    <a:pt x="21" y="9"/>
                  </a:cubicBezTo>
                  <a:cubicBezTo>
                    <a:pt x="14" y="13"/>
                    <a:pt x="14" y="13"/>
                    <a:pt x="14" y="13"/>
                  </a:cubicBezTo>
                  <a:cubicBezTo>
                    <a:pt x="14" y="13"/>
                    <a:pt x="14" y="13"/>
                    <a:pt x="14" y="13"/>
                  </a:cubicBezTo>
                  <a:cubicBezTo>
                    <a:pt x="21" y="11"/>
                    <a:pt x="21" y="11"/>
                    <a:pt x="21" y="11"/>
                  </a:cubicBezTo>
                  <a:cubicBezTo>
                    <a:pt x="21" y="12"/>
                    <a:pt x="21" y="12"/>
                    <a:pt x="21" y="12"/>
                  </a:cubicBezTo>
                  <a:cubicBezTo>
                    <a:pt x="14" y="13"/>
                    <a:pt x="14" y="13"/>
                    <a:pt x="14" y="13"/>
                  </a:cubicBezTo>
                  <a:cubicBezTo>
                    <a:pt x="20" y="18"/>
                    <a:pt x="20" y="18"/>
                    <a:pt x="20" y="18"/>
                  </a:cubicBezTo>
                  <a:cubicBezTo>
                    <a:pt x="21" y="18"/>
                    <a:pt x="21" y="18"/>
                    <a:pt x="21" y="18"/>
                  </a:cubicBezTo>
                  <a:cubicBezTo>
                    <a:pt x="22" y="19"/>
                    <a:pt x="22" y="19"/>
                    <a:pt x="21" y="19"/>
                  </a:cubicBezTo>
                  <a:cubicBezTo>
                    <a:pt x="21" y="20"/>
                    <a:pt x="20" y="20"/>
                    <a:pt x="20" y="19"/>
                  </a:cubicBezTo>
                  <a:cubicBezTo>
                    <a:pt x="20" y="19"/>
                    <a:pt x="20" y="19"/>
                    <a:pt x="20" y="18"/>
                  </a:cubicBezTo>
                  <a:cubicBezTo>
                    <a:pt x="14" y="13"/>
                    <a:pt x="14" y="13"/>
                    <a:pt x="14" y="13"/>
                  </a:cubicBezTo>
                  <a:cubicBezTo>
                    <a:pt x="15" y="19"/>
                    <a:pt x="15" y="19"/>
                    <a:pt x="15" y="19"/>
                  </a:cubicBezTo>
                  <a:cubicBezTo>
                    <a:pt x="15" y="19"/>
                    <a:pt x="15" y="19"/>
                    <a:pt x="15" y="19"/>
                  </a:cubicBezTo>
                  <a:cubicBezTo>
                    <a:pt x="14" y="13"/>
                    <a:pt x="14" y="13"/>
                    <a:pt x="14" y="13"/>
                  </a:cubicBezTo>
                  <a:cubicBezTo>
                    <a:pt x="14" y="13"/>
                    <a:pt x="14" y="13"/>
                    <a:pt x="14" y="13"/>
                  </a:cubicBezTo>
                  <a:cubicBezTo>
                    <a:pt x="14" y="13"/>
                    <a:pt x="14" y="13"/>
                    <a:pt x="14" y="13"/>
                  </a:cubicBezTo>
                  <a:cubicBezTo>
                    <a:pt x="11" y="21"/>
                    <a:pt x="11" y="21"/>
                    <a:pt x="11" y="21"/>
                  </a:cubicBezTo>
                  <a:cubicBezTo>
                    <a:pt x="12" y="21"/>
                    <a:pt x="12" y="21"/>
                    <a:pt x="12" y="21"/>
                  </a:cubicBezTo>
                  <a:cubicBezTo>
                    <a:pt x="12" y="22"/>
                    <a:pt x="11" y="22"/>
                    <a:pt x="11" y="22"/>
                  </a:cubicBezTo>
                  <a:cubicBezTo>
                    <a:pt x="10" y="22"/>
                    <a:pt x="10" y="21"/>
                    <a:pt x="10" y="21"/>
                  </a:cubicBezTo>
                  <a:cubicBezTo>
                    <a:pt x="10" y="21"/>
                    <a:pt x="11" y="20"/>
                    <a:pt x="11" y="20"/>
                  </a:cubicBezTo>
                  <a:cubicBezTo>
                    <a:pt x="13" y="13"/>
                    <a:pt x="13" y="13"/>
                    <a:pt x="13" y="13"/>
                  </a:cubicBezTo>
                  <a:cubicBezTo>
                    <a:pt x="8" y="17"/>
                    <a:pt x="8" y="17"/>
                    <a:pt x="8" y="17"/>
                  </a:cubicBezTo>
                  <a:cubicBezTo>
                    <a:pt x="8" y="17"/>
                    <a:pt x="8" y="17"/>
                    <a:pt x="8" y="17"/>
                  </a:cubicBezTo>
                  <a:cubicBezTo>
                    <a:pt x="13" y="13"/>
                    <a:pt x="13" y="13"/>
                    <a:pt x="13" y="13"/>
                  </a:cubicBezTo>
                  <a:cubicBezTo>
                    <a:pt x="5" y="14"/>
                    <a:pt x="5" y="14"/>
                    <a:pt x="5" y="14"/>
                  </a:cubicBezTo>
                  <a:cubicBezTo>
                    <a:pt x="5" y="14"/>
                    <a:pt x="5" y="14"/>
                    <a:pt x="5" y="14"/>
                  </a:cubicBezTo>
                  <a:cubicBezTo>
                    <a:pt x="4" y="14"/>
                    <a:pt x="4" y="14"/>
                    <a:pt x="4" y="14"/>
                  </a:cubicBezTo>
                  <a:cubicBezTo>
                    <a:pt x="4" y="13"/>
                    <a:pt x="4" y="13"/>
                    <a:pt x="4" y="13"/>
                  </a:cubicBezTo>
                  <a:cubicBezTo>
                    <a:pt x="5" y="13"/>
                    <a:pt x="5" y="13"/>
                    <a:pt x="5" y="13"/>
                  </a:cubicBezTo>
                  <a:cubicBezTo>
                    <a:pt x="13" y="12"/>
                    <a:pt x="13" y="12"/>
                    <a:pt x="13" y="12"/>
                  </a:cubicBezTo>
                  <a:cubicBezTo>
                    <a:pt x="8" y="8"/>
                    <a:pt x="8" y="8"/>
                    <a:pt x="8" y="8"/>
                  </a:cubicBezTo>
                  <a:cubicBezTo>
                    <a:pt x="8" y="8"/>
                    <a:pt x="8" y="8"/>
                    <a:pt x="8" y="8"/>
                  </a:cubicBezTo>
                  <a:cubicBezTo>
                    <a:pt x="13" y="12"/>
                    <a:pt x="13" y="12"/>
                    <a:pt x="13" y="12"/>
                  </a:cubicBezTo>
                  <a:cubicBezTo>
                    <a:pt x="10" y="5"/>
                    <a:pt x="10" y="5"/>
                    <a:pt x="10" y="5"/>
                  </a:cubicBezTo>
                  <a:cubicBezTo>
                    <a:pt x="10" y="5"/>
                    <a:pt x="9" y="5"/>
                    <a:pt x="9" y="5"/>
                  </a:cubicBezTo>
                  <a:cubicBezTo>
                    <a:pt x="9" y="5"/>
                    <a:pt x="9" y="4"/>
                    <a:pt x="9" y="4"/>
                  </a:cubicBezTo>
                  <a:cubicBezTo>
                    <a:pt x="9" y="4"/>
                    <a:pt x="10" y="4"/>
                    <a:pt x="10" y="4"/>
                  </a:cubicBezTo>
                  <a:cubicBezTo>
                    <a:pt x="11" y="4"/>
                    <a:pt x="11" y="5"/>
                    <a:pt x="10" y="5"/>
                  </a:cubicBezTo>
                  <a:cubicBezTo>
                    <a:pt x="10" y="5"/>
                    <a:pt x="10" y="5"/>
                    <a:pt x="10" y="5"/>
                  </a:cubicBezTo>
                  <a:cubicBezTo>
                    <a:pt x="14" y="12"/>
                    <a:pt x="14" y="12"/>
                    <a:pt x="14" y="12"/>
                  </a:cubicBezTo>
                  <a:cubicBezTo>
                    <a:pt x="15" y="7"/>
                    <a:pt x="15" y="7"/>
                    <a:pt x="15" y="7"/>
                  </a:cubicBezTo>
                  <a:cubicBezTo>
                    <a:pt x="16" y="7"/>
                    <a:pt x="16" y="7"/>
                    <a:pt x="16" y="7"/>
                  </a:cubicBezTo>
                  <a:cubicBezTo>
                    <a:pt x="14" y="12"/>
                    <a:pt x="14" y="12"/>
                    <a:pt x="14" y="12"/>
                  </a:cubicBezTo>
                  <a:cubicBezTo>
                    <a:pt x="21" y="8"/>
                    <a:pt x="21" y="8"/>
                    <a:pt x="21" y="8"/>
                  </a:cubicBezTo>
                  <a:cubicBezTo>
                    <a:pt x="21" y="8"/>
                    <a:pt x="21" y="8"/>
                    <a:pt x="21" y="8"/>
                  </a:cubicBezTo>
                  <a:cubicBezTo>
                    <a:pt x="21" y="8"/>
                    <a:pt x="21" y="8"/>
                    <a:pt x="22" y="7"/>
                  </a:cubicBezTo>
                  <a:cubicBezTo>
                    <a:pt x="22" y="7"/>
                    <a:pt x="22" y="8"/>
                    <a:pt x="22" y="8"/>
                  </a:cubicBezTo>
                  <a:cubicBezTo>
                    <a:pt x="23" y="9"/>
                    <a:pt x="22" y="9"/>
                    <a:pt x="22" y="9"/>
                  </a:cubicBezTo>
                  <a:close/>
                  <a:moveTo>
                    <a:pt x="23" y="4"/>
                  </a:moveTo>
                  <a:cubicBezTo>
                    <a:pt x="20" y="3"/>
                    <a:pt x="18" y="4"/>
                    <a:pt x="16" y="6"/>
                  </a:cubicBezTo>
                  <a:cubicBezTo>
                    <a:pt x="16" y="6"/>
                    <a:pt x="16" y="6"/>
                    <a:pt x="16" y="6"/>
                  </a:cubicBezTo>
                  <a:cubicBezTo>
                    <a:pt x="17" y="4"/>
                    <a:pt x="15" y="2"/>
                    <a:pt x="13" y="1"/>
                  </a:cubicBezTo>
                  <a:cubicBezTo>
                    <a:pt x="10" y="0"/>
                    <a:pt x="7" y="1"/>
                    <a:pt x="6" y="4"/>
                  </a:cubicBezTo>
                  <a:cubicBezTo>
                    <a:pt x="6" y="6"/>
                    <a:pt x="6" y="7"/>
                    <a:pt x="7" y="8"/>
                  </a:cubicBezTo>
                  <a:cubicBezTo>
                    <a:pt x="4" y="8"/>
                    <a:pt x="1" y="9"/>
                    <a:pt x="1" y="11"/>
                  </a:cubicBezTo>
                  <a:cubicBezTo>
                    <a:pt x="0" y="14"/>
                    <a:pt x="1" y="17"/>
                    <a:pt x="4" y="18"/>
                  </a:cubicBezTo>
                  <a:cubicBezTo>
                    <a:pt x="5" y="18"/>
                    <a:pt x="6" y="18"/>
                    <a:pt x="6" y="18"/>
                  </a:cubicBezTo>
                  <a:cubicBezTo>
                    <a:pt x="6" y="18"/>
                    <a:pt x="6" y="18"/>
                    <a:pt x="6" y="18"/>
                  </a:cubicBezTo>
                  <a:cubicBezTo>
                    <a:pt x="5" y="21"/>
                    <a:pt x="7" y="24"/>
                    <a:pt x="10" y="25"/>
                  </a:cubicBezTo>
                  <a:cubicBezTo>
                    <a:pt x="12" y="26"/>
                    <a:pt x="15" y="24"/>
                    <a:pt x="16" y="22"/>
                  </a:cubicBezTo>
                  <a:cubicBezTo>
                    <a:pt x="16" y="22"/>
                    <a:pt x="16" y="21"/>
                    <a:pt x="16" y="21"/>
                  </a:cubicBezTo>
                  <a:cubicBezTo>
                    <a:pt x="17" y="22"/>
                    <a:pt x="18" y="22"/>
                    <a:pt x="19" y="22"/>
                  </a:cubicBezTo>
                  <a:cubicBezTo>
                    <a:pt x="21" y="23"/>
                    <a:pt x="24" y="22"/>
                    <a:pt x="25" y="19"/>
                  </a:cubicBezTo>
                  <a:cubicBezTo>
                    <a:pt x="26" y="17"/>
                    <a:pt x="25" y="15"/>
                    <a:pt x="23" y="14"/>
                  </a:cubicBezTo>
                  <a:cubicBezTo>
                    <a:pt x="24" y="13"/>
                    <a:pt x="26" y="12"/>
                    <a:pt x="26" y="11"/>
                  </a:cubicBezTo>
                  <a:cubicBezTo>
                    <a:pt x="27" y="8"/>
                    <a:pt x="25"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26">
              <a:extLst>
                <a:ext uri="{FF2B5EF4-FFF2-40B4-BE49-F238E27FC236}">
                  <a16:creationId xmlns:a16="http://schemas.microsoft.com/office/drawing/2014/main" id="{9D1057DE-EC53-406E-9B38-31CF8C8A3665}"/>
                </a:ext>
              </a:extLst>
            </p:cNvPr>
            <p:cNvSpPr>
              <a:spLocks noEditPoints="1"/>
            </p:cNvSpPr>
            <p:nvPr/>
          </p:nvSpPr>
          <p:spPr bwMode="auto">
            <a:xfrm>
              <a:off x="6627513" y="3923894"/>
              <a:ext cx="80295" cy="70658"/>
            </a:xfrm>
            <a:custGeom>
              <a:avLst/>
              <a:gdLst>
                <a:gd name="T0" fmla="*/ 21 w 27"/>
                <a:gd name="T1" fmla="*/ 9 h 26"/>
                <a:gd name="T2" fmla="*/ 14 w 27"/>
                <a:gd name="T3" fmla="*/ 13 h 26"/>
                <a:gd name="T4" fmla="*/ 21 w 27"/>
                <a:gd name="T5" fmla="*/ 12 h 26"/>
                <a:gd name="T6" fmla="*/ 20 w 27"/>
                <a:gd name="T7" fmla="*/ 18 h 26"/>
                <a:gd name="T8" fmla="*/ 22 w 27"/>
                <a:gd name="T9" fmla="*/ 20 h 26"/>
                <a:gd name="T10" fmla="*/ 20 w 27"/>
                <a:gd name="T11" fmla="*/ 19 h 26"/>
                <a:gd name="T12" fmla="*/ 16 w 27"/>
                <a:gd name="T13" fmla="*/ 19 h 26"/>
                <a:gd name="T14" fmla="*/ 14 w 27"/>
                <a:gd name="T15" fmla="*/ 13 h 26"/>
                <a:gd name="T16" fmla="*/ 14 w 27"/>
                <a:gd name="T17" fmla="*/ 13 h 26"/>
                <a:gd name="T18" fmla="*/ 12 w 27"/>
                <a:gd name="T19" fmla="*/ 22 h 26"/>
                <a:gd name="T20" fmla="*/ 10 w 27"/>
                <a:gd name="T21" fmla="*/ 21 h 26"/>
                <a:gd name="T22" fmla="*/ 14 w 27"/>
                <a:gd name="T23" fmla="*/ 13 h 26"/>
                <a:gd name="T24" fmla="*/ 8 w 27"/>
                <a:gd name="T25" fmla="*/ 17 h 26"/>
                <a:gd name="T26" fmla="*/ 6 w 27"/>
                <a:gd name="T27" fmla="*/ 14 h 26"/>
                <a:gd name="T28" fmla="*/ 4 w 27"/>
                <a:gd name="T29" fmla="*/ 14 h 26"/>
                <a:gd name="T30" fmla="*/ 6 w 27"/>
                <a:gd name="T31" fmla="*/ 13 h 26"/>
                <a:gd name="T32" fmla="*/ 8 w 27"/>
                <a:gd name="T33" fmla="*/ 8 h 26"/>
                <a:gd name="T34" fmla="*/ 14 w 27"/>
                <a:gd name="T35" fmla="*/ 13 h 26"/>
                <a:gd name="T36" fmla="*/ 9 w 27"/>
                <a:gd name="T37" fmla="*/ 5 h 26"/>
                <a:gd name="T38" fmla="*/ 11 w 27"/>
                <a:gd name="T39" fmla="*/ 4 h 26"/>
                <a:gd name="T40" fmla="*/ 11 w 27"/>
                <a:gd name="T41" fmla="*/ 5 h 26"/>
                <a:gd name="T42" fmla="*/ 16 w 27"/>
                <a:gd name="T43" fmla="*/ 7 h 26"/>
                <a:gd name="T44" fmla="*/ 14 w 27"/>
                <a:gd name="T45" fmla="*/ 12 h 26"/>
                <a:gd name="T46" fmla="*/ 21 w 27"/>
                <a:gd name="T47" fmla="*/ 8 h 26"/>
                <a:gd name="T48" fmla="*/ 23 w 27"/>
                <a:gd name="T49" fmla="*/ 8 h 26"/>
                <a:gd name="T50" fmla="*/ 23 w 27"/>
                <a:gd name="T51" fmla="*/ 4 h 26"/>
                <a:gd name="T52" fmla="*/ 17 w 27"/>
                <a:gd name="T53" fmla="*/ 6 h 26"/>
                <a:gd name="T54" fmla="*/ 6 w 27"/>
                <a:gd name="T55" fmla="*/ 4 h 26"/>
                <a:gd name="T56" fmla="*/ 1 w 27"/>
                <a:gd name="T57" fmla="*/ 12 h 26"/>
                <a:gd name="T58" fmla="*/ 7 w 27"/>
                <a:gd name="T59" fmla="*/ 18 h 26"/>
                <a:gd name="T60" fmla="*/ 10 w 27"/>
                <a:gd name="T61" fmla="*/ 25 h 26"/>
                <a:gd name="T62" fmla="*/ 17 w 27"/>
                <a:gd name="T63" fmla="*/ 21 h 26"/>
                <a:gd name="T64" fmla="*/ 25 w 27"/>
                <a:gd name="T65" fmla="*/ 20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0" y="18"/>
                    <a:pt x="20" y="18"/>
                    <a:pt x="20"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5" y="19"/>
                    <a:pt x="15" y="19"/>
                    <a:pt x="15" y="19"/>
                  </a:cubicBezTo>
                  <a:cubicBezTo>
                    <a:pt x="14" y="13"/>
                    <a:pt x="14" y="13"/>
                    <a:pt x="14" y="13"/>
                  </a:cubicBezTo>
                  <a:cubicBezTo>
                    <a:pt x="14" y="13"/>
                    <a:pt x="14" y="13"/>
                    <a:pt x="14" y="13"/>
                  </a:cubicBezTo>
                  <a:cubicBezTo>
                    <a:pt x="14" y="13"/>
                    <a:pt x="14" y="13"/>
                    <a:pt x="14" y="13"/>
                  </a:cubicBezTo>
                  <a:cubicBezTo>
                    <a:pt x="12" y="21"/>
                    <a:pt x="12" y="21"/>
                    <a:pt x="12" y="21"/>
                  </a:cubicBezTo>
                  <a:cubicBezTo>
                    <a:pt x="12" y="21"/>
                    <a:pt x="12" y="21"/>
                    <a:pt x="12" y="22"/>
                  </a:cubicBezTo>
                  <a:cubicBezTo>
                    <a:pt x="12" y="22"/>
                    <a:pt x="11" y="22"/>
                    <a:pt x="11" y="22"/>
                  </a:cubicBezTo>
                  <a:cubicBezTo>
                    <a:pt x="10" y="22"/>
                    <a:pt x="10" y="22"/>
                    <a:pt x="10" y="21"/>
                  </a:cubicBezTo>
                  <a:cubicBezTo>
                    <a:pt x="10" y="21"/>
                    <a:pt x="11" y="21"/>
                    <a:pt x="11" y="21"/>
                  </a:cubicBezTo>
                  <a:cubicBezTo>
                    <a:pt x="14" y="13"/>
                    <a:pt x="14" y="13"/>
                    <a:pt x="14" y="13"/>
                  </a:cubicBezTo>
                  <a:cubicBezTo>
                    <a:pt x="8" y="17"/>
                    <a:pt x="8" y="17"/>
                    <a:pt x="8" y="17"/>
                  </a:cubicBezTo>
                  <a:cubicBezTo>
                    <a:pt x="8" y="17"/>
                    <a:pt x="8" y="17"/>
                    <a:pt x="8" y="17"/>
                  </a:cubicBezTo>
                  <a:cubicBezTo>
                    <a:pt x="13" y="13"/>
                    <a:pt x="13" y="13"/>
                    <a:pt x="13" y="13"/>
                  </a:cubicBezTo>
                  <a:cubicBezTo>
                    <a:pt x="6" y="14"/>
                    <a:pt x="6" y="14"/>
                    <a:pt x="6" y="14"/>
                  </a:cubicBezTo>
                  <a:cubicBezTo>
                    <a:pt x="6" y="14"/>
                    <a:pt x="5" y="15"/>
                    <a:pt x="5" y="15"/>
                  </a:cubicBezTo>
                  <a:cubicBezTo>
                    <a:pt x="4" y="15"/>
                    <a:pt x="4" y="14"/>
                    <a:pt x="4" y="14"/>
                  </a:cubicBezTo>
                  <a:cubicBezTo>
                    <a:pt x="4" y="13"/>
                    <a:pt x="4" y="13"/>
                    <a:pt x="5" y="13"/>
                  </a:cubicBezTo>
                  <a:cubicBezTo>
                    <a:pt x="5" y="13"/>
                    <a:pt x="5" y="13"/>
                    <a:pt x="6" y="13"/>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9"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8"/>
                  </a:cubicBezTo>
                  <a:cubicBezTo>
                    <a:pt x="21" y="8"/>
                    <a:pt x="21" y="8"/>
                    <a:pt x="22" y="8"/>
                  </a:cubicBezTo>
                  <a:cubicBezTo>
                    <a:pt x="22" y="8"/>
                    <a:pt x="23" y="8"/>
                    <a:pt x="23" y="8"/>
                  </a:cubicBezTo>
                  <a:cubicBezTo>
                    <a:pt x="23" y="9"/>
                    <a:pt x="22" y="9"/>
                    <a:pt x="22" y="9"/>
                  </a:cubicBezTo>
                  <a:close/>
                  <a:moveTo>
                    <a:pt x="23" y="4"/>
                  </a:moveTo>
                  <a:cubicBezTo>
                    <a:pt x="20"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4" y="18"/>
                  </a:cubicBezTo>
                  <a:cubicBezTo>
                    <a:pt x="5" y="18"/>
                    <a:pt x="6" y="18"/>
                    <a:pt x="7" y="18"/>
                  </a:cubicBezTo>
                  <a:cubicBezTo>
                    <a:pt x="6" y="18"/>
                    <a:pt x="6" y="19"/>
                    <a:pt x="6" y="19"/>
                  </a:cubicBezTo>
                  <a:cubicBezTo>
                    <a:pt x="6" y="21"/>
                    <a:pt x="7" y="24"/>
                    <a:pt x="10" y="25"/>
                  </a:cubicBezTo>
                  <a:cubicBezTo>
                    <a:pt x="13" y="26"/>
                    <a:pt x="16" y="25"/>
                    <a:pt x="17" y="22"/>
                  </a:cubicBez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27">
              <a:extLst>
                <a:ext uri="{FF2B5EF4-FFF2-40B4-BE49-F238E27FC236}">
                  <a16:creationId xmlns:a16="http://schemas.microsoft.com/office/drawing/2014/main" id="{39B37D05-22B7-4193-BCE9-18D05054B97D}"/>
                </a:ext>
              </a:extLst>
            </p:cNvPr>
            <p:cNvSpPr>
              <a:spLocks noEditPoints="1"/>
            </p:cNvSpPr>
            <p:nvPr/>
          </p:nvSpPr>
          <p:spPr bwMode="auto">
            <a:xfrm>
              <a:off x="7167085" y="4611206"/>
              <a:ext cx="80295" cy="70658"/>
            </a:xfrm>
            <a:custGeom>
              <a:avLst/>
              <a:gdLst>
                <a:gd name="T0" fmla="*/ 22 w 28"/>
                <a:gd name="T1" fmla="*/ 9 h 26"/>
                <a:gd name="T2" fmla="*/ 15 w 28"/>
                <a:gd name="T3" fmla="*/ 13 h 26"/>
                <a:gd name="T4" fmla="*/ 21 w 28"/>
                <a:gd name="T5" fmla="*/ 12 h 26"/>
                <a:gd name="T6" fmla="*/ 21 w 28"/>
                <a:gd name="T7" fmla="*/ 19 h 26"/>
                <a:gd name="T8" fmla="*/ 22 w 28"/>
                <a:gd name="T9" fmla="*/ 20 h 26"/>
                <a:gd name="T10" fmla="*/ 21 w 28"/>
                <a:gd name="T11" fmla="*/ 19 h 26"/>
                <a:gd name="T12" fmla="*/ 16 w 28"/>
                <a:gd name="T13" fmla="*/ 20 h 26"/>
                <a:gd name="T14" fmla="*/ 14 w 28"/>
                <a:gd name="T15" fmla="*/ 13 h 26"/>
                <a:gd name="T16" fmla="*/ 14 w 28"/>
                <a:gd name="T17" fmla="*/ 14 h 26"/>
                <a:gd name="T18" fmla="*/ 12 w 28"/>
                <a:gd name="T19" fmla="*/ 22 h 26"/>
                <a:gd name="T20" fmla="*/ 11 w 28"/>
                <a:gd name="T21" fmla="*/ 21 h 26"/>
                <a:gd name="T22" fmla="*/ 14 w 28"/>
                <a:gd name="T23" fmla="*/ 13 h 26"/>
                <a:gd name="T24" fmla="*/ 9 w 28"/>
                <a:gd name="T25" fmla="*/ 17 h 26"/>
                <a:gd name="T26" fmla="*/ 6 w 28"/>
                <a:gd name="T27" fmla="*/ 14 h 26"/>
                <a:gd name="T28" fmla="*/ 4 w 28"/>
                <a:gd name="T29" fmla="*/ 14 h 26"/>
                <a:gd name="T30" fmla="*/ 6 w 28"/>
                <a:gd name="T31" fmla="*/ 14 h 26"/>
                <a:gd name="T32" fmla="*/ 9 w 28"/>
                <a:gd name="T33" fmla="*/ 9 h 26"/>
                <a:gd name="T34" fmla="*/ 14 w 28"/>
                <a:gd name="T35" fmla="*/ 13 h 26"/>
                <a:gd name="T36" fmla="*/ 10 w 28"/>
                <a:gd name="T37" fmla="*/ 5 h 26"/>
                <a:gd name="T38" fmla="*/ 11 w 28"/>
                <a:gd name="T39" fmla="*/ 4 h 26"/>
                <a:gd name="T40" fmla="*/ 11 w 28"/>
                <a:gd name="T41" fmla="*/ 5 h 26"/>
                <a:gd name="T42" fmla="*/ 16 w 28"/>
                <a:gd name="T43" fmla="*/ 7 h 26"/>
                <a:gd name="T44" fmla="*/ 15 w 28"/>
                <a:gd name="T45" fmla="*/ 13 h 26"/>
                <a:gd name="T46" fmla="*/ 21 w 28"/>
                <a:gd name="T47" fmla="*/ 9 h 26"/>
                <a:gd name="T48" fmla="*/ 23 w 28"/>
                <a:gd name="T49" fmla="*/ 9 h 26"/>
                <a:gd name="T50" fmla="*/ 23 w 28"/>
                <a:gd name="T51" fmla="*/ 5 h 26"/>
                <a:gd name="T52" fmla="*/ 13 w 28"/>
                <a:gd name="T53" fmla="*/ 1 h 26"/>
                <a:gd name="T54" fmla="*/ 7 w 28"/>
                <a:gd name="T55" fmla="*/ 9 h 26"/>
                <a:gd name="T56" fmla="*/ 5 w 28"/>
                <a:gd name="T57" fmla="*/ 18 h 26"/>
                <a:gd name="T58" fmla="*/ 7 w 28"/>
                <a:gd name="T59" fmla="*/ 19 h 26"/>
                <a:gd name="T60" fmla="*/ 17 w 28"/>
                <a:gd name="T61" fmla="*/ 22 h 26"/>
                <a:gd name="T62" fmla="*/ 19 w 28"/>
                <a:gd name="T63" fmla="*/ 23 h 26"/>
                <a:gd name="T64" fmla="*/ 23 w 28"/>
                <a:gd name="T65" fmla="*/ 14 h 26"/>
                <a:gd name="T66" fmla="*/ 23 w 28"/>
                <a:gd name="T67"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26">
                  <a:moveTo>
                    <a:pt x="22" y="9"/>
                  </a:moveTo>
                  <a:cubicBezTo>
                    <a:pt x="22" y="9"/>
                    <a:pt x="22" y="9"/>
                    <a:pt x="22" y="9"/>
                  </a:cubicBezTo>
                  <a:cubicBezTo>
                    <a:pt x="15" y="13"/>
                    <a:pt x="15" y="13"/>
                    <a:pt x="15" y="13"/>
                  </a:cubicBezTo>
                  <a:cubicBezTo>
                    <a:pt x="15" y="13"/>
                    <a:pt x="15" y="13"/>
                    <a:pt x="15" y="13"/>
                  </a:cubicBezTo>
                  <a:cubicBezTo>
                    <a:pt x="21" y="12"/>
                    <a:pt x="21" y="12"/>
                    <a:pt x="21" y="12"/>
                  </a:cubicBezTo>
                  <a:cubicBezTo>
                    <a:pt x="21" y="12"/>
                    <a:pt x="21" y="12"/>
                    <a:pt x="21" y="12"/>
                  </a:cubicBezTo>
                  <a:cubicBezTo>
                    <a:pt x="15" y="13"/>
                    <a:pt x="15" y="13"/>
                    <a:pt x="15" y="13"/>
                  </a:cubicBezTo>
                  <a:cubicBezTo>
                    <a:pt x="21" y="19"/>
                    <a:pt x="21" y="19"/>
                    <a:pt x="21" y="19"/>
                  </a:cubicBezTo>
                  <a:cubicBezTo>
                    <a:pt x="21" y="18"/>
                    <a:pt x="22" y="18"/>
                    <a:pt x="22" y="19"/>
                  </a:cubicBezTo>
                  <a:cubicBezTo>
                    <a:pt x="22" y="19"/>
                    <a:pt x="22" y="19"/>
                    <a:pt x="22" y="20"/>
                  </a:cubicBezTo>
                  <a:cubicBezTo>
                    <a:pt x="22" y="20"/>
                    <a:pt x="21" y="20"/>
                    <a:pt x="21" y="20"/>
                  </a:cubicBezTo>
                  <a:cubicBezTo>
                    <a:pt x="20" y="20"/>
                    <a:pt x="20" y="19"/>
                    <a:pt x="21" y="19"/>
                  </a:cubicBezTo>
                  <a:cubicBezTo>
                    <a:pt x="15" y="13"/>
                    <a:pt x="15" y="13"/>
                    <a:pt x="15" y="13"/>
                  </a:cubicBezTo>
                  <a:cubicBezTo>
                    <a:pt x="16" y="20"/>
                    <a:pt x="16" y="20"/>
                    <a:pt x="16" y="20"/>
                  </a:cubicBezTo>
                  <a:cubicBezTo>
                    <a:pt x="16" y="20"/>
                    <a:pt x="16" y="20"/>
                    <a:pt x="16" y="20"/>
                  </a:cubicBezTo>
                  <a:cubicBezTo>
                    <a:pt x="14" y="13"/>
                    <a:pt x="14" y="13"/>
                    <a:pt x="14" y="13"/>
                  </a:cubicBezTo>
                  <a:cubicBezTo>
                    <a:pt x="14" y="14"/>
                    <a:pt x="14" y="14"/>
                    <a:pt x="14" y="14"/>
                  </a:cubicBezTo>
                  <a:cubicBezTo>
                    <a:pt x="14" y="14"/>
                    <a:pt x="14" y="14"/>
                    <a:pt x="14" y="14"/>
                  </a:cubicBezTo>
                  <a:cubicBezTo>
                    <a:pt x="12" y="21"/>
                    <a:pt x="12" y="21"/>
                    <a:pt x="12" y="21"/>
                  </a:cubicBezTo>
                  <a:cubicBezTo>
                    <a:pt x="12" y="21"/>
                    <a:pt x="12" y="21"/>
                    <a:pt x="12" y="22"/>
                  </a:cubicBezTo>
                  <a:cubicBezTo>
                    <a:pt x="12" y="22"/>
                    <a:pt x="12" y="22"/>
                    <a:pt x="11" y="22"/>
                  </a:cubicBezTo>
                  <a:cubicBezTo>
                    <a:pt x="11" y="22"/>
                    <a:pt x="11" y="22"/>
                    <a:pt x="11" y="21"/>
                  </a:cubicBezTo>
                  <a:cubicBezTo>
                    <a:pt x="11" y="21"/>
                    <a:pt x="11" y="21"/>
                    <a:pt x="11" y="21"/>
                  </a:cubicBezTo>
                  <a:cubicBezTo>
                    <a:pt x="14" y="13"/>
                    <a:pt x="14" y="13"/>
                    <a:pt x="14" y="13"/>
                  </a:cubicBezTo>
                  <a:cubicBezTo>
                    <a:pt x="9" y="17"/>
                    <a:pt x="9" y="17"/>
                    <a:pt x="9" y="17"/>
                  </a:cubicBezTo>
                  <a:cubicBezTo>
                    <a:pt x="9" y="17"/>
                    <a:pt x="9" y="17"/>
                    <a:pt x="9" y="17"/>
                  </a:cubicBezTo>
                  <a:cubicBezTo>
                    <a:pt x="14" y="13"/>
                    <a:pt x="14" y="13"/>
                    <a:pt x="14" y="13"/>
                  </a:cubicBezTo>
                  <a:cubicBezTo>
                    <a:pt x="6" y="14"/>
                    <a:pt x="6" y="14"/>
                    <a:pt x="6" y="14"/>
                  </a:cubicBezTo>
                  <a:cubicBezTo>
                    <a:pt x="6" y="14"/>
                    <a:pt x="6" y="15"/>
                    <a:pt x="5" y="15"/>
                  </a:cubicBezTo>
                  <a:cubicBezTo>
                    <a:pt x="5" y="15"/>
                    <a:pt x="4" y="15"/>
                    <a:pt x="4" y="14"/>
                  </a:cubicBezTo>
                  <a:cubicBezTo>
                    <a:pt x="4" y="14"/>
                    <a:pt x="5" y="13"/>
                    <a:pt x="5" y="13"/>
                  </a:cubicBezTo>
                  <a:cubicBezTo>
                    <a:pt x="5" y="13"/>
                    <a:pt x="6" y="13"/>
                    <a:pt x="6" y="14"/>
                  </a:cubicBezTo>
                  <a:cubicBezTo>
                    <a:pt x="14" y="13"/>
                    <a:pt x="14" y="13"/>
                    <a:pt x="14" y="13"/>
                  </a:cubicBezTo>
                  <a:cubicBezTo>
                    <a:pt x="9" y="9"/>
                    <a:pt x="9" y="9"/>
                    <a:pt x="9" y="9"/>
                  </a:cubicBezTo>
                  <a:cubicBezTo>
                    <a:pt x="9" y="9"/>
                    <a:pt x="9" y="9"/>
                    <a:pt x="9" y="9"/>
                  </a:cubicBezTo>
                  <a:cubicBezTo>
                    <a:pt x="14" y="13"/>
                    <a:pt x="14" y="13"/>
                    <a:pt x="14" y="13"/>
                  </a:cubicBezTo>
                  <a:cubicBezTo>
                    <a:pt x="11" y="6"/>
                    <a:pt x="11" y="6"/>
                    <a:pt x="11" y="6"/>
                  </a:cubicBezTo>
                  <a:cubicBezTo>
                    <a:pt x="10" y="6"/>
                    <a:pt x="10" y="5"/>
                    <a:pt x="10" y="5"/>
                  </a:cubicBezTo>
                  <a:cubicBezTo>
                    <a:pt x="9" y="5"/>
                    <a:pt x="9" y="5"/>
                    <a:pt x="10" y="4"/>
                  </a:cubicBezTo>
                  <a:cubicBezTo>
                    <a:pt x="10" y="4"/>
                    <a:pt x="11" y="4"/>
                    <a:pt x="11" y="4"/>
                  </a:cubicBezTo>
                  <a:cubicBezTo>
                    <a:pt x="11" y="5"/>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5" y="13"/>
                    <a:pt x="15" y="13"/>
                    <a:pt x="15" y="13"/>
                  </a:cubicBezTo>
                  <a:cubicBezTo>
                    <a:pt x="21" y="9"/>
                    <a:pt x="21" y="9"/>
                    <a:pt x="21" y="9"/>
                  </a:cubicBezTo>
                  <a:cubicBezTo>
                    <a:pt x="21" y="9"/>
                    <a:pt x="21" y="9"/>
                    <a:pt x="21" y="9"/>
                  </a:cubicBezTo>
                  <a:cubicBezTo>
                    <a:pt x="21" y="8"/>
                    <a:pt x="22" y="8"/>
                    <a:pt x="22" y="8"/>
                  </a:cubicBezTo>
                  <a:cubicBezTo>
                    <a:pt x="23" y="8"/>
                    <a:pt x="23" y="8"/>
                    <a:pt x="23" y="9"/>
                  </a:cubicBezTo>
                  <a:cubicBezTo>
                    <a:pt x="23" y="9"/>
                    <a:pt x="23" y="9"/>
                    <a:pt x="22" y="9"/>
                  </a:cubicBezTo>
                  <a:close/>
                  <a:moveTo>
                    <a:pt x="23" y="5"/>
                  </a:moveTo>
                  <a:cubicBezTo>
                    <a:pt x="21" y="4"/>
                    <a:pt x="18" y="5"/>
                    <a:pt x="17" y="7"/>
                  </a:cubicBezTo>
                  <a:cubicBezTo>
                    <a:pt x="17" y="4"/>
                    <a:pt x="16" y="2"/>
                    <a:pt x="13" y="1"/>
                  </a:cubicBezTo>
                  <a:cubicBezTo>
                    <a:pt x="11" y="0"/>
                    <a:pt x="8" y="2"/>
                    <a:pt x="7" y="4"/>
                  </a:cubicBezTo>
                  <a:cubicBezTo>
                    <a:pt x="6" y="6"/>
                    <a:pt x="7" y="7"/>
                    <a:pt x="7" y="9"/>
                  </a:cubicBezTo>
                  <a:cubicBezTo>
                    <a:pt x="5" y="8"/>
                    <a:pt x="2" y="9"/>
                    <a:pt x="1" y="12"/>
                  </a:cubicBezTo>
                  <a:cubicBezTo>
                    <a:pt x="0" y="14"/>
                    <a:pt x="2" y="17"/>
                    <a:pt x="5" y="18"/>
                  </a:cubicBezTo>
                  <a:cubicBezTo>
                    <a:pt x="6" y="18"/>
                    <a:pt x="6" y="19"/>
                    <a:pt x="7" y="18"/>
                  </a:cubicBezTo>
                  <a:cubicBezTo>
                    <a:pt x="7" y="19"/>
                    <a:pt x="7" y="19"/>
                    <a:pt x="7" y="19"/>
                  </a:cubicBezTo>
                  <a:cubicBezTo>
                    <a:pt x="6" y="21"/>
                    <a:pt x="7" y="24"/>
                    <a:pt x="10" y="25"/>
                  </a:cubicBezTo>
                  <a:cubicBezTo>
                    <a:pt x="13" y="26"/>
                    <a:pt x="16" y="25"/>
                    <a:pt x="17" y="22"/>
                  </a:cubicBezTo>
                  <a:cubicBezTo>
                    <a:pt x="17" y="22"/>
                    <a:pt x="17" y="22"/>
                    <a:pt x="17" y="22"/>
                  </a:cubicBezTo>
                  <a:cubicBezTo>
                    <a:pt x="18" y="22"/>
                    <a:pt x="18" y="23"/>
                    <a:pt x="19" y="23"/>
                  </a:cubicBezTo>
                  <a:cubicBezTo>
                    <a:pt x="22" y="24"/>
                    <a:pt x="25" y="22"/>
                    <a:pt x="26" y="20"/>
                  </a:cubicBezTo>
                  <a:cubicBezTo>
                    <a:pt x="26" y="18"/>
                    <a:pt x="25" y="15"/>
                    <a:pt x="23" y="14"/>
                  </a:cubicBezTo>
                  <a:cubicBezTo>
                    <a:pt x="25" y="14"/>
                    <a:pt x="26" y="12"/>
                    <a:pt x="27" y="11"/>
                  </a:cubicBezTo>
                  <a:cubicBezTo>
                    <a:pt x="28" y="8"/>
                    <a:pt x="26" y="5"/>
                    <a:pt x="23"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28">
              <a:extLst>
                <a:ext uri="{FF2B5EF4-FFF2-40B4-BE49-F238E27FC236}">
                  <a16:creationId xmlns:a16="http://schemas.microsoft.com/office/drawing/2014/main" id="{2C967CE7-66C3-4873-8C7C-1CEB67F84FD1}"/>
                </a:ext>
              </a:extLst>
            </p:cNvPr>
            <p:cNvSpPr>
              <a:spLocks noEditPoints="1"/>
            </p:cNvSpPr>
            <p:nvPr/>
          </p:nvSpPr>
          <p:spPr bwMode="auto">
            <a:xfrm>
              <a:off x="2198524" y="-36183"/>
              <a:ext cx="5790769" cy="5215866"/>
            </a:xfrm>
            <a:custGeom>
              <a:avLst/>
              <a:gdLst>
                <a:gd name="T0" fmla="*/ 1885 w 1981"/>
                <a:gd name="T1" fmla="*/ 1434 h 1955"/>
                <a:gd name="T2" fmla="*/ 1797 w 1981"/>
                <a:gd name="T3" fmla="*/ 1230 h 1955"/>
                <a:gd name="T4" fmla="*/ 942 w 1981"/>
                <a:gd name="T5" fmla="*/ 216 h 1955"/>
                <a:gd name="T6" fmla="*/ 338 w 1981"/>
                <a:gd name="T7" fmla="*/ 627 h 1955"/>
                <a:gd name="T8" fmla="*/ 418 w 1981"/>
                <a:gd name="T9" fmla="*/ 588 h 1955"/>
                <a:gd name="T10" fmla="*/ 1049 w 1981"/>
                <a:gd name="T11" fmla="*/ 1741 h 1955"/>
                <a:gd name="T12" fmla="*/ 1636 w 1981"/>
                <a:gd name="T13" fmla="*/ 1326 h 1955"/>
                <a:gd name="T14" fmla="*/ 1584 w 1981"/>
                <a:gd name="T15" fmla="*/ 1353 h 1955"/>
                <a:gd name="T16" fmla="*/ 1600 w 1981"/>
                <a:gd name="T17" fmla="*/ 1380 h 1955"/>
                <a:gd name="T18" fmla="*/ 1647 w 1981"/>
                <a:gd name="T19" fmla="*/ 1442 h 1955"/>
                <a:gd name="T20" fmla="*/ 1378 w 1981"/>
                <a:gd name="T21" fmla="*/ 1648 h 1955"/>
                <a:gd name="T22" fmla="*/ 1108 w 1981"/>
                <a:gd name="T23" fmla="*/ 1783 h 1955"/>
                <a:gd name="T24" fmla="*/ 187 w 1981"/>
                <a:gd name="T25" fmla="*/ 1206 h 1955"/>
                <a:gd name="T26" fmla="*/ 306 w 1981"/>
                <a:gd name="T27" fmla="*/ 689 h 1955"/>
                <a:gd name="T28" fmla="*/ 349 w 1981"/>
                <a:gd name="T29" fmla="*/ 628 h 1955"/>
                <a:gd name="T30" fmla="*/ 508 w 1981"/>
                <a:gd name="T31" fmla="*/ 394 h 1955"/>
                <a:gd name="T32" fmla="*/ 497 w 1981"/>
                <a:gd name="T33" fmla="*/ 279 h 1955"/>
                <a:gd name="T34" fmla="*/ 968 w 1981"/>
                <a:gd name="T35" fmla="*/ 146 h 1955"/>
                <a:gd name="T36" fmla="*/ 1797 w 1981"/>
                <a:gd name="T37" fmla="*/ 1121 h 1955"/>
                <a:gd name="T38" fmla="*/ 1567 w 1981"/>
                <a:gd name="T39" fmla="*/ 1620 h 1955"/>
                <a:gd name="T40" fmla="*/ 1489 w 1981"/>
                <a:gd name="T41" fmla="*/ 1679 h 1955"/>
                <a:gd name="T42" fmla="*/ 1288 w 1981"/>
                <a:gd name="T43" fmla="*/ 1790 h 1955"/>
                <a:gd name="T44" fmla="*/ 143 w 1981"/>
                <a:gd name="T45" fmla="*/ 1096 h 1955"/>
                <a:gd name="T46" fmla="*/ 171 w 1981"/>
                <a:gd name="T47" fmla="*/ 946 h 1955"/>
                <a:gd name="T48" fmla="*/ 201 w 1981"/>
                <a:gd name="T49" fmla="*/ 855 h 1955"/>
                <a:gd name="T50" fmla="*/ 410 w 1981"/>
                <a:gd name="T51" fmla="*/ 336 h 1955"/>
                <a:gd name="T52" fmla="*/ 494 w 1981"/>
                <a:gd name="T53" fmla="*/ 279 h 1955"/>
                <a:gd name="T54" fmla="*/ 698 w 1981"/>
                <a:gd name="T55" fmla="*/ 170 h 1955"/>
                <a:gd name="T56" fmla="*/ 1766 w 1981"/>
                <a:gd name="T57" fmla="*/ 924 h 1955"/>
                <a:gd name="T58" fmla="*/ 1767 w 1981"/>
                <a:gd name="T59" fmla="*/ 1030 h 1955"/>
                <a:gd name="T60" fmla="*/ 1774 w 1981"/>
                <a:gd name="T61" fmla="*/ 1078 h 1955"/>
                <a:gd name="T62" fmla="*/ 1874 w 1981"/>
                <a:gd name="T63" fmla="*/ 1556 h 1955"/>
                <a:gd name="T64" fmla="*/ 1837 w 1981"/>
                <a:gd name="T65" fmla="*/ 1629 h 1955"/>
                <a:gd name="T66" fmla="*/ 1362 w 1981"/>
                <a:gd name="T67" fmla="*/ 1921 h 1955"/>
                <a:gd name="T68" fmla="*/ 187 w 1981"/>
                <a:gd name="T69" fmla="*/ 706 h 1955"/>
                <a:gd name="T70" fmla="*/ 43 w 1981"/>
                <a:gd name="T71" fmla="*/ 588 h 1955"/>
                <a:gd name="T72" fmla="*/ 257 w 1981"/>
                <a:gd name="T73" fmla="*/ 434 h 1955"/>
                <a:gd name="T74" fmla="*/ 96 w 1981"/>
                <a:gd name="T75" fmla="*/ 412 h 1955"/>
                <a:gd name="T76" fmla="*/ 426 w 1981"/>
                <a:gd name="T77" fmla="*/ 141 h 1955"/>
                <a:gd name="T78" fmla="*/ 606 w 1981"/>
                <a:gd name="T79" fmla="*/ 45 h 1955"/>
                <a:gd name="T80" fmla="*/ 1795 w 1981"/>
                <a:gd name="T81" fmla="*/ 1225 h 1955"/>
                <a:gd name="T82" fmla="*/ 1738 w 1981"/>
                <a:gd name="T83" fmla="*/ 626 h 1955"/>
                <a:gd name="T84" fmla="*/ 725 w 1981"/>
                <a:gd name="T85" fmla="*/ 154 h 1955"/>
                <a:gd name="T86" fmla="*/ 573 w 1981"/>
                <a:gd name="T87" fmla="*/ 163 h 1955"/>
                <a:gd name="T88" fmla="*/ 554 w 1981"/>
                <a:gd name="T89" fmla="*/ 182 h 1955"/>
                <a:gd name="T90" fmla="*/ 441 w 1981"/>
                <a:gd name="T91" fmla="*/ 230 h 1955"/>
                <a:gd name="T92" fmla="*/ 399 w 1981"/>
                <a:gd name="T93" fmla="*/ 319 h 1955"/>
                <a:gd name="T94" fmla="*/ 266 w 1981"/>
                <a:gd name="T95" fmla="*/ 428 h 1955"/>
                <a:gd name="T96" fmla="*/ 156 w 1981"/>
                <a:gd name="T97" fmla="*/ 420 h 1955"/>
                <a:gd name="T98" fmla="*/ 275 w 1981"/>
                <a:gd name="T99" fmla="*/ 510 h 1955"/>
                <a:gd name="T100" fmla="*/ 65 w 1981"/>
                <a:gd name="T101" fmla="*/ 495 h 1955"/>
                <a:gd name="T102" fmla="*/ 185 w 1981"/>
                <a:gd name="T103" fmla="*/ 696 h 1955"/>
                <a:gd name="T104" fmla="*/ 131 w 1981"/>
                <a:gd name="T105" fmla="*/ 1104 h 1955"/>
                <a:gd name="T106" fmla="*/ 1219 w 1981"/>
                <a:gd name="T107" fmla="*/ 1844 h 1955"/>
                <a:gd name="T108" fmla="*/ 1402 w 1981"/>
                <a:gd name="T109" fmla="*/ 1792 h 1955"/>
                <a:gd name="T110" fmla="*/ 1451 w 1981"/>
                <a:gd name="T111" fmla="*/ 1820 h 1955"/>
                <a:gd name="T112" fmla="*/ 1444 w 1981"/>
                <a:gd name="T113" fmla="*/ 1716 h 1955"/>
                <a:gd name="T114" fmla="*/ 1563 w 1981"/>
                <a:gd name="T115" fmla="*/ 1784 h 1955"/>
                <a:gd name="T116" fmla="*/ 1602 w 1981"/>
                <a:gd name="T117" fmla="*/ 1507 h 1955"/>
                <a:gd name="T118" fmla="*/ 1840 w 1981"/>
                <a:gd name="T119" fmla="*/ 1633 h 1955"/>
                <a:gd name="T120" fmla="*/ 1850 w 1981"/>
                <a:gd name="T121" fmla="*/ 1543 h 1955"/>
                <a:gd name="T122" fmla="*/ 1801 w 1981"/>
                <a:gd name="T123" fmla="*/ 1284 h 1955"/>
                <a:gd name="T124" fmla="*/ 1935 w 1981"/>
                <a:gd name="T125" fmla="*/ 1389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1" h="1955">
                  <a:moveTo>
                    <a:pt x="1971" y="1370"/>
                  </a:moveTo>
                  <a:cubicBezTo>
                    <a:pt x="1955" y="1374"/>
                    <a:pt x="1955" y="1374"/>
                    <a:pt x="1955" y="1374"/>
                  </a:cubicBezTo>
                  <a:cubicBezTo>
                    <a:pt x="1967" y="1378"/>
                    <a:pt x="1967" y="1378"/>
                    <a:pt x="1967" y="1378"/>
                  </a:cubicBezTo>
                  <a:cubicBezTo>
                    <a:pt x="1967" y="1379"/>
                    <a:pt x="1967" y="1379"/>
                    <a:pt x="1967" y="1379"/>
                  </a:cubicBezTo>
                  <a:cubicBezTo>
                    <a:pt x="1955" y="1375"/>
                    <a:pt x="1955" y="1375"/>
                    <a:pt x="1955" y="1375"/>
                  </a:cubicBezTo>
                  <a:cubicBezTo>
                    <a:pt x="1965" y="1387"/>
                    <a:pt x="1965" y="1387"/>
                    <a:pt x="1965" y="1387"/>
                  </a:cubicBezTo>
                  <a:cubicBezTo>
                    <a:pt x="1966" y="1386"/>
                    <a:pt x="1967" y="1386"/>
                    <a:pt x="1967" y="1387"/>
                  </a:cubicBezTo>
                  <a:cubicBezTo>
                    <a:pt x="1968" y="1388"/>
                    <a:pt x="1968" y="1389"/>
                    <a:pt x="1967" y="1390"/>
                  </a:cubicBezTo>
                  <a:cubicBezTo>
                    <a:pt x="1967" y="1390"/>
                    <a:pt x="1966" y="1390"/>
                    <a:pt x="1965" y="1389"/>
                  </a:cubicBezTo>
                  <a:cubicBezTo>
                    <a:pt x="1964" y="1389"/>
                    <a:pt x="1964" y="1388"/>
                    <a:pt x="1965" y="1387"/>
                  </a:cubicBezTo>
                  <a:cubicBezTo>
                    <a:pt x="1954" y="1375"/>
                    <a:pt x="1954" y="1375"/>
                    <a:pt x="1954" y="1375"/>
                  </a:cubicBezTo>
                  <a:cubicBezTo>
                    <a:pt x="1953" y="1389"/>
                    <a:pt x="1953" y="1389"/>
                    <a:pt x="1953" y="1389"/>
                  </a:cubicBezTo>
                  <a:cubicBezTo>
                    <a:pt x="1953" y="1389"/>
                    <a:pt x="1953" y="1389"/>
                    <a:pt x="1953" y="1389"/>
                  </a:cubicBezTo>
                  <a:cubicBezTo>
                    <a:pt x="1954" y="1375"/>
                    <a:pt x="1954" y="1375"/>
                    <a:pt x="1954" y="1375"/>
                  </a:cubicBezTo>
                  <a:cubicBezTo>
                    <a:pt x="1945" y="1389"/>
                    <a:pt x="1945" y="1389"/>
                    <a:pt x="1945" y="1389"/>
                  </a:cubicBezTo>
                  <a:cubicBezTo>
                    <a:pt x="1946" y="1389"/>
                    <a:pt x="1946" y="1390"/>
                    <a:pt x="1946" y="1390"/>
                  </a:cubicBezTo>
                  <a:cubicBezTo>
                    <a:pt x="1946" y="1391"/>
                    <a:pt x="1945" y="1392"/>
                    <a:pt x="1944" y="1392"/>
                  </a:cubicBezTo>
                  <a:cubicBezTo>
                    <a:pt x="1944" y="1392"/>
                    <a:pt x="1943" y="1391"/>
                    <a:pt x="1943" y="1391"/>
                  </a:cubicBezTo>
                  <a:cubicBezTo>
                    <a:pt x="1944" y="1391"/>
                    <a:pt x="1944" y="1391"/>
                    <a:pt x="1944" y="1391"/>
                  </a:cubicBezTo>
                  <a:cubicBezTo>
                    <a:pt x="1943" y="1389"/>
                    <a:pt x="1943" y="1389"/>
                    <a:pt x="1943" y="1389"/>
                  </a:cubicBezTo>
                  <a:cubicBezTo>
                    <a:pt x="1944" y="1388"/>
                    <a:pt x="1944" y="1388"/>
                    <a:pt x="1945" y="1388"/>
                  </a:cubicBezTo>
                  <a:cubicBezTo>
                    <a:pt x="1945" y="1388"/>
                    <a:pt x="1945" y="1388"/>
                    <a:pt x="1945" y="1388"/>
                  </a:cubicBezTo>
                  <a:cubicBezTo>
                    <a:pt x="1953" y="1374"/>
                    <a:pt x="1953" y="1374"/>
                    <a:pt x="1953" y="1374"/>
                  </a:cubicBezTo>
                  <a:cubicBezTo>
                    <a:pt x="1942" y="1377"/>
                    <a:pt x="1942" y="1377"/>
                    <a:pt x="1942" y="1377"/>
                  </a:cubicBezTo>
                  <a:cubicBezTo>
                    <a:pt x="1942" y="1377"/>
                    <a:pt x="1942" y="1377"/>
                    <a:pt x="1942" y="1377"/>
                  </a:cubicBezTo>
                  <a:cubicBezTo>
                    <a:pt x="1953" y="1374"/>
                    <a:pt x="1953" y="1374"/>
                    <a:pt x="1953" y="1374"/>
                  </a:cubicBezTo>
                  <a:cubicBezTo>
                    <a:pt x="1938" y="1366"/>
                    <a:pt x="1938" y="1366"/>
                    <a:pt x="1938" y="1366"/>
                  </a:cubicBezTo>
                  <a:cubicBezTo>
                    <a:pt x="1938" y="1366"/>
                    <a:pt x="1938" y="1366"/>
                    <a:pt x="1938" y="1367"/>
                  </a:cubicBezTo>
                  <a:cubicBezTo>
                    <a:pt x="1938" y="1367"/>
                    <a:pt x="1937" y="1367"/>
                    <a:pt x="1936" y="1366"/>
                  </a:cubicBezTo>
                  <a:cubicBezTo>
                    <a:pt x="1935" y="1366"/>
                    <a:pt x="1935" y="1365"/>
                    <a:pt x="1936" y="1364"/>
                  </a:cubicBezTo>
                  <a:cubicBezTo>
                    <a:pt x="1937" y="1363"/>
                    <a:pt x="1938" y="1363"/>
                    <a:pt x="1938" y="1364"/>
                  </a:cubicBezTo>
                  <a:cubicBezTo>
                    <a:pt x="1939" y="1365"/>
                    <a:pt x="1939" y="1365"/>
                    <a:pt x="1939" y="1366"/>
                  </a:cubicBezTo>
                  <a:cubicBezTo>
                    <a:pt x="1953" y="1373"/>
                    <a:pt x="1953" y="1373"/>
                    <a:pt x="1953" y="1373"/>
                  </a:cubicBezTo>
                  <a:cubicBezTo>
                    <a:pt x="1953" y="1373"/>
                    <a:pt x="1953" y="1373"/>
                    <a:pt x="1953" y="1373"/>
                  </a:cubicBezTo>
                  <a:cubicBezTo>
                    <a:pt x="1944" y="1363"/>
                    <a:pt x="1944" y="1363"/>
                    <a:pt x="1944" y="1363"/>
                  </a:cubicBezTo>
                  <a:cubicBezTo>
                    <a:pt x="1944" y="1363"/>
                    <a:pt x="1944" y="1363"/>
                    <a:pt x="1944" y="1363"/>
                  </a:cubicBezTo>
                  <a:cubicBezTo>
                    <a:pt x="1953" y="1372"/>
                    <a:pt x="1953" y="1372"/>
                    <a:pt x="1953" y="1372"/>
                  </a:cubicBezTo>
                  <a:cubicBezTo>
                    <a:pt x="1956" y="1356"/>
                    <a:pt x="1956" y="1356"/>
                    <a:pt x="1956" y="1356"/>
                  </a:cubicBezTo>
                  <a:cubicBezTo>
                    <a:pt x="1955" y="1356"/>
                    <a:pt x="1955" y="1355"/>
                    <a:pt x="1955" y="1354"/>
                  </a:cubicBezTo>
                  <a:cubicBezTo>
                    <a:pt x="1955" y="1353"/>
                    <a:pt x="1956" y="1353"/>
                    <a:pt x="1957" y="1353"/>
                  </a:cubicBezTo>
                  <a:cubicBezTo>
                    <a:pt x="1958" y="1353"/>
                    <a:pt x="1958" y="1354"/>
                    <a:pt x="1958" y="1355"/>
                  </a:cubicBezTo>
                  <a:cubicBezTo>
                    <a:pt x="1958" y="1356"/>
                    <a:pt x="1957" y="1356"/>
                    <a:pt x="1957" y="1356"/>
                  </a:cubicBezTo>
                  <a:cubicBezTo>
                    <a:pt x="1954" y="1373"/>
                    <a:pt x="1954" y="1373"/>
                    <a:pt x="1954" y="1373"/>
                  </a:cubicBezTo>
                  <a:cubicBezTo>
                    <a:pt x="1963" y="1363"/>
                    <a:pt x="1963" y="1363"/>
                    <a:pt x="1963" y="1363"/>
                  </a:cubicBezTo>
                  <a:cubicBezTo>
                    <a:pt x="1963" y="1364"/>
                    <a:pt x="1963" y="1364"/>
                    <a:pt x="1963" y="1364"/>
                  </a:cubicBezTo>
                  <a:cubicBezTo>
                    <a:pt x="1954" y="1373"/>
                    <a:pt x="1954" y="1373"/>
                    <a:pt x="1954" y="1373"/>
                  </a:cubicBezTo>
                  <a:cubicBezTo>
                    <a:pt x="1955" y="1373"/>
                    <a:pt x="1955" y="1373"/>
                    <a:pt x="1955" y="1373"/>
                  </a:cubicBezTo>
                  <a:cubicBezTo>
                    <a:pt x="1955" y="1373"/>
                    <a:pt x="1955" y="1373"/>
                    <a:pt x="1955" y="1373"/>
                  </a:cubicBezTo>
                  <a:cubicBezTo>
                    <a:pt x="1970" y="1369"/>
                    <a:pt x="1970" y="1369"/>
                    <a:pt x="1970" y="1369"/>
                  </a:cubicBezTo>
                  <a:cubicBezTo>
                    <a:pt x="1970" y="1368"/>
                    <a:pt x="1971" y="1367"/>
                    <a:pt x="1971" y="1367"/>
                  </a:cubicBezTo>
                  <a:cubicBezTo>
                    <a:pt x="1972" y="1367"/>
                    <a:pt x="1973" y="1367"/>
                    <a:pt x="1973" y="1368"/>
                  </a:cubicBezTo>
                  <a:cubicBezTo>
                    <a:pt x="1974" y="1369"/>
                    <a:pt x="1973" y="1370"/>
                    <a:pt x="1972" y="1370"/>
                  </a:cubicBezTo>
                  <a:cubicBezTo>
                    <a:pt x="1972" y="1370"/>
                    <a:pt x="1971" y="1370"/>
                    <a:pt x="1971" y="1370"/>
                  </a:cubicBezTo>
                  <a:close/>
                  <a:moveTo>
                    <a:pt x="1938" y="1377"/>
                  </a:moveTo>
                  <a:cubicBezTo>
                    <a:pt x="1938" y="1377"/>
                    <a:pt x="1938" y="1377"/>
                    <a:pt x="1938" y="1376"/>
                  </a:cubicBezTo>
                  <a:cubicBezTo>
                    <a:pt x="1938" y="1376"/>
                    <a:pt x="1939" y="1376"/>
                    <a:pt x="1940" y="1376"/>
                  </a:cubicBezTo>
                  <a:cubicBezTo>
                    <a:pt x="1940" y="1376"/>
                    <a:pt x="1940" y="1376"/>
                    <a:pt x="1940" y="1376"/>
                  </a:cubicBezTo>
                  <a:cubicBezTo>
                    <a:pt x="1939" y="1377"/>
                    <a:pt x="1939" y="1377"/>
                    <a:pt x="1938" y="1377"/>
                  </a:cubicBezTo>
                  <a:close/>
                  <a:moveTo>
                    <a:pt x="1890" y="1432"/>
                  </a:moveTo>
                  <a:cubicBezTo>
                    <a:pt x="1890" y="1432"/>
                    <a:pt x="1889" y="1432"/>
                    <a:pt x="1889" y="1432"/>
                  </a:cubicBezTo>
                  <a:cubicBezTo>
                    <a:pt x="1889" y="1432"/>
                    <a:pt x="1889" y="1432"/>
                    <a:pt x="1889" y="1431"/>
                  </a:cubicBezTo>
                  <a:cubicBezTo>
                    <a:pt x="1881" y="1428"/>
                    <a:pt x="1881" y="1428"/>
                    <a:pt x="1881" y="1428"/>
                  </a:cubicBezTo>
                  <a:cubicBezTo>
                    <a:pt x="1885" y="1433"/>
                    <a:pt x="1885" y="1433"/>
                    <a:pt x="1885" y="1433"/>
                  </a:cubicBezTo>
                  <a:cubicBezTo>
                    <a:pt x="1885" y="1434"/>
                    <a:pt x="1885" y="1434"/>
                    <a:pt x="1885" y="1434"/>
                  </a:cubicBezTo>
                  <a:cubicBezTo>
                    <a:pt x="1881" y="1428"/>
                    <a:pt x="1881" y="1428"/>
                    <a:pt x="1881" y="1428"/>
                  </a:cubicBezTo>
                  <a:cubicBezTo>
                    <a:pt x="1881" y="1436"/>
                    <a:pt x="1881" y="1436"/>
                    <a:pt x="1881" y="1436"/>
                  </a:cubicBezTo>
                  <a:cubicBezTo>
                    <a:pt x="1882" y="1436"/>
                    <a:pt x="1882" y="1436"/>
                    <a:pt x="1882" y="1437"/>
                  </a:cubicBezTo>
                  <a:cubicBezTo>
                    <a:pt x="1882" y="1437"/>
                    <a:pt x="1881" y="1437"/>
                    <a:pt x="1881" y="1437"/>
                  </a:cubicBezTo>
                  <a:cubicBezTo>
                    <a:pt x="1881" y="1437"/>
                    <a:pt x="1880" y="1437"/>
                    <a:pt x="1880" y="1437"/>
                  </a:cubicBezTo>
                  <a:cubicBezTo>
                    <a:pt x="1880" y="1436"/>
                    <a:pt x="1880" y="1436"/>
                    <a:pt x="1881" y="1436"/>
                  </a:cubicBezTo>
                  <a:cubicBezTo>
                    <a:pt x="1881" y="1428"/>
                    <a:pt x="1881" y="1428"/>
                    <a:pt x="1881" y="1428"/>
                  </a:cubicBezTo>
                  <a:cubicBezTo>
                    <a:pt x="1876" y="1433"/>
                    <a:pt x="1876" y="1433"/>
                    <a:pt x="1876" y="1433"/>
                  </a:cubicBezTo>
                  <a:cubicBezTo>
                    <a:pt x="1876" y="1432"/>
                    <a:pt x="1876" y="1432"/>
                    <a:pt x="1876" y="1432"/>
                  </a:cubicBezTo>
                  <a:cubicBezTo>
                    <a:pt x="1881" y="1428"/>
                    <a:pt x="1881" y="1428"/>
                    <a:pt x="1881" y="1428"/>
                  </a:cubicBezTo>
                  <a:cubicBezTo>
                    <a:pt x="1873" y="1430"/>
                    <a:pt x="1873" y="1430"/>
                    <a:pt x="1873" y="1430"/>
                  </a:cubicBezTo>
                  <a:cubicBezTo>
                    <a:pt x="1873" y="1430"/>
                    <a:pt x="1873" y="1431"/>
                    <a:pt x="1873" y="1431"/>
                  </a:cubicBezTo>
                  <a:cubicBezTo>
                    <a:pt x="1873" y="1431"/>
                    <a:pt x="1872" y="1431"/>
                    <a:pt x="1872" y="1431"/>
                  </a:cubicBezTo>
                  <a:cubicBezTo>
                    <a:pt x="1872" y="1430"/>
                    <a:pt x="1872" y="1430"/>
                    <a:pt x="1872" y="1430"/>
                  </a:cubicBezTo>
                  <a:cubicBezTo>
                    <a:pt x="1872" y="1429"/>
                    <a:pt x="1873" y="1429"/>
                    <a:pt x="1873" y="1430"/>
                  </a:cubicBezTo>
                  <a:cubicBezTo>
                    <a:pt x="1873" y="1430"/>
                    <a:pt x="1873" y="1430"/>
                    <a:pt x="1873" y="1430"/>
                  </a:cubicBezTo>
                  <a:cubicBezTo>
                    <a:pt x="1881" y="1427"/>
                    <a:pt x="1881" y="1427"/>
                    <a:pt x="1881" y="1427"/>
                  </a:cubicBezTo>
                  <a:cubicBezTo>
                    <a:pt x="1876" y="1425"/>
                    <a:pt x="1876" y="1425"/>
                    <a:pt x="1876" y="1425"/>
                  </a:cubicBezTo>
                  <a:cubicBezTo>
                    <a:pt x="1876" y="1425"/>
                    <a:pt x="1876" y="1425"/>
                    <a:pt x="1876" y="1425"/>
                  </a:cubicBezTo>
                  <a:cubicBezTo>
                    <a:pt x="1881" y="1427"/>
                    <a:pt x="1881" y="1427"/>
                    <a:pt x="1881" y="1427"/>
                  </a:cubicBezTo>
                  <a:cubicBezTo>
                    <a:pt x="1878" y="1420"/>
                    <a:pt x="1878" y="1420"/>
                    <a:pt x="1878" y="1420"/>
                  </a:cubicBezTo>
                  <a:cubicBezTo>
                    <a:pt x="1878" y="1420"/>
                    <a:pt x="1878" y="1420"/>
                    <a:pt x="1878" y="1420"/>
                  </a:cubicBezTo>
                  <a:cubicBezTo>
                    <a:pt x="1878" y="1420"/>
                    <a:pt x="1877" y="1419"/>
                    <a:pt x="1877" y="1419"/>
                  </a:cubicBezTo>
                  <a:cubicBezTo>
                    <a:pt x="1877" y="1419"/>
                    <a:pt x="1878" y="1418"/>
                    <a:pt x="1878" y="1418"/>
                  </a:cubicBezTo>
                  <a:cubicBezTo>
                    <a:pt x="1878" y="1418"/>
                    <a:pt x="1879" y="1418"/>
                    <a:pt x="1879" y="1419"/>
                  </a:cubicBezTo>
                  <a:cubicBezTo>
                    <a:pt x="1879" y="1419"/>
                    <a:pt x="1879" y="1419"/>
                    <a:pt x="1878" y="1420"/>
                  </a:cubicBezTo>
                  <a:cubicBezTo>
                    <a:pt x="1881" y="1427"/>
                    <a:pt x="1881" y="1427"/>
                    <a:pt x="1881" y="1427"/>
                  </a:cubicBezTo>
                  <a:cubicBezTo>
                    <a:pt x="1881" y="1427"/>
                    <a:pt x="1881" y="1427"/>
                    <a:pt x="1881" y="1427"/>
                  </a:cubicBezTo>
                  <a:cubicBezTo>
                    <a:pt x="1881" y="1420"/>
                    <a:pt x="1881" y="1420"/>
                    <a:pt x="1881" y="1420"/>
                  </a:cubicBezTo>
                  <a:cubicBezTo>
                    <a:pt x="1881" y="1420"/>
                    <a:pt x="1881" y="1420"/>
                    <a:pt x="1881" y="1420"/>
                  </a:cubicBezTo>
                  <a:cubicBezTo>
                    <a:pt x="1882" y="1427"/>
                    <a:pt x="1882" y="1427"/>
                    <a:pt x="1882" y="1427"/>
                  </a:cubicBezTo>
                  <a:cubicBezTo>
                    <a:pt x="1888" y="1422"/>
                    <a:pt x="1888" y="1422"/>
                    <a:pt x="1888" y="1422"/>
                  </a:cubicBezTo>
                  <a:cubicBezTo>
                    <a:pt x="1887" y="1421"/>
                    <a:pt x="1888" y="1421"/>
                    <a:pt x="1888" y="1421"/>
                  </a:cubicBezTo>
                  <a:cubicBezTo>
                    <a:pt x="1888" y="1421"/>
                    <a:pt x="1889" y="1421"/>
                    <a:pt x="1889" y="1421"/>
                  </a:cubicBezTo>
                  <a:cubicBezTo>
                    <a:pt x="1889" y="1421"/>
                    <a:pt x="1889" y="1422"/>
                    <a:pt x="1889" y="1422"/>
                  </a:cubicBezTo>
                  <a:cubicBezTo>
                    <a:pt x="1889" y="1422"/>
                    <a:pt x="1888" y="1422"/>
                    <a:pt x="1888" y="1422"/>
                  </a:cubicBezTo>
                  <a:cubicBezTo>
                    <a:pt x="1882" y="1427"/>
                    <a:pt x="1882" y="1427"/>
                    <a:pt x="1882" y="1427"/>
                  </a:cubicBezTo>
                  <a:cubicBezTo>
                    <a:pt x="1888" y="1427"/>
                    <a:pt x="1888" y="1427"/>
                    <a:pt x="1888" y="1427"/>
                  </a:cubicBezTo>
                  <a:cubicBezTo>
                    <a:pt x="1888" y="1427"/>
                    <a:pt x="1888" y="1427"/>
                    <a:pt x="1888" y="1427"/>
                  </a:cubicBezTo>
                  <a:cubicBezTo>
                    <a:pt x="1882" y="1427"/>
                    <a:pt x="1882" y="1427"/>
                    <a:pt x="1882" y="1427"/>
                  </a:cubicBezTo>
                  <a:cubicBezTo>
                    <a:pt x="1882" y="1428"/>
                    <a:pt x="1882" y="1428"/>
                    <a:pt x="1882" y="1428"/>
                  </a:cubicBezTo>
                  <a:cubicBezTo>
                    <a:pt x="1882" y="1428"/>
                    <a:pt x="1882" y="1428"/>
                    <a:pt x="1882" y="1428"/>
                  </a:cubicBezTo>
                  <a:cubicBezTo>
                    <a:pt x="1889" y="1431"/>
                    <a:pt x="1889" y="1431"/>
                    <a:pt x="1889" y="1431"/>
                  </a:cubicBezTo>
                  <a:cubicBezTo>
                    <a:pt x="1889" y="1431"/>
                    <a:pt x="1889" y="1430"/>
                    <a:pt x="1890" y="1431"/>
                  </a:cubicBezTo>
                  <a:cubicBezTo>
                    <a:pt x="1890" y="1431"/>
                    <a:pt x="1890" y="1431"/>
                    <a:pt x="1890" y="1432"/>
                  </a:cubicBezTo>
                  <a:close/>
                  <a:moveTo>
                    <a:pt x="1783" y="1244"/>
                  </a:moveTo>
                  <a:cubicBezTo>
                    <a:pt x="1785" y="1245"/>
                    <a:pt x="1786" y="1245"/>
                    <a:pt x="1788" y="1244"/>
                  </a:cubicBezTo>
                  <a:cubicBezTo>
                    <a:pt x="1788" y="1244"/>
                    <a:pt x="1788" y="1244"/>
                    <a:pt x="1788" y="1244"/>
                  </a:cubicBezTo>
                  <a:cubicBezTo>
                    <a:pt x="1787" y="1246"/>
                    <a:pt x="1787" y="1248"/>
                    <a:pt x="1787" y="1250"/>
                  </a:cubicBezTo>
                  <a:cubicBezTo>
                    <a:pt x="1786" y="1248"/>
                    <a:pt x="1785" y="1246"/>
                    <a:pt x="1783" y="1244"/>
                  </a:cubicBezTo>
                  <a:close/>
                  <a:moveTo>
                    <a:pt x="1784" y="1238"/>
                  </a:moveTo>
                  <a:cubicBezTo>
                    <a:pt x="1784" y="1238"/>
                    <a:pt x="1784" y="1238"/>
                    <a:pt x="1784" y="1238"/>
                  </a:cubicBezTo>
                  <a:cubicBezTo>
                    <a:pt x="1794" y="1238"/>
                    <a:pt x="1794" y="1238"/>
                    <a:pt x="1794" y="1238"/>
                  </a:cubicBezTo>
                  <a:cubicBezTo>
                    <a:pt x="1794" y="1238"/>
                    <a:pt x="1794" y="1238"/>
                    <a:pt x="1794" y="1238"/>
                  </a:cubicBezTo>
                  <a:cubicBezTo>
                    <a:pt x="1786" y="1236"/>
                    <a:pt x="1786" y="1236"/>
                    <a:pt x="1786" y="1236"/>
                  </a:cubicBezTo>
                  <a:cubicBezTo>
                    <a:pt x="1786" y="1235"/>
                    <a:pt x="1786" y="1235"/>
                    <a:pt x="1786" y="1235"/>
                  </a:cubicBezTo>
                  <a:cubicBezTo>
                    <a:pt x="1794" y="1238"/>
                    <a:pt x="1794" y="1238"/>
                    <a:pt x="1794" y="1238"/>
                  </a:cubicBezTo>
                  <a:cubicBezTo>
                    <a:pt x="1791" y="1229"/>
                    <a:pt x="1791" y="1229"/>
                    <a:pt x="1791" y="1229"/>
                  </a:cubicBezTo>
                  <a:cubicBezTo>
                    <a:pt x="1791" y="1229"/>
                    <a:pt x="1790" y="1228"/>
                    <a:pt x="1790" y="1228"/>
                  </a:cubicBezTo>
                  <a:cubicBezTo>
                    <a:pt x="1790" y="1227"/>
                    <a:pt x="1790" y="1227"/>
                    <a:pt x="1791" y="1227"/>
                  </a:cubicBezTo>
                  <a:cubicBezTo>
                    <a:pt x="1791" y="1226"/>
                    <a:pt x="1792" y="1227"/>
                    <a:pt x="1792" y="1227"/>
                  </a:cubicBezTo>
                  <a:cubicBezTo>
                    <a:pt x="1792" y="1228"/>
                    <a:pt x="1792" y="1228"/>
                    <a:pt x="1791" y="1229"/>
                  </a:cubicBezTo>
                  <a:cubicBezTo>
                    <a:pt x="1795" y="1238"/>
                    <a:pt x="1795" y="1238"/>
                    <a:pt x="1795" y="1238"/>
                  </a:cubicBezTo>
                  <a:cubicBezTo>
                    <a:pt x="1797" y="1230"/>
                    <a:pt x="1797" y="1230"/>
                    <a:pt x="1797" y="1230"/>
                  </a:cubicBezTo>
                  <a:cubicBezTo>
                    <a:pt x="1797" y="1230"/>
                    <a:pt x="1797" y="1230"/>
                    <a:pt x="1797" y="1230"/>
                  </a:cubicBezTo>
                  <a:cubicBezTo>
                    <a:pt x="1795" y="1238"/>
                    <a:pt x="1795" y="1238"/>
                    <a:pt x="1795" y="1238"/>
                  </a:cubicBezTo>
                  <a:cubicBezTo>
                    <a:pt x="1795" y="1238"/>
                    <a:pt x="1795" y="1238"/>
                    <a:pt x="1795" y="1238"/>
                  </a:cubicBezTo>
                  <a:cubicBezTo>
                    <a:pt x="1795" y="1238"/>
                    <a:pt x="1795" y="1238"/>
                    <a:pt x="1795" y="1238"/>
                  </a:cubicBezTo>
                  <a:cubicBezTo>
                    <a:pt x="1802" y="1231"/>
                    <a:pt x="1802" y="1231"/>
                    <a:pt x="1802" y="1231"/>
                  </a:cubicBezTo>
                  <a:cubicBezTo>
                    <a:pt x="1802" y="1231"/>
                    <a:pt x="1802" y="1231"/>
                    <a:pt x="1802" y="1230"/>
                  </a:cubicBezTo>
                  <a:cubicBezTo>
                    <a:pt x="1803" y="1230"/>
                    <a:pt x="1803" y="1230"/>
                    <a:pt x="1804" y="1230"/>
                  </a:cubicBezTo>
                  <a:cubicBezTo>
                    <a:pt x="1804" y="1231"/>
                    <a:pt x="1804" y="1231"/>
                    <a:pt x="1804" y="1232"/>
                  </a:cubicBezTo>
                  <a:cubicBezTo>
                    <a:pt x="1804" y="1232"/>
                    <a:pt x="1803" y="1232"/>
                    <a:pt x="1803" y="1232"/>
                  </a:cubicBezTo>
                  <a:cubicBezTo>
                    <a:pt x="1795" y="1239"/>
                    <a:pt x="1795" y="1239"/>
                    <a:pt x="1795" y="1239"/>
                  </a:cubicBezTo>
                  <a:cubicBezTo>
                    <a:pt x="1803" y="1237"/>
                    <a:pt x="1803" y="1237"/>
                    <a:pt x="1803" y="1237"/>
                  </a:cubicBezTo>
                  <a:cubicBezTo>
                    <a:pt x="1803" y="1238"/>
                    <a:pt x="1803" y="1238"/>
                    <a:pt x="1803" y="1238"/>
                  </a:cubicBezTo>
                  <a:cubicBezTo>
                    <a:pt x="1796" y="1239"/>
                    <a:pt x="1796" y="1239"/>
                    <a:pt x="1796" y="1239"/>
                  </a:cubicBezTo>
                  <a:cubicBezTo>
                    <a:pt x="1805" y="1243"/>
                    <a:pt x="1805" y="1243"/>
                    <a:pt x="1805" y="1243"/>
                  </a:cubicBezTo>
                  <a:cubicBezTo>
                    <a:pt x="1805" y="1242"/>
                    <a:pt x="1805" y="1242"/>
                    <a:pt x="1806" y="1242"/>
                  </a:cubicBezTo>
                  <a:cubicBezTo>
                    <a:pt x="1806" y="1242"/>
                    <a:pt x="1807" y="1243"/>
                    <a:pt x="1806" y="1244"/>
                  </a:cubicBezTo>
                  <a:cubicBezTo>
                    <a:pt x="1806" y="1244"/>
                    <a:pt x="1806" y="1244"/>
                    <a:pt x="1805" y="1244"/>
                  </a:cubicBezTo>
                  <a:cubicBezTo>
                    <a:pt x="1805" y="1244"/>
                    <a:pt x="1804" y="1243"/>
                    <a:pt x="1804" y="1243"/>
                  </a:cubicBezTo>
                  <a:cubicBezTo>
                    <a:pt x="1795" y="1239"/>
                    <a:pt x="1795" y="1239"/>
                    <a:pt x="1795" y="1239"/>
                  </a:cubicBezTo>
                  <a:cubicBezTo>
                    <a:pt x="1798" y="1247"/>
                    <a:pt x="1798" y="1247"/>
                    <a:pt x="1798" y="1247"/>
                  </a:cubicBezTo>
                  <a:cubicBezTo>
                    <a:pt x="1798" y="1247"/>
                    <a:pt x="1798" y="1247"/>
                    <a:pt x="1798" y="1247"/>
                  </a:cubicBezTo>
                  <a:cubicBezTo>
                    <a:pt x="1795" y="1239"/>
                    <a:pt x="1795" y="1239"/>
                    <a:pt x="1795" y="1239"/>
                  </a:cubicBezTo>
                  <a:cubicBezTo>
                    <a:pt x="1794" y="1249"/>
                    <a:pt x="1794" y="1249"/>
                    <a:pt x="1794" y="1249"/>
                  </a:cubicBezTo>
                  <a:cubicBezTo>
                    <a:pt x="1795" y="1249"/>
                    <a:pt x="1795" y="1249"/>
                    <a:pt x="1795" y="1250"/>
                  </a:cubicBezTo>
                  <a:cubicBezTo>
                    <a:pt x="1795" y="1250"/>
                    <a:pt x="1795" y="1251"/>
                    <a:pt x="1794" y="1251"/>
                  </a:cubicBezTo>
                  <a:cubicBezTo>
                    <a:pt x="1794" y="1251"/>
                    <a:pt x="1793" y="1251"/>
                    <a:pt x="1793" y="1250"/>
                  </a:cubicBezTo>
                  <a:cubicBezTo>
                    <a:pt x="1793" y="1250"/>
                    <a:pt x="1793" y="1249"/>
                    <a:pt x="1794" y="1249"/>
                  </a:cubicBezTo>
                  <a:cubicBezTo>
                    <a:pt x="1794" y="1249"/>
                    <a:pt x="1794" y="1249"/>
                    <a:pt x="1794" y="1249"/>
                  </a:cubicBezTo>
                  <a:cubicBezTo>
                    <a:pt x="1795" y="1239"/>
                    <a:pt x="1795" y="1239"/>
                    <a:pt x="1795" y="1239"/>
                  </a:cubicBezTo>
                  <a:cubicBezTo>
                    <a:pt x="1789" y="1244"/>
                    <a:pt x="1789" y="1244"/>
                    <a:pt x="1789" y="1244"/>
                  </a:cubicBezTo>
                  <a:cubicBezTo>
                    <a:pt x="1789" y="1243"/>
                    <a:pt x="1789" y="1243"/>
                    <a:pt x="1789" y="1243"/>
                  </a:cubicBezTo>
                  <a:cubicBezTo>
                    <a:pt x="1794" y="1239"/>
                    <a:pt x="1794" y="1239"/>
                    <a:pt x="1794" y="1239"/>
                  </a:cubicBezTo>
                  <a:cubicBezTo>
                    <a:pt x="1784" y="1239"/>
                    <a:pt x="1784" y="1239"/>
                    <a:pt x="1784" y="1239"/>
                  </a:cubicBezTo>
                  <a:cubicBezTo>
                    <a:pt x="1784" y="1239"/>
                    <a:pt x="1784" y="1239"/>
                    <a:pt x="1784" y="1239"/>
                  </a:cubicBezTo>
                  <a:cubicBezTo>
                    <a:pt x="1784" y="1240"/>
                    <a:pt x="1784" y="1240"/>
                    <a:pt x="1783" y="1240"/>
                  </a:cubicBezTo>
                  <a:cubicBezTo>
                    <a:pt x="1783" y="1239"/>
                    <a:pt x="1782" y="1239"/>
                    <a:pt x="1782" y="1238"/>
                  </a:cubicBezTo>
                  <a:cubicBezTo>
                    <a:pt x="1783" y="1238"/>
                    <a:pt x="1783" y="1237"/>
                    <a:pt x="1784" y="1238"/>
                  </a:cubicBezTo>
                  <a:close/>
                  <a:moveTo>
                    <a:pt x="935" y="205"/>
                  </a:moveTo>
                  <a:cubicBezTo>
                    <a:pt x="936" y="205"/>
                    <a:pt x="936" y="205"/>
                    <a:pt x="936" y="205"/>
                  </a:cubicBezTo>
                  <a:cubicBezTo>
                    <a:pt x="938" y="210"/>
                    <a:pt x="938" y="210"/>
                    <a:pt x="938" y="210"/>
                  </a:cubicBezTo>
                  <a:cubicBezTo>
                    <a:pt x="938" y="209"/>
                    <a:pt x="938" y="209"/>
                    <a:pt x="938" y="209"/>
                  </a:cubicBezTo>
                  <a:cubicBezTo>
                    <a:pt x="938" y="209"/>
                    <a:pt x="938" y="209"/>
                    <a:pt x="938" y="209"/>
                  </a:cubicBezTo>
                  <a:cubicBezTo>
                    <a:pt x="938" y="203"/>
                    <a:pt x="938" y="203"/>
                    <a:pt x="938" y="203"/>
                  </a:cubicBezTo>
                  <a:cubicBezTo>
                    <a:pt x="938" y="203"/>
                    <a:pt x="938" y="203"/>
                    <a:pt x="938" y="202"/>
                  </a:cubicBezTo>
                  <a:cubicBezTo>
                    <a:pt x="938" y="202"/>
                    <a:pt x="938" y="202"/>
                    <a:pt x="939" y="202"/>
                  </a:cubicBezTo>
                  <a:cubicBezTo>
                    <a:pt x="939" y="202"/>
                    <a:pt x="939" y="202"/>
                    <a:pt x="939" y="203"/>
                  </a:cubicBezTo>
                  <a:cubicBezTo>
                    <a:pt x="939" y="203"/>
                    <a:pt x="939" y="203"/>
                    <a:pt x="939" y="203"/>
                  </a:cubicBezTo>
                  <a:cubicBezTo>
                    <a:pt x="938" y="210"/>
                    <a:pt x="938" y="210"/>
                    <a:pt x="938" y="210"/>
                  </a:cubicBezTo>
                  <a:cubicBezTo>
                    <a:pt x="941" y="205"/>
                    <a:pt x="941" y="205"/>
                    <a:pt x="941" y="205"/>
                  </a:cubicBezTo>
                  <a:cubicBezTo>
                    <a:pt x="942" y="206"/>
                    <a:pt x="942" y="206"/>
                    <a:pt x="942" y="206"/>
                  </a:cubicBezTo>
                  <a:cubicBezTo>
                    <a:pt x="938" y="209"/>
                    <a:pt x="938" y="209"/>
                    <a:pt x="938" y="209"/>
                  </a:cubicBezTo>
                  <a:cubicBezTo>
                    <a:pt x="944" y="207"/>
                    <a:pt x="944" y="207"/>
                    <a:pt x="944" y="207"/>
                  </a:cubicBezTo>
                  <a:cubicBezTo>
                    <a:pt x="944" y="207"/>
                    <a:pt x="944" y="207"/>
                    <a:pt x="945" y="207"/>
                  </a:cubicBezTo>
                  <a:cubicBezTo>
                    <a:pt x="945" y="207"/>
                    <a:pt x="945" y="207"/>
                    <a:pt x="946" y="207"/>
                  </a:cubicBezTo>
                  <a:cubicBezTo>
                    <a:pt x="946" y="207"/>
                    <a:pt x="946" y="208"/>
                    <a:pt x="945" y="208"/>
                  </a:cubicBezTo>
                  <a:cubicBezTo>
                    <a:pt x="945" y="208"/>
                    <a:pt x="945" y="208"/>
                    <a:pt x="944" y="208"/>
                  </a:cubicBezTo>
                  <a:cubicBezTo>
                    <a:pt x="938" y="210"/>
                    <a:pt x="938" y="210"/>
                    <a:pt x="938" y="210"/>
                  </a:cubicBezTo>
                  <a:cubicBezTo>
                    <a:pt x="943" y="212"/>
                    <a:pt x="943" y="212"/>
                    <a:pt x="943" y="212"/>
                  </a:cubicBezTo>
                  <a:cubicBezTo>
                    <a:pt x="943" y="212"/>
                    <a:pt x="943" y="212"/>
                    <a:pt x="943" y="212"/>
                  </a:cubicBezTo>
                  <a:cubicBezTo>
                    <a:pt x="938" y="210"/>
                    <a:pt x="938" y="210"/>
                    <a:pt x="938" y="210"/>
                  </a:cubicBezTo>
                  <a:cubicBezTo>
                    <a:pt x="942" y="215"/>
                    <a:pt x="942" y="215"/>
                    <a:pt x="942" y="215"/>
                  </a:cubicBezTo>
                  <a:cubicBezTo>
                    <a:pt x="942" y="215"/>
                    <a:pt x="943" y="215"/>
                    <a:pt x="943" y="215"/>
                  </a:cubicBezTo>
                  <a:cubicBezTo>
                    <a:pt x="943" y="215"/>
                    <a:pt x="943" y="216"/>
                    <a:pt x="943" y="216"/>
                  </a:cubicBezTo>
                  <a:cubicBezTo>
                    <a:pt x="943" y="216"/>
                    <a:pt x="943" y="216"/>
                    <a:pt x="942" y="216"/>
                  </a:cubicBezTo>
                  <a:cubicBezTo>
                    <a:pt x="942" y="216"/>
                    <a:pt x="942" y="216"/>
                    <a:pt x="942" y="215"/>
                  </a:cubicBezTo>
                  <a:cubicBezTo>
                    <a:pt x="942" y="215"/>
                    <a:pt x="942" y="215"/>
                    <a:pt x="942" y="215"/>
                  </a:cubicBezTo>
                  <a:cubicBezTo>
                    <a:pt x="938" y="210"/>
                    <a:pt x="938" y="210"/>
                    <a:pt x="938" y="210"/>
                  </a:cubicBezTo>
                  <a:cubicBezTo>
                    <a:pt x="938" y="215"/>
                    <a:pt x="938" y="215"/>
                    <a:pt x="938" y="215"/>
                  </a:cubicBezTo>
                  <a:cubicBezTo>
                    <a:pt x="937" y="215"/>
                    <a:pt x="937" y="215"/>
                    <a:pt x="937" y="215"/>
                  </a:cubicBezTo>
                  <a:cubicBezTo>
                    <a:pt x="938" y="210"/>
                    <a:pt x="938" y="210"/>
                    <a:pt x="938" y="210"/>
                  </a:cubicBezTo>
                  <a:cubicBezTo>
                    <a:pt x="933" y="214"/>
                    <a:pt x="933" y="214"/>
                    <a:pt x="933" y="214"/>
                  </a:cubicBezTo>
                  <a:cubicBezTo>
                    <a:pt x="933" y="214"/>
                    <a:pt x="933" y="214"/>
                    <a:pt x="933" y="215"/>
                  </a:cubicBezTo>
                  <a:cubicBezTo>
                    <a:pt x="933" y="215"/>
                    <a:pt x="933" y="215"/>
                    <a:pt x="933" y="215"/>
                  </a:cubicBezTo>
                  <a:cubicBezTo>
                    <a:pt x="932" y="215"/>
                    <a:pt x="932" y="215"/>
                    <a:pt x="932" y="215"/>
                  </a:cubicBezTo>
                  <a:cubicBezTo>
                    <a:pt x="932" y="215"/>
                    <a:pt x="932" y="214"/>
                    <a:pt x="932" y="214"/>
                  </a:cubicBezTo>
                  <a:cubicBezTo>
                    <a:pt x="932" y="214"/>
                    <a:pt x="933" y="214"/>
                    <a:pt x="933" y="214"/>
                  </a:cubicBezTo>
                  <a:cubicBezTo>
                    <a:pt x="938" y="210"/>
                    <a:pt x="938" y="210"/>
                    <a:pt x="938" y="210"/>
                  </a:cubicBezTo>
                  <a:cubicBezTo>
                    <a:pt x="938" y="210"/>
                    <a:pt x="938" y="210"/>
                    <a:pt x="938" y="210"/>
                  </a:cubicBezTo>
                  <a:cubicBezTo>
                    <a:pt x="933" y="212"/>
                    <a:pt x="933" y="212"/>
                    <a:pt x="933" y="212"/>
                  </a:cubicBezTo>
                  <a:cubicBezTo>
                    <a:pt x="933" y="212"/>
                    <a:pt x="933" y="212"/>
                    <a:pt x="933" y="212"/>
                  </a:cubicBezTo>
                  <a:cubicBezTo>
                    <a:pt x="937" y="210"/>
                    <a:pt x="937" y="210"/>
                    <a:pt x="937" y="210"/>
                  </a:cubicBezTo>
                  <a:cubicBezTo>
                    <a:pt x="932" y="207"/>
                    <a:pt x="932" y="207"/>
                    <a:pt x="932" y="207"/>
                  </a:cubicBezTo>
                  <a:cubicBezTo>
                    <a:pt x="932" y="207"/>
                    <a:pt x="931" y="207"/>
                    <a:pt x="931" y="207"/>
                  </a:cubicBezTo>
                  <a:cubicBezTo>
                    <a:pt x="931" y="207"/>
                    <a:pt x="931" y="206"/>
                    <a:pt x="931" y="206"/>
                  </a:cubicBezTo>
                  <a:cubicBezTo>
                    <a:pt x="931" y="206"/>
                    <a:pt x="931" y="206"/>
                    <a:pt x="932" y="206"/>
                  </a:cubicBezTo>
                  <a:cubicBezTo>
                    <a:pt x="932" y="206"/>
                    <a:pt x="932" y="206"/>
                    <a:pt x="932" y="206"/>
                  </a:cubicBezTo>
                  <a:cubicBezTo>
                    <a:pt x="938" y="210"/>
                    <a:pt x="938" y="210"/>
                    <a:pt x="938" y="210"/>
                  </a:cubicBezTo>
                  <a:lnTo>
                    <a:pt x="935" y="205"/>
                  </a:lnTo>
                  <a:close/>
                  <a:moveTo>
                    <a:pt x="532" y="390"/>
                  </a:moveTo>
                  <a:cubicBezTo>
                    <a:pt x="532" y="389"/>
                    <a:pt x="534" y="389"/>
                    <a:pt x="537" y="389"/>
                  </a:cubicBezTo>
                  <a:cubicBezTo>
                    <a:pt x="540" y="390"/>
                    <a:pt x="542" y="391"/>
                    <a:pt x="542" y="391"/>
                  </a:cubicBezTo>
                  <a:cubicBezTo>
                    <a:pt x="542" y="391"/>
                    <a:pt x="539" y="392"/>
                    <a:pt x="537" y="391"/>
                  </a:cubicBezTo>
                  <a:cubicBezTo>
                    <a:pt x="534" y="391"/>
                    <a:pt x="532" y="391"/>
                    <a:pt x="532" y="390"/>
                  </a:cubicBezTo>
                  <a:close/>
                  <a:moveTo>
                    <a:pt x="529" y="392"/>
                  </a:moveTo>
                  <a:cubicBezTo>
                    <a:pt x="529" y="392"/>
                    <a:pt x="530" y="394"/>
                    <a:pt x="529" y="397"/>
                  </a:cubicBezTo>
                  <a:cubicBezTo>
                    <a:pt x="529" y="400"/>
                    <a:pt x="528" y="402"/>
                    <a:pt x="528" y="402"/>
                  </a:cubicBezTo>
                  <a:cubicBezTo>
                    <a:pt x="528" y="402"/>
                    <a:pt x="527" y="399"/>
                    <a:pt x="527" y="397"/>
                  </a:cubicBezTo>
                  <a:cubicBezTo>
                    <a:pt x="528" y="394"/>
                    <a:pt x="528" y="392"/>
                    <a:pt x="529" y="392"/>
                  </a:cubicBezTo>
                  <a:close/>
                  <a:moveTo>
                    <a:pt x="530" y="389"/>
                  </a:moveTo>
                  <a:cubicBezTo>
                    <a:pt x="530" y="389"/>
                    <a:pt x="530" y="390"/>
                    <a:pt x="530" y="390"/>
                  </a:cubicBezTo>
                  <a:cubicBezTo>
                    <a:pt x="529" y="391"/>
                    <a:pt x="529" y="391"/>
                    <a:pt x="528" y="390"/>
                  </a:cubicBezTo>
                  <a:cubicBezTo>
                    <a:pt x="528" y="390"/>
                    <a:pt x="528" y="389"/>
                    <a:pt x="528" y="389"/>
                  </a:cubicBezTo>
                  <a:cubicBezTo>
                    <a:pt x="529" y="388"/>
                    <a:pt x="529" y="388"/>
                    <a:pt x="530" y="389"/>
                  </a:cubicBezTo>
                  <a:close/>
                  <a:moveTo>
                    <a:pt x="529" y="387"/>
                  </a:moveTo>
                  <a:cubicBezTo>
                    <a:pt x="528" y="387"/>
                    <a:pt x="528" y="385"/>
                    <a:pt x="527" y="382"/>
                  </a:cubicBezTo>
                  <a:cubicBezTo>
                    <a:pt x="527" y="379"/>
                    <a:pt x="528" y="377"/>
                    <a:pt x="528" y="377"/>
                  </a:cubicBezTo>
                  <a:cubicBezTo>
                    <a:pt x="528" y="377"/>
                    <a:pt x="529" y="379"/>
                    <a:pt x="529" y="382"/>
                  </a:cubicBezTo>
                  <a:cubicBezTo>
                    <a:pt x="529" y="384"/>
                    <a:pt x="529" y="387"/>
                    <a:pt x="529" y="387"/>
                  </a:cubicBezTo>
                  <a:close/>
                  <a:moveTo>
                    <a:pt x="523" y="396"/>
                  </a:moveTo>
                  <a:cubicBezTo>
                    <a:pt x="523" y="396"/>
                    <a:pt x="523" y="396"/>
                    <a:pt x="523" y="396"/>
                  </a:cubicBezTo>
                  <a:cubicBezTo>
                    <a:pt x="522" y="396"/>
                    <a:pt x="522" y="396"/>
                    <a:pt x="522" y="396"/>
                  </a:cubicBezTo>
                  <a:cubicBezTo>
                    <a:pt x="523" y="396"/>
                    <a:pt x="523" y="396"/>
                    <a:pt x="523" y="396"/>
                  </a:cubicBezTo>
                  <a:close/>
                  <a:moveTo>
                    <a:pt x="522" y="391"/>
                  </a:moveTo>
                  <a:cubicBezTo>
                    <a:pt x="519" y="391"/>
                    <a:pt x="517" y="390"/>
                    <a:pt x="517" y="390"/>
                  </a:cubicBezTo>
                  <a:cubicBezTo>
                    <a:pt x="517" y="390"/>
                    <a:pt x="519" y="389"/>
                    <a:pt x="522" y="389"/>
                  </a:cubicBezTo>
                  <a:cubicBezTo>
                    <a:pt x="524" y="389"/>
                    <a:pt x="527" y="389"/>
                    <a:pt x="527" y="390"/>
                  </a:cubicBezTo>
                  <a:cubicBezTo>
                    <a:pt x="527" y="390"/>
                    <a:pt x="525" y="391"/>
                    <a:pt x="522" y="391"/>
                  </a:cubicBezTo>
                  <a:close/>
                  <a:moveTo>
                    <a:pt x="339" y="633"/>
                  </a:moveTo>
                  <a:cubicBezTo>
                    <a:pt x="333" y="635"/>
                    <a:pt x="333" y="635"/>
                    <a:pt x="333" y="635"/>
                  </a:cubicBezTo>
                  <a:cubicBezTo>
                    <a:pt x="333" y="634"/>
                    <a:pt x="333" y="634"/>
                    <a:pt x="333" y="634"/>
                  </a:cubicBezTo>
                  <a:cubicBezTo>
                    <a:pt x="339" y="633"/>
                    <a:pt x="339" y="633"/>
                    <a:pt x="339" y="633"/>
                  </a:cubicBezTo>
                  <a:cubicBezTo>
                    <a:pt x="333" y="628"/>
                    <a:pt x="333" y="628"/>
                    <a:pt x="333" y="628"/>
                  </a:cubicBezTo>
                  <a:cubicBezTo>
                    <a:pt x="333" y="628"/>
                    <a:pt x="333" y="628"/>
                    <a:pt x="332" y="628"/>
                  </a:cubicBezTo>
                  <a:cubicBezTo>
                    <a:pt x="332" y="627"/>
                    <a:pt x="332" y="627"/>
                    <a:pt x="332" y="627"/>
                  </a:cubicBezTo>
                  <a:cubicBezTo>
                    <a:pt x="333" y="626"/>
                    <a:pt x="333" y="626"/>
                    <a:pt x="333" y="627"/>
                  </a:cubicBezTo>
                  <a:cubicBezTo>
                    <a:pt x="334" y="627"/>
                    <a:pt x="334" y="627"/>
                    <a:pt x="334" y="628"/>
                  </a:cubicBezTo>
                  <a:cubicBezTo>
                    <a:pt x="340" y="633"/>
                    <a:pt x="340" y="633"/>
                    <a:pt x="340" y="633"/>
                  </a:cubicBezTo>
                  <a:cubicBezTo>
                    <a:pt x="338" y="627"/>
                    <a:pt x="338" y="627"/>
                    <a:pt x="338" y="627"/>
                  </a:cubicBezTo>
                  <a:cubicBezTo>
                    <a:pt x="338" y="627"/>
                    <a:pt x="338" y="627"/>
                    <a:pt x="338" y="627"/>
                  </a:cubicBezTo>
                  <a:cubicBezTo>
                    <a:pt x="340" y="633"/>
                    <a:pt x="340" y="633"/>
                    <a:pt x="340" y="633"/>
                  </a:cubicBezTo>
                  <a:cubicBezTo>
                    <a:pt x="340" y="633"/>
                    <a:pt x="340" y="633"/>
                    <a:pt x="340" y="633"/>
                  </a:cubicBezTo>
                  <a:cubicBezTo>
                    <a:pt x="340" y="633"/>
                    <a:pt x="340" y="633"/>
                    <a:pt x="340" y="633"/>
                  </a:cubicBezTo>
                  <a:cubicBezTo>
                    <a:pt x="342" y="625"/>
                    <a:pt x="342" y="625"/>
                    <a:pt x="342" y="625"/>
                  </a:cubicBezTo>
                  <a:cubicBezTo>
                    <a:pt x="342" y="625"/>
                    <a:pt x="342" y="625"/>
                    <a:pt x="342" y="625"/>
                  </a:cubicBezTo>
                  <a:cubicBezTo>
                    <a:pt x="342" y="624"/>
                    <a:pt x="342" y="624"/>
                    <a:pt x="343" y="624"/>
                  </a:cubicBezTo>
                  <a:cubicBezTo>
                    <a:pt x="343" y="624"/>
                    <a:pt x="344" y="625"/>
                    <a:pt x="343" y="625"/>
                  </a:cubicBezTo>
                  <a:cubicBezTo>
                    <a:pt x="343" y="625"/>
                    <a:pt x="343" y="626"/>
                    <a:pt x="343" y="626"/>
                  </a:cubicBezTo>
                  <a:cubicBezTo>
                    <a:pt x="340" y="633"/>
                    <a:pt x="340" y="633"/>
                    <a:pt x="340" y="633"/>
                  </a:cubicBezTo>
                  <a:cubicBezTo>
                    <a:pt x="345" y="629"/>
                    <a:pt x="345" y="629"/>
                    <a:pt x="345" y="629"/>
                  </a:cubicBezTo>
                  <a:cubicBezTo>
                    <a:pt x="345" y="629"/>
                    <a:pt x="345" y="629"/>
                    <a:pt x="345" y="629"/>
                  </a:cubicBezTo>
                  <a:cubicBezTo>
                    <a:pt x="341" y="633"/>
                    <a:pt x="341" y="633"/>
                    <a:pt x="341" y="633"/>
                  </a:cubicBezTo>
                  <a:cubicBezTo>
                    <a:pt x="348" y="632"/>
                    <a:pt x="348" y="632"/>
                    <a:pt x="348" y="632"/>
                  </a:cubicBezTo>
                  <a:cubicBezTo>
                    <a:pt x="348" y="632"/>
                    <a:pt x="348" y="632"/>
                    <a:pt x="349" y="632"/>
                  </a:cubicBezTo>
                  <a:cubicBezTo>
                    <a:pt x="349" y="632"/>
                    <a:pt x="350" y="632"/>
                    <a:pt x="350" y="632"/>
                  </a:cubicBezTo>
                  <a:cubicBezTo>
                    <a:pt x="350" y="633"/>
                    <a:pt x="350" y="633"/>
                    <a:pt x="349" y="633"/>
                  </a:cubicBezTo>
                  <a:cubicBezTo>
                    <a:pt x="349" y="633"/>
                    <a:pt x="348" y="633"/>
                    <a:pt x="348" y="633"/>
                  </a:cubicBezTo>
                  <a:cubicBezTo>
                    <a:pt x="341" y="634"/>
                    <a:pt x="341" y="634"/>
                    <a:pt x="341" y="634"/>
                  </a:cubicBezTo>
                  <a:cubicBezTo>
                    <a:pt x="346" y="638"/>
                    <a:pt x="346" y="638"/>
                    <a:pt x="346" y="638"/>
                  </a:cubicBezTo>
                  <a:cubicBezTo>
                    <a:pt x="345" y="638"/>
                    <a:pt x="345" y="638"/>
                    <a:pt x="345" y="638"/>
                  </a:cubicBezTo>
                  <a:cubicBezTo>
                    <a:pt x="340" y="634"/>
                    <a:pt x="340" y="634"/>
                    <a:pt x="340" y="634"/>
                  </a:cubicBezTo>
                  <a:cubicBezTo>
                    <a:pt x="344" y="641"/>
                    <a:pt x="344" y="641"/>
                    <a:pt x="344" y="641"/>
                  </a:cubicBezTo>
                  <a:cubicBezTo>
                    <a:pt x="344" y="641"/>
                    <a:pt x="344" y="641"/>
                    <a:pt x="344" y="641"/>
                  </a:cubicBezTo>
                  <a:cubicBezTo>
                    <a:pt x="345" y="641"/>
                    <a:pt x="345" y="642"/>
                    <a:pt x="344" y="642"/>
                  </a:cubicBezTo>
                  <a:cubicBezTo>
                    <a:pt x="344" y="642"/>
                    <a:pt x="344" y="642"/>
                    <a:pt x="343" y="642"/>
                  </a:cubicBezTo>
                  <a:cubicBezTo>
                    <a:pt x="343" y="642"/>
                    <a:pt x="343" y="641"/>
                    <a:pt x="343" y="641"/>
                  </a:cubicBezTo>
                  <a:cubicBezTo>
                    <a:pt x="343" y="641"/>
                    <a:pt x="343" y="641"/>
                    <a:pt x="343" y="641"/>
                  </a:cubicBezTo>
                  <a:cubicBezTo>
                    <a:pt x="340" y="634"/>
                    <a:pt x="340" y="634"/>
                    <a:pt x="340" y="634"/>
                  </a:cubicBezTo>
                  <a:cubicBezTo>
                    <a:pt x="338" y="638"/>
                    <a:pt x="338" y="638"/>
                    <a:pt x="338" y="638"/>
                  </a:cubicBezTo>
                  <a:cubicBezTo>
                    <a:pt x="338" y="638"/>
                    <a:pt x="338" y="638"/>
                    <a:pt x="338" y="638"/>
                  </a:cubicBezTo>
                  <a:cubicBezTo>
                    <a:pt x="340" y="634"/>
                    <a:pt x="340" y="634"/>
                    <a:pt x="340" y="634"/>
                  </a:cubicBezTo>
                  <a:cubicBezTo>
                    <a:pt x="333" y="638"/>
                    <a:pt x="333" y="638"/>
                    <a:pt x="333" y="638"/>
                  </a:cubicBezTo>
                  <a:cubicBezTo>
                    <a:pt x="333" y="638"/>
                    <a:pt x="333" y="638"/>
                    <a:pt x="333" y="638"/>
                  </a:cubicBezTo>
                  <a:cubicBezTo>
                    <a:pt x="333" y="638"/>
                    <a:pt x="332" y="639"/>
                    <a:pt x="332" y="639"/>
                  </a:cubicBezTo>
                  <a:cubicBezTo>
                    <a:pt x="332" y="639"/>
                    <a:pt x="331" y="638"/>
                    <a:pt x="331" y="638"/>
                  </a:cubicBezTo>
                  <a:cubicBezTo>
                    <a:pt x="331" y="637"/>
                    <a:pt x="331" y="637"/>
                    <a:pt x="332" y="637"/>
                  </a:cubicBezTo>
                  <a:cubicBezTo>
                    <a:pt x="332" y="637"/>
                    <a:pt x="332" y="637"/>
                    <a:pt x="332" y="637"/>
                  </a:cubicBezTo>
                  <a:cubicBezTo>
                    <a:pt x="339" y="633"/>
                    <a:pt x="339" y="633"/>
                    <a:pt x="339" y="633"/>
                  </a:cubicBezTo>
                  <a:close/>
                  <a:moveTo>
                    <a:pt x="386" y="576"/>
                  </a:moveTo>
                  <a:cubicBezTo>
                    <a:pt x="387" y="576"/>
                    <a:pt x="387" y="576"/>
                    <a:pt x="387" y="576"/>
                  </a:cubicBezTo>
                  <a:cubicBezTo>
                    <a:pt x="399" y="580"/>
                    <a:pt x="399" y="580"/>
                    <a:pt x="399" y="580"/>
                  </a:cubicBezTo>
                  <a:cubicBezTo>
                    <a:pt x="389" y="568"/>
                    <a:pt x="389" y="568"/>
                    <a:pt x="389" y="568"/>
                  </a:cubicBezTo>
                  <a:cubicBezTo>
                    <a:pt x="388" y="568"/>
                    <a:pt x="387" y="568"/>
                    <a:pt x="387" y="568"/>
                  </a:cubicBezTo>
                  <a:cubicBezTo>
                    <a:pt x="386" y="567"/>
                    <a:pt x="386" y="566"/>
                    <a:pt x="387" y="565"/>
                  </a:cubicBezTo>
                  <a:cubicBezTo>
                    <a:pt x="387" y="565"/>
                    <a:pt x="388" y="565"/>
                    <a:pt x="389" y="565"/>
                  </a:cubicBezTo>
                  <a:cubicBezTo>
                    <a:pt x="389" y="566"/>
                    <a:pt x="389" y="567"/>
                    <a:pt x="389" y="567"/>
                  </a:cubicBezTo>
                  <a:cubicBezTo>
                    <a:pt x="400" y="580"/>
                    <a:pt x="400" y="580"/>
                    <a:pt x="400" y="580"/>
                  </a:cubicBezTo>
                  <a:cubicBezTo>
                    <a:pt x="401" y="566"/>
                    <a:pt x="401" y="566"/>
                    <a:pt x="401" y="566"/>
                  </a:cubicBezTo>
                  <a:cubicBezTo>
                    <a:pt x="401" y="566"/>
                    <a:pt x="401" y="566"/>
                    <a:pt x="401" y="566"/>
                  </a:cubicBezTo>
                  <a:cubicBezTo>
                    <a:pt x="400" y="580"/>
                    <a:pt x="400" y="580"/>
                    <a:pt x="400" y="580"/>
                  </a:cubicBezTo>
                  <a:cubicBezTo>
                    <a:pt x="409" y="566"/>
                    <a:pt x="409" y="566"/>
                    <a:pt x="409" y="566"/>
                  </a:cubicBezTo>
                  <a:cubicBezTo>
                    <a:pt x="408" y="566"/>
                    <a:pt x="408" y="565"/>
                    <a:pt x="408" y="564"/>
                  </a:cubicBezTo>
                  <a:cubicBezTo>
                    <a:pt x="408" y="563"/>
                    <a:pt x="409" y="563"/>
                    <a:pt x="410" y="563"/>
                  </a:cubicBezTo>
                  <a:cubicBezTo>
                    <a:pt x="411" y="563"/>
                    <a:pt x="411" y="564"/>
                    <a:pt x="411" y="565"/>
                  </a:cubicBezTo>
                  <a:cubicBezTo>
                    <a:pt x="411" y="566"/>
                    <a:pt x="410" y="567"/>
                    <a:pt x="409" y="566"/>
                  </a:cubicBezTo>
                  <a:cubicBezTo>
                    <a:pt x="409" y="566"/>
                    <a:pt x="409" y="566"/>
                    <a:pt x="409" y="566"/>
                  </a:cubicBezTo>
                  <a:cubicBezTo>
                    <a:pt x="401" y="581"/>
                    <a:pt x="401" y="581"/>
                    <a:pt x="401" y="581"/>
                  </a:cubicBezTo>
                  <a:cubicBezTo>
                    <a:pt x="412" y="578"/>
                    <a:pt x="412" y="578"/>
                    <a:pt x="412" y="578"/>
                  </a:cubicBezTo>
                  <a:cubicBezTo>
                    <a:pt x="412" y="578"/>
                    <a:pt x="412" y="578"/>
                    <a:pt x="412" y="578"/>
                  </a:cubicBezTo>
                  <a:cubicBezTo>
                    <a:pt x="401" y="581"/>
                    <a:pt x="401" y="581"/>
                    <a:pt x="401" y="581"/>
                  </a:cubicBezTo>
                  <a:cubicBezTo>
                    <a:pt x="416" y="588"/>
                    <a:pt x="416" y="588"/>
                    <a:pt x="416" y="588"/>
                  </a:cubicBezTo>
                  <a:cubicBezTo>
                    <a:pt x="416" y="588"/>
                    <a:pt x="416" y="588"/>
                    <a:pt x="416" y="588"/>
                  </a:cubicBezTo>
                  <a:cubicBezTo>
                    <a:pt x="416" y="588"/>
                    <a:pt x="417" y="588"/>
                    <a:pt x="418" y="588"/>
                  </a:cubicBezTo>
                  <a:cubicBezTo>
                    <a:pt x="419" y="589"/>
                    <a:pt x="419" y="590"/>
                    <a:pt x="418" y="591"/>
                  </a:cubicBezTo>
                  <a:cubicBezTo>
                    <a:pt x="417" y="591"/>
                    <a:pt x="416" y="591"/>
                    <a:pt x="416" y="591"/>
                  </a:cubicBezTo>
                  <a:cubicBezTo>
                    <a:pt x="415" y="590"/>
                    <a:pt x="415" y="590"/>
                    <a:pt x="415" y="589"/>
                  </a:cubicBezTo>
                  <a:cubicBezTo>
                    <a:pt x="401" y="582"/>
                    <a:pt x="401" y="582"/>
                    <a:pt x="401" y="582"/>
                  </a:cubicBezTo>
                  <a:cubicBezTo>
                    <a:pt x="401" y="582"/>
                    <a:pt x="401" y="582"/>
                    <a:pt x="401" y="582"/>
                  </a:cubicBezTo>
                  <a:cubicBezTo>
                    <a:pt x="410" y="592"/>
                    <a:pt x="410" y="592"/>
                    <a:pt x="410" y="592"/>
                  </a:cubicBezTo>
                  <a:cubicBezTo>
                    <a:pt x="410" y="592"/>
                    <a:pt x="410" y="592"/>
                    <a:pt x="410" y="592"/>
                  </a:cubicBezTo>
                  <a:cubicBezTo>
                    <a:pt x="400" y="582"/>
                    <a:pt x="400" y="582"/>
                    <a:pt x="400" y="582"/>
                  </a:cubicBezTo>
                  <a:cubicBezTo>
                    <a:pt x="398" y="599"/>
                    <a:pt x="398" y="599"/>
                    <a:pt x="398" y="599"/>
                  </a:cubicBezTo>
                  <a:cubicBezTo>
                    <a:pt x="399" y="599"/>
                    <a:pt x="399" y="600"/>
                    <a:pt x="399" y="600"/>
                  </a:cubicBezTo>
                  <a:cubicBezTo>
                    <a:pt x="399" y="601"/>
                    <a:pt x="398" y="602"/>
                    <a:pt x="397" y="602"/>
                  </a:cubicBezTo>
                  <a:cubicBezTo>
                    <a:pt x="396" y="601"/>
                    <a:pt x="396" y="601"/>
                    <a:pt x="396" y="600"/>
                  </a:cubicBezTo>
                  <a:cubicBezTo>
                    <a:pt x="396" y="599"/>
                    <a:pt x="397" y="598"/>
                    <a:pt x="397" y="598"/>
                  </a:cubicBezTo>
                  <a:cubicBezTo>
                    <a:pt x="400" y="582"/>
                    <a:pt x="400" y="582"/>
                    <a:pt x="400" y="582"/>
                  </a:cubicBezTo>
                  <a:cubicBezTo>
                    <a:pt x="391" y="591"/>
                    <a:pt x="391" y="591"/>
                    <a:pt x="391" y="591"/>
                  </a:cubicBezTo>
                  <a:cubicBezTo>
                    <a:pt x="391" y="591"/>
                    <a:pt x="391" y="591"/>
                    <a:pt x="391" y="591"/>
                  </a:cubicBezTo>
                  <a:cubicBezTo>
                    <a:pt x="399" y="581"/>
                    <a:pt x="399" y="581"/>
                    <a:pt x="399" y="581"/>
                  </a:cubicBezTo>
                  <a:cubicBezTo>
                    <a:pt x="399" y="582"/>
                    <a:pt x="399" y="582"/>
                    <a:pt x="399" y="582"/>
                  </a:cubicBezTo>
                  <a:cubicBezTo>
                    <a:pt x="399" y="582"/>
                    <a:pt x="399" y="582"/>
                    <a:pt x="399" y="582"/>
                  </a:cubicBezTo>
                  <a:cubicBezTo>
                    <a:pt x="384" y="586"/>
                    <a:pt x="384" y="586"/>
                    <a:pt x="384" y="586"/>
                  </a:cubicBezTo>
                  <a:cubicBezTo>
                    <a:pt x="384" y="587"/>
                    <a:pt x="383" y="588"/>
                    <a:pt x="383" y="588"/>
                  </a:cubicBezTo>
                  <a:cubicBezTo>
                    <a:pt x="382" y="588"/>
                    <a:pt x="381" y="587"/>
                    <a:pt x="381" y="587"/>
                  </a:cubicBezTo>
                  <a:cubicBezTo>
                    <a:pt x="380" y="586"/>
                    <a:pt x="381" y="585"/>
                    <a:pt x="382" y="584"/>
                  </a:cubicBezTo>
                  <a:cubicBezTo>
                    <a:pt x="382" y="584"/>
                    <a:pt x="383" y="585"/>
                    <a:pt x="383" y="585"/>
                  </a:cubicBezTo>
                  <a:cubicBezTo>
                    <a:pt x="399" y="581"/>
                    <a:pt x="399" y="581"/>
                    <a:pt x="399" y="581"/>
                  </a:cubicBezTo>
                  <a:lnTo>
                    <a:pt x="386" y="576"/>
                  </a:lnTo>
                  <a:close/>
                  <a:moveTo>
                    <a:pt x="1046" y="1750"/>
                  </a:moveTo>
                  <a:cubicBezTo>
                    <a:pt x="1046" y="1750"/>
                    <a:pt x="1046" y="1750"/>
                    <a:pt x="1046" y="1750"/>
                  </a:cubicBezTo>
                  <a:cubicBezTo>
                    <a:pt x="1043" y="1745"/>
                    <a:pt x="1043" y="1745"/>
                    <a:pt x="1043" y="1745"/>
                  </a:cubicBezTo>
                  <a:cubicBezTo>
                    <a:pt x="1043" y="1745"/>
                    <a:pt x="1043" y="1745"/>
                    <a:pt x="1043" y="1745"/>
                  </a:cubicBezTo>
                  <a:cubicBezTo>
                    <a:pt x="1043" y="1745"/>
                    <a:pt x="1043" y="1745"/>
                    <a:pt x="1043" y="1745"/>
                  </a:cubicBezTo>
                  <a:cubicBezTo>
                    <a:pt x="1043" y="1752"/>
                    <a:pt x="1043" y="1752"/>
                    <a:pt x="1043" y="1752"/>
                  </a:cubicBezTo>
                  <a:cubicBezTo>
                    <a:pt x="1043" y="1752"/>
                    <a:pt x="1043" y="1752"/>
                    <a:pt x="1043" y="1752"/>
                  </a:cubicBezTo>
                  <a:cubicBezTo>
                    <a:pt x="1043" y="1753"/>
                    <a:pt x="1043" y="1753"/>
                    <a:pt x="1043" y="1753"/>
                  </a:cubicBezTo>
                  <a:cubicBezTo>
                    <a:pt x="1042" y="1753"/>
                    <a:pt x="1042" y="1752"/>
                    <a:pt x="1042" y="1752"/>
                  </a:cubicBezTo>
                  <a:cubicBezTo>
                    <a:pt x="1042" y="1752"/>
                    <a:pt x="1042" y="1752"/>
                    <a:pt x="1042" y="1752"/>
                  </a:cubicBezTo>
                  <a:cubicBezTo>
                    <a:pt x="1043" y="1745"/>
                    <a:pt x="1043" y="1745"/>
                    <a:pt x="1043" y="1745"/>
                  </a:cubicBezTo>
                  <a:cubicBezTo>
                    <a:pt x="1040" y="1749"/>
                    <a:pt x="1040" y="1749"/>
                    <a:pt x="1040" y="1749"/>
                  </a:cubicBezTo>
                  <a:cubicBezTo>
                    <a:pt x="1040" y="1749"/>
                    <a:pt x="1040" y="1749"/>
                    <a:pt x="1040" y="1749"/>
                  </a:cubicBezTo>
                  <a:cubicBezTo>
                    <a:pt x="1043" y="1745"/>
                    <a:pt x="1043" y="1745"/>
                    <a:pt x="1043" y="1745"/>
                  </a:cubicBezTo>
                  <a:cubicBezTo>
                    <a:pt x="1037" y="1747"/>
                    <a:pt x="1037" y="1747"/>
                    <a:pt x="1037" y="1747"/>
                  </a:cubicBezTo>
                  <a:cubicBezTo>
                    <a:pt x="1037" y="1748"/>
                    <a:pt x="1037" y="1748"/>
                    <a:pt x="1036" y="1748"/>
                  </a:cubicBezTo>
                  <a:cubicBezTo>
                    <a:pt x="1036" y="1748"/>
                    <a:pt x="1036" y="1748"/>
                    <a:pt x="1036" y="1748"/>
                  </a:cubicBezTo>
                  <a:cubicBezTo>
                    <a:pt x="1035" y="1747"/>
                    <a:pt x="1036" y="1747"/>
                    <a:pt x="1036" y="1747"/>
                  </a:cubicBezTo>
                  <a:cubicBezTo>
                    <a:pt x="1036" y="1747"/>
                    <a:pt x="1037" y="1747"/>
                    <a:pt x="1037" y="1747"/>
                  </a:cubicBezTo>
                  <a:cubicBezTo>
                    <a:pt x="1043" y="1745"/>
                    <a:pt x="1043" y="1745"/>
                    <a:pt x="1043" y="1745"/>
                  </a:cubicBezTo>
                  <a:cubicBezTo>
                    <a:pt x="1038" y="1743"/>
                    <a:pt x="1038" y="1743"/>
                    <a:pt x="1038" y="1743"/>
                  </a:cubicBezTo>
                  <a:cubicBezTo>
                    <a:pt x="1038" y="1742"/>
                    <a:pt x="1038" y="1742"/>
                    <a:pt x="1038" y="1742"/>
                  </a:cubicBezTo>
                  <a:cubicBezTo>
                    <a:pt x="1043" y="1745"/>
                    <a:pt x="1043" y="1745"/>
                    <a:pt x="1043" y="1745"/>
                  </a:cubicBezTo>
                  <a:cubicBezTo>
                    <a:pt x="1039" y="1740"/>
                    <a:pt x="1039" y="1740"/>
                    <a:pt x="1039" y="1740"/>
                  </a:cubicBezTo>
                  <a:cubicBezTo>
                    <a:pt x="1039" y="1740"/>
                    <a:pt x="1038" y="1740"/>
                    <a:pt x="1038" y="1740"/>
                  </a:cubicBezTo>
                  <a:cubicBezTo>
                    <a:pt x="1038" y="1740"/>
                    <a:pt x="1038" y="1739"/>
                    <a:pt x="1038" y="1739"/>
                  </a:cubicBezTo>
                  <a:cubicBezTo>
                    <a:pt x="1038" y="1739"/>
                    <a:pt x="1039" y="1738"/>
                    <a:pt x="1039" y="1739"/>
                  </a:cubicBezTo>
                  <a:cubicBezTo>
                    <a:pt x="1039" y="1739"/>
                    <a:pt x="1039" y="1739"/>
                    <a:pt x="1039" y="1739"/>
                  </a:cubicBezTo>
                  <a:cubicBezTo>
                    <a:pt x="1039" y="1740"/>
                    <a:pt x="1039" y="1740"/>
                    <a:pt x="1039" y="1740"/>
                  </a:cubicBezTo>
                  <a:cubicBezTo>
                    <a:pt x="1043" y="1745"/>
                    <a:pt x="1043" y="1745"/>
                    <a:pt x="1043" y="1745"/>
                  </a:cubicBezTo>
                  <a:cubicBezTo>
                    <a:pt x="1044" y="1740"/>
                    <a:pt x="1044" y="1740"/>
                    <a:pt x="1044" y="1740"/>
                  </a:cubicBezTo>
                  <a:cubicBezTo>
                    <a:pt x="1044" y="1740"/>
                    <a:pt x="1044" y="1740"/>
                    <a:pt x="1044" y="1740"/>
                  </a:cubicBezTo>
                  <a:cubicBezTo>
                    <a:pt x="1043" y="1745"/>
                    <a:pt x="1043" y="1745"/>
                    <a:pt x="1043" y="1745"/>
                  </a:cubicBezTo>
                  <a:cubicBezTo>
                    <a:pt x="1048" y="1740"/>
                    <a:pt x="1048" y="1740"/>
                    <a:pt x="1048" y="1740"/>
                  </a:cubicBezTo>
                  <a:cubicBezTo>
                    <a:pt x="1048" y="1740"/>
                    <a:pt x="1048" y="1740"/>
                    <a:pt x="1048" y="1740"/>
                  </a:cubicBezTo>
                  <a:cubicBezTo>
                    <a:pt x="1048" y="1740"/>
                    <a:pt x="1048" y="1740"/>
                    <a:pt x="1048" y="1739"/>
                  </a:cubicBezTo>
                  <a:cubicBezTo>
                    <a:pt x="1049" y="1739"/>
                    <a:pt x="1049" y="1739"/>
                    <a:pt x="1049" y="1740"/>
                  </a:cubicBezTo>
                  <a:cubicBezTo>
                    <a:pt x="1049" y="1740"/>
                    <a:pt x="1049" y="1740"/>
                    <a:pt x="1049" y="1741"/>
                  </a:cubicBezTo>
                  <a:cubicBezTo>
                    <a:pt x="1049" y="1741"/>
                    <a:pt x="1048" y="1741"/>
                    <a:pt x="1048" y="1740"/>
                  </a:cubicBezTo>
                  <a:cubicBezTo>
                    <a:pt x="1044" y="1745"/>
                    <a:pt x="1044" y="1745"/>
                    <a:pt x="1044" y="1745"/>
                  </a:cubicBezTo>
                  <a:cubicBezTo>
                    <a:pt x="1044" y="1745"/>
                    <a:pt x="1044" y="1745"/>
                    <a:pt x="1044" y="1745"/>
                  </a:cubicBezTo>
                  <a:cubicBezTo>
                    <a:pt x="1049" y="1743"/>
                    <a:pt x="1049" y="1743"/>
                    <a:pt x="1049" y="1743"/>
                  </a:cubicBezTo>
                  <a:cubicBezTo>
                    <a:pt x="1049" y="1743"/>
                    <a:pt x="1049" y="1743"/>
                    <a:pt x="1049" y="1743"/>
                  </a:cubicBezTo>
                  <a:cubicBezTo>
                    <a:pt x="1044" y="1745"/>
                    <a:pt x="1044" y="1745"/>
                    <a:pt x="1044" y="1745"/>
                  </a:cubicBezTo>
                  <a:cubicBezTo>
                    <a:pt x="1049" y="1748"/>
                    <a:pt x="1049" y="1748"/>
                    <a:pt x="1049" y="1748"/>
                  </a:cubicBezTo>
                  <a:cubicBezTo>
                    <a:pt x="1050" y="1748"/>
                    <a:pt x="1050" y="1748"/>
                    <a:pt x="1050" y="1748"/>
                  </a:cubicBezTo>
                  <a:cubicBezTo>
                    <a:pt x="1050" y="1748"/>
                    <a:pt x="1051" y="1749"/>
                    <a:pt x="1050" y="1749"/>
                  </a:cubicBezTo>
                  <a:cubicBezTo>
                    <a:pt x="1050" y="1749"/>
                    <a:pt x="1050" y="1749"/>
                    <a:pt x="1049" y="1749"/>
                  </a:cubicBezTo>
                  <a:cubicBezTo>
                    <a:pt x="1049" y="1749"/>
                    <a:pt x="1049" y="1749"/>
                    <a:pt x="1049" y="1748"/>
                  </a:cubicBezTo>
                  <a:cubicBezTo>
                    <a:pt x="1043" y="1745"/>
                    <a:pt x="1043" y="1745"/>
                    <a:pt x="1043" y="1745"/>
                  </a:cubicBezTo>
                  <a:lnTo>
                    <a:pt x="1046" y="1750"/>
                  </a:lnTo>
                  <a:close/>
                  <a:moveTo>
                    <a:pt x="1450" y="1565"/>
                  </a:moveTo>
                  <a:cubicBezTo>
                    <a:pt x="1449" y="1565"/>
                    <a:pt x="1447" y="1565"/>
                    <a:pt x="1444" y="1565"/>
                  </a:cubicBezTo>
                  <a:cubicBezTo>
                    <a:pt x="1442" y="1565"/>
                    <a:pt x="1439" y="1564"/>
                    <a:pt x="1439" y="1564"/>
                  </a:cubicBezTo>
                  <a:cubicBezTo>
                    <a:pt x="1439" y="1564"/>
                    <a:pt x="1442" y="1563"/>
                    <a:pt x="1445" y="1563"/>
                  </a:cubicBezTo>
                  <a:cubicBezTo>
                    <a:pt x="1447" y="1564"/>
                    <a:pt x="1450" y="1564"/>
                    <a:pt x="1450" y="1565"/>
                  </a:cubicBezTo>
                  <a:close/>
                  <a:moveTo>
                    <a:pt x="1452" y="1563"/>
                  </a:moveTo>
                  <a:cubicBezTo>
                    <a:pt x="1452" y="1563"/>
                    <a:pt x="1452" y="1561"/>
                    <a:pt x="1452" y="1558"/>
                  </a:cubicBezTo>
                  <a:cubicBezTo>
                    <a:pt x="1452" y="1555"/>
                    <a:pt x="1453" y="1553"/>
                    <a:pt x="1453" y="1553"/>
                  </a:cubicBezTo>
                  <a:cubicBezTo>
                    <a:pt x="1453" y="1553"/>
                    <a:pt x="1454" y="1555"/>
                    <a:pt x="1454" y="1558"/>
                  </a:cubicBezTo>
                  <a:cubicBezTo>
                    <a:pt x="1453" y="1561"/>
                    <a:pt x="1453" y="1563"/>
                    <a:pt x="1452" y="1563"/>
                  </a:cubicBezTo>
                  <a:close/>
                  <a:moveTo>
                    <a:pt x="1452" y="1566"/>
                  </a:moveTo>
                  <a:cubicBezTo>
                    <a:pt x="1451" y="1566"/>
                    <a:pt x="1451" y="1565"/>
                    <a:pt x="1452" y="1565"/>
                  </a:cubicBezTo>
                  <a:cubicBezTo>
                    <a:pt x="1452" y="1564"/>
                    <a:pt x="1453" y="1564"/>
                    <a:pt x="1453" y="1565"/>
                  </a:cubicBezTo>
                  <a:cubicBezTo>
                    <a:pt x="1453" y="1565"/>
                    <a:pt x="1453" y="1566"/>
                    <a:pt x="1453" y="1566"/>
                  </a:cubicBezTo>
                  <a:cubicBezTo>
                    <a:pt x="1453" y="1566"/>
                    <a:pt x="1452" y="1566"/>
                    <a:pt x="1452" y="1566"/>
                  </a:cubicBezTo>
                  <a:close/>
                  <a:moveTo>
                    <a:pt x="1453" y="1568"/>
                  </a:moveTo>
                  <a:cubicBezTo>
                    <a:pt x="1453" y="1568"/>
                    <a:pt x="1454" y="1570"/>
                    <a:pt x="1454" y="1573"/>
                  </a:cubicBezTo>
                  <a:cubicBezTo>
                    <a:pt x="1454" y="1576"/>
                    <a:pt x="1453" y="1578"/>
                    <a:pt x="1453" y="1578"/>
                  </a:cubicBezTo>
                  <a:cubicBezTo>
                    <a:pt x="1453" y="1578"/>
                    <a:pt x="1452" y="1576"/>
                    <a:pt x="1452" y="1573"/>
                  </a:cubicBezTo>
                  <a:cubicBezTo>
                    <a:pt x="1452" y="1570"/>
                    <a:pt x="1452" y="1568"/>
                    <a:pt x="1453" y="1568"/>
                  </a:cubicBezTo>
                  <a:close/>
                  <a:moveTo>
                    <a:pt x="1458" y="1559"/>
                  </a:moveTo>
                  <a:cubicBezTo>
                    <a:pt x="1458" y="1559"/>
                    <a:pt x="1458" y="1558"/>
                    <a:pt x="1458" y="1558"/>
                  </a:cubicBezTo>
                  <a:cubicBezTo>
                    <a:pt x="1459" y="1559"/>
                    <a:pt x="1459" y="1559"/>
                    <a:pt x="1459" y="1559"/>
                  </a:cubicBezTo>
                  <a:cubicBezTo>
                    <a:pt x="1459" y="1559"/>
                    <a:pt x="1458" y="1559"/>
                    <a:pt x="1458" y="1559"/>
                  </a:cubicBezTo>
                  <a:close/>
                  <a:moveTo>
                    <a:pt x="1459" y="1564"/>
                  </a:moveTo>
                  <a:cubicBezTo>
                    <a:pt x="1462" y="1564"/>
                    <a:pt x="1465" y="1565"/>
                    <a:pt x="1465" y="1565"/>
                  </a:cubicBezTo>
                  <a:cubicBezTo>
                    <a:pt x="1465" y="1565"/>
                    <a:pt x="1462" y="1566"/>
                    <a:pt x="1459" y="1566"/>
                  </a:cubicBezTo>
                  <a:cubicBezTo>
                    <a:pt x="1457" y="1566"/>
                    <a:pt x="1454" y="1566"/>
                    <a:pt x="1454" y="1565"/>
                  </a:cubicBezTo>
                  <a:cubicBezTo>
                    <a:pt x="1454" y="1565"/>
                    <a:pt x="1457" y="1564"/>
                    <a:pt x="1459" y="1564"/>
                  </a:cubicBezTo>
                  <a:close/>
                  <a:moveTo>
                    <a:pt x="1642" y="1321"/>
                  </a:moveTo>
                  <a:cubicBezTo>
                    <a:pt x="1648" y="1320"/>
                    <a:pt x="1648" y="1320"/>
                    <a:pt x="1648" y="1320"/>
                  </a:cubicBezTo>
                  <a:cubicBezTo>
                    <a:pt x="1648" y="1320"/>
                    <a:pt x="1648" y="1320"/>
                    <a:pt x="1648" y="1320"/>
                  </a:cubicBezTo>
                  <a:cubicBezTo>
                    <a:pt x="1642" y="1322"/>
                    <a:pt x="1642" y="1322"/>
                    <a:pt x="1642" y="1322"/>
                  </a:cubicBezTo>
                  <a:cubicBezTo>
                    <a:pt x="1648" y="1327"/>
                    <a:pt x="1648" y="1327"/>
                    <a:pt x="1648" y="1327"/>
                  </a:cubicBezTo>
                  <a:cubicBezTo>
                    <a:pt x="1648" y="1327"/>
                    <a:pt x="1648" y="1327"/>
                    <a:pt x="1649" y="1327"/>
                  </a:cubicBezTo>
                  <a:cubicBezTo>
                    <a:pt x="1649" y="1327"/>
                    <a:pt x="1649" y="1328"/>
                    <a:pt x="1649" y="1328"/>
                  </a:cubicBezTo>
                  <a:cubicBezTo>
                    <a:pt x="1648" y="1328"/>
                    <a:pt x="1648" y="1328"/>
                    <a:pt x="1648" y="1328"/>
                  </a:cubicBezTo>
                  <a:cubicBezTo>
                    <a:pt x="1647" y="1328"/>
                    <a:pt x="1647" y="1327"/>
                    <a:pt x="1647" y="1327"/>
                  </a:cubicBezTo>
                  <a:cubicBezTo>
                    <a:pt x="1641" y="1322"/>
                    <a:pt x="1641" y="1322"/>
                    <a:pt x="1641" y="1322"/>
                  </a:cubicBezTo>
                  <a:cubicBezTo>
                    <a:pt x="1643" y="1328"/>
                    <a:pt x="1643" y="1328"/>
                    <a:pt x="1643" y="1328"/>
                  </a:cubicBezTo>
                  <a:cubicBezTo>
                    <a:pt x="1643" y="1328"/>
                    <a:pt x="1643" y="1328"/>
                    <a:pt x="1643" y="1328"/>
                  </a:cubicBezTo>
                  <a:cubicBezTo>
                    <a:pt x="1641" y="1322"/>
                    <a:pt x="1641" y="1322"/>
                    <a:pt x="1641" y="1322"/>
                  </a:cubicBezTo>
                  <a:cubicBezTo>
                    <a:pt x="1641" y="1322"/>
                    <a:pt x="1641" y="1322"/>
                    <a:pt x="1641" y="1322"/>
                  </a:cubicBezTo>
                  <a:cubicBezTo>
                    <a:pt x="1641" y="1322"/>
                    <a:pt x="1641" y="1322"/>
                    <a:pt x="1641" y="1322"/>
                  </a:cubicBezTo>
                  <a:cubicBezTo>
                    <a:pt x="1639" y="1329"/>
                    <a:pt x="1639" y="1329"/>
                    <a:pt x="1639" y="1329"/>
                  </a:cubicBezTo>
                  <a:cubicBezTo>
                    <a:pt x="1639" y="1329"/>
                    <a:pt x="1639" y="1330"/>
                    <a:pt x="1639" y="1330"/>
                  </a:cubicBezTo>
                  <a:cubicBezTo>
                    <a:pt x="1639" y="1331"/>
                    <a:pt x="1639" y="1331"/>
                    <a:pt x="1638" y="1331"/>
                  </a:cubicBezTo>
                  <a:cubicBezTo>
                    <a:pt x="1638" y="1331"/>
                    <a:pt x="1638" y="1330"/>
                    <a:pt x="1638" y="1330"/>
                  </a:cubicBezTo>
                  <a:cubicBezTo>
                    <a:pt x="1638" y="1329"/>
                    <a:pt x="1638" y="1329"/>
                    <a:pt x="1638" y="1329"/>
                  </a:cubicBezTo>
                  <a:cubicBezTo>
                    <a:pt x="1641" y="1322"/>
                    <a:pt x="1641" y="1322"/>
                    <a:pt x="1641" y="1322"/>
                  </a:cubicBezTo>
                  <a:cubicBezTo>
                    <a:pt x="1636" y="1326"/>
                    <a:pt x="1636" y="1326"/>
                    <a:pt x="1636" y="1326"/>
                  </a:cubicBezTo>
                  <a:cubicBezTo>
                    <a:pt x="1636" y="1325"/>
                    <a:pt x="1636" y="1325"/>
                    <a:pt x="1636" y="1325"/>
                  </a:cubicBezTo>
                  <a:cubicBezTo>
                    <a:pt x="1641" y="1322"/>
                    <a:pt x="1641" y="1322"/>
                    <a:pt x="1641" y="1322"/>
                  </a:cubicBezTo>
                  <a:cubicBezTo>
                    <a:pt x="1633" y="1322"/>
                    <a:pt x="1633" y="1322"/>
                    <a:pt x="1633" y="1322"/>
                  </a:cubicBezTo>
                  <a:cubicBezTo>
                    <a:pt x="1633" y="1323"/>
                    <a:pt x="1633" y="1323"/>
                    <a:pt x="1632" y="1323"/>
                  </a:cubicBezTo>
                  <a:cubicBezTo>
                    <a:pt x="1632" y="1323"/>
                    <a:pt x="1631" y="1323"/>
                    <a:pt x="1631" y="1322"/>
                  </a:cubicBezTo>
                  <a:cubicBezTo>
                    <a:pt x="1631" y="1322"/>
                    <a:pt x="1632" y="1322"/>
                    <a:pt x="1632" y="1322"/>
                  </a:cubicBezTo>
                  <a:cubicBezTo>
                    <a:pt x="1632" y="1322"/>
                    <a:pt x="1633" y="1322"/>
                    <a:pt x="1633" y="1322"/>
                  </a:cubicBezTo>
                  <a:cubicBezTo>
                    <a:pt x="1641" y="1321"/>
                    <a:pt x="1641" y="1321"/>
                    <a:pt x="1641" y="1321"/>
                  </a:cubicBezTo>
                  <a:cubicBezTo>
                    <a:pt x="1636" y="1317"/>
                    <a:pt x="1636" y="1317"/>
                    <a:pt x="1636" y="1317"/>
                  </a:cubicBezTo>
                  <a:cubicBezTo>
                    <a:pt x="1636" y="1317"/>
                    <a:pt x="1636" y="1317"/>
                    <a:pt x="1636" y="1317"/>
                  </a:cubicBezTo>
                  <a:cubicBezTo>
                    <a:pt x="1641" y="1321"/>
                    <a:pt x="1641" y="1321"/>
                    <a:pt x="1641" y="1321"/>
                  </a:cubicBezTo>
                  <a:cubicBezTo>
                    <a:pt x="1638" y="1314"/>
                    <a:pt x="1638" y="1314"/>
                    <a:pt x="1638" y="1314"/>
                  </a:cubicBezTo>
                  <a:cubicBezTo>
                    <a:pt x="1637" y="1314"/>
                    <a:pt x="1637" y="1314"/>
                    <a:pt x="1637" y="1314"/>
                  </a:cubicBezTo>
                  <a:cubicBezTo>
                    <a:pt x="1636" y="1313"/>
                    <a:pt x="1636" y="1313"/>
                    <a:pt x="1637" y="1313"/>
                  </a:cubicBezTo>
                  <a:cubicBezTo>
                    <a:pt x="1637" y="1312"/>
                    <a:pt x="1638" y="1312"/>
                    <a:pt x="1638" y="1313"/>
                  </a:cubicBezTo>
                  <a:cubicBezTo>
                    <a:pt x="1638" y="1313"/>
                    <a:pt x="1638" y="1313"/>
                    <a:pt x="1638" y="1314"/>
                  </a:cubicBezTo>
                  <a:cubicBezTo>
                    <a:pt x="1638" y="1314"/>
                    <a:pt x="1638" y="1314"/>
                    <a:pt x="1638" y="1314"/>
                  </a:cubicBezTo>
                  <a:cubicBezTo>
                    <a:pt x="1641" y="1321"/>
                    <a:pt x="1641" y="1321"/>
                    <a:pt x="1641" y="1321"/>
                  </a:cubicBezTo>
                  <a:cubicBezTo>
                    <a:pt x="1643" y="1317"/>
                    <a:pt x="1643" y="1317"/>
                    <a:pt x="1643" y="1317"/>
                  </a:cubicBezTo>
                  <a:cubicBezTo>
                    <a:pt x="1643" y="1317"/>
                    <a:pt x="1643" y="1317"/>
                    <a:pt x="1643" y="1317"/>
                  </a:cubicBezTo>
                  <a:cubicBezTo>
                    <a:pt x="1642" y="1321"/>
                    <a:pt x="1642" y="1321"/>
                    <a:pt x="1642" y="1321"/>
                  </a:cubicBezTo>
                  <a:cubicBezTo>
                    <a:pt x="1648" y="1317"/>
                    <a:pt x="1648" y="1317"/>
                    <a:pt x="1648" y="1317"/>
                  </a:cubicBezTo>
                  <a:cubicBezTo>
                    <a:pt x="1648" y="1317"/>
                    <a:pt x="1648" y="1317"/>
                    <a:pt x="1648" y="1317"/>
                  </a:cubicBezTo>
                  <a:cubicBezTo>
                    <a:pt x="1648" y="1317"/>
                    <a:pt x="1649" y="1316"/>
                    <a:pt x="1649" y="1316"/>
                  </a:cubicBezTo>
                  <a:cubicBezTo>
                    <a:pt x="1650" y="1316"/>
                    <a:pt x="1650" y="1316"/>
                    <a:pt x="1650" y="1317"/>
                  </a:cubicBezTo>
                  <a:cubicBezTo>
                    <a:pt x="1650" y="1317"/>
                    <a:pt x="1650" y="1318"/>
                    <a:pt x="1649" y="1318"/>
                  </a:cubicBezTo>
                  <a:cubicBezTo>
                    <a:pt x="1649" y="1318"/>
                    <a:pt x="1649" y="1318"/>
                    <a:pt x="1649" y="1317"/>
                  </a:cubicBezTo>
                  <a:cubicBezTo>
                    <a:pt x="1642" y="1321"/>
                    <a:pt x="1642" y="1321"/>
                    <a:pt x="1642" y="1321"/>
                  </a:cubicBezTo>
                  <a:close/>
                  <a:moveTo>
                    <a:pt x="1595" y="1378"/>
                  </a:moveTo>
                  <a:cubicBezTo>
                    <a:pt x="1595" y="1379"/>
                    <a:pt x="1595" y="1379"/>
                    <a:pt x="1595" y="1379"/>
                  </a:cubicBezTo>
                  <a:cubicBezTo>
                    <a:pt x="1582" y="1375"/>
                    <a:pt x="1582" y="1375"/>
                    <a:pt x="1582" y="1375"/>
                  </a:cubicBezTo>
                  <a:cubicBezTo>
                    <a:pt x="1592" y="1387"/>
                    <a:pt x="1592" y="1387"/>
                    <a:pt x="1592" y="1387"/>
                  </a:cubicBezTo>
                  <a:cubicBezTo>
                    <a:pt x="1593" y="1386"/>
                    <a:pt x="1594" y="1386"/>
                    <a:pt x="1595" y="1387"/>
                  </a:cubicBezTo>
                  <a:cubicBezTo>
                    <a:pt x="1595" y="1388"/>
                    <a:pt x="1595" y="1389"/>
                    <a:pt x="1594" y="1390"/>
                  </a:cubicBezTo>
                  <a:cubicBezTo>
                    <a:pt x="1594" y="1390"/>
                    <a:pt x="1593" y="1390"/>
                    <a:pt x="1592" y="1389"/>
                  </a:cubicBezTo>
                  <a:cubicBezTo>
                    <a:pt x="1592" y="1389"/>
                    <a:pt x="1592" y="1388"/>
                    <a:pt x="1592" y="1387"/>
                  </a:cubicBezTo>
                  <a:cubicBezTo>
                    <a:pt x="1582" y="1375"/>
                    <a:pt x="1582" y="1375"/>
                    <a:pt x="1582" y="1375"/>
                  </a:cubicBezTo>
                  <a:cubicBezTo>
                    <a:pt x="1580" y="1389"/>
                    <a:pt x="1580" y="1389"/>
                    <a:pt x="1580" y="1389"/>
                  </a:cubicBezTo>
                  <a:cubicBezTo>
                    <a:pt x="1580" y="1389"/>
                    <a:pt x="1580" y="1389"/>
                    <a:pt x="1580" y="1389"/>
                  </a:cubicBezTo>
                  <a:cubicBezTo>
                    <a:pt x="1581" y="1375"/>
                    <a:pt x="1581" y="1375"/>
                    <a:pt x="1581" y="1375"/>
                  </a:cubicBezTo>
                  <a:cubicBezTo>
                    <a:pt x="1573" y="1389"/>
                    <a:pt x="1573" y="1389"/>
                    <a:pt x="1573" y="1389"/>
                  </a:cubicBezTo>
                  <a:cubicBezTo>
                    <a:pt x="1573" y="1389"/>
                    <a:pt x="1573" y="1390"/>
                    <a:pt x="1573" y="1390"/>
                  </a:cubicBezTo>
                  <a:cubicBezTo>
                    <a:pt x="1573" y="1391"/>
                    <a:pt x="1572" y="1392"/>
                    <a:pt x="1571" y="1392"/>
                  </a:cubicBezTo>
                  <a:cubicBezTo>
                    <a:pt x="1570" y="1391"/>
                    <a:pt x="1570" y="1391"/>
                    <a:pt x="1570" y="1390"/>
                  </a:cubicBezTo>
                  <a:cubicBezTo>
                    <a:pt x="1570" y="1389"/>
                    <a:pt x="1571" y="1388"/>
                    <a:pt x="1572" y="1388"/>
                  </a:cubicBezTo>
                  <a:cubicBezTo>
                    <a:pt x="1572" y="1388"/>
                    <a:pt x="1572" y="1388"/>
                    <a:pt x="1572" y="1388"/>
                  </a:cubicBezTo>
                  <a:cubicBezTo>
                    <a:pt x="1581" y="1374"/>
                    <a:pt x="1581" y="1374"/>
                    <a:pt x="1581" y="1374"/>
                  </a:cubicBezTo>
                  <a:cubicBezTo>
                    <a:pt x="1569" y="1377"/>
                    <a:pt x="1569" y="1377"/>
                    <a:pt x="1569" y="1377"/>
                  </a:cubicBezTo>
                  <a:cubicBezTo>
                    <a:pt x="1569" y="1377"/>
                    <a:pt x="1569" y="1377"/>
                    <a:pt x="1569" y="1377"/>
                  </a:cubicBezTo>
                  <a:cubicBezTo>
                    <a:pt x="1580" y="1374"/>
                    <a:pt x="1580" y="1374"/>
                    <a:pt x="1580" y="1374"/>
                  </a:cubicBezTo>
                  <a:cubicBezTo>
                    <a:pt x="1566" y="1366"/>
                    <a:pt x="1566" y="1366"/>
                    <a:pt x="1566" y="1366"/>
                  </a:cubicBezTo>
                  <a:cubicBezTo>
                    <a:pt x="1566" y="1366"/>
                    <a:pt x="1566" y="1366"/>
                    <a:pt x="1565" y="1367"/>
                  </a:cubicBezTo>
                  <a:cubicBezTo>
                    <a:pt x="1565" y="1367"/>
                    <a:pt x="1564" y="1367"/>
                    <a:pt x="1563" y="1366"/>
                  </a:cubicBezTo>
                  <a:cubicBezTo>
                    <a:pt x="1563" y="1366"/>
                    <a:pt x="1563" y="1365"/>
                    <a:pt x="1563" y="1364"/>
                  </a:cubicBezTo>
                  <a:cubicBezTo>
                    <a:pt x="1564" y="1363"/>
                    <a:pt x="1565" y="1363"/>
                    <a:pt x="1566" y="1364"/>
                  </a:cubicBezTo>
                  <a:cubicBezTo>
                    <a:pt x="1566" y="1365"/>
                    <a:pt x="1566" y="1365"/>
                    <a:pt x="1566" y="1366"/>
                  </a:cubicBezTo>
                  <a:cubicBezTo>
                    <a:pt x="1581" y="1373"/>
                    <a:pt x="1581" y="1373"/>
                    <a:pt x="1581" y="1373"/>
                  </a:cubicBezTo>
                  <a:cubicBezTo>
                    <a:pt x="1581" y="1373"/>
                    <a:pt x="1581" y="1373"/>
                    <a:pt x="1581" y="1373"/>
                  </a:cubicBezTo>
                  <a:cubicBezTo>
                    <a:pt x="1571" y="1363"/>
                    <a:pt x="1571" y="1363"/>
                    <a:pt x="1571" y="1363"/>
                  </a:cubicBezTo>
                  <a:cubicBezTo>
                    <a:pt x="1571" y="1363"/>
                    <a:pt x="1571" y="1363"/>
                    <a:pt x="1571" y="1363"/>
                  </a:cubicBezTo>
                  <a:cubicBezTo>
                    <a:pt x="1581" y="1372"/>
                    <a:pt x="1581" y="1372"/>
                    <a:pt x="1581" y="1372"/>
                  </a:cubicBezTo>
                  <a:cubicBezTo>
                    <a:pt x="1583" y="1356"/>
                    <a:pt x="1583" y="1356"/>
                    <a:pt x="1583" y="1356"/>
                  </a:cubicBezTo>
                  <a:cubicBezTo>
                    <a:pt x="1582" y="1356"/>
                    <a:pt x="1582" y="1355"/>
                    <a:pt x="1582" y="1354"/>
                  </a:cubicBezTo>
                  <a:cubicBezTo>
                    <a:pt x="1582" y="1353"/>
                    <a:pt x="1583" y="1353"/>
                    <a:pt x="1584" y="1353"/>
                  </a:cubicBezTo>
                  <a:cubicBezTo>
                    <a:pt x="1585" y="1353"/>
                    <a:pt x="1585" y="1354"/>
                    <a:pt x="1585" y="1355"/>
                  </a:cubicBezTo>
                  <a:cubicBezTo>
                    <a:pt x="1585" y="1356"/>
                    <a:pt x="1584" y="1356"/>
                    <a:pt x="1584" y="1356"/>
                  </a:cubicBezTo>
                  <a:cubicBezTo>
                    <a:pt x="1581" y="1373"/>
                    <a:pt x="1581" y="1373"/>
                    <a:pt x="1581" y="1373"/>
                  </a:cubicBezTo>
                  <a:cubicBezTo>
                    <a:pt x="1590" y="1363"/>
                    <a:pt x="1590" y="1363"/>
                    <a:pt x="1590" y="1363"/>
                  </a:cubicBezTo>
                  <a:cubicBezTo>
                    <a:pt x="1591" y="1364"/>
                    <a:pt x="1591" y="1364"/>
                    <a:pt x="1591" y="1364"/>
                  </a:cubicBezTo>
                  <a:cubicBezTo>
                    <a:pt x="1582" y="1373"/>
                    <a:pt x="1582" y="1373"/>
                    <a:pt x="1582" y="1373"/>
                  </a:cubicBezTo>
                  <a:cubicBezTo>
                    <a:pt x="1582" y="1373"/>
                    <a:pt x="1582" y="1373"/>
                    <a:pt x="1582" y="1373"/>
                  </a:cubicBezTo>
                  <a:cubicBezTo>
                    <a:pt x="1582" y="1373"/>
                    <a:pt x="1582" y="1373"/>
                    <a:pt x="1582" y="1373"/>
                  </a:cubicBezTo>
                  <a:cubicBezTo>
                    <a:pt x="1597" y="1369"/>
                    <a:pt x="1597" y="1369"/>
                    <a:pt x="1597" y="1369"/>
                  </a:cubicBezTo>
                  <a:cubicBezTo>
                    <a:pt x="1597" y="1368"/>
                    <a:pt x="1598" y="1367"/>
                    <a:pt x="1599" y="1367"/>
                  </a:cubicBezTo>
                  <a:cubicBezTo>
                    <a:pt x="1599" y="1367"/>
                    <a:pt x="1600" y="1367"/>
                    <a:pt x="1601" y="1368"/>
                  </a:cubicBezTo>
                  <a:cubicBezTo>
                    <a:pt x="1601" y="1369"/>
                    <a:pt x="1600" y="1370"/>
                    <a:pt x="1599" y="1370"/>
                  </a:cubicBezTo>
                  <a:cubicBezTo>
                    <a:pt x="1599" y="1370"/>
                    <a:pt x="1598" y="1370"/>
                    <a:pt x="1598" y="1370"/>
                  </a:cubicBezTo>
                  <a:cubicBezTo>
                    <a:pt x="1582" y="1374"/>
                    <a:pt x="1582" y="1374"/>
                    <a:pt x="1582" y="1374"/>
                  </a:cubicBezTo>
                  <a:lnTo>
                    <a:pt x="1595" y="1378"/>
                  </a:lnTo>
                  <a:close/>
                  <a:moveTo>
                    <a:pt x="1758" y="1191"/>
                  </a:moveTo>
                  <a:cubicBezTo>
                    <a:pt x="1756" y="1197"/>
                    <a:pt x="1755" y="1203"/>
                    <a:pt x="1754" y="1209"/>
                  </a:cubicBezTo>
                  <a:cubicBezTo>
                    <a:pt x="1753" y="1209"/>
                    <a:pt x="1753" y="1210"/>
                    <a:pt x="1753" y="1211"/>
                  </a:cubicBezTo>
                  <a:cubicBezTo>
                    <a:pt x="1749" y="1217"/>
                    <a:pt x="1745" y="1224"/>
                    <a:pt x="1739" y="1229"/>
                  </a:cubicBezTo>
                  <a:cubicBezTo>
                    <a:pt x="1737" y="1231"/>
                    <a:pt x="1733" y="1233"/>
                    <a:pt x="1730" y="1235"/>
                  </a:cubicBezTo>
                  <a:cubicBezTo>
                    <a:pt x="1727" y="1236"/>
                    <a:pt x="1723" y="1237"/>
                    <a:pt x="1719" y="1238"/>
                  </a:cubicBezTo>
                  <a:cubicBezTo>
                    <a:pt x="1715" y="1238"/>
                    <a:pt x="1712" y="1240"/>
                    <a:pt x="1708" y="1240"/>
                  </a:cubicBezTo>
                  <a:cubicBezTo>
                    <a:pt x="1705" y="1242"/>
                    <a:pt x="1701" y="1243"/>
                    <a:pt x="1698" y="1245"/>
                  </a:cubicBezTo>
                  <a:cubicBezTo>
                    <a:pt x="1691" y="1250"/>
                    <a:pt x="1686" y="1255"/>
                    <a:pt x="1681" y="1261"/>
                  </a:cubicBezTo>
                  <a:cubicBezTo>
                    <a:pt x="1680" y="1262"/>
                    <a:pt x="1679" y="1264"/>
                    <a:pt x="1678" y="1265"/>
                  </a:cubicBezTo>
                  <a:cubicBezTo>
                    <a:pt x="1677" y="1264"/>
                    <a:pt x="1677" y="1264"/>
                    <a:pt x="1677" y="1264"/>
                  </a:cubicBezTo>
                  <a:cubicBezTo>
                    <a:pt x="1677" y="1265"/>
                    <a:pt x="1677" y="1265"/>
                    <a:pt x="1677" y="1265"/>
                  </a:cubicBezTo>
                  <a:cubicBezTo>
                    <a:pt x="1676" y="1266"/>
                    <a:pt x="1676" y="1266"/>
                    <a:pt x="1676" y="1266"/>
                  </a:cubicBezTo>
                  <a:cubicBezTo>
                    <a:pt x="1676" y="1266"/>
                    <a:pt x="1677" y="1265"/>
                    <a:pt x="1675" y="1266"/>
                  </a:cubicBezTo>
                  <a:cubicBezTo>
                    <a:pt x="1675" y="1266"/>
                    <a:pt x="1675" y="1266"/>
                    <a:pt x="1675" y="1266"/>
                  </a:cubicBezTo>
                  <a:cubicBezTo>
                    <a:pt x="1675" y="1266"/>
                    <a:pt x="1675" y="1266"/>
                    <a:pt x="1675" y="1266"/>
                  </a:cubicBezTo>
                  <a:cubicBezTo>
                    <a:pt x="1675" y="1266"/>
                    <a:pt x="1675" y="1266"/>
                    <a:pt x="1675" y="1266"/>
                  </a:cubicBezTo>
                  <a:cubicBezTo>
                    <a:pt x="1675" y="1266"/>
                    <a:pt x="1675" y="1266"/>
                    <a:pt x="1675" y="1266"/>
                  </a:cubicBezTo>
                  <a:cubicBezTo>
                    <a:pt x="1675" y="1267"/>
                    <a:pt x="1674" y="1267"/>
                    <a:pt x="1674" y="1267"/>
                  </a:cubicBezTo>
                  <a:cubicBezTo>
                    <a:pt x="1673" y="1267"/>
                    <a:pt x="1673" y="1268"/>
                    <a:pt x="1673" y="1268"/>
                  </a:cubicBezTo>
                  <a:cubicBezTo>
                    <a:pt x="1670" y="1268"/>
                    <a:pt x="1670" y="1268"/>
                    <a:pt x="1670" y="1268"/>
                  </a:cubicBezTo>
                  <a:cubicBezTo>
                    <a:pt x="1666" y="1269"/>
                    <a:pt x="1666" y="1269"/>
                    <a:pt x="1666" y="1269"/>
                  </a:cubicBezTo>
                  <a:cubicBezTo>
                    <a:pt x="1662" y="1271"/>
                    <a:pt x="1662" y="1271"/>
                    <a:pt x="1662" y="1271"/>
                  </a:cubicBezTo>
                  <a:cubicBezTo>
                    <a:pt x="1658" y="1272"/>
                    <a:pt x="1658" y="1272"/>
                    <a:pt x="1658" y="1272"/>
                  </a:cubicBezTo>
                  <a:cubicBezTo>
                    <a:pt x="1657" y="1273"/>
                    <a:pt x="1657" y="1273"/>
                    <a:pt x="1656" y="1273"/>
                  </a:cubicBezTo>
                  <a:cubicBezTo>
                    <a:pt x="1654" y="1274"/>
                    <a:pt x="1654" y="1274"/>
                    <a:pt x="1654" y="1274"/>
                  </a:cubicBezTo>
                  <a:cubicBezTo>
                    <a:pt x="1651" y="1275"/>
                    <a:pt x="1649" y="1277"/>
                    <a:pt x="1646" y="1278"/>
                  </a:cubicBezTo>
                  <a:cubicBezTo>
                    <a:pt x="1644" y="1280"/>
                    <a:pt x="1641" y="1281"/>
                    <a:pt x="1639" y="1283"/>
                  </a:cubicBezTo>
                  <a:cubicBezTo>
                    <a:pt x="1632" y="1288"/>
                    <a:pt x="1632" y="1288"/>
                    <a:pt x="1632" y="1288"/>
                  </a:cubicBezTo>
                  <a:cubicBezTo>
                    <a:pt x="1618" y="1299"/>
                    <a:pt x="1618" y="1299"/>
                    <a:pt x="1618" y="1299"/>
                  </a:cubicBezTo>
                  <a:cubicBezTo>
                    <a:pt x="1616" y="1301"/>
                    <a:pt x="1614" y="1302"/>
                    <a:pt x="1611" y="1304"/>
                  </a:cubicBezTo>
                  <a:cubicBezTo>
                    <a:pt x="1609" y="1306"/>
                    <a:pt x="1607" y="1308"/>
                    <a:pt x="1605" y="1310"/>
                  </a:cubicBezTo>
                  <a:cubicBezTo>
                    <a:pt x="1603" y="1313"/>
                    <a:pt x="1601" y="1315"/>
                    <a:pt x="1599" y="1318"/>
                  </a:cubicBezTo>
                  <a:cubicBezTo>
                    <a:pt x="1598" y="1320"/>
                    <a:pt x="1596" y="1323"/>
                    <a:pt x="1595" y="1326"/>
                  </a:cubicBezTo>
                  <a:cubicBezTo>
                    <a:pt x="1593" y="1331"/>
                    <a:pt x="1592" y="1337"/>
                    <a:pt x="1591" y="1343"/>
                  </a:cubicBezTo>
                  <a:cubicBezTo>
                    <a:pt x="1590" y="1350"/>
                    <a:pt x="1590" y="1350"/>
                    <a:pt x="1590" y="1350"/>
                  </a:cubicBezTo>
                  <a:cubicBezTo>
                    <a:pt x="1588" y="1347"/>
                    <a:pt x="1583" y="1345"/>
                    <a:pt x="1579" y="1346"/>
                  </a:cubicBezTo>
                  <a:cubicBezTo>
                    <a:pt x="1575" y="1348"/>
                    <a:pt x="1572" y="1352"/>
                    <a:pt x="1572" y="1357"/>
                  </a:cubicBezTo>
                  <a:cubicBezTo>
                    <a:pt x="1570" y="1355"/>
                    <a:pt x="1566" y="1354"/>
                    <a:pt x="1563" y="1355"/>
                  </a:cubicBezTo>
                  <a:cubicBezTo>
                    <a:pt x="1558" y="1357"/>
                    <a:pt x="1555" y="1363"/>
                    <a:pt x="1556" y="1368"/>
                  </a:cubicBezTo>
                  <a:cubicBezTo>
                    <a:pt x="1558" y="1373"/>
                    <a:pt x="1562" y="1377"/>
                    <a:pt x="1567" y="1376"/>
                  </a:cubicBezTo>
                  <a:cubicBezTo>
                    <a:pt x="1567" y="1376"/>
                    <a:pt x="1567" y="1376"/>
                    <a:pt x="1567" y="1376"/>
                  </a:cubicBezTo>
                  <a:cubicBezTo>
                    <a:pt x="1563" y="1379"/>
                    <a:pt x="1561" y="1384"/>
                    <a:pt x="1562" y="1389"/>
                  </a:cubicBezTo>
                  <a:cubicBezTo>
                    <a:pt x="1564" y="1395"/>
                    <a:pt x="1570" y="1398"/>
                    <a:pt x="1575" y="1397"/>
                  </a:cubicBezTo>
                  <a:cubicBezTo>
                    <a:pt x="1578" y="1396"/>
                    <a:pt x="1580" y="1393"/>
                    <a:pt x="1582" y="1391"/>
                  </a:cubicBezTo>
                  <a:cubicBezTo>
                    <a:pt x="1584" y="1396"/>
                    <a:pt x="1589" y="1399"/>
                    <a:pt x="1594" y="1397"/>
                  </a:cubicBezTo>
                  <a:cubicBezTo>
                    <a:pt x="1600" y="1396"/>
                    <a:pt x="1603" y="1390"/>
                    <a:pt x="1601" y="1384"/>
                  </a:cubicBezTo>
                  <a:cubicBezTo>
                    <a:pt x="1601" y="1383"/>
                    <a:pt x="1600" y="1381"/>
                    <a:pt x="1599" y="1380"/>
                  </a:cubicBezTo>
                  <a:cubicBezTo>
                    <a:pt x="1599" y="1380"/>
                    <a:pt x="1600" y="1380"/>
                    <a:pt x="1600" y="1380"/>
                  </a:cubicBezTo>
                  <a:cubicBezTo>
                    <a:pt x="1605" y="1378"/>
                    <a:pt x="1608" y="1372"/>
                    <a:pt x="1607" y="1367"/>
                  </a:cubicBezTo>
                  <a:cubicBezTo>
                    <a:pt x="1605" y="1361"/>
                    <a:pt x="1599" y="1357"/>
                    <a:pt x="1594" y="1359"/>
                  </a:cubicBezTo>
                  <a:cubicBezTo>
                    <a:pt x="1593" y="1359"/>
                    <a:pt x="1593" y="1359"/>
                    <a:pt x="1593" y="1359"/>
                  </a:cubicBezTo>
                  <a:cubicBezTo>
                    <a:pt x="1596" y="1344"/>
                    <a:pt x="1596" y="1344"/>
                    <a:pt x="1596" y="1344"/>
                  </a:cubicBezTo>
                  <a:cubicBezTo>
                    <a:pt x="1597" y="1338"/>
                    <a:pt x="1598" y="1333"/>
                    <a:pt x="1600" y="1328"/>
                  </a:cubicBezTo>
                  <a:cubicBezTo>
                    <a:pt x="1601" y="1325"/>
                    <a:pt x="1602" y="1323"/>
                    <a:pt x="1604" y="1321"/>
                  </a:cubicBezTo>
                  <a:cubicBezTo>
                    <a:pt x="1605" y="1318"/>
                    <a:pt x="1607" y="1316"/>
                    <a:pt x="1609" y="1314"/>
                  </a:cubicBezTo>
                  <a:cubicBezTo>
                    <a:pt x="1611" y="1313"/>
                    <a:pt x="1613" y="1311"/>
                    <a:pt x="1615" y="1309"/>
                  </a:cubicBezTo>
                  <a:cubicBezTo>
                    <a:pt x="1617" y="1307"/>
                    <a:pt x="1620" y="1305"/>
                    <a:pt x="1622" y="1304"/>
                  </a:cubicBezTo>
                  <a:cubicBezTo>
                    <a:pt x="1636" y="1294"/>
                    <a:pt x="1636" y="1294"/>
                    <a:pt x="1636" y="1294"/>
                  </a:cubicBezTo>
                  <a:cubicBezTo>
                    <a:pt x="1643" y="1289"/>
                    <a:pt x="1643" y="1289"/>
                    <a:pt x="1643" y="1289"/>
                  </a:cubicBezTo>
                  <a:cubicBezTo>
                    <a:pt x="1645" y="1287"/>
                    <a:pt x="1647" y="1286"/>
                    <a:pt x="1650" y="1285"/>
                  </a:cubicBezTo>
                  <a:cubicBezTo>
                    <a:pt x="1652" y="1283"/>
                    <a:pt x="1655" y="1282"/>
                    <a:pt x="1657" y="1281"/>
                  </a:cubicBezTo>
                  <a:cubicBezTo>
                    <a:pt x="1659" y="1280"/>
                    <a:pt x="1659" y="1280"/>
                    <a:pt x="1659" y="1280"/>
                  </a:cubicBezTo>
                  <a:cubicBezTo>
                    <a:pt x="1659" y="1280"/>
                    <a:pt x="1660" y="1279"/>
                    <a:pt x="1661" y="1279"/>
                  </a:cubicBezTo>
                  <a:cubicBezTo>
                    <a:pt x="1665" y="1278"/>
                    <a:pt x="1665" y="1278"/>
                    <a:pt x="1665" y="1278"/>
                  </a:cubicBezTo>
                  <a:cubicBezTo>
                    <a:pt x="1669" y="1277"/>
                    <a:pt x="1669" y="1277"/>
                    <a:pt x="1669" y="1277"/>
                  </a:cubicBezTo>
                  <a:cubicBezTo>
                    <a:pt x="1670" y="1277"/>
                    <a:pt x="1670" y="1277"/>
                    <a:pt x="1670" y="1277"/>
                  </a:cubicBezTo>
                  <a:cubicBezTo>
                    <a:pt x="1669" y="1278"/>
                    <a:pt x="1669" y="1279"/>
                    <a:pt x="1668" y="1280"/>
                  </a:cubicBezTo>
                  <a:cubicBezTo>
                    <a:pt x="1664" y="1286"/>
                    <a:pt x="1660" y="1293"/>
                    <a:pt x="1656" y="1299"/>
                  </a:cubicBezTo>
                  <a:cubicBezTo>
                    <a:pt x="1654" y="1302"/>
                    <a:pt x="1652" y="1305"/>
                    <a:pt x="1650" y="1308"/>
                  </a:cubicBezTo>
                  <a:cubicBezTo>
                    <a:pt x="1648" y="1309"/>
                    <a:pt x="1647" y="1311"/>
                    <a:pt x="1646" y="1312"/>
                  </a:cubicBezTo>
                  <a:cubicBezTo>
                    <a:pt x="1644" y="1314"/>
                    <a:pt x="1644" y="1314"/>
                    <a:pt x="1644" y="1314"/>
                  </a:cubicBezTo>
                  <a:cubicBezTo>
                    <a:pt x="1644" y="1314"/>
                    <a:pt x="1644" y="1314"/>
                    <a:pt x="1644" y="1314"/>
                  </a:cubicBezTo>
                  <a:cubicBezTo>
                    <a:pt x="1644" y="1312"/>
                    <a:pt x="1642" y="1310"/>
                    <a:pt x="1640" y="1310"/>
                  </a:cubicBezTo>
                  <a:cubicBezTo>
                    <a:pt x="1637" y="1309"/>
                    <a:pt x="1635" y="1310"/>
                    <a:pt x="1634" y="1313"/>
                  </a:cubicBezTo>
                  <a:cubicBezTo>
                    <a:pt x="1633" y="1314"/>
                    <a:pt x="1634" y="1316"/>
                    <a:pt x="1634" y="1317"/>
                  </a:cubicBezTo>
                  <a:cubicBezTo>
                    <a:pt x="1632" y="1316"/>
                    <a:pt x="1629" y="1318"/>
                    <a:pt x="1628" y="1320"/>
                  </a:cubicBezTo>
                  <a:cubicBezTo>
                    <a:pt x="1627" y="1323"/>
                    <a:pt x="1629" y="1326"/>
                    <a:pt x="1632" y="1327"/>
                  </a:cubicBezTo>
                  <a:cubicBezTo>
                    <a:pt x="1632" y="1327"/>
                    <a:pt x="1633" y="1327"/>
                    <a:pt x="1634" y="1327"/>
                  </a:cubicBezTo>
                  <a:cubicBezTo>
                    <a:pt x="1634" y="1327"/>
                    <a:pt x="1634" y="1327"/>
                    <a:pt x="1634" y="1327"/>
                  </a:cubicBezTo>
                  <a:cubicBezTo>
                    <a:pt x="1633" y="1330"/>
                    <a:pt x="1634" y="1333"/>
                    <a:pt x="1637" y="1334"/>
                  </a:cubicBezTo>
                  <a:cubicBezTo>
                    <a:pt x="1640" y="1334"/>
                    <a:pt x="1643" y="1333"/>
                    <a:pt x="1644" y="1330"/>
                  </a:cubicBezTo>
                  <a:cubicBezTo>
                    <a:pt x="1644" y="1330"/>
                    <a:pt x="1644" y="1330"/>
                    <a:pt x="1644" y="1330"/>
                  </a:cubicBezTo>
                  <a:cubicBezTo>
                    <a:pt x="1645" y="1330"/>
                    <a:pt x="1645" y="1331"/>
                    <a:pt x="1646" y="1331"/>
                  </a:cubicBezTo>
                  <a:cubicBezTo>
                    <a:pt x="1649" y="1332"/>
                    <a:pt x="1652" y="1331"/>
                    <a:pt x="1653" y="1328"/>
                  </a:cubicBezTo>
                  <a:cubicBezTo>
                    <a:pt x="1653" y="1326"/>
                    <a:pt x="1652" y="1324"/>
                    <a:pt x="1650" y="1322"/>
                  </a:cubicBezTo>
                  <a:cubicBezTo>
                    <a:pt x="1652" y="1322"/>
                    <a:pt x="1653" y="1321"/>
                    <a:pt x="1654" y="1319"/>
                  </a:cubicBezTo>
                  <a:cubicBezTo>
                    <a:pt x="1654" y="1317"/>
                    <a:pt x="1653" y="1315"/>
                    <a:pt x="1651" y="1313"/>
                  </a:cubicBezTo>
                  <a:cubicBezTo>
                    <a:pt x="1652" y="1313"/>
                    <a:pt x="1653" y="1312"/>
                    <a:pt x="1653" y="1311"/>
                  </a:cubicBezTo>
                  <a:cubicBezTo>
                    <a:pt x="1656" y="1308"/>
                    <a:pt x="1659" y="1305"/>
                    <a:pt x="1661" y="1302"/>
                  </a:cubicBezTo>
                  <a:cubicBezTo>
                    <a:pt x="1666" y="1296"/>
                    <a:pt x="1670" y="1289"/>
                    <a:pt x="1674" y="1283"/>
                  </a:cubicBezTo>
                  <a:cubicBezTo>
                    <a:pt x="1679" y="1276"/>
                    <a:pt x="1683" y="1270"/>
                    <a:pt x="1688" y="1265"/>
                  </a:cubicBezTo>
                  <a:cubicBezTo>
                    <a:pt x="1693" y="1259"/>
                    <a:pt x="1699" y="1255"/>
                    <a:pt x="1706" y="1252"/>
                  </a:cubicBezTo>
                  <a:cubicBezTo>
                    <a:pt x="1707" y="1251"/>
                    <a:pt x="1709" y="1250"/>
                    <a:pt x="1711" y="1250"/>
                  </a:cubicBezTo>
                  <a:cubicBezTo>
                    <a:pt x="1716" y="1249"/>
                    <a:pt x="1716" y="1249"/>
                    <a:pt x="1716" y="1249"/>
                  </a:cubicBezTo>
                  <a:cubicBezTo>
                    <a:pt x="1717" y="1248"/>
                    <a:pt x="1718" y="1248"/>
                    <a:pt x="1719" y="1248"/>
                  </a:cubicBezTo>
                  <a:cubicBezTo>
                    <a:pt x="1720" y="1248"/>
                    <a:pt x="1720" y="1248"/>
                    <a:pt x="1720" y="1248"/>
                  </a:cubicBezTo>
                  <a:cubicBezTo>
                    <a:pt x="1724" y="1255"/>
                    <a:pt x="1724" y="1255"/>
                    <a:pt x="1724" y="1255"/>
                  </a:cubicBezTo>
                  <a:cubicBezTo>
                    <a:pt x="1725" y="1258"/>
                    <a:pt x="1727" y="1260"/>
                    <a:pt x="1727" y="1263"/>
                  </a:cubicBezTo>
                  <a:cubicBezTo>
                    <a:pt x="1728" y="1265"/>
                    <a:pt x="1728" y="1268"/>
                    <a:pt x="1728" y="1271"/>
                  </a:cubicBezTo>
                  <a:cubicBezTo>
                    <a:pt x="1727" y="1276"/>
                    <a:pt x="1726" y="1282"/>
                    <a:pt x="1725" y="1287"/>
                  </a:cubicBezTo>
                  <a:cubicBezTo>
                    <a:pt x="1724" y="1290"/>
                    <a:pt x="1724" y="1293"/>
                    <a:pt x="1724" y="1296"/>
                  </a:cubicBezTo>
                  <a:cubicBezTo>
                    <a:pt x="1724" y="1299"/>
                    <a:pt x="1724" y="1301"/>
                    <a:pt x="1724" y="1304"/>
                  </a:cubicBezTo>
                  <a:cubicBezTo>
                    <a:pt x="1725" y="1309"/>
                    <a:pt x="1726" y="1314"/>
                    <a:pt x="1727" y="1319"/>
                  </a:cubicBezTo>
                  <a:cubicBezTo>
                    <a:pt x="1726" y="1321"/>
                    <a:pt x="1725" y="1323"/>
                    <a:pt x="1723" y="1326"/>
                  </a:cubicBezTo>
                  <a:cubicBezTo>
                    <a:pt x="1719" y="1334"/>
                    <a:pt x="1714" y="1342"/>
                    <a:pt x="1709" y="1350"/>
                  </a:cubicBezTo>
                  <a:cubicBezTo>
                    <a:pt x="1704" y="1358"/>
                    <a:pt x="1704" y="1358"/>
                    <a:pt x="1704" y="1358"/>
                  </a:cubicBezTo>
                  <a:cubicBezTo>
                    <a:pt x="1703" y="1358"/>
                    <a:pt x="1701" y="1358"/>
                    <a:pt x="1700" y="1359"/>
                  </a:cubicBezTo>
                  <a:cubicBezTo>
                    <a:pt x="1700" y="1359"/>
                    <a:pt x="1700" y="1361"/>
                    <a:pt x="1701" y="1365"/>
                  </a:cubicBezTo>
                  <a:cubicBezTo>
                    <a:pt x="1695" y="1374"/>
                    <a:pt x="1695" y="1374"/>
                    <a:pt x="1695" y="1374"/>
                  </a:cubicBezTo>
                  <a:cubicBezTo>
                    <a:pt x="1681" y="1398"/>
                    <a:pt x="1681" y="1398"/>
                    <a:pt x="1681" y="1398"/>
                  </a:cubicBezTo>
                  <a:cubicBezTo>
                    <a:pt x="1676" y="1406"/>
                    <a:pt x="1671" y="1414"/>
                    <a:pt x="1666" y="1422"/>
                  </a:cubicBezTo>
                  <a:cubicBezTo>
                    <a:pt x="1660" y="1429"/>
                    <a:pt x="1654" y="1436"/>
                    <a:pt x="1647" y="1442"/>
                  </a:cubicBezTo>
                  <a:cubicBezTo>
                    <a:pt x="1640" y="1449"/>
                    <a:pt x="1633" y="1455"/>
                    <a:pt x="1627" y="1462"/>
                  </a:cubicBezTo>
                  <a:cubicBezTo>
                    <a:pt x="1620" y="1468"/>
                    <a:pt x="1614" y="1475"/>
                    <a:pt x="1609" y="1483"/>
                  </a:cubicBezTo>
                  <a:cubicBezTo>
                    <a:pt x="1606" y="1487"/>
                    <a:pt x="1603" y="1491"/>
                    <a:pt x="1601" y="1495"/>
                  </a:cubicBezTo>
                  <a:cubicBezTo>
                    <a:pt x="1599" y="1497"/>
                    <a:pt x="1598" y="1498"/>
                    <a:pt x="1596" y="1500"/>
                  </a:cubicBezTo>
                  <a:cubicBezTo>
                    <a:pt x="1595" y="1502"/>
                    <a:pt x="1593" y="1503"/>
                    <a:pt x="1592" y="1505"/>
                  </a:cubicBezTo>
                  <a:cubicBezTo>
                    <a:pt x="1591" y="1505"/>
                    <a:pt x="1591" y="1505"/>
                    <a:pt x="1591" y="1505"/>
                  </a:cubicBezTo>
                  <a:cubicBezTo>
                    <a:pt x="1589" y="1507"/>
                    <a:pt x="1587" y="1508"/>
                    <a:pt x="1584" y="1510"/>
                  </a:cubicBezTo>
                  <a:cubicBezTo>
                    <a:pt x="1582" y="1512"/>
                    <a:pt x="1579" y="1513"/>
                    <a:pt x="1576" y="1514"/>
                  </a:cubicBezTo>
                  <a:cubicBezTo>
                    <a:pt x="1571" y="1517"/>
                    <a:pt x="1565" y="1519"/>
                    <a:pt x="1560" y="1520"/>
                  </a:cubicBezTo>
                  <a:cubicBezTo>
                    <a:pt x="1548" y="1523"/>
                    <a:pt x="1536" y="1525"/>
                    <a:pt x="1524" y="1528"/>
                  </a:cubicBezTo>
                  <a:cubicBezTo>
                    <a:pt x="1513" y="1531"/>
                    <a:pt x="1501" y="1535"/>
                    <a:pt x="1490" y="1539"/>
                  </a:cubicBezTo>
                  <a:cubicBezTo>
                    <a:pt x="1487" y="1540"/>
                    <a:pt x="1484" y="1541"/>
                    <a:pt x="1481" y="1543"/>
                  </a:cubicBezTo>
                  <a:cubicBezTo>
                    <a:pt x="1473" y="1547"/>
                    <a:pt x="1473" y="1547"/>
                    <a:pt x="1473" y="1547"/>
                  </a:cubicBezTo>
                  <a:cubicBezTo>
                    <a:pt x="1465" y="1551"/>
                    <a:pt x="1465" y="1551"/>
                    <a:pt x="1465" y="1551"/>
                  </a:cubicBezTo>
                  <a:cubicBezTo>
                    <a:pt x="1463" y="1552"/>
                    <a:pt x="1461" y="1553"/>
                    <a:pt x="1460" y="1554"/>
                  </a:cubicBezTo>
                  <a:cubicBezTo>
                    <a:pt x="1460" y="1551"/>
                    <a:pt x="1460" y="1547"/>
                    <a:pt x="1457" y="1544"/>
                  </a:cubicBezTo>
                  <a:cubicBezTo>
                    <a:pt x="1457" y="1544"/>
                    <a:pt x="1455" y="1545"/>
                    <a:pt x="1453" y="1547"/>
                  </a:cubicBezTo>
                  <a:cubicBezTo>
                    <a:pt x="1453" y="1547"/>
                    <a:pt x="1451" y="1543"/>
                    <a:pt x="1449" y="1542"/>
                  </a:cubicBezTo>
                  <a:cubicBezTo>
                    <a:pt x="1449" y="1542"/>
                    <a:pt x="1442" y="1548"/>
                    <a:pt x="1443" y="1555"/>
                  </a:cubicBezTo>
                  <a:cubicBezTo>
                    <a:pt x="1436" y="1553"/>
                    <a:pt x="1430" y="1561"/>
                    <a:pt x="1430" y="1561"/>
                  </a:cubicBezTo>
                  <a:cubicBezTo>
                    <a:pt x="1431" y="1563"/>
                    <a:pt x="1434" y="1564"/>
                    <a:pt x="1434" y="1564"/>
                  </a:cubicBezTo>
                  <a:cubicBezTo>
                    <a:pt x="1433" y="1566"/>
                    <a:pt x="1432" y="1569"/>
                    <a:pt x="1432" y="1569"/>
                  </a:cubicBezTo>
                  <a:cubicBezTo>
                    <a:pt x="1437" y="1573"/>
                    <a:pt x="1443" y="1571"/>
                    <a:pt x="1446" y="1570"/>
                  </a:cubicBezTo>
                  <a:cubicBezTo>
                    <a:pt x="1445" y="1573"/>
                    <a:pt x="1443" y="1579"/>
                    <a:pt x="1447" y="1585"/>
                  </a:cubicBezTo>
                  <a:cubicBezTo>
                    <a:pt x="1447" y="1585"/>
                    <a:pt x="1450" y="1584"/>
                    <a:pt x="1451" y="1582"/>
                  </a:cubicBezTo>
                  <a:cubicBezTo>
                    <a:pt x="1451" y="1582"/>
                    <a:pt x="1453" y="1586"/>
                    <a:pt x="1455" y="1587"/>
                  </a:cubicBezTo>
                  <a:cubicBezTo>
                    <a:pt x="1455" y="1587"/>
                    <a:pt x="1462" y="1582"/>
                    <a:pt x="1461" y="1574"/>
                  </a:cubicBezTo>
                  <a:cubicBezTo>
                    <a:pt x="1469" y="1576"/>
                    <a:pt x="1475" y="1568"/>
                    <a:pt x="1475" y="1568"/>
                  </a:cubicBezTo>
                  <a:cubicBezTo>
                    <a:pt x="1473" y="1566"/>
                    <a:pt x="1470" y="1565"/>
                    <a:pt x="1470" y="1565"/>
                  </a:cubicBezTo>
                  <a:cubicBezTo>
                    <a:pt x="1472" y="1563"/>
                    <a:pt x="1473" y="1561"/>
                    <a:pt x="1473" y="1561"/>
                  </a:cubicBezTo>
                  <a:cubicBezTo>
                    <a:pt x="1468" y="1557"/>
                    <a:pt x="1463" y="1557"/>
                    <a:pt x="1460" y="1558"/>
                  </a:cubicBezTo>
                  <a:cubicBezTo>
                    <a:pt x="1464" y="1556"/>
                    <a:pt x="1464" y="1556"/>
                    <a:pt x="1464" y="1556"/>
                  </a:cubicBezTo>
                  <a:cubicBezTo>
                    <a:pt x="1464" y="1556"/>
                    <a:pt x="1465" y="1555"/>
                    <a:pt x="1466" y="1555"/>
                  </a:cubicBezTo>
                  <a:cubicBezTo>
                    <a:pt x="1468" y="1554"/>
                    <a:pt x="1468" y="1554"/>
                    <a:pt x="1468" y="1554"/>
                  </a:cubicBezTo>
                  <a:cubicBezTo>
                    <a:pt x="1478" y="1550"/>
                    <a:pt x="1478" y="1550"/>
                    <a:pt x="1478" y="1550"/>
                  </a:cubicBezTo>
                  <a:cubicBezTo>
                    <a:pt x="1483" y="1547"/>
                    <a:pt x="1483" y="1547"/>
                    <a:pt x="1483" y="1547"/>
                  </a:cubicBezTo>
                  <a:cubicBezTo>
                    <a:pt x="1486" y="1546"/>
                    <a:pt x="1486" y="1546"/>
                    <a:pt x="1486" y="1546"/>
                  </a:cubicBezTo>
                  <a:cubicBezTo>
                    <a:pt x="1488" y="1545"/>
                    <a:pt x="1488" y="1545"/>
                    <a:pt x="1488" y="1545"/>
                  </a:cubicBezTo>
                  <a:cubicBezTo>
                    <a:pt x="1491" y="1544"/>
                    <a:pt x="1495" y="1543"/>
                    <a:pt x="1498" y="1542"/>
                  </a:cubicBezTo>
                  <a:cubicBezTo>
                    <a:pt x="1512" y="1537"/>
                    <a:pt x="1526" y="1534"/>
                    <a:pt x="1540" y="1532"/>
                  </a:cubicBezTo>
                  <a:cubicBezTo>
                    <a:pt x="1553" y="1529"/>
                    <a:pt x="1567" y="1527"/>
                    <a:pt x="1580" y="1521"/>
                  </a:cubicBezTo>
                  <a:cubicBezTo>
                    <a:pt x="1580" y="1531"/>
                    <a:pt x="1580" y="1541"/>
                    <a:pt x="1579" y="1551"/>
                  </a:cubicBezTo>
                  <a:cubicBezTo>
                    <a:pt x="1578" y="1557"/>
                    <a:pt x="1576" y="1562"/>
                    <a:pt x="1574" y="1568"/>
                  </a:cubicBezTo>
                  <a:cubicBezTo>
                    <a:pt x="1572" y="1573"/>
                    <a:pt x="1570" y="1579"/>
                    <a:pt x="1568" y="1584"/>
                  </a:cubicBezTo>
                  <a:cubicBezTo>
                    <a:pt x="1565" y="1590"/>
                    <a:pt x="1563" y="1595"/>
                    <a:pt x="1562" y="1601"/>
                  </a:cubicBezTo>
                  <a:cubicBezTo>
                    <a:pt x="1561" y="1607"/>
                    <a:pt x="1560" y="1613"/>
                    <a:pt x="1559" y="1618"/>
                  </a:cubicBezTo>
                  <a:cubicBezTo>
                    <a:pt x="1558" y="1624"/>
                    <a:pt x="1557" y="1630"/>
                    <a:pt x="1554" y="1635"/>
                  </a:cubicBezTo>
                  <a:cubicBezTo>
                    <a:pt x="1552" y="1640"/>
                    <a:pt x="1548" y="1645"/>
                    <a:pt x="1544" y="1649"/>
                  </a:cubicBezTo>
                  <a:cubicBezTo>
                    <a:pt x="1540" y="1653"/>
                    <a:pt x="1535" y="1656"/>
                    <a:pt x="1530" y="1660"/>
                  </a:cubicBezTo>
                  <a:cubicBezTo>
                    <a:pt x="1529" y="1659"/>
                    <a:pt x="1529" y="1659"/>
                    <a:pt x="1529" y="1659"/>
                  </a:cubicBezTo>
                  <a:cubicBezTo>
                    <a:pt x="1529" y="1660"/>
                    <a:pt x="1529" y="1660"/>
                    <a:pt x="1529" y="1660"/>
                  </a:cubicBezTo>
                  <a:cubicBezTo>
                    <a:pt x="1529" y="1660"/>
                    <a:pt x="1529" y="1660"/>
                    <a:pt x="1529" y="1660"/>
                  </a:cubicBezTo>
                  <a:cubicBezTo>
                    <a:pt x="1526" y="1659"/>
                    <a:pt x="1523" y="1657"/>
                    <a:pt x="1521" y="1656"/>
                  </a:cubicBezTo>
                  <a:cubicBezTo>
                    <a:pt x="1518" y="1655"/>
                    <a:pt x="1514" y="1653"/>
                    <a:pt x="1511" y="1652"/>
                  </a:cubicBezTo>
                  <a:cubicBezTo>
                    <a:pt x="1507" y="1651"/>
                    <a:pt x="1504" y="1650"/>
                    <a:pt x="1500" y="1649"/>
                  </a:cubicBezTo>
                  <a:cubicBezTo>
                    <a:pt x="1497" y="1648"/>
                    <a:pt x="1493" y="1648"/>
                    <a:pt x="1489" y="1647"/>
                  </a:cubicBezTo>
                  <a:cubicBezTo>
                    <a:pt x="1486" y="1647"/>
                    <a:pt x="1482" y="1647"/>
                    <a:pt x="1478" y="1648"/>
                  </a:cubicBezTo>
                  <a:cubicBezTo>
                    <a:pt x="1475" y="1648"/>
                    <a:pt x="1471" y="1649"/>
                    <a:pt x="1468" y="1650"/>
                  </a:cubicBezTo>
                  <a:cubicBezTo>
                    <a:pt x="1461" y="1651"/>
                    <a:pt x="1454" y="1653"/>
                    <a:pt x="1447" y="1655"/>
                  </a:cubicBezTo>
                  <a:cubicBezTo>
                    <a:pt x="1441" y="1657"/>
                    <a:pt x="1434" y="1659"/>
                    <a:pt x="1428" y="1660"/>
                  </a:cubicBezTo>
                  <a:cubicBezTo>
                    <a:pt x="1421" y="1661"/>
                    <a:pt x="1414" y="1661"/>
                    <a:pt x="1408" y="1660"/>
                  </a:cubicBezTo>
                  <a:cubicBezTo>
                    <a:pt x="1401" y="1659"/>
                    <a:pt x="1395" y="1657"/>
                    <a:pt x="1388" y="1654"/>
                  </a:cubicBezTo>
                  <a:cubicBezTo>
                    <a:pt x="1385" y="1653"/>
                    <a:pt x="1383" y="1651"/>
                    <a:pt x="1380" y="1649"/>
                  </a:cubicBezTo>
                  <a:cubicBezTo>
                    <a:pt x="1378" y="1648"/>
                    <a:pt x="1378" y="1648"/>
                    <a:pt x="1378" y="1648"/>
                  </a:cubicBezTo>
                  <a:cubicBezTo>
                    <a:pt x="1377" y="1648"/>
                    <a:pt x="1376" y="1647"/>
                    <a:pt x="1376" y="1646"/>
                  </a:cubicBezTo>
                  <a:cubicBezTo>
                    <a:pt x="1375" y="1645"/>
                    <a:pt x="1373" y="1644"/>
                    <a:pt x="1372" y="1643"/>
                  </a:cubicBezTo>
                  <a:cubicBezTo>
                    <a:pt x="1372" y="1643"/>
                    <a:pt x="1372" y="1643"/>
                    <a:pt x="1372" y="1643"/>
                  </a:cubicBezTo>
                  <a:cubicBezTo>
                    <a:pt x="1369" y="1646"/>
                    <a:pt x="1369" y="1646"/>
                    <a:pt x="1369" y="1646"/>
                  </a:cubicBezTo>
                  <a:cubicBezTo>
                    <a:pt x="1370" y="1647"/>
                    <a:pt x="1372" y="1648"/>
                    <a:pt x="1373" y="1649"/>
                  </a:cubicBezTo>
                  <a:cubicBezTo>
                    <a:pt x="1374" y="1650"/>
                    <a:pt x="1374" y="1651"/>
                    <a:pt x="1375" y="1651"/>
                  </a:cubicBezTo>
                  <a:cubicBezTo>
                    <a:pt x="1377" y="1653"/>
                    <a:pt x="1377" y="1653"/>
                    <a:pt x="1377" y="1653"/>
                  </a:cubicBezTo>
                  <a:cubicBezTo>
                    <a:pt x="1380" y="1655"/>
                    <a:pt x="1383" y="1657"/>
                    <a:pt x="1386" y="1659"/>
                  </a:cubicBezTo>
                  <a:cubicBezTo>
                    <a:pt x="1393" y="1662"/>
                    <a:pt x="1400" y="1664"/>
                    <a:pt x="1407" y="1666"/>
                  </a:cubicBezTo>
                  <a:cubicBezTo>
                    <a:pt x="1414" y="1667"/>
                    <a:pt x="1421" y="1667"/>
                    <a:pt x="1428" y="1666"/>
                  </a:cubicBezTo>
                  <a:cubicBezTo>
                    <a:pt x="1435" y="1665"/>
                    <a:pt x="1442" y="1663"/>
                    <a:pt x="1449" y="1661"/>
                  </a:cubicBezTo>
                  <a:cubicBezTo>
                    <a:pt x="1456" y="1660"/>
                    <a:pt x="1463" y="1658"/>
                    <a:pt x="1469" y="1656"/>
                  </a:cubicBezTo>
                  <a:cubicBezTo>
                    <a:pt x="1473" y="1656"/>
                    <a:pt x="1476" y="1655"/>
                    <a:pt x="1479" y="1655"/>
                  </a:cubicBezTo>
                  <a:cubicBezTo>
                    <a:pt x="1482" y="1655"/>
                    <a:pt x="1486" y="1655"/>
                    <a:pt x="1489" y="1655"/>
                  </a:cubicBezTo>
                  <a:cubicBezTo>
                    <a:pt x="1492" y="1655"/>
                    <a:pt x="1495" y="1655"/>
                    <a:pt x="1499" y="1656"/>
                  </a:cubicBezTo>
                  <a:cubicBezTo>
                    <a:pt x="1502" y="1657"/>
                    <a:pt x="1505" y="1658"/>
                    <a:pt x="1508" y="1659"/>
                  </a:cubicBezTo>
                  <a:cubicBezTo>
                    <a:pt x="1511" y="1661"/>
                    <a:pt x="1514" y="1662"/>
                    <a:pt x="1517" y="1664"/>
                  </a:cubicBezTo>
                  <a:cubicBezTo>
                    <a:pt x="1518" y="1664"/>
                    <a:pt x="1520" y="1665"/>
                    <a:pt x="1521" y="1665"/>
                  </a:cubicBezTo>
                  <a:cubicBezTo>
                    <a:pt x="1520" y="1666"/>
                    <a:pt x="1519" y="1666"/>
                    <a:pt x="1519" y="1667"/>
                  </a:cubicBezTo>
                  <a:cubicBezTo>
                    <a:pt x="1518" y="1668"/>
                    <a:pt x="1517" y="1668"/>
                    <a:pt x="1516" y="1669"/>
                  </a:cubicBezTo>
                  <a:cubicBezTo>
                    <a:pt x="1501" y="1679"/>
                    <a:pt x="1501" y="1679"/>
                    <a:pt x="1501" y="1679"/>
                  </a:cubicBezTo>
                  <a:cubicBezTo>
                    <a:pt x="1501" y="1678"/>
                    <a:pt x="1500" y="1677"/>
                    <a:pt x="1500" y="1676"/>
                  </a:cubicBezTo>
                  <a:cubicBezTo>
                    <a:pt x="1501" y="1676"/>
                    <a:pt x="1502" y="1676"/>
                    <a:pt x="1503" y="1675"/>
                  </a:cubicBezTo>
                  <a:cubicBezTo>
                    <a:pt x="1504" y="1673"/>
                    <a:pt x="1503" y="1670"/>
                    <a:pt x="1501" y="1669"/>
                  </a:cubicBezTo>
                  <a:cubicBezTo>
                    <a:pt x="1500" y="1668"/>
                    <a:pt x="1498" y="1668"/>
                    <a:pt x="1496" y="1669"/>
                  </a:cubicBezTo>
                  <a:cubicBezTo>
                    <a:pt x="1496" y="1669"/>
                    <a:pt x="1496" y="1669"/>
                    <a:pt x="1496" y="1669"/>
                  </a:cubicBezTo>
                  <a:cubicBezTo>
                    <a:pt x="1497" y="1668"/>
                    <a:pt x="1496" y="1666"/>
                    <a:pt x="1494" y="1664"/>
                  </a:cubicBezTo>
                  <a:cubicBezTo>
                    <a:pt x="1492" y="1663"/>
                    <a:pt x="1490" y="1664"/>
                    <a:pt x="1489" y="1665"/>
                  </a:cubicBezTo>
                  <a:cubicBezTo>
                    <a:pt x="1488" y="1667"/>
                    <a:pt x="1488" y="1668"/>
                    <a:pt x="1488" y="1669"/>
                  </a:cubicBezTo>
                  <a:cubicBezTo>
                    <a:pt x="1486" y="1668"/>
                    <a:pt x="1484" y="1668"/>
                    <a:pt x="1483" y="1670"/>
                  </a:cubicBezTo>
                  <a:cubicBezTo>
                    <a:pt x="1482" y="1672"/>
                    <a:pt x="1482" y="1675"/>
                    <a:pt x="1484" y="1676"/>
                  </a:cubicBezTo>
                  <a:cubicBezTo>
                    <a:pt x="1485" y="1676"/>
                    <a:pt x="1485" y="1676"/>
                    <a:pt x="1486" y="1676"/>
                  </a:cubicBezTo>
                  <a:cubicBezTo>
                    <a:pt x="1486" y="1677"/>
                    <a:pt x="1486" y="1677"/>
                    <a:pt x="1486" y="1677"/>
                  </a:cubicBezTo>
                  <a:cubicBezTo>
                    <a:pt x="1484" y="1679"/>
                    <a:pt x="1485" y="1681"/>
                    <a:pt x="1487" y="1682"/>
                  </a:cubicBezTo>
                  <a:cubicBezTo>
                    <a:pt x="1489" y="1684"/>
                    <a:pt x="1492" y="1683"/>
                    <a:pt x="1493" y="1681"/>
                  </a:cubicBezTo>
                  <a:cubicBezTo>
                    <a:pt x="1493" y="1681"/>
                    <a:pt x="1493" y="1681"/>
                    <a:pt x="1493" y="1681"/>
                  </a:cubicBezTo>
                  <a:cubicBezTo>
                    <a:pt x="1493" y="1682"/>
                    <a:pt x="1494" y="1682"/>
                    <a:pt x="1495" y="1682"/>
                  </a:cubicBezTo>
                  <a:cubicBezTo>
                    <a:pt x="1495" y="1682"/>
                    <a:pt x="1495" y="1683"/>
                    <a:pt x="1495" y="1683"/>
                  </a:cubicBezTo>
                  <a:cubicBezTo>
                    <a:pt x="1494" y="1683"/>
                    <a:pt x="1494" y="1683"/>
                    <a:pt x="1494" y="1683"/>
                  </a:cubicBezTo>
                  <a:cubicBezTo>
                    <a:pt x="1494" y="1682"/>
                    <a:pt x="1494" y="1682"/>
                    <a:pt x="1494" y="1682"/>
                  </a:cubicBezTo>
                  <a:cubicBezTo>
                    <a:pt x="1490" y="1684"/>
                    <a:pt x="1490" y="1684"/>
                    <a:pt x="1490" y="1684"/>
                  </a:cubicBezTo>
                  <a:cubicBezTo>
                    <a:pt x="1485" y="1684"/>
                    <a:pt x="1480" y="1683"/>
                    <a:pt x="1474" y="1683"/>
                  </a:cubicBezTo>
                  <a:cubicBezTo>
                    <a:pt x="1463" y="1682"/>
                    <a:pt x="1452" y="1683"/>
                    <a:pt x="1440" y="1685"/>
                  </a:cubicBezTo>
                  <a:cubicBezTo>
                    <a:pt x="1429" y="1687"/>
                    <a:pt x="1418" y="1690"/>
                    <a:pt x="1408" y="1694"/>
                  </a:cubicBezTo>
                  <a:cubicBezTo>
                    <a:pt x="1398" y="1698"/>
                    <a:pt x="1388" y="1704"/>
                    <a:pt x="1379" y="1711"/>
                  </a:cubicBezTo>
                  <a:cubicBezTo>
                    <a:pt x="1370" y="1718"/>
                    <a:pt x="1362" y="1726"/>
                    <a:pt x="1354" y="1733"/>
                  </a:cubicBezTo>
                  <a:cubicBezTo>
                    <a:pt x="1345" y="1740"/>
                    <a:pt x="1337" y="1747"/>
                    <a:pt x="1328" y="1753"/>
                  </a:cubicBezTo>
                  <a:cubicBezTo>
                    <a:pt x="1319" y="1759"/>
                    <a:pt x="1310" y="1765"/>
                    <a:pt x="1301" y="1770"/>
                  </a:cubicBezTo>
                  <a:cubicBezTo>
                    <a:pt x="1296" y="1772"/>
                    <a:pt x="1291" y="1774"/>
                    <a:pt x="1286" y="1776"/>
                  </a:cubicBezTo>
                  <a:cubicBezTo>
                    <a:pt x="1286" y="1776"/>
                    <a:pt x="1285" y="1775"/>
                    <a:pt x="1285" y="1775"/>
                  </a:cubicBezTo>
                  <a:cubicBezTo>
                    <a:pt x="1283" y="1774"/>
                    <a:pt x="1280" y="1774"/>
                    <a:pt x="1279" y="1776"/>
                  </a:cubicBezTo>
                  <a:cubicBezTo>
                    <a:pt x="1279" y="1777"/>
                    <a:pt x="1278" y="1777"/>
                    <a:pt x="1278" y="1778"/>
                  </a:cubicBezTo>
                  <a:cubicBezTo>
                    <a:pt x="1278" y="1778"/>
                    <a:pt x="1278" y="1779"/>
                    <a:pt x="1277" y="1779"/>
                  </a:cubicBezTo>
                  <a:cubicBezTo>
                    <a:pt x="1276" y="1779"/>
                    <a:pt x="1274" y="1779"/>
                    <a:pt x="1273" y="1780"/>
                  </a:cubicBezTo>
                  <a:cubicBezTo>
                    <a:pt x="1272" y="1781"/>
                    <a:pt x="1272" y="1781"/>
                    <a:pt x="1271" y="1781"/>
                  </a:cubicBezTo>
                  <a:cubicBezTo>
                    <a:pt x="1265" y="1782"/>
                    <a:pt x="1260" y="1783"/>
                    <a:pt x="1255" y="1783"/>
                  </a:cubicBezTo>
                  <a:cubicBezTo>
                    <a:pt x="1253" y="1783"/>
                    <a:pt x="1252" y="1784"/>
                    <a:pt x="1251" y="1784"/>
                  </a:cubicBezTo>
                  <a:cubicBezTo>
                    <a:pt x="1247" y="1783"/>
                    <a:pt x="1247" y="1783"/>
                    <a:pt x="1247" y="1783"/>
                  </a:cubicBezTo>
                  <a:cubicBezTo>
                    <a:pt x="1244" y="1783"/>
                    <a:pt x="1241" y="1783"/>
                    <a:pt x="1239" y="1783"/>
                  </a:cubicBezTo>
                  <a:cubicBezTo>
                    <a:pt x="1223" y="1781"/>
                    <a:pt x="1223" y="1781"/>
                    <a:pt x="1223" y="1781"/>
                  </a:cubicBezTo>
                  <a:cubicBezTo>
                    <a:pt x="1217" y="1780"/>
                    <a:pt x="1211" y="1780"/>
                    <a:pt x="1206" y="1780"/>
                  </a:cubicBezTo>
                  <a:cubicBezTo>
                    <a:pt x="1195" y="1779"/>
                    <a:pt x="1184" y="1780"/>
                    <a:pt x="1173" y="1781"/>
                  </a:cubicBezTo>
                  <a:cubicBezTo>
                    <a:pt x="1162" y="1782"/>
                    <a:pt x="1151" y="1783"/>
                    <a:pt x="1140" y="1784"/>
                  </a:cubicBezTo>
                  <a:cubicBezTo>
                    <a:pt x="1129" y="1785"/>
                    <a:pt x="1118" y="1785"/>
                    <a:pt x="1108" y="1783"/>
                  </a:cubicBezTo>
                  <a:cubicBezTo>
                    <a:pt x="1097" y="1782"/>
                    <a:pt x="1086" y="1779"/>
                    <a:pt x="1077" y="1774"/>
                  </a:cubicBezTo>
                  <a:cubicBezTo>
                    <a:pt x="1067" y="1770"/>
                    <a:pt x="1059" y="1763"/>
                    <a:pt x="1053" y="1754"/>
                  </a:cubicBezTo>
                  <a:cubicBezTo>
                    <a:pt x="1051" y="1751"/>
                    <a:pt x="1051" y="1751"/>
                    <a:pt x="1051" y="1751"/>
                  </a:cubicBezTo>
                  <a:cubicBezTo>
                    <a:pt x="1052" y="1751"/>
                    <a:pt x="1053" y="1750"/>
                    <a:pt x="1053" y="1748"/>
                  </a:cubicBezTo>
                  <a:cubicBezTo>
                    <a:pt x="1054" y="1746"/>
                    <a:pt x="1052" y="1745"/>
                    <a:pt x="1051" y="1744"/>
                  </a:cubicBezTo>
                  <a:cubicBezTo>
                    <a:pt x="1052" y="1743"/>
                    <a:pt x="1052" y="1742"/>
                    <a:pt x="1053" y="1741"/>
                  </a:cubicBezTo>
                  <a:cubicBezTo>
                    <a:pt x="1053" y="1739"/>
                    <a:pt x="1051" y="1737"/>
                    <a:pt x="1049" y="1737"/>
                  </a:cubicBezTo>
                  <a:cubicBezTo>
                    <a:pt x="1047" y="1736"/>
                    <a:pt x="1045" y="1738"/>
                    <a:pt x="1044" y="1739"/>
                  </a:cubicBezTo>
                  <a:cubicBezTo>
                    <a:pt x="1044" y="1738"/>
                    <a:pt x="1042" y="1736"/>
                    <a:pt x="1040" y="1736"/>
                  </a:cubicBezTo>
                  <a:cubicBezTo>
                    <a:pt x="1038" y="1736"/>
                    <a:pt x="1036" y="1737"/>
                    <a:pt x="1036" y="1740"/>
                  </a:cubicBezTo>
                  <a:cubicBezTo>
                    <a:pt x="1036" y="1741"/>
                    <a:pt x="1036" y="1742"/>
                    <a:pt x="1037" y="1743"/>
                  </a:cubicBezTo>
                  <a:cubicBezTo>
                    <a:pt x="1035" y="1743"/>
                    <a:pt x="1033" y="1744"/>
                    <a:pt x="1033" y="1746"/>
                  </a:cubicBezTo>
                  <a:cubicBezTo>
                    <a:pt x="1033" y="1749"/>
                    <a:pt x="1034" y="1751"/>
                    <a:pt x="1037" y="1751"/>
                  </a:cubicBezTo>
                  <a:cubicBezTo>
                    <a:pt x="1037" y="1751"/>
                    <a:pt x="1038" y="1751"/>
                    <a:pt x="1038" y="1751"/>
                  </a:cubicBezTo>
                  <a:cubicBezTo>
                    <a:pt x="1038" y="1751"/>
                    <a:pt x="1038" y="1751"/>
                    <a:pt x="1038" y="1751"/>
                  </a:cubicBezTo>
                  <a:cubicBezTo>
                    <a:pt x="1038" y="1753"/>
                    <a:pt x="1040" y="1755"/>
                    <a:pt x="1042" y="1755"/>
                  </a:cubicBezTo>
                  <a:cubicBezTo>
                    <a:pt x="1044" y="1755"/>
                    <a:pt x="1046" y="1754"/>
                    <a:pt x="1047" y="1752"/>
                  </a:cubicBezTo>
                  <a:cubicBezTo>
                    <a:pt x="1049" y="1756"/>
                    <a:pt x="1049" y="1756"/>
                    <a:pt x="1049" y="1756"/>
                  </a:cubicBezTo>
                  <a:cubicBezTo>
                    <a:pt x="1049" y="1756"/>
                    <a:pt x="1049" y="1756"/>
                    <a:pt x="1049" y="1756"/>
                  </a:cubicBezTo>
                  <a:cubicBezTo>
                    <a:pt x="1049" y="1756"/>
                    <a:pt x="1049" y="1756"/>
                    <a:pt x="1049" y="1756"/>
                  </a:cubicBezTo>
                  <a:cubicBezTo>
                    <a:pt x="1056" y="1766"/>
                    <a:pt x="1065" y="1773"/>
                    <a:pt x="1075" y="1778"/>
                  </a:cubicBezTo>
                  <a:cubicBezTo>
                    <a:pt x="1085" y="1783"/>
                    <a:pt x="1096" y="1786"/>
                    <a:pt x="1107" y="1788"/>
                  </a:cubicBezTo>
                  <a:cubicBezTo>
                    <a:pt x="1110" y="1788"/>
                    <a:pt x="1113" y="1789"/>
                    <a:pt x="1117" y="1789"/>
                  </a:cubicBezTo>
                  <a:cubicBezTo>
                    <a:pt x="1116" y="1789"/>
                    <a:pt x="1116" y="1789"/>
                    <a:pt x="1115" y="1789"/>
                  </a:cubicBezTo>
                  <a:cubicBezTo>
                    <a:pt x="1105" y="1791"/>
                    <a:pt x="1089" y="1793"/>
                    <a:pt x="1069" y="1794"/>
                  </a:cubicBezTo>
                  <a:cubicBezTo>
                    <a:pt x="1049" y="1796"/>
                    <a:pt x="1025" y="1798"/>
                    <a:pt x="998" y="1798"/>
                  </a:cubicBezTo>
                  <a:cubicBezTo>
                    <a:pt x="991" y="1798"/>
                    <a:pt x="984" y="1798"/>
                    <a:pt x="976" y="1798"/>
                  </a:cubicBezTo>
                  <a:cubicBezTo>
                    <a:pt x="969" y="1797"/>
                    <a:pt x="961" y="1797"/>
                    <a:pt x="954" y="1797"/>
                  </a:cubicBezTo>
                  <a:cubicBezTo>
                    <a:pt x="950" y="1796"/>
                    <a:pt x="946" y="1796"/>
                    <a:pt x="942" y="1796"/>
                  </a:cubicBezTo>
                  <a:cubicBezTo>
                    <a:pt x="940" y="1796"/>
                    <a:pt x="938" y="1796"/>
                    <a:pt x="936" y="1796"/>
                  </a:cubicBezTo>
                  <a:cubicBezTo>
                    <a:pt x="934" y="1796"/>
                    <a:pt x="932" y="1795"/>
                    <a:pt x="930" y="1795"/>
                  </a:cubicBezTo>
                  <a:cubicBezTo>
                    <a:pt x="922" y="1795"/>
                    <a:pt x="913" y="1794"/>
                    <a:pt x="905" y="1793"/>
                  </a:cubicBezTo>
                  <a:cubicBezTo>
                    <a:pt x="901" y="1793"/>
                    <a:pt x="896" y="1792"/>
                    <a:pt x="892" y="1792"/>
                  </a:cubicBezTo>
                  <a:cubicBezTo>
                    <a:pt x="888" y="1791"/>
                    <a:pt x="884" y="1791"/>
                    <a:pt x="879" y="1790"/>
                  </a:cubicBezTo>
                  <a:cubicBezTo>
                    <a:pt x="870" y="1789"/>
                    <a:pt x="861" y="1788"/>
                    <a:pt x="852" y="1786"/>
                  </a:cubicBezTo>
                  <a:cubicBezTo>
                    <a:pt x="835" y="1783"/>
                    <a:pt x="816" y="1780"/>
                    <a:pt x="797" y="1775"/>
                  </a:cubicBezTo>
                  <a:cubicBezTo>
                    <a:pt x="792" y="1774"/>
                    <a:pt x="787" y="1773"/>
                    <a:pt x="783" y="1771"/>
                  </a:cubicBezTo>
                  <a:cubicBezTo>
                    <a:pt x="780" y="1771"/>
                    <a:pt x="778" y="1770"/>
                    <a:pt x="775" y="1770"/>
                  </a:cubicBezTo>
                  <a:cubicBezTo>
                    <a:pt x="773" y="1769"/>
                    <a:pt x="771" y="1768"/>
                    <a:pt x="768" y="1768"/>
                  </a:cubicBezTo>
                  <a:cubicBezTo>
                    <a:pt x="759" y="1765"/>
                    <a:pt x="749" y="1762"/>
                    <a:pt x="739" y="1759"/>
                  </a:cubicBezTo>
                  <a:cubicBezTo>
                    <a:pt x="720" y="1753"/>
                    <a:pt x="700" y="1747"/>
                    <a:pt x="680" y="1738"/>
                  </a:cubicBezTo>
                  <a:cubicBezTo>
                    <a:pt x="641" y="1723"/>
                    <a:pt x="602" y="1704"/>
                    <a:pt x="563" y="1681"/>
                  </a:cubicBezTo>
                  <a:cubicBezTo>
                    <a:pt x="525" y="1659"/>
                    <a:pt x="488" y="1633"/>
                    <a:pt x="453" y="1604"/>
                  </a:cubicBezTo>
                  <a:cubicBezTo>
                    <a:pt x="419" y="1575"/>
                    <a:pt x="386" y="1544"/>
                    <a:pt x="357" y="1510"/>
                  </a:cubicBezTo>
                  <a:cubicBezTo>
                    <a:pt x="328" y="1476"/>
                    <a:pt x="302" y="1441"/>
                    <a:pt x="279" y="1405"/>
                  </a:cubicBezTo>
                  <a:cubicBezTo>
                    <a:pt x="273" y="1396"/>
                    <a:pt x="268" y="1387"/>
                    <a:pt x="262" y="1379"/>
                  </a:cubicBezTo>
                  <a:cubicBezTo>
                    <a:pt x="257" y="1369"/>
                    <a:pt x="252" y="1360"/>
                    <a:pt x="248" y="1352"/>
                  </a:cubicBezTo>
                  <a:cubicBezTo>
                    <a:pt x="244" y="1345"/>
                    <a:pt x="244" y="1345"/>
                    <a:pt x="244" y="1345"/>
                  </a:cubicBezTo>
                  <a:cubicBezTo>
                    <a:pt x="240" y="1338"/>
                    <a:pt x="240" y="1338"/>
                    <a:pt x="240" y="1338"/>
                  </a:cubicBezTo>
                  <a:cubicBezTo>
                    <a:pt x="238" y="1334"/>
                    <a:pt x="236" y="1329"/>
                    <a:pt x="234" y="1325"/>
                  </a:cubicBezTo>
                  <a:cubicBezTo>
                    <a:pt x="232" y="1320"/>
                    <a:pt x="229" y="1316"/>
                    <a:pt x="227" y="1311"/>
                  </a:cubicBezTo>
                  <a:cubicBezTo>
                    <a:pt x="225" y="1307"/>
                    <a:pt x="223" y="1302"/>
                    <a:pt x="221" y="1298"/>
                  </a:cubicBezTo>
                  <a:cubicBezTo>
                    <a:pt x="217" y="1289"/>
                    <a:pt x="213" y="1280"/>
                    <a:pt x="210" y="1271"/>
                  </a:cubicBezTo>
                  <a:cubicBezTo>
                    <a:pt x="207" y="1263"/>
                    <a:pt x="203" y="1254"/>
                    <a:pt x="200" y="1245"/>
                  </a:cubicBezTo>
                  <a:cubicBezTo>
                    <a:pt x="199" y="1242"/>
                    <a:pt x="198" y="1239"/>
                    <a:pt x="196" y="1236"/>
                  </a:cubicBezTo>
                  <a:cubicBezTo>
                    <a:pt x="200" y="1237"/>
                    <a:pt x="204" y="1236"/>
                    <a:pt x="204" y="1236"/>
                  </a:cubicBezTo>
                  <a:cubicBezTo>
                    <a:pt x="204" y="1234"/>
                    <a:pt x="203" y="1231"/>
                    <a:pt x="203" y="1231"/>
                  </a:cubicBezTo>
                  <a:cubicBezTo>
                    <a:pt x="205" y="1231"/>
                    <a:pt x="207" y="1230"/>
                    <a:pt x="207" y="1230"/>
                  </a:cubicBezTo>
                  <a:cubicBezTo>
                    <a:pt x="206" y="1223"/>
                    <a:pt x="200" y="1221"/>
                    <a:pt x="198" y="1220"/>
                  </a:cubicBezTo>
                  <a:cubicBezTo>
                    <a:pt x="200" y="1218"/>
                    <a:pt x="205" y="1215"/>
                    <a:pt x="206" y="1209"/>
                  </a:cubicBezTo>
                  <a:cubicBezTo>
                    <a:pt x="206" y="1209"/>
                    <a:pt x="203" y="1208"/>
                    <a:pt x="201" y="1208"/>
                  </a:cubicBezTo>
                  <a:cubicBezTo>
                    <a:pt x="201" y="1208"/>
                    <a:pt x="202" y="1205"/>
                    <a:pt x="202" y="1203"/>
                  </a:cubicBezTo>
                  <a:cubicBezTo>
                    <a:pt x="202" y="1203"/>
                    <a:pt x="193" y="1202"/>
                    <a:pt x="189" y="1208"/>
                  </a:cubicBezTo>
                  <a:cubicBezTo>
                    <a:pt x="189" y="1207"/>
                    <a:pt x="188" y="1206"/>
                    <a:pt x="187" y="1206"/>
                  </a:cubicBezTo>
                  <a:cubicBezTo>
                    <a:pt x="185" y="1202"/>
                    <a:pt x="184" y="1199"/>
                    <a:pt x="183" y="1195"/>
                  </a:cubicBezTo>
                  <a:cubicBezTo>
                    <a:pt x="181" y="1187"/>
                    <a:pt x="179" y="1179"/>
                    <a:pt x="177" y="1171"/>
                  </a:cubicBezTo>
                  <a:cubicBezTo>
                    <a:pt x="176" y="1167"/>
                    <a:pt x="174" y="1163"/>
                    <a:pt x="173" y="1159"/>
                  </a:cubicBezTo>
                  <a:cubicBezTo>
                    <a:pt x="173" y="1155"/>
                    <a:pt x="172" y="1152"/>
                    <a:pt x="171" y="1148"/>
                  </a:cubicBezTo>
                  <a:cubicBezTo>
                    <a:pt x="169" y="1140"/>
                    <a:pt x="167" y="1133"/>
                    <a:pt x="166" y="1126"/>
                  </a:cubicBezTo>
                  <a:cubicBezTo>
                    <a:pt x="164" y="1119"/>
                    <a:pt x="163" y="1112"/>
                    <a:pt x="162" y="1105"/>
                  </a:cubicBezTo>
                  <a:cubicBezTo>
                    <a:pt x="161" y="1103"/>
                    <a:pt x="161" y="1101"/>
                    <a:pt x="161" y="1099"/>
                  </a:cubicBezTo>
                  <a:cubicBezTo>
                    <a:pt x="162" y="1098"/>
                    <a:pt x="163" y="1097"/>
                    <a:pt x="164" y="1096"/>
                  </a:cubicBezTo>
                  <a:cubicBezTo>
                    <a:pt x="166" y="1092"/>
                    <a:pt x="164" y="1087"/>
                    <a:pt x="160" y="1085"/>
                  </a:cubicBezTo>
                  <a:cubicBezTo>
                    <a:pt x="159" y="1085"/>
                    <a:pt x="159" y="1085"/>
                    <a:pt x="158" y="1085"/>
                  </a:cubicBezTo>
                  <a:cubicBezTo>
                    <a:pt x="157" y="1079"/>
                    <a:pt x="156" y="1072"/>
                    <a:pt x="156" y="1066"/>
                  </a:cubicBezTo>
                  <a:cubicBezTo>
                    <a:pt x="155" y="1061"/>
                    <a:pt x="154" y="1055"/>
                    <a:pt x="153" y="1049"/>
                  </a:cubicBezTo>
                  <a:cubicBezTo>
                    <a:pt x="153" y="1047"/>
                    <a:pt x="153" y="1044"/>
                    <a:pt x="152" y="1041"/>
                  </a:cubicBezTo>
                  <a:cubicBezTo>
                    <a:pt x="152" y="1039"/>
                    <a:pt x="152" y="1036"/>
                    <a:pt x="152" y="1034"/>
                  </a:cubicBezTo>
                  <a:cubicBezTo>
                    <a:pt x="151" y="1024"/>
                    <a:pt x="150" y="1016"/>
                    <a:pt x="150" y="1008"/>
                  </a:cubicBezTo>
                  <a:cubicBezTo>
                    <a:pt x="150" y="1008"/>
                    <a:pt x="150" y="1008"/>
                    <a:pt x="150" y="1008"/>
                  </a:cubicBezTo>
                  <a:cubicBezTo>
                    <a:pt x="165" y="1013"/>
                    <a:pt x="180" y="1006"/>
                    <a:pt x="185" y="992"/>
                  </a:cubicBezTo>
                  <a:cubicBezTo>
                    <a:pt x="185" y="991"/>
                    <a:pt x="185" y="990"/>
                    <a:pt x="186" y="989"/>
                  </a:cubicBezTo>
                  <a:cubicBezTo>
                    <a:pt x="189" y="992"/>
                    <a:pt x="193" y="995"/>
                    <a:pt x="197" y="996"/>
                  </a:cubicBezTo>
                  <a:cubicBezTo>
                    <a:pt x="212" y="1001"/>
                    <a:pt x="227" y="993"/>
                    <a:pt x="232" y="980"/>
                  </a:cubicBezTo>
                  <a:cubicBezTo>
                    <a:pt x="236" y="968"/>
                    <a:pt x="230" y="956"/>
                    <a:pt x="220" y="949"/>
                  </a:cubicBezTo>
                  <a:cubicBezTo>
                    <a:pt x="228" y="947"/>
                    <a:pt x="234" y="941"/>
                    <a:pt x="237" y="933"/>
                  </a:cubicBezTo>
                  <a:cubicBezTo>
                    <a:pt x="241" y="919"/>
                    <a:pt x="233" y="904"/>
                    <a:pt x="218" y="899"/>
                  </a:cubicBezTo>
                  <a:cubicBezTo>
                    <a:pt x="210" y="896"/>
                    <a:pt x="202" y="898"/>
                    <a:pt x="195" y="901"/>
                  </a:cubicBezTo>
                  <a:cubicBezTo>
                    <a:pt x="195" y="901"/>
                    <a:pt x="195" y="900"/>
                    <a:pt x="196" y="899"/>
                  </a:cubicBezTo>
                  <a:cubicBezTo>
                    <a:pt x="197" y="894"/>
                    <a:pt x="198" y="890"/>
                    <a:pt x="199" y="885"/>
                  </a:cubicBezTo>
                  <a:cubicBezTo>
                    <a:pt x="203" y="888"/>
                    <a:pt x="208" y="889"/>
                    <a:pt x="213" y="886"/>
                  </a:cubicBezTo>
                  <a:cubicBezTo>
                    <a:pt x="215" y="886"/>
                    <a:pt x="216" y="885"/>
                    <a:pt x="217" y="883"/>
                  </a:cubicBezTo>
                  <a:cubicBezTo>
                    <a:pt x="217" y="884"/>
                    <a:pt x="217" y="884"/>
                    <a:pt x="217" y="884"/>
                  </a:cubicBezTo>
                  <a:cubicBezTo>
                    <a:pt x="221" y="890"/>
                    <a:pt x="228" y="892"/>
                    <a:pt x="234" y="889"/>
                  </a:cubicBezTo>
                  <a:cubicBezTo>
                    <a:pt x="241" y="885"/>
                    <a:pt x="243" y="878"/>
                    <a:pt x="240" y="872"/>
                  </a:cubicBezTo>
                  <a:cubicBezTo>
                    <a:pt x="240" y="872"/>
                    <a:pt x="239" y="871"/>
                    <a:pt x="239" y="871"/>
                  </a:cubicBezTo>
                  <a:cubicBezTo>
                    <a:pt x="241" y="871"/>
                    <a:pt x="243" y="870"/>
                    <a:pt x="245" y="869"/>
                  </a:cubicBezTo>
                  <a:cubicBezTo>
                    <a:pt x="251" y="866"/>
                    <a:pt x="254" y="859"/>
                    <a:pt x="251" y="853"/>
                  </a:cubicBezTo>
                  <a:cubicBezTo>
                    <a:pt x="248" y="848"/>
                    <a:pt x="242" y="846"/>
                    <a:pt x="237" y="847"/>
                  </a:cubicBezTo>
                  <a:cubicBezTo>
                    <a:pt x="239" y="844"/>
                    <a:pt x="239" y="840"/>
                    <a:pt x="237" y="837"/>
                  </a:cubicBezTo>
                  <a:cubicBezTo>
                    <a:pt x="234" y="831"/>
                    <a:pt x="226" y="829"/>
                    <a:pt x="220" y="832"/>
                  </a:cubicBezTo>
                  <a:cubicBezTo>
                    <a:pt x="215" y="835"/>
                    <a:pt x="212" y="841"/>
                    <a:pt x="213" y="846"/>
                  </a:cubicBezTo>
                  <a:cubicBezTo>
                    <a:pt x="213" y="846"/>
                    <a:pt x="213" y="846"/>
                    <a:pt x="213" y="846"/>
                  </a:cubicBezTo>
                  <a:cubicBezTo>
                    <a:pt x="210" y="842"/>
                    <a:pt x="203" y="841"/>
                    <a:pt x="198" y="844"/>
                  </a:cubicBezTo>
                  <a:cubicBezTo>
                    <a:pt x="195" y="846"/>
                    <a:pt x="193" y="848"/>
                    <a:pt x="192" y="851"/>
                  </a:cubicBezTo>
                  <a:cubicBezTo>
                    <a:pt x="184" y="837"/>
                    <a:pt x="184" y="837"/>
                    <a:pt x="184" y="837"/>
                  </a:cubicBezTo>
                  <a:cubicBezTo>
                    <a:pt x="184" y="837"/>
                    <a:pt x="184" y="837"/>
                    <a:pt x="184" y="837"/>
                  </a:cubicBezTo>
                  <a:cubicBezTo>
                    <a:pt x="184" y="836"/>
                    <a:pt x="184" y="836"/>
                    <a:pt x="184" y="836"/>
                  </a:cubicBezTo>
                  <a:cubicBezTo>
                    <a:pt x="185" y="834"/>
                    <a:pt x="185" y="834"/>
                    <a:pt x="185" y="834"/>
                  </a:cubicBezTo>
                  <a:cubicBezTo>
                    <a:pt x="185" y="832"/>
                    <a:pt x="185" y="831"/>
                    <a:pt x="185" y="830"/>
                  </a:cubicBezTo>
                  <a:cubicBezTo>
                    <a:pt x="186" y="828"/>
                    <a:pt x="187" y="826"/>
                    <a:pt x="188" y="824"/>
                  </a:cubicBezTo>
                  <a:cubicBezTo>
                    <a:pt x="190" y="820"/>
                    <a:pt x="192" y="816"/>
                    <a:pt x="195" y="812"/>
                  </a:cubicBezTo>
                  <a:cubicBezTo>
                    <a:pt x="198" y="808"/>
                    <a:pt x="201" y="805"/>
                    <a:pt x="204" y="801"/>
                  </a:cubicBezTo>
                  <a:cubicBezTo>
                    <a:pt x="207" y="797"/>
                    <a:pt x="209" y="793"/>
                    <a:pt x="211" y="789"/>
                  </a:cubicBezTo>
                  <a:cubicBezTo>
                    <a:pt x="216" y="781"/>
                    <a:pt x="220" y="772"/>
                    <a:pt x="223" y="763"/>
                  </a:cubicBezTo>
                  <a:cubicBezTo>
                    <a:pt x="225" y="758"/>
                    <a:pt x="226" y="752"/>
                    <a:pt x="228" y="746"/>
                  </a:cubicBezTo>
                  <a:cubicBezTo>
                    <a:pt x="228" y="745"/>
                    <a:pt x="228" y="745"/>
                    <a:pt x="229" y="744"/>
                  </a:cubicBezTo>
                  <a:cubicBezTo>
                    <a:pt x="232" y="738"/>
                    <a:pt x="236" y="731"/>
                    <a:pt x="242" y="726"/>
                  </a:cubicBezTo>
                  <a:cubicBezTo>
                    <a:pt x="245" y="724"/>
                    <a:pt x="248" y="722"/>
                    <a:pt x="251" y="720"/>
                  </a:cubicBezTo>
                  <a:cubicBezTo>
                    <a:pt x="254" y="719"/>
                    <a:pt x="258" y="718"/>
                    <a:pt x="262" y="717"/>
                  </a:cubicBezTo>
                  <a:cubicBezTo>
                    <a:pt x="266" y="716"/>
                    <a:pt x="269" y="715"/>
                    <a:pt x="273" y="714"/>
                  </a:cubicBezTo>
                  <a:cubicBezTo>
                    <a:pt x="277" y="713"/>
                    <a:pt x="280" y="711"/>
                    <a:pt x="283" y="709"/>
                  </a:cubicBezTo>
                  <a:cubicBezTo>
                    <a:pt x="290" y="705"/>
                    <a:pt x="295" y="700"/>
                    <a:pt x="300" y="694"/>
                  </a:cubicBezTo>
                  <a:cubicBezTo>
                    <a:pt x="301" y="692"/>
                    <a:pt x="302" y="691"/>
                    <a:pt x="303" y="690"/>
                  </a:cubicBezTo>
                  <a:cubicBezTo>
                    <a:pt x="304" y="690"/>
                    <a:pt x="304" y="690"/>
                    <a:pt x="304" y="690"/>
                  </a:cubicBezTo>
                  <a:cubicBezTo>
                    <a:pt x="304" y="690"/>
                    <a:pt x="304" y="690"/>
                    <a:pt x="304" y="690"/>
                  </a:cubicBezTo>
                  <a:cubicBezTo>
                    <a:pt x="305" y="689"/>
                    <a:pt x="305" y="689"/>
                    <a:pt x="305" y="689"/>
                  </a:cubicBezTo>
                  <a:cubicBezTo>
                    <a:pt x="305" y="689"/>
                    <a:pt x="304" y="690"/>
                    <a:pt x="306" y="689"/>
                  </a:cubicBezTo>
                  <a:cubicBezTo>
                    <a:pt x="306" y="689"/>
                    <a:pt x="306" y="689"/>
                    <a:pt x="306" y="689"/>
                  </a:cubicBezTo>
                  <a:cubicBezTo>
                    <a:pt x="306" y="689"/>
                    <a:pt x="306" y="689"/>
                    <a:pt x="306" y="689"/>
                  </a:cubicBezTo>
                  <a:cubicBezTo>
                    <a:pt x="306" y="689"/>
                    <a:pt x="306" y="689"/>
                    <a:pt x="306" y="689"/>
                  </a:cubicBezTo>
                  <a:cubicBezTo>
                    <a:pt x="306" y="688"/>
                    <a:pt x="306" y="688"/>
                    <a:pt x="306" y="688"/>
                  </a:cubicBezTo>
                  <a:cubicBezTo>
                    <a:pt x="306" y="688"/>
                    <a:pt x="307" y="688"/>
                    <a:pt x="307" y="688"/>
                  </a:cubicBezTo>
                  <a:cubicBezTo>
                    <a:pt x="308" y="687"/>
                    <a:pt x="308" y="687"/>
                    <a:pt x="309" y="687"/>
                  </a:cubicBezTo>
                  <a:cubicBezTo>
                    <a:pt x="311" y="686"/>
                    <a:pt x="311" y="686"/>
                    <a:pt x="311" y="686"/>
                  </a:cubicBezTo>
                  <a:cubicBezTo>
                    <a:pt x="315" y="685"/>
                    <a:pt x="315" y="685"/>
                    <a:pt x="315" y="685"/>
                  </a:cubicBezTo>
                  <a:cubicBezTo>
                    <a:pt x="319" y="684"/>
                    <a:pt x="319" y="684"/>
                    <a:pt x="319" y="684"/>
                  </a:cubicBezTo>
                  <a:cubicBezTo>
                    <a:pt x="323" y="683"/>
                    <a:pt x="323" y="683"/>
                    <a:pt x="323" y="683"/>
                  </a:cubicBezTo>
                  <a:cubicBezTo>
                    <a:pt x="324" y="682"/>
                    <a:pt x="324" y="682"/>
                    <a:pt x="325" y="682"/>
                  </a:cubicBezTo>
                  <a:cubicBezTo>
                    <a:pt x="327" y="681"/>
                    <a:pt x="327" y="681"/>
                    <a:pt x="327" y="681"/>
                  </a:cubicBezTo>
                  <a:cubicBezTo>
                    <a:pt x="330" y="679"/>
                    <a:pt x="333" y="678"/>
                    <a:pt x="335" y="676"/>
                  </a:cubicBezTo>
                  <a:cubicBezTo>
                    <a:pt x="338" y="675"/>
                    <a:pt x="340" y="673"/>
                    <a:pt x="342" y="672"/>
                  </a:cubicBezTo>
                  <a:cubicBezTo>
                    <a:pt x="349" y="666"/>
                    <a:pt x="349" y="666"/>
                    <a:pt x="349" y="666"/>
                  </a:cubicBezTo>
                  <a:cubicBezTo>
                    <a:pt x="363" y="656"/>
                    <a:pt x="363" y="656"/>
                    <a:pt x="363" y="656"/>
                  </a:cubicBezTo>
                  <a:cubicBezTo>
                    <a:pt x="365" y="654"/>
                    <a:pt x="368" y="652"/>
                    <a:pt x="370" y="650"/>
                  </a:cubicBezTo>
                  <a:cubicBezTo>
                    <a:pt x="372" y="648"/>
                    <a:pt x="374" y="646"/>
                    <a:pt x="376" y="644"/>
                  </a:cubicBezTo>
                  <a:cubicBezTo>
                    <a:pt x="378" y="642"/>
                    <a:pt x="380" y="640"/>
                    <a:pt x="382" y="637"/>
                  </a:cubicBezTo>
                  <a:cubicBezTo>
                    <a:pt x="383" y="635"/>
                    <a:pt x="385" y="632"/>
                    <a:pt x="386" y="629"/>
                  </a:cubicBezTo>
                  <a:cubicBezTo>
                    <a:pt x="388" y="623"/>
                    <a:pt x="389" y="617"/>
                    <a:pt x="390" y="612"/>
                  </a:cubicBezTo>
                  <a:cubicBezTo>
                    <a:pt x="391" y="605"/>
                    <a:pt x="391" y="605"/>
                    <a:pt x="391" y="605"/>
                  </a:cubicBezTo>
                  <a:cubicBezTo>
                    <a:pt x="394" y="608"/>
                    <a:pt x="398" y="610"/>
                    <a:pt x="402" y="608"/>
                  </a:cubicBezTo>
                  <a:cubicBezTo>
                    <a:pt x="406" y="607"/>
                    <a:pt x="409" y="603"/>
                    <a:pt x="409" y="598"/>
                  </a:cubicBezTo>
                  <a:cubicBezTo>
                    <a:pt x="411" y="600"/>
                    <a:pt x="415" y="601"/>
                    <a:pt x="418" y="600"/>
                  </a:cubicBezTo>
                  <a:cubicBezTo>
                    <a:pt x="423" y="598"/>
                    <a:pt x="426" y="592"/>
                    <a:pt x="425" y="586"/>
                  </a:cubicBezTo>
                  <a:cubicBezTo>
                    <a:pt x="423" y="581"/>
                    <a:pt x="419" y="578"/>
                    <a:pt x="414" y="578"/>
                  </a:cubicBezTo>
                  <a:cubicBezTo>
                    <a:pt x="414" y="578"/>
                    <a:pt x="414" y="578"/>
                    <a:pt x="414" y="578"/>
                  </a:cubicBezTo>
                  <a:cubicBezTo>
                    <a:pt x="418" y="576"/>
                    <a:pt x="420" y="571"/>
                    <a:pt x="419" y="566"/>
                  </a:cubicBezTo>
                  <a:cubicBezTo>
                    <a:pt x="417" y="560"/>
                    <a:pt x="411" y="557"/>
                    <a:pt x="406" y="558"/>
                  </a:cubicBezTo>
                  <a:cubicBezTo>
                    <a:pt x="403" y="559"/>
                    <a:pt x="401" y="561"/>
                    <a:pt x="400" y="564"/>
                  </a:cubicBezTo>
                  <a:cubicBezTo>
                    <a:pt x="398" y="559"/>
                    <a:pt x="392" y="556"/>
                    <a:pt x="387" y="557"/>
                  </a:cubicBezTo>
                  <a:cubicBezTo>
                    <a:pt x="382" y="559"/>
                    <a:pt x="379" y="565"/>
                    <a:pt x="380" y="571"/>
                  </a:cubicBezTo>
                  <a:cubicBezTo>
                    <a:pt x="381" y="572"/>
                    <a:pt x="381" y="573"/>
                    <a:pt x="382" y="575"/>
                  </a:cubicBezTo>
                  <a:cubicBezTo>
                    <a:pt x="382" y="575"/>
                    <a:pt x="382" y="575"/>
                    <a:pt x="381" y="575"/>
                  </a:cubicBezTo>
                  <a:cubicBezTo>
                    <a:pt x="376" y="576"/>
                    <a:pt x="373" y="582"/>
                    <a:pt x="375" y="588"/>
                  </a:cubicBezTo>
                  <a:cubicBezTo>
                    <a:pt x="376" y="594"/>
                    <a:pt x="382" y="597"/>
                    <a:pt x="387" y="596"/>
                  </a:cubicBezTo>
                  <a:cubicBezTo>
                    <a:pt x="388" y="596"/>
                    <a:pt x="388" y="596"/>
                    <a:pt x="388" y="596"/>
                  </a:cubicBezTo>
                  <a:cubicBezTo>
                    <a:pt x="385" y="611"/>
                    <a:pt x="385" y="611"/>
                    <a:pt x="385" y="611"/>
                  </a:cubicBezTo>
                  <a:cubicBezTo>
                    <a:pt x="384" y="617"/>
                    <a:pt x="383" y="622"/>
                    <a:pt x="381" y="627"/>
                  </a:cubicBezTo>
                  <a:cubicBezTo>
                    <a:pt x="380" y="630"/>
                    <a:pt x="379" y="632"/>
                    <a:pt x="377" y="634"/>
                  </a:cubicBezTo>
                  <a:cubicBezTo>
                    <a:pt x="376" y="636"/>
                    <a:pt x="374" y="638"/>
                    <a:pt x="372" y="640"/>
                  </a:cubicBezTo>
                  <a:cubicBezTo>
                    <a:pt x="370" y="642"/>
                    <a:pt x="368" y="644"/>
                    <a:pt x="366" y="646"/>
                  </a:cubicBezTo>
                  <a:cubicBezTo>
                    <a:pt x="364" y="648"/>
                    <a:pt x="361" y="649"/>
                    <a:pt x="359" y="651"/>
                  </a:cubicBezTo>
                  <a:cubicBezTo>
                    <a:pt x="345" y="661"/>
                    <a:pt x="345" y="661"/>
                    <a:pt x="345" y="661"/>
                  </a:cubicBezTo>
                  <a:cubicBezTo>
                    <a:pt x="339" y="666"/>
                    <a:pt x="339" y="666"/>
                    <a:pt x="339" y="666"/>
                  </a:cubicBezTo>
                  <a:cubicBezTo>
                    <a:pt x="336" y="667"/>
                    <a:pt x="334" y="669"/>
                    <a:pt x="331" y="670"/>
                  </a:cubicBezTo>
                  <a:cubicBezTo>
                    <a:pt x="329" y="671"/>
                    <a:pt x="327" y="673"/>
                    <a:pt x="324" y="674"/>
                  </a:cubicBezTo>
                  <a:cubicBezTo>
                    <a:pt x="322" y="675"/>
                    <a:pt x="322" y="675"/>
                    <a:pt x="322" y="675"/>
                  </a:cubicBezTo>
                  <a:cubicBezTo>
                    <a:pt x="322" y="675"/>
                    <a:pt x="321" y="675"/>
                    <a:pt x="321" y="675"/>
                  </a:cubicBezTo>
                  <a:cubicBezTo>
                    <a:pt x="316" y="677"/>
                    <a:pt x="316" y="677"/>
                    <a:pt x="316" y="677"/>
                  </a:cubicBezTo>
                  <a:cubicBezTo>
                    <a:pt x="312" y="678"/>
                    <a:pt x="312" y="678"/>
                    <a:pt x="312" y="678"/>
                  </a:cubicBezTo>
                  <a:cubicBezTo>
                    <a:pt x="311" y="678"/>
                    <a:pt x="311" y="678"/>
                    <a:pt x="311" y="678"/>
                  </a:cubicBezTo>
                  <a:cubicBezTo>
                    <a:pt x="312" y="677"/>
                    <a:pt x="312" y="676"/>
                    <a:pt x="313" y="675"/>
                  </a:cubicBezTo>
                  <a:cubicBezTo>
                    <a:pt x="317" y="668"/>
                    <a:pt x="321" y="662"/>
                    <a:pt x="325" y="656"/>
                  </a:cubicBezTo>
                  <a:cubicBezTo>
                    <a:pt x="327" y="653"/>
                    <a:pt x="329" y="650"/>
                    <a:pt x="331" y="647"/>
                  </a:cubicBezTo>
                  <a:cubicBezTo>
                    <a:pt x="333" y="645"/>
                    <a:pt x="334" y="644"/>
                    <a:pt x="335" y="643"/>
                  </a:cubicBezTo>
                  <a:cubicBezTo>
                    <a:pt x="337" y="641"/>
                    <a:pt x="337" y="641"/>
                    <a:pt x="337" y="641"/>
                  </a:cubicBezTo>
                  <a:cubicBezTo>
                    <a:pt x="337" y="641"/>
                    <a:pt x="337" y="641"/>
                    <a:pt x="337" y="641"/>
                  </a:cubicBezTo>
                  <a:cubicBezTo>
                    <a:pt x="337" y="643"/>
                    <a:pt x="339" y="644"/>
                    <a:pt x="341" y="645"/>
                  </a:cubicBezTo>
                  <a:cubicBezTo>
                    <a:pt x="344" y="646"/>
                    <a:pt x="347" y="645"/>
                    <a:pt x="347" y="642"/>
                  </a:cubicBezTo>
                  <a:cubicBezTo>
                    <a:pt x="348" y="640"/>
                    <a:pt x="348" y="639"/>
                    <a:pt x="347" y="638"/>
                  </a:cubicBezTo>
                  <a:cubicBezTo>
                    <a:pt x="349" y="638"/>
                    <a:pt x="352" y="637"/>
                    <a:pt x="353" y="635"/>
                  </a:cubicBezTo>
                  <a:cubicBezTo>
                    <a:pt x="354" y="632"/>
                    <a:pt x="352" y="629"/>
                    <a:pt x="349" y="628"/>
                  </a:cubicBezTo>
                  <a:cubicBezTo>
                    <a:pt x="349" y="628"/>
                    <a:pt x="348" y="628"/>
                    <a:pt x="347" y="628"/>
                  </a:cubicBezTo>
                  <a:cubicBezTo>
                    <a:pt x="347" y="628"/>
                    <a:pt x="347" y="628"/>
                    <a:pt x="347" y="628"/>
                  </a:cubicBezTo>
                  <a:cubicBezTo>
                    <a:pt x="348" y="625"/>
                    <a:pt x="347" y="622"/>
                    <a:pt x="344" y="621"/>
                  </a:cubicBezTo>
                  <a:cubicBezTo>
                    <a:pt x="341" y="620"/>
                    <a:pt x="338" y="622"/>
                    <a:pt x="337" y="624"/>
                  </a:cubicBezTo>
                  <a:cubicBezTo>
                    <a:pt x="337" y="624"/>
                    <a:pt x="337" y="625"/>
                    <a:pt x="337" y="625"/>
                  </a:cubicBezTo>
                  <a:cubicBezTo>
                    <a:pt x="337" y="624"/>
                    <a:pt x="336" y="624"/>
                    <a:pt x="335" y="624"/>
                  </a:cubicBezTo>
                  <a:cubicBezTo>
                    <a:pt x="332" y="623"/>
                    <a:pt x="329" y="624"/>
                    <a:pt x="328" y="627"/>
                  </a:cubicBezTo>
                  <a:cubicBezTo>
                    <a:pt x="328" y="629"/>
                    <a:pt x="329" y="631"/>
                    <a:pt x="331" y="632"/>
                  </a:cubicBezTo>
                  <a:cubicBezTo>
                    <a:pt x="329" y="633"/>
                    <a:pt x="328" y="634"/>
                    <a:pt x="327" y="635"/>
                  </a:cubicBezTo>
                  <a:cubicBezTo>
                    <a:pt x="327" y="638"/>
                    <a:pt x="328" y="640"/>
                    <a:pt x="330" y="641"/>
                  </a:cubicBezTo>
                  <a:cubicBezTo>
                    <a:pt x="329" y="642"/>
                    <a:pt x="328" y="643"/>
                    <a:pt x="328" y="644"/>
                  </a:cubicBezTo>
                  <a:cubicBezTo>
                    <a:pt x="325" y="647"/>
                    <a:pt x="322" y="650"/>
                    <a:pt x="320" y="653"/>
                  </a:cubicBezTo>
                  <a:cubicBezTo>
                    <a:pt x="315" y="659"/>
                    <a:pt x="311" y="666"/>
                    <a:pt x="307" y="672"/>
                  </a:cubicBezTo>
                  <a:cubicBezTo>
                    <a:pt x="303" y="678"/>
                    <a:pt x="298" y="684"/>
                    <a:pt x="293" y="690"/>
                  </a:cubicBezTo>
                  <a:cubicBezTo>
                    <a:pt x="288" y="695"/>
                    <a:pt x="282" y="700"/>
                    <a:pt x="276" y="703"/>
                  </a:cubicBezTo>
                  <a:cubicBezTo>
                    <a:pt x="274" y="704"/>
                    <a:pt x="272" y="704"/>
                    <a:pt x="271" y="705"/>
                  </a:cubicBezTo>
                  <a:cubicBezTo>
                    <a:pt x="265" y="706"/>
                    <a:pt x="265" y="706"/>
                    <a:pt x="265" y="706"/>
                  </a:cubicBezTo>
                  <a:cubicBezTo>
                    <a:pt x="264" y="706"/>
                    <a:pt x="263" y="706"/>
                    <a:pt x="262" y="707"/>
                  </a:cubicBezTo>
                  <a:cubicBezTo>
                    <a:pt x="262" y="707"/>
                    <a:pt x="262" y="707"/>
                    <a:pt x="262" y="707"/>
                  </a:cubicBezTo>
                  <a:cubicBezTo>
                    <a:pt x="257" y="699"/>
                    <a:pt x="257" y="699"/>
                    <a:pt x="257" y="699"/>
                  </a:cubicBezTo>
                  <a:cubicBezTo>
                    <a:pt x="256" y="697"/>
                    <a:pt x="254" y="695"/>
                    <a:pt x="254" y="692"/>
                  </a:cubicBezTo>
                  <a:cubicBezTo>
                    <a:pt x="253" y="689"/>
                    <a:pt x="253" y="687"/>
                    <a:pt x="253" y="684"/>
                  </a:cubicBezTo>
                  <a:cubicBezTo>
                    <a:pt x="254" y="678"/>
                    <a:pt x="255" y="673"/>
                    <a:pt x="256" y="667"/>
                  </a:cubicBezTo>
                  <a:cubicBezTo>
                    <a:pt x="257" y="664"/>
                    <a:pt x="257" y="662"/>
                    <a:pt x="257" y="659"/>
                  </a:cubicBezTo>
                  <a:cubicBezTo>
                    <a:pt x="257" y="656"/>
                    <a:pt x="257" y="653"/>
                    <a:pt x="257" y="650"/>
                  </a:cubicBezTo>
                  <a:cubicBezTo>
                    <a:pt x="256" y="645"/>
                    <a:pt x="255" y="641"/>
                    <a:pt x="254" y="636"/>
                  </a:cubicBezTo>
                  <a:cubicBezTo>
                    <a:pt x="255" y="634"/>
                    <a:pt x="257" y="631"/>
                    <a:pt x="258" y="629"/>
                  </a:cubicBezTo>
                  <a:cubicBezTo>
                    <a:pt x="262" y="621"/>
                    <a:pt x="267" y="613"/>
                    <a:pt x="272" y="605"/>
                  </a:cubicBezTo>
                  <a:cubicBezTo>
                    <a:pt x="277" y="596"/>
                    <a:pt x="277" y="596"/>
                    <a:pt x="277" y="596"/>
                  </a:cubicBezTo>
                  <a:cubicBezTo>
                    <a:pt x="278" y="596"/>
                    <a:pt x="280" y="596"/>
                    <a:pt x="281" y="596"/>
                  </a:cubicBezTo>
                  <a:cubicBezTo>
                    <a:pt x="281" y="596"/>
                    <a:pt x="281" y="593"/>
                    <a:pt x="281" y="590"/>
                  </a:cubicBezTo>
                  <a:cubicBezTo>
                    <a:pt x="286" y="580"/>
                    <a:pt x="286" y="580"/>
                    <a:pt x="286" y="580"/>
                  </a:cubicBezTo>
                  <a:cubicBezTo>
                    <a:pt x="300" y="556"/>
                    <a:pt x="300" y="556"/>
                    <a:pt x="300" y="556"/>
                  </a:cubicBezTo>
                  <a:cubicBezTo>
                    <a:pt x="305" y="548"/>
                    <a:pt x="310" y="540"/>
                    <a:pt x="315" y="533"/>
                  </a:cubicBezTo>
                  <a:cubicBezTo>
                    <a:pt x="321" y="526"/>
                    <a:pt x="327" y="519"/>
                    <a:pt x="334" y="512"/>
                  </a:cubicBezTo>
                  <a:cubicBezTo>
                    <a:pt x="341" y="506"/>
                    <a:pt x="348" y="500"/>
                    <a:pt x="354" y="493"/>
                  </a:cubicBezTo>
                  <a:cubicBezTo>
                    <a:pt x="361" y="486"/>
                    <a:pt x="367" y="479"/>
                    <a:pt x="373" y="471"/>
                  </a:cubicBezTo>
                  <a:cubicBezTo>
                    <a:pt x="375" y="467"/>
                    <a:pt x="378" y="464"/>
                    <a:pt x="380" y="460"/>
                  </a:cubicBezTo>
                  <a:cubicBezTo>
                    <a:pt x="382" y="458"/>
                    <a:pt x="383" y="456"/>
                    <a:pt x="385" y="455"/>
                  </a:cubicBezTo>
                  <a:cubicBezTo>
                    <a:pt x="386" y="453"/>
                    <a:pt x="388" y="451"/>
                    <a:pt x="390" y="450"/>
                  </a:cubicBezTo>
                  <a:cubicBezTo>
                    <a:pt x="390" y="450"/>
                    <a:pt x="390" y="450"/>
                    <a:pt x="390" y="450"/>
                  </a:cubicBezTo>
                  <a:cubicBezTo>
                    <a:pt x="392" y="448"/>
                    <a:pt x="394" y="446"/>
                    <a:pt x="397" y="445"/>
                  </a:cubicBezTo>
                  <a:cubicBezTo>
                    <a:pt x="399" y="443"/>
                    <a:pt x="402" y="442"/>
                    <a:pt x="405" y="441"/>
                  </a:cubicBezTo>
                  <a:cubicBezTo>
                    <a:pt x="410" y="438"/>
                    <a:pt x="416" y="436"/>
                    <a:pt x="421" y="435"/>
                  </a:cubicBezTo>
                  <a:cubicBezTo>
                    <a:pt x="433" y="431"/>
                    <a:pt x="445" y="429"/>
                    <a:pt x="457" y="427"/>
                  </a:cubicBezTo>
                  <a:cubicBezTo>
                    <a:pt x="469" y="424"/>
                    <a:pt x="480" y="420"/>
                    <a:pt x="492" y="416"/>
                  </a:cubicBezTo>
                  <a:cubicBezTo>
                    <a:pt x="494" y="414"/>
                    <a:pt x="497" y="413"/>
                    <a:pt x="500" y="412"/>
                  </a:cubicBezTo>
                  <a:cubicBezTo>
                    <a:pt x="516" y="404"/>
                    <a:pt x="516" y="404"/>
                    <a:pt x="516" y="404"/>
                  </a:cubicBezTo>
                  <a:cubicBezTo>
                    <a:pt x="518" y="403"/>
                    <a:pt x="520" y="402"/>
                    <a:pt x="522" y="401"/>
                  </a:cubicBezTo>
                  <a:cubicBezTo>
                    <a:pt x="521" y="404"/>
                    <a:pt x="522" y="407"/>
                    <a:pt x="524" y="410"/>
                  </a:cubicBezTo>
                  <a:cubicBezTo>
                    <a:pt x="524" y="410"/>
                    <a:pt x="526" y="410"/>
                    <a:pt x="528" y="408"/>
                  </a:cubicBezTo>
                  <a:cubicBezTo>
                    <a:pt x="528" y="408"/>
                    <a:pt x="530" y="412"/>
                    <a:pt x="532" y="413"/>
                  </a:cubicBezTo>
                  <a:cubicBezTo>
                    <a:pt x="532" y="413"/>
                    <a:pt x="539" y="407"/>
                    <a:pt x="538" y="400"/>
                  </a:cubicBezTo>
                  <a:cubicBezTo>
                    <a:pt x="545" y="401"/>
                    <a:pt x="551" y="394"/>
                    <a:pt x="551" y="394"/>
                  </a:cubicBezTo>
                  <a:cubicBezTo>
                    <a:pt x="550" y="392"/>
                    <a:pt x="547" y="390"/>
                    <a:pt x="547" y="390"/>
                  </a:cubicBezTo>
                  <a:cubicBezTo>
                    <a:pt x="548" y="389"/>
                    <a:pt x="549" y="386"/>
                    <a:pt x="549" y="386"/>
                  </a:cubicBezTo>
                  <a:cubicBezTo>
                    <a:pt x="544" y="382"/>
                    <a:pt x="538" y="383"/>
                    <a:pt x="535" y="384"/>
                  </a:cubicBezTo>
                  <a:cubicBezTo>
                    <a:pt x="536" y="382"/>
                    <a:pt x="538" y="375"/>
                    <a:pt x="534" y="370"/>
                  </a:cubicBezTo>
                  <a:cubicBezTo>
                    <a:pt x="534" y="370"/>
                    <a:pt x="531" y="371"/>
                    <a:pt x="530" y="372"/>
                  </a:cubicBezTo>
                  <a:cubicBezTo>
                    <a:pt x="530" y="372"/>
                    <a:pt x="528" y="369"/>
                    <a:pt x="526" y="367"/>
                  </a:cubicBezTo>
                  <a:cubicBezTo>
                    <a:pt x="526" y="367"/>
                    <a:pt x="519" y="373"/>
                    <a:pt x="520" y="381"/>
                  </a:cubicBezTo>
                  <a:cubicBezTo>
                    <a:pt x="513" y="379"/>
                    <a:pt x="506" y="386"/>
                    <a:pt x="506" y="386"/>
                  </a:cubicBezTo>
                  <a:cubicBezTo>
                    <a:pt x="508" y="388"/>
                    <a:pt x="511" y="390"/>
                    <a:pt x="511" y="390"/>
                  </a:cubicBezTo>
                  <a:cubicBezTo>
                    <a:pt x="509" y="392"/>
                    <a:pt x="508" y="394"/>
                    <a:pt x="508" y="394"/>
                  </a:cubicBezTo>
                  <a:cubicBezTo>
                    <a:pt x="513" y="398"/>
                    <a:pt x="518" y="397"/>
                    <a:pt x="521" y="396"/>
                  </a:cubicBezTo>
                  <a:cubicBezTo>
                    <a:pt x="518" y="398"/>
                    <a:pt x="518" y="398"/>
                    <a:pt x="518" y="398"/>
                  </a:cubicBezTo>
                  <a:cubicBezTo>
                    <a:pt x="517" y="399"/>
                    <a:pt x="516" y="399"/>
                    <a:pt x="515" y="400"/>
                  </a:cubicBezTo>
                  <a:cubicBezTo>
                    <a:pt x="513" y="401"/>
                    <a:pt x="513" y="401"/>
                    <a:pt x="513" y="401"/>
                  </a:cubicBezTo>
                  <a:cubicBezTo>
                    <a:pt x="503" y="405"/>
                    <a:pt x="503" y="405"/>
                    <a:pt x="503" y="405"/>
                  </a:cubicBezTo>
                  <a:cubicBezTo>
                    <a:pt x="498" y="407"/>
                    <a:pt x="498" y="407"/>
                    <a:pt x="498" y="407"/>
                  </a:cubicBezTo>
                  <a:cubicBezTo>
                    <a:pt x="496" y="408"/>
                    <a:pt x="496" y="408"/>
                    <a:pt x="496" y="408"/>
                  </a:cubicBezTo>
                  <a:cubicBezTo>
                    <a:pt x="493" y="409"/>
                    <a:pt x="493" y="409"/>
                    <a:pt x="493" y="409"/>
                  </a:cubicBezTo>
                  <a:cubicBezTo>
                    <a:pt x="490" y="411"/>
                    <a:pt x="486" y="412"/>
                    <a:pt x="483" y="413"/>
                  </a:cubicBezTo>
                  <a:cubicBezTo>
                    <a:pt x="469" y="418"/>
                    <a:pt x="455" y="420"/>
                    <a:pt x="441" y="423"/>
                  </a:cubicBezTo>
                  <a:cubicBezTo>
                    <a:pt x="428" y="425"/>
                    <a:pt x="414" y="428"/>
                    <a:pt x="401" y="433"/>
                  </a:cubicBezTo>
                  <a:cubicBezTo>
                    <a:pt x="401" y="423"/>
                    <a:pt x="401" y="414"/>
                    <a:pt x="402" y="404"/>
                  </a:cubicBezTo>
                  <a:cubicBezTo>
                    <a:pt x="403" y="398"/>
                    <a:pt x="405" y="392"/>
                    <a:pt x="407" y="387"/>
                  </a:cubicBezTo>
                  <a:cubicBezTo>
                    <a:pt x="409" y="381"/>
                    <a:pt x="411" y="376"/>
                    <a:pt x="413" y="370"/>
                  </a:cubicBezTo>
                  <a:cubicBezTo>
                    <a:pt x="416" y="365"/>
                    <a:pt x="418" y="359"/>
                    <a:pt x="419" y="354"/>
                  </a:cubicBezTo>
                  <a:cubicBezTo>
                    <a:pt x="420" y="348"/>
                    <a:pt x="421" y="342"/>
                    <a:pt x="422" y="336"/>
                  </a:cubicBezTo>
                  <a:cubicBezTo>
                    <a:pt x="423" y="330"/>
                    <a:pt x="424" y="325"/>
                    <a:pt x="427" y="320"/>
                  </a:cubicBezTo>
                  <a:cubicBezTo>
                    <a:pt x="429" y="315"/>
                    <a:pt x="433" y="310"/>
                    <a:pt x="437" y="306"/>
                  </a:cubicBezTo>
                  <a:cubicBezTo>
                    <a:pt x="442" y="302"/>
                    <a:pt x="446" y="298"/>
                    <a:pt x="451" y="295"/>
                  </a:cubicBezTo>
                  <a:cubicBezTo>
                    <a:pt x="452" y="295"/>
                    <a:pt x="452" y="295"/>
                    <a:pt x="452" y="295"/>
                  </a:cubicBezTo>
                  <a:cubicBezTo>
                    <a:pt x="453" y="295"/>
                    <a:pt x="453" y="295"/>
                    <a:pt x="453" y="295"/>
                  </a:cubicBezTo>
                  <a:cubicBezTo>
                    <a:pt x="453" y="295"/>
                    <a:pt x="453" y="295"/>
                    <a:pt x="453" y="295"/>
                  </a:cubicBezTo>
                  <a:cubicBezTo>
                    <a:pt x="455" y="296"/>
                    <a:pt x="458" y="297"/>
                    <a:pt x="460" y="298"/>
                  </a:cubicBezTo>
                  <a:cubicBezTo>
                    <a:pt x="464" y="300"/>
                    <a:pt x="467" y="301"/>
                    <a:pt x="470" y="303"/>
                  </a:cubicBezTo>
                  <a:cubicBezTo>
                    <a:pt x="474" y="304"/>
                    <a:pt x="477" y="305"/>
                    <a:pt x="481" y="306"/>
                  </a:cubicBezTo>
                  <a:cubicBezTo>
                    <a:pt x="484" y="307"/>
                    <a:pt x="488" y="307"/>
                    <a:pt x="492" y="307"/>
                  </a:cubicBezTo>
                  <a:cubicBezTo>
                    <a:pt x="495" y="307"/>
                    <a:pt x="499" y="307"/>
                    <a:pt x="503" y="307"/>
                  </a:cubicBezTo>
                  <a:cubicBezTo>
                    <a:pt x="506" y="306"/>
                    <a:pt x="510" y="306"/>
                    <a:pt x="513" y="305"/>
                  </a:cubicBezTo>
                  <a:cubicBezTo>
                    <a:pt x="520" y="303"/>
                    <a:pt x="527" y="301"/>
                    <a:pt x="534" y="299"/>
                  </a:cubicBezTo>
                  <a:cubicBezTo>
                    <a:pt x="540" y="297"/>
                    <a:pt x="547" y="296"/>
                    <a:pt x="554" y="295"/>
                  </a:cubicBezTo>
                  <a:cubicBezTo>
                    <a:pt x="560" y="293"/>
                    <a:pt x="567" y="293"/>
                    <a:pt x="574" y="294"/>
                  </a:cubicBezTo>
                  <a:cubicBezTo>
                    <a:pt x="580" y="295"/>
                    <a:pt x="587" y="297"/>
                    <a:pt x="593" y="300"/>
                  </a:cubicBezTo>
                  <a:cubicBezTo>
                    <a:pt x="596" y="302"/>
                    <a:pt x="599" y="303"/>
                    <a:pt x="601" y="305"/>
                  </a:cubicBezTo>
                  <a:cubicBezTo>
                    <a:pt x="603" y="307"/>
                    <a:pt x="603" y="307"/>
                    <a:pt x="603" y="307"/>
                  </a:cubicBezTo>
                  <a:cubicBezTo>
                    <a:pt x="604" y="307"/>
                    <a:pt x="605" y="308"/>
                    <a:pt x="605" y="308"/>
                  </a:cubicBezTo>
                  <a:cubicBezTo>
                    <a:pt x="607" y="310"/>
                    <a:pt x="608" y="311"/>
                    <a:pt x="609" y="312"/>
                  </a:cubicBezTo>
                  <a:cubicBezTo>
                    <a:pt x="609" y="312"/>
                    <a:pt x="609" y="312"/>
                    <a:pt x="609" y="312"/>
                  </a:cubicBezTo>
                  <a:cubicBezTo>
                    <a:pt x="612" y="309"/>
                    <a:pt x="612" y="309"/>
                    <a:pt x="612" y="309"/>
                  </a:cubicBezTo>
                  <a:cubicBezTo>
                    <a:pt x="611" y="308"/>
                    <a:pt x="609" y="306"/>
                    <a:pt x="608" y="305"/>
                  </a:cubicBezTo>
                  <a:cubicBezTo>
                    <a:pt x="607" y="305"/>
                    <a:pt x="607" y="304"/>
                    <a:pt x="606" y="303"/>
                  </a:cubicBezTo>
                  <a:cubicBezTo>
                    <a:pt x="604" y="302"/>
                    <a:pt x="604" y="302"/>
                    <a:pt x="604" y="302"/>
                  </a:cubicBezTo>
                  <a:cubicBezTo>
                    <a:pt x="601" y="300"/>
                    <a:pt x="598" y="298"/>
                    <a:pt x="595" y="296"/>
                  </a:cubicBezTo>
                  <a:cubicBezTo>
                    <a:pt x="588" y="293"/>
                    <a:pt x="581" y="290"/>
                    <a:pt x="574" y="289"/>
                  </a:cubicBezTo>
                  <a:cubicBezTo>
                    <a:pt x="567" y="288"/>
                    <a:pt x="560" y="288"/>
                    <a:pt x="553" y="289"/>
                  </a:cubicBezTo>
                  <a:cubicBezTo>
                    <a:pt x="546" y="290"/>
                    <a:pt x="539" y="291"/>
                    <a:pt x="532" y="293"/>
                  </a:cubicBezTo>
                  <a:cubicBezTo>
                    <a:pt x="525" y="295"/>
                    <a:pt x="519" y="297"/>
                    <a:pt x="512" y="298"/>
                  </a:cubicBezTo>
                  <a:cubicBezTo>
                    <a:pt x="509" y="299"/>
                    <a:pt x="505" y="299"/>
                    <a:pt x="502" y="300"/>
                  </a:cubicBezTo>
                  <a:cubicBezTo>
                    <a:pt x="499" y="300"/>
                    <a:pt x="495" y="300"/>
                    <a:pt x="492" y="300"/>
                  </a:cubicBezTo>
                  <a:cubicBezTo>
                    <a:pt x="489" y="300"/>
                    <a:pt x="486" y="299"/>
                    <a:pt x="483" y="298"/>
                  </a:cubicBezTo>
                  <a:cubicBezTo>
                    <a:pt x="479" y="298"/>
                    <a:pt x="476" y="297"/>
                    <a:pt x="473" y="295"/>
                  </a:cubicBezTo>
                  <a:cubicBezTo>
                    <a:pt x="470" y="294"/>
                    <a:pt x="467" y="293"/>
                    <a:pt x="464" y="291"/>
                  </a:cubicBezTo>
                  <a:cubicBezTo>
                    <a:pt x="463" y="291"/>
                    <a:pt x="462" y="290"/>
                    <a:pt x="460" y="290"/>
                  </a:cubicBezTo>
                  <a:cubicBezTo>
                    <a:pt x="461" y="289"/>
                    <a:pt x="462" y="288"/>
                    <a:pt x="463" y="288"/>
                  </a:cubicBezTo>
                  <a:cubicBezTo>
                    <a:pt x="464" y="287"/>
                    <a:pt x="465" y="286"/>
                    <a:pt x="466" y="286"/>
                  </a:cubicBezTo>
                  <a:cubicBezTo>
                    <a:pt x="480" y="276"/>
                    <a:pt x="480" y="276"/>
                    <a:pt x="480" y="276"/>
                  </a:cubicBezTo>
                  <a:cubicBezTo>
                    <a:pt x="480" y="277"/>
                    <a:pt x="481" y="278"/>
                    <a:pt x="481" y="278"/>
                  </a:cubicBezTo>
                  <a:cubicBezTo>
                    <a:pt x="480" y="278"/>
                    <a:pt x="479" y="279"/>
                    <a:pt x="478" y="280"/>
                  </a:cubicBezTo>
                  <a:cubicBezTo>
                    <a:pt x="477" y="282"/>
                    <a:pt x="478" y="284"/>
                    <a:pt x="480" y="286"/>
                  </a:cubicBezTo>
                  <a:cubicBezTo>
                    <a:pt x="481" y="287"/>
                    <a:pt x="484" y="287"/>
                    <a:pt x="485" y="285"/>
                  </a:cubicBezTo>
                  <a:cubicBezTo>
                    <a:pt x="484" y="287"/>
                    <a:pt x="485" y="289"/>
                    <a:pt x="487" y="290"/>
                  </a:cubicBezTo>
                  <a:cubicBezTo>
                    <a:pt x="489" y="292"/>
                    <a:pt x="491" y="291"/>
                    <a:pt x="492" y="289"/>
                  </a:cubicBezTo>
                  <a:cubicBezTo>
                    <a:pt x="493" y="288"/>
                    <a:pt x="493" y="287"/>
                    <a:pt x="493" y="286"/>
                  </a:cubicBezTo>
                  <a:cubicBezTo>
                    <a:pt x="495" y="287"/>
                    <a:pt x="497" y="286"/>
                    <a:pt x="498" y="285"/>
                  </a:cubicBezTo>
                  <a:cubicBezTo>
                    <a:pt x="499" y="283"/>
                    <a:pt x="499" y="280"/>
                    <a:pt x="497" y="279"/>
                  </a:cubicBezTo>
                  <a:cubicBezTo>
                    <a:pt x="496" y="279"/>
                    <a:pt x="496" y="278"/>
                    <a:pt x="495" y="278"/>
                  </a:cubicBezTo>
                  <a:cubicBezTo>
                    <a:pt x="495" y="278"/>
                    <a:pt x="495" y="278"/>
                    <a:pt x="495" y="278"/>
                  </a:cubicBezTo>
                  <a:cubicBezTo>
                    <a:pt x="497" y="276"/>
                    <a:pt x="496" y="274"/>
                    <a:pt x="494" y="272"/>
                  </a:cubicBezTo>
                  <a:cubicBezTo>
                    <a:pt x="492" y="271"/>
                    <a:pt x="489" y="272"/>
                    <a:pt x="488" y="273"/>
                  </a:cubicBezTo>
                  <a:cubicBezTo>
                    <a:pt x="488" y="273"/>
                    <a:pt x="488" y="274"/>
                    <a:pt x="488" y="274"/>
                  </a:cubicBezTo>
                  <a:cubicBezTo>
                    <a:pt x="488" y="273"/>
                    <a:pt x="487" y="273"/>
                    <a:pt x="487" y="272"/>
                  </a:cubicBezTo>
                  <a:cubicBezTo>
                    <a:pt x="486" y="272"/>
                    <a:pt x="486" y="272"/>
                    <a:pt x="486" y="272"/>
                  </a:cubicBezTo>
                  <a:cubicBezTo>
                    <a:pt x="487" y="272"/>
                    <a:pt x="487" y="272"/>
                    <a:pt x="487" y="272"/>
                  </a:cubicBezTo>
                  <a:cubicBezTo>
                    <a:pt x="487" y="273"/>
                    <a:pt x="487" y="273"/>
                    <a:pt x="487" y="273"/>
                  </a:cubicBezTo>
                  <a:cubicBezTo>
                    <a:pt x="491" y="271"/>
                    <a:pt x="491" y="271"/>
                    <a:pt x="491" y="271"/>
                  </a:cubicBezTo>
                  <a:cubicBezTo>
                    <a:pt x="496" y="271"/>
                    <a:pt x="502" y="272"/>
                    <a:pt x="507" y="272"/>
                  </a:cubicBezTo>
                  <a:cubicBezTo>
                    <a:pt x="518" y="272"/>
                    <a:pt x="530" y="272"/>
                    <a:pt x="541" y="270"/>
                  </a:cubicBezTo>
                  <a:cubicBezTo>
                    <a:pt x="552" y="268"/>
                    <a:pt x="563" y="265"/>
                    <a:pt x="573" y="261"/>
                  </a:cubicBezTo>
                  <a:cubicBezTo>
                    <a:pt x="584" y="256"/>
                    <a:pt x="593" y="250"/>
                    <a:pt x="602" y="244"/>
                  </a:cubicBezTo>
                  <a:cubicBezTo>
                    <a:pt x="611" y="237"/>
                    <a:pt x="619" y="229"/>
                    <a:pt x="627" y="222"/>
                  </a:cubicBezTo>
                  <a:cubicBezTo>
                    <a:pt x="636" y="215"/>
                    <a:pt x="644" y="208"/>
                    <a:pt x="653" y="202"/>
                  </a:cubicBezTo>
                  <a:cubicBezTo>
                    <a:pt x="662" y="195"/>
                    <a:pt x="671" y="190"/>
                    <a:pt x="680" y="185"/>
                  </a:cubicBezTo>
                  <a:cubicBezTo>
                    <a:pt x="685" y="182"/>
                    <a:pt x="690" y="180"/>
                    <a:pt x="695" y="178"/>
                  </a:cubicBezTo>
                  <a:cubicBezTo>
                    <a:pt x="695" y="179"/>
                    <a:pt x="696" y="179"/>
                    <a:pt x="696" y="180"/>
                  </a:cubicBezTo>
                  <a:cubicBezTo>
                    <a:pt x="698" y="181"/>
                    <a:pt x="701" y="181"/>
                    <a:pt x="702" y="179"/>
                  </a:cubicBezTo>
                  <a:cubicBezTo>
                    <a:pt x="703" y="178"/>
                    <a:pt x="703" y="177"/>
                    <a:pt x="703" y="177"/>
                  </a:cubicBezTo>
                  <a:cubicBezTo>
                    <a:pt x="703" y="176"/>
                    <a:pt x="704" y="176"/>
                    <a:pt x="704" y="176"/>
                  </a:cubicBezTo>
                  <a:cubicBezTo>
                    <a:pt x="705" y="176"/>
                    <a:pt x="707" y="175"/>
                    <a:pt x="708" y="174"/>
                  </a:cubicBezTo>
                  <a:cubicBezTo>
                    <a:pt x="709" y="174"/>
                    <a:pt x="710" y="174"/>
                    <a:pt x="711" y="174"/>
                  </a:cubicBezTo>
                  <a:cubicBezTo>
                    <a:pt x="716" y="172"/>
                    <a:pt x="721" y="172"/>
                    <a:pt x="726" y="171"/>
                  </a:cubicBezTo>
                  <a:cubicBezTo>
                    <a:pt x="728" y="171"/>
                    <a:pt x="729" y="171"/>
                    <a:pt x="730" y="171"/>
                  </a:cubicBezTo>
                  <a:cubicBezTo>
                    <a:pt x="734" y="171"/>
                    <a:pt x="734" y="171"/>
                    <a:pt x="734" y="171"/>
                  </a:cubicBezTo>
                  <a:cubicBezTo>
                    <a:pt x="737" y="171"/>
                    <a:pt x="740" y="171"/>
                    <a:pt x="742" y="172"/>
                  </a:cubicBezTo>
                  <a:cubicBezTo>
                    <a:pt x="759" y="174"/>
                    <a:pt x="759" y="174"/>
                    <a:pt x="759" y="174"/>
                  </a:cubicBezTo>
                  <a:cubicBezTo>
                    <a:pt x="764" y="175"/>
                    <a:pt x="770" y="175"/>
                    <a:pt x="775" y="175"/>
                  </a:cubicBezTo>
                  <a:cubicBezTo>
                    <a:pt x="786" y="175"/>
                    <a:pt x="798" y="175"/>
                    <a:pt x="808" y="174"/>
                  </a:cubicBezTo>
                  <a:cubicBezTo>
                    <a:pt x="819" y="173"/>
                    <a:pt x="830" y="171"/>
                    <a:pt x="841" y="171"/>
                  </a:cubicBezTo>
                  <a:cubicBezTo>
                    <a:pt x="852" y="170"/>
                    <a:pt x="863" y="170"/>
                    <a:pt x="874" y="171"/>
                  </a:cubicBezTo>
                  <a:cubicBezTo>
                    <a:pt x="884" y="173"/>
                    <a:pt x="895" y="176"/>
                    <a:pt x="904" y="181"/>
                  </a:cubicBezTo>
                  <a:cubicBezTo>
                    <a:pt x="914" y="185"/>
                    <a:pt x="922" y="192"/>
                    <a:pt x="928" y="201"/>
                  </a:cubicBezTo>
                  <a:cubicBezTo>
                    <a:pt x="930" y="203"/>
                    <a:pt x="930" y="203"/>
                    <a:pt x="930" y="203"/>
                  </a:cubicBezTo>
                  <a:cubicBezTo>
                    <a:pt x="929" y="204"/>
                    <a:pt x="928" y="205"/>
                    <a:pt x="928" y="207"/>
                  </a:cubicBezTo>
                  <a:cubicBezTo>
                    <a:pt x="928" y="208"/>
                    <a:pt x="929" y="210"/>
                    <a:pt x="931" y="211"/>
                  </a:cubicBezTo>
                  <a:cubicBezTo>
                    <a:pt x="929" y="211"/>
                    <a:pt x="929" y="212"/>
                    <a:pt x="929" y="214"/>
                  </a:cubicBezTo>
                  <a:cubicBezTo>
                    <a:pt x="928" y="216"/>
                    <a:pt x="930" y="218"/>
                    <a:pt x="933" y="218"/>
                  </a:cubicBezTo>
                  <a:cubicBezTo>
                    <a:pt x="935" y="218"/>
                    <a:pt x="936" y="217"/>
                    <a:pt x="937" y="215"/>
                  </a:cubicBezTo>
                  <a:cubicBezTo>
                    <a:pt x="937" y="217"/>
                    <a:pt x="939" y="219"/>
                    <a:pt x="941" y="219"/>
                  </a:cubicBezTo>
                  <a:cubicBezTo>
                    <a:pt x="943" y="219"/>
                    <a:pt x="945" y="217"/>
                    <a:pt x="945" y="215"/>
                  </a:cubicBezTo>
                  <a:cubicBezTo>
                    <a:pt x="946" y="214"/>
                    <a:pt x="945" y="213"/>
                    <a:pt x="944" y="212"/>
                  </a:cubicBezTo>
                  <a:cubicBezTo>
                    <a:pt x="946" y="212"/>
                    <a:pt x="948" y="210"/>
                    <a:pt x="948" y="208"/>
                  </a:cubicBezTo>
                  <a:cubicBezTo>
                    <a:pt x="949" y="206"/>
                    <a:pt x="947" y="204"/>
                    <a:pt x="944" y="204"/>
                  </a:cubicBezTo>
                  <a:cubicBezTo>
                    <a:pt x="944" y="204"/>
                    <a:pt x="943" y="204"/>
                    <a:pt x="943" y="204"/>
                  </a:cubicBezTo>
                  <a:cubicBezTo>
                    <a:pt x="943" y="204"/>
                    <a:pt x="943" y="204"/>
                    <a:pt x="943" y="204"/>
                  </a:cubicBezTo>
                  <a:cubicBezTo>
                    <a:pt x="943" y="202"/>
                    <a:pt x="941" y="200"/>
                    <a:pt x="939" y="200"/>
                  </a:cubicBezTo>
                  <a:cubicBezTo>
                    <a:pt x="937" y="199"/>
                    <a:pt x="935" y="201"/>
                    <a:pt x="934" y="202"/>
                  </a:cubicBezTo>
                  <a:cubicBezTo>
                    <a:pt x="932" y="198"/>
                    <a:pt x="932" y="198"/>
                    <a:pt x="932" y="198"/>
                  </a:cubicBezTo>
                  <a:cubicBezTo>
                    <a:pt x="932" y="198"/>
                    <a:pt x="932" y="198"/>
                    <a:pt x="932" y="198"/>
                  </a:cubicBezTo>
                  <a:cubicBezTo>
                    <a:pt x="932" y="198"/>
                    <a:pt x="932" y="198"/>
                    <a:pt x="932" y="198"/>
                  </a:cubicBezTo>
                  <a:cubicBezTo>
                    <a:pt x="926" y="189"/>
                    <a:pt x="916" y="181"/>
                    <a:pt x="906" y="177"/>
                  </a:cubicBezTo>
                  <a:cubicBezTo>
                    <a:pt x="896" y="171"/>
                    <a:pt x="885" y="168"/>
                    <a:pt x="874" y="167"/>
                  </a:cubicBezTo>
                  <a:cubicBezTo>
                    <a:pt x="863" y="165"/>
                    <a:pt x="852" y="165"/>
                    <a:pt x="841" y="166"/>
                  </a:cubicBezTo>
                  <a:cubicBezTo>
                    <a:pt x="830" y="166"/>
                    <a:pt x="819" y="167"/>
                    <a:pt x="808" y="168"/>
                  </a:cubicBezTo>
                  <a:cubicBezTo>
                    <a:pt x="797" y="169"/>
                    <a:pt x="786" y="170"/>
                    <a:pt x="775" y="170"/>
                  </a:cubicBezTo>
                  <a:cubicBezTo>
                    <a:pt x="772" y="170"/>
                    <a:pt x="769" y="169"/>
                    <a:pt x="765" y="169"/>
                  </a:cubicBezTo>
                  <a:cubicBezTo>
                    <a:pt x="768" y="168"/>
                    <a:pt x="771" y="168"/>
                    <a:pt x="775" y="167"/>
                  </a:cubicBezTo>
                  <a:cubicBezTo>
                    <a:pt x="786" y="164"/>
                    <a:pt x="802" y="161"/>
                    <a:pt x="822" y="158"/>
                  </a:cubicBezTo>
                  <a:cubicBezTo>
                    <a:pt x="843" y="154"/>
                    <a:pt x="868" y="151"/>
                    <a:pt x="897" y="148"/>
                  </a:cubicBezTo>
                  <a:cubicBezTo>
                    <a:pt x="911" y="147"/>
                    <a:pt x="926" y="146"/>
                    <a:pt x="943" y="146"/>
                  </a:cubicBezTo>
                  <a:cubicBezTo>
                    <a:pt x="951" y="146"/>
                    <a:pt x="959" y="146"/>
                    <a:pt x="968" y="146"/>
                  </a:cubicBezTo>
                  <a:cubicBezTo>
                    <a:pt x="972" y="146"/>
                    <a:pt x="976" y="146"/>
                    <a:pt x="980" y="146"/>
                  </a:cubicBezTo>
                  <a:cubicBezTo>
                    <a:pt x="985" y="146"/>
                    <a:pt x="989" y="146"/>
                    <a:pt x="994" y="147"/>
                  </a:cubicBezTo>
                  <a:cubicBezTo>
                    <a:pt x="1002" y="147"/>
                    <a:pt x="1012" y="147"/>
                    <a:pt x="1021" y="148"/>
                  </a:cubicBezTo>
                  <a:cubicBezTo>
                    <a:pt x="1030" y="149"/>
                    <a:pt x="1039" y="149"/>
                    <a:pt x="1049" y="150"/>
                  </a:cubicBezTo>
                  <a:cubicBezTo>
                    <a:pt x="1058" y="151"/>
                    <a:pt x="1068" y="152"/>
                    <a:pt x="1078" y="154"/>
                  </a:cubicBezTo>
                  <a:cubicBezTo>
                    <a:pt x="1088" y="155"/>
                    <a:pt x="1098" y="156"/>
                    <a:pt x="1108" y="158"/>
                  </a:cubicBezTo>
                  <a:cubicBezTo>
                    <a:pt x="1148" y="164"/>
                    <a:pt x="1189" y="175"/>
                    <a:pt x="1231" y="189"/>
                  </a:cubicBezTo>
                  <a:cubicBezTo>
                    <a:pt x="1273" y="203"/>
                    <a:pt x="1316" y="221"/>
                    <a:pt x="1357" y="242"/>
                  </a:cubicBezTo>
                  <a:cubicBezTo>
                    <a:pt x="1398" y="264"/>
                    <a:pt x="1438" y="289"/>
                    <a:pt x="1475" y="318"/>
                  </a:cubicBezTo>
                  <a:cubicBezTo>
                    <a:pt x="1513" y="347"/>
                    <a:pt x="1548" y="379"/>
                    <a:pt x="1580" y="413"/>
                  </a:cubicBezTo>
                  <a:cubicBezTo>
                    <a:pt x="1611" y="447"/>
                    <a:pt x="1640" y="483"/>
                    <a:pt x="1664" y="519"/>
                  </a:cubicBezTo>
                  <a:cubicBezTo>
                    <a:pt x="1689" y="556"/>
                    <a:pt x="1710" y="594"/>
                    <a:pt x="1727" y="631"/>
                  </a:cubicBezTo>
                  <a:cubicBezTo>
                    <a:pt x="1731" y="640"/>
                    <a:pt x="1736" y="649"/>
                    <a:pt x="1739" y="658"/>
                  </a:cubicBezTo>
                  <a:cubicBezTo>
                    <a:pt x="1743" y="667"/>
                    <a:pt x="1747" y="676"/>
                    <a:pt x="1750" y="685"/>
                  </a:cubicBezTo>
                  <a:cubicBezTo>
                    <a:pt x="1757" y="703"/>
                    <a:pt x="1763" y="720"/>
                    <a:pt x="1768" y="738"/>
                  </a:cubicBezTo>
                  <a:cubicBezTo>
                    <a:pt x="1779" y="771"/>
                    <a:pt x="1786" y="803"/>
                    <a:pt x="1792" y="832"/>
                  </a:cubicBezTo>
                  <a:cubicBezTo>
                    <a:pt x="1794" y="846"/>
                    <a:pt x="1797" y="859"/>
                    <a:pt x="1799" y="872"/>
                  </a:cubicBezTo>
                  <a:cubicBezTo>
                    <a:pt x="1800" y="884"/>
                    <a:pt x="1801" y="896"/>
                    <a:pt x="1803" y="906"/>
                  </a:cubicBezTo>
                  <a:cubicBezTo>
                    <a:pt x="1803" y="907"/>
                    <a:pt x="1803" y="908"/>
                    <a:pt x="1803" y="909"/>
                  </a:cubicBezTo>
                  <a:cubicBezTo>
                    <a:pt x="1802" y="909"/>
                    <a:pt x="1800" y="909"/>
                    <a:pt x="1799" y="909"/>
                  </a:cubicBezTo>
                  <a:cubicBezTo>
                    <a:pt x="1797" y="909"/>
                    <a:pt x="1796" y="910"/>
                    <a:pt x="1794" y="910"/>
                  </a:cubicBezTo>
                  <a:cubicBezTo>
                    <a:pt x="1794" y="910"/>
                    <a:pt x="1794" y="910"/>
                    <a:pt x="1794" y="910"/>
                  </a:cubicBezTo>
                  <a:cubicBezTo>
                    <a:pt x="1793" y="904"/>
                    <a:pt x="1788" y="900"/>
                    <a:pt x="1782" y="901"/>
                  </a:cubicBezTo>
                  <a:cubicBezTo>
                    <a:pt x="1776" y="902"/>
                    <a:pt x="1771" y="907"/>
                    <a:pt x="1772" y="913"/>
                  </a:cubicBezTo>
                  <a:cubicBezTo>
                    <a:pt x="1772" y="914"/>
                    <a:pt x="1772" y="914"/>
                    <a:pt x="1772" y="914"/>
                  </a:cubicBezTo>
                  <a:cubicBezTo>
                    <a:pt x="1771" y="914"/>
                    <a:pt x="1769" y="914"/>
                    <a:pt x="1767" y="914"/>
                  </a:cubicBezTo>
                  <a:cubicBezTo>
                    <a:pt x="1761" y="915"/>
                    <a:pt x="1757" y="920"/>
                    <a:pt x="1758" y="926"/>
                  </a:cubicBezTo>
                  <a:cubicBezTo>
                    <a:pt x="1758" y="931"/>
                    <a:pt x="1763" y="934"/>
                    <a:pt x="1767" y="935"/>
                  </a:cubicBezTo>
                  <a:cubicBezTo>
                    <a:pt x="1765" y="937"/>
                    <a:pt x="1764" y="940"/>
                    <a:pt x="1764" y="944"/>
                  </a:cubicBezTo>
                  <a:cubicBezTo>
                    <a:pt x="1765" y="949"/>
                    <a:pt x="1771" y="953"/>
                    <a:pt x="1777" y="952"/>
                  </a:cubicBezTo>
                  <a:cubicBezTo>
                    <a:pt x="1782" y="951"/>
                    <a:pt x="1786" y="947"/>
                    <a:pt x="1787" y="943"/>
                  </a:cubicBezTo>
                  <a:cubicBezTo>
                    <a:pt x="1787" y="943"/>
                    <a:pt x="1787" y="943"/>
                    <a:pt x="1787" y="943"/>
                  </a:cubicBezTo>
                  <a:cubicBezTo>
                    <a:pt x="1788" y="947"/>
                    <a:pt x="1793" y="950"/>
                    <a:pt x="1799" y="949"/>
                  </a:cubicBezTo>
                  <a:cubicBezTo>
                    <a:pt x="1802" y="948"/>
                    <a:pt x="1804" y="947"/>
                    <a:pt x="1806" y="945"/>
                  </a:cubicBezTo>
                  <a:cubicBezTo>
                    <a:pt x="1806" y="946"/>
                    <a:pt x="1806" y="948"/>
                    <a:pt x="1806" y="950"/>
                  </a:cubicBezTo>
                  <a:cubicBezTo>
                    <a:pt x="1802" y="953"/>
                    <a:pt x="1798" y="957"/>
                    <a:pt x="1796" y="963"/>
                  </a:cubicBezTo>
                  <a:cubicBezTo>
                    <a:pt x="1796" y="964"/>
                    <a:pt x="1796" y="965"/>
                    <a:pt x="1796" y="966"/>
                  </a:cubicBezTo>
                  <a:cubicBezTo>
                    <a:pt x="1792" y="963"/>
                    <a:pt x="1789" y="960"/>
                    <a:pt x="1784" y="959"/>
                  </a:cubicBezTo>
                  <a:cubicBezTo>
                    <a:pt x="1769" y="954"/>
                    <a:pt x="1754" y="961"/>
                    <a:pt x="1749" y="975"/>
                  </a:cubicBezTo>
                  <a:cubicBezTo>
                    <a:pt x="1746" y="987"/>
                    <a:pt x="1751" y="999"/>
                    <a:pt x="1761" y="1006"/>
                  </a:cubicBezTo>
                  <a:cubicBezTo>
                    <a:pt x="1753" y="1008"/>
                    <a:pt x="1747" y="1014"/>
                    <a:pt x="1744" y="1022"/>
                  </a:cubicBezTo>
                  <a:cubicBezTo>
                    <a:pt x="1740" y="1036"/>
                    <a:pt x="1748" y="1051"/>
                    <a:pt x="1763" y="1056"/>
                  </a:cubicBezTo>
                  <a:cubicBezTo>
                    <a:pt x="1771" y="1058"/>
                    <a:pt x="1779" y="1057"/>
                    <a:pt x="1786" y="1053"/>
                  </a:cubicBezTo>
                  <a:cubicBezTo>
                    <a:pt x="1786" y="1054"/>
                    <a:pt x="1786" y="1055"/>
                    <a:pt x="1785" y="1056"/>
                  </a:cubicBezTo>
                  <a:cubicBezTo>
                    <a:pt x="1784" y="1060"/>
                    <a:pt x="1783" y="1065"/>
                    <a:pt x="1782" y="1070"/>
                  </a:cubicBezTo>
                  <a:cubicBezTo>
                    <a:pt x="1779" y="1066"/>
                    <a:pt x="1773" y="1066"/>
                    <a:pt x="1768" y="1068"/>
                  </a:cubicBezTo>
                  <a:cubicBezTo>
                    <a:pt x="1766" y="1069"/>
                    <a:pt x="1765" y="1070"/>
                    <a:pt x="1764" y="1071"/>
                  </a:cubicBezTo>
                  <a:cubicBezTo>
                    <a:pt x="1764" y="1071"/>
                    <a:pt x="1764" y="1071"/>
                    <a:pt x="1764" y="1071"/>
                  </a:cubicBezTo>
                  <a:cubicBezTo>
                    <a:pt x="1761" y="1065"/>
                    <a:pt x="1753" y="1063"/>
                    <a:pt x="1747" y="1066"/>
                  </a:cubicBezTo>
                  <a:cubicBezTo>
                    <a:pt x="1741" y="1069"/>
                    <a:pt x="1738" y="1077"/>
                    <a:pt x="1741" y="1083"/>
                  </a:cubicBezTo>
                  <a:cubicBezTo>
                    <a:pt x="1741" y="1083"/>
                    <a:pt x="1742" y="1083"/>
                    <a:pt x="1742" y="1084"/>
                  </a:cubicBezTo>
                  <a:cubicBezTo>
                    <a:pt x="1740" y="1084"/>
                    <a:pt x="1738" y="1084"/>
                    <a:pt x="1736" y="1085"/>
                  </a:cubicBezTo>
                  <a:cubicBezTo>
                    <a:pt x="1730" y="1089"/>
                    <a:pt x="1727" y="1096"/>
                    <a:pt x="1731" y="1102"/>
                  </a:cubicBezTo>
                  <a:cubicBezTo>
                    <a:pt x="1733" y="1107"/>
                    <a:pt x="1739" y="1109"/>
                    <a:pt x="1744" y="1107"/>
                  </a:cubicBezTo>
                  <a:cubicBezTo>
                    <a:pt x="1743" y="1111"/>
                    <a:pt x="1742" y="1115"/>
                    <a:pt x="1744" y="1118"/>
                  </a:cubicBezTo>
                  <a:cubicBezTo>
                    <a:pt x="1747" y="1124"/>
                    <a:pt x="1755" y="1126"/>
                    <a:pt x="1761" y="1123"/>
                  </a:cubicBezTo>
                  <a:cubicBezTo>
                    <a:pt x="1766" y="1120"/>
                    <a:pt x="1769" y="1114"/>
                    <a:pt x="1768" y="1109"/>
                  </a:cubicBezTo>
                  <a:cubicBezTo>
                    <a:pt x="1768" y="1109"/>
                    <a:pt x="1768" y="1109"/>
                    <a:pt x="1768" y="1109"/>
                  </a:cubicBezTo>
                  <a:cubicBezTo>
                    <a:pt x="1771" y="1113"/>
                    <a:pt x="1778" y="1114"/>
                    <a:pt x="1783" y="1111"/>
                  </a:cubicBezTo>
                  <a:cubicBezTo>
                    <a:pt x="1786" y="1109"/>
                    <a:pt x="1788" y="1107"/>
                    <a:pt x="1789" y="1104"/>
                  </a:cubicBezTo>
                  <a:cubicBezTo>
                    <a:pt x="1797" y="1118"/>
                    <a:pt x="1797" y="1118"/>
                    <a:pt x="1797" y="1118"/>
                  </a:cubicBezTo>
                  <a:cubicBezTo>
                    <a:pt x="1797" y="1118"/>
                    <a:pt x="1797" y="1118"/>
                    <a:pt x="1797" y="1118"/>
                  </a:cubicBezTo>
                  <a:cubicBezTo>
                    <a:pt x="1797" y="1118"/>
                    <a:pt x="1797" y="1119"/>
                    <a:pt x="1797" y="1119"/>
                  </a:cubicBezTo>
                  <a:cubicBezTo>
                    <a:pt x="1797" y="1121"/>
                    <a:pt x="1797" y="1121"/>
                    <a:pt x="1797" y="1121"/>
                  </a:cubicBezTo>
                  <a:cubicBezTo>
                    <a:pt x="1796" y="1122"/>
                    <a:pt x="1796" y="1123"/>
                    <a:pt x="1796" y="1124"/>
                  </a:cubicBezTo>
                  <a:cubicBezTo>
                    <a:pt x="1795" y="1127"/>
                    <a:pt x="1794" y="1129"/>
                    <a:pt x="1793" y="1131"/>
                  </a:cubicBezTo>
                  <a:cubicBezTo>
                    <a:pt x="1791" y="1135"/>
                    <a:pt x="1789" y="1139"/>
                    <a:pt x="1786" y="1143"/>
                  </a:cubicBezTo>
                  <a:cubicBezTo>
                    <a:pt x="1783" y="1146"/>
                    <a:pt x="1780" y="1150"/>
                    <a:pt x="1777" y="1154"/>
                  </a:cubicBezTo>
                  <a:cubicBezTo>
                    <a:pt x="1775" y="1158"/>
                    <a:pt x="1772" y="1162"/>
                    <a:pt x="1770" y="1166"/>
                  </a:cubicBezTo>
                  <a:cubicBezTo>
                    <a:pt x="1765" y="1174"/>
                    <a:pt x="1761" y="1183"/>
                    <a:pt x="1758" y="1191"/>
                  </a:cubicBezTo>
                  <a:close/>
                  <a:moveTo>
                    <a:pt x="1743" y="1274"/>
                  </a:moveTo>
                  <a:cubicBezTo>
                    <a:pt x="1741" y="1283"/>
                    <a:pt x="1739" y="1292"/>
                    <a:pt x="1735" y="1301"/>
                  </a:cubicBezTo>
                  <a:cubicBezTo>
                    <a:pt x="1735" y="1302"/>
                    <a:pt x="1734" y="1304"/>
                    <a:pt x="1734" y="1305"/>
                  </a:cubicBezTo>
                  <a:cubicBezTo>
                    <a:pt x="1734" y="1305"/>
                    <a:pt x="1734" y="1304"/>
                    <a:pt x="1734" y="1304"/>
                  </a:cubicBezTo>
                  <a:cubicBezTo>
                    <a:pt x="1734" y="1302"/>
                    <a:pt x="1733" y="1298"/>
                    <a:pt x="1734" y="1296"/>
                  </a:cubicBezTo>
                  <a:cubicBezTo>
                    <a:pt x="1734" y="1295"/>
                    <a:pt x="1734" y="1295"/>
                    <a:pt x="1734" y="1295"/>
                  </a:cubicBezTo>
                  <a:cubicBezTo>
                    <a:pt x="1734" y="1295"/>
                    <a:pt x="1734" y="1295"/>
                    <a:pt x="1734" y="1295"/>
                  </a:cubicBezTo>
                  <a:cubicBezTo>
                    <a:pt x="1734" y="1295"/>
                    <a:pt x="1734" y="1295"/>
                    <a:pt x="1734" y="1295"/>
                  </a:cubicBezTo>
                  <a:cubicBezTo>
                    <a:pt x="1734" y="1294"/>
                    <a:pt x="1734" y="1294"/>
                    <a:pt x="1734" y="1294"/>
                  </a:cubicBezTo>
                  <a:cubicBezTo>
                    <a:pt x="1734" y="1292"/>
                    <a:pt x="1734" y="1292"/>
                    <a:pt x="1734" y="1292"/>
                  </a:cubicBezTo>
                  <a:cubicBezTo>
                    <a:pt x="1735" y="1288"/>
                    <a:pt x="1735" y="1288"/>
                    <a:pt x="1735" y="1288"/>
                  </a:cubicBezTo>
                  <a:cubicBezTo>
                    <a:pt x="1738" y="1280"/>
                    <a:pt x="1738" y="1280"/>
                    <a:pt x="1738" y="1280"/>
                  </a:cubicBezTo>
                  <a:cubicBezTo>
                    <a:pt x="1738" y="1278"/>
                    <a:pt x="1739" y="1275"/>
                    <a:pt x="1740" y="1272"/>
                  </a:cubicBezTo>
                  <a:cubicBezTo>
                    <a:pt x="1740" y="1271"/>
                    <a:pt x="1740" y="1270"/>
                    <a:pt x="1740" y="1269"/>
                  </a:cubicBezTo>
                  <a:cubicBezTo>
                    <a:pt x="1740" y="1269"/>
                    <a:pt x="1740" y="1268"/>
                    <a:pt x="1740" y="1267"/>
                  </a:cubicBezTo>
                  <a:cubicBezTo>
                    <a:pt x="1740" y="1266"/>
                    <a:pt x="1740" y="1264"/>
                    <a:pt x="1740" y="1262"/>
                  </a:cubicBezTo>
                  <a:cubicBezTo>
                    <a:pt x="1740" y="1259"/>
                    <a:pt x="1739" y="1256"/>
                    <a:pt x="1737" y="1253"/>
                  </a:cubicBezTo>
                  <a:cubicBezTo>
                    <a:pt x="1736" y="1250"/>
                    <a:pt x="1735" y="1248"/>
                    <a:pt x="1734" y="1246"/>
                  </a:cubicBezTo>
                  <a:cubicBezTo>
                    <a:pt x="1733" y="1245"/>
                    <a:pt x="1733" y="1245"/>
                    <a:pt x="1733" y="1245"/>
                  </a:cubicBezTo>
                  <a:cubicBezTo>
                    <a:pt x="1735" y="1244"/>
                    <a:pt x="1737" y="1243"/>
                    <a:pt x="1739" y="1242"/>
                  </a:cubicBezTo>
                  <a:cubicBezTo>
                    <a:pt x="1743" y="1241"/>
                    <a:pt x="1746" y="1238"/>
                    <a:pt x="1749" y="1236"/>
                  </a:cubicBezTo>
                  <a:cubicBezTo>
                    <a:pt x="1747" y="1249"/>
                    <a:pt x="1746" y="1261"/>
                    <a:pt x="1743" y="1274"/>
                  </a:cubicBezTo>
                  <a:close/>
                  <a:moveTo>
                    <a:pt x="1745" y="1365"/>
                  </a:moveTo>
                  <a:cubicBezTo>
                    <a:pt x="1745" y="1365"/>
                    <a:pt x="1744" y="1369"/>
                    <a:pt x="1741" y="1372"/>
                  </a:cubicBezTo>
                  <a:cubicBezTo>
                    <a:pt x="1738" y="1376"/>
                    <a:pt x="1735" y="1378"/>
                    <a:pt x="1734" y="1378"/>
                  </a:cubicBezTo>
                  <a:cubicBezTo>
                    <a:pt x="1734" y="1377"/>
                    <a:pt x="1735" y="1374"/>
                    <a:pt x="1738" y="1370"/>
                  </a:cubicBezTo>
                  <a:cubicBezTo>
                    <a:pt x="1741" y="1367"/>
                    <a:pt x="1745" y="1365"/>
                    <a:pt x="1745" y="1365"/>
                  </a:cubicBezTo>
                  <a:close/>
                  <a:moveTo>
                    <a:pt x="1748" y="1394"/>
                  </a:moveTo>
                  <a:cubicBezTo>
                    <a:pt x="1748" y="1394"/>
                    <a:pt x="1745" y="1392"/>
                    <a:pt x="1741" y="1389"/>
                  </a:cubicBezTo>
                  <a:cubicBezTo>
                    <a:pt x="1738" y="1386"/>
                    <a:pt x="1735" y="1384"/>
                    <a:pt x="1736" y="1383"/>
                  </a:cubicBezTo>
                  <a:cubicBezTo>
                    <a:pt x="1736" y="1382"/>
                    <a:pt x="1739" y="1384"/>
                    <a:pt x="1743" y="1387"/>
                  </a:cubicBezTo>
                  <a:cubicBezTo>
                    <a:pt x="1747" y="1390"/>
                    <a:pt x="1748" y="1394"/>
                    <a:pt x="1748" y="1394"/>
                  </a:cubicBezTo>
                  <a:close/>
                  <a:moveTo>
                    <a:pt x="1732" y="1382"/>
                  </a:moveTo>
                  <a:cubicBezTo>
                    <a:pt x="1731" y="1382"/>
                    <a:pt x="1730" y="1381"/>
                    <a:pt x="1730" y="1380"/>
                  </a:cubicBezTo>
                  <a:cubicBezTo>
                    <a:pt x="1730" y="1380"/>
                    <a:pt x="1731" y="1379"/>
                    <a:pt x="1732" y="1379"/>
                  </a:cubicBezTo>
                  <a:cubicBezTo>
                    <a:pt x="1733" y="1379"/>
                    <a:pt x="1734" y="1379"/>
                    <a:pt x="1734" y="1380"/>
                  </a:cubicBezTo>
                  <a:cubicBezTo>
                    <a:pt x="1734" y="1381"/>
                    <a:pt x="1733" y="1382"/>
                    <a:pt x="1732" y="1382"/>
                  </a:cubicBezTo>
                  <a:close/>
                  <a:moveTo>
                    <a:pt x="1729" y="1378"/>
                  </a:moveTo>
                  <a:cubicBezTo>
                    <a:pt x="1729" y="1379"/>
                    <a:pt x="1726" y="1376"/>
                    <a:pt x="1723" y="1373"/>
                  </a:cubicBezTo>
                  <a:cubicBezTo>
                    <a:pt x="1719" y="1370"/>
                    <a:pt x="1718" y="1366"/>
                    <a:pt x="1718" y="1366"/>
                  </a:cubicBezTo>
                  <a:cubicBezTo>
                    <a:pt x="1718" y="1366"/>
                    <a:pt x="1722" y="1368"/>
                    <a:pt x="1725" y="1371"/>
                  </a:cubicBezTo>
                  <a:cubicBezTo>
                    <a:pt x="1728" y="1374"/>
                    <a:pt x="1730" y="1377"/>
                    <a:pt x="1729" y="1378"/>
                  </a:cubicBezTo>
                  <a:close/>
                  <a:moveTo>
                    <a:pt x="1723" y="1390"/>
                  </a:moveTo>
                  <a:cubicBezTo>
                    <a:pt x="1720" y="1393"/>
                    <a:pt x="1716" y="1395"/>
                    <a:pt x="1716" y="1395"/>
                  </a:cubicBezTo>
                  <a:cubicBezTo>
                    <a:pt x="1716" y="1395"/>
                    <a:pt x="1718" y="1391"/>
                    <a:pt x="1721" y="1388"/>
                  </a:cubicBezTo>
                  <a:cubicBezTo>
                    <a:pt x="1725" y="1385"/>
                    <a:pt x="1728" y="1383"/>
                    <a:pt x="1728" y="1383"/>
                  </a:cubicBezTo>
                  <a:cubicBezTo>
                    <a:pt x="1729" y="1384"/>
                    <a:pt x="1727" y="1387"/>
                    <a:pt x="1723" y="1390"/>
                  </a:cubicBezTo>
                  <a:close/>
                  <a:moveTo>
                    <a:pt x="1732" y="1354"/>
                  </a:moveTo>
                  <a:cubicBezTo>
                    <a:pt x="1731" y="1356"/>
                    <a:pt x="1731" y="1359"/>
                    <a:pt x="1730" y="1361"/>
                  </a:cubicBezTo>
                  <a:cubicBezTo>
                    <a:pt x="1730" y="1362"/>
                    <a:pt x="1729" y="1362"/>
                    <a:pt x="1729" y="1363"/>
                  </a:cubicBezTo>
                  <a:cubicBezTo>
                    <a:pt x="1729" y="1363"/>
                    <a:pt x="1729" y="1363"/>
                    <a:pt x="1729" y="1363"/>
                  </a:cubicBezTo>
                  <a:cubicBezTo>
                    <a:pt x="1728" y="1361"/>
                    <a:pt x="1726" y="1358"/>
                    <a:pt x="1723" y="1356"/>
                  </a:cubicBezTo>
                  <a:cubicBezTo>
                    <a:pt x="1723" y="1356"/>
                    <a:pt x="1723" y="1356"/>
                    <a:pt x="1723" y="1356"/>
                  </a:cubicBezTo>
                  <a:cubicBezTo>
                    <a:pt x="1726" y="1351"/>
                    <a:pt x="1729" y="1346"/>
                    <a:pt x="1732" y="1342"/>
                  </a:cubicBezTo>
                  <a:cubicBezTo>
                    <a:pt x="1732" y="1346"/>
                    <a:pt x="1732" y="1350"/>
                    <a:pt x="1732" y="1354"/>
                  </a:cubicBezTo>
                  <a:close/>
                  <a:moveTo>
                    <a:pt x="1571" y="1619"/>
                  </a:moveTo>
                  <a:cubicBezTo>
                    <a:pt x="1570" y="1619"/>
                    <a:pt x="1568" y="1620"/>
                    <a:pt x="1567" y="1621"/>
                  </a:cubicBezTo>
                  <a:cubicBezTo>
                    <a:pt x="1567" y="1620"/>
                    <a:pt x="1567" y="1620"/>
                    <a:pt x="1567" y="1620"/>
                  </a:cubicBezTo>
                  <a:cubicBezTo>
                    <a:pt x="1567" y="1618"/>
                    <a:pt x="1568" y="1615"/>
                    <a:pt x="1568" y="1613"/>
                  </a:cubicBezTo>
                  <a:cubicBezTo>
                    <a:pt x="1569" y="1615"/>
                    <a:pt x="1570" y="1617"/>
                    <a:pt x="1571" y="1619"/>
                  </a:cubicBezTo>
                  <a:close/>
                  <a:moveTo>
                    <a:pt x="1574" y="1629"/>
                  </a:moveTo>
                  <a:cubicBezTo>
                    <a:pt x="1589" y="1623"/>
                    <a:pt x="1589" y="1623"/>
                    <a:pt x="1589" y="1623"/>
                  </a:cubicBezTo>
                  <a:cubicBezTo>
                    <a:pt x="1589" y="1623"/>
                    <a:pt x="1589" y="1623"/>
                    <a:pt x="1589" y="1623"/>
                  </a:cubicBezTo>
                  <a:cubicBezTo>
                    <a:pt x="1575" y="1624"/>
                    <a:pt x="1575" y="1624"/>
                    <a:pt x="1575" y="1624"/>
                  </a:cubicBezTo>
                  <a:cubicBezTo>
                    <a:pt x="1575" y="1623"/>
                    <a:pt x="1575" y="1623"/>
                    <a:pt x="1575" y="1623"/>
                  </a:cubicBezTo>
                  <a:cubicBezTo>
                    <a:pt x="1589" y="1623"/>
                    <a:pt x="1589" y="1623"/>
                    <a:pt x="1589" y="1623"/>
                  </a:cubicBezTo>
                  <a:cubicBezTo>
                    <a:pt x="1578" y="1610"/>
                    <a:pt x="1578" y="1610"/>
                    <a:pt x="1578" y="1610"/>
                  </a:cubicBezTo>
                  <a:cubicBezTo>
                    <a:pt x="1578" y="1610"/>
                    <a:pt x="1577" y="1610"/>
                    <a:pt x="1576" y="1610"/>
                  </a:cubicBezTo>
                  <a:cubicBezTo>
                    <a:pt x="1576" y="1609"/>
                    <a:pt x="1576" y="1608"/>
                    <a:pt x="1577" y="1607"/>
                  </a:cubicBezTo>
                  <a:cubicBezTo>
                    <a:pt x="1577" y="1607"/>
                    <a:pt x="1578" y="1607"/>
                    <a:pt x="1579" y="1608"/>
                  </a:cubicBezTo>
                  <a:cubicBezTo>
                    <a:pt x="1579" y="1608"/>
                    <a:pt x="1579" y="1609"/>
                    <a:pt x="1579" y="1610"/>
                  </a:cubicBezTo>
                  <a:cubicBezTo>
                    <a:pt x="1590" y="1623"/>
                    <a:pt x="1590" y="1623"/>
                    <a:pt x="1590" y="1623"/>
                  </a:cubicBezTo>
                  <a:cubicBezTo>
                    <a:pt x="1588" y="1609"/>
                    <a:pt x="1588" y="1609"/>
                    <a:pt x="1588" y="1609"/>
                  </a:cubicBezTo>
                  <a:cubicBezTo>
                    <a:pt x="1589" y="1609"/>
                    <a:pt x="1589" y="1609"/>
                    <a:pt x="1589" y="1609"/>
                  </a:cubicBezTo>
                  <a:cubicBezTo>
                    <a:pt x="1590" y="1623"/>
                    <a:pt x="1590" y="1623"/>
                    <a:pt x="1590" y="1623"/>
                  </a:cubicBezTo>
                  <a:cubicBezTo>
                    <a:pt x="1590" y="1622"/>
                    <a:pt x="1590" y="1622"/>
                    <a:pt x="1590" y="1622"/>
                  </a:cubicBezTo>
                  <a:cubicBezTo>
                    <a:pt x="1590" y="1622"/>
                    <a:pt x="1590" y="1622"/>
                    <a:pt x="1590" y="1622"/>
                  </a:cubicBezTo>
                  <a:cubicBezTo>
                    <a:pt x="1597" y="1608"/>
                    <a:pt x="1597" y="1608"/>
                    <a:pt x="1597" y="1608"/>
                  </a:cubicBezTo>
                  <a:cubicBezTo>
                    <a:pt x="1597" y="1607"/>
                    <a:pt x="1596" y="1607"/>
                    <a:pt x="1597" y="1606"/>
                  </a:cubicBezTo>
                  <a:cubicBezTo>
                    <a:pt x="1597" y="1605"/>
                    <a:pt x="1598" y="1605"/>
                    <a:pt x="1599" y="1605"/>
                  </a:cubicBezTo>
                  <a:cubicBezTo>
                    <a:pt x="1600" y="1606"/>
                    <a:pt x="1600" y="1607"/>
                    <a:pt x="1600" y="1607"/>
                  </a:cubicBezTo>
                  <a:cubicBezTo>
                    <a:pt x="1599" y="1608"/>
                    <a:pt x="1599" y="1608"/>
                    <a:pt x="1598" y="1608"/>
                  </a:cubicBezTo>
                  <a:cubicBezTo>
                    <a:pt x="1591" y="1623"/>
                    <a:pt x="1591" y="1623"/>
                    <a:pt x="1591" y="1623"/>
                  </a:cubicBezTo>
                  <a:cubicBezTo>
                    <a:pt x="1602" y="1616"/>
                    <a:pt x="1602" y="1616"/>
                    <a:pt x="1602" y="1616"/>
                  </a:cubicBezTo>
                  <a:cubicBezTo>
                    <a:pt x="1603" y="1617"/>
                    <a:pt x="1603" y="1617"/>
                    <a:pt x="1603" y="1617"/>
                  </a:cubicBezTo>
                  <a:cubicBezTo>
                    <a:pt x="1592" y="1623"/>
                    <a:pt x="1592" y="1623"/>
                    <a:pt x="1592" y="1623"/>
                  </a:cubicBezTo>
                  <a:cubicBezTo>
                    <a:pt x="1607" y="1624"/>
                    <a:pt x="1607" y="1624"/>
                    <a:pt x="1607" y="1624"/>
                  </a:cubicBezTo>
                  <a:cubicBezTo>
                    <a:pt x="1607" y="1623"/>
                    <a:pt x="1608" y="1622"/>
                    <a:pt x="1609" y="1622"/>
                  </a:cubicBezTo>
                  <a:cubicBezTo>
                    <a:pt x="1610" y="1622"/>
                    <a:pt x="1611" y="1623"/>
                    <a:pt x="1611" y="1624"/>
                  </a:cubicBezTo>
                  <a:cubicBezTo>
                    <a:pt x="1611" y="1625"/>
                    <a:pt x="1610" y="1626"/>
                    <a:pt x="1609" y="1626"/>
                  </a:cubicBezTo>
                  <a:cubicBezTo>
                    <a:pt x="1608" y="1626"/>
                    <a:pt x="1608" y="1625"/>
                    <a:pt x="1607" y="1624"/>
                  </a:cubicBezTo>
                  <a:cubicBezTo>
                    <a:pt x="1591" y="1624"/>
                    <a:pt x="1591" y="1624"/>
                    <a:pt x="1591" y="1624"/>
                  </a:cubicBezTo>
                  <a:cubicBezTo>
                    <a:pt x="1600" y="1634"/>
                    <a:pt x="1600" y="1634"/>
                    <a:pt x="1600" y="1634"/>
                  </a:cubicBezTo>
                  <a:cubicBezTo>
                    <a:pt x="1600" y="1634"/>
                    <a:pt x="1600" y="1634"/>
                    <a:pt x="1600" y="1634"/>
                  </a:cubicBezTo>
                  <a:cubicBezTo>
                    <a:pt x="1591" y="1624"/>
                    <a:pt x="1591" y="1624"/>
                    <a:pt x="1591" y="1624"/>
                  </a:cubicBezTo>
                  <a:cubicBezTo>
                    <a:pt x="1595" y="1640"/>
                    <a:pt x="1595" y="1640"/>
                    <a:pt x="1595" y="1640"/>
                  </a:cubicBezTo>
                  <a:cubicBezTo>
                    <a:pt x="1596" y="1640"/>
                    <a:pt x="1596" y="1640"/>
                    <a:pt x="1597" y="1640"/>
                  </a:cubicBezTo>
                  <a:cubicBezTo>
                    <a:pt x="1597" y="1641"/>
                    <a:pt x="1597" y="1642"/>
                    <a:pt x="1597" y="1643"/>
                  </a:cubicBezTo>
                  <a:cubicBezTo>
                    <a:pt x="1596" y="1643"/>
                    <a:pt x="1595" y="1643"/>
                    <a:pt x="1594" y="1642"/>
                  </a:cubicBezTo>
                  <a:cubicBezTo>
                    <a:pt x="1594" y="1642"/>
                    <a:pt x="1594" y="1641"/>
                    <a:pt x="1594" y="1640"/>
                  </a:cubicBezTo>
                  <a:cubicBezTo>
                    <a:pt x="1594" y="1640"/>
                    <a:pt x="1595" y="1640"/>
                    <a:pt x="1595" y="1640"/>
                  </a:cubicBezTo>
                  <a:cubicBezTo>
                    <a:pt x="1590" y="1624"/>
                    <a:pt x="1590" y="1624"/>
                    <a:pt x="1590" y="1624"/>
                  </a:cubicBezTo>
                  <a:cubicBezTo>
                    <a:pt x="1585" y="1634"/>
                    <a:pt x="1585" y="1634"/>
                    <a:pt x="1585" y="1634"/>
                  </a:cubicBezTo>
                  <a:cubicBezTo>
                    <a:pt x="1584" y="1634"/>
                    <a:pt x="1584" y="1634"/>
                    <a:pt x="1584" y="1634"/>
                  </a:cubicBezTo>
                  <a:cubicBezTo>
                    <a:pt x="1589" y="1624"/>
                    <a:pt x="1589" y="1624"/>
                    <a:pt x="1589" y="1624"/>
                  </a:cubicBezTo>
                  <a:cubicBezTo>
                    <a:pt x="1574" y="1630"/>
                    <a:pt x="1574" y="1630"/>
                    <a:pt x="1574" y="1630"/>
                  </a:cubicBezTo>
                  <a:cubicBezTo>
                    <a:pt x="1574" y="1630"/>
                    <a:pt x="1574" y="1630"/>
                    <a:pt x="1574" y="1630"/>
                  </a:cubicBezTo>
                  <a:cubicBezTo>
                    <a:pt x="1574" y="1631"/>
                    <a:pt x="1573" y="1632"/>
                    <a:pt x="1572" y="1632"/>
                  </a:cubicBezTo>
                  <a:cubicBezTo>
                    <a:pt x="1571" y="1632"/>
                    <a:pt x="1571" y="1631"/>
                    <a:pt x="1571" y="1630"/>
                  </a:cubicBezTo>
                  <a:cubicBezTo>
                    <a:pt x="1571" y="1629"/>
                    <a:pt x="1571" y="1628"/>
                    <a:pt x="1572" y="1628"/>
                  </a:cubicBezTo>
                  <a:cubicBezTo>
                    <a:pt x="1573" y="1628"/>
                    <a:pt x="1573" y="1629"/>
                    <a:pt x="1574" y="1629"/>
                  </a:cubicBezTo>
                  <a:close/>
                  <a:moveTo>
                    <a:pt x="1493" y="1674"/>
                  </a:moveTo>
                  <a:cubicBezTo>
                    <a:pt x="1493" y="1679"/>
                    <a:pt x="1493" y="1679"/>
                    <a:pt x="1493" y="1679"/>
                  </a:cubicBezTo>
                  <a:cubicBezTo>
                    <a:pt x="1493" y="1679"/>
                    <a:pt x="1493" y="1679"/>
                    <a:pt x="1493" y="1679"/>
                  </a:cubicBezTo>
                  <a:cubicBezTo>
                    <a:pt x="1493" y="1674"/>
                    <a:pt x="1493" y="1674"/>
                    <a:pt x="1493" y="1674"/>
                  </a:cubicBezTo>
                  <a:cubicBezTo>
                    <a:pt x="1493" y="1674"/>
                    <a:pt x="1493" y="1674"/>
                    <a:pt x="1493" y="1674"/>
                  </a:cubicBezTo>
                  <a:cubicBezTo>
                    <a:pt x="1493" y="1674"/>
                    <a:pt x="1493" y="1674"/>
                    <a:pt x="1493" y="1674"/>
                  </a:cubicBezTo>
                  <a:cubicBezTo>
                    <a:pt x="1489" y="1679"/>
                    <a:pt x="1489" y="1679"/>
                    <a:pt x="1489" y="1679"/>
                  </a:cubicBezTo>
                  <a:cubicBezTo>
                    <a:pt x="1489" y="1680"/>
                    <a:pt x="1490" y="1680"/>
                    <a:pt x="1489" y="1680"/>
                  </a:cubicBezTo>
                  <a:cubicBezTo>
                    <a:pt x="1489" y="1680"/>
                    <a:pt x="1489" y="1681"/>
                    <a:pt x="1488" y="1680"/>
                  </a:cubicBezTo>
                  <a:cubicBezTo>
                    <a:pt x="1488" y="1680"/>
                    <a:pt x="1488" y="1680"/>
                    <a:pt x="1488" y="1679"/>
                  </a:cubicBezTo>
                  <a:cubicBezTo>
                    <a:pt x="1488" y="1679"/>
                    <a:pt x="1489" y="1679"/>
                    <a:pt x="1489" y="1679"/>
                  </a:cubicBezTo>
                  <a:cubicBezTo>
                    <a:pt x="1492" y="1674"/>
                    <a:pt x="1492" y="1674"/>
                    <a:pt x="1492" y="1674"/>
                  </a:cubicBezTo>
                  <a:cubicBezTo>
                    <a:pt x="1488" y="1676"/>
                    <a:pt x="1488" y="1676"/>
                    <a:pt x="1488" y="1676"/>
                  </a:cubicBezTo>
                  <a:cubicBezTo>
                    <a:pt x="1488" y="1676"/>
                    <a:pt x="1488" y="1676"/>
                    <a:pt x="1488" y="1676"/>
                  </a:cubicBezTo>
                  <a:cubicBezTo>
                    <a:pt x="1492" y="1674"/>
                    <a:pt x="1492" y="1674"/>
                    <a:pt x="1492" y="1674"/>
                  </a:cubicBezTo>
                  <a:cubicBezTo>
                    <a:pt x="1486" y="1673"/>
                    <a:pt x="1486" y="1673"/>
                    <a:pt x="1486" y="1673"/>
                  </a:cubicBezTo>
                  <a:cubicBezTo>
                    <a:pt x="1486" y="1673"/>
                    <a:pt x="1486" y="1673"/>
                    <a:pt x="1485" y="1673"/>
                  </a:cubicBezTo>
                  <a:cubicBezTo>
                    <a:pt x="1485" y="1673"/>
                    <a:pt x="1485" y="1673"/>
                    <a:pt x="1485" y="1673"/>
                  </a:cubicBezTo>
                  <a:cubicBezTo>
                    <a:pt x="1485" y="1672"/>
                    <a:pt x="1485" y="1672"/>
                    <a:pt x="1485" y="1672"/>
                  </a:cubicBezTo>
                  <a:cubicBezTo>
                    <a:pt x="1486" y="1672"/>
                    <a:pt x="1486" y="1672"/>
                    <a:pt x="1486" y="1672"/>
                  </a:cubicBezTo>
                  <a:cubicBezTo>
                    <a:pt x="1492" y="1673"/>
                    <a:pt x="1492" y="1673"/>
                    <a:pt x="1492" y="1673"/>
                  </a:cubicBezTo>
                  <a:cubicBezTo>
                    <a:pt x="1489" y="1669"/>
                    <a:pt x="1489" y="1669"/>
                    <a:pt x="1489" y="1669"/>
                  </a:cubicBezTo>
                  <a:cubicBezTo>
                    <a:pt x="1489" y="1669"/>
                    <a:pt x="1489" y="1669"/>
                    <a:pt x="1489" y="1669"/>
                  </a:cubicBezTo>
                  <a:cubicBezTo>
                    <a:pt x="1493" y="1673"/>
                    <a:pt x="1493" y="1673"/>
                    <a:pt x="1493" y="1673"/>
                  </a:cubicBezTo>
                  <a:cubicBezTo>
                    <a:pt x="1491" y="1667"/>
                    <a:pt x="1491" y="1667"/>
                    <a:pt x="1491" y="1667"/>
                  </a:cubicBezTo>
                  <a:cubicBezTo>
                    <a:pt x="1491" y="1667"/>
                    <a:pt x="1491" y="1667"/>
                    <a:pt x="1491" y="1667"/>
                  </a:cubicBezTo>
                  <a:cubicBezTo>
                    <a:pt x="1491" y="1666"/>
                    <a:pt x="1491" y="1666"/>
                    <a:pt x="1491" y="1666"/>
                  </a:cubicBezTo>
                  <a:cubicBezTo>
                    <a:pt x="1491" y="1666"/>
                    <a:pt x="1492" y="1666"/>
                    <a:pt x="1492" y="1666"/>
                  </a:cubicBezTo>
                  <a:cubicBezTo>
                    <a:pt x="1492" y="1666"/>
                    <a:pt x="1492" y="1667"/>
                    <a:pt x="1492" y="1667"/>
                  </a:cubicBezTo>
                  <a:cubicBezTo>
                    <a:pt x="1492" y="1667"/>
                    <a:pt x="1492" y="1667"/>
                    <a:pt x="1492" y="1667"/>
                  </a:cubicBezTo>
                  <a:cubicBezTo>
                    <a:pt x="1493" y="1674"/>
                    <a:pt x="1493" y="1674"/>
                    <a:pt x="1493" y="1674"/>
                  </a:cubicBezTo>
                  <a:cubicBezTo>
                    <a:pt x="1495" y="1670"/>
                    <a:pt x="1495" y="1670"/>
                    <a:pt x="1495" y="1670"/>
                  </a:cubicBezTo>
                  <a:cubicBezTo>
                    <a:pt x="1495" y="1670"/>
                    <a:pt x="1495" y="1670"/>
                    <a:pt x="1495" y="1670"/>
                  </a:cubicBezTo>
                  <a:cubicBezTo>
                    <a:pt x="1493" y="1674"/>
                    <a:pt x="1493" y="1674"/>
                    <a:pt x="1493" y="1674"/>
                  </a:cubicBezTo>
                  <a:cubicBezTo>
                    <a:pt x="1499" y="1672"/>
                    <a:pt x="1499" y="1672"/>
                    <a:pt x="1499" y="1672"/>
                  </a:cubicBezTo>
                  <a:cubicBezTo>
                    <a:pt x="1499" y="1672"/>
                    <a:pt x="1499" y="1672"/>
                    <a:pt x="1499" y="1672"/>
                  </a:cubicBezTo>
                  <a:cubicBezTo>
                    <a:pt x="1499" y="1671"/>
                    <a:pt x="1500" y="1671"/>
                    <a:pt x="1500" y="1671"/>
                  </a:cubicBezTo>
                  <a:cubicBezTo>
                    <a:pt x="1500" y="1671"/>
                    <a:pt x="1501" y="1672"/>
                    <a:pt x="1501" y="1672"/>
                  </a:cubicBezTo>
                  <a:cubicBezTo>
                    <a:pt x="1501" y="1672"/>
                    <a:pt x="1500" y="1673"/>
                    <a:pt x="1500" y="1673"/>
                  </a:cubicBezTo>
                  <a:cubicBezTo>
                    <a:pt x="1500" y="1673"/>
                    <a:pt x="1499" y="1672"/>
                    <a:pt x="1499" y="1672"/>
                  </a:cubicBezTo>
                  <a:cubicBezTo>
                    <a:pt x="1493" y="1674"/>
                    <a:pt x="1493" y="1674"/>
                    <a:pt x="1493" y="1674"/>
                  </a:cubicBezTo>
                  <a:cubicBezTo>
                    <a:pt x="1493" y="1674"/>
                    <a:pt x="1493" y="1674"/>
                    <a:pt x="1493" y="1674"/>
                  </a:cubicBezTo>
                  <a:cubicBezTo>
                    <a:pt x="1499" y="1674"/>
                    <a:pt x="1499" y="1674"/>
                    <a:pt x="1499" y="1674"/>
                  </a:cubicBezTo>
                  <a:cubicBezTo>
                    <a:pt x="1498" y="1674"/>
                    <a:pt x="1498" y="1674"/>
                    <a:pt x="1498" y="1674"/>
                  </a:cubicBezTo>
                  <a:cubicBezTo>
                    <a:pt x="1493" y="1674"/>
                    <a:pt x="1493" y="1674"/>
                    <a:pt x="1493" y="1674"/>
                  </a:cubicBezTo>
                  <a:cubicBezTo>
                    <a:pt x="1497" y="1679"/>
                    <a:pt x="1497" y="1679"/>
                    <a:pt x="1497" y="1679"/>
                  </a:cubicBezTo>
                  <a:cubicBezTo>
                    <a:pt x="1497" y="1679"/>
                    <a:pt x="1497" y="1679"/>
                    <a:pt x="1497" y="1680"/>
                  </a:cubicBezTo>
                  <a:cubicBezTo>
                    <a:pt x="1498" y="1680"/>
                    <a:pt x="1498" y="1680"/>
                    <a:pt x="1497" y="1681"/>
                  </a:cubicBezTo>
                  <a:cubicBezTo>
                    <a:pt x="1497" y="1681"/>
                    <a:pt x="1497" y="1681"/>
                    <a:pt x="1496" y="1680"/>
                  </a:cubicBezTo>
                  <a:cubicBezTo>
                    <a:pt x="1496" y="1680"/>
                    <a:pt x="1496" y="1680"/>
                    <a:pt x="1496" y="1680"/>
                  </a:cubicBezTo>
                  <a:lnTo>
                    <a:pt x="1493" y="1674"/>
                  </a:lnTo>
                  <a:close/>
                  <a:moveTo>
                    <a:pt x="1283" y="1784"/>
                  </a:moveTo>
                  <a:cubicBezTo>
                    <a:pt x="1283" y="1784"/>
                    <a:pt x="1283" y="1784"/>
                    <a:pt x="1283" y="1784"/>
                  </a:cubicBezTo>
                  <a:cubicBezTo>
                    <a:pt x="1283" y="1784"/>
                    <a:pt x="1283" y="1784"/>
                    <a:pt x="1284" y="1784"/>
                  </a:cubicBezTo>
                  <a:lnTo>
                    <a:pt x="1283" y="1784"/>
                  </a:lnTo>
                  <a:close/>
                  <a:moveTo>
                    <a:pt x="1290" y="1783"/>
                  </a:moveTo>
                  <a:cubicBezTo>
                    <a:pt x="1290" y="1783"/>
                    <a:pt x="1290" y="1783"/>
                    <a:pt x="1290" y="1783"/>
                  </a:cubicBezTo>
                  <a:cubicBezTo>
                    <a:pt x="1284" y="1784"/>
                    <a:pt x="1284" y="1784"/>
                    <a:pt x="1284" y="1784"/>
                  </a:cubicBezTo>
                  <a:cubicBezTo>
                    <a:pt x="1283" y="1784"/>
                    <a:pt x="1283" y="1784"/>
                    <a:pt x="1283" y="1784"/>
                  </a:cubicBezTo>
                  <a:cubicBezTo>
                    <a:pt x="1290" y="1782"/>
                    <a:pt x="1290" y="1782"/>
                    <a:pt x="1290" y="1782"/>
                  </a:cubicBezTo>
                  <a:cubicBezTo>
                    <a:pt x="1290" y="1782"/>
                    <a:pt x="1290" y="1782"/>
                    <a:pt x="1290" y="1782"/>
                  </a:cubicBezTo>
                  <a:cubicBezTo>
                    <a:pt x="1290" y="1782"/>
                    <a:pt x="1290" y="1782"/>
                    <a:pt x="1290" y="1782"/>
                  </a:cubicBezTo>
                  <a:cubicBezTo>
                    <a:pt x="1291" y="1782"/>
                    <a:pt x="1291" y="1782"/>
                    <a:pt x="1291" y="1783"/>
                  </a:cubicBezTo>
                  <a:cubicBezTo>
                    <a:pt x="1291" y="1783"/>
                    <a:pt x="1291" y="1783"/>
                    <a:pt x="1290" y="1783"/>
                  </a:cubicBezTo>
                  <a:close/>
                  <a:moveTo>
                    <a:pt x="1289" y="1785"/>
                  </a:moveTo>
                  <a:cubicBezTo>
                    <a:pt x="1284" y="1785"/>
                    <a:pt x="1284" y="1785"/>
                    <a:pt x="1284" y="1785"/>
                  </a:cubicBezTo>
                  <a:cubicBezTo>
                    <a:pt x="1284" y="1784"/>
                    <a:pt x="1284" y="1784"/>
                    <a:pt x="1284" y="1784"/>
                  </a:cubicBezTo>
                  <a:cubicBezTo>
                    <a:pt x="1289" y="1785"/>
                    <a:pt x="1289" y="1785"/>
                    <a:pt x="1289" y="1785"/>
                  </a:cubicBezTo>
                  <a:close/>
                  <a:moveTo>
                    <a:pt x="1288" y="1791"/>
                  </a:moveTo>
                  <a:cubicBezTo>
                    <a:pt x="1287" y="1791"/>
                    <a:pt x="1287" y="1791"/>
                    <a:pt x="1287" y="1791"/>
                  </a:cubicBezTo>
                  <a:cubicBezTo>
                    <a:pt x="1286" y="1791"/>
                    <a:pt x="1287" y="1790"/>
                    <a:pt x="1287" y="1790"/>
                  </a:cubicBezTo>
                  <a:cubicBezTo>
                    <a:pt x="1283" y="1785"/>
                    <a:pt x="1283" y="1785"/>
                    <a:pt x="1283" y="1785"/>
                  </a:cubicBezTo>
                  <a:cubicBezTo>
                    <a:pt x="1284" y="1785"/>
                    <a:pt x="1284" y="1785"/>
                    <a:pt x="1284" y="1785"/>
                  </a:cubicBezTo>
                  <a:cubicBezTo>
                    <a:pt x="1287" y="1790"/>
                    <a:pt x="1287" y="1790"/>
                    <a:pt x="1287" y="1790"/>
                  </a:cubicBezTo>
                  <a:cubicBezTo>
                    <a:pt x="1287" y="1790"/>
                    <a:pt x="1288" y="1790"/>
                    <a:pt x="1288" y="1790"/>
                  </a:cubicBezTo>
                  <a:cubicBezTo>
                    <a:pt x="1288" y="1790"/>
                    <a:pt x="1288" y="1791"/>
                    <a:pt x="1288" y="1791"/>
                  </a:cubicBezTo>
                  <a:close/>
                  <a:moveTo>
                    <a:pt x="1283" y="1790"/>
                  </a:moveTo>
                  <a:cubicBezTo>
                    <a:pt x="1283" y="1785"/>
                    <a:pt x="1283" y="1785"/>
                    <a:pt x="1283" y="1785"/>
                  </a:cubicBezTo>
                  <a:cubicBezTo>
                    <a:pt x="1283" y="1785"/>
                    <a:pt x="1283" y="1785"/>
                    <a:pt x="1283" y="1785"/>
                  </a:cubicBezTo>
                  <a:cubicBezTo>
                    <a:pt x="1283" y="1790"/>
                    <a:pt x="1283" y="1790"/>
                    <a:pt x="1283" y="1790"/>
                  </a:cubicBezTo>
                  <a:close/>
                  <a:moveTo>
                    <a:pt x="1280" y="1791"/>
                  </a:moveTo>
                  <a:cubicBezTo>
                    <a:pt x="1280" y="1791"/>
                    <a:pt x="1279" y="1791"/>
                    <a:pt x="1279" y="1791"/>
                  </a:cubicBezTo>
                  <a:cubicBezTo>
                    <a:pt x="1278" y="1791"/>
                    <a:pt x="1278" y="1790"/>
                    <a:pt x="1279" y="1790"/>
                  </a:cubicBezTo>
                  <a:cubicBezTo>
                    <a:pt x="1279" y="1790"/>
                    <a:pt x="1279" y="1790"/>
                    <a:pt x="1279" y="1790"/>
                  </a:cubicBezTo>
                  <a:cubicBezTo>
                    <a:pt x="1282" y="1786"/>
                    <a:pt x="1282" y="1786"/>
                    <a:pt x="1282" y="1786"/>
                  </a:cubicBezTo>
                  <a:cubicBezTo>
                    <a:pt x="1282" y="1786"/>
                    <a:pt x="1282" y="1786"/>
                    <a:pt x="1282" y="1786"/>
                  </a:cubicBezTo>
                  <a:cubicBezTo>
                    <a:pt x="1280" y="1790"/>
                    <a:pt x="1280" y="1790"/>
                    <a:pt x="1280" y="1790"/>
                  </a:cubicBezTo>
                  <a:cubicBezTo>
                    <a:pt x="1280" y="1790"/>
                    <a:pt x="1280" y="1790"/>
                    <a:pt x="1280" y="1791"/>
                  </a:cubicBezTo>
                  <a:close/>
                  <a:moveTo>
                    <a:pt x="1282" y="1778"/>
                  </a:moveTo>
                  <a:cubicBezTo>
                    <a:pt x="1282" y="1778"/>
                    <a:pt x="1281" y="1777"/>
                    <a:pt x="1281" y="1777"/>
                  </a:cubicBezTo>
                  <a:cubicBezTo>
                    <a:pt x="1281" y="1777"/>
                    <a:pt x="1281" y="1777"/>
                    <a:pt x="1281" y="1776"/>
                  </a:cubicBezTo>
                  <a:cubicBezTo>
                    <a:pt x="1282" y="1776"/>
                    <a:pt x="1282" y="1776"/>
                    <a:pt x="1282" y="1777"/>
                  </a:cubicBezTo>
                  <a:cubicBezTo>
                    <a:pt x="1282" y="1777"/>
                    <a:pt x="1282" y="1777"/>
                    <a:pt x="1282" y="1778"/>
                  </a:cubicBezTo>
                  <a:cubicBezTo>
                    <a:pt x="1282" y="1778"/>
                    <a:pt x="1282" y="1778"/>
                    <a:pt x="1282" y="1778"/>
                  </a:cubicBezTo>
                  <a:cubicBezTo>
                    <a:pt x="1282" y="1778"/>
                    <a:pt x="1282" y="1778"/>
                    <a:pt x="1282" y="1778"/>
                  </a:cubicBezTo>
                  <a:cubicBezTo>
                    <a:pt x="1282" y="1778"/>
                    <a:pt x="1282" y="1778"/>
                    <a:pt x="1282" y="1778"/>
                  </a:cubicBezTo>
                  <a:close/>
                  <a:moveTo>
                    <a:pt x="183" y="1228"/>
                  </a:moveTo>
                  <a:cubicBezTo>
                    <a:pt x="183" y="1228"/>
                    <a:pt x="183" y="1228"/>
                    <a:pt x="183" y="1228"/>
                  </a:cubicBezTo>
                  <a:cubicBezTo>
                    <a:pt x="183" y="1228"/>
                    <a:pt x="183" y="1228"/>
                    <a:pt x="183" y="1228"/>
                  </a:cubicBezTo>
                  <a:cubicBezTo>
                    <a:pt x="183" y="1228"/>
                    <a:pt x="183" y="1228"/>
                    <a:pt x="183" y="1228"/>
                  </a:cubicBezTo>
                  <a:close/>
                  <a:moveTo>
                    <a:pt x="191" y="1220"/>
                  </a:moveTo>
                  <a:cubicBezTo>
                    <a:pt x="191" y="1220"/>
                    <a:pt x="191" y="1220"/>
                    <a:pt x="191" y="1220"/>
                  </a:cubicBezTo>
                  <a:cubicBezTo>
                    <a:pt x="191" y="1220"/>
                    <a:pt x="191" y="1219"/>
                    <a:pt x="191" y="1219"/>
                  </a:cubicBezTo>
                  <a:cubicBezTo>
                    <a:pt x="191" y="1219"/>
                    <a:pt x="191" y="1219"/>
                    <a:pt x="191" y="1220"/>
                  </a:cubicBezTo>
                  <a:cubicBezTo>
                    <a:pt x="191" y="1220"/>
                    <a:pt x="191" y="1220"/>
                    <a:pt x="191" y="1220"/>
                  </a:cubicBezTo>
                  <a:close/>
                  <a:moveTo>
                    <a:pt x="199" y="1228"/>
                  </a:moveTo>
                  <a:cubicBezTo>
                    <a:pt x="199" y="1228"/>
                    <a:pt x="197" y="1227"/>
                    <a:pt x="195" y="1226"/>
                  </a:cubicBezTo>
                  <a:cubicBezTo>
                    <a:pt x="193" y="1224"/>
                    <a:pt x="192" y="1222"/>
                    <a:pt x="192" y="1222"/>
                  </a:cubicBezTo>
                  <a:cubicBezTo>
                    <a:pt x="192" y="1221"/>
                    <a:pt x="194" y="1223"/>
                    <a:pt x="196" y="1224"/>
                  </a:cubicBezTo>
                  <a:cubicBezTo>
                    <a:pt x="198" y="1226"/>
                    <a:pt x="199" y="1228"/>
                    <a:pt x="199" y="1228"/>
                  </a:cubicBezTo>
                  <a:close/>
                  <a:moveTo>
                    <a:pt x="195" y="1214"/>
                  </a:moveTo>
                  <a:cubicBezTo>
                    <a:pt x="194" y="1216"/>
                    <a:pt x="192" y="1218"/>
                    <a:pt x="192" y="1218"/>
                  </a:cubicBezTo>
                  <a:cubicBezTo>
                    <a:pt x="191" y="1217"/>
                    <a:pt x="193" y="1215"/>
                    <a:pt x="194" y="1213"/>
                  </a:cubicBezTo>
                  <a:cubicBezTo>
                    <a:pt x="196" y="1211"/>
                    <a:pt x="198" y="1210"/>
                    <a:pt x="198" y="1210"/>
                  </a:cubicBezTo>
                  <a:cubicBezTo>
                    <a:pt x="198" y="1210"/>
                    <a:pt x="197" y="1212"/>
                    <a:pt x="195" y="1214"/>
                  </a:cubicBezTo>
                  <a:close/>
                  <a:moveTo>
                    <a:pt x="154" y="1109"/>
                  </a:moveTo>
                  <a:cubicBezTo>
                    <a:pt x="154" y="1109"/>
                    <a:pt x="153" y="1109"/>
                    <a:pt x="152" y="1108"/>
                  </a:cubicBezTo>
                  <a:cubicBezTo>
                    <a:pt x="152" y="1108"/>
                    <a:pt x="152" y="1107"/>
                    <a:pt x="152" y="1107"/>
                  </a:cubicBezTo>
                  <a:cubicBezTo>
                    <a:pt x="144" y="1097"/>
                    <a:pt x="144" y="1097"/>
                    <a:pt x="144" y="1097"/>
                  </a:cubicBezTo>
                  <a:cubicBezTo>
                    <a:pt x="145" y="1107"/>
                    <a:pt x="145" y="1107"/>
                    <a:pt x="145" y="1107"/>
                  </a:cubicBezTo>
                  <a:cubicBezTo>
                    <a:pt x="145" y="1107"/>
                    <a:pt x="145" y="1107"/>
                    <a:pt x="145" y="1107"/>
                  </a:cubicBezTo>
                  <a:cubicBezTo>
                    <a:pt x="144" y="1097"/>
                    <a:pt x="144" y="1097"/>
                    <a:pt x="144" y="1097"/>
                  </a:cubicBezTo>
                  <a:cubicBezTo>
                    <a:pt x="144" y="1098"/>
                    <a:pt x="144" y="1098"/>
                    <a:pt x="144" y="1098"/>
                  </a:cubicBezTo>
                  <a:cubicBezTo>
                    <a:pt x="144" y="1098"/>
                    <a:pt x="144" y="1098"/>
                    <a:pt x="144" y="1098"/>
                  </a:cubicBezTo>
                  <a:cubicBezTo>
                    <a:pt x="138" y="1108"/>
                    <a:pt x="138" y="1108"/>
                    <a:pt x="138" y="1108"/>
                  </a:cubicBezTo>
                  <a:cubicBezTo>
                    <a:pt x="139" y="1109"/>
                    <a:pt x="139" y="1109"/>
                    <a:pt x="139" y="1110"/>
                  </a:cubicBezTo>
                  <a:cubicBezTo>
                    <a:pt x="139" y="1111"/>
                    <a:pt x="138" y="1111"/>
                    <a:pt x="137" y="1110"/>
                  </a:cubicBezTo>
                  <a:cubicBezTo>
                    <a:pt x="137" y="1110"/>
                    <a:pt x="136" y="1109"/>
                    <a:pt x="137" y="1109"/>
                  </a:cubicBezTo>
                  <a:cubicBezTo>
                    <a:pt x="137" y="1108"/>
                    <a:pt x="137" y="1108"/>
                    <a:pt x="138" y="1108"/>
                  </a:cubicBezTo>
                  <a:cubicBezTo>
                    <a:pt x="143" y="1097"/>
                    <a:pt x="143" y="1097"/>
                    <a:pt x="143" y="1097"/>
                  </a:cubicBezTo>
                  <a:cubicBezTo>
                    <a:pt x="135" y="1102"/>
                    <a:pt x="135" y="1102"/>
                    <a:pt x="135" y="1102"/>
                  </a:cubicBezTo>
                  <a:cubicBezTo>
                    <a:pt x="134" y="1102"/>
                    <a:pt x="134" y="1102"/>
                    <a:pt x="134" y="1102"/>
                  </a:cubicBezTo>
                  <a:cubicBezTo>
                    <a:pt x="143" y="1097"/>
                    <a:pt x="143" y="1097"/>
                    <a:pt x="143" y="1097"/>
                  </a:cubicBezTo>
                  <a:cubicBezTo>
                    <a:pt x="131" y="1096"/>
                    <a:pt x="131" y="1096"/>
                    <a:pt x="131" y="1096"/>
                  </a:cubicBezTo>
                  <a:cubicBezTo>
                    <a:pt x="131" y="1097"/>
                    <a:pt x="130" y="1097"/>
                    <a:pt x="130" y="1097"/>
                  </a:cubicBezTo>
                  <a:cubicBezTo>
                    <a:pt x="129" y="1097"/>
                    <a:pt x="128" y="1097"/>
                    <a:pt x="128" y="1096"/>
                  </a:cubicBezTo>
                  <a:cubicBezTo>
                    <a:pt x="128" y="1095"/>
                    <a:pt x="129" y="1095"/>
                    <a:pt x="130" y="1095"/>
                  </a:cubicBezTo>
                  <a:cubicBezTo>
                    <a:pt x="130" y="1095"/>
                    <a:pt x="131" y="1095"/>
                    <a:pt x="131" y="1096"/>
                  </a:cubicBezTo>
                  <a:cubicBezTo>
                    <a:pt x="143" y="1096"/>
                    <a:pt x="143" y="1096"/>
                    <a:pt x="143" y="1096"/>
                  </a:cubicBezTo>
                  <a:cubicBezTo>
                    <a:pt x="136" y="1089"/>
                    <a:pt x="136" y="1089"/>
                    <a:pt x="136" y="1089"/>
                  </a:cubicBezTo>
                  <a:cubicBezTo>
                    <a:pt x="136" y="1088"/>
                    <a:pt x="136" y="1088"/>
                    <a:pt x="136" y="1088"/>
                  </a:cubicBezTo>
                  <a:cubicBezTo>
                    <a:pt x="143" y="1096"/>
                    <a:pt x="143" y="1096"/>
                    <a:pt x="143" y="1096"/>
                  </a:cubicBezTo>
                  <a:cubicBezTo>
                    <a:pt x="140" y="1084"/>
                    <a:pt x="140" y="1084"/>
                    <a:pt x="140" y="1084"/>
                  </a:cubicBezTo>
                  <a:cubicBezTo>
                    <a:pt x="139" y="1084"/>
                    <a:pt x="139" y="1084"/>
                    <a:pt x="139" y="1084"/>
                  </a:cubicBezTo>
                  <a:cubicBezTo>
                    <a:pt x="138" y="1083"/>
                    <a:pt x="138" y="1082"/>
                    <a:pt x="139" y="1082"/>
                  </a:cubicBezTo>
                  <a:cubicBezTo>
                    <a:pt x="139" y="1082"/>
                    <a:pt x="140" y="1082"/>
                    <a:pt x="141" y="1082"/>
                  </a:cubicBezTo>
                  <a:cubicBezTo>
                    <a:pt x="141" y="1083"/>
                    <a:pt x="141" y="1084"/>
                    <a:pt x="141" y="1084"/>
                  </a:cubicBezTo>
                  <a:cubicBezTo>
                    <a:pt x="140" y="1084"/>
                    <a:pt x="140" y="1084"/>
                    <a:pt x="140" y="1084"/>
                  </a:cubicBezTo>
                  <a:cubicBezTo>
                    <a:pt x="144" y="1096"/>
                    <a:pt x="144" y="1096"/>
                    <a:pt x="144" y="1096"/>
                  </a:cubicBezTo>
                  <a:cubicBezTo>
                    <a:pt x="148" y="1088"/>
                    <a:pt x="148" y="1088"/>
                    <a:pt x="148" y="1088"/>
                  </a:cubicBezTo>
                  <a:cubicBezTo>
                    <a:pt x="148" y="1088"/>
                    <a:pt x="148" y="1088"/>
                    <a:pt x="148" y="1088"/>
                  </a:cubicBezTo>
                  <a:cubicBezTo>
                    <a:pt x="144" y="1096"/>
                    <a:pt x="144" y="1096"/>
                    <a:pt x="144" y="1096"/>
                  </a:cubicBezTo>
                  <a:cubicBezTo>
                    <a:pt x="154" y="1092"/>
                    <a:pt x="154" y="1092"/>
                    <a:pt x="154" y="1092"/>
                  </a:cubicBezTo>
                  <a:cubicBezTo>
                    <a:pt x="154" y="1093"/>
                    <a:pt x="154" y="1093"/>
                    <a:pt x="154" y="1093"/>
                  </a:cubicBezTo>
                  <a:cubicBezTo>
                    <a:pt x="145" y="1097"/>
                    <a:pt x="145" y="1097"/>
                    <a:pt x="145" y="1097"/>
                  </a:cubicBezTo>
                  <a:cubicBezTo>
                    <a:pt x="145" y="1097"/>
                    <a:pt x="145" y="1097"/>
                    <a:pt x="145" y="1097"/>
                  </a:cubicBezTo>
                  <a:cubicBezTo>
                    <a:pt x="154" y="1096"/>
                    <a:pt x="154" y="1096"/>
                    <a:pt x="154" y="1096"/>
                  </a:cubicBezTo>
                  <a:cubicBezTo>
                    <a:pt x="154" y="1096"/>
                    <a:pt x="154" y="1097"/>
                    <a:pt x="154" y="1097"/>
                  </a:cubicBezTo>
                  <a:cubicBezTo>
                    <a:pt x="145" y="1097"/>
                    <a:pt x="145" y="1097"/>
                    <a:pt x="145" y="1097"/>
                  </a:cubicBezTo>
                  <a:cubicBezTo>
                    <a:pt x="153" y="1107"/>
                    <a:pt x="153" y="1107"/>
                    <a:pt x="153" y="1107"/>
                  </a:cubicBezTo>
                  <a:cubicBezTo>
                    <a:pt x="153" y="1106"/>
                    <a:pt x="154" y="1107"/>
                    <a:pt x="154" y="1107"/>
                  </a:cubicBezTo>
                  <a:cubicBezTo>
                    <a:pt x="155" y="1108"/>
                    <a:pt x="155" y="1108"/>
                    <a:pt x="154" y="1109"/>
                  </a:cubicBezTo>
                  <a:close/>
                  <a:moveTo>
                    <a:pt x="142" y="966"/>
                  </a:moveTo>
                  <a:cubicBezTo>
                    <a:pt x="167" y="945"/>
                    <a:pt x="167" y="945"/>
                    <a:pt x="167" y="945"/>
                  </a:cubicBezTo>
                  <a:cubicBezTo>
                    <a:pt x="127" y="949"/>
                    <a:pt x="127" y="949"/>
                    <a:pt x="127" y="949"/>
                  </a:cubicBezTo>
                  <a:cubicBezTo>
                    <a:pt x="127" y="951"/>
                    <a:pt x="126" y="953"/>
                    <a:pt x="124" y="953"/>
                  </a:cubicBezTo>
                  <a:cubicBezTo>
                    <a:pt x="121" y="954"/>
                    <a:pt x="119" y="952"/>
                    <a:pt x="119" y="950"/>
                  </a:cubicBezTo>
                  <a:cubicBezTo>
                    <a:pt x="118" y="947"/>
                    <a:pt x="120" y="945"/>
                    <a:pt x="122" y="945"/>
                  </a:cubicBezTo>
                  <a:cubicBezTo>
                    <a:pt x="124" y="945"/>
                    <a:pt x="126" y="946"/>
                    <a:pt x="127" y="947"/>
                  </a:cubicBezTo>
                  <a:cubicBezTo>
                    <a:pt x="168" y="943"/>
                    <a:pt x="168" y="943"/>
                    <a:pt x="168" y="943"/>
                  </a:cubicBezTo>
                  <a:cubicBezTo>
                    <a:pt x="141" y="921"/>
                    <a:pt x="141" y="921"/>
                    <a:pt x="141" y="921"/>
                  </a:cubicBezTo>
                  <a:cubicBezTo>
                    <a:pt x="142" y="920"/>
                    <a:pt x="142" y="920"/>
                    <a:pt x="142" y="920"/>
                  </a:cubicBezTo>
                  <a:cubicBezTo>
                    <a:pt x="169" y="943"/>
                    <a:pt x="169" y="943"/>
                    <a:pt x="169" y="943"/>
                  </a:cubicBezTo>
                  <a:cubicBezTo>
                    <a:pt x="152" y="904"/>
                    <a:pt x="152" y="904"/>
                    <a:pt x="152" y="904"/>
                  </a:cubicBezTo>
                  <a:cubicBezTo>
                    <a:pt x="150" y="905"/>
                    <a:pt x="149" y="904"/>
                    <a:pt x="148" y="903"/>
                  </a:cubicBezTo>
                  <a:cubicBezTo>
                    <a:pt x="146" y="902"/>
                    <a:pt x="146" y="899"/>
                    <a:pt x="147" y="897"/>
                  </a:cubicBezTo>
                  <a:cubicBezTo>
                    <a:pt x="149" y="896"/>
                    <a:pt x="152" y="896"/>
                    <a:pt x="153" y="897"/>
                  </a:cubicBezTo>
                  <a:cubicBezTo>
                    <a:pt x="155" y="899"/>
                    <a:pt x="155" y="902"/>
                    <a:pt x="154" y="903"/>
                  </a:cubicBezTo>
                  <a:cubicBezTo>
                    <a:pt x="154" y="903"/>
                    <a:pt x="154" y="903"/>
                    <a:pt x="153" y="904"/>
                  </a:cubicBezTo>
                  <a:cubicBezTo>
                    <a:pt x="171" y="942"/>
                    <a:pt x="171" y="942"/>
                    <a:pt x="171" y="942"/>
                  </a:cubicBezTo>
                  <a:cubicBezTo>
                    <a:pt x="179" y="921"/>
                    <a:pt x="179" y="921"/>
                    <a:pt x="179" y="921"/>
                  </a:cubicBezTo>
                  <a:cubicBezTo>
                    <a:pt x="180" y="921"/>
                    <a:pt x="180" y="921"/>
                    <a:pt x="180" y="921"/>
                  </a:cubicBezTo>
                  <a:cubicBezTo>
                    <a:pt x="173" y="942"/>
                    <a:pt x="173" y="942"/>
                    <a:pt x="173" y="942"/>
                  </a:cubicBezTo>
                  <a:cubicBezTo>
                    <a:pt x="209" y="922"/>
                    <a:pt x="209" y="922"/>
                    <a:pt x="209" y="922"/>
                  </a:cubicBezTo>
                  <a:cubicBezTo>
                    <a:pt x="209" y="921"/>
                    <a:pt x="209" y="921"/>
                    <a:pt x="209" y="921"/>
                  </a:cubicBezTo>
                  <a:cubicBezTo>
                    <a:pt x="209" y="919"/>
                    <a:pt x="210" y="917"/>
                    <a:pt x="213" y="917"/>
                  </a:cubicBezTo>
                  <a:cubicBezTo>
                    <a:pt x="215" y="916"/>
                    <a:pt x="217" y="918"/>
                    <a:pt x="218" y="920"/>
                  </a:cubicBezTo>
                  <a:cubicBezTo>
                    <a:pt x="218" y="922"/>
                    <a:pt x="216" y="924"/>
                    <a:pt x="214" y="925"/>
                  </a:cubicBezTo>
                  <a:cubicBezTo>
                    <a:pt x="213" y="925"/>
                    <a:pt x="211" y="924"/>
                    <a:pt x="210" y="923"/>
                  </a:cubicBezTo>
                  <a:cubicBezTo>
                    <a:pt x="174" y="944"/>
                    <a:pt x="174" y="944"/>
                    <a:pt x="174" y="944"/>
                  </a:cubicBezTo>
                  <a:cubicBezTo>
                    <a:pt x="174" y="944"/>
                    <a:pt x="174" y="944"/>
                    <a:pt x="174" y="944"/>
                  </a:cubicBezTo>
                  <a:cubicBezTo>
                    <a:pt x="209" y="938"/>
                    <a:pt x="209" y="938"/>
                    <a:pt x="209" y="938"/>
                  </a:cubicBezTo>
                  <a:cubicBezTo>
                    <a:pt x="209" y="939"/>
                    <a:pt x="209" y="939"/>
                    <a:pt x="209" y="939"/>
                  </a:cubicBezTo>
                  <a:cubicBezTo>
                    <a:pt x="175" y="945"/>
                    <a:pt x="175" y="945"/>
                    <a:pt x="175" y="945"/>
                  </a:cubicBezTo>
                  <a:cubicBezTo>
                    <a:pt x="206" y="973"/>
                    <a:pt x="206" y="973"/>
                    <a:pt x="206" y="973"/>
                  </a:cubicBezTo>
                  <a:cubicBezTo>
                    <a:pt x="207" y="972"/>
                    <a:pt x="209" y="973"/>
                    <a:pt x="211" y="974"/>
                  </a:cubicBezTo>
                  <a:cubicBezTo>
                    <a:pt x="213" y="975"/>
                    <a:pt x="213" y="978"/>
                    <a:pt x="211" y="980"/>
                  </a:cubicBezTo>
                  <a:cubicBezTo>
                    <a:pt x="210" y="981"/>
                    <a:pt x="207" y="981"/>
                    <a:pt x="205" y="980"/>
                  </a:cubicBezTo>
                  <a:cubicBezTo>
                    <a:pt x="203" y="978"/>
                    <a:pt x="203" y="976"/>
                    <a:pt x="204" y="974"/>
                  </a:cubicBezTo>
                  <a:cubicBezTo>
                    <a:pt x="173" y="946"/>
                    <a:pt x="173" y="946"/>
                    <a:pt x="173" y="946"/>
                  </a:cubicBezTo>
                  <a:cubicBezTo>
                    <a:pt x="180" y="979"/>
                    <a:pt x="180" y="979"/>
                    <a:pt x="180" y="979"/>
                  </a:cubicBezTo>
                  <a:cubicBezTo>
                    <a:pt x="179" y="979"/>
                    <a:pt x="179" y="979"/>
                    <a:pt x="179" y="979"/>
                  </a:cubicBezTo>
                  <a:cubicBezTo>
                    <a:pt x="171" y="946"/>
                    <a:pt x="171" y="946"/>
                    <a:pt x="171" y="946"/>
                  </a:cubicBezTo>
                  <a:cubicBezTo>
                    <a:pt x="171" y="947"/>
                    <a:pt x="171" y="947"/>
                    <a:pt x="171" y="947"/>
                  </a:cubicBezTo>
                  <a:cubicBezTo>
                    <a:pt x="171" y="947"/>
                    <a:pt x="171" y="947"/>
                    <a:pt x="171" y="947"/>
                  </a:cubicBezTo>
                  <a:cubicBezTo>
                    <a:pt x="158" y="986"/>
                    <a:pt x="158" y="986"/>
                    <a:pt x="158" y="986"/>
                  </a:cubicBezTo>
                  <a:cubicBezTo>
                    <a:pt x="160" y="987"/>
                    <a:pt x="161" y="989"/>
                    <a:pt x="161" y="991"/>
                  </a:cubicBezTo>
                  <a:cubicBezTo>
                    <a:pt x="160" y="993"/>
                    <a:pt x="158" y="994"/>
                    <a:pt x="155" y="993"/>
                  </a:cubicBezTo>
                  <a:cubicBezTo>
                    <a:pt x="153" y="992"/>
                    <a:pt x="152" y="990"/>
                    <a:pt x="152" y="988"/>
                  </a:cubicBezTo>
                  <a:cubicBezTo>
                    <a:pt x="153" y="986"/>
                    <a:pt x="155" y="985"/>
                    <a:pt x="156" y="985"/>
                  </a:cubicBezTo>
                  <a:cubicBezTo>
                    <a:pt x="169" y="945"/>
                    <a:pt x="169" y="945"/>
                    <a:pt x="169" y="945"/>
                  </a:cubicBezTo>
                  <a:cubicBezTo>
                    <a:pt x="142" y="966"/>
                    <a:pt x="142" y="966"/>
                    <a:pt x="142" y="966"/>
                  </a:cubicBezTo>
                  <a:close/>
                  <a:moveTo>
                    <a:pt x="201" y="866"/>
                  </a:moveTo>
                  <a:cubicBezTo>
                    <a:pt x="200" y="867"/>
                    <a:pt x="200" y="867"/>
                    <a:pt x="199" y="868"/>
                  </a:cubicBezTo>
                  <a:cubicBezTo>
                    <a:pt x="199" y="867"/>
                    <a:pt x="199" y="867"/>
                    <a:pt x="199" y="866"/>
                  </a:cubicBezTo>
                  <a:cubicBezTo>
                    <a:pt x="199" y="866"/>
                    <a:pt x="199" y="866"/>
                    <a:pt x="199" y="866"/>
                  </a:cubicBezTo>
                  <a:cubicBezTo>
                    <a:pt x="199" y="866"/>
                    <a:pt x="200" y="866"/>
                    <a:pt x="201" y="866"/>
                  </a:cubicBezTo>
                  <a:close/>
                  <a:moveTo>
                    <a:pt x="219" y="861"/>
                  </a:moveTo>
                  <a:cubicBezTo>
                    <a:pt x="213" y="849"/>
                    <a:pt x="213" y="849"/>
                    <a:pt x="213" y="849"/>
                  </a:cubicBezTo>
                  <a:cubicBezTo>
                    <a:pt x="214" y="849"/>
                    <a:pt x="214" y="849"/>
                    <a:pt x="214" y="849"/>
                  </a:cubicBezTo>
                  <a:cubicBezTo>
                    <a:pt x="220" y="860"/>
                    <a:pt x="220" y="860"/>
                    <a:pt x="220" y="860"/>
                  </a:cubicBezTo>
                  <a:cubicBezTo>
                    <a:pt x="224" y="842"/>
                    <a:pt x="224" y="842"/>
                    <a:pt x="224" y="842"/>
                  </a:cubicBezTo>
                  <a:cubicBezTo>
                    <a:pt x="224" y="842"/>
                    <a:pt x="224" y="842"/>
                    <a:pt x="224" y="842"/>
                  </a:cubicBezTo>
                  <a:cubicBezTo>
                    <a:pt x="223" y="841"/>
                    <a:pt x="223" y="840"/>
                    <a:pt x="224" y="839"/>
                  </a:cubicBezTo>
                  <a:cubicBezTo>
                    <a:pt x="225" y="839"/>
                    <a:pt x="226" y="838"/>
                    <a:pt x="227" y="839"/>
                  </a:cubicBezTo>
                  <a:cubicBezTo>
                    <a:pt x="228" y="839"/>
                    <a:pt x="228" y="841"/>
                    <a:pt x="227" y="842"/>
                  </a:cubicBezTo>
                  <a:cubicBezTo>
                    <a:pt x="227" y="842"/>
                    <a:pt x="226" y="842"/>
                    <a:pt x="225" y="842"/>
                  </a:cubicBezTo>
                  <a:cubicBezTo>
                    <a:pt x="221" y="861"/>
                    <a:pt x="221" y="861"/>
                    <a:pt x="221" y="861"/>
                  </a:cubicBezTo>
                  <a:cubicBezTo>
                    <a:pt x="221" y="861"/>
                    <a:pt x="221" y="861"/>
                    <a:pt x="221" y="861"/>
                  </a:cubicBezTo>
                  <a:cubicBezTo>
                    <a:pt x="230" y="847"/>
                    <a:pt x="230" y="847"/>
                    <a:pt x="230" y="847"/>
                  </a:cubicBezTo>
                  <a:cubicBezTo>
                    <a:pt x="230" y="848"/>
                    <a:pt x="230" y="848"/>
                    <a:pt x="230" y="848"/>
                  </a:cubicBezTo>
                  <a:cubicBezTo>
                    <a:pt x="221" y="861"/>
                    <a:pt x="221" y="861"/>
                    <a:pt x="221" y="861"/>
                  </a:cubicBezTo>
                  <a:cubicBezTo>
                    <a:pt x="240" y="859"/>
                    <a:pt x="240" y="859"/>
                    <a:pt x="240" y="859"/>
                  </a:cubicBezTo>
                  <a:cubicBezTo>
                    <a:pt x="240" y="859"/>
                    <a:pt x="241" y="858"/>
                    <a:pt x="242" y="858"/>
                  </a:cubicBezTo>
                  <a:cubicBezTo>
                    <a:pt x="243" y="858"/>
                    <a:pt x="244" y="859"/>
                    <a:pt x="244" y="860"/>
                  </a:cubicBezTo>
                  <a:cubicBezTo>
                    <a:pt x="244" y="861"/>
                    <a:pt x="243" y="862"/>
                    <a:pt x="242" y="862"/>
                  </a:cubicBezTo>
                  <a:cubicBezTo>
                    <a:pt x="241" y="862"/>
                    <a:pt x="240" y="861"/>
                    <a:pt x="240" y="860"/>
                  </a:cubicBezTo>
                  <a:cubicBezTo>
                    <a:pt x="221" y="862"/>
                    <a:pt x="221" y="862"/>
                    <a:pt x="221" y="862"/>
                  </a:cubicBezTo>
                  <a:cubicBezTo>
                    <a:pt x="234" y="869"/>
                    <a:pt x="234" y="869"/>
                    <a:pt x="234" y="869"/>
                  </a:cubicBezTo>
                  <a:cubicBezTo>
                    <a:pt x="234" y="870"/>
                    <a:pt x="234" y="870"/>
                    <a:pt x="234" y="870"/>
                  </a:cubicBezTo>
                  <a:cubicBezTo>
                    <a:pt x="221" y="862"/>
                    <a:pt x="221" y="862"/>
                    <a:pt x="221" y="862"/>
                  </a:cubicBezTo>
                  <a:cubicBezTo>
                    <a:pt x="221" y="863"/>
                    <a:pt x="221" y="863"/>
                    <a:pt x="221" y="863"/>
                  </a:cubicBezTo>
                  <a:cubicBezTo>
                    <a:pt x="221" y="863"/>
                    <a:pt x="221" y="863"/>
                    <a:pt x="221" y="863"/>
                  </a:cubicBezTo>
                  <a:cubicBezTo>
                    <a:pt x="230" y="879"/>
                    <a:pt x="230" y="879"/>
                    <a:pt x="230" y="879"/>
                  </a:cubicBezTo>
                  <a:cubicBezTo>
                    <a:pt x="230" y="878"/>
                    <a:pt x="231" y="879"/>
                    <a:pt x="232" y="880"/>
                  </a:cubicBezTo>
                  <a:cubicBezTo>
                    <a:pt x="232" y="880"/>
                    <a:pt x="232" y="882"/>
                    <a:pt x="231" y="882"/>
                  </a:cubicBezTo>
                  <a:cubicBezTo>
                    <a:pt x="230" y="883"/>
                    <a:pt x="229" y="882"/>
                    <a:pt x="228" y="881"/>
                  </a:cubicBezTo>
                  <a:cubicBezTo>
                    <a:pt x="228" y="881"/>
                    <a:pt x="228" y="880"/>
                    <a:pt x="229" y="879"/>
                  </a:cubicBezTo>
                  <a:cubicBezTo>
                    <a:pt x="220" y="863"/>
                    <a:pt x="220" y="863"/>
                    <a:pt x="220" y="863"/>
                  </a:cubicBezTo>
                  <a:cubicBezTo>
                    <a:pt x="218" y="878"/>
                    <a:pt x="218" y="878"/>
                    <a:pt x="218" y="878"/>
                  </a:cubicBezTo>
                  <a:cubicBezTo>
                    <a:pt x="218" y="878"/>
                    <a:pt x="218" y="878"/>
                    <a:pt x="218" y="878"/>
                  </a:cubicBezTo>
                  <a:cubicBezTo>
                    <a:pt x="219" y="863"/>
                    <a:pt x="219" y="863"/>
                    <a:pt x="219" y="863"/>
                  </a:cubicBezTo>
                  <a:cubicBezTo>
                    <a:pt x="208" y="878"/>
                    <a:pt x="208" y="878"/>
                    <a:pt x="208" y="878"/>
                  </a:cubicBezTo>
                  <a:cubicBezTo>
                    <a:pt x="209" y="878"/>
                    <a:pt x="209" y="879"/>
                    <a:pt x="208" y="880"/>
                  </a:cubicBezTo>
                  <a:cubicBezTo>
                    <a:pt x="207" y="881"/>
                    <a:pt x="206" y="881"/>
                    <a:pt x="205" y="881"/>
                  </a:cubicBezTo>
                  <a:cubicBezTo>
                    <a:pt x="205" y="880"/>
                    <a:pt x="204" y="879"/>
                    <a:pt x="205" y="878"/>
                  </a:cubicBezTo>
                  <a:cubicBezTo>
                    <a:pt x="206" y="877"/>
                    <a:pt x="206" y="877"/>
                    <a:pt x="207" y="877"/>
                  </a:cubicBezTo>
                  <a:cubicBezTo>
                    <a:pt x="219" y="862"/>
                    <a:pt x="219" y="862"/>
                    <a:pt x="219" y="862"/>
                  </a:cubicBezTo>
                  <a:cubicBezTo>
                    <a:pt x="203" y="864"/>
                    <a:pt x="203" y="864"/>
                    <a:pt x="203" y="864"/>
                  </a:cubicBezTo>
                  <a:cubicBezTo>
                    <a:pt x="203" y="864"/>
                    <a:pt x="203" y="864"/>
                    <a:pt x="203" y="864"/>
                  </a:cubicBezTo>
                  <a:cubicBezTo>
                    <a:pt x="219" y="862"/>
                    <a:pt x="219" y="862"/>
                    <a:pt x="219" y="862"/>
                  </a:cubicBezTo>
                  <a:cubicBezTo>
                    <a:pt x="201" y="856"/>
                    <a:pt x="201" y="856"/>
                    <a:pt x="201" y="856"/>
                  </a:cubicBezTo>
                  <a:cubicBezTo>
                    <a:pt x="200" y="856"/>
                    <a:pt x="200" y="856"/>
                    <a:pt x="199" y="857"/>
                  </a:cubicBezTo>
                  <a:cubicBezTo>
                    <a:pt x="198" y="857"/>
                    <a:pt x="197" y="856"/>
                    <a:pt x="197" y="855"/>
                  </a:cubicBezTo>
                  <a:cubicBezTo>
                    <a:pt x="197" y="854"/>
                    <a:pt x="198" y="853"/>
                    <a:pt x="199" y="853"/>
                  </a:cubicBezTo>
                  <a:cubicBezTo>
                    <a:pt x="200" y="853"/>
                    <a:pt x="201" y="853"/>
                    <a:pt x="201" y="855"/>
                  </a:cubicBezTo>
                  <a:cubicBezTo>
                    <a:pt x="201" y="855"/>
                    <a:pt x="201" y="855"/>
                    <a:pt x="201" y="855"/>
                  </a:cubicBezTo>
                  <a:lnTo>
                    <a:pt x="219" y="861"/>
                  </a:lnTo>
                  <a:close/>
                  <a:moveTo>
                    <a:pt x="184" y="837"/>
                  </a:moveTo>
                  <a:cubicBezTo>
                    <a:pt x="184" y="837"/>
                    <a:pt x="184" y="837"/>
                    <a:pt x="184" y="837"/>
                  </a:cubicBezTo>
                  <a:cubicBezTo>
                    <a:pt x="184" y="837"/>
                    <a:pt x="184" y="837"/>
                    <a:pt x="184" y="837"/>
                  </a:cubicBezTo>
                  <a:close/>
                  <a:moveTo>
                    <a:pt x="238" y="681"/>
                  </a:moveTo>
                  <a:cubicBezTo>
                    <a:pt x="240" y="672"/>
                    <a:pt x="242" y="663"/>
                    <a:pt x="246" y="654"/>
                  </a:cubicBezTo>
                  <a:cubicBezTo>
                    <a:pt x="246" y="653"/>
                    <a:pt x="247" y="651"/>
                    <a:pt x="247" y="650"/>
                  </a:cubicBezTo>
                  <a:cubicBezTo>
                    <a:pt x="248" y="650"/>
                    <a:pt x="248" y="650"/>
                    <a:pt x="248" y="651"/>
                  </a:cubicBezTo>
                  <a:cubicBezTo>
                    <a:pt x="248" y="653"/>
                    <a:pt x="248" y="656"/>
                    <a:pt x="247" y="659"/>
                  </a:cubicBezTo>
                  <a:cubicBezTo>
                    <a:pt x="247" y="660"/>
                    <a:pt x="247" y="660"/>
                    <a:pt x="247" y="660"/>
                  </a:cubicBezTo>
                  <a:cubicBezTo>
                    <a:pt x="247" y="660"/>
                    <a:pt x="247" y="660"/>
                    <a:pt x="247" y="660"/>
                  </a:cubicBezTo>
                  <a:cubicBezTo>
                    <a:pt x="247" y="660"/>
                    <a:pt x="247" y="660"/>
                    <a:pt x="247" y="660"/>
                  </a:cubicBezTo>
                  <a:cubicBezTo>
                    <a:pt x="247" y="660"/>
                    <a:pt x="247" y="660"/>
                    <a:pt x="247" y="660"/>
                  </a:cubicBezTo>
                  <a:cubicBezTo>
                    <a:pt x="247" y="662"/>
                    <a:pt x="247" y="662"/>
                    <a:pt x="247" y="662"/>
                  </a:cubicBezTo>
                  <a:cubicBezTo>
                    <a:pt x="246" y="666"/>
                    <a:pt x="246" y="666"/>
                    <a:pt x="246" y="666"/>
                  </a:cubicBezTo>
                  <a:cubicBezTo>
                    <a:pt x="243" y="674"/>
                    <a:pt x="243" y="674"/>
                    <a:pt x="243" y="674"/>
                  </a:cubicBezTo>
                  <a:cubicBezTo>
                    <a:pt x="243" y="677"/>
                    <a:pt x="242" y="680"/>
                    <a:pt x="241" y="683"/>
                  </a:cubicBezTo>
                  <a:cubicBezTo>
                    <a:pt x="241" y="684"/>
                    <a:pt x="241" y="684"/>
                    <a:pt x="241" y="685"/>
                  </a:cubicBezTo>
                  <a:cubicBezTo>
                    <a:pt x="241" y="686"/>
                    <a:pt x="241" y="687"/>
                    <a:pt x="241" y="688"/>
                  </a:cubicBezTo>
                  <a:cubicBezTo>
                    <a:pt x="241" y="689"/>
                    <a:pt x="241" y="691"/>
                    <a:pt x="241" y="692"/>
                  </a:cubicBezTo>
                  <a:cubicBezTo>
                    <a:pt x="242" y="695"/>
                    <a:pt x="243" y="699"/>
                    <a:pt x="244" y="701"/>
                  </a:cubicBezTo>
                  <a:cubicBezTo>
                    <a:pt x="245" y="704"/>
                    <a:pt x="247" y="707"/>
                    <a:pt x="248" y="709"/>
                  </a:cubicBezTo>
                  <a:cubicBezTo>
                    <a:pt x="248" y="710"/>
                    <a:pt x="248" y="710"/>
                    <a:pt x="248" y="710"/>
                  </a:cubicBezTo>
                  <a:cubicBezTo>
                    <a:pt x="246" y="710"/>
                    <a:pt x="244" y="711"/>
                    <a:pt x="242" y="712"/>
                  </a:cubicBezTo>
                  <a:cubicBezTo>
                    <a:pt x="238" y="714"/>
                    <a:pt x="235" y="716"/>
                    <a:pt x="232" y="719"/>
                  </a:cubicBezTo>
                  <a:cubicBezTo>
                    <a:pt x="234" y="706"/>
                    <a:pt x="235" y="693"/>
                    <a:pt x="238" y="681"/>
                  </a:cubicBezTo>
                  <a:close/>
                  <a:moveTo>
                    <a:pt x="236" y="590"/>
                  </a:moveTo>
                  <a:cubicBezTo>
                    <a:pt x="236" y="590"/>
                    <a:pt x="238" y="586"/>
                    <a:pt x="240" y="582"/>
                  </a:cubicBezTo>
                  <a:cubicBezTo>
                    <a:pt x="243" y="579"/>
                    <a:pt x="246" y="576"/>
                    <a:pt x="247" y="577"/>
                  </a:cubicBezTo>
                  <a:cubicBezTo>
                    <a:pt x="248" y="577"/>
                    <a:pt x="246" y="581"/>
                    <a:pt x="243" y="584"/>
                  </a:cubicBezTo>
                  <a:cubicBezTo>
                    <a:pt x="240" y="588"/>
                    <a:pt x="236" y="590"/>
                    <a:pt x="236" y="590"/>
                  </a:cubicBezTo>
                  <a:close/>
                  <a:moveTo>
                    <a:pt x="233" y="561"/>
                  </a:moveTo>
                  <a:cubicBezTo>
                    <a:pt x="233" y="561"/>
                    <a:pt x="237" y="562"/>
                    <a:pt x="240" y="565"/>
                  </a:cubicBezTo>
                  <a:cubicBezTo>
                    <a:pt x="244" y="568"/>
                    <a:pt x="246" y="571"/>
                    <a:pt x="245" y="572"/>
                  </a:cubicBezTo>
                  <a:cubicBezTo>
                    <a:pt x="245" y="572"/>
                    <a:pt x="242" y="571"/>
                    <a:pt x="238" y="568"/>
                  </a:cubicBezTo>
                  <a:cubicBezTo>
                    <a:pt x="235" y="565"/>
                    <a:pt x="233" y="561"/>
                    <a:pt x="233" y="561"/>
                  </a:cubicBezTo>
                  <a:close/>
                  <a:moveTo>
                    <a:pt x="249" y="573"/>
                  </a:moveTo>
                  <a:cubicBezTo>
                    <a:pt x="250" y="573"/>
                    <a:pt x="251" y="573"/>
                    <a:pt x="251" y="574"/>
                  </a:cubicBezTo>
                  <a:cubicBezTo>
                    <a:pt x="251" y="575"/>
                    <a:pt x="250" y="576"/>
                    <a:pt x="249" y="576"/>
                  </a:cubicBezTo>
                  <a:cubicBezTo>
                    <a:pt x="248" y="576"/>
                    <a:pt x="248" y="575"/>
                    <a:pt x="248" y="574"/>
                  </a:cubicBezTo>
                  <a:cubicBezTo>
                    <a:pt x="248" y="574"/>
                    <a:pt x="248" y="573"/>
                    <a:pt x="249" y="573"/>
                  </a:cubicBezTo>
                  <a:close/>
                  <a:moveTo>
                    <a:pt x="252" y="577"/>
                  </a:moveTo>
                  <a:cubicBezTo>
                    <a:pt x="252" y="576"/>
                    <a:pt x="255" y="578"/>
                    <a:pt x="259" y="582"/>
                  </a:cubicBezTo>
                  <a:cubicBezTo>
                    <a:pt x="262" y="585"/>
                    <a:pt x="263" y="589"/>
                    <a:pt x="263" y="589"/>
                  </a:cubicBezTo>
                  <a:cubicBezTo>
                    <a:pt x="263" y="589"/>
                    <a:pt x="260" y="587"/>
                    <a:pt x="256" y="584"/>
                  </a:cubicBezTo>
                  <a:cubicBezTo>
                    <a:pt x="253" y="580"/>
                    <a:pt x="251" y="577"/>
                    <a:pt x="252" y="577"/>
                  </a:cubicBezTo>
                  <a:close/>
                  <a:moveTo>
                    <a:pt x="258" y="565"/>
                  </a:moveTo>
                  <a:cubicBezTo>
                    <a:pt x="261" y="561"/>
                    <a:pt x="265" y="560"/>
                    <a:pt x="265" y="560"/>
                  </a:cubicBezTo>
                  <a:cubicBezTo>
                    <a:pt x="265" y="560"/>
                    <a:pt x="263" y="564"/>
                    <a:pt x="260" y="567"/>
                  </a:cubicBezTo>
                  <a:cubicBezTo>
                    <a:pt x="256" y="570"/>
                    <a:pt x="253" y="572"/>
                    <a:pt x="253" y="572"/>
                  </a:cubicBezTo>
                  <a:cubicBezTo>
                    <a:pt x="252" y="571"/>
                    <a:pt x="254" y="568"/>
                    <a:pt x="258" y="565"/>
                  </a:cubicBezTo>
                  <a:close/>
                  <a:moveTo>
                    <a:pt x="249" y="601"/>
                  </a:moveTo>
                  <a:cubicBezTo>
                    <a:pt x="250" y="599"/>
                    <a:pt x="250" y="596"/>
                    <a:pt x="251" y="594"/>
                  </a:cubicBezTo>
                  <a:cubicBezTo>
                    <a:pt x="252" y="593"/>
                    <a:pt x="252" y="592"/>
                    <a:pt x="252" y="592"/>
                  </a:cubicBezTo>
                  <a:cubicBezTo>
                    <a:pt x="252" y="592"/>
                    <a:pt x="252" y="592"/>
                    <a:pt x="252" y="592"/>
                  </a:cubicBezTo>
                  <a:cubicBezTo>
                    <a:pt x="254" y="594"/>
                    <a:pt x="256" y="596"/>
                    <a:pt x="258" y="598"/>
                  </a:cubicBezTo>
                  <a:cubicBezTo>
                    <a:pt x="258" y="599"/>
                    <a:pt x="258" y="599"/>
                    <a:pt x="258" y="599"/>
                  </a:cubicBezTo>
                  <a:cubicBezTo>
                    <a:pt x="255" y="603"/>
                    <a:pt x="252" y="608"/>
                    <a:pt x="249" y="613"/>
                  </a:cubicBezTo>
                  <a:cubicBezTo>
                    <a:pt x="249" y="609"/>
                    <a:pt x="249" y="605"/>
                    <a:pt x="249" y="601"/>
                  </a:cubicBezTo>
                  <a:close/>
                  <a:moveTo>
                    <a:pt x="410" y="336"/>
                  </a:moveTo>
                  <a:cubicBezTo>
                    <a:pt x="411" y="336"/>
                    <a:pt x="413" y="335"/>
                    <a:pt x="414" y="334"/>
                  </a:cubicBezTo>
                  <a:cubicBezTo>
                    <a:pt x="414" y="334"/>
                    <a:pt x="414" y="335"/>
                    <a:pt x="414" y="335"/>
                  </a:cubicBezTo>
                  <a:cubicBezTo>
                    <a:pt x="414" y="337"/>
                    <a:pt x="414" y="339"/>
                    <a:pt x="413" y="342"/>
                  </a:cubicBezTo>
                  <a:cubicBezTo>
                    <a:pt x="413" y="340"/>
                    <a:pt x="411" y="338"/>
                    <a:pt x="410" y="336"/>
                  </a:cubicBezTo>
                  <a:close/>
                  <a:moveTo>
                    <a:pt x="407" y="326"/>
                  </a:moveTo>
                  <a:cubicBezTo>
                    <a:pt x="392" y="332"/>
                    <a:pt x="392" y="332"/>
                    <a:pt x="392" y="332"/>
                  </a:cubicBezTo>
                  <a:cubicBezTo>
                    <a:pt x="392" y="332"/>
                    <a:pt x="392" y="332"/>
                    <a:pt x="392" y="332"/>
                  </a:cubicBezTo>
                  <a:cubicBezTo>
                    <a:pt x="406" y="331"/>
                    <a:pt x="406" y="331"/>
                    <a:pt x="406" y="331"/>
                  </a:cubicBezTo>
                  <a:cubicBezTo>
                    <a:pt x="406" y="332"/>
                    <a:pt x="406" y="332"/>
                    <a:pt x="406" y="332"/>
                  </a:cubicBezTo>
                  <a:cubicBezTo>
                    <a:pt x="392" y="332"/>
                    <a:pt x="392" y="332"/>
                    <a:pt x="392" y="332"/>
                  </a:cubicBezTo>
                  <a:cubicBezTo>
                    <a:pt x="403" y="345"/>
                    <a:pt x="403" y="345"/>
                    <a:pt x="403" y="345"/>
                  </a:cubicBezTo>
                  <a:cubicBezTo>
                    <a:pt x="404" y="344"/>
                    <a:pt x="404" y="345"/>
                    <a:pt x="405" y="345"/>
                  </a:cubicBezTo>
                  <a:cubicBezTo>
                    <a:pt x="405" y="346"/>
                    <a:pt x="405" y="347"/>
                    <a:pt x="405" y="347"/>
                  </a:cubicBezTo>
                  <a:cubicBezTo>
                    <a:pt x="404" y="348"/>
                    <a:pt x="403" y="348"/>
                    <a:pt x="402" y="347"/>
                  </a:cubicBezTo>
                  <a:cubicBezTo>
                    <a:pt x="402" y="346"/>
                    <a:pt x="402" y="346"/>
                    <a:pt x="402" y="345"/>
                  </a:cubicBezTo>
                  <a:cubicBezTo>
                    <a:pt x="392" y="332"/>
                    <a:pt x="392" y="332"/>
                    <a:pt x="392" y="332"/>
                  </a:cubicBezTo>
                  <a:cubicBezTo>
                    <a:pt x="393" y="345"/>
                    <a:pt x="393" y="345"/>
                    <a:pt x="393" y="345"/>
                  </a:cubicBezTo>
                  <a:cubicBezTo>
                    <a:pt x="392" y="345"/>
                    <a:pt x="392" y="345"/>
                    <a:pt x="392" y="345"/>
                  </a:cubicBezTo>
                  <a:cubicBezTo>
                    <a:pt x="391" y="332"/>
                    <a:pt x="391" y="332"/>
                    <a:pt x="391" y="332"/>
                  </a:cubicBezTo>
                  <a:cubicBezTo>
                    <a:pt x="391" y="333"/>
                    <a:pt x="391" y="333"/>
                    <a:pt x="391" y="333"/>
                  </a:cubicBezTo>
                  <a:cubicBezTo>
                    <a:pt x="391" y="333"/>
                    <a:pt x="391" y="333"/>
                    <a:pt x="391" y="333"/>
                  </a:cubicBezTo>
                  <a:cubicBezTo>
                    <a:pt x="384" y="347"/>
                    <a:pt x="384" y="347"/>
                    <a:pt x="384" y="347"/>
                  </a:cubicBezTo>
                  <a:cubicBezTo>
                    <a:pt x="385" y="347"/>
                    <a:pt x="385" y="348"/>
                    <a:pt x="384" y="349"/>
                  </a:cubicBezTo>
                  <a:cubicBezTo>
                    <a:pt x="384" y="350"/>
                    <a:pt x="383" y="350"/>
                    <a:pt x="382" y="350"/>
                  </a:cubicBezTo>
                  <a:cubicBezTo>
                    <a:pt x="381" y="349"/>
                    <a:pt x="381" y="348"/>
                    <a:pt x="381" y="347"/>
                  </a:cubicBezTo>
                  <a:cubicBezTo>
                    <a:pt x="382" y="347"/>
                    <a:pt x="382" y="346"/>
                    <a:pt x="383" y="346"/>
                  </a:cubicBezTo>
                  <a:cubicBezTo>
                    <a:pt x="390" y="332"/>
                    <a:pt x="390" y="332"/>
                    <a:pt x="390" y="332"/>
                  </a:cubicBezTo>
                  <a:cubicBezTo>
                    <a:pt x="379" y="338"/>
                    <a:pt x="379" y="338"/>
                    <a:pt x="379" y="338"/>
                  </a:cubicBezTo>
                  <a:cubicBezTo>
                    <a:pt x="379" y="338"/>
                    <a:pt x="379" y="338"/>
                    <a:pt x="379" y="338"/>
                  </a:cubicBezTo>
                  <a:cubicBezTo>
                    <a:pt x="390" y="332"/>
                    <a:pt x="390" y="332"/>
                    <a:pt x="390" y="332"/>
                  </a:cubicBezTo>
                  <a:cubicBezTo>
                    <a:pt x="374" y="331"/>
                    <a:pt x="374" y="331"/>
                    <a:pt x="374" y="331"/>
                  </a:cubicBezTo>
                  <a:cubicBezTo>
                    <a:pt x="374" y="332"/>
                    <a:pt x="373" y="332"/>
                    <a:pt x="372" y="332"/>
                  </a:cubicBezTo>
                  <a:cubicBezTo>
                    <a:pt x="371" y="332"/>
                    <a:pt x="371" y="332"/>
                    <a:pt x="371" y="331"/>
                  </a:cubicBezTo>
                  <a:cubicBezTo>
                    <a:pt x="371" y="330"/>
                    <a:pt x="371" y="329"/>
                    <a:pt x="372" y="329"/>
                  </a:cubicBezTo>
                  <a:cubicBezTo>
                    <a:pt x="373" y="329"/>
                    <a:pt x="374" y="330"/>
                    <a:pt x="374" y="330"/>
                  </a:cubicBezTo>
                  <a:cubicBezTo>
                    <a:pt x="390" y="331"/>
                    <a:pt x="390" y="331"/>
                    <a:pt x="390" y="331"/>
                  </a:cubicBezTo>
                  <a:cubicBezTo>
                    <a:pt x="381" y="321"/>
                    <a:pt x="381" y="321"/>
                    <a:pt x="381" y="321"/>
                  </a:cubicBezTo>
                  <a:cubicBezTo>
                    <a:pt x="381" y="321"/>
                    <a:pt x="381" y="321"/>
                    <a:pt x="381" y="321"/>
                  </a:cubicBezTo>
                  <a:cubicBezTo>
                    <a:pt x="390" y="331"/>
                    <a:pt x="390" y="331"/>
                    <a:pt x="390" y="331"/>
                  </a:cubicBezTo>
                  <a:cubicBezTo>
                    <a:pt x="386" y="315"/>
                    <a:pt x="386" y="315"/>
                    <a:pt x="386" y="315"/>
                  </a:cubicBezTo>
                  <a:cubicBezTo>
                    <a:pt x="385" y="315"/>
                    <a:pt x="385" y="315"/>
                    <a:pt x="384" y="314"/>
                  </a:cubicBezTo>
                  <a:cubicBezTo>
                    <a:pt x="384" y="314"/>
                    <a:pt x="384" y="313"/>
                    <a:pt x="385" y="312"/>
                  </a:cubicBezTo>
                  <a:cubicBezTo>
                    <a:pt x="385" y="312"/>
                    <a:pt x="386" y="312"/>
                    <a:pt x="387" y="312"/>
                  </a:cubicBezTo>
                  <a:cubicBezTo>
                    <a:pt x="387" y="313"/>
                    <a:pt x="387" y="314"/>
                    <a:pt x="387" y="315"/>
                  </a:cubicBezTo>
                  <a:cubicBezTo>
                    <a:pt x="387" y="315"/>
                    <a:pt x="387" y="315"/>
                    <a:pt x="387" y="315"/>
                  </a:cubicBezTo>
                  <a:cubicBezTo>
                    <a:pt x="391" y="331"/>
                    <a:pt x="391" y="331"/>
                    <a:pt x="391" y="331"/>
                  </a:cubicBezTo>
                  <a:cubicBezTo>
                    <a:pt x="396" y="321"/>
                    <a:pt x="396" y="321"/>
                    <a:pt x="396" y="321"/>
                  </a:cubicBezTo>
                  <a:cubicBezTo>
                    <a:pt x="397" y="321"/>
                    <a:pt x="397" y="321"/>
                    <a:pt x="397" y="321"/>
                  </a:cubicBezTo>
                  <a:cubicBezTo>
                    <a:pt x="392" y="331"/>
                    <a:pt x="392" y="331"/>
                    <a:pt x="392" y="331"/>
                  </a:cubicBezTo>
                  <a:cubicBezTo>
                    <a:pt x="407" y="325"/>
                    <a:pt x="407" y="325"/>
                    <a:pt x="407" y="325"/>
                  </a:cubicBezTo>
                  <a:cubicBezTo>
                    <a:pt x="407" y="325"/>
                    <a:pt x="407" y="325"/>
                    <a:pt x="407" y="325"/>
                  </a:cubicBezTo>
                  <a:cubicBezTo>
                    <a:pt x="407" y="324"/>
                    <a:pt x="408" y="323"/>
                    <a:pt x="409" y="323"/>
                  </a:cubicBezTo>
                  <a:cubicBezTo>
                    <a:pt x="410" y="323"/>
                    <a:pt x="410" y="324"/>
                    <a:pt x="410" y="325"/>
                  </a:cubicBezTo>
                  <a:cubicBezTo>
                    <a:pt x="410" y="326"/>
                    <a:pt x="410" y="326"/>
                    <a:pt x="409" y="326"/>
                  </a:cubicBezTo>
                  <a:cubicBezTo>
                    <a:pt x="408" y="326"/>
                    <a:pt x="408" y="326"/>
                    <a:pt x="407" y="326"/>
                  </a:cubicBezTo>
                  <a:close/>
                  <a:moveTo>
                    <a:pt x="488" y="281"/>
                  </a:moveTo>
                  <a:cubicBezTo>
                    <a:pt x="488" y="276"/>
                    <a:pt x="488" y="276"/>
                    <a:pt x="488" y="276"/>
                  </a:cubicBezTo>
                  <a:cubicBezTo>
                    <a:pt x="489" y="276"/>
                    <a:pt x="489" y="276"/>
                    <a:pt x="489" y="276"/>
                  </a:cubicBezTo>
                  <a:cubicBezTo>
                    <a:pt x="488" y="281"/>
                    <a:pt x="488" y="281"/>
                    <a:pt x="488" y="281"/>
                  </a:cubicBezTo>
                  <a:cubicBezTo>
                    <a:pt x="489" y="280"/>
                    <a:pt x="489" y="280"/>
                    <a:pt x="489" y="280"/>
                  </a:cubicBezTo>
                  <a:cubicBezTo>
                    <a:pt x="489" y="281"/>
                    <a:pt x="489" y="281"/>
                    <a:pt x="489" y="281"/>
                  </a:cubicBezTo>
                  <a:cubicBezTo>
                    <a:pt x="492" y="275"/>
                    <a:pt x="492" y="275"/>
                    <a:pt x="492" y="275"/>
                  </a:cubicBezTo>
                  <a:cubicBezTo>
                    <a:pt x="492" y="275"/>
                    <a:pt x="492" y="275"/>
                    <a:pt x="492" y="275"/>
                  </a:cubicBezTo>
                  <a:cubicBezTo>
                    <a:pt x="492" y="274"/>
                    <a:pt x="492" y="274"/>
                    <a:pt x="493" y="274"/>
                  </a:cubicBezTo>
                  <a:cubicBezTo>
                    <a:pt x="493" y="275"/>
                    <a:pt x="493" y="275"/>
                    <a:pt x="493" y="275"/>
                  </a:cubicBezTo>
                  <a:cubicBezTo>
                    <a:pt x="493" y="275"/>
                    <a:pt x="492" y="276"/>
                    <a:pt x="492" y="275"/>
                  </a:cubicBezTo>
                  <a:cubicBezTo>
                    <a:pt x="489" y="281"/>
                    <a:pt x="489" y="281"/>
                    <a:pt x="489" y="281"/>
                  </a:cubicBezTo>
                  <a:cubicBezTo>
                    <a:pt x="494" y="279"/>
                    <a:pt x="494" y="279"/>
                    <a:pt x="494" y="279"/>
                  </a:cubicBezTo>
                  <a:cubicBezTo>
                    <a:pt x="494" y="279"/>
                    <a:pt x="494" y="279"/>
                    <a:pt x="494" y="279"/>
                  </a:cubicBezTo>
                  <a:cubicBezTo>
                    <a:pt x="489" y="281"/>
                    <a:pt x="489" y="281"/>
                    <a:pt x="489" y="281"/>
                  </a:cubicBezTo>
                  <a:cubicBezTo>
                    <a:pt x="495" y="282"/>
                    <a:pt x="495" y="282"/>
                    <a:pt x="495" y="282"/>
                  </a:cubicBezTo>
                  <a:cubicBezTo>
                    <a:pt x="495" y="282"/>
                    <a:pt x="495" y="281"/>
                    <a:pt x="496" y="281"/>
                  </a:cubicBezTo>
                  <a:cubicBezTo>
                    <a:pt x="496" y="282"/>
                    <a:pt x="496" y="282"/>
                    <a:pt x="496" y="282"/>
                  </a:cubicBezTo>
                  <a:cubicBezTo>
                    <a:pt x="496" y="283"/>
                    <a:pt x="496" y="283"/>
                    <a:pt x="496" y="283"/>
                  </a:cubicBezTo>
                  <a:cubicBezTo>
                    <a:pt x="495" y="283"/>
                    <a:pt x="495" y="282"/>
                    <a:pt x="495" y="282"/>
                  </a:cubicBezTo>
                  <a:cubicBezTo>
                    <a:pt x="489" y="281"/>
                    <a:pt x="489" y="281"/>
                    <a:pt x="489" y="281"/>
                  </a:cubicBezTo>
                  <a:cubicBezTo>
                    <a:pt x="492" y="286"/>
                    <a:pt x="492" y="286"/>
                    <a:pt x="492" y="286"/>
                  </a:cubicBezTo>
                  <a:cubicBezTo>
                    <a:pt x="492" y="286"/>
                    <a:pt x="492" y="286"/>
                    <a:pt x="492" y="286"/>
                  </a:cubicBezTo>
                  <a:cubicBezTo>
                    <a:pt x="489" y="281"/>
                    <a:pt x="489" y="281"/>
                    <a:pt x="489" y="281"/>
                  </a:cubicBezTo>
                  <a:cubicBezTo>
                    <a:pt x="490" y="288"/>
                    <a:pt x="490" y="288"/>
                    <a:pt x="490" y="288"/>
                  </a:cubicBezTo>
                  <a:cubicBezTo>
                    <a:pt x="490" y="288"/>
                    <a:pt x="490" y="288"/>
                    <a:pt x="490" y="288"/>
                  </a:cubicBezTo>
                  <a:cubicBezTo>
                    <a:pt x="490" y="288"/>
                    <a:pt x="490" y="289"/>
                    <a:pt x="490" y="289"/>
                  </a:cubicBezTo>
                  <a:cubicBezTo>
                    <a:pt x="490" y="289"/>
                    <a:pt x="489" y="289"/>
                    <a:pt x="489" y="289"/>
                  </a:cubicBezTo>
                  <a:cubicBezTo>
                    <a:pt x="489" y="288"/>
                    <a:pt x="489" y="288"/>
                    <a:pt x="489" y="288"/>
                  </a:cubicBezTo>
                  <a:cubicBezTo>
                    <a:pt x="489" y="288"/>
                    <a:pt x="489" y="288"/>
                    <a:pt x="489" y="288"/>
                  </a:cubicBezTo>
                  <a:cubicBezTo>
                    <a:pt x="488" y="281"/>
                    <a:pt x="488" y="281"/>
                    <a:pt x="488" y="281"/>
                  </a:cubicBezTo>
                  <a:cubicBezTo>
                    <a:pt x="486" y="285"/>
                    <a:pt x="486" y="285"/>
                    <a:pt x="486" y="285"/>
                  </a:cubicBezTo>
                  <a:cubicBezTo>
                    <a:pt x="486" y="285"/>
                    <a:pt x="486" y="285"/>
                    <a:pt x="486" y="285"/>
                  </a:cubicBezTo>
                  <a:cubicBezTo>
                    <a:pt x="488" y="281"/>
                    <a:pt x="488" y="281"/>
                    <a:pt x="488" y="281"/>
                  </a:cubicBezTo>
                  <a:cubicBezTo>
                    <a:pt x="482" y="283"/>
                    <a:pt x="482" y="283"/>
                    <a:pt x="482" y="283"/>
                  </a:cubicBezTo>
                  <a:cubicBezTo>
                    <a:pt x="482" y="283"/>
                    <a:pt x="482" y="283"/>
                    <a:pt x="482" y="283"/>
                  </a:cubicBezTo>
                  <a:cubicBezTo>
                    <a:pt x="482" y="283"/>
                    <a:pt x="482" y="283"/>
                    <a:pt x="481" y="283"/>
                  </a:cubicBezTo>
                  <a:cubicBezTo>
                    <a:pt x="481" y="283"/>
                    <a:pt x="481" y="283"/>
                    <a:pt x="481" y="283"/>
                  </a:cubicBezTo>
                  <a:cubicBezTo>
                    <a:pt x="481" y="282"/>
                    <a:pt x="481" y="282"/>
                    <a:pt x="481" y="282"/>
                  </a:cubicBezTo>
                  <a:cubicBezTo>
                    <a:pt x="482" y="282"/>
                    <a:pt x="482" y="282"/>
                    <a:pt x="482" y="283"/>
                  </a:cubicBezTo>
                  <a:cubicBezTo>
                    <a:pt x="488" y="281"/>
                    <a:pt x="488" y="281"/>
                    <a:pt x="488" y="281"/>
                  </a:cubicBezTo>
                  <a:cubicBezTo>
                    <a:pt x="488" y="281"/>
                    <a:pt x="488" y="281"/>
                    <a:pt x="488" y="281"/>
                  </a:cubicBezTo>
                  <a:cubicBezTo>
                    <a:pt x="483" y="280"/>
                    <a:pt x="483" y="280"/>
                    <a:pt x="483" y="280"/>
                  </a:cubicBezTo>
                  <a:cubicBezTo>
                    <a:pt x="483" y="280"/>
                    <a:pt x="483" y="280"/>
                    <a:pt x="483" y="280"/>
                  </a:cubicBezTo>
                  <a:cubicBezTo>
                    <a:pt x="488" y="281"/>
                    <a:pt x="488" y="281"/>
                    <a:pt x="488" y="281"/>
                  </a:cubicBezTo>
                  <a:cubicBezTo>
                    <a:pt x="484" y="275"/>
                    <a:pt x="484" y="275"/>
                    <a:pt x="484" y="275"/>
                  </a:cubicBezTo>
                  <a:cubicBezTo>
                    <a:pt x="484" y="275"/>
                    <a:pt x="484" y="275"/>
                    <a:pt x="484" y="275"/>
                  </a:cubicBezTo>
                  <a:cubicBezTo>
                    <a:pt x="484" y="275"/>
                    <a:pt x="484" y="274"/>
                    <a:pt x="484" y="274"/>
                  </a:cubicBezTo>
                  <a:cubicBezTo>
                    <a:pt x="484" y="274"/>
                    <a:pt x="485" y="274"/>
                    <a:pt x="485" y="274"/>
                  </a:cubicBezTo>
                  <a:cubicBezTo>
                    <a:pt x="485" y="275"/>
                    <a:pt x="485" y="275"/>
                    <a:pt x="485" y="275"/>
                  </a:cubicBezTo>
                  <a:lnTo>
                    <a:pt x="488" y="281"/>
                  </a:lnTo>
                  <a:close/>
                  <a:moveTo>
                    <a:pt x="698" y="171"/>
                  </a:moveTo>
                  <a:cubicBezTo>
                    <a:pt x="698" y="171"/>
                    <a:pt x="698" y="171"/>
                    <a:pt x="698" y="171"/>
                  </a:cubicBezTo>
                  <a:cubicBezTo>
                    <a:pt x="698" y="171"/>
                    <a:pt x="698" y="171"/>
                    <a:pt x="698" y="171"/>
                  </a:cubicBezTo>
                  <a:close/>
                  <a:moveTo>
                    <a:pt x="691" y="172"/>
                  </a:moveTo>
                  <a:cubicBezTo>
                    <a:pt x="691" y="172"/>
                    <a:pt x="691" y="172"/>
                    <a:pt x="691" y="172"/>
                  </a:cubicBezTo>
                  <a:cubicBezTo>
                    <a:pt x="698" y="170"/>
                    <a:pt x="698" y="170"/>
                    <a:pt x="698" y="170"/>
                  </a:cubicBezTo>
                  <a:cubicBezTo>
                    <a:pt x="698" y="171"/>
                    <a:pt x="698" y="171"/>
                    <a:pt x="698" y="171"/>
                  </a:cubicBezTo>
                  <a:cubicBezTo>
                    <a:pt x="692" y="172"/>
                    <a:pt x="692" y="172"/>
                    <a:pt x="692" y="172"/>
                  </a:cubicBezTo>
                  <a:cubicBezTo>
                    <a:pt x="692" y="172"/>
                    <a:pt x="692" y="172"/>
                    <a:pt x="692" y="172"/>
                  </a:cubicBezTo>
                  <a:cubicBezTo>
                    <a:pt x="692" y="173"/>
                    <a:pt x="691" y="173"/>
                    <a:pt x="691" y="173"/>
                  </a:cubicBezTo>
                  <a:cubicBezTo>
                    <a:pt x="690" y="173"/>
                    <a:pt x="690" y="173"/>
                    <a:pt x="690" y="172"/>
                  </a:cubicBezTo>
                  <a:cubicBezTo>
                    <a:pt x="690" y="172"/>
                    <a:pt x="691" y="172"/>
                    <a:pt x="691" y="172"/>
                  </a:cubicBezTo>
                  <a:close/>
                  <a:moveTo>
                    <a:pt x="692" y="170"/>
                  </a:moveTo>
                  <a:cubicBezTo>
                    <a:pt x="697" y="170"/>
                    <a:pt x="697" y="170"/>
                    <a:pt x="697" y="170"/>
                  </a:cubicBezTo>
                  <a:cubicBezTo>
                    <a:pt x="697" y="170"/>
                    <a:pt x="697" y="170"/>
                    <a:pt x="697" y="170"/>
                  </a:cubicBezTo>
                  <a:cubicBezTo>
                    <a:pt x="692" y="170"/>
                    <a:pt x="692" y="170"/>
                    <a:pt x="692" y="170"/>
                  </a:cubicBezTo>
                  <a:close/>
                  <a:moveTo>
                    <a:pt x="694" y="164"/>
                  </a:moveTo>
                  <a:cubicBezTo>
                    <a:pt x="694" y="164"/>
                    <a:pt x="694" y="164"/>
                    <a:pt x="694" y="164"/>
                  </a:cubicBezTo>
                  <a:cubicBezTo>
                    <a:pt x="695" y="164"/>
                    <a:pt x="695" y="165"/>
                    <a:pt x="694" y="165"/>
                  </a:cubicBezTo>
                  <a:cubicBezTo>
                    <a:pt x="698" y="170"/>
                    <a:pt x="698" y="170"/>
                    <a:pt x="698" y="170"/>
                  </a:cubicBezTo>
                  <a:cubicBezTo>
                    <a:pt x="698" y="170"/>
                    <a:pt x="697" y="170"/>
                    <a:pt x="697" y="170"/>
                  </a:cubicBezTo>
                  <a:cubicBezTo>
                    <a:pt x="694" y="165"/>
                    <a:pt x="694" y="165"/>
                    <a:pt x="694" y="165"/>
                  </a:cubicBezTo>
                  <a:cubicBezTo>
                    <a:pt x="694" y="165"/>
                    <a:pt x="694" y="165"/>
                    <a:pt x="693" y="165"/>
                  </a:cubicBezTo>
                  <a:cubicBezTo>
                    <a:pt x="693" y="164"/>
                    <a:pt x="693" y="164"/>
                    <a:pt x="694" y="164"/>
                  </a:cubicBezTo>
                  <a:close/>
                  <a:moveTo>
                    <a:pt x="698" y="165"/>
                  </a:moveTo>
                  <a:cubicBezTo>
                    <a:pt x="698" y="170"/>
                    <a:pt x="698" y="170"/>
                    <a:pt x="698" y="170"/>
                  </a:cubicBezTo>
                  <a:cubicBezTo>
                    <a:pt x="698" y="170"/>
                    <a:pt x="698" y="170"/>
                    <a:pt x="698" y="170"/>
                  </a:cubicBezTo>
                  <a:cubicBezTo>
                    <a:pt x="698" y="165"/>
                    <a:pt x="698" y="165"/>
                    <a:pt x="698" y="165"/>
                  </a:cubicBezTo>
                  <a:close/>
                  <a:moveTo>
                    <a:pt x="701" y="164"/>
                  </a:moveTo>
                  <a:cubicBezTo>
                    <a:pt x="702" y="164"/>
                    <a:pt x="702" y="164"/>
                    <a:pt x="702" y="164"/>
                  </a:cubicBezTo>
                  <a:cubicBezTo>
                    <a:pt x="703" y="164"/>
                    <a:pt x="703" y="164"/>
                    <a:pt x="703" y="165"/>
                  </a:cubicBezTo>
                  <a:cubicBezTo>
                    <a:pt x="702" y="165"/>
                    <a:pt x="702" y="165"/>
                    <a:pt x="702" y="165"/>
                  </a:cubicBezTo>
                  <a:cubicBezTo>
                    <a:pt x="699" y="169"/>
                    <a:pt x="699" y="169"/>
                    <a:pt x="699" y="169"/>
                  </a:cubicBezTo>
                  <a:cubicBezTo>
                    <a:pt x="699" y="169"/>
                    <a:pt x="699" y="169"/>
                    <a:pt x="699" y="169"/>
                  </a:cubicBezTo>
                  <a:cubicBezTo>
                    <a:pt x="702" y="165"/>
                    <a:pt x="702" y="165"/>
                    <a:pt x="702" y="165"/>
                  </a:cubicBezTo>
                  <a:cubicBezTo>
                    <a:pt x="701" y="165"/>
                    <a:pt x="701" y="164"/>
                    <a:pt x="701" y="164"/>
                  </a:cubicBezTo>
                  <a:close/>
                  <a:moveTo>
                    <a:pt x="699" y="177"/>
                  </a:moveTo>
                  <a:cubicBezTo>
                    <a:pt x="700" y="177"/>
                    <a:pt x="700" y="177"/>
                    <a:pt x="700" y="177"/>
                  </a:cubicBezTo>
                  <a:cubicBezTo>
                    <a:pt x="700" y="178"/>
                    <a:pt x="700" y="178"/>
                    <a:pt x="700" y="178"/>
                  </a:cubicBezTo>
                  <a:cubicBezTo>
                    <a:pt x="699" y="178"/>
                    <a:pt x="699" y="178"/>
                    <a:pt x="699" y="178"/>
                  </a:cubicBezTo>
                  <a:cubicBezTo>
                    <a:pt x="699" y="178"/>
                    <a:pt x="699" y="177"/>
                    <a:pt x="699" y="177"/>
                  </a:cubicBezTo>
                  <a:cubicBezTo>
                    <a:pt x="699" y="177"/>
                    <a:pt x="699" y="177"/>
                    <a:pt x="699" y="177"/>
                  </a:cubicBezTo>
                  <a:cubicBezTo>
                    <a:pt x="699" y="177"/>
                    <a:pt x="699" y="177"/>
                    <a:pt x="699" y="177"/>
                  </a:cubicBezTo>
                  <a:cubicBezTo>
                    <a:pt x="699" y="177"/>
                    <a:pt x="699" y="177"/>
                    <a:pt x="699" y="177"/>
                  </a:cubicBezTo>
                  <a:close/>
                  <a:moveTo>
                    <a:pt x="1783" y="735"/>
                  </a:moveTo>
                  <a:cubicBezTo>
                    <a:pt x="1782" y="736"/>
                    <a:pt x="1780" y="737"/>
                    <a:pt x="1779" y="739"/>
                  </a:cubicBezTo>
                  <a:cubicBezTo>
                    <a:pt x="1778" y="737"/>
                    <a:pt x="1778" y="736"/>
                    <a:pt x="1778" y="735"/>
                  </a:cubicBezTo>
                  <a:cubicBezTo>
                    <a:pt x="1777" y="733"/>
                    <a:pt x="1777" y="731"/>
                    <a:pt x="1776" y="730"/>
                  </a:cubicBezTo>
                  <a:cubicBezTo>
                    <a:pt x="1778" y="733"/>
                    <a:pt x="1781" y="734"/>
                    <a:pt x="1783" y="735"/>
                  </a:cubicBezTo>
                  <a:close/>
                  <a:moveTo>
                    <a:pt x="1786" y="729"/>
                  </a:moveTo>
                  <a:cubicBezTo>
                    <a:pt x="1788" y="731"/>
                    <a:pt x="1789" y="733"/>
                    <a:pt x="1789" y="733"/>
                  </a:cubicBezTo>
                  <a:cubicBezTo>
                    <a:pt x="1789" y="733"/>
                    <a:pt x="1787" y="732"/>
                    <a:pt x="1785" y="730"/>
                  </a:cubicBezTo>
                  <a:cubicBezTo>
                    <a:pt x="1783" y="729"/>
                    <a:pt x="1782" y="726"/>
                    <a:pt x="1782" y="726"/>
                  </a:cubicBezTo>
                  <a:cubicBezTo>
                    <a:pt x="1782" y="726"/>
                    <a:pt x="1784" y="727"/>
                    <a:pt x="1786" y="729"/>
                  </a:cubicBezTo>
                  <a:close/>
                  <a:moveTo>
                    <a:pt x="1787" y="741"/>
                  </a:moveTo>
                  <a:cubicBezTo>
                    <a:pt x="1785" y="743"/>
                    <a:pt x="1783" y="744"/>
                    <a:pt x="1783" y="744"/>
                  </a:cubicBezTo>
                  <a:cubicBezTo>
                    <a:pt x="1783" y="744"/>
                    <a:pt x="1784" y="742"/>
                    <a:pt x="1786" y="740"/>
                  </a:cubicBezTo>
                  <a:cubicBezTo>
                    <a:pt x="1787" y="738"/>
                    <a:pt x="1789" y="737"/>
                    <a:pt x="1789" y="737"/>
                  </a:cubicBezTo>
                  <a:cubicBezTo>
                    <a:pt x="1790" y="737"/>
                    <a:pt x="1789" y="739"/>
                    <a:pt x="1787" y="741"/>
                  </a:cubicBezTo>
                  <a:close/>
                  <a:moveTo>
                    <a:pt x="1791" y="734"/>
                  </a:moveTo>
                  <a:cubicBezTo>
                    <a:pt x="1791" y="734"/>
                    <a:pt x="1792" y="734"/>
                    <a:pt x="1792" y="735"/>
                  </a:cubicBezTo>
                  <a:cubicBezTo>
                    <a:pt x="1792" y="735"/>
                    <a:pt x="1791" y="736"/>
                    <a:pt x="1791" y="736"/>
                  </a:cubicBezTo>
                  <a:cubicBezTo>
                    <a:pt x="1790" y="736"/>
                    <a:pt x="1790" y="736"/>
                    <a:pt x="1790" y="735"/>
                  </a:cubicBezTo>
                  <a:cubicBezTo>
                    <a:pt x="1790" y="735"/>
                    <a:pt x="1790" y="734"/>
                    <a:pt x="1791" y="734"/>
                  </a:cubicBezTo>
                  <a:close/>
                  <a:moveTo>
                    <a:pt x="1801" y="931"/>
                  </a:moveTo>
                  <a:cubicBezTo>
                    <a:pt x="1800" y="931"/>
                    <a:pt x="1800" y="931"/>
                    <a:pt x="1800" y="931"/>
                  </a:cubicBezTo>
                  <a:cubicBezTo>
                    <a:pt x="1787" y="928"/>
                    <a:pt x="1787" y="928"/>
                    <a:pt x="1787" y="928"/>
                  </a:cubicBezTo>
                  <a:cubicBezTo>
                    <a:pt x="1800" y="938"/>
                    <a:pt x="1800" y="938"/>
                    <a:pt x="1800" y="938"/>
                  </a:cubicBezTo>
                  <a:cubicBezTo>
                    <a:pt x="1800" y="938"/>
                    <a:pt x="1801" y="938"/>
                    <a:pt x="1801" y="938"/>
                  </a:cubicBezTo>
                  <a:cubicBezTo>
                    <a:pt x="1802" y="938"/>
                    <a:pt x="1803" y="939"/>
                    <a:pt x="1803" y="940"/>
                  </a:cubicBezTo>
                  <a:cubicBezTo>
                    <a:pt x="1802" y="941"/>
                    <a:pt x="1801" y="941"/>
                    <a:pt x="1800" y="941"/>
                  </a:cubicBezTo>
                  <a:cubicBezTo>
                    <a:pt x="1799" y="941"/>
                    <a:pt x="1799" y="940"/>
                    <a:pt x="1799" y="939"/>
                  </a:cubicBezTo>
                  <a:cubicBezTo>
                    <a:pt x="1799" y="939"/>
                    <a:pt x="1799" y="939"/>
                    <a:pt x="1799" y="939"/>
                  </a:cubicBezTo>
                  <a:cubicBezTo>
                    <a:pt x="1786" y="928"/>
                    <a:pt x="1786" y="928"/>
                    <a:pt x="1786" y="928"/>
                  </a:cubicBezTo>
                  <a:cubicBezTo>
                    <a:pt x="1788" y="940"/>
                    <a:pt x="1788" y="940"/>
                    <a:pt x="1788" y="940"/>
                  </a:cubicBezTo>
                  <a:cubicBezTo>
                    <a:pt x="1787" y="940"/>
                    <a:pt x="1787" y="940"/>
                    <a:pt x="1787" y="940"/>
                  </a:cubicBezTo>
                  <a:cubicBezTo>
                    <a:pt x="1786" y="929"/>
                    <a:pt x="1786" y="929"/>
                    <a:pt x="1786" y="929"/>
                  </a:cubicBezTo>
                  <a:cubicBezTo>
                    <a:pt x="1776" y="943"/>
                    <a:pt x="1776" y="943"/>
                    <a:pt x="1776" y="943"/>
                  </a:cubicBezTo>
                  <a:cubicBezTo>
                    <a:pt x="1776" y="943"/>
                    <a:pt x="1776" y="943"/>
                    <a:pt x="1776" y="943"/>
                  </a:cubicBezTo>
                  <a:cubicBezTo>
                    <a:pt x="1777" y="943"/>
                    <a:pt x="1777" y="945"/>
                    <a:pt x="1776" y="945"/>
                  </a:cubicBezTo>
                  <a:cubicBezTo>
                    <a:pt x="1775" y="946"/>
                    <a:pt x="1774" y="945"/>
                    <a:pt x="1773" y="945"/>
                  </a:cubicBezTo>
                  <a:cubicBezTo>
                    <a:pt x="1773" y="944"/>
                    <a:pt x="1773" y="943"/>
                    <a:pt x="1774" y="942"/>
                  </a:cubicBezTo>
                  <a:cubicBezTo>
                    <a:pt x="1774" y="942"/>
                    <a:pt x="1775" y="942"/>
                    <a:pt x="1776" y="942"/>
                  </a:cubicBezTo>
                  <a:cubicBezTo>
                    <a:pt x="1785" y="928"/>
                    <a:pt x="1785" y="928"/>
                    <a:pt x="1785" y="928"/>
                  </a:cubicBezTo>
                  <a:cubicBezTo>
                    <a:pt x="1785" y="928"/>
                    <a:pt x="1785" y="928"/>
                    <a:pt x="1785" y="928"/>
                  </a:cubicBezTo>
                  <a:cubicBezTo>
                    <a:pt x="1773" y="937"/>
                    <a:pt x="1773" y="937"/>
                    <a:pt x="1773" y="937"/>
                  </a:cubicBezTo>
                  <a:cubicBezTo>
                    <a:pt x="1773" y="936"/>
                    <a:pt x="1773" y="936"/>
                    <a:pt x="1773" y="936"/>
                  </a:cubicBezTo>
                  <a:cubicBezTo>
                    <a:pt x="1784" y="928"/>
                    <a:pt x="1784" y="928"/>
                    <a:pt x="1784" y="928"/>
                  </a:cubicBezTo>
                  <a:cubicBezTo>
                    <a:pt x="1768" y="924"/>
                    <a:pt x="1768" y="924"/>
                    <a:pt x="1768" y="924"/>
                  </a:cubicBezTo>
                  <a:cubicBezTo>
                    <a:pt x="1768" y="924"/>
                    <a:pt x="1767" y="925"/>
                    <a:pt x="1766" y="924"/>
                  </a:cubicBezTo>
                  <a:cubicBezTo>
                    <a:pt x="1765" y="924"/>
                    <a:pt x="1765" y="923"/>
                    <a:pt x="1765" y="922"/>
                  </a:cubicBezTo>
                  <a:cubicBezTo>
                    <a:pt x="1765" y="921"/>
                    <a:pt x="1766" y="921"/>
                    <a:pt x="1767" y="921"/>
                  </a:cubicBezTo>
                  <a:cubicBezTo>
                    <a:pt x="1768" y="921"/>
                    <a:pt x="1769" y="922"/>
                    <a:pt x="1768" y="923"/>
                  </a:cubicBezTo>
                  <a:cubicBezTo>
                    <a:pt x="1785" y="927"/>
                    <a:pt x="1785" y="927"/>
                    <a:pt x="1785" y="927"/>
                  </a:cubicBezTo>
                  <a:cubicBezTo>
                    <a:pt x="1776" y="917"/>
                    <a:pt x="1776" y="917"/>
                    <a:pt x="1776" y="917"/>
                  </a:cubicBezTo>
                  <a:cubicBezTo>
                    <a:pt x="1777" y="917"/>
                    <a:pt x="1777" y="917"/>
                    <a:pt x="1777" y="917"/>
                  </a:cubicBezTo>
                  <a:cubicBezTo>
                    <a:pt x="1785" y="927"/>
                    <a:pt x="1785" y="927"/>
                    <a:pt x="1785" y="927"/>
                  </a:cubicBezTo>
                  <a:cubicBezTo>
                    <a:pt x="1785" y="926"/>
                    <a:pt x="1785" y="926"/>
                    <a:pt x="1785" y="926"/>
                  </a:cubicBezTo>
                  <a:cubicBezTo>
                    <a:pt x="1785" y="926"/>
                    <a:pt x="1785" y="926"/>
                    <a:pt x="1785" y="926"/>
                  </a:cubicBezTo>
                  <a:cubicBezTo>
                    <a:pt x="1783" y="911"/>
                    <a:pt x="1783" y="911"/>
                    <a:pt x="1783" y="911"/>
                  </a:cubicBezTo>
                  <a:cubicBezTo>
                    <a:pt x="1782" y="911"/>
                    <a:pt x="1781" y="910"/>
                    <a:pt x="1781" y="909"/>
                  </a:cubicBezTo>
                  <a:cubicBezTo>
                    <a:pt x="1781" y="908"/>
                    <a:pt x="1782" y="908"/>
                    <a:pt x="1782" y="907"/>
                  </a:cubicBezTo>
                  <a:cubicBezTo>
                    <a:pt x="1783" y="907"/>
                    <a:pt x="1784" y="908"/>
                    <a:pt x="1784" y="909"/>
                  </a:cubicBezTo>
                  <a:cubicBezTo>
                    <a:pt x="1785" y="909"/>
                    <a:pt x="1784" y="910"/>
                    <a:pt x="1784" y="910"/>
                  </a:cubicBezTo>
                  <a:cubicBezTo>
                    <a:pt x="1786" y="927"/>
                    <a:pt x="1786" y="927"/>
                    <a:pt x="1786" y="927"/>
                  </a:cubicBezTo>
                  <a:cubicBezTo>
                    <a:pt x="1792" y="915"/>
                    <a:pt x="1792" y="915"/>
                    <a:pt x="1792" y="915"/>
                  </a:cubicBezTo>
                  <a:cubicBezTo>
                    <a:pt x="1792" y="915"/>
                    <a:pt x="1792" y="915"/>
                    <a:pt x="1792" y="915"/>
                  </a:cubicBezTo>
                  <a:cubicBezTo>
                    <a:pt x="1787" y="927"/>
                    <a:pt x="1787" y="927"/>
                    <a:pt x="1787" y="927"/>
                  </a:cubicBezTo>
                  <a:cubicBezTo>
                    <a:pt x="1800" y="918"/>
                    <a:pt x="1800" y="918"/>
                    <a:pt x="1800" y="918"/>
                  </a:cubicBezTo>
                  <a:cubicBezTo>
                    <a:pt x="1800" y="917"/>
                    <a:pt x="1800" y="916"/>
                    <a:pt x="1801" y="916"/>
                  </a:cubicBezTo>
                  <a:cubicBezTo>
                    <a:pt x="1802" y="915"/>
                    <a:pt x="1803" y="916"/>
                    <a:pt x="1803" y="916"/>
                  </a:cubicBezTo>
                  <a:cubicBezTo>
                    <a:pt x="1804" y="917"/>
                    <a:pt x="1804" y="918"/>
                    <a:pt x="1803" y="919"/>
                  </a:cubicBezTo>
                  <a:cubicBezTo>
                    <a:pt x="1802" y="919"/>
                    <a:pt x="1801" y="919"/>
                    <a:pt x="1801" y="919"/>
                  </a:cubicBezTo>
                  <a:cubicBezTo>
                    <a:pt x="1787" y="927"/>
                    <a:pt x="1787" y="927"/>
                    <a:pt x="1787" y="927"/>
                  </a:cubicBezTo>
                  <a:lnTo>
                    <a:pt x="1801" y="931"/>
                  </a:lnTo>
                  <a:close/>
                  <a:moveTo>
                    <a:pt x="1805" y="931"/>
                  </a:moveTo>
                  <a:cubicBezTo>
                    <a:pt x="1804" y="930"/>
                    <a:pt x="1804" y="930"/>
                    <a:pt x="1803" y="929"/>
                  </a:cubicBezTo>
                  <a:cubicBezTo>
                    <a:pt x="1803" y="929"/>
                    <a:pt x="1804" y="929"/>
                    <a:pt x="1805" y="929"/>
                  </a:cubicBezTo>
                  <a:cubicBezTo>
                    <a:pt x="1805" y="929"/>
                    <a:pt x="1805" y="930"/>
                    <a:pt x="1805" y="931"/>
                  </a:cubicBezTo>
                  <a:close/>
                  <a:moveTo>
                    <a:pt x="1810" y="1007"/>
                  </a:moveTo>
                  <a:cubicBezTo>
                    <a:pt x="1810" y="1007"/>
                    <a:pt x="1810" y="1007"/>
                    <a:pt x="1810" y="1007"/>
                  </a:cubicBezTo>
                  <a:cubicBezTo>
                    <a:pt x="1823" y="969"/>
                    <a:pt x="1823" y="969"/>
                    <a:pt x="1823" y="969"/>
                  </a:cubicBezTo>
                  <a:cubicBezTo>
                    <a:pt x="1821" y="968"/>
                    <a:pt x="1820" y="966"/>
                    <a:pt x="1820" y="964"/>
                  </a:cubicBezTo>
                  <a:cubicBezTo>
                    <a:pt x="1821" y="962"/>
                    <a:pt x="1824" y="961"/>
                    <a:pt x="1826" y="961"/>
                  </a:cubicBezTo>
                  <a:cubicBezTo>
                    <a:pt x="1828" y="962"/>
                    <a:pt x="1829" y="965"/>
                    <a:pt x="1829" y="967"/>
                  </a:cubicBezTo>
                  <a:cubicBezTo>
                    <a:pt x="1828" y="968"/>
                    <a:pt x="1827" y="969"/>
                    <a:pt x="1825" y="969"/>
                  </a:cubicBezTo>
                  <a:cubicBezTo>
                    <a:pt x="1812" y="1010"/>
                    <a:pt x="1812" y="1010"/>
                    <a:pt x="1812" y="1010"/>
                  </a:cubicBezTo>
                  <a:cubicBezTo>
                    <a:pt x="1839" y="988"/>
                    <a:pt x="1839" y="988"/>
                    <a:pt x="1839" y="988"/>
                  </a:cubicBezTo>
                  <a:cubicBezTo>
                    <a:pt x="1840" y="989"/>
                    <a:pt x="1840" y="989"/>
                    <a:pt x="1840" y="989"/>
                  </a:cubicBezTo>
                  <a:cubicBezTo>
                    <a:pt x="1814" y="1010"/>
                    <a:pt x="1814" y="1010"/>
                    <a:pt x="1814" y="1010"/>
                  </a:cubicBezTo>
                  <a:cubicBezTo>
                    <a:pt x="1854" y="1005"/>
                    <a:pt x="1854" y="1005"/>
                    <a:pt x="1854" y="1005"/>
                  </a:cubicBezTo>
                  <a:cubicBezTo>
                    <a:pt x="1854" y="1003"/>
                    <a:pt x="1855" y="1002"/>
                    <a:pt x="1857" y="1001"/>
                  </a:cubicBezTo>
                  <a:cubicBezTo>
                    <a:pt x="1860" y="1001"/>
                    <a:pt x="1862" y="1003"/>
                    <a:pt x="1862" y="1005"/>
                  </a:cubicBezTo>
                  <a:cubicBezTo>
                    <a:pt x="1863" y="1007"/>
                    <a:pt x="1861" y="1009"/>
                    <a:pt x="1859" y="1010"/>
                  </a:cubicBezTo>
                  <a:cubicBezTo>
                    <a:pt x="1857" y="1010"/>
                    <a:pt x="1855" y="1009"/>
                    <a:pt x="1854" y="1007"/>
                  </a:cubicBezTo>
                  <a:cubicBezTo>
                    <a:pt x="1813" y="1012"/>
                    <a:pt x="1813" y="1012"/>
                    <a:pt x="1813" y="1012"/>
                  </a:cubicBezTo>
                  <a:cubicBezTo>
                    <a:pt x="1840" y="1034"/>
                    <a:pt x="1840" y="1034"/>
                    <a:pt x="1840" y="1034"/>
                  </a:cubicBezTo>
                  <a:cubicBezTo>
                    <a:pt x="1839" y="1035"/>
                    <a:pt x="1839" y="1035"/>
                    <a:pt x="1839" y="1035"/>
                  </a:cubicBezTo>
                  <a:cubicBezTo>
                    <a:pt x="1812" y="1012"/>
                    <a:pt x="1812" y="1012"/>
                    <a:pt x="1812" y="1012"/>
                  </a:cubicBezTo>
                  <a:cubicBezTo>
                    <a:pt x="1830" y="1050"/>
                    <a:pt x="1830" y="1050"/>
                    <a:pt x="1830" y="1050"/>
                  </a:cubicBezTo>
                  <a:cubicBezTo>
                    <a:pt x="1831" y="1050"/>
                    <a:pt x="1832" y="1050"/>
                    <a:pt x="1834" y="1051"/>
                  </a:cubicBezTo>
                  <a:cubicBezTo>
                    <a:pt x="1835" y="1053"/>
                    <a:pt x="1835" y="1056"/>
                    <a:pt x="1834" y="1057"/>
                  </a:cubicBezTo>
                  <a:cubicBezTo>
                    <a:pt x="1832" y="1059"/>
                    <a:pt x="1829" y="1059"/>
                    <a:pt x="1828" y="1057"/>
                  </a:cubicBezTo>
                  <a:cubicBezTo>
                    <a:pt x="1826" y="1056"/>
                    <a:pt x="1826" y="1053"/>
                    <a:pt x="1827" y="1051"/>
                  </a:cubicBezTo>
                  <a:cubicBezTo>
                    <a:pt x="1827" y="1051"/>
                    <a:pt x="1828" y="1051"/>
                    <a:pt x="1828" y="1051"/>
                  </a:cubicBezTo>
                  <a:cubicBezTo>
                    <a:pt x="1810" y="1012"/>
                    <a:pt x="1810" y="1012"/>
                    <a:pt x="1810" y="1012"/>
                  </a:cubicBezTo>
                  <a:cubicBezTo>
                    <a:pt x="1803" y="1034"/>
                    <a:pt x="1803" y="1034"/>
                    <a:pt x="1803" y="1034"/>
                  </a:cubicBezTo>
                  <a:cubicBezTo>
                    <a:pt x="1801" y="1034"/>
                    <a:pt x="1801" y="1034"/>
                    <a:pt x="1801" y="1034"/>
                  </a:cubicBezTo>
                  <a:cubicBezTo>
                    <a:pt x="1808" y="1013"/>
                    <a:pt x="1808" y="1013"/>
                    <a:pt x="1808" y="1013"/>
                  </a:cubicBezTo>
                  <a:cubicBezTo>
                    <a:pt x="1772" y="1033"/>
                    <a:pt x="1772" y="1033"/>
                    <a:pt x="1772" y="1033"/>
                  </a:cubicBezTo>
                  <a:cubicBezTo>
                    <a:pt x="1772" y="1033"/>
                    <a:pt x="1772" y="1033"/>
                    <a:pt x="1772" y="1034"/>
                  </a:cubicBezTo>
                  <a:cubicBezTo>
                    <a:pt x="1772" y="1036"/>
                    <a:pt x="1771" y="1038"/>
                    <a:pt x="1768" y="1038"/>
                  </a:cubicBezTo>
                  <a:cubicBezTo>
                    <a:pt x="1766" y="1038"/>
                    <a:pt x="1764" y="1037"/>
                    <a:pt x="1763" y="1035"/>
                  </a:cubicBezTo>
                  <a:cubicBezTo>
                    <a:pt x="1763" y="1032"/>
                    <a:pt x="1765" y="1030"/>
                    <a:pt x="1767" y="1030"/>
                  </a:cubicBezTo>
                  <a:cubicBezTo>
                    <a:pt x="1769" y="1030"/>
                    <a:pt x="1770" y="1030"/>
                    <a:pt x="1771" y="1031"/>
                  </a:cubicBezTo>
                  <a:cubicBezTo>
                    <a:pt x="1808" y="1011"/>
                    <a:pt x="1808" y="1011"/>
                    <a:pt x="1808" y="1011"/>
                  </a:cubicBezTo>
                  <a:cubicBezTo>
                    <a:pt x="1807" y="1010"/>
                    <a:pt x="1807" y="1010"/>
                    <a:pt x="1807" y="1010"/>
                  </a:cubicBezTo>
                  <a:cubicBezTo>
                    <a:pt x="1772" y="1017"/>
                    <a:pt x="1772" y="1017"/>
                    <a:pt x="1772" y="1017"/>
                  </a:cubicBezTo>
                  <a:cubicBezTo>
                    <a:pt x="1772" y="1016"/>
                    <a:pt x="1772" y="1016"/>
                    <a:pt x="1772" y="1016"/>
                  </a:cubicBezTo>
                  <a:cubicBezTo>
                    <a:pt x="1806" y="1010"/>
                    <a:pt x="1806" y="1010"/>
                    <a:pt x="1806" y="1010"/>
                  </a:cubicBezTo>
                  <a:cubicBezTo>
                    <a:pt x="1775" y="982"/>
                    <a:pt x="1775" y="982"/>
                    <a:pt x="1775" y="982"/>
                  </a:cubicBezTo>
                  <a:cubicBezTo>
                    <a:pt x="1774" y="982"/>
                    <a:pt x="1772" y="982"/>
                    <a:pt x="1770" y="981"/>
                  </a:cubicBezTo>
                  <a:cubicBezTo>
                    <a:pt x="1768" y="979"/>
                    <a:pt x="1768" y="977"/>
                    <a:pt x="1770" y="975"/>
                  </a:cubicBezTo>
                  <a:cubicBezTo>
                    <a:pt x="1772" y="973"/>
                    <a:pt x="1774" y="973"/>
                    <a:pt x="1776" y="975"/>
                  </a:cubicBezTo>
                  <a:cubicBezTo>
                    <a:pt x="1778" y="977"/>
                    <a:pt x="1778" y="979"/>
                    <a:pt x="1777" y="980"/>
                  </a:cubicBezTo>
                  <a:cubicBezTo>
                    <a:pt x="1809" y="1009"/>
                    <a:pt x="1809" y="1009"/>
                    <a:pt x="1809" y="1009"/>
                  </a:cubicBezTo>
                  <a:cubicBezTo>
                    <a:pt x="1801" y="976"/>
                    <a:pt x="1801" y="976"/>
                    <a:pt x="1801" y="976"/>
                  </a:cubicBezTo>
                  <a:cubicBezTo>
                    <a:pt x="1802" y="976"/>
                    <a:pt x="1802" y="976"/>
                    <a:pt x="1802" y="976"/>
                  </a:cubicBezTo>
                  <a:cubicBezTo>
                    <a:pt x="1810" y="1009"/>
                    <a:pt x="1810" y="1009"/>
                    <a:pt x="1810" y="1009"/>
                  </a:cubicBezTo>
                  <a:lnTo>
                    <a:pt x="1810" y="1007"/>
                  </a:lnTo>
                  <a:close/>
                  <a:moveTo>
                    <a:pt x="1797" y="1118"/>
                  </a:moveTo>
                  <a:cubicBezTo>
                    <a:pt x="1797" y="1118"/>
                    <a:pt x="1797" y="1118"/>
                    <a:pt x="1797" y="1118"/>
                  </a:cubicBezTo>
                  <a:cubicBezTo>
                    <a:pt x="1797" y="1118"/>
                    <a:pt x="1797" y="1118"/>
                    <a:pt x="1797" y="1118"/>
                  </a:cubicBezTo>
                  <a:close/>
                  <a:moveTo>
                    <a:pt x="1780" y="1088"/>
                  </a:moveTo>
                  <a:cubicBezTo>
                    <a:pt x="1781" y="1088"/>
                    <a:pt x="1781" y="1088"/>
                    <a:pt x="1782" y="1087"/>
                  </a:cubicBezTo>
                  <a:cubicBezTo>
                    <a:pt x="1782" y="1088"/>
                    <a:pt x="1782" y="1088"/>
                    <a:pt x="1782" y="1089"/>
                  </a:cubicBezTo>
                  <a:cubicBezTo>
                    <a:pt x="1782" y="1089"/>
                    <a:pt x="1782" y="1089"/>
                    <a:pt x="1782" y="1089"/>
                  </a:cubicBezTo>
                  <a:cubicBezTo>
                    <a:pt x="1782" y="1089"/>
                    <a:pt x="1781" y="1089"/>
                    <a:pt x="1780" y="1088"/>
                  </a:cubicBezTo>
                  <a:close/>
                  <a:moveTo>
                    <a:pt x="1762" y="1094"/>
                  </a:moveTo>
                  <a:cubicBezTo>
                    <a:pt x="1768" y="1106"/>
                    <a:pt x="1768" y="1106"/>
                    <a:pt x="1768" y="1106"/>
                  </a:cubicBezTo>
                  <a:cubicBezTo>
                    <a:pt x="1767" y="1106"/>
                    <a:pt x="1767" y="1106"/>
                    <a:pt x="1767" y="1106"/>
                  </a:cubicBezTo>
                  <a:cubicBezTo>
                    <a:pt x="1761" y="1094"/>
                    <a:pt x="1761" y="1094"/>
                    <a:pt x="1761" y="1094"/>
                  </a:cubicBezTo>
                  <a:cubicBezTo>
                    <a:pt x="1757" y="1113"/>
                    <a:pt x="1757" y="1113"/>
                    <a:pt x="1757" y="1113"/>
                  </a:cubicBezTo>
                  <a:cubicBezTo>
                    <a:pt x="1757" y="1113"/>
                    <a:pt x="1757" y="1113"/>
                    <a:pt x="1757" y="1113"/>
                  </a:cubicBezTo>
                  <a:cubicBezTo>
                    <a:pt x="1758" y="1113"/>
                    <a:pt x="1758" y="1114"/>
                    <a:pt x="1757" y="1115"/>
                  </a:cubicBezTo>
                  <a:cubicBezTo>
                    <a:pt x="1757" y="1116"/>
                    <a:pt x="1755" y="1116"/>
                    <a:pt x="1754" y="1116"/>
                  </a:cubicBezTo>
                  <a:cubicBezTo>
                    <a:pt x="1754" y="1115"/>
                    <a:pt x="1753" y="1114"/>
                    <a:pt x="1754" y="1113"/>
                  </a:cubicBezTo>
                  <a:cubicBezTo>
                    <a:pt x="1755" y="1113"/>
                    <a:pt x="1755" y="1112"/>
                    <a:pt x="1756" y="1112"/>
                  </a:cubicBezTo>
                  <a:cubicBezTo>
                    <a:pt x="1760" y="1094"/>
                    <a:pt x="1760" y="1094"/>
                    <a:pt x="1760" y="1094"/>
                  </a:cubicBezTo>
                  <a:cubicBezTo>
                    <a:pt x="1760" y="1094"/>
                    <a:pt x="1760" y="1094"/>
                    <a:pt x="1760" y="1094"/>
                  </a:cubicBezTo>
                  <a:cubicBezTo>
                    <a:pt x="1752" y="1107"/>
                    <a:pt x="1752" y="1107"/>
                    <a:pt x="1752" y="1107"/>
                  </a:cubicBezTo>
                  <a:cubicBezTo>
                    <a:pt x="1751" y="1107"/>
                    <a:pt x="1751" y="1107"/>
                    <a:pt x="1751" y="1107"/>
                  </a:cubicBezTo>
                  <a:cubicBezTo>
                    <a:pt x="1760" y="1094"/>
                    <a:pt x="1760" y="1094"/>
                    <a:pt x="1760" y="1094"/>
                  </a:cubicBezTo>
                  <a:cubicBezTo>
                    <a:pt x="1741" y="1095"/>
                    <a:pt x="1741" y="1095"/>
                    <a:pt x="1741" y="1095"/>
                  </a:cubicBezTo>
                  <a:cubicBezTo>
                    <a:pt x="1741" y="1096"/>
                    <a:pt x="1740" y="1097"/>
                    <a:pt x="1739" y="1097"/>
                  </a:cubicBezTo>
                  <a:cubicBezTo>
                    <a:pt x="1738" y="1097"/>
                    <a:pt x="1737" y="1096"/>
                    <a:pt x="1737" y="1095"/>
                  </a:cubicBezTo>
                  <a:cubicBezTo>
                    <a:pt x="1737" y="1094"/>
                    <a:pt x="1738" y="1093"/>
                    <a:pt x="1739" y="1093"/>
                  </a:cubicBezTo>
                  <a:cubicBezTo>
                    <a:pt x="1740" y="1093"/>
                    <a:pt x="1741" y="1094"/>
                    <a:pt x="1741" y="1095"/>
                  </a:cubicBezTo>
                  <a:cubicBezTo>
                    <a:pt x="1760" y="1093"/>
                    <a:pt x="1760" y="1093"/>
                    <a:pt x="1760" y="1093"/>
                  </a:cubicBezTo>
                  <a:cubicBezTo>
                    <a:pt x="1747" y="1085"/>
                    <a:pt x="1747" y="1085"/>
                    <a:pt x="1747" y="1085"/>
                  </a:cubicBezTo>
                  <a:cubicBezTo>
                    <a:pt x="1747" y="1085"/>
                    <a:pt x="1747" y="1085"/>
                    <a:pt x="1747" y="1085"/>
                  </a:cubicBezTo>
                  <a:cubicBezTo>
                    <a:pt x="1761" y="1093"/>
                    <a:pt x="1761" y="1093"/>
                    <a:pt x="1761" y="1093"/>
                  </a:cubicBezTo>
                  <a:cubicBezTo>
                    <a:pt x="1760" y="1092"/>
                    <a:pt x="1760" y="1092"/>
                    <a:pt x="1760" y="1092"/>
                  </a:cubicBezTo>
                  <a:cubicBezTo>
                    <a:pt x="1760" y="1092"/>
                    <a:pt x="1760" y="1092"/>
                    <a:pt x="1760" y="1092"/>
                  </a:cubicBezTo>
                  <a:cubicBezTo>
                    <a:pt x="1752" y="1076"/>
                    <a:pt x="1752" y="1076"/>
                    <a:pt x="1752" y="1076"/>
                  </a:cubicBezTo>
                  <a:cubicBezTo>
                    <a:pt x="1751" y="1076"/>
                    <a:pt x="1750" y="1076"/>
                    <a:pt x="1749" y="1075"/>
                  </a:cubicBezTo>
                  <a:cubicBezTo>
                    <a:pt x="1749" y="1074"/>
                    <a:pt x="1749" y="1073"/>
                    <a:pt x="1750" y="1073"/>
                  </a:cubicBezTo>
                  <a:cubicBezTo>
                    <a:pt x="1751" y="1072"/>
                    <a:pt x="1752" y="1072"/>
                    <a:pt x="1753" y="1073"/>
                  </a:cubicBezTo>
                  <a:cubicBezTo>
                    <a:pt x="1753" y="1074"/>
                    <a:pt x="1753" y="1075"/>
                    <a:pt x="1752" y="1075"/>
                  </a:cubicBezTo>
                  <a:cubicBezTo>
                    <a:pt x="1761" y="1092"/>
                    <a:pt x="1761" y="1092"/>
                    <a:pt x="1761" y="1092"/>
                  </a:cubicBezTo>
                  <a:cubicBezTo>
                    <a:pt x="1763" y="1077"/>
                    <a:pt x="1763" y="1077"/>
                    <a:pt x="1763" y="1077"/>
                  </a:cubicBezTo>
                  <a:cubicBezTo>
                    <a:pt x="1763" y="1077"/>
                    <a:pt x="1763" y="1077"/>
                    <a:pt x="1763" y="1077"/>
                  </a:cubicBezTo>
                  <a:cubicBezTo>
                    <a:pt x="1762" y="1092"/>
                    <a:pt x="1762" y="1092"/>
                    <a:pt x="1762" y="1092"/>
                  </a:cubicBezTo>
                  <a:cubicBezTo>
                    <a:pt x="1773" y="1077"/>
                    <a:pt x="1773" y="1077"/>
                    <a:pt x="1773" y="1077"/>
                  </a:cubicBezTo>
                  <a:cubicBezTo>
                    <a:pt x="1772" y="1076"/>
                    <a:pt x="1772" y="1075"/>
                    <a:pt x="1773" y="1075"/>
                  </a:cubicBezTo>
                  <a:cubicBezTo>
                    <a:pt x="1774" y="1074"/>
                    <a:pt x="1775" y="1074"/>
                    <a:pt x="1776" y="1074"/>
                  </a:cubicBezTo>
                  <a:cubicBezTo>
                    <a:pt x="1777" y="1075"/>
                    <a:pt x="1777" y="1076"/>
                    <a:pt x="1776" y="1077"/>
                  </a:cubicBezTo>
                  <a:cubicBezTo>
                    <a:pt x="1776" y="1078"/>
                    <a:pt x="1775" y="1078"/>
                    <a:pt x="1774" y="1078"/>
                  </a:cubicBezTo>
                  <a:cubicBezTo>
                    <a:pt x="1763" y="1092"/>
                    <a:pt x="1763" y="1092"/>
                    <a:pt x="1763" y="1092"/>
                  </a:cubicBezTo>
                  <a:cubicBezTo>
                    <a:pt x="1778" y="1091"/>
                    <a:pt x="1778" y="1091"/>
                    <a:pt x="1778" y="1091"/>
                  </a:cubicBezTo>
                  <a:cubicBezTo>
                    <a:pt x="1778" y="1091"/>
                    <a:pt x="1778" y="1091"/>
                    <a:pt x="1778" y="1091"/>
                  </a:cubicBezTo>
                  <a:cubicBezTo>
                    <a:pt x="1762" y="1093"/>
                    <a:pt x="1762" y="1093"/>
                    <a:pt x="1762" y="1093"/>
                  </a:cubicBezTo>
                  <a:cubicBezTo>
                    <a:pt x="1780" y="1099"/>
                    <a:pt x="1780" y="1099"/>
                    <a:pt x="1780" y="1099"/>
                  </a:cubicBezTo>
                  <a:cubicBezTo>
                    <a:pt x="1781" y="1099"/>
                    <a:pt x="1781" y="1098"/>
                    <a:pt x="1782" y="1098"/>
                  </a:cubicBezTo>
                  <a:cubicBezTo>
                    <a:pt x="1783" y="1098"/>
                    <a:pt x="1784" y="1099"/>
                    <a:pt x="1784" y="1100"/>
                  </a:cubicBezTo>
                  <a:cubicBezTo>
                    <a:pt x="1784" y="1101"/>
                    <a:pt x="1783" y="1102"/>
                    <a:pt x="1782" y="1102"/>
                  </a:cubicBezTo>
                  <a:cubicBezTo>
                    <a:pt x="1781" y="1102"/>
                    <a:pt x="1780" y="1101"/>
                    <a:pt x="1780" y="1100"/>
                  </a:cubicBezTo>
                  <a:cubicBezTo>
                    <a:pt x="1780" y="1100"/>
                    <a:pt x="1780" y="1100"/>
                    <a:pt x="1780" y="1100"/>
                  </a:cubicBezTo>
                  <a:lnTo>
                    <a:pt x="1762" y="1094"/>
                  </a:lnTo>
                  <a:close/>
                  <a:moveTo>
                    <a:pt x="1726" y="1520"/>
                  </a:moveTo>
                  <a:cubicBezTo>
                    <a:pt x="1726" y="1519"/>
                    <a:pt x="1726" y="1519"/>
                    <a:pt x="1726" y="1519"/>
                  </a:cubicBezTo>
                  <a:cubicBezTo>
                    <a:pt x="1718" y="1518"/>
                    <a:pt x="1718" y="1518"/>
                    <a:pt x="1718" y="1518"/>
                  </a:cubicBezTo>
                  <a:cubicBezTo>
                    <a:pt x="1718" y="1518"/>
                    <a:pt x="1718" y="1518"/>
                    <a:pt x="1718" y="1518"/>
                  </a:cubicBezTo>
                  <a:cubicBezTo>
                    <a:pt x="1724" y="1521"/>
                    <a:pt x="1724" y="1521"/>
                    <a:pt x="1724" y="1521"/>
                  </a:cubicBezTo>
                  <a:cubicBezTo>
                    <a:pt x="1724" y="1521"/>
                    <a:pt x="1724" y="1521"/>
                    <a:pt x="1724" y="1521"/>
                  </a:cubicBezTo>
                  <a:cubicBezTo>
                    <a:pt x="1718" y="1519"/>
                    <a:pt x="1718" y="1519"/>
                    <a:pt x="1718" y="1519"/>
                  </a:cubicBezTo>
                  <a:cubicBezTo>
                    <a:pt x="1720" y="1526"/>
                    <a:pt x="1720" y="1526"/>
                    <a:pt x="1720" y="1526"/>
                  </a:cubicBezTo>
                  <a:cubicBezTo>
                    <a:pt x="1720" y="1526"/>
                    <a:pt x="1721" y="1527"/>
                    <a:pt x="1721" y="1527"/>
                  </a:cubicBezTo>
                  <a:cubicBezTo>
                    <a:pt x="1721" y="1527"/>
                    <a:pt x="1721" y="1528"/>
                    <a:pt x="1720" y="1528"/>
                  </a:cubicBezTo>
                  <a:cubicBezTo>
                    <a:pt x="1720" y="1528"/>
                    <a:pt x="1719" y="1528"/>
                    <a:pt x="1719" y="1527"/>
                  </a:cubicBezTo>
                  <a:cubicBezTo>
                    <a:pt x="1719" y="1527"/>
                    <a:pt x="1719" y="1526"/>
                    <a:pt x="1720" y="1526"/>
                  </a:cubicBezTo>
                  <a:cubicBezTo>
                    <a:pt x="1718" y="1518"/>
                    <a:pt x="1718" y="1518"/>
                    <a:pt x="1718" y="1518"/>
                  </a:cubicBezTo>
                  <a:cubicBezTo>
                    <a:pt x="1715" y="1524"/>
                    <a:pt x="1715" y="1524"/>
                    <a:pt x="1715" y="1524"/>
                  </a:cubicBezTo>
                  <a:cubicBezTo>
                    <a:pt x="1715" y="1524"/>
                    <a:pt x="1715" y="1524"/>
                    <a:pt x="1715" y="1524"/>
                  </a:cubicBezTo>
                  <a:cubicBezTo>
                    <a:pt x="1718" y="1518"/>
                    <a:pt x="1718" y="1518"/>
                    <a:pt x="1718" y="1518"/>
                  </a:cubicBezTo>
                  <a:cubicBezTo>
                    <a:pt x="1717" y="1518"/>
                    <a:pt x="1717" y="1518"/>
                    <a:pt x="1717" y="1518"/>
                  </a:cubicBezTo>
                  <a:cubicBezTo>
                    <a:pt x="1717" y="1518"/>
                    <a:pt x="1717" y="1518"/>
                    <a:pt x="1717" y="1518"/>
                  </a:cubicBezTo>
                  <a:cubicBezTo>
                    <a:pt x="1711" y="1523"/>
                    <a:pt x="1711" y="1523"/>
                    <a:pt x="1711" y="1523"/>
                  </a:cubicBezTo>
                  <a:cubicBezTo>
                    <a:pt x="1711" y="1523"/>
                    <a:pt x="1711" y="1524"/>
                    <a:pt x="1711" y="1524"/>
                  </a:cubicBezTo>
                  <a:cubicBezTo>
                    <a:pt x="1711" y="1524"/>
                    <a:pt x="1710" y="1524"/>
                    <a:pt x="1710" y="1524"/>
                  </a:cubicBezTo>
                  <a:cubicBezTo>
                    <a:pt x="1710" y="1524"/>
                    <a:pt x="1710" y="1523"/>
                    <a:pt x="1710" y="1523"/>
                  </a:cubicBezTo>
                  <a:cubicBezTo>
                    <a:pt x="1710" y="1523"/>
                    <a:pt x="1711" y="1523"/>
                    <a:pt x="1711" y="1523"/>
                  </a:cubicBezTo>
                  <a:cubicBezTo>
                    <a:pt x="1717" y="1518"/>
                    <a:pt x="1717" y="1518"/>
                    <a:pt x="1717" y="1518"/>
                  </a:cubicBezTo>
                  <a:cubicBezTo>
                    <a:pt x="1711" y="1518"/>
                    <a:pt x="1711" y="1518"/>
                    <a:pt x="1711" y="1518"/>
                  </a:cubicBezTo>
                  <a:cubicBezTo>
                    <a:pt x="1711" y="1518"/>
                    <a:pt x="1711" y="1518"/>
                    <a:pt x="1711" y="1518"/>
                  </a:cubicBezTo>
                  <a:cubicBezTo>
                    <a:pt x="1717" y="1518"/>
                    <a:pt x="1717" y="1518"/>
                    <a:pt x="1717" y="1518"/>
                  </a:cubicBezTo>
                  <a:cubicBezTo>
                    <a:pt x="1710" y="1514"/>
                    <a:pt x="1710" y="1514"/>
                    <a:pt x="1710" y="1514"/>
                  </a:cubicBezTo>
                  <a:cubicBezTo>
                    <a:pt x="1710" y="1514"/>
                    <a:pt x="1710" y="1515"/>
                    <a:pt x="1709" y="1514"/>
                  </a:cubicBezTo>
                  <a:cubicBezTo>
                    <a:pt x="1709" y="1514"/>
                    <a:pt x="1709" y="1514"/>
                    <a:pt x="1709" y="1513"/>
                  </a:cubicBezTo>
                  <a:cubicBezTo>
                    <a:pt x="1709" y="1513"/>
                    <a:pt x="1710" y="1513"/>
                    <a:pt x="1710" y="1513"/>
                  </a:cubicBezTo>
                  <a:cubicBezTo>
                    <a:pt x="1710" y="1513"/>
                    <a:pt x="1710" y="1513"/>
                    <a:pt x="1710" y="1514"/>
                  </a:cubicBezTo>
                  <a:cubicBezTo>
                    <a:pt x="1717" y="1517"/>
                    <a:pt x="1717" y="1517"/>
                    <a:pt x="1717" y="1517"/>
                  </a:cubicBezTo>
                  <a:cubicBezTo>
                    <a:pt x="1715" y="1511"/>
                    <a:pt x="1715" y="1511"/>
                    <a:pt x="1715" y="1511"/>
                  </a:cubicBezTo>
                  <a:cubicBezTo>
                    <a:pt x="1716" y="1511"/>
                    <a:pt x="1716" y="1511"/>
                    <a:pt x="1716" y="1511"/>
                  </a:cubicBezTo>
                  <a:cubicBezTo>
                    <a:pt x="1718" y="1518"/>
                    <a:pt x="1718" y="1518"/>
                    <a:pt x="1718" y="1518"/>
                  </a:cubicBezTo>
                  <a:cubicBezTo>
                    <a:pt x="1719" y="1510"/>
                    <a:pt x="1719" y="1510"/>
                    <a:pt x="1719" y="1510"/>
                  </a:cubicBezTo>
                  <a:cubicBezTo>
                    <a:pt x="1719" y="1510"/>
                    <a:pt x="1718" y="1509"/>
                    <a:pt x="1718" y="1509"/>
                  </a:cubicBezTo>
                  <a:cubicBezTo>
                    <a:pt x="1718" y="1509"/>
                    <a:pt x="1719" y="1508"/>
                    <a:pt x="1719" y="1508"/>
                  </a:cubicBezTo>
                  <a:cubicBezTo>
                    <a:pt x="1719" y="1508"/>
                    <a:pt x="1720" y="1508"/>
                    <a:pt x="1720" y="1509"/>
                  </a:cubicBezTo>
                  <a:cubicBezTo>
                    <a:pt x="1720" y="1509"/>
                    <a:pt x="1720" y="1510"/>
                    <a:pt x="1719" y="1510"/>
                  </a:cubicBezTo>
                  <a:cubicBezTo>
                    <a:pt x="1719" y="1510"/>
                    <a:pt x="1719" y="1510"/>
                    <a:pt x="1719" y="1510"/>
                  </a:cubicBezTo>
                  <a:cubicBezTo>
                    <a:pt x="1718" y="1518"/>
                    <a:pt x="1718" y="1518"/>
                    <a:pt x="1718" y="1518"/>
                  </a:cubicBezTo>
                  <a:cubicBezTo>
                    <a:pt x="1722" y="1514"/>
                    <a:pt x="1722" y="1514"/>
                    <a:pt x="1722" y="1514"/>
                  </a:cubicBezTo>
                  <a:cubicBezTo>
                    <a:pt x="1723" y="1515"/>
                    <a:pt x="1723" y="1515"/>
                    <a:pt x="1723" y="1515"/>
                  </a:cubicBezTo>
                  <a:cubicBezTo>
                    <a:pt x="1718" y="1518"/>
                    <a:pt x="1718" y="1518"/>
                    <a:pt x="1718" y="1518"/>
                  </a:cubicBezTo>
                  <a:cubicBezTo>
                    <a:pt x="1726" y="1519"/>
                    <a:pt x="1726" y="1519"/>
                    <a:pt x="1726" y="1519"/>
                  </a:cubicBezTo>
                  <a:cubicBezTo>
                    <a:pt x="1726" y="1519"/>
                    <a:pt x="1726" y="1518"/>
                    <a:pt x="1726" y="1518"/>
                  </a:cubicBezTo>
                  <a:cubicBezTo>
                    <a:pt x="1726" y="1518"/>
                    <a:pt x="1727" y="1518"/>
                    <a:pt x="1727" y="1518"/>
                  </a:cubicBezTo>
                  <a:cubicBezTo>
                    <a:pt x="1727" y="1519"/>
                    <a:pt x="1727" y="1519"/>
                    <a:pt x="1727" y="1519"/>
                  </a:cubicBezTo>
                  <a:cubicBezTo>
                    <a:pt x="1727" y="1520"/>
                    <a:pt x="1727" y="1520"/>
                    <a:pt x="1726" y="1520"/>
                  </a:cubicBezTo>
                  <a:close/>
                  <a:moveTo>
                    <a:pt x="1860" y="1554"/>
                  </a:moveTo>
                  <a:cubicBezTo>
                    <a:pt x="1874" y="1556"/>
                    <a:pt x="1874" y="1556"/>
                    <a:pt x="1874" y="1556"/>
                  </a:cubicBezTo>
                  <a:cubicBezTo>
                    <a:pt x="1865" y="1542"/>
                    <a:pt x="1865" y="1542"/>
                    <a:pt x="1865" y="1542"/>
                  </a:cubicBezTo>
                  <a:cubicBezTo>
                    <a:pt x="1864" y="1542"/>
                    <a:pt x="1864" y="1542"/>
                    <a:pt x="1863" y="1541"/>
                  </a:cubicBezTo>
                  <a:cubicBezTo>
                    <a:pt x="1863" y="1540"/>
                    <a:pt x="1863" y="1539"/>
                    <a:pt x="1864" y="1539"/>
                  </a:cubicBezTo>
                  <a:cubicBezTo>
                    <a:pt x="1865" y="1538"/>
                    <a:pt x="1866" y="1539"/>
                    <a:pt x="1866" y="1539"/>
                  </a:cubicBezTo>
                  <a:cubicBezTo>
                    <a:pt x="1867" y="1540"/>
                    <a:pt x="1866" y="1541"/>
                    <a:pt x="1866" y="1542"/>
                  </a:cubicBezTo>
                  <a:cubicBezTo>
                    <a:pt x="1875" y="1556"/>
                    <a:pt x="1875" y="1556"/>
                    <a:pt x="1875" y="1556"/>
                  </a:cubicBezTo>
                  <a:cubicBezTo>
                    <a:pt x="1875" y="1543"/>
                    <a:pt x="1875" y="1543"/>
                    <a:pt x="1875" y="1543"/>
                  </a:cubicBezTo>
                  <a:cubicBezTo>
                    <a:pt x="1876" y="1543"/>
                    <a:pt x="1876" y="1543"/>
                    <a:pt x="1876" y="1543"/>
                  </a:cubicBezTo>
                  <a:cubicBezTo>
                    <a:pt x="1875" y="1556"/>
                    <a:pt x="1875" y="1556"/>
                    <a:pt x="1875" y="1556"/>
                  </a:cubicBezTo>
                  <a:cubicBezTo>
                    <a:pt x="1875" y="1555"/>
                    <a:pt x="1875" y="1555"/>
                    <a:pt x="1875" y="1555"/>
                  </a:cubicBezTo>
                  <a:cubicBezTo>
                    <a:pt x="1875" y="1555"/>
                    <a:pt x="1875" y="1555"/>
                    <a:pt x="1875" y="1555"/>
                  </a:cubicBezTo>
                  <a:cubicBezTo>
                    <a:pt x="1884" y="1542"/>
                    <a:pt x="1884" y="1542"/>
                    <a:pt x="1884" y="1542"/>
                  </a:cubicBezTo>
                  <a:cubicBezTo>
                    <a:pt x="1884" y="1542"/>
                    <a:pt x="1884" y="1541"/>
                    <a:pt x="1884" y="1540"/>
                  </a:cubicBezTo>
                  <a:cubicBezTo>
                    <a:pt x="1884" y="1539"/>
                    <a:pt x="1885" y="1539"/>
                    <a:pt x="1886" y="1540"/>
                  </a:cubicBezTo>
                  <a:cubicBezTo>
                    <a:pt x="1887" y="1540"/>
                    <a:pt x="1887" y="1541"/>
                    <a:pt x="1887" y="1542"/>
                  </a:cubicBezTo>
                  <a:cubicBezTo>
                    <a:pt x="1886" y="1543"/>
                    <a:pt x="1886" y="1543"/>
                    <a:pt x="1885" y="1543"/>
                  </a:cubicBezTo>
                  <a:cubicBezTo>
                    <a:pt x="1876" y="1556"/>
                    <a:pt x="1876" y="1556"/>
                    <a:pt x="1876" y="1556"/>
                  </a:cubicBezTo>
                  <a:cubicBezTo>
                    <a:pt x="1888" y="1551"/>
                    <a:pt x="1888" y="1551"/>
                    <a:pt x="1888" y="1551"/>
                  </a:cubicBezTo>
                  <a:cubicBezTo>
                    <a:pt x="1888" y="1552"/>
                    <a:pt x="1888" y="1552"/>
                    <a:pt x="1888" y="1552"/>
                  </a:cubicBezTo>
                  <a:cubicBezTo>
                    <a:pt x="1877" y="1556"/>
                    <a:pt x="1877" y="1556"/>
                    <a:pt x="1877" y="1556"/>
                  </a:cubicBezTo>
                  <a:cubicBezTo>
                    <a:pt x="1892" y="1559"/>
                    <a:pt x="1892" y="1559"/>
                    <a:pt x="1892" y="1559"/>
                  </a:cubicBezTo>
                  <a:cubicBezTo>
                    <a:pt x="1892" y="1558"/>
                    <a:pt x="1893" y="1558"/>
                    <a:pt x="1894" y="1558"/>
                  </a:cubicBezTo>
                  <a:cubicBezTo>
                    <a:pt x="1895" y="1558"/>
                    <a:pt x="1895" y="1559"/>
                    <a:pt x="1895" y="1560"/>
                  </a:cubicBezTo>
                  <a:cubicBezTo>
                    <a:pt x="1895" y="1561"/>
                    <a:pt x="1894" y="1562"/>
                    <a:pt x="1893" y="1561"/>
                  </a:cubicBezTo>
                  <a:cubicBezTo>
                    <a:pt x="1893" y="1561"/>
                    <a:pt x="1892" y="1561"/>
                    <a:pt x="1892" y="1560"/>
                  </a:cubicBezTo>
                  <a:cubicBezTo>
                    <a:pt x="1876" y="1557"/>
                    <a:pt x="1876" y="1557"/>
                    <a:pt x="1876" y="1557"/>
                  </a:cubicBezTo>
                  <a:cubicBezTo>
                    <a:pt x="1884" y="1568"/>
                    <a:pt x="1884" y="1568"/>
                    <a:pt x="1884" y="1568"/>
                  </a:cubicBezTo>
                  <a:cubicBezTo>
                    <a:pt x="1883" y="1569"/>
                    <a:pt x="1883" y="1569"/>
                    <a:pt x="1883" y="1569"/>
                  </a:cubicBezTo>
                  <a:cubicBezTo>
                    <a:pt x="1876" y="1557"/>
                    <a:pt x="1876" y="1557"/>
                    <a:pt x="1876" y="1557"/>
                  </a:cubicBezTo>
                  <a:cubicBezTo>
                    <a:pt x="1878" y="1574"/>
                    <a:pt x="1878" y="1574"/>
                    <a:pt x="1878" y="1574"/>
                  </a:cubicBezTo>
                  <a:cubicBezTo>
                    <a:pt x="1879" y="1574"/>
                    <a:pt x="1879" y="1574"/>
                    <a:pt x="1879" y="1574"/>
                  </a:cubicBezTo>
                  <a:cubicBezTo>
                    <a:pt x="1880" y="1575"/>
                    <a:pt x="1880" y="1576"/>
                    <a:pt x="1879" y="1577"/>
                  </a:cubicBezTo>
                  <a:cubicBezTo>
                    <a:pt x="1878" y="1577"/>
                    <a:pt x="1877" y="1577"/>
                    <a:pt x="1877" y="1576"/>
                  </a:cubicBezTo>
                  <a:cubicBezTo>
                    <a:pt x="1876" y="1575"/>
                    <a:pt x="1876" y="1574"/>
                    <a:pt x="1877" y="1574"/>
                  </a:cubicBezTo>
                  <a:cubicBezTo>
                    <a:pt x="1877" y="1574"/>
                    <a:pt x="1877" y="1574"/>
                    <a:pt x="1877" y="1574"/>
                  </a:cubicBezTo>
                  <a:cubicBezTo>
                    <a:pt x="1875" y="1557"/>
                    <a:pt x="1875" y="1557"/>
                    <a:pt x="1875" y="1557"/>
                  </a:cubicBezTo>
                  <a:cubicBezTo>
                    <a:pt x="1868" y="1567"/>
                    <a:pt x="1868" y="1567"/>
                    <a:pt x="1868" y="1567"/>
                  </a:cubicBezTo>
                  <a:cubicBezTo>
                    <a:pt x="1868" y="1566"/>
                    <a:pt x="1868" y="1566"/>
                    <a:pt x="1868" y="1566"/>
                  </a:cubicBezTo>
                  <a:cubicBezTo>
                    <a:pt x="1874" y="1557"/>
                    <a:pt x="1874" y="1557"/>
                    <a:pt x="1874" y="1557"/>
                  </a:cubicBezTo>
                  <a:cubicBezTo>
                    <a:pt x="1858" y="1561"/>
                    <a:pt x="1858" y="1561"/>
                    <a:pt x="1858" y="1561"/>
                  </a:cubicBezTo>
                  <a:cubicBezTo>
                    <a:pt x="1858" y="1561"/>
                    <a:pt x="1858" y="1561"/>
                    <a:pt x="1858" y="1561"/>
                  </a:cubicBezTo>
                  <a:cubicBezTo>
                    <a:pt x="1858" y="1562"/>
                    <a:pt x="1857" y="1562"/>
                    <a:pt x="1856" y="1562"/>
                  </a:cubicBezTo>
                  <a:cubicBezTo>
                    <a:pt x="1856" y="1562"/>
                    <a:pt x="1855" y="1561"/>
                    <a:pt x="1855" y="1560"/>
                  </a:cubicBezTo>
                  <a:cubicBezTo>
                    <a:pt x="1855" y="1560"/>
                    <a:pt x="1856" y="1559"/>
                    <a:pt x="1857" y="1559"/>
                  </a:cubicBezTo>
                  <a:cubicBezTo>
                    <a:pt x="1857" y="1559"/>
                    <a:pt x="1858" y="1560"/>
                    <a:pt x="1858" y="1560"/>
                  </a:cubicBezTo>
                  <a:cubicBezTo>
                    <a:pt x="1874" y="1556"/>
                    <a:pt x="1874" y="1556"/>
                    <a:pt x="1874" y="1556"/>
                  </a:cubicBezTo>
                  <a:cubicBezTo>
                    <a:pt x="1874" y="1556"/>
                    <a:pt x="1874" y="1556"/>
                    <a:pt x="1874" y="1556"/>
                  </a:cubicBezTo>
                  <a:cubicBezTo>
                    <a:pt x="1860" y="1555"/>
                    <a:pt x="1860" y="1555"/>
                    <a:pt x="1860" y="1555"/>
                  </a:cubicBezTo>
                  <a:lnTo>
                    <a:pt x="1860" y="1554"/>
                  </a:lnTo>
                  <a:close/>
                  <a:moveTo>
                    <a:pt x="1831" y="1630"/>
                  </a:moveTo>
                  <a:cubicBezTo>
                    <a:pt x="1830" y="1630"/>
                    <a:pt x="1828" y="1629"/>
                    <a:pt x="1828" y="1629"/>
                  </a:cubicBezTo>
                  <a:cubicBezTo>
                    <a:pt x="1828" y="1629"/>
                    <a:pt x="1830" y="1628"/>
                    <a:pt x="1831" y="1628"/>
                  </a:cubicBezTo>
                  <a:cubicBezTo>
                    <a:pt x="1833" y="1628"/>
                    <a:pt x="1835" y="1629"/>
                    <a:pt x="1835" y="1629"/>
                  </a:cubicBezTo>
                  <a:cubicBezTo>
                    <a:pt x="1835" y="1629"/>
                    <a:pt x="1833" y="1630"/>
                    <a:pt x="1831" y="1630"/>
                  </a:cubicBezTo>
                  <a:close/>
                  <a:moveTo>
                    <a:pt x="1836" y="1620"/>
                  </a:moveTo>
                  <a:cubicBezTo>
                    <a:pt x="1836" y="1620"/>
                    <a:pt x="1836" y="1622"/>
                    <a:pt x="1837" y="1624"/>
                  </a:cubicBezTo>
                  <a:cubicBezTo>
                    <a:pt x="1837" y="1626"/>
                    <a:pt x="1837" y="1627"/>
                    <a:pt x="1836" y="1627"/>
                  </a:cubicBezTo>
                  <a:cubicBezTo>
                    <a:pt x="1836" y="1627"/>
                    <a:pt x="1836" y="1626"/>
                    <a:pt x="1835" y="1624"/>
                  </a:cubicBezTo>
                  <a:cubicBezTo>
                    <a:pt x="1835" y="1622"/>
                    <a:pt x="1836" y="1620"/>
                    <a:pt x="1836" y="1620"/>
                  </a:cubicBezTo>
                  <a:close/>
                  <a:moveTo>
                    <a:pt x="1837" y="1629"/>
                  </a:moveTo>
                  <a:cubicBezTo>
                    <a:pt x="1837" y="1630"/>
                    <a:pt x="1836" y="1630"/>
                    <a:pt x="1836" y="1629"/>
                  </a:cubicBezTo>
                  <a:cubicBezTo>
                    <a:pt x="1836" y="1629"/>
                    <a:pt x="1836" y="1629"/>
                    <a:pt x="1836" y="1628"/>
                  </a:cubicBezTo>
                  <a:cubicBezTo>
                    <a:pt x="1836" y="1628"/>
                    <a:pt x="1837" y="1628"/>
                    <a:pt x="1837" y="1628"/>
                  </a:cubicBezTo>
                  <a:cubicBezTo>
                    <a:pt x="1837" y="1629"/>
                    <a:pt x="1837" y="1629"/>
                    <a:pt x="1837" y="1629"/>
                  </a:cubicBezTo>
                  <a:close/>
                  <a:moveTo>
                    <a:pt x="1836" y="1638"/>
                  </a:moveTo>
                  <a:cubicBezTo>
                    <a:pt x="1836" y="1638"/>
                    <a:pt x="1836" y="1636"/>
                    <a:pt x="1836" y="1634"/>
                  </a:cubicBezTo>
                  <a:cubicBezTo>
                    <a:pt x="1836" y="1632"/>
                    <a:pt x="1836" y="1631"/>
                    <a:pt x="1836" y="1631"/>
                  </a:cubicBezTo>
                  <a:cubicBezTo>
                    <a:pt x="1837" y="1631"/>
                    <a:pt x="1837" y="1632"/>
                    <a:pt x="1837" y="1634"/>
                  </a:cubicBezTo>
                  <a:cubicBezTo>
                    <a:pt x="1837" y="1636"/>
                    <a:pt x="1836" y="1638"/>
                    <a:pt x="1836" y="1638"/>
                  </a:cubicBezTo>
                  <a:close/>
                  <a:moveTo>
                    <a:pt x="1842" y="1627"/>
                  </a:moveTo>
                  <a:cubicBezTo>
                    <a:pt x="1844" y="1627"/>
                    <a:pt x="1845" y="1628"/>
                    <a:pt x="1845" y="1628"/>
                  </a:cubicBezTo>
                  <a:cubicBezTo>
                    <a:pt x="1845" y="1628"/>
                    <a:pt x="1844" y="1629"/>
                    <a:pt x="1842" y="1629"/>
                  </a:cubicBezTo>
                  <a:cubicBezTo>
                    <a:pt x="1840" y="1629"/>
                    <a:pt x="1838" y="1629"/>
                    <a:pt x="1838" y="1628"/>
                  </a:cubicBezTo>
                  <a:cubicBezTo>
                    <a:pt x="1838" y="1628"/>
                    <a:pt x="1840" y="1628"/>
                    <a:pt x="1842" y="1627"/>
                  </a:cubicBezTo>
                  <a:close/>
                  <a:moveTo>
                    <a:pt x="1554" y="1805"/>
                  </a:moveTo>
                  <a:cubicBezTo>
                    <a:pt x="1554" y="1806"/>
                    <a:pt x="1552" y="1805"/>
                    <a:pt x="1549" y="1805"/>
                  </a:cubicBezTo>
                  <a:cubicBezTo>
                    <a:pt x="1546" y="1804"/>
                    <a:pt x="1544" y="1803"/>
                    <a:pt x="1544" y="1803"/>
                  </a:cubicBezTo>
                  <a:cubicBezTo>
                    <a:pt x="1544" y="1803"/>
                    <a:pt x="1547" y="1802"/>
                    <a:pt x="1549" y="1803"/>
                  </a:cubicBezTo>
                  <a:cubicBezTo>
                    <a:pt x="1552" y="1804"/>
                    <a:pt x="1554" y="1805"/>
                    <a:pt x="1554" y="1805"/>
                  </a:cubicBezTo>
                  <a:close/>
                  <a:moveTo>
                    <a:pt x="1555" y="1808"/>
                  </a:moveTo>
                  <a:cubicBezTo>
                    <a:pt x="1556" y="1808"/>
                    <a:pt x="1555" y="1811"/>
                    <a:pt x="1555" y="1813"/>
                  </a:cubicBezTo>
                  <a:cubicBezTo>
                    <a:pt x="1554" y="1816"/>
                    <a:pt x="1553" y="1818"/>
                    <a:pt x="1553" y="1818"/>
                  </a:cubicBezTo>
                  <a:cubicBezTo>
                    <a:pt x="1553" y="1818"/>
                    <a:pt x="1552" y="1816"/>
                    <a:pt x="1553" y="1813"/>
                  </a:cubicBezTo>
                  <a:cubicBezTo>
                    <a:pt x="1554" y="1810"/>
                    <a:pt x="1555" y="1808"/>
                    <a:pt x="1555" y="1808"/>
                  </a:cubicBezTo>
                  <a:close/>
                  <a:moveTo>
                    <a:pt x="1556" y="1805"/>
                  </a:moveTo>
                  <a:cubicBezTo>
                    <a:pt x="1556" y="1804"/>
                    <a:pt x="1557" y="1805"/>
                    <a:pt x="1557" y="1805"/>
                  </a:cubicBezTo>
                  <a:cubicBezTo>
                    <a:pt x="1557" y="1805"/>
                    <a:pt x="1557" y="1806"/>
                    <a:pt x="1557" y="1806"/>
                  </a:cubicBezTo>
                  <a:cubicBezTo>
                    <a:pt x="1556" y="1807"/>
                    <a:pt x="1556" y="1806"/>
                    <a:pt x="1555" y="1806"/>
                  </a:cubicBezTo>
                  <a:cubicBezTo>
                    <a:pt x="1555" y="1806"/>
                    <a:pt x="1555" y="1805"/>
                    <a:pt x="1556" y="1805"/>
                  </a:cubicBezTo>
                  <a:close/>
                  <a:moveTo>
                    <a:pt x="1556" y="1798"/>
                  </a:moveTo>
                  <a:cubicBezTo>
                    <a:pt x="1557" y="1795"/>
                    <a:pt x="1558" y="1793"/>
                    <a:pt x="1558" y="1793"/>
                  </a:cubicBezTo>
                  <a:cubicBezTo>
                    <a:pt x="1558" y="1793"/>
                    <a:pt x="1558" y="1796"/>
                    <a:pt x="1558" y="1799"/>
                  </a:cubicBezTo>
                  <a:cubicBezTo>
                    <a:pt x="1558" y="1801"/>
                    <a:pt x="1557" y="1804"/>
                    <a:pt x="1556" y="1803"/>
                  </a:cubicBezTo>
                  <a:cubicBezTo>
                    <a:pt x="1556" y="1803"/>
                    <a:pt x="1556" y="1801"/>
                    <a:pt x="1556" y="1798"/>
                  </a:cubicBezTo>
                  <a:close/>
                  <a:moveTo>
                    <a:pt x="1564" y="1805"/>
                  </a:moveTo>
                  <a:cubicBezTo>
                    <a:pt x="1567" y="1806"/>
                    <a:pt x="1569" y="1807"/>
                    <a:pt x="1569" y="1807"/>
                  </a:cubicBezTo>
                  <a:cubicBezTo>
                    <a:pt x="1569" y="1807"/>
                    <a:pt x="1566" y="1808"/>
                    <a:pt x="1564" y="1807"/>
                  </a:cubicBezTo>
                  <a:cubicBezTo>
                    <a:pt x="1561" y="1807"/>
                    <a:pt x="1559" y="1806"/>
                    <a:pt x="1559" y="1806"/>
                  </a:cubicBezTo>
                  <a:cubicBezTo>
                    <a:pt x="1559" y="1805"/>
                    <a:pt x="1561" y="1805"/>
                    <a:pt x="1564" y="1805"/>
                  </a:cubicBezTo>
                  <a:close/>
                  <a:moveTo>
                    <a:pt x="1384" y="1893"/>
                  </a:moveTo>
                  <a:cubicBezTo>
                    <a:pt x="1385" y="1892"/>
                    <a:pt x="1386" y="1892"/>
                    <a:pt x="1387" y="1893"/>
                  </a:cubicBezTo>
                  <a:cubicBezTo>
                    <a:pt x="1387" y="1893"/>
                    <a:pt x="1387" y="1894"/>
                    <a:pt x="1387" y="1895"/>
                  </a:cubicBezTo>
                  <a:cubicBezTo>
                    <a:pt x="1387" y="1896"/>
                    <a:pt x="1386" y="1896"/>
                    <a:pt x="1385" y="1896"/>
                  </a:cubicBezTo>
                  <a:cubicBezTo>
                    <a:pt x="1376" y="1910"/>
                    <a:pt x="1376" y="1910"/>
                    <a:pt x="1376" y="1910"/>
                  </a:cubicBezTo>
                  <a:cubicBezTo>
                    <a:pt x="1388" y="1904"/>
                    <a:pt x="1388" y="1904"/>
                    <a:pt x="1388" y="1904"/>
                  </a:cubicBezTo>
                  <a:cubicBezTo>
                    <a:pt x="1388" y="1905"/>
                    <a:pt x="1388" y="1905"/>
                    <a:pt x="1388" y="1905"/>
                  </a:cubicBezTo>
                  <a:cubicBezTo>
                    <a:pt x="1376" y="1910"/>
                    <a:pt x="1376" y="1910"/>
                    <a:pt x="1376" y="1910"/>
                  </a:cubicBezTo>
                  <a:cubicBezTo>
                    <a:pt x="1377" y="1910"/>
                    <a:pt x="1377" y="1910"/>
                    <a:pt x="1377" y="1910"/>
                  </a:cubicBezTo>
                  <a:cubicBezTo>
                    <a:pt x="1377" y="1910"/>
                    <a:pt x="1377" y="1910"/>
                    <a:pt x="1377" y="1910"/>
                  </a:cubicBezTo>
                  <a:cubicBezTo>
                    <a:pt x="1392" y="1912"/>
                    <a:pt x="1392" y="1912"/>
                    <a:pt x="1392" y="1912"/>
                  </a:cubicBezTo>
                  <a:cubicBezTo>
                    <a:pt x="1393" y="1912"/>
                    <a:pt x="1393" y="1911"/>
                    <a:pt x="1394" y="1911"/>
                  </a:cubicBezTo>
                  <a:cubicBezTo>
                    <a:pt x="1395" y="1911"/>
                    <a:pt x="1396" y="1912"/>
                    <a:pt x="1396" y="1913"/>
                  </a:cubicBezTo>
                  <a:cubicBezTo>
                    <a:pt x="1395" y="1914"/>
                    <a:pt x="1395" y="1915"/>
                    <a:pt x="1394" y="1915"/>
                  </a:cubicBezTo>
                  <a:cubicBezTo>
                    <a:pt x="1393" y="1914"/>
                    <a:pt x="1393" y="1914"/>
                    <a:pt x="1392" y="1913"/>
                  </a:cubicBezTo>
                  <a:cubicBezTo>
                    <a:pt x="1376" y="1911"/>
                    <a:pt x="1376" y="1911"/>
                    <a:pt x="1376" y="1911"/>
                  </a:cubicBezTo>
                  <a:cubicBezTo>
                    <a:pt x="1386" y="1920"/>
                    <a:pt x="1386" y="1920"/>
                    <a:pt x="1386" y="1920"/>
                  </a:cubicBezTo>
                  <a:cubicBezTo>
                    <a:pt x="1386" y="1920"/>
                    <a:pt x="1386" y="1920"/>
                    <a:pt x="1386" y="1920"/>
                  </a:cubicBezTo>
                  <a:cubicBezTo>
                    <a:pt x="1376" y="1912"/>
                    <a:pt x="1376" y="1912"/>
                    <a:pt x="1376" y="1912"/>
                  </a:cubicBezTo>
                  <a:cubicBezTo>
                    <a:pt x="1381" y="1927"/>
                    <a:pt x="1381" y="1927"/>
                    <a:pt x="1381" y="1927"/>
                  </a:cubicBezTo>
                  <a:cubicBezTo>
                    <a:pt x="1381" y="1927"/>
                    <a:pt x="1382" y="1927"/>
                    <a:pt x="1382" y="1928"/>
                  </a:cubicBezTo>
                  <a:cubicBezTo>
                    <a:pt x="1383" y="1929"/>
                    <a:pt x="1382" y="1930"/>
                    <a:pt x="1381" y="1930"/>
                  </a:cubicBezTo>
                  <a:cubicBezTo>
                    <a:pt x="1381" y="1930"/>
                    <a:pt x="1380" y="1930"/>
                    <a:pt x="1379" y="1929"/>
                  </a:cubicBezTo>
                  <a:cubicBezTo>
                    <a:pt x="1379" y="1928"/>
                    <a:pt x="1379" y="1928"/>
                    <a:pt x="1380" y="1927"/>
                  </a:cubicBezTo>
                  <a:cubicBezTo>
                    <a:pt x="1375" y="1912"/>
                    <a:pt x="1375" y="1912"/>
                    <a:pt x="1375" y="1912"/>
                  </a:cubicBezTo>
                  <a:cubicBezTo>
                    <a:pt x="1369" y="1923"/>
                    <a:pt x="1369" y="1923"/>
                    <a:pt x="1369" y="1923"/>
                  </a:cubicBezTo>
                  <a:cubicBezTo>
                    <a:pt x="1368" y="1923"/>
                    <a:pt x="1368" y="1923"/>
                    <a:pt x="1368" y="1923"/>
                  </a:cubicBezTo>
                  <a:cubicBezTo>
                    <a:pt x="1375" y="1911"/>
                    <a:pt x="1375" y="1911"/>
                    <a:pt x="1375" y="1911"/>
                  </a:cubicBezTo>
                  <a:cubicBezTo>
                    <a:pt x="1362" y="1921"/>
                    <a:pt x="1362" y="1921"/>
                    <a:pt x="1362" y="1921"/>
                  </a:cubicBezTo>
                  <a:cubicBezTo>
                    <a:pt x="1362" y="1921"/>
                    <a:pt x="1362" y="1922"/>
                    <a:pt x="1362" y="1922"/>
                  </a:cubicBezTo>
                  <a:cubicBezTo>
                    <a:pt x="1361" y="1923"/>
                    <a:pt x="1360" y="1923"/>
                    <a:pt x="1359" y="1923"/>
                  </a:cubicBezTo>
                  <a:cubicBezTo>
                    <a:pt x="1359" y="1922"/>
                    <a:pt x="1358" y="1921"/>
                    <a:pt x="1359" y="1920"/>
                  </a:cubicBezTo>
                  <a:cubicBezTo>
                    <a:pt x="1359" y="1919"/>
                    <a:pt x="1360" y="1919"/>
                    <a:pt x="1361" y="1920"/>
                  </a:cubicBezTo>
                  <a:cubicBezTo>
                    <a:pt x="1361" y="1920"/>
                    <a:pt x="1361" y="1920"/>
                    <a:pt x="1361" y="1920"/>
                  </a:cubicBezTo>
                  <a:cubicBezTo>
                    <a:pt x="1375" y="1910"/>
                    <a:pt x="1375" y="1910"/>
                    <a:pt x="1375" y="1910"/>
                  </a:cubicBezTo>
                  <a:cubicBezTo>
                    <a:pt x="1364" y="1909"/>
                    <a:pt x="1364" y="1909"/>
                    <a:pt x="1364" y="1909"/>
                  </a:cubicBezTo>
                  <a:cubicBezTo>
                    <a:pt x="1364" y="1908"/>
                    <a:pt x="1364" y="1908"/>
                    <a:pt x="1364" y="1908"/>
                  </a:cubicBezTo>
                  <a:cubicBezTo>
                    <a:pt x="1375" y="1910"/>
                    <a:pt x="1375" y="1910"/>
                    <a:pt x="1375" y="1910"/>
                  </a:cubicBezTo>
                  <a:cubicBezTo>
                    <a:pt x="1364" y="1897"/>
                    <a:pt x="1364" y="1897"/>
                    <a:pt x="1364" y="1897"/>
                  </a:cubicBezTo>
                  <a:cubicBezTo>
                    <a:pt x="1364" y="1897"/>
                    <a:pt x="1364" y="1897"/>
                    <a:pt x="1364" y="1897"/>
                  </a:cubicBezTo>
                  <a:cubicBezTo>
                    <a:pt x="1363" y="1898"/>
                    <a:pt x="1362" y="1897"/>
                    <a:pt x="1362" y="1896"/>
                  </a:cubicBezTo>
                  <a:cubicBezTo>
                    <a:pt x="1362" y="1895"/>
                    <a:pt x="1362" y="1894"/>
                    <a:pt x="1363" y="1894"/>
                  </a:cubicBezTo>
                  <a:cubicBezTo>
                    <a:pt x="1364" y="1894"/>
                    <a:pt x="1365" y="1894"/>
                    <a:pt x="1365" y="1895"/>
                  </a:cubicBezTo>
                  <a:cubicBezTo>
                    <a:pt x="1365" y="1896"/>
                    <a:pt x="1365" y="1896"/>
                    <a:pt x="1365" y="1897"/>
                  </a:cubicBezTo>
                  <a:cubicBezTo>
                    <a:pt x="1375" y="1909"/>
                    <a:pt x="1375" y="1909"/>
                    <a:pt x="1375" y="1909"/>
                  </a:cubicBezTo>
                  <a:cubicBezTo>
                    <a:pt x="1376" y="1909"/>
                    <a:pt x="1376" y="1909"/>
                    <a:pt x="1376" y="1909"/>
                  </a:cubicBezTo>
                  <a:cubicBezTo>
                    <a:pt x="1371" y="1896"/>
                    <a:pt x="1371" y="1896"/>
                    <a:pt x="1371" y="1896"/>
                  </a:cubicBezTo>
                  <a:cubicBezTo>
                    <a:pt x="1371" y="1896"/>
                    <a:pt x="1371" y="1896"/>
                    <a:pt x="1371" y="1896"/>
                  </a:cubicBezTo>
                  <a:cubicBezTo>
                    <a:pt x="1376" y="1909"/>
                    <a:pt x="1376" y="1909"/>
                    <a:pt x="1376" y="1909"/>
                  </a:cubicBezTo>
                  <a:cubicBezTo>
                    <a:pt x="1384" y="1895"/>
                    <a:pt x="1384" y="1895"/>
                    <a:pt x="1384" y="1895"/>
                  </a:cubicBezTo>
                  <a:cubicBezTo>
                    <a:pt x="1384" y="1894"/>
                    <a:pt x="1384" y="1894"/>
                    <a:pt x="1384" y="1893"/>
                  </a:cubicBezTo>
                  <a:close/>
                  <a:moveTo>
                    <a:pt x="197" y="717"/>
                  </a:moveTo>
                  <a:cubicBezTo>
                    <a:pt x="197" y="717"/>
                    <a:pt x="197" y="717"/>
                    <a:pt x="197" y="716"/>
                  </a:cubicBezTo>
                  <a:cubicBezTo>
                    <a:pt x="187" y="716"/>
                    <a:pt x="187" y="716"/>
                    <a:pt x="187" y="716"/>
                  </a:cubicBezTo>
                  <a:cubicBezTo>
                    <a:pt x="187" y="716"/>
                    <a:pt x="187" y="716"/>
                    <a:pt x="187" y="716"/>
                  </a:cubicBezTo>
                  <a:cubicBezTo>
                    <a:pt x="195" y="719"/>
                    <a:pt x="195" y="719"/>
                    <a:pt x="195" y="719"/>
                  </a:cubicBezTo>
                  <a:cubicBezTo>
                    <a:pt x="195" y="719"/>
                    <a:pt x="195" y="719"/>
                    <a:pt x="195" y="719"/>
                  </a:cubicBezTo>
                  <a:cubicBezTo>
                    <a:pt x="187" y="717"/>
                    <a:pt x="187" y="717"/>
                    <a:pt x="187" y="717"/>
                  </a:cubicBezTo>
                  <a:cubicBezTo>
                    <a:pt x="190" y="726"/>
                    <a:pt x="190" y="726"/>
                    <a:pt x="190" y="726"/>
                  </a:cubicBezTo>
                  <a:cubicBezTo>
                    <a:pt x="191" y="726"/>
                    <a:pt x="191" y="726"/>
                    <a:pt x="191" y="727"/>
                  </a:cubicBezTo>
                  <a:cubicBezTo>
                    <a:pt x="191" y="727"/>
                    <a:pt x="191" y="728"/>
                    <a:pt x="190" y="728"/>
                  </a:cubicBezTo>
                  <a:cubicBezTo>
                    <a:pt x="190" y="728"/>
                    <a:pt x="189" y="728"/>
                    <a:pt x="189" y="727"/>
                  </a:cubicBezTo>
                  <a:cubicBezTo>
                    <a:pt x="189" y="727"/>
                    <a:pt x="189" y="726"/>
                    <a:pt x="190" y="726"/>
                  </a:cubicBezTo>
                  <a:cubicBezTo>
                    <a:pt x="186" y="717"/>
                    <a:pt x="186" y="717"/>
                    <a:pt x="186" y="717"/>
                  </a:cubicBezTo>
                  <a:cubicBezTo>
                    <a:pt x="184" y="724"/>
                    <a:pt x="184" y="724"/>
                    <a:pt x="184" y="724"/>
                  </a:cubicBezTo>
                  <a:cubicBezTo>
                    <a:pt x="184" y="724"/>
                    <a:pt x="184" y="724"/>
                    <a:pt x="184" y="724"/>
                  </a:cubicBezTo>
                  <a:cubicBezTo>
                    <a:pt x="186" y="716"/>
                    <a:pt x="186" y="716"/>
                    <a:pt x="186" y="716"/>
                  </a:cubicBezTo>
                  <a:cubicBezTo>
                    <a:pt x="186" y="717"/>
                    <a:pt x="186" y="717"/>
                    <a:pt x="186" y="717"/>
                  </a:cubicBezTo>
                  <a:cubicBezTo>
                    <a:pt x="186" y="717"/>
                    <a:pt x="186" y="717"/>
                    <a:pt x="186" y="717"/>
                  </a:cubicBezTo>
                  <a:cubicBezTo>
                    <a:pt x="179" y="723"/>
                    <a:pt x="179" y="723"/>
                    <a:pt x="179" y="723"/>
                  </a:cubicBezTo>
                  <a:cubicBezTo>
                    <a:pt x="179" y="724"/>
                    <a:pt x="179" y="724"/>
                    <a:pt x="179" y="725"/>
                  </a:cubicBezTo>
                  <a:cubicBezTo>
                    <a:pt x="178" y="725"/>
                    <a:pt x="178" y="725"/>
                    <a:pt x="177" y="724"/>
                  </a:cubicBezTo>
                  <a:cubicBezTo>
                    <a:pt x="177" y="724"/>
                    <a:pt x="177" y="723"/>
                    <a:pt x="177" y="723"/>
                  </a:cubicBezTo>
                  <a:cubicBezTo>
                    <a:pt x="178" y="723"/>
                    <a:pt x="178" y="723"/>
                    <a:pt x="178" y="723"/>
                  </a:cubicBezTo>
                  <a:cubicBezTo>
                    <a:pt x="186" y="716"/>
                    <a:pt x="186" y="716"/>
                    <a:pt x="186" y="716"/>
                  </a:cubicBezTo>
                  <a:cubicBezTo>
                    <a:pt x="178" y="717"/>
                    <a:pt x="178" y="717"/>
                    <a:pt x="178" y="717"/>
                  </a:cubicBezTo>
                  <a:cubicBezTo>
                    <a:pt x="178" y="717"/>
                    <a:pt x="178" y="717"/>
                    <a:pt x="178" y="717"/>
                  </a:cubicBezTo>
                  <a:cubicBezTo>
                    <a:pt x="185" y="716"/>
                    <a:pt x="185" y="716"/>
                    <a:pt x="185" y="716"/>
                  </a:cubicBezTo>
                  <a:cubicBezTo>
                    <a:pt x="177" y="712"/>
                    <a:pt x="177" y="712"/>
                    <a:pt x="177" y="712"/>
                  </a:cubicBezTo>
                  <a:cubicBezTo>
                    <a:pt x="176" y="713"/>
                    <a:pt x="176" y="713"/>
                    <a:pt x="175" y="713"/>
                  </a:cubicBezTo>
                  <a:cubicBezTo>
                    <a:pt x="175" y="712"/>
                    <a:pt x="175" y="712"/>
                    <a:pt x="175" y="711"/>
                  </a:cubicBezTo>
                  <a:cubicBezTo>
                    <a:pt x="175" y="711"/>
                    <a:pt x="176" y="710"/>
                    <a:pt x="176" y="711"/>
                  </a:cubicBezTo>
                  <a:cubicBezTo>
                    <a:pt x="176" y="711"/>
                    <a:pt x="177" y="711"/>
                    <a:pt x="177" y="712"/>
                  </a:cubicBezTo>
                  <a:cubicBezTo>
                    <a:pt x="186" y="716"/>
                    <a:pt x="186" y="716"/>
                    <a:pt x="186" y="716"/>
                  </a:cubicBezTo>
                  <a:cubicBezTo>
                    <a:pt x="183" y="708"/>
                    <a:pt x="183" y="708"/>
                    <a:pt x="183" y="708"/>
                  </a:cubicBezTo>
                  <a:cubicBezTo>
                    <a:pt x="183" y="708"/>
                    <a:pt x="183" y="708"/>
                    <a:pt x="183" y="708"/>
                  </a:cubicBezTo>
                  <a:cubicBezTo>
                    <a:pt x="186" y="716"/>
                    <a:pt x="186" y="716"/>
                    <a:pt x="186" y="716"/>
                  </a:cubicBezTo>
                  <a:cubicBezTo>
                    <a:pt x="187" y="706"/>
                    <a:pt x="187" y="706"/>
                    <a:pt x="187" y="706"/>
                  </a:cubicBezTo>
                  <a:cubicBezTo>
                    <a:pt x="187" y="705"/>
                    <a:pt x="186" y="705"/>
                    <a:pt x="186" y="705"/>
                  </a:cubicBezTo>
                  <a:cubicBezTo>
                    <a:pt x="186" y="704"/>
                    <a:pt x="186" y="704"/>
                    <a:pt x="187" y="704"/>
                  </a:cubicBezTo>
                  <a:cubicBezTo>
                    <a:pt x="187" y="704"/>
                    <a:pt x="188" y="704"/>
                    <a:pt x="188" y="704"/>
                  </a:cubicBezTo>
                  <a:cubicBezTo>
                    <a:pt x="188" y="705"/>
                    <a:pt x="188" y="705"/>
                    <a:pt x="187" y="706"/>
                  </a:cubicBezTo>
                  <a:cubicBezTo>
                    <a:pt x="187" y="706"/>
                    <a:pt x="187" y="706"/>
                    <a:pt x="187" y="706"/>
                  </a:cubicBezTo>
                  <a:cubicBezTo>
                    <a:pt x="187" y="716"/>
                    <a:pt x="187" y="716"/>
                    <a:pt x="187" y="716"/>
                  </a:cubicBezTo>
                  <a:cubicBezTo>
                    <a:pt x="192" y="711"/>
                    <a:pt x="192" y="711"/>
                    <a:pt x="192" y="711"/>
                  </a:cubicBezTo>
                  <a:cubicBezTo>
                    <a:pt x="192" y="711"/>
                    <a:pt x="192" y="711"/>
                    <a:pt x="192" y="711"/>
                  </a:cubicBezTo>
                  <a:cubicBezTo>
                    <a:pt x="187" y="716"/>
                    <a:pt x="187" y="716"/>
                    <a:pt x="187" y="716"/>
                  </a:cubicBezTo>
                  <a:cubicBezTo>
                    <a:pt x="197" y="716"/>
                    <a:pt x="197" y="716"/>
                    <a:pt x="197" y="716"/>
                  </a:cubicBezTo>
                  <a:cubicBezTo>
                    <a:pt x="197" y="716"/>
                    <a:pt x="197" y="716"/>
                    <a:pt x="197" y="716"/>
                  </a:cubicBezTo>
                  <a:cubicBezTo>
                    <a:pt x="197" y="715"/>
                    <a:pt x="198" y="715"/>
                    <a:pt x="198" y="715"/>
                  </a:cubicBezTo>
                  <a:cubicBezTo>
                    <a:pt x="199" y="715"/>
                    <a:pt x="199" y="716"/>
                    <a:pt x="199" y="717"/>
                  </a:cubicBezTo>
                  <a:cubicBezTo>
                    <a:pt x="199" y="717"/>
                    <a:pt x="198" y="717"/>
                    <a:pt x="197" y="717"/>
                  </a:cubicBezTo>
                  <a:close/>
                  <a:moveTo>
                    <a:pt x="198" y="710"/>
                  </a:moveTo>
                  <a:cubicBezTo>
                    <a:pt x="196" y="710"/>
                    <a:pt x="195" y="710"/>
                    <a:pt x="193" y="711"/>
                  </a:cubicBezTo>
                  <a:cubicBezTo>
                    <a:pt x="193" y="711"/>
                    <a:pt x="193" y="711"/>
                    <a:pt x="193" y="711"/>
                  </a:cubicBezTo>
                  <a:cubicBezTo>
                    <a:pt x="194" y="709"/>
                    <a:pt x="195" y="707"/>
                    <a:pt x="194" y="705"/>
                  </a:cubicBezTo>
                  <a:cubicBezTo>
                    <a:pt x="195" y="707"/>
                    <a:pt x="197" y="708"/>
                    <a:pt x="198" y="710"/>
                  </a:cubicBezTo>
                  <a:close/>
                  <a:moveTo>
                    <a:pt x="45" y="591"/>
                  </a:moveTo>
                  <a:cubicBezTo>
                    <a:pt x="44" y="591"/>
                    <a:pt x="43" y="591"/>
                    <a:pt x="43" y="591"/>
                  </a:cubicBezTo>
                  <a:cubicBezTo>
                    <a:pt x="42" y="590"/>
                    <a:pt x="42" y="590"/>
                    <a:pt x="42" y="589"/>
                  </a:cubicBezTo>
                  <a:cubicBezTo>
                    <a:pt x="28" y="582"/>
                    <a:pt x="28" y="582"/>
                    <a:pt x="28" y="582"/>
                  </a:cubicBezTo>
                  <a:cubicBezTo>
                    <a:pt x="28" y="582"/>
                    <a:pt x="28" y="582"/>
                    <a:pt x="28" y="582"/>
                  </a:cubicBezTo>
                  <a:cubicBezTo>
                    <a:pt x="37" y="592"/>
                    <a:pt x="37" y="592"/>
                    <a:pt x="37" y="592"/>
                  </a:cubicBezTo>
                  <a:cubicBezTo>
                    <a:pt x="37" y="592"/>
                    <a:pt x="37" y="592"/>
                    <a:pt x="37" y="592"/>
                  </a:cubicBezTo>
                  <a:cubicBezTo>
                    <a:pt x="28" y="582"/>
                    <a:pt x="28" y="582"/>
                    <a:pt x="28" y="582"/>
                  </a:cubicBezTo>
                  <a:cubicBezTo>
                    <a:pt x="25" y="599"/>
                    <a:pt x="25" y="599"/>
                    <a:pt x="25" y="599"/>
                  </a:cubicBezTo>
                  <a:cubicBezTo>
                    <a:pt x="26" y="599"/>
                    <a:pt x="26" y="600"/>
                    <a:pt x="26" y="600"/>
                  </a:cubicBezTo>
                  <a:cubicBezTo>
                    <a:pt x="26" y="601"/>
                    <a:pt x="25" y="602"/>
                    <a:pt x="24" y="602"/>
                  </a:cubicBezTo>
                  <a:cubicBezTo>
                    <a:pt x="24" y="601"/>
                    <a:pt x="23" y="601"/>
                    <a:pt x="23" y="600"/>
                  </a:cubicBezTo>
                  <a:cubicBezTo>
                    <a:pt x="23" y="599"/>
                    <a:pt x="24" y="598"/>
                    <a:pt x="25" y="598"/>
                  </a:cubicBezTo>
                  <a:cubicBezTo>
                    <a:pt x="27" y="582"/>
                    <a:pt x="27" y="582"/>
                    <a:pt x="27" y="582"/>
                  </a:cubicBezTo>
                  <a:cubicBezTo>
                    <a:pt x="18" y="591"/>
                    <a:pt x="18" y="591"/>
                    <a:pt x="18" y="591"/>
                  </a:cubicBezTo>
                  <a:cubicBezTo>
                    <a:pt x="18" y="591"/>
                    <a:pt x="18" y="591"/>
                    <a:pt x="18" y="591"/>
                  </a:cubicBezTo>
                  <a:cubicBezTo>
                    <a:pt x="27" y="581"/>
                    <a:pt x="27" y="581"/>
                    <a:pt x="27" y="581"/>
                  </a:cubicBezTo>
                  <a:cubicBezTo>
                    <a:pt x="26" y="582"/>
                    <a:pt x="26" y="582"/>
                    <a:pt x="26" y="582"/>
                  </a:cubicBezTo>
                  <a:cubicBezTo>
                    <a:pt x="26" y="582"/>
                    <a:pt x="26" y="582"/>
                    <a:pt x="26" y="582"/>
                  </a:cubicBezTo>
                  <a:cubicBezTo>
                    <a:pt x="11" y="586"/>
                    <a:pt x="11" y="586"/>
                    <a:pt x="11" y="586"/>
                  </a:cubicBezTo>
                  <a:cubicBezTo>
                    <a:pt x="11" y="587"/>
                    <a:pt x="11" y="588"/>
                    <a:pt x="10" y="588"/>
                  </a:cubicBezTo>
                  <a:cubicBezTo>
                    <a:pt x="9" y="588"/>
                    <a:pt x="8" y="587"/>
                    <a:pt x="8" y="587"/>
                  </a:cubicBezTo>
                  <a:cubicBezTo>
                    <a:pt x="8" y="586"/>
                    <a:pt x="8" y="585"/>
                    <a:pt x="9" y="584"/>
                  </a:cubicBezTo>
                  <a:cubicBezTo>
                    <a:pt x="10" y="584"/>
                    <a:pt x="10" y="585"/>
                    <a:pt x="11" y="585"/>
                  </a:cubicBezTo>
                  <a:cubicBezTo>
                    <a:pt x="26" y="581"/>
                    <a:pt x="26" y="581"/>
                    <a:pt x="26" y="581"/>
                  </a:cubicBezTo>
                  <a:cubicBezTo>
                    <a:pt x="14" y="576"/>
                    <a:pt x="14" y="576"/>
                    <a:pt x="14" y="576"/>
                  </a:cubicBezTo>
                  <a:cubicBezTo>
                    <a:pt x="14" y="576"/>
                    <a:pt x="14" y="576"/>
                    <a:pt x="14" y="576"/>
                  </a:cubicBezTo>
                  <a:cubicBezTo>
                    <a:pt x="26" y="580"/>
                    <a:pt x="26" y="580"/>
                    <a:pt x="26" y="580"/>
                  </a:cubicBezTo>
                  <a:cubicBezTo>
                    <a:pt x="16" y="568"/>
                    <a:pt x="16" y="568"/>
                    <a:pt x="16" y="568"/>
                  </a:cubicBezTo>
                  <a:cubicBezTo>
                    <a:pt x="15" y="568"/>
                    <a:pt x="14" y="568"/>
                    <a:pt x="14" y="568"/>
                  </a:cubicBezTo>
                  <a:cubicBezTo>
                    <a:pt x="13" y="567"/>
                    <a:pt x="13" y="566"/>
                    <a:pt x="14" y="565"/>
                  </a:cubicBezTo>
                  <a:cubicBezTo>
                    <a:pt x="15" y="565"/>
                    <a:pt x="16" y="565"/>
                    <a:pt x="16" y="565"/>
                  </a:cubicBezTo>
                  <a:cubicBezTo>
                    <a:pt x="17" y="566"/>
                    <a:pt x="17" y="567"/>
                    <a:pt x="16" y="567"/>
                  </a:cubicBezTo>
                  <a:cubicBezTo>
                    <a:pt x="27" y="580"/>
                    <a:pt x="27" y="580"/>
                    <a:pt x="27" y="580"/>
                  </a:cubicBezTo>
                  <a:cubicBezTo>
                    <a:pt x="28" y="566"/>
                    <a:pt x="28" y="566"/>
                    <a:pt x="28" y="566"/>
                  </a:cubicBezTo>
                  <a:cubicBezTo>
                    <a:pt x="28" y="566"/>
                    <a:pt x="28" y="566"/>
                    <a:pt x="28" y="566"/>
                  </a:cubicBezTo>
                  <a:cubicBezTo>
                    <a:pt x="27" y="580"/>
                    <a:pt x="27" y="580"/>
                    <a:pt x="27" y="580"/>
                  </a:cubicBezTo>
                  <a:cubicBezTo>
                    <a:pt x="36" y="566"/>
                    <a:pt x="36" y="566"/>
                    <a:pt x="36" y="566"/>
                  </a:cubicBezTo>
                  <a:cubicBezTo>
                    <a:pt x="35" y="566"/>
                    <a:pt x="35" y="565"/>
                    <a:pt x="35" y="564"/>
                  </a:cubicBezTo>
                  <a:cubicBezTo>
                    <a:pt x="35" y="563"/>
                    <a:pt x="36" y="563"/>
                    <a:pt x="37" y="563"/>
                  </a:cubicBezTo>
                  <a:cubicBezTo>
                    <a:pt x="37" y="563"/>
                    <a:pt x="38" y="563"/>
                    <a:pt x="38" y="564"/>
                  </a:cubicBezTo>
                  <a:cubicBezTo>
                    <a:pt x="37" y="564"/>
                    <a:pt x="37" y="564"/>
                    <a:pt x="37" y="564"/>
                  </a:cubicBezTo>
                  <a:cubicBezTo>
                    <a:pt x="38" y="566"/>
                    <a:pt x="38" y="566"/>
                    <a:pt x="38" y="566"/>
                  </a:cubicBezTo>
                  <a:cubicBezTo>
                    <a:pt x="37" y="566"/>
                    <a:pt x="37" y="567"/>
                    <a:pt x="37" y="566"/>
                  </a:cubicBezTo>
                  <a:cubicBezTo>
                    <a:pt x="37" y="566"/>
                    <a:pt x="36" y="566"/>
                    <a:pt x="36" y="566"/>
                  </a:cubicBezTo>
                  <a:cubicBezTo>
                    <a:pt x="28" y="581"/>
                    <a:pt x="28" y="581"/>
                    <a:pt x="28" y="581"/>
                  </a:cubicBezTo>
                  <a:cubicBezTo>
                    <a:pt x="39" y="578"/>
                    <a:pt x="39" y="578"/>
                    <a:pt x="39" y="578"/>
                  </a:cubicBezTo>
                  <a:cubicBezTo>
                    <a:pt x="39" y="578"/>
                    <a:pt x="39" y="578"/>
                    <a:pt x="39" y="578"/>
                  </a:cubicBezTo>
                  <a:cubicBezTo>
                    <a:pt x="28" y="581"/>
                    <a:pt x="28" y="581"/>
                    <a:pt x="28" y="581"/>
                  </a:cubicBezTo>
                  <a:cubicBezTo>
                    <a:pt x="43" y="588"/>
                    <a:pt x="43" y="588"/>
                    <a:pt x="43" y="588"/>
                  </a:cubicBezTo>
                  <a:cubicBezTo>
                    <a:pt x="43" y="588"/>
                    <a:pt x="43" y="588"/>
                    <a:pt x="43" y="588"/>
                  </a:cubicBezTo>
                  <a:cubicBezTo>
                    <a:pt x="44" y="588"/>
                    <a:pt x="45" y="588"/>
                    <a:pt x="45" y="588"/>
                  </a:cubicBezTo>
                  <a:cubicBezTo>
                    <a:pt x="46" y="589"/>
                    <a:pt x="46" y="590"/>
                    <a:pt x="45" y="591"/>
                  </a:cubicBezTo>
                  <a:close/>
                  <a:moveTo>
                    <a:pt x="43" y="577"/>
                  </a:moveTo>
                  <a:cubicBezTo>
                    <a:pt x="43" y="578"/>
                    <a:pt x="43" y="578"/>
                    <a:pt x="43" y="578"/>
                  </a:cubicBezTo>
                  <a:cubicBezTo>
                    <a:pt x="43" y="578"/>
                    <a:pt x="42" y="578"/>
                    <a:pt x="42" y="578"/>
                  </a:cubicBezTo>
                  <a:cubicBezTo>
                    <a:pt x="42" y="578"/>
                    <a:pt x="42" y="578"/>
                    <a:pt x="42" y="578"/>
                  </a:cubicBezTo>
                  <a:cubicBezTo>
                    <a:pt x="42" y="578"/>
                    <a:pt x="42" y="578"/>
                    <a:pt x="43" y="577"/>
                  </a:cubicBezTo>
                  <a:close/>
                  <a:moveTo>
                    <a:pt x="91" y="523"/>
                  </a:moveTo>
                  <a:cubicBezTo>
                    <a:pt x="91" y="523"/>
                    <a:pt x="92" y="522"/>
                    <a:pt x="92" y="523"/>
                  </a:cubicBezTo>
                  <a:cubicBezTo>
                    <a:pt x="92" y="523"/>
                    <a:pt x="93" y="523"/>
                    <a:pt x="92" y="523"/>
                  </a:cubicBezTo>
                  <a:cubicBezTo>
                    <a:pt x="100" y="527"/>
                    <a:pt x="100" y="527"/>
                    <a:pt x="100" y="527"/>
                  </a:cubicBezTo>
                  <a:cubicBezTo>
                    <a:pt x="96" y="521"/>
                    <a:pt x="96" y="521"/>
                    <a:pt x="96" y="521"/>
                  </a:cubicBezTo>
                  <a:cubicBezTo>
                    <a:pt x="97" y="521"/>
                    <a:pt x="97" y="521"/>
                    <a:pt x="97" y="521"/>
                  </a:cubicBezTo>
                  <a:cubicBezTo>
                    <a:pt x="100" y="526"/>
                    <a:pt x="100" y="526"/>
                    <a:pt x="100" y="526"/>
                  </a:cubicBezTo>
                  <a:cubicBezTo>
                    <a:pt x="100" y="519"/>
                    <a:pt x="100" y="519"/>
                    <a:pt x="100" y="519"/>
                  </a:cubicBezTo>
                  <a:cubicBezTo>
                    <a:pt x="100" y="519"/>
                    <a:pt x="99" y="518"/>
                    <a:pt x="99" y="518"/>
                  </a:cubicBezTo>
                  <a:cubicBezTo>
                    <a:pt x="99" y="518"/>
                    <a:pt x="100" y="517"/>
                    <a:pt x="100" y="517"/>
                  </a:cubicBezTo>
                  <a:cubicBezTo>
                    <a:pt x="101" y="517"/>
                    <a:pt x="101" y="518"/>
                    <a:pt x="101" y="518"/>
                  </a:cubicBezTo>
                  <a:cubicBezTo>
                    <a:pt x="101" y="518"/>
                    <a:pt x="101" y="519"/>
                    <a:pt x="100" y="519"/>
                  </a:cubicBezTo>
                  <a:cubicBezTo>
                    <a:pt x="100" y="527"/>
                    <a:pt x="100" y="527"/>
                    <a:pt x="100" y="527"/>
                  </a:cubicBezTo>
                  <a:cubicBezTo>
                    <a:pt x="105" y="522"/>
                    <a:pt x="105" y="522"/>
                    <a:pt x="105" y="522"/>
                  </a:cubicBezTo>
                  <a:cubicBezTo>
                    <a:pt x="105" y="522"/>
                    <a:pt x="105" y="522"/>
                    <a:pt x="105" y="522"/>
                  </a:cubicBezTo>
                  <a:cubicBezTo>
                    <a:pt x="100" y="527"/>
                    <a:pt x="100" y="527"/>
                    <a:pt x="100" y="527"/>
                  </a:cubicBezTo>
                  <a:cubicBezTo>
                    <a:pt x="108" y="525"/>
                    <a:pt x="108" y="525"/>
                    <a:pt x="108" y="525"/>
                  </a:cubicBezTo>
                  <a:cubicBezTo>
                    <a:pt x="108" y="524"/>
                    <a:pt x="108" y="524"/>
                    <a:pt x="108" y="524"/>
                  </a:cubicBezTo>
                  <a:cubicBezTo>
                    <a:pt x="108" y="524"/>
                    <a:pt x="109" y="524"/>
                    <a:pt x="109" y="524"/>
                  </a:cubicBezTo>
                  <a:cubicBezTo>
                    <a:pt x="109" y="524"/>
                    <a:pt x="109" y="525"/>
                    <a:pt x="109" y="525"/>
                  </a:cubicBezTo>
                  <a:cubicBezTo>
                    <a:pt x="109" y="525"/>
                    <a:pt x="108" y="525"/>
                    <a:pt x="108" y="525"/>
                  </a:cubicBezTo>
                  <a:cubicBezTo>
                    <a:pt x="108" y="525"/>
                    <a:pt x="108" y="525"/>
                    <a:pt x="108" y="525"/>
                  </a:cubicBezTo>
                  <a:cubicBezTo>
                    <a:pt x="100" y="527"/>
                    <a:pt x="100" y="527"/>
                    <a:pt x="100" y="527"/>
                  </a:cubicBezTo>
                  <a:cubicBezTo>
                    <a:pt x="105" y="530"/>
                    <a:pt x="105" y="530"/>
                    <a:pt x="105" y="530"/>
                  </a:cubicBezTo>
                  <a:cubicBezTo>
                    <a:pt x="105" y="530"/>
                    <a:pt x="105" y="530"/>
                    <a:pt x="105" y="530"/>
                  </a:cubicBezTo>
                  <a:cubicBezTo>
                    <a:pt x="100" y="528"/>
                    <a:pt x="100" y="528"/>
                    <a:pt x="100" y="528"/>
                  </a:cubicBezTo>
                  <a:cubicBezTo>
                    <a:pt x="103" y="535"/>
                    <a:pt x="103" y="535"/>
                    <a:pt x="103" y="535"/>
                  </a:cubicBezTo>
                  <a:cubicBezTo>
                    <a:pt x="103" y="535"/>
                    <a:pt x="103" y="535"/>
                    <a:pt x="103" y="535"/>
                  </a:cubicBezTo>
                  <a:cubicBezTo>
                    <a:pt x="104" y="535"/>
                    <a:pt x="104" y="535"/>
                    <a:pt x="104" y="536"/>
                  </a:cubicBezTo>
                  <a:cubicBezTo>
                    <a:pt x="104" y="536"/>
                    <a:pt x="104" y="537"/>
                    <a:pt x="103" y="537"/>
                  </a:cubicBezTo>
                  <a:cubicBezTo>
                    <a:pt x="103" y="537"/>
                    <a:pt x="102" y="536"/>
                    <a:pt x="102" y="536"/>
                  </a:cubicBezTo>
                  <a:cubicBezTo>
                    <a:pt x="102" y="535"/>
                    <a:pt x="103" y="535"/>
                    <a:pt x="103" y="535"/>
                  </a:cubicBezTo>
                  <a:cubicBezTo>
                    <a:pt x="100" y="528"/>
                    <a:pt x="100" y="528"/>
                    <a:pt x="100" y="528"/>
                  </a:cubicBezTo>
                  <a:cubicBezTo>
                    <a:pt x="100" y="528"/>
                    <a:pt x="100" y="528"/>
                    <a:pt x="100" y="528"/>
                  </a:cubicBezTo>
                  <a:cubicBezTo>
                    <a:pt x="100" y="534"/>
                    <a:pt x="100" y="534"/>
                    <a:pt x="100" y="534"/>
                  </a:cubicBezTo>
                  <a:cubicBezTo>
                    <a:pt x="100" y="534"/>
                    <a:pt x="100" y="534"/>
                    <a:pt x="100" y="534"/>
                  </a:cubicBezTo>
                  <a:cubicBezTo>
                    <a:pt x="100" y="528"/>
                    <a:pt x="100" y="528"/>
                    <a:pt x="100" y="528"/>
                  </a:cubicBezTo>
                  <a:cubicBezTo>
                    <a:pt x="94" y="533"/>
                    <a:pt x="94" y="533"/>
                    <a:pt x="94" y="533"/>
                  </a:cubicBezTo>
                  <a:cubicBezTo>
                    <a:pt x="94" y="533"/>
                    <a:pt x="94" y="534"/>
                    <a:pt x="93" y="534"/>
                  </a:cubicBezTo>
                  <a:cubicBezTo>
                    <a:pt x="93" y="534"/>
                    <a:pt x="92" y="534"/>
                    <a:pt x="92" y="534"/>
                  </a:cubicBezTo>
                  <a:cubicBezTo>
                    <a:pt x="92" y="533"/>
                    <a:pt x="92" y="533"/>
                    <a:pt x="92" y="533"/>
                  </a:cubicBezTo>
                  <a:cubicBezTo>
                    <a:pt x="93" y="532"/>
                    <a:pt x="93" y="532"/>
                    <a:pt x="93" y="533"/>
                  </a:cubicBezTo>
                  <a:cubicBezTo>
                    <a:pt x="99" y="527"/>
                    <a:pt x="99" y="527"/>
                    <a:pt x="99" y="527"/>
                  </a:cubicBezTo>
                  <a:cubicBezTo>
                    <a:pt x="93" y="528"/>
                    <a:pt x="93" y="528"/>
                    <a:pt x="93" y="528"/>
                  </a:cubicBezTo>
                  <a:cubicBezTo>
                    <a:pt x="93" y="528"/>
                    <a:pt x="93" y="528"/>
                    <a:pt x="93" y="528"/>
                  </a:cubicBezTo>
                  <a:cubicBezTo>
                    <a:pt x="100" y="527"/>
                    <a:pt x="100" y="527"/>
                    <a:pt x="100" y="527"/>
                  </a:cubicBezTo>
                  <a:cubicBezTo>
                    <a:pt x="99" y="527"/>
                    <a:pt x="99" y="527"/>
                    <a:pt x="99" y="527"/>
                  </a:cubicBezTo>
                  <a:cubicBezTo>
                    <a:pt x="99" y="527"/>
                    <a:pt x="99" y="527"/>
                    <a:pt x="99" y="527"/>
                  </a:cubicBezTo>
                  <a:cubicBezTo>
                    <a:pt x="92" y="524"/>
                    <a:pt x="92" y="524"/>
                    <a:pt x="92" y="524"/>
                  </a:cubicBezTo>
                  <a:cubicBezTo>
                    <a:pt x="92" y="524"/>
                    <a:pt x="92" y="524"/>
                    <a:pt x="91" y="524"/>
                  </a:cubicBezTo>
                  <a:cubicBezTo>
                    <a:pt x="91" y="524"/>
                    <a:pt x="91" y="523"/>
                    <a:pt x="91" y="523"/>
                  </a:cubicBezTo>
                  <a:close/>
                  <a:moveTo>
                    <a:pt x="255" y="435"/>
                  </a:moveTo>
                  <a:cubicBezTo>
                    <a:pt x="255" y="435"/>
                    <a:pt x="255" y="436"/>
                    <a:pt x="255" y="436"/>
                  </a:cubicBezTo>
                  <a:cubicBezTo>
                    <a:pt x="263" y="436"/>
                    <a:pt x="263" y="436"/>
                    <a:pt x="263" y="436"/>
                  </a:cubicBezTo>
                  <a:cubicBezTo>
                    <a:pt x="263" y="436"/>
                    <a:pt x="263" y="436"/>
                    <a:pt x="263" y="436"/>
                  </a:cubicBezTo>
                  <a:cubicBezTo>
                    <a:pt x="257" y="434"/>
                    <a:pt x="257" y="434"/>
                    <a:pt x="257" y="434"/>
                  </a:cubicBezTo>
                  <a:cubicBezTo>
                    <a:pt x="257" y="434"/>
                    <a:pt x="257" y="434"/>
                    <a:pt x="257" y="434"/>
                  </a:cubicBezTo>
                  <a:cubicBezTo>
                    <a:pt x="263" y="436"/>
                    <a:pt x="263" y="436"/>
                    <a:pt x="263" y="436"/>
                  </a:cubicBezTo>
                  <a:cubicBezTo>
                    <a:pt x="261" y="428"/>
                    <a:pt x="261" y="428"/>
                    <a:pt x="261" y="428"/>
                  </a:cubicBezTo>
                  <a:cubicBezTo>
                    <a:pt x="261" y="428"/>
                    <a:pt x="260" y="428"/>
                    <a:pt x="260" y="428"/>
                  </a:cubicBezTo>
                  <a:cubicBezTo>
                    <a:pt x="260" y="427"/>
                    <a:pt x="261" y="427"/>
                    <a:pt x="261" y="427"/>
                  </a:cubicBezTo>
                  <a:cubicBezTo>
                    <a:pt x="261" y="427"/>
                    <a:pt x="262" y="427"/>
                    <a:pt x="262" y="428"/>
                  </a:cubicBezTo>
                  <a:cubicBezTo>
                    <a:pt x="262" y="428"/>
                    <a:pt x="262" y="428"/>
                    <a:pt x="262" y="428"/>
                  </a:cubicBezTo>
                  <a:cubicBezTo>
                    <a:pt x="263" y="436"/>
                    <a:pt x="263" y="436"/>
                    <a:pt x="263" y="436"/>
                  </a:cubicBezTo>
                  <a:cubicBezTo>
                    <a:pt x="266" y="430"/>
                    <a:pt x="266" y="430"/>
                    <a:pt x="266" y="430"/>
                  </a:cubicBezTo>
                  <a:cubicBezTo>
                    <a:pt x="266" y="430"/>
                    <a:pt x="266" y="430"/>
                    <a:pt x="266" y="430"/>
                  </a:cubicBezTo>
                  <a:cubicBezTo>
                    <a:pt x="264" y="436"/>
                    <a:pt x="264" y="436"/>
                    <a:pt x="264" y="436"/>
                  </a:cubicBezTo>
                  <a:cubicBezTo>
                    <a:pt x="264" y="436"/>
                    <a:pt x="264" y="436"/>
                    <a:pt x="264" y="436"/>
                  </a:cubicBezTo>
                  <a:cubicBezTo>
                    <a:pt x="264" y="436"/>
                    <a:pt x="264" y="436"/>
                    <a:pt x="264" y="436"/>
                  </a:cubicBezTo>
                  <a:cubicBezTo>
                    <a:pt x="270" y="432"/>
                    <a:pt x="270" y="432"/>
                    <a:pt x="270" y="432"/>
                  </a:cubicBezTo>
                  <a:cubicBezTo>
                    <a:pt x="270" y="431"/>
                    <a:pt x="270" y="431"/>
                    <a:pt x="270" y="431"/>
                  </a:cubicBezTo>
                  <a:cubicBezTo>
                    <a:pt x="270" y="430"/>
                    <a:pt x="271" y="430"/>
                    <a:pt x="271" y="431"/>
                  </a:cubicBezTo>
                  <a:cubicBezTo>
                    <a:pt x="271" y="431"/>
                    <a:pt x="271" y="432"/>
                    <a:pt x="271" y="432"/>
                  </a:cubicBezTo>
                  <a:cubicBezTo>
                    <a:pt x="271" y="432"/>
                    <a:pt x="270" y="432"/>
                    <a:pt x="270" y="432"/>
                  </a:cubicBezTo>
                  <a:cubicBezTo>
                    <a:pt x="264" y="437"/>
                    <a:pt x="264" y="437"/>
                    <a:pt x="264" y="437"/>
                  </a:cubicBezTo>
                  <a:cubicBezTo>
                    <a:pt x="270" y="436"/>
                    <a:pt x="270" y="436"/>
                    <a:pt x="270" y="436"/>
                  </a:cubicBezTo>
                  <a:cubicBezTo>
                    <a:pt x="270" y="437"/>
                    <a:pt x="270" y="437"/>
                    <a:pt x="270" y="437"/>
                  </a:cubicBezTo>
                  <a:cubicBezTo>
                    <a:pt x="264" y="437"/>
                    <a:pt x="264" y="437"/>
                    <a:pt x="264" y="437"/>
                  </a:cubicBezTo>
                  <a:cubicBezTo>
                    <a:pt x="271" y="441"/>
                    <a:pt x="271" y="441"/>
                    <a:pt x="271" y="441"/>
                  </a:cubicBezTo>
                  <a:cubicBezTo>
                    <a:pt x="271" y="440"/>
                    <a:pt x="271" y="440"/>
                    <a:pt x="272" y="440"/>
                  </a:cubicBezTo>
                  <a:cubicBezTo>
                    <a:pt x="272" y="441"/>
                    <a:pt x="272" y="441"/>
                    <a:pt x="272" y="441"/>
                  </a:cubicBezTo>
                  <a:cubicBezTo>
                    <a:pt x="272" y="442"/>
                    <a:pt x="272" y="442"/>
                    <a:pt x="271" y="442"/>
                  </a:cubicBezTo>
                  <a:cubicBezTo>
                    <a:pt x="271" y="442"/>
                    <a:pt x="271" y="441"/>
                    <a:pt x="271" y="441"/>
                  </a:cubicBezTo>
                  <a:cubicBezTo>
                    <a:pt x="264" y="437"/>
                    <a:pt x="264" y="437"/>
                    <a:pt x="264" y="437"/>
                  </a:cubicBezTo>
                  <a:cubicBezTo>
                    <a:pt x="266" y="444"/>
                    <a:pt x="266" y="444"/>
                    <a:pt x="266" y="444"/>
                  </a:cubicBezTo>
                  <a:cubicBezTo>
                    <a:pt x="265" y="444"/>
                    <a:pt x="265" y="444"/>
                    <a:pt x="265" y="444"/>
                  </a:cubicBezTo>
                  <a:cubicBezTo>
                    <a:pt x="264" y="437"/>
                    <a:pt x="264" y="437"/>
                    <a:pt x="264" y="437"/>
                  </a:cubicBezTo>
                  <a:cubicBezTo>
                    <a:pt x="262" y="445"/>
                    <a:pt x="262" y="445"/>
                    <a:pt x="262" y="445"/>
                  </a:cubicBezTo>
                  <a:cubicBezTo>
                    <a:pt x="262" y="445"/>
                    <a:pt x="263" y="445"/>
                    <a:pt x="263" y="446"/>
                  </a:cubicBezTo>
                  <a:cubicBezTo>
                    <a:pt x="263" y="446"/>
                    <a:pt x="263" y="446"/>
                    <a:pt x="262" y="447"/>
                  </a:cubicBezTo>
                  <a:cubicBezTo>
                    <a:pt x="262" y="447"/>
                    <a:pt x="261" y="446"/>
                    <a:pt x="261" y="446"/>
                  </a:cubicBezTo>
                  <a:cubicBezTo>
                    <a:pt x="261" y="445"/>
                    <a:pt x="261" y="445"/>
                    <a:pt x="262" y="445"/>
                  </a:cubicBezTo>
                  <a:cubicBezTo>
                    <a:pt x="262" y="445"/>
                    <a:pt x="262" y="445"/>
                    <a:pt x="262" y="445"/>
                  </a:cubicBezTo>
                  <a:cubicBezTo>
                    <a:pt x="263" y="437"/>
                    <a:pt x="263" y="437"/>
                    <a:pt x="263" y="437"/>
                  </a:cubicBezTo>
                  <a:cubicBezTo>
                    <a:pt x="259" y="440"/>
                    <a:pt x="259" y="440"/>
                    <a:pt x="259" y="440"/>
                  </a:cubicBezTo>
                  <a:cubicBezTo>
                    <a:pt x="259" y="440"/>
                    <a:pt x="259" y="440"/>
                    <a:pt x="259" y="440"/>
                  </a:cubicBezTo>
                  <a:cubicBezTo>
                    <a:pt x="263" y="437"/>
                    <a:pt x="263" y="437"/>
                    <a:pt x="263" y="437"/>
                  </a:cubicBezTo>
                  <a:cubicBezTo>
                    <a:pt x="255" y="436"/>
                    <a:pt x="255" y="436"/>
                    <a:pt x="255" y="436"/>
                  </a:cubicBezTo>
                  <a:cubicBezTo>
                    <a:pt x="255" y="436"/>
                    <a:pt x="255" y="436"/>
                    <a:pt x="255" y="436"/>
                  </a:cubicBezTo>
                  <a:cubicBezTo>
                    <a:pt x="255" y="437"/>
                    <a:pt x="254" y="437"/>
                    <a:pt x="254" y="437"/>
                  </a:cubicBezTo>
                  <a:cubicBezTo>
                    <a:pt x="254" y="436"/>
                    <a:pt x="254" y="436"/>
                    <a:pt x="254" y="435"/>
                  </a:cubicBezTo>
                  <a:cubicBezTo>
                    <a:pt x="254" y="435"/>
                    <a:pt x="254" y="435"/>
                    <a:pt x="255" y="435"/>
                  </a:cubicBezTo>
                  <a:close/>
                  <a:moveTo>
                    <a:pt x="121" y="400"/>
                  </a:moveTo>
                  <a:cubicBezTo>
                    <a:pt x="107" y="399"/>
                    <a:pt x="107" y="399"/>
                    <a:pt x="107" y="399"/>
                  </a:cubicBezTo>
                  <a:cubicBezTo>
                    <a:pt x="116" y="413"/>
                    <a:pt x="116" y="413"/>
                    <a:pt x="116" y="413"/>
                  </a:cubicBezTo>
                  <a:cubicBezTo>
                    <a:pt x="117" y="413"/>
                    <a:pt x="117" y="413"/>
                    <a:pt x="118" y="414"/>
                  </a:cubicBezTo>
                  <a:cubicBezTo>
                    <a:pt x="118" y="414"/>
                    <a:pt x="118" y="415"/>
                    <a:pt x="117" y="416"/>
                  </a:cubicBezTo>
                  <a:cubicBezTo>
                    <a:pt x="116" y="416"/>
                    <a:pt x="115" y="416"/>
                    <a:pt x="115" y="415"/>
                  </a:cubicBezTo>
                  <a:cubicBezTo>
                    <a:pt x="115" y="415"/>
                    <a:pt x="115" y="414"/>
                    <a:pt x="115" y="413"/>
                  </a:cubicBezTo>
                  <a:cubicBezTo>
                    <a:pt x="106" y="399"/>
                    <a:pt x="106" y="399"/>
                    <a:pt x="106" y="399"/>
                  </a:cubicBezTo>
                  <a:cubicBezTo>
                    <a:pt x="106" y="412"/>
                    <a:pt x="106" y="412"/>
                    <a:pt x="106" y="412"/>
                  </a:cubicBezTo>
                  <a:cubicBezTo>
                    <a:pt x="105" y="412"/>
                    <a:pt x="105" y="412"/>
                    <a:pt x="105" y="412"/>
                  </a:cubicBezTo>
                  <a:cubicBezTo>
                    <a:pt x="106" y="399"/>
                    <a:pt x="106" y="399"/>
                    <a:pt x="106" y="399"/>
                  </a:cubicBezTo>
                  <a:cubicBezTo>
                    <a:pt x="106" y="399"/>
                    <a:pt x="106" y="399"/>
                    <a:pt x="106" y="399"/>
                  </a:cubicBezTo>
                  <a:cubicBezTo>
                    <a:pt x="106" y="399"/>
                    <a:pt x="106" y="399"/>
                    <a:pt x="106" y="399"/>
                  </a:cubicBezTo>
                  <a:cubicBezTo>
                    <a:pt x="97" y="412"/>
                    <a:pt x="97" y="412"/>
                    <a:pt x="97" y="412"/>
                  </a:cubicBezTo>
                  <a:cubicBezTo>
                    <a:pt x="97" y="413"/>
                    <a:pt x="98" y="414"/>
                    <a:pt x="97" y="415"/>
                  </a:cubicBezTo>
                  <a:cubicBezTo>
                    <a:pt x="97" y="415"/>
                    <a:pt x="96" y="415"/>
                    <a:pt x="95" y="415"/>
                  </a:cubicBezTo>
                  <a:cubicBezTo>
                    <a:pt x="94" y="414"/>
                    <a:pt x="94" y="413"/>
                    <a:pt x="94" y="413"/>
                  </a:cubicBezTo>
                  <a:cubicBezTo>
                    <a:pt x="95" y="412"/>
                    <a:pt x="95" y="412"/>
                    <a:pt x="96" y="412"/>
                  </a:cubicBezTo>
                  <a:cubicBezTo>
                    <a:pt x="105" y="398"/>
                    <a:pt x="105" y="398"/>
                    <a:pt x="105" y="398"/>
                  </a:cubicBezTo>
                  <a:cubicBezTo>
                    <a:pt x="93" y="403"/>
                    <a:pt x="93" y="403"/>
                    <a:pt x="93" y="403"/>
                  </a:cubicBezTo>
                  <a:cubicBezTo>
                    <a:pt x="93" y="403"/>
                    <a:pt x="93" y="403"/>
                    <a:pt x="93" y="403"/>
                  </a:cubicBezTo>
                  <a:cubicBezTo>
                    <a:pt x="105" y="398"/>
                    <a:pt x="105" y="398"/>
                    <a:pt x="105" y="398"/>
                  </a:cubicBezTo>
                  <a:cubicBezTo>
                    <a:pt x="89" y="396"/>
                    <a:pt x="89" y="396"/>
                    <a:pt x="89" y="396"/>
                  </a:cubicBezTo>
                  <a:cubicBezTo>
                    <a:pt x="89" y="396"/>
                    <a:pt x="88" y="397"/>
                    <a:pt x="87" y="397"/>
                  </a:cubicBezTo>
                  <a:cubicBezTo>
                    <a:pt x="86" y="396"/>
                    <a:pt x="86" y="396"/>
                    <a:pt x="86" y="395"/>
                  </a:cubicBezTo>
                  <a:cubicBezTo>
                    <a:pt x="86" y="394"/>
                    <a:pt x="87" y="393"/>
                    <a:pt x="88" y="393"/>
                  </a:cubicBezTo>
                  <a:cubicBezTo>
                    <a:pt x="88" y="393"/>
                    <a:pt x="89" y="394"/>
                    <a:pt x="89" y="395"/>
                  </a:cubicBezTo>
                  <a:cubicBezTo>
                    <a:pt x="105" y="398"/>
                    <a:pt x="105" y="398"/>
                    <a:pt x="105" y="398"/>
                  </a:cubicBezTo>
                  <a:cubicBezTo>
                    <a:pt x="97" y="386"/>
                    <a:pt x="97" y="386"/>
                    <a:pt x="97" y="386"/>
                  </a:cubicBezTo>
                  <a:cubicBezTo>
                    <a:pt x="98" y="386"/>
                    <a:pt x="98" y="386"/>
                    <a:pt x="98" y="386"/>
                  </a:cubicBezTo>
                  <a:cubicBezTo>
                    <a:pt x="106" y="398"/>
                    <a:pt x="106" y="398"/>
                    <a:pt x="106" y="398"/>
                  </a:cubicBezTo>
                  <a:cubicBezTo>
                    <a:pt x="103" y="381"/>
                    <a:pt x="103" y="381"/>
                    <a:pt x="103" y="381"/>
                  </a:cubicBezTo>
                  <a:cubicBezTo>
                    <a:pt x="103" y="381"/>
                    <a:pt x="102" y="381"/>
                    <a:pt x="102" y="380"/>
                  </a:cubicBezTo>
                  <a:cubicBezTo>
                    <a:pt x="101" y="380"/>
                    <a:pt x="101" y="379"/>
                    <a:pt x="102" y="378"/>
                  </a:cubicBezTo>
                  <a:cubicBezTo>
                    <a:pt x="103" y="378"/>
                    <a:pt x="104" y="378"/>
                    <a:pt x="105" y="379"/>
                  </a:cubicBezTo>
                  <a:cubicBezTo>
                    <a:pt x="105" y="380"/>
                    <a:pt x="105" y="381"/>
                    <a:pt x="104" y="381"/>
                  </a:cubicBezTo>
                  <a:cubicBezTo>
                    <a:pt x="104" y="381"/>
                    <a:pt x="104" y="381"/>
                    <a:pt x="104" y="381"/>
                  </a:cubicBezTo>
                  <a:cubicBezTo>
                    <a:pt x="106" y="398"/>
                    <a:pt x="106" y="398"/>
                    <a:pt x="106" y="398"/>
                  </a:cubicBezTo>
                  <a:cubicBezTo>
                    <a:pt x="113" y="388"/>
                    <a:pt x="113" y="388"/>
                    <a:pt x="113" y="388"/>
                  </a:cubicBezTo>
                  <a:cubicBezTo>
                    <a:pt x="113" y="388"/>
                    <a:pt x="113" y="388"/>
                    <a:pt x="113" y="388"/>
                  </a:cubicBezTo>
                  <a:cubicBezTo>
                    <a:pt x="107" y="398"/>
                    <a:pt x="107" y="398"/>
                    <a:pt x="107" y="398"/>
                  </a:cubicBezTo>
                  <a:cubicBezTo>
                    <a:pt x="123" y="394"/>
                    <a:pt x="123" y="394"/>
                    <a:pt x="123" y="394"/>
                  </a:cubicBezTo>
                  <a:cubicBezTo>
                    <a:pt x="123" y="394"/>
                    <a:pt x="123" y="394"/>
                    <a:pt x="123" y="394"/>
                  </a:cubicBezTo>
                  <a:cubicBezTo>
                    <a:pt x="123" y="393"/>
                    <a:pt x="124" y="392"/>
                    <a:pt x="125" y="392"/>
                  </a:cubicBezTo>
                  <a:cubicBezTo>
                    <a:pt x="126" y="393"/>
                    <a:pt x="126" y="393"/>
                    <a:pt x="126" y="394"/>
                  </a:cubicBezTo>
                  <a:cubicBezTo>
                    <a:pt x="126" y="395"/>
                    <a:pt x="125" y="396"/>
                    <a:pt x="124" y="396"/>
                  </a:cubicBezTo>
                  <a:cubicBezTo>
                    <a:pt x="124" y="396"/>
                    <a:pt x="123" y="395"/>
                    <a:pt x="123" y="395"/>
                  </a:cubicBezTo>
                  <a:cubicBezTo>
                    <a:pt x="107" y="398"/>
                    <a:pt x="107" y="398"/>
                    <a:pt x="107" y="398"/>
                  </a:cubicBezTo>
                  <a:cubicBezTo>
                    <a:pt x="107" y="399"/>
                    <a:pt x="107" y="399"/>
                    <a:pt x="107" y="399"/>
                  </a:cubicBezTo>
                  <a:cubicBezTo>
                    <a:pt x="121" y="400"/>
                    <a:pt x="121" y="400"/>
                    <a:pt x="121" y="400"/>
                  </a:cubicBezTo>
                  <a:close/>
                  <a:moveTo>
                    <a:pt x="150" y="325"/>
                  </a:moveTo>
                  <a:cubicBezTo>
                    <a:pt x="152" y="325"/>
                    <a:pt x="153" y="326"/>
                    <a:pt x="153" y="326"/>
                  </a:cubicBezTo>
                  <a:cubicBezTo>
                    <a:pt x="153" y="326"/>
                    <a:pt x="152" y="326"/>
                    <a:pt x="150" y="326"/>
                  </a:cubicBezTo>
                  <a:cubicBezTo>
                    <a:pt x="148" y="326"/>
                    <a:pt x="146" y="326"/>
                    <a:pt x="146" y="326"/>
                  </a:cubicBezTo>
                  <a:cubicBezTo>
                    <a:pt x="146" y="325"/>
                    <a:pt x="148" y="325"/>
                    <a:pt x="150" y="325"/>
                  </a:cubicBezTo>
                  <a:close/>
                  <a:moveTo>
                    <a:pt x="146" y="334"/>
                  </a:moveTo>
                  <a:cubicBezTo>
                    <a:pt x="146" y="334"/>
                    <a:pt x="145" y="333"/>
                    <a:pt x="145" y="331"/>
                  </a:cubicBezTo>
                  <a:cubicBezTo>
                    <a:pt x="144" y="329"/>
                    <a:pt x="144" y="327"/>
                    <a:pt x="145" y="327"/>
                  </a:cubicBezTo>
                  <a:cubicBezTo>
                    <a:pt x="145" y="327"/>
                    <a:pt x="146" y="329"/>
                    <a:pt x="146" y="331"/>
                  </a:cubicBezTo>
                  <a:cubicBezTo>
                    <a:pt x="146" y="333"/>
                    <a:pt x="146" y="334"/>
                    <a:pt x="146" y="334"/>
                  </a:cubicBezTo>
                  <a:close/>
                  <a:moveTo>
                    <a:pt x="144" y="325"/>
                  </a:moveTo>
                  <a:cubicBezTo>
                    <a:pt x="144" y="325"/>
                    <a:pt x="145" y="325"/>
                    <a:pt x="145" y="325"/>
                  </a:cubicBezTo>
                  <a:cubicBezTo>
                    <a:pt x="145" y="326"/>
                    <a:pt x="145" y="326"/>
                    <a:pt x="145" y="326"/>
                  </a:cubicBezTo>
                  <a:cubicBezTo>
                    <a:pt x="145" y="327"/>
                    <a:pt x="144" y="327"/>
                    <a:pt x="144" y="326"/>
                  </a:cubicBezTo>
                  <a:cubicBezTo>
                    <a:pt x="144" y="326"/>
                    <a:pt x="144" y="326"/>
                    <a:pt x="144" y="325"/>
                  </a:cubicBezTo>
                  <a:close/>
                  <a:moveTo>
                    <a:pt x="145" y="317"/>
                  </a:moveTo>
                  <a:cubicBezTo>
                    <a:pt x="145" y="317"/>
                    <a:pt x="145" y="318"/>
                    <a:pt x="145" y="320"/>
                  </a:cubicBezTo>
                  <a:cubicBezTo>
                    <a:pt x="145" y="322"/>
                    <a:pt x="145" y="324"/>
                    <a:pt x="145" y="324"/>
                  </a:cubicBezTo>
                  <a:cubicBezTo>
                    <a:pt x="144" y="324"/>
                    <a:pt x="144" y="322"/>
                    <a:pt x="144" y="320"/>
                  </a:cubicBezTo>
                  <a:cubicBezTo>
                    <a:pt x="144" y="318"/>
                    <a:pt x="145" y="317"/>
                    <a:pt x="145" y="317"/>
                  </a:cubicBezTo>
                  <a:close/>
                  <a:moveTo>
                    <a:pt x="139" y="327"/>
                  </a:moveTo>
                  <a:cubicBezTo>
                    <a:pt x="137" y="327"/>
                    <a:pt x="136" y="327"/>
                    <a:pt x="136" y="327"/>
                  </a:cubicBezTo>
                  <a:cubicBezTo>
                    <a:pt x="136" y="327"/>
                    <a:pt x="137" y="326"/>
                    <a:pt x="139" y="326"/>
                  </a:cubicBezTo>
                  <a:cubicBezTo>
                    <a:pt x="141" y="326"/>
                    <a:pt x="143" y="326"/>
                    <a:pt x="143" y="326"/>
                  </a:cubicBezTo>
                  <a:cubicBezTo>
                    <a:pt x="143" y="327"/>
                    <a:pt x="141" y="327"/>
                    <a:pt x="139" y="327"/>
                  </a:cubicBezTo>
                  <a:close/>
                  <a:moveTo>
                    <a:pt x="427" y="150"/>
                  </a:moveTo>
                  <a:cubicBezTo>
                    <a:pt x="427" y="149"/>
                    <a:pt x="430" y="149"/>
                    <a:pt x="432" y="150"/>
                  </a:cubicBezTo>
                  <a:cubicBezTo>
                    <a:pt x="435" y="151"/>
                    <a:pt x="437" y="152"/>
                    <a:pt x="437" y="152"/>
                  </a:cubicBezTo>
                  <a:cubicBezTo>
                    <a:pt x="437" y="152"/>
                    <a:pt x="435" y="152"/>
                    <a:pt x="432" y="152"/>
                  </a:cubicBezTo>
                  <a:cubicBezTo>
                    <a:pt x="429" y="151"/>
                    <a:pt x="427" y="150"/>
                    <a:pt x="427" y="150"/>
                  </a:cubicBezTo>
                  <a:close/>
                  <a:moveTo>
                    <a:pt x="426" y="147"/>
                  </a:moveTo>
                  <a:cubicBezTo>
                    <a:pt x="426" y="146"/>
                    <a:pt x="426" y="144"/>
                    <a:pt x="426" y="141"/>
                  </a:cubicBezTo>
                  <a:cubicBezTo>
                    <a:pt x="427" y="139"/>
                    <a:pt x="428" y="137"/>
                    <a:pt x="428" y="137"/>
                  </a:cubicBezTo>
                  <a:cubicBezTo>
                    <a:pt x="428" y="137"/>
                    <a:pt x="429" y="139"/>
                    <a:pt x="428" y="142"/>
                  </a:cubicBezTo>
                  <a:cubicBezTo>
                    <a:pt x="427" y="145"/>
                    <a:pt x="427" y="147"/>
                    <a:pt x="426" y="147"/>
                  </a:cubicBezTo>
                  <a:close/>
                  <a:moveTo>
                    <a:pt x="426" y="150"/>
                  </a:moveTo>
                  <a:cubicBezTo>
                    <a:pt x="425" y="150"/>
                    <a:pt x="425" y="150"/>
                    <a:pt x="424" y="150"/>
                  </a:cubicBezTo>
                  <a:cubicBezTo>
                    <a:pt x="424" y="149"/>
                    <a:pt x="424" y="149"/>
                    <a:pt x="425" y="148"/>
                  </a:cubicBezTo>
                  <a:cubicBezTo>
                    <a:pt x="425" y="148"/>
                    <a:pt x="426" y="148"/>
                    <a:pt x="426" y="149"/>
                  </a:cubicBezTo>
                  <a:cubicBezTo>
                    <a:pt x="426" y="149"/>
                    <a:pt x="426" y="150"/>
                    <a:pt x="426" y="150"/>
                  </a:cubicBezTo>
                  <a:close/>
                  <a:moveTo>
                    <a:pt x="425" y="156"/>
                  </a:moveTo>
                  <a:cubicBezTo>
                    <a:pt x="425" y="159"/>
                    <a:pt x="423" y="161"/>
                    <a:pt x="423" y="161"/>
                  </a:cubicBezTo>
                  <a:cubicBezTo>
                    <a:pt x="423" y="161"/>
                    <a:pt x="423" y="159"/>
                    <a:pt x="423" y="156"/>
                  </a:cubicBezTo>
                  <a:cubicBezTo>
                    <a:pt x="423" y="153"/>
                    <a:pt x="424" y="151"/>
                    <a:pt x="425" y="151"/>
                  </a:cubicBezTo>
                  <a:cubicBezTo>
                    <a:pt x="425" y="151"/>
                    <a:pt x="425" y="154"/>
                    <a:pt x="425" y="156"/>
                  </a:cubicBezTo>
                  <a:close/>
                  <a:moveTo>
                    <a:pt x="417" y="149"/>
                  </a:moveTo>
                  <a:cubicBezTo>
                    <a:pt x="414" y="149"/>
                    <a:pt x="412" y="148"/>
                    <a:pt x="412" y="148"/>
                  </a:cubicBezTo>
                  <a:cubicBezTo>
                    <a:pt x="412" y="148"/>
                    <a:pt x="415" y="147"/>
                    <a:pt x="417" y="147"/>
                  </a:cubicBezTo>
                  <a:cubicBezTo>
                    <a:pt x="420" y="148"/>
                    <a:pt x="422" y="149"/>
                    <a:pt x="422" y="149"/>
                  </a:cubicBezTo>
                  <a:cubicBezTo>
                    <a:pt x="422" y="150"/>
                    <a:pt x="420" y="150"/>
                    <a:pt x="417" y="149"/>
                  </a:cubicBezTo>
                  <a:close/>
                  <a:moveTo>
                    <a:pt x="597" y="62"/>
                  </a:moveTo>
                  <a:cubicBezTo>
                    <a:pt x="596" y="63"/>
                    <a:pt x="595" y="63"/>
                    <a:pt x="595" y="62"/>
                  </a:cubicBezTo>
                  <a:cubicBezTo>
                    <a:pt x="594" y="62"/>
                    <a:pt x="594" y="61"/>
                    <a:pt x="594" y="60"/>
                  </a:cubicBezTo>
                  <a:cubicBezTo>
                    <a:pt x="595" y="59"/>
                    <a:pt x="595" y="59"/>
                    <a:pt x="596" y="59"/>
                  </a:cubicBezTo>
                  <a:cubicBezTo>
                    <a:pt x="605" y="45"/>
                    <a:pt x="605" y="45"/>
                    <a:pt x="605" y="45"/>
                  </a:cubicBezTo>
                  <a:cubicBezTo>
                    <a:pt x="593" y="50"/>
                    <a:pt x="593" y="50"/>
                    <a:pt x="593" y="50"/>
                  </a:cubicBezTo>
                  <a:cubicBezTo>
                    <a:pt x="593" y="50"/>
                    <a:pt x="593" y="50"/>
                    <a:pt x="593" y="50"/>
                  </a:cubicBezTo>
                  <a:cubicBezTo>
                    <a:pt x="605" y="45"/>
                    <a:pt x="605" y="45"/>
                    <a:pt x="605" y="45"/>
                  </a:cubicBezTo>
                  <a:cubicBezTo>
                    <a:pt x="604" y="45"/>
                    <a:pt x="604" y="45"/>
                    <a:pt x="604" y="45"/>
                  </a:cubicBezTo>
                  <a:cubicBezTo>
                    <a:pt x="604" y="45"/>
                    <a:pt x="604" y="45"/>
                    <a:pt x="604" y="45"/>
                  </a:cubicBezTo>
                  <a:cubicBezTo>
                    <a:pt x="589" y="42"/>
                    <a:pt x="589" y="42"/>
                    <a:pt x="589" y="42"/>
                  </a:cubicBezTo>
                  <a:cubicBezTo>
                    <a:pt x="588" y="43"/>
                    <a:pt x="588" y="44"/>
                    <a:pt x="587" y="44"/>
                  </a:cubicBezTo>
                  <a:cubicBezTo>
                    <a:pt x="586" y="43"/>
                    <a:pt x="585" y="43"/>
                    <a:pt x="586" y="42"/>
                  </a:cubicBezTo>
                  <a:cubicBezTo>
                    <a:pt x="586" y="41"/>
                    <a:pt x="586" y="40"/>
                    <a:pt x="587" y="40"/>
                  </a:cubicBezTo>
                  <a:cubicBezTo>
                    <a:pt x="588" y="40"/>
                    <a:pt x="589" y="41"/>
                    <a:pt x="589" y="42"/>
                  </a:cubicBezTo>
                  <a:cubicBezTo>
                    <a:pt x="605" y="44"/>
                    <a:pt x="605" y="44"/>
                    <a:pt x="605" y="44"/>
                  </a:cubicBezTo>
                  <a:cubicBezTo>
                    <a:pt x="595" y="35"/>
                    <a:pt x="595" y="35"/>
                    <a:pt x="595" y="35"/>
                  </a:cubicBezTo>
                  <a:cubicBezTo>
                    <a:pt x="595" y="35"/>
                    <a:pt x="595" y="35"/>
                    <a:pt x="595" y="35"/>
                  </a:cubicBezTo>
                  <a:cubicBezTo>
                    <a:pt x="605" y="43"/>
                    <a:pt x="605" y="43"/>
                    <a:pt x="605" y="43"/>
                  </a:cubicBezTo>
                  <a:cubicBezTo>
                    <a:pt x="600" y="28"/>
                    <a:pt x="600" y="28"/>
                    <a:pt x="600" y="28"/>
                  </a:cubicBezTo>
                  <a:cubicBezTo>
                    <a:pt x="600" y="28"/>
                    <a:pt x="599" y="28"/>
                    <a:pt x="599" y="27"/>
                  </a:cubicBezTo>
                  <a:cubicBezTo>
                    <a:pt x="598" y="26"/>
                    <a:pt x="599" y="25"/>
                    <a:pt x="600" y="25"/>
                  </a:cubicBezTo>
                  <a:cubicBezTo>
                    <a:pt x="601" y="24"/>
                    <a:pt x="602" y="25"/>
                    <a:pt x="602" y="26"/>
                  </a:cubicBezTo>
                  <a:cubicBezTo>
                    <a:pt x="602" y="26"/>
                    <a:pt x="602" y="27"/>
                    <a:pt x="601" y="28"/>
                  </a:cubicBezTo>
                  <a:cubicBezTo>
                    <a:pt x="606" y="43"/>
                    <a:pt x="606" y="43"/>
                    <a:pt x="606" y="43"/>
                  </a:cubicBezTo>
                  <a:cubicBezTo>
                    <a:pt x="612" y="31"/>
                    <a:pt x="612" y="31"/>
                    <a:pt x="612" y="31"/>
                  </a:cubicBezTo>
                  <a:cubicBezTo>
                    <a:pt x="613" y="31"/>
                    <a:pt x="613" y="31"/>
                    <a:pt x="613" y="31"/>
                  </a:cubicBezTo>
                  <a:cubicBezTo>
                    <a:pt x="606" y="44"/>
                    <a:pt x="606" y="44"/>
                    <a:pt x="606" y="44"/>
                  </a:cubicBezTo>
                  <a:cubicBezTo>
                    <a:pt x="619" y="34"/>
                    <a:pt x="619" y="34"/>
                    <a:pt x="619" y="34"/>
                  </a:cubicBezTo>
                  <a:cubicBezTo>
                    <a:pt x="619" y="34"/>
                    <a:pt x="619" y="33"/>
                    <a:pt x="620" y="33"/>
                  </a:cubicBezTo>
                  <a:cubicBezTo>
                    <a:pt x="620" y="32"/>
                    <a:pt x="621" y="32"/>
                    <a:pt x="622" y="32"/>
                  </a:cubicBezTo>
                  <a:cubicBezTo>
                    <a:pt x="623" y="33"/>
                    <a:pt x="623" y="34"/>
                    <a:pt x="622" y="34"/>
                  </a:cubicBezTo>
                  <a:cubicBezTo>
                    <a:pt x="622" y="35"/>
                    <a:pt x="621" y="35"/>
                    <a:pt x="620" y="35"/>
                  </a:cubicBezTo>
                  <a:cubicBezTo>
                    <a:pt x="620" y="35"/>
                    <a:pt x="620" y="35"/>
                    <a:pt x="620" y="35"/>
                  </a:cubicBezTo>
                  <a:cubicBezTo>
                    <a:pt x="606" y="44"/>
                    <a:pt x="606" y="44"/>
                    <a:pt x="606" y="44"/>
                  </a:cubicBezTo>
                  <a:cubicBezTo>
                    <a:pt x="618" y="46"/>
                    <a:pt x="618" y="46"/>
                    <a:pt x="618" y="46"/>
                  </a:cubicBezTo>
                  <a:cubicBezTo>
                    <a:pt x="617" y="47"/>
                    <a:pt x="617" y="47"/>
                    <a:pt x="617" y="47"/>
                  </a:cubicBezTo>
                  <a:cubicBezTo>
                    <a:pt x="606" y="45"/>
                    <a:pt x="606" y="45"/>
                    <a:pt x="606" y="45"/>
                  </a:cubicBezTo>
                  <a:cubicBezTo>
                    <a:pt x="617" y="58"/>
                    <a:pt x="617" y="58"/>
                    <a:pt x="617" y="58"/>
                  </a:cubicBezTo>
                  <a:cubicBezTo>
                    <a:pt x="617" y="57"/>
                    <a:pt x="617" y="57"/>
                    <a:pt x="617" y="57"/>
                  </a:cubicBezTo>
                  <a:cubicBezTo>
                    <a:pt x="618" y="57"/>
                    <a:pt x="619" y="58"/>
                    <a:pt x="619" y="59"/>
                  </a:cubicBezTo>
                  <a:cubicBezTo>
                    <a:pt x="619" y="59"/>
                    <a:pt x="619" y="60"/>
                    <a:pt x="618" y="61"/>
                  </a:cubicBezTo>
                  <a:cubicBezTo>
                    <a:pt x="617" y="61"/>
                    <a:pt x="616" y="60"/>
                    <a:pt x="616" y="60"/>
                  </a:cubicBezTo>
                  <a:cubicBezTo>
                    <a:pt x="616" y="59"/>
                    <a:pt x="616" y="58"/>
                    <a:pt x="616" y="58"/>
                  </a:cubicBezTo>
                  <a:cubicBezTo>
                    <a:pt x="606" y="45"/>
                    <a:pt x="606" y="45"/>
                    <a:pt x="606" y="45"/>
                  </a:cubicBezTo>
                  <a:cubicBezTo>
                    <a:pt x="606" y="45"/>
                    <a:pt x="606" y="45"/>
                    <a:pt x="606" y="45"/>
                  </a:cubicBezTo>
                  <a:cubicBezTo>
                    <a:pt x="610" y="58"/>
                    <a:pt x="610" y="58"/>
                    <a:pt x="610" y="58"/>
                  </a:cubicBezTo>
                  <a:cubicBezTo>
                    <a:pt x="610" y="59"/>
                    <a:pt x="610" y="59"/>
                    <a:pt x="610" y="59"/>
                  </a:cubicBezTo>
                  <a:cubicBezTo>
                    <a:pt x="605" y="46"/>
                    <a:pt x="605" y="46"/>
                    <a:pt x="605" y="46"/>
                  </a:cubicBezTo>
                  <a:cubicBezTo>
                    <a:pt x="597" y="60"/>
                    <a:pt x="597" y="60"/>
                    <a:pt x="597" y="60"/>
                  </a:cubicBezTo>
                  <a:cubicBezTo>
                    <a:pt x="597" y="60"/>
                    <a:pt x="597" y="61"/>
                    <a:pt x="597" y="62"/>
                  </a:cubicBezTo>
                  <a:close/>
                  <a:moveTo>
                    <a:pt x="1795" y="730"/>
                  </a:moveTo>
                  <a:cubicBezTo>
                    <a:pt x="1796" y="728"/>
                    <a:pt x="1799" y="727"/>
                    <a:pt x="1799" y="727"/>
                  </a:cubicBezTo>
                  <a:cubicBezTo>
                    <a:pt x="1799" y="727"/>
                    <a:pt x="1798" y="729"/>
                    <a:pt x="1796" y="731"/>
                  </a:cubicBezTo>
                  <a:cubicBezTo>
                    <a:pt x="1794" y="733"/>
                    <a:pt x="1792" y="734"/>
                    <a:pt x="1792" y="734"/>
                  </a:cubicBezTo>
                  <a:cubicBezTo>
                    <a:pt x="1792" y="733"/>
                    <a:pt x="1793" y="732"/>
                    <a:pt x="1795" y="730"/>
                  </a:cubicBezTo>
                  <a:close/>
                  <a:moveTo>
                    <a:pt x="1799" y="742"/>
                  </a:moveTo>
                  <a:cubicBezTo>
                    <a:pt x="1799" y="742"/>
                    <a:pt x="1797" y="741"/>
                    <a:pt x="1795" y="740"/>
                  </a:cubicBezTo>
                  <a:cubicBezTo>
                    <a:pt x="1793" y="738"/>
                    <a:pt x="1792" y="737"/>
                    <a:pt x="1792" y="736"/>
                  </a:cubicBezTo>
                  <a:cubicBezTo>
                    <a:pt x="1792" y="736"/>
                    <a:pt x="1794" y="737"/>
                    <a:pt x="1796" y="738"/>
                  </a:cubicBezTo>
                  <a:cubicBezTo>
                    <a:pt x="1798" y="740"/>
                    <a:pt x="1799" y="742"/>
                    <a:pt x="1799" y="742"/>
                  </a:cubicBezTo>
                  <a:close/>
                  <a:moveTo>
                    <a:pt x="1979" y="1367"/>
                  </a:moveTo>
                  <a:cubicBezTo>
                    <a:pt x="1978" y="1361"/>
                    <a:pt x="1972" y="1357"/>
                    <a:pt x="1966" y="1359"/>
                  </a:cubicBezTo>
                  <a:cubicBezTo>
                    <a:pt x="1966" y="1359"/>
                    <a:pt x="1966" y="1359"/>
                    <a:pt x="1965" y="1359"/>
                  </a:cubicBezTo>
                  <a:cubicBezTo>
                    <a:pt x="1966" y="1358"/>
                    <a:pt x="1966" y="1356"/>
                    <a:pt x="1965" y="1354"/>
                  </a:cubicBezTo>
                  <a:cubicBezTo>
                    <a:pt x="1963" y="1348"/>
                    <a:pt x="1958" y="1345"/>
                    <a:pt x="1952" y="1346"/>
                  </a:cubicBezTo>
                  <a:cubicBezTo>
                    <a:pt x="1948" y="1348"/>
                    <a:pt x="1945" y="1352"/>
                    <a:pt x="1945" y="1357"/>
                  </a:cubicBezTo>
                  <a:cubicBezTo>
                    <a:pt x="1942" y="1355"/>
                    <a:pt x="1939" y="1354"/>
                    <a:pt x="1936" y="1355"/>
                  </a:cubicBezTo>
                  <a:cubicBezTo>
                    <a:pt x="1932" y="1356"/>
                    <a:pt x="1930" y="1359"/>
                    <a:pt x="1929" y="1363"/>
                  </a:cubicBezTo>
                  <a:cubicBezTo>
                    <a:pt x="1928" y="1362"/>
                    <a:pt x="1927" y="1360"/>
                    <a:pt x="1925" y="1359"/>
                  </a:cubicBezTo>
                  <a:cubicBezTo>
                    <a:pt x="1923" y="1356"/>
                    <a:pt x="1920" y="1353"/>
                    <a:pt x="1917" y="1350"/>
                  </a:cubicBezTo>
                  <a:cubicBezTo>
                    <a:pt x="1911" y="1344"/>
                    <a:pt x="1905" y="1339"/>
                    <a:pt x="1898" y="1334"/>
                  </a:cubicBezTo>
                  <a:cubicBezTo>
                    <a:pt x="1879" y="1320"/>
                    <a:pt x="1879" y="1320"/>
                    <a:pt x="1879" y="1320"/>
                  </a:cubicBezTo>
                  <a:cubicBezTo>
                    <a:pt x="1878" y="1320"/>
                    <a:pt x="1878" y="1319"/>
                    <a:pt x="1877" y="1319"/>
                  </a:cubicBezTo>
                  <a:cubicBezTo>
                    <a:pt x="1877" y="1318"/>
                    <a:pt x="1877" y="1318"/>
                    <a:pt x="1877" y="1318"/>
                  </a:cubicBezTo>
                  <a:cubicBezTo>
                    <a:pt x="1877" y="1318"/>
                    <a:pt x="1877" y="1318"/>
                    <a:pt x="1877" y="1318"/>
                  </a:cubicBezTo>
                  <a:cubicBezTo>
                    <a:pt x="1877" y="1318"/>
                    <a:pt x="1877" y="1318"/>
                    <a:pt x="1877" y="1318"/>
                  </a:cubicBezTo>
                  <a:cubicBezTo>
                    <a:pt x="1874" y="1316"/>
                    <a:pt x="1872" y="1315"/>
                    <a:pt x="1869" y="1313"/>
                  </a:cubicBezTo>
                  <a:cubicBezTo>
                    <a:pt x="1866" y="1310"/>
                    <a:pt x="1863" y="1308"/>
                    <a:pt x="1860" y="1305"/>
                  </a:cubicBezTo>
                  <a:cubicBezTo>
                    <a:pt x="1857" y="1303"/>
                    <a:pt x="1854" y="1300"/>
                    <a:pt x="1852" y="1297"/>
                  </a:cubicBezTo>
                  <a:cubicBezTo>
                    <a:pt x="1850" y="1295"/>
                    <a:pt x="1850" y="1295"/>
                    <a:pt x="1850" y="1295"/>
                  </a:cubicBezTo>
                  <a:cubicBezTo>
                    <a:pt x="1848" y="1293"/>
                    <a:pt x="1848" y="1293"/>
                    <a:pt x="1848" y="1293"/>
                  </a:cubicBezTo>
                  <a:cubicBezTo>
                    <a:pt x="1844" y="1288"/>
                    <a:pt x="1844" y="1288"/>
                    <a:pt x="1844" y="1288"/>
                  </a:cubicBezTo>
                  <a:cubicBezTo>
                    <a:pt x="1841" y="1285"/>
                    <a:pt x="1838" y="1282"/>
                    <a:pt x="1834" y="1279"/>
                  </a:cubicBezTo>
                  <a:cubicBezTo>
                    <a:pt x="1831" y="1277"/>
                    <a:pt x="1827" y="1274"/>
                    <a:pt x="1824" y="1273"/>
                  </a:cubicBezTo>
                  <a:cubicBezTo>
                    <a:pt x="1820" y="1271"/>
                    <a:pt x="1816" y="1269"/>
                    <a:pt x="1813" y="1268"/>
                  </a:cubicBezTo>
                  <a:cubicBezTo>
                    <a:pt x="1804" y="1264"/>
                    <a:pt x="1804" y="1264"/>
                    <a:pt x="1804" y="1264"/>
                  </a:cubicBezTo>
                  <a:cubicBezTo>
                    <a:pt x="1804" y="1264"/>
                    <a:pt x="1803" y="1263"/>
                    <a:pt x="1802" y="1263"/>
                  </a:cubicBezTo>
                  <a:cubicBezTo>
                    <a:pt x="1801" y="1262"/>
                    <a:pt x="1800" y="1261"/>
                    <a:pt x="1799" y="1261"/>
                  </a:cubicBezTo>
                  <a:cubicBezTo>
                    <a:pt x="1797" y="1260"/>
                    <a:pt x="1797" y="1260"/>
                    <a:pt x="1797" y="1260"/>
                  </a:cubicBezTo>
                  <a:cubicBezTo>
                    <a:pt x="1797" y="1259"/>
                    <a:pt x="1797" y="1259"/>
                    <a:pt x="1797" y="1259"/>
                  </a:cubicBezTo>
                  <a:cubicBezTo>
                    <a:pt x="1797" y="1259"/>
                    <a:pt x="1797" y="1259"/>
                    <a:pt x="1797" y="1259"/>
                  </a:cubicBezTo>
                  <a:cubicBezTo>
                    <a:pt x="1796" y="1259"/>
                    <a:pt x="1796" y="1259"/>
                    <a:pt x="1796" y="1259"/>
                  </a:cubicBezTo>
                  <a:cubicBezTo>
                    <a:pt x="1796" y="1259"/>
                    <a:pt x="1796" y="1259"/>
                    <a:pt x="1796" y="1259"/>
                  </a:cubicBezTo>
                  <a:cubicBezTo>
                    <a:pt x="1796" y="1259"/>
                    <a:pt x="1796" y="1259"/>
                    <a:pt x="1797" y="1259"/>
                  </a:cubicBezTo>
                  <a:cubicBezTo>
                    <a:pt x="1797" y="1259"/>
                    <a:pt x="1797" y="1259"/>
                    <a:pt x="1797" y="1259"/>
                  </a:cubicBezTo>
                  <a:cubicBezTo>
                    <a:pt x="1797" y="1259"/>
                    <a:pt x="1797" y="1259"/>
                    <a:pt x="1797" y="1259"/>
                  </a:cubicBezTo>
                  <a:cubicBezTo>
                    <a:pt x="1796" y="1259"/>
                    <a:pt x="1796" y="1259"/>
                    <a:pt x="1796" y="1259"/>
                  </a:cubicBezTo>
                  <a:cubicBezTo>
                    <a:pt x="1794" y="1257"/>
                    <a:pt x="1792" y="1255"/>
                    <a:pt x="1790" y="1254"/>
                  </a:cubicBezTo>
                  <a:cubicBezTo>
                    <a:pt x="1790" y="1253"/>
                    <a:pt x="1790" y="1253"/>
                    <a:pt x="1790" y="1253"/>
                  </a:cubicBezTo>
                  <a:cubicBezTo>
                    <a:pt x="1793" y="1255"/>
                    <a:pt x="1796" y="1255"/>
                    <a:pt x="1798" y="1253"/>
                  </a:cubicBezTo>
                  <a:cubicBezTo>
                    <a:pt x="1799" y="1251"/>
                    <a:pt x="1800" y="1249"/>
                    <a:pt x="1800" y="1248"/>
                  </a:cubicBezTo>
                  <a:cubicBezTo>
                    <a:pt x="1802" y="1250"/>
                    <a:pt x="1806" y="1250"/>
                    <a:pt x="1808" y="1248"/>
                  </a:cubicBezTo>
                  <a:cubicBezTo>
                    <a:pt x="1811" y="1246"/>
                    <a:pt x="1811" y="1241"/>
                    <a:pt x="1808" y="1239"/>
                  </a:cubicBezTo>
                  <a:cubicBezTo>
                    <a:pt x="1808" y="1238"/>
                    <a:pt x="1807" y="1238"/>
                    <a:pt x="1806" y="1237"/>
                  </a:cubicBezTo>
                  <a:cubicBezTo>
                    <a:pt x="1806" y="1237"/>
                    <a:pt x="1807" y="1237"/>
                    <a:pt x="1807" y="1237"/>
                  </a:cubicBezTo>
                  <a:cubicBezTo>
                    <a:pt x="1809" y="1235"/>
                    <a:pt x="1809" y="1230"/>
                    <a:pt x="1807" y="1228"/>
                  </a:cubicBezTo>
                  <a:cubicBezTo>
                    <a:pt x="1804" y="1225"/>
                    <a:pt x="1800" y="1225"/>
                    <a:pt x="1798" y="1227"/>
                  </a:cubicBezTo>
                  <a:cubicBezTo>
                    <a:pt x="1797" y="1227"/>
                    <a:pt x="1797" y="1227"/>
                    <a:pt x="1797" y="1228"/>
                  </a:cubicBezTo>
                  <a:cubicBezTo>
                    <a:pt x="1797" y="1227"/>
                    <a:pt x="1796" y="1226"/>
                    <a:pt x="1795" y="1225"/>
                  </a:cubicBezTo>
                  <a:cubicBezTo>
                    <a:pt x="1793" y="1222"/>
                    <a:pt x="1789" y="1222"/>
                    <a:pt x="1786" y="1224"/>
                  </a:cubicBezTo>
                  <a:cubicBezTo>
                    <a:pt x="1784" y="1226"/>
                    <a:pt x="1784" y="1229"/>
                    <a:pt x="1785" y="1232"/>
                  </a:cubicBezTo>
                  <a:cubicBezTo>
                    <a:pt x="1783" y="1231"/>
                    <a:pt x="1781" y="1232"/>
                    <a:pt x="1780" y="1233"/>
                  </a:cubicBezTo>
                  <a:cubicBezTo>
                    <a:pt x="1779" y="1234"/>
                    <a:pt x="1778" y="1235"/>
                    <a:pt x="1778" y="1237"/>
                  </a:cubicBezTo>
                  <a:cubicBezTo>
                    <a:pt x="1777" y="1234"/>
                    <a:pt x="1775" y="1231"/>
                    <a:pt x="1774" y="1229"/>
                  </a:cubicBezTo>
                  <a:cubicBezTo>
                    <a:pt x="1772" y="1225"/>
                    <a:pt x="1772" y="1225"/>
                    <a:pt x="1772" y="1225"/>
                  </a:cubicBezTo>
                  <a:cubicBezTo>
                    <a:pt x="1770" y="1222"/>
                    <a:pt x="1770" y="1222"/>
                    <a:pt x="1770" y="1222"/>
                  </a:cubicBezTo>
                  <a:cubicBezTo>
                    <a:pt x="1773" y="1212"/>
                    <a:pt x="1775" y="1202"/>
                    <a:pt x="1779" y="1193"/>
                  </a:cubicBezTo>
                  <a:cubicBezTo>
                    <a:pt x="1785" y="1180"/>
                    <a:pt x="1792" y="1168"/>
                    <a:pt x="1802" y="1158"/>
                  </a:cubicBezTo>
                  <a:cubicBezTo>
                    <a:pt x="1804" y="1155"/>
                    <a:pt x="1807" y="1152"/>
                    <a:pt x="1809" y="1149"/>
                  </a:cubicBezTo>
                  <a:cubicBezTo>
                    <a:pt x="1811" y="1145"/>
                    <a:pt x="1812" y="1142"/>
                    <a:pt x="1814" y="1139"/>
                  </a:cubicBezTo>
                  <a:cubicBezTo>
                    <a:pt x="1817" y="1132"/>
                    <a:pt x="1820" y="1125"/>
                    <a:pt x="1820" y="1116"/>
                  </a:cubicBezTo>
                  <a:cubicBezTo>
                    <a:pt x="1820" y="1115"/>
                    <a:pt x="1820" y="1115"/>
                    <a:pt x="1820" y="1115"/>
                  </a:cubicBezTo>
                  <a:cubicBezTo>
                    <a:pt x="1820" y="1115"/>
                    <a:pt x="1820" y="1115"/>
                    <a:pt x="1820" y="1115"/>
                  </a:cubicBezTo>
                  <a:cubicBezTo>
                    <a:pt x="1819" y="1114"/>
                    <a:pt x="1820" y="1115"/>
                    <a:pt x="1819" y="1114"/>
                  </a:cubicBezTo>
                  <a:cubicBezTo>
                    <a:pt x="1819" y="1114"/>
                    <a:pt x="1819" y="1114"/>
                    <a:pt x="1819" y="1114"/>
                  </a:cubicBezTo>
                  <a:cubicBezTo>
                    <a:pt x="1819" y="1112"/>
                    <a:pt x="1819" y="1112"/>
                    <a:pt x="1819" y="1112"/>
                  </a:cubicBezTo>
                  <a:cubicBezTo>
                    <a:pt x="1819" y="1111"/>
                    <a:pt x="1819" y="1111"/>
                    <a:pt x="1819" y="1111"/>
                  </a:cubicBezTo>
                  <a:cubicBezTo>
                    <a:pt x="1819" y="1111"/>
                    <a:pt x="1819" y="1111"/>
                    <a:pt x="1819" y="1111"/>
                  </a:cubicBezTo>
                  <a:cubicBezTo>
                    <a:pt x="1819" y="1111"/>
                    <a:pt x="1819" y="1111"/>
                    <a:pt x="1818" y="1110"/>
                  </a:cubicBezTo>
                  <a:cubicBezTo>
                    <a:pt x="1818" y="1110"/>
                    <a:pt x="1818" y="1110"/>
                    <a:pt x="1818" y="1110"/>
                  </a:cubicBezTo>
                  <a:cubicBezTo>
                    <a:pt x="1818" y="1109"/>
                    <a:pt x="1818" y="1109"/>
                    <a:pt x="1818" y="1109"/>
                  </a:cubicBezTo>
                  <a:cubicBezTo>
                    <a:pt x="1817" y="1107"/>
                    <a:pt x="1816" y="1106"/>
                    <a:pt x="1815" y="1104"/>
                  </a:cubicBezTo>
                  <a:cubicBezTo>
                    <a:pt x="1810" y="1095"/>
                    <a:pt x="1810" y="1095"/>
                    <a:pt x="1810" y="1095"/>
                  </a:cubicBezTo>
                  <a:cubicBezTo>
                    <a:pt x="1809" y="1091"/>
                    <a:pt x="1807" y="1088"/>
                    <a:pt x="1806" y="1086"/>
                  </a:cubicBezTo>
                  <a:cubicBezTo>
                    <a:pt x="1805" y="1083"/>
                    <a:pt x="1805" y="1080"/>
                    <a:pt x="1805" y="1077"/>
                  </a:cubicBezTo>
                  <a:cubicBezTo>
                    <a:pt x="1806" y="1074"/>
                    <a:pt x="1806" y="1071"/>
                    <a:pt x="1807" y="1069"/>
                  </a:cubicBezTo>
                  <a:cubicBezTo>
                    <a:pt x="1809" y="1070"/>
                    <a:pt x="1812" y="1072"/>
                    <a:pt x="1815" y="1072"/>
                  </a:cubicBezTo>
                  <a:cubicBezTo>
                    <a:pt x="1830" y="1077"/>
                    <a:pt x="1845" y="1070"/>
                    <a:pt x="1850" y="1056"/>
                  </a:cubicBezTo>
                  <a:cubicBezTo>
                    <a:pt x="1852" y="1048"/>
                    <a:pt x="1851" y="1040"/>
                    <a:pt x="1846" y="1034"/>
                  </a:cubicBezTo>
                  <a:cubicBezTo>
                    <a:pt x="1860" y="1037"/>
                    <a:pt x="1874" y="1030"/>
                    <a:pt x="1879" y="1017"/>
                  </a:cubicBezTo>
                  <a:cubicBezTo>
                    <a:pt x="1883" y="1003"/>
                    <a:pt x="1875" y="988"/>
                    <a:pt x="1860" y="983"/>
                  </a:cubicBezTo>
                  <a:cubicBezTo>
                    <a:pt x="1856" y="982"/>
                    <a:pt x="1853" y="982"/>
                    <a:pt x="1849" y="982"/>
                  </a:cubicBezTo>
                  <a:cubicBezTo>
                    <a:pt x="1849" y="981"/>
                    <a:pt x="1850" y="981"/>
                    <a:pt x="1850" y="980"/>
                  </a:cubicBezTo>
                  <a:cubicBezTo>
                    <a:pt x="1854" y="966"/>
                    <a:pt x="1846" y="951"/>
                    <a:pt x="1831" y="946"/>
                  </a:cubicBezTo>
                  <a:cubicBezTo>
                    <a:pt x="1823" y="944"/>
                    <a:pt x="1814" y="945"/>
                    <a:pt x="1807" y="949"/>
                  </a:cubicBezTo>
                  <a:cubicBezTo>
                    <a:pt x="1807" y="947"/>
                    <a:pt x="1807" y="945"/>
                    <a:pt x="1807" y="943"/>
                  </a:cubicBezTo>
                  <a:cubicBezTo>
                    <a:pt x="1808" y="941"/>
                    <a:pt x="1808" y="939"/>
                    <a:pt x="1808" y="937"/>
                  </a:cubicBezTo>
                  <a:cubicBezTo>
                    <a:pt x="1808" y="936"/>
                    <a:pt x="1808" y="935"/>
                    <a:pt x="1807" y="934"/>
                  </a:cubicBezTo>
                  <a:cubicBezTo>
                    <a:pt x="1807" y="932"/>
                    <a:pt x="1807" y="930"/>
                    <a:pt x="1807" y="927"/>
                  </a:cubicBezTo>
                  <a:cubicBezTo>
                    <a:pt x="1810" y="925"/>
                    <a:pt x="1812" y="921"/>
                    <a:pt x="1811" y="918"/>
                  </a:cubicBezTo>
                  <a:cubicBezTo>
                    <a:pt x="1811" y="914"/>
                    <a:pt x="1809" y="912"/>
                    <a:pt x="1806" y="910"/>
                  </a:cubicBezTo>
                  <a:cubicBezTo>
                    <a:pt x="1806" y="909"/>
                    <a:pt x="1806" y="907"/>
                    <a:pt x="1806" y="906"/>
                  </a:cubicBezTo>
                  <a:cubicBezTo>
                    <a:pt x="1805" y="895"/>
                    <a:pt x="1804" y="884"/>
                    <a:pt x="1803" y="871"/>
                  </a:cubicBezTo>
                  <a:cubicBezTo>
                    <a:pt x="1802" y="859"/>
                    <a:pt x="1800" y="845"/>
                    <a:pt x="1798" y="831"/>
                  </a:cubicBezTo>
                  <a:cubicBezTo>
                    <a:pt x="1797" y="823"/>
                    <a:pt x="1796" y="816"/>
                    <a:pt x="1794" y="808"/>
                  </a:cubicBezTo>
                  <a:cubicBezTo>
                    <a:pt x="1793" y="801"/>
                    <a:pt x="1792" y="793"/>
                    <a:pt x="1790" y="785"/>
                  </a:cubicBezTo>
                  <a:cubicBezTo>
                    <a:pt x="1788" y="777"/>
                    <a:pt x="1786" y="769"/>
                    <a:pt x="1784" y="760"/>
                  </a:cubicBezTo>
                  <a:cubicBezTo>
                    <a:pt x="1784" y="757"/>
                    <a:pt x="1783" y="755"/>
                    <a:pt x="1782" y="752"/>
                  </a:cubicBezTo>
                  <a:cubicBezTo>
                    <a:pt x="1785" y="752"/>
                    <a:pt x="1789" y="750"/>
                    <a:pt x="1792" y="747"/>
                  </a:cubicBezTo>
                  <a:cubicBezTo>
                    <a:pt x="1796" y="752"/>
                    <a:pt x="1805" y="751"/>
                    <a:pt x="1805" y="751"/>
                  </a:cubicBezTo>
                  <a:cubicBezTo>
                    <a:pt x="1805" y="748"/>
                    <a:pt x="1803" y="745"/>
                    <a:pt x="1803" y="745"/>
                  </a:cubicBezTo>
                  <a:cubicBezTo>
                    <a:pt x="1806" y="745"/>
                    <a:pt x="1808" y="744"/>
                    <a:pt x="1808" y="744"/>
                  </a:cubicBezTo>
                  <a:cubicBezTo>
                    <a:pt x="1807" y="738"/>
                    <a:pt x="1801" y="735"/>
                    <a:pt x="1799" y="734"/>
                  </a:cubicBezTo>
                  <a:cubicBezTo>
                    <a:pt x="1801" y="733"/>
                    <a:pt x="1806" y="730"/>
                    <a:pt x="1807" y="723"/>
                  </a:cubicBezTo>
                  <a:cubicBezTo>
                    <a:pt x="1807" y="723"/>
                    <a:pt x="1804" y="722"/>
                    <a:pt x="1802" y="722"/>
                  </a:cubicBezTo>
                  <a:cubicBezTo>
                    <a:pt x="1802" y="722"/>
                    <a:pt x="1803" y="719"/>
                    <a:pt x="1802" y="717"/>
                  </a:cubicBezTo>
                  <a:cubicBezTo>
                    <a:pt x="1802" y="717"/>
                    <a:pt x="1794" y="717"/>
                    <a:pt x="1790" y="722"/>
                  </a:cubicBezTo>
                  <a:cubicBezTo>
                    <a:pt x="1786" y="717"/>
                    <a:pt x="1777" y="718"/>
                    <a:pt x="1777" y="718"/>
                  </a:cubicBezTo>
                  <a:cubicBezTo>
                    <a:pt x="1777" y="721"/>
                    <a:pt x="1778" y="724"/>
                    <a:pt x="1778" y="724"/>
                  </a:cubicBezTo>
                  <a:cubicBezTo>
                    <a:pt x="1777" y="724"/>
                    <a:pt x="1776" y="725"/>
                    <a:pt x="1775" y="725"/>
                  </a:cubicBezTo>
                  <a:cubicBezTo>
                    <a:pt x="1771" y="711"/>
                    <a:pt x="1766" y="696"/>
                    <a:pt x="1761" y="681"/>
                  </a:cubicBezTo>
                  <a:cubicBezTo>
                    <a:pt x="1757" y="672"/>
                    <a:pt x="1754" y="663"/>
                    <a:pt x="1750" y="654"/>
                  </a:cubicBezTo>
                  <a:cubicBezTo>
                    <a:pt x="1747" y="644"/>
                    <a:pt x="1742" y="635"/>
                    <a:pt x="1738" y="626"/>
                  </a:cubicBezTo>
                  <a:cubicBezTo>
                    <a:pt x="1722" y="588"/>
                    <a:pt x="1701" y="549"/>
                    <a:pt x="1677" y="511"/>
                  </a:cubicBezTo>
                  <a:cubicBezTo>
                    <a:pt x="1652" y="474"/>
                    <a:pt x="1624" y="436"/>
                    <a:pt x="1591" y="402"/>
                  </a:cubicBezTo>
                  <a:cubicBezTo>
                    <a:pt x="1559" y="367"/>
                    <a:pt x="1524" y="334"/>
                    <a:pt x="1485" y="305"/>
                  </a:cubicBezTo>
                  <a:cubicBezTo>
                    <a:pt x="1447" y="276"/>
                    <a:pt x="1406" y="250"/>
                    <a:pt x="1364" y="228"/>
                  </a:cubicBezTo>
                  <a:cubicBezTo>
                    <a:pt x="1322" y="206"/>
                    <a:pt x="1279" y="189"/>
                    <a:pt x="1236" y="175"/>
                  </a:cubicBezTo>
                  <a:cubicBezTo>
                    <a:pt x="1193" y="161"/>
                    <a:pt x="1150" y="152"/>
                    <a:pt x="1110" y="146"/>
                  </a:cubicBezTo>
                  <a:cubicBezTo>
                    <a:pt x="1099" y="144"/>
                    <a:pt x="1089" y="143"/>
                    <a:pt x="1079" y="142"/>
                  </a:cubicBezTo>
                  <a:cubicBezTo>
                    <a:pt x="1069" y="141"/>
                    <a:pt x="1060" y="139"/>
                    <a:pt x="1050" y="139"/>
                  </a:cubicBezTo>
                  <a:cubicBezTo>
                    <a:pt x="1040" y="139"/>
                    <a:pt x="1031" y="138"/>
                    <a:pt x="1021" y="137"/>
                  </a:cubicBezTo>
                  <a:cubicBezTo>
                    <a:pt x="1012" y="137"/>
                    <a:pt x="1003" y="137"/>
                    <a:pt x="994" y="137"/>
                  </a:cubicBezTo>
                  <a:cubicBezTo>
                    <a:pt x="958" y="136"/>
                    <a:pt x="925" y="139"/>
                    <a:pt x="896" y="142"/>
                  </a:cubicBezTo>
                  <a:cubicBezTo>
                    <a:pt x="867" y="146"/>
                    <a:pt x="842" y="150"/>
                    <a:pt x="822" y="154"/>
                  </a:cubicBezTo>
                  <a:cubicBezTo>
                    <a:pt x="801" y="159"/>
                    <a:pt x="785" y="163"/>
                    <a:pt x="774" y="166"/>
                  </a:cubicBezTo>
                  <a:cubicBezTo>
                    <a:pt x="770" y="167"/>
                    <a:pt x="767" y="168"/>
                    <a:pt x="764" y="169"/>
                  </a:cubicBezTo>
                  <a:cubicBezTo>
                    <a:pt x="763" y="169"/>
                    <a:pt x="761" y="169"/>
                    <a:pt x="759" y="168"/>
                  </a:cubicBezTo>
                  <a:cubicBezTo>
                    <a:pt x="743" y="166"/>
                    <a:pt x="743" y="166"/>
                    <a:pt x="743" y="166"/>
                  </a:cubicBezTo>
                  <a:cubicBezTo>
                    <a:pt x="740" y="166"/>
                    <a:pt x="737" y="165"/>
                    <a:pt x="734" y="165"/>
                  </a:cubicBezTo>
                  <a:cubicBezTo>
                    <a:pt x="730" y="165"/>
                    <a:pt x="730" y="165"/>
                    <a:pt x="730" y="165"/>
                  </a:cubicBezTo>
                  <a:cubicBezTo>
                    <a:pt x="729" y="165"/>
                    <a:pt x="727" y="165"/>
                    <a:pt x="726" y="165"/>
                  </a:cubicBezTo>
                  <a:cubicBezTo>
                    <a:pt x="725" y="166"/>
                    <a:pt x="723" y="166"/>
                    <a:pt x="722" y="166"/>
                  </a:cubicBezTo>
                  <a:cubicBezTo>
                    <a:pt x="722" y="165"/>
                    <a:pt x="723" y="165"/>
                    <a:pt x="724" y="164"/>
                  </a:cubicBezTo>
                  <a:cubicBezTo>
                    <a:pt x="726" y="163"/>
                    <a:pt x="728" y="162"/>
                    <a:pt x="730" y="161"/>
                  </a:cubicBezTo>
                  <a:cubicBezTo>
                    <a:pt x="731" y="159"/>
                    <a:pt x="733" y="158"/>
                    <a:pt x="735" y="156"/>
                  </a:cubicBezTo>
                  <a:cubicBezTo>
                    <a:pt x="739" y="154"/>
                    <a:pt x="742" y="151"/>
                    <a:pt x="745" y="147"/>
                  </a:cubicBezTo>
                  <a:cubicBezTo>
                    <a:pt x="748" y="144"/>
                    <a:pt x="751" y="140"/>
                    <a:pt x="753" y="136"/>
                  </a:cubicBezTo>
                  <a:cubicBezTo>
                    <a:pt x="756" y="132"/>
                    <a:pt x="757" y="128"/>
                    <a:pt x="759" y="123"/>
                  </a:cubicBezTo>
                  <a:cubicBezTo>
                    <a:pt x="760" y="119"/>
                    <a:pt x="761" y="115"/>
                    <a:pt x="762" y="111"/>
                  </a:cubicBezTo>
                  <a:cubicBezTo>
                    <a:pt x="763" y="107"/>
                    <a:pt x="765" y="103"/>
                    <a:pt x="766" y="99"/>
                  </a:cubicBezTo>
                  <a:cubicBezTo>
                    <a:pt x="768" y="95"/>
                    <a:pt x="770" y="91"/>
                    <a:pt x="772" y="87"/>
                  </a:cubicBezTo>
                  <a:cubicBezTo>
                    <a:pt x="778" y="76"/>
                    <a:pt x="778" y="76"/>
                    <a:pt x="778" y="76"/>
                  </a:cubicBezTo>
                  <a:cubicBezTo>
                    <a:pt x="782" y="68"/>
                    <a:pt x="786" y="60"/>
                    <a:pt x="788" y="51"/>
                  </a:cubicBezTo>
                  <a:cubicBezTo>
                    <a:pt x="790" y="47"/>
                    <a:pt x="791" y="43"/>
                    <a:pt x="791" y="38"/>
                  </a:cubicBezTo>
                  <a:cubicBezTo>
                    <a:pt x="792" y="34"/>
                    <a:pt x="792" y="29"/>
                    <a:pt x="791" y="24"/>
                  </a:cubicBezTo>
                  <a:cubicBezTo>
                    <a:pt x="791" y="20"/>
                    <a:pt x="790" y="15"/>
                    <a:pt x="788" y="11"/>
                  </a:cubicBezTo>
                  <a:cubicBezTo>
                    <a:pt x="787" y="9"/>
                    <a:pt x="785" y="7"/>
                    <a:pt x="784" y="5"/>
                  </a:cubicBezTo>
                  <a:cubicBezTo>
                    <a:pt x="783" y="4"/>
                    <a:pt x="783" y="4"/>
                    <a:pt x="783" y="4"/>
                  </a:cubicBezTo>
                  <a:cubicBezTo>
                    <a:pt x="783" y="4"/>
                    <a:pt x="783" y="4"/>
                    <a:pt x="783" y="4"/>
                  </a:cubicBezTo>
                  <a:cubicBezTo>
                    <a:pt x="783" y="4"/>
                    <a:pt x="783" y="4"/>
                    <a:pt x="783" y="4"/>
                  </a:cubicBezTo>
                  <a:cubicBezTo>
                    <a:pt x="782" y="2"/>
                    <a:pt x="782" y="2"/>
                    <a:pt x="782" y="2"/>
                  </a:cubicBezTo>
                  <a:cubicBezTo>
                    <a:pt x="782" y="2"/>
                    <a:pt x="782" y="2"/>
                    <a:pt x="782" y="2"/>
                  </a:cubicBezTo>
                  <a:cubicBezTo>
                    <a:pt x="781" y="1"/>
                    <a:pt x="781" y="1"/>
                    <a:pt x="781" y="1"/>
                  </a:cubicBezTo>
                  <a:cubicBezTo>
                    <a:pt x="780" y="0"/>
                    <a:pt x="780" y="0"/>
                    <a:pt x="780" y="0"/>
                  </a:cubicBezTo>
                  <a:cubicBezTo>
                    <a:pt x="780" y="0"/>
                    <a:pt x="780" y="0"/>
                    <a:pt x="780" y="0"/>
                  </a:cubicBezTo>
                  <a:cubicBezTo>
                    <a:pt x="777" y="3"/>
                    <a:pt x="777" y="3"/>
                    <a:pt x="777" y="3"/>
                  </a:cubicBezTo>
                  <a:cubicBezTo>
                    <a:pt x="777" y="3"/>
                    <a:pt x="777" y="3"/>
                    <a:pt x="777" y="3"/>
                  </a:cubicBezTo>
                  <a:cubicBezTo>
                    <a:pt x="778" y="4"/>
                    <a:pt x="778" y="4"/>
                    <a:pt x="778" y="4"/>
                  </a:cubicBezTo>
                  <a:cubicBezTo>
                    <a:pt x="778" y="5"/>
                    <a:pt x="778" y="5"/>
                    <a:pt x="778" y="5"/>
                  </a:cubicBezTo>
                  <a:cubicBezTo>
                    <a:pt x="779" y="5"/>
                    <a:pt x="779" y="5"/>
                    <a:pt x="779" y="5"/>
                  </a:cubicBezTo>
                  <a:cubicBezTo>
                    <a:pt x="780" y="6"/>
                    <a:pt x="780" y="6"/>
                    <a:pt x="780" y="6"/>
                  </a:cubicBezTo>
                  <a:cubicBezTo>
                    <a:pt x="780" y="7"/>
                    <a:pt x="780" y="7"/>
                    <a:pt x="780" y="7"/>
                  </a:cubicBezTo>
                  <a:cubicBezTo>
                    <a:pt x="780" y="7"/>
                    <a:pt x="780" y="7"/>
                    <a:pt x="780" y="7"/>
                  </a:cubicBezTo>
                  <a:cubicBezTo>
                    <a:pt x="780" y="7"/>
                    <a:pt x="780" y="7"/>
                    <a:pt x="780" y="7"/>
                  </a:cubicBezTo>
                  <a:cubicBezTo>
                    <a:pt x="781" y="8"/>
                    <a:pt x="781" y="8"/>
                    <a:pt x="781" y="8"/>
                  </a:cubicBezTo>
                  <a:cubicBezTo>
                    <a:pt x="782" y="9"/>
                    <a:pt x="783" y="11"/>
                    <a:pt x="784" y="13"/>
                  </a:cubicBezTo>
                  <a:cubicBezTo>
                    <a:pt x="785" y="17"/>
                    <a:pt x="786" y="21"/>
                    <a:pt x="786" y="25"/>
                  </a:cubicBezTo>
                  <a:cubicBezTo>
                    <a:pt x="787" y="29"/>
                    <a:pt x="787" y="33"/>
                    <a:pt x="786" y="37"/>
                  </a:cubicBezTo>
                  <a:cubicBezTo>
                    <a:pt x="786" y="42"/>
                    <a:pt x="785" y="46"/>
                    <a:pt x="784" y="50"/>
                  </a:cubicBezTo>
                  <a:cubicBezTo>
                    <a:pt x="778" y="66"/>
                    <a:pt x="768" y="80"/>
                    <a:pt x="761" y="96"/>
                  </a:cubicBezTo>
                  <a:cubicBezTo>
                    <a:pt x="759" y="100"/>
                    <a:pt x="757" y="105"/>
                    <a:pt x="756" y="109"/>
                  </a:cubicBezTo>
                  <a:cubicBezTo>
                    <a:pt x="754" y="113"/>
                    <a:pt x="754" y="118"/>
                    <a:pt x="752" y="121"/>
                  </a:cubicBezTo>
                  <a:cubicBezTo>
                    <a:pt x="751" y="125"/>
                    <a:pt x="749" y="129"/>
                    <a:pt x="747" y="133"/>
                  </a:cubicBezTo>
                  <a:cubicBezTo>
                    <a:pt x="745" y="136"/>
                    <a:pt x="742" y="139"/>
                    <a:pt x="740" y="142"/>
                  </a:cubicBezTo>
                  <a:cubicBezTo>
                    <a:pt x="737" y="145"/>
                    <a:pt x="734" y="148"/>
                    <a:pt x="730" y="151"/>
                  </a:cubicBezTo>
                  <a:cubicBezTo>
                    <a:pt x="729" y="152"/>
                    <a:pt x="727" y="153"/>
                    <a:pt x="725" y="154"/>
                  </a:cubicBezTo>
                  <a:cubicBezTo>
                    <a:pt x="724" y="155"/>
                    <a:pt x="722" y="157"/>
                    <a:pt x="720" y="158"/>
                  </a:cubicBezTo>
                  <a:cubicBezTo>
                    <a:pt x="715" y="161"/>
                    <a:pt x="711" y="163"/>
                    <a:pt x="706" y="166"/>
                  </a:cubicBezTo>
                  <a:cubicBezTo>
                    <a:pt x="706" y="164"/>
                    <a:pt x="705" y="163"/>
                    <a:pt x="704" y="162"/>
                  </a:cubicBezTo>
                  <a:cubicBezTo>
                    <a:pt x="702" y="161"/>
                    <a:pt x="699" y="161"/>
                    <a:pt x="698" y="163"/>
                  </a:cubicBezTo>
                  <a:cubicBezTo>
                    <a:pt x="698" y="163"/>
                    <a:pt x="698" y="163"/>
                    <a:pt x="698" y="163"/>
                  </a:cubicBezTo>
                  <a:cubicBezTo>
                    <a:pt x="697" y="163"/>
                    <a:pt x="697" y="162"/>
                    <a:pt x="696" y="162"/>
                  </a:cubicBezTo>
                  <a:cubicBezTo>
                    <a:pt x="694" y="161"/>
                    <a:pt x="692" y="161"/>
                    <a:pt x="691" y="163"/>
                  </a:cubicBezTo>
                  <a:cubicBezTo>
                    <a:pt x="690" y="164"/>
                    <a:pt x="690" y="166"/>
                    <a:pt x="691" y="168"/>
                  </a:cubicBezTo>
                  <a:cubicBezTo>
                    <a:pt x="690" y="168"/>
                    <a:pt x="689" y="168"/>
                    <a:pt x="688" y="170"/>
                  </a:cubicBezTo>
                  <a:cubicBezTo>
                    <a:pt x="687" y="171"/>
                    <a:pt x="687" y="173"/>
                    <a:pt x="688" y="174"/>
                  </a:cubicBezTo>
                  <a:cubicBezTo>
                    <a:pt x="685" y="176"/>
                    <a:pt x="681" y="177"/>
                    <a:pt x="678" y="179"/>
                  </a:cubicBezTo>
                  <a:cubicBezTo>
                    <a:pt x="658" y="189"/>
                    <a:pt x="640" y="203"/>
                    <a:pt x="623" y="217"/>
                  </a:cubicBezTo>
                  <a:cubicBezTo>
                    <a:pt x="615" y="224"/>
                    <a:pt x="606" y="231"/>
                    <a:pt x="598" y="238"/>
                  </a:cubicBezTo>
                  <a:cubicBezTo>
                    <a:pt x="594" y="241"/>
                    <a:pt x="591" y="243"/>
                    <a:pt x="587" y="245"/>
                  </a:cubicBezTo>
                  <a:cubicBezTo>
                    <a:pt x="587" y="244"/>
                    <a:pt x="587" y="242"/>
                    <a:pt x="588" y="241"/>
                  </a:cubicBezTo>
                  <a:cubicBezTo>
                    <a:pt x="588" y="236"/>
                    <a:pt x="588" y="232"/>
                    <a:pt x="589" y="227"/>
                  </a:cubicBezTo>
                  <a:cubicBezTo>
                    <a:pt x="589" y="223"/>
                    <a:pt x="589" y="218"/>
                    <a:pt x="588" y="214"/>
                  </a:cubicBezTo>
                  <a:cubicBezTo>
                    <a:pt x="588" y="214"/>
                    <a:pt x="588" y="213"/>
                    <a:pt x="588" y="213"/>
                  </a:cubicBezTo>
                  <a:cubicBezTo>
                    <a:pt x="589" y="213"/>
                    <a:pt x="589" y="213"/>
                    <a:pt x="589" y="213"/>
                  </a:cubicBezTo>
                  <a:cubicBezTo>
                    <a:pt x="589" y="212"/>
                    <a:pt x="589" y="212"/>
                    <a:pt x="589" y="212"/>
                  </a:cubicBezTo>
                  <a:cubicBezTo>
                    <a:pt x="589" y="212"/>
                    <a:pt x="589" y="212"/>
                    <a:pt x="589" y="212"/>
                  </a:cubicBezTo>
                  <a:cubicBezTo>
                    <a:pt x="589" y="211"/>
                    <a:pt x="589" y="211"/>
                    <a:pt x="589" y="211"/>
                  </a:cubicBezTo>
                  <a:cubicBezTo>
                    <a:pt x="590" y="208"/>
                    <a:pt x="590" y="205"/>
                    <a:pt x="589" y="202"/>
                  </a:cubicBezTo>
                  <a:cubicBezTo>
                    <a:pt x="589" y="199"/>
                    <a:pt x="587" y="197"/>
                    <a:pt x="585" y="195"/>
                  </a:cubicBezTo>
                  <a:cubicBezTo>
                    <a:pt x="585" y="194"/>
                    <a:pt x="585" y="194"/>
                    <a:pt x="585" y="194"/>
                  </a:cubicBezTo>
                  <a:cubicBezTo>
                    <a:pt x="583" y="188"/>
                    <a:pt x="583" y="188"/>
                    <a:pt x="583" y="188"/>
                  </a:cubicBezTo>
                  <a:cubicBezTo>
                    <a:pt x="582" y="183"/>
                    <a:pt x="581" y="179"/>
                    <a:pt x="581" y="175"/>
                  </a:cubicBezTo>
                  <a:cubicBezTo>
                    <a:pt x="580" y="171"/>
                    <a:pt x="579" y="167"/>
                    <a:pt x="579" y="163"/>
                  </a:cubicBezTo>
                  <a:cubicBezTo>
                    <a:pt x="579" y="159"/>
                    <a:pt x="579" y="155"/>
                    <a:pt x="580" y="151"/>
                  </a:cubicBezTo>
                  <a:cubicBezTo>
                    <a:pt x="581" y="146"/>
                    <a:pt x="582" y="143"/>
                    <a:pt x="584" y="139"/>
                  </a:cubicBezTo>
                  <a:cubicBezTo>
                    <a:pt x="585" y="135"/>
                    <a:pt x="587" y="131"/>
                    <a:pt x="589" y="127"/>
                  </a:cubicBezTo>
                  <a:cubicBezTo>
                    <a:pt x="592" y="124"/>
                    <a:pt x="594" y="120"/>
                    <a:pt x="597" y="117"/>
                  </a:cubicBezTo>
                  <a:cubicBezTo>
                    <a:pt x="599" y="113"/>
                    <a:pt x="602" y="110"/>
                    <a:pt x="604" y="106"/>
                  </a:cubicBezTo>
                  <a:cubicBezTo>
                    <a:pt x="607" y="103"/>
                    <a:pt x="610" y="99"/>
                    <a:pt x="611" y="95"/>
                  </a:cubicBezTo>
                  <a:cubicBezTo>
                    <a:pt x="613" y="90"/>
                    <a:pt x="613" y="85"/>
                    <a:pt x="612" y="80"/>
                  </a:cubicBezTo>
                  <a:cubicBezTo>
                    <a:pt x="612" y="76"/>
                    <a:pt x="610" y="72"/>
                    <a:pt x="609" y="68"/>
                  </a:cubicBezTo>
                  <a:cubicBezTo>
                    <a:pt x="607" y="65"/>
                    <a:pt x="607" y="65"/>
                    <a:pt x="607" y="65"/>
                  </a:cubicBezTo>
                  <a:cubicBezTo>
                    <a:pt x="607" y="64"/>
                    <a:pt x="607" y="64"/>
                    <a:pt x="607" y="64"/>
                  </a:cubicBezTo>
                  <a:cubicBezTo>
                    <a:pt x="609" y="67"/>
                    <a:pt x="611" y="69"/>
                    <a:pt x="614" y="69"/>
                  </a:cubicBezTo>
                  <a:cubicBezTo>
                    <a:pt x="620" y="70"/>
                    <a:pt x="625" y="66"/>
                    <a:pt x="626" y="59"/>
                  </a:cubicBezTo>
                  <a:cubicBezTo>
                    <a:pt x="627" y="54"/>
                    <a:pt x="624" y="50"/>
                    <a:pt x="620" y="48"/>
                  </a:cubicBezTo>
                  <a:cubicBezTo>
                    <a:pt x="620" y="48"/>
                    <a:pt x="620" y="48"/>
                    <a:pt x="620" y="48"/>
                  </a:cubicBezTo>
                  <a:cubicBezTo>
                    <a:pt x="624" y="47"/>
                    <a:pt x="628" y="43"/>
                    <a:pt x="629" y="38"/>
                  </a:cubicBezTo>
                  <a:cubicBezTo>
                    <a:pt x="630" y="32"/>
                    <a:pt x="626" y="27"/>
                    <a:pt x="620" y="26"/>
                  </a:cubicBezTo>
                  <a:cubicBezTo>
                    <a:pt x="617" y="26"/>
                    <a:pt x="614" y="27"/>
                    <a:pt x="612" y="29"/>
                  </a:cubicBezTo>
                  <a:cubicBezTo>
                    <a:pt x="612" y="23"/>
                    <a:pt x="609" y="18"/>
                    <a:pt x="603" y="18"/>
                  </a:cubicBezTo>
                  <a:cubicBezTo>
                    <a:pt x="598" y="17"/>
                    <a:pt x="592" y="21"/>
                    <a:pt x="592" y="27"/>
                  </a:cubicBezTo>
                  <a:cubicBezTo>
                    <a:pt x="591" y="29"/>
                    <a:pt x="591" y="30"/>
                    <a:pt x="592" y="31"/>
                  </a:cubicBezTo>
                  <a:cubicBezTo>
                    <a:pt x="592" y="31"/>
                    <a:pt x="591" y="31"/>
                    <a:pt x="591" y="31"/>
                  </a:cubicBezTo>
                  <a:cubicBezTo>
                    <a:pt x="585" y="30"/>
                    <a:pt x="580" y="35"/>
                    <a:pt x="579" y="41"/>
                  </a:cubicBezTo>
                  <a:cubicBezTo>
                    <a:pt x="579" y="47"/>
                    <a:pt x="582" y="52"/>
                    <a:pt x="588" y="53"/>
                  </a:cubicBezTo>
                  <a:cubicBezTo>
                    <a:pt x="588" y="53"/>
                    <a:pt x="589" y="53"/>
                    <a:pt x="589" y="53"/>
                  </a:cubicBezTo>
                  <a:cubicBezTo>
                    <a:pt x="588" y="54"/>
                    <a:pt x="588" y="56"/>
                    <a:pt x="587" y="58"/>
                  </a:cubicBezTo>
                  <a:cubicBezTo>
                    <a:pt x="586" y="64"/>
                    <a:pt x="590" y="69"/>
                    <a:pt x="596" y="70"/>
                  </a:cubicBezTo>
                  <a:cubicBezTo>
                    <a:pt x="599" y="71"/>
                    <a:pt x="602" y="70"/>
                    <a:pt x="604" y="68"/>
                  </a:cubicBezTo>
                  <a:cubicBezTo>
                    <a:pt x="604" y="69"/>
                    <a:pt x="604" y="69"/>
                    <a:pt x="604" y="69"/>
                  </a:cubicBezTo>
                  <a:cubicBezTo>
                    <a:pt x="606" y="73"/>
                    <a:pt x="607" y="77"/>
                    <a:pt x="608" y="81"/>
                  </a:cubicBezTo>
                  <a:cubicBezTo>
                    <a:pt x="608" y="85"/>
                    <a:pt x="608" y="89"/>
                    <a:pt x="606" y="93"/>
                  </a:cubicBezTo>
                  <a:cubicBezTo>
                    <a:pt x="605" y="97"/>
                    <a:pt x="603" y="100"/>
                    <a:pt x="600" y="103"/>
                  </a:cubicBezTo>
                  <a:cubicBezTo>
                    <a:pt x="598" y="107"/>
                    <a:pt x="595" y="110"/>
                    <a:pt x="592" y="114"/>
                  </a:cubicBezTo>
                  <a:cubicBezTo>
                    <a:pt x="589" y="117"/>
                    <a:pt x="587" y="121"/>
                    <a:pt x="585" y="124"/>
                  </a:cubicBezTo>
                  <a:cubicBezTo>
                    <a:pt x="582" y="128"/>
                    <a:pt x="580" y="132"/>
                    <a:pt x="578" y="136"/>
                  </a:cubicBezTo>
                  <a:cubicBezTo>
                    <a:pt x="577" y="140"/>
                    <a:pt x="575" y="145"/>
                    <a:pt x="574" y="149"/>
                  </a:cubicBezTo>
                  <a:cubicBezTo>
                    <a:pt x="573" y="154"/>
                    <a:pt x="573" y="158"/>
                    <a:pt x="573" y="163"/>
                  </a:cubicBezTo>
                  <a:cubicBezTo>
                    <a:pt x="573" y="167"/>
                    <a:pt x="573" y="172"/>
                    <a:pt x="574" y="176"/>
                  </a:cubicBezTo>
                  <a:cubicBezTo>
                    <a:pt x="574" y="180"/>
                    <a:pt x="575" y="183"/>
                    <a:pt x="576" y="187"/>
                  </a:cubicBezTo>
                  <a:cubicBezTo>
                    <a:pt x="575" y="186"/>
                    <a:pt x="574" y="186"/>
                    <a:pt x="573" y="185"/>
                  </a:cubicBezTo>
                  <a:cubicBezTo>
                    <a:pt x="567" y="182"/>
                    <a:pt x="567" y="182"/>
                    <a:pt x="567" y="182"/>
                  </a:cubicBezTo>
                  <a:cubicBezTo>
                    <a:pt x="566" y="182"/>
                    <a:pt x="566" y="182"/>
                    <a:pt x="566" y="182"/>
                  </a:cubicBezTo>
                  <a:cubicBezTo>
                    <a:pt x="566" y="182"/>
                    <a:pt x="566" y="182"/>
                    <a:pt x="566" y="182"/>
                  </a:cubicBezTo>
                  <a:cubicBezTo>
                    <a:pt x="565" y="181"/>
                    <a:pt x="565" y="181"/>
                    <a:pt x="565" y="181"/>
                  </a:cubicBezTo>
                  <a:cubicBezTo>
                    <a:pt x="564" y="180"/>
                    <a:pt x="564" y="180"/>
                    <a:pt x="564" y="180"/>
                  </a:cubicBezTo>
                  <a:cubicBezTo>
                    <a:pt x="561" y="179"/>
                    <a:pt x="561" y="179"/>
                    <a:pt x="561" y="179"/>
                  </a:cubicBezTo>
                  <a:cubicBezTo>
                    <a:pt x="558" y="177"/>
                    <a:pt x="558" y="177"/>
                    <a:pt x="558" y="177"/>
                  </a:cubicBezTo>
                  <a:cubicBezTo>
                    <a:pt x="558" y="176"/>
                    <a:pt x="558" y="176"/>
                    <a:pt x="558" y="176"/>
                  </a:cubicBezTo>
                  <a:cubicBezTo>
                    <a:pt x="557" y="176"/>
                    <a:pt x="557" y="176"/>
                    <a:pt x="557" y="176"/>
                  </a:cubicBezTo>
                  <a:cubicBezTo>
                    <a:pt x="557" y="176"/>
                    <a:pt x="557" y="176"/>
                    <a:pt x="557" y="176"/>
                  </a:cubicBezTo>
                  <a:cubicBezTo>
                    <a:pt x="557" y="176"/>
                    <a:pt x="557" y="176"/>
                    <a:pt x="557" y="176"/>
                  </a:cubicBezTo>
                  <a:cubicBezTo>
                    <a:pt x="555" y="175"/>
                    <a:pt x="555" y="175"/>
                    <a:pt x="555" y="175"/>
                  </a:cubicBezTo>
                  <a:cubicBezTo>
                    <a:pt x="554" y="173"/>
                    <a:pt x="552" y="172"/>
                    <a:pt x="550" y="170"/>
                  </a:cubicBezTo>
                  <a:cubicBezTo>
                    <a:pt x="549" y="169"/>
                    <a:pt x="549" y="169"/>
                    <a:pt x="549" y="169"/>
                  </a:cubicBezTo>
                  <a:cubicBezTo>
                    <a:pt x="548" y="168"/>
                    <a:pt x="548" y="168"/>
                    <a:pt x="548" y="168"/>
                  </a:cubicBezTo>
                  <a:cubicBezTo>
                    <a:pt x="544" y="163"/>
                    <a:pt x="544" y="163"/>
                    <a:pt x="544" y="163"/>
                  </a:cubicBezTo>
                  <a:cubicBezTo>
                    <a:pt x="542" y="161"/>
                    <a:pt x="542" y="161"/>
                    <a:pt x="542" y="161"/>
                  </a:cubicBezTo>
                  <a:cubicBezTo>
                    <a:pt x="542" y="161"/>
                    <a:pt x="542" y="161"/>
                    <a:pt x="542" y="160"/>
                  </a:cubicBezTo>
                  <a:cubicBezTo>
                    <a:pt x="540" y="158"/>
                    <a:pt x="539" y="156"/>
                    <a:pt x="538" y="154"/>
                  </a:cubicBezTo>
                  <a:cubicBezTo>
                    <a:pt x="537" y="153"/>
                    <a:pt x="537" y="153"/>
                    <a:pt x="537" y="153"/>
                  </a:cubicBezTo>
                  <a:cubicBezTo>
                    <a:pt x="536" y="152"/>
                    <a:pt x="536" y="152"/>
                    <a:pt x="536" y="152"/>
                  </a:cubicBezTo>
                  <a:cubicBezTo>
                    <a:pt x="535" y="148"/>
                    <a:pt x="535" y="148"/>
                    <a:pt x="535" y="148"/>
                  </a:cubicBezTo>
                  <a:cubicBezTo>
                    <a:pt x="534" y="147"/>
                    <a:pt x="533" y="144"/>
                    <a:pt x="532" y="142"/>
                  </a:cubicBezTo>
                  <a:cubicBezTo>
                    <a:pt x="530" y="135"/>
                    <a:pt x="530" y="135"/>
                    <a:pt x="530" y="135"/>
                  </a:cubicBezTo>
                  <a:cubicBezTo>
                    <a:pt x="530" y="135"/>
                    <a:pt x="530" y="135"/>
                    <a:pt x="530" y="135"/>
                  </a:cubicBezTo>
                  <a:cubicBezTo>
                    <a:pt x="530" y="135"/>
                    <a:pt x="530" y="135"/>
                    <a:pt x="530" y="135"/>
                  </a:cubicBezTo>
                  <a:cubicBezTo>
                    <a:pt x="530" y="134"/>
                    <a:pt x="530" y="134"/>
                    <a:pt x="530" y="134"/>
                  </a:cubicBezTo>
                  <a:cubicBezTo>
                    <a:pt x="530" y="132"/>
                    <a:pt x="530" y="132"/>
                    <a:pt x="530" y="132"/>
                  </a:cubicBezTo>
                  <a:cubicBezTo>
                    <a:pt x="529" y="129"/>
                    <a:pt x="529" y="129"/>
                    <a:pt x="529" y="129"/>
                  </a:cubicBezTo>
                  <a:cubicBezTo>
                    <a:pt x="529" y="127"/>
                    <a:pt x="529" y="124"/>
                    <a:pt x="529" y="122"/>
                  </a:cubicBezTo>
                  <a:cubicBezTo>
                    <a:pt x="529" y="117"/>
                    <a:pt x="529" y="117"/>
                    <a:pt x="529" y="117"/>
                  </a:cubicBezTo>
                  <a:cubicBezTo>
                    <a:pt x="529" y="117"/>
                    <a:pt x="529" y="117"/>
                    <a:pt x="529" y="117"/>
                  </a:cubicBezTo>
                  <a:cubicBezTo>
                    <a:pt x="525" y="117"/>
                    <a:pt x="525" y="117"/>
                    <a:pt x="525" y="117"/>
                  </a:cubicBezTo>
                  <a:cubicBezTo>
                    <a:pt x="524" y="122"/>
                    <a:pt x="524" y="122"/>
                    <a:pt x="524" y="122"/>
                  </a:cubicBezTo>
                  <a:cubicBezTo>
                    <a:pt x="524" y="122"/>
                    <a:pt x="524" y="122"/>
                    <a:pt x="524" y="122"/>
                  </a:cubicBezTo>
                  <a:cubicBezTo>
                    <a:pt x="524" y="125"/>
                    <a:pt x="524" y="127"/>
                    <a:pt x="525" y="130"/>
                  </a:cubicBezTo>
                  <a:cubicBezTo>
                    <a:pt x="525" y="133"/>
                    <a:pt x="525" y="133"/>
                    <a:pt x="525" y="133"/>
                  </a:cubicBezTo>
                  <a:cubicBezTo>
                    <a:pt x="525" y="135"/>
                    <a:pt x="525" y="135"/>
                    <a:pt x="525" y="135"/>
                  </a:cubicBezTo>
                  <a:cubicBezTo>
                    <a:pt x="526" y="136"/>
                    <a:pt x="526" y="136"/>
                    <a:pt x="526" y="136"/>
                  </a:cubicBezTo>
                  <a:cubicBezTo>
                    <a:pt x="526" y="136"/>
                    <a:pt x="526" y="136"/>
                    <a:pt x="526" y="136"/>
                  </a:cubicBezTo>
                  <a:cubicBezTo>
                    <a:pt x="526" y="136"/>
                    <a:pt x="526" y="136"/>
                    <a:pt x="526" y="136"/>
                  </a:cubicBezTo>
                  <a:cubicBezTo>
                    <a:pt x="526" y="136"/>
                    <a:pt x="526" y="136"/>
                    <a:pt x="526" y="136"/>
                  </a:cubicBezTo>
                  <a:cubicBezTo>
                    <a:pt x="526" y="137"/>
                    <a:pt x="526" y="137"/>
                    <a:pt x="526" y="137"/>
                  </a:cubicBezTo>
                  <a:cubicBezTo>
                    <a:pt x="528" y="144"/>
                    <a:pt x="528" y="144"/>
                    <a:pt x="528" y="144"/>
                  </a:cubicBezTo>
                  <a:cubicBezTo>
                    <a:pt x="528" y="146"/>
                    <a:pt x="529" y="148"/>
                    <a:pt x="530" y="151"/>
                  </a:cubicBezTo>
                  <a:cubicBezTo>
                    <a:pt x="531" y="154"/>
                    <a:pt x="531" y="154"/>
                    <a:pt x="531" y="154"/>
                  </a:cubicBezTo>
                  <a:cubicBezTo>
                    <a:pt x="532" y="156"/>
                    <a:pt x="532" y="156"/>
                    <a:pt x="532" y="156"/>
                  </a:cubicBezTo>
                  <a:cubicBezTo>
                    <a:pt x="533" y="157"/>
                    <a:pt x="533" y="157"/>
                    <a:pt x="533" y="157"/>
                  </a:cubicBezTo>
                  <a:cubicBezTo>
                    <a:pt x="534" y="159"/>
                    <a:pt x="535" y="161"/>
                    <a:pt x="537" y="163"/>
                  </a:cubicBezTo>
                  <a:cubicBezTo>
                    <a:pt x="537" y="164"/>
                    <a:pt x="537" y="164"/>
                    <a:pt x="538" y="165"/>
                  </a:cubicBezTo>
                  <a:cubicBezTo>
                    <a:pt x="541" y="169"/>
                    <a:pt x="541" y="169"/>
                    <a:pt x="541" y="169"/>
                  </a:cubicBezTo>
                  <a:cubicBezTo>
                    <a:pt x="543" y="172"/>
                    <a:pt x="543" y="172"/>
                    <a:pt x="543" y="172"/>
                  </a:cubicBezTo>
                  <a:cubicBezTo>
                    <a:pt x="544" y="173"/>
                    <a:pt x="544" y="173"/>
                    <a:pt x="544" y="173"/>
                  </a:cubicBezTo>
                  <a:cubicBezTo>
                    <a:pt x="545" y="174"/>
                    <a:pt x="545" y="174"/>
                    <a:pt x="545" y="174"/>
                  </a:cubicBezTo>
                  <a:cubicBezTo>
                    <a:pt x="545" y="174"/>
                    <a:pt x="545" y="174"/>
                    <a:pt x="545" y="174"/>
                  </a:cubicBezTo>
                  <a:cubicBezTo>
                    <a:pt x="545" y="174"/>
                    <a:pt x="545" y="174"/>
                    <a:pt x="545" y="174"/>
                  </a:cubicBezTo>
                  <a:cubicBezTo>
                    <a:pt x="546" y="175"/>
                    <a:pt x="546" y="175"/>
                    <a:pt x="546" y="175"/>
                  </a:cubicBezTo>
                  <a:cubicBezTo>
                    <a:pt x="548" y="177"/>
                    <a:pt x="549" y="178"/>
                    <a:pt x="551" y="180"/>
                  </a:cubicBezTo>
                  <a:cubicBezTo>
                    <a:pt x="553" y="181"/>
                    <a:pt x="553" y="181"/>
                    <a:pt x="553" y="181"/>
                  </a:cubicBezTo>
                  <a:cubicBezTo>
                    <a:pt x="553" y="182"/>
                    <a:pt x="553" y="182"/>
                    <a:pt x="553" y="182"/>
                  </a:cubicBezTo>
                  <a:cubicBezTo>
                    <a:pt x="554" y="182"/>
                    <a:pt x="554" y="182"/>
                    <a:pt x="554" y="182"/>
                  </a:cubicBezTo>
                  <a:cubicBezTo>
                    <a:pt x="557" y="184"/>
                    <a:pt x="557" y="184"/>
                    <a:pt x="557" y="184"/>
                  </a:cubicBezTo>
                  <a:cubicBezTo>
                    <a:pt x="560" y="186"/>
                    <a:pt x="560" y="186"/>
                    <a:pt x="560" y="186"/>
                  </a:cubicBezTo>
                  <a:cubicBezTo>
                    <a:pt x="562" y="187"/>
                    <a:pt x="562" y="187"/>
                    <a:pt x="562" y="187"/>
                  </a:cubicBezTo>
                  <a:cubicBezTo>
                    <a:pt x="562" y="188"/>
                    <a:pt x="562" y="188"/>
                    <a:pt x="562" y="188"/>
                  </a:cubicBezTo>
                  <a:cubicBezTo>
                    <a:pt x="563" y="188"/>
                    <a:pt x="563" y="188"/>
                    <a:pt x="563" y="188"/>
                  </a:cubicBezTo>
                  <a:cubicBezTo>
                    <a:pt x="563" y="188"/>
                    <a:pt x="563" y="188"/>
                    <a:pt x="563" y="188"/>
                  </a:cubicBezTo>
                  <a:cubicBezTo>
                    <a:pt x="563" y="188"/>
                    <a:pt x="563" y="188"/>
                    <a:pt x="563" y="188"/>
                  </a:cubicBezTo>
                  <a:cubicBezTo>
                    <a:pt x="570" y="192"/>
                    <a:pt x="570" y="192"/>
                    <a:pt x="570" y="192"/>
                  </a:cubicBezTo>
                  <a:cubicBezTo>
                    <a:pt x="572" y="193"/>
                    <a:pt x="573" y="194"/>
                    <a:pt x="575" y="195"/>
                  </a:cubicBezTo>
                  <a:cubicBezTo>
                    <a:pt x="576" y="196"/>
                    <a:pt x="577" y="196"/>
                    <a:pt x="577" y="197"/>
                  </a:cubicBezTo>
                  <a:cubicBezTo>
                    <a:pt x="578" y="198"/>
                    <a:pt x="578" y="198"/>
                    <a:pt x="578" y="198"/>
                  </a:cubicBezTo>
                  <a:cubicBezTo>
                    <a:pt x="578" y="198"/>
                    <a:pt x="578" y="198"/>
                    <a:pt x="578" y="198"/>
                  </a:cubicBezTo>
                  <a:cubicBezTo>
                    <a:pt x="578" y="198"/>
                    <a:pt x="578" y="198"/>
                    <a:pt x="578" y="198"/>
                  </a:cubicBezTo>
                  <a:cubicBezTo>
                    <a:pt x="579" y="202"/>
                    <a:pt x="579" y="202"/>
                    <a:pt x="579" y="202"/>
                  </a:cubicBezTo>
                  <a:cubicBezTo>
                    <a:pt x="580" y="205"/>
                    <a:pt x="580" y="205"/>
                    <a:pt x="580" y="205"/>
                  </a:cubicBezTo>
                  <a:cubicBezTo>
                    <a:pt x="580" y="206"/>
                    <a:pt x="580" y="207"/>
                    <a:pt x="580" y="208"/>
                  </a:cubicBezTo>
                  <a:cubicBezTo>
                    <a:pt x="581" y="210"/>
                    <a:pt x="581" y="212"/>
                    <a:pt x="581" y="214"/>
                  </a:cubicBezTo>
                  <a:cubicBezTo>
                    <a:pt x="581" y="218"/>
                    <a:pt x="581" y="223"/>
                    <a:pt x="581" y="227"/>
                  </a:cubicBezTo>
                  <a:cubicBezTo>
                    <a:pt x="581" y="231"/>
                    <a:pt x="580" y="235"/>
                    <a:pt x="580" y="240"/>
                  </a:cubicBezTo>
                  <a:cubicBezTo>
                    <a:pt x="579" y="243"/>
                    <a:pt x="579" y="247"/>
                    <a:pt x="578" y="250"/>
                  </a:cubicBezTo>
                  <a:cubicBezTo>
                    <a:pt x="576" y="252"/>
                    <a:pt x="573" y="253"/>
                    <a:pt x="570" y="254"/>
                  </a:cubicBezTo>
                  <a:cubicBezTo>
                    <a:pt x="560" y="258"/>
                    <a:pt x="550" y="261"/>
                    <a:pt x="539" y="262"/>
                  </a:cubicBezTo>
                  <a:cubicBezTo>
                    <a:pt x="534" y="263"/>
                    <a:pt x="529" y="264"/>
                    <a:pt x="523" y="264"/>
                  </a:cubicBezTo>
                  <a:cubicBezTo>
                    <a:pt x="518" y="264"/>
                    <a:pt x="513" y="264"/>
                    <a:pt x="507" y="264"/>
                  </a:cubicBezTo>
                  <a:cubicBezTo>
                    <a:pt x="506" y="264"/>
                    <a:pt x="505" y="264"/>
                    <a:pt x="504" y="264"/>
                  </a:cubicBezTo>
                  <a:cubicBezTo>
                    <a:pt x="514" y="259"/>
                    <a:pt x="514" y="259"/>
                    <a:pt x="514" y="259"/>
                  </a:cubicBezTo>
                  <a:cubicBezTo>
                    <a:pt x="516" y="258"/>
                    <a:pt x="519" y="256"/>
                    <a:pt x="521" y="255"/>
                  </a:cubicBezTo>
                  <a:cubicBezTo>
                    <a:pt x="523" y="254"/>
                    <a:pt x="525" y="252"/>
                    <a:pt x="527" y="250"/>
                  </a:cubicBezTo>
                  <a:cubicBezTo>
                    <a:pt x="531" y="247"/>
                    <a:pt x="535" y="243"/>
                    <a:pt x="537" y="239"/>
                  </a:cubicBezTo>
                  <a:cubicBezTo>
                    <a:pt x="554" y="228"/>
                    <a:pt x="554" y="228"/>
                    <a:pt x="554" y="228"/>
                  </a:cubicBezTo>
                  <a:cubicBezTo>
                    <a:pt x="552" y="224"/>
                    <a:pt x="552" y="224"/>
                    <a:pt x="552" y="224"/>
                  </a:cubicBezTo>
                  <a:cubicBezTo>
                    <a:pt x="540" y="232"/>
                    <a:pt x="540" y="232"/>
                    <a:pt x="540" y="232"/>
                  </a:cubicBezTo>
                  <a:cubicBezTo>
                    <a:pt x="540" y="231"/>
                    <a:pt x="540" y="230"/>
                    <a:pt x="540" y="230"/>
                  </a:cubicBezTo>
                  <a:cubicBezTo>
                    <a:pt x="541" y="227"/>
                    <a:pt x="541" y="225"/>
                    <a:pt x="541" y="222"/>
                  </a:cubicBezTo>
                  <a:cubicBezTo>
                    <a:pt x="541" y="219"/>
                    <a:pt x="541" y="217"/>
                    <a:pt x="541" y="214"/>
                  </a:cubicBezTo>
                  <a:cubicBezTo>
                    <a:pt x="540" y="177"/>
                    <a:pt x="540" y="177"/>
                    <a:pt x="540" y="177"/>
                  </a:cubicBezTo>
                  <a:cubicBezTo>
                    <a:pt x="540" y="177"/>
                    <a:pt x="540" y="177"/>
                    <a:pt x="540" y="177"/>
                  </a:cubicBezTo>
                  <a:cubicBezTo>
                    <a:pt x="536" y="177"/>
                    <a:pt x="536" y="177"/>
                    <a:pt x="536" y="177"/>
                  </a:cubicBezTo>
                  <a:cubicBezTo>
                    <a:pt x="536" y="207"/>
                    <a:pt x="536" y="207"/>
                    <a:pt x="536" y="207"/>
                  </a:cubicBezTo>
                  <a:cubicBezTo>
                    <a:pt x="536" y="214"/>
                    <a:pt x="536" y="214"/>
                    <a:pt x="536" y="214"/>
                  </a:cubicBezTo>
                  <a:cubicBezTo>
                    <a:pt x="536" y="217"/>
                    <a:pt x="536" y="219"/>
                    <a:pt x="536" y="222"/>
                  </a:cubicBezTo>
                  <a:cubicBezTo>
                    <a:pt x="535" y="224"/>
                    <a:pt x="535" y="226"/>
                    <a:pt x="534" y="229"/>
                  </a:cubicBezTo>
                  <a:cubicBezTo>
                    <a:pt x="534" y="231"/>
                    <a:pt x="533" y="233"/>
                    <a:pt x="532" y="235"/>
                  </a:cubicBezTo>
                  <a:cubicBezTo>
                    <a:pt x="532" y="236"/>
                    <a:pt x="531" y="237"/>
                    <a:pt x="531" y="237"/>
                  </a:cubicBezTo>
                  <a:cubicBezTo>
                    <a:pt x="495" y="259"/>
                    <a:pt x="495" y="259"/>
                    <a:pt x="495" y="259"/>
                  </a:cubicBezTo>
                  <a:cubicBezTo>
                    <a:pt x="488" y="263"/>
                    <a:pt x="488" y="263"/>
                    <a:pt x="488" y="263"/>
                  </a:cubicBezTo>
                  <a:cubicBezTo>
                    <a:pt x="486" y="263"/>
                    <a:pt x="484" y="263"/>
                    <a:pt x="482" y="264"/>
                  </a:cubicBezTo>
                  <a:cubicBezTo>
                    <a:pt x="479" y="264"/>
                    <a:pt x="476" y="266"/>
                    <a:pt x="473" y="267"/>
                  </a:cubicBezTo>
                  <a:cubicBezTo>
                    <a:pt x="468" y="270"/>
                    <a:pt x="464" y="275"/>
                    <a:pt x="460" y="279"/>
                  </a:cubicBezTo>
                  <a:cubicBezTo>
                    <a:pt x="458" y="281"/>
                    <a:pt x="456" y="282"/>
                    <a:pt x="454" y="284"/>
                  </a:cubicBezTo>
                  <a:cubicBezTo>
                    <a:pt x="454" y="284"/>
                    <a:pt x="453" y="285"/>
                    <a:pt x="453" y="285"/>
                  </a:cubicBezTo>
                  <a:cubicBezTo>
                    <a:pt x="453" y="285"/>
                    <a:pt x="453" y="285"/>
                    <a:pt x="453" y="285"/>
                  </a:cubicBezTo>
                  <a:cubicBezTo>
                    <a:pt x="452" y="285"/>
                    <a:pt x="452" y="285"/>
                    <a:pt x="452" y="285"/>
                  </a:cubicBezTo>
                  <a:cubicBezTo>
                    <a:pt x="452" y="285"/>
                    <a:pt x="452" y="285"/>
                    <a:pt x="452" y="285"/>
                  </a:cubicBezTo>
                  <a:cubicBezTo>
                    <a:pt x="452" y="285"/>
                    <a:pt x="452" y="284"/>
                    <a:pt x="452" y="283"/>
                  </a:cubicBezTo>
                  <a:cubicBezTo>
                    <a:pt x="451" y="280"/>
                    <a:pt x="449" y="278"/>
                    <a:pt x="448" y="275"/>
                  </a:cubicBezTo>
                  <a:cubicBezTo>
                    <a:pt x="447" y="274"/>
                    <a:pt x="446" y="273"/>
                    <a:pt x="445" y="271"/>
                  </a:cubicBezTo>
                  <a:cubicBezTo>
                    <a:pt x="445" y="271"/>
                    <a:pt x="444" y="269"/>
                    <a:pt x="443" y="268"/>
                  </a:cubicBezTo>
                  <a:cubicBezTo>
                    <a:pt x="442" y="266"/>
                    <a:pt x="440" y="263"/>
                    <a:pt x="439" y="261"/>
                  </a:cubicBezTo>
                  <a:cubicBezTo>
                    <a:pt x="438" y="258"/>
                    <a:pt x="437" y="256"/>
                    <a:pt x="437" y="254"/>
                  </a:cubicBezTo>
                  <a:cubicBezTo>
                    <a:pt x="437" y="252"/>
                    <a:pt x="436" y="251"/>
                    <a:pt x="437" y="250"/>
                  </a:cubicBezTo>
                  <a:cubicBezTo>
                    <a:pt x="437" y="249"/>
                    <a:pt x="437" y="248"/>
                    <a:pt x="437" y="246"/>
                  </a:cubicBezTo>
                  <a:cubicBezTo>
                    <a:pt x="437" y="244"/>
                    <a:pt x="438" y="241"/>
                    <a:pt x="439" y="239"/>
                  </a:cubicBezTo>
                  <a:cubicBezTo>
                    <a:pt x="441" y="230"/>
                    <a:pt x="441" y="230"/>
                    <a:pt x="441" y="230"/>
                  </a:cubicBezTo>
                  <a:cubicBezTo>
                    <a:pt x="442" y="228"/>
                    <a:pt x="443" y="225"/>
                    <a:pt x="444" y="222"/>
                  </a:cubicBezTo>
                  <a:cubicBezTo>
                    <a:pt x="444" y="219"/>
                    <a:pt x="445" y="216"/>
                    <a:pt x="445" y="214"/>
                  </a:cubicBezTo>
                  <a:cubicBezTo>
                    <a:pt x="446" y="211"/>
                    <a:pt x="446" y="208"/>
                    <a:pt x="446" y="205"/>
                  </a:cubicBezTo>
                  <a:cubicBezTo>
                    <a:pt x="447" y="202"/>
                    <a:pt x="447" y="199"/>
                    <a:pt x="447" y="196"/>
                  </a:cubicBezTo>
                  <a:cubicBezTo>
                    <a:pt x="447" y="193"/>
                    <a:pt x="446" y="190"/>
                    <a:pt x="446" y="187"/>
                  </a:cubicBezTo>
                  <a:cubicBezTo>
                    <a:pt x="446" y="184"/>
                    <a:pt x="445" y="182"/>
                    <a:pt x="444" y="179"/>
                  </a:cubicBezTo>
                  <a:cubicBezTo>
                    <a:pt x="444" y="177"/>
                    <a:pt x="444" y="176"/>
                    <a:pt x="443" y="174"/>
                  </a:cubicBezTo>
                  <a:cubicBezTo>
                    <a:pt x="442" y="170"/>
                    <a:pt x="442" y="170"/>
                    <a:pt x="442" y="170"/>
                  </a:cubicBezTo>
                  <a:cubicBezTo>
                    <a:pt x="440" y="166"/>
                    <a:pt x="440" y="166"/>
                    <a:pt x="440" y="166"/>
                  </a:cubicBezTo>
                  <a:cubicBezTo>
                    <a:pt x="439" y="165"/>
                    <a:pt x="439" y="164"/>
                    <a:pt x="438" y="162"/>
                  </a:cubicBezTo>
                  <a:cubicBezTo>
                    <a:pt x="438" y="162"/>
                    <a:pt x="438" y="162"/>
                    <a:pt x="438" y="162"/>
                  </a:cubicBezTo>
                  <a:cubicBezTo>
                    <a:pt x="438" y="162"/>
                    <a:pt x="438" y="162"/>
                    <a:pt x="438" y="162"/>
                  </a:cubicBezTo>
                  <a:cubicBezTo>
                    <a:pt x="437" y="160"/>
                    <a:pt x="437" y="160"/>
                    <a:pt x="437" y="160"/>
                  </a:cubicBezTo>
                  <a:cubicBezTo>
                    <a:pt x="436" y="159"/>
                    <a:pt x="436" y="159"/>
                    <a:pt x="436" y="159"/>
                  </a:cubicBezTo>
                  <a:cubicBezTo>
                    <a:pt x="436" y="159"/>
                    <a:pt x="436" y="159"/>
                    <a:pt x="436" y="158"/>
                  </a:cubicBezTo>
                  <a:cubicBezTo>
                    <a:pt x="438" y="159"/>
                    <a:pt x="441" y="159"/>
                    <a:pt x="445" y="158"/>
                  </a:cubicBezTo>
                  <a:cubicBezTo>
                    <a:pt x="445" y="158"/>
                    <a:pt x="444" y="155"/>
                    <a:pt x="443" y="153"/>
                  </a:cubicBezTo>
                  <a:cubicBezTo>
                    <a:pt x="443" y="153"/>
                    <a:pt x="447" y="152"/>
                    <a:pt x="449" y="150"/>
                  </a:cubicBezTo>
                  <a:cubicBezTo>
                    <a:pt x="449" y="150"/>
                    <a:pt x="444" y="142"/>
                    <a:pt x="437" y="142"/>
                  </a:cubicBezTo>
                  <a:cubicBezTo>
                    <a:pt x="439" y="135"/>
                    <a:pt x="433" y="128"/>
                    <a:pt x="433" y="128"/>
                  </a:cubicBezTo>
                  <a:cubicBezTo>
                    <a:pt x="431" y="129"/>
                    <a:pt x="429" y="132"/>
                    <a:pt x="429" y="132"/>
                  </a:cubicBezTo>
                  <a:cubicBezTo>
                    <a:pt x="427" y="130"/>
                    <a:pt x="425" y="128"/>
                    <a:pt x="425" y="128"/>
                  </a:cubicBezTo>
                  <a:cubicBezTo>
                    <a:pt x="420" y="133"/>
                    <a:pt x="420" y="139"/>
                    <a:pt x="421" y="142"/>
                  </a:cubicBezTo>
                  <a:cubicBezTo>
                    <a:pt x="418" y="141"/>
                    <a:pt x="413" y="138"/>
                    <a:pt x="407" y="141"/>
                  </a:cubicBezTo>
                  <a:cubicBezTo>
                    <a:pt x="407" y="141"/>
                    <a:pt x="407" y="144"/>
                    <a:pt x="408" y="145"/>
                  </a:cubicBezTo>
                  <a:cubicBezTo>
                    <a:pt x="408" y="145"/>
                    <a:pt x="405" y="147"/>
                    <a:pt x="403" y="148"/>
                  </a:cubicBezTo>
                  <a:cubicBezTo>
                    <a:pt x="403" y="148"/>
                    <a:pt x="407" y="157"/>
                    <a:pt x="415" y="157"/>
                  </a:cubicBezTo>
                  <a:cubicBezTo>
                    <a:pt x="412" y="164"/>
                    <a:pt x="418" y="171"/>
                    <a:pt x="418" y="171"/>
                  </a:cubicBezTo>
                  <a:cubicBezTo>
                    <a:pt x="420" y="170"/>
                    <a:pt x="423" y="167"/>
                    <a:pt x="423" y="167"/>
                  </a:cubicBezTo>
                  <a:cubicBezTo>
                    <a:pt x="424" y="169"/>
                    <a:pt x="426" y="170"/>
                    <a:pt x="426" y="170"/>
                  </a:cubicBezTo>
                  <a:cubicBezTo>
                    <a:pt x="430" y="167"/>
                    <a:pt x="431" y="162"/>
                    <a:pt x="431" y="159"/>
                  </a:cubicBezTo>
                  <a:cubicBezTo>
                    <a:pt x="432" y="161"/>
                    <a:pt x="432" y="161"/>
                    <a:pt x="432" y="161"/>
                  </a:cubicBezTo>
                  <a:cubicBezTo>
                    <a:pt x="432" y="162"/>
                    <a:pt x="432" y="162"/>
                    <a:pt x="432" y="162"/>
                  </a:cubicBezTo>
                  <a:cubicBezTo>
                    <a:pt x="433" y="163"/>
                    <a:pt x="433" y="163"/>
                    <a:pt x="433" y="163"/>
                  </a:cubicBezTo>
                  <a:cubicBezTo>
                    <a:pt x="434" y="165"/>
                    <a:pt x="434" y="165"/>
                    <a:pt x="434" y="165"/>
                  </a:cubicBezTo>
                  <a:cubicBezTo>
                    <a:pt x="435" y="166"/>
                    <a:pt x="435" y="167"/>
                    <a:pt x="436" y="168"/>
                  </a:cubicBezTo>
                  <a:cubicBezTo>
                    <a:pt x="437" y="172"/>
                    <a:pt x="437" y="172"/>
                    <a:pt x="437" y="172"/>
                  </a:cubicBezTo>
                  <a:cubicBezTo>
                    <a:pt x="439" y="176"/>
                    <a:pt x="439" y="176"/>
                    <a:pt x="439" y="176"/>
                  </a:cubicBezTo>
                  <a:cubicBezTo>
                    <a:pt x="439" y="177"/>
                    <a:pt x="439" y="179"/>
                    <a:pt x="440" y="180"/>
                  </a:cubicBezTo>
                  <a:cubicBezTo>
                    <a:pt x="440" y="183"/>
                    <a:pt x="441" y="185"/>
                    <a:pt x="441" y="188"/>
                  </a:cubicBezTo>
                  <a:cubicBezTo>
                    <a:pt x="441" y="191"/>
                    <a:pt x="441" y="193"/>
                    <a:pt x="441" y="196"/>
                  </a:cubicBezTo>
                  <a:cubicBezTo>
                    <a:pt x="441" y="199"/>
                    <a:pt x="441" y="202"/>
                    <a:pt x="441" y="204"/>
                  </a:cubicBezTo>
                  <a:cubicBezTo>
                    <a:pt x="440" y="207"/>
                    <a:pt x="440" y="210"/>
                    <a:pt x="439" y="213"/>
                  </a:cubicBezTo>
                  <a:cubicBezTo>
                    <a:pt x="439" y="215"/>
                    <a:pt x="438" y="218"/>
                    <a:pt x="438" y="221"/>
                  </a:cubicBezTo>
                  <a:cubicBezTo>
                    <a:pt x="437" y="223"/>
                    <a:pt x="436" y="226"/>
                    <a:pt x="435" y="229"/>
                  </a:cubicBezTo>
                  <a:cubicBezTo>
                    <a:pt x="432" y="237"/>
                    <a:pt x="432" y="237"/>
                    <a:pt x="432" y="237"/>
                  </a:cubicBezTo>
                  <a:cubicBezTo>
                    <a:pt x="431" y="239"/>
                    <a:pt x="431" y="242"/>
                    <a:pt x="430" y="245"/>
                  </a:cubicBezTo>
                  <a:cubicBezTo>
                    <a:pt x="430" y="247"/>
                    <a:pt x="430" y="248"/>
                    <a:pt x="429" y="250"/>
                  </a:cubicBezTo>
                  <a:cubicBezTo>
                    <a:pt x="429" y="251"/>
                    <a:pt x="430" y="253"/>
                    <a:pt x="430" y="255"/>
                  </a:cubicBezTo>
                  <a:cubicBezTo>
                    <a:pt x="430" y="258"/>
                    <a:pt x="431" y="261"/>
                    <a:pt x="432" y="264"/>
                  </a:cubicBezTo>
                  <a:cubicBezTo>
                    <a:pt x="433" y="264"/>
                    <a:pt x="433" y="264"/>
                    <a:pt x="433" y="265"/>
                  </a:cubicBezTo>
                  <a:cubicBezTo>
                    <a:pt x="437" y="272"/>
                    <a:pt x="437" y="272"/>
                    <a:pt x="437" y="272"/>
                  </a:cubicBezTo>
                  <a:cubicBezTo>
                    <a:pt x="437" y="273"/>
                    <a:pt x="438" y="274"/>
                    <a:pt x="439" y="275"/>
                  </a:cubicBezTo>
                  <a:cubicBezTo>
                    <a:pt x="440" y="277"/>
                    <a:pt x="440" y="278"/>
                    <a:pt x="441" y="279"/>
                  </a:cubicBezTo>
                  <a:cubicBezTo>
                    <a:pt x="442" y="281"/>
                    <a:pt x="443" y="284"/>
                    <a:pt x="444" y="286"/>
                  </a:cubicBezTo>
                  <a:cubicBezTo>
                    <a:pt x="444" y="287"/>
                    <a:pt x="444" y="287"/>
                    <a:pt x="444" y="288"/>
                  </a:cubicBezTo>
                  <a:cubicBezTo>
                    <a:pt x="445" y="288"/>
                    <a:pt x="445" y="289"/>
                    <a:pt x="445" y="289"/>
                  </a:cubicBezTo>
                  <a:cubicBezTo>
                    <a:pt x="445" y="290"/>
                    <a:pt x="445" y="290"/>
                    <a:pt x="445" y="291"/>
                  </a:cubicBezTo>
                  <a:cubicBezTo>
                    <a:pt x="445" y="291"/>
                    <a:pt x="445" y="291"/>
                    <a:pt x="445" y="291"/>
                  </a:cubicBezTo>
                  <a:cubicBezTo>
                    <a:pt x="440" y="295"/>
                    <a:pt x="436" y="298"/>
                    <a:pt x="431" y="302"/>
                  </a:cubicBezTo>
                  <a:cubicBezTo>
                    <a:pt x="427" y="306"/>
                    <a:pt x="423" y="311"/>
                    <a:pt x="420" y="317"/>
                  </a:cubicBezTo>
                  <a:cubicBezTo>
                    <a:pt x="419" y="319"/>
                    <a:pt x="418" y="321"/>
                    <a:pt x="417" y="323"/>
                  </a:cubicBezTo>
                  <a:cubicBezTo>
                    <a:pt x="416" y="320"/>
                    <a:pt x="414" y="318"/>
                    <a:pt x="412" y="317"/>
                  </a:cubicBezTo>
                  <a:cubicBezTo>
                    <a:pt x="407" y="314"/>
                    <a:pt x="402" y="315"/>
                    <a:pt x="399" y="319"/>
                  </a:cubicBezTo>
                  <a:cubicBezTo>
                    <a:pt x="399" y="319"/>
                    <a:pt x="399" y="319"/>
                    <a:pt x="399" y="319"/>
                  </a:cubicBezTo>
                  <a:cubicBezTo>
                    <a:pt x="400" y="314"/>
                    <a:pt x="397" y="310"/>
                    <a:pt x="393" y="307"/>
                  </a:cubicBezTo>
                  <a:cubicBezTo>
                    <a:pt x="387" y="305"/>
                    <a:pt x="381" y="307"/>
                    <a:pt x="378" y="312"/>
                  </a:cubicBezTo>
                  <a:cubicBezTo>
                    <a:pt x="377" y="314"/>
                    <a:pt x="377" y="318"/>
                    <a:pt x="378" y="320"/>
                  </a:cubicBezTo>
                  <a:cubicBezTo>
                    <a:pt x="373" y="318"/>
                    <a:pt x="367" y="320"/>
                    <a:pt x="365" y="325"/>
                  </a:cubicBezTo>
                  <a:cubicBezTo>
                    <a:pt x="362" y="330"/>
                    <a:pt x="365" y="337"/>
                    <a:pt x="370" y="339"/>
                  </a:cubicBezTo>
                  <a:cubicBezTo>
                    <a:pt x="372" y="340"/>
                    <a:pt x="373" y="340"/>
                    <a:pt x="374" y="340"/>
                  </a:cubicBezTo>
                  <a:cubicBezTo>
                    <a:pt x="374" y="341"/>
                    <a:pt x="374" y="341"/>
                    <a:pt x="374" y="341"/>
                  </a:cubicBezTo>
                  <a:cubicBezTo>
                    <a:pt x="372" y="346"/>
                    <a:pt x="374" y="352"/>
                    <a:pt x="379" y="355"/>
                  </a:cubicBezTo>
                  <a:cubicBezTo>
                    <a:pt x="385" y="358"/>
                    <a:pt x="391" y="356"/>
                    <a:pt x="394" y="351"/>
                  </a:cubicBezTo>
                  <a:cubicBezTo>
                    <a:pt x="394" y="350"/>
                    <a:pt x="394" y="350"/>
                    <a:pt x="394" y="350"/>
                  </a:cubicBezTo>
                  <a:cubicBezTo>
                    <a:pt x="395" y="351"/>
                    <a:pt x="397" y="352"/>
                    <a:pt x="398" y="353"/>
                  </a:cubicBezTo>
                  <a:cubicBezTo>
                    <a:pt x="403" y="355"/>
                    <a:pt x="409" y="354"/>
                    <a:pt x="412" y="350"/>
                  </a:cubicBezTo>
                  <a:cubicBezTo>
                    <a:pt x="411" y="351"/>
                    <a:pt x="411" y="351"/>
                    <a:pt x="411" y="352"/>
                  </a:cubicBezTo>
                  <a:cubicBezTo>
                    <a:pt x="410" y="358"/>
                    <a:pt x="408" y="363"/>
                    <a:pt x="405" y="368"/>
                  </a:cubicBezTo>
                  <a:cubicBezTo>
                    <a:pt x="403" y="374"/>
                    <a:pt x="400" y="379"/>
                    <a:pt x="398" y="385"/>
                  </a:cubicBezTo>
                  <a:cubicBezTo>
                    <a:pt x="396" y="391"/>
                    <a:pt x="394" y="397"/>
                    <a:pt x="393" y="403"/>
                  </a:cubicBezTo>
                  <a:cubicBezTo>
                    <a:pt x="392" y="409"/>
                    <a:pt x="392" y="415"/>
                    <a:pt x="392" y="421"/>
                  </a:cubicBezTo>
                  <a:cubicBezTo>
                    <a:pt x="391" y="426"/>
                    <a:pt x="391" y="426"/>
                    <a:pt x="391" y="426"/>
                  </a:cubicBezTo>
                  <a:cubicBezTo>
                    <a:pt x="391" y="428"/>
                    <a:pt x="391" y="428"/>
                    <a:pt x="391" y="428"/>
                  </a:cubicBezTo>
                  <a:cubicBezTo>
                    <a:pt x="391" y="430"/>
                    <a:pt x="391" y="430"/>
                    <a:pt x="391" y="430"/>
                  </a:cubicBezTo>
                  <a:cubicBezTo>
                    <a:pt x="391" y="438"/>
                    <a:pt x="391" y="438"/>
                    <a:pt x="391" y="438"/>
                  </a:cubicBezTo>
                  <a:cubicBezTo>
                    <a:pt x="391" y="439"/>
                    <a:pt x="390" y="439"/>
                    <a:pt x="389" y="440"/>
                  </a:cubicBezTo>
                  <a:cubicBezTo>
                    <a:pt x="387" y="441"/>
                    <a:pt x="386" y="442"/>
                    <a:pt x="384" y="443"/>
                  </a:cubicBezTo>
                  <a:cubicBezTo>
                    <a:pt x="380" y="447"/>
                    <a:pt x="380" y="447"/>
                    <a:pt x="380" y="447"/>
                  </a:cubicBezTo>
                  <a:cubicBezTo>
                    <a:pt x="379" y="448"/>
                    <a:pt x="379" y="448"/>
                    <a:pt x="379" y="448"/>
                  </a:cubicBezTo>
                  <a:cubicBezTo>
                    <a:pt x="379" y="448"/>
                    <a:pt x="379" y="448"/>
                    <a:pt x="379" y="448"/>
                  </a:cubicBezTo>
                  <a:cubicBezTo>
                    <a:pt x="378" y="448"/>
                    <a:pt x="378" y="448"/>
                    <a:pt x="378" y="448"/>
                  </a:cubicBezTo>
                  <a:cubicBezTo>
                    <a:pt x="378" y="449"/>
                    <a:pt x="378" y="449"/>
                    <a:pt x="378" y="449"/>
                  </a:cubicBezTo>
                  <a:cubicBezTo>
                    <a:pt x="376" y="451"/>
                    <a:pt x="376" y="451"/>
                    <a:pt x="376" y="451"/>
                  </a:cubicBezTo>
                  <a:cubicBezTo>
                    <a:pt x="374" y="453"/>
                    <a:pt x="374" y="453"/>
                    <a:pt x="374" y="453"/>
                  </a:cubicBezTo>
                  <a:cubicBezTo>
                    <a:pt x="374" y="453"/>
                    <a:pt x="374" y="453"/>
                    <a:pt x="374" y="453"/>
                  </a:cubicBezTo>
                  <a:cubicBezTo>
                    <a:pt x="374" y="454"/>
                    <a:pt x="374" y="454"/>
                    <a:pt x="374" y="454"/>
                  </a:cubicBezTo>
                  <a:cubicBezTo>
                    <a:pt x="373" y="454"/>
                    <a:pt x="373" y="454"/>
                    <a:pt x="373" y="454"/>
                  </a:cubicBezTo>
                  <a:cubicBezTo>
                    <a:pt x="373" y="455"/>
                    <a:pt x="373" y="455"/>
                    <a:pt x="373" y="455"/>
                  </a:cubicBezTo>
                  <a:cubicBezTo>
                    <a:pt x="370" y="458"/>
                    <a:pt x="368" y="461"/>
                    <a:pt x="366" y="464"/>
                  </a:cubicBezTo>
                  <a:cubicBezTo>
                    <a:pt x="358" y="476"/>
                    <a:pt x="348" y="485"/>
                    <a:pt x="337" y="495"/>
                  </a:cubicBezTo>
                  <a:cubicBezTo>
                    <a:pt x="326" y="504"/>
                    <a:pt x="315" y="514"/>
                    <a:pt x="306" y="526"/>
                  </a:cubicBezTo>
                  <a:cubicBezTo>
                    <a:pt x="301" y="532"/>
                    <a:pt x="297" y="538"/>
                    <a:pt x="293" y="544"/>
                  </a:cubicBezTo>
                  <a:cubicBezTo>
                    <a:pt x="283" y="559"/>
                    <a:pt x="283" y="559"/>
                    <a:pt x="283" y="559"/>
                  </a:cubicBezTo>
                  <a:cubicBezTo>
                    <a:pt x="286" y="535"/>
                    <a:pt x="286" y="535"/>
                    <a:pt x="286" y="535"/>
                  </a:cubicBezTo>
                  <a:cubicBezTo>
                    <a:pt x="287" y="533"/>
                    <a:pt x="287" y="531"/>
                    <a:pt x="287" y="529"/>
                  </a:cubicBezTo>
                  <a:cubicBezTo>
                    <a:pt x="287" y="523"/>
                    <a:pt x="287" y="523"/>
                    <a:pt x="287" y="523"/>
                  </a:cubicBezTo>
                  <a:cubicBezTo>
                    <a:pt x="288" y="521"/>
                    <a:pt x="287" y="519"/>
                    <a:pt x="287" y="517"/>
                  </a:cubicBezTo>
                  <a:cubicBezTo>
                    <a:pt x="287" y="515"/>
                    <a:pt x="287" y="513"/>
                    <a:pt x="286" y="511"/>
                  </a:cubicBezTo>
                  <a:cubicBezTo>
                    <a:pt x="285" y="507"/>
                    <a:pt x="283" y="503"/>
                    <a:pt x="280" y="500"/>
                  </a:cubicBezTo>
                  <a:cubicBezTo>
                    <a:pt x="277" y="497"/>
                    <a:pt x="275" y="494"/>
                    <a:pt x="272" y="491"/>
                  </a:cubicBezTo>
                  <a:cubicBezTo>
                    <a:pt x="271" y="489"/>
                    <a:pt x="269" y="488"/>
                    <a:pt x="268" y="486"/>
                  </a:cubicBezTo>
                  <a:cubicBezTo>
                    <a:pt x="267" y="484"/>
                    <a:pt x="266" y="483"/>
                    <a:pt x="265" y="481"/>
                  </a:cubicBezTo>
                  <a:cubicBezTo>
                    <a:pt x="263" y="477"/>
                    <a:pt x="262" y="473"/>
                    <a:pt x="260" y="469"/>
                  </a:cubicBezTo>
                  <a:cubicBezTo>
                    <a:pt x="258" y="462"/>
                    <a:pt x="256" y="453"/>
                    <a:pt x="255" y="445"/>
                  </a:cubicBezTo>
                  <a:cubicBezTo>
                    <a:pt x="255" y="444"/>
                    <a:pt x="255" y="442"/>
                    <a:pt x="255" y="441"/>
                  </a:cubicBezTo>
                  <a:cubicBezTo>
                    <a:pt x="256" y="441"/>
                    <a:pt x="257" y="441"/>
                    <a:pt x="257" y="440"/>
                  </a:cubicBezTo>
                  <a:cubicBezTo>
                    <a:pt x="257" y="440"/>
                    <a:pt x="257" y="440"/>
                    <a:pt x="257" y="440"/>
                  </a:cubicBezTo>
                  <a:cubicBezTo>
                    <a:pt x="256" y="442"/>
                    <a:pt x="256" y="445"/>
                    <a:pt x="258" y="447"/>
                  </a:cubicBezTo>
                  <a:cubicBezTo>
                    <a:pt x="259" y="449"/>
                    <a:pt x="263" y="450"/>
                    <a:pt x="265" y="448"/>
                  </a:cubicBezTo>
                  <a:cubicBezTo>
                    <a:pt x="266" y="447"/>
                    <a:pt x="267" y="446"/>
                    <a:pt x="267" y="444"/>
                  </a:cubicBezTo>
                  <a:cubicBezTo>
                    <a:pt x="268" y="446"/>
                    <a:pt x="271" y="447"/>
                    <a:pt x="273" y="445"/>
                  </a:cubicBezTo>
                  <a:cubicBezTo>
                    <a:pt x="276" y="443"/>
                    <a:pt x="276" y="440"/>
                    <a:pt x="274" y="438"/>
                  </a:cubicBezTo>
                  <a:cubicBezTo>
                    <a:pt x="274" y="437"/>
                    <a:pt x="273" y="437"/>
                    <a:pt x="273" y="436"/>
                  </a:cubicBezTo>
                  <a:cubicBezTo>
                    <a:pt x="273" y="436"/>
                    <a:pt x="273" y="436"/>
                    <a:pt x="273" y="436"/>
                  </a:cubicBezTo>
                  <a:cubicBezTo>
                    <a:pt x="275" y="435"/>
                    <a:pt x="275" y="431"/>
                    <a:pt x="274" y="429"/>
                  </a:cubicBezTo>
                  <a:cubicBezTo>
                    <a:pt x="272" y="427"/>
                    <a:pt x="269" y="426"/>
                    <a:pt x="266" y="428"/>
                  </a:cubicBezTo>
                  <a:cubicBezTo>
                    <a:pt x="266" y="428"/>
                    <a:pt x="266" y="428"/>
                    <a:pt x="266" y="428"/>
                  </a:cubicBezTo>
                  <a:cubicBezTo>
                    <a:pt x="266" y="427"/>
                    <a:pt x="265" y="427"/>
                    <a:pt x="265" y="426"/>
                  </a:cubicBezTo>
                  <a:cubicBezTo>
                    <a:pt x="263" y="424"/>
                    <a:pt x="260" y="423"/>
                    <a:pt x="258" y="425"/>
                  </a:cubicBezTo>
                  <a:cubicBezTo>
                    <a:pt x="256" y="426"/>
                    <a:pt x="255" y="429"/>
                    <a:pt x="256" y="431"/>
                  </a:cubicBezTo>
                  <a:cubicBezTo>
                    <a:pt x="255" y="430"/>
                    <a:pt x="254" y="430"/>
                    <a:pt x="253" y="431"/>
                  </a:cubicBezTo>
                  <a:cubicBezTo>
                    <a:pt x="253" y="427"/>
                    <a:pt x="252" y="424"/>
                    <a:pt x="252" y="420"/>
                  </a:cubicBezTo>
                  <a:cubicBezTo>
                    <a:pt x="250" y="412"/>
                    <a:pt x="248" y="404"/>
                    <a:pt x="245" y="396"/>
                  </a:cubicBezTo>
                  <a:cubicBezTo>
                    <a:pt x="242" y="388"/>
                    <a:pt x="238" y="381"/>
                    <a:pt x="233" y="374"/>
                  </a:cubicBezTo>
                  <a:cubicBezTo>
                    <a:pt x="228" y="367"/>
                    <a:pt x="223" y="361"/>
                    <a:pt x="217" y="355"/>
                  </a:cubicBezTo>
                  <a:cubicBezTo>
                    <a:pt x="210" y="349"/>
                    <a:pt x="203" y="344"/>
                    <a:pt x="196" y="340"/>
                  </a:cubicBezTo>
                  <a:cubicBezTo>
                    <a:pt x="192" y="338"/>
                    <a:pt x="189" y="336"/>
                    <a:pt x="185" y="335"/>
                  </a:cubicBezTo>
                  <a:cubicBezTo>
                    <a:pt x="181" y="333"/>
                    <a:pt x="177" y="332"/>
                    <a:pt x="173" y="330"/>
                  </a:cubicBezTo>
                  <a:cubicBezTo>
                    <a:pt x="173" y="330"/>
                    <a:pt x="173" y="330"/>
                    <a:pt x="173" y="330"/>
                  </a:cubicBezTo>
                  <a:cubicBezTo>
                    <a:pt x="173" y="330"/>
                    <a:pt x="173" y="330"/>
                    <a:pt x="173" y="330"/>
                  </a:cubicBezTo>
                  <a:cubicBezTo>
                    <a:pt x="169" y="330"/>
                    <a:pt x="169" y="330"/>
                    <a:pt x="169" y="330"/>
                  </a:cubicBezTo>
                  <a:cubicBezTo>
                    <a:pt x="168" y="329"/>
                    <a:pt x="168" y="329"/>
                    <a:pt x="168" y="329"/>
                  </a:cubicBezTo>
                  <a:cubicBezTo>
                    <a:pt x="166" y="329"/>
                    <a:pt x="166" y="329"/>
                    <a:pt x="166" y="329"/>
                  </a:cubicBezTo>
                  <a:cubicBezTo>
                    <a:pt x="163" y="328"/>
                    <a:pt x="163" y="328"/>
                    <a:pt x="163" y="328"/>
                  </a:cubicBezTo>
                  <a:cubicBezTo>
                    <a:pt x="162" y="328"/>
                    <a:pt x="162" y="328"/>
                    <a:pt x="162" y="328"/>
                  </a:cubicBezTo>
                  <a:cubicBezTo>
                    <a:pt x="161" y="328"/>
                    <a:pt x="161" y="328"/>
                    <a:pt x="160" y="328"/>
                  </a:cubicBezTo>
                  <a:cubicBezTo>
                    <a:pt x="159" y="328"/>
                    <a:pt x="159" y="328"/>
                    <a:pt x="159" y="328"/>
                  </a:cubicBezTo>
                  <a:cubicBezTo>
                    <a:pt x="159" y="327"/>
                    <a:pt x="158" y="326"/>
                    <a:pt x="158" y="325"/>
                  </a:cubicBezTo>
                  <a:cubicBezTo>
                    <a:pt x="158" y="325"/>
                    <a:pt x="160" y="324"/>
                    <a:pt x="161" y="323"/>
                  </a:cubicBezTo>
                  <a:cubicBezTo>
                    <a:pt x="161" y="323"/>
                    <a:pt x="156" y="318"/>
                    <a:pt x="151" y="319"/>
                  </a:cubicBezTo>
                  <a:cubicBezTo>
                    <a:pt x="152" y="314"/>
                    <a:pt x="147" y="310"/>
                    <a:pt x="147" y="310"/>
                  </a:cubicBezTo>
                  <a:cubicBezTo>
                    <a:pt x="145" y="311"/>
                    <a:pt x="144" y="313"/>
                    <a:pt x="144" y="313"/>
                  </a:cubicBezTo>
                  <a:cubicBezTo>
                    <a:pt x="143" y="312"/>
                    <a:pt x="141" y="312"/>
                    <a:pt x="141" y="312"/>
                  </a:cubicBezTo>
                  <a:cubicBezTo>
                    <a:pt x="139" y="316"/>
                    <a:pt x="140" y="320"/>
                    <a:pt x="141" y="322"/>
                  </a:cubicBezTo>
                  <a:cubicBezTo>
                    <a:pt x="139" y="321"/>
                    <a:pt x="134" y="320"/>
                    <a:pt x="131" y="323"/>
                  </a:cubicBezTo>
                  <a:cubicBezTo>
                    <a:pt x="131" y="323"/>
                    <a:pt x="131" y="325"/>
                    <a:pt x="133" y="326"/>
                  </a:cubicBezTo>
                  <a:cubicBezTo>
                    <a:pt x="133" y="326"/>
                    <a:pt x="130" y="328"/>
                    <a:pt x="130" y="329"/>
                  </a:cubicBezTo>
                  <a:cubicBezTo>
                    <a:pt x="130" y="329"/>
                    <a:pt x="134" y="334"/>
                    <a:pt x="139" y="333"/>
                  </a:cubicBezTo>
                  <a:cubicBezTo>
                    <a:pt x="138" y="338"/>
                    <a:pt x="144" y="342"/>
                    <a:pt x="144" y="342"/>
                  </a:cubicBezTo>
                  <a:cubicBezTo>
                    <a:pt x="145" y="341"/>
                    <a:pt x="146" y="338"/>
                    <a:pt x="146" y="338"/>
                  </a:cubicBezTo>
                  <a:cubicBezTo>
                    <a:pt x="147" y="339"/>
                    <a:pt x="149" y="340"/>
                    <a:pt x="149" y="340"/>
                  </a:cubicBezTo>
                  <a:cubicBezTo>
                    <a:pt x="151" y="337"/>
                    <a:pt x="151" y="333"/>
                    <a:pt x="150" y="331"/>
                  </a:cubicBezTo>
                  <a:cubicBezTo>
                    <a:pt x="153" y="331"/>
                    <a:pt x="153" y="331"/>
                    <a:pt x="153" y="331"/>
                  </a:cubicBezTo>
                  <a:cubicBezTo>
                    <a:pt x="155" y="331"/>
                    <a:pt x="155" y="331"/>
                    <a:pt x="155" y="331"/>
                  </a:cubicBezTo>
                  <a:cubicBezTo>
                    <a:pt x="156" y="332"/>
                    <a:pt x="156" y="332"/>
                    <a:pt x="156" y="332"/>
                  </a:cubicBezTo>
                  <a:cubicBezTo>
                    <a:pt x="159" y="332"/>
                    <a:pt x="159" y="332"/>
                    <a:pt x="159" y="332"/>
                  </a:cubicBezTo>
                  <a:cubicBezTo>
                    <a:pt x="160" y="332"/>
                    <a:pt x="161" y="332"/>
                    <a:pt x="161" y="333"/>
                  </a:cubicBezTo>
                  <a:cubicBezTo>
                    <a:pt x="162" y="333"/>
                    <a:pt x="162" y="333"/>
                    <a:pt x="162" y="333"/>
                  </a:cubicBezTo>
                  <a:cubicBezTo>
                    <a:pt x="165" y="334"/>
                    <a:pt x="165" y="334"/>
                    <a:pt x="165" y="334"/>
                  </a:cubicBezTo>
                  <a:cubicBezTo>
                    <a:pt x="167" y="334"/>
                    <a:pt x="167" y="334"/>
                    <a:pt x="167" y="334"/>
                  </a:cubicBezTo>
                  <a:cubicBezTo>
                    <a:pt x="168" y="334"/>
                    <a:pt x="168" y="334"/>
                    <a:pt x="168" y="334"/>
                  </a:cubicBezTo>
                  <a:cubicBezTo>
                    <a:pt x="171" y="335"/>
                    <a:pt x="171" y="335"/>
                    <a:pt x="171" y="335"/>
                  </a:cubicBezTo>
                  <a:cubicBezTo>
                    <a:pt x="175" y="337"/>
                    <a:pt x="179" y="338"/>
                    <a:pt x="183" y="339"/>
                  </a:cubicBezTo>
                  <a:cubicBezTo>
                    <a:pt x="186" y="341"/>
                    <a:pt x="190" y="343"/>
                    <a:pt x="193" y="345"/>
                  </a:cubicBezTo>
                  <a:cubicBezTo>
                    <a:pt x="197" y="347"/>
                    <a:pt x="200" y="350"/>
                    <a:pt x="204" y="352"/>
                  </a:cubicBezTo>
                  <a:cubicBezTo>
                    <a:pt x="207" y="354"/>
                    <a:pt x="210" y="357"/>
                    <a:pt x="213" y="360"/>
                  </a:cubicBezTo>
                  <a:cubicBezTo>
                    <a:pt x="219" y="365"/>
                    <a:pt x="224" y="372"/>
                    <a:pt x="228" y="379"/>
                  </a:cubicBezTo>
                  <a:cubicBezTo>
                    <a:pt x="233" y="385"/>
                    <a:pt x="236" y="393"/>
                    <a:pt x="239" y="400"/>
                  </a:cubicBezTo>
                  <a:cubicBezTo>
                    <a:pt x="242" y="408"/>
                    <a:pt x="243" y="416"/>
                    <a:pt x="244" y="424"/>
                  </a:cubicBezTo>
                  <a:cubicBezTo>
                    <a:pt x="245" y="428"/>
                    <a:pt x="245" y="432"/>
                    <a:pt x="246" y="436"/>
                  </a:cubicBezTo>
                  <a:cubicBezTo>
                    <a:pt x="243" y="434"/>
                    <a:pt x="239" y="432"/>
                    <a:pt x="236" y="432"/>
                  </a:cubicBezTo>
                  <a:cubicBezTo>
                    <a:pt x="235" y="432"/>
                    <a:pt x="235" y="432"/>
                    <a:pt x="235" y="432"/>
                  </a:cubicBezTo>
                  <a:cubicBezTo>
                    <a:pt x="235" y="432"/>
                    <a:pt x="235" y="432"/>
                    <a:pt x="235" y="432"/>
                  </a:cubicBezTo>
                  <a:cubicBezTo>
                    <a:pt x="228" y="431"/>
                    <a:pt x="228" y="431"/>
                    <a:pt x="228" y="431"/>
                  </a:cubicBezTo>
                  <a:cubicBezTo>
                    <a:pt x="220" y="431"/>
                    <a:pt x="220" y="431"/>
                    <a:pt x="220" y="431"/>
                  </a:cubicBezTo>
                  <a:cubicBezTo>
                    <a:pt x="213" y="431"/>
                    <a:pt x="213" y="431"/>
                    <a:pt x="213" y="431"/>
                  </a:cubicBezTo>
                  <a:cubicBezTo>
                    <a:pt x="206" y="431"/>
                    <a:pt x="206" y="431"/>
                    <a:pt x="206" y="431"/>
                  </a:cubicBezTo>
                  <a:cubicBezTo>
                    <a:pt x="196" y="430"/>
                    <a:pt x="186" y="429"/>
                    <a:pt x="177" y="427"/>
                  </a:cubicBezTo>
                  <a:cubicBezTo>
                    <a:pt x="174" y="426"/>
                    <a:pt x="172" y="425"/>
                    <a:pt x="170" y="425"/>
                  </a:cubicBezTo>
                  <a:cubicBezTo>
                    <a:pt x="167" y="424"/>
                    <a:pt x="165" y="423"/>
                    <a:pt x="163" y="423"/>
                  </a:cubicBezTo>
                  <a:cubicBezTo>
                    <a:pt x="156" y="420"/>
                    <a:pt x="156" y="420"/>
                    <a:pt x="156" y="420"/>
                  </a:cubicBezTo>
                  <a:cubicBezTo>
                    <a:pt x="153" y="419"/>
                    <a:pt x="153" y="419"/>
                    <a:pt x="153" y="419"/>
                  </a:cubicBezTo>
                  <a:cubicBezTo>
                    <a:pt x="152" y="419"/>
                    <a:pt x="150" y="418"/>
                    <a:pt x="149" y="417"/>
                  </a:cubicBezTo>
                  <a:cubicBezTo>
                    <a:pt x="143" y="414"/>
                    <a:pt x="143" y="414"/>
                    <a:pt x="143" y="414"/>
                  </a:cubicBezTo>
                  <a:cubicBezTo>
                    <a:pt x="137" y="410"/>
                    <a:pt x="137" y="410"/>
                    <a:pt x="137" y="410"/>
                  </a:cubicBezTo>
                  <a:cubicBezTo>
                    <a:pt x="135" y="409"/>
                    <a:pt x="135" y="409"/>
                    <a:pt x="135" y="409"/>
                  </a:cubicBezTo>
                  <a:cubicBezTo>
                    <a:pt x="134" y="408"/>
                    <a:pt x="134" y="408"/>
                    <a:pt x="134" y="408"/>
                  </a:cubicBezTo>
                  <a:cubicBezTo>
                    <a:pt x="131" y="406"/>
                    <a:pt x="131" y="406"/>
                    <a:pt x="131" y="406"/>
                  </a:cubicBezTo>
                  <a:cubicBezTo>
                    <a:pt x="130" y="406"/>
                    <a:pt x="129" y="405"/>
                    <a:pt x="129" y="404"/>
                  </a:cubicBezTo>
                  <a:cubicBezTo>
                    <a:pt x="130" y="403"/>
                    <a:pt x="131" y="402"/>
                    <a:pt x="132" y="401"/>
                  </a:cubicBezTo>
                  <a:cubicBezTo>
                    <a:pt x="135" y="396"/>
                    <a:pt x="134" y="390"/>
                    <a:pt x="129" y="386"/>
                  </a:cubicBezTo>
                  <a:cubicBezTo>
                    <a:pt x="124" y="384"/>
                    <a:pt x="119" y="384"/>
                    <a:pt x="115" y="387"/>
                  </a:cubicBezTo>
                  <a:cubicBezTo>
                    <a:pt x="115" y="387"/>
                    <a:pt x="115" y="387"/>
                    <a:pt x="115" y="387"/>
                  </a:cubicBezTo>
                  <a:cubicBezTo>
                    <a:pt x="117" y="383"/>
                    <a:pt x="115" y="377"/>
                    <a:pt x="111" y="375"/>
                  </a:cubicBezTo>
                  <a:cubicBezTo>
                    <a:pt x="106" y="371"/>
                    <a:pt x="99" y="372"/>
                    <a:pt x="96" y="377"/>
                  </a:cubicBezTo>
                  <a:cubicBezTo>
                    <a:pt x="94" y="379"/>
                    <a:pt x="94" y="383"/>
                    <a:pt x="95" y="386"/>
                  </a:cubicBezTo>
                  <a:cubicBezTo>
                    <a:pt x="90" y="383"/>
                    <a:pt x="84" y="384"/>
                    <a:pt x="81" y="388"/>
                  </a:cubicBezTo>
                  <a:cubicBezTo>
                    <a:pt x="78" y="393"/>
                    <a:pt x="79" y="400"/>
                    <a:pt x="84" y="403"/>
                  </a:cubicBezTo>
                  <a:cubicBezTo>
                    <a:pt x="86" y="404"/>
                    <a:pt x="87" y="404"/>
                    <a:pt x="88" y="405"/>
                  </a:cubicBezTo>
                  <a:cubicBezTo>
                    <a:pt x="88" y="405"/>
                    <a:pt x="88" y="405"/>
                    <a:pt x="88" y="405"/>
                  </a:cubicBezTo>
                  <a:cubicBezTo>
                    <a:pt x="85" y="410"/>
                    <a:pt x="86" y="417"/>
                    <a:pt x="91" y="420"/>
                  </a:cubicBezTo>
                  <a:cubicBezTo>
                    <a:pt x="96" y="423"/>
                    <a:pt x="103" y="422"/>
                    <a:pt x="106" y="418"/>
                  </a:cubicBezTo>
                  <a:cubicBezTo>
                    <a:pt x="106" y="417"/>
                    <a:pt x="106" y="417"/>
                    <a:pt x="107" y="417"/>
                  </a:cubicBezTo>
                  <a:cubicBezTo>
                    <a:pt x="107" y="418"/>
                    <a:pt x="109" y="419"/>
                    <a:pt x="110" y="420"/>
                  </a:cubicBezTo>
                  <a:cubicBezTo>
                    <a:pt x="115" y="424"/>
                    <a:pt x="122" y="423"/>
                    <a:pt x="125" y="418"/>
                  </a:cubicBezTo>
                  <a:cubicBezTo>
                    <a:pt x="127" y="415"/>
                    <a:pt x="127" y="410"/>
                    <a:pt x="125" y="406"/>
                  </a:cubicBezTo>
                  <a:cubicBezTo>
                    <a:pt x="126" y="408"/>
                    <a:pt x="127" y="409"/>
                    <a:pt x="128" y="410"/>
                  </a:cubicBezTo>
                  <a:cubicBezTo>
                    <a:pt x="131" y="412"/>
                    <a:pt x="131" y="412"/>
                    <a:pt x="131" y="412"/>
                  </a:cubicBezTo>
                  <a:cubicBezTo>
                    <a:pt x="133" y="413"/>
                    <a:pt x="133" y="413"/>
                    <a:pt x="133" y="413"/>
                  </a:cubicBezTo>
                  <a:cubicBezTo>
                    <a:pt x="134" y="414"/>
                    <a:pt x="134" y="414"/>
                    <a:pt x="134" y="414"/>
                  </a:cubicBezTo>
                  <a:cubicBezTo>
                    <a:pt x="137" y="416"/>
                    <a:pt x="137" y="416"/>
                    <a:pt x="137" y="416"/>
                  </a:cubicBezTo>
                  <a:cubicBezTo>
                    <a:pt x="139" y="417"/>
                    <a:pt x="139" y="417"/>
                    <a:pt x="139" y="417"/>
                  </a:cubicBezTo>
                  <a:cubicBezTo>
                    <a:pt x="140" y="418"/>
                    <a:pt x="140" y="418"/>
                    <a:pt x="140" y="418"/>
                  </a:cubicBezTo>
                  <a:cubicBezTo>
                    <a:pt x="140" y="418"/>
                    <a:pt x="140" y="418"/>
                    <a:pt x="140" y="418"/>
                  </a:cubicBezTo>
                  <a:cubicBezTo>
                    <a:pt x="140" y="418"/>
                    <a:pt x="140" y="418"/>
                    <a:pt x="140" y="418"/>
                  </a:cubicBezTo>
                  <a:cubicBezTo>
                    <a:pt x="140" y="418"/>
                    <a:pt x="140" y="418"/>
                    <a:pt x="140" y="418"/>
                  </a:cubicBezTo>
                  <a:cubicBezTo>
                    <a:pt x="141" y="419"/>
                    <a:pt x="141" y="419"/>
                    <a:pt x="141" y="419"/>
                  </a:cubicBezTo>
                  <a:cubicBezTo>
                    <a:pt x="147" y="422"/>
                    <a:pt x="147" y="422"/>
                    <a:pt x="147" y="422"/>
                  </a:cubicBezTo>
                  <a:cubicBezTo>
                    <a:pt x="148" y="423"/>
                    <a:pt x="149" y="423"/>
                    <a:pt x="151" y="424"/>
                  </a:cubicBezTo>
                  <a:cubicBezTo>
                    <a:pt x="161" y="428"/>
                    <a:pt x="161" y="428"/>
                    <a:pt x="161" y="428"/>
                  </a:cubicBezTo>
                  <a:cubicBezTo>
                    <a:pt x="164" y="429"/>
                    <a:pt x="166" y="430"/>
                    <a:pt x="168" y="430"/>
                  </a:cubicBezTo>
                  <a:cubicBezTo>
                    <a:pt x="171" y="431"/>
                    <a:pt x="173" y="432"/>
                    <a:pt x="175" y="432"/>
                  </a:cubicBezTo>
                  <a:cubicBezTo>
                    <a:pt x="185" y="435"/>
                    <a:pt x="195" y="436"/>
                    <a:pt x="205" y="437"/>
                  </a:cubicBezTo>
                  <a:cubicBezTo>
                    <a:pt x="213" y="438"/>
                    <a:pt x="213" y="438"/>
                    <a:pt x="213" y="438"/>
                  </a:cubicBezTo>
                  <a:cubicBezTo>
                    <a:pt x="220" y="438"/>
                    <a:pt x="220" y="438"/>
                    <a:pt x="220" y="438"/>
                  </a:cubicBezTo>
                  <a:cubicBezTo>
                    <a:pt x="234" y="439"/>
                    <a:pt x="234" y="439"/>
                    <a:pt x="234" y="439"/>
                  </a:cubicBezTo>
                  <a:cubicBezTo>
                    <a:pt x="237" y="440"/>
                    <a:pt x="240" y="441"/>
                    <a:pt x="242" y="443"/>
                  </a:cubicBezTo>
                  <a:cubicBezTo>
                    <a:pt x="242" y="443"/>
                    <a:pt x="243" y="444"/>
                    <a:pt x="243" y="444"/>
                  </a:cubicBezTo>
                  <a:cubicBezTo>
                    <a:pt x="244" y="445"/>
                    <a:pt x="244" y="445"/>
                    <a:pt x="244" y="445"/>
                  </a:cubicBezTo>
                  <a:cubicBezTo>
                    <a:pt x="245" y="445"/>
                    <a:pt x="245" y="445"/>
                    <a:pt x="245" y="445"/>
                  </a:cubicBezTo>
                  <a:cubicBezTo>
                    <a:pt x="245" y="445"/>
                    <a:pt x="245" y="445"/>
                    <a:pt x="245" y="445"/>
                  </a:cubicBezTo>
                  <a:cubicBezTo>
                    <a:pt x="245" y="445"/>
                    <a:pt x="245" y="445"/>
                    <a:pt x="245" y="445"/>
                  </a:cubicBezTo>
                  <a:cubicBezTo>
                    <a:pt x="246" y="447"/>
                    <a:pt x="246" y="447"/>
                    <a:pt x="246" y="447"/>
                  </a:cubicBezTo>
                  <a:cubicBezTo>
                    <a:pt x="247" y="448"/>
                    <a:pt x="247" y="448"/>
                    <a:pt x="247" y="448"/>
                  </a:cubicBezTo>
                  <a:cubicBezTo>
                    <a:pt x="247" y="448"/>
                    <a:pt x="247" y="448"/>
                    <a:pt x="247" y="448"/>
                  </a:cubicBezTo>
                  <a:cubicBezTo>
                    <a:pt x="247" y="449"/>
                    <a:pt x="247" y="449"/>
                    <a:pt x="247" y="449"/>
                  </a:cubicBezTo>
                  <a:cubicBezTo>
                    <a:pt x="248" y="457"/>
                    <a:pt x="250" y="466"/>
                    <a:pt x="252" y="474"/>
                  </a:cubicBezTo>
                  <a:cubicBezTo>
                    <a:pt x="254" y="478"/>
                    <a:pt x="255" y="482"/>
                    <a:pt x="257" y="486"/>
                  </a:cubicBezTo>
                  <a:cubicBezTo>
                    <a:pt x="258" y="488"/>
                    <a:pt x="259" y="490"/>
                    <a:pt x="260" y="492"/>
                  </a:cubicBezTo>
                  <a:cubicBezTo>
                    <a:pt x="262" y="494"/>
                    <a:pt x="263" y="495"/>
                    <a:pt x="264" y="497"/>
                  </a:cubicBezTo>
                  <a:cubicBezTo>
                    <a:pt x="264" y="497"/>
                    <a:pt x="264" y="497"/>
                    <a:pt x="264" y="497"/>
                  </a:cubicBezTo>
                  <a:cubicBezTo>
                    <a:pt x="264" y="497"/>
                    <a:pt x="264" y="497"/>
                    <a:pt x="264" y="497"/>
                  </a:cubicBezTo>
                  <a:cubicBezTo>
                    <a:pt x="268" y="501"/>
                    <a:pt x="268" y="501"/>
                    <a:pt x="268" y="501"/>
                  </a:cubicBezTo>
                  <a:cubicBezTo>
                    <a:pt x="270" y="503"/>
                    <a:pt x="271" y="504"/>
                    <a:pt x="272" y="506"/>
                  </a:cubicBezTo>
                  <a:cubicBezTo>
                    <a:pt x="273" y="507"/>
                    <a:pt x="274" y="508"/>
                    <a:pt x="275" y="510"/>
                  </a:cubicBezTo>
                  <a:cubicBezTo>
                    <a:pt x="275" y="511"/>
                    <a:pt x="275" y="511"/>
                    <a:pt x="275" y="511"/>
                  </a:cubicBezTo>
                  <a:cubicBezTo>
                    <a:pt x="275" y="511"/>
                    <a:pt x="276" y="512"/>
                    <a:pt x="276" y="512"/>
                  </a:cubicBezTo>
                  <a:cubicBezTo>
                    <a:pt x="276" y="513"/>
                    <a:pt x="276" y="513"/>
                    <a:pt x="276" y="514"/>
                  </a:cubicBezTo>
                  <a:cubicBezTo>
                    <a:pt x="278" y="521"/>
                    <a:pt x="276" y="528"/>
                    <a:pt x="275" y="536"/>
                  </a:cubicBezTo>
                  <a:cubicBezTo>
                    <a:pt x="273" y="552"/>
                    <a:pt x="273" y="552"/>
                    <a:pt x="273" y="552"/>
                  </a:cubicBezTo>
                  <a:cubicBezTo>
                    <a:pt x="271" y="553"/>
                    <a:pt x="270" y="553"/>
                    <a:pt x="270" y="553"/>
                  </a:cubicBezTo>
                  <a:cubicBezTo>
                    <a:pt x="269" y="549"/>
                    <a:pt x="267" y="545"/>
                    <a:pt x="267" y="545"/>
                  </a:cubicBezTo>
                  <a:cubicBezTo>
                    <a:pt x="256" y="547"/>
                    <a:pt x="251" y="557"/>
                    <a:pt x="250" y="561"/>
                  </a:cubicBezTo>
                  <a:cubicBezTo>
                    <a:pt x="247" y="557"/>
                    <a:pt x="242" y="548"/>
                    <a:pt x="231" y="547"/>
                  </a:cubicBezTo>
                  <a:cubicBezTo>
                    <a:pt x="231" y="547"/>
                    <a:pt x="229" y="551"/>
                    <a:pt x="229" y="555"/>
                  </a:cubicBezTo>
                  <a:cubicBezTo>
                    <a:pt x="229" y="555"/>
                    <a:pt x="223" y="553"/>
                    <a:pt x="219" y="554"/>
                  </a:cubicBezTo>
                  <a:cubicBezTo>
                    <a:pt x="219" y="554"/>
                    <a:pt x="218" y="569"/>
                    <a:pt x="229" y="576"/>
                  </a:cubicBezTo>
                  <a:cubicBezTo>
                    <a:pt x="219" y="583"/>
                    <a:pt x="221" y="598"/>
                    <a:pt x="221" y="598"/>
                  </a:cubicBezTo>
                  <a:cubicBezTo>
                    <a:pt x="225" y="599"/>
                    <a:pt x="231" y="597"/>
                    <a:pt x="231" y="597"/>
                  </a:cubicBezTo>
                  <a:cubicBezTo>
                    <a:pt x="231" y="601"/>
                    <a:pt x="233" y="605"/>
                    <a:pt x="233" y="605"/>
                  </a:cubicBezTo>
                  <a:cubicBezTo>
                    <a:pt x="238" y="604"/>
                    <a:pt x="242" y="601"/>
                    <a:pt x="244" y="599"/>
                  </a:cubicBezTo>
                  <a:cubicBezTo>
                    <a:pt x="244" y="599"/>
                    <a:pt x="244" y="599"/>
                    <a:pt x="244" y="600"/>
                  </a:cubicBezTo>
                  <a:cubicBezTo>
                    <a:pt x="243" y="603"/>
                    <a:pt x="243" y="606"/>
                    <a:pt x="243" y="609"/>
                  </a:cubicBezTo>
                  <a:cubicBezTo>
                    <a:pt x="243" y="612"/>
                    <a:pt x="242" y="614"/>
                    <a:pt x="243" y="617"/>
                  </a:cubicBezTo>
                  <a:cubicBezTo>
                    <a:pt x="243" y="622"/>
                    <a:pt x="243" y="622"/>
                    <a:pt x="243" y="622"/>
                  </a:cubicBezTo>
                  <a:cubicBezTo>
                    <a:pt x="241" y="627"/>
                    <a:pt x="238" y="632"/>
                    <a:pt x="236" y="636"/>
                  </a:cubicBezTo>
                  <a:cubicBezTo>
                    <a:pt x="229" y="649"/>
                    <a:pt x="224" y="663"/>
                    <a:pt x="221" y="678"/>
                  </a:cubicBezTo>
                  <a:cubicBezTo>
                    <a:pt x="219" y="684"/>
                    <a:pt x="218" y="691"/>
                    <a:pt x="217" y="698"/>
                  </a:cubicBezTo>
                  <a:cubicBezTo>
                    <a:pt x="214" y="695"/>
                    <a:pt x="211" y="691"/>
                    <a:pt x="208" y="688"/>
                  </a:cubicBezTo>
                  <a:cubicBezTo>
                    <a:pt x="204" y="685"/>
                    <a:pt x="200" y="681"/>
                    <a:pt x="195" y="678"/>
                  </a:cubicBezTo>
                  <a:cubicBezTo>
                    <a:pt x="193" y="677"/>
                    <a:pt x="190" y="675"/>
                    <a:pt x="188" y="674"/>
                  </a:cubicBezTo>
                  <a:cubicBezTo>
                    <a:pt x="185" y="673"/>
                    <a:pt x="183" y="672"/>
                    <a:pt x="180" y="671"/>
                  </a:cubicBezTo>
                  <a:cubicBezTo>
                    <a:pt x="175" y="669"/>
                    <a:pt x="169" y="668"/>
                    <a:pt x="164" y="666"/>
                  </a:cubicBezTo>
                  <a:cubicBezTo>
                    <a:pt x="162" y="665"/>
                    <a:pt x="160" y="664"/>
                    <a:pt x="157" y="662"/>
                  </a:cubicBezTo>
                  <a:cubicBezTo>
                    <a:pt x="155" y="661"/>
                    <a:pt x="153" y="659"/>
                    <a:pt x="151" y="657"/>
                  </a:cubicBezTo>
                  <a:cubicBezTo>
                    <a:pt x="149" y="655"/>
                    <a:pt x="147" y="654"/>
                    <a:pt x="145" y="652"/>
                  </a:cubicBezTo>
                  <a:cubicBezTo>
                    <a:pt x="143" y="650"/>
                    <a:pt x="141" y="648"/>
                    <a:pt x="139" y="646"/>
                  </a:cubicBezTo>
                  <a:cubicBezTo>
                    <a:pt x="131" y="639"/>
                    <a:pt x="122" y="633"/>
                    <a:pt x="113" y="627"/>
                  </a:cubicBezTo>
                  <a:cubicBezTo>
                    <a:pt x="112" y="625"/>
                    <a:pt x="112" y="624"/>
                    <a:pt x="111" y="622"/>
                  </a:cubicBezTo>
                  <a:cubicBezTo>
                    <a:pt x="111" y="620"/>
                    <a:pt x="110" y="618"/>
                    <a:pt x="110" y="617"/>
                  </a:cubicBezTo>
                  <a:cubicBezTo>
                    <a:pt x="108" y="612"/>
                    <a:pt x="108" y="612"/>
                    <a:pt x="108" y="612"/>
                  </a:cubicBezTo>
                  <a:cubicBezTo>
                    <a:pt x="108" y="608"/>
                    <a:pt x="107" y="605"/>
                    <a:pt x="107" y="601"/>
                  </a:cubicBezTo>
                  <a:cubicBezTo>
                    <a:pt x="106" y="591"/>
                    <a:pt x="106" y="591"/>
                    <a:pt x="106" y="591"/>
                  </a:cubicBezTo>
                  <a:cubicBezTo>
                    <a:pt x="105" y="584"/>
                    <a:pt x="104" y="577"/>
                    <a:pt x="102" y="570"/>
                  </a:cubicBezTo>
                  <a:cubicBezTo>
                    <a:pt x="101" y="563"/>
                    <a:pt x="98" y="556"/>
                    <a:pt x="95" y="550"/>
                  </a:cubicBezTo>
                  <a:cubicBezTo>
                    <a:pt x="93" y="547"/>
                    <a:pt x="92" y="544"/>
                    <a:pt x="91" y="540"/>
                  </a:cubicBezTo>
                  <a:cubicBezTo>
                    <a:pt x="90" y="539"/>
                    <a:pt x="90" y="537"/>
                    <a:pt x="89" y="535"/>
                  </a:cubicBezTo>
                  <a:cubicBezTo>
                    <a:pt x="90" y="536"/>
                    <a:pt x="91" y="537"/>
                    <a:pt x="92" y="538"/>
                  </a:cubicBezTo>
                  <a:cubicBezTo>
                    <a:pt x="94" y="539"/>
                    <a:pt x="96" y="538"/>
                    <a:pt x="98" y="536"/>
                  </a:cubicBezTo>
                  <a:cubicBezTo>
                    <a:pt x="98" y="538"/>
                    <a:pt x="99" y="539"/>
                    <a:pt x="100" y="540"/>
                  </a:cubicBezTo>
                  <a:cubicBezTo>
                    <a:pt x="103" y="541"/>
                    <a:pt x="106" y="540"/>
                    <a:pt x="107" y="537"/>
                  </a:cubicBezTo>
                  <a:cubicBezTo>
                    <a:pt x="108" y="535"/>
                    <a:pt x="108" y="532"/>
                    <a:pt x="106" y="531"/>
                  </a:cubicBezTo>
                  <a:cubicBezTo>
                    <a:pt x="106" y="531"/>
                    <a:pt x="106" y="531"/>
                    <a:pt x="106" y="531"/>
                  </a:cubicBezTo>
                  <a:cubicBezTo>
                    <a:pt x="108" y="531"/>
                    <a:pt x="110" y="530"/>
                    <a:pt x="112" y="528"/>
                  </a:cubicBezTo>
                  <a:cubicBezTo>
                    <a:pt x="113" y="525"/>
                    <a:pt x="112" y="522"/>
                    <a:pt x="109" y="521"/>
                  </a:cubicBezTo>
                  <a:cubicBezTo>
                    <a:pt x="108" y="520"/>
                    <a:pt x="106" y="520"/>
                    <a:pt x="105" y="521"/>
                  </a:cubicBezTo>
                  <a:cubicBezTo>
                    <a:pt x="106" y="518"/>
                    <a:pt x="105" y="516"/>
                    <a:pt x="103" y="515"/>
                  </a:cubicBezTo>
                  <a:cubicBezTo>
                    <a:pt x="100" y="513"/>
                    <a:pt x="97" y="515"/>
                    <a:pt x="96" y="517"/>
                  </a:cubicBezTo>
                  <a:cubicBezTo>
                    <a:pt x="96" y="518"/>
                    <a:pt x="95" y="518"/>
                    <a:pt x="95" y="519"/>
                  </a:cubicBezTo>
                  <a:cubicBezTo>
                    <a:pt x="95" y="519"/>
                    <a:pt x="95" y="519"/>
                    <a:pt x="95" y="519"/>
                  </a:cubicBezTo>
                  <a:cubicBezTo>
                    <a:pt x="93" y="518"/>
                    <a:pt x="90" y="519"/>
                    <a:pt x="88" y="522"/>
                  </a:cubicBezTo>
                  <a:cubicBezTo>
                    <a:pt x="87" y="524"/>
                    <a:pt x="88" y="527"/>
                    <a:pt x="90" y="529"/>
                  </a:cubicBezTo>
                  <a:cubicBezTo>
                    <a:pt x="91" y="529"/>
                    <a:pt x="91" y="529"/>
                    <a:pt x="91" y="529"/>
                  </a:cubicBezTo>
                  <a:cubicBezTo>
                    <a:pt x="90" y="529"/>
                    <a:pt x="90" y="530"/>
                    <a:pt x="89" y="531"/>
                  </a:cubicBezTo>
                  <a:cubicBezTo>
                    <a:pt x="89" y="532"/>
                    <a:pt x="89" y="532"/>
                    <a:pt x="89" y="533"/>
                  </a:cubicBezTo>
                  <a:cubicBezTo>
                    <a:pt x="89" y="532"/>
                    <a:pt x="89" y="531"/>
                    <a:pt x="88" y="530"/>
                  </a:cubicBezTo>
                  <a:cubicBezTo>
                    <a:pt x="88" y="527"/>
                    <a:pt x="87" y="523"/>
                    <a:pt x="85" y="520"/>
                  </a:cubicBezTo>
                  <a:cubicBezTo>
                    <a:pt x="84" y="517"/>
                    <a:pt x="82" y="513"/>
                    <a:pt x="80" y="510"/>
                  </a:cubicBezTo>
                  <a:cubicBezTo>
                    <a:pt x="76" y="504"/>
                    <a:pt x="71" y="499"/>
                    <a:pt x="65" y="495"/>
                  </a:cubicBezTo>
                  <a:cubicBezTo>
                    <a:pt x="62" y="493"/>
                    <a:pt x="59" y="491"/>
                    <a:pt x="56" y="489"/>
                  </a:cubicBezTo>
                  <a:cubicBezTo>
                    <a:pt x="53" y="488"/>
                    <a:pt x="50" y="486"/>
                    <a:pt x="47" y="485"/>
                  </a:cubicBezTo>
                  <a:cubicBezTo>
                    <a:pt x="47" y="485"/>
                    <a:pt x="47" y="485"/>
                    <a:pt x="47" y="485"/>
                  </a:cubicBezTo>
                  <a:cubicBezTo>
                    <a:pt x="47" y="485"/>
                    <a:pt x="46" y="485"/>
                    <a:pt x="46" y="485"/>
                  </a:cubicBezTo>
                  <a:cubicBezTo>
                    <a:pt x="45" y="488"/>
                    <a:pt x="45" y="488"/>
                    <a:pt x="45" y="488"/>
                  </a:cubicBezTo>
                  <a:cubicBezTo>
                    <a:pt x="48" y="490"/>
                    <a:pt x="51" y="492"/>
                    <a:pt x="54" y="493"/>
                  </a:cubicBezTo>
                  <a:cubicBezTo>
                    <a:pt x="57" y="495"/>
                    <a:pt x="59" y="497"/>
                    <a:pt x="62" y="499"/>
                  </a:cubicBezTo>
                  <a:cubicBezTo>
                    <a:pt x="68" y="504"/>
                    <a:pt x="72" y="508"/>
                    <a:pt x="76" y="514"/>
                  </a:cubicBezTo>
                  <a:cubicBezTo>
                    <a:pt x="77" y="517"/>
                    <a:pt x="79" y="520"/>
                    <a:pt x="79" y="523"/>
                  </a:cubicBezTo>
                  <a:cubicBezTo>
                    <a:pt x="80" y="526"/>
                    <a:pt x="81" y="530"/>
                    <a:pt x="82" y="533"/>
                  </a:cubicBezTo>
                  <a:cubicBezTo>
                    <a:pt x="83" y="539"/>
                    <a:pt x="83" y="539"/>
                    <a:pt x="83" y="539"/>
                  </a:cubicBezTo>
                  <a:cubicBezTo>
                    <a:pt x="83" y="540"/>
                    <a:pt x="83" y="542"/>
                    <a:pt x="84" y="544"/>
                  </a:cubicBezTo>
                  <a:cubicBezTo>
                    <a:pt x="85" y="547"/>
                    <a:pt x="87" y="551"/>
                    <a:pt x="88" y="554"/>
                  </a:cubicBezTo>
                  <a:cubicBezTo>
                    <a:pt x="89" y="557"/>
                    <a:pt x="91" y="560"/>
                    <a:pt x="92" y="564"/>
                  </a:cubicBezTo>
                  <a:cubicBezTo>
                    <a:pt x="92" y="565"/>
                    <a:pt x="93" y="567"/>
                    <a:pt x="93" y="568"/>
                  </a:cubicBezTo>
                  <a:cubicBezTo>
                    <a:pt x="94" y="573"/>
                    <a:pt x="94" y="573"/>
                    <a:pt x="94" y="573"/>
                  </a:cubicBezTo>
                  <a:cubicBezTo>
                    <a:pt x="94" y="577"/>
                    <a:pt x="95" y="581"/>
                    <a:pt x="95" y="584"/>
                  </a:cubicBezTo>
                  <a:cubicBezTo>
                    <a:pt x="97" y="605"/>
                    <a:pt x="97" y="605"/>
                    <a:pt x="97" y="605"/>
                  </a:cubicBezTo>
                  <a:cubicBezTo>
                    <a:pt x="97" y="607"/>
                    <a:pt x="97" y="608"/>
                    <a:pt x="97" y="610"/>
                  </a:cubicBezTo>
                  <a:cubicBezTo>
                    <a:pt x="98" y="618"/>
                    <a:pt x="98" y="618"/>
                    <a:pt x="98" y="618"/>
                  </a:cubicBezTo>
                  <a:cubicBezTo>
                    <a:pt x="98" y="618"/>
                    <a:pt x="98" y="618"/>
                    <a:pt x="98" y="618"/>
                  </a:cubicBezTo>
                  <a:cubicBezTo>
                    <a:pt x="94" y="615"/>
                    <a:pt x="89" y="612"/>
                    <a:pt x="84" y="609"/>
                  </a:cubicBezTo>
                  <a:cubicBezTo>
                    <a:pt x="75" y="603"/>
                    <a:pt x="67" y="597"/>
                    <a:pt x="59" y="589"/>
                  </a:cubicBezTo>
                  <a:cubicBezTo>
                    <a:pt x="55" y="585"/>
                    <a:pt x="52" y="581"/>
                    <a:pt x="49" y="576"/>
                  </a:cubicBezTo>
                  <a:cubicBezTo>
                    <a:pt x="48" y="575"/>
                    <a:pt x="47" y="574"/>
                    <a:pt x="46" y="572"/>
                  </a:cubicBezTo>
                  <a:cubicBezTo>
                    <a:pt x="47" y="570"/>
                    <a:pt x="47" y="568"/>
                    <a:pt x="46" y="566"/>
                  </a:cubicBezTo>
                  <a:cubicBezTo>
                    <a:pt x="44" y="560"/>
                    <a:pt x="39" y="557"/>
                    <a:pt x="33" y="558"/>
                  </a:cubicBezTo>
                  <a:cubicBezTo>
                    <a:pt x="30" y="559"/>
                    <a:pt x="28" y="561"/>
                    <a:pt x="27" y="564"/>
                  </a:cubicBezTo>
                  <a:cubicBezTo>
                    <a:pt x="25" y="559"/>
                    <a:pt x="19" y="556"/>
                    <a:pt x="14" y="557"/>
                  </a:cubicBezTo>
                  <a:cubicBezTo>
                    <a:pt x="9" y="559"/>
                    <a:pt x="6" y="565"/>
                    <a:pt x="7" y="571"/>
                  </a:cubicBezTo>
                  <a:cubicBezTo>
                    <a:pt x="8" y="572"/>
                    <a:pt x="8" y="573"/>
                    <a:pt x="9" y="575"/>
                  </a:cubicBezTo>
                  <a:cubicBezTo>
                    <a:pt x="9" y="575"/>
                    <a:pt x="9" y="575"/>
                    <a:pt x="9" y="575"/>
                  </a:cubicBezTo>
                  <a:cubicBezTo>
                    <a:pt x="3" y="576"/>
                    <a:pt x="0" y="582"/>
                    <a:pt x="2" y="588"/>
                  </a:cubicBezTo>
                  <a:cubicBezTo>
                    <a:pt x="3" y="594"/>
                    <a:pt x="9" y="597"/>
                    <a:pt x="15" y="596"/>
                  </a:cubicBezTo>
                  <a:cubicBezTo>
                    <a:pt x="15" y="596"/>
                    <a:pt x="15" y="596"/>
                    <a:pt x="16" y="595"/>
                  </a:cubicBezTo>
                  <a:cubicBezTo>
                    <a:pt x="15" y="597"/>
                    <a:pt x="16" y="599"/>
                    <a:pt x="16" y="601"/>
                  </a:cubicBezTo>
                  <a:cubicBezTo>
                    <a:pt x="18" y="606"/>
                    <a:pt x="23" y="610"/>
                    <a:pt x="29" y="608"/>
                  </a:cubicBezTo>
                  <a:cubicBezTo>
                    <a:pt x="33" y="607"/>
                    <a:pt x="36" y="603"/>
                    <a:pt x="36" y="598"/>
                  </a:cubicBezTo>
                  <a:cubicBezTo>
                    <a:pt x="39" y="600"/>
                    <a:pt x="42" y="601"/>
                    <a:pt x="45" y="600"/>
                  </a:cubicBezTo>
                  <a:cubicBezTo>
                    <a:pt x="49" y="599"/>
                    <a:pt x="52" y="595"/>
                    <a:pt x="52" y="592"/>
                  </a:cubicBezTo>
                  <a:cubicBezTo>
                    <a:pt x="53" y="593"/>
                    <a:pt x="54" y="594"/>
                    <a:pt x="56" y="596"/>
                  </a:cubicBezTo>
                  <a:cubicBezTo>
                    <a:pt x="58" y="599"/>
                    <a:pt x="61" y="602"/>
                    <a:pt x="64" y="605"/>
                  </a:cubicBezTo>
                  <a:cubicBezTo>
                    <a:pt x="70" y="610"/>
                    <a:pt x="76" y="615"/>
                    <a:pt x="83" y="620"/>
                  </a:cubicBezTo>
                  <a:cubicBezTo>
                    <a:pt x="102" y="635"/>
                    <a:pt x="102" y="635"/>
                    <a:pt x="102" y="635"/>
                  </a:cubicBezTo>
                  <a:cubicBezTo>
                    <a:pt x="103" y="635"/>
                    <a:pt x="103" y="636"/>
                    <a:pt x="104" y="636"/>
                  </a:cubicBezTo>
                  <a:cubicBezTo>
                    <a:pt x="104" y="637"/>
                    <a:pt x="104" y="637"/>
                    <a:pt x="104" y="637"/>
                  </a:cubicBezTo>
                  <a:cubicBezTo>
                    <a:pt x="104" y="637"/>
                    <a:pt x="104" y="637"/>
                    <a:pt x="104" y="637"/>
                  </a:cubicBezTo>
                  <a:cubicBezTo>
                    <a:pt x="104" y="636"/>
                    <a:pt x="104" y="636"/>
                    <a:pt x="104" y="636"/>
                  </a:cubicBezTo>
                  <a:cubicBezTo>
                    <a:pt x="107" y="638"/>
                    <a:pt x="110" y="640"/>
                    <a:pt x="112" y="642"/>
                  </a:cubicBezTo>
                  <a:cubicBezTo>
                    <a:pt x="115" y="644"/>
                    <a:pt x="118" y="647"/>
                    <a:pt x="121" y="650"/>
                  </a:cubicBezTo>
                  <a:cubicBezTo>
                    <a:pt x="124" y="652"/>
                    <a:pt x="127" y="655"/>
                    <a:pt x="130" y="658"/>
                  </a:cubicBezTo>
                  <a:cubicBezTo>
                    <a:pt x="132" y="660"/>
                    <a:pt x="132" y="660"/>
                    <a:pt x="132" y="660"/>
                  </a:cubicBezTo>
                  <a:cubicBezTo>
                    <a:pt x="134" y="662"/>
                    <a:pt x="134" y="662"/>
                    <a:pt x="134" y="662"/>
                  </a:cubicBezTo>
                  <a:cubicBezTo>
                    <a:pt x="138" y="667"/>
                    <a:pt x="138" y="667"/>
                    <a:pt x="138" y="667"/>
                  </a:cubicBezTo>
                  <a:cubicBezTo>
                    <a:pt x="140" y="670"/>
                    <a:pt x="143" y="673"/>
                    <a:pt x="147" y="675"/>
                  </a:cubicBezTo>
                  <a:cubicBezTo>
                    <a:pt x="150" y="678"/>
                    <a:pt x="154" y="680"/>
                    <a:pt x="157" y="682"/>
                  </a:cubicBezTo>
                  <a:cubicBezTo>
                    <a:pt x="161" y="684"/>
                    <a:pt x="165" y="686"/>
                    <a:pt x="169" y="687"/>
                  </a:cubicBezTo>
                  <a:cubicBezTo>
                    <a:pt x="174" y="690"/>
                    <a:pt x="174" y="690"/>
                    <a:pt x="174" y="690"/>
                  </a:cubicBezTo>
                  <a:cubicBezTo>
                    <a:pt x="177" y="691"/>
                    <a:pt x="177" y="691"/>
                    <a:pt x="177" y="691"/>
                  </a:cubicBezTo>
                  <a:cubicBezTo>
                    <a:pt x="177" y="691"/>
                    <a:pt x="178" y="692"/>
                    <a:pt x="179" y="692"/>
                  </a:cubicBezTo>
                  <a:cubicBezTo>
                    <a:pt x="180" y="693"/>
                    <a:pt x="181" y="693"/>
                    <a:pt x="182" y="694"/>
                  </a:cubicBezTo>
                  <a:cubicBezTo>
                    <a:pt x="184" y="695"/>
                    <a:pt x="184" y="695"/>
                    <a:pt x="184" y="695"/>
                  </a:cubicBezTo>
                  <a:cubicBezTo>
                    <a:pt x="184" y="695"/>
                    <a:pt x="184" y="695"/>
                    <a:pt x="184" y="695"/>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7" y="698"/>
                    <a:pt x="189" y="699"/>
                    <a:pt x="191" y="701"/>
                  </a:cubicBezTo>
                  <a:cubicBezTo>
                    <a:pt x="191" y="701"/>
                    <a:pt x="191" y="701"/>
                    <a:pt x="191" y="702"/>
                  </a:cubicBezTo>
                  <a:cubicBezTo>
                    <a:pt x="189" y="700"/>
                    <a:pt x="185" y="700"/>
                    <a:pt x="183" y="702"/>
                  </a:cubicBezTo>
                  <a:cubicBezTo>
                    <a:pt x="182" y="703"/>
                    <a:pt x="181" y="705"/>
                    <a:pt x="181" y="707"/>
                  </a:cubicBezTo>
                  <a:cubicBezTo>
                    <a:pt x="179" y="705"/>
                    <a:pt x="175" y="705"/>
                    <a:pt x="173" y="707"/>
                  </a:cubicBezTo>
                  <a:cubicBezTo>
                    <a:pt x="170" y="709"/>
                    <a:pt x="170" y="713"/>
                    <a:pt x="173" y="716"/>
                  </a:cubicBezTo>
                  <a:cubicBezTo>
                    <a:pt x="173" y="717"/>
                    <a:pt x="174" y="717"/>
                    <a:pt x="175" y="718"/>
                  </a:cubicBezTo>
                  <a:cubicBezTo>
                    <a:pt x="175" y="718"/>
                    <a:pt x="175" y="718"/>
                    <a:pt x="174" y="718"/>
                  </a:cubicBezTo>
                  <a:cubicBezTo>
                    <a:pt x="172" y="720"/>
                    <a:pt x="172" y="724"/>
                    <a:pt x="174" y="727"/>
                  </a:cubicBezTo>
                  <a:cubicBezTo>
                    <a:pt x="177" y="730"/>
                    <a:pt x="181" y="730"/>
                    <a:pt x="184" y="728"/>
                  </a:cubicBezTo>
                  <a:cubicBezTo>
                    <a:pt x="184" y="727"/>
                    <a:pt x="184" y="727"/>
                    <a:pt x="184" y="727"/>
                  </a:cubicBezTo>
                  <a:cubicBezTo>
                    <a:pt x="184" y="728"/>
                    <a:pt x="185" y="729"/>
                    <a:pt x="186" y="730"/>
                  </a:cubicBezTo>
                  <a:cubicBezTo>
                    <a:pt x="188" y="733"/>
                    <a:pt x="192" y="733"/>
                    <a:pt x="195" y="730"/>
                  </a:cubicBezTo>
                  <a:cubicBezTo>
                    <a:pt x="197" y="729"/>
                    <a:pt x="197" y="725"/>
                    <a:pt x="196" y="723"/>
                  </a:cubicBezTo>
                  <a:cubicBezTo>
                    <a:pt x="198" y="723"/>
                    <a:pt x="200" y="723"/>
                    <a:pt x="201" y="721"/>
                  </a:cubicBezTo>
                  <a:cubicBezTo>
                    <a:pt x="202" y="720"/>
                    <a:pt x="203" y="719"/>
                    <a:pt x="203" y="718"/>
                  </a:cubicBezTo>
                  <a:cubicBezTo>
                    <a:pt x="205" y="721"/>
                    <a:pt x="206" y="723"/>
                    <a:pt x="207" y="726"/>
                  </a:cubicBezTo>
                  <a:cubicBezTo>
                    <a:pt x="209" y="730"/>
                    <a:pt x="209" y="730"/>
                    <a:pt x="209" y="730"/>
                  </a:cubicBezTo>
                  <a:cubicBezTo>
                    <a:pt x="211" y="733"/>
                    <a:pt x="211" y="733"/>
                    <a:pt x="211" y="733"/>
                  </a:cubicBezTo>
                  <a:cubicBezTo>
                    <a:pt x="208" y="743"/>
                    <a:pt x="206" y="752"/>
                    <a:pt x="202" y="762"/>
                  </a:cubicBezTo>
                  <a:cubicBezTo>
                    <a:pt x="196" y="775"/>
                    <a:pt x="189" y="786"/>
                    <a:pt x="179" y="797"/>
                  </a:cubicBezTo>
                  <a:cubicBezTo>
                    <a:pt x="177" y="800"/>
                    <a:pt x="174" y="803"/>
                    <a:pt x="172" y="806"/>
                  </a:cubicBezTo>
                  <a:cubicBezTo>
                    <a:pt x="170" y="809"/>
                    <a:pt x="169" y="813"/>
                    <a:pt x="167" y="816"/>
                  </a:cubicBezTo>
                  <a:cubicBezTo>
                    <a:pt x="164" y="823"/>
                    <a:pt x="161" y="830"/>
                    <a:pt x="161" y="839"/>
                  </a:cubicBezTo>
                  <a:cubicBezTo>
                    <a:pt x="162" y="840"/>
                    <a:pt x="162" y="840"/>
                    <a:pt x="162" y="840"/>
                  </a:cubicBezTo>
                  <a:cubicBezTo>
                    <a:pt x="162" y="840"/>
                    <a:pt x="162" y="840"/>
                    <a:pt x="162" y="840"/>
                  </a:cubicBezTo>
                  <a:cubicBezTo>
                    <a:pt x="162" y="840"/>
                    <a:pt x="162" y="840"/>
                    <a:pt x="162" y="841"/>
                  </a:cubicBezTo>
                  <a:cubicBezTo>
                    <a:pt x="162" y="841"/>
                    <a:pt x="162" y="841"/>
                    <a:pt x="162" y="841"/>
                  </a:cubicBezTo>
                  <a:cubicBezTo>
                    <a:pt x="162" y="842"/>
                    <a:pt x="162" y="842"/>
                    <a:pt x="162" y="842"/>
                  </a:cubicBezTo>
                  <a:cubicBezTo>
                    <a:pt x="162" y="844"/>
                    <a:pt x="162" y="844"/>
                    <a:pt x="162" y="844"/>
                  </a:cubicBezTo>
                  <a:cubicBezTo>
                    <a:pt x="162" y="844"/>
                    <a:pt x="162" y="844"/>
                    <a:pt x="162" y="844"/>
                  </a:cubicBezTo>
                  <a:cubicBezTo>
                    <a:pt x="163" y="844"/>
                    <a:pt x="162" y="843"/>
                    <a:pt x="163" y="844"/>
                  </a:cubicBezTo>
                  <a:cubicBezTo>
                    <a:pt x="163" y="845"/>
                    <a:pt x="163" y="845"/>
                    <a:pt x="163" y="845"/>
                  </a:cubicBezTo>
                  <a:cubicBezTo>
                    <a:pt x="163" y="845"/>
                    <a:pt x="163" y="845"/>
                    <a:pt x="163" y="845"/>
                  </a:cubicBezTo>
                  <a:cubicBezTo>
                    <a:pt x="164" y="848"/>
                    <a:pt x="165" y="849"/>
                    <a:pt x="166" y="851"/>
                  </a:cubicBezTo>
                  <a:cubicBezTo>
                    <a:pt x="171" y="860"/>
                    <a:pt x="171" y="860"/>
                    <a:pt x="171" y="860"/>
                  </a:cubicBezTo>
                  <a:cubicBezTo>
                    <a:pt x="172" y="863"/>
                    <a:pt x="174" y="867"/>
                    <a:pt x="175" y="869"/>
                  </a:cubicBezTo>
                  <a:cubicBezTo>
                    <a:pt x="176" y="872"/>
                    <a:pt x="176" y="875"/>
                    <a:pt x="176" y="878"/>
                  </a:cubicBezTo>
                  <a:cubicBezTo>
                    <a:pt x="175" y="881"/>
                    <a:pt x="175" y="883"/>
                    <a:pt x="174" y="886"/>
                  </a:cubicBezTo>
                  <a:cubicBezTo>
                    <a:pt x="172" y="885"/>
                    <a:pt x="169" y="883"/>
                    <a:pt x="166" y="882"/>
                  </a:cubicBezTo>
                  <a:cubicBezTo>
                    <a:pt x="151" y="877"/>
                    <a:pt x="136" y="885"/>
                    <a:pt x="131" y="899"/>
                  </a:cubicBezTo>
                  <a:cubicBezTo>
                    <a:pt x="129" y="906"/>
                    <a:pt x="130" y="914"/>
                    <a:pt x="135" y="921"/>
                  </a:cubicBezTo>
                  <a:cubicBezTo>
                    <a:pt x="121" y="918"/>
                    <a:pt x="107" y="925"/>
                    <a:pt x="102" y="938"/>
                  </a:cubicBezTo>
                  <a:cubicBezTo>
                    <a:pt x="98" y="952"/>
                    <a:pt x="106" y="967"/>
                    <a:pt x="121" y="971"/>
                  </a:cubicBezTo>
                  <a:cubicBezTo>
                    <a:pt x="125" y="973"/>
                    <a:pt x="128" y="973"/>
                    <a:pt x="132" y="973"/>
                  </a:cubicBezTo>
                  <a:cubicBezTo>
                    <a:pt x="132" y="973"/>
                    <a:pt x="131" y="974"/>
                    <a:pt x="131" y="975"/>
                  </a:cubicBezTo>
                  <a:cubicBezTo>
                    <a:pt x="127" y="988"/>
                    <a:pt x="134" y="1002"/>
                    <a:pt x="148" y="1007"/>
                  </a:cubicBezTo>
                  <a:cubicBezTo>
                    <a:pt x="148" y="1015"/>
                    <a:pt x="148" y="1024"/>
                    <a:pt x="148" y="1034"/>
                  </a:cubicBezTo>
                  <a:cubicBezTo>
                    <a:pt x="149" y="1036"/>
                    <a:pt x="149" y="1039"/>
                    <a:pt x="149" y="1042"/>
                  </a:cubicBezTo>
                  <a:cubicBezTo>
                    <a:pt x="149" y="1044"/>
                    <a:pt x="149" y="1047"/>
                    <a:pt x="150" y="1050"/>
                  </a:cubicBezTo>
                  <a:cubicBezTo>
                    <a:pt x="150" y="1055"/>
                    <a:pt x="151" y="1061"/>
                    <a:pt x="151" y="1067"/>
                  </a:cubicBezTo>
                  <a:cubicBezTo>
                    <a:pt x="152" y="1073"/>
                    <a:pt x="152" y="1079"/>
                    <a:pt x="153" y="1085"/>
                  </a:cubicBezTo>
                  <a:cubicBezTo>
                    <a:pt x="152" y="1086"/>
                    <a:pt x="151" y="1086"/>
                    <a:pt x="150" y="1087"/>
                  </a:cubicBezTo>
                  <a:cubicBezTo>
                    <a:pt x="150" y="1087"/>
                    <a:pt x="150" y="1087"/>
                    <a:pt x="150" y="1087"/>
                  </a:cubicBezTo>
                  <a:cubicBezTo>
                    <a:pt x="150" y="1084"/>
                    <a:pt x="149" y="1080"/>
                    <a:pt x="145" y="1078"/>
                  </a:cubicBezTo>
                  <a:cubicBezTo>
                    <a:pt x="141" y="1076"/>
                    <a:pt x="136" y="1078"/>
                    <a:pt x="134" y="1082"/>
                  </a:cubicBezTo>
                  <a:cubicBezTo>
                    <a:pt x="133" y="1084"/>
                    <a:pt x="133" y="1086"/>
                    <a:pt x="134" y="1088"/>
                  </a:cubicBezTo>
                  <a:cubicBezTo>
                    <a:pt x="130" y="1087"/>
                    <a:pt x="126" y="1088"/>
                    <a:pt x="124" y="1092"/>
                  </a:cubicBezTo>
                  <a:cubicBezTo>
                    <a:pt x="122" y="1096"/>
                    <a:pt x="124" y="1101"/>
                    <a:pt x="128" y="1103"/>
                  </a:cubicBezTo>
                  <a:cubicBezTo>
                    <a:pt x="129" y="1103"/>
                    <a:pt x="130" y="1103"/>
                    <a:pt x="131" y="1104"/>
                  </a:cubicBezTo>
                  <a:cubicBezTo>
                    <a:pt x="131" y="1104"/>
                    <a:pt x="131" y="1104"/>
                    <a:pt x="131" y="1104"/>
                  </a:cubicBezTo>
                  <a:cubicBezTo>
                    <a:pt x="129" y="1108"/>
                    <a:pt x="131" y="1113"/>
                    <a:pt x="135" y="1115"/>
                  </a:cubicBezTo>
                  <a:cubicBezTo>
                    <a:pt x="139" y="1117"/>
                    <a:pt x="144" y="1115"/>
                    <a:pt x="146" y="1111"/>
                  </a:cubicBezTo>
                  <a:cubicBezTo>
                    <a:pt x="146" y="1111"/>
                    <a:pt x="146" y="1111"/>
                    <a:pt x="146" y="1110"/>
                  </a:cubicBezTo>
                  <a:cubicBezTo>
                    <a:pt x="147" y="1112"/>
                    <a:pt x="148" y="1112"/>
                    <a:pt x="149" y="1113"/>
                  </a:cubicBezTo>
                  <a:cubicBezTo>
                    <a:pt x="152" y="1114"/>
                    <a:pt x="154" y="1114"/>
                    <a:pt x="157" y="1113"/>
                  </a:cubicBezTo>
                  <a:cubicBezTo>
                    <a:pt x="157" y="1118"/>
                    <a:pt x="158" y="1122"/>
                    <a:pt x="159" y="1127"/>
                  </a:cubicBezTo>
                  <a:cubicBezTo>
                    <a:pt x="160" y="1134"/>
                    <a:pt x="162" y="1142"/>
                    <a:pt x="163" y="1150"/>
                  </a:cubicBezTo>
                  <a:cubicBezTo>
                    <a:pt x="164" y="1153"/>
                    <a:pt x="164" y="1157"/>
                    <a:pt x="165" y="1161"/>
                  </a:cubicBezTo>
                  <a:cubicBezTo>
                    <a:pt x="166" y="1165"/>
                    <a:pt x="167" y="1169"/>
                    <a:pt x="168" y="1173"/>
                  </a:cubicBezTo>
                  <a:cubicBezTo>
                    <a:pt x="170" y="1181"/>
                    <a:pt x="172" y="1189"/>
                    <a:pt x="174" y="1198"/>
                  </a:cubicBezTo>
                  <a:cubicBezTo>
                    <a:pt x="175" y="1202"/>
                    <a:pt x="176" y="1206"/>
                    <a:pt x="177" y="1210"/>
                  </a:cubicBezTo>
                  <a:cubicBezTo>
                    <a:pt x="175" y="1210"/>
                    <a:pt x="173" y="1211"/>
                    <a:pt x="173" y="1211"/>
                  </a:cubicBezTo>
                  <a:cubicBezTo>
                    <a:pt x="174" y="1216"/>
                    <a:pt x="178" y="1218"/>
                    <a:pt x="180" y="1220"/>
                  </a:cubicBezTo>
                  <a:cubicBezTo>
                    <a:pt x="181" y="1220"/>
                    <a:pt x="181" y="1221"/>
                    <a:pt x="181" y="1222"/>
                  </a:cubicBezTo>
                  <a:cubicBezTo>
                    <a:pt x="178" y="1223"/>
                    <a:pt x="175" y="1226"/>
                    <a:pt x="175" y="1231"/>
                  </a:cubicBezTo>
                  <a:cubicBezTo>
                    <a:pt x="175" y="1231"/>
                    <a:pt x="177" y="1232"/>
                    <a:pt x="179" y="1232"/>
                  </a:cubicBezTo>
                  <a:cubicBezTo>
                    <a:pt x="179" y="1232"/>
                    <a:pt x="178" y="1236"/>
                    <a:pt x="179" y="1238"/>
                  </a:cubicBezTo>
                  <a:cubicBezTo>
                    <a:pt x="179" y="1238"/>
                    <a:pt x="182" y="1238"/>
                    <a:pt x="185" y="1237"/>
                  </a:cubicBezTo>
                  <a:cubicBezTo>
                    <a:pt x="192" y="1258"/>
                    <a:pt x="200" y="1280"/>
                    <a:pt x="210" y="1303"/>
                  </a:cubicBezTo>
                  <a:cubicBezTo>
                    <a:pt x="225" y="1339"/>
                    <a:pt x="243" y="1377"/>
                    <a:pt x="266" y="1413"/>
                  </a:cubicBezTo>
                  <a:cubicBezTo>
                    <a:pt x="289" y="1450"/>
                    <a:pt x="315" y="1486"/>
                    <a:pt x="345" y="1520"/>
                  </a:cubicBezTo>
                  <a:cubicBezTo>
                    <a:pt x="374" y="1555"/>
                    <a:pt x="407" y="1587"/>
                    <a:pt x="443" y="1617"/>
                  </a:cubicBezTo>
                  <a:cubicBezTo>
                    <a:pt x="478" y="1646"/>
                    <a:pt x="516" y="1672"/>
                    <a:pt x="555" y="1695"/>
                  </a:cubicBezTo>
                  <a:cubicBezTo>
                    <a:pt x="565" y="1701"/>
                    <a:pt x="575" y="1706"/>
                    <a:pt x="585" y="1712"/>
                  </a:cubicBezTo>
                  <a:cubicBezTo>
                    <a:pt x="595" y="1717"/>
                    <a:pt x="605" y="1721"/>
                    <a:pt x="615" y="1726"/>
                  </a:cubicBezTo>
                  <a:cubicBezTo>
                    <a:pt x="620" y="1729"/>
                    <a:pt x="625" y="1731"/>
                    <a:pt x="630" y="1733"/>
                  </a:cubicBezTo>
                  <a:cubicBezTo>
                    <a:pt x="635" y="1735"/>
                    <a:pt x="640" y="1738"/>
                    <a:pt x="645" y="1740"/>
                  </a:cubicBezTo>
                  <a:cubicBezTo>
                    <a:pt x="650" y="1742"/>
                    <a:pt x="655" y="1744"/>
                    <a:pt x="660" y="1746"/>
                  </a:cubicBezTo>
                  <a:cubicBezTo>
                    <a:pt x="665" y="1748"/>
                    <a:pt x="670" y="1750"/>
                    <a:pt x="675" y="1752"/>
                  </a:cubicBezTo>
                  <a:cubicBezTo>
                    <a:pt x="695" y="1760"/>
                    <a:pt x="716" y="1766"/>
                    <a:pt x="735" y="1772"/>
                  </a:cubicBezTo>
                  <a:cubicBezTo>
                    <a:pt x="745" y="1775"/>
                    <a:pt x="755" y="1778"/>
                    <a:pt x="765" y="1780"/>
                  </a:cubicBezTo>
                  <a:cubicBezTo>
                    <a:pt x="767" y="1781"/>
                    <a:pt x="770" y="1782"/>
                    <a:pt x="772" y="1782"/>
                  </a:cubicBezTo>
                  <a:cubicBezTo>
                    <a:pt x="775" y="1783"/>
                    <a:pt x="777" y="1783"/>
                    <a:pt x="780" y="1784"/>
                  </a:cubicBezTo>
                  <a:cubicBezTo>
                    <a:pt x="785" y="1785"/>
                    <a:pt x="789" y="1786"/>
                    <a:pt x="794" y="1787"/>
                  </a:cubicBezTo>
                  <a:cubicBezTo>
                    <a:pt x="813" y="1792"/>
                    <a:pt x="833" y="1794"/>
                    <a:pt x="851" y="1797"/>
                  </a:cubicBezTo>
                  <a:cubicBezTo>
                    <a:pt x="860" y="1798"/>
                    <a:pt x="869" y="1799"/>
                    <a:pt x="878" y="1800"/>
                  </a:cubicBezTo>
                  <a:cubicBezTo>
                    <a:pt x="882" y="1801"/>
                    <a:pt x="887" y="1801"/>
                    <a:pt x="891" y="1802"/>
                  </a:cubicBezTo>
                  <a:cubicBezTo>
                    <a:pt x="896" y="1802"/>
                    <a:pt x="900" y="1802"/>
                    <a:pt x="904" y="1803"/>
                  </a:cubicBezTo>
                  <a:cubicBezTo>
                    <a:pt x="913" y="1803"/>
                    <a:pt x="921" y="1804"/>
                    <a:pt x="929" y="1804"/>
                  </a:cubicBezTo>
                  <a:cubicBezTo>
                    <a:pt x="932" y="1804"/>
                    <a:pt x="934" y="1804"/>
                    <a:pt x="936" y="1804"/>
                  </a:cubicBezTo>
                  <a:cubicBezTo>
                    <a:pt x="938" y="1804"/>
                    <a:pt x="940" y="1804"/>
                    <a:pt x="942" y="1804"/>
                  </a:cubicBezTo>
                  <a:cubicBezTo>
                    <a:pt x="946" y="1804"/>
                    <a:pt x="950" y="1804"/>
                    <a:pt x="953" y="1805"/>
                  </a:cubicBezTo>
                  <a:cubicBezTo>
                    <a:pt x="961" y="1805"/>
                    <a:pt x="969" y="1805"/>
                    <a:pt x="976" y="1805"/>
                  </a:cubicBezTo>
                  <a:cubicBezTo>
                    <a:pt x="984" y="1805"/>
                    <a:pt x="991" y="1804"/>
                    <a:pt x="998" y="1804"/>
                  </a:cubicBezTo>
                  <a:cubicBezTo>
                    <a:pt x="1026" y="1803"/>
                    <a:pt x="1050" y="1800"/>
                    <a:pt x="1070" y="1798"/>
                  </a:cubicBezTo>
                  <a:cubicBezTo>
                    <a:pt x="1089" y="1795"/>
                    <a:pt x="1105" y="1792"/>
                    <a:pt x="1115" y="1790"/>
                  </a:cubicBezTo>
                  <a:cubicBezTo>
                    <a:pt x="1117" y="1790"/>
                    <a:pt x="1119" y="1789"/>
                    <a:pt x="1120" y="1789"/>
                  </a:cubicBezTo>
                  <a:cubicBezTo>
                    <a:pt x="1127" y="1790"/>
                    <a:pt x="1134" y="1789"/>
                    <a:pt x="1140" y="1789"/>
                  </a:cubicBezTo>
                  <a:cubicBezTo>
                    <a:pt x="1151" y="1789"/>
                    <a:pt x="1162" y="1787"/>
                    <a:pt x="1173" y="1786"/>
                  </a:cubicBezTo>
                  <a:cubicBezTo>
                    <a:pt x="1184" y="1785"/>
                    <a:pt x="1195" y="1785"/>
                    <a:pt x="1206" y="1785"/>
                  </a:cubicBezTo>
                  <a:cubicBezTo>
                    <a:pt x="1211" y="1785"/>
                    <a:pt x="1216" y="1786"/>
                    <a:pt x="1222" y="1786"/>
                  </a:cubicBezTo>
                  <a:cubicBezTo>
                    <a:pt x="1238" y="1789"/>
                    <a:pt x="1238" y="1789"/>
                    <a:pt x="1238" y="1789"/>
                  </a:cubicBezTo>
                  <a:cubicBezTo>
                    <a:pt x="1241" y="1789"/>
                    <a:pt x="1244" y="1789"/>
                    <a:pt x="1247" y="1789"/>
                  </a:cubicBezTo>
                  <a:cubicBezTo>
                    <a:pt x="1251" y="1789"/>
                    <a:pt x="1251" y="1789"/>
                    <a:pt x="1251" y="1789"/>
                  </a:cubicBezTo>
                  <a:cubicBezTo>
                    <a:pt x="1252" y="1789"/>
                    <a:pt x="1254" y="1789"/>
                    <a:pt x="1255" y="1789"/>
                  </a:cubicBezTo>
                  <a:cubicBezTo>
                    <a:pt x="1257" y="1789"/>
                    <a:pt x="1258" y="1789"/>
                    <a:pt x="1260" y="1789"/>
                  </a:cubicBezTo>
                  <a:cubicBezTo>
                    <a:pt x="1259" y="1789"/>
                    <a:pt x="1258" y="1790"/>
                    <a:pt x="1257" y="1790"/>
                  </a:cubicBezTo>
                  <a:cubicBezTo>
                    <a:pt x="1255" y="1792"/>
                    <a:pt x="1253" y="1793"/>
                    <a:pt x="1251" y="1794"/>
                  </a:cubicBezTo>
                  <a:cubicBezTo>
                    <a:pt x="1250" y="1795"/>
                    <a:pt x="1248" y="1797"/>
                    <a:pt x="1246" y="1798"/>
                  </a:cubicBezTo>
                  <a:cubicBezTo>
                    <a:pt x="1243" y="1801"/>
                    <a:pt x="1239" y="1804"/>
                    <a:pt x="1236" y="1808"/>
                  </a:cubicBezTo>
                  <a:cubicBezTo>
                    <a:pt x="1233" y="1811"/>
                    <a:pt x="1230" y="1815"/>
                    <a:pt x="1228" y="1819"/>
                  </a:cubicBezTo>
                  <a:cubicBezTo>
                    <a:pt x="1226" y="1823"/>
                    <a:pt x="1224" y="1827"/>
                    <a:pt x="1222" y="1831"/>
                  </a:cubicBezTo>
                  <a:cubicBezTo>
                    <a:pt x="1221" y="1836"/>
                    <a:pt x="1220" y="1840"/>
                    <a:pt x="1219" y="1844"/>
                  </a:cubicBezTo>
                  <a:cubicBezTo>
                    <a:pt x="1218" y="1848"/>
                    <a:pt x="1216" y="1852"/>
                    <a:pt x="1215" y="1856"/>
                  </a:cubicBezTo>
                  <a:cubicBezTo>
                    <a:pt x="1213" y="1860"/>
                    <a:pt x="1211" y="1864"/>
                    <a:pt x="1209" y="1867"/>
                  </a:cubicBezTo>
                  <a:cubicBezTo>
                    <a:pt x="1203" y="1879"/>
                    <a:pt x="1203" y="1879"/>
                    <a:pt x="1203" y="1879"/>
                  </a:cubicBezTo>
                  <a:cubicBezTo>
                    <a:pt x="1199" y="1887"/>
                    <a:pt x="1195" y="1895"/>
                    <a:pt x="1193" y="1903"/>
                  </a:cubicBezTo>
                  <a:cubicBezTo>
                    <a:pt x="1191" y="1908"/>
                    <a:pt x="1190" y="1912"/>
                    <a:pt x="1190" y="1917"/>
                  </a:cubicBezTo>
                  <a:cubicBezTo>
                    <a:pt x="1189" y="1921"/>
                    <a:pt x="1189" y="1926"/>
                    <a:pt x="1190" y="1930"/>
                  </a:cubicBezTo>
                  <a:cubicBezTo>
                    <a:pt x="1191" y="1935"/>
                    <a:pt x="1192" y="1939"/>
                    <a:pt x="1194" y="1944"/>
                  </a:cubicBezTo>
                  <a:cubicBezTo>
                    <a:pt x="1194" y="1946"/>
                    <a:pt x="1196" y="1948"/>
                    <a:pt x="1197" y="1949"/>
                  </a:cubicBezTo>
                  <a:cubicBezTo>
                    <a:pt x="1197" y="1950"/>
                    <a:pt x="1197" y="1950"/>
                    <a:pt x="1197" y="1950"/>
                  </a:cubicBezTo>
                  <a:cubicBezTo>
                    <a:pt x="1198" y="1950"/>
                    <a:pt x="1198" y="1950"/>
                    <a:pt x="1198" y="1950"/>
                  </a:cubicBezTo>
                  <a:cubicBezTo>
                    <a:pt x="1198" y="1951"/>
                    <a:pt x="1198" y="1951"/>
                    <a:pt x="1198" y="1951"/>
                  </a:cubicBezTo>
                  <a:cubicBezTo>
                    <a:pt x="1198" y="1951"/>
                    <a:pt x="1198" y="1951"/>
                    <a:pt x="1198" y="1951"/>
                  </a:cubicBezTo>
                  <a:cubicBezTo>
                    <a:pt x="1199" y="1952"/>
                    <a:pt x="1199" y="1952"/>
                    <a:pt x="1199" y="1952"/>
                  </a:cubicBezTo>
                  <a:cubicBezTo>
                    <a:pt x="1200" y="1953"/>
                    <a:pt x="1200" y="1953"/>
                    <a:pt x="1200" y="1953"/>
                  </a:cubicBezTo>
                  <a:cubicBezTo>
                    <a:pt x="1200" y="1954"/>
                    <a:pt x="1200" y="1954"/>
                    <a:pt x="1200" y="1954"/>
                  </a:cubicBezTo>
                  <a:cubicBezTo>
                    <a:pt x="1201" y="1955"/>
                    <a:pt x="1201" y="1955"/>
                    <a:pt x="1201" y="1955"/>
                  </a:cubicBezTo>
                  <a:cubicBezTo>
                    <a:pt x="1201" y="1955"/>
                    <a:pt x="1201" y="1955"/>
                    <a:pt x="1201" y="1955"/>
                  </a:cubicBezTo>
                  <a:cubicBezTo>
                    <a:pt x="1204" y="1952"/>
                    <a:pt x="1204" y="1952"/>
                    <a:pt x="1204" y="1952"/>
                  </a:cubicBezTo>
                  <a:cubicBezTo>
                    <a:pt x="1203" y="1951"/>
                    <a:pt x="1203" y="1951"/>
                    <a:pt x="1203" y="1951"/>
                  </a:cubicBezTo>
                  <a:cubicBezTo>
                    <a:pt x="1203" y="1950"/>
                    <a:pt x="1203" y="1950"/>
                    <a:pt x="1203" y="1950"/>
                  </a:cubicBezTo>
                  <a:cubicBezTo>
                    <a:pt x="1202" y="1950"/>
                    <a:pt x="1202" y="1950"/>
                    <a:pt x="1202" y="1950"/>
                  </a:cubicBezTo>
                  <a:cubicBezTo>
                    <a:pt x="1201" y="1948"/>
                    <a:pt x="1201" y="1948"/>
                    <a:pt x="1201" y="1948"/>
                  </a:cubicBezTo>
                  <a:cubicBezTo>
                    <a:pt x="1201" y="1948"/>
                    <a:pt x="1201" y="1948"/>
                    <a:pt x="1201" y="1948"/>
                  </a:cubicBezTo>
                  <a:cubicBezTo>
                    <a:pt x="1201" y="1948"/>
                    <a:pt x="1201" y="1948"/>
                    <a:pt x="1201" y="1948"/>
                  </a:cubicBezTo>
                  <a:cubicBezTo>
                    <a:pt x="1201" y="1948"/>
                    <a:pt x="1201" y="1948"/>
                    <a:pt x="1201" y="1948"/>
                  </a:cubicBezTo>
                  <a:cubicBezTo>
                    <a:pt x="1201" y="1947"/>
                    <a:pt x="1201" y="1947"/>
                    <a:pt x="1201" y="1947"/>
                  </a:cubicBezTo>
                  <a:cubicBezTo>
                    <a:pt x="1199" y="1945"/>
                    <a:pt x="1198" y="1944"/>
                    <a:pt x="1198" y="1942"/>
                  </a:cubicBezTo>
                  <a:cubicBezTo>
                    <a:pt x="1196" y="1938"/>
                    <a:pt x="1195" y="1934"/>
                    <a:pt x="1195" y="1930"/>
                  </a:cubicBezTo>
                  <a:cubicBezTo>
                    <a:pt x="1194" y="1926"/>
                    <a:pt x="1194" y="1921"/>
                    <a:pt x="1195" y="1917"/>
                  </a:cubicBezTo>
                  <a:cubicBezTo>
                    <a:pt x="1195" y="1913"/>
                    <a:pt x="1196" y="1909"/>
                    <a:pt x="1198" y="1905"/>
                  </a:cubicBezTo>
                  <a:cubicBezTo>
                    <a:pt x="1203" y="1889"/>
                    <a:pt x="1213" y="1875"/>
                    <a:pt x="1220" y="1858"/>
                  </a:cubicBezTo>
                  <a:cubicBezTo>
                    <a:pt x="1222" y="1854"/>
                    <a:pt x="1224" y="1850"/>
                    <a:pt x="1225" y="1846"/>
                  </a:cubicBezTo>
                  <a:cubicBezTo>
                    <a:pt x="1227" y="1841"/>
                    <a:pt x="1228" y="1837"/>
                    <a:pt x="1229" y="1833"/>
                  </a:cubicBezTo>
                  <a:cubicBezTo>
                    <a:pt x="1230" y="1829"/>
                    <a:pt x="1232" y="1826"/>
                    <a:pt x="1234" y="1822"/>
                  </a:cubicBezTo>
                  <a:cubicBezTo>
                    <a:pt x="1236" y="1819"/>
                    <a:pt x="1239" y="1815"/>
                    <a:pt x="1241" y="1812"/>
                  </a:cubicBezTo>
                  <a:cubicBezTo>
                    <a:pt x="1244" y="1810"/>
                    <a:pt x="1247" y="1807"/>
                    <a:pt x="1251" y="1804"/>
                  </a:cubicBezTo>
                  <a:cubicBezTo>
                    <a:pt x="1252" y="1803"/>
                    <a:pt x="1254" y="1802"/>
                    <a:pt x="1256" y="1800"/>
                  </a:cubicBezTo>
                  <a:cubicBezTo>
                    <a:pt x="1258" y="1799"/>
                    <a:pt x="1259" y="1798"/>
                    <a:pt x="1261" y="1797"/>
                  </a:cubicBezTo>
                  <a:cubicBezTo>
                    <a:pt x="1266" y="1794"/>
                    <a:pt x="1271" y="1792"/>
                    <a:pt x="1275" y="1789"/>
                  </a:cubicBezTo>
                  <a:cubicBezTo>
                    <a:pt x="1275" y="1790"/>
                    <a:pt x="1276" y="1792"/>
                    <a:pt x="1277" y="1793"/>
                  </a:cubicBezTo>
                  <a:cubicBezTo>
                    <a:pt x="1279" y="1794"/>
                    <a:pt x="1282" y="1794"/>
                    <a:pt x="1283" y="1792"/>
                  </a:cubicBezTo>
                  <a:cubicBezTo>
                    <a:pt x="1283" y="1792"/>
                    <a:pt x="1283" y="1792"/>
                    <a:pt x="1283" y="1791"/>
                  </a:cubicBezTo>
                  <a:cubicBezTo>
                    <a:pt x="1284" y="1792"/>
                    <a:pt x="1284" y="1793"/>
                    <a:pt x="1285" y="1793"/>
                  </a:cubicBezTo>
                  <a:cubicBezTo>
                    <a:pt x="1287" y="1794"/>
                    <a:pt x="1289" y="1794"/>
                    <a:pt x="1291" y="1792"/>
                  </a:cubicBezTo>
                  <a:cubicBezTo>
                    <a:pt x="1292" y="1790"/>
                    <a:pt x="1291" y="1788"/>
                    <a:pt x="1290" y="1787"/>
                  </a:cubicBezTo>
                  <a:cubicBezTo>
                    <a:pt x="1291" y="1787"/>
                    <a:pt x="1293" y="1786"/>
                    <a:pt x="1293" y="1785"/>
                  </a:cubicBezTo>
                  <a:cubicBezTo>
                    <a:pt x="1294" y="1784"/>
                    <a:pt x="1294" y="1782"/>
                    <a:pt x="1293" y="1780"/>
                  </a:cubicBezTo>
                  <a:cubicBezTo>
                    <a:pt x="1296" y="1779"/>
                    <a:pt x="1300" y="1777"/>
                    <a:pt x="1303" y="1776"/>
                  </a:cubicBezTo>
                  <a:cubicBezTo>
                    <a:pt x="1323" y="1766"/>
                    <a:pt x="1341" y="1752"/>
                    <a:pt x="1358" y="1738"/>
                  </a:cubicBezTo>
                  <a:cubicBezTo>
                    <a:pt x="1367" y="1731"/>
                    <a:pt x="1375" y="1723"/>
                    <a:pt x="1383" y="1717"/>
                  </a:cubicBezTo>
                  <a:cubicBezTo>
                    <a:pt x="1387" y="1714"/>
                    <a:pt x="1390" y="1712"/>
                    <a:pt x="1394" y="1709"/>
                  </a:cubicBezTo>
                  <a:cubicBezTo>
                    <a:pt x="1394" y="1711"/>
                    <a:pt x="1394" y="1713"/>
                    <a:pt x="1394" y="1714"/>
                  </a:cubicBezTo>
                  <a:cubicBezTo>
                    <a:pt x="1393" y="1719"/>
                    <a:pt x="1393" y="1723"/>
                    <a:pt x="1392" y="1727"/>
                  </a:cubicBezTo>
                  <a:cubicBezTo>
                    <a:pt x="1392" y="1732"/>
                    <a:pt x="1392" y="1736"/>
                    <a:pt x="1393" y="1741"/>
                  </a:cubicBezTo>
                  <a:cubicBezTo>
                    <a:pt x="1393" y="1741"/>
                    <a:pt x="1393" y="1742"/>
                    <a:pt x="1393" y="1742"/>
                  </a:cubicBezTo>
                  <a:cubicBezTo>
                    <a:pt x="1393" y="1742"/>
                    <a:pt x="1393" y="1742"/>
                    <a:pt x="1393" y="1742"/>
                  </a:cubicBezTo>
                  <a:cubicBezTo>
                    <a:pt x="1392" y="1743"/>
                    <a:pt x="1392" y="1743"/>
                    <a:pt x="1392" y="1743"/>
                  </a:cubicBezTo>
                  <a:cubicBezTo>
                    <a:pt x="1392" y="1743"/>
                    <a:pt x="1392" y="1743"/>
                    <a:pt x="1392" y="1743"/>
                  </a:cubicBezTo>
                  <a:cubicBezTo>
                    <a:pt x="1391" y="1746"/>
                    <a:pt x="1391" y="1750"/>
                    <a:pt x="1392" y="1753"/>
                  </a:cubicBezTo>
                  <a:cubicBezTo>
                    <a:pt x="1393" y="1755"/>
                    <a:pt x="1394" y="1758"/>
                    <a:pt x="1396" y="1760"/>
                  </a:cubicBezTo>
                  <a:cubicBezTo>
                    <a:pt x="1396" y="1760"/>
                    <a:pt x="1396" y="1761"/>
                    <a:pt x="1396" y="1761"/>
                  </a:cubicBezTo>
                  <a:cubicBezTo>
                    <a:pt x="1398" y="1767"/>
                    <a:pt x="1398" y="1767"/>
                    <a:pt x="1398" y="1767"/>
                  </a:cubicBezTo>
                  <a:cubicBezTo>
                    <a:pt x="1399" y="1771"/>
                    <a:pt x="1400" y="1775"/>
                    <a:pt x="1401" y="1780"/>
                  </a:cubicBezTo>
                  <a:cubicBezTo>
                    <a:pt x="1401" y="1784"/>
                    <a:pt x="1402" y="1788"/>
                    <a:pt x="1402" y="1792"/>
                  </a:cubicBezTo>
                  <a:cubicBezTo>
                    <a:pt x="1402" y="1796"/>
                    <a:pt x="1402" y="1800"/>
                    <a:pt x="1401" y="1804"/>
                  </a:cubicBezTo>
                  <a:cubicBezTo>
                    <a:pt x="1400" y="1808"/>
                    <a:pt x="1399" y="1812"/>
                    <a:pt x="1397" y="1816"/>
                  </a:cubicBezTo>
                  <a:cubicBezTo>
                    <a:pt x="1396" y="1820"/>
                    <a:pt x="1394" y="1824"/>
                    <a:pt x="1392" y="1827"/>
                  </a:cubicBezTo>
                  <a:cubicBezTo>
                    <a:pt x="1390" y="1831"/>
                    <a:pt x="1387" y="1834"/>
                    <a:pt x="1385" y="1838"/>
                  </a:cubicBezTo>
                  <a:cubicBezTo>
                    <a:pt x="1382" y="1841"/>
                    <a:pt x="1379" y="1845"/>
                    <a:pt x="1377" y="1848"/>
                  </a:cubicBezTo>
                  <a:cubicBezTo>
                    <a:pt x="1374" y="1852"/>
                    <a:pt x="1372" y="1856"/>
                    <a:pt x="1370" y="1860"/>
                  </a:cubicBezTo>
                  <a:cubicBezTo>
                    <a:pt x="1368" y="1865"/>
                    <a:pt x="1368" y="1870"/>
                    <a:pt x="1369" y="1874"/>
                  </a:cubicBezTo>
                  <a:cubicBezTo>
                    <a:pt x="1370" y="1879"/>
                    <a:pt x="1371" y="1883"/>
                    <a:pt x="1373" y="1887"/>
                  </a:cubicBezTo>
                  <a:cubicBezTo>
                    <a:pt x="1374" y="1890"/>
                    <a:pt x="1374" y="1890"/>
                    <a:pt x="1374" y="1890"/>
                  </a:cubicBezTo>
                  <a:cubicBezTo>
                    <a:pt x="1374" y="1890"/>
                    <a:pt x="1374" y="1890"/>
                    <a:pt x="1374" y="1890"/>
                  </a:cubicBezTo>
                  <a:cubicBezTo>
                    <a:pt x="1372" y="1888"/>
                    <a:pt x="1370" y="1886"/>
                    <a:pt x="1367" y="1886"/>
                  </a:cubicBezTo>
                  <a:cubicBezTo>
                    <a:pt x="1361" y="1885"/>
                    <a:pt x="1356" y="1889"/>
                    <a:pt x="1355" y="1895"/>
                  </a:cubicBezTo>
                  <a:cubicBezTo>
                    <a:pt x="1354" y="1900"/>
                    <a:pt x="1357" y="1905"/>
                    <a:pt x="1361" y="1907"/>
                  </a:cubicBezTo>
                  <a:cubicBezTo>
                    <a:pt x="1361" y="1907"/>
                    <a:pt x="1361" y="1907"/>
                    <a:pt x="1361" y="1907"/>
                  </a:cubicBezTo>
                  <a:cubicBezTo>
                    <a:pt x="1357" y="1907"/>
                    <a:pt x="1353" y="1911"/>
                    <a:pt x="1352" y="1916"/>
                  </a:cubicBezTo>
                  <a:cubicBezTo>
                    <a:pt x="1351" y="1922"/>
                    <a:pt x="1355" y="1928"/>
                    <a:pt x="1361" y="1929"/>
                  </a:cubicBezTo>
                  <a:cubicBezTo>
                    <a:pt x="1364" y="1929"/>
                    <a:pt x="1367" y="1928"/>
                    <a:pt x="1369" y="1926"/>
                  </a:cubicBezTo>
                  <a:cubicBezTo>
                    <a:pt x="1369" y="1931"/>
                    <a:pt x="1373" y="1936"/>
                    <a:pt x="1378" y="1937"/>
                  </a:cubicBezTo>
                  <a:cubicBezTo>
                    <a:pt x="1384" y="1938"/>
                    <a:pt x="1389" y="1934"/>
                    <a:pt x="1390" y="1928"/>
                  </a:cubicBezTo>
                  <a:cubicBezTo>
                    <a:pt x="1390" y="1926"/>
                    <a:pt x="1390" y="1925"/>
                    <a:pt x="1389" y="1923"/>
                  </a:cubicBezTo>
                  <a:cubicBezTo>
                    <a:pt x="1390" y="1923"/>
                    <a:pt x="1390" y="1924"/>
                    <a:pt x="1390" y="1924"/>
                  </a:cubicBezTo>
                  <a:cubicBezTo>
                    <a:pt x="1396" y="1924"/>
                    <a:pt x="1401" y="1920"/>
                    <a:pt x="1402" y="1914"/>
                  </a:cubicBezTo>
                  <a:cubicBezTo>
                    <a:pt x="1403" y="1908"/>
                    <a:pt x="1399" y="1903"/>
                    <a:pt x="1393" y="1902"/>
                  </a:cubicBezTo>
                  <a:cubicBezTo>
                    <a:pt x="1393" y="1902"/>
                    <a:pt x="1392" y="1902"/>
                    <a:pt x="1392" y="1902"/>
                  </a:cubicBezTo>
                  <a:cubicBezTo>
                    <a:pt x="1393" y="1900"/>
                    <a:pt x="1394" y="1899"/>
                    <a:pt x="1394" y="1897"/>
                  </a:cubicBezTo>
                  <a:cubicBezTo>
                    <a:pt x="1395" y="1891"/>
                    <a:pt x="1391" y="1885"/>
                    <a:pt x="1385" y="1885"/>
                  </a:cubicBezTo>
                  <a:cubicBezTo>
                    <a:pt x="1382" y="1884"/>
                    <a:pt x="1379" y="1885"/>
                    <a:pt x="1377" y="1887"/>
                  </a:cubicBezTo>
                  <a:cubicBezTo>
                    <a:pt x="1377" y="1886"/>
                    <a:pt x="1377" y="1886"/>
                    <a:pt x="1377" y="1886"/>
                  </a:cubicBezTo>
                  <a:cubicBezTo>
                    <a:pt x="1376" y="1882"/>
                    <a:pt x="1374" y="1878"/>
                    <a:pt x="1373" y="1874"/>
                  </a:cubicBezTo>
                  <a:cubicBezTo>
                    <a:pt x="1373" y="1869"/>
                    <a:pt x="1373" y="1866"/>
                    <a:pt x="1375" y="1862"/>
                  </a:cubicBezTo>
                  <a:cubicBezTo>
                    <a:pt x="1376" y="1858"/>
                    <a:pt x="1378" y="1855"/>
                    <a:pt x="1381" y="1851"/>
                  </a:cubicBezTo>
                  <a:cubicBezTo>
                    <a:pt x="1383" y="1848"/>
                    <a:pt x="1386" y="1845"/>
                    <a:pt x="1389" y="1841"/>
                  </a:cubicBezTo>
                  <a:cubicBezTo>
                    <a:pt x="1392" y="1838"/>
                    <a:pt x="1394" y="1834"/>
                    <a:pt x="1397" y="1830"/>
                  </a:cubicBezTo>
                  <a:cubicBezTo>
                    <a:pt x="1399" y="1826"/>
                    <a:pt x="1401" y="1822"/>
                    <a:pt x="1403" y="1818"/>
                  </a:cubicBezTo>
                  <a:cubicBezTo>
                    <a:pt x="1404" y="1814"/>
                    <a:pt x="1406" y="1810"/>
                    <a:pt x="1407" y="1805"/>
                  </a:cubicBezTo>
                  <a:cubicBezTo>
                    <a:pt x="1408" y="1801"/>
                    <a:pt x="1408" y="1796"/>
                    <a:pt x="1408" y="1792"/>
                  </a:cubicBezTo>
                  <a:cubicBezTo>
                    <a:pt x="1409" y="1787"/>
                    <a:pt x="1408" y="1783"/>
                    <a:pt x="1407" y="1778"/>
                  </a:cubicBezTo>
                  <a:cubicBezTo>
                    <a:pt x="1407" y="1775"/>
                    <a:pt x="1406" y="1771"/>
                    <a:pt x="1405" y="1768"/>
                  </a:cubicBezTo>
                  <a:cubicBezTo>
                    <a:pt x="1406" y="1769"/>
                    <a:pt x="1407" y="1769"/>
                    <a:pt x="1408" y="1770"/>
                  </a:cubicBezTo>
                  <a:cubicBezTo>
                    <a:pt x="1414" y="1773"/>
                    <a:pt x="1414" y="1773"/>
                    <a:pt x="1414" y="1773"/>
                  </a:cubicBezTo>
                  <a:cubicBezTo>
                    <a:pt x="1415" y="1773"/>
                    <a:pt x="1415" y="1773"/>
                    <a:pt x="1415" y="1773"/>
                  </a:cubicBezTo>
                  <a:cubicBezTo>
                    <a:pt x="1415" y="1773"/>
                    <a:pt x="1415" y="1773"/>
                    <a:pt x="1415" y="1773"/>
                  </a:cubicBezTo>
                  <a:cubicBezTo>
                    <a:pt x="1416" y="1773"/>
                    <a:pt x="1416" y="1773"/>
                    <a:pt x="1416" y="1773"/>
                  </a:cubicBezTo>
                  <a:cubicBezTo>
                    <a:pt x="1417" y="1774"/>
                    <a:pt x="1417" y="1774"/>
                    <a:pt x="1417" y="1774"/>
                  </a:cubicBezTo>
                  <a:cubicBezTo>
                    <a:pt x="1420" y="1776"/>
                    <a:pt x="1420" y="1776"/>
                    <a:pt x="1420" y="1776"/>
                  </a:cubicBezTo>
                  <a:cubicBezTo>
                    <a:pt x="1423" y="1778"/>
                    <a:pt x="1423" y="1778"/>
                    <a:pt x="1423" y="1778"/>
                  </a:cubicBezTo>
                  <a:cubicBezTo>
                    <a:pt x="1424" y="1778"/>
                    <a:pt x="1424" y="1778"/>
                    <a:pt x="1424" y="1778"/>
                  </a:cubicBezTo>
                  <a:cubicBezTo>
                    <a:pt x="1424" y="1778"/>
                    <a:pt x="1424" y="1778"/>
                    <a:pt x="1424" y="1778"/>
                  </a:cubicBezTo>
                  <a:cubicBezTo>
                    <a:pt x="1424" y="1778"/>
                    <a:pt x="1424" y="1778"/>
                    <a:pt x="1424" y="1778"/>
                  </a:cubicBezTo>
                  <a:cubicBezTo>
                    <a:pt x="1424" y="1779"/>
                    <a:pt x="1424" y="1779"/>
                    <a:pt x="1424" y="1779"/>
                  </a:cubicBezTo>
                  <a:cubicBezTo>
                    <a:pt x="1426" y="1780"/>
                    <a:pt x="1426" y="1780"/>
                    <a:pt x="1426" y="1780"/>
                  </a:cubicBezTo>
                  <a:cubicBezTo>
                    <a:pt x="1427" y="1781"/>
                    <a:pt x="1429" y="1783"/>
                    <a:pt x="1431" y="1784"/>
                  </a:cubicBezTo>
                  <a:cubicBezTo>
                    <a:pt x="1432" y="1785"/>
                    <a:pt x="1432" y="1785"/>
                    <a:pt x="1432" y="1785"/>
                  </a:cubicBezTo>
                  <a:cubicBezTo>
                    <a:pt x="1433" y="1787"/>
                    <a:pt x="1433" y="1787"/>
                    <a:pt x="1433" y="1787"/>
                  </a:cubicBezTo>
                  <a:cubicBezTo>
                    <a:pt x="1438" y="1792"/>
                    <a:pt x="1438" y="1792"/>
                    <a:pt x="1438" y="1792"/>
                  </a:cubicBezTo>
                  <a:cubicBezTo>
                    <a:pt x="1439" y="1793"/>
                    <a:pt x="1439" y="1793"/>
                    <a:pt x="1439" y="1793"/>
                  </a:cubicBezTo>
                  <a:cubicBezTo>
                    <a:pt x="1439" y="1793"/>
                    <a:pt x="1439" y="1794"/>
                    <a:pt x="1440" y="1795"/>
                  </a:cubicBezTo>
                  <a:cubicBezTo>
                    <a:pt x="1441" y="1796"/>
                    <a:pt x="1442" y="1798"/>
                    <a:pt x="1443" y="1800"/>
                  </a:cubicBezTo>
                  <a:cubicBezTo>
                    <a:pt x="1444" y="1802"/>
                    <a:pt x="1444" y="1802"/>
                    <a:pt x="1444" y="1802"/>
                  </a:cubicBezTo>
                  <a:cubicBezTo>
                    <a:pt x="1445" y="1803"/>
                    <a:pt x="1445" y="1803"/>
                    <a:pt x="1445" y="1803"/>
                  </a:cubicBezTo>
                  <a:cubicBezTo>
                    <a:pt x="1446" y="1806"/>
                    <a:pt x="1446" y="1806"/>
                    <a:pt x="1446" y="1806"/>
                  </a:cubicBezTo>
                  <a:cubicBezTo>
                    <a:pt x="1447" y="1808"/>
                    <a:pt x="1448" y="1811"/>
                    <a:pt x="1449" y="1813"/>
                  </a:cubicBezTo>
                  <a:cubicBezTo>
                    <a:pt x="1451" y="1819"/>
                    <a:pt x="1451" y="1819"/>
                    <a:pt x="1451" y="1819"/>
                  </a:cubicBezTo>
                  <a:cubicBezTo>
                    <a:pt x="1451" y="1820"/>
                    <a:pt x="1451" y="1820"/>
                    <a:pt x="1451" y="1820"/>
                  </a:cubicBezTo>
                  <a:cubicBezTo>
                    <a:pt x="1451" y="1820"/>
                    <a:pt x="1451" y="1820"/>
                    <a:pt x="1451" y="1820"/>
                  </a:cubicBezTo>
                  <a:cubicBezTo>
                    <a:pt x="1451" y="1821"/>
                    <a:pt x="1451" y="1821"/>
                    <a:pt x="1451" y="1821"/>
                  </a:cubicBezTo>
                  <a:cubicBezTo>
                    <a:pt x="1451" y="1822"/>
                    <a:pt x="1451" y="1822"/>
                    <a:pt x="1451" y="1822"/>
                  </a:cubicBezTo>
                  <a:cubicBezTo>
                    <a:pt x="1452" y="1826"/>
                    <a:pt x="1452" y="1826"/>
                    <a:pt x="1452" y="1826"/>
                  </a:cubicBezTo>
                  <a:cubicBezTo>
                    <a:pt x="1452" y="1828"/>
                    <a:pt x="1452" y="1830"/>
                    <a:pt x="1452" y="1833"/>
                  </a:cubicBezTo>
                  <a:cubicBezTo>
                    <a:pt x="1452" y="1838"/>
                    <a:pt x="1452" y="1838"/>
                    <a:pt x="1452" y="1838"/>
                  </a:cubicBezTo>
                  <a:cubicBezTo>
                    <a:pt x="1452" y="1838"/>
                    <a:pt x="1452" y="1838"/>
                    <a:pt x="1452" y="1838"/>
                  </a:cubicBezTo>
                  <a:cubicBezTo>
                    <a:pt x="1457" y="1838"/>
                    <a:pt x="1457" y="1838"/>
                    <a:pt x="1457" y="1838"/>
                  </a:cubicBezTo>
                  <a:cubicBezTo>
                    <a:pt x="1457" y="1833"/>
                    <a:pt x="1457" y="1833"/>
                    <a:pt x="1457" y="1833"/>
                  </a:cubicBezTo>
                  <a:cubicBezTo>
                    <a:pt x="1457" y="1832"/>
                    <a:pt x="1457" y="1832"/>
                    <a:pt x="1457" y="1832"/>
                  </a:cubicBezTo>
                  <a:cubicBezTo>
                    <a:pt x="1457" y="1830"/>
                    <a:pt x="1457" y="1828"/>
                    <a:pt x="1456" y="1825"/>
                  </a:cubicBezTo>
                  <a:cubicBezTo>
                    <a:pt x="1456" y="1822"/>
                    <a:pt x="1456" y="1822"/>
                    <a:pt x="1456" y="1822"/>
                  </a:cubicBezTo>
                  <a:cubicBezTo>
                    <a:pt x="1456" y="1820"/>
                    <a:pt x="1456" y="1820"/>
                    <a:pt x="1456" y="1820"/>
                  </a:cubicBezTo>
                  <a:cubicBezTo>
                    <a:pt x="1456" y="1819"/>
                    <a:pt x="1456" y="1819"/>
                    <a:pt x="1456" y="1819"/>
                  </a:cubicBezTo>
                  <a:cubicBezTo>
                    <a:pt x="1456" y="1819"/>
                    <a:pt x="1456" y="1819"/>
                    <a:pt x="1456" y="1819"/>
                  </a:cubicBezTo>
                  <a:cubicBezTo>
                    <a:pt x="1455" y="1818"/>
                    <a:pt x="1455" y="1818"/>
                    <a:pt x="1455" y="1818"/>
                  </a:cubicBezTo>
                  <a:cubicBezTo>
                    <a:pt x="1455" y="1818"/>
                    <a:pt x="1455" y="1818"/>
                    <a:pt x="1455" y="1818"/>
                  </a:cubicBezTo>
                  <a:cubicBezTo>
                    <a:pt x="1454" y="1811"/>
                    <a:pt x="1454" y="1811"/>
                    <a:pt x="1454" y="1811"/>
                  </a:cubicBezTo>
                  <a:cubicBezTo>
                    <a:pt x="1453" y="1808"/>
                    <a:pt x="1452" y="1807"/>
                    <a:pt x="1451" y="1804"/>
                  </a:cubicBezTo>
                  <a:cubicBezTo>
                    <a:pt x="1450" y="1801"/>
                    <a:pt x="1450" y="1801"/>
                    <a:pt x="1450" y="1801"/>
                  </a:cubicBezTo>
                  <a:cubicBezTo>
                    <a:pt x="1449" y="1799"/>
                    <a:pt x="1449" y="1799"/>
                    <a:pt x="1449" y="1799"/>
                  </a:cubicBezTo>
                  <a:cubicBezTo>
                    <a:pt x="1448" y="1798"/>
                    <a:pt x="1448" y="1798"/>
                    <a:pt x="1448" y="1798"/>
                  </a:cubicBezTo>
                  <a:cubicBezTo>
                    <a:pt x="1447" y="1795"/>
                    <a:pt x="1446" y="1793"/>
                    <a:pt x="1444" y="1791"/>
                  </a:cubicBezTo>
                  <a:cubicBezTo>
                    <a:pt x="1444" y="1791"/>
                    <a:pt x="1444" y="1790"/>
                    <a:pt x="1443" y="1790"/>
                  </a:cubicBezTo>
                  <a:cubicBezTo>
                    <a:pt x="1442" y="1788"/>
                    <a:pt x="1442" y="1788"/>
                    <a:pt x="1442" y="1788"/>
                  </a:cubicBezTo>
                  <a:cubicBezTo>
                    <a:pt x="1440" y="1785"/>
                    <a:pt x="1440" y="1785"/>
                    <a:pt x="1440" y="1785"/>
                  </a:cubicBezTo>
                  <a:cubicBezTo>
                    <a:pt x="1438" y="1783"/>
                    <a:pt x="1438" y="1783"/>
                    <a:pt x="1438" y="1783"/>
                  </a:cubicBezTo>
                  <a:cubicBezTo>
                    <a:pt x="1437" y="1781"/>
                    <a:pt x="1437" y="1781"/>
                    <a:pt x="1437" y="1781"/>
                  </a:cubicBezTo>
                  <a:cubicBezTo>
                    <a:pt x="1437" y="1781"/>
                    <a:pt x="1437" y="1781"/>
                    <a:pt x="1437" y="1781"/>
                  </a:cubicBezTo>
                  <a:cubicBezTo>
                    <a:pt x="1436" y="1781"/>
                    <a:pt x="1436" y="1781"/>
                    <a:pt x="1436" y="1781"/>
                  </a:cubicBezTo>
                  <a:cubicBezTo>
                    <a:pt x="1436" y="1780"/>
                    <a:pt x="1436" y="1780"/>
                    <a:pt x="1436" y="1780"/>
                  </a:cubicBezTo>
                  <a:cubicBezTo>
                    <a:pt x="1435" y="1780"/>
                    <a:pt x="1435" y="1780"/>
                    <a:pt x="1435" y="1780"/>
                  </a:cubicBezTo>
                  <a:cubicBezTo>
                    <a:pt x="1434" y="1778"/>
                    <a:pt x="1432" y="1776"/>
                    <a:pt x="1430" y="1775"/>
                  </a:cubicBezTo>
                  <a:cubicBezTo>
                    <a:pt x="1428" y="1774"/>
                    <a:pt x="1428" y="1774"/>
                    <a:pt x="1428" y="1774"/>
                  </a:cubicBezTo>
                  <a:cubicBezTo>
                    <a:pt x="1428" y="1773"/>
                    <a:pt x="1428" y="1773"/>
                    <a:pt x="1428" y="1773"/>
                  </a:cubicBezTo>
                  <a:cubicBezTo>
                    <a:pt x="1427" y="1772"/>
                    <a:pt x="1427" y="1772"/>
                    <a:pt x="1427" y="1772"/>
                  </a:cubicBezTo>
                  <a:cubicBezTo>
                    <a:pt x="1424" y="1770"/>
                    <a:pt x="1424" y="1770"/>
                    <a:pt x="1424" y="1770"/>
                  </a:cubicBezTo>
                  <a:cubicBezTo>
                    <a:pt x="1421" y="1769"/>
                    <a:pt x="1421" y="1769"/>
                    <a:pt x="1421" y="1769"/>
                  </a:cubicBezTo>
                  <a:cubicBezTo>
                    <a:pt x="1419" y="1767"/>
                    <a:pt x="1419" y="1767"/>
                    <a:pt x="1419" y="1767"/>
                  </a:cubicBezTo>
                  <a:cubicBezTo>
                    <a:pt x="1419" y="1767"/>
                    <a:pt x="1419" y="1767"/>
                    <a:pt x="1419" y="1767"/>
                  </a:cubicBezTo>
                  <a:cubicBezTo>
                    <a:pt x="1418" y="1767"/>
                    <a:pt x="1418" y="1767"/>
                    <a:pt x="1418" y="1767"/>
                  </a:cubicBezTo>
                  <a:cubicBezTo>
                    <a:pt x="1418" y="1766"/>
                    <a:pt x="1418" y="1766"/>
                    <a:pt x="1418" y="1766"/>
                  </a:cubicBezTo>
                  <a:cubicBezTo>
                    <a:pt x="1412" y="1763"/>
                    <a:pt x="1412" y="1763"/>
                    <a:pt x="1412" y="1763"/>
                  </a:cubicBezTo>
                  <a:cubicBezTo>
                    <a:pt x="1410" y="1762"/>
                    <a:pt x="1408" y="1761"/>
                    <a:pt x="1406" y="1760"/>
                  </a:cubicBezTo>
                  <a:cubicBezTo>
                    <a:pt x="1405" y="1759"/>
                    <a:pt x="1404" y="1758"/>
                    <a:pt x="1404" y="1758"/>
                  </a:cubicBezTo>
                  <a:cubicBezTo>
                    <a:pt x="1403" y="1757"/>
                    <a:pt x="1403" y="1757"/>
                    <a:pt x="1403" y="1757"/>
                  </a:cubicBezTo>
                  <a:cubicBezTo>
                    <a:pt x="1403" y="1757"/>
                    <a:pt x="1403" y="1757"/>
                    <a:pt x="1403" y="1757"/>
                  </a:cubicBezTo>
                  <a:cubicBezTo>
                    <a:pt x="1403" y="1757"/>
                    <a:pt x="1403" y="1757"/>
                    <a:pt x="1403" y="1756"/>
                  </a:cubicBezTo>
                  <a:cubicBezTo>
                    <a:pt x="1402" y="1753"/>
                    <a:pt x="1402" y="1753"/>
                    <a:pt x="1402" y="1753"/>
                  </a:cubicBezTo>
                  <a:cubicBezTo>
                    <a:pt x="1401" y="1750"/>
                    <a:pt x="1401" y="1750"/>
                    <a:pt x="1401" y="1750"/>
                  </a:cubicBezTo>
                  <a:cubicBezTo>
                    <a:pt x="1401" y="1749"/>
                    <a:pt x="1401" y="1748"/>
                    <a:pt x="1401" y="1747"/>
                  </a:cubicBezTo>
                  <a:cubicBezTo>
                    <a:pt x="1400" y="1745"/>
                    <a:pt x="1400" y="1742"/>
                    <a:pt x="1400" y="1740"/>
                  </a:cubicBezTo>
                  <a:cubicBezTo>
                    <a:pt x="1400" y="1736"/>
                    <a:pt x="1400" y="1732"/>
                    <a:pt x="1400" y="1728"/>
                  </a:cubicBezTo>
                  <a:cubicBezTo>
                    <a:pt x="1401" y="1724"/>
                    <a:pt x="1401" y="1719"/>
                    <a:pt x="1402" y="1715"/>
                  </a:cubicBezTo>
                  <a:cubicBezTo>
                    <a:pt x="1402" y="1712"/>
                    <a:pt x="1403" y="1708"/>
                    <a:pt x="1403" y="1704"/>
                  </a:cubicBezTo>
                  <a:cubicBezTo>
                    <a:pt x="1406" y="1703"/>
                    <a:pt x="1408" y="1702"/>
                    <a:pt x="1411" y="1701"/>
                  </a:cubicBezTo>
                  <a:cubicBezTo>
                    <a:pt x="1421" y="1697"/>
                    <a:pt x="1431" y="1694"/>
                    <a:pt x="1442" y="1692"/>
                  </a:cubicBezTo>
                  <a:cubicBezTo>
                    <a:pt x="1447" y="1691"/>
                    <a:pt x="1452" y="1691"/>
                    <a:pt x="1458" y="1691"/>
                  </a:cubicBezTo>
                  <a:cubicBezTo>
                    <a:pt x="1463" y="1690"/>
                    <a:pt x="1468" y="1690"/>
                    <a:pt x="1474" y="1691"/>
                  </a:cubicBezTo>
                  <a:cubicBezTo>
                    <a:pt x="1475" y="1691"/>
                    <a:pt x="1476" y="1691"/>
                    <a:pt x="1477" y="1691"/>
                  </a:cubicBezTo>
                  <a:cubicBezTo>
                    <a:pt x="1467" y="1696"/>
                    <a:pt x="1467" y="1696"/>
                    <a:pt x="1467" y="1696"/>
                  </a:cubicBezTo>
                  <a:cubicBezTo>
                    <a:pt x="1465" y="1697"/>
                    <a:pt x="1463" y="1698"/>
                    <a:pt x="1460" y="1700"/>
                  </a:cubicBezTo>
                  <a:cubicBezTo>
                    <a:pt x="1458" y="1701"/>
                    <a:pt x="1456" y="1703"/>
                    <a:pt x="1454" y="1704"/>
                  </a:cubicBezTo>
                  <a:cubicBezTo>
                    <a:pt x="1450" y="1707"/>
                    <a:pt x="1446" y="1711"/>
                    <a:pt x="1444" y="1716"/>
                  </a:cubicBezTo>
                  <a:cubicBezTo>
                    <a:pt x="1427" y="1727"/>
                    <a:pt x="1427" y="1727"/>
                    <a:pt x="1427" y="1727"/>
                  </a:cubicBezTo>
                  <a:cubicBezTo>
                    <a:pt x="1429" y="1731"/>
                    <a:pt x="1429" y="1731"/>
                    <a:pt x="1429" y="1731"/>
                  </a:cubicBezTo>
                  <a:cubicBezTo>
                    <a:pt x="1441" y="1723"/>
                    <a:pt x="1441" y="1723"/>
                    <a:pt x="1441" y="1723"/>
                  </a:cubicBezTo>
                  <a:cubicBezTo>
                    <a:pt x="1441" y="1724"/>
                    <a:pt x="1441" y="1724"/>
                    <a:pt x="1441" y="1725"/>
                  </a:cubicBezTo>
                  <a:cubicBezTo>
                    <a:pt x="1440" y="1727"/>
                    <a:pt x="1440" y="1730"/>
                    <a:pt x="1440" y="1733"/>
                  </a:cubicBezTo>
                  <a:cubicBezTo>
                    <a:pt x="1440" y="1735"/>
                    <a:pt x="1440" y="1738"/>
                    <a:pt x="1440" y="1741"/>
                  </a:cubicBezTo>
                  <a:cubicBezTo>
                    <a:pt x="1440" y="1748"/>
                    <a:pt x="1440" y="1748"/>
                    <a:pt x="1440" y="1748"/>
                  </a:cubicBezTo>
                  <a:cubicBezTo>
                    <a:pt x="1441" y="1778"/>
                    <a:pt x="1441" y="1778"/>
                    <a:pt x="1441" y="1778"/>
                  </a:cubicBezTo>
                  <a:cubicBezTo>
                    <a:pt x="1441" y="1778"/>
                    <a:pt x="1441" y="1778"/>
                    <a:pt x="1441" y="1778"/>
                  </a:cubicBezTo>
                  <a:cubicBezTo>
                    <a:pt x="1445" y="1778"/>
                    <a:pt x="1445" y="1778"/>
                    <a:pt x="1445" y="1778"/>
                  </a:cubicBezTo>
                  <a:cubicBezTo>
                    <a:pt x="1445" y="1748"/>
                    <a:pt x="1445" y="1748"/>
                    <a:pt x="1445" y="1748"/>
                  </a:cubicBezTo>
                  <a:cubicBezTo>
                    <a:pt x="1445" y="1740"/>
                    <a:pt x="1445" y="1740"/>
                    <a:pt x="1445" y="1740"/>
                  </a:cubicBezTo>
                  <a:cubicBezTo>
                    <a:pt x="1445" y="1738"/>
                    <a:pt x="1445" y="1736"/>
                    <a:pt x="1446" y="1733"/>
                  </a:cubicBezTo>
                  <a:cubicBezTo>
                    <a:pt x="1446" y="1731"/>
                    <a:pt x="1446" y="1728"/>
                    <a:pt x="1447" y="1726"/>
                  </a:cubicBezTo>
                  <a:cubicBezTo>
                    <a:pt x="1447" y="1724"/>
                    <a:pt x="1448" y="1722"/>
                    <a:pt x="1449" y="1720"/>
                  </a:cubicBezTo>
                  <a:cubicBezTo>
                    <a:pt x="1450" y="1719"/>
                    <a:pt x="1450" y="1718"/>
                    <a:pt x="1451" y="1717"/>
                  </a:cubicBezTo>
                  <a:cubicBezTo>
                    <a:pt x="1486" y="1695"/>
                    <a:pt x="1486" y="1695"/>
                    <a:pt x="1486" y="1695"/>
                  </a:cubicBezTo>
                  <a:cubicBezTo>
                    <a:pt x="1493" y="1692"/>
                    <a:pt x="1493" y="1692"/>
                    <a:pt x="1493" y="1692"/>
                  </a:cubicBezTo>
                  <a:cubicBezTo>
                    <a:pt x="1495" y="1692"/>
                    <a:pt x="1497" y="1692"/>
                    <a:pt x="1499" y="1691"/>
                  </a:cubicBezTo>
                  <a:cubicBezTo>
                    <a:pt x="1502" y="1691"/>
                    <a:pt x="1506" y="1689"/>
                    <a:pt x="1508" y="1688"/>
                  </a:cubicBezTo>
                  <a:cubicBezTo>
                    <a:pt x="1514" y="1684"/>
                    <a:pt x="1517" y="1680"/>
                    <a:pt x="1521" y="1676"/>
                  </a:cubicBezTo>
                  <a:cubicBezTo>
                    <a:pt x="1523" y="1674"/>
                    <a:pt x="1525" y="1672"/>
                    <a:pt x="1527" y="1671"/>
                  </a:cubicBezTo>
                  <a:cubicBezTo>
                    <a:pt x="1527" y="1670"/>
                    <a:pt x="1528" y="1670"/>
                    <a:pt x="1528" y="1670"/>
                  </a:cubicBezTo>
                  <a:cubicBezTo>
                    <a:pt x="1528" y="1670"/>
                    <a:pt x="1528" y="1670"/>
                    <a:pt x="1528" y="1670"/>
                  </a:cubicBezTo>
                  <a:cubicBezTo>
                    <a:pt x="1529" y="1669"/>
                    <a:pt x="1529" y="1669"/>
                    <a:pt x="1529" y="1669"/>
                  </a:cubicBezTo>
                  <a:cubicBezTo>
                    <a:pt x="1529" y="1669"/>
                    <a:pt x="1529" y="1669"/>
                    <a:pt x="1529" y="1669"/>
                  </a:cubicBezTo>
                  <a:cubicBezTo>
                    <a:pt x="1529" y="1670"/>
                    <a:pt x="1529" y="1671"/>
                    <a:pt x="1529" y="1671"/>
                  </a:cubicBezTo>
                  <a:cubicBezTo>
                    <a:pt x="1530" y="1674"/>
                    <a:pt x="1532" y="1677"/>
                    <a:pt x="1533" y="1680"/>
                  </a:cubicBezTo>
                  <a:cubicBezTo>
                    <a:pt x="1534" y="1681"/>
                    <a:pt x="1535" y="1682"/>
                    <a:pt x="1536" y="1683"/>
                  </a:cubicBezTo>
                  <a:cubicBezTo>
                    <a:pt x="1536" y="1684"/>
                    <a:pt x="1537" y="1686"/>
                    <a:pt x="1538" y="1687"/>
                  </a:cubicBezTo>
                  <a:cubicBezTo>
                    <a:pt x="1539" y="1689"/>
                    <a:pt x="1541" y="1692"/>
                    <a:pt x="1542" y="1694"/>
                  </a:cubicBezTo>
                  <a:cubicBezTo>
                    <a:pt x="1543" y="1696"/>
                    <a:pt x="1544" y="1699"/>
                    <a:pt x="1544" y="1701"/>
                  </a:cubicBezTo>
                  <a:cubicBezTo>
                    <a:pt x="1545" y="1702"/>
                    <a:pt x="1545" y="1703"/>
                    <a:pt x="1545" y="1705"/>
                  </a:cubicBezTo>
                  <a:cubicBezTo>
                    <a:pt x="1545" y="1706"/>
                    <a:pt x="1545" y="1707"/>
                    <a:pt x="1544" y="1708"/>
                  </a:cubicBezTo>
                  <a:cubicBezTo>
                    <a:pt x="1544" y="1711"/>
                    <a:pt x="1543" y="1713"/>
                    <a:pt x="1542" y="1716"/>
                  </a:cubicBezTo>
                  <a:cubicBezTo>
                    <a:pt x="1540" y="1724"/>
                    <a:pt x="1540" y="1724"/>
                    <a:pt x="1540" y="1724"/>
                  </a:cubicBezTo>
                  <a:cubicBezTo>
                    <a:pt x="1539" y="1727"/>
                    <a:pt x="1538" y="1730"/>
                    <a:pt x="1537" y="1733"/>
                  </a:cubicBezTo>
                  <a:cubicBezTo>
                    <a:pt x="1537" y="1735"/>
                    <a:pt x="1536" y="1738"/>
                    <a:pt x="1536" y="1741"/>
                  </a:cubicBezTo>
                  <a:cubicBezTo>
                    <a:pt x="1535" y="1744"/>
                    <a:pt x="1535" y="1747"/>
                    <a:pt x="1535" y="1750"/>
                  </a:cubicBezTo>
                  <a:cubicBezTo>
                    <a:pt x="1535" y="1753"/>
                    <a:pt x="1534" y="1756"/>
                    <a:pt x="1535" y="1759"/>
                  </a:cubicBezTo>
                  <a:cubicBezTo>
                    <a:pt x="1535" y="1762"/>
                    <a:pt x="1535" y="1764"/>
                    <a:pt x="1535" y="1767"/>
                  </a:cubicBezTo>
                  <a:cubicBezTo>
                    <a:pt x="1535" y="1770"/>
                    <a:pt x="1536" y="1773"/>
                    <a:pt x="1537" y="1776"/>
                  </a:cubicBezTo>
                  <a:cubicBezTo>
                    <a:pt x="1537" y="1777"/>
                    <a:pt x="1537" y="1779"/>
                    <a:pt x="1538" y="1780"/>
                  </a:cubicBezTo>
                  <a:cubicBezTo>
                    <a:pt x="1539" y="1784"/>
                    <a:pt x="1539" y="1784"/>
                    <a:pt x="1539" y="1784"/>
                  </a:cubicBezTo>
                  <a:cubicBezTo>
                    <a:pt x="1541" y="1788"/>
                    <a:pt x="1541" y="1788"/>
                    <a:pt x="1541" y="1788"/>
                  </a:cubicBezTo>
                  <a:cubicBezTo>
                    <a:pt x="1542" y="1790"/>
                    <a:pt x="1542" y="1791"/>
                    <a:pt x="1543" y="1792"/>
                  </a:cubicBezTo>
                  <a:cubicBezTo>
                    <a:pt x="1543" y="1792"/>
                    <a:pt x="1543" y="1792"/>
                    <a:pt x="1543" y="1792"/>
                  </a:cubicBezTo>
                  <a:cubicBezTo>
                    <a:pt x="1543" y="1792"/>
                    <a:pt x="1543" y="1792"/>
                    <a:pt x="1543" y="1792"/>
                  </a:cubicBezTo>
                  <a:cubicBezTo>
                    <a:pt x="1544" y="1794"/>
                    <a:pt x="1544" y="1794"/>
                    <a:pt x="1544" y="1794"/>
                  </a:cubicBezTo>
                  <a:cubicBezTo>
                    <a:pt x="1545" y="1795"/>
                    <a:pt x="1545" y="1795"/>
                    <a:pt x="1545" y="1795"/>
                  </a:cubicBezTo>
                  <a:cubicBezTo>
                    <a:pt x="1545" y="1796"/>
                    <a:pt x="1545" y="1796"/>
                    <a:pt x="1546" y="1796"/>
                  </a:cubicBezTo>
                  <a:cubicBezTo>
                    <a:pt x="1543" y="1796"/>
                    <a:pt x="1540" y="1795"/>
                    <a:pt x="1536" y="1797"/>
                  </a:cubicBezTo>
                  <a:cubicBezTo>
                    <a:pt x="1536" y="1797"/>
                    <a:pt x="1537" y="1800"/>
                    <a:pt x="1538" y="1802"/>
                  </a:cubicBezTo>
                  <a:cubicBezTo>
                    <a:pt x="1538" y="1802"/>
                    <a:pt x="1534" y="1803"/>
                    <a:pt x="1533" y="1804"/>
                  </a:cubicBezTo>
                  <a:cubicBezTo>
                    <a:pt x="1533" y="1804"/>
                    <a:pt x="1537" y="1813"/>
                    <a:pt x="1545" y="1813"/>
                  </a:cubicBezTo>
                  <a:cubicBezTo>
                    <a:pt x="1542" y="1820"/>
                    <a:pt x="1548" y="1827"/>
                    <a:pt x="1548" y="1827"/>
                  </a:cubicBezTo>
                  <a:cubicBezTo>
                    <a:pt x="1550" y="1826"/>
                    <a:pt x="1552" y="1823"/>
                    <a:pt x="1552" y="1823"/>
                  </a:cubicBezTo>
                  <a:cubicBezTo>
                    <a:pt x="1554" y="1825"/>
                    <a:pt x="1556" y="1826"/>
                    <a:pt x="1556" y="1826"/>
                  </a:cubicBezTo>
                  <a:cubicBezTo>
                    <a:pt x="1561" y="1822"/>
                    <a:pt x="1561" y="1815"/>
                    <a:pt x="1560" y="1812"/>
                  </a:cubicBezTo>
                  <a:cubicBezTo>
                    <a:pt x="1563" y="1814"/>
                    <a:pt x="1568" y="1817"/>
                    <a:pt x="1575" y="1814"/>
                  </a:cubicBezTo>
                  <a:cubicBezTo>
                    <a:pt x="1575" y="1814"/>
                    <a:pt x="1574" y="1811"/>
                    <a:pt x="1573" y="1809"/>
                  </a:cubicBezTo>
                  <a:cubicBezTo>
                    <a:pt x="1573" y="1809"/>
                    <a:pt x="1577" y="1808"/>
                    <a:pt x="1578" y="1807"/>
                  </a:cubicBezTo>
                  <a:cubicBezTo>
                    <a:pt x="1578" y="1807"/>
                    <a:pt x="1574" y="1798"/>
                    <a:pt x="1566" y="1798"/>
                  </a:cubicBezTo>
                  <a:cubicBezTo>
                    <a:pt x="1569" y="1791"/>
                    <a:pt x="1563" y="1784"/>
                    <a:pt x="1563" y="1784"/>
                  </a:cubicBezTo>
                  <a:cubicBezTo>
                    <a:pt x="1561" y="1785"/>
                    <a:pt x="1558" y="1788"/>
                    <a:pt x="1558" y="1788"/>
                  </a:cubicBezTo>
                  <a:cubicBezTo>
                    <a:pt x="1557" y="1786"/>
                    <a:pt x="1555" y="1785"/>
                    <a:pt x="1555" y="1785"/>
                  </a:cubicBezTo>
                  <a:cubicBezTo>
                    <a:pt x="1551" y="1788"/>
                    <a:pt x="1550" y="1792"/>
                    <a:pt x="1550" y="1796"/>
                  </a:cubicBezTo>
                  <a:cubicBezTo>
                    <a:pt x="1549" y="1794"/>
                    <a:pt x="1549" y="1794"/>
                    <a:pt x="1549" y="1794"/>
                  </a:cubicBezTo>
                  <a:cubicBezTo>
                    <a:pt x="1549" y="1793"/>
                    <a:pt x="1549" y="1793"/>
                    <a:pt x="1549" y="1793"/>
                  </a:cubicBezTo>
                  <a:cubicBezTo>
                    <a:pt x="1548" y="1792"/>
                    <a:pt x="1548" y="1792"/>
                    <a:pt x="1548" y="1792"/>
                  </a:cubicBezTo>
                  <a:cubicBezTo>
                    <a:pt x="1547" y="1790"/>
                    <a:pt x="1547" y="1790"/>
                    <a:pt x="1547" y="1790"/>
                  </a:cubicBezTo>
                  <a:cubicBezTo>
                    <a:pt x="1546" y="1789"/>
                    <a:pt x="1546" y="1787"/>
                    <a:pt x="1545" y="1787"/>
                  </a:cubicBezTo>
                  <a:cubicBezTo>
                    <a:pt x="1542" y="1779"/>
                    <a:pt x="1542" y="1779"/>
                    <a:pt x="1542" y="1779"/>
                  </a:cubicBezTo>
                  <a:cubicBezTo>
                    <a:pt x="1542" y="1778"/>
                    <a:pt x="1542" y="1776"/>
                    <a:pt x="1541" y="1775"/>
                  </a:cubicBezTo>
                  <a:cubicBezTo>
                    <a:pt x="1541" y="1772"/>
                    <a:pt x="1540" y="1769"/>
                    <a:pt x="1540" y="1767"/>
                  </a:cubicBezTo>
                  <a:cubicBezTo>
                    <a:pt x="1540" y="1764"/>
                    <a:pt x="1540" y="1761"/>
                    <a:pt x="1540" y="1759"/>
                  </a:cubicBezTo>
                  <a:cubicBezTo>
                    <a:pt x="1540" y="1756"/>
                    <a:pt x="1540" y="1753"/>
                    <a:pt x="1540" y="1750"/>
                  </a:cubicBezTo>
                  <a:cubicBezTo>
                    <a:pt x="1541" y="1748"/>
                    <a:pt x="1541" y="1745"/>
                    <a:pt x="1542" y="1742"/>
                  </a:cubicBezTo>
                  <a:cubicBezTo>
                    <a:pt x="1542" y="1739"/>
                    <a:pt x="1543" y="1737"/>
                    <a:pt x="1543" y="1734"/>
                  </a:cubicBezTo>
                  <a:cubicBezTo>
                    <a:pt x="1544" y="1731"/>
                    <a:pt x="1545" y="1729"/>
                    <a:pt x="1546" y="1726"/>
                  </a:cubicBezTo>
                  <a:cubicBezTo>
                    <a:pt x="1549" y="1718"/>
                    <a:pt x="1549" y="1718"/>
                    <a:pt x="1549" y="1718"/>
                  </a:cubicBezTo>
                  <a:cubicBezTo>
                    <a:pt x="1550" y="1715"/>
                    <a:pt x="1551" y="1713"/>
                    <a:pt x="1551" y="1709"/>
                  </a:cubicBezTo>
                  <a:cubicBezTo>
                    <a:pt x="1551" y="1708"/>
                    <a:pt x="1552" y="1706"/>
                    <a:pt x="1552" y="1705"/>
                  </a:cubicBezTo>
                  <a:cubicBezTo>
                    <a:pt x="1552" y="1703"/>
                    <a:pt x="1552" y="1701"/>
                    <a:pt x="1551" y="1700"/>
                  </a:cubicBezTo>
                  <a:cubicBezTo>
                    <a:pt x="1551" y="1697"/>
                    <a:pt x="1550" y="1694"/>
                    <a:pt x="1549" y="1691"/>
                  </a:cubicBezTo>
                  <a:cubicBezTo>
                    <a:pt x="1548" y="1690"/>
                    <a:pt x="1548" y="1690"/>
                    <a:pt x="1548" y="1690"/>
                  </a:cubicBezTo>
                  <a:cubicBezTo>
                    <a:pt x="1548" y="1689"/>
                    <a:pt x="1548" y="1689"/>
                    <a:pt x="1548" y="1689"/>
                  </a:cubicBezTo>
                  <a:cubicBezTo>
                    <a:pt x="1547" y="1687"/>
                    <a:pt x="1547" y="1687"/>
                    <a:pt x="1547" y="1687"/>
                  </a:cubicBezTo>
                  <a:cubicBezTo>
                    <a:pt x="1544" y="1683"/>
                    <a:pt x="1544" y="1683"/>
                    <a:pt x="1544" y="1683"/>
                  </a:cubicBezTo>
                  <a:cubicBezTo>
                    <a:pt x="1544" y="1682"/>
                    <a:pt x="1543" y="1681"/>
                    <a:pt x="1542" y="1679"/>
                  </a:cubicBezTo>
                  <a:cubicBezTo>
                    <a:pt x="1542" y="1678"/>
                    <a:pt x="1541" y="1677"/>
                    <a:pt x="1540" y="1676"/>
                  </a:cubicBezTo>
                  <a:cubicBezTo>
                    <a:pt x="1539" y="1673"/>
                    <a:pt x="1538" y="1671"/>
                    <a:pt x="1537" y="1669"/>
                  </a:cubicBezTo>
                  <a:cubicBezTo>
                    <a:pt x="1537" y="1668"/>
                    <a:pt x="1537" y="1668"/>
                    <a:pt x="1537" y="1667"/>
                  </a:cubicBezTo>
                  <a:cubicBezTo>
                    <a:pt x="1537" y="1667"/>
                    <a:pt x="1536" y="1666"/>
                    <a:pt x="1536" y="1665"/>
                  </a:cubicBezTo>
                  <a:cubicBezTo>
                    <a:pt x="1536" y="1665"/>
                    <a:pt x="1536" y="1664"/>
                    <a:pt x="1536" y="1664"/>
                  </a:cubicBezTo>
                  <a:cubicBezTo>
                    <a:pt x="1536" y="1663"/>
                    <a:pt x="1536" y="1663"/>
                    <a:pt x="1536" y="1663"/>
                  </a:cubicBezTo>
                  <a:cubicBezTo>
                    <a:pt x="1541" y="1660"/>
                    <a:pt x="1546" y="1657"/>
                    <a:pt x="1550" y="1653"/>
                  </a:cubicBezTo>
                  <a:cubicBezTo>
                    <a:pt x="1554" y="1649"/>
                    <a:pt x="1558" y="1644"/>
                    <a:pt x="1561" y="1638"/>
                  </a:cubicBezTo>
                  <a:cubicBezTo>
                    <a:pt x="1562" y="1636"/>
                    <a:pt x="1563" y="1634"/>
                    <a:pt x="1564" y="1632"/>
                  </a:cubicBezTo>
                  <a:cubicBezTo>
                    <a:pt x="1565" y="1635"/>
                    <a:pt x="1567" y="1637"/>
                    <a:pt x="1569" y="1638"/>
                  </a:cubicBezTo>
                  <a:cubicBezTo>
                    <a:pt x="1574" y="1640"/>
                    <a:pt x="1579" y="1639"/>
                    <a:pt x="1582" y="1636"/>
                  </a:cubicBezTo>
                  <a:cubicBezTo>
                    <a:pt x="1582" y="1636"/>
                    <a:pt x="1582" y="1636"/>
                    <a:pt x="1582" y="1636"/>
                  </a:cubicBezTo>
                  <a:cubicBezTo>
                    <a:pt x="1581" y="1640"/>
                    <a:pt x="1584" y="1645"/>
                    <a:pt x="1589" y="1647"/>
                  </a:cubicBezTo>
                  <a:cubicBezTo>
                    <a:pt x="1594" y="1650"/>
                    <a:pt x="1600" y="1648"/>
                    <a:pt x="1603" y="1643"/>
                  </a:cubicBezTo>
                  <a:cubicBezTo>
                    <a:pt x="1604" y="1640"/>
                    <a:pt x="1604" y="1637"/>
                    <a:pt x="1603" y="1634"/>
                  </a:cubicBezTo>
                  <a:cubicBezTo>
                    <a:pt x="1608" y="1636"/>
                    <a:pt x="1614" y="1634"/>
                    <a:pt x="1616" y="1630"/>
                  </a:cubicBezTo>
                  <a:cubicBezTo>
                    <a:pt x="1619" y="1624"/>
                    <a:pt x="1616" y="1618"/>
                    <a:pt x="1611" y="1615"/>
                  </a:cubicBezTo>
                  <a:cubicBezTo>
                    <a:pt x="1610" y="1615"/>
                    <a:pt x="1608" y="1614"/>
                    <a:pt x="1607" y="1614"/>
                  </a:cubicBezTo>
                  <a:cubicBezTo>
                    <a:pt x="1607" y="1614"/>
                    <a:pt x="1607" y="1614"/>
                    <a:pt x="1607" y="1614"/>
                  </a:cubicBezTo>
                  <a:cubicBezTo>
                    <a:pt x="1610" y="1609"/>
                    <a:pt x="1607" y="1602"/>
                    <a:pt x="1602" y="1600"/>
                  </a:cubicBezTo>
                  <a:cubicBezTo>
                    <a:pt x="1596" y="1597"/>
                    <a:pt x="1590" y="1599"/>
                    <a:pt x="1587" y="1604"/>
                  </a:cubicBezTo>
                  <a:cubicBezTo>
                    <a:pt x="1587" y="1604"/>
                    <a:pt x="1587" y="1605"/>
                    <a:pt x="1587" y="1605"/>
                  </a:cubicBezTo>
                  <a:cubicBezTo>
                    <a:pt x="1586" y="1604"/>
                    <a:pt x="1585" y="1603"/>
                    <a:pt x="1583" y="1602"/>
                  </a:cubicBezTo>
                  <a:cubicBezTo>
                    <a:pt x="1578" y="1599"/>
                    <a:pt x="1572" y="1601"/>
                    <a:pt x="1569" y="1605"/>
                  </a:cubicBezTo>
                  <a:cubicBezTo>
                    <a:pt x="1570" y="1604"/>
                    <a:pt x="1570" y="1603"/>
                    <a:pt x="1570" y="1603"/>
                  </a:cubicBezTo>
                  <a:cubicBezTo>
                    <a:pt x="1571" y="1597"/>
                    <a:pt x="1574" y="1592"/>
                    <a:pt x="1576" y="1586"/>
                  </a:cubicBezTo>
                  <a:cubicBezTo>
                    <a:pt x="1578" y="1581"/>
                    <a:pt x="1581" y="1576"/>
                    <a:pt x="1583" y="1570"/>
                  </a:cubicBezTo>
                  <a:cubicBezTo>
                    <a:pt x="1585" y="1564"/>
                    <a:pt x="1587" y="1558"/>
                    <a:pt x="1588" y="1552"/>
                  </a:cubicBezTo>
                  <a:cubicBezTo>
                    <a:pt x="1589" y="1546"/>
                    <a:pt x="1589" y="1540"/>
                    <a:pt x="1590" y="1534"/>
                  </a:cubicBezTo>
                  <a:cubicBezTo>
                    <a:pt x="1590" y="1529"/>
                    <a:pt x="1590" y="1529"/>
                    <a:pt x="1590" y="1529"/>
                  </a:cubicBezTo>
                  <a:cubicBezTo>
                    <a:pt x="1590" y="1527"/>
                    <a:pt x="1590" y="1527"/>
                    <a:pt x="1590" y="1527"/>
                  </a:cubicBezTo>
                  <a:cubicBezTo>
                    <a:pt x="1590" y="1525"/>
                    <a:pt x="1590" y="1525"/>
                    <a:pt x="1590" y="1525"/>
                  </a:cubicBezTo>
                  <a:cubicBezTo>
                    <a:pt x="1590" y="1516"/>
                    <a:pt x="1590" y="1516"/>
                    <a:pt x="1590" y="1516"/>
                  </a:cubicBezTo>
                  <a:cubicBezTo>
                    <a:pt x="1591" y="1516"/>
                    <a:pt x="1591" y="1515"/>
                    <a:pt x="1592" y="1515"/>
                  </a:cubicBezTo>
                  <a:cubicBezTo>
                    <a:pt x="1594" y="1514"/>
                    <a:pt x="1595" y="1513"/>
                    <a:pt x="1597" y="1512"/>
                  </a:cubicBezTo>
                  <a:cubicBezTo>
                    <a:pt x="1601" y="1508"/>
                    <a:pt x="1601" y="1508"/>
                    <a:pt x="1601" y="1508"/>
                  </a:cubicBezTo>
                  <a:cubicBezTo>
                    <a:pt x="1602" y="1507"/>
                    <a:pt x="1602" y="1507"/>
                    <a:pt x="1602" y="1507"/>
                  </a:cubicBezTo>
                  <a:cubicBezTo>
                    <a:pt x="1602" y="1507"/>
                    <a:pt x="1602" y="1507"/>
                    <a:pt x="1602" y="1507"/>
                  </a:cubicBezTo>
                  <a:cubicBezTo>
                    <a:pt x="1603" y="1507"/>
                    <a:pt x="1603" y="1507"/>
                    <a:pt x="1603" y="1507"/>
                  </a:cubicBezTo>
                  <a:cubicBezTo>
                    <a:pt x="1603" y="1506"/>
                    <a:pt x="1603" y="1506"/>
                    <a:pt x="1603" y="1506"/>
                  </a:cubicBezTo>
                  <a:cubicBezTo>
                    <a:pt x="1603" y="1506"/>
                    <a:pt x="1603" y="1506"/>
                    <a:pt x="1603" y="1506"/>
                  </a:cubicBezTo>
                  <a:cubicBezTo>
                    <a:pt x="1605" y="1504"/>
                    <a:pt x="1605" y="1504"/>
                    <a:pt x="1605" y="1504"/>
                  </a:cubicBezTo>
                  <a:cubicBezTo>
                    <a:pt x="1607" y="1502"/>
                    <a:pt x="1607" y="1502"/>
                    <a:pt x="1607" y="1502"/>
                  </a:cubicBezTo>
                  <a:cubicBezTo>
                    <a:pt x="1607" y="1501"/>
                    <a:pt x="1607" y="1501"/>
                    <a:pt x="1607" y="1501"/>
                  </a:cubicBezTo>
                  <a:cubicBezTo>
                    <a:pt x="1608" y="1501"/>
                    <a:pt x="1608" y="1501"/>
                    <a:pt x="1608" y="1501"/>
                  </a:cubicBezTo>
                  <a:cubicBezTo>
                    <a:pt x="1608" y="1501"/>
                    <a:pt x="1608" y="1501"/>
                    <a:pt x="1608" y="1501"/>
                  </a:cubicBezTo>
                  <a:cubicBezTo>
                    <a:pt x="1609" y="1500"/>
                    <a:pt x="1609" y="1500"/>
                    <a:pt x="1609" y="1500"/>
                  </a:cubicBezTo>
                  <a:cubicBezTo>
                    <a:pt x="1611" y="1497"/>
                    <a:pt x="1613" y="1494"/>
                    <a:pt x="1615" y="1491"/>
                  </a:cubicBezTo>
                  <a:cubicBezTo>
                    <a:pt x="1623" y="1479"/>
                    <a:pt x="1633" y="1469"/>
                    <a:pt x="1644" y="1460"/>
                  </a:cubicBezTo>
                  <a:cubicBezTo>
                    <a:pt x="1655" y="1450"/>
                    <a:pt x="1666" y="1441"/>
                    <a:pt x="1675" y="1429"/>
                  </a:cubicBezTo>
                  <a:cubicBezTo>
                    <a:pt x="1680" y="1423"/>
                    <a:pt x="1684" y="1417"/>
                    <a:pt x="1688" y="1411"/>
                  </a:cubicBezTo>
                  <a:cubicBezTo>
                    <a:pt x="1698" y="1396"/>
                    <a:pt x="1698" y="1396"/>
                    <a:pt x="1698" y="1396"/>
                  </a:cubicBezTo>
                  <a:cubicBezTo>
                    <a:pt x="1695" y="1420"/>
                    <a:pt x="1695" y="1420"/>
                    <a:pt x="1695" y="1420"/>
                  </a:cubicBezTo>
                  <a:cubicBezTo>
                    <a:pt x="1695" y="1422"/>
                    <a:pt x="1695" y="1424"/>
                    <a:pt x="1694" y="1426"/>
                  </a:cubicBezTo>
                  <a:cubicBezTo>
                    <a:pt x="1694" y="1432"/>
                    <a:pt x="1694" y="1432"/>
                    <a:pt x="1694" y="1432"/>
                  </a:cubicBezTo>
                  <a:cubicBezTo>
                    <a:pt x="1694" y="1434"/>
                    <a:pt x="1694" y="1436"/>
                    <a:pt x="1694" y="1438"/>
                  </a:cubicBezTo>
                  <a:cubicBezTo>
                    <a:pt x="1694" y="1440"/>
                    <a:pt x="1695" y="1442"/>
                    <a:pt x="1695" y="1444"/>
                  </a:cubicBezTo>
                  <a:cubicBezTo>
                    <a:pt x="1696" y="1448"/>
                    <a:pt x="1698" y="1452"/>
                    <a:pt x="1701" y="1455"/>
                  </a:cubicBezTo>
                  <a:cubicBezTo>
                    <a:pt x="1704" y="1458"/>
                    <a:pt x="1706" y="1461"/>
                    <a:pt x="1709" y="1464"/>
                  </a:cubicBezTo>
                  <a:cubicBezTo>
                    <a:pt x="1710" y="1465"/>
                    <a:pt x="1712" y="1467"/>
                    <a:pt x="1713" y="1469"/>
                  </a:cubicBezTo>
                  <a:cubicBezTo>
                    <a:pt x="1714" y="1470"/>
                    <a:pt x="1715" y="1472"/>
                    <a:pt x="1716" y="1474"/>
                  </a:cubicBezTo>
                  <a:cubicBezTo>
                    <a:pt x="1718" y="1478"/>
                    <a:pt x="1719" y="1481"/>
                    <a:pt x="1721" y="1485"/>
                  </a:cubicBezTo>
                  <a:cubicBezTo>
                    <a:pt x="1723" y="1493"/>
                    <a:pt x="1725" y="1501"/>
                    <a:pt x="1726" y="1510"/>
                  </a:cubicBezTo>
                  <a:cubicBezTo>
                    <a:pt x="1726" y="1511"/>
                    <a:pt x="1726" y="1513"/>
                    <a:pt x="1727" y="1514"/>
                  </a:cubicBezTo>
                  <a:cubicBezTo>
                    <a:pt x="1726" y="1514"/>
                    <a:pt x="1725" y="1514"/>
                    <a:pt x="1724" y="1514"/>
                  </a:cubicBezTo>
                  <a:cubicBezTo>
                    <a:pt x="1724" y="1514"/>
                    <a:pt x="1724" y="1514"/>
                    <a:pt x="1724" y="1514"/>
                  </a:cubicBezTo>
                  <a:cubicBezTo>
                    <a:pt x="1725" y="1512"/>
                    <a:pt x="1725" y="1510"/>
                    <a:pt x="1724" y="1508"/>
                  </a:cubicBezTo>
                  <a:cubicBezTo>
                    <a:pt x="1722" y="1505"/>
                    <a:pt x="1719" y="1505"/>
                    <a:pt x="1716" y="1507"/>
                  </a:cubicBezTo>
                  <a:cubicBezTo>
                    <a:pt x="1715" y="1508"/>
                    <a:pt x="1715" y="1509"/>
                    <a:pt x="1715" y="1510"/>
                  </a:cubicBezTo>
                  <a:cubicBezTo>
                    <a:pt x="1713" y="1508"/>
                    <a:pt x="1710" y="1508"/>
                    <a:pt x="1708" y="1510"/>
                  </a:cubicBezTo>
                  <a:cubicBezTo>
                    <a:pt x="1705" y="1511"/>
                    <a:pt x="1705" y="1515"/>
                    <a:pt x="1707" y="1517"/>
                  </a:cubicBezTo>
                  <a:cubicBezTo>
                    <a:pt x="1707" y="1517"/>
                    <a:pt x="1708" y="1518"/>
                    <a:pt x="1709" y="1518"/>
                  </a:cubicBezTo>
                  <a:cubicBezTo>
                    <a:pt x="1708" y="1518"/>
                    <a:pt x="1708" y="1518"/>
                    <a:pt x="1708" y="1518"/>
                  </a:cubicBezTo>
                  <a:cubicBezTo>
                    <a:pt x="1706" y="1520"/>
                    <a:pt x="1706" y="1523"/>
                    <a:pt x="1708" y="1526"/>
                  </a:cubicBezTo>
                  <a:cubicBezTo>
                    <a:pt x="1709" y="1528"/>
                    <a:pt x="1713" y="1529"/>
                    <a:pt x="1715" y="1527"/>
                  </a:cubicBezTo>
                  <a:cubicBezTo>
                    <a:pt x="1715" y="1527"/>
                    <a:pt x="1715" y="1527"/>
                    <a:pt x="1715" y="1527"/>
                  </a:cubicBezTo>
                  <a:cubicBezTo>
                    <a:pt x="1715" y="1527"/>
                    <a:pt x="1716" y="1528"/>
                    <a:pt x="1716" y="1529"/>
                  </a:cubicBezTo>
                  <a:cubicBezTo>
                    <a:pt x="1718" y="1531"/>
                    <a:pt x="1721" y="1532"/>
                    <a:pt x="1723" y="1530"/>
                  </a:cubicBezTo>
                  <a:cubicBezTo>
                    <a:pt x="1725" y="1529"/>
                    <a:pt x="1726" y="1526"/>
                    <a:pt x="1725" y="1524"/>
                  </a:cubicBezTo>
                  <a:cubicBezTo>
                    <a:pt x="1726" y="1524"/>
                    <a:pt x="1727" y="1524"/>
                    <a:pt x="1728" y="1524"/>
                  </a:cubicBezTo>
                  <a:cubicBezTo>
                    <a:pt x="1728" y="1527"/>
                    <a:pt x="1729" y="1531"/>
                    <a:pt x="1729" y="1534"/>
                  </a:cubicBezTo>
                  <a:cubicBezTo>
                    <a:pt x="1731" y="1543"/>
                    <a:pt x="1733" y="1551"/>
                    <a:pt x="1736" y="1559"/>
                  </a:cubicBezTo>
                  <a:cubicBezTo>
                    <a:pt x="1739" y="1566"/>
                    <a:pt x="1743" y="1574"/>
                    <a:pt x="1748" y="1581"/>
                  </a:cubicBezTo>
                  <a:cubicBezTo>
                    <a:pt x="1753" y="1588"/>
                    <a:pt x="1758" y="1594"/>
                    <a:pt x="1765" y="1600"/>
                  </a:cubicBezTo>
                  <a:cubicBezTo>
                    <a:pt x="1771" y="1605"/>
                    <a:pt x="1778" y="1610"/>
                    <a:pt x="1785" y="1614"/>
                  </a:cubicBezTo>
                  <a:cubicBezTo>
                    <a:pt x="1789" y="1617"/>
                    <a:pt x="1793" y="1618"/>
                    <a:pt x="1797" y="1620"/>
                  </a:cubicBezTo>
                  <a:cubicBezTo>
                    <a:pt x="1800" y="1622"/>
                    <a:pt x="1805" y="1623"/>
                    <a:pt x="1808" y="1624"/>
                  </a:cubicBezTo>
                  <a:cubicBezTo>
                    <a:pt x="1808" y="1624"/>
                    <a:pt x="1808" y="1624"/>
                    <a:pt x="1808" y="1624"/>
                  </a:cubicBezTo>
                  <a:cubicBezTo>
                    <a:pt x="1809" y="1624"/>
                    <a:pt x="1809" y="1624"/>
                    <a:pt x="1809" y="1624"/>
                  </a:cubicBezTo>
                  <a:cubicBezTo>
                    <a:pt x="1812" y="1625"/>
                    <a:pt x="1812" y="1625"/>
                    <a:pt x="1812" y="1625"/>
                  </a:cubicBezTo>
                  <a:cubicBezTo>
                    <a:pt x="1813" y="1625"/>
                    <a:pt x="1813" y="1625"/>
                    <a:pt x="1813" y="1625"/>
                  </a:cubicBezTo>
                  <a:cubicBezTo>
                    <a:pt x="1818" y="1626"/>
                    <a:pt x="1818" y="1626"/>
                    <a:pt x="1818" y="1626"/>
                  </a:cubicBezTo>
                  <a:cubicBezTo>
                    <a:pt x="1819" y="1627"/>
                    <a:pt x="1819" y="1627"/>
                    <a:pt x="1819" y="1627"/>
                  </a:cubicBezTo>
                  <a:cubicBezTo>
                    <a:pt x="1820" y="1627"/>
                    <a:pt x="1820" y="1627"/>
                    <a:pt x="1821" y="1627"/>
                  </a:cubicBezTo>
                  <a:cubicBezTo>
                    <a:pt x="1822" y="1627"/>
                    <a:pt x="1822" y="1627"/>
                    <a:pt x="1822" y="1627"/>
                  </a:cubicBezTo>
                  <a:cubicBezTo>
                    <a:pt x="1822" y="1628"/>
                    <a:pt x="1823" y="1629"/>
                    <a:pt x="1824" y="1629"/>
                  </a:cubicBezTo>
                  <a:cubicBezTo>
                    <a:pt x="1824" y="1629"/>
                    <a:pt x="1821" y="1631"/>
                    <a:pt x="1820" y="1632"/>
                  </a:cubicBezTo>
                  <a:cubicBezTo>
                    <a:pt x="1820" y="1632"/>
                    <a:pt x="1825" y="1637"/>
                    <a:pt x="1830" y="1636"/>
                  </a:cubicBezTo>
                  <a:cubicBezTo>
                    <a:pt x="1829" y="1641"/>
                    <a:pt x="1835" y="1645"/>
                    <a:pt x="1835" y="1645"/>
                  </a:cubicBezTo>
                  <a:cubicBezTo>
                    <a:pt x="1836" y="1644"/>
                    <a:pt x="1837" y="1641"/>
                    <a:pt x="1837" y="1641"/>
                  </a:cubicBezTo>
                  <a:cubicBezTo>
                    <a:pt x="1838" y="1642"/>
                    <a:pt x="1840" y="1643"/>
                    <a:pt x="1840" y="1643"/>
                  </a:cubicBezTo>
                  <a:cubicBezTo>
                    <a:pt x="1843" y="1639"/>
                    <a:pt x="1841" y="1635"/>
                    <a:pt x="1840" y="1633"/>
                  </a:cubicBezTo>
                  <a:cubicBezTo>
                    <a:pt x="1842" y="1634"/>
                    <a:pt x="1847" y="1634"/>
                    <a:pt x="1850" y="1631"/>
                  </a:cubicBezTo>
                  <a:cubicBezTo>
                    <a:pt x="1850" y="1631"/>
                    <a:pt x="1850" y="1630"/>
                    <a:pt x="1848" y="1629"/>
                  </a:cubicBezTo>
                  <a:cubicBezTo>
                    <a:pt x="1848" y="1629"/>
                    <a:pt x="1851" y="1627"/>
                    <a:pt x="1852" y="1626"/>
                  </a:cubicBezTo>
                  <a:cubicBezTo>
                    <a:pt x="1852" y="1626"/>
                    <a:pt x="1847" y="1621"/>
                    <a:pt x="1842" y="1622"/>
                  </a:cubicBezTo>
                  <a:cubicBezTo>
                    <a:pt x="1843" y="1617"/>
                    <a:pt x="1837" y="1613"/>
                    <a:pt x="1837" y="1613"/>
                  </a:cubicBezTo>
                  <a:cubicBezTo>
                    <a:pt x="1836" y="1614"/>
                    <a:pt x="1835" y="1617"/>
                    <a:pt x="1835" y="1617"/>
                  </a:cubicBezTo>
                  <a:cubicBezTo>
                    <a:pt x="1834" y="1616"/>
                    <a:pt x="1832" y="1615"/>
                    <a:pt x="1832" y="1615"/>
                  </a:cubicBezTo>
                  <a:cubicBezTo>
                    <a:pt x="1830" y="1618"/>
                    <a:pt x="1830" y="1621"/>
                    <a:pt x="1831" y="1624"/>
                  </a:cubicBezTo>
                  <a:cubicBezTo>
                    <a:pt x="1828" y="1623"/>
                    <a:pt x="1828" y="1623"/>
                    <a:pt x="1828" y="1623"/>
                  </a:cubicBezTo>
                  <a:cubicBezTo>
                    <a:pt x="1826" y="1623"/>
                    <a:pt x="1826" y="1623"/>
                    <a:pt x="1826" y="1623"/>
                  </a:cubicBezTo>
                  <a:cubicBezTo>
                    <a:pt x="1825" y="1623"/>
                    <a:pt x="1825" y="1623"/>
                    <a:pt x="1825" y="1623"/>
                  </a:cubicBezTo>
                  <a:cubicBezTo>
                    <a:pt x="1822" y="1622"/>
                    <a:pt x="1822" y="1622"/>
                    <a:pt x="1822" y="1622"/>
                  </a:cubicBezTo>
                  <a:cubicBezTo>
                    <a:pt x="1821" y="1622"/>
                    <a:pt x="1821" y="1622"/>
                    <a:pt x="1820" y="1622"/>
                  </a:cubicBezTo>
                  <a:cubicBezTo>
                    <a:pt x="1819" y="1622"/>
                    <a:pt x="1819" y="1622"/>
                    <a:pt x="1819" y="1622"/>
                  </a:cubicBezTo>
                  <a:cubicBezTo>
                    <a:pt x="1816" y="1621"/>
                    <a:pt x="1816" y="1621"/>
                    <a:pt x="1816" y="1621"/>
                  </a:cubicBezTo>
                  <a:cubicBezTo>
                    <a:pt x="1814" y="1621"/>
                    <a:pt x="1814" y="1621"/>
                    <a:pt x="1814" y="1621"/>
                  </a:cubicBezTo>
                  <a:cubicBezTo>
                    <a:pt x="1813" y="1620"/>
                    <a:pt x="1813" y="1620"/>
                    <a:pt x="1813" y="1620"/>
                  </a:cubicBezTo>
                  <a:cubicBezTo>
                    <a:pt x="1810" y="1620"/>
                    <a:pt x="1810" y="1620"/>
                    <a:pt x="1810" y="1620"/>
                  </a:cubicBezTo>
                  <a:cubicBezTo>
                    <a:pt x="1806" y="1618"/>
                    <a:pt x="1802" y="1617"/>
                    <a:pt x="1798" y="1615"/>
                  </a:cubicBezTo>
                  <a:cubicBezTo>
                    <a:pt x="1795" y="1614"/>
                    <a:pt x="1791" y="1612"/>
                    <a:pt x="1788" y="1610"/>
                  </a:cubicBezTo>
                  <a:cubicBezTo>
                    <a:pt x="1784" y="1607"/>
                    <a:pt x="1781" y="1605"/>
                    <a:pt x="1778" y="1603"/>
                  </a:cubicBezTo>
                  <a:cubicBezTo>
                    <a:pt x="1774" y="1600"/>
                    <a:pt x="1771" y="1598"/>
                    <a:pt x="1768" y="1595"/>
                  </a:cubicBezTo>
                  <a:cubicBezTo>
                    <a:pt x="1762" y="1589"/>
                    <a:pt x="1757" y="1583"/>
                    <a:pt x="1753" y="1576"/>
                  </a:cubicBezTo>
                  <a:cubicBezTo>
                    <a:pt x="1748" y="1569"/>
                    <a:pt x="1745" y="1562"/>
                    <a:pt x="1742" y="1554"/>
                  </a:cubicBezTo>
                  <a:cubicBezTo>
                    <a:pt x="1739" y="1547"/>
                    <a:pt x="1738" y="1539"/>
                    <a:pt x="1737" y="1531"/>
                  </a:cubicBezTo>
                  <a:cubicBezTo>
                    <a:pt x="1736" y="1527"/>
                    <a:pt x="1736" y="1523"/>
                    <a:pt x="1735" y="1519"/>
                  </a:cubicBezTo>
                  <a:cubicBezTo>
                    <a:pt x="1739" y="1521"/>
                    <a:pt x="1742" y="1522"/>
                    <a:pt x="1746" y="1523"/>
                  </a:cubicBezTo>
                  <a:cubicBezTo>
                    <a:pt x="1746" y="1523"/>
                    <a:pt x="1746" y="1523"/>
                    <a:pt x="1746" y="1523"/>
                  </a:cubicBezTo>
                  <a:cubicBezTo>
                    <a:pt x="1746" y="1523"/>
                    <a:pt x="1746" y="1523"/>
                    <a:pt x="1746" y="1523"/>
                  </a:cubicBezTo>
                  <a:cubicBezTo>
                    <a:pt x="1753" y="1523"/>
                    <a:pt x="1753" y="1523"/>
                    <a:pt x="1753" y="1523"/>
                  </a:cubicBezTo>
                  <a:cubicBezTo>
                    <a:pt x="1761" y="1524"/>
                    <a:pt x="1761" y="1524"/>
                    <a:pt x="1761" y="1524"/>
                  </a:cubicBezTo>
                  <a:cubicBezTo>
                    <a:pt x="1768" y="1524"/>
                    <a:pt x="1768" y="1524"/>
                    <a:pt x="1768" y="1524"/>
                  </a:cubicBezTo>
                  <a:cubicBezTo>
                    <a:pt x="1776" y="1524"/>
                    <a:pt x="1776" y="1524"/>
                    <a:pt x="1776" y="1524"/>
                  </a:cubicBezTo>
                  <a:cubicBezTo>
                    <a:pt x="1785" y="1525"/>
                    <a:pt x="1795" y="1526"/>
                    <a:pt x="1804" y="1528"/>
                  </a:cubicBezTo>
                  <a:cubicBezTo>
                    <a:pt x="1807" y="1529"/>
                    <a:pt x="1809" y="1529"/>
                    <a:pt x="1811" y="1530"/>
                  </a:cubicBezTo>
                  <a:cubicBezTo>
                    <a:pt x="1814" y="1530"/>
                    <a:pt x="1816" y="1531"/>
                    <a:pt x="1818" y="1532"/>
                  </a:cubicBezTo>
                  <a:cubicBezTo>
                    <a:pt x="1825" y="1534"/>
                    <a:pt x="1825" y="1534"/>
                    <a:pt x="1825" y="1534"/>
                  </a:cubicBezTo>
                  <a:cubicBezTo>
                    <a:pt x="1829" y="1536"/>
                    <a:pt x="1829" y="1536"/>
                    <a:pt x="1829" y="1536"/>
                  </a:cubicBezTo>
                  <a:cubicBezTo>
                    <a:pt x="1829" y="1536"/>
                    <a:pt x="1831" y="1537"/>
                    <a:pt x="1832" y="1537"/>
                  </a:cubicBezTo>
                  <a:cubicBezTo>
                    <a:pt x="1838" y="1541"/>
                    <a:pt x="1838" y="1541"/>
                    <a:pt x="1838" y="1541"/>
                  </a:cubicBezTo>
                  <a:cubicBezTo>
                    <a:pt x="1844" y="1544"/>
                    <a:pt x="1844" y="1544"/>
                    <a:pt x="1844" y="1544"/>
                  </a:cubicBezTo>
                  <a:cubicBezTo>
                    <a:pt x="1846" y="1545"/>
                    <a:pt x="1846" y="1545"/>
                    <a:pt x="1846" y="1545"/>
                  </a:cubicBezTo>
                  <a:cubicBezTo>
                    <a:pt x="1847" y="1546"/>
                    <a:pt x="1847" y="1546"/>
                    <a:pt x="1847" y="1546"/>
                  </a:cubicBezTo>
                  <a:cubicBezTo>
                    <a:pt x="1850" y="1549"/>
                    <a:pt x="1850" y="1549"/>
                    <a:pt x="1850" y="1549"/>
                  </a:cubicBezTo>
                  <a:cubicBezTo>
                    <a:pt x="1851" y="1549"/>
                    <a:pt x="1852" y="1550"/>
                    <a:pt x="1853" y="1551"/>
                  </a:cubicBezTo>
                  <a:cubicBezTo>
                    <a:pt x="1851" y="1551"/>
                    <a:pt x="1850" y="1552"/>
                    <a:pt x="1849" y="1554"/>
                  </a:cubicBezTo>
                  <a:cubicBezTo>
                    <a:pt x="1846" y="1558"/>
                    <a:pt x="1847" y="1565"/>
                    <a:pt x="1852" y="1568"/>
                  </a:cubicBezTo>
                  <a:cubicBezTo>
                    <a:pt x="1857" y="1571"/>
                    <a:pt x="1862" y="1571"/>
                    <a:pt x="1866" y="1568"/>
                  </a:cubicBezTo>
                  <a:cubicBezTo>
                    <a:pt x="1866" y="1568"/>
                    <a:pt x="1866" y="1568"/>
                    <a:pt x="1866" y="1568"/>
                  </a:cubicBezTo>
                  <a:cubicBezTo>
                    <a:pt x="1864" y="1572"/>
                    <a:pt x="1866" y="1577"/>
                    <a:pt x="1870" y="1580"/>
                  </a:cubicBezTo>
                  <a:cubicBezTo>
                    <a:pt x="1875" y="1584"/>
                    <a:pt x="1882" y="1583"/>
                    <a:pt x="1885" y="1578"/>
                  </a:cubicBezTo>
                  <a:cubicBezTo>
                    <a:pt x="1887" y="1575"/>
                    <a:pt x="1887" y="1572"/>
                    <a:pt x="1886" y="1569"/>
                  </a:cubicBezTo>
                  <a:cubicBezTo>
                    <a:pt x="1891" y="1572"/>
                    <a:pt x="1897" y="1571"/>
                    <a:pt x="1900" y="1566"/>
                  </a:cubicBezTo>
                  <a:cubicBezTo>
                    <a:pt x="1903" y="1562"/>
                    <a:pt x="1902" y="1555"/>
                    <a:pt x="1897" y="1552"/>
                  </a:cubicBezTo>
                  <a:cubicBezTo>
                    <a:pt x="1895" y="1551"/>
                    <a:pt x="1894" y="1550"/>
                    <a:pt x="1893" y="1550"/>
                  </a:cubicBezTo>
                  <a:cubicBezTo>
                    <a:pt x="1893" y="1550"/>
                    <a:pt x="1893" y="1550"/>
                    <a:pt x="1893" y="1549"/>
                  </a:cubicBezTo>
                  <a:cubicBezTo>
                    <a:pt x="1896" y="1545"/>
                    <a:pt x="1895" y="1538"/>
                    <a:pt x="1890" y="1535"/>
                  </a:cubicBezTo>
                  <a:cubicBezTo>
                    <a:pt x="1885" y="1531"/>
                    <a:pt x="1878" y="1532"/>
                    <a:pt x="1875" y="1537"/>
                  </a:cubicBezTo>
                  <a:cubicBezTo>
                    <a:pt x="1875" y="1537"/>
                    <a:pt x="1875" y="1538"/>
                    <a:pt x="1874" y="1538"/>
                  </a:cubicBezTo>
                  <a:cubicBezTo>
                    <a:pt x="1874" y="1537"/>
                    <a:pt x="1872" y="1535"/>
                    <a:pt x="1871" y="1534"/>
                  </a:cubicBezTo>
                  <a:cubicBezTo>
                    <a:pt x="1866" y="1531"/>
                    <a:pt x="1859" y="1532"/>
                    <a:pt x="1856" y="1537"/>
                  </a:cubicBezTo>
                  <a:cubicBezTo>
                    <a:pt x="1854" y="1540"/>
                    <a:pt x="1854" y="1545"/>
                    <a:pt x="1856" y="1548"/>
                  </a:cubicBezTo>
                  <a:cubicBezTo>
                    <a:pt x="1855" y="1547"/>
                    <a:pt x="1854" y="1546"/>
                    <a:pt x="1853" y="1545"/>
                  </a:cubicBezTo>
                  <a:cubicBezTo>
                    <a:pt x="1850" y="1543"/>
                    <a:pt x="1850" y="1543"/>
                    <a:pt x="1850" y="1543"/>
                  </a:cubicBezTo>
                  <a:cubicBezTo>
                    <a:pt x="1848" y="1541"/>
                    <a:pt x="1848" y="1541"/>
                    <a:pt x="1848" y="1541"/>
                  </a:cubicBezTo>
                  <a:cubicBezTo>
                    <a:pt x="1847" y="1540"/>
                    <a:pt x="1847" y="1540"/>
                    <a:pt x="1847" y="1540"/>
                  </a:cubicBezTo>
                  <a:cubicBezTo>
                    <a:pt x="1844" y="1538"/>
                    <a:pt x="1844" y="1538"/>
                    <a:pt x="1844" y="1538"/>
                  </a:cubicBezTo>
                  <a:cubicBezTo>
                    <a:pt x="1842" y="1537"/>
                    <a:pt x="1842" y="1537"/>
                    <a:pt x="1842" y="1537"/>
                  </a:cubicBezTo>
                  <a:cubicBezTo>
                    <a:pt x="1842" y="1537"/>
                    <a:pt x="1842" y="1537"/>
                    <a:pt x="1842" y="1537"/>
                  </a:cubicBezTo>
                  <a:cubicBezTo>
                    <a:pt x="1841" y="1537"/>
                    <a:pt x="1841" y="1537"/>
                    <a:pt x="1841" y="1537"/>
                  </a:cubicBezTo>
                  <a:cubicBezTo>
                    <a:pt x="1841" y="1536"/>
                    <a:pt x="1841" y="1536"/>
                    <a:pt x="1841" y="1536"/>
                  </a:cubicBezTo>
                  <a:cubicBezTo>
                    <a:pt x="1841" y="1536"/>
                    <a:pt x="1841" y="1536"/>
                    <a:pt x="1841" y="1536"/>
                  </a:cubicBezTo>
                  <a:cubicBezTo>
                    <a:pt x="1834" y="1533"/>
                    <a:pt x="1834" y="1533"/>
                    <a:pt x="1834" y="1533"/>
                  </a:cubicBezTo>
                  <a:cubicBezTo>
                    <a:pt x="1833" y="1532"/>
                    <a:pt x="1832" y="1532"/>
                    <a:pt x="1831" y="1531"/>
                  </a:cubicBezTo>
                  <a:cubicBezTo>
                    <a:pt x="1827" y="1530"/>
                    <a:pt x="1827" y="1530"/>
                    <a:pt x="1827" y="1530"/>
                  </a:cubicBezTo>
                  <a:cubicBezTo>
                    <a:pt x="1820" y="1527"/>
                    <a:pt x="1820" y="1527"/>
                    <a:pt x="1820" y="1527"/>
                  </a:cubicBezTo>
                  <a:cubicBezTo>
                    <a:pt x="1818" y="1526"/>
                    <a:pt x="1815" y="1525"/>
                    <a:pt x="1813" y="1524"/>
                  </a:cubicBezTo>
                  <a:cubicBezTo>
                    <a:pt x="1811" y="1524"/>
                    <a:pt x="1808" y="1523"/>
                    <a:pt x="1806" y="1522"/>
                  </a:cubicBezTo>
                  <a:cubicBezTo>
                    <a:pt x="1796" y="1520"/>
                    <a:pt x="1786" y="1518"/>
                    <a:pt x="1776" y="1517"/>
                  </a:cubicBezTo>
                  <a:cubicBezTo>
                    <a:pt x="1769" y="1517"/>
                    <a:pt x="1769" y="1517"/>
                    <a:pt x="1769" y="1517"/>
                  </a:cubicBezTo>
                  <a:cubicBezTo>
                    <a:pt x="1761" y="1516"/>
                    <a:pt x="1761" y="1516"/>
                    <a:pt x="1761" y="1516"/>
                  </a:cubicBezTo>
                  <a:cubicBezTo>
                    <a:pt x="1747" y="1515"/>
                    <a:pt x="1747" y="1515"/>
                    <a:pt x="1747" y="1515"/>
                  </a:cubicBezTo>
                  <a:cubicBezTo>
                    <a:pt x="1744" y="1515"/>
                    <a:pt x="1742" y="1514"/>
                    <a:pt x="1739" y="1512"/>
                  </a:cubicBezTo>
                  <a:cubicBezTo>
                    <a:pt x="1739" y="1512"/>
                    <a:pt x="1738" y="1511"/>
                    <a:pt x="1738" y="1511"/>
                  </a:cubicBezTo>
                  <a:cubicBezTo>
                    <a:pt x="1737" y="1510"/>
                    <a:pt x="1737" y="1510"/>
                    <a:pt x="1737" y="1510"/>
                  </a:cubicBezTo>
                  <a:cubicBezTo>
                    <a:pt x="1737" y="1510"/>
                    <a:pt x="1737" y="1510"/>
                    <a:pt x="1737" y="1510"/>
                  </a:cubicBezTo>
                  <a:cubicBezTo>
                    <a:pt x="1737" y="1510"/>
                    <a:pt x="1737" y="1510"/>
                    <a:pt x="1737" y="1510"/>
                  </a:cubicBezTo>
                  <a:cubicBezTo>
                    <a:pt x="1736" y="1509"/>
                    <a:pt x="1736" y="1509"/>
                    <a:pt x="1736" y="1509"/>
                  </a:cubicBezTo>
                  <a:cubicBezTo>
                    <a:pt x="1735" y="1507"/>
                    <a:pt x="1735" y="1507"/>
                    <a:pt x="1735" y="1507"/>
                  </a:cubicBezTo>
                  <a:cubicBezTo>
                    <a:pt x="1735" y="1507"/>
                    <a:pt x="1735" y="1507"/>
                    <a:pt x="1735" y="1507"/>
                  </a:cubicBezTo>
                  <a:cubicBezTo>
                    <a:pt x="1734" y="1507"/>
                    <a:pt x="1734" y="1507"/>
                    <a:pt x="1734" y="1507"/>
                  </a:cubicBezTo>
                  <a:cubicBezTo>
                    <a:pt x="1734" y="1506"/>
                    <a:pt x="1734" y="1506"/>
                    <a:pt x="1734" y="1506"/>
                  </a:cubicBezTo>
                  <a:cubicBezTo>
                    <a:pt x="1733" y="1497"/>
                    <a:pt x="1731" y="1489"/>
                    <a:pt x="1729" y="1481"/>
                  </a:cubicBezTo>
                  <a:cubicBezTo>
                    <a:pt x="1728" y="1477"/>
                    <a:pt x="1726" y="1473"/>
                    <a:pt x="1724" y="1469"/>
                  </a:cubicBezTo>
                  <a:cubicBezTo>
                    <a:pt x="1723" y="1467"/>
                    <a:pt x="1722" y="1465"/>
                    <a:pt x="1721" y="1463"/>
                  </a:cubicBezTo>
                  <a:cubicBezTo>
                    <a:pt x="1719" y="1461"/>
                    <a:pt x="1718" y="1459"/>
                    <a:pt x="1717" y="1458"/>
                  </a:cubicBezTo>
                  <a:cubicBezTo>
                    <a:pt x="1717" y="1458"/>
                    <a:pt x="1717" y="1458"/>
                    <a:pt x="1717" y="1458"/>
                  </a:cubicBezTo>
                  <a:cubicBezTo>
                    <a:pt x="1717" y="1458"/>
                    <a:pt x="1717" y="1458"/>
                    <a:pt x="1717" y="1458"/>
                  </a:cubicBezTo>
                  <a:cubicBezTo>
                    <a:pt x="1713" y="1453"/>
                    <a:pt x="1713" y="1453"/>
                    <a:pt x="1713" y="1453"/>
                  </a:cubicBezTo>
                  <a:cubicBezTo>
                    <a:pt x="1712" y="1452"/>
                    <a:pt x="1710" y="1450"/>
                    <a:pt x="1709" y="1449"/>
                  </a:cubicBezTo>
                  <a:cubicBezTo>
                    <a:pt x="1708" y="1448"/>
                    <a:pt x="1707" y="1446"/>
                    <a:pt x="1706" y="1445"/>
                  </a:cubicBezTo>
                  <a:cubicBezTo>
                    <a:pt x="1706" y="1444"/>
                    <a:pt x="1706" y="1444"/>
                    <a:pt x="1706" y="1444"/>
                  </a:cubicBezTo>
                  <a:cubicBezTo>
                    <a:pt x="1706" y="1443"/>
                    <a:pt x="1706" y="1443"/>
                    <a:pt x="1705" y="1443"/>
                  </a:cubicBezTo>
                  <a:cubicBezTo>
                    <a:pt x="1705" y="1442"/>
                    <a:pt x="1705" y="1441"/>
                    <a:pt x="1705" y="1440"/>
                  </a:cubicBezTo>
                  <a:cubicBezTo>
                    <a:pt x="1703" y="1434"/>
                    <a:pt x="1705" y="1427"/>
                    <a:pt x="1706" y="1419"/>
                  </a:cubicBezTo>
                  <a:cubicBezTo>
                    <a:pt x="1708" y="1403"/>
                    <a:pt x="1708" y="1403"/>
                    <a:pt x="1708" y="1403"/>
                  </a:cubicBezTo>
                  <a:cubicBezTo>
                    <a:pt x="1710" y="1402"/>
                    <a:pt x="1712" y="1402"/>
                    <a:pt x="1712" y="1402"/>
                  </a:cubicBezTo>
                  <a:cubicBezTo>
                    <a:pt x="1712" y="1405"/>
                    <a:pt x="1714" y="1409"/>
                    <a:pt x="1714" y="1409"/>
                  </a:cubicBezTo>
                  <a:cubicBezTo>
                    <a:pt x="1725" y="1407"/>
                    <a:pt x="1730" y="1398"/>
                    <a:pt x="1732" y="1394"/>
                  </a:cubicBezTo>
                  <a:cubicBezTo>
                    <a:pt x="1734" y="1398"/>
                    <a:pt x="1739" y="1407"/>
                    <a:pt x="1751" y="1408"/>
                  </a:cubicBezTo>
                  <a:cubicBezTo>
                    <a:pt x="1751" y="1408"/>
                    <a:pt x="1752" y="1404"/>
                    <a:pt x="1752" y="1400"/>
                  </a:cubicBezTo>
                  <a:cubicBezTo>
                    <a:pt x="1752" y="1400"/>
                    <a:pt x="1758" y="1402"/>
                    <a:pt x="1762" y="1401"/>
                  </a:cubicBezTo>
                  <a:cubicBezTo>
                    <a:pt x="1762" y="1401"/>
                    <a:pt x="1763" y="1386"/>
                    <a:pt x="1753" y="1379"/>
                  </a:cubicBezTo>
                  <a:cubicBezTo>
                    <a:pt x="1762" y="1372"/>
                    <a:pt x="1760" y="1356"/>
                    <a:pt x="1760" y="1356"/>
                  </a:cubicBezTo>
                  <a:cubicBezTo>
                    <a:pt x="1756" y="1356"/>
                    <a:pt x="1750" y="1358"/>
                    <a:pt x="1750" y="1358"/>
                  </a:cubicBezTo>
                  <a:cubicBezTo>
                    <a:pt x="1750" y="1354"/>
                    <a:pt x="1748" y="1350"/>
                    <a:pt x="1748" y="1350"/>
                  </a:cubicBezTo>
                  <a:cubicBezTo>
                    <a:pt x="1743" y="1351"/>
                    <a:pt x="1740" y="1353"/>
                    <a:pt x="1737" y="1356"/>
                  </a:cubicBezTo>
                  <a:cubicBezTo>
                    <a:pt x="1737" y="1356"/>
                    <a:pt x="1737" y="1355"/>
                    <a:pt x="1737" y="1355"/>
                  </a:cubicBezTo>
                  <a:cubicBezTo>
                    <a:pt x="1738" y="1352"/>
                    <a:pt x="1738" y="1349"/>
                    <a:pt x="1738" y="1346"/>
                  </a:cubicBezTo>
                  <a:cubicBezTo>
                    <a:pt x="1739" y="1343"/>
                    <a:pt x="1739" y="1340"/>
                    <a:pt x="1738" y="1337"/>
                  </a:cubicBezTo>
                  <a:cubicBezTo>
                    <a:pt x="1738" y="1332"/>
                    <a:pt x="1738" y="1332"/>
                    <a:pt x="1738" y="1332"/>
                  </a:cubicBezTo>
                  <a:cubicBezTo>
                    <a:pt x="1740" y="1328"/>
                    <a:pt x="1743" y="1323"/>
                    <a:pt x="1745" y="1318"/>
                  </a:cubicBezTo>
                  <a:cubicBezTo>
                    <a:pt x="1752" y="1305"/>
                    <a:pt x="1757" y="1291"/>
                    <a:pt x="1760" y="1277"/>
                  </a:cubicBezTo>
                  <a:cubicBezTo>
                    <a:pt x="1762" y="1270"/>
                    <a:pt x="1763" y="1263"/>
                    <a:pt x="1764" y="1257"/>
                  </a:cubicBezTo>
                  <a:cubicBezTo>
                    <a:pt x="1767" y="1260"/>
                    <a:pt x="1770" y="1263"/>
                    <a:pt x="1773" y="1266"/>
                  </a:cubicBezTo>
                  <a:cubicBezTo>
                    <a:pt x="1777" y="1270"/>
                    <a:pt x="1781" y="1274"/>
                    <a:pt x="1786" y="1277"/>
                  </a:cubicBezTo>
                  <a:cubicBezTo>
                    <a:pt x="1789" y="1278"/>
                    <a:pt x="1791" y="1279"/>
                    <a:pt x="1793" y="1281"/>
                  </a:cubicBezTo>
                  <a:cubicBezTo>
                    <a:pt x="1796" y="1282"/>
                    <a:pt x="1799" y="1283"/>
                    <a:pt x="1801" y="1284"/>
                  </a:cubicBezTo>
                  <a:cubicBezTo>
                    <a:pt x="1806" y="1285"/>
                    <a:pt x="1812" y="1287"/>
                    <a:pt x="1817" y="1289"/>
                  </a:cubicBezTo>
                  <a:cubicBezTo>
                    <a:pt x="1819" y="1290"/>
                    <a:pt x="1822" y="1291"/>
                    <a:pt x="1824" y="1293"/>
                  </a:cubicBezTo>
                  <a:cubicBezTo>
                    <a:pt x="1826" y="1294"/>
                    <a:pt x="1828" y="1296"/>
                    <a:pt x="1830" y="1298"/>
                  </a:cubicBezTo>
                  <a:cubicBezTo>
                    <a:pt x="1832" y="1300"/>
                    <a:pt x="1834" y="1301"/>
                    <a:pt x="1836" y="1303"/>
                  </a:cubicBezTo>
                  <a:cubicBezTo>
                    <a:pt x="1838" y="1305"/>
                    <a:pt x="1840" y="1307"/>
                    <a:pt x="1842" y="1309"/>
                  </a:cubicBezTo>
                  <a:cubicBezTo>
                    <a:pt x="1850" y="1316"/>
                    <a:pt x="1859" y="1322"/>
                    <a:pt x="1868" y="1327"/>
                  </a:cubicBezTo>
                  <a:cubicBezTo>
                    <a:pt x="1869" y="1329"/>
                    <a:pt x="1870" y="1331"/>
                    <a:pt x="1870" y="1333"/>
                  </a:cubicBezTo>
                  <a:cubicBezTo>
                    <a:pt x="1871" y="1335"/>
                    <a:pt x="1871" y="1336"/>
                    <a:pt x="1872" y="1338"/>
                  </a:cubicBezTo>
                  <a:cubicBezTo>
                    <a:pt x="1873" y="1343"/>
                    <a:pt x="1873" y="1343"/>
                    <a:pt x="1873" y="1343"/>
                  </a:cubicBezTo>
                  <a:cubicBezTo>
                    <a:pt x="1873" y="1347"/>
                    <a:pt x="1874" y="1350"/>
                    <a:pt x="1874" y="1354"/>
                  </a:cubicBezTo>
                  <a:cubicBezTo>
                    <a:pt x="1876" y="1364"/>
                    <a:pt x="1876" y="1364"/>
                    <a:pt x="1876" y="1364"/>
                  </a:cubicBezTo>
                  <a:cubicBezTo>
                    <a:pt x="1876" y="1371"/>
                    <a:pt x="1877" y="1378"/>
                    <a:pt x="1879" y="1385"/>
                  </a:cubicBezTo>
                  <a:cubicBezTo>
                    <a:pt x="1880" y="1392"/>
                    <a:pt x="1883" y="1399"/>
                    <a:pt x="1886" y="1405"/>
                  </a:cubicBezTo>
                  <a:cubicBezTo>
                    <a:pt x="1888" y="1408"/>
                    <a:pt x="1889" y="1411"/>
                    <a:pt x="1890" y="1414"/>
                  </a:cubicBezTo>
                  <a:cubicBezTo>
                    <a:pt x="1891" y="1416"/>
                    <a:pt x="1891" y="1418"/>
                    <a:pt x="1892" y="1419"/>
                  </a:cubicBezTo>
                  <a:cubicBezTo>
                    <a:pt x="1891" y="1418"/>
                    <a:pt x="1891" y="1418"/>
                    <a:pt x="1890" y="1417"/>
                  </a:cubicBezTo>
                  <a:cubicBezTo>
                    <a:pt x="1887" y="1416"/>
                    <a:pt x="1885" y="1417"/>
                    <a:pt x="1883" y="1418"/>
                  </a:cubicBezTo>
                  <a:cubicBezTo>
                    <a:pt x="1883" y="1417"/>
                    <a:pt x="1882" y="1416"/>
                    <a:pt x="1881" y="1415"/>
                  </a:cubicBezTo>
                  <a:cubicBezTo>
                    <a:pt x="1878" y="1414"/>
                    <a:pt x="1875" y="1415"/>
                    <a:pt x="1874" y="1417"/>
                  </a:cubicBezTo>
                  <a:cubicBezTo>
                    <a:pt x="1873" y="1420"/>
                    <a:pt x="1874" y="1422"/>
                    <a:pt x="1875" y="1424"/>
                  </a:cubicBezTo>
                  <a:cubicBezTo>
                    <a:pt x="1873" y="1423"/>
                    <a:pt x="1871" y="1425"/>
                    <a:pt x="1870" y="1427"/>
                  </a:cubicBezTo>
                  <a:cubicBezTo>
                    <a:pt x="1868" y="1430"/>
                    <a:pt x="1869" y="1433"/>
                    <a:pt x="1872" y="1434"/>
                  </a:cubicBezTo>
                  <a:cubicBezTo>
                    <a:pt x="1873" y="1434"/>
                    <a:pt x="1875" y="1434"/>
                    <a:pt x="1876" y="1434"/>
                  </a:cubicBezTo>
                  <a:cubicBezTo>
                    <a:pt x="1875" y="1436"/>
                    <a:pt x="1876" y="1439"/>
                    <a:pt x="1878" y="1440"/>
                  </a:cubicBezTo>
                  <a:cubicBezTo>
                    <a:pt x="1881" y="1441"/>
                    <a:pt x="1884" y="1440"/>
                    <a:pt x="1885" y="1438"/>
                  </a:cubicBezTo>
                  <a:cubicBezTo>
                    <a:pt x="1885" y="1437"/>
                    <a:pt x="1886" y="1436"/>
                    <a:pt x="1886" y="1436"/>
                  </a:cubicBezTo>
                  <a:cubicBezTo>
                    <a:pt x="1886" y="1436"/>
                    <a:pt x="1886" y="1436"/>
                    <a:pt x="1886" y="1436"/>
                  </a:cubicBezTo>
                  <a:cubicBezTo>
                    <a:pt x="1888" y="1437"/>
                    <a:pt x="1892" y="1436"/>
                    <a:pt x="1893" y="1433"/>
                  </a:cubicBezTo>
                  <a:cubicBezTo>
                    <a:pt x="1894" y="1430"/>
                    <a:pt x="1893" y="1427"/>
                    <a:pt x="1891" y="1426"/>
                  </a:cubicBezTo>
                  <a:cubicBezTo>
                    <a:pt x="1890" y="1426"/>
                    <a:pt x="1890" y="1426"/>
                    <a:pt x="1890" y="1426"/>
                  </a:cubicBezTo>
                  <a:cubicBezTo>
                    <a:pt x="1891" y="1425"/>
                    <a:pt x="1891" y="1425"/>
                    <a:pt x="1892" y="1424"/>
                  </a:cubicBezTo>
                  <a:cubicBezTo>
                    <a:pt x="1892" y="1423"/>
                    <a:pt x="1892" y="1422"/>
                    <a:pt x="1892" y="1421"/>
                  </a:cubicBezTo>
                  <a:cubicBezTo>
                    <a:pt x="1892" y="1422"/>
                    <a:pt x="1893" y="1423"/>
                    <a:pt x="1893" y="1424"/>
                  </a:cubicBezTo>
                  <a:cubicBezTo>
                    <a:pt x="1894" y="1428"/>
                    <a:pt x="1894" y="1431"/>
                    <a:pt x="1896" y="1435"/>
                  </a:cubicBezTo>
                  <a:cubicBezTo>
                    <a:pt x="1897" y="1438"/>
                    <a:pt x="1899" y="1441"/>
                    <a:pt x="1901" y="1444"/>
                  </a:cubicBezTo>
                  <a:cubicBezTo>
                    <a:pt x="1905" y="1451"/>
                    <a:pt x="1910" y="1456"/>
                    <a:pt x="1916" y="1460"/>
                  </a:cubicBezTo>
                  <a:cubicBezTo>
                    <a:pt x="1919" y="1462"/>
                    <a:pt x="1922" y="1464"/>
                    <a:pt x="1925" y="1465"/>
                  </a:cubicBezTo>
                  <a:cubicBezTo>
                    <a:pt x="1928" y="1467"/>
                    <a:pt x="1931" y="1469"/>
                    <a:pt x="1934" y="1470"/>
                  </a:cubicBezTo>
                  <a:cubicBezTo>
                    <a:pt x="1935" y="1470"/>
                    <a:pt x="1935" y="1470"/>
                    <a:pt x="1935" y="1470"/>
                  </a:cubicBezTo>
                  <a:cubicBezTo>
                    <a:pt x="1935" y="1470"/>
                    <a:pt x="1935" y="1470"/>
                    <a:pt x="1935" y="1470"/>
                  </a:cubicBezTo>
                  <a:cubicBezTo>
                    <a:pt x="1937" y="1466"/>
                    <a:pt x="1937" y="1466"/>
                    <a:pt x="1937" y="1466"/>
                  </a:cubicBezTo>
                  <a:cubicBezTo>
                    <a:pt x="1933" y="1465"/>
                    <a:pt x="1930" y="1463"/>
                    <a:pt x="1927" y="1461"/>
                  </a:cubicBezTo>
                  <a:cubicBezTo>
                    <a:pt x="1925" y="1459"/>
                    <a:pt x="1922" y="1457"/>
                    <a:pt x="1919" y="1455"/>
                  </a:cubicBezTo>
                  <a:cubicBezTo>
                    <a:pt x="1914" y="1451"/>
                    <a:pt x="1909" y="1446"/>
                    <a:pt x="1906" y="1441"/>
                  </a:cubicBezTo>
                  <a:cubicBezTo>
                    <a:pt x="1904" y="1438"/>
                    <a:pt x="1903" y="1435"/>
                    <a:pt x="1902" y="1431"/>
                  </a:cubicBezTo>
                  <a:cubicBezTo>
                    <a:pt x="1901" y="1428"/>
                    <a:pt x="1900" y="1425"/>
                    <a:pt x="1900" y="1421"/>
                  </a:cubicBezTo>
                  <a:cubicBezTo>
                    <a:pt x="1899" y="1416"/>
                    <a:pt x="1899" y="1416"/>
                    <a:pt x="1899" y="1416"/>
                  </a:cubicBezTo>
                  <a:cubicBezTo>
                    <a:pt x="1898" y="1414"/>
                    <a:pt x="1898" y="1413"/>
                    <a:pt x="1897" y="1411"/>
                  </a:cubicBezTo>
                  <a:cubicBezTo>
                    <a:pt x="1896" y="1407"/>
                    <a:pt x="1895" y="1404"/>
                    <a:pt x="1893" y="1401"/>
                  </a:cubicBezTo>
                  <a:cubicBezTo>
                    <a:pt x="1892" y="1398"/>
                    <a:pt x="1890" y="1394"/>
                    <a:pt x="1890" y="1391"/>
                  </a:cubicBezTo>
                  <a:cubicBezTo>
                    <a:pt x="1889" y="1390"/>
                    <a:pt x="1889" y="1388"/>
                    <a:pt x="1888" y="1387"/>
                  </a:cubicBezTo>
                  <a:cubicBezTo>
                    <a:pt x="1888" y="1381"/>
                    <a:pt x="1888" y="1381"/>
                    <a:pt x="1888" y="1381"/>
                  </a:cubicBezTo>
                  <a:cubicBezTo>
                    <a:pt x="1887" y="1378"/>
                    <a:pt x="1886" y="1374"/>
                    <a:pt x="1886" y="1371"/>
                  </a:cubicBezTo>
                  <a:cubicBezTo>
                    <a:pt x="1885" y="1361"/>
                    <a:pt x="1885" y="1361"/>
                    <a:pt x="1885" y="1361"/>
                  </a:cubicBezTo>
                  <a:cubicBezTo>
                    <a:pt x="1885" y="1350"/>
                    <a:pt x="1885" y="1350"/>
                    <a:pt x="1885" y="1350"/>
                  </a:cubicBezTo>
                  <a:cubicBezTo>
                    <a:pt x="1884" y="1348"/>
                    <a:pt x="1884" y="1347"/>
                    <a:pt x="1884" y="1345"/>
                  </a:cubicBezTo>
                  <a:cubicBezTo>
                    <a:pt x="1883" y="1339"/>
                    <a:pt x="1883" y="1339"/>
                    <a:pt x="1883" y="1339"/>
                  </a:cubicBezTo>
                  <a:cubicBezTo>
                    <a:pt x="1883" y="1337"/>
                    <a:pt x="1883" y="1337"/>
                    <a:pt x="1883" y="1337"/>
                  </a:cubicBezTo>
                  <a:cubicBezTo>
                    <a:pt x="1883" y="1337"/>
                    <a:pt x="1883" y="1337"/>
                    <a:pt x="1883" y="1337"/>
                  </a:cubicBezTo>
                  <a:cubicBezTo>
                    <a:pt x="1888" y="1340"/>
                    <a:pt x="1892" y="1343"/>
                    <a:pt x="1897" y="1346"/>
                  </a:cubicBezTo>
                  <a:cubicBezTo>
                    <a:pt x="1906" y="1352"/>
                    <a:pt x="1915" y="1358"/>
                    <a:pt x="1922" y="1366"/>
                  </a:cubicBezTo>
                  <a:cubicBezTo>
                    <a:pt x="1926" y="1370"/>
                    <a:pt x="1929" y="1374"/>
                    <a:pt x="1932" y="1378"/>
                  </a:cubicBezTo>
                  <a:cubicBezTo>
                    <a:pt x="1933" y="1380"/>
                    <a:pt x="1934" y="1381"/>
                    <a:pt x="1935" y="1383"/>
                  </a:cubicBezTo>
                  <a:cubicBezTo>
                    <a:pt x="1934" y="1385"/>
                    <a:pt x="1934" y="1387"/>
                    <a:pt x="1935" y="1389"/>
                  </a:cubicBezTo>
                  <a:cubicBezTo>
                    <a:pt x="1937" y="1395"/>
                    <a:pt x="1943" y="1398"/>
                    <a:pt x="1948" y="1397"/>
                  </a:cubicBezTo>
                  <a:cubicBezTo>
                    <a:pt x="1951" y="1396"/>
                    <a:pt x="1953" y="1393"/>
                    <a:pt x="1954" y="1391"/>
                  </a:cubicBezTo>
                  <a:cubicBezTo>
                    <a:pt x="1956" y="1396"/>
                    <a:pt x="1962" y="1399"/>
                    <a:pt x="1967" y="1397"/>
                  </a:cubicBezTo>
                  <a:cubicBezTo>
                    <a:pt x="1972" y="1396"/>
                    <a:pt x="1975" y="1390"/>
                    <a:pt x="1974" y="1384"/>
                  </a:cubicBezTo>
                  <a:cubicBezTo>
                    <a:pt x="1973" y="1383"/>
                    <a:pt x="1973" y="1381"/>
                    <a:pt x="1972" y="1380"/>
                  </a:cubicBezTo>
                  <a:cubicBezTo>
                    <a:pt x="1972" y="1380"/>
                    <a:pt x="1972" y="1380"/>
                    <a:pt x="1973" y="1380"/>
                  </a:cubicBezTo>
                  <a:cubicBezTo>
                    <a:pt x="1978" y="1378"/>
                    <a:pt x="1981" y="1372"/>
                    <a:pt x="1979" y="1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29">
              <a:extLst>
                <a:ext uri="{FF2B5EF4-FFF2-40B4-BE49-F238E27FC236}">
                  <a16:creationId xmlns:a16="http://schemas.microsoft.com/office/drawing/2014/main" id="{6333421E-F1D7-4778-9AA2-4DDC2E749381}"/>
                </a:ext>
              </a:extLst>
            </p:cNvPr>
            <p:cNvSpPr>
              <a:spLocks noEditPoints="1"/>
            </p:cNvSpPr>
            <p:nvPr/>
          </p:nvSpPr>
          <p:spPr bwMode="auto">
            <a:xfrm>
              <a:off x="6916570" y="2732337"/>
              <a:ext cx="160587"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18 w 54"/>
                <a:gd name="T15" fmla="*/ 44 h 54"/>
                <a:gd name="T16" fmla="*/ 17 w 54"/>
                <a:gd name="T17" fmla="*/ 47 h 54"/>
                <a:gd name="T18" fmla="*/ 17 w 54"/>
                <a:gd name="T19" fmla="*/ 44 h 54"/>
                <a:gd name="T20" fmla="*/ 26 w 54"/>
                <a:gd name="T21" fmla="*/ 30 h 54"/>
                <a:gd name="T22" fmla="*/ 15 w 54"/>
                <a:gd name="T23" fmla="*/ 32 h 54"/>
                <a:gd name="T24" fmla="*/ 11 w 54"/>
                <a:gd name="T25" fmla="*/ 22 h 54"/>
                <a:gd name="T26" fmla="*/ 9 w 54"/>
                <a:gd name="T27" fmla="*/ 22 h 54"/>
                <a:gd name="T28" fmla="*/ 11 w 54"/>
                <a:gd name="T29" fmla="*/ 20 h 54"/>
                <a:gd name="T30" fmla="*/ 26 w 54"/>
                <a:gd name="T31" fmla="*/ 29 h 54"/>
                <a:gd name="T32" fmla="*/ 16 w 54"/>
                <a:gd name="T33" fmla="*/ 19 h 54"/>
                <a:gd name="T34" fmla="*/ 26 w 54"/>
                <a:gd name="T35" fmla="*/ 28 h 54"/>
                <a:gd name="T36" fmla="*/ 28 w 54"/>
                <a:gd name="T37" fmla="*/ 10 h 54"/>
                <a:gd name="T38" fmla="*/ 31 w 54"/>
                <a:gd name="T39" fmla="*/ 11 h 54"/>
                <a:gd name="T40" fmla="*/ 27 w 54"/>
                <a:gd name="T41" fmla="*/ 29 h 54"/>
                <a:gd name="T42" fmla="*/ 36 w 54"/>
                <a:gd name="T43" fmla="*/ 19 h 54"/>
                <a:gd name="T44" fmla="*/ 28 w 54"/>
                <a:gd name="T45" fmla="*/ 29 h 54"/>
                <a:gd name="T46" fmla="*/ 43 w 54"/>
                <a:gd name="T47" fmla="*/ 24 h 54"/>
                <a:gd name="T48" fmla="*/ 46 w 54"/>
                <a:gd name="T49" fmla="*/ 24 h 54"/>
                <a:gd name="T50" fmla="*/ 39 w 54"/>
                <a:gd name="T51" fmla="*/ 15 h 54"/>
                <a:gd name="T52" fmla="*/ 38 w 54"/>
                <a:gd name="T53" fmla="*/ 10 h 54"/>
                <a:gd name="T54" fmla="*/ 18 w 54"/>
                <a:gd name="T55" fmla="*/ 13 h 54"/>
                <a:gd name="T56" fmla="*/ 2 w 54"/>
                <a:gd name="T57" fmla="*/ 24 h 54"/>
                <a:gd name="T58" fmla="*/ 12 w 54"/>
                <a:gd name="T59" fmla="*/ 32 h 54"/>
                <a:gd name="T60" fmla="*/ 21 w 54"/>
                <a:gd name="T61" fmla="*/ 52 h 54"/>
                <a:gd name="T62" fmla="*/ 40 w 54"/>
                <a:gd name="T63" fmla="*/ 53 h 54"/>
                <a:gd name="T64" fmla="*/ 45 w 54"/>
                <a:gd name="T65" fmla="*/ 36 h 54"/>
                <a:gd name="T66" fmla="*/ 52 w 54"/>
                <a:gd name="T67"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5"/>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18" y="44"/>
                    <a:pt x="18" y="44"/>
                    <a:pt x="18" y="44"/>
                  </a:cubicBezTo>
                  <a:cubicBezTo>
                    <a:pt x="19" y="45"/>
                    <a:pt x="19" y="45"/>
                    <a:pt x="19" y="46"/>
                  </a:cubicBezTo>
                  <a:cubicBezTo>
                    <a:pt x="18" y="47"/>
                    <a:pt x="18" y="48"/>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20"/>
                  </a:cubicBezTo>
                  <a:cubicBezTo>
                    <a:pt x="9" y="19"/>
                    <a:pt x="10" y="19"/>
                    <a:pt x="11" y="20"/>
                  </a:cubicBezTo>
                  <a:cubicBezTo>
                    <a:pt x="11" y="20"/>
                    <a:pt x="12" y="21"/>
                    <a:pt x="11" y="21"/>
                  </a:cubicBezTo>
                  <a:cubicBezTo>
                    <a:pt x="26" y="29"/>
                    <a:pt x="26" y="29"/>
                    <a:pt x="26" y="29"/>
                  </a:cubicBezTo>
                  <a:cubicBezTo>
                    <a:pt x="26" y="29"/>
                    <a:pt x="26" y="29"/>
                    <a:pt x="26" y="29"/>
                  </a:cubicBezTo>
                  <a:cubicBezTo>
                    <a:pt x="16" y="19"/>
                    <a:pt x="16" y="19"/>
                    <a:pt x="16" y="19"/>
                  </a:cubicBezTo>
                  <a:cubicBezTo>
                    <a:pt x="17" y="18"/>
                    <a:pt x="17" y="18"/>
                    <a:pt x="17" y="18"/>
                  </a:cubicBezTo>
                  <a:cubicBezTo>
                    <a:pt x="26" y="28"/>
                    <a:pt x="26" y="28"/>
                    <a:pt x="26" y="28"/>
                  </a:cubicBezTo>
                  <a:cubicBezTo>
                    <a:pt x="28" y="12"/>
                    <a:pt x="28" y="12"/>
                    <a:pt x="28" y="12"/>
                  </a:cubicBezTo>
                  <a:cubicBezTo>
                    <a:pt x="28" y="12"/>
                    <a:pt x="28" y="11"/>
                    <a:pt x="28" y="10"/>
                  </a:cubicBezTo>
                  <a:cubicBezTo>
                    <a:pt x="28" y="9"/>
                    <a:pt x="29" y="9"/>
                    <a:pt x="29" y="9"/>
                  </a:cubicBezTo>
                  <a:cubicBezTo>
                    <a:pt x="30" y="9"/>
                    <a:pt x="31" y="10"/>
                    <a:pt x="31" y="11"/>
                  </a:cubicBezTo>
                  <a:cubicBezTo>
                    <a:pt x="31" y="12"/>
                    <a:pt x="30" y="12"/>
                    <a:pt x="29" y="12"/>
                  </a:cubicBezTo>
                  <a:cubicBezTo>
                    <a:pt x="27" y="29"/>
                    <a:pt x="27" y="29"/>
                    <a:pt x="27" y="29"/>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5"/>
                  </a:moveTo>
                  <a:cubicBezTo>
                    <a:pt x="39" y="15"/>
                    <a:pt x="38" y="15"/>
                    <a:pt x="38" y="15"/>
                  </a:cubicBezTo>
                  <a:cubicBezTo>
                    <a:pt x="38" y="13"/>
                    <a:pt x="38" y="11"/>
                    <a:pt x="38" y="10"/>
                  </a:cubicBezTo>
                  <a:cubicBezTo>
                    <a:pt x="36" y="4"/>
                    <a:pt x="30" y="0"/>
                    <a:pt x="25" y="2"/>
                  </a:cubicBezTo>
                  <a:cubicBezTo>
                    <a:pt x="20" y="3"/>
                    <a:pt x="18" y="8"/>
                    <a:pt x="18" y="13"/>
                  </a:cubicBezTo>
                  <a:cubicBezTo>
                    <a:pt x="15" y="11"/>
                    <a:pt x="12" y="10"/>
                    <a:pt x="9" y="11"/>
                  </a:cubicBezTo>
                  <a:cubicBezTo>
                    <a:pt x="3" y="12"/>
                    <a:pt x="0" y="18"/>
                    <a:pt x="2" y="24"/>
                  </a:cubicBezTo>
                  <a:cubicBezTo>
                    <a:pt x="3" y="29"/>
                    <a:pt x="8" y="32"/>
                    <a:pt x="12" y="32"/>
                  </a:cubicBezTo>
                  <a:cubicBezTo>
                    <a:pt x="12" y="32"/>
                    <a:pt x="12" y="32"/>
                    <a:pt x="12" y="32"/>
                  </a:cubicBezTo>
                  <a:cubicBezTo>
                    <a:pt x="8" y="34"/>
                    <a:pt x="6" y="40"/>
                    <a:pt x="8" y="45"/>
                  </a:cubicBezTo>
                  <a:cubicBezTo>
                    <a:pt x="9" y="50"/>
                    <a:pt x="15" y="54"/>
                    <a:pt x="21" y="52"/>
                  </a:cubicBezTo>
                  <a:cubicBezTo>
                    <a:pt x="24" y="51"/>
                    <a:pt x="26" y="49"/>
                    <a:pt x="27" y="46"/>
                  </a:cubicBezTo>
                  <a:cubicBezTo>
                    <a:pt x="29" y="52"/>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30">
              <a:extLst>
                <a:ext uri="{FF2B5EF4-FFF2-40B4-BE49-F238E27FC236}">
                  <a16:creationId xmlns:a16="http://schemas.microsoft.com/office/drawing/2014/main" id="{32B9DDEE-CDC3-4DD3-AED8-345A1C763C7D}"/>
                </a:ext>
              </a:extLst>
            </p:cNvPr>
            <p:cNvSpPr>
              <a:spLocks noEditPoints="1"/>
            </p:cNvSpPr>
            <p:nvPr/>
          </p:nvSpPr>
          <p:spPr bwMode="auto">
            <a:xfrm>
              <a:off x="5725015" y="4482736"/>
              <a:ext cx="157376"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27 w 54"/>
                <a:gd name="T15" fmla="*/ 30 h 54"/>
                <a:gd name="T16" fmla="*/ 19 w 54"/>
                <a:gd name="T17" fmla="*/ 46 h 54"/>
                <a:gd name="T18" fmla="*/ 15 w 54"/>
                <a:gd name="T19" fmla="*/ 45 h 54"/>
                <a:gd name="T20" fmla="*/ 17 w 54"/>
                <a:gd name="T21" fmla="*/ 44 h 54"/>
                <a:gd name="T22" fmla="*/ 15 w 54"/>
                <a:gd name="T23" fmla="*/ 33 h 54"/>
                <a:gd name="T24" fmla="*/ 26 w 54"/>
                <a:gd name="T25" fmla="*/ 29 h 54"/>
                <a:gd name="T26" fmla="*/ 11 w 54"/>
                <a:gd name="T27" fmla="*/ 22 h 54"/>
                <a:gd name="T28" fmla="*/ 9 w 54"/>
                <a:gd name="T29" fmla="*/ 19 h 54"/>
                <a:gd name="T30" fmla="*/ 11 w 54"/>
                <a:gd name="T31" fmla="*/ 21 h 54"/>
                <a:gd name="T32" fmla="*/ 26 w 54"/>
                <a:gd name="T33" fmla="*/ 28 h 54"/>
                <a:gd name="T34" fmla="*/ 17 w 54"/>
                <a:gd name="T35" fmla="*/ 18 h 54"/>
                <a:gd name="T36" fmla="*/ 28 w 54"/>
                <a:gd name="T37" fmla="*/ 12 h 54"/>
                <a:gd name="T38" fmla="*/ 29 w 54"/>
                <a:gd name="T39" fmla="*/ 9 h 54"/>
                <a:gd name="T40" fmla="*/ 29 w 54"/>
                <a:gd name="T41" fmla="*/ 12 h 54"/>
                <a:gd name="T42" fmla="*/ 36 w 54"/>
                <a:gd name="T43" fmla="*/ 19 h 54"/>
                <a:gd name="T44" fmla="*/ 27 w 54"/>
                <a:gd name="T45" fmla="*/ 29 h 54"/>
                <a:gd name="T46" fmla="*/ 28 w 54"/>
                <a:gd name="T47" fmla="*/ 29 h 54"/>
                <a:gd name="T48" fmla="*/ 44 w 54"/>
                <a:gd name="T49" fmla="*/ 23 h 54"/>
                <a:gd name="T50" fmla="*/ 45 w 54"/>
                <a:gd name="T51" fmla="*/ 26 h 54"/>
                <a:gd name="T52" fmla="*/ 38 w 54"/>
                <a:gd name="T53" fmla="*/ 15 h 54"/>
                <a:gd name="T54" fmla="*/ 25 w 54"/>
                <a:gd name="T55" fmla="*/ 2 h 54"/>
                <a:gd name="T56" fmla="*/ 9 w 54"/>
                <a:gd name="T57" fmla="*/ 10 h 54"/>
                <a:gd name="T58" fmla="*/ 12 w 54"/>
                <a:gd name="T59" fmla="*/ 32 h 54"/>
                <a:gd name="T60" fmla="*/ 8 w 54"/>
                <a:gd name="T61" fmla="*/ 44 h 54"/>
                <a:gd name="T62" fmla="*/ 27 w 54"/>
                <a:gd name="T63" fmla="*/ 46 h 54"/>
                <a:gd name="T64" fmla="*/ 46 w 54"/>
                <a:gd name="T65" fmla="*/ 40 h 54"/>
                <a:gd name="T66" fmla="*/ 45 w 54"/>
                <a:gd name="T67" fmla="*/ 36 h 54"/>
                <a:gd name="T68" fmla="*/ 39 w 54"/>
                <a:gd name="T6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4"/>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27" y="30"/>
                    <a:pt x="27" y="30"/>
                    <a:pt x="27" y="30"/>
                  </a:cubicBezTo>
                  <a:cubicBezTo>
                    <a:pt x="18" y="44"/>
                    <a:pt x="18" y="44"/>
                    <a:pt x="18" y="44"/>
                  </a:cubicBezTo>
                  <a:cubicBezTo>
                    <a:pt x="19" y="45"/>
                    <a:pt x="19" y="45"/>
                    <a:pt x="19" y="46"/>
                  </a:cubicBezTo>
                  <a:cubicBezTo>
                    <a:pt x="19" y="47"/>
                    <a:pt x="18" y="47"/>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19"/>
                  </a:cubicBezTo>
                  <a:cubicBezTo>
                    <a:pt x="9" y="19"/>
                    <a:pt x="10" y="19"/>
                    <a:pt x="11" y="20"/>
                  </a:cubicBezTo>
                  <a:cubicBezTo>
                    <a:pt x="11" y="20"/>
                    <a:pt x="12" y="21"/>
                    <a:pt x="11" y="21"/>
                  </a:cubicBezTo>
                  <a:cubicBezTo>
                    <a:pt x="26" y="29"/>
                    <a:pt x="26" y="29"/>
                    <a:pt x="26" y="29"/>
                  </a:cubicBezTo>
                  <a:cubicBezTo>
                    <a:pt x="26" y="28"/>
                    <a:pt x="26" y="28"/>
                    <a:pt x="26" y="28"/>
                  </a:cubicBezTo>
                  <a:cubicBezTo>
                    <a:pt x="17" y="19"/>
                    <a:pt x="17" y="19"/>
                    <a:pt x="17" y="19"/>
                  </a:cubicBezTo>
                  <a:cubicBezTo>
                    <a:pt x="17" y="18"/>
                    <a:pt x="17" y="18"/>
                    <a:pt x="17" y="18"/>
                  </a:cubicBezTo>
                  <a:cubicBezTo>
                    <a:pt x="26" y="28"/>
                    <a:pt x="26" y="28"/>
                    <a:pt x="26" y="28"/>
                  </a:cubicBezTo>
                  <a:cubicBezTo>
                    <a:pt x="28" y="12"/>
                    <a:pt x="28" y="12"/>
                    <a:pt x="28" y="12"/>
                  </a:cubicBezTo>
                  <a:cubicBezTo>
                    <a:pt x="28" y="11"/>
                    <a:pt x="28" y="11"/>
                    <a:pt x="28" y="10"/>
                  </a:cubicBezTo>
                  <a:cubicBezTo>
                    <a:pt x="28" y="9"/>
                    <a:pt x="29" y="8"/>
                    <a:pt x="29" y="9"/>
                  </a:cubicBezTo>
                  <a:cubicBezTo>
                    <a:pt x="30" y="9"/>
                    <a:pt x="31" y="10"/>
                    <a:pt x="31" y="11"/>
                  </a:cubicBezTo>
                  <a:cubicBezTo>
                    <a:pt x="31" y="11"/>
                    <a:pt x="30" y="12"/>
                    <a:pt x="29" y="12"/>
                  </a:cubicBezTo>
                  <a:cubicBezTo>
                    <a:pt x="27" y="28"/>
                    <a:pt x="27" y="28"/>
                    <a:pt x="27" y="28"/>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4"/>
                  </a:moveTo>
                  <a:cubicBezTo>
                    <a:pt x="39" y="15"/>
                    <a:pt x="39" y="15"/>
                    <a:pt x="38" y="15"/>
                  </a:cubicBezTo>
                  <a:cubicBezTo>
                    <a:pt x="38" y="13"/>
                    <a:pt x="38" y="11"/>
                    <a:pt x="38" y="10"/>
                  </a:cubicBezTo>
                  <a:cubicBezTo>
                    <a:pt x="36" y="4"/>
                    <a:pt x="30" y="0"/>
                    <a:pt x="25" y="2"/>
                  </a:cubicBezTo>
                  <a:cubicBezTo>
                    <a:pt x="20" y="3"/>
                    <a:pt x="18" y="8"/>
                    <a:pt x="18" y="12"/>
                  </a:cubicBezTo>
                  <a:cubicBezTo>
                    <a:pt x="15" y="10"/>
                    <a:pt x="12" y="10"/>
                    <a:pt x="9" y="10"/>
                  </a:cubicBezTo>
                  <a:cubicBezTo>
                    <a:pt x="3" y="12"/>
                    <a:pt x="0" y="18"/>
                    <a:pt x="2" y="24"/>
                  </a:cubicBezTo>
                  <a:cubicBezTo>
                    <a:pt x="3" y="29"/>
                    <a:pt x="8" y="32"/>
                    <a:pt x="12" y="32"/>
                  </a:cubicBezTo>
                  <a:cubicBezTo>
                    <a:pt x="12" y="32"/>
                    <a:pt x="12" y="32"/>
                    <a:pt x="12" y="32"/>
                  </a:cubicBezTo>
                  <a:cubicBezTo>
                    <a:pt x="8" y="34"/>
                    <a:pt x="6" y="39"/>
                    <a:pt x="8" y="44"/>
                  </a:cubicBezTo>
                  <a:cubicBezTo>
                    <a:pt x="10" y="50"/>
                    <a:pt x="15" y="54"/>
                    <a:pt x="21" y="52"/>
                  </a:cubicBezTo>
                  <a:cubicBezTo>
                    <a:pt x="24" y="51"/>
                    <a:pt x="26" y="49"/>
                    <a:pt x="27" y="46"/>
                  </a:cubicBezTo>
                  <a:cubicBezTo>
                    <a:pt x="29" y="51"/>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31">
              <a:extLst>
                <a:ext uri="{FF2B5EF4-FFF2-40B4-BE49-F238E27FC236}">
                  <a16:creationId xmlns:a16="http://schemas.microsoft.com/office/drawing/2014/main" id="{A3DD001C-385F-49A1-AB3E-E6AC93C119FB}"/>
                </a:ext>
              </a:extLst>
            </p:cNvPr>
            <p:cNvSpPr>
              <a:spLocks noEditPoints="1"/>
            </p:cNvSpPr>
            <p:nvPr/>
          </p:nvSpPr>
          <p:spPr bwMode="auto">
            <a:xfrm>
              <a:off x="7273074" y="4762157"/>
              <a:ext cx="163800" cy="141317"/>
            </a:xfrm>
            <a:custGeom>
              <a:avLst/>
              <a:gdLst>
                <a:gd name="T0" fmla="*/ 46 w 57"/>
                <a:gd name="T1" fmla="*/ 29 h 53"/>
                <a:gd name="T2" fmla="*/ 38 w 57"/>
                <a:gd name="T3" fmla="*/ 37 h 53"/>
                <a:gd name="T4" fmla="*/ 30 w 57"/>
                <a:gd name="T5" fmla="*/ 26 h 53"/>
                <a:gd name="T6" fmla="*/ 34 w 57"/>
                <a:gd name="T7" fmla="*/ 43 h 53"/>
                <a:gd name="T8" fmla="*/ 31 w 57"/>
                <a:gd name="T9" fmla="*/ 45 h 53"/>
                <a:gd name="T10" fmla="*/ 31 w 57"/>
                <a:gd name="T11" fmla="*/ 43 h 53"/>
                <a:gd name="T12" fmla="*/ 22 w 57"/>
                <a:gd name="T13" fmla="*/ 36 h 53"/>
                <a:gd name="T14" fmla="*/ 28 w 57"/>
                <a:gd name="T15" fmla="*/ 26 h 53"/>
                <a:gd name="T16" fmla="*/ 12 w 57"/>
                <a:gd name="T17" fmla="*/ 30 h 53"/>
                <a:gd name="T18" fmla="*/ 9 w 57"/>
                <a:gd name="T19" fmla="*/ 29 h 53"/>
                <a:gd name="T20" fmla="*/ 12 w 57"/>
                <a:gd name="T21" fmla="*/ 29 h 53"/>
                <a:gd name="T22" fmla="*/ 28 w 57"/>
                <a:gd name="T23" fmla="*/ 25 h 53"/>
                <a:gd name="T24" fmla="*/ 14 w 57"/>
                <a:gd name="T25" fmla="*/ 23 h 53"/>
                <a:gd name="T26" fmla="*/ 19 w 57"/>
                <a:gd name="T27" fmla="*/ 11 h 53"/>
                <a:gd name="T28" fmla="*/ 18 w 57"/>
                <a:gd name="T29" fmla="*/ 8 h 53"/>
                <a:gd name="T30" fmla="*/ 20 w 57"/>
                <a:gd name="T31" fmla="*/ 11 h 53"/>
                <a:gd name="T32" fmla="*/ 29 w 57"/>
                <a:gd name="T33" fmla="*/ 12 h 53"/>
                <a:gd name="T34" fmla="*/ 29 w 57"/>
                <a:gd name="T35" fmla="*/ 25 h 53"/>
                <a:gd name="T36" fmla="*/ 30 w 57"/>
                <a:gd name="T37" fmla="*/ 24 h 53"/>
                <a:gd name="T38" fmla="*/ 38 w 57"/>
                <a:gd name="T39" fmla="*/ 9 h 53"/>
                <a:gd name="T40" fmla="*/ 41 w 57"/>
                <a:gd name="T41" fmla="*/ 11 h 53"/>
                <a:gd name="T42" fmla="*/ 30 w 57"/>
                <a:gd name="T43" fmla="*/ 25 h 53"/>
                <a:gd name="T44" fmla="*/ 43 w 57"/>
                <a:gd name="T45" fmla="*/ 21 h 53"/>
                <a:gd name="T46" fmla="*/ 46 w 57"/>
                <a:gd name="T47" fmla="*/ 28 h 53"/>
                <a:gd name="T48" fmla="*/ 49 w 57"/>
                <a:gd name="T49" fmla="*/ 29 h 53"/>
                <a:gd name="T50" fmla="*/ 51 w 57"/>
                <a:gd name="T51" fmla="*/ 21 h 53"/>
                <a:gd name="T52" fmla="*/ 47 w 57"/>
                <a:gd name="T53" fmla="*/ 18 h 53"/>
                <a:gd name="T54" fmla="*/ 29 w 57"/>
                <a:gd name="T55" fmla="*/ 6 h 53"/>
                <a:gd name="T56" fmla="*/ 25 w 57"/>
                <a:gd name="T57" fmla="*/ 3 h 53"/>
                <a:gd name="T58" fmla="*/ 11 w 57"/>
                <a:gd name="T59" fmla="*/ 18 h 53"/>
                <a:gd name="T60" fmla="*/ 7 w 57"/>
                <a:gd name="T61" fmla="*/ 37 h 53"/>
                <a:gd name="T62" fmla="*/ 20 w 57"/>
                <a:gd name="T63" fmla="*/ 37 h 53"/>
                <a:gd name="T64" fmla="*/ 39 w 57"/>
                <a:gd name="T65" fmla="*/ 47 h 53"/>
                <a:gd name="T66" fmla="*/ 54 w 57"/>
                <a:gd name="T67" fmla="*/ 3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 h="53">
                  <a:moveTo>
                    <a:pt x="48" y="30"/>
                  </a:moveTo>
                  <a:cubicBezTo>
                    <a:pt x="47" y="30"/>
                    <a:pt x="46" y="30"/>
                    <a:pt x="46" y="29"/>
                  </a:cubicBezTo>
                  <a:cubicBezTo>
                    <a:pt x="30" y="26"/>
                    <a:pt x="30" y="26"/>
                    <a:pt x="30" y="26"/>
                  </a:cubicBezTo>
                  <a:cubicBezTo>
                    <a:pt x="38" y="37"/>
                    <a:pt x="38" y="37"/>
                    <a:pt x="38" y="37"/>
                  </a:cubicBezTo>
                  <a:cubicBezTo>
                    <a:pt x="38" y="38"/>
                    <a:pt x="38" y="38"/>
                    <a:pt x="38" y="38"/>
                  </a:cubicBezTo>
                  <a:cubicBezTo>
                    <a:pt x="30" y="26"/>
                    <a:pt x="30" y="26"/>
                    <a:pt x="30" y="26"/>
                  </a:cubicBezTo>
                  <a:cubicBezTo>
                    <a:pt x="32" y="42"/>
                    <a:pt x="32" y="42"/>
                    <a:pt x="32" y="42"/>
                  </a:cubicBezTo>
                  <a:cubicBezTo>
                    <a:pt x="33" y="43"/>
                    <a:pt x="33" y="43"/>
                    <a:pt x="34" y="43"/>
                  </a:cubicBezTo>
                  <a:cubicBezTo>
                    <a:pt x="34" y="44"/>
                    <a:pt x="34" y="45"/>
                    <a:pt x="33" y="46"/>
                  </a:cubicBezTo>
                  <a:cubicBezTo>
                    <a:pt x="32" y="46"/>
                    <a:pt x="31" y="46"/>
                    <a:pt x="31" y="45"/>
                  </a:cubicBezTo>
                  <a:cubicBezTo>
                    <a:pt x="30" y="44"/>
                    <a:pt x="30" y="43"/>
                    <a:pt x="31" y="43"/>
                  </a:cubicBezTo>
                  <a:cubicBezTo>
                    <a:pt x="31" y="43"/>
                    <a:pt x="31" y="43"/>
                    <a:pt x="31" y="43"/>
                  </a:cubicBezTo>
                  <a:cubicBezTo>
                    <a:pt x="29" y="26"/>
                    <a:pt x="29" y="26"/>
                    <a:pt x="29" y="26"/>
                  </a:cubicBezTo>
                  <a:cubicBezTo>
                    <a:pt x="22" y="36"/>
                    <a:pt x="22" y="36"/>
                    <a:pt x="22" y="36"/>
                  </a:cubicBezTo>
                  <a:cubicBezTo>
                    <a:pt x="22" y="35"/>
                    <a:pt x="22" y="35"/>
                    <a:pt x="22" y="35"/>
                  </a:cubicBezTo>
                  <a:cubicBezTo>
                    <a:pt x="28" y="26"/>
                    <a:pt x="28" y="26"/>
                    <a:pt x="28" y="26"/>
                  </a:cubicBezTo>
                  <a:cubicBezTo>
                    <a:pt x="12" y="30"/>
                    <a:pt x="12" y="30"/>
                    <a:pt x="12" y="30"/>
                  </a:cubicBezTo>
                  <a:cubicBezTo>
                    <a:pt x="12" y="30"/>
                    <a:pt x="12" y="30"/>
                    <a:pt x="12" y="30"/>
                  </a:cubicBezTo>
                  <a:cubicBezTo>
                    <a:pt x="12" y="31"/>
                    <a:pt x="12" y="31"/>
                    <a:pt x="11" y="31"/>
                  </a:cubicBezTo>
                  <a:cubicBezTo>
                    <a:pt x="10" y="31"/>
                    <a:pt x="9" y="30"/>
                    <a:pt x="9" y="29"/>
                  </a:cubicBezTo>
                  <a:cubicBezTo>
                    <a:pt x="9" y="28"/>
                    <a:pt x="10" y="28"/>
                    <a:pt x="11" y="28"/>
                  </a:cubicBezTo>
                  <a:cubicBezTo>
                    <a:pt x="12" y="28"/>
                    <a:pt x="12" y="29"/>
                    <a:pt x="12" y="29"/>
                  </a:cubicBezTo>
                  <a:cubicBezTo>
                    <a:pt x="28" y="25"/>
                    <a:pt x="28" y="25"/>
                    <a:pt x="28" y="25"/>
                  </a:cubicBezTo>
                  <a:cubicBezTo>
                    <a:pt x="28" y="25"/>
                    <a:pt x="28" y="25"/>
                    <a:pt x="28" y="25"/>
                  </a:cubicBezTo>
                  <a:cubicBezTo>
                    <a:pt x="14" y="24"/>
                    <a:pt x="14" y="24"/>
                    <a:pt x="14" y="24"/>
                  </a:cubicBezTo>
                  <a:cubicBezTo>
                    <a:pt x="14" y="23"/>
                    <a:pt x="14" y="23"/>
                    <a:pt x="14" y="23"/>
                  </a:cubicBezTo>
                  <a:cubicBezTo>
                    <a:pt x="28" y="25"/>
                    <a:pt x="28" y="25"/>
                    <a:pt x="28" y="25"/>
                  </a:cubicBezTo>
                  <a:cubicBezTo>
                    <a:pt x="19" y="11"/>
                    <a:pt x="19" y="11"/>
                    <a:pt x="19" y="11"/>
                  </a:cubicBezTo>
                  <a:cubicBezTo>
                    <a:pt x="19" y="11"/>
                    <a:pt x="18" y="11"/>
                    <a:pt x="17" y="10"/>
                  </a:cubicBezTo>
                  <a:cubicBezTo>
                    <a:pt x="17" y="9"/>
                    <a:pt x="17" y="8"/>
                    <a:pt x="18" y="8"/>
                  </a:cubicBezTo>
                  <a:cubicBezTo>
                    <a:pt x="19" y="7"/>
                    <a:pt x="20" y="8"/>
                    <a:pt x="20" y="8"/>
                  </a:cubicBezTo>
                  <a:cubicBezTo>
                    <a:pt x="21" y="9"/>
                    <a:pt x="21" y="10"/>
                    <a:pt x="20" y="11"/>
                  </a:cubicBezTo>
                  <a:cubicBezTo>
                    <a:pt x="29" y="25"/>
                    <a:pt x="29" y="25"/>
                    <a:pt x="29" y="25"/>
                  </a:cubicBezTo>
                  <a:cubicBezTo>
                    <a:pt x="29" y="12"/>
                    <a:pt x="29" y="12"/>
                    <a:pt x="29" y="12"/>
                  </a:cubicBezTo>
                  <a:cubicBezTo>
                    <a:pt x="30" y="12"/>
                    <a:pt x="30" y="12"/>
                    <a:pt x="30" y="12"/>
                  </a:cubicBezTo>
                  <a:cubicBezTo>
                    <a:pt x="29" y="25"/>
                    <a:pt x="29" y="25"/>
                    <a:pt x="29" y="25"/>
                  </a:cubicBezTo>
                  <a:cubicBezTo>
                    <a:pt x="30" y="24"/>
                    <a:pt x="30" y="24"/>
                    <a:pt x="30" y="24"/>
                  </a:cubicBezTo>
                  <a:cubicBezTo>
                    <a:pt x="30" y="24"/>
                    <a:pt x="30" y="24"/>
                    <a:pt x="30" y="24"/>
                  </a:cubicBezTo>
                  <a:cubicBezTo>
                    <a:pt x="38" y="11"/>
                    <a:pt x="38" y="11"/>
                    <a:pt x="38" y="11"/>
                  </a:cubicBezTo>
                  <a:cubicBezTo>
                    <a:pt x="38" y="11"/>
                    <a:pt x="38" y="10"/>
                    <a:pt x="38" y="9"/>
                  </a:cubicBezTo>
                  <a:cubicBezTo>
                    <a:pt x="39" y="8"/>
                    <a:pt x="40" y="8"/>
                    <a:pt x="40" y="9"/>
                  </a:cubicBezTo>
                  <a:cubicBezTo>
                    <a:pt x="41" y="9"/>
                    <a:pt x="41" y="10"/>
                    <a:pt x="41" y="11"/>
                  </a:cubicBezTo>
                  <a:cubicBezTo>
                    <a:pt x="41" y="12"/>
                    <a:pt x="40" y="12"/>
                    <a:pt x="39" y="12"/>
                  </a:cubicBezTo>
                  <a:cubicBezTo>
                    <a:pt x="30" y="25"/>
                    <a:pt x="30" y="25"/>
                    <a:pt x="30" y="25"/>
                  </a:cubicBezTo>
                  <a:cubicBezTo>
                    <a:pt x="42" y="20"/>
                    <a:pt x="42" y="20"/>
                    <a:pt x="42" y="20"/>
                  </a:cubicBezTo>
                  <a:cubicBezTo>
                    <a:pt x="43" y="21"/>
                    <a:pt x="43" y="21"/>
                    <a:pt x="43" y="21"/>
                  </a:cubicBezTo>
                  <a:cubicBezTo>
                    <a:pt x="31" y="25"/>
                    <a:pt x="31" y="25"/>
                    <a:pt x="31" y="25"/>
                  </a:cubicBezTo>
                  <a:cubicBezTo>
                    <a:pt x="46" y="28"/>
                    <a:pt x="46" y="28"/>
                    <a:pt x="46" y="28"/>
                  </a:cubicBezTo>
                  <a:cubicBezTo>
                    <a:pt x="46" y="27"/>
                    <a:pt x="47" y="27"/>
                    <a:pt x="48" y="27"/>
                  </a:cubicBezTo>
                  <a:cubicBezTo>
                    <a:pt x="49" y="27"/>
                    <a:pt x="50" y="28"/>
                    <a:pt x="49" y="29"/>
                  </a:cubicBezTo>
                  <a:cubicBezTo>
                    <a:pt x="49" y="30"/>
                    <a:pt x="49" y="31"/>
                    <a:pt x="48" y="30"/>
                  </a:cubicBezTo>
                  <a:close/>
                  <a:moveTo>
                    <a:pt x="51" y="21"/>
                  </a:moveTo>
                  <a:cubicBezTo>
                    <a:pt x="50" y="20"/>
                    <a:pt x="48" y="19"/>
                    <a:pt x="47" y="19"/>
                  </a:cubicBezTo>
                  <a:cubicBezTo>
                    <a:pt x="47" y="19"/>
                    <a:pt x="47" y="18"/>
                    <a:pt x="47" y="18"/>
                  </a:cubicBezTo>
                  <a:cubicBezTo>
                    <a:pt x="51" y="14"/>
                    <a:pt x="49" y="7"/>
                    <a:pt x="44" y="4"/>
                  </a:cubicBezTo>
                  <a:cubicBezTo>
                    <a:pt x="39" y="0"/>
                    <a:pt x="32" y="1"/>
                    <a:pt x="29" y="6"/>
                  </a:cubicBezTo>
                  <a:cubicBezTo>
                    <a:pt x="29" y="6"/>
                    <a:pt x="29" y="7"/>
                    <a:pt x="29" y="7"/>
                  </a:cubicBezTo>
                  <a:cubicBezTo>
                    <a:pt x="28" y="6"/>
                    <a:pt x="27" y="4"/>
                    <a:pt x="25" y="3"/>
                  </a:cubicBezTo>
                  <a:cubicBezTo>
                    <a:pt x="20" y="0"/>
                    <a:pt x="13" y="1"/>
                    <a:pt x="10" y="6"/>
                  </a:cubicBezTo>
                  <a:cubicBezTo>
                    <a:pt x="8" y="9"/>
                    <a:pt x="8" y="15"/>
                    <a:pt x="11" y="18"/>
                  </a:cubicBezTo>
                  <a:cubicBezTo>
                    <a:pt x="8" y="18"/>
                    <a:pt x="5" y="20"/>
                    <a:pt x="3" y="23"/>
                  </a:cubicBezTo>
                  <a:cubicBezTo>
                    <a:pt x="0" y="27"/>
                    <a:pt x="2" y="34"/>
                    <a:pt x="7" y="37"/>
                  </a:cubicBezTo>
                  <a:cubicBezTo>
                    <a:pt x="11" y="40"/>
                    <a:pt x="16" y="40"/>
                    <a:pt x="20" y="37"/>
                  </a:cubicBezTo>
                  <a:cubicBezTo>
                    <a:pt x="20" y="37"/>
                    <a:pt x="20" y="37"/>
                    <a:pt x="20" y="37"/>
                  </a:cubicBezTo>
                  <a:cubicBezTo>
                    <a:pt x="18" y="41"/>
                    <a:pt x="20" y="46"/>
                    <a:pt x="24" y="49"/>
                  </a:cubicBezTo>
                  <a:cubicBezTo>
                    <a:pt x="29" y="53"/>
                    <a:pt x="36" y="52"/>
                    <a:pt x="39" y="47"/>
                  </a:cubicBezTo>
                  <a:cubicBezTo>
                    <a:pt x="41" y="44"/>
                    <a:pt x="41" y="41"/>
                    <a:pt x="40" y="38"/>
                  </a:cubicBezTo>
                  <a:cubicBezTo>
                    <a:pt x="45" y="41"/>
                    <a:pt x="51" y="40"/>
                    <a:pt x="54" y="35"/>
                  </a:cubicBezTo>
                  <a:cubicBezTo>
                    <a:pt x="57" y="31"/>
                    <a:pt x="56" y="24"/>
                    <a:pt x="5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32">
              <a:extLst>
                <a:ext uri="{FF2B5EF4-FFF2-40B4-BE49-F238E27FC236}">
                  <a16:creationId xmlns:a16="http://schemas.microsoft.com/office/drawing/2014/main" id="{F61DC01B-959F-4D07-9C74-5BF5BEC364D1}"/>
                </a:ext>
              </a:extLst>
            </p:cNvPr>
            <p:cNvSpPr>
              <a:spLocks noEditPoints="1"/>
            </p:cNvSpPr>
            <p:nvPr/>
          </p:nvSpPr>
          <p:spPr bwMode="auto">
            <a:xfrm>
              <a:off x="5333183" y="4794274"/>
              <a:ext cx="237669" cy="205551"/>
            </a:xfrm>
            <a:custGeom>
              <a:avLst/>
              <a:gdLst>
                <a:gd name="T0" fmla="*/ 65 w 81"/>
                <a:gd name="T1" fmla="*/ 37 h 77"/>
                <a:gd name="T2" fmla="*/ 57 w 81"/>
                <a:gd name="T3" fmla="*/ 52 h 77"/>
                <a:gd name="T4" fmla="*/ 40 w 81"/>
                <a:gd name="T5" fmla="*/ 39 h 77"/>
                <a:gd name="T6" fmla="*/ 53 w 81"/>
                <a:gd name="T7" fmla="*/ 62 h 77"/>
                <a:gd name="T8" fmla="*/ 49 w 81"/>
                <a:gd name="T9" fmla="*/ 65 h 77"/>
                <a:gd name="T10" fmla="*/ 50 w 81"/>
                <a:gd name="T11" fmla="*/ 62 h 77"/>
                <a:gd name="T12" fmla="*/ 34 w 81"/>
                <a:gd name="T13" fmla="*/ 56 h 77"/>
                <a:gd name="T14" fmla="*/ 39 w 81"/>
                <a:gd name="T15" fmla="*/ 40 h 77"/>
                <a:gd name="T16" fmla="*/ 18 w 81"/>
                <a:gd name="T17" fmla="*/ 52 h 77"/>
                <a:gd name="T18" fmla="*/ 13 w 81"/>
                <a:gd name="T19" fmla="*/ 52 h 77"/>
                <a:gd name="T20" fmla="*/ 17 w 81"/>
                <a:gd name="T21" fmla="*/ 51 h 77"/>
                <a:gd name="T22" fmla="*/ 38 w 81"/>
                <a:gd name="T23" fmla="*/ 39 h 77"/>
                <a:gd name="T24" fmla="*/ 18 w 81"/>
                <a:gd name="T25" fmla="*/ 42 h 77"/>
                <a:gd name="T26" fmla="*/ 20 w 81"/>
                <a:gd name="T27" fmla="*/ 22 h 77"/>
                <a:gd name="T28" fmla="*/ 17 w 81"/>
                <a:gd name="T29" fmla="*/ 19 h 77"/>
                <a:gd name="T30" fmla="*/ 21 w 81"/>
                <a:gd name="T31" fmla="*/ 22 h 77"/>
                <a:gd name="T32" fmla="*/ 34 w 81"/>
                <a:gd name="T33" fmla="*/ 19 h 77"/>
                <a:gd name="T34" fmla="*/ 39 w 81"/>
                <a:gd name="T35" fmla="*/ 38 h 77"/>
                <a:gd name="T36" fmla="*/ 40 w 81"/>
                <a:gd name="T37" fmla="*/ 37 h 77"/>
                <a:gd name="T38" fmla="*/ 45 w 81"/>
                <a:gd name="T39" fmla="*/ 12 h 77"/>
                <a:gd name="T40" fmla="*/ 50 w 81"/>
                <a:gd name="T41" fmla="*/ 14 h 77"/>
                <a:gd name="T42" fmla="*/ 41 w 81"/>
                <a:gd name="T43" fmla="*/ 38 h 77"/>
                <a:gd name="T44" fmla="*/ 56 w 81"/>
                <a:gd name="T45" fmla="*/ 27 h 77"/>
                <a:gd name="T46" fmla="*/ 64 w 81"/>
                <a:gd name="T47" fmla="*/ 36 h 77"/>
                <a:gd name="T48" fmla="*/ 69 w 81"/>
                <a:gd name="T49" fmla="*/ 36 h 77"/>
                <a:gd name="T50" fmla="*/ 68 w 81"/>
                <a:gd name="T51" fmla="*/ 23 h 77"/>
                <a:gd name="T52" fmla="*/ 62 w 81"/>
                <a:gd name="T53" fmla="*/ 21 h 77"/>
                <a:gd name="T54" fmla="*/ 32 w 81"/>
                <a:gd name="T55" fmla="*/ 12 h 77"/>
                <a:gd name="T56" fmla="*/ 25 w 81"/>
                <a:gd name="T57" fmla="*/ 9 h 77"/>
                <a:gd name="T58" fmla="*/ 12 w 81"/>
                <a:gd name="T59" fmla="*/ 36 h 77"/>
                <a:gd name="T60" fmla="*/ 13 w 81"/>
                <a:gd name="T61" fmla="*/ 64 h 77"/>
                <a:gd name="T62" fmla="*/ 31 w 81"/>
                <a:gd name="T63" fmla="*/ 58 h 77"/>
                <a:gd name="T64" fmla="*/ 62 w 81"/>
                <a:gd name="T65" fmla="*/ 65 h 77"/>
                <a:gd name="T66" fmla="*/ 78 w 81"/>
                <a:gd name="T67" fmla="*/ 4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77">
                  <a:moveTo>
                    <a:pt x="67" y="38"/>
                  </a:moveTo>
                  <a:cubicBezTo>
                    <a:pt x="66" y="38"/>
                    <a:pt x="65" y="38"/>
                    <a:pt x="65" y="37"/>
                  </a:cubicBezTo>
                  <a:cubicBezTo>
                    <a:pt x="41" y="39"/>
                    <a:pt x="41" y="39"/>
                    <a:pt x="41" y="39"/>
                  </a:cubicBezTo>
                  <a:cubicBezTo>
                    <a:pt x="57" y="52"/>
                    <a:pt x="57" y="52"/>
                    <a:pt x="57" y="52"/>
                  </a:cubicBezTo>
                  <a:cubicBezTo>
                    <a:pt x="56" y="52"/>
                    <a:pt x="56" y="52"/>
                    <a:pt x="56" y="52"/>
                  </a:cubicBezTo>
                  <a:cubicBezTo>
                    <a:pt x="40" y="39"/>
                    <a:pt x="40" y="39"/>
                    <a:pt x="40" y="39"/>
                  </a:cubicBezTo>
                  <a:cubicBezTo>
                    <a:pt x="51" y="61"/>
                    <a:pt x="51" y="61"/>
                    <a:pt x="51" y="61"/>
                  </a:cubicBezTo>
                  <a:cubicBezTo>
                    <a:pt x="51" y="61"/>
                    <a:pt x="52" y="61"/>
                    <a:pt x="53" y="62"/>
                  </a:cubicBezTo>
                  <a:cubicBezTo>
                    <a:pt x="54" y="63"/>
                    <a:pt x="54" y="64"/>
                    <a:pt x="53" y="65"/>
                  </a:cubicBezTo>
                  <a:cubicBezTo>
                    <a:pt x="52" y="66"/>
                    <a:pt x="50" y="66"/>
                    <a:pt x="49" y="65"/>
                  </a:cubicBezTo>
                  <a:cubicBezTo>
                    <a:pt x="48" y="64"/>
                    <a:pt x="48" y="63"/>
                    <a:pt x="49" y="62"/>
                  </a:cubicBezTo>
                  <a:cubicBezTo>
                    <a:pt x="49" y="62"/>
                    <a:pt x="49" y="62"/>
                    <a:pt x="50" y="62"/>
                  </a:cubicBezTo>
                  <a:cubicBezTo>
                    <a:pt x="39" y="40"/>
                    <a:pt x="39" y="40"/>
                    <a:pt x="39" y="40"/>
                  </a:cubicBezTo>
                  <a:cubicBezTo>
                    <a:pt x="34" y="56"/>
                    <a:pt x="34" y="56"/>
                    <a:pt x="34" y="56"/>
                  </a:cubicBezTo>
                  <a:cubicBezTo>
                    <a:pt x="33" y="55"/>
                    <a:pt x="33" y="55"/>
                    <a:pt x="33" y="55"/>
                  </a:cubicBezTo>
                  <a:cubicBezTo>
                    <a:pt x="39" y="40"/>
                    <a:pt x="39" y="40"/>
                    <a:pt x="39" y="40"/>
                  </a:cubicBezTo>
                  <a:cubicBezTo>
                    <a:pt x="18" y="52"/>
                    <a:pt x="18" y="52"/>
                    <a:pt x="18" y="52"/>
                  </a:cubicBezTo>
                  <a:cubicBezTo>
                    <a:pt x="18" y="52"/>
                    <a:pt x="18" y="52"/>
                    <a:pt x="18" y="52"/>
                  </a:cubicBezTo>
                  <a:cubicBezTo>
                    <a:pt x="18" y="53"/>
                    <a:pt x="17" y="54"/>
                    <a:pt x="16" y="54"/>
                  </a:cubicBezTo>
                  <a:cubicBezTo>
                    <a:pt x="15" y="55"/>
                    <a:pt x="13" y="54"/>
                    <a:pt x="13" y="52"/>
                  </a:cubicBezTo>
                  <a:cubicBezTo>
                    <a:pt x="13" y="51"/>
                    <a:pt x="14" y="50"/>
                    <a:pt x="15" y="50"/>
                  </a:cubicBezTo>
                  <a:cubicBezTo>
                    <a:pt x="16" y="50"/>
                    <a:pt x="17" y="50"/>
                    <a:pt x="17" y="51"/>
                  </a:cubicBezTo>
                  <a:cubicBezTo>
                    <a:pt x="38" y="39"/>
                    <a:pt x="38" y="39"/>
                    <a:pt x="38" y="39"/>
                  </a:cubicBezTo>
                  <a:cubicBezTo>
                    <a:pt x="38" y="39"/>
                    <a:pt x="38" y="39"/>
                    <a:pt x="38" y="39"/>
                  </a:cubicBezTo>
                  <a:cubicBezTo>
                    <a:pt x="18" y="42"/>
                    <a:pt x="18" y="42"/>
                    <a:pt x="18" y="42"/>
                  </a:cubicBezTo>
                  <a:cubicBezTo>
                    <a:pt x="18" y="42"/>
                    <a:pt x="18" y="42"/>
                    <a:pt x="18" y="42"/>
                  </a:cubicBezTo>
                  <a:cubicBezTo>
                    <a:pt x="37" y="38"/>
                    <a:pt x="37" y="38"/>
                    <a:pt x="37" y="38"/>
                  </a:cubicBezTo>
                  <a:cubicBezTo>
                    <a:pt x="20" y="22"/>
                    <a:pt x="20" y="22"/>
                    <a:pt x="20" y="22"/>
                  </a:cubicBezTo>
                  <a:cubicBezTo>
                    <a:pt x="19" y="23"/>
                    <a:pt x="18" y="23"/>
                    <a:pt x="17" y="22"/>
                  </a:cubicBezTo>
                  <a:cubicBezTo>
                    <a:pt x="16" y="21"/>
                    <a:pt x="16" y="20"/>
                    <a:pt x="17" y="19"/>
                  </a:cubicBezTo>
                  <a:cubicBezTo>
                    <a:pt x="18" y="18"/>
                    <a:pt x="19" y="18"/>
                    <a:pt x="20" y="19"/>
                  </a:cubicBezTo>
                  <a:cubicBezTo>
                    <a:pt x="21" y="19"/>
                    <a:pt x="21" y="21"/>
                    <a:pt x="21" y="22"/>
                  </a:cubicBezTo>
                  <a:cubicBezTo>
                    <a:pt x="39" y="38"/>
                    <a:pt x="39" y="38"/>
                    <a:pt x="39" y="38"/>
                  </a:cubicBezTo>
                  <a:cubicBezTo>
                    <a:pt x="34" y="19"/>
                    <a:pt x="34" y="19"/>
                    <a:pt x="34" y="19"/>
                  </a:cubicBezTo>
                  <a:cubicBezTo>
                    <a:pt x="35" y="19"/>
                    <a:pt x="35" y="19"/>
                    <a:pt x="35" y="19"/>
                  </a:cubicBezTo>
                  <a:cubicBezTo>
                    <a:pt x="39" y="38"/>
                    <a:pt x="39" y="38"/>
                    <a:pt x="39" y="38"/>
                  </a:cubicBezTo>
                  <a:cubicBezTo>
                    <a:pt x="40" y="37"/>
                    <a:pt x="40" y="37"/>
                    <a:pt x="40" y="37"/>
                  </a:cubicBezTo>
                  <a:cubicBezTo>
                    <a:pt x="40" y="37"/>
                    <a:pt x="40" y="37"/>
                    <a:pt x="40" y="37"/>
                  </a:cubicBezTo>
                  <a:cubicBezTo>
                    <a:pt x="47" y="15"/>
                    <a:pt x="47" y="15"/>
                    <a:pt x="47" y="15"/>
                  </a:cubicBezTo>
                  <a:cubicBezTo>
                    <a:pt x="46" y="15"/>
                    <a:pt x="45" y="13"/>
                    <a:pt x="45" y="12"/>
                  </a:cubicBezTo>
                  <a:cubicBezTo>
                    <a:pt x="46" y="11"/>
                    <a:pt x="47" y="11"/>
                    <a:pt x="48" y="11"/>
                  </a:cubicBezTo>
                  <a:cubicBezTo>
                    <a:pt x="50" y="11"/>
                    <a:pt x="51" y="13"/>
                    <a:pt x="50" y="14"/>
                  </a:cubicBezTo>
                  <a:cubicBezTo>
                    <a:pt x="50" y="15"/>
                    <a:pt x="49" y="15"/>
                    <a:pt x="48" y="15"/>
                  </a:cubicBezTo>
                  <a:cubicBezTo>
                    <a:pt x="41" y="38"/>
                    <a:pt x="41" y="38"/>
                    <a:pt x="41" y="38"/>
                  </a:cubicBezTo>
                  <a:cubicBezTo>
                    <a:pt x="56" y="26"/>
                    <a:pt x="56" y="26"/>
                    <a:pt x="56" y="26"/>
                  </a:cubicBezTo>
                  <a:cubicBezTo>
                    <a:pt x="56" y="27"/>
                    <a:pt x="56" y="27"/>
                    <a:pt x="56" y="27"/>
                  </a:cubicBezTo>
                  <a:cubicBezTo>
                    <a:pt x="42" y="38"/>
                    <a:pt x="42" y="38"/>
                    <a:pt x="42" y="38"/>
                  </a:cubicBezTo>
                  <a:cubicBezTo>
                    <a:pt x="64" y="36"/>
                    <a:pt x="64" y="36"/>
                    <a:pt x="64" y="36"/>
                  </a:cubicBezTo>
                  <a:cubicBezTo>
                    <a:pt x="64" y="35"/>
                    <a:pt x="65" y="34"/>
                    <a:pt x="66" y="34"/>
                  </a:cubicBezTo>
                  <a:cubicBezTo>
                    <a:pt x="68" y="33"/>
                    <a:pt x="69" y="34"/>
                    <a:pt x="69" y="36"/>
                  </a:cubicBezTo>
                  <a:cubicBezTo>
                    <a:pt x="69" y="37"/>
                    <a:pt x="68" y="38"/>
                    <a:pt x="67" y="38"/>
                  </a:cubicBezTo>
                  <a:close/>
                  <a:moveTo>
                    <a:pt x="68" y="23"/>
                  </a:moveTo>
                  <a:cubicBezTo>
                    <a:pt x="66" y="23"/>
                    <a:pt x="64" y="22"/>
                    <a:pt x="62" y="22"/>
                  </a:cubicBezTo>
                  <a:cubicBezTo>
                    <a:pt x="62" y="22"/>
                    <a:pt x="62" y="22"/>
                    <a:pt x="62" y="21"/>
                  </a:cubicBezTo>
                  <a:cubicBezTo>
                    <a:pt x="65" y="14"/>
                    <a:pt x="60" y="5"/>
                    <a:pt x="51" y="2"/>
                  </a:cubicBezTo>
                  <a:cubicBezTo>
                    <a:pt x="43" y="0"/>
                    <a:pt x="34" y="4"/>
                    <a:pt x="32" y="12"/>
                  </a:cubicBezTo>
                  <a:cubicBezTo>
                    <a:pt x="32" y="12"/>
                    <a:pt x="31" y="13"/>
                    <a:pt x="31" y="13"/>
                  </a:cubicBezTo>
                  <a:cubicBezTo>
                    <a:pt x="30" y="12"/>
                    <a:pt x="27" y="10"/>
                    <a:pt x="25" y="9"/>
                  </a:cubicBezTo>
                  <a:cubicBezTo>
                    <a:pt x="16" y="7"/>
                    <a:pt x="8" y="11"/>
                    <a:pt x="5" y="19"/>
                  </a:cubicBezTo>
                  <a:cubicBezTo>
                    <a:pt x="3" y="25"/>
                    <a:pt x="6" y="32"/>
                    <a:pt x="12" y="36"/>
                  </a:cubicBezTo>
                  <a:cubicBezTo>
                    <a:pt x="7" y="37"/>
                    <a:pt x="4" y="41"/>
                    <a:pt x="2" y="45"/>
                  </a:cubicBezTo>
                  <a:cubicBezTo>
                    <a:pt x="0" y="53"/>
                    <a:pt x="4" y="62"/>
                    <a:pt x="13" y="64"/>
                  </a:cubicBezTo>
                  <a:cubicBezTo>
                    <a:pt x="20" y="67"/>
                    <a:pt x="27" y="64"/>
                    <a:pt x="31" y="58"/>
                  </a:cubicBezTo>
                  <a:cubicBezTo>
                    <a:pt x="31" y="58"/>
                    <a:pt x="31" y="58"/>
                    <a:pt x="31" y="58"/>
                  </a:cubicBezTo>
                  <a:cubicBezTo>
                    <a:pt x="31" y="65"/>
                    <a:pt x="35" y="72"/>
                    <a:pt x="42" y="74"/>
                  </a:cubicBezTo>
                  <a:cubicBezTo>
                    <a:pt x="51" y="77"/>
                    <a:pt x="60" y="72"/>
                    <a:pt x="62" y="65"/>
                  </a:cubicBezTo>
                  <a:cubicBezTo>
                    <a:pt x="63" y="60"/>
                    <a:pt x="63" y="56"/>
                    <a:pt x="60" y="52"/>
                  </a:cubicBezTo>
                  <a:cubicBezTo>
                    <a:pt x="68" y="54"/>
                    <a:pt x="76" y="50"/>
                    <a:pt x="78" y="42"/>
                  </a:cubicBezTo>
                  <a:cubicBezTo>
                    <a:pt x="81" y="34"/>
                    <a:pt x="76" y="26"/>
                    <a:pt x="68"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33">
              <a:extLst>
                <a:ext uri="{FF2B5EF4-FFF2-40B4-BE49-F238E27FC236}">
                  <a16:creationId xmlns:a16="http://schemas.microsoft.com/office/drawing/2014/main" id="{DC9FDEFA-6F91-489E-908E-C6A29E2F58F7}"/>
                </a:ext>
              </a:extLst>
            </p:cNvPr>
            <p:cNvSpPr>
              <a:spLocks noEditPoints="1"/>
            </p:cNvSpPr>
            <p:nvPr/>
          </p:nvSpPr>
          <p:spPr bwMode="auto">
            <a:xfrm>
              <a:off x="7221686" y="2093202"/>
              <a:ext cx="147740" cy="141317"/>
            </a:xfrm>
            <a:custGeom>
              <a:avLst/>
              <a:gdLst>
                <a:gd name="T0" fmla="*/ 16 w 50"/>
                <a:gd name="T1" fmla="*/ 24 h 53"/>
                <a:gd name="T2" fmla="*/ 22 w 50"/>
                <a:gd name="T3" fmla="*/ 26 h 53"/>
                <a:gd name="T4" fmla="*/ 16 w 50"/>
                <a:gd name="T5" fmla="*/ 26 h 53"/>
                <a:gd name="T6" fmla="*/ 10 w 50"/>
                <a:gd name="T7" fmla="*/ 23 h 53"/>
                <a:gd name="T8" fmla="*/ 16 w 50"/>
                <a:gd name="T9" fmla="*/ 24 h 53"/>
                <a:gd name="T10" fmla="*/ 23 w 50"/>
                <a:gd name="T11" fmla="*/ 36 h 53"/>
                <a:gd name="T12" fmla="*/ 25 w 50"/>
                <a:gd name="T13" fmla="*/ 31 h 53"/>
                <a:gd name="T14" fmla="*/ 25 w 50"/>
                <a:gd name="T15" fmla="*/ 37 h 53"/>
                <a:gd name="T16" fmla="*/ 23 w 50"/>
                <a:gd name="T17" fmla="*/ 43 h 53"/>
                <a:gd name="T18" fmla="*/ 23 w 50"/>
                <a:gd name="T19" fmla="*/ 36 h 53"/>
                <a:gd name="T20" fmla="*/ 24 w 50"/>
                <a:gd name="T21" fmla="*/ 27 h 53"/>
                <a:gd name="T22" fmla="*/ 26 w 50"/>
                <a:gd name="T23" fmla="*/ 27 h 53"/>
                <a:gd name="T24" fmla="*/ 26 w 50"/>
                <a:gd name="T25" fmla="*/ 28 h 53"/>
                <a:gd name="T26" fmla="*/ 24 w 50"/>
                <a:gd name="T27" fmla="*/ 28 h 53"/>
                <a:gd name="T28" fmla="*/ 24 w 50"/>
                <a:gd name="T29" fmla="*/ 27 h 53"/>
                <a:gd name="T30" fmla="*/ 26 w 50"/>
                <a:gd name="T31" fmla="*/ 19 h 53"/>
                <a:gd name="T32" fmla="*/ 28 w 50"/>
                <a:gd name="T33" fmla="*/ 13 h 53"/>
                <a:gd name="T34" fmla="*/ 28 w 50"/>
                <a:gd name="T35" fmla="*/ 19 h 53"/>
                <a:gd name="T36" fmla="*/ 25 w 50"/>
                <a:gd name="T37" fmla="*/ 25 h 53"/>
                <a:gd name="T38" fmla="*/ 26 w 50"/>
                <a:gd name="T39" fmla="*/ 19 h 53"/>
                <a:gd name="T40" fmla="*/ 33 w 50"/>
                <a:gd name="T41" fmla="*/ 28 h 53"/>
                <a:gd name="T42" fmla="*/ 39 w 50"/>
                <a:gd name="T43" fmla="*/ 29 h 53"/>
                <a:gd name="T44" fmla="*/ 33 w 50"/>
                <a:gd name="T45" fmla="*/ 30 h 53"/>
                <a:gd name="T46" fmla="*/ 27 w 50"/>
                <a:gd name="T47" fmla="*/ 28 h 53"/>
                <a:gd name="T48" fmla="*/ 33 w 50"/>
                <a:gd name="T49" fmla="*/ 28 h 53"/>
                <a:gd name="T50" fmla="*/ 4 w 50"/>
                <a:gd name="T51" fmla="*/ 23 h 53"/>
                <a:gd name="T52" fmla="*/ 0 w 50"/>
                <a:gd name="T53" fmla="*/ 27 h 53"/>
                <a:gd name="T54" fmla="*/ 17 w 50"/>
                <a:gd name="T55" fmla="*/ 32 h 53"/>
                <a:gd name="T56" fmla="*/ 15 w 50"/>
                <a:gd name="T57" fmla="*/ 49 h 53"/>
                <a:gd name="T58" fmla="*/ 20 w 50"/>
                <a:gd name="T59" fmla="*/ 47 h 53"/>
                <a:gd name="T60" fmla="*/ 24 w 50"/>
                <a:gd name="T61" fmla="*/ 53 h 53"/>
                <a:gd name="T62" fmla="*/ 34 w 50"/>
                <a:gd name="T63" fmla="*/ 39 h 53"/>
                <a:gd name="T64" fmla="*/ 50 w 50"/>
                <a:gd name="T65" fmla="*/ 36 h 53"/>
                <a:gd name="T66" fmla="*/ 46 w 50"/>
                <a:gd name="T67" fmla="*/ 30 h 53"/>
                <a:gd name="T68" fmla="*/ 50 w 50"/>
                <a:gd name="T69" fmla="*/ 26 h 53"/>
                <a:gd name="T70" fmla="*/ 33 w 50"/>
                <a:gd name="T71" fmla="*/ 21 h 53"/>
                <a:gd name="T72" fmla="*/ 35 w 50"/>
                <a:gd name="T73" fmla="*/ 4 h 53"/>
                <a:gd name="T74" fmla="*/ 29 w 50"/>
                <a:gd name="T75" fmla="*/ 6 h 53"/>
                <a:gd name="T76" fmla="*/ 26 w 50"/>
                <a:gd name="T77" fmla="*/ 0 h 53"/>
                <a:gd name="T78" fmla="*/ 16 w 50"/>
                <a:gd name="T79" fmla="*/ 14 h 53"/>
                <a:gd name="T80" fmla="*/ 0 w 50"/>
                <a:gd name="T81" fmla="*/ 18 h 53"/>
                <a:gd name="T82" fmla="*/ 4 w 50"/>
                <a:gd name="T83" fmla="*/ 2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53">
                  <a:moveTo>
                    <a:pt x="16" y="24"/>
                  </a:moveTo>
                  <a:cubicBezTo>
                    <a:pt x="19" y="25"/>
                    <a:pt x="22" y="26"/>
                    <a:pt x="22" y="26"/>
                  </a:cubicBezTo>
                  <a:cubicBezTo>
                    <a:pt x="22" y="27"/>
                    <a:pt x="19" y="27"/>
                    <a:pt x="16" y="26"/>
                  </a:cubicBezTo>
                  <a:cubicBezTo>
                    <a:pt x="12" y="25"/>
                    <a:pt x="10" y="23"/>
                    <a:pt x="10" y="23"/>
                  </a:cubicBezTo>
                  <a:cubicBezTo>
                    <a:pt x="10" y="23"/>
                    <a:pt x="13" y="23"/>
                    <a:pt x="16" y="24"/>
                  </a:cubicBezTo>
                  <a:close/>
                  <a:moveTo>
                    <a:pt x="23" y="36"/>
                  </a:moveTo>
                  <a:cubicBezTo>
                    <a:pt x="23" y="33"/>
                    <a:pt x="24" y="31"/>
                    <a:pt x="25" y="31"/>
                  </a:cubicBezTo>
                  <a:cubicBezTo>
                    <a:pt x="25" y="31"/>
                    <a:pt x="25" y="33"/>
                    <a:pt x="25" y="37"/>
                  </a:cubicBezTo>
                  <a:cubicBezTo>
                    <a:pt x="25" y="40"/>
                    <a:pt x="23" y="43"/>
                    <a:pt x="23" y="43"/>
                  </a:cubicBezTo>
                  <a:cubicBezTo>
                    <a:pt x="23" y="43"/>
                    <a:pt x="22" y="40"/>
                    <a:pt x="23" y="36"/>
                  </a:cubicBezTo>
                  <a:close/>
                  <a:moveTo>
                    <a:pt x="24" y="27"/>
                  </a:moveTo>
                  <a:cubicBezTo>
                    <a:pt x="25" y="26"/>
                    <a:pt x="25" y="26"/>
                    <a:pt x="26" y="27"/>
                  </a:cubicBezTo>
                  <a:cubicBezTo>
                    <a:pt x="26" y="27"/>
                    <a:pt x="26" y="28"/>
                    <a:pt x="26" y="28"/>
                  </a:cubicBezTo>
                  <a:cubicBezTo>
                    <a:pt x="25" y="29"/>
                    <a:pt x="24" y="29"/>
                    <a:pt x="24" y="28"/>
                  </a:cubicBezTo>
                  <a:cubicBezTo>
                    <a:pt x="24" y="28"/>
                    <a:pt x="24" y="27"/>
                    <a:pt x="24" y="27"/>
                  </a:cubicBezTo>
                  <a:close/>
                  <a:moveTo>
                    <a:pt x="26" y="19"/>
                  </a:moveTo>
                  <a:cubicBezTo>
                    <a:pt x="27" y="16"/>
                    <a:pt x="28" y="13"/>
                    <a:pt x="28" y="13"/>
                  </a:cubicBezTo>
                  <a:cubicBezTo>
                    <a:pt x="28" y="13"/>
                    <a:pt x="29" y="16"/>
                    <a:pt x="28" y="19"/>
                  </a:cubicBezTo>
                  <a:cubicBezTo>
                    <a:pt x="27" y="23"/>
                    <a:pt x="26" y="25"/>
                    <a:pt x="25" y="25"/>
                  </a:cubicBezTo>
                  <a:cubicBezTo>
                    <a:pt x="25" y="25"/>
                    <a:pt x="25" y="22"/>
                    <a:pt x="26" y="19"/>
                  </a:cubicBezTo>
                  <a:close/>
                  <a:moveTo>
                    <a:pt x="33" y="28"/>
                  </a:moveTo>
                  <a:cubicBezTo>
                    <a:pt x="37" y="28"/>
                    <a:pt x="39" y="29"/>
                    <a:pt x="39" y="29"/>
                  </a:cubicBezTo>
                  <a:cubicBezTo>
                    <a:pt x="39" y="29"/>
                    <a:pt x="36" y="30"/>
                    <a:pt x="33" y="30"/>
                  </a:cubicBezTo>
                  <a:cubicBezTo>
                    <a:pt x="30" y="29"/>
                    <a:pt x="27" y="28"/>
                    <a:pt x="27" y="28"/>
                  </a:cubicBezTo>
                  <a:cubicBezTo>
                    <a:pt x="27" y="27"/>
                    <a:pt x="30" y="27"/>
                    <a:pt x="33" y="28"/>
                  </a:cubicBezTo>
                  <a:close/>
                  <a:moveTo>
                    <a:pt x="4" y="23"/>
                  </a:moveTo>
                  <a:cubicBezTo>
                    <a:pt x="2" y="25"/>
                    <a:pt x="0" y="27"/>
                    <a:pt x="0" y="27"/>
                  </a:cubicBezTo>
                  <a:cubicBezTo>
                    <a:pt x="6" y="33"/>
                    <a:pt x="13" y="33"/>
                    <a:pt x="17" y="32"/>
                  </a:cubicBezTo>
                  <a:cubicBezTo>
                    <a:pt x="15" y="35"/>
                    <a:pt x="12" y="42"/>
                    <a:pt x="15" y="49"/>
                  </a:cubicBezTo>
                  <a:cubicBezTo>
                    <a:pt x="15" y="49"/>
                    <a:pt x="18" y="49"/>
                    <a:pt x="20" y="47"/>
                  </a:cubicBezTo>
                  <a:cubicBezTo>
                    <a:pt x="20" y="47"/>
                    <a:pt x="22" y="52"/>
                    <a:pt x="24" y="53"/>
                  </a:cubicBezTo>
                  <a:cubicBezTo>
                    <a:pt x="24" y="53"/>
                    <a:pt x="33" y="48"/>
                    <a:pt x="34" y="39"/>
                  </a:cubicBezTo>
                  <a:cubicBezTo>
                    <a:pt x="42" y="43"/>
                    <a:pt x="50" y="36"/>
                    <a:pt x="50" y="36"/>
                  </a:cubicBezTo>
                  <a:cubicBezTo>
                    <a:pt x="49" y="33"/>
                    <a:pt x="46" y="30"/>
                    <a:pt x="46" y="30"/>
                  </a:cubicBezTo>
                  <a:cubicBezTo>
                    <a:pt x="48" y="29"/>
                    <a:pt x="50" y="26"/>
                    <a:pt x="50" y="26"/>
                  </a:cubicBezTo>
                  <a:cubicBezTo>
                    <a:pt x="44" y="20"/>
                    <a:pt x="37" y="20"/>
                    <a:pt x="33" y="21"/>
                  </a:cubicBezTo>
                  <a:cubicBezTo>
                    <a:pt x="35" y="18"/>
                    <a:pt x="38" y="11"/>
                    <a:pt x="35" y="4"/>
                  </a:cubicBezTo>
                  <a:cubicBezTo>
                    <a:pt x="35" y="4"/>
                    <a:pt x="32" y="5"/>
                    <a:pt x="29" y="6"/>
                  </a:cubicBezTo>
                  <a:cubicBezTo>
                    <a:pt x="29" y="6"/>
                    <a:pt x="28" y="2"/>
                    <a:pt x="26" y="0"/>
                  </a:cubicBezTo>
                  <a:cubicBezTo>
                    <a:pt x="26" y="0"/>
                    <a:pt x="16" y="5"/>
                    <a:pt x="16" y="14"/>
                  </a:cubicBezTo>
                  <a:cubicBezTo>
                    <a:pt x="8" y="11"/>
                    <a:pt x="0" y="18"/>
                    <a:pt x="0" y="18"/>
                  </a:cubicBezTo>
                  <a:cubicBezTo>
                    <a:pt x="1" y="20"/>
                    <a:pt x="4" y="23"/>
                    <a:pt x="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34">
              <a:extLst>
                <a:ext uri="{FF2B5EF4-FFF2-40B4-BE49-F238E27FC236}">
                  <a16:creationId xmlns:a16="http://schemas.microsoft.com/office/drawing/2014/main" id="{7AA75EFD-1B00-43E1-95AF-ED1996D6314D}"/>
                </a:ext>
              </a:extLst>
            </p:cNvPr>
            <p:cNvSpPr>
              <a:spLocks noEditPoints="1"/>
            </p:cNvSpPr>
            <p:nvPr/>
          </p:nvSpPr>
          <p:spPr bwMode="auto">
            <a:xfrm>
              <a:off x="7652059" y="3194828"/>
              <a:ext cx="134893" cy="115623"/>
            </a:xfrm>
            <a:custGeom>
              <a:avLst/>
              <a:gdLst>
                <a:gd name="T0" fmla="*/ 30 w 46"/>
                <a:gd name="T1" fmla="*/ 21 h 43"/>
                <a:gd name="T2" fmla="*/ 25 w 46"/>
                <a:gd name="T3" fmla="*/ 22 h 43"/>
                <a:gd name="T4" fmla="*/ 30 w 46"/>
                <a:gd name="T5" fmla="*/ 20 h 43"/>
                <a:gd name="T6" fmla="*/ 35 w 46"/>
                <a:gd name="T7" fmla="*/ 19 h 43"/>
                <a:gd name="T8" fmla="*/ 30 w 46"/>
                <a:gd name="T9" fmla="*/ 21 h 43"/>
                <a:gd name="T10" fmla="*/ 26 w 46"/>
                <a:gd name="T11" fmla="*/ 35 h 43"/>
                <a:gd name="T12" fmla="*/ 24 w 46"/>
                <a:gd name="T13" fmla="*/ 30 h 43"/>
                <a:gd name="T14" fmla="*/ 24 w 46"/>
                <a:gd name="T15" fmla="*/ 25 h 43"/>
                <a:gd name="T16" fmla="*/ 26 w 46"/>
                <a:gd name="T17" fmla="*/ 29 h 43"/>
                <a:gd name="T18" fmla="*/ 26 w 46"/>
                <a:gd name="T19" fmla="*/ 35 h 43"/>
                <a:gd name="T20" fmla="*/ 22 w 46"/>
                <a:gd name="T21" fmla="*/ 23 h 43"/>
                <a:gd name="T22" fmla="*/ 22 w 46"/>
                <a:gd name="T23" fmla="*/ 21 h 43"/>
                <a:gd name="T24" fmla="*/ 24 w 46"/>
                <a:gd name="T25" fmla="*/ 21 h 43"/>
                <a:gd name="T26" fmla="*/ 24 w 46"/>
                <a:gd name="T27" fmla="*/ 23 h 43"/>
                <a:gd name="T28" fmla="*/ 22 w 46"/>
                <a:gd name="T29" fmla="*/ 23 h 43"/>
                <a:gd name="T30" fmla="*/ 21 w 46"/>
                <a:gd name="T31" fmla="*/ 15 h 43"/>
                <a:gd name="T32" fmla="*/ 22 w 46"/>
                <a:gd name="T33" fmla="*/ 10 h 43"/>
                <a:gd name="T34" fmla="*/ 23 w 46"/>
                <a:gd name="T35" fmla="*/ 15 h 43"/>
                <a:gd name="T36" fmla="*/ 23 w 46"/>
                <a:gd name="T37" fmla="*/ 20 h 43"/>
                <a:gd name="T38" fmla="*/ 21 w 46"/>
                <a:gd name="T39" fmla="*/ 15 h 43"/>
                <a:gd name="T40" fmla="*/ 15 w 46"/>
                <a:gd name="T41" fmla="*/ 23 h 43"/>
                <a:gd name="T42" fmla="*/ 10 w 46"/>
                <a:gd name="T43" fmla="*/ 23 h 43"/>
                <a:gd name="T44" fmla="*/ 15 w 46"/>
                <a:gd name="T45" fmla="*/ 22 h 43"/>
                <a:gd name="T46" fmla="*/ 20 w 46"/>
                <a:gd name="T47" fmla="*/ 22 h 43"/>
                <a:gd name="T48" fmla="*/ 15 w 46"/>
                <a:gd name="T49" fmla="*/ 23 h 43"/>
                <a:gd name="T50" fmla="*/ 46 w 46"/>
                <a:gd name="T51" fmla="*/ 21 h 43"/>
                <a:gd name="T52" fmla="*/ 40 w 46"/>
                <a:gd name="T53" fmla="*/ 18 h 43"/>
                <a:gd name="T54" fmla="*/ 42 w 46"/>
                <a:gd name="T55" fmla="*/ 14 h 43"/>
                <a:gd name="T56" fmla="*/ 28 w 46"/>
                <a:gd name="T57" fmla="*/ 15 h 43"/>
                <a:gd name="T58" fmla="*/ 24 w 46"/>
                <a:gd name="T59" fmla="*/ 0 h 43"/>
                <a:gd name="T60" fmla="*/ 20 w 46"/>
                <a:gd name="T61" fmla="*/ 4 h 43"/>
                <a:gd name="T62" fmla="*/ 16 w 46"/>
                <a:gd name="T63" fmla="*/ 0 h 43"/>
                <a:gd name="T64" fmla="*/ 12 w 46"/>
                <a:gd name="T65" fmla="*/ 14 h 43"/>
                <a:gd name="T66" fmla="*/ 0 w 46"/>
                <a:gd name="T67" fmla="*/ 22 h 43"/>
                <a:gd name="T68" fmla="*/ 5 w 46"/>
                <a:gd name="T69" fmla="*/ 25 h 43"/>
                <a:gd name="T70" fmla="*/ 3 w 46"/>
                <a:gd name="T71" fmla="*/ 29 h 43"/>
                <a:gd name="T72" fmla="*/ 18 w 46"/>
                <a:gd name="T73" fmla="*/ 28 h 43"/>
                <a:gd name="T74" fmla="*/ 22 w 46"/>
                <a:gd name="T75" fmla="*/ 42 h 43"/>
                <a:gd name="T76" fmla="*/ 25 w 46"/>
                <a:gd name="T77" fmla="*/ 39 h 43"/>
                <a:gd name="T78" fmla="*/ 30 w 46"/>
                <a:gd name="T79" fmla="*/ 43 h 43"/>
                <a:gd name="T80" fmla="*/ 33 w 46"/>
                <a:gd name="T81" fmla="*/ 29 h 43"/>
                <a:gd name="T82" fmla="*/ 46 w 46"/>
                <a:gd name="T83"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30" y="21"/>
                  </a:moveTo>
                  <a:cubicBezTo>
                    <a:pt x="28" y="22"/>
                    <a:pt x="25" y="22"/>
                    <a:pt x="25" y="22"/>
                  </a:cubicBezTo>
                  <a:cubicBezTo>
                    <a:pt x="25" y="21"/>
                    <a:pt x="27" y="20"/>
                    <a:pt x="30" y="20"/>
                  </a:cubicBezTo>
                  <a:cubicBezTo>
                    <a:pt x="33" y="19"/>
                    <a:pt x="35" y="19"/>
                    <a:pt x="35" y="19"/>
                  </a:cubicBezTo>
                  <a:cubicBezTo>
                    <a:pt x="35" y="19"/>
                    <a:pt x="33" y="21"/>
                    <a:pt x="30" y="21"/>
                  </a:cubicBezTo>
                  <a:close/>
                  <a:moveTo>
                    <a:pt x="26" y="35"/>
                  </a:moveTo>
                  <a:cubicBezTo>
                    <a:pt x="26" y="35"/>
                    <a:pt x="25" y="33"/>
                    <a:pt x="24" y="30"/>
                  </a:cubicBezTo>
                  <a:cubicBezTo>
                    <a:pt x="23" y="27"/>
                    <a:pt x="23" y="25"/>
                    <a:pt x="24" y="25"/>
                  </a:cubicBezTo>
                  <a:cubicBezTo>
                    <a:pt x="24" y="25"/>
                    <a:pt x="25" y="27"/>
                    <a:pt x="26" y="29"/>
                  </a:cubicBezTo>
                  <a:cubicBezTo>
                    <a:pt x="26" y="32"/>
                    <a:pt x="26" y="35"/>
                    <a:pt x="26" y="35"/>
                  </a:cubicBezTo>
                  <a:close/>
                  <a:moveTo>
                    <a:pt x="22" y="23"/>
                  </a:moveTo>
                  <a:cubicBezTo>
                    <a:pt x="22" y="22"/>
                    <a:pt x="22" y="22"/>
                    <a:pt x="22" y="21"/>
                  </a:cubicBezTo>
                  <a:cubicBezTo>
                    <a:pt x="23" y="21"/>
                    <a:pt x="23" y="21"/>
                    <a:pt x="24" y="21"/>
                  </a:cubicBezTo>
                  <a:cubicBezTo>
                    <a:pt x="24" y="22"/>
                    <a:pt x="24" y="22"/>
                    <a:pt x="24" y="23"/>
                  </a:cubicBezTo>
                  <a:cubicBezTo>
                    <a:pt x="24" y="23"/>
                    <a:pt x="23" y="23"/>
                    <a:pt x="22" y="23"/>
                  </a:cubicBezTo>
                  <a:close/>
                  <a:moveTo>
                    <a:pt x="21" y="15"/>
                  </a:moveTo>
                  <a:cubicBezTo>
                    <a:pt x="21" y="12"/>
                    <a:pt x="22" y="10"/>
                    <a:pt x="22" y="10"/>
                  </a:cubicBezTo>
                  <a:cubicBezTo>
                    <a:pt x="22" y="10"/>
                    <a:pt x="23" y="12"/>
                    <a:pt x="23" y="15"/>
                  </a:cubicBezTo>
                  <a:cubicBezTo>
                    <a:pt x="23" y="18"/>
                    <a:pt x="23" y="20"/>
                    <a:pt x="23" y="20"/>
                  </a:cubicBezTo>
                  <a:cubicBezTo>
                    <a:pt x="22" y="20"/>
                    <a:pt x="22" y="18"/>
                    <a:pt x="21" y="15"/>
                  </a:cubicBezTo>
                  <a:close/>
                  <a:moveTo>
                    <a:pt x="15" y="23"/>
                  </a:moveTo>
                  <a:cubicBezTo>
                    <a:pt x="13" y="24"/>
                    <a:pt x="10" y="23"/>
                    <a:pt x="10" y="23"/>
                  </a:cubicBezTo>
                  <a:cubicBezTo>
                    <a:pt x="10" y="23"/>
                    <a:pt x="12" y="22"/>
                    <a:pt x="15" y="22"/>
                  </a:cubicBezTo>
                  <a:cubicBezTo>
                    <a:pt x="18" y="21"/>
                    <a:pt x="20" y="22"/>
                    <a:pt x="20" y="22"/>
                  </a:cubicBezTo>
                  <a:cubicBezTo>
                    <a:pt x="20" y="23"/>
                    <a:pt x="18" y="23"/>
                    <a:pt x="15" y="23"/>
                  </a:cubicBezTo>
                  <a:close/>
                  <a:moveTo>
                    <a:pt x="46" y="21"/>
                  </a:moveTo>
                  <a:cubicBezTo>
                    <a:pt x="44" y="19"/>
                    <a:pt x="40" y="18"/>
                    <a:pt x="40" y="18"/>
                  </a:cubicBezTo>
                  <a:cubicBezTo>
                    <a:pt x="42" y="16"/>
                    <a:pt x="42" y="14"/>
                    <a:pt x="42" y="14"/>
                  </a:cubicBezTo>
                  <a:cubicBezTo>
                    <a:pt x="36" y="10"/>
                    <a:pt x="30" y="13"/>
                    <a:pt x="28" y="15"/>
                  </a:cubicBezTo>
                  <a:cubicBezTo>
                    <a:pt x="28" y="12"/>
                    <a:pt x="29" y="5"/>
                    <a:pt x="24" y="0"/>
                  </a:cubicBezTo>
                  <a:cubicBezTo>
                    <a:pt x="24" y="0"/>
                    <a:pt x="22" y="2"/>
                    <a:pt x="20" y="4"/>
                  </a:cubicBezTo>
                  <a:cubicBezTo>
                    <a:pt x="20" y="4"/>
                    <a:pt x="18" y="1"/>
                    <a:pt x="16" y="0"/>
                  </a:cubicBezTo>
                  <a:cubicBezTo>
                    <a:pt x="16" y="0"/>
                    <a:pt x="10" y="7"/>
                    <a:pt x="12" y="14"/>
                  </a:cubicBezTo>
                  <a:cubicBezTo>
                    <a:pt x="5" y="13"/>
                    <a:pt x="0" y="22"/>
                    <a:pt x="0" y="22"/>
                  </a:cubicBezTo>
                  <a:cubicBezTo>
                    <a:pt x="2" y="23"/>
                    <a:pt x="5" y="25"/>
                    <a:pt x="5" y="25"/>
                  </a:cubicBezTo>
                  <a:cubicBezTo>
                    <a:pt x="4" y="26"/>
                    <a:pt x="3" y="29"/>
                    <a:pt x="3" y="29"/>
                  </a:cubicBezTo>
                  <a:cubicBezTo>
                    <a:pt x="9" y="32"/>
                    <a:pt x="15" y="30"/>
                    <a:pt x="18" y="28"/>
                  </a:cubicBezTo>
                  <a:cubicBezTo>
                    <a:pt x="17" y="31"/>
                    <a:pt x="17" y="37"/>
                    <a:pt x="22" y="42"/>
                  </a:cubicBezTo>
                  <a:cubicBezTo>
                    <a:pt x="22" y="42"/>
                    <a:pt x="24" y="41"/>
                    <a:pt x="25" y="39"/>
                  </a:cubicBezTo>
                  <a:cubicBezTo>
                    <a:pt x="25" y="39"/>
                    <a:pt x="28" y="42"/>
                    <a:pt x="30" y="43"/>
                  </a:cubicBezTo>
                  <a:cubicBezTo>
                    <a:pt x="30" y="43"/>
                    <a:pt x="36" y="36"/>
                    <a:pt x="33" y="29"/>
                  </a:cubicBezTo>
                  <a:cubicBezTo>
                    <a:pt x="41" y="29"/>
                    <a:pt x="46" y="21"/>
                    <a:pt x="46"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35">
              <a:extLst>
                <a:ext uri="{FF2B5EF4-FFF2-40B4-BE49-F238E27FC236}">
                  <a16:creationId xmlns:a16="http://schemas.microsoft.com/office/drawing/2014/main" id="{7ABF4EF7-360B-4878-83D7-3F3EBA87484A}"/>
                </a:ext>
              </a:extLst>
            </p:cNvPr>
            <p:cNvSpPr>
              <a:spLocks noEditPoints="1"/>
            </p:cNvSpPr>
            <p:nvPr/>
          </p:nvSpPr>
          <p:spPr bwMode="auto">
            <a:xfrm>
              <a:off x="7208839" y="4248278"/>
              <a:ext cx="160587" cy="134893"/>
            </a:xfrm>
            <a:custGeom>
              <a:avLst/>
              <a:gdLst>
                <a:gd name="T0" fmla="*/ 19 w 54"/>
                <a:gd name="T1" fmla="*/ 31 h 51"/>
                <a:gd name="T2" fmla="*/ 12 w 54"/>
                <a:gd name="T3" fmla="*/ 32 h 51"/>
                <a:gd name="T4" fmla="*/ 18 w 54"/>
                <a:gd name="T5" fmla="*/ 28 h 51"/>
                <a:gd name="T6" fmla="*/ 24 w 54"/>
                <a:gd name="T7" fmla="*/ 27 h 51"/>
                <a:gd name="T8" fmla="*/ 19 w 54"/>
                <a:gd name="T9" fmla="*/ 31 h 51"/>
                <a:gd name="T10" fmla="*/ 25 w 54"/>
                <a:gd name="T11" fmla="*/ 17 h 51"/>
                <a:gd name="T12" fmla="*/ 26 w 54"/>
                <a:gd name="T13" fmla="*/ 24 h 51"/>
                <a:gd name="T14" fmla="*/ 23 w 54"/>
                <a:gd name="T15" fmla="*/ 18 h 51"/>
                <a:gd name="T16" fmla="*/ 21 w 54"/>
                <a:gd name="T17" fmla="*/ 12 h 51"/>
                <a:gd name="T18" fmla="*/ 25 w 54"/>
                <a:gd name="T19" fmla="*/ 17 h 51"/>
                <a:gd name="T20" fmla="*/ 28 w 54"/>
                <a:gd name="T21" fmla="*/ 25 h 51"/>
                <a:gd name="T22" fmla="*/ 29 w 54"/>
                <a:gd name="T23" fmla="*/ 26 h 51"/>
                <a:gd name="T24" fmla="*/ 27 w 54"/>
                <a:gd name="T25" fmla="*/ 27 h 51"/>
                <a:gd name="T26" fmla="*/ 26 w 54"/>
                <a:gd name="T27" fmla="*/ 26 h 51"/>
                <a:gd name="T28" fmla="*/ 28 w 54"/>
                <a:gd name="T29" fmla="*/ 25 h 51"/>
                <a:gd name="T30" fmla="*/ 29 w 54"/>
                <a:gd name="T31" fmla="*/ 29 h 51"/>
                <a:gd name="T32" fmla="*/ 33 w 54"/>
                <a:gd name="T33" fmla="*/ 34 h 51"/>
                <a:gd name="T34" fmla="*/ 35 w 54"/>
                <a:gd name="T35" fmla="*/ 40 h 51"/>
                <a:gd name="T36" fmla="*/ 31 w 54"/>
                <a:gd name="T37" fmla="*/ 35 h 51"/>
                <a:gd name="T38" fmla="*/ 29 w 54"/>
                <a:gd name="T39" fmla="*/ 29 h 51"/>
                <a:gd name="T40" fmla="*/ 35 w 54"/>
                <a:gd name="T41" fmla="*/ 21 h 51"/>
                <a:gd name="T42" fmla="*/ 41 w 54"/>
                <a:gd name="T43" fmla="*/ 19 h 51"/>
                <a:gd name="T44" fmla="*/ 36 w 54"/>
                <a:gd name="T45" fmla="*/ 23 h 51"/>
                <a:gd name="T46" fmla="*/ 30 w 54"/>
                <a:gd name="T47" fmla="*/ 25 h 51"/>
                <a:gd name="T48" fmla="*/ 35 w 54"/>
                <a:gd name="T49" fmla="*/ 21 h 51"/>
                <a:gd name="T50" fmla="*/ 33 w 54"/>
                <a:gd name="T51" fmla="*/ 51 h 51"/>
                <a:gd name="T52" fmla="*/ 36 w 54"/>
                <a:gd name="T53" fmla="*/ 45 h 51"/>
                <a:gd name="T54" fmla="*/ 43 w 54"/>
                <a:gd name="T55" fmla="*/ 49 h 51"/>
                <a:gd name="T56" fmla="*/ 42 w 54"/>
                <a:gd name="T57" fmla="*/ 31 h 51"/>
                <a:gd name="T58" fmla="*/ 54 w 54"/>
                <a:gd name="T59" fmla="*/ 17 h 51"/>
                <a:gd name="T60" fmla="*/ 47 w 54"/>
                <a:gd name="T61" fmla="*/ 15 h 51"/>
                <a:gd name="T62" fmla="*/ 47 w 54"/>
                <a:gd name="T63" fmla="*/ 9 h 51"/>
                <a:gd name="T64" fmla="*/ 30 w 54"/>
                <a:gd name="T65" fmla="*/ 15 h 51"/>
                <a:gd name="T66" fmla="*/ 21 w 54"/>
                <a:gd name="T67" fmla="*/ 0 h 51"/>
                <a:gd name="T68" fmla="*/ 18 w 54"/>
                <a:gd name="T69" fmla="*/ 5 h 51"/>
                <a:gd name="T70" fmla="*/ 11 w 54"/>
                <a:gd name="T71" fmla="*/ 2 h 51"/>
                <a:gd name="T72" fmla="*/ 12 w 54"/>
                <a:gd name="T73" fmla="*/ 20 h 51"/>
                <a:gd name="T74" fmla="*/ 0 w 54"/>
                <a:gd name="T75" fmla="*/ 34 h 51"/>
                <a:gd name="T76" fmla="*/ 7 w 54"/>
                <a:gd name="T77" fmla="*/ 35 h 51"/>
                <a:gd name="T78" fmla="*/ 7 w 54"/>
                <a:gd name="T79" fmla="*/ 41 h 51"/>
                <a:gd name="T80" fmla="*/ 23 w 54"/>
                <a:gd name="T81" fmla="*/ 35 h 51"/>
                <a:gd name="T82" fmla="*/ 33 w 54"/>
                <a:gd name="T8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19" y="31"/>
                  </a:moveTo>
                  <a:cubicBezTo>
                    <a:pt x="16" y="32"/>
                    <a:pt x="12" y="32"/>
                    <a:pt x="12" y="32"/>
                  </a:cubicBezTo>
                  <a:cubicBezTo>
                    <a:pt x="12" y="32"/>
                    <a:pt x="15" y="30"/>
                    <a:pt x="18" y="28"/>
                  </a:cubicBezTo>
                  <a:cubicBezTo>
                    <a:pt x="21" y="27"/>
                    <a:pt x="24" y="26"/>
                    <a:pt x="24" y="27"/>
                  </a:cubicBezTo>
                  <a:cubicBezTo>
                    <a:pt x="24" y="28"/>
                    <a:pt x="22" y="29"/>
                    <a:pt x="19" y="31"/>
                  </a:cubicBezTo>
                  <a:close/>
                  <a:moveTo>
                    <a:pt x="25" y="17"/>
                  </a:moveTo>
                  <a:cubicBezTo>
                    <a:pt x="26" y="21"/>
                    <a:pt x="27" y="23"/>
                    <a:pt x="26" y="24"/>
                  </a:cubicBezTo>
                  <a:cubicBezTo>
                    <a:pt x="26" y="24"/>
                    <a:pt x="24" y="21"/>
                    <a:pt x="23" y="18"/>
                  </a:cubicBezTo>
                  <a:cubicBezTo>
                    <a:pt x="21" y="15"/>
                    <a:pt x="21" y="12"/>
                    <a:pt x="21" y="12"/>
                  </a:cubicBezTo>
                  <a:cubicBezTo>
                    <a:pt x="21" y="12"/>
                    <a:pt x="24" y="14"/>
                    <a:pt x="25" y="17"/>
                  </a:cubicBezTo>
                  <a:close/>
                  <a:moveTo>
                    <a:pt x="28" y="25"/>
                  </a:moveTo>
                  <a:cubicBezTo>
                    <a:pt x="28" y="25"/>
                    <a:pt x="29" y="26"/>
                    <a:pt x="29" y="26"/>
                  </a:cubicBezTo>
                  <a:cubicBezTo>
                    <a:pt x="28" y="27"/>
                    <a:pt x="28" y="27"/>
                    <a:pt x="27" y="27"/>
                  </a:cubicBezTo>
                  <a:cubicBezTo>
                    <a:pt x="26" y="27"/>
                    <a:pt x="26" y="26"/>
                    <a:pt x="26" y="26"/>
                  </a:cubicBezTo>
                  <a:cubicBezTo>
                    <a:pt x="26" y="25"/>
                    <a:pt x="27" y="25"/>
                    <a:pt x="28" y="25"/>
                  </a:cubicBezTo>
                  <a:close/>
                  <a:moveTo>
                    <a:pt x="29" y="29"/>
                  </a:moveTo>
                  <a:cubicBezTo>
                    <a:pt x="30" y="28"/>
                    <a:pt x="32" y="31"/>
                    <a:pt x="33" y="34"/>
                  </a:cubicBezTo>
                  <a:cubicBezTo>
                    <a:pt x="35" y="37"/>
                    <a:pt x="35" y="40"/>
                    <a:pt x="35" y="40"/>
                  </a:cubicBezTo>
                  <a:cubicBezTo>
                    <a:pt x="35" y="40"/>
                    <a:pt x="33" y="38"/>
                    <a:pt x="31" y="35"/>
                  </a:cubicBezTo>
                  <a:cubicBezTo>
                    <a:pt x="30" y="32"/>
                    <a:pt x="29" y="29"/>
                    <a:pt x="29" y="29"/>
                  </a:cubicBezTo>
                  <a:close/>
                  <a:moveTo>
                    <a:pt x="35" y="21"/>
                  </a:moveTo>
                  <a:cubicBezTo>
                    <a:pt x="38" y="19"/>
                    <a:pt x="41" y="19"/>
                    <a:pt x="41" y="19"/>
                  </a:cubicBezTo>
                  <a:cubicBezTo>
                    <a:pt x="41" y="19"/>
                    <a:pt x="39" y="21"/>
                    <a:pt x="36" y="23"/>
                  </a:cubicBezTo>
                  <a:cubicBezTo>
                    <a:pt x="33" y="24"/>
                    <a:pt x="30" y="25"/>
                    <a:pt x="30" y="25"/>
                  </a:cubicBezTo>
                  <a:cubicBezTo>
                    <a:pt x="29" y="24"/>
                    <a:pt x="32" y="22"/>
                    <a:pt x="35" y="21"/>
                  </a:cubicBezTo>
                  <a:close/>
                  <a:moveTo>
                    <a:pt x="33" y="51"/>
                  </a:moveTo>
                  <a:cubicBezTo>
                    <a:pt x="33" y="51"/>
                    <a:pt x="35" y="48"/>
                    <a:pt x="36" y="45"/>
                  </a:cubicBezTo>
                  <a:cubicBezTo>
                    <a:pt x="36" y="45"/>
                    <a:pt x="40" y="48"/>
                    <a:pt x="43" y="49"/>
                  </a:cubicBezTo>
                  <a:cubicBezTo>
                    <a:pt x="43" y="49"/>
                    <a:pt x="48" y="38"/>
                    <a:pt x="42" y="31"/>
                  </a:cubicBezTo>
                  <a:cubicBezTo>
                    <a:pt x="51" y="28"/>
                    <a:pt x="54" y="17"/>
                    <a:pt x="54" y="17"/>
                  </a:cubicBezTo>
                  <a:cubicBezTo>
                    <a:pt x="51" y="15"/>
                    <a:pt x="47" y="15"/>
                    <a:pt x="47" y="15"/>
                  </a:cubicBezTo>
                  <a:cubicBezTo>
                    <a:pt x="48" y="13"/>
                    <a:pt x="47" y="9"/>
                    <a:pt x="47" y="9"/>
                  </a:cubicBezTo>
                  <a:cubicBezTo>
                    <a:pt x="39" y="8"/>
                    <a:pt x="33" y="13"/>
                    <a:pt x="30" y="15"/>
                  </a:cubicBezTo>
                  <a:cubicBezTo>
                    <a:pt x="30" y="12"/>
                    <a:pt x="28" y="4"/>
                    <a:pt x="21" y="0"/>
                  </a:cubicBezTo>
                  <a:cubicBezTo>
                    <a:pt x="21" y="0"/>
                    <a:pt x="19" y="3"/>
                    <a:pt x="18" y="5"/>
                  </a:cubicBezTo>
                  <a:cubicBezTo>
                    <a:pt x="18" y="5"/>
                    <a:pt x="14" y="2"/>
                    <a:pt x="11" y="2"/>
                  </a:cubicBezTo>
                  <a:cubicBezTo>
                    <a:pt x="11" y="2"/>
                    <a:pt x="6" y="12"/>
                    <a:pt x="12" y="20"/>
                  </a:cubicBezTo>
                  <a:cubicBezTo>
                    <a:pt x="3" y="23"/>
                    <a:pt x="0" y="34"/>
                    <a:pt x="0" y="34"/>
                  </a:cubicBezTo>
                  <a:cubicBezTo>
                    <a:pt x="2" y="35"/>
                    <a:pt x="7" y="35"/>
                    <a:pt x="7" y="35"/>
                  </a:cubicBezTo>
                  <a:cubicBezTo>
                    <a:pt x="6" y="38"/>
                    <a:pt x="7" y="41"/>
                    <a:pt x="7" y="41"/>
                  </a:cubicBezTo>
                  <a:cubicBezTo>
                    <a:pt x="15" y="43"/>
                    <a:pt x="21" y="38"/>
                    <a:pt x="23" y="35"/>
                  </a:cubicBezTo>
                  <a:cubicBezTo>
                    <a:pt x="24" y="39"/>
                    <a:pt x="25" y="47"/>
                    <a:pt x="33"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36">
              <a:extLst>
                <a:ext uri="{FF2B5EF4-FFF2-40B4-BE49-F238E27FC236}">
                  <a16:creationId xmlns:a16="http://schemas.microsoft.com/office/drawing/2014/main" id="{38D7C479-AC5E-4041-934A-3F2550A6F22B}"/>
                </a:ext>
              </a:extLst>
            </p:cNvPr>
            <p:cNvSpPr>
              <a:spLocks noEditPoints="1"/>
            </p:cNvSpPr>
            <p:nvPr/>
          </p:nvSpPr>
          <p:spPr bwMode="auto">
            <a:xfrm>
              <a:off x="6470139" y="4611206"/>
              <a:ext cx="77082" cy="73871"/>
            </a:xfrm>
            <a:custGeom>
              <a:avLst/>
              <a:gdLst>
                <a:gd name="T0" fmla="*/ 16 w 26"/>
                <a:gd name="T1" fmla="*/ 18 h 28"/>
                <a:gd name="T2" fmla="*/ 14 w 26"/>
                <a:gd name="T3" fmla="*/ 16 h 28"/>
                <a:gd name="T4" fmla="*/ 17 w 26"/>
                <a:gd name="T5" fmla="*/ 17 h 28"/>
                <a:gd name="T6" fmla="*/ 19 w 26"/>
                <a:gd name="T7" fmla="*/ 20 h 28"/>
                <a:gd name="T8" fmla="*/ 16 w 26"/>
                <a:gd name="T9" fmla="*/ 18 h 28"/>
                <a:gd name="T10" fmla="*/ 16 w 26"/>
                <a:gd name="T11" fmla="*/ 11 h 28"/>
                <a:gd name="T12" fmla="*/ 19 w 26"/>
                <a:gd name="T13" fmla="*/ 9 h 28"/>
                <a:gd name="T14" fmla="*/ 17 w 26"/>
                <a:gd name="T15" fmla="*/ 12 h 28"/>
                <a:gd name="T16" fmla="*/ 14 w 26"/>
                <a:gd name="T17" fmla="*/ 14 h 28"/>
                <a:gd name="T18" fmla="*/ 16 w 26"/>
                <a:gd name="T19" fmla="*/ 11 h 28"/>
                <a:gd name="T20" fmla="*/ 13 w 26"/>
                <a:gd name="T21" fmla="*/ 15 h 28"/>
                <a:gd name="T22" fmla="*/ 12 w 26"/>
                <a:gd name="T23" fmla="*/ 15 h 28"/>
                <a:gd name="T24" fmla="*/ 13 w 26"/>
                <a:gd name="T25" fmla="*/ 14 h 28"/>
                <a:gd name="T26" fmla="*/ 13 w 26"/>
                <a:gd name="T27" fmla="*/ 15 h 28"/>
                <a:gd name="T28" fmla="*/ 13 w 26"/>
                <a:gd name="T29" fmla="*/ 15 h 28"/>
                <a:gd name="T30" fmla="*/ 10 w 26"/>
                <a:gd name="T31" fmla="*/ 19 h 28"/>
                <a:gd name="T32" fmla="*/ 7 w 26"/>
                <a:gd name="T33" fmla="*/ 22 h 28"/>
                <a:gd name="T34" fmla="*/ 9 w 26"/>
                <a:gd name="T35" fmla="*/ 19 h 28"/>
                <a:gd name="T36" fmla="*/ 12 w 26"/>
                <a:gd name="T37" fmla="*/ 16 h 28"/>
                <a:gd name="T38" fmla="*/ 10 w 26"/>
                <a:gd name="T39" fmla="*/ 19 h 28"/>
                <a:gd name="T40" fmla="*/ 6 w 26"/>
                <a:gd name="T41" fmla="*/ 8 h 28"/>
                <a:gd name="T42" fmla="*/ 9 w 26"/>
                <a:gd name="T43" fmla="*/ 10 h 28"/>
                <a:gd name="T44" fmla="*/ 11 w 26"/>
                <a:gd name="T45" fmla="*/ 13 h 28"/>
                <a:gd name="T46" fmla="*/ 9 w 26"/>
                <a:gd name="T47" fmla="*/ 11 h 28"/>
                <a:gd name="T48" fmla="*/ 6 w 26"/>
                <a:gd name="T49" fmla="*/ 8 h 28"/>
                <a:gd name="T50" fmla="*/ 19 w 26"/>
                <a:gd name="T51" fmla="*/ 14 h 28"/>
                <a:gd name="T52" fmla="*/ 25 w 26"/>
                <a:gd name="T53" fmla="*/ 6 h 28"/>
                <a:gd name="T54" fmla="*/ 22 w 26"/>
                <a:gd name="T55" fmla="*/ 5 h 28"/>
                <a:gd name="T56" fmla="*/ 22 w 26"/>
                <a:gd name="T57" fmla="*/ 1 h 28"/>
                <a:gd name="T58" fmla="*/ 13 w 26"/>
                <a:gd name="T59" fmla="*/ 5 h 28"/>
                <a:gd name="T60" fmla="*/ 3 w 26"/>
                <a:gd name="T61" fmla="*/ 2 h 28"/>
                <a:gd name="T62" fmla="*/ 4 w 26"/>
                <a:gd name="T63" fmla="*/ 6 h 28"/>
                <a:gd name="T64" fmla="*/ 0 w 26"/>
                <a:gd name="T65" fmla="*/ 7 h 28"/>
                <a:gd name="T66" fmla="*/ 7 w 26"/>
                <a:gd name="T67" fmla="*/ 14 h 28"/>
                <a:gd name="T68" fmla="*/ 1 w 26"/>
                <a:gd name="T69" fmla="*/ 23 h 28"/>
                <a:gd name="T70" fmla="*/ 4 w 26"/>
                <a:gd name="T71" fmla="*/ 23 h 28"/>
                <a:gd name="T72" fmla="*/ 4 w 26"/>
                <a:gd name="T73" fmla="*/ 27 h 28"/>
                <a:gd name="T74" fmla="*/ 13 w 26"/>
                <a:gd name="T75" fmla="*/ 24 h 28"/>
                <a:gd name="T76" fmla="*/ 23 w 26"/>
                <a:gd name="T77" fmla="*/ 27 h 28"/>
                <a:gd name="T78" fmla="*/ 22 w 26"/>
                <a:gd name="T79" fmla="*/ 23 h 28"/>
                <a:gd name="T80" fmla="*/ 26 w 26"/>
                <a:gd name="T81" fmla="*/ 22 h 28"/>
                <a:gd name="T82" fmla="*/ 19 w 26"/>
                <a:gd name="T8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8">
                  <a:moveTo>
                    <a:pt x="16" y="18"/>
                  </a:moveTo>
                  <a:cubicBezTo>
                    <a:pt x="15" y="17"/>
                    <a:pt x="14" y="16"/>
                    <a:pt x="14" y="16"/>
                  </a:cubicBezTo>
                  <a:cubicBezTo>
                    <a:pt x="14" y="15"/>
                    <a:pt x="15" y="16"/>
                    <a:pt x="17" y="17"/>
                  </a:cubicBezTo>
                  <a:cubicBezTo>
                    <a:pt x="18" y="19"/>
                    <a:pt x="19" y="20"/>
                    <a:pt x="19" y="20"/>
                  </a:cubicBezTo>
                  <a:cubicBezTo>
                    <a:pt x="19" y="20"/>
                    <a:pt x="18" y="20"/>
                    <a:pt x="16" y="18"/>
                  </a:cubicBezTo>
                  <a:close/>
                  <a:moveTo>
                    <a:pt x="16" y="11"/>
                  </a:moveTo>
                  <a:cubicBezTo>
                    <a:pt x="17" y="9"/>
                    <a:pt x="19" y="9"/>
                    <a:pt x="19" y="9"/>
                  </a:cubicBezTo>
                  <a:cubicBezTo>
                    <a:pt x="19" y="9"/>
                    <a:pt x="18" y="10"/>
                    <a:pt x="17" y="12"/>
                  </a:cubicBezTo>
                  <a:cubicBezTo>
                    <a:pt x="15" y="13"/>
                    <a:pt x="14" y="14"/>
                    <a:pt x="14" y="14"/>
                  </a:cubicBezTo>
                  <a:cubicBezTo>
                    <a:pt x="13" y="13"/>
                    <a:pt x="14" y="12"/>
                    <a:pt x="16" y="11"/>
                  </a:cubicBezTo>
                  <a:close/>
                  <a:moveTo>
                    <a:pt x="13" y="15"/>
                  </a:moveTo>
                  <a:cubicBezTo>
                    <a:pt x="12" y="15"/>
                    <a:pt x="12" y="15"/>
                    <a:pt x="12" y="15"/>
                  </a:cubicBezTo>
                  <a:cubicBezTo>
                    <a:pt x="12" y="14"/>
                    <a:pt x="12" y="14"/>
                    <a:pt x="13" y="14"/>
                  </a:cubicBezTo>
                  <a:cubicBezTo>
                    <a:pt x="13" y="14"/>
                    <a:pt x="13" y="14"/>
                    <a:pt x="13" y="15"/>
                  </a:cubicBezTo>
                  <a:cubicBezTo>
                    <a:pt x="13" y="15"/>
                    <a:pt x="13" y="15"/>
                    <a:pt x="13" y="15"/>
                  </a:cubicBezTo>
                  <a:close/>
                  <a:moveTo>
                    <a:pt x="10" y="19"/>
                  </a:moveTo>
                  <a:cubicBezTo>
                    <a:pt x="8" y="21"/>
                    <a:pt x="7" y="22"/>
                    <a:pt x="7" y="22"/>
                  </a:cubicBezTo>
                  <a:cubicBezTo>
                    <a:pt x="7" y="22"/>
                    <a:pt x="7" y="20"/>
                    <a:pt x="9" y="19"/>
                  </a:cubicBezTo>
                  <a:cubicBezTo>
                    <a:pt x="10" y="17"/>
                    <a:pt x="11" y="16"/>
                    <a:pt x="12" y="16"/>
                  </a:cubicBezTo>
                  <a:cubicBezTo>
                    <a:pt x="12" y="16"/>
                    <a:pt x="11" y="18"/>
                    <a:pt x="10" y="19"/>
                  </a:cubicBezTo>
                  <a:close/>
                  <a:moveTo>
                    <a:pt x="6" y="8"/>
                  </a:moveTo>
                  <a:cubicBezTo>
                    <a:pt x="6" y="8"/>
                    <a:pt x="8" y="9"/>
                    <a:pt x="9" y="10"/>
                  </a:cubicBezTo>
                  <a:cubicBezTo>
                    <a:pt x="11" y="11"/>
                    <a:pt x="12" y="13"/>
                    <a:pt x="11" y="13"/>
                  </a:cubicBezTo>
                  <a:cubicBezTo>
                    <a:pt x="11" y="13"/>
                    <a:pt x="10" y="12"/>
                    <a:pt x="9" y="11"/>
                  </a:cubicBezTo>
                  <a:cubicBezTo>
                    <a:pt x="7" y="10"/>
                    <a:pt x="6" y="8"/>
                    <a:pt x="6" y="8"/>
                  </a:cubicBezTo>
                  <a:close/>
                  <a:moveTo>
                    <a:pt x="19" y="14"/>
                  </a:moveTo>
                  <a:cubicBezTo>
                    <a:pt x="21" y="13"/>
                    <a:pt x="25" y="11"/>
                    <a:pt x="25" y="6"/>
                  </a:cubicBezTo>
                  <a:cubicBezTo>
                    <a:pt x="25" y="6"/>
                    <a:pt x="23" y="5"/>
                    <a:pt x="22" y="5"/>
                  </a:cubicBezTo>
                  <a:cubicBezTo>
                    <a:pt x="22" y="5"/>
                    <a:pt x="23" y="3"/>
                    <a:pt x="22" y="1"/>
                  </a:cubicBezTo>
                  <a:cubicBezTo>
                    <a:pt x="22" y="1"/>
                    <a:pt x="16" y="0"/>
                    <a:pt x="13" y="5"/>
                  </a:cubicBezTo>
                  <a:cubicBezTo>
                    <a:pt x="10" y="1"/>
                    <a:pt x="3" y="2"/>
                    <a:pt x="3" y="2"/>
                  </a:cubicBezTo>
                  <a:cubicBezTo>
                    <a:pt x="3" y="3"/>
                    <a:pt x="4" y="6"/>
                    <a:pt x="4" y="6"/>
                  </a:cubicBezTo>
                  <a:cubicBezTo>
                    <a:pt x="2" y="6"/>
                    <a:pt x="0" y="7"/>
                    <a:pt x="0" y="7"/>
                  </a:cubicBezTo>
                  <a:cubicBezTo>
                    <a:pt x="1" y="11"/>
                    <a:pt x="5" y="14"/>
                    <a:pt x="7" y="14"/>
                  </a:cubicBezTo>
                  <a:cubicBezTo>
                    <a:pt x="5" y="15"/>
                    <a:pt x="1" y="18"/>
                    <a:pt x="1" y="23"/>
                  </a:cubicBezTo>
                  <a:cubicBezTo>
                    <a:pt x="1" y="23"/>
                    <a:pt x="3" y="23"/>
                    <a:pt x="4" y="23"/>
                  </a:cubicBezTo>
                  <a:cubicBezTo>
                    <a:pt x="4" y="23"/>
                    <a:pt x="3" y="26"/>
                    <a:pt x="4" y="27"/>
                  </a:cubicBezTo>
                  <a:cubicBezTo>
                    <a:pt x="4" y="27"/>
                    <a:pt x="10" y="28"/>
                    <a:pt x="13" y="24"/>
                  </a:cubicBezTo>
                  <a:cubicBezTo>
                    <a:pt x="16" y="28"/>
                    <a:pt x="23" y="27"/>
                    <a:pt x="23" y="27"/>
                  </a:cubicBezTo>
                  <a:cubicBezTo>
                    <a:pt x="23" y="25"/>
                    <a:pt x="22" y="23"/>
                    <a:pt x="22" y="23"/>
                  </a:cubicBezTo>
                  <a:cubicBezTo>
                    <a:pt x="24" y="23"/>
                    <a:pt x="26" y="22"/>
                    <a:pt x="26" y="22"/>
                  </a:cubicBezTo>
                  <a:cubicBezTo>
                    <a:pt x="25" y="17"/>
                    <a:pt x="21" y="15"/>
                    <a:pt x="1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37">
              <a:extLst>
                <a:ext uri="{FF2B5EF4-FFF2-40B4-BE49-F238E27FC236}">
                  <a16:creationId xmlns:a16="http://schemas.microsoft.com/office/drawing/2014/main" id="{8559EFD1-E758-43B1-A0B6-E7977F51EBC7}"/>
                </a:ext>
              </a:extLst>
            </p:cNvPr>
            <p:cNvSpPr>
              <a:spLocks noEditPoints="1"/>
            </p:cNvSpPr>
            <p:nvPr/>
          </p:nvSpPr>
          <p:spPr bwMode="auto">
            <a:xfrm>
              <a:off x="6059036" y="3968858"/>
              <a:ext cx="186281" cy="186281"/>
            </a:xfrm>
            <a:custGeom>
              <a:avLst/>
              <a:gdLst>
                <a:gd name="T0" fmla="*/ 42 w 64"/>
                <a:gd name="T1" fmla="*/ 31 h 69"/>
                <a:gd name="T2" fmla="*/ 34 w 64"/>
                <a:gd name="T3" fmla="*/ 33 h 69"/>
                <a:gd name="T4" fmla="*/ 41 w 64"/>
                <a:gd name="T5" fmla="*/ 28 h 69"/>
                <a:gd name="T6" fmla="*/ 49 w 64"/>
                <a:gd name="T7" fmla="*/ 25 h 69"/>
                <a:gd name="T8" fmla="*/ 42 w 64"/>
                <a:gd name="T9" fmla="*/ 31 h 69"/>
                <a:gd name="T10" fmla="*/ 37 w 64"/>
                <a:gd name="T11" fmla="*/ 46 h 69"/>
                <a:gd name="T12" fmla="*/ 33 w 64"/>
                <a:gd name="T13" fmla="*/ 38 h 69"/>
                <a:gd name="T14" fmla="*/ 39 w 64"/>
                <a:gd name="T15" fmla="*/ 44 h 69"/>
                <a:gd name="T16" fmla="*/ 43 w 64"/>
                <a:gd name="T17" fmla="*/ 52 h 69"/>
                <a:gd name="T18" fmla="*/ 37 w 64"/>
                <a:gd name="T19" fmla="*/ 46 h 69"/>
                <a:gd name="T20" fmla="*/ 33 w 64"/>
                <a:gd name="T21" fmla="*/ 35 h 69"/>
                <a:gd name="T22" fmla="*/ 31 w 64"/>
                <a:gd name="T23" fmla="*/ 37 h 69"/>
                <a:gd name="T24" fmla="*/ 30 w 64"/>
                <a:gd name="T25" fmla="*/ 35 h 69"/>
                <a:gd name="T26" fmla="*/ 32 w 64"/>
                <a:gd name="T27" fmla="*/ 33 h 69"/>
                <a:gd name="T28" fmla="*/ 33 w 64"/>
                <a:gd name="T29" fmla="*/ 35 h 69"/>
                <a:gd name="T30" fmla="*/ 24 w 64"/>
                <a:gd name="T31" fmla="*/ 24 h 69"/>
                <a:gd name="T32" fmla="*/ 22 w 64"/>
                <a:gd name="T33" fmla="*/ 16 h 69"/>
                <a:gd name="T34" fmla="*/ 27 w 64"/>
                <a:gd name="T35" fmla="*/ 23 h 69"/>
                <a:gd name="T36" fmla="*/ 30 w 64"/>
                <a:gd name="T37" fmla="*/ 31 h 69"/>
                <a:gd name="T38" fmla="*/ 24 w 64"/>
                <a:gd name="T39" fmla="*/ 24 h 69"/>
                <a:gd name="T40" fmla="*/ 22 w 64"/>
                <a:gd name="T41" fmla="*/ 44 h 69"/>
                <a:gd name="T42" fmla="*/ 14 w 64"/>
                <a:gd name="T43" fmla="*/ 47 h 69"/>
                <a:gd name="T44" fmla="*/ 20 w 64"/>
                <a:gd name="T45" fmla="*/ 41 h 69"/>
                <a:gd name="T46" fmla="*/ 28 w 64"/>
                <a:gd name="T47" fmla="*/ 38 h 69"/>
                <a:gd name="T48" fmla="*/ 22 w 64"/>
                <a:gd name="T49" fmla="*/ 44 h 69"/>
                <a:gd name="T50" fmla="*/ 61 w 64"/>
                <a:gd name="T51" fmla="*/ 10 h 69"/>
                <a:gd name="T52" fmla="*/ 37 w 64"/>
                <a:gd name="T53" fmla="*/ 13 h 69"/>
                <a:gd name="T54" fmla="*/ 17 w 64"/>
                <a:gd name="T55" fmla="*/ 0 h 69"/>
                <a:gd name="T56" fmla="*/ 16 w 64"/>
                <a:gd name="T57" fmla="*/ 10 h 69"/>
                <a:gd name="T58" fmla="*/ 8 w 64"/>
                <a:gd name="T59" fmla="*/ 10 h 69"/>
                <a:gd name="T60" fmla="*/ 19 w 64"/>
                <a:gd name="T61" fmla="*/ 31 h 69"/>
                <a:gd name="T62" fmla="*/ 0 w 64"/>
                <a:gd name="T63" fmla="*/ 45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6 w 64"/>
                <a:gd name="T77" fmla="*/ 37 h 69"/>
                <a:gd name="T78" fmla="*/ 64 w 64"/>
                <a:gd name="T79" fmla="*/ 23 h 69"/>
                <a:gd name="T80" fmla="*/ 57 w 64"/>
                <a:gd name="T81" fmla="*/ 19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2" y="31"/>
                  </a:moveTo>
                  <a:cubicBezTo>
                    <a:pt x="38" y="33"/>
                    <a:pt x="35" y="34"/>
                    <a:pt x="34" y="33"/>
                  </a:cubicBezTo>
                  <a:cubicBezTo>
                    <a:pt x="34" y="32"/>
                    <a:pt x="37" y="30"/>
                    <a:pt x="41" y="28"/>
                  </a:cubicBezTo>
                  <a:cubicBezTo>
                    <a:pt x="45" y="26"/>
                    <a:pt x="49" y="25"/>
                    <a:pt x="49" y="25"/>
                  </a:cubicBezTo>
                  <a:cubicBezTo>
                    <a:pt x="49" y="25"/>
                    <a:pt x="46" y="28"/>
                    <a:pt x="42" y="31"/>
                  </a:cubicBezTo>
                  <a:close/>
                  <a:moveTo>
                    <a:pt x="37" y="46"/>
                  </a:moveTo>
                  <a:cubicBezTo>
                    <a:pt x="34" y="42"/>
                    <a:pt x="32" y="38"/>
                    <a:pt x="33" y="38"/>
                  </a:cubicBezTo>
                  <a:cubicBezTo>
                    <a:pt x="34" y="37"/>
                    <a:pt x="37" y="40"/>
                    <a:pt x="39" y="44"/>
                  </a:cubicBezTo>
                  <a:cubicBezTo>
                    <a:pt x="42" y="48"/>
                    <a:pt x="43" y="52"/>
                    <a:pt x="43" y="52"/>
                  </a:cubicBezTo>
                  <a:cubicBezTo>
                    <a:pt x="43" y="52"/>
                    <a:pt x="39" y="49"/>
                    <a:pt x="37" y="46"/>
                  </a:cubicBezTo>
                  <a:close/>
                  <a:moveTo>
                    <a:pt x="33" y="35"/>
                  </a:moveTo>
                  <a:cubicBezTo>
                    <a:pt x="33" y="36"/>
                    <a:pt x="32" y="37"/>
                    <a:pt x="31" y="37"/>
                  </a:cubicBezTo>
                  <a:cubicBezTo>
                    <a:pt x="30" y="36"/>
                    <a:pt x="30" y="35"/>
                    <a:pt x="30" y="35"/>
                  </a:cubicBezTo>
                  <a:cubicBezTo>
                    <a:pt x="30" y="34"/>
                    <a:pt x="31" y="33"/>
                    <a:pt x="32" y="33"/>
                  </a:cubicBezTo>
                  <a:cubicBezTo>
                    <a:pt x="32" y="34"/>
                    <a:pt x="33" y="35"/>
                    <a:pt x="33" y="35"/>
                  </a:cubicBezTo>
                  <a:close/>
                  <a:moveTo>
                    <a:pt x="24" y="24"/>
                  </a:moveTo>
                  <a:cubicBezTo>
                    <a:pt x="22" y="20"/>
                    <a:pt x="22" y="16"/>
                    <a:pt x="22" y="16"/>
                  </a:cubicBezTo>
                  <a:cubicBezTo>
                    <a:pt x="22" y="16"/>
                    <a:pt x="25" y="19"/>
                    <a:pt x="27" y="23"/>
                  </a:cubicBezTo>
                  <a:cubicBezTo>
                    <a:pt x="29" y="27"/>
                    <a:pt x="30" y="30"/>
                    <a:pt x="30" y="31"/>
                  </a:cubicBezTo>
                  <a:cubicBezTo>
                    <a:pt x="29" y="31"/>
                    <a:pt x="26" y="28"/>
                    <a:pt x="24" y="24"/>
                  </a:cubicBezTo>
                  <a:close/>
                  <a:moveTo>
                    <a:pt x="22" y="44"/>
                  </a:moveTo>
                  <a:cubicBezTo>
                    <a:pt x="18" y="46"/>
                    <a:pt x="14" y="47"/>
                    <a:pt x="14" y="47"/>
                  </a:cubicBezTo>
                  <a:cubicBezTo>
                    <a:pt x="14" y="47"/>
                    <a:pt x="16" y="44"/>
                    <a:pt x="20" y="41"/>
                  </a:cubicBezTo>
                  <a:cubicBezTo>
                    <a:pt x="24" y="39"/>
                    <a:pt x="27" y="37"/>
                    <a:pt x="28" y="38"/>
                  </a:cubicBezTo>
                  <a:cubicBezTo>
                    <a:pt x="28" y="39"/>
                    <a:pt x="26" y="41"/>
                    <a:pt x="22" y="44"/>
                  </a:cubicBezTo>
                  <a:close/>
                  <a:moveTo>
                    <a:pt x="61" y="10"/>
                  </a:moveTo>
                  <a:cubicBezTo>
                    <a:pt x="61" y="10"/>
                    <a:pt x="46" y="5"/>
                    <a:pt x="37" y="13"/>
                  </a:cubicBezTo>
                  <a:cubicBezTo>
                    <a:pt x="33" y="2"/>
                    <a:pt x="17" y="0"/>
                    <a:pt x="17" y="0"/>
                  </a:cubicBezTo>
                  <a:cubicBezTo>
                    <a:pt x="16" y="3"/>
                    <a:pt x="16" y="10"/>
                    <a:pt x="16" y="10"/>
                  </a:cubicBezTo>
                  <a:cubicBezTo>
                    <a:pt x="13" y="9"/>
                    <a:pt x="8" y="10"/>
                    <a:pt x="8" y="10"/>
                  </a:cubicBezTo>
                  <a:cubicBezTo>
                    <a:pt x="7" y="21"/>
                    <a:pt x="15" y="28"/>
                    <a:pt x="19" y="31"/>
                  </a:cubicBezTo>
                  <a:cubicBezTo>
                    <a:pt x="14" y="32"/>
                    <a:pt x="4" y="35"/>
                    <a:pt x="0" y="45"/>
                  </a:cubicBezTo>
                  <a:cubicBezTo>
                    <a:pt x="0" y="45"/>
                    <a:pt x="3" y="48"/>
                    <a:pt x="7" y="49"/>
                  </a:cubicBezTo>
                  <a:cubicBezTo>
                    <a:pt x="7" y="49"/>
                    <a:pt x="4" y="54"/>
                    <a:pt x="3" y="58"/>
                  </a:cubicBezTo>
                  <a:cubicBezTo>
                    <a:pt x="3" y="58"/>
                    <a:pt x="18" y="63"/>
                    <a:pt x="27" y="55"/>
                  </a:cubicBezTo>
                  <a:cubicBezTo>
                    <a:pt x="32" y="67"/>
                    <a:pt x="47" y="69"/>
                    <a:pt x="47" y="69"/>
                  </a:cubicBezTo>
                  <a:cubicBezTo>
                    <a:pt x="49" y="65"/>
                    <a:pt x="48" y="59"/>
                    <a:pt x="48" y="59"/>
                  </a:cubicBezTo>
                  <a:cubicBezTo>
                    <a:pt x="52" y="60"/>
                    <a:pt x="56" y="59"/>
                    <a:pt x="56" y="59"/>
                  </a:cubicBezTo>
                  <a:cubicBezTo>
                    <a:pt x="57" y="48"/>
                    <a:pt x="50" y="40"/>
                    <a:pt x="46" y="37"/>
                  </a:cubicBezTo>
                  <a:cubicBezTo>
                    <a:pt x="50" y="37"/>
                    <a:pt x="60" y="33"/>
                    <a:pt x="64" y="23"/>
                  </a:cubicBezTo>
                  <a:cubicBezTo>
                    <a:pt x="64" y="23"/>
                    <a:pt x="61" y="20"/>
                    <a:pt x="57" y="19"/>
                  </a:cubicBezTo>
                  <a:cubicBezTo>
                    <a:pt x="57" y="19"/>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38">
              <a:extLst>
                <a:ext uri="{FF2B5EF4-FFF2-40B4-BE49-F238E27FC236}">
                  <a16:creationId xmlns:a16="http://schemas.microsoft.com/office/drawing/2014/main" id="{B3E8034C-1FFD-44A8-9FF9-0EC21EA742E5}"/>
                </a:ext>
              </a:extLst>
            </p:cNvPr>
            <p:cNvSpPr>
              <a:spLocks noEditPoints="1"/>
            </p:cNvSpPr>
            <p:nvPr/>
          </p:nvSpPr>
          <p:spPr bwMode="auto">
            <a:xfrm>
              <a:off x="5837425" y="4964497"/>
              <a:ext cx="131682" cy="118835"/>
            </a:xfrm>
            <a:custGeom>
              <a:avLst/>
              <a:gdLst>
                <a:gd name="T0" fmla="*/ 30 w 45"/>
                <a:gd name="T1" fmla="*/ 23 h 45"/>
                <a:gd name="T2" fmla="*/ 25 w 45"/>
                <a:gd name="T3" fmla="*/ 23 h 45"/>
                <a:gd name="T4" fmla="*/ 30 w 45"/>
                <a:gd name="T5" fmla="*/ 21 h 45"/>
                <a:gd name="T6" fmla="*/ 35 w 45"/>
                <a:gd name="T7" fmla="*/ 22 h 45"/>
                <a:gd name="T8" fmla="*/ 30 w 45"/>
                <a:gd name="T9" fmla="*/ 23 h 45"/>
                <a:gd name="T10" fmla="*/ 24 w 45"/>
                <a:gd name="T11" fmla="*/ 36 h 45"/>
                <a:gd name="T12" fmla="*/ 23 w 45"/>
                <a:gd name="T13" fmla="*/ 31 h 45"/>
                <a:gd name="T14" fmla="*/ 23 w 45"/>
                <a:gd name="T15" fmla="*/ 26 h 45"/>
                <a:gd name="T16" fmla="*/ 25 w 45"/>
                <a:gd name="T17" fmla="*/ 31 h 45"/>
                <a:gd name="T18" fmla="*/ 24 w 45"/>
                <a:gd name="T19" fmla="*/ 36 h 45"/>
                <a:gd name="T20" fmla="*/ 22 w 45"/>
                <a:gd name="T21" fmla="*/ 22 h 45"/>
                <a:gd name="T22" fmla="*/ 24 w 45"/>
                <a:gd name="T23" fmla="*/ 22 h 45"/>
                <a:gd name="T24" fmla="*/ 24 w 45"/>
                <a:gd name="T25" fmla="*/ 24 h 45"/>
                <a:gd name="T26" fmla="*/ 22 w 45"/>
                <a:gd name="T27" fmla="*/ 24 h 45"/>
                <a:gd name="T28" fmla="*/ 22 w 45"/>
                <a:gd name="T29" fmla="*/ 22 h 45"/>
                <a:gd name="T30" fmla="*/ 15 w 45"/>
                <a:gd name="T31" fmla="*/ 24 h 45"/>
                <a:gd name="T32" fmla="*/ 10 w 45"/>
                <a:gd name="T33" fmla="*/ 23 h 45"/>
                <a:gd name="T34" fmla="*/ 15 w 45"/>
                <a:gd name="T35" fmla="*/ 22 h 45"/>
                <a:gd name="T36" fmla="*/ 20 w 45"/>
                <a:gd name="T37" fmla="*/ 23 h 45"/>
                <a:gd name="T38" fmla="*/ 15 w 45"/>
                <a:gd name="T39" fmla="*/ 24 h 45"/>
                <a:gd name="T40" fmla="*/ 23 w 45"/>
                <a:gd name="T41" fmla="*/ 11 h 45"/>
                <a:gd name="T42" fmla="*/ 24 w 45"/>
                <a:gd name="T43" fmla="*/ 16 h 45"/>
                <a:gd name="T44" fmla="*/ 23 w 45"/>
                <a:gd name="T45" fmla="*/ 21 h 45"/>
                <a:gd name="T46" fmla="*/ 22 w 45"/>
                <a:gd name="T47" fmla="*/ 16 h 45"/>
                <a:gd name="T48" fmla="*/ 23 w 45"/>
                <a:gd name="T49" fmla="*/ 11 h 45"/>
                <a:gd name="T50" fmla="*/ 41 w 45"/>
                <a:gd name="T51" fmla="*/ 21 h 45"/>
                <a:gd name="T52" fmla="*/ 43 w 45"/>
                <a:gd name="T53" fmla="*/ 17 h 45"/>
                <a:gd name="T54" fmla="*/ 29 w 45"/>
                <a:gd name="T55" fmla="*/ 16 h 45"/>
                <a:gd name="T56" fmla="*/ 27 w 45"/>
                <a:gd name="T57" fmla="*/ 2 h 45"/>
                <a:gd name="T58" fmla="*/ 22 w 45"/>
                <a:gd name="T59" fmla="*/ 5 h 45"/>
                <a:gd name="T60" fmla="*/ 19 w 45"/>
                <a:gd name="T61" fmla="*/ 0 h 45"/>
                <a:gd name="T62" fmla="*/ 13 w 45"/>
                <a:gd name="T63" fmla="*/ 13 h 45"/>
                <a:gd name="T64" fmla="*/ 0 w 45"/>
                <a:gd name="T65" fmla="*/ 20 h 45"/>
                <a:gd name="T66" fmla="*/ 5 w 45"/>
                <a:gd name="T67" fmla="*/ 23 h 45"/>
                <a:gd name="T68" fmla="*/ 3 w 45"/>
                <a:gd name="T69" fmla="*/ 28 h 45"/>
                <a:gd name="T70" fmla="*/ 17 w 45"/>
                <a:gd name="T71" fmla="*/ 28 h 45"/>
                <a:gd name="T72" fmla="*/ 19 w 45"/>
                <a:gd name="T73" fmla="*/ 43 h 45"/>
                <a:gd name="T74" fmla="*/ 23 w 45"/>
                <a:gd name="T75" fmla="*/ 40 h 45"/>
                <a:gd name="T76" fmla="*/ 27 w 45"/>
                <a:gd name="T77" fmla="*/ 45 h 45"/>
                <a:gd name="T78" fmla="*/ 32 w 45"/>
                <a:gd name="T79" fmla="*/ 31 h 45"/>
                <a:gd name="T80" fmla="*/ 45 w 45"/>
                <a:gd name="T81" fmla="*/ 25 h 45"/>
                <a:gd name="T82" fmla="*/ 41 w 45"/>
                <a:gd name="T8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30" y="23"/>
                  </a:moveTo>
                  <a:cubicBezTo>
                    <a:pt x="27" y="24"/>
                    <a:pt x="25" y="23"/>
                    <a:pt x="25" y="23"/>
                  </a:cubicBezTo>
                  <a:cubicBezTo>
                    <a:pt x="25" y="22"/>
                    <a:pt x="27" y="22"/>
                    <a:pt x="30" y="21"/>
                  </a:cubicBezTo>
                  <a:cubicBezTo>
                    <a:pt x="33" y="21"/>
                    <a:pt x="35" y="22"/>
                    <a:pt x="35" y="22"/>
                  </a:cubicBezTo>
                  <a:cubicBezTo>
                    <a:pt x="35" y="22"/>
                    <a:pt x="33" y="23"/>
                    <a:pt x="30" y="23"/>
                  </a:cubicBezTo>
                  <a:close/>
                  <a:moveTo>
                    <a:pt x="24" y="36"/>
                  </a:moveTo>
                  <a:cubicBezTo>
                    <a:pt x="24" y="36"/>
                    <a:pt x="23" y="34"/>
                    <a:pt x="23" y="31"/>
                  </a:cubicBezTo>
                  <a:cubicBezTo>
                    <a:pt x="23" y="28"/>
                    <a:pt x="23" y="26"/>
                    <a:pt x="23" y="26"/>
                  </a:cubicBezTo>
                  <a:cubicBezTo>
                    <a:pt x="24" y="26"/>
                    <a:pt x="25" y="28"/>
                    <a:pt x="25" y="31"/>
                  </a:cubicBezTo>
                  <a:cubicBezTo>
                    <a:pt x="25" y="33"/>
                    <a:pt x="24" y="36"/>
                    <a:pt x="24" y="36"/>
                  </a:cubicBezTo>
                  <a:close/>
                  <a:moveTo>
                    <a:pt x="22" y="22"/>
                  </a:moveTo>
                  <a:cubicBezTo>
                    <a:pt x="23" y="22"/>
                    <a:pt x="23" y="22"/>
                    <a:pt x="24" y="22"/>
                  </a:cubicBezTo>
                  <a:cubicBezTo>
                    <a:pt x="24" y="23"/>
                    <a:pt x="24" y="23"/>
                    <a:pt x="24" y="24"/>
                  </a:cubicBezTo>
                  <a:cubicBezTo>
                    <a:pt x="23" y="24"/>
                    <a:pt x="23" y="24"/>
                    <a:pt x="22" y="24"/>
                  </a:cubicBezTo>
                  <a:cubicBezTo>
                    <a:pt x="22" y="23"/>
                    <a:pt x="22" y="23"/>
                    <a:pt x="22" y="22"/>
                  </a:cubicBezTo>
                  <a:close/>
                  <a:moveTo>
                    <a:pt x="15" y="24"/>
                  </a:moveTo>
                  <a:cubicBezTo>
                    <a:pt x="12" y="23"/>
                    <a:pt x="10" y="23"/>
                    <a:pt x="10" y="23"/>
                  </a:cubicBezTo>
                  <a:cubicBezTo>
                    <a:pt x="10" y="23"/>
                    <a:pt x="12" y="22"/>
                    <a:pt x="15" y="22"/>
                  </a:cubicBezTo>
                  <a:cubicBezTo>
                    <a:pt x="18" y="22"/>
                    <a:pt x="20" y="22"/>
                    <a:pt x="20" y="23"/>
                  </a:cubicBezTo>
                  <a:cubicBezTo>
                    <a:pt x="20" y="23"/>
                    <a:pt x="18" y="24"/>
                    <a:pt x="15" y="24"/>
                  </a:cubicBezTo>
                  <a:close/>
                  <a:moveTo>
                    <a:pt x="23" y="11"/>
                  </a:moveTo>
                  <a:cubicBezTo>
                    <a:pt x="23" y="11"/>
                    <a:pt x="24" y="13"/>
                    <a:pt x="24" y="16"/>
                  </a:cubicBezTo>
                  <a:cubicBezTo>
                    <a:pt x="24" y="19"/>
                    <a:pt x="23" y="21"/>
                    <a:pt x="23" y="21"/>
                  </a:cubicBezTo>
                  <a:cubicBezTo>
                    <a:pt x="22" y="21"/>
                    <a:pt x="22" y="19"/>
                    <a:pt x="22" y="16"/>
                  </a:cubicBezTo>
                  <a:cubicBezTo>
                    <a:pt x="22" y="13"/>
                    <a:pt x="23" y="11"/>
                    <a:pt x="23" y="11"/>
                  </a:cubicBezTo>
                  <a:close/>
                  <a:moveTo>
                    <a:pt x="41" y="21"/>
                  </a:moveTo>
                  <a:cubicBezTo>
                    <a:pt x="42" y="20"/>
                    <a:pt x="43" y="17"/>
                    <a:pt x="43" y="17"/>
                  </a:cubicBezTo>
                  <a:cubicBezTo>
                    <a:pt x="37" y="13"/>
                    <a:pt x="31" y="15"/>
                    <a:pt x="29" y="16"/>
                  </a:cubicBezTo>
                  <a:cubicBezTo>
                    <a:pt x="30" y="13"/>
                    <a:pt x="31" y="7"/>
                    <a:pt x="27" y="2"/>
                  </a:cubicBezTo>
                  <a:cubicBezTo>
                    <a:pt x="27" y="2"/>
                    <a:pt x="24" y="3"/>
                    <a:pt x="22" y="5"/>
                  </a:cubicBezTo>
                  <a:cubicBezTo>
                    <a:pt x="22" y="5"/>
                    <a:pt x="21" y="1"/>
                    <a:pt x="19" y="0"/>
                  </a:cubicBezTo>
                  <a:cubicBezTo>
                    <a:pt x="19" y="0"/>
                    <a:pt x="12" y="6"/>
                    <a:pt x="13" y="13"/>
                  </a:cubicBezTo>
                  <a:cubicBezTo>
                    <a:pt x="6" y="12"/>
                    <a:pt x="0" y="20"/>
                    <a:pt x="0" y="20"/>
                  </a:cubicBezTo>
                  <a:cubicBezTo>
                    <a:pt x="2" y="22"/>
                    <a:pt x="5" y="23"/>
                    <a:pt x="5" y="23"/>
                  </a:cubicBezTo>
                  <a:cubicBezTo>
                    <a:pt x="4" y="25"/>
                    <a:pt x="3" y="28"/>
                    <a:pt x="3" y="28"/>
                  </a:cubicBezTo>
                  <a:cubicBezTo>
                    <a:pt x="8" y="32"/>
                    <a:pt x="14" y="30"/>
                    <a:pt x="17" y="28"/>
                  </a:cubicBezTo>
                  <a:cubicBezTo>
                    <a:pt x="16" y="31"/>
                    <a:pt x="15" y="37"/>
                    <a:pt x="19" y="43"/>
                  </a:cubicBezTo>
                  <a:cubicBezTo>
                    <a:pt x="19" y="43"/>
                    <a:pt x="22" y="42"/>
                    <a:pt x="23" y="40"/>
                  </a:cubicBezTo>
                  <a:cubicBezTo>
                    <a:pt x="23" y="40"/>
                    <a:pt x="25" y="43"/>
                    <a:pt x="27" y="45"/>
                  </a:cubicBezTo>
                  <a:cubicBezTo>
                    <a:pt x="27" y="45"/>
                    <a:pt x="34" y="38"/>
                    <a:pt x="32" y="31"/>
                  </a:cubicBezTo>
                  <a:cubicBezTo>
                    <a:pt x="40" y="32"/>
                    <a:pt x="45" y="25"/>
                    <a:pt x="45" y="25"/>
                  </a:cubicBezTo>
                  <a:cubicBezTo>
                    <a:pt x="44" y="23"/>
                    <a:pt x="41" y="21"/>
                    <a:pt x="4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9">
              <a:extLst>
                <a:ext uri="{FF2B5EF4-FFF2-40B4-BE49-F238E27FC236}">
                  <a16:creationId xmlns:a16="http://schemas.microsoft.com/office/drawing/2014/main" id="{F92B951F-8800-4568-8204-3CDA7BE8674B}"/>
                </a:ext>
              </a:extLst>
            </p:cNvPr>
            <p:cNvSpPr>
              <a:spLocks noEditPoints="1"/>
            </p:cNvSpPr>
            <p:nvPr/>
          </p:nvSpPr>
          <p:spPr bwMode="auto">
            <a:xfrm>
              <a:off x="2869776" y="2488245"/>
              <a:ext cx="289057" cy="253728"/>
            </a:xfrm>
            <a:custGeom>
              <a:avLst/>
              <a:gdLst>
                <a:gd name="T0" fmla="*/ 63 w 99"/>
                <a:gd name="T1" fmla="*/ 52 h 95"/>
                <a:gd name="T2" fmla="*/ 53 w 99"/>
                <a:gd name="T3" fmla="*/ 48 h 95"/>
                <a:gd name="T4" fmla="*/ 64 w 99"/>
                <a:gd name="T5" fmla="*/ 48 h 95"/>
                <a:gd name="T6" fmla="*/ 74 w 99"/>
                <a:gd name="T7" fmla="*/ 52 h 95"/>
                <a:gd name="T8" fmla="*/ 63 w 99"/>
                <a:gd name="T9" fmla="*/ 52 h 95"/>
                <a:gd name="T10" fmla="*/ 50 w 99"/>
                <a:gd name="T11" fmla="*/ 42 h 95"/>
                <a:gd name="T12" fmla="*/ 50 w 99"/>
                <a:gd name="T13" fmla="*/ 30 h 95"/>
                <a:gd name="T14" fmla="*/ 54 w 99"/>
                <a:gd name="T15" fmla="*/ 20 h 95"/>
                <a:gd name="T16" fmla="*/ 54 w 99"/>
                <a:gd name="T17" fmla="*/ 31 h 95"/>
                <a:gd name="T18" fmla="*/ 50 w 99"/>
                <a:gd name="T19" fmla="*/ 42 h 95"/>
                <a:gd name="T20" fmla="*/ 49 w 99"/>
                <a:gd name="T21" fmla="*/ 49 h 95"/>
                <a:gd name="T22" fmla="*/ 47 w 99"/>
                <a:gd name="T23" fmla="*/ 49 h 95"/>
                <a:gd name="T24" fmla="*/ 47 w 99"/>
                <a:gd name="T25" fmla="*/ 46 h 95"/>
                <a:gd name="T26" fmla="*/ 50 w 99"/>
                <a:gd name="T27" fmla="*/ 46 h 95"/>
                <a:gd name="T28" fmla="*/ 49 w 99"/>
                <a:gd name="T29" fmla="*/ 49 h 95"/>
                <a:gd name="T30" fmla="*/ 49 w 99"/>
                <a:gd name="T31" fmla="*/ 63 h 95"/>
                <a:gd name="T32" fmla="*/ 46 w 99"/>
                <a:gd name="T33" fmla="*/ 74 h 95"/>
                <a:gd name="T34" fmla="*/ 45 w 99"/>
                <a:gd name="T35" fmla="*/ 63 h 95"/>
                <a:gd name="T36" fmla="*/ 48 w 99"/>
                <a:gd name="T37" fmla="*/ 52 h 95"/>
                <a:gd name="T38" fmla="*/ 49 w 99"/>
                <a:gd name="T39" fmla="*/ 63 h 95"/>
                <a:gd name="T40" fmla="*/ 31 w 99"/>
                <a:gd name="T41" fmla="*/ 49 h 95"/>
                <a:gd name="T42" fmla="*/ 20 w 99"/>
                <a:gd name="T43" fmla="*/ 46 h 95"/>
                <a:gd name="T44" fmla="*/ 31 w 99"/>
                <a:gd name="T45" fmla="*/ 45 h 95"/>
                <a:gd name="T46" fmla="*/ 42 w 99"/>
                <a:gd name="T47" fmla="*/ 47 h 95"/>
                <a:gd name="T48" fmla="*/ 31 w 99"/>
                <a:gd name="T49" fmla="*/ 49 h 95"/>
                <a:gd name="T50" fmla="*/ 72 w 99"/>
                <a:gd name="T51" fmla="*/ 30 h 95"/>
                <a:gd name="T52" fmla="*/ 63 w 99"/>
                <a:gd name="T53" fmla="*/ 0 h 95"/>
                <a:gd name="T54" fmla="*/ 54 w 99"/>
                <a:gd name="T55" fmla="*/ 9 h 95"/>
                <a:gd name="T56" fmla="*/ 46 w 99"/>
                <a:gd name="T57" fmla="*/ 2 h 95"/>
                <a:gd name="T58" fmla="*/ 38 w 99"/>
                <a:gd name="T59" fmla="*/ 33 h 95"/>
                <a:gd name="T60" fmla="*/ 7 w 99"/>
                <a:gd name="T61" fmla="*/ 32 h 95"/>
                <a:gd name="T62" fmla="*/ 11 w 99"/>
                <a:gd name="T63" fmla="*/ 42 h 95"/>
                <a:gd name="T64" fmla="*/ 0 w 99"/>
                <a:gd name="T65" fmla="*/ 48 h 95"/>
                <a:gd name="T66" fmla="*/ 27 w 99"/>
                <a:gd name="T67" fmla="*/ 65 h 95"/>
                <a:gd name="T68" fmla="*/ 36 w 99"/>
                <a:gd name="T69" fmla="*/ 95 h 95"/>
                <a:gd name="T70" fmla="*/ 45 w 99"/>
                <a:gd name="T71" fmla="*/ 86 h 95"/>
                <a:gd name="T72" fmla="*/ 54 w 99"/>
                <a:gd name="T73" fmla="*/ 92 h 95"/>
                <a:gd name="T74" fmla="*/ 61 w 99"/>
                <a:gd name="T75" fmla="*/ 62 h 95"/>
                <a:gd name="T76" fmla="*/ 92 w 99"/>
                <a:gd name="T77" fmla="*/ 63 h 95"/>
                <a:gd name="T78" fmla="*/ 88 w 99"/>
                <a:gd name="T79" fmla="*/ 53 h 95"/>
                <a:gd name="T80" fmla="*/ 99 w 99"/>
                <a:gd name="T81" fmla="*/ 47 h 95"/>
                <a:gd name="T82" fmla="*/ 72 w 99"/>
                <a:gd name="T83"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3" y="52"/>
                  </a:moveTo>
                  <a:cubicBezTo>
                    <a:pt x="57" y="51"/>
                    <a:pt x="53" y="49"/>
                    <a:pt x="53" y="48"/>
                  </a:cubicBezTo>
                  <a:cubicBezTo>
                    <a:pt x="53" y="47"/>
                    <a:pt x="58" y="47"/>
                    <a:pt x="64" y="48"/>
                  </a:cubicBezTo>
                  <a:cubicBezTo>
                    <a:pt x="70" y="49"/>
                    <a:pt x="74" y="52"/>
                    <a:pt x="74" y="52"/>
                  </a:cubicBezTo>
                  <a:cubicBezTo>
                    <a:pt x="74" y="52"/>
                    <a:pt x="69" y="53"/>
                    <a:pt x="63" y="52"/>
                  </a:cubicBezTo>
                  <a:close/>
                  <a:moveTo>
                    <a:pt x="50" y="42"/>
                  </a:moveTo>
                  <a:cubicBezTo>
                    <a:pt x="49" y="41"/>
                    <a:pt x="49" y="36"/>
                    <a:pt x="50" y="30"/>
                  </a:cubicBezTo>
                  <a:cubicBezTo>
                    <a:pt x="51" y="24"/>
                    <a:pt x="54" y="20"/>
                    <a:pt x="54" y="20"/>
                  </a:cubicBezTo>
                  <a:cubicBezTo>
                    <a:pt x="54" y="20"/>
                    <a:pt x="55" y="25"/>
                    <a:pt x="54" y="31"/>
                  </a:cubicBezTo>
                  <a:cubicBezTo>
                    <a:pt x="53" y="37"/>
                    <a:pt x="51" y="42"/>
                    <a:pt x="50" y="42"/>
                  </a:cubicBezTo>
                  <a:close/>
                  <a:moveTo>
                    <a:pt x="49" y="49"/>
                  </a:moveTo>
                  <a:cubicBezTo>
                    <a:pt x="49" y="50"/>
                    <a:pt x="47" y="50"/>
                    <a:pt x="47" y="49"/>
                  </a:cubicBezTo>
                  <a:cubicBezTo>
                    <a:pt x="46" y="48"/>
                    <a:pt x="46" y="46"/>
                    <a:pt x="47" y="46"/>
                  </a:cubicBezTo>
                  <a:cubicBezTo>
                    <a:pt x="48" y="45"/>
                    <a:pt x="49" y="45"/>
                    <a:pt x="50" y="46"/>
                  </a:cubicBezTo>
                  <a:cubicBezTo>
                    <a:pt x="51" y="47"/>
                    <a:pt x="50" y="48"/>
                    <a:pt x="49" y="49"/>
                  </a:cubicBezTo>
                  <a:close/>
                  <a:moveTo>
                    <a:pt x="49" y="63"/>
                  </a:moveTo>
                  <a:cubicBezTo>
                    <a:pt x="49" y="69"/>
                    <a:pt x="46" y="74"/>
                    <a:pt x="46" y="74"/>
                  </a:cubicBezTo>
                  <a:cubicBezTo>
                    <a:pt x="46" y="74"/>
                    <a:pt x="45" y="69"/>
                    <a:pt x="45" y="63"/>
                  </a:cubicBezTo>
                  <a:cubicBezTo>
                    <a:pt x="45" y="57"/>
                    <a:pt x="47" y="52"/>
                    <a:pt x="48" y="52"/>
                  </a:cubicBezTo>
                  <a:cubicBezTo>
                    <a:pt x="49" y="52"/>
                    <a:pt x="49" y="57"/>
                    <a:pt x="49" y="63"/>
                  </a:cubicBezTo>
                  <a:close/>
                  <a:moveTo>
                    <a:pt x="31" y="49"/>
                  </a:moveTo>
                  <a:cubicBezTo>
                    <a:pt x="25" y="48"/>
                    <a:pt x="20" y="46"/>
                    <a:pt x="20" y="46"/>
                  </a:cubicBezTo>
                  <a:cubicBezTo>
                    <a:pt x="20" y="46"/>
                    <a:pt x="25" y="44"/>
                    <a:pt x="31" y="45"/>
                  </a:cubicBezTo>
                  <a:cubicBezTo>
                    <a:pt x="38" y="45"/>
                    <a:pt x="42" y="46"/>
                    <a:pt x="42" y="47"/>
                  </a:cubicBezTo>
                  <a:cubicBezTo>
                    <a:pt x="42" y="49"/>
                    <a:pt x="37" y="49"/>
                    <a:pt x="31" y="49"/>
                  </a:cubicBezTo>
                  <a:close/>
                  <a:moveTo>
                    <a:pt x="72" y="30"/>
                  </a:moveTo>
                  <a:cubicBezTo>
                    <a:pt x="77" y="14"/>
                    <a:pt x="63" y="0"/>
                    <a:pt x="63" y="0"/>
                  </a:cubicBezTo>
                  <a:cubicBezTo>
                    <a:pt x="58" y="2"/>
                    <a:pt x="54" y="9"/>
                    <a:pt x="54" y="9"/>
                  </a:cubicBezTo>
                  <a:cubicBezTo>
                    <a:pt x="51" y="5"/>
                    <a:pt x="46" y="2"/>
                    <a:pt x="46" y="2"/>
                  </a:cubicBezTo>
                  <a:cubicBezTo>
                    <a:pt x="35" y="13"/>
                    <a:pt x="37" y="27"/>
                    <a:pt x="38" y="33"/>
                  </a:cubicBezTo>
                  <a:cubicBezTo>
                    <a:pt x="33" y="30"/>
                    <a:pt x="20" y="25"/>
                    <a:pt x="7" y="32"/>
                  </a:cubicBezTo>
                  <a:cubicBezTo>
                    <a:pt x="7" y="32"/>
                    <a:pt x="8" y="38"/>
                    <a:pt x="11" y="42"/>
                  </a:cubicBezTo>
                  <a:cubicBezTo>
                    <a:pt x="11" y="42"/>
                    <a:pt x="4" y="44"/>
                    <a:pt x="0" y="48"/>
                  </a:cubicBezTo>
                  <a:cubicBezTo>
                    <a:pt x="0" y="48"/>
                    <a:pt x="11" y="66"/>
                    <a:pt x="27" y="65"/>
                  </a:cubicBezTo>
                  <a:cubicBezTo>
                    <a:pt x="22" y="80"/>
                    <a:pt x="36" y="95"/>
                    <a:pt x="36" y="95"/>
                  </a:cubicBezTo>
                  <a:cubicBezTo>
                    <a:pt x="41" y="93"/>
                    <a:pt x="45" y="86"/>
                    <a:pt x="45" y="86"/>
                  </a:cubicBezTo>
                  <a:cubicBezTo>
                    <a:pt x="49" y="90"/>
                    <a:pt x="54" y="92"/>
                    <a:pt x="54" y="92"/>
                  </a:cubicBezTo>
                  <a:cubicBezTo>
                    <a:pt x="64" y="82"/>
                    <a:pt x="62" y="68"/>
                    <a:pt x="61" y="62"/>
                  </a:cubicBezTo>
                  <a:cubicBezTo>
                    <a:pt x="67" y="65"/>
                    <a:pt x="79" y="70"/>
                    <a:pt x="92" y="63"/>
                  </a:cubicBezTo>
                  <a:cubicBezTo>
                    <a:pt x="92" y="63"/>
                    <a:pt x="91" y="57"/>
                    <a:pt x="88" y="53"/>
                  </a:cubicBezTo>
                  <a:cubicBezTo>
                    <a:pt x="88" y="53"/>
                    <a:pt x="96" y="50"/>
                    <a:pt x="99" y="47"/>
                  </a:cubicBezTo>
                  <a:cubicBezTo>
                    <a:pt x="99" y="47"/>
                    <a:pt x="88" y="29"/>
                    <a:pt x="72"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40">
              <a:extLst>
                <a:ext uri="{FF2B5EF4-FFF2-40B4-BE49-F238E27FC236}">
                  <a16:creationId xmlns:a16="http://schemas.microsoft.com/office/drawing/2014/main" id="{12593811-E2F1-4A2A-A6CB-006F17D26DD2}"/>
                </a:ext>
              </a:extLst>
            </p:cNvPr>
            <p:cNvSpPr>
              <a:spLocks noEditPoints="1"/>
            </p:cNvSpPr>
            <p:nvPr/>
          </p:nvSpPr>
          <p:spPr bwMode="auto">
            <a:xfrm>
              <a:off x="2359111" y="2584597"/>
              <a:ext cx="189494" cy="157376"/>
            </a:xfrm>
            <a:custGeom>
              <a:avLst/>
              <a:gdLst>
                <a:gd name="T0" fmla="*/ 42 w 64"/>
                <a:gd name="T1" fmla="*/ 21 h 59"/>
                <a:gd name="T2" fmla="*/ 35 w 64"/>
                <a:gd name="T3" fmla="*/ 26 h 59"/>
                <a:gd name="T4" fmla="*/ 39 w 64"/>
                <a:gd name="T5" fmla="*/ 19 h 59"/>
                <a:gd name="T6" fmla="*/ 46 w 64"/>
                <a:gd name="T7" fmla="*/ 14 h 59"/>
                <a:gd name="T8" fmla="*/ 42 w 64"/>
                <a:gd name="T9" fmla="*/ 21 h 59"/>
                <a:gd name="T10" fmla="*/ 38 w 64"/>
                <a:gd name="T11" fmla="*/ 38 h 59"/>
                <a:gd name="T12" fmla="*/ 33 w 64"/>
                <a:gd name="T13" fmla="*/ 31 h 59"/>
                <a:gd name="T14" fmla="*/ 40 w 64"/>
                <a:gd name="T15" fmla="*/ 36 h 59"/>
                <a:gd name="T16" fmla="*/ 45 w 64"/>
                <a:gd name="T17" fmla="*/ 43 h 59"/>
                <a:gd name="T18" fmla="*/ 38 w 64"/>
                <a:gd name="T19" fmla="*/ 38 h 59"/>
                <a:gd name="T20" fmla="*/ 31 w 64"/>
                <a:gd name="T21" fmla="*/ 30 h 59"/>
                <a:gd name="T22" fmla="*/ 29 w 64"/>
                <a:gd name="T23" fmla="*/ 29 h 59"/>
                <a:gd name="T24" fmla="*/ 31 w 64"/>
                <a:gd name="T25" fmla="*/ 27 h 59"/>
                <a:gd name="T26" fmla="*/ 33 w 64"/>
                <a:gd name="T27" fmla="*/ 29 h 59"/>
                <a:gd name="T28" fmla="*/ 31 w 64"/>
                <a:gd name="T29" fmla="*/ 30 h 59"/>
                <a:gd name="T30" fmla="*/ 25 w 64"/>
                <a:gd name="T31" fmla="*/ 39 h 59"/>
                <a:gd name="T32" fmla="*/ 18 w 64"/>
                <a:gd name="T33" fmla="*/ 44 h 59"/>
                <a:gd name="T34" fmla="*/ 22 w 64"/>
                <a:gd name="T35" fmla="*/ 37 h 59"/>
                <a:gd name="T36" fmla="*/ 29 w 64"/>
                <a:gd name="T37" fmla="*/ 31 h 59"/>
                <a:gd name="T38" fmla="*/ 25 w 64"/>
                <a:gd name="T39" fmla="*/ 39 h 59"/>
                <a:gd name="T40" fmla="*/ 14 w 64"/>
                <a:gd name="T41" fmla="*/ 15 h 59"/>
                <a:gd name="T42" fmla="*/ 22 w 64"/>
                <a:gd name="T43" fmla="*/ 20 h 59"/>
                <a:gd name="T44" fmla="*/ 27 w 64"/>
                <a:gd name="T45" fmla="*/ 26 h 59"/>
                <a:gd name="T46" fmla="*/ 20 w 64"/>
                <a:gd name="T47" fmla="*/ 22 h 59"/>
                <a:gd name="T48" fmla="*/ 14 w 64"/>
                <a:gd name="T49" fmla="*/ 15 h 59"/>
                <a:gd name="T50" fmla="*/ 53 w 64"/>
                <a:gd name="T51" fmla="*/ 28 h 59"/>
                <a:gd name="T52" fmla="*/ 61 w 64"/>
                <a:gd name="T53" fmla="*/ 6 h 59"/>
                <a:gd name="T54" fmla="*/ 51 w 64"/>
                <a:gd name="T55" fmla="*/ 7 h 59"/>
                <a:gd name="T56" fmla="*/ 49 w 64"/>
                <a:gd name="T57" fmla="*/ 0 h 59"/>
                <a:gd name="T58" fmla="*/ 31 w 64"/>
                <a:gd name="T59" fmla="*/ 15 h 59"/>
                <a:gd name="T60" fmla="*/ 12 w 64"/>
                <a:gd name="T61" fmla="*/ 1 h 59"/>
                <a:gd name="T62" fmla="*/ 11 w 64"/>
                <a:gd name="T63" fmla="*/ 9 h 59"/>
                <a:gd name="T64" fmla="*/ 1 w 64"/>
                <a:gd name="T65" fmla="*/ 8 h 59"/>
                <a:gd name="T66" fmla="*/ 10 w 64"/>
                <a:gd name="T67" fmla="*/ 30 h 59"/>
                <a:gd name="T68" fmla="*/ 3 w 64"/>
                <a:gd name="T69" fmla="*/ 53 h 59"/>
                <a:gd name="T70" fmla="*/ 12 w 64"/>
                <a:gd name="T71" fmla="*/ 51 h 59"/>
                <a:gd name="T72" fmla="*/ 15 w 64"/>
                <a:gd name="T73" fmla="*/ 59 h 59"/>
                <a:gd name="T74" fmla="*/ 32 w 64"/>
                <a:gd name="T75" fmla="*/ 43 h 59"/>
                <a:gd name="T76" fmla="*/ 51 w 64"/>
                <a:gd name="T77" fmla="*/ 57 h 59"/>
                <a:gd name="T78" fmla="*/ 53 w 64"/>
                <a:gd name="T79" fmla="*/ 49 h 59"/>
                <a:gd name="T80" fmla="*/ 63 w 64"/>
                <a:gd name="T81" fmla="*/ 50 h 59"/>
                <a:gd name="T82" fmla="*/ 53 w 64"/>
                <a:gd name="T83"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42" y="21"/>
                  </a:moveTo>
                  <a:cubicBezTo>
                    <a:pt x="38" y="24"/>
                    <a:pt x="35" y="26"/>
                    <a:pt x="35" y="26"/>
                  </a:cubicBezTo>
                  <a:cubicBezTo>
                    <a:pt x="34" y="25"/>
                    <a:pt x="36" y="22"/>
                    <a:pt x="39" y="19"/>
                  </a:cubicBezTo>
                  <a:cubicBezTo>
                    <a:pt x="43" y="16"/>
                    <a:pt x="46" y="14"/>
                    <a:pt x="46" y="14"/>
                  </a:cubicBezTo>
                  <a:cubicBezTo>
                    <a:pt x="46" y="14"/>
                    <a:pt x="45" y="18"/>
                    <a:pt x="42" y="21"/>
                  </a:cubicBezTo>
                  <a:close/>
                  <a:moveTo>
                    <a:pt x="38" y="38"/>
                  </a:moveTo>
                  <a:cubicBezTo>
                    <a:pt x="35" y="35"/>
                    <a:pt x="33" y="32"/>
                    <a:pt x="33" y="31"/>
                  </a:cubicBezTo>
                  <a:cubicBezTo>
                    <a:pt x="34" y="30"/>
                    <a:pt x="37" y="33"/>
                    <a:pt x="40" y="36"/>
                  </a:cubicBezTo>
                  <a:cubicBezTo>
                    <a:pt x="44" y="39"/>
                    <a:pt x="45" y="43"/>
                    <a:pt x="45" y="43"/>
                  </a:cubicBezTo>
                  <a:cubicBezTo>
                    <a:pt x="45" y="43"/>
                    <a:pt x="41" y="41"/>
                    <a:pt x="38" y="38"/>
                  </a:cubicBezTo>
                  <a:close/>
                  <a:moveTo>
                    <a:pt x="31" y="30"/>
                  </a:moveTo>
                  <a:cubicBezTo>
                    <a:pt x="30" y="30"/>
                    <a:pt x="29" y="30"/>
                    <a:pt x="29" y="29"/>
                  </a:cubicBezTo>
                  <a:cubicBezTo>
                    <a:pt x="29" y="28"/>
                    <a:pt x="30" y="27"/>
                    <a:pt x="31" y="27"/>
                  </a:cubicBezTo>
                  <a:cubicBezTo>
                    <a:pt x="32" y="27"/>
                    <a:pt x="32" y="28"/>
                    <a:pt x="33" y="29"/>
                  </a:cubicBezTo>
                  <a:cubicBezTo>
                    <a:pt x="33" y="29"/>
                    <a:pt x="32" y="30"/>
                    <a:pt x="31" y="30"/>
                  </a:cubicBezTo>
                  <a:close/>
                  <a:moveTo>
                    <a:pt x="25" y="39"/>
                  </a:moveTo>
                  <a:cubicBezTo>
                    <a:pt x="22" y="42"/>
                    <a:pt x="18" y="44"/>
                    <a:pt x="18" y="44"/>
                  </a:cubicBezTo>
                  <a:cubicBezTo>
                    <a:pt x="18" y="44"/>
                    <a:pt x="19" y="40"/>
                    <a:pt x="22" y="37"/>
                  </a:cubicBezTo>
                  <a:cubicBezTo>
                    <a:pt x="25" y="33"/>
                    <a:pt x="28" y="31"/>
                    <a:pt x="29" y="31"/>
                  </a:cubicBezTo>
                  <a:cubicBezTo>
                    <a:pt x="29" y="32"/>
                    <a:pt x="28" y="35"/>
                    <a:pt x="25" y="39"/>
                  </a:cubicBezTo>
                  <a:close/>
                  <a:moveTo>
                    <a:pt x="14" y="15"/>
                  </a:moveTo>
                  <a:cubicBezTo>
                    <a:pt x="14" y="15"/>
                    <a:pt x="18" y="17"/>
                    <a:pt x="22" y="20"/>
                  </a:cubicBezTo>
                  <a:cubicBezTo>
                    <a:pt x="25" y="22"/>
                    <a:pt x="28" y="25"/>
                    <a:pt x="27" y="26"/>
                  </a:cubicBezTo>
                  <a:cubicBezTo>
                    <a:pt x="27" y="27"/>
                    <a:pt x="23" y="25"/>
                    <a:pt x="20" y="22"/>
                  </a:cubicBezTo>
                  <a:cubicBezTo>
                    <a:pt x="16" y="19"/>
                    <a:pt x="14" y="15"/>
                    <a:pt x="14" y="15"/>
                  </a:cubicBezTo>
                  <a:close/>
                  <a:moveTo>
                    <a:pt x="53" y="28"/>
                  </a:moveTo>
                  <a:cubicBezTo>
                    <a:pt x="63" y="21"/>
                    <a:pt x="61" y="6"/>
                    <a:pt x="61" y="6"/>
                  </a:cubicBezTo>
                  <a:cubicBezTo>
                    <a:pt x="57" y="5"/>
                    <a:pt x="51" y="7"/>
                    <a:pt x="51" y="7"/>
                  </a:cubicBezTo>
                  <a:cubicBezTo>
                    <a:pt x="51" y="4"/>
                    <a:pt x="49" y="0"/>
                    <a:pt x="49" y="0"/>
                  </a:cubicBezTo>
                  <a:cubicBezTo>
                    <a:pt x="38" y="2"/>
                    <a:pt x="33" y="11"/>
                    <a:pt x="31" y="15"/>
                  </a:cubicBezTo>
                  <a:cubicBezTo>
                    <a:pt x="29" y="11"/>
                    <a:pt x="24" y="2"/>
                    <a:pt x="12" y="1"/>
                  </a:cubicBezTo>
                  <a:cubicBezTo>
                    <a:pt x="12" y="1"/>
                    <a:pt x="11" y="5"/>
                    <a:pt x="11" y="9"/>
                  </a:cubicBezTo>
                  <a:cubicBezTo>
                    <a:pt x="11" y="9"/>
                    <a:pt x="5" y="7"/>
                    <a:pt x="1" y="8"/>
                  </a:cubicBezTo>
                  <a:cubicBezTo>
                    <a:pt x="1" y="8"/>
                    <a:pt x="0" y="23"/>
                    <a:pt x="10" y="30"/>
                  </a:cubicBezTo>
                  <a:cubicBezTo>
                    <a:pt x="0" y="37"/>
                    <a:pt x="3" y="53"/>
                    <a:pt x="3" y="53"/>
                  </a:cubicBezTo>
                  <a:cubicBezTo>
                    <a:pt x="7" y="53"/>
                    <a:pt x="12" y="51"/>
                    <a:pt x="12" y="51"/>
                  </a:cubicBezTo>
                  <a:cubicBezTo>
                    <a:pt x="13" y="55"/>
                    <a:pt x="15" y="59"/>
                    <a:pt x="15" y="59"/>
                  </a:cubicBezTo>
                  <a:cubicBezTo>
                    <a:pt x="26" y="57"/>
                    <a:pt x="31" y="48"/>
                    <a:pt x="32" y="43"/>
                  </a:cubicBezTo>
                  <a:cubicBezTo>
                    <a:pt x="35" y="47"/>
                    <a:pt x="40" y="56"/>
                    <a:pt x="51" y="57"/>
                  </a:cubicBezTo>
                  <a:cubicBezTo>
                    <a:pt x="51" y="57"/>
                    <a:pt x="53" y="53"/>
                    <a:pt x="53" y="49"/>
                  </a:cubicBezTo>
                  <a:cubicBezTo>
                    <a:pt x="53" y="49"/>
                    <a:pt x="59" y="51"/>
                    <a:pt x="63" y="50"/>
                  </a:cubicBezTo>
                  <a:cubicBezTo>
                    <a:pt x="63" y="50"/>
                    <a:pt x="64" y="35"/>
                    <a:pt x="53"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41">
              <a:extLst>
                <a:ext uri="{FF2B5EF4-FFF2-40B4-BE49-F238E27FC236}">
                  <a16:creationId xmlns:a16="http://schemas.microsoft.com/office/drawing/2014/main" id="{F41E06F6-458E-415A-B5EB-C3E3FA93C86D}"/>
                </a:ext>
              </a:extLst>
            </p:cNvPr>
            <p:cNvSpPr>
              <a:spLocks noEditPoints="1"/>
            </p:cNvSpPr>
            <p:nvPr/>
          </p:nvSpPr>
          <p:spPr bwMode="auto">
            <a:xfrm>
              <a:off x="2487580" y="2186341"/>
              <a:ext cx="109199" cy="99565"/>
            </a:xfrm>
            <a:custGeom>
              <a:avLst/>
              <a:gdLst>
                <a:gd name="T0" fmla="*/ 29 w 37"/>
                <a:gd name="T1" fmla="*/ 24 h 37"/>
                <a:gd name="T2" fmla="*/ 24 w 37"/>
                <a:gd name="T3" fmla="*/ 22 h 37"/>
                <a:gd name="T4" fmla="*/ 21 w 37"/>
                <a:gd name="T5" fmla="*/ 20 h 37"/>
                <a:gd name="T6" fmla="*/ 25 w 37"/>
                <a:gd name="T7" fmla="*/ 21 h 37"/>
                <a:gd name="T8" fmla="*/ 29 w 37"/>
                <a:gd name="T9" fmla="*/ 24 h 37"/>
                <a:gd name="T10" fmla="*/ 20 w 37"/>
                <a:gd name="T11" fmla="*/ 16 h 37"/>
                <a:gd name="T12" fmla="*/ 21 w 37"/>
                <a:gd name="T13" fmla="*/ 12 h 37"/>
                <a:gd name="T14" fmla="*/ 24 w 37"/>
                <a:gd name="T15" fmla="*/ 8 h 37"/>
                <a:gd name="T16" fmla="*/ 23 w 37"/>
                <a:gd name="T17" fmla="*/ 12 h 37"/>
                <a:gd name="T18" fmla="*/ 20 w 37"/>
                <a:gd name="T19" fmla="*/ 16 h 37"/>
                <a:gd name="T20" fmla="*/ 19 w 37"/>
                <a:gd name="T21" fmla="*/ 19 h 37"/>
                <a:gd name="T22" fmla="*/ 18 w 37"/>
                <a:gd name="T23" fmla="*/ 18 h 37"/>
                <a:gd name="T24" fmla="*/ 19 w 37"/>
                <a:gd name="T25" fmla="*/ 17 h 37"/>
                <a:gd name="T26" fmla="*/ 20 w 37"/>
                <a:gd name="T27" fmla="*/ 18 h 37"/>
                <a:gd name="T28" fmla="*/ 19 w 37"/>
                <a:gd name="T29" fmla="*/ 19 h 37"/>
                <a:gd name="T30" fmla="*/ 16 w 37"/>
                <a:gd name="T31" fmla="*/ 24 h 37"/>
                <a:gd name="T32" fmla="*/ 13 w 37"/>
                <a:gd name="T33" fmla="*/ 27 h 37"/>
                <a:gd name="T34" fmla="*/ 15 w 37"/>
                <a:gd name="T35" fmla="*/ 23 h 37"/>
                <a:gd name="T36" fmla="*/ 18 w 37"/>
                <a:gd name="T37" fmla="*/ 20 h 37"/>
                <a:gd name="T38" fmla="*/ 16 w 37"/>
                <a:gd name="T39" fmla="*/ 24 h 37"/>
                <a:gd name="T40" fmla="*/ 9 w 37"/>
                <a:gd name="T41" fmla="*/ 14 h 37"/>
                <a:gd name="T42" fmla="*/ 13 w 37"/>
                <a:gd name="T43" fmla="*/ 15 h 37"/>
                <a:gd name="T44" fmla="*/ 17 w 37"/>
                <a:gd name="T45" fmla="*/ 17 h 37"/>
                <a:gd name="T46" fmla="*/ 13 w 37"/>
                <a:gd name="T47" fmla="*/ 16 h 37"/>
                <a:gd name="T48" fmla="*/ 9 w 37"/>
                <a:gd name="T49" fmla="*/ 14 h 37"/>
                <a:gd name="T50" fmla="*/ 26 w 37"/>
                <a:gd name="T51" fmla="*/ 0 h 37"/>
                <a:gd name="T52" fmla="*/ 15 w 37"/>
                <a:gd name="T53" fmla="*/ 8 h 37"/>
                <a:gd name="T54" fmla="*/ 2 w 37"/>
                <a:gd name="T55" fmla="*/ 8 h 37"/>
                <a:gd name="T56" fmla="*/ 4 w 37"/>
                <a:gd name="T57" fmla="*/ 12 h 37"/>
                <a:gd name="T58" fmla="*/ 0 w 37"/>
                <a:gd name="T59" fmla="*/ 15 h 37"/>
                <a:gd name="T60" fmla="*/ 11 w 37"/>
                <a:gd name="T61" fmla="*/ 21 h 37"/>
                <a:gd name="T62" fmla="*/ 6 w 37"/>
                <a:gd name="T63" fmla="*/ 33 h 37"/>
                <a:gd name="T64" fmla="*/ 10 w 37"/>
                <a:gd name="T65" fmla="*/ 32 h 37"/>
                <a:gd name="T66" fmla="*/ 11 w 37"/>
                <a:gd name="T67" fmla="*/ 37 h 37"/>
                <a:gd name="T68" fmla="*/ 22 w 37"/>
                <a:gd name="T69" fmla="*/ 29 h 37"/>
                <a:gd name="T70" fmla="*/ 35 w 37"/>
                <a:gd name="T71" fmla="*/ 30 h 37"/>
                <a:gd name="T72" fmla="*/ 33 w 37"/>
                <a:gd name="T73" fmla="*/ 25 h 37"/>
                <a:gd name="T74" fmla="*/ 37 w 37"/>
                <a:gd name="T75" fmla="*/ 23 h 37"/>
                <a:gd name="T76" fmla="*/ 26 w 37"/>
                <a:gd name="T77" fmla="*/ 16 h 37"/>
                <a:gd name="T78" fmla="*/ 31 w 37"/>
                <a:gd name="T79" fmla="*/ 5 h 37"/>
                <a:gd name="T80" fmla="*/ 27 w 37"/>
                <a:gd name="T81" fmla="*/ 5 h 37"/>
                <a:gd name="T82" fmla="*/ 26 w 37"/>
                <a:gd name="T8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7">
                  <a:moveTo>
                    <a:pt x="29" y="24"/>
                  </a:moveTo>
                  <a:cubicBezTo>
                    <a:pt x="29" y="24"/>
                    <a:pt x="27" y="23"/>
                    <a:pt x="24" y="22"/>
                  </a:cubicBezTo>
                  <a:cubicBezTo>
                    <a:pt x="22" y="21"/>
                    <a:pt x="21" y="20"/>
                    <a:pt x="21" y="20"/>
                  </a:cubicBezTo>
                  <a:cubicBezTo>
                    <a:pt x="21" y="19"/>
                    <a:pt x="23" y="20"/>
                    <a:pt x="25" y="21"/>
                  </a:cubicBezTo>
                  <a:cubicBezTo>
                    <a:pt x="27" y="22"/>
                    <a:pt x="29" y="24"/>
                    <a:pt x="29" y="24"/>
                  </a:cubicBezTo>
                  <a:close/>
                  <a:moveTo>
                    <a:pt x="20" y="16"/>
                  </a:moveTo>
                  <a:cubicBezTo>
                    <a:pt x="19" y="16"/>
                    <a:pt x="20" y="14"/>
                    <a:pt x="21" y="12"/>
                  </a:cubicBezTo>
                  <a:cubicBezTo>
                    <a:pt x="22" y="9"/>
                    <a:pt x="24" y="8"/>
                    <a:pt x="24" y="8"/>
                  </a:cubicBezTo>
                  <a:cubicBezTo>
                    <a:pt x="24" y="8"/>
                    <a:pt x="24" y="10"/>
                    <a:pt x="23" y="12"/>
                  </a:cubicBezTo>
                  <a:cubicBezTo>
                    <a:pt x="21" y="14"/>
                    <a:pt x="20" y="16"/>
                    <a:pt x="20" y="16"/>
                  </a:cubicBezTo>
                  <a:close/>
                  <a:moveTo>
                    <a:pt x="19" y="19"/>
                  </a:moveTo>
                  <a:cubicBezTo>
                    <a:pt x="19" y="19"/>
                    <a:pt x="18" y="19"/>
                    <a:pt x="18" y="18"/>
                  </a:cubicBezTo>
                  <a:cubicBezTo>
                    <a:pt x="18" y="18"/>
                    <a:pt x="18" y="18"/>
                    <a:pt x="19" y="17"/>
                  </a:cubicBezTo>
                  <a:cubicBezTo>
                    <a:pt x="19" y="17"/>
                    <a:pt x="20" y="17"/>
                    <a:pt x="20" y="18"/>
                  </a:cubicBezTo>
                  <a:cubicBezTo>
                    <a:pt x="20" y="18"/>
                    <a:pt x="20" y="19"/>
                    <a:pt x="19" y="19"/>
                  </a:cubicBezTo>
                  <a:close/>
                  <a:moveTo>
                    <a:pt x="16" y="24"/>
                  </a:moveTo>
                  <a:cubicBezTo>
                    <a:pt x="15" y="26"/>
                    <a:pt x="13" y="27"/>
                    <a:pt x="13" y="27"/>
                  </a:cubicBezTo>
                  <a:cubicBezTo>
                    <a:pt x="13" y="27"/>
                    <a:pt x="13" y="25"/>
                    <a:pt x="15" y="23"/>
                  </a:cubicBezTo>
                  <a:cubicBezTo>
                    <a:pt x="16" y="21"/>
                    <a:pt x="18" y="20"/>
                    <a:pt x="18" y="20"/>
                  </a:cubicBezTo>
                  <a:cubicBezTo>
                    <a:pt x="18" y="20"/>
                    <a:pt x="18" y="22"/>
                    <a:pt x="16" y="24"/>
                  </a:cubicBezTo>
                  <a:close/>
                  <a:moveTo>
                    <a:pt x="9" y="14"/>
                  </a:moveTo>
                  <a:cubicBezTo>
                    <a:pt x="9" y="14"/>
                    <a:pt x="11" y="14"/>
                    <a:pt x="13" y="15"/>
                  </a:cubicBezTo>
                  <a:cubicBezTo>
                    <a:pt x="16" y="16"/>
                    <a:pt x="17" y="17"/>
                    <a:pt x="17" y="17"/>
                  </a:cubicBezTo>
                  <a:cubicBezTo>
                    <a:pt x="17" y="18"/>
                    <a:pt x="15" y="17"/>
                    <a:pt x="13" y="16"/>
                  </a:cubicBezTo>
                  <a:cubicBezTo>
                    <a:pt x="10" y="16"/>
                    <a:pt x="9" y="14"/>
                    <a:pt x="9" y="14"/>
                  </a:cubicBezTo>
                  <a:close/>
                  <a:moveTo>
                    <a:pt x="26" y="0"/>
                  </a:moveTo>
                  <a:cubicBezTo>
                    <a:pt x="26" y="0"/>
                    <a:pt x="18" y="2"/>
                    <a:pt x="15" y="8"/>
                  </a:cubicBezTo>
                  <a:cubicBezTo>
                    <a:pt x="10" y="4"/>
                    <a:pt x="2" y="8"/>
                    <a:pt x="2" y="8"/>
                  </a:cubicBezTo>
                  <a:cubicBezTo>
                    <a:pt x="2" y="10"/>
                    <a:pt x="4" y="12"/>
                    <a:pt x="4" y="12"/>
                  </a:cubicBezTo>
                  <a:cubicBezTo>
                    <a:pt x="2" y="13"/>
                    <a:pt x="0" y="15"/>
                    <a:pt x="0" y="15"/>
                  </a:cubicBezTo>
                  <a:cubicBezTo>
                    <a:pt x="3" y="20"/>
                    <a:pt x="9" y="21"/>
                    <a:pt x="11" y="21"/>
                  </a:cubicBezTo>
                  <a:cubicBezTo>
                    <a:pt x="9" y="23"/>
                    <a:pt x="5" y="27"/>
                    <a:pt x="6" y="33"/>
                  </a:cubicBezTo>
                  <a:cubicBezTo>
                    <a:pt x="6" y="33"/>
                    <a:pt x="8" y="33"/>
                    <a:pt x="10" y="32"/>
                  </a:cubicBezTo>
                  <a:cubicBezTo>
                    <a:pt x="10" y="32"/>
                    <a:pt x="10" y="35"/>
                    <a:pt x="11" y="37"/>
                  </a:cubicBezTo>
                  <a:cubicBezTo>
                    <a:pt x="11" y="37"/>
                    <a:pt x="20" y="35"/>
                    <a:pt x="22" y="29"/>
                  </a:cubicBezTo>
                  <a:cubicBezTo>
                    <a:pt x="27" y="33"/>
                    <a:pt x="35" y="30"/>
                    <a:pt x="35" y="30"/>
                  </a:cubicBezTo>
                  <a:cubicBezTo>
                    <a:pt x="35" y="28"/>
                    <a:pt x="33" y="25"/>
                    <a:pt x="33" y="25"/>
                  </a:cubicBezTo>
                  <a:cubicBezTo>
                    <a:pt x="35" y="24"/>
                    <a:pt x="37" y="23"/>
                    <a:pt x="37" y="23"/>
                  </a:cubicBezTo>
                  <a:cubicBezTo>
                    <a:pt x="34" y="18"/>
                    <a:pt x="29" y="17"/>
                    <a:pt x="26" y="16"/>
                  </a:cubicBezTo>
                  <a:cubicBezTo>
                    <a:pt x="28" y="15"/>
                    <a:pt x="32" y="11"/>
                    <a:pt x="31" y="5"/>
                  </a:cubicBezTo>
                  <a:cubicBezTo>
                    <a:pt x="31" y="5"/>
                    <a:pt x="29" y="5"/>
                    <a:pt x="27" y="5"/>
                  </a:cubicBezTo>
                  <a:cubicBezTo>
                    <a:pt x="27" y="5"/>
                    <a:pt x="27" y="2"/>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2">
              <a:extLst>
                <a:ext uri="{FF2B5EF4-FFF2-40B4-BE49-F238E27FC236}">
                  <a16:creationId xmlns:a16="http://schemas.microsoft.com/office/drawing/2014/main" id="{8849BF7E-615F-4BEF-9956-0F707C9CE95B}"/>
                </a:ext>
              </a:extLst>
            </p:cNvPr>
            <p:cNvSpPr>
              <a:spLocks noEditPoints="1"/>
            </p:cNvSpPr>
            <p:nvPr/>
          </p:nvSpPr>
          <p:spPr bwMode="auto">
            <a:xfrm>
              <a:off x="2693132" y="2639198"/>
              <a:ext cx="160587" cy="141317"/>
            </a:xfrm>
            <a:custGeom>
              <a:avLst/>
              <a:gdLst>
                <a:gd name="T0" fmla="*/ 27 w 55"/>
                <a:gd name="T1" fmla="*/ 25 h 53"/>
                <a:gd name="T2" fmla="*/ 36 w 55"/>
                <a:gd name="T3" fmla="*/ 36 h 53"/>
                <a:gd name="T4" fmla="*/ 27 w 55"/>
                <a:gd name="T5" fmla="*/ 26 h 53"/>
                <a:gd name="T6" fmla="*/ 29 w 55"/>
                <a:gd name="T7" fmla="*/ 42 h 53"/>
                <a:gd name="T8" fmla="*/ 30 w 55"/>
                <a:gd name="T9" fmla="*/ 45 h 53"/>
                <a:gd name="T10" fmla="*/ 29 w 55"/>
                <a:gd name="T11" fmla="*/ 42 h 53"/>
                <a:gd name="T12" fmla="*/ 20 w 55"/>
                <a:gd name="T13" fmla="*/ 38 h 53"/>
                <a:gd name="T14" fmla="*/ 25 w 55"/>
                <a:gd name="T15" fmla="*/ 26 h 53"/>
                <a:gd name="T16" fmla="*/ 11 w 55"/>
                <a:gd name="T17" fmla="*/ 37 h 53"/>
                <a:gd name="T18" fmla="*/ 9 w 55"/>
                <a:gd name="T19" fmla="*/ 34 h 53"/>
                <a:gd name="T20" fmla="*/ 25 w 55"/>
                <a:gd name="T21" fmla="*/ 25 h 53"/>
                <a:gd name="T22" fmla="*/ 12 w 55"/>
                <a:gd name="T23" fmla="*/ 22 h 53"/>
                <a:gd name="T24" fmla="*/ 12 w 55"/>
                <a:gd name="T25" fmla="*/ 14 h 53"/>
                <a:gd name="T26" fmla="*/ 10 w 55"/>
                <a:gd name="T27" fmla="*/ 13 h 53"/>
                <a:gd name="T28" fmla="*/ 13 w 55"/>
                <a:gd name="T29" fmla="*/ 14 h 53"/>
                <a:gd name="T30" fmla="*/ 26 w 55"/>
                <a:gd name="T31" fmla="*/ 24 h 53"/>
                <a:gd name="T32" fmla="*/ 25 w 55"/>
                <a:gd name="T33" fmla="*/ 13 h 53"/>
                <a:gd name="T34" fmla="*/ 36 w 55"/>
                <a:gd name="T35" fmla="*/ 10 h 53"/>
                <a:gd name="T36" fmla="*/ 36 w 55"/>
                <a:gd name="T37" fmla="*/ 8 h 53"/>
                <a:gd name="T38" fmla="*/ 38 w 55"/>
                <a:gd name="T39" fmla="*/ 10 h 53"/>
                <a:gd name="T40" fmla="*/ 27 w 55"/>
                <a:gd name="T41" fmla="*/ 25 h 53"/>
                <a:gd name="T42" fmla="*/ 39 w 55"/>
                <a:gd name="T43" fmla="*/ 16 h 53"/>
                <a:gd name="T44" fmla="*/ 28 w 55"/>
                <a:gd name="T45" fmla="*/ 25 h 53"/>
                <a:gd name="T46" fmla="*/ 46 w 55"/>
                <a:gd name="T47" fmla="*/ 28 h 53"/>
                <a:gd name="T48" fmla="*/ 45 w 55"/>
                <a:gd name="T49" fmla="*/ 32 h 53"/>
                <a:gd name="T50" fmla="*/ 54 w 55"/>
                <a:gd name="T51" fmla="*/ 27 h 53"/>
                <a:gd name="T52" fmla="*/ 48 w 55"/>
                <a:gd name="T53" fmla="*/ 9 h 53"/>
                <a:gd name="T54" fmla="*/ 26 w 55"/>
                <a:gd name="T55" fmla="*/ 10 h 53"/>
                <a:gd name="T56" fmla="*/ 14 w 55"/>
                <a:gd name="T57" fmla="*/ 4 h 53"/>
                <a:gd name="T58" fmla="*/ 9 w 55"/>
                <a:gd name="T59" fmla="*/ 23 h 53"/>
                <a:gd name="T60" fmla="*/ 14 w 55"/>
                <a:gd name="T61" fmla="*/ 44 h 53"/>
                <a:gd name="T62" fmla="*/ 18 w 55"/>
                <a:gd name="T63" fmla="*/ 43 h 53"/>
                <a:gd name="T64" fmla="*/ 40 w 55"/>
                <a:gd name="T65" fmla="*/ 40 h 53"/>
                <a:gd name="T66" fmla="*/ 45 w 55"/>
                <a:gd name="T67" fmla="*/ 3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53">
                  <a:moveTo>
                    <a:pt x="44" y="30"/>
                  </a:moveTo>
                  <a:cubicBezTo>
                    <a:pt x="27" y="25"/>
                    <a:pt x="27" y="25"/>
                    <a:pt x="27" y="25"/>
                  </a:cubicBezTo>
                  <a:cubicBezTo>
                    <a:pt x="36" y="36"/>
                    <a:pt x="36" y="36"/>
                    <a:pt x="36" y="36"/>
                  </a:cubicBezTo>
                  <a:cubicBezTo>
                    <a:pt x="36" y="36"/>
                    <a:pt x="36" y="36"/>
                    <a:pt x="36" y="36"/>
                  </a:cubicBezTo>
                  <a:cubicBezTo>
                    <a:pt x="27" y="26"/>
                    <a:pt x="27" y="26"/>
                    <a:pt x="27" y="26"/>
                  </a:cubicBezTo>
                  <a:cubicBezTo>
                    <a:pt x="27" y="26"/>
                    <a:pt x="27" y="26"/>
                    <a:pt x="27" y="26"/>
                  </a:cubicBezTo>
                  <a:cubicBezTo>
                    <a:pt x="27" y="26"/>
                    <a:pt x="27" y="26"/>
                    <a:pt x="27" y="26"/>
                  </a:cubicBezTo>
                  <a:cubicBezTo>
                    <a:pt x="29" y="42"/>
                    <a:pt x="29" y="42"/>
                    <a:pt x="29" y="42"/>
                  </a:cubicBezTo>
                  <a:cubicBezTo>
                    <a:pt x="30" y="42"/>
                    <a:pt x="31" y="43"/>
                    <a:pt x="31" y="43"/>
                  </a:cubicBezTo>
                  <a:cubicBezTo>
                    <a:pt x="31" y="44"/>
                    <a:pt x="31" y="45"/>
                    <a:pt x="30" y="45"/>
                  </a:cubicBezTo>
                  <a:cubicBezTo>
                    <a:pt x="29" y="46"/>
                    <a:pt x="28" y="45"/>
                    <a:pt x="28" y="44"/>
                  </a:cubicBezTo>
                  <a:cubicBezTo>
                    <a:pt x="28" y="43"/>
                    <a:pt x="28" y="43"/>
                    <a:pt x="29" y="42"/>
                  </a:cubicBezTo>
                  <a:cubicBezTo>
                    <a:pt x="26" y="26"/>
                    <a:pt x="26" y="26"/>
                    <a:pt x="26" y="26"/>
                  </a:cubicBezTo>
                  <a:cubicBezTo>
                    <a:pt x="20" y="38"/>
                    <a:pt x="20" y="38"/>
                    <a:pt x="20" y="38"/>
                  </a:cubicBezTo>
                  <a:cubicBezTo>
                    <a:pt x="20" y="38"/>
                    <a:pt x="20" y="38"/>
                    <a:pt x="20" y="38"/>
                  </a:cubicBezTo>
                  <a:cubicBezTo>
                    <a:pt x="25" y="26"/>
                    <a:pt x="25" y="26"/>
                    <a:pt x="25" y="26"/>
                  </a:cubicBezTo>
                  <a:cubicBezTo>
                    <a:pt x="12" y="35"/>
                    <a:pt x="12" y="35"/>
                    <a:pt x="12" y="35"/>
                  </a:cubicBezTo>
                  <a:cubicBezTo>
                    <a:pt x="12" y="36"/>
                    <a:pt x="12" y="36"/>
                    <a:pt x="11" y="37"/>
                  </a:cubicBezTo>
                  <a:cubicBezTo>
                    <a:pt x="10" y="37"/>
                    <a:pt x="9" y="37"/>
                    <a:pt x="9" y="36"/>
                  </a:cubicBezTo>
                  <a:cubicBezTo>
                    <a:pt x="8" y="36"/>
                    <a:pt x="8" y="35"/>
                    <a:pt x="9" y="34"/>
                  </a:cubicBezTo>
                  <a:cubicBezTo>
                    <a:pt x="10" y="34"/>
                    <a:pt x="11" y="34"/>
                    <a:pt x="11" y="34"/>
                  </a:cubicBezTo>
                  <a:cubicBezTo>
                    <a:pt x="25" y="25"/>
                    <a:pt x="25" y="25"/>
                    <a:pt x="25" y="25"/>
                  </a:cubicBezTo>
                  <a:cubicBezTo>
                    <a:pt x="12" y="22"/>
                    <a:pt x="12" y="22"/>
                    <a:pt x="12" y="22"/>
                  </a:cubicBezTo>
                  <a:cubicBezTo>
                    <a:pt x="12" y="22"/>
                    <a:pt x="12" y="22"/>
                    <a:pt x="12" y="22"/>
                  </a:cubicBezTo>
                  <a:cubicBezTo>
                    <a:pt x="26" y="25"/>
                    <a:pt x="26" y="25"/>
                    <a:pt x="26" y="25"/>
                  </a:cubicBezTo>
                  <a:cubicBezTo>
                    <a:pt x="12" y="14"/>
                    <a:pt x="12" y="14"/>
                    <a:pt x="12" y="14"/>
                  </a:cubicBezTo>
                  <a:cubicBezTo>
                    <a:pt x="12" y="15"/>
                    <a:pt x="11" y="15"/>
                    <a:pt x="11" y="15"/>
                  </a:cubicBezTo>
                  <a:cubicBezTo>
                    <a:pt x="10" y="14"/>
                    <a:pt x="9" y="14"/>
                    <a:pt x="10" y="13"/>
                  </a:cubicBezTo>
                  <a:cubicBezTo>
                    <a:pt x="10" y="12"/>
                    <a:pt x="11" y="11"/>
                    <a:pt x="12" y="12"/>
                  </a:cubicBezTo>
                  <a:cubicBezTo>
                    <a:pt x="13" y="12"/>
                    <a:pt x="13" y="13"/>
                    <a:pt x="13" y="14"/>
                  </a:cubicBezTo>
                  <a:cubicBezTo>
                    <a:pt x="13" y="14"/>
                    <a:pt x="13" y="14"/>
                    <a:pt x="13" y="14"/>
                  </a:cubicBezTo>
                  <a:cubicBezTo>
                    <a:pt x="26" y="24"/>
                    <a:pt x="26" y="24"/>
                    <a:pt x="26" y="24"/>
                  </a:cubicBezTo>
                  <a:cubicBezTo>
                    <a:pt x="24" y="13"/>
                    <a:pt x="24" y="13"/>
                    <a:pt x="24" y="13"/>
                  </a:cubicBezTo>
                  <a:cubicBezTo>
                    <a:pt x="25" y="13"/>
                    <a:pt x="25" y="13"/>
                    <a:pt x="25" y="13"/>
                  </a:cubicBezTo>
                  <a:cubicBezTo>
                    <a:pt x="27" y="24"/>
                    <a:pt x="27" y="24"/>
                    <a:pt x="27" y="24"/>
                  </a:cubicBezTo>
                  <a:cubicBezTo>
                    <a:pt x="36" y="10"/>
                    <a:pt x="36" y="10"/>
                    <a:pt x="36" y="10"/>
                  </a:cubicBezTo>
                  <a:cubicBezTo>
                    <a:pt x="36" y="10"/>
                    <a:pt x="36" y="10"/>
                    <a:pt x="36" y="10"/>
                  </a:cubicBezTo>
                  <a:cubicBezTo>
                    <a:pt x="35" y="9"/>
                    <a:pt x="35" y="8"/>
                    <a:pt x="36" y="8"/>
                  </a:cubicBezTo>
                  <a:cubicBezTo>
                    <a:pt x="37" y="7"/>
                    <a:pt x="38" y="7"/>
                    <a:pt x="39" y="8"/>
                  </a:cubicBezTo>
                  <a:cubicBezTo>
                    <a:pt x="39" y="9"/>
                    <a:pt x="39" y="10"/>
                    <a:pt x="38" y="10"/>
                  </a:cubicBezTo>
                  <a:cubicBezTo>
                    <a:pt x="38" y="11"/>
                    <a:pt x="37" y="11"/>
                    <a:pt x="37" y="11"/>
                  </a:cubicBezTo>
                  <a:cubicBezTo>
                    <a:pt x="27" y="25"/>
                    <a:pt x="27" y="25"/>
                    <a:pt x="27" y="25"/>
                  </a:cubicBezTo>
                  <a:cubicBezTo>
                    <a:pt x="27" y="25"/>
                    <a:pt x="27" y="25"/>
                    <a:pt x="27" y="25"/>
                  </a:cubicBezTo>
                  <a:cubicBezTo>
                    <a:pt x="39" y="16"/>
                    <a:pt x="39" y="16"/>
                    <a:pt x="39" y="16"/>
                  </a:cubicBezTo>
                  <a:cubicBezTo>
                    <a:pt x="39" y="16"/>
                    <a:pt x="39" y="16"/>
                    <a:pt x="39" y="16"/>
                  </a:cubicBezTo>
                  <a:cubicBezTo>
                    <a:pt x="28" y="25"/>
                    <a:pt x="28" y="25"/>
                    <a:pt x="28" y="25"/>
                  </a:cubicBezTo>
                  <a:cubicBezTo>
                    <a:pt x="44" y="29"/>
                    <a:pt x="44" y="29"/>
                    <a:pt x="44" y="29"/>
                  </a:cubicBezTo>
                  <a:cubicBezTo>
                    <a:pt x="44" y="28"/>
                    <a:pt x="45" y="28"/>
                    <a:pt x="46" y="28"/>
                  </a:cubicBezTo>
                  <a:cubicBezTo>
                    <a:pt x="47" y="29"/>
                    <a:pt x="47" y="30"/>
                    <a:pt x="47" y="30"/>
                  </a:cubicBezTo>
                  <a:cubicBezTo>
                    <a:pt x="47" y="31"/>
                    <a:pt x="46" y="32"/>
                    <a:pt x="45" y="32"/>
                  </a:cubicBezTo>
                  <a:cubicBezTo>
                    <a:pt x="44" y="31"/>
                    <a:pt x="44" y="31"/>
                    <a:pt x="44" y="30"/>
                  </a:cubicBezTo>
                  <a:close/>
                  <a:moveTo>
                    <a:pt x="54" y="27"/>
                  </a:moveTo>
                  <a:cubicBezTo>
                    <a:pt x="54" y="22"/>
                    <a:pt x="50" y="18"/>
                    <a:pt x="45" y="18"/>
                  </a:cubicBezTo>
                  <a:cubicBezTo>
                    <a:pt x="47" y="16"/>
                    <a:pt x="48" y="12"/>
                    <a:pt x="48" y="9"/>
                  </a:cubicBezTo>
                  <a:cubicBezTo>
                    <a:pt x="47" y="3"/>
                    <a:pt x="41" y="0"/>
                    <a:pt x="35" y="0"/>
                  </a:cubicBezTo>
                  <a:cubicBezTo>
                    <a:pt x="30" y="1"/>
                    <a:pt x="26" y="5"/>
                    <a:pt x="26" y="10"/>
                  </a:cubicBezTo>
                  <a:cubicBezTo>
                    <a:pt x="26" y="10"/>
                    <a:pt x="26" y="10"/>
                    <a:pt x="26" y="10"/>
                  </a:cubicBezTo>
                  <a:cubicBezTo>
                    <a:pt x="24" y="6"/>
                    <a:pt x="19" y="3"/>
                    <a:pt x="14" y="4"/>
                  </a:cubicBezTo>
                  <a:cubicBezTo>
                    <a:pt x="7" y="5"/>
                    <a:pt x="3" y="10"/>
                    <a:pt x="4" y="16"/>
                  </a:cubicBezTo>
                  <a:cubicBezTo>
                    <a:pt x="5" y="19"/>
                    <a:pt x="7" y="22"/>
                    <a:pt x="9" y="23"/>
                  </a:cubicBezTo>
                  <a:cubicBezTo>
                    <a:pt x="4" y="25"/>
                    <a:pt x="0" y="30"/>
                    <a:pt x="1" y="35"/>
                  </a:cubicBezTo>
                  <a:cubicBezTo>
                    <a:pt x="2" y="41"/>
                    <a:pt x="7" y="45"/>
                    <a:pt x="14" y="44"/>
                  </a:cubicBezTo>
                  <a:cubicBezTo>
                    <a:pt x="15" y="44"/>
                    <a:pt x="16" y="43"/>
                    <a:pt x="18" y="42"/>
                  </a:cubicBezTo>
                  <a:cubicBezTo>
                    <a:pt x="18" y="43"/>
                    <a:pt x="18" y="43"/>
                    <a:pt x="18" y="43"/>
                  </a:cubicBezTo>
                  <a:cubicBezTo>
                    <a:pt x="19" y="49"/>
                    <a:pt x="24" y="53"/>
                    <a:pt x="30" y="52"/>
                  </a:cubicBezTo>
                  <a:cubicBezTo>
                    <a:pt x="37" y="51"/>
                    <a:pt x="41" y="45"/>
                    <a:pt x="40" y="40"/>
                  </a:cubicBezTo>
                  <a:cubicBezTo>
                    <a:pt x="40" y="39"/>
                    <a:pt x="40" y="39"/>
                    <a:pt x="40" y="38"/>
                  </a:cubicBezTo>
                  <a:cubicBezTo>
                    <a:pt x="41" y="39"/>
                    <a:pt x="43" y="39"/>
                    <a:pt x="45" y="39"/>
                  </a:cubicBezTo>
                  <a:cubicBezTo>
                    <a:pt x="51" y="38"/>
                    <a:pt x="55" y="32"/>
                    <a:pt x="54"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43">
              <a:extLst>
                <a:ext uri="{FF2B5EF4-FFF2-40B4-BE49-F238E27FC236}">
                  <a16:creationId xmlns:a16="http://schemas.microsoft.com/office/drawing/2014/main" id="{990B0FC9-33C9-4B76-9219-8DF63FA5D1C0}"/>
                </a:ext>
              </a:extLst>
            </p:cNvPr>
            <p:cNvSpPr>
              <a:spLocks noEditPoints="1"/>
            </p:cNvSpPr>
            <p:nvPr/>
          </p:nvSpPr>
          <p:spPr bwMode="auto">
            <a:xfrm>
              <a:off x="3521761" y="1524723"/>
              <a:ext cx="77082" cy="67448"/>
            </a:xfrm>
            <a:custGeom>
              <a:avLst/>
              <a:gdLst>
                <a:gd name="T0" fmla="*/ 22 w 27"/>
                <a:gd name="T1" fmla="*/ 12 h 25"/>
                <a:gd name="T2" fmla="*/ 19 w 27"/>
                <a:gd name="T3" fmla="*/ 17 h 25"/>
                <a:gd name="T4" fmla="*/ 13 w 27"/>
                <a:gd name="T5" fmla="*/ 13 h 25"/>
                <a:gd name="T6" fmla="*/ 18 w 27"/>
                <a:gd name="T7" fmla="*/ 21 h 25"/>
                <a:gd name="T8" fmla="*/ 16 w 27"/>
                <a:gd name="T9" fmla="*/ 22 h 25"/>
                <a:gd name="T10" fmla="*/ 17 w 27"/>
                <a:gd name="T11" fmla="*/ 21 h 25"/>
                <a:gd name="T12" fmla="*/ 11 w 27"/>
                <a:gd name="T13" fmla="*/ 18 h 25"/>
                <a:gd name="T14" fmla="*/ 13 w 27"/>
                <a:gd name="T15" fmla="*/ 13 h 25"/>
                <a:gd name="T16" fmla="*/ 6 w 27"/>
                <a:gd name="T17" fmla="*/ 17 h 25"/>
                <a:gd name="T18" fmla="*/ 4 w 27"/>
                <a:gd name="T19" fmla="*/ 17 h 25"/>
                <a:gd name="T20" fmla="*/ 6 w 27"/>
                <a:gd name="T21" fmla="*/ 17 h 25"/>
                <a:gd name="T22" fmla="*/ 13 w 27"/>
                <a:gd name="T23" fmla="*/ 13 h 25"/>
                <a:gd name="T24" fmla="*/ 6 w 27"/>
                <a:gd name="T25" fmla="*/ 14 h 25"/>
                <a:gd name="T26" fmla="*/ 7 w 27"/>
                <a:gd name="T27" fmla="*/ 7 h 25"/>
                <a:gd name="T28" fmla="*/ 6 w 27"/>
                <a:gd name="T29" fmla="*/ 6 h 25"/>
                <a:gd name="T30" fmla="*/ 7 w 27"/>
                <a:gd name="T31" fmla="*/ 7 h 25"/>
                <a:gd name="T32" fmla="*/ 11 w 27"/>
                <a:gd name="T33" fmla="*/ 6 h 25"/>
                <a:gd name="T34" fmla="*/ 13 w 27"/>
                <a:gd name="T35" fmla="*/ 13 h 25"/>
                <a:gd name="T36" fmla="*/ 13 w 27"/>
                <a:gd name="T37" fmla="*/ 12 h 25"/>
                <a:gd name="T38" fmla="*/ 15 w 27"/>
                <a:gd name="T39" fmla="*/ 4 h 25"/>
                <a:gd name="T40" fmla="*/ 17 w 27"/>
                <a:gd name="T41" fmla="*/ 5 h 25"/>
                <a:gd name="T42" fmla="*/ 14 w 27"/>
                <a:gd name="T43" fmla="*/ 13 h 25"/>
                <a:gd name="T44" fmla="*/ 19 w 27"/>
                <a:gd name="T45" fmla="*/ 9 h 25"/>
                <a:gd name="T46" fmla="*/ 21 w 27"/>
                <a:gd name="T47" fmla="*/ 12 h 25"/>
                <a:gd name="T48" fmla="*/ 23 w 27"/>
                <a:gd name="T49" fmla="*/ 12 h 25"/>
                <a:gd name="T50" fmla="*/ 23 w 27"/>
                <a:gd name="T51" fmla="*/ 8 h 25"/>
                <a:gd name="T52" fmla="*/ 21 w 27"/>
                <a:gd name="T53" fmla="*/ 7 h 25"/>
                <a:gd name="T54" fmla="*/ 11 w 27"/>
                <a:gd name="T55" fmla="*/ 4 h 25"/>
                <a:gd name="T56" fmla="*/ 8 w 27"/>
                <a:gd name="T57" fmla="*/ 3 h 25"/>
                <a:gd name="T58" fmla="*/ 4 w 27"/>
                <a:gd name="T59" fmla="*/ 12 h 25"/>
                <a:gd name="T60" fmla="*/ 4 w 27"/>
                <a:gd name="T61" fmla="*/ 21 h 25"/>
                <a:gd name="T62" fmla="*/ 10 w 27"/>
                <a:gd name="T63" fmla="*/ 19 h 25"/>
                <a:gd name="T64" fmla="*/ 21 w 27"/>
                <a:gd name="T65" fmla="*/ 21 h 25"/>
                <a:gd name="T66" fmla="*/ 26 w 27"/>
                <a:gd name="T6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22" y="13"/>
                  </a:moveTo>
                  <a:cubicBezTo>
                    <a:pt x="22" y="13"/>
                    <a:pt x="22" y="12"/>
                    <a:pt x="22" y="12"/>
                  </a:cubicBezTo>
                  <a:cubicBezTo>
                    <a:pt x="14" y="13"/>
                    <a:pt x="14" y="13"/>
                    <a:pt x="14" y="13"/>
                  </a:cubicBezTo>
                  <a:cubicBezTo>
                    <a:pt x="19" y="17"/>
                    <a:pt x="19" y="17"/>
                    <a:pt x="19" y="17"/>
                  </a:cubicBezTo>
                  <a:cubicBezTo>
                    <a:pt x="19" y="17"/>
                    <a:pt x="19" y="17"/>
                    <a:pt x="19" y="17"/>
                  </a:cubicBezTo>
                  <a:cubicBezTo>
                    <a:pt x="13" y="13"/>
                    <a:pt x="13" y="13"/>
                    <a:pt x="13" y="13"/>
                  </a:cubicBezTo>
                  <a:cubicBezTo>
                    <a:pt x="17" y="20"/>
                    <a:pt x="17" y="20"/>
                    <a:pt x="17" y="20"/>
                  </a:cubicBezTo>
                  <a:cubicBezTo>
                    <a:pt x="17" y="20"/>
                    <a:pt x="17" y="20"/>
                    <a:pt x="18" y="21"/>
                  </a:cubicBezTo>
                  <a:cubicBezTo>
                    <a:pt x="18" y="21"/>
                    <a:pt x="18" y="21"/>
                    <a:pt x="18" y="22"/>
                  </a:cubicBezTo>
                  <a:cubicBezTo>
                    <a:pt x="17" y="22"/>
                    <a:pt x="17" y="22"/>
                    <a:pt x="16" y="22"/>
                  </a:cubicBezTo>
                  <a:cubicBezTo>
                    <a:pt x="16" y="21"/>
                    <a:pt x="16" y="21"/>
                    <a:pt x="16" y="21"/>
                  </a:cubicBezTo>
                  <a:cubicBezTo>
                    <a:pt x="16" y="21"/>
                    <a:pt x="16" y="21"/>
                    <a:pt x="17" y="21"/>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6"/>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7"/>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1"/>
                    <a:pt x="22" y="11"/>
                    <a:pt x="22" y="11"/>
                  </a:cubicBezTo>
                  <a:cubicBezTo>
                    <a:pt x="23" y="11"/>
                    <a:pt x="23" y="11"/>
                    <a:pt x="23" y="12"/>
                  </a:cubicBezTo>
                  <a:cubicBezTo>
                    <a:pt x="23" y="12"/>
                    <a:pt x="23" y="13"/>
                    <a:pt x="22" y="13"/>
                  </a:cubicBezTo>
                  <a:close/>
                  <a:moveTo>
                    <a:pt x="23" y="8"/>
                  </a:move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5" y="2"/>
                    <a:pt x="3" y="3"/>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1"/>
                  </a:cubicBezTo>
                  <a:cubicBezTo>
                    <a:pt x="21" y="20"/>
                    <a:pt x="21" y="18"/>
                    <a:pt x="20" y="17"/>
                  </a:cubicBezTo>
                  <a:cubicBezTo>
                    <a:pt x="23" y="18"/>
                    <a:pt x="25" y="16"/>
                    <a:pt x="26" y="14"/>
                  </a:cubicBezTo>
                  <a:cubicBezTo>
                    <a:pt x="27" y="11"/>
                    <a:pt x="25"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44">
              <a:extLst>
                <a:ext uri="{FF2B5EF4-FFF2-40B4-BE49-F238E27FC236}">
                  <a16:creationId xmlns:a16="http://schemas.microsoft.com/office/drawing/2014/main" id="{D1082945-0856-4E22-A83A-9E73DFF53BAD}"/>
                </a:ext>
              </a:extLst>
            </p:cNvPr>
            <p:cNvSpPr>
              <a:spLocks noEditPoints="1"/>
            </p:cNvSpPr>
            <p:nvPr/>
          </p:nvSpPr>
          <p:spPr bwMode="auto">
            <a:xfrm>
              <a:off x="5198289" y="574048"/>
              <a:ext cx="80295" cy="67448"/>
            </a:xfrm>
            <a:custGeom>
              <a:avLst/>
              <a:gdLst>
                <a:gd name="T0" fmla="*/ 22 w 27"/>
                <a:gd name="T1" fmla="*/ 12 h 26"/>
                <a:gd name="T2" fmla="*/ 19 w 27"/>
                <a:gd name="T3" fmla="*/ 17 h 26"/>
                <a:gd name="T4" fmla="*/ 14 w 27"/>
                <a:gd name="T5" fmla="*/ 13 h 26"/>
                <a:gd name="T6" fmla="*/ 17 w 27"/>
                <a:gd name="T7" fmla="*/ 21 h 26"/>
                <a:gd name="T8" fmla="*/ 18 w 27"/>
                <a:gd name="T9" fmla="*/ 22 h 26"/>
                <a:gd name="T10" fmla="*/ 17 w 27"/>
                <a:gd name="T11" fmla="*/ 21 h 26"/>
                <a:gd name="T12" fmla="*/ 13 w 27"/>
                <a:gd name="T13" fmla="*/ 13 h 26"/>
                <a:gd name="T14" fmla="*/ 11 w 27"/>
                <a:gd name="T15" fmla="*/ 19 h 26"/>
                <a:gd name="T16" fmla="*/ 6 w 27"/>
                <a:gd name="T17" fmla="*/ 17 h 26"/>
                <a:gd name="T18" fmla="*/ 6 w 27"/>
                <a:gd name="T19" fmla="*/ 18 h 26"/>
                <a:gd name="T20" fmla="*/ 5 w 27"/>
                <a:gd name="T21" fmla="*/ 17 h 26"/>
                <a:gd name="T22" fmla="*/ 13 w 27"/>
                <a:gd name="T23" fmla="*/ 13 h 26"/>
                <a:gd name="T24" fmla="*/ 6 w 27"/>
                <a:gd name="T25" fmla="*/ 14 h 26"/>
                <a:gd name="T26" fmla="*/ 13 w 27"/>
                <a:gd name="T27" fmla="*/ 13 h 26"/>
                <a:gd name="T28" fmla="*/ 6 w 27"/>
                <a:gd name="T29" fmla="*/ 7 h 26"/>
                <a:gd name="T30" fmla="*/ 7 w 27"/>
                <a:gd name="T31" fmla="*/ 6 h 26"/>
                <a:gd name="T32" fmla="*/ 13 w 27"/>
                <a:gd name="T33" fmla="*/ 13 h 26"/>
                <a:gd name="T34" fmla="*/ 12 w 27"/>
                <a:gd name="T35" fmla="*/ 6 h 26"/>
                <a:gd name="T36" fmla="*/ 13 w 27"/>
                <a:gd name="T37" fmla="*/ 12 h 26"/>
                <a:gd name="T38" fmla="*/ 16 w 27"/>
                <a:gd name="T39" fmla="*/ 5 h 26"/>
                <a:gd name="T40" fmla="*/ 16 w 27"/>
                <a:gd name="T41" fmla="*/ 4 h 26"/>
                <a:gd name="T42" fmla="*/ 16 w 27"/>
                <a:gd name="T43" fmla="*/ 5 h 26"/>
                <a:gd name="T44" fmla="*/ 19 w 27"/>
                <a:gd name="T45" fmla="*/ 9 h 26"/>
                <a:gd name="T46" fmla="*/ 14 w 27"/>
                <a:gd name="T47" fmla="*/ 13 h 26"/>
                <a:gd name="T48" fmla="*/ 22 w 27"/>
                <a:gd name="T49" fmla="*/ 11 h 26"/>
                <a:gd name="T50" fmla="*/ 23 w 27"/>
                <a:gd name="T51" fmla="*/ 13 h 26"/>
                <a:gd name="T52" fmla="*/ 21 w 27"/>
                <a:gd name="T53" fmla="*/ 8 h 26"/>
                <a:gd name="T54" fmla="*/ 17 w 27"/>
                <a:gd name="T55" fmla="*/ 1 h 26"/>
                <a:gd name="T56" fmla="*/ 11 w 27"/>
                <a:gd name="T57" fmla="*/ 5 h 26"/>
                <a:gd name="T58" fmla="*/ 2 w 27"/>
                <a:gd name="T59" fmla="*/ 6 h 26"/>
                <a:gd name="T60" fmla="*/ 1 w 27"/>
                <a:gd name="T61" fmla="*/ 15 h 26"/>
                <a:gd name="T62" fmla="*/ 11 w 27"/>
                <a:gd name="T63" fmla="*/ 20 h 26"/>
                <a:gd name="T64" fmla="*/ 21 w 27"/>
                <a:gd name="T65" fmla="*/ 22 h 26"/>
                <a:gd name="T66" fmla="*/ 26 w 27"/>
                <a:gd name="T6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3" y="13"/>
                  </a:moveTo>
                  <a:cubicBezTo>
                    <a:pt x="22" y="13"/>
                    <a:pt x="22" y="13"/>
                    <a:pt x="22" y="12"/>
                  </a:cubicBezTo>
                  <a:cubicBezTo>
                    <a:pt x="14" y="13"/>
                    <a:pt x="14" y="13"/>
                    <a:pt x="14" y="13"/>
                  </a:cubicBezTo>
                  <a:cubicBezTo>
                    <a:pt x="19" y="17"/>
                    <a:pt x="19" y="17"/>
                    <a:pt x="19" y="17"/>
                  </a:cubicBezTo>
                  <a:cubicBezTo>
                    <a:pt x="19" y="18"/>
                    <a:pt x="19" y="18"/>
                    <a:pt x="19" y="18"/>
                  </a:cubicBezTo>
                  <a:cubicBezTo>
                    <a:pt x="14" y="13"/>
                    <a:pt x="14" y="13"/>
                    <a:pt x="14" y="13"/>
                  </a:cubicBezTo>
                  <a:cubicBezTo>
                    <a:pt x="14" y="13"/>
                    <a:pt x="14" y="13"/>
                    <a:pt x="14" y="13"/>
                  </a:cubicBezTo>
                  <a:cubicBezTo>
                    <a:pt x="17" y="21"/>
                    <a:pt x="17" y="21"/>
                    <a:pt x="17" y="21"/>
                  </a:cubicBezTo>
                  <a:cubicBezTo>
                    <a:pt x="17" y="21"/>
                    <a:pt x="18" y="21"/>
                    <a:pt x="18" y="21"/>
                  </a:cubicBezTo>
                  <a:cubicBezTo>
                    <a:pt x="18" y="21"/>
                    <a:pt x="18" y="22"/>
                    <a:pt x="18" y="22"/>
                  </a:cubicBezTo>
                  <a:cubicBezTo>
                    <a:pt x="18" y="22"/>
                    <a:pt x="17" y="22"/>
                    <a:pt x="17" y="22"/>
                  </a:cubicBezTo>
                  <a:cubicBezTo>
                    <a:pt x="16" y="22"/>
                    <a:pt x="16" y="21"/>
                    <a:pt x="17" y="21"/>
                  </a:cubicBezTo>
                  <a:cubicBezTo>
                    <a:pt x="17" y="21"/>
                    <a:pt x="17" y="21"/>
                    <a:pt x="17" y="21"/>
                  </a:cubicBezTo>
                  <a:cubicBezTo>
                    <a:pt x="13" y="13"/>
                    <a:pt x="13" y="13"/>
                    <a:pt x="13" y="13"/>
                  </a:cubicBezTo>
                  <a:cubicBezTo>
                    <a:pt x="12" y="19"/>
                    <a:pt x="12" y="19"/>
                    <a:pt x="12" y="19"/>
                  </a:cubicBezTo>
                  <a:cubicBezTo>
                    <a:pt x="11" y="19"/>
                    <a:pt x="11" y="19"/>
                    <a:pt x="11" y="19"/>
                  </a:cubicBezTo>
                  <a:cubicBezTo>
                    <a:pt x="13" y="13"/>
                    <a:pt x="13" y="13"/>
                    <a:pt x="13" y="13"/>
                  </a:cubicBezTo>
                  <a:cubicBezTo>
                    <a:pt x="6" y="17"/>
                    <a:pt x="6" y="17"/>
                    <a:pt x="6" y="17"/>
                  </a:cubicBezTo>
                  <a:cubicBezTo>
                    <a:pt x="6" y="17"/>
                    <a:pt x="6" y="17"/>
                    <a:pt x="6" y="17"/>
                  </a:cubicBezTo>
                  <a:cubicBezTo>
                    <a:pt x="6" y="18"/>
                    <a:pt x="6" y="18"/>
                    <a:pt x="6" y="18"/>
                  </a:cubicBezTo>
                  <a:cubicBezTo>
                    <a:pt x="5" y="18"/>
                    <a:pt x="5" y="18"/>
                    <a:pt x="5" y="18"/>
                  </a:cubicBezTo>
                  <a:cubicBezTo>
                    <a:pt x="5" y="17"/>
                    <a:pt x="5" y="17"/>
                    <a:pt x="5" y="17"/>
                  </a:cubicBezTo>
                  <a:cubicBezTo>
                    <a:pt x="6"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3" y="13"/>
                    <a:pt x="13" y="13"/>
                    <a:pt x="13" y="13"/>
                  </a:cubicBezTo>
                  <a:cubicBezTo>
                    <a:pt x="7" y="8"/>
                    <a:pt x="7" y="8"/>
                    <a:pt x="7" y="8"/>
                  </a:cubicBezTo>
                  <a:cubicBezTo>
                    <a:pt x="7" y="8"/>
                    <a:pt x="6" y="8"/>
                    <a:pt x="6" y="7"/>
                  </a:cubicBezTo>
                  <a:cubicBezTo>
                    <a:pt x="6" y="7"/>
                    <a:pt x="6" y="7"/>
                    <a:pt x="6" y="6"/>
                  </a:cubicBezTo>
                  <a:cubicBezTo>
                    <a:pt x="6" y="6"/>
                    <a:pt x="7" y="6"/>
                    <a:pt x="7" y="6"/>
                  </a:cubicBezTo>
                  <a:cubicBezTo>
                    <a:pt x="7" y="7"/>
                    <a:pt x="7" y="7"/>
                    <a:pt x="7" y="7"/>
                  </a:cubicBezTo>
                  <a:cubicBezTo>
                    <a:pt x="13" y="13"/>
                    <a:pt x="13" y="13"/>
                    <a:pt x="13" y="13"/>
                  </a:cubicBezTo>
                  <a:cubicBezTo>
                    <a:pt x="12" y="7"/>
                    <a:pt x="12" y="7"/>
                    <a:pt x="12" y="7"/>
                  </a:cubicBezTo>
                  <a:cubicBezTo>
                    <a:pt x="12" y="6"/>
                    <a:pt x="12" y="6"/>
                    <a:pt x="12" y="6"/>
                  </a:cubicBezTo>
                  <a:cubicBezTo>
                    <a:pt x="13" y="13"/>
                    <a:pt x="13" y="13"/>
                    <a:pt x="13" y="13"/>
                  </a:cubicBezTo>
                  <a:cubicBezTo>
                    <a:pt x="13" y="12"/>
                    <a:pt x="13" y="12"/>
                    <a:pt x="13" y="12"/>
                  </a:cubicBezTo>
                  <a:cubicBezTo>
                    <a:pt x="14" y="12"/>
                    <a:pt x="14" y="12"/>
                    <a:pt x="14" y="12"/>
                  </a:cubicBezTo>
                  <a:cubicBezTo>
                    <a:pt x="16" y="5"/>
                    <a:pt x="16" y="5"/>
                    <a:pt x="16" y="5"/>
                  </a:cubicBezTo>
                  <a:cubicBezTo>
                    <a:pt x="16" y="5"/>
                    <a:pt x="15" y="5"/>
                    <a:pt x="15" y="4"/>
                  </a:cubicBezTo>
                  <a:cubicBezTo>
                    <a:pt x="16" y="4"/>
                    <a:pt x="16" y="4"/>
                    <a:pt x="16" y="4"/>
                  </a:cubicBezTo>
                  <a:cubicBezTo>
                    <a:pt x="17" y="4"/>
                    <a:pt x="17" y="4"/>
                    <a:pt x="17" y="5"/>
                  </a:cubicBezTo>
                  <a:cubicBezTo>
                    <a:pt x="17" y="5"/>
                    <a:pt x="17" y="5"/>
                    <a:pt x="16" y="5"/>
                  </a:cubicBezTo>
                  <a:cubicBezTo>
                    <a:pt x="14" y="13"/>
                    <a:pt x="14" y="13"/>
                    <a:pt x="14" y="13"/>
                  </a:cubicBezTo>
                  <a:cubicBezTo>
                    <a:pt x="19" y="9"/>
                    <a:pt x="19" y="9"/>
                    <a:pt x="19" y="9"/>
                  </a:cubicBezTo>
                  <a:cubicBezTo>
                    <a:pt x="19" y="9"/>
                    <a:pt x="19" y="9"/>
                    <a:pt x="19" y="9"/>
                  </a:cubicBezTo>
                  <a:cubicBezTo>
                    <a:pt x="14" y="13"/>
                    <a:pt x="14" y="13"/>
                    <a:pt x="14" y="13"/>
                  </a:cubicBezTo>
                  <a:cubicBezTo>
                    <a:pt x="22" y="12"/>
                    <a:pt x="22" y="12"/>
                    <a:pt x="22" y="12"/>
                  </a:cubicBezTo>
                  <a:cubicBezTo>
                    <a:pt x="22" y="12"/>
                    <a:pt x="22" y="11"/>
                    <a:pt x="22" y="11"/>
                  </a:cubicBezTo>
                  <a:cubicBezTo>
                    <a:pt x="23" y="11"/>
                    <a:pt x="23" y="12"/>
                    <a:pt x="23" y="12"/>
                  </a:cubicBezTo>
                  <a:cubicBezTo>
                    <a:pt x="23" y="12"/>
                    <a:pt x="23" y="13"/>
                    <a:pt x="23" y="13"/>
                  </a:cubicBezTo>
                  <a:close/>
                  <a:moveTo>
                    <a:pt x="23" y="8"/>
                  </a:moveTo>
                  <a:cubicBezTo>
                    <a:pt x="22" y="8"/>
                    <a:pt x="22" y="8"/>
                    <a:pt x="21" y="8"/>
                  </a:cubicBezTo>
                  <a:cubicBezTo>
                    <a:pt x="21" y="7"/>
                    <a:pt x="21" y="7"/>
                    <a:pt x="21" y="7"/>
                  </a:cubicBezTo>
                  <a:cubicBezTo>
                    <a:pt x="22" y="5"/>
                    <a:pt x="20" y="2"/>
                    <a:pt x="17" y="1"/>
                  </a:cubicBezTo>
                  <a:cubicBezTo>
                    <a:pt x="15" y="0"/>
                    <a:pt x="12" y="1"/>
                    <a:pt x="11" y="4"/>
                  </a:cubicBezTo>
                  <a:cubicBezTo>
                    <a:pt x="11" y="4"/>
                    <a:pt x="11" y="4"/>
                    <a:pt x="11" y="5"/>
                  </a:cubicBezTo>
                  <a:cubicBezTo>
                    <a:pt x="10" y="4"/>
                    <a:pt x="9" y="3"/>
                    <a:pt x="9" y="3"/>
                  </a:cubicBezTo>
                  <a:cubicBezTo>
                    <a:pt x="6" y="2"/>
                    <a:pt x="3" y="4"/>
                    <a:pt x="2" y="6"/>
                  </a:cubicBezTo>
                  <a:cubicBezTo>
                    <a:pt x="1" y="8"/>
                    <a:pt x="2" y="11"/>
                    <a:pt x="4" y="12"/>
                  </a:cubicBezTo>
                  <a:cubicBezTo>
                    <a:pt x="3" y="13"/>
                    <a:pt x="1" y="14"/>
                    <a:pt x="1" y="15"/>
                  </a:cubicBezTo>
                  <a:cubicBezTo>
                    <a:pt x="0" y="18"/>
                    <a:pt x="2" y="21"/>
                    <a:pt x="5" y="22"/>
                  </a:cubicBezTo>
                  <a:cubicBezTo>
                    <a:pt x="7" y="22"/>
                    <a:pt x="9" y="21"/>
                    <a:pt x="11" y="20"/>
                  </a:cubicBezTo>
                  <a:cubicBezTo>
                    <a:pt x="11" y="22"/>
                    <a:pt x="12" y="24"/>
                    <a:pt x="14" y="25"/>
                  </a:cubicBezTo>
                  <a:cubicBezTo>
                    <a:pt x="17" y="26"/>
                    <a:pt x="20" y="24"/>
                    <a:pt x="21" y="22"/>
                  </a:cubicBezTo>
                  <a:cubicBezTo>
                    <a:pt x="21" y="20"/>
                    <a:pt x="21" y="19"/>
                    <a:pt x="20" y="17"/>
                  </a:cubicBezTo>
                  <a:cubicBezTo>
                    <a:pt x="23" y="18"/>
                    <a:pt x="26" y="17"/>
                    <a:pt x="26" y="14"/>
                  </a:cubicBezTo>
                  <a:cubicBezTo>
                    <a:pt x="27" y="12"/>
                    <a:pt x="26"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45">
              <a:extLst>
                <a:ext uri="{FF2B5EF4-FFF2-40B4-BE49-F238E27FC236}">
                  <a16:creationId xmlns:a16="http://schemas.microsoft.com/office/drawing/2014/main" id="{04F62A7F-F137-4C4F-A815-DB4A89C8D6D1}"/>
                </a:ext>
              </a:extLst>
            </p:cNvPr>
            <p:cNvSpPr>
              <a:spLocks noEditPoints="1"/>
            </p:cNvSpPr>
            <p:nvPr/>
          </p:nvSpPr>
          <p:spPr bwMode="auto">
            <a:xfrm>
              <a:off x="3483220" y="1152161"/>
              <a:ext cx="77082" cy="67448"/>
            </a:xfrm>
            <a:custGeom>
              <a:avLst/>
              <a:gdLst>
                <a:gd name="T0" fmla="*/ 11 w 27"/>
                <a:gd name="T1" fmla="*/ 18 h 25"/>
                <a:gd name="T2" fmla="*/ 6 w 27"/>
                <a:gd name="T3" fmla="*/ 17 h 25"/>
                <a:gd name="T4" fmla="*/ 5 w 27"/>
                <a:gd name="T5" fmla="*/ 18 h 25"/>
                <a:gd name="T6" fmla="*/ 5 w 27"/>
                <a:gd name="T7" fmla="*/ 17 h 25"/>
                <a:gd name="T8" fmla="*/ 13 w 27"/>
                <a:gd name="T9" fmla="*/ 13 h 25"/>
                <a:gd name="T10" fmla="*/ 6 w 27"/>
                <a:gd name="T11" fmla="*/ 14 h 25"/>
                <a:gd name="T12" fmla="*/ 12 w 27"/>
                <a:gd name="T13" fmla="*/ 13 h 25"/>
                <a:gd name="T14" fmla="*/ 6 w 27"/>
                <a:gd name="T15" fmla="*/ 7 h 25"/>
                <a:gd name="T16" fmla="*/ 7 w 27"/>
                <a:gd name="T17" fmla="*/ 6 h 25"/>
                <a:gd name="T18" fmla="*/ 13 w 27"/>
                <a:gd name="T19" fmla="*/ 13 h 25"/>
                <a:gd name="T20" fmla="*/ 12 w 27"/>
                <a:gd name="T21" fmla="*/ 6 h 25"/>
                <a:gd name="T22" fmla="*/ 13 w 27"/>
                <a:gd name="T23" fmla="*/ 12 h 25"/>
                <a:gd name="T24" fmla="*/ 16 w 27"/>
                <a:gd name="T25" fmla="*/ 5 h 25"/>
                <a:gd name="T26" fmla="*/ 16 w 27"/>
                <a:gd name="T27" fmla="*/ 4 h 25"/>
                <a:gd name="T28" fmla="*/ 16 w 27"/>
                <a:gd name="T29" fmla="*/ 5 h 25"/>
                <a:gd name="T30" fmla="*/ 19 w 27"/>
                <a:gd name="T31" fmla="*/ 9 h 25"/>
                <a:gd name="T32" fmla="*/ 14 w 27"/>
                <a:gd name="T33" fmla="*/ 13 h 25"/>
                <a:gd name="T34" fmla="*/ 22 w 27"/>
                <a:gd name="T35" fmla="*/ 11 h 25"/>
                <a:gd name="T36" fmla="*/ 22 w 27"/>
                <a:gd name="T37" fmla="*/ 13 h 25"/>
                <a:gd name="T38" fmla="*/ 14 w 27"/>
                <a:gd name="T39" fmla="*/ 13 h 25"/>
                <a:gd name="T40" fmla="*/ 19 w 27"/>
                <a:gd name="T41" fmla="*/ 17 h 25"/>
                <a:gd name="T42" fmla="*/ 17 w 27"/>
                <a:gd name="T43" fmla="*/ 20 h 25"/>
                <a:gd name="T44" fmla="*/ 18 w 27"/>
                <a:gd name="T45" fmla="*/ 22 h 25"/>
                <a:gd name="T46" fmla="*/ 16 w 27"/>
                <a:gd name="T47" fmla="*/ 21 h 25"/>
                <a:gd name="T48" fmla="*/ 13 w 27"/>
                <a:gd name="T49" fmla="*/ 13 h 25"/>
                <a:gd name="T50" fmla="*/ 21 w 27"/>
                <a:gd name="T51" fmla="*/ 22 h 25"/>
                <a:gd name="T52" fmla="*/ 26 w 27"/>
                <a:gd name="T53" fmla="*/ 14 h 25"/>
                <a:gd name="T54" fmla="*/ 21 w 27"/>
                <a:gd name="T55" fmla="*/ 7 h 25"/>
                <a:gd name="T56" fmla="*/ 17 w 27"/>
                <a:gd name="T57" fmla="*/ 1 h 25"/>
                <a:gd name="T58" fmla="*/ 10 w 27"/>
                <a:gd name="T59" fmla="*/ 4 h 25"/>
                <a:gd name="T60" fmla="*/ 2 w 27"/>
                <a:gd name="T61" fmla="*/ 6 h 25"/>
                <a:gd name="T62" fmla="*/ 1 w 27"/>
                <a:gd name="T63" fmla="*/ 15 h 25"/>
                <a:gd name="T64" fmla="*/ 10 w 27"/>
                <a:gd name="T65" fmla="*/ 19 h 25"/>
                <a:gd name="T66" fmla="*/ 14 w 27"/>
                <a:gd name="T6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11" y="19"/>
                  </a:move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8"/>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2"/>
                    <a:pt x="22" y="11"/>
                    <a:pt x="22" y="11"/>
                  </a:cubicBezTo>
                  <a:cubicBezTo>
                    <a:pt x="23" y="11"/>
                    <a:pt x="23" y="11"/>
                    <a:pt x="23" y="12"/>
                  </a:cubicBezTo>
                  <a:cubicBezTo>
                    <a:pt x="23" y="12"/>
                    <a:pt x="23" y="13"/>
                    <a:pt x="22" y="13"/>
                  </a:cubicBezTo>
                  <a:cubicBezTo>
                    <a:pt x="22" y="13"/>
                    <a:pt x="22" y="13"/>
                    <a:pt x="22" y="12"/>
                  </a:cubicBezTo>
                  <a:cubicBezTo>
                    <a:pt x="14" y="13"/>
                    <a:pt x="14" y="13"/>
                    <a:pt x="14" y="13"/>
                  </a:cubicBezTo>
                  <a:cubicBezTo>
                    <a:pt x="19" y="17"/>
                    <a:pt x="19" y="17"/>
                    <a:pt x="19" y="17"/>
                  </a:cubicBezTo>
                  <a:cubicBezTo>
                    <a:pt x="19" y="17"/>
                    <a:pt x="19" y="17"/>
                    <a:pt x="19" y="17"/>
                  </a:cubicBezTo>
                  <a:cubicBezTo>
                    <a:pt x="14" y="13"/>
                    <a:pt x="14" y="13"/>
                    <a:pt x="14" y="13"/>
                  </a:cubicBezTo>
                  <a:cubicBezTo>
                    <a:pt x="17" y="20"/>
                    <a:pt x="17" y="20"/>
                    <a:pt x="17" y="20"/>
                  </a:cubicBezTo>
                  <a:cubicBezTo>
                    <a:pt x="17" y="20"/>
                    <a:pt x="17" y="20"/>
                    <a:pt x="18" y="21"/>
                  </a:cubicBezTo>
                  <a:cubicBezTo>
                    <a:pt x="18" y="21"/>
                    <a:pt x="18" y="21"/>
                    <a:pt x="18" y="22"/>
                  </a:cubicBezTo>
                  <a:cubicBezTo>
                    <a:pt x="17" y="22"/>
                    <a:pt x="17" y="22"/>
                    <a:pt x="17" y="22"/>
                  </a:cubicBezTo>
                  <a:cubicBezTo>
                    <a:pt x="16" y="21"/>
                    <a:pt x="16" y="21"/>
                    <a:pt x="16" y="21"/>
                  </a:cubicBezTo>
                  <a:cubicBezTo>
                    <a:pt x="16" y="21"/>
                    <a:pt x="17" y="21"/>
                    <a:pt x="17" y="21"/>
                  </a:cubicBezTo>
                  <a:cubicBezTo>
                    <a:pt x="13" y="13"/>
                    <a:pt x="13" y="13"/>
                    <a:pt x="13" y="13"/>
                  </a:cubicBezTo>
                  <a:lnTo>
                    <a:pt x="11" y="19"/>
                  </a:lnTo>
                  <a:close/>
                  <a:moveTo>
                    <a:pt x="21" y="22"/>
                  </a:moveTo>
                  <a:cubicBezTo>
                    <a:pt x="21" y="20"/>
                    <a:pt x="21" y="19"/>
                    <a:pt x="20" y="17"/>
                  </a:cubicBezTo>
                  <a:cubicBezTo>
                    <a:pt x="23" y="18"/>
                    <a:pt x="25" y="17"/>
                    <a:pt x="26" y="14"/>
                  </a:cubicBezTo>
                  <a:cubicBezTo>
                    <a:pt x="27" y="11"/>
                    <a:pt x="25" y="9"/>
                    <a:pt x="23" y="8"/>
                  </a:cubicBez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6" y="2"/>
                    <a:pt x="3" y="4"/>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6">
              <a:extLst>
                <a:ext uri="{FF2B5EF4-FFF2-40B4-BE49-F238E27FC236}">
                  <a16:creationId xmlns:a16="http://schemas.microsoft.com/office/drawing/2014/main" id="{60D6A047-7752-47EB-8909-33277817590B}"/>
                </a:ext>
              </a:extLst>
            </p:cNvPr>
            <p:cNvSpPr>
              <a:spLocks noEditPoints="1"/>
            </p:cNvSpPr>
            <p:nvPr/>
          </p:nvSpPr>
          <p:spPr bwMode="auto">
            <a:xfrm>
              <a:off x="2943648" y="464848"/>
              <a:ext cx="80295" cy="64235"/>
            </a:xfrm>
            <a:custGeom>
              <a:avLst/>
              <a:gdLst>
                <a:gd name="T0" fmla="*/ 5 w 27"/>
                <a:gd name="T1" fmla="*/ 17 h 25"/>
                <a:gd name="T2" fmla="*/ 12 w 27"/>
                <a:gd name="T3" fmla="*/ 13 h 25"/>
                <a:gd name="T4" fmla="*/ 6 w 27"/>
                <a:gd name="T5" fmla="*/ 14 h 25"/>
                <a:gd name="T6" fmla="*/ 6 w 27"/>
                <a:gd name="T7" fmla="*/ 7 h 25"/>
                <a:gd name="T8" fmla="*/ 5 w 27"/>
                <a:gd name="T9" fmla="*/ 6 h 25"/>
                <a:gd name="T10" fmla="*/ 7 w 27"/>
                <a:gd name="T11" fmla="*/ 7 h 25"/>
                <a:gd name="T12" fmla="*/ 11 w 27"/>
                <a:gd name="T13" fmla="*/ 6 h 25"/>
                <a:gd name="T14" fmla="*/ 13 w 27"/>
                <a:gd name="T15" fmla="*/ 12 h 25"/>
                <a:gd name="T16" fmla="*/ 13 w 27"/>
                <a:gd name="T17" fmla="*/ 12 h 25"/>
                <a:gd name="T18" fmla="*/ 15 w 27"/>
                <a:gd name="T19" fmla="*/ 4 h 25"/>
                <a:gd name="T20" fmla="*/ 16 w 27"/>
                <a:gd name="T21" fmla="*/ 4 h 25"/>
                <a:gd name="T22" fmla="*/ 13 w 27"/>
                <a:gd name="T23" fmla="*/ 12 h 25"/>
                <a:gd name="T24" fmla="*/ 18 w 27"/>
                <a:gd name="T25" fmla="*/ 9 h 25"/>
                <a:gd name="T26" fmla="*/ 21 w 27"/>
                <a:gd name="T27" fmla="*/ 12 h 25"/>
                <a:gd name="T28" fmla="*/ 23 w 27"/>
                <a:gd name="T29" fmla="*/ 12 h 25"/>
                <a:gd name="T30" fmla="*/ 21 w 27"/>
                <a:gd name="T31" fmla="*/ 12 h 25"/>
                <a:gd name="T32" fmla="*/ 19 w 27"/>
                <a:gd name="T33" fmla="*/ 17 h 25"/>
                <a:gd name="T34" fmla="*/ 13 w 27"/>
                <a:gd name="T35" fmla="*/ 13 h 25"/>
                <a:gd name="T36" fmla="*/ 17 w 27"/>
                <a:gd name="T37" fmla="*/ 20 h 25"/>
                <a:gd name="T38" fmla="*/ 17 w 27"/>
                <a:gd name="T39" fmla="*/ 22 h 25"/>
                <a:gd name="T40" fmla="*/ 16 w 27"/>
                <a:gd name="T41" fmla="*/ 20 h 25"/>
                <a:gd name="T42" fmla="*/ 13 w 27"/>
                <a:gd name="T43" fmla="*/ 13 h 25"/>
                <a:gd name="T44" fmla="*/ 11 w 27"/>
                <a:gd name="T45" fmla="*/ 18 h 25"/>
                <a:gd name="T46" fmla="*/ 6 w 27"/>
                <a:gd name="T47" fmla="*/ 17 h 25"/>
                <a:gd name="T48" fmla="*/ 5 w 27"/>
                <a:gd name="T49" fmla="*/ 18 h 25"/>
                <a:gd name="T50" fmla="*/ 5 w 27"/>
                <a:gd name="T51" fmla="*/ 16 h 25"/>
                <a:gd name="T52" fmla="*/ 10 w 27"/>
                <a:gd name="T53" fmla="*/ 19 h 25"/>
                <a:gd name="T54" fmla="*/ 20 w 27"/>
                <a:gd name="T55" fmla="*/ 21 h 25"/>
                <a:gd name="T56" fmla="*/ 26 w 27"/>
                <a:gd name="T57" fmla="*/ 14 h 25"/>
                <a:gd name="T58" fmla="*/ 20 w 27"/>
                <a:gd name="T59" fmla="*/ 7 h 25"/>
                <a:gd name="T60" fmla="*/ 17 w 27"/>
                <a:gd name="T61" fmla="*/ 1 h 25"/>
                <a:gd name="T62" fmla="*/ 10 w 27"/>
                <a:gd name="T63" fmla="*/ 4 h 25"/>
                <a:gd name="T64" fmla="*/ 1 w 27"/>
                <a:gd name="T65" fmla="*/ 6 h 25"/>
                <a:gd name="T66" fmla="*/ 0 w 27"/>
                <a:gd name="T6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5" y="16"/>
                  </a:moveTo>
                  <a:cubicBezTo>
                    <a:pt x="5" y="16"/>
                    <a:pt x="5" y="16"/>
                    <a:pt x="5" y="17"/>
                  </a:cubicBezTo>
                  <a:cubicBezTo>
                    <a:pt x="12" y="13"/>
                    <a:pt x="12" y="13"/>
                    <a:pt x="12" y="13"/>
                  </a:cubicBezTo>
                  <a:cubicBezTo>
                    <a:pt x="12" y="13"/>
                    <a:pt x="12" y="13"/>
                    <a:pt x="12" y="13"/>
                  </a:cubicBezTo>
                  <a:cubicBezTo>
                    <a:pt x="6" y="14"/>
                    <a:pt x="6" y="14"/>
                    <a:pt x="6" y="14"/>
                  </a:cubicBezTo>
                  <a:cubicBezTo>
                    <a:pt x="6" y="14"/>
                    <a:pt x="6" y="14"/>
                    <a:pt x="6" y="14"/>
                  </a:cubicBezTo>
                  <a:cubicBezTo>
                    <a:pt x="12" y="12"/>
                    <a:pt x="12" y="12"/>
                    <a:pt x="12" y="12"/>
                  </a:cubicBezTo>
                  <a:cubicBezTo>
                    <a:pt x="6" y="7"/>
                    <a:pt x="6" y="7"/>
                    <a:pt x="6" y="7"/>
                  </a:cubicBezTo>
                  <a:cubicBezTo>
                    <a:pt x="6" y="7"/>
                    <a:pt x="6" y="7"/>
                    <a:pt x="5" y="7"/>
                  </a:cubicBezTo>
                  <a:cubicBezTo>
                    <a:pt x="5" y="7"/>
                    <a:pt x="5" y="6"/>
                    <a:pt x="5" y="6"/>
                  </a:cubicBezTo>
                  <a:cubicBezTo>
                    <a:pt x="6" y="6"/>
                    <a:pt x="6" y="6"/>
                    <a:pt x="6" y="6"/>
                  </a:cubicBezTo>
                  <a:cubicBezTo>
                    <a:pt x="7" y="6"/>
                    <a:pt x="7" y="7"/>
                    <a:pt x="7" y="7"/>
                  </a:cubicBezTo>
                  <a:cubicBezTo>
                    <a:pt x="13" y="12"/>
                    <a:pt x="13" y="12"/>
                    <a:pt x="13" y="12"/>
                  </a:cubicBezTo>
                  <a:cubicBezTo>
                    <a:pt x="11" y="6"/>
                    <a:pt x="11" y="6"/>
                    <a:pt x="11" y="6"/>
                  </a:cubicBezTo>
                  <a:cubicBezTo>
                    <a:pt x="11" y="6"/>
                    <a:pt x="11" y="6"/>
                    <a:pt x="11" y="6"/>
                  </a:cubicBezTo>
                  <a:cubicBezTo>
                    <a:pt x="13" y="12"/>
                    <a:pt x="13" y="12"/>
                    <a:pt x="13" y="12"/>
                  </a:cubicBezTo>
                  <a:cubicBezTo>
                    <a:pt x="13" y="12"/>
                    <a:pt x="13" y="12"/>
                    <a:pt x="13" y="12"/>
                  </a:cubicBezTo>
                  <a:cubicBezTo>
                    <a:pt x="13" y="12"/>
                    <a:pt x="13" y="12"/>
                    <a:pt x="13" y="12"/>
                  </a:cubicBezTo>
                  <a:cubicBezTo>
                    <a:pt x="15" y="5"/>
                    <a:pt x="15" y="5"/>
                    <a:pt x="15" y="5"/>
                  </a:cubicBezTo>
                  <a:cubicBezTo>
                    <a:pt x="15" y="5"/>
                    <a:pt x="15" y="4"/>
                    <a:pt x="15" y="4"/>
                  </a:cubicBezTo>
                  <a:cubicBezTo>
                    <a:pt x="15" y="3"/>
                    <a:pt x="15" y="3"/>
                    <a:pt x="16" y="3"/>
                  </a:cubicBezTo>
                  <a:cubicBezTo>
                    <a:pt x="16" y="4"/>
                    <a:pt x="17" y="4"/>
                    <a:pt x="16" y="4"/>
                  </a:cubicBezTo>
                  <a:cubicBezTo>
                    <a:pt x="16" y="5"/>
                    <a:pt x="16" y="5"/>
                    <a:pt x="16" y="5"/>
                  </a:cubicBezTo>
                  <a:cubicBezTo>
                    <a:pt x="13" y="12"/>
                    <a:pt x="13" y="12"/>
                    <a:pt x="13" y="12"/>
                  </a:cubicBezTo>
                  <a:cubicBezTo>
                    <a:pt x="18" y="8"/>
                    <a:pt x="18" y="8"/>
                    <a:pt x="18" y="8"/>
                  </a:cubicBezTo>
                  <a:cubicBezTo>
                    <a:pt x="18" y="9"/>
                    <a:pt x="18" y="9"/>
                    <a:pt x="18" y="9"/>
                  </a:cubicBezTo>
                  <a:cubicBezTo>
                    <a:pt x="14" y="12"/>
                    <a:pt x="14" y="12"/>
                    <a:pt x="14" y="12"/>
                  </a:cubicBezTo>
                  <a:cubicBezTo>
                    <a:pt x="21" y="12"/>
                    <a:pt x="21" y="12"/>
                    <a:pt x="21" y="12"/>
                  </a:cubicBezTo>
                  <a:cubicBezTo>
                    <a:pt x="21" y="11"/>
                    <a:pt x="21" y="11"/>
                    <a:pt x="22" y="11"/>
                  </a:cubicBezTo>
                  <a:cubicBezTo>
                    <a:pt x="22" y="11"/>
                    <a:pt x="23" y="11"/>
                    <a:pt x="23" y="12"/>
                  </a:cubicBezTo>
                  <a:cubicBezTo>
                    <a:pt x="23" y="12"/>
                    <a:pt x="23" y="12"/>
                    <a:pt x="22" y="12"/>
                  </a:cubicBezTo>
                  <a:cubicBezTo>
                    <a:pt x="22" y="13"/>
                    <a:pt x="21" y="12"/>
                    <a:pt x="21" y="12"/>
                  </a:cubicBezTo>
                  <a:cubicBezTo>
                    <a:pt x="13" y="13"/>
                    <a:pt x="13" y="13"/>
                    <a:pt x="13" y="13"/>
                  </a:cubicBezTo>
                  <a:cubicBezTo>
                    <a:pt x="19" y="17"/>
                    <a:pt x="19" y="17"/>
                    <a:pt x="19" y="17"/>
                  </a:cubicBezTo>
                  <a:cubicBezTo>
                    <a:pt x="18" y="17"/>
                    <a:pt x="18" y="17"/>
                    <a:pt x="18" y="17"/>
                  </a:cubicBezTo>
                  <a:cubicBezTo>
                    <a:pt x="13" y="13"/>
                    <a:pt x="13" y="13"/>
                    <a:pt x="13" y="13"/>
                  </a:cubicBezTo>
                  <a:cubicBezTo>
                    <a:pt x="13" y="13"/>
                    <a:pt x="13" y="13"/>
                    <a:pt x="13" y="13"/>
                  </a:cubicBezTo>
                  <a:cubicBezTo>
                    <a:pt x="17" y="20"/>
                    <a:pt x="17" y="20"/>
                    <a:pt x="17" y="20"/>
                  </a:cubicBezTo>
                  <a:cubicBezTo>
                    <a:pt x="17" y="20"/>
                    <a:pt x="17" y="20"/>
                    <a:pt x="17" y="20"/>
                  </a:cubicBezTo>
                  <a:cubicBezTo>
                    <a:pt x="18" y="21"/>
                    <a:pt x="18" y="21"/>
                    <a:pt x="17" y="22"/>
                  </a:cubicBezTo>
                  <a:cubicBezTo>
                    <a:pt x="17" y="22"/>
                    <a:pt x="17" y="22"/>
                    <a:pt x="16" y="22"/>
                  </a:cubicBezTo>
                  <a:cubicBezTo>
                    <a:pt x="16" y="21"/>
                    <a:pt x="16" y="21"/>
                    <a:pt x="16" y="20"/>
                  </a:cubicBezTo>
                  <a:cubicBezTo>
                    <a:pt x="16" y="20"/>
                    <a:pt x="16" y="20"/>
                    <a:pt x="16" y="20"/>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7"/>
                    <a:pt x="5" y="18"/>
                    <a:pt x="5" y="18"/>
                  </a:cubicBezTo>
                  <a:cubicBezTo>
                    <a:pt x="5" y="18"/>
                    <a:pt x="4" y="18"/>
                    <a:pt x="4" y="17"/>
                  </a:cubicBezTo>
                  <a:cubicBezTo>
                    <a:pt x="4" y="17"/>
                    <a:pt x="4" y="16"/>
                    <a:pt x="5" y="16"/>
                  </a:cubicBezTo>
                  <a:close/>
                  <a:moveTo>
                    <a:pt x="4" y="21"/>
                  </a:moveTo>
                  <a:cubicBezTo>
                    <a:pt x="6" y="22"/>
                    <a:pt x="9" y="21"/>
                    <a:pt x="10" y="19"/>
                  </a:cubicBezTo>
                  <a:cubicBezTo>
                    <a:pt x="10" y="21"/>
                    <a:pt x="11" y="24"/>
                    <a:pt x="14" y="24"/>
                  </a:cubicBezTo>
                  <a:cubicBezTo>
                    <a:pt x="17" y="25"/>
                    <a:pt x="20" y="24"/>
                    <a:pt x="20" y="21"/>
                  </a:cubicBezTo>
                  <a:cubicBezTo>
                    <a:pt x="21" y="20"/>
                    <a:pt x="21" y="18"/>
                    <a:pt x="20" y="17"/>
                  </a:cubicBezTo>
                  <a:cubicBezTo>
                    <a:pt x="22" y="18"/>
                    <a:pt x="25" y="16"/>
                    <a:pt x="26" y="14"/>
                  </a:cubicBezTo>
                  <a:cubicBezTo>
                    <a:pt x="27" y="11"/>
                    <a:pt x="25" y="8"/>
                    <a:pt x="22" y="8"/>
                  </a:cubicBezTo>
                  <a:cubicBezTo>
                    <a:pt x="22" y="7"/>
                    <a:pt x="21" y="7"/>
                    <a:pt x="20" y="7"/>
                  </a:cubicBezTo>
                  <a:cubicBezTo>
                    <a:pt x="20" y="7"/>
                    <a:pt x="20" y="7"/>
                    <a:pt x="20" y="7"/>
                  </a:cubicBezTo>
                  <a:cubicBezTo>
                    <a:pt x="21" y="4"/>
                    <a:pt x="20" y="1"/>
                    <a:pt x="17" y="1"/>
                  </a:cubicBezTo>
                  <a:cubicBezTo>
                    <a:pt x="14" y="0"/>
                    <a:pt x="11" y="1"/>
                    <a:pt x="10" y="4"/>
                  </a:cubicBezTo>
                  <a:cubicBezTo>
                    <a:pt x="10" y="4"/>
                    <a:pt x="10" y="4"/>
                    <a:pt x="10" y="4"/>
                  </a:cubicBezTo>
                  <a:cubicBezTo>
                    <a:pt x="10" y="4"/>
                    <a:pt x="9" y="3"/>
                    <a:pt x="8" y="3"/>
                  </a:cubicBezTo>
                  <a:cubicBezTo>
                    <a:pt x="5" y="2"/>
                    <a:pt x="2" y="3"/>
                    <a:pt x="1" y="6"/>
                  </a:cubicBezTo>
                  <a:cubicBezTo>
                    <a:pt x="1" y="8"/>
                    <a:pt x="2" y="10"/>
                    <a:pt x="4" y="12"/>
                  </a:cubicBezTo>
                  <a:cubicBezTo>
                    <a:pt x="2" y="12"/>
                    <a:pt x="1" y="13"/>
                    <a:pt x="0" y="15"/>
                  </a:cubicBezTo>
                  <a:cubicBezTo>
                    <a:pt x="0" y="17"/>
                    <a:pt x="1" y="20"/>
                    <a:pt x="4"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47">
              <a:extLst>
                <a:ext uri="{FF2B5EF4-FFF2-40B4-BE49-F238E27FC236}">
                  <a16:creationId xmlns:a16="http://schemas.microsoft.com/office/drawing/2014/main" id="{991B2973-431F-4649-899D-CE8D4D5D6B6A}"/>
                </a:ext>
              </a:extLst>
            </p:cNvPr>
            <p:cNvSpPr>
              <a:spLocks/>
            </p:cNvSpPr>
            <p:nvPr/>
          </p:nvSpPr>
          <p:spPr bwMode="auto">
            <a:xfrm>
              <a:off x="2738096" y="1823416"/>
              <a:ext cx="321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8">
              <a:extLst>
                <a:ext uri="{FF2B5EF4-FFF2-40B4-BE49-F238E27FC236}">
                  <a16:creationId xmlns:a16="http://schemas.microsoft.com/office/drawing/2014/main" id="{A29E44F3-07A4-441D-80C5-224C58FE024D}"/>
                </a:ext>
              </a:extLst>
            </p:cNvPr>
            <p:cNvSpPr>
              <a:spLocks noEditPoints="1"/>
            </p:cNvSpPr>
            <p:nvPr/>
          </p:nvSpPr>
          <p:spPr bwMode="auto">
            <a:xfrm>
              <a:off x="3113869" y="2266636"/>
              <a:ext cx="157376" cy="144529"/>
            </a:xfrm>
            <a:custGeom>
              <a:avLst/>
              <a:gdLst>
                <a:gd name="T0" fmla="*/ 43 w 54"/>
                <a:gd name="T1" fmla="*/ 35 h 54"/>
                <a:gd name="T2" fmla="*/ 28 w 54"/>
                <a:gd name="T3" fmla="*/ 26 h 54"/>
                <a:gd name="T4" fmla="*/ 38 w 54"/>
                <a:gd name="T5" fmla="*/ 36 h 54"/>
                <a:gd name="T6" fmla="*/ 28 w 54"/>
                <a:gd name="T7" fmla="*/ 27 h 54"/>
                <a:gd name="T8" fmla="*/ 27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29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27 w 54"/>
                <a:gd name="T37" fmla="*/ 24 h 54"/>
                <a:gd name="T38" fmla="*/ 35 w 54"/>
                <a:gd name="T39" fmla="*/ 9 h 54"/>
                <a:gd name="T40" fmla="*/ 39 w 54"/>
                <a:gd name="T41" fmla="*/ 9 h 54"/>
                <a:gd name="T42" fmla="*/ 37 w 54"/>
                <a:gd name="T43" fmla="*/ 11 h 54"/>
                <a:gd name="T44" fmla="*/ 39 w 54"/>
                <a:gd name="T45" fmla="*/ 22 h 54"/>
                <a:gd name="T46" fmla="*/ 28 w 54"/>
                <a:gd name="T47" fmla="*/ 25 h 54"/>
                <a:gd name="T48" fmla="*/ 43 w 54"/>
                <a:gd name="T49" fmla="*/ 33 h 54"/>
                <a:gd name="T50" fmla="*/ 45 w 54"/>
                <a:gd name="T51" fmla="*/ 35 h 54"/>
                <a:gd name="T52" fmla="*/ 42 w 54"/>
                <a:gd name="T53" fmla="*/ 23 h 54"/>
                <a:gd name="T54" fmla="*/ 33 w 54"/>
                <a:gd name="T55" fmla="*/ 2 h 54"/>
                <a:gd name="T56" fmla="*/ 14 w 54"/>
                <a:gd name="T57" fmla="*/ 2 h 54"/>
                <a:gd name="T58" fmla="*/ 10 w 54"/>
                <a:gd name="T59" fmla="*/ 19 h 54"/>
                <a:gd name="T60" fmla="*/ 2 w 54"/>
                <a:gd name="T61" fmla="*/ 32 h 54"/>
                <a:gd name="T62" fmla="*/ 16 w 54"/>
                <a:gd name="T63" fmla="*/ 40 h 54"/>
                <a:gd name="T64" fmla="*/ 29 w 54"/>
                <a:gd name="T65" fmla="*/ 53 h 54"/>
                <a:gd name="T66" fmla="*/ 45 w 54"/>
                <a:gd name="T67" fmla="*/ 44 h 54"/>
                <a:gd name="T68" fmla="*/ 42 w 54"/>
                <a:gd name="T69"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35"/>
                  </a:moveTo>
                  <a:cubicBezTo>
                    <a:pt x="45" y="36"/>
                    <a:pt x="44" y="36"/>
                    <a:pt x="43" y="35"/>
                  </a:cubicBezTo>
                  <a:cubicBezTo>
                    <a:pt x="43" y="35"/>
                    <a:pt x="43" y="34"/>
                    <a:pt x="43" y="33"/>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7"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29"/>
                  </a:cubicBezTo>
                  <a:cubicBezTo>
                    <a:pt x="27" y="25"/>
                    <a:pt x="27" y="25"/>
                    <a:pt x="27" y="25"/>
                  </a:cubicBezTo>
                  <a:cubicBezTo>
                    <a:pt x="14" y="21"/>
                    <a:pt x="14" y="21"/>
                    <a:pt x="14" y="21"/>
                  </a:cubicBezTo>
                  <a:cubicBezTo>
                    <a:pt x="14" y="20"/>
                    <a:pt x="14" y="20"/>
                    <a:pt x="14" y="20"/>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0"/>
                    <a:pt x="28" y="10"/>
                    <a:pt x="28" y="10"/>
                  </a:cubicBezTo>
                  <a:cubicBezTo>
                    <a:pt x="29" y="11"/>
                    <a:pt x="29" y="11"/>
                    <a:pt x="29" y="11"/>
                  </a:cubicBezTo>
                  <a:cubicBezTo>
                    <a:pt x="27" y="24"/>
                    <a:pt x="27" y="24"/>
                    <a:pt x="27" y="24"/>
                  </a:cubicBezTo>
                  <a:cubicBezTo>
                    <a:pt x="27" y="24"/>
                    <a:pt x="27" y="24"/>
                    <a:pt x="27" y="24"/>
                  </a:cubicBezTo>
                  <a:cubicBezTo>
                    <a:pt x="36" y="10"/>
                    <a:pt x="36" y="10"/>
                    <a:pt x="36" y="10"/>
                  </a:cubicBezTo>
                  <a:cubicBezTo>
                    <a:pt x="36" y="10"/>
                    <a:pt x="35" y="9"/>
                    <a:pt x="35" y="9"/>
                  </a:cubicBezTo>
                  <a:cubicBezTo>
                    <a:pt x="36" y="8"/>
                    <a:pt x="36" y="7"/>
                    <a:pt x="37" y="7"/>
                  </a:cubicBezTo>
                  <a:cubicBezTo>
                    <a:pt x="38" y="8"/>
                    <a:pt x="39" y="8"/>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3"/>
                    <a:pt x="46" y="35"/>
                    <a:pt x="45" y="35"/>
                  </a:cubicBezTo>
                  <a:close/>
                  <a:moveTo>
                    <a:pt x="42" y="23"/>
                  </a:moveTo>
                  <a:cubicBezTo>
                    <a:pt x="42" y="23"/>
                    <a:pt x="42" y="23"/>
                    <a:pt x="42" y="23"/>
                  </a:cubicBezTo>
                  <a:cubicBezTo>
                    <a:pt x="46" y="20"/>
                    <a:pt x="48" y="15"/>
                    <a:pt x="46" y="10"/>
                  </a:cubicBezTo>
                  <a:cubicBezTo>
                    <a:pt x="45" y="4"/>
                    <a:pt x="39" y="1"/>
                    <a:pt x="33" y="2"/>
                  </a:cubicBezTo>
                  <a:cubicBezTo>
                    <a:pt x="30" y="3"/>
                    <a:pt x="28" y="6"/>
                    <a:pt x="27" y="8"/>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2"/>
                  </a:cubicBezTo>
                  <a:cubicBezTo>
                    <a:pt x="4" y="38"/>
                    <a:pt x="9" y="42"/>
                    <a:pt x="15" y="40"/>
                  </a:cubicBezTo>
                  <a:cubicBezTo>
                    <a:pt x="15" y="40"/>
                    <a:pt x="16" y="40"/>
                    <a:pt x="16" y="40"/>
                  </a:cubicBezTo>
                  <a:cubicBezTo>
                    <a:pt x="16" y="41"/>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2"/>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49">
              <a:extLst>
                <a:ext uri="{FF2B5EF4-FFF2-40B4-BE49-F238E27FC236}">
                  <a16:creationId xmlns:a16="http://schemas.microsoft.com/office/drawing/2014/main" id="{5FF8EC85-FCCE-46B8-82AF-04A574D89229}"/>
                </a:ext>
              </a:extLst>
            </p:cNvPr>
            <p:cNvSpPr>
              <a:spLocks noEditPoints="1"/>
            </p:cNvSpPr>
            <p:nvPr/>
          </p:nvSpPr>
          <p:spPr bwMode="auto">
            <a:xfrm>
              <a:off x="4308636" y="516236"/>
              <a:ext cx="157376" cy="144529"/>
            </a:xfrm>
            <a:custGeom>
              <a:avLst/>
              <a:gdLst>
                <a:gd name="T0" fmla="*/ 43 w 54"/>
                <a:gd name="T1" fmla="*/ 35 h 54"/>
                <a:gd name="T2" fmla="*/ 28 w 54"/>
                <a:gd name="T3" fmla="*/ 26 h 54"/>
                <a:gd name="T4" fmla="*/ 38 w 54"/>
                <a:gd name="T5" fmla="*/ 36 h 54"/>
                <a:gd name="T6" fmla="*/ 28 w 54"/>
                <a:gd name="T7" fmla="*/ 27 h 54"/>
                <a:gd name="T8" fmla="*/ 26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30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36 w 54"/>
                <a:gd name="T37" fmla="*/ 10 h 54"/>
                <a:gd name="T38" fmla="*/ 37 w 54"/>
                <a:gd name="T39" fmla="*/ 8 h 54"/>
                <a:gd name="T40" fmla="*/ 37 w 54"/>
                <a:gd name="T41" fmla="*/ 11 h 54"/>
                <a:gd name="T42" fmla="*/ 28 w 54"/>
                <a:gd name="T43" fmla="*/ 25 h 54"/>
                <a:gd name="T44" fmla="*/ 39 w 54"/>
                <a:gd name="T45" fmla="*/ 22 h 54"/>
                <a:gd name="T46" fmla="*/ 43 w 54"/>
                <a:gd name="T47" fmla="*/ 33 h 54"/>
                <a:gd name="T48" fmla="*/ 45 w 54"/>
                <a:gd name="T49" fmla="*/ 33 h 54"/>
                <a:gd name="T50" fmla="*/ 42 w 54"/>
                <a:gd name="T51" fmla="*/ 23 h 54"/>
                <a:gd name="T52" fmla="*/ 46 w 54"/>
                <a:gd name="T53" fmla="*/ 10 h 54"/>
                <a:gd name="T54" fmla="*/ 27 w 54"/>
                <a:gd name="T55" fmla="*/ 9 h 54"/>
                <a:gd name="T56" fmla="*/ 8 w 54"/>
                <a:gd name="T57" fmla="*/ 15 h 54"/>
                <a:gd name="T58" fmla="*/ 9 w 54"/>
                <a:gd name="T59" fmla="*/ 19 h 54"/>
                <a:gd name="T60" fmla="*/ 15 w 54"/>
                <a:gd name="T61" fmla="*/ 40 h 54"/>
                <a:gd name="T62" fmla="*/ 16 w 54"/>
                <a:gd name="T63" fmla="*/ 45 h 54"/>
                <a:gd name="T64" fmla="*/ 36 w 54"/>
                <a:gd name="T65" fmla="*/ 42 h 54"/>
                <a:gd name="T66" fmla="*/ 52 w 54"/>
                <a:gd name="T6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35"/>
                  </a:moveTo>
                  <a:cubicBezTo>
                    <a:pt x="45" y="36"/>
                    <a:pt x="44" y="36"/>
                    <a:pt x="43" y="35"/>
                  </a:cubicBezTo>
                  <a:cubicBezTo>
                    <a:pt x="43" y="35"/>
                    <a:pt x="43" y="34"/>
                    <a:pt x="43" y="34"/>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6"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30"/>
                  </a:cubicBezTo>
                  <a:cubicBezTo>
                    <a:pt x="27" y="25"/>
                    <a:pt x="27" y="25"/>
                    <a:pt x="27" y="25"/>
                  </a:cubicBezTo>
                  <a:cubicBezTo>
                    <a:pt x="14" y="21"/>
                    <a:pt x="14" y="21"/>
                    <a:pt x="14" y="21"/>
                  </a:cubicBezTo>
                  <a:cubicBezTo>
                    <a:pt x="14" y="21"/>
                    <a:pt x="14" y="21"/>
                    <a:pt x="14" y="21"/>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1"/>
                    <a:pt x="28" y="11"/>
                    <a:pt x="28" y="11"/>
                  </a:cubicBezTo>
                  <a:cubicBezTo>
                    <a:pt x="29" y="11"/>
                    <a:pt x="29" y="11"/>
                    <a:pt x="29" y="11"/>
                  </a:cubicBezTo>
                  <a:cubicBezTo>
                    <a:pt x="27" y="25"/>
                    <a:pt x="27" y="25"/>
                    <a:pt x="27" y="25"/>
                  </a:cubicBezTo>
                  <a:cubicBezTo>
                    <a:pt x="36" y="10"/>
                    <a:pt x="36" y="10"/>
                    <a:pt x="36" y="10"/>
                  </a:cubicBezTo>
                  <a:cubicBezTo>
                    <a:pt x="36" y="10"/>
                    <a:pt x="35" y="9"/>
                    <a:pt x="35" y="9"/>
                  </a:cubicBezTo>
                  <a:cubicBezTo>
                    <a:pt x="36" y="8"/>
                    <a:pt x="36" y="7"/>
                    <a:pt x="37" y="8"/>
                  </a:cubicBezTo>
                  <a:cubicBezTo>
                    <a:pt x="38" y="8"/>
                    <a:pt x="39" y="9"/>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4"/>
                    <a:pt x="46" y="35"/>
                    <a:pt x="45" y="35"/>
                  </a:cubicBezTo>
                  <a:close/>
                  <a:moveTo>
                    <a:pt x="42" y="23"/>
                  </a:moveTo>
                  <a:cubicBezTo>
                    <a:pt x="42" y="23"/>
                    <a:pt x="42" y="23"/>
                    <a:pt x="42" y="23"/>
                  </a:cubicBezTo>
                  <a:cubicBezTo>
                    <a:pt x="46" y="20"/>
                    <a:pt x="48" y="15"/>
                    <a:pt x="46" y="10"/>
                  </a:cubicBezTo>
                  <a:cubicBezTo>
                    <a:pt x="45" y="4"/>
                    <a:pt x="39" y="1"/>
                    <a:pt x="33" y="3"/>
                  </a:cubicBezTo>
                  <a:cubicBezTo>
                    <a:pt x="30" y="3"/>
                    <a:pt x="28" y="6"/>
                    <a:pt x="27" y="9"/>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3"/>
                  </a:cubicBezTo>
                  <a:cubicBezTo>
                    <a:pt x="4" y="38"/>
                    <a:pt x="9" y="42"/>
                    <a:pt x="15" y="40"/>
                  </a:cubicBezTo>
                  <a:cubicBezTo>
                    <a:pt x="15" y="40"/>
                    <a:pt x="16" y="40"/>
                    <a:pt x="16" y="40"/>
                  </a:cubicBezTo>
                  <a:cubicBezTo>
                    <a:pt x="16" y="42"/>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3"/>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50">
              <a:extLst>
                <a:ext uri="{FF2B5EF4-FFF2-40B4-BE49-F238E27FC236}">
                  <a16:creationId xmlns:a16="http://schemas.microsoft.com/office/drawing/2014/main" id="{CC599BF0-9778-459E-968C-C16361CBAF9B}"/>
                </a:ext>
              </a:extLst>
            </p:cNvPr>
            <p:cNvSpPr>
              <a:spLocks noEditPoints="1"/>
            </p:cNvSpPr>
            <p:nvPr/>
          </p:nvSpPr>
          <p:spPr bwMode="auto">
            <a:xfrm>
              <a:off x="2750943" y="243239"/>
              <a:ext cx="167011" cy="141317"/>
            </a:xfrm>
            <a:custGeom>
              <a:avLst/>
              <a:gdLst>
                <a:gd name="T0" fmla="*/ 11 w 57"/>
                <a:gd name="T1" fmla="*/ 24 h 53"/>
                <a:gd name="T2" fmla="*/ 19 w 57"/>
                <a:gd name="T3" fmla="*/ 15 h 53"/>
                <a:gd name="T4" fmla="*/ 27 w 57"/>
                <a:gd name="T5" fmla="*/ 27 h 53"/>
                <a:gd name="T6" fmla="*/ 25 w 57"/>
                <a:gd name="T7" fmla="*/ 10 h 53"/>
                <a:gd name="T8" fmla="*/ 24 w 57"/>
                <a:gd name="T9" fmla="*/ 7 h 53"/>
                <a:gd name="T10" fmla="*/ 26 w 57"/>
                <a:gd name="T11" fmla="*/ 10 h 53"/>
                <a:gd name="T12" fmla="*/ 28 w 57"/>
                <a:gd name="T13" fmla="*/ 27 h 53"/>
                <a:gd name="T14" fmla="*/ 35 w 57"/>
                <a:gd name="T15" fmla="*/ 17 h 53"/>
                <a:gd name="T16" fmla="*/ 45 w 57"/>
                <a:gd name="T17" fmla="*/ 23 h 53"/>
                <a:gd name="T18" fmla="*/ 46 w 57"/>
                <a:gd name="T19" fmla="*/ 21 h 53"/>
                <a:gd name="T20" fmla="*/ 46 w 57"/>
                <a:gd name="T21" fmla="*/ 25 h 53"/>
                <a:gd name="T22" fmla="*/ 29 w 57"/>
                <a:gd name="T23" fmla="*/ 27 h 53"/>
                <a:gd name="T24" fmla="*/ 43 w 57"/>
                <a:gd name="T25" fmla="*/ 29 h 53"/>
                <a:gd name="T26" fmla="*/ 29 w 57"/>
                <a:gd name="T27" fmla="*/ 28 h 53"/>
                <a:gd name="T28" fmla="*/ 40 w 57"/>
                <a:gd name="T29" fmla="*/ 43 h 53"/>
                <a:gd name="T30" fmla="*/ 37 w 57"/>
                <a:gd name="T31" fmla="*/ 44 h 53"/>
                <a:gd name="T32" fmla="*/ 28 w 57"/>
                <a:gd name="T33" fmla="*/ 28 h 53"/>
                <a:gd name="T34" fmla="*/ 27 w 57"/>
                <a:gd name="T35" fmla="*/ 41 h 53"/>
                <a:gd name="T36" fmla="*/ 27 w 57"/>
                <a:gd name="T37" fmla="*/ 29 h 53"/>
                <a:gd name="T38" fmla="*/ 19 w 57"/>
                <a:gd name="T39" fmla="*/ 41 h 53"/>
                <a:gd name="T40" fmla="*/ 17 w 57"/>
                <a:gd name="T41" fmla="*/ 44 h 53"/>
                <a:gd name="T42" fmla="*/ 18 w 57"/>
                <a:gd name="T43" fmla="*/ 41 h 53"/>
                <a:gd name="T44" fmla="*/ 15 w 57"/>
                <a:gd name="T45" fmla="*/ 33 h 53"/>
                <a:gd name="T46" fmla="*/ 26 w 57"/>
                <a:gd name="T47" fmla="*/ 27 h 53"/>
                <a:gd name="T48" fmla="*/ 9 w 57"/>
                <a:gd name="T49" fmla="*/ 26 h 53"/>
                <a:gd name="T50" fmla="*/ 10 w 57"/>
                <a:gd name="T51" fmla="*/ 22 h 53"/>
                <a:gd name="T52" fmla="*/ 10 w 57"/>
                <a:gd name="T53" fmla="*/ 34 h 53"/>
                <a:gd name="T54" fmla="*/ 13 w 57"/>
                <a:gd name="T55" fmla="*/ 49 h 53"/>
                <a:gd name="T56" fmla="*/ 28 w 57"/>
                <a:gd name="T57" fmla="*/ 46 h 53"/>
                <a:gd name="T58" fmla="*/ 47 w 57"/>
                <a:gd name="T59" fmla="*/ 47 h 53"/>
                <a:gd name="T60" fmla="*/ 54 w 57"/>
                <a:gd name="T61" fmla="*/ 30 h 53"/>
                <a:gd name="T62" fmla="*/ 37 w 57"/>
                <a:gd name="T63" fmla="*/ 16 h 53"/>
                <a:gd name="T64" fmla="*/ 33 w 57"/>
                <a:gd name="T65" fmla="*/ 4 h 53"/>
                <a:gd name="T66" fmla="*/ 17 w 57"/>
                <a:gd name="T67" fmla="*/ 15 h 53"/>
                <a:gd name="T68" fmla="*/ 6 w 57"/>
                <a:gd name="T69" fmla="*/ 3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3">
                  <a:moveTo>
                    <a:pt x="10" y="22"/>
                  </a:moveTo>
                  <a:cubicBezTo>
                    <a:pt x="10" y="23"/>
                    <a:pt x="11" y="23"/>
                    <a:pt x="11" y="24"/>
                  </a:cubicBezTo>
                  <a:cubicBezTo>
                    <a:pt x="27" y="27"/>
                    <a:pt x="27" y="27"/>
                    <a:pt x="27" y="27"/>
                  </a:cubicBezTo>
                  <a:cubicBezTo>
                    <a:pt x="19" y="15"/>
                    <a:pt x="19" y="15"/>
                    <a:pt x="19" y="15"/>
                  </a:cubicBezTo>
                  <a:cubicBezTo>
                    <a:pt x="19" y="15"/>
                    <a:pt x="19" y="15"/>
                    <a:pt x="19" y="15"/>
                  </a:cubicBezTo>
                  <a:cubicBezTo>
                    <a:pt x="27" y="27"/>
                    <a:pt x="27" y="27"/>
                    <a:pt x="27" y="27"/>
                  </a:cubicBezTo>
                  <a:cubicBezTo>
                    <a:pt x="27" y="27"/>
                    <a:pt x="27" y="27"/>
                    <a:pt x="27" y="27"/>
                  </a:cubicBezTo>
                  <a:cubicBezTo>
                    <a:pt x="25" y="10"/>
                    <a:pt x="25" y="10"/>
                    <a:pt x="25" y="10"/>
                  </a:cubicBezTo>
                  <a:cubicBezTo>
                    <a:pt x="24" y="10"/>
                    <a:pt x="24" y="10"/>
                    <a:pt x="24" y="9"/>
                  </a:cubicBezTo>
                  <a:cubicBezTo>
                    <a:pt x="23" y="9"/>
                    <a:pt x="23" y="8"/>
                    <a:pt x="24" y="7"/>
                  </a:cubicBezTo>
                  <a:cubicBezTo>
                    <a:pt x="25" y="7"/>
                    <a:pt x="26" y="7"/>
                    <a:pt x="26" y="8"/>
                  </a:cubicBezTo>
                  <a:cubicBezTo>
                    <a:pt x="27" y="9"/>
                    <a:pt x="27" y="10"/>
                    <a:pt x="26" y="10"/>
                  </a:cubicBezTo>
                  <a:cubicBezTo>
                    <a:pt x="26" y="10"/>
                    <a:pt x="26" y="10"/>
                    <a:pt x="26" y="10"/>
                  </a:cubicBezTo>
                  <a:cubicBezTo>
                    <a:pt x="28" y="27"/>
                    <a:pt x="28" y="27"/>
                    <a:pt x="28" y="27"/>
                  </a:cubicBezTo>
                  <a:cubicBezTo>
                    <a:pt x="35" y="17"/>
                    <a:pt x="35" y="17"/>
                    <a:pt x="35" y="17"/>
                  </a:cubicBezTo>
                  <a:cubicBezTo>
                    <a:pt x="35" y="17"/>
                    <a:pt x="35" y="17"/>
                    <a:pt x="35" y="17"/>
                  </a:cubicBezTo>
                  <a:cubicBezTo>
                    <a:pt x="29" y="27"/>
                    <a:pt x="29" y="27"/>
                    <a:pt x="29" y="27"/>
                  </a:cubicBezTo>
                  <a:cubicBezTo>
                    <a:pt x="45" y="23"/>
                    <a:pt x="45" y="23"/>
                    <a:pt x="45" y="23"/>
                  </a:cubicBezTo>
                  <a:cubicBezTo>
                    <a:pt x="45" y="23"/>
                    <a:pt x="45" y="23"/>
                    <a:pt x="45" y="23"/>
                  </a:cubicBezTo>
                  <a:cubicBezTo>
                    <a:pt x="45" y="22"/>
                    <a:pt x="46" y="21"/>
                    <a:pt x="46" y="21"/>
                  </a:cubicBezTo>
                  <a:cubicBezTo>
                    <a:pt x="47" y="22"/>
                    <a:pt x="48" y="22"/>
                    <a:pt x="48" y="23"/>
                  </a:cubicBezTo>
                  <a:cubicBezTo>
                    <a:pt x="48" y="24"/>
                    <a:pt x="47" y="25"/>
                    <a:pt x="46" y="25"/>
                  </a:cubicBezTo>
                  <a:cubicBezTo>
                    <a:pt x="46" y="25"/>
                    <a:pt x="45" y="24"/>
                    <a:pt x="45" y="24"/>
                  </a:cubicBezTo>
                  <a:cubicBezTo>
                    <a:pt x="29" y="27"/>
                    <a:pt x="29" y="27"/>
                    <a:pt x="29" y="27"/>
                  </a:cubicBezTo>
                  <a:cubicBezTo>
                    <a:pt x="29" y="28"/>
                    <a:pt x="29" y="28"/>
                    <a:pt x="29" y="28"/>
                  </a:cubicBezTo>
                  <a:cubicBezTo>
                    <a:pt x="43" y="29"/>
                    <a:pt x="43" y="29"/>
                    <a:pt x="43" y="29"/>
                  </a:cubicBezTo>
                  <a:cubicBezTo>
                    <a:pt x="43" y="29"/>
                    <a:pt x="43" y="29"/>
                    <a:pt x="43" y="29"/>
                  </a:cubicBezTo>
                  <a:cubicBezTo>
                    <a:pt x="29" y="28"/>
                    <a:pt x="29" y="28"/>
                    <a:pt x="29" y="28"/>
                  </a:cubicBezTo>
                  <a:cubicBezTo>
                    <a:pt x="38" y="42"/>
                    <a:pt x="38" y="42"/>
                    <a:pt x="38" y="42"/>
                  </a:cubicBezTo>
                  <a:cubicBezTo>
                    <a:pt x="39" y="42"/>
                    <a:pt x="39" y="42"/>
                    <a:pt x="40" y="43"/>
                  </a:cubicBezTo>
                  <a:cubicBezTo>
                    <a:pt x="40" y="43"/>
                    <a:pt x="40" y="44"/>
                    <a:pt x="39" y="45"/>
                  </a:cubicBezTo>
                  <a:cubicBezTo>
                    <a:pt x="38" y="45"/>
                    <a:pt x="37" y="45"/>
                    <a:pt x="37" y="44"/>
                  </a:cubicBezTo>
                  <a:cubicBezTo>
                    <a:pt x="36" y="44"/>
                    <a:pt x="36" y="43"/>
                    <a:pt x="37" y="42"/>
                  </a:cubicBezTo>
                  <a:cubicBezTo>
                    <a:pt x="28" y="28"/>
                    <a:pt x="28" y="28"/>
                    <a:pt x="28" y="28"/>
                  </a:cubicBezTo>
                  <a:cubicBezTo>
                    <a:pt x="28" y="41"/>
                    <a:pt x="28" y="41"/>
                    <a:pt x="28" y="41"/>
                  </a:cubicBezTo>
                  <a:cubicBezTo>
                    <a:pt x="27" y="41"/>
                    <a:pt x="27" y="41"/>
                    <a:pt x="27" y="41"/>
                  </a:cubicBezTo>
                  <a:cubicBezTo>
                    <a:pt x="28" y="28"/>
                    <a:pt x="28" y="28"/>
                    <a:pt x="28" y="28"/>
                  </a:cubicBezTo>
                  <a:cubicBezTo>
                    <a:pt x="27" y="29"/>
                    <a:pt x="27" y="29"/>
                    <a:pt x="27" y="29"/>
                  </a:cubicBezTo>
                  <a:cubicBezTo>
                    <a:pt x="27" y="28"/>
                    <a:pt x="27" y="28"/>
                    <a:pt x="27" y="28"/>
                  </a:cubicBezTo>
                  <a:cubicBezTo>
                    <a:pt x="19" y="41"/>
                    <a:pt x="19" y="41"/>
                    <a:pt x="19" y="41"/>
                  </a:cubicBezTo>
                  <a:cubicBezTo>
                    <a:pt x="19" y="42"/>
                    <a:pt x="19" y="43"/>
                    <a:pt x="19" y="44"/>
                  </a:cubicBezTo>
                  <a:cubicBezTo>
                    <a:pt x="18" y="44"/>
                    <a:pt x="17" y="45"/>
                    <a:pt x="17" y="44"/>
                  </a:cubicBezTo>
                  <a:cubicBezTo>
                    <a:pt x="16" y="43"/>
                    <a:pt x="16" y="42"/>
                    <a:pt x="16" y="42"/>
                  </a:cubicBezTo>
                  <a:cubicBezTo>
                    <a:pt x="17" y="41"/>
                    <a:pt x="17" y="41"/>
                    <a:pt x="18" y="41"/>
                  </a:cubicBezTo>
                  <a:cubicBezTo>
                    <a:pt x="27" y="27"/>
                    <a:pt x="27" y="27"/>
                    <a:pt x="27" y="27"/>
                  </a:cubicBezTo>
                  <a:cubicBezTo>
                    <a:pt x="15" y="33"/>
                    <a:pt x="15" y="33"/>
                    <a:pt x="15" y="33"/>
                  </a:cubicBezTo>
                  <a:cubicBezTo>
                    <a:pt x="15" y="32"/>
                    <a:pt x="15" y="32"/>
                    <a:pt x="15" y="32"/>
                  </a:cubicBezTo>
                  <a:cubicBezTo>
                    <a:pt x="26" y="27"/>
                    <a:pt x="26" y="27"/>
                    <a:pt x="26" y="27"/>
                  </a:cubicBezTo>
                  <a:cubicBezTo>
                    <a:pt x="11" y="25"/>
                    <a:pt x="11" y="25"/>
                    <a:pt x="11" y="25"/>
                  </a:cubicBezTo>
                  <a:cubicBezTo>
                    <a:pt x="11" y="25"/>
                    <a:pt x="10" y="26"/>
                    <a:pt x="9" y="26"/>
                  </a:cubicBezTo>
                  <a:cubicBezTo>
                    <a:pt x="8" y="25"/>
                    <a:pt x="8" y="25"/>
                    <a:pt x="8" y="24"/>
                  </a:cubicBezTo>
                  <a:cubicBezTo>
                    <a:pt x="8" y="23"/>
                    <a:pt x="9" y="22"/>
                    <a:pt x="10" y="22"/>
                  </a:cubicBezTo>
                  <a:close/>
                  <a:moveTo>
                    <a:pt x="6" y="32"/>
                  </a:moveTo>
                  <a:cubicBezTo>
                    <a:pt x="7" y="33"/>
                    <a:pt x="9" y="34"/>
                    <a:pt x="10" y="34"/>
                  </a:cubicBezTo>
                  <a:cubicBezTo>
                    <a:pt x="10" y="34"/>
                    <a:pt x="10" y="34"/>
                    <a:pt x="10" y="34"/>
                  </a:cubicBezTo>
                  <a:cubicBezTo>
                    <a:pt x="7" y="39"/>
                    <a:pt x="8" y="46"/>
                    <a:pt x="13" y="49"/>
                  </a:cubicBezTo>
                  <a:cubicBezTo>
                    <a:pt x="18" y="52"/>
                    <a:pt x="25" y="51"/>
                    <a:pt x="28" y="47"/>
                  </a:cubicBezTo>
                  <a:cubicBezTo>
                    <a:pt x="28" y="46"/>
                    <a:pt x="28" y="46"/>
                    <a:pt x="28" y="46"/>
                  </a:cubicBezTo>
                  <a:cubicBezTo>
                    <a:pt x="29" y="47"/>
                    <a:pt x="31" y="48"/>
                    <a:pt x="32" y="50"/>
                  </a:cubicBezTo>
                  <a:cubicBezTo>
                    <a:pt x="37" y="53"/>
                    <a:pt x="44" y="52"/>
                    <a:pt x="47" y="47"/>
                  </a:cubicBezTo>
                  <a:cubicBezTo>
                    <a:pt x="49" y="43"/>
                    <a:pt x="49" y="38"/>
                    <a:pt x="46" y="34"/>
                  </a:cubicBezTo>
                  <a:cubicBezTo>
                    <a:pt x="49" y="34"/>
                    <a:pt x="52" y="33"/>
                    <a:pt x="54" y="30"/>
                  </a:cubicBezTo>
                  <a:cubicBezTo>
                    <a:pt x="57" y="25"/>
                    <a:pt x="56" y="19"/>
                    <a:pt x="50" y="16"/>
                  </a:cubicBezTo>
                  <a:cubicBezTo>
                    <a:pt x="46" y="13"/>
                    <a:pt x="41" y="13"/>
                    <a:pt x="37" y="16"/>
                  </a:cubicBezTo>
                  <a:cubicBezTo>
                    <a:pt x="37" y="16"/>
                    <a:pt x="37" y="16"/>
                    <a:pt x="37" y="16"/>
                  </a:cubicBezTo>
                  <a:cubicBezTo>
                    <a:pt x="39" y="12"/>
                    <a:pt x="37" y="6"/>
                    <a:pt x="33" y="4"/>
                  </a:cubicBezTo>
                  <a:cubicBezTo>
                    <a:pt x="28" y="0"/>
                    <a:pt x="21" y="1"/>
                    <a:pt x="18" y="6"/>
                  </a:cubicBezTo>
                  <a:cubicBezTo>
                    <a:pt x="16" y="9"/>
                    <a:pt x="16" y="12"/>
                    <a:pt x="17" y="15"/>
                  </a:cubicBezTo>
                  <a:cubicBezTo>
                    <a:pt x="12" y="12"/>
                    <a:pt x="6" y="13"/>
                    <a:pt x="3" y="18"/>
                  </a:cubicBezTo>
                  <a:cubicBezTo>
                    <a:pt x="0" y="22"/>
                    <a:pt x="1" y="29"/>
                    <a:pt x="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51">
              <a:extLst>
                <a:ext uri="{FF2B5EF4-FFF2-40B4-BE49-F238E27FC236}">
                  <a16:creationId xmlns:a16="http://schemas.microsoft.com/office/drawing/2014/main" id="{58C9F388-7CBD-4A89-AFA4-348D04E974B6}"/>
                </a:ext>
              </a:extLst>
            </p:cNvPr>
            <p:cNvSpPr>
              <a:spLocks noEditPoints="1"/>
            </p:cNvSpPr>
            <p:nvPr/>
          </p:nvSpPr>
          <p:spPr bwMode="auto">
            <a:xfrm>
              <a:off x="4620176" y="146887"/>
              <a:ext cx="240882" cy="205551"/>
            </a:xfrm>
            <a:custGeom>
              <a:avLst/>
              <a:gdLst>
                <a:gd name="T0" fmla="*/ 17 w 82"/>
                <a:gd name="T1" fmla="*/ 40 h 77"/>
                <a:gd name="T2" fmla="*/ 25 w 82"/>
                <a:gd name="T3" fmla="*/ 25 h 77"/>
                <a:gd name="T4" fmla="*/ 41 w 82"/>
                <a:gd name="T5" fmla="*/ 37 h 77"/>
                <a:gd name="T6" fmla="*/ 31 w 82"/>
                <a:gd name="T7" fmla="*/ 15 h 77"/>
                <a:gd name="T8" fmla="*/ 28 w 82"/>
                <a:gd name="T9" fmla="*/ 12 h 77"/>
                <a:gd name="T10" fmla="*/ 32 w 82"/>
                <a:gd name="T11" fmla="*/ 15 h 77"/>
                <a:gd name="T12" fmla="*/ 42 w 82"/>
                <a:gd name="T13" fmla="*/ 37 h 77"/>
                <a:gd name="T14" fmla="*/ 48 w 82"/>
                <a:gd name="T15" fmla="*/ 21 h 77"/>
                <a:gd name="T16" fmla="*/ 63 w 82"/>
                <a:gd name="T17" fmla="*/ 25 h 77"/>
                <a:gd name="T18" fmla="*/ 65 w 82"/>
                <a:gd name="T19" fmla="*/ 22 h 77"/>
                <a:gd name="T20" fmla="*/ 66 w 82"/>
                <a:gd name="T21" fmla="*/ 27 h 77"/>
                <a:gd name="T22" fmla="*/ 43 w 82"/>
                <a:gd name="T23" fmla="*/ 38 h 77"/>
                <a:gd name="T24" fmla="*/ 63 w 82"/>
                <a:gd name="T25" fmla="*/ 34 h 77"/>
                <a:gd name="T26" fmla="*/ 44 w 82"/>
                <a:gd name="T27" fmla="*/ 39 h 77"/>
                <a:gd name="T28" fmla="*/ 64 w 82"/>
                <a:gd name="T29" fmla="*/ 55 h 77"/>
                <a:gd name="T30" fmla="*/ 61 w 82"/>
                <a:gd name="T31" fmla="*/ 58 h 77"/>
                <a:gd name="T32" fmla="*/ 42 w 82"/>
                <a:gd name="T33" fmla="*/ 39 h 77"/>
                <a:gd name="T34" fmla="*/ 46 w 82"/>
                <a:gd name="T35" fmla="*/ 58 h 77"/>
                <a:gd name="T36" fmla="*/ 42 w 82"/>
                <a:gd name="T37" fmla="*/ 40 h 77"/>
                <a:gd name="T38" fmla="*/ 34 w 82"/>
                <a:gd name="T39" fmla="*/ 62 h 77"/>
                <a:gd name="T40" fmla="*/ 33 w 82"/>
                <a:gd name="T41" fmla="*/ 66 h 77"/>
                <a:gd name="T42" fmla="*/ 33 w 82"/>
                <a:gd name="T43" fmla="*/ 61 h 77"/>
                <a:gd name="T44" fmla="*/ 25 w 82"/>
                <a:gd name="T45" fmla="*/ 51 h 77"/>
                <a:gd name="T46" fmla="*/ 40 w 82"/>
                <a:gd name="T47" fmla="*/ 39 h 77"/>
                <a:gd name="T48" fmla="*/ 15 w 82"/>
                <a:gd name="T49" fmla="*/ 43 h 77"/>
                <a:gd name="T50" fmla="*/ 14 w 82"/>
                <a:gd name="T51" fmla="*/ 39 h 77"/>
                <a:gd name="T52" fmla="*/ 19 w 82"/>
                <a:gd name="T53" fmla="*/ 54 h 77"/>
                <a:gd name="T54" fmla="*/ 30 w 82"/>
                <a:gd name="T55" fmla="*/ 74 h 77"/>
                <a:gd name="T56" fmla="*/ 50 w 82"/>
                <a:gd name="T57" fmla="*/ 63 h 77"/>
                <a:gd name="T58" fmla="*/ 76 w 82"/>
                <a:gd name="T59" fmla="*/ 58 h 77"/>
                <a:gd name="T60" fmla="*/ 79 w 82"/>
                <a:gd name="T61" fmla="*/ 31 h 77"/>
                <a:gd name="T62" fmla="*/ 50 w 82"/>
                <a:gd name="T63" fmla="*/ 19 h 77"/>
                <a:gd name="T64" fmla="*/ 39 w 82"/>
                <a:gd name="T65" fmla="*/ 3 h 77"/>
                <a:gd name="T66" fmla="*/ 21 w 82"/>
                <a:gd name="T67" fmla="*/ 25 h 77"/>
                <a:gd name="T68" fmla="*/ 13 w 82"/>
                <a:gd name="T69"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 h="77">
                  <a:moveTo>
                    <a:pt x="14" y="39"/>
                  </a:moveTo>
                  <a:cubicBezTo>
                    <a:pt x="15" y="38"/>
                    <a:pt x="16" y="39"/>
                    <a:pt x="17" y="40"/>
                  </a:cubicBezTo>
                  <a:cubicBezTo>
                    <a:pt x="40" y="37"/>
                    <a:pt x="40" y="37"/>
                    <a:pt x="40" y="37"/>
                  </a:cubicBezTo>
                  <a:cubicBezTo>
                    <a:pt x="25" y="25"/>
                    <a:pt x="25" y="25"/>
                    <a:pt x="25" y="25"/>
                  </a:cubicBezTo>
                  <a:cubicBezTo>
                    <a:pt x="25" y="24"/>
                    <a:pt x="25" y="24"/>
                    <a:pt x="25" y="24"/>
                  </a:cubicBezTo>
                  <a:cubicBezTo>
                    <a:pt x="41" y="37"/>
                    <a:pt x="41" y="37"/>
                    <a:pt x="41" y="37"/>
                  </a:cubicBezTo>
                  <a:cubicBezTo>
                    <a:pt x="41" y="37"/>
                    <a:pt x="41" y="37"/>
                    <a:pt x="41" y="37"/>
                  </a:cubicBezTo>
                  <a:cubicBezTo>
                    <a:pt x="31" y="15"/>
                    <a:pt x="31" y="15"/>
                    <a:pt x="31" y="15"/>
                  </a:cubicBezTo>
                  <a:cubicBezTo>
                    <a:pt x="30" y="16"/>
                    <a:pt x="29" y="15"/>
                    <a:pt x="28" y="15"/>
                  </a:cubicBezTo>
                  <a:cubicBezTo>
                    <a:pt x="27" y="14"/>
                    <a:pt x="27" y="12"/>
                    <a:pt x="28" y="12"/>
                  </a:cubicBezTo>
                  <a:cubicBezTo>
                    <a:pt x="29" y="11"/>
                    <a:pt x="31" y="11"/>
                    <a:pt x="32" y="11"/>
                  </a:cubicBezTo>
                  <a:cubicBezTo>
                    <a:pt x="33" y="12"/>
                    <a:pt x="33" y="14"/>
                    <a:pt x="32" y="15"/>
                  </a:cubicBezTo>
                  <a:cubicBezTo>
                    <a:pt x="32" y="15"/>
                    <a:pt x="32" y="15"/>
                    <a:pt x="32" y="15"/>
                  </a:cubicBezTo>
                  <a:cubicBezTo>
                    <a:pt x="42" y="37"/>
                    <a:pt x="42" y="37"/>
                    <a:pt x="42" y="37"/>
                  </a:cubicBezTo>
                  <a:cubicBezTo>
                    <a:pt x="47" y="21"/>
                    <a:pt x="47" y="21"/>
                    <a:pt x="47" y="21"/>
                  </a:cubicBezTo>
                  <a:cubicBezTo>
                    <a:pt x="48" y="21"/>
                    <a:pt x="48" y="21"/>
                    <a:pt x="48" y="21"/>
                  </a:cubicBezTo>
                  <a:cubicBezTo>
                    <a:pt x="43" y="37"/>
                    <a:pt x="43" y="37"/>
                    <a:pt x="43" y="37"/>
                  </a:cubicBezTo>
                  <a:cubicBezTo>
                    <a:pt x="63" y="25"/>
                    <a:pt x="63" y="25"/>
                    <a:pt x="63" y="25"/>
                  </a:cubicBezTo>
                  <a:cubicBezTo>
                    <a:pt x="63" y="25"/>
                    <a:pt x="63" y="25"/>
                    <a:pt x="63" y="25"/>
                  </a:cubicBezTo>
                  <a:cubicBezTo>
                    <a:pt x="63" y="24"/>
                    <a:pt x="64" y="22"/>
                    <a:pt x="65" y="22"/>
                  </a:cubicBezTo>
                  <a:cubicBezTo>
                    <a:pt x="67" y="22"/>
                    <a:pt x="68" y="23"/>
                    <a:pt x="68" y="24"/>
                  </a:cubicBezTo>
                  <a:cubicBezTo>
                    <a:pt x="68" y="26"/>
                    <a:pt x="67" y="27"/>
                    <a:pt x="66" y="27"/>
                  </a:cubicBezTo>
                  <a:cubicBezTo>
                    <a:pt x="65" y="27"/>
                    <a:pt x="64" y="27"/>
                    <a:pt x="64" y="26"/>
                  </a:cubicBezTo>
                  <a:cubicBezTo>
                    <a:pt x="43" y="38"/>
                    <a:pt x="43" y="38"/>
                    <a:pt x="43" y="38"/>
                  </a:cubicBezTo>
                  <a:cubicBezTo>
                    <a:pt x="43" y="38"/>
                    <a:pt x="43" y="38"/>
                    <a:pt x="43" y="38"/>
                  </a:cubicBezTo>
                  <a:cubicBezTo>
                    <a:pt x="63" y="34"/>
                    <a:pt x="63" y="34"/>
                    <a:pt x="63" y="34"/>
                  </a:cubicBezTo>
                  <a:cubicBezTo>
                    <a:pt x="63" y="35"/>
                    <a:pt x="63" y="35"/>
                    <a:pt x="63" y="35"/>
                  </a:cubicBezTo>
                  <a:cubicBezTo>
                    <a:pt x="44" y="39"/>
                    <a:pt x="44" y="39"/>
                    <a:pt x="44" y="39"/>
                  </a:cubicBezTo>
                  <a:cubicBezTo>
                    <a:pt x="61" y="54"/>
                    <a:pt x="61" y="54"/>
                    <a:pt x="61" y="54"/>
                  </a:cubicBezTo>
                  <a:cubicBezTo>
                    <a:pt x="62" y="54"/>
                    <a:pt x="63" y="54"/>
                    <a:pt x="64" y="55"/>
                  </a:cubicBezTo>
                  <a:cubicBezTo>
                    <a:pt x="65" y="56"/>
                    <a:pt x="65" y="57"/>
                    <a:pt x="64" y="58"/>
                  </a:cubicBezTo>
                  <a:cubicBezTo>
                    <a:pt x="63" y="59"/>
                    <a:pt x="62" y="59"/>
                    <a:pt x="61" y="58"/>
                  </a:cubicBezTo>
                  <a:cubicBezTo>
                    <a:pt x="60" y="57"/>
                    <a:pt x="60" y="56"/>
                    <a:pt x="60" y="55"/>
                  </a:cubicBezTo>
                  <a:cubicBezTo>
                    <a:pt x="42" y="39"/>
                    <a:pt x="42" y="39"/>
                    <a:pt x="42" y="39"/>
                  </a:cubicBezTo>
                  <a:cubicBezTo>
                    <a:pt x="47" y="57"/>
                    <a:pt x="47" y="57"/>
                    <a:pt x="47" y="57"/>
                  </a:cubicBezTo>
                  <a:cubicBezTo>
                    <a:pt x="46" y="58"/>
                    <a:pt x="46" y="58"/>
                    <a:pt x="46" y="58"/>
                  </a:cubicBezTo>
                  <a:cubicBezTo>
                    <a:pt x="42" y="39"/>
                    <a:pt x="42" y="39"/>
                    <a:pt x="42" y="39"/>
                  </a:cubicBezTo>
                  <a:cubicBezTo>
                    <a:pt x="42" y="40"/>
                    <a:pt x="42" y="40"/>
                    <a:pt x="42" y="40"/>
                  </a:cubicBezTo>
                  <a:cubicBezTo>
                    <a:pt x="41" y="40"/>
                    <a:pt x="41" y="40"/>
                    <a:pt x="41" y="40"/>
                  </a:cubicBezTo>
                  <a:cubicBezTo>
                    <a:pt x="34" y="62"/>
                    <a:pt x="34" y="62"/>
                    <a:pt x="34" y="62"/>
                  </a:cubicBezTo>
                  <a:cubicBezTo>
                    <a:pt x="36" y="62"/>
                    <a:pt x="36" y="63"/>
                    <a:pt x="36" y="64"/>
                  </a:cubicBezTo>
                  <a:cubicBezTo>
                    <a:pt x="35" y="66"/>
                    <a:pt x="34" y="66"/>
                    <a:pt x="33" y="66"/>
                  </a:cubicBezTo>
                  <a:cubicBezTo>
                    <a:pt x="31" y="65"/>
                    <a:pt x="31" y="64"/>
                    <a:pt x="31" y="63"/>
                  </a:cubicBezTo>
                  <a:cubicBezTo>
                    <a:pt x="31" y="62"/>
                    <a:pt x="32" y="61"/>
                    <a:pt x="33" y="61"/>
                  </a:cubicBezTo>
                  <a:cubicBezTo>
                    <a:pt x="41" y="39"/>
                    <a:pt x="41" y="39"/>
                    <a:pt x="41" y="39"/>
                  </a:cubicBezTo>
                  <a:cubicBezTo>
                    <a:pt x="25" y="51"/>
                    <a:pt x="25" y="51"/>
                    <a:pt x="25" y="51"/>
                  </a:cubicBezTo>
                  <a:cubicBezTo>
                    <a:pt x="25" y="50"/>
                    <a:pt x="25" y="50"/>
                    <a:pt x="25" y="50"/>
                  </a:cubicBezTo>
                  <a:cubicBezTo>
                    <a:pt x="40" y="39"/>
                    <a:pt x="40" y="39"/>
                    <a:pt x="40" y="39"/>
                  </a:cubicBezTo>
                  <a:cubicBezTo>
                    <a:pt x="17" y="41"/>
                    <a:pt x="17" y="41"/>
                    <a:pt x="17" y="41"/>
                  </a:cubicBezTo>
                  <a:cubicBezTo>
                    <a:pt x="17" y="42"/>
                    <a:pt x="16" y="43"/>
                    <a:pt x="15" y="43"/>
                  </a:cubicBezTo>
                  <a:cubicBezTo>
                    <a:pt x="13" y="43"/>
                    <a:pt x="12" y="42"/>
                    <a:pt x="12" y="41"/>
                  </a:cubicBezTo>
                  <a:cubicBezTo>
                    <a:pt x="12" y="40"/>
                    <a:pt x="13" y="39"/>
                    <a:pt x="14" y="39"/>
                  </a:cubicBezTo>
                  <a:close/>
                  <a:moveTo>
                    <a:pt x="13" y="53"/>
                  </a:moveTo>
                  <a:cubicBezTo>
                    <a:pt x="15" y="54"/>
                    <a:pt x="17" y="54"/>
                    <a:pt x="19" y="54"/>
                  </a:cubicBezTo>
                  <a:cubicBezTo>
                    <a:pt x="19" y="55"/>
                    <a:pt x="19" y="55"/>
                    <a:pt x="19" y="55"/>
                  </a:cubicBezTo>
                  <a:cubicBezTo>
                    <a:pt x="17" y="63"/>
                    <a:pt x="21" y="72"/>
                    <a:pt x="30" y="74"/>
                  </a:cubicBezTo>
                  <a:cubicBezTo>
                    <a:pt x="38" y="77"/>
                    <a:pt x="47" y="73"/>
                    <a:pt x="49" y="65"/>
                  </a:cubicBezTo>
                  <a:cubicBezTo>
                    <a:pt x="50" y="65"/>
                    <a:pt x="50" y="64"/>
                    <a:pt x="50" y="63"/>
                  </a:cubicBezTo>
                  <a:cubicBezTo>
                    <a:pt x="52" y="65"/>
                    <a:pt x="54" y="67"/>
                    <a:pt x="56" y="67"/>
                  </a:cubicBezTo>
                  <a:cubicBezTo>
                    <a:pt x="65" y="70"/>
                    <a:pt x="74" y="66"/>
                    <a:pt x="76" y="58"/>
                  </a:cubicBezTo>
                  <a:cubicBezTo>
                    <a:pt x="78" y="52"/>
                    <a:pt x="75" y="45"/>
                    <a:pt x="69" y="41"/>
                  </a:cubicBezTo>
                  <a:cubicBezTo>
                    <a:pt x="74" y="39"/>
                    <a:pt x="77" y="36"/>
                    <a:pt x="79" y="31"/>
                  </a:cubicBezTo>
                  <a:cubicBezTo>
                    <a:pt x="82" y="24"/>
                    <a:pt x="77" y="15"/>
                    <a:pt x="68" y="12"/>
                  </a:cubicBezTo>
                  <a:cubicBezTo>
                    <a:pt x="61" y="10"/>
                    <a:pt x="54" y="13"/>
                    <a:pt x="50" y="19"/>
                  </a:cubicBezTo>
                  <a:cubicBezTo>
                    <a:pt x="50" y="19"/>
                    <a:pt x="50" y="19"/>
                    <a:pt x="50" y="19"/>
                  </a:cubicBezTo>
                  <a:cubicBezTo>
                    <a:pt x="51" y="12"/>
                    <a:pt x="46" y="5"/>
                    <a:pt x="39" y="3"/>
                  </a:cubicBezTo>
                  <a:cubicBezTo>
                    <a:pt x="30" y="0"/>
                    <a:pt x="22" y="4"/>
                    <a:pt x="19" y="12"/>
                  </a:cubicBezTo>
                  <a:cubicBezTo>
                    <a:pt x="18" y="17"/>
                    <a:pt x="19" y="21"/>
                    <a:pt x="21" y="25"/>
                  </a:cubicBezTo>
                  <a:cubicBezTo>
                    <a:pt x="13" y="23"/>
                    <a:pt x="5" y="27"/>
                    <a:pt x="3" y="34"/>
                  </a:cubicBezTo>
                  <a:cubicBezTo>
                    <a:pt x="0" y="42"/>
                    <a:pt x="5" y="51"/>
                    <a:pt x="13"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52">
              <a:extLst>
                <a:ext uri="{FF2B5EF4-FFF2-40B4-BE49-F238E27FC236}">
                  <a16:creationId xmlns:a16="http://schemas.microsoft.com/office/drawing/2014/main" id="{F25A001D-1B72-4663-A7DF-446020D50DAC}"/>
                </a:ext>
              </a:extLst>
            </p:cNvPr>
            <p:cNvSpPr>
              <a:spLocks noEditPoints="1"/>
            </p:cNvSpPr>
            <p:nvPr/>
          </p:nvSpPr>
          <p:spPr bwMode="auto">
            <a:xfrm>
              <a:off x="2821601" y="2908984"/>
              <a:ext cx="150953" cy="141317"/>
            </a:xfrm>
            <a:custGeom>
              <a:avLst/>
              <a:gdLst>
                <a:gd name="T0" fmla="*/ 34 w 51"/>
                <a:gd name="T1" fmla="*/ 30 h 54"/>
                <a:gd name="T2" fmla="*/ 28 w 51"/>
                <a:gd name="T3" fmla="*/ 27 h 54"/>
                <a:gd name="T4" fmla="*/ 34 w 51"/>
                <a:gd name="T5" fmla="*/ 28 h 54"/>
                <a:gd name="T6" fmla="*/ 40 w 51"/>
                <a:gd name="T7" fmla="*/ 30 h 54"/>
                <a:gd name="T8" fmla="*/ 34 w 51"/>
                <a:gd name="T9" fmla="*/ 30 h 54"/>
                <a:gd name="T10" fmla="*/ 27 w 51"/>
                <a:gd name="T11" fmla="*/ 17 h 54"/>
                <a:gd name="T12" fmla="*/ 25 w 51"/>
                <a:gd name="T13" fmla="*/ 23 h 54"/>
                <a:gd name="T14" fmla="*/ 25 w 51"/>
                <a:gd name="T15" fmla="*/ 17 h 54"/>
                <a:gd name="T16" fmla="*/ 27 w 51"/>
                <a:gd name="T17" fmla="*/ 11 h 54"/>
                <a:gd name="T18" fmla="*/ 27 w 51"/>
                <a:gd name="T19" fmla="*/ 17 h 54"/>
                <a:gd name="T20" fmla="*/ 26 w 51"/>
                <a:gd name="T21" fmla="*/ 27 h 54"/>
                <a:gd name="T22" fmla="*/ 24 w 51"/>
                <a:gd name="T23" fmla="*/ 27 h 54"/>
                <a:gd name="T24" fmla="*/ 25 w 51"/>
                <a:gd name="T25" fmla="*/ 25 h 54"/>
                <a:gd name="T26" fmla="*/ 26 w 51"/>
                <a:gd name="T27" fmla="*/ 26 h 54"/>
                <a:gd name="T28" fmla="*/ 26 w 51"/>
                <a:gd name="T29" fmla="*/ 27 h 54"/>
                <a:gd name="T30" fmla="*/ 24 w 51"/>
                <a:gd name="T31" fmla="*/ 35 h 54"/>
                <a:gd name="T32" fmla="*/ 22 w 51"/>
                <a:gd name="T33" fmla="*/ 40 h 54"/>
                <a:gd name="T34" fmla="*/ 22 w 51"/>
                <a:gd name="T35" fmla="*/ 34 h 54"/>
                <a:gd name="T36" fmla="*/ 25 w 51"/>
                <a:gd name="T37" fmla="*/ 29 h 54"/>
                <a:gd name="T38" fmla="*/ 24 w 51"/>
                <a:gd name="T39" fmla="*/ 35 h 54"/>
                <a:gd name="T40" fmla="*/ 17 w 51"/>
                <a:gd name="T41" fmla="*/ 26 h 54"/>
                <a:gd name="T42" fmla="*/ 11 w 51"/>
                <a:gd name="T43" fmla="*/ 24 h 54"/>
                <a:gd name="T44" fmla="*/ 17 w 51"/>
                <a:gd name="T45" fmla="*/ 24 h 54"/>
                <a:gd name="T46" fmla="*/ 23 w 51"/>
                <a:gd name="T47" fmla="*/ 26 h 54"/>
                <a:gd name="T48" fmla="*/ 17 w 51"/>
                <a:gd name="T49" fmla="*/ 26 h 54"/>
                <a:gd name="T50" fmla="*/ 46 w 51"/>
                <a:gd name="T51" fmla="*/ 31 h 54"/>
                <a:gd name="T52" fmla="*/ 50 w 51"/>
                <a:gd name="T53" fmla="*/ 26 h 54"/>
                <a:gd name="T54" fmla="*/ 33 w 51"/>
                <a:gd name="T55" fmla="*/ 22 h 54"/>
                <a:gd name="T56" fmla="*/ 35 w 51"/>
                <a:gd name="T57" fmla="*/ 4 h 54"/>
                <a:gd name="T58" fmla="*/ 30 w 51"/>
                <a:gd name="T59" fmla="*/ 7 h 54"/>
                <a:gd name="T60" fmla="*/ 26 w 51"/>
                <a:gd name="T61" fmla="*/ 0 h 54"/>
                <a:gd name="T62" fmla="*/ 17 w 51"/>
                <a:gd name="T63" fmla="*/ 14 h 54"/>
                <a:gd name="T64" fmla="*/ 0 w 51"/>
                <a:gd name="T65" fmla="*/ 18 h 54"/>
                <a:gd name="T66" fmla="*/ 4 w 51"/>
                <a:gd name="T67" fmla="*/ 23 h 54"/>
                <a:gd name="T68" fmla="*/ 1 w 51"/>
                <a:gd name="T69" fmla="*/ 28 h 54"/>
                <a:gd name="T70" fmla="*/ 17 w 51"/>
                <a:gd name="T71" fmla="*/ 33 h 54"/>
                <a:gd name="T72" fmla="*/ 15 w 51"/>
                <a:gd name="T73" fmla="*/ 50 h 54"/>
                <a:gd name="T74" fmla="*/ 21 w 51"/>
                <a:gd name="T75" fmla="*/ 48 h 54"/>
                <a:gd name="T76" fmla="*/ 24 w 51"/>
                <a:gd name="T77" fmla="*/ 54 h 54"/>
                <a:gd name="T78" fmla="*/ 34 w 51"/>
                <a:gd name="T79" fmla="*/ 40 h 54"/>
                <a:gd name="T80" fmla="*/ 51 w 51"/>
                <a:gd name="T81" fmla="*/ 36 h 54"/>
                <a:gd name="T82" fmla="*/ 46 w 51"/>
                <a:gd name="T83"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54">
                  <a:moveTo>
                    <a:pt x="34" y="30"/>
                  </a:moveTo>
                  <a:cubicBezTo>
                    <a:pt x="31" y="29"/>
                    <a:pt x="28" y="28"/>
                    <a:pt x="28" y="27"/>
                  </a:cubicBezTo>
                  <a:cubicBezTo>
                    <a:pt x="28" y="27"/>
                    <a:pt x="31" y="27"/>
                    <a:pt x="34" y="28"/>
                  </a:cubicBezTo>
                  <a:cubicBezTo>
                    <a:pt x="38" y="29"/>
                    <a:pt x="40" y="30"/>
                    <a:pt x="40" y="30"/>
                  </a:cubicBezTo>
                  <a:cubicBezTo>
                    <a:pt x="40" y="30"/>
                    <a:pt x="37" y="31"/>
                    <a:pt x="34" y="30"/>
                  </a:cubicBezTo>
                  <a:close/>
                  <a:moveTo>
                    <a:pt x="27" y="17"/>
                  </a:moveTo>
                  <a:cubicBezTo>
                    <a:pt x="27" y="21"/>
                    <a:pt x="26" y="23"/>
                    <a:pt x="25" y="23"/>
                  </a:cubicBezTo>
                  <a:cubicBezTo>
                    <a:pt x="25" y="23"/>
                    <a:pt x="25" y="20"/>
                    <a:pt x="25" y="17"/>
                  </a:cubicBezTo>
                  <a:cubicBezTo>
                    <a:pt x="26" y="14"/>
                    <a:pt x="27" y="11"/>
                    <a:pt x="27" y="11"/>
                  </a:cubicBezTo>
                  <a:cubicBezTo>
                    <a:pt x="27" y="11"/>
                    <a:pt x="28" y="14"/>
                    <a:pt x="27" y="17"/>
                  </a:cubicBezTo>
                  <a:close/>
                  <a:moveTo>
                    <a:pt x="26" y="27"/>
                  </a:moveTo>
                  <a:cubicBezTo>
                    <a:pt x="25" y="28"/>
                    <a:pt x="25" y="27"/>
                    <a:pt x="24" y="27"/>
                  </a:cubicBezTo>
                  <a:cubicBezTo>
                    <a:pt x="24" y="26"/>
                    <a:pt x="24" y="26"/>
                    <a:pt x="25" y="25"/>
                  </a:cubicBezTo>
                  <a:cubicBezTo>
                    <a:pt x="25" y="25"/>
                    <a:pt x="26" y="25"/>
                    <a:pt x="26" y="26"/>
                  </a:cubicBezTo>
                  <a:cubicBezTo>
                    <a:pt x="27" y="26"/>
                    <a:pt x="26" y="27"/>
                    <a:pt x="26" y="27"/>
                  </a:cubicBezTo>
                  <a:close/>
                  <a:moveTo>
                    <a:pt x="24" y="35"/>
                  </a:moveTo>
                  <a:cubicBezTo>
                    <a:pt x="24" y="38"/>
                    <a:pt x="22" y="40"/>
                    <a:pt x="22" y="40"/>
                  </a:cubicBezTo>
                  <a:cubicBezTo>
                    <a:pt x="22" y="40"/>
                    <a:pt x="21" y="37"/>
                    <a:pt x="22" y="34"/>
                  </a:cubicBezTo>
                  <a:cubicBezTo>
                    <a:pt x="23" y="31"/>
                    <a:pt x="24" y="29"/>
                    <a:pt x="25" y="29"/>
                  </a:cubicBezTo>
                  <a:cubicBezTo>
                    <a:pt x="25" y="29"/>
                    <a:pt x="25" y="32"/>
                    <a:pt x="24" y="35"/>
                  </a:cubicBezTo>
                  <a:close/>
                  <a:moveTo>
                    <a:pt x="17" y="26"/>
                  </a:moveTo>
                  <a:cubicBezTo>
                    <a:pt x="13" y="26"/>
                    <a:pt x="11" y="24"/>
                    <a:pt x="11" y="24"/>
                  </a:cubicBezTo>
                  <a:cubicBezTo>
                    <a:pt x="11" y="24"/>
                    <a:pt x="14" y="24"/>
                    <a:pt x="17" y="24"/>
                  </a:cubicBezTo>
                  <a:cubicBezTo>
                    <a:pt x="20" y="24"/>
                    <a:pt x="23" y="25"/>
                    <a:pt x="23" y="26"/>
                  </a:cubicBezTo>
                  <a:cubicBezTo>
                    <a:pt x="23" y="27"/>
                    <a:pt x="20" y="27"/>
                    <a:pt x="17" y="26"/>
                  </a:cubicBezTo>
                  <a:close/>
                  <a:moveTo>
                    <a:pt x="46" y="31"/>
                  </a:moveTo>
                  <a:cubicBezTo>
                    <a:pt x="48" y="29"/>
                    <a:pt x="50" y="26"/>
                    <a:pt x="50" y="26"/>
                  </a:cubicBezTo>
                  <a:cubicBezTo>
                    <a:pt x="44" y="20"/>
                    <a:pt x="37" y="21"/>
                    <a:pt x="33" y="22"/>
                  </a:cubicBezTo>
                  <a:cubicBezTo>
                    <a:pt x="35" y="18"/>
                    <a:pt x="39" y="12"/>
                    <a:pt x="35" y="4"/>
                  </a:cubicBezTo>
                  <a:cubicBezTo>
                    <a:pt x="35" y="4"/>
                    <a:pt x="32" y="5"/>
                    <a:pt x="30" y="7"/>
                  </a:cubicBezTo>
                  <a:cubicBezTo>
                    <a:pt x="30" y="7"/>
                    <a:pt x="28" y="2"/>
                    <a:pt x="26" y="0"/>
                  </a:cubicBezTo>
                  <a:cubicBezTo>
                    <a:pt x="26" y="0"/>
                    <a:pt x="17" y="5"/>
                    <a:pt x="17" y="14"/>
                  </a:cubicBezTo>
                  <a:cubicBezTo>
                    <a:pt x="8" y="11"/>
                    <a:pt x="0" y="18"/>
                    <a:pt x="0" y="18"/>
                  </a:cubicBezTo>
                  <a:cubicBezTo>
                    <a:pt x="1" y="21"/>
                    <a:pt x="4" y="23"/>
                    <a:pt x="4" y="23"/>
                  </a:cubicBezTo>
                  <a:cubicBezTo>
                    <a:pt x="2" y="25"/>
                    <a:pt x="1" y="28"/>
                    <a:pt x="1" y="28"/>
                  </a:cubicBezTo>
                  <a:cubicBezTo>
                    <a:pt x="6" y="34"/>
                    <a:pt x="13" y="33"/>
                    <a:pt x="17" y="33"/>
                  </a:cubicBezTo>
                  <a:cubicBezTo>
                    <a:pt x="15" y="36"/>
                    <a:pt x="12" y="42"/>
                    <a:pt x="15" y="50"/>
                  </a:cubicBezTo>
                  <a:cubicBezTo>
                    <a:pt x="15" y="50"/>
                    <a:pt x="19" y="49"/>
                    <a:pt x="21" y="48"/>
                  </a:cubicBezTo>
                  <a:cubicBezTo>
                    <a:pt x="21" y="48"/>
                    <a:pt x="22" y="52"/>
                    <a:pt x="24" y="54"/>
                  </a:cubicBezTo>
                  <a:cubicBezTo>
                    <a:pt x="24" y="54"/>
                    <a:pt x="34" y="49"/>
                    <a:pt x="34" y="40"/>
                  </a:cubicBezTo>
                  <a:cubicBezTo>
                    <a:pt x="42" y="43"/>
                    <a:pt x="51" y="36"/>
                    <a:pt x="51" y="36"/>
                  </a:cubicBezTo>
                  <a:cubicBezTo>
                    <a:pt x="50" y="33"/>
                    <a:pt x="46" y="31"/>
                    <a:pt x="4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53">
              <a:extLst>
                <a:ext uri="{FF2B5EF4-FFF2-40B4-BE49-F238E27FC236}">
                  <a16:creationId xmlns:a16="http://schemas.microsoft.com/office/drawing/2014/main" id="{EAAA11F3-1689-4C29-9D71-74391B3E74EB}"/>
                </a:ext>
              </a:extLst>
            </p:cNvPr>
            <p:cNvSpPr>
              <a:spLocks noEditPoints="1"/>
            </p:cNvSpPr>
            <p:nvPr/>
          </p:nvSpPr>
          <p:spPr bwMode="auto">
            <a:xfrm>
              <a:off x="2404075" y="1836263"/>
              <a:ext cx="134893" cy="112412"/>
            </a:xfrm>
            <a:custGeom>
              <a:avLst/>
              <a:gdLst>
                <a:gd name="T0" fmla="*/ 16 w 46"/>
                <a:gd name="T1" fmla="*/ 21 h 43"/>
                <a:gd name="T2" fmla="*/ 21 w 46"/>
                <a:gd name="T3" fmla="*/ 21 h 43"/>
                <a:gd name="T4" fmla="*/ 16 w 46"/>
                <a:gd name="T5" fmla="*/ 23 h 43"/>
                <a:gd name="T6" fmla="*/ 11 w 46"/>
                <a:gd name="T7" fmla="*/ 23 h 43"/>
                <a:gd name="T8" fmla="*/ 16 w 46"/>
                <a:gd name="T9" fmla="*/ 21 h 43"/>
                <a:gd name="T10" fmla="*/ 20 w 46"/>
                <a:gd name="T11" fmla="*/ 8 h 43"/>
                <a:gd name="T12" fmla="*/ 22 w 46"/>
                <a:gd name="T13" fmla="*/ 13 h 43"/>
                <a:gd name="T14" fmla="*/ 22 w 46"/>
                <a:gd name="T15" fmla="*/ 18 h 43"/>
                <a:gd name="T16" fmla="*/ 20 w 46"/>
                <a:gd name="T17" fmla="*/ 13 h 43"/>
                <a:gd name="T18" fmla="*/ 20 w 46"/>
                <a:gd name="T19" fmla="*/ 8 h 43"/>
                <a:gd name="T20" fmla="*/ 24 w 46"/>
                <a:gd name="T21" fmla="*/ 20 h 43"/>
                <a:gd name="T22" fmla="*/ 24 w 46"/>
                <a:gd name="T23" fmla="*/ 21 h 43"/>
                <a:gd name="T24" fmla="*/ 22 w 46"/>
                <a:gd name="T25" fmla="*/ 21 h 43"/>
                <a:gd name="T26" fmla="*/ 22 w 46"/>
                <a:gd name="T27" fmla="*/ 20 h 43"/>
                <a:gd name="T28" fmla="*/ 24 w 46"/>
                <a:gd name="T29" fmla="*/ 20 h 43"/>
                <a:gd name="T30" fmla="*/ 25 w 46"/>
                <a:gd name="T31" fmla="*/ 28 h 43"/>
                <a:gd name="T32" fmla="*/ 24 w 46"/>
                <a:gd name="T33" fmla="*/ 33 h 43"/>
                <a:gd name="T34" fmla="*/ 23 w 46"/>
                <a:gd name="T35" fmla="*/ 28 h 43"/>
                <a:gd name="T36" fmla="*/ 23 w 46"/>
                <a:gd name="T37" fmla="*/ 23 h 43"/>
                <a:gd name="T38" fmla="*/ 25 w 46"/>
                <a:gd name="T39" fmla="*/ 28 h 43"/>
                <a:gd name="T40" fmla="*/ 31 w 46"/>
                <a:gd name="T41" fmla="*/ 19 h 43"/>
                <a:gd name="T42" fmla="*/ 36 w 46"/>
                <a:gd name="T43" fmla="*/ 20 h 43"/>
                <a:gd name="T44" fmla="*/ 31 w 46"/>
                <a:gd name="T45" fmla="*/ 21 h 43"/>
                <a:gd name="T46" fmla="*/ 26 w 46"/>
                <a:gd name="T47" fmla="*/ 21 h 43"/>
                <a:gd name="T48" fmla="*/ 31 w 46"/>
                <a:gd name="T49" fmla="*/ 19 h 43"/>
                <a:gd name="T50" fmla="*/ 0 w 46"/>
                <a:gd name="T51" fmla="*/ 22 h 43"/>
                <a:gd name="T52" fmla="*/ 6 w 46"/>
                <a:gd name="T53" fmla="*/ 25 h 43"/>
                <a:gd name="T54" fmla="*/ 4 w 46"/>
                <a:gd name="T55" fmla="*/ 29 h 43"/>
                <a:gd name="T56" fmla="*/ 18 w 46"/>
                <a:gd name="T57" fmla="*/ 28 h 43"/>
                <a:gd name="T58" fmla="*/ 22 w 46"/>
                <a:gd name="T59" fmla="*/ 42 h 43"/>
                <a:gd name="T60" fmla="*/ 26 w 46"/>
                <a:gd name="T61" fmla="*/ 39 h 43"/>
                <a:gd name="T62" fmla="*/ 30 w 46"/>
                <a:gd name="T63" fmla="*/ 43 h 43"/>
                <a:gd name="T64" fmla="*/ 34 w 46"/>
                <a:gd name="T65" fmla="*/ 29 h 43"/>
                <a:gd name="T66" fmla="*/ 46 w 46"/>
                <a:gd name="T67" fmla="*/ 21 h 43"/>
                <a:gd name="T68" fmla="*/ 41 w 46"/>
                <a:gd name="T69" fmla="*/ 18 h 43"/>
                <a:gd name="T70" fmla="*/ 43 w 46"/>
                <a:gd name="T71" fmla="*/ 14 h 43"/>
                <a:gd name="T72" fmla="*/ 28 w 46"/>
                <a:gd name="T73" fmla="*/ 15 h 43"/>
                <a:gd name="T74" fmla="*/ 25 w 46"/>
                <a:gd name="T75" fmla="*/ 0 h 43"/>
                <a:gd name="T76" fmla="*/ 21 w 46"/>
                <a:gd name="T77" fmla="*/ 4 h 43"/>
                <a:gd name="T78" fmla="*/ 16 w 46"/>
                <a:gd name="T79" fmla="*/ 0 h 43"/>
                <a:gd name="T80" fmla="*/ 13 w 46"/>
                <a:gd name="T81" fmla="*/ 14 h 43"/>
                <a:gd name="T82" fmla="*/ 0 w 46"/>
                <a:gd name="T83"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16" y="21"/>
                  </a:moveTo>
                  <a:cubicBezTo>
                    <a:pt x="19" y="21"/>
                    <a:pt x="21" y="21"/>
                    <a:pt x="21" y="21"/>
                  </a:cubicBezTo>
                  <a:cubicBezTo>
                    <a:pt x="21" y="22"/>
                    <a:pt x="19" y="23"/>
                    <a:pt x="16" y="23"/>
                  </a:cubicBezTo>
                  <a:cubicBezTo>
                    <a:pt x="14" y="24"/>
                    <a:pt x="11" y="23"/>
                    <a:pt x="11" y="23"/>
                  </a:cubicBezTo>
                  <a:cubicBezTo>
                    <a:pt x="11" y="23"/>
                    <a:pt x="13" y="22"/>
                    <a:pt x="16" y="21"/>
                  </a:cubicBezTo>
                  <a:close/>
                  <a:moveTo>
                    <a:pt x="20" y="8"/>
                  </a:moveTo>
                  <a:cubicBezTo>
                    <a:pt x="20" y="8"/>
                    <a:pt x="22" y="10"/>
                    <a:pt x="22" y="13"/>
                  </a:cubicBezTo>
                  <a:cubicBezTo>
                    <a:pt x="23" y="16"/>
                    <a:pt x="23" y="18"/>
                    <a:pt x="22" y="18"/>
                  </a:cubicBezTo>
                  <a:cubicBezTo>
                    <a:pt x="22" y="18"/>
                    <a:pt x="21" y="16"/>
                    <a:pt x="20" y="13"/>
                  </a:cubicBezTo>
                  <a:cubicBezTo>
                    <a:pt x="20" y="11"/>
                    <a:pt x="20" y="8"/>
                    <a:pt x="20" y="8"/>
                  </a:cubicBezTo>
                  <a:close/>
                  <a:moveTo>
                    <a:pt x="24" y="20"/>
                  </a:moveTo>
                  <a:cubicBezTo>
                    <a:pt x="24" y="20"/>
                    <a:pt x="24" y="21"/>
                    <a:pt x="24" y="21"/>
                  </a:cubicBezTo>
                  <a:cubicBezTo>
                    <a:pt x="24" y="22"/>
                    <a:pt x="23" y="22"/>
                    <a:pt x="22" y="21"/>
                  </a:cubicBezTo>
                  <a:cubicBezTo>
                    <a:pt x="22" y="21"/>
                    <a:pt x="22" y="21"/>
                    <a:pt x="22" y="20"/>
                  </a:cubicBezTo>
                  <a:cubicBezTo>
                    <a:pt x="23" y="20"/>
                    <a:pt x="23" y="20"/>
                    <a:pt x="24" y="20"/>
                  </a:cubicBezTo>
                  <a:close/>
                  <a:moveTo>
                    <a:pt x="25" y="28"/>
                  </a:moveTo>
                  <a:cubicBezTo>
                    <a:pt x="25" y="31"/>
                    <a:pt x="24" y="33"/>
                    <a:pt x="24" y="33"/>
                  </a:cubicBezTo>
                  <a:cubicBezTo>
                    <a:pt x="24" y="33"/>
                    <a:pt x="23" y="31"/>
                    <a:pt x="23" y="28"/>
                  </a:cubicBezTo>
                  <a:cubicBezTo>
                    <a:pt x="23" y="25"/>
                    <a:pt x="23" y="23"/>
                    <a:pt x="23" y="23"/>
                  </a:cubicBezTo>
                  <a:cubicBezTo>
                    <a:pt x="24" y="23"/>
                    <a:pt x="25" y="25"/>
                    <a:pt x="25" y="28"/>
                  </a:cubicBezTo>
                  <a:close/>
                  <a:moveTo>
                    <a:pt x="31" y="19"/>
                  </a:moveTo>
                  <a:cubicBezTo>
                    <a:pt x="34" y="19"/>
                    <a:pt x="36" y="20"/>
                    <a:pt x="36" y="20"/>
                  </a:cubicBezTo>
                  <a:cubicBezTo>
                    <a:pt x="36" y="20"/>
                    <a:pt x="34" y="21"/>
                    <a:pt x="31" y="21"/>
                  </a:cubicBezTo>
                  <a:cubicBezTo>
                    <a:pt x="28" y="21"/>
                    <a:pt x="26" y="21"/>
                    <a:pt x="26" y="21"/>
                  </a:cubicBezTo>
                  <a:cubicBezTo>
                    <a:pt x="26" y="20"/>
                    <a:pt x="28" y="20"/>
                    <a:pt x="31" y="19"/>
                  </a:cubicBezTo>
                  <a:close/>
                  <a:moveTo>
                    <a:pt x="0" y="22"/>
                  </a:moveTo>
                  <a:cubicBezTo>
                    <a:pt x="2" y="23"/>
                    <a:pt x="6" y="25"/>
                    <a:pt x="6" y="25"/>
                  </a:cubicBezTo>
                  <a:cubicBezTo>
                    <a:pt x="4" y="26"/>
                    <a:pt x="4" y="29"/>
                    <a:pt x="4" y="29"/>
                  </a:cubicBezTo>
                  <a:cubicBezTo>
                    <a:pt x="10" y="32"/>
                    <a:pt x="16" y="30"/>
                    <a:pt x="18" y="28"/>
                  </a:cubicBezTo>
                  <a:cubicBezTo>
                    <a:pt x="18" y="31"/>
                    <a:pt x="17" y="37"/>
                    <a:pt x="22" y="42"/>
                  </a:cubicBezTo>
                  <a:cubicBezTo>
                    <a:pt x="22" y="42"/>
                    <a:pt x="24" y="41"/>
                    <a:pt x="26" y="39"/>
                  </a:cubicBezTo>
                  <a:cubicBezTo>
                    <a:pt x="26" y="39"/>
                    <a:pt x="28" y="42"/>
                    <a:pt x="30" y="43"/>
                  </a:cubicBezTo>
                  <a:cubicBezTo>
                    <a:pt x="30" y="43"/>
                    <a:pt x="36" y="36"/>
                    <a:pt x="34" y="29"/>
                  </a:cubicBezTo>
                  <a:cubicBezTo>
                    <a:pt x="41" y="29"/>
                    <a:pt x="46" y="21"/>
                    <a:pt x="46" y="21"/>
                  </a:cubicBezTo>
                  <a:cubicBezTo>
                    <a:pt x="45" y="19"/>
                    <a:pt x="41" y="18"/>
                    <a:pt x="41" y="18"/>
                  </a:cubicBezTo>
                  <a:cubicBezTo>
                    <a:pt x="42" y="16"/>
                    <a:pt x="43" y="14"/>
                    <a:pt x="43" y="14"/>
                  </a:cubicBezTo>
                  <a:cubicBezTo>
                    <a:pt x="37" y="10"/>
                    <a:pt x="31" y="13"/>
                    <a:pt x="28" y="15"/>
                  </a:cubicBezTo>
                  <a:cubicBezTo>
                    <a:pt x="29" y="12"/>
                    <a:pt x="29" y="5"/>
                    <a:pt x="25" y="0"/>
                  </a:cubicBezTo>
                  <a:cubicBezTo>
                    <a:pt x="25" y="0"/>
                    <a:pt x="22" y="2"/>
                    <a:pt x="21" y="4"/>
                  </a:cubicBezTo>
                  <a:cubicBezTo>
                    <a:pt x="21" y="4"/>
                    <a:pt x="19" y="0"/>
                    <a:pt x="16" y="0"/>
                  </a:cubicBezTo>
                  <a:cubicBezTo>
                    <a:pt x="16" y="0"/>
                    <a:pt x="10" y="7"/>
                    <a:pt x="13" y="14"/>
                  </a:cubicBezTo>
                  <a:cubicBezTo>
                    <a:pt x="5" y="13"/>
                    <a:pt x="0" y="22"/>
                    <a:pt x="0"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54">
              <a:extLst>
                <a:ext uri="{FF2B5EF4-FFF2-40B4-BE49-F238E27FC236}">
                  <a16:creationId xmlns:a16="http://schemas.microsoft.com/office/drawing/2014/main" id="{A54B6612-558B-4F93-8496-1162DA0175E1}"/>
                </a:ext>
              </a:extLst>
            </p:cNvPr>
            <p:cNvSpPr>
              <a:spLocks noEditPoints="1"/>
            </p:cNvSpPr>
            <p:nvPr/>
          </p:nvSpPr>
          <p:spPr bwMode="auto">
            <a:xfrm>
              <a:off x="2821601" y="763541"/>
              <a:ext cx="157376" cy="134893"/>
            </a:xfrm>
            <a:custGeom>
              <a:avLst/>
              <a:gdLst>
                <a:gd name="T0" fmla="*/ 35 w 54"/>
                <a:gd name="T1" fmla="*/ 20 h 51"/>
                <a:gd name="T2" fmla="*/ 42 w 54"/>
                <a:gd name="T3" fmla="*/ 19 h 51"/>
                <a:gd name="T4" fmla="*/ 36 w 54"/>
                <a:gd name="T5" fmla="*/ 22 h 51"/>
                <a:gd name="T6" fmla="*/ 30 w 54"/>
                <a:gd name="T7" fmla="*/ 24 h 51"/>
                <a:gd name="T8" fmla="*/ 35 w 54"/>
                <a:gd name="T9" fmla="*/ 20 h 51"/>
                <a:gd name="T10" fmla="*/ 29 w 54"/>
                <a:gd name="T11" fmla="*/ 33 h 51"/>
                <a:gd name="T12" fmla="*/ 28 w 54"/>
                <a:gd name="T13" fmla="*/ 27 h 51"/>
                <a:gd name="T14" fmla="*/ 31 w 54"/>
                <a:gd name="T15" fmla="*/ 32 h 51"/>
                <a:gd name="T16" fmla="*/ 33 w 54"/>
                <a:gd name="T17" fmla="*/ 39 h 51"/>
                <a:gd name="T18" fmla="*/ 29 w 54"/>
                <a:gd name="T19" fmla="*/ 33 h 51"/>
                <a:gd name="T20" fmla="*/ 26 w 54"/>
                <a:gd name="T21" fmla="*/ 26 h 51"/>
                <a:gd name="T22" fmla="*/ 26 w 54"/>
                <a:gd name="T23" fmla="*/ 24 h 51"/>
                <a:gd name="T24" fmla="*/ 27 w 54"/>
                <a:gd name="T25" fmla="*/ 24 h 51"/>
                <a:gd name="T26" fmla="*/ 28 w 54"/>
                <a:gd name="T27" fmla="*/ 25 h 51"/>
                <a:gd name="T28" fmla="*/ 26 w 54"/>
                <a:gd name="T29" fmla="*/ 26 h 51"/>
                <a:gd name="T30" fmla="*/ 25 w 54"/>
                <a:gd name="T31" fmla="*/ 22 h 51"/>
                <a:gd name="T32" fmla="*/ 21 w 54"/>
                <a:gd name="T33" fmla="*/ 17 h 51"/>
                <a:gd name="T34" fmla="*/ 19 w 54"/>
                <a:gd name="T35" fmla="*/ 11 h 51"/>
                <a:gd name="T36" fmla="*/ 23 w 54"/>
                <a:gd name="T37" fmla="*/ 16 h 51"/>
                <a:gd name="T38" fmla="*/ 25 w 54"/>
                <a:gd name="T39" fmla="*/ 22 h 51"/>
                <a:gd name="T40" fmla="*/ 20 w 54"/>
                <a:gd name="T41" fmla="*/ 30 h 51"/>
                <a:gd name="T42" fmla="*/ 13 w 54"/>
                <a:gd name="T43" fmla="*/ 32 h 51"/>
                <a:gd name="T44" fmla="*/ 18 w 54"/>
                <a:gd name="T45" fmla="*/ 28 h 51"/>
                <a:gd name="T46" fmla="*/ 24 w 54"/>
                <a:gd name="T47" fmla="*/ 26 h 51"/>
                <a:gd name="T48" fmla="*/ 20 w 54"/>
                <a:gd name="T49" fmla="*/ 30 h 51"/>
                <a:gd name="T50" fmla="*/ 21 w 54"/>
                <a:gd name="T51" fmla="*/ 0 h 51"/>
                <a:gd name="T52" fmla="*/ 18 w 54"/>
                <a:gd name="T53" fmla="*/ 5 h 51"/>
                <a:gd name="T54" fmla="*/ 11 w 54"/>
                <a:gd name="T55" fmla="*/ 2 h 51"/>
                <a:gd name="T56" fmla="*/ 12 w 54"/>
                <a:gd name="T57" fmla="*/ 20 h 51"/>
                <a:gd name="T58" fmla="*/ 0 w 54"/>
                <a:gd name="T59" fmla="*/ 34 h 51"/>
                <a:gd name="T60" fmla="*/ 8 w 54"/>
                <a:gd name="T61" fmla="*/ 36 h 51"/>
                <a:gd name="T62" fmla="*/ 7 w 54"/>
                <a:gd name="T63" fmla="*/ 42 h 51"/>
                <a:gd name="T64" fmla="*/ 24 w 54"/>
                <a:gd name="T65" fmla="*/ 35 h 51"/>
                <a:gd name="T66" fmla="*/ 33 w 54"/>
                <a:gd name="T67" fmla="*/ 51 h 51"/>
                <a:gd name="T68" fmla="*/ 37 w 54"/>
                <a:gd name="T69" fmla="*/ 46 h 51"/>
                <a:gd name="T70" fmla="*/ 43 w 54"/>
                <a:gd name="T71" fmla="*/ 49 h 51"/>
                <a:gd name="T72" fmla="*/ 43 w 54"/>
                <a:gd name="T73" fmla="*/ 31 h 51"/>
                <a:gd name="T74" fmla="*/ 54 w 54"/>
                <a:gd name="T75" fmla="*/ 17 h 51"/>
                <a:gd name="T76" fmla="*/ 47 w 54"/>
                <a:gd name="T77" fmla="*/ 15 h 51"/>
                <a:gd name="T78" fmla="*/ 47 w 54"/>
                <a:gd name="T79" fmla="*/ 9 h 51"/>
                <a:gd name="T80" fmla="*/ 31 w 54"/>
                <a:gd name="T81" fmla="*/ 16 h 51"/>
                <a:gd name="T82" fmla="*/ 21 w 54"/>
                <a:gd name="T8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35" y="20"/>
                  </a:moveTo>
                  <a:cubicBezTo>
                    <a:pt x="39" y="19"/>
                    <a:pt x="42" y="19"/>
                    <a:pt x="42" y="19"/>
                  </a:cubicBezTo>
                  <a:cubicBezTo>
                    <a:pt x="42" y="19"/>
                    <a:pt x="40" y="21"/>
                    <a:pt x="36" y="22"/>
                  </a:cubicBezTo>
                  <a:cubicBezTo>
                    <a:pt x="33" y="24"/>
                    <a:pt x="30" y="24"/>
                    <a:pt x="30" y="24"/>
                  </a:cubicBezTo>
                  <a:cubicBezTo>
                    <a:pt x="30" y="23"/>
                    <a:pt x="32" y="22"/>
                    <a:pt x="35" y="20"/>
                  </a:cubicBezTo>
                  <a:close/>
                  <a:moveTo>
                    <a:pt x="29" y="33"/>
                  </a:moveTo>
                  <a:cubicBezTo>
                    <a:pt x="28" y="30"/>
                    <a:pt x="27" y="27"/>
                    <a:pt x="28" y="27"/>
                  </a:cubicBezTo>
                  <a:cubicBezTo>
                    <a:pt x="28" y="27"/>
                    <a:pt x="30" y="29"/>
                    <a:pt x="31" y="32"/>
                  </a:cubicBezTo>
                  <a:cubicBezTo>
                    <a:pt x="33" y="36"/>
                    <a:pt x="33" y="39"/>
                    <a:pt x="33" y="39"/>
                  </a:cubicBezTo>
                  <a:cubicBezTo>
                    <a:pt x="33" y="39"/>
                    <a:pt x="31" y="37"/>
                    <a:pt x="29" y="33"/>
                  </a:cubicBezTo>
                  <a:close/>
                  <a:moveTo>
                    <a:pt x="26" y="26"/>
                  </a:moveTo>
                  <a:cubicBezTo>
                    <a:pt x="26" y="26"/>
                    <a:pt x="25" y="25"/>
                    <a:pt x="26" y="24"/>
                  </a:cubicBezTo>
                  <a:cubicBezTo>
                    <a:pt x="26" y="24"/>
                    <a:pt x="26" y="23"/>
                    <a:pt x="27" y="24"/>
                  </a:cubicBezTo>
                  <a:cubicBezTo>
                    <a:pt x="28" y="24"/>
                    <a:pt x="28" y="24"/>
                    <a:pt x="28" y="25"/>
                  </a:cubicBezTo>
                  <a:cubicBezTo>
                    <a:pt x="28" y="26"/>
                    <a:pt x="27" y="26"/>
                    <a:pt x="26" y="26"/>
                  </a:cubicBezTo>
                  <a:close/>
                  <a:moveTo>
                    <a:pt x="25" y="22"/>
                  </a:moveTo>
                  <a:cubicBezTo>
                    <a:pt x="24" y="22"/>
                    <a:pt x="22" y="20"/>
                    <a:pt x="21" y="17"/>
                  </a:cubicBezTo>
                  <a:cubicBezTo>
                    <a:pt x="19" y="14"/>
                    <a:pt x="19" y="11"/>
                    <a:pt x="19" y="11"/>
                  </a:cubicBezTo>
                  <a:cubicBezTo>
                    <a:pt x="19" y="11"/>
                    <a:pt x="21" y="13"/>
                    <a:pt x="23" y="16"/>
                  </a:cubicBezTo>
                  <a:cubicBezTo>
                    <a:pt x="24" y="19"/>
                    <a:pt x="25" y="22"/>
                    <a:pt x="25" y="22"/>
                  </a:cubicBezTo>
                  <a:close/>
                  <a:moveTo>
                    <a:pt x="20" y="30"/>
                  </a:moveTo>
                  <a:cubicBezTo>
                    <a:pt x="16" y="32"/>
                    <a:pt x="13" y="32"/>
                    <a:pt x="13" y="32"/>
                  </a:cubicBezTo>
                  <a:cubicBezTo>
                    <a:pt x="13" y="32"/>
                    <a:pt x="15" y="30"/>
                    <a:pt x="18" y="28"/>
                  </a:cubicBezTo>
                  <a:cubicBezTo>
                    <a:pt x="21" y="26"/>
                    <a:pt x="24" y="25"/>
                    <a:pt x="24" y="26"/>
                  </a:cubicBezTo>
                  <a:cubicBezTo>
                    <a:pt x="25" y="27"/>
                    <a:pt x="23" y="28"/>
                    <a:pt x="20" y="30"/>
                  </a:cubicBezTo>
                  <a:close/>
                  <a:moveTo>
                    <a:pt x="21" y="0"/>
                  </a:moveTo>
                  <a:cubicBezTo>
                    <a:pt x="21" y="0"/>
                    <a:pt x="19" y="3"/>
                    <a:pt x="18" y="5"/>
                  </a:cubicBezTo>
                  <a:cubicBezTo>
                    <a:pt x="18" y="5"/>
                    <a:pt x="14" y="2"/>
                    <a:pt x="11" y="2"/>
                  </a:cubicBezTo>
                  <a:cubicBezTo>
                    <a:pt x="11" y="2"/>
                    <a:pt x="6" y="13"/>
                    <a:pt x="12" y="20"/>
                  </a:cubicBezTo>
                  <a:cubicBezTo>
                    <a:pt x="3" y="23"/>
                    <a:pt x="0" y="34"/>
                    <a:pt x="0" y="34"/>
                  </a:cubicBezTo>
                  <a:cubicBezTo>
                    <a:pt x="3" y="35"/>
                    <a:pt x="8" y="36"/>
                    <a:pt x="8" y="36"/>
                  </a:cubicBezTo>
                  <a:cubicBezTo>
                    <a:pt x="7" y="38"/>
                    <a:pt x="7" y="42"/>
                    <a:pt x="7" y="42"/>
                  </a:cubicBezTo>
                  <a:cubicBezTo>
                    <a:pt x="15" y="43"/>
                    <a:pt x="21" y="38"/>
                    <a:pt x="24" y="35"/>
                  </a:cubicBezTo>
                  <a:cubicBezTo>
                    <a:pt x="24" y="39"/>
                    <a:pt x="26" y="47"/>
                    <a:pt x="33" y="51"/>
                  </a:cubicBezTo>
                  <a:cubicBezTo>
                    <a:pt x="33" y="51"/>
                    <a:pt x="36" y="48"/>
                    <a:pt x="37" y="46"/>
                  </a:cubicBezTo>
                  <a:cubicBezTo>
                    <a:pt x="37" y="46"/>
                    <a:pt x="40" y="48"/>
                    <a:pt x="43" y="49"/>
                  </a:cubicBezTo>
                  <a:cubicBezTo>
                    <a:pt x="43" y="49"/>
                    <a:pt x="48" y="38"/>
                    <a:pt x="43" y="31"/>
                  </a:cubicBezTo>
                  <a:cubicBezTo>
                    <a:pt x="52" y="28"/>
                    <a:pt x="54" y="17"/>
                    <a:pt x="54" y="17"/>
                  </a:cubicBezTo>
                  <a:cubicBezTo>
                    <a:pt x="52" y="15"/>
                    <a:pt x="47" y="15"/>
                    <a:pt x="47" y="15"/>
                  </a:cubicBezTo>
                  <a:cubicBezTo>
                    <a:pt x="48" y="13"/>
                    <a:pt x="47" y="9"/>
                    <a:pt x="47" y="9"/>
                  </a:cubicBezTo>
                  <a:cubicBezTo>
                    <a:pt x="39" y="8"/>
                    <a:pt x="33" y="13"/>
                    <a:pt x="31" y="16"/>
                  </a:cubicBezTo>
                  <a:cubicBezTo>
                    <a:pt x="30" y="12"/>
                    <a:pt x="29" y="4"/>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55">
              <a:extLst>
                <a:ext uri="{FF2B5EF4-FFF2-40B4-BE49-F238E27FC236}">
                  <a16:creationId xmlns:a16="http://schemas.microsoft.com/office/drawing/2014/main" id="{97618616-ABBE-4C5A-BF53-B39A156F2F52}"/>
                </a:ext>
              </a:extLst>
            </p:cNvPr>
            <p:cNvSpPr>
              <a:spLocks noEditPoints="1"/>
            </p:cNvSpPr>
            <p:nvPr/>
          </p:nvSpPr>
          <p:spPr bwMode="auto">
            <a:xfrm>
              <a:off x="3643807" y="461638"/>
              <a:ext cx="77082" cy="70658"/>
            </a:xfrm>
            <a:custGeom>
              <a:avLst/>
              <a:gdLst>
                <a:gd name="T0" fmla="*/ 10 w 26"/>
                <a:gd name="T1" fmla="*/ 9 h 27"/>
                <a:gd name="T2" fmla="*/ 12 w 26"/>
                <a:gd name="T3" fmla="*/ 12 h 27"/>
                <a:gd name="T4" fmla="*/ 9 w 26"/>
                <a:gd name="T5" fmla="*/ 10 h 27"/>
                <a:gd name="T6" fmla="*/ 7 w 26"/>
                <a:gd name="T7" fmla="*/ 7 h 27"/>
                <a:gd name="T8" fmla="*/ 10 w 26"/>
                <a:gd name="T9" fmla="*/ 9 h 27"/>
                <a:gd name="T10" fmla="*/ 10 w 26"/>
                <a:gd name="T11" fmla="*/ 17 h 27"/>
                <a:gd name="T12" fmla="*/ 7 w 26"/>
                <a:gd name="T13" fmla="*/ 19 h 27"/>
                <a:gd name="T14" fmla="*/ 9 w 26"/>
                <a:gd name="T15" fmla="*/ 16 h 27"/>
                <a:gd name="T16" fmla="*/ 12 w 26"/>
                <a:gd name="T17" fmla="*/ 14 h 27"/>
                <a:gd name="T18" fmla="*/ 10 w 26"/>
                <a:gd name="T19" fmla="*/ 17 h 27"/>
                <a:gd name="T20" fmla="*/ 13 w 26"/>
                <a:gd name="T21" fmla="*/ 12 h 27"/>
                <a:gd name="T22" fmla="*/ 14 w 26"/>
                <a:gd name="T23" fmla="*/ 13 h 27"/>
                <a:gd name="T24" fmla="*/ 13 w 26"/>
                <a:gd name="T25" fmla="*/ 14 h 27"/>
                <a:gd name="T26" fmla="*/ 13 w 26"/>
                <a:gd name="T27" fmla="*/ 13 h 27"/>
                <a:gd name="T28" fmla="*/ 13 w 26"/>
                <a:gd name="T29" fmla="*/ 12 h 27"/>
                <a:gd name="T30" fmla="*/ 16 w 26"/>
                <a:gd name="T31" fmla="*/ 8 h 27"/>
                <a:gd name="T32" fmla="*/ 19 w 26"/>
                <a:gd name="T33" fmla="*/ 6 h 27"/>
                <a:gd name="T34" fmla="*/ 17 w 26"/>
                <a:gd name="T35" fmla="*/ 9 h 27"/>
                <a:gd name="T36" fmla="*/ 15 w 26"/>
                <a:gd name="T37" fmla="*/ 12 h 27"/>
                <a:gd name="T38" fmla="*/ 16 w 26"/>
                <a:gd name="T39" fmla="*/ 8 h 27"/>
                <a:gd name="T40" fmla="*/ 20 w 26"/>
                <a:gd name="T41" fmla="*/ 20 h 27"/>
                <a:gd name="T42" fmla="*/ 17 w 26"/>
                <a:gd name="T43" fmla="*/ 18 h 27"/>
                <a:gd name="T44" fmla="*/ 15 w 26"/>
                <a:gd name="T45" fmla="*/ 15 h 27"/>
                <a:gd name="T46" fmla="*/ 18 w 26"/>
                <a:gd name="T47" fmla="*/ 17 h 27"/>
                <a:gd name="T48" fmla="*/ 20 w 26"/>
                <a:gd name="T49" fmla="*/ 20 h 27"/>
                <a:gd name="T50" fmla="*/ 7 w 26"/>
                <a:gd name="T51" fmla="*/ 14 h 27"/>
                <a:gd name="T52" fmla="*/ 1 w 26"/>
                <a:gd name="T53" fmla="*/ 22 h 27"/>
                <a:gd name="T54" fmla="*/ 4 w 26"/>
                <a:gd name="T55" fmla="*/ 23 h 27"/>
                <a:gd name="T56" fmla="*/ 4 w 26"/>
                <a:gd name="T57" fmla="*/ 27 h 27"/>
                <a:gd name="T58" fmla="*/ 13 w 26"/>
                <a:gd name="T59" fmla="*/ 23 h 27"/>
                <a:gd name="T60" fmla="*/ 23 w 26"/>
                <a:gd name="T61" fmla="*/ 26 h 27"/>
                <a:gd name="T62" fmla="*/ 23 w 26"/>
                <a:gd name="T63" fmla="*/ 22 h 27"/>
                <a:gd name="T64" fmla="*/ 26 w 26"/>
                <a:gd name="T65" fmla="*/ 21 h 27"/>
                <a:gd name="T66" fmla="*/ 19 w 26"/>
                <a:gd name="T67" fmla="*/ 13 h 27"/>
                <a:gd name="T68" fmla="*/ 25 w 26"/>
                <a:gd name="T69" fmla="*/ 5 h 27"/>
                <a:gd name="T70" fmla="*/ 22 w 26"/>
                <a:gd name="T71" fmla="*/ 4 h 27"/>
                <a:gd name="T72" fmla="*/ 22 w 26"/>
                <a:gd name="T73" fmla="*/ 0 h 27"/>
                <a:gd name="T74" fmla="*/ 13 w 26"/>
                <a:gd name="T75" fmla="*/ 4 h 27"/>
                <a:gd name="T76" fmla="*/ 3 w 26"/>
                <a:gd name="T77" fmla="*/ 1 h 27"/>
                <a:gd name="T78" fmla="*/ 4 w 26"/>
                <a:gd name="T79" fmla="*/ 5 h 27"/>
                <a:gd name="T80" fmla="*/ 0 w 26"/>
                <a:gd name="T81" fmla="*/ 6 h 27"/>
                <a:gd name="T82" fmla="*/ 7 w 26"/>
                <a:gd name="T8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7">
                  <a:moveTo>
                    <a:pt x="10" y="9"/>
                  </a:moveTo>
                  <a:cubicBezTo>
                    <a:pt x="12" y="11"/>
                    <a:pt x="13" y="12"/>
                    <a:pt x="12" y="12"/>
                  </a:cubicBezTo>
                  <a:cubicBezTo>
                    <a:pt x="12" y="12"/>
                    <a:pt x="11" y="12"/>
                    <a:pt x="9" y="10"/>
                  </a:cubicBezTo>
                  <a:cubicBezTo>
                    <a:pt x="8" y="9"/>
                    <a:pt x="7" y="7"/>
                    <a:pt x="7" y="7"/>
                  </a:cubicBezTo>
                  <a:cubicBezTo>
                    <a:pt x="7" y="7"/>
                    <a:pt x="8" y="8"/>
                    <a:pt x="10" y="9"/>
                  </a:cubicBezTo>
                  <a:close/>
                  <a:moveTo>
                    <a:pt x="10" y="17"/>
                  </a:moveTo>
                  <a:cubicBezTo>
                    <a:pt x="9" y="19"/>
                    <a:pt x="7" y="19"/>
                    <a:pt x="7" y="19"/>
                  </a:cubicBezTo>
                  <a:cubicBezTo>
                    <a:pt x="7" y="19"/>
                    <a:pt x="8" y="18"/>
                    <a:pt x="9" y="16"/>
                  </a:cubicBezTo>
                  <a:cubicBezTo>
                    <a:pt x="11" y="15"/>
                    <a:pt x="12" y="14"/>
                    <a:pt x="12" y="14"/>
                  </a:cubicBezTo>
                  <a:cubicBezTo>
                    <a:pt x="13" y="14"/>
                    <a:pt x="12" y="16"/>
                    <a:pt x="10" y="17"/>
                  </a:cubicBezTo>
                  <a:close/>
                  <a:moveTo>
                    <a:pt x="13" y="12"/>
                  </a:moveTo>
                  <a:cubicBezTo>
                    <a:pt x="14" y="12"/>
                    <a:pt x="14" y="13"/>
                    <a:pt x="14" y="13"/>
                  </a:cubicBezTo>
                  <a:cubicBezTo>
                    <a:pt x="14" y="13"/>
                    <a:pt x="14" y="14"/>
                    <a:pt x="13" y="14"/>
                  </a:cubicBezTo>
                  <a:cubicBezTo>
                    <a:pt x="13" y="14"/>
                    <a:pt x="13" y="13"/>
                    <a:pt x="13" y="13"/>
                  </a:cubicBezTo>
                  <a:cubicBezTo>
                    <a:pt x="13" y="13"/>
                    <a:pt x="13" y="12"/>
                    <a:pt x="13" y="12"/>
                  </a:cubicBezTo>
                  <a:close/>
                  <a:moveTo>
                    <a:pt x="16" y="8"/>
                  </a:moveTo>
                  <a:cubicBezTo>
                    <a:pt x="18" y="7"/>
                    <a:pt x="19" y="6"/>
                    <a:pt x="19" y="6"/>
                  </a:cubicBezTo>
                  <a:cubicBezTo>
                    <a:pt x="19" y="6"/>
                    <a:pt x="19" y="8"/>
                    <a:pt x="17" y="9"/>
                  </a:cubicBezTo>
                  <a:cubicBezTo>
                    <a:pt x="16" y="11"/>
                    <a:pt x="15" y="12"/>
                    <a:pt x="15" y="12"/>
                  </a:cubicBezTo>
                  <a:cubicBezTo>
                    <a:pt x="14" y="11"/>
                    <a:pt x="15" y="10"/>
                    <a:pt x="16" y="8"/>
                  </a:cubicBezTo>
                  <a:close/>
                  <a:moveTo>
                    <a:pt x="20" y="20"/>
                  </a:moveTo>
                  <a:cubicBezTo>
                    <a:pt x="20" y="20"/>
                    <a:pt x="18" y="19"/>
                    <a:pt x="17" y="18"/>
                  </a:cubicBezTo>
                  <a:cubicBezTo>
                    <a:pt x="15" y="16"/>
                    <a:pt x="14" y="15"/>
                    <a:pt x="15" y="15"/>
                  </a:cubicBezTo>
                  <a:cubicBezTo>
                    <a:pt x="15" y="14"/>
                    <a:pt x="16" y="15"/>
                    <a:pt x="18" y="17"/>
                  </a:cubicBezTo>
                  <a:cubicBezTo>
                    <a:pt x="19" y="18"/>
                    <a:pt x="20" y="20"/>
                    <a:pt x="20" y="20"/>
                  </a:cubicBezTo>
                  <a:close/>
                  <a:moveTo>
                    <a:pt x="7" y="14"/>
                  </a:moveTo>
                  <a:cubicBezTo>
                    <a:pt x="5" y="15"/>
                    <a:pt x="1" y="17"/>
                    <a:pt x="1" y="22"/>
                  </a:cubicBezTo>
                  <a:cubicBezTo>
                    <a:pt x="1" y="22"/>
                    <a:pt x="3" y="23"/>
                    <a:pt x="4" y="23"/>
                  </a:cubicBezTo>
                  <a:cubicBezTo>
                    <a:pt x="4" y="23"/>
                    <a:pt x="4" y="25"/>
                    <a:pt x="4" y="27"/>
                  </a:cubicBezTo>
                  <a:cubicBezTo>
                    <a:pt x="4" y="27"/>
                    <a:pt x="11" y="27"/>
                    <a:pt x="13" y="23"/>
                  </a:cubicBezTo>
                  <a:cubicBezTo>
                    <a:pt x="17" y="27"/>
                    <a:pt x="23" y="26"/>
                    <a:pt x="23" y="26"/>
                  </a:cubicBezTo>
                  <a:cubicBezTo>
                    <a:pt x="24" y="24"/>
                    <a:pt x="23" y="22"/>
                    <a:pt x="23" y="22"/>
                  </a:cubicBezTo>
                  <a:cubicBezTo>
                    <a:pt x="24" y="22"/>
                    <a:pt x="26" y="21"/>
                    <a:pt x="26" y="21"/>
                  </a:cubicBezTo>
                  <a:cubicBezTo>
                    <a:pt x="25" y="16"/>
                    <a:pt x="21" y="14"/>
                    <a:pt x="19" y="13"/>
                  </a:cubicBezTo>
                  <a:cubicBezTo>
                    <a:pt x="21" y="12"/>
                    <a:pt x="25" y="10"/>
                    <a:pt x="25" y="5"/>
                  </a:cubicBezTo>
                  <a:cubicBezTo>
                    <a:pt x="25" y="5"/>
                    <a:pt x="24" y="4"/>
                    <a:pt x="22" y="4"/>
                  </a:cubicBezTo>
                  <a:cubicBezTo>
                    <a:pt x="22" y="4"/>
                    <a:pt x="23" y="2"/>
                    <a:pt x="22" y="0"/>
                  </a:cubicBezTo>
                  <a:cubicBezTo>
                    <a:pt x="22" y="0"/>
                    <a:pt x="16" y="0"/>
                    <a:pt x="13" y="4"/>
                  </a:cubicBezTo>
                  <a:cubicBezTo>
                    <a:pt x="10" y="0"/>
                    <a:pt x="3" y="1"/>
                    <a:pt x="3" y="1"/>
                  </a:cubicBezTo>
                  <a:cubicBezTo>
                    <a:pt x="3" y="2"/>
                    <a:pt x="4" y="5"/>
                    <a:pt x="4" y="5"/>
                  </a:cubicBezTo>
                  <a:cubicBezTo>
                    <a:pt x="2" y="5"/>
                    <a:pt x="0" y="6"/>
                    <a:pt x="0" y="6"/>
                  </a:cubicBezTo>
                  <a:cubicBezTo>
                    <a:pt x="1" y="11"/>
                    <a:pt x="5" y="13"/>
                    <a:pt x="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56">
              <a:extLst>
                <a:ext uri="{FF2B5EF4-FFF2-40B4-BE49-F238E27FC236}">
                  <a16:creationId xmlns:a16="http://schemas.microsoft.com/office/drawing/2014/main" id="{1018DDE7-32B7-48DF-A84A-A701D62B939E}"/>
                </a:ext>
              </a:extLst>
            </p:cNvPr>
            <p:cNvSpPr>
              <a:spLocks noEditPoints="1"/>
            </p:cNvSpPr>
            <p:nvPr/>
          </p:nvSpPr>
          <p:spPr bwMode="auto">
            <a:xfrm>
              <a:off x="3945711" y="991574"/>
              <a:ext cx="186281" cy="183070"/>
            </a:xfrm>
            <a:custGeom>
              <a:avLst/>
              <a:gdLst>
                <a:gd name="T0" fmla="*/ 44 w 64"/>
                <a:gd name="T1" fmla="*/ 27 h 69"/>
                <a:gd name="T2" fmla="*/ 36 w 64"/>
                <a:gd name="T3" fmla="*/ 31 h 69"/>
                <a:gd name="T4" fmla="*/ 42 w 64"/>
                <a:gd name="T5" fmla="*/ 25 h 69"/>
                <a:gd name="T6" fmla="*/ 50 w 64"/>
                <a:gd name="T7" fmla="*/ 21 h 69"/>
                <a:gd name="T8" fmla="*/ 44 w 64"/>
                <a:gd name="T9" fmla="*/ 27 h 69"/>
                <a:gd name="T10" fmla="*/ 37 w 64"/>
                <a:gd name="T11" fmla="*/ 46 h 69"/>
                <a:gd name="T12" fmla="*/ 35 w 64"/>
                <a:gd name="T13" fmla="*/ 38 h 69"/>
                <a:gd name="T14" fmla="*/ 40 w 64"/>
                <a:gd name="T15" fmla="*/ 45 h 69"/>
                <a:gd name="T16" fmla="*/ 43 w 64"/>
                <a:gd name="T17" fmla="*/ 53 h 69"/>
                <a:gd name="T18" fmla="*/ 37 w 64"/>
                <a:gd name="T19" fmla="*/ 46 h 69"/>
                <a:gd name="T20" fmla="*/ 32 w 64"/>
                <a:gd name="T21" fmla="*/ 35 h 69"/>
                <a:gd name="T22" fmla="*/ 31 w 64"/>
                <a:gd name="T23" fmla="*/ 33 h 69"/>
                <a:gd name="T24" fmla="*/ 33 w 64"/>
                <a:gd name="T25" fmla="*/ 32 h 69"/>
                <a:gd name="T26" fmla="*/ 34 w 64"/>
                <a:gd name="T27" fmla="*/ 34 h 69"/>
                <a:gd name="T28" fmla="*/ 32 w 64"/>
                <a:gd name="T29" fmla="*/ 35 h 69"/>
                <a:gd name="T30" fmla="*/ 31 w 64"/>
                <a:gd name="T31" fmla="*/ 31 h 69"/>
                <a:gd name="T32" fmla="*/ 25 w 64"/>
                <a:gd name="T33" fmla="*/ 25 h 69"/>
                <a:gd name="T34" fmla="*/ 21 w 64"/>
                <a:gd name="T35" fmla="*/ 17 h 69"/>
                <a:gd name="T36" fmla="*/ 27 w 64"/>
                <a:gd name="T37" fmla="*/ 23 h 69"/>
                <a:gd name="T38" fmla="*/ 31 w 64"/>
                <a:gd name="T39" fmla="*/ 31 h 69"/>
                <a:gd name="T40" fmla="*/ 23 w 64"/>
                <a:gd name="T41" fmla="*/ 41 h 69"/>
                <a:gd name="T42" fmla="*/ 15 w 64"/>
                <a:gd name="T43" fmla="*/ 44 h 69"/>
                <a:gd name="T44" fmla="*/ 22 w 64"/>
                <a:gd name="T45" fmla="*/ 38 h 69"/>
                <a:gd name="T46" fmla="*/ 30 w 64"/>
                <a:gd name="T47" fmla="*/ 36 h 69"/>
                <a:gd name="T48" fmla="*/ 23 w 64"/>
                <a:gd name="T49" fmla="*/ 41 h 69"/>
                <a:gd name="T50" fmla="*/ 61 w 64"/>
                <a:gd name="T51" fmla="*/ 10 h 69"/>
                <a:gd name="T52" fmla="*/ 37 w 64"/>
                <a:gd name="T53" fmla="*/ 14 h 69"/>
                <a:gd name="T54" fmla="*/ 17 w 64"/>
                <a:gd name="T55" fmla="*/ 0 h 69"/>
                <a:gd name="T56" fmla="*/ 16 w 64"/>
                <a:gd name="T57" fmla="*/ 10 h 69"/>
                <a:gd name="T58" fmla="*/ 8 w 64"/>
                <a:gd name="T59" fmla="*/ 10 h 69"/>
                <a:gd name="T60" fmla="*/ 19 w 64"/>
                <a:gd name="T61" fmla="*/ 31 h 69"/>
                <a:gd name="T62" fmla="*/ 0 w 64"/>
                <a:gd name="T63" fmla="*/ 46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5 w 64"/>
                <a:gd name="T77" fmla="*/ 38 h 69"/>
                <a:gd name="T78" fmla="*/ 64 w 64"/>
                <a:gd name="T79" fmla="*/ 23 h 69"/>
                <a:gd name="T80" fmla="*/ 57 w 64"/>
                <a:gd name="T81" fmla="*/ 20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4" y="27"/>
                  </a:moveTo>
                  <a:cubicBezTo>
                    <a:pt x="40" y="30"/>
                    <a:pt x="37" y="32"/>
                    <a:pt x="36" y="31"/>
                  </a:cubicBezTo>
                  <a:cubicBezTo>
                    <a:pt x="36" y="30"/>
                    <a:pt x="38" y="28"/>
                    <a:pt x="42" y="25"/>
                  </a:cubicBezTo>
                  <a:cubicBezTo>
                    <a:pt x="46" y="22"/>
                    <a:pt x="50" y="21"/>
                    <a:pt x="50" y="21"/>
                  </a:cubicBezTo>
                  <a:cubicBezTo>
                    <a:pt x="50" y="21"/>
                    <a:pt x="48" y="25"/>
                    <a:pt x="44" y="27"/>
                  </a:cubicBezTo>
                  <a:close/>
                  <a:moveTo>
                    <a:pt x="37" y="46"/>
                  </a:moveTo>
                  <a:cubicBezTo>
                    <a:pt x="35" y="42"/>
                    <a:pt x="34" y="38"/>
                    <a:pt x="35" y="38"/>
                  </a:cubicBezTo>
                  <a:cubicBezTo>
                    <a:pt x="35" y="38"/>
                    <a:pt x="38" y="40"/>
                    <a:pt x="40" y="45"/>
                  </a:cubicBezTo>
                  <a:cubicBezTo>
                    <a:pt x="42" y="49"/>
                    <a:pt x="43" y="53"/>
                    <a:pt x="43" y="53"/>
                  </a:cubicBezTo>
                  <a:cubicBezTo>
                    <a:pt x="43" y="53"/>
                    <a:pt x="39" y="50"/>
                    <a:pt x="37" y="46"/>
                  </a:cubicBezTo>
                  <a:close/>
                  <a:moveTo>
                    <a:pt x="32" y="35"/>
                  </a:moveTo>
                  <a:cubicBezTo>
                    <a:pt x="32" y="35"/>
                    <a:pt x="31" y="34"/>
                    <a:pt x="31" y="33"/>
                  </a:cubicBezTo>
                  <a:cubicBezTo>
                    <a:pt x="32" y="33"/>
                    <a:pt x="32" y="32"/>
                    <a:pt x="33" y="32"/>
                  </a:cubicBezTo>
                  <a:cubicBezTo>
                    <a:pt x="34" y="32"/>
                    <a:pt x="35" y="33"/>
                    <a:pt x="34" y="34"/>
                  </a:cubicBezTo>
                  <a:cubicBezTo>
                    <a:pt x="34" y="35"/>
                    <a:pt x="33" y="35"/>
                    <a:pt x="32" y="35"/>
                  </a:cubicBezTo>
                  <a:close/>
                  <a:moveTo>
                    <a:pt x="31" y="31"/>
                  </a:moveTo>
                  <a:cubicBezTo>
                    <a:pt x="30" y="31"/>
                    <a:pt x="28" y="29"/>
                    <a:pt x="25" y="25"/>
                  </a:cubicBezTo>
                  <a:cubicBezTo>
                    <a:pt x="22" y="21"/>
                    <a:pt x="21" y="17"/>
                    <a:pt x="21" y="17"/>
                  </a:cubicBezTo>
                  <a:cubicBezTo>
                    <a:pt x="21" y="17"/>
                    <a:pt x="25" y="19"/>
                    <a:pt x="27" y="23"/>
                  </a:cubicBezTo>
                  <a:cubicBezTo>
                    <a:pt x="30" y="27"/>
                    <a:pt x="32" y="30"/>
                    <a:pt x="31" y="31"/>
                  </a:cubicBezTo>
                  <a:close/>
                  <a:moveTo>
                    <a:pt x="23" y="41"/>
                  </a:moveTo>
                  <a:cubicBezTo>
                    <a:pt x="19" y="43"/>
                    <a:pt x="15" y="44"/>
                    <a:pt x="15" y="44"/>
                  </a:cubicBezTo>
                  <a:cubicBezTo>
                    <a:pt x="15" y="44"/>
                    <a:pt x="18" y="40"/>
                    <a:pt x="22" y="38"/>
                  </a:cubicBezTo>
                  <a:cubicBezTo>
                    <a:pt x="26" y="36"/>
                    <a:pt x="29" y="35"/>
                    <a:pt x="30" y="36"/>
                  </a:cubicBezTo>
                  <a:cubicBezTo>
                    <a:pt x="30" y="36"/>
                    <a:pt x="27" y="39"/>
                    <a:pt x="23" y="41"/>
                  </a:cubicBezTo>
                  <a:close/>
                  <a:moveTo>
                    <a:pt x="61" y="10"/>
                  </a:moveTo>
                  <a:cubicBezTo>
                    <a:pt x="61" y="10"/>
                    <a:pt x="46" y="5"/>
                    <a:pt x="37" y="14"/>
                  </a:cubicBezTo>
                  <a:cubicBezTo>
                    <a:pt x="33" y="2"/>
                    <a:pt x="17" y="0"/>
                    <a:pt x="17" y="0"/>
                  </a:cubicBezTo>
                  <a:cubicBezTo>
                    <a:pt x="16" y="4"/>
                    <a:pt x="16" y="10"/>
                    <a:pt x="16" y="10"/>
                  </a:cubicBezTo>
                  <a:cubicBezTo>
                    <a:pt x="13" y="9"/>
                    <a:pt x="8" y="10"/>
                    <a:pt x="8" y="10"/>
                  </a:cubicBezTo>
                  <a:cubicBezTo>
                    <a:pt x="7" y="21"/>
                    <a:pt x="15" y="28"/>
                    <a:pt x="19" y="31"/>
                  </a:cubicBezTo>
                  <a:cubicBezTo>
                    <a:pt x="14" y="32"/>
                    <a:pt x="4" y="35"/>
                    <a:pt x="0" y="46"/>
                  </a:cubicBezTo>
                  <a:cubicBezTo>
                    <a:pt x="0" y="46"/>
                    <a:pt x="3" y="48"/>
                    <a:pt x="7" y="49"/>
                  </a:cubicBezTo>
                  <a:cubicBezTo>
                    <a:pt x="7" y="49"/>
                    <a:pt x="3" y="55"/>
                    <a:pt x="3" y="58"/>
                  </a:cubicBezTo>
                  <a:cubicBezTo>
                    <a:pt x="3" y="58"/>
                    <a:pt x="18" y="64"/>
                    <a:pt x="27" y="55"/>
                  </a:cubicBezTo>
                  <a:cubicBezTo>
                    <a:pt x="32" y="67"/>
                    <a:pt x="47" y="69"/>
                    <a:pt x="47" y="69"/>
                  </a:cubicBezTo>
                  <a:cubicBezTo>
                    <a:pt x="48" y="65"/>
                    <a:pt x="48" y="59"/>
                    <a:pt x="48" y="59"/>
                  </a:cubicBezTo>
                  <a:cubicBezTo>
                    <a:pt x="52" y="60"/>
                    <a:pt x="56" y="59"/>
                    <a:pt x="56" y="59"/>
                  </a:cubicBezTo>
                  <a:cubicBezTo>
                    <a:pt x="57" y="48"/>
                    <a:pt x="49" y="41"/>
                    <a:pt x="45" y="38"/>
                  </a:cubicBezTo>
                  <a:cubicBezTo>
                    <a:pt x="50" y="37"/>
                    <a:pt x="60" y="34"/>
                    <a:pt x="64" y="23"/>
                  </a:cubicBezTo>
                  <a:cubicBezTo>
                    <a:pt x="64" y="23"/>
                    <a:pt x="61" y="20"/>
                    <a:pt x="57" y="20"/>
                  </a:cubicBezTo>
                  <a:cubicBezTo>
                    <a:pt x="57" y="20"/>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57">
              <a:extLst>
                <a:ext uri="{FF2B5EF4-FFF2-40B4-BE49-F238E27FC236}">
                  <a16:creationId xmlns:a16="http://schemas.microsoft.com/office/drawing/2014/main" id="{2418DA31-2564-467A-BE74-107F27BE9D99}"/>
                </a:ext>
              </a:extLst>
            </p:cNvPr>
            <p:cNvSpPr>
              <a:spLocks noEditPoints="1"/>
            </p:cNvSpPr>
            <p:nvPr/>
          </p:nvSpPr>
          <p:spPr bwMode="auto">
            <a:xfrm>
              <a:off x="4221920" y="60169"/>
              <a:ext cx="131682" cy="122046"/>
            </a:xfrm>
            <a:custGeom>
              <a:avLst/>
              <a:gdLst>
                <a:gd name="T0" fmla="*/ 15 w 45"/>
                <a:gd name="T1" fmla="*/ 21 h 45"/>
                <a:gd name="T2" fmla="*/ 20 w 45"/>
                <a:gd name="T3" fmla="*/ 22 h 45"/>
                <a:gd name="T4" fmla="*/ 15 w 45"/>
                <a:gd name="T5" fmla="*/ 23 h 45"/>
                <a:gd name="T6" fmla="*/ 10 w 45"/>
                <a:gd name="T7" fmla="*/ 23 h 45"/>
                <a:gd name="T8" fmla="*/ 15 w 45"/>
                <a:gd name="T9" fmla="*/ 21 h 45"/>
                <a:gd name="T10" fmla="*/ 21 w 45"/>
                <a:gd name="T11" fmla="*/ 9 h 45"/>
                <a:gd name="T12" fmla="*/ 22 w 45"/>
                <a:gd name="T13" fmla="*/ 14 h 45"/>
                <a:gd name="T14" fmla="*/ 22 w 45"/>
                <a:gd name="T15" fmla="*/ 19 h 45"/>
                <a:gd name="T16" fmla="*/ 20 w 45"/>
                <a:gd name="T17" fmla="*/ 14 h 45"/>
                <a:gd name="T18" fmla="*/ 21 w 45"/>
                <a:gd name="T19" fmla="*/ 9 h 45"/>
                <a:gd name="T20" fmla="*/ 23 w 45"/>
                <a:gd name="T21" fmla="*/ 22 h 45"/>
                <a:gd name="T22" fmla="*/ 21 w 45"/>
                <a:gd name="T23" fmla="*/ 22 h 45"/>
                <a:gd name="T24" fmla="*/ 21 w 45"/>
                <a:gd name="T25" fmla="*/ 21 h 45"/>
                <a:gd name="T26" fmla="*/ 23 w 45"/>
                <a:gd name="T27" fmla="*/ 21 h 45"/>
                <a:gd name="T28" fmla="*/ 23 w 45"/>
                <a:gd name="T29" fmla="*/ 22 h 45"/>
                <a:gd name="T30" fmla="*/ 30 w 45"/>
                <a:gd name="T31" fmla="*/ 21 h 45"/>
                <a:gd name="T32" fmla="*/ 35 w 45"/>
                <a:gd name="T33" fmla="*/ 22 h 45"/>
                <a:gd name="T34" fmla="*/ 30 w 45"/>
                <a:gd name="T35" fmla="*/ 23 h 45"/>
                <a:gd name="T36" fmla="*/ 25 w 45"/>
                <a:gd name="T37" fmla="*/ 22 h 45"/>
                <a:gd name="T38" fmla="*/ 30 w 45"/>
                <a:gd name="T39" fmla="*/ 21 h 45"/>
                <a:gd name="T40" fmla="*/ 22 w 45"/>
                <a:gd name="T41" fmla="*/ 34 h 45"/>
                <a:gd name="T42" fmla="*/ 21 w 45"/>
                <a:gd name="T43" fmla="*/ 29 h 45"/>
                <a:gd name="T44" fmla="*/ 22 w 45"/>
                <a:gd name="T45" fmla="*/ 24 h 45"/>
                <a:gd name="T46" fmla="*/ 23 w 45"/>
                <a:gd name="T47" fmla="*/ 29 h 45"/>
                <a:gd name="T48" fmla="*/ 22 w 45"/>
                <a:gd name="T49" fmla="*/ 34 h 45"/>
                <a:gd name="T50" fmla="*/ 5 w 45"/>
                <a:gd name="T51" fmla="*/ 24 h 45"/>
                <a:gd name="T52" fmla="*/ 2 w 45"/>
                <a:gd name="T53" fmla="*/ 28 h 45"/>
                <a:gd name="T54" fmla="*/ 17 w 45"/>
                <a:gd name="T55" fmla="*/ 29 h 45"/>
                <a:gd name="T56" fmla="*/ 19 w 45"/>
                <a:gd name="T57" fmla="*/ 43 h 45"/>
                <a:gd name="T58" fmla="*/ 23 w 45"/>
                <a:gd name="T59" fmla="*/ 40 h 45"/>
                <a:gd name="T60" fmla="*/ 26 w 45"/>
                <a:gd name="T61" fmla="*/ 45 h 45"/>
                <a:gd name="T62" fmla="*/ 32 w 45"/>
                <a:gd name="T63" fmla="*/ 31 h 45"/>
                <a:gd name="T64" fmla="*/ 45 w 45"/>
                <a:gd name="T65" fmla="*/ 25 h 45"/>
                <a:gd name="T66" fmla="*/ 40 w 45"/>
                <a:gd name="T67" fmla="*/ 21 h 45"/>
                <a:gd name="T68" fmla="*/ 42 w 45"/>
                <a:gd name="T69" fmla="*/ 17 h 45"/>
                <a:gd name="T70" fmla="*/ 28 w 45"/>
                <a:gd name="T71" fmla="*/ 16 h 45"/>
                <a:gd name="T72" fmla="*/ 26 w 45"/>
                <a:gd name="T73" fmla="*/ 2 h 45"/>
                <a:gd name="T74" fmla="*/ 22 w 45"/>
                <a:gd name="T75" fmla="*/ 5 h 45"/>
                <a:gd name="T76" fmla="*/ 18 w 45"/>
                <a:gd name="T77" fmla="*/ 0 h 45"/>
                <a:gd name="T78" fmla="*/ 13 w 45"/>
                <a:gd name="T79" fmla="*/ 14 h 45"/>
                <a:gd name="T80" fmla="*/ 0 w 45"/>
                <a:gd name="T81" fmla="*/ 20 h 45"/>
                <a:gd name="T82" fmla="*/ 5 w 45"/>
                <a:gd name="T83"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15" y="21"/>
                  </a:moveTo>
                  <a:cubicBezTo>
                    <a:pt x="18" y="21"/>
                    <a:pt x="20" y="21"/>
                    <a:pt x="20" y="22"/>
                  </a:cubicBezTo>
                  <a:cubicBezTo>
                    <a:pt x="20" y="22"/>
                    <a:pt x="18" y="23"/>
                    <a:pt x="15" y="23"/>
                  </a:cubicBezTo>
                  <a:cubicBezTo>
                    <a:pt x="12" y="24"/>
                    <a:pt x="10" y="23"/>
                    <a:pt x="10" y="23"/>
                  </a:cubicBezTo>
                  <a:cubicBezTo>
                    <a:pt x="10" y="23"/>
                    <a:pt x="12" y="22"/>
                    <a:pt x="15" y="21"/>
                  </a:cubicBezTo>
                  <a:close/>
                  <a:moveTo>
                    <a:pt x="21" y="9"/>
                  </a:moveTo>
                  <a:cubicBezTo>
                    <a:pt x="21" y="9"/>
                    <a:pt x="22" y="11"/>
                    <a:pt x="22" y="14"/>
                  </a:cubicBezTo>
                  <a:cubicBezTo>
                    <a:pt x="22" y="17"/>
                    <a:pt x="22" y="19"/>
                    <a:pt x="22" y="19"/>
                  </a:cubicBezTo>
                  <a:cubicBezTo>
                    <a:pt x="21" y="19"/>
                    <a:pt x="21" y="17"/>
                    <a:pt x="20" y="14"/>
                  </a:cubicBezTo>
                  <a:cubicBezTo>
                    <a:pt x="20" y="11"/>
                    <a:pt x="21" y="9"/>
                    <a:pt x="21" y="9"/>
                  </a:cubicBezTo>
                  <a:close/>
                  <a:moveTo>
                    <a:pt x="23" y="22"/>
                  </a:moveTo>
                  <a:cubicBezTo>
                    <a:pt x="22" y="23"/>
                    <a:pt x="22" y="23"/>
                    <a:pt x="21" y="22"/>
                  </a:cubicBezTo>
                  <a:cubicBezTo>
                    <a:pt x="21" y="22"/>
                    <a:pt x="21" y="22"/>
                    <a:pt x="21" y="21"/>
                  </a:cubicBezTo>
                  <a:cubicBezTo>
                    <a:pt x="22" y="21"/>
                    <a:pt x="22" y="21"/>
                    <a:pt x="23" y="21"/>
                  </a:cubicBezTo>
                  <a:cubicBezTo>
                    <a:pt x="23" y="21"/>
                    <a:pt x="23" y="22"/>
                    <a:pt x="23" y="22"/>
                  </a:cubicBezTo>
                  <a:close/>
                  <a:moveTo>
                    <a:pt x="30" y="21"/>
                  </a:moveTo>
                  <a:cubicBezTo>
                    <a:pt x="33" y="21"/>
                    <a:pt x="35" y="22"/>
                    <a:pt x="35" y="22"/>
                  </a:cubicBezTo>
                  <a:cubicBezTo>
                    <a:pt x="35" y="22"/>
                    <a:pt x="33" y="23"/>
                    <a:pt x="30" y="23"/>
                  </a:cubicBezTo>
                  <a:cubicBezTo>
                    <a:pt x="27" y="23"/>
                    <a:pt x="25" y="23"/>
                    <a:pt x="25" y="22"/>
                  </a:cubicBezTo>
                  <a:cubicBezTo>
                    <a:pt x="25" y="22"/>
                    <a:pt x="27" y="21"/>
                    <a:pt x="30" y="21"/>
                  </a:cubicBezTo>
                  <a:close/>
                  <a:moveTo>
                    <a:pt x="22" y="34"/>
                  </a:moveTo>
                  <a:cubicBezTo>
                    <a:pt x="22" y="34"/>
                    <a:pt x="21" y="32"/>
                    <a:pt x="21" y="29"/>
                  </a:cubicBezTo>
                  <a:cubicBezTo>
                    <a:pt x="21" y="26"/>
                    <a:pt x="22" y="24"/>
                    <a:pt x="22" y="24"/>
                  </a:cubicBezTo>
                  <a:cubicBezTo>
                    <a:pt x="23" y="24"/>
                    <a:pt x="23" y="26"/>
                    <a:pt x="23" y="29"/>
                  </a:cubicBezTo>
                  <a:cubicBezTo>
                    <a:pt x="23" y="32"/>
                    <a:pt x="22" y="34"/>
                    <a:pt x="22" y="34"/>
                  </a:cubicBezTo>
                  <a:close/>
                  <a:moveTo>
                    <a:pt x="5" y="24"/>
                  </a:moveTo>
                  <a:cubicBezTo>
                    <a:pt x="3" y="25"/>
                    <a:pt x="2" y="28"/>
                    <a:pt x="2" y="28"/>
                  </a:cubicBezTo>
                  <a:cubicBezTo>
                    <a:pt x="8" y="32"/>
                    <a:pt x="14" y="30"/>
                    <a:pt x="17" y="29"/>
                  </a:cubicBezTo>
                  <a:cubicBezTo>
                    <a:pt x="16" y="31"/>
                    <a:pt x="14" y="38"/>
                    <a:pt x="19" y="43"/>
                  </a:cubicBezTo>
                  <a:cubicBezTo>
                    <a:pt x="19" y="43"/>
                    <a:pt x="21" y="42"/>
                    <a:pt x="23" y="40"/>
                  </a:cubicBezTo>
                  <a:cubicBezTo>
                    <a:pt x="23" y="40"/>
                    <a:pt x="24" y="44"/>
                    <a:pt x="26" y="45"/>
                  </a:cubicBezTo>
                  <a:cubicBezTo>
                    <a:pt x="26" y="45"/>
                    <a:pt x="34" y="39"/>
                    <a:pt x="32" y="31"/>
                  </a:cubicBezTo>
                  <a:cubicBezTo>
                    <a:pt x="39" y="32"/>
                    <a:pt x="45" y="25"/>
                    <a:pt x="45" y="25"/>
                  </a:cubicBezTo>
                  <a:cubicBezTo>
                    <a:pt x="43" y="23"/>
                    <a:pt x="40" y="21"/>
                    <a:pt x="40" y="21"/>
                  </a:cubicBezTo>
                  <a:cubicBezTo>
                    <a:pt x="42" y="20"/>
                    <a:pt x="42" y="17"/>
                    <a:pt x="42" y="17"/>
                  </a:cubicBezTo>
                  <a:cubicBezTo>
                    <a:pt x="37" y="13"/>
                    <a:pt x="31" y="15"/>
                    <a:pt x="28" y="16"/>
                  </a:cubicBezTo>
                  <a:cubicBezTo>
                    <a:pt x="29" y="13"/>
                    <a:pt x="30" y="7"/>
                    <a:pt x="26" y="2"/>
                  </a:cubicBezTo>
                  <a:cubicBezTo>
                    <a:pt x="26" y="2"/>
                    <a:pt x="23" y="3"/>
                    <a:pt x="22" y="5"/>
                  </a:cubicBezTo>
                  <a:cubicBezTo>
                    <a:pt x="22" y="5"/>
                    <a:pt x="20" y="1"/>
                    <a:pt x="18" y="0"/>
                  </a:cubicBezTo>
                  <a:cubicBezTo>
                    <a:pt x="18" y="0"/>
                    <a:pt x="11" y="6"/>
                    <a:pt x="13" y="14"/>
                  </a:cubicBezTo>
                  <a:cubicBezTo>
                    <a:pt x="5" y="13"/>
                    <a:pt x="0" y="20"/>
                    <a:pt x="0" y="20"/>
                  </a:cubicBezTo>
                  <a:cubicBezTo>
                    <a:pt x="1" y="22"/>
                    <a:pt x="5" y="24"/>
                    <a:pt x="5"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8" name="Picture 190">
            <a:extLst>
              <a:ext uri="{FF2B5EF4-FFF2-40B4-BE49-F238E27FC236}">
                <a16:creationId xmlns:a16="http://schemas.microsoft.com/office/drawing/2014/main" id="{E19C0CF4-FF51-460E-993C-5CB0D12A2E2B}"/>
              </a:ext>
            </a:extLst>
          </p:cNvPr>
          <p:cNvPicPr>
            <a:picLocks noChangeAspect="1" noChangeArrowheads="1"/>
          </p:cNvPicPr>
          <p:nvPr/>
        </p:nvPicPr>
        <p:blipFill>
          <a:blip r:embed="rId3" cstate="print">
            <a:alphaModFix amt="59000"/>
            <a:extLst>
              <a:ext uri="{BEBA8EAE-BF5A-486C-A8C5-ECC9F3942E4B}">
                <a14:imgProps xmlns:a14="http://schemas.microsoft.com/office/drawing/2010/main">
                  <a14:imgLayer r:embed="rId4">
                    <a14:imgEffect>
                      <a14:artisticBlur/>
                    </a14:imgEffect>
                    <a14:imgEffect>
                      <a14:sharpenSoften amount="25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gradFill flip="none" rotWithShape="1">
                  <a:gsLst>
                    <a:gs pos="0">
                      <a:srgbClr val="FFEBBB"/>
                    </a:gs>
                    <a:gs pos="100000">
                      <a:srgbClr val="F499A3"/>
                    </a:gs>
                  </a:gsLst>
                  <a:lin ang="5400000" scaled="1"/>
                  <a:tileRect/>
                </a:gra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2" descr="IMG_2414">
            <a:hlinkClick r:id="rId5" action="ppaction://hlinksldjump"/>
            <a:extLst>
              <a:ext uri="{FF2B5EF4-FFF2-40B4-BE49-F238E27FC236}">
                <a16:creationId xmlns:a16="http://schemas.microsoft.com/office/drawing/2014/main" id="{F660FC67-C5B0-4E25-B13D-725B4250B4F4}"/>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5" t="4073" r="3349" b="14204"/>
          <a:stretch>
            <a:fillRect/>
          </a:stretch>
        </p:blipFill>
        <p:spPr bwMode="auto">
          <a:xfrm>
            <a:off x="6166908" y="2447906"/>
            <a:ext cx="3009900" cy="256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9" descr="h1">
            <a:hlinkClick r:id="rId7" action="ppaction://hlinksldjump"/>
            <a:extLst>
              <a:ext uri="{FF2B5EF4-FFF2-40B4-BE49-F238E27FC236}">
                <a16:creationId xmlns:a16="http://schemas.microsoft.com/office/drawing/2014/main" id="{BE626E3F-57EB-4EA6-8369-EF380D39A725}"/>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87" y="-16888"/>
            <a:ext cx="2883106"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0" descr="h2">
            <a:hlinkClick r:id="rId9" action="ppaction://hlinksldjump"/>
            <a:extLst>
              <a:ext uri="{FF2B5EF4-FFF2-40B4-BE49-F238E27FC236}">
                <a16:creationId xmlns:a16="http://schemas.microsoft.com/office/drawing/2014/main" id="{CFDBF33E-B537-49AA-B083-443F1F4FA210}"/>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4924" r="2083"/>
          <a:stretch>
            <a:fillRect/>
          </a:stretch>
        </p:blipFill>
        <p:spPr bwMode="auto">
          <a:xfrm>
            <a:off x="6562980" y="36545"/>
            <a:ext cx="2646636" cy="23431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151" descr="h3">
            <a:hlinkClick r:id="rId11" action="ppaction://hlinksldjump"/>
            <a:extLst>
              <a:ext uri="{FF2B5EF4-FFF2-40B4-BE49-F238E27FC236}">
                <a16:creationId xmlns:a16="http://schemas.microsoft.com/office/drawing/2014/main" id="{82A52A51-7D98-4768-9385-11886D42BA61}"/>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689" y="2899652"/>
            <a:ext cx="2905248" cy="218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1">
            <a:extLst>
              <a:ext uri="{FF2B5EF4-FFF2-40B4-BE49-F238E27FC236}">
                <a16:creationId xmlns:a16="http://schemas.microsoft.com/office/drawing/2014/main" id="{C0B21EFB-6B10-4F33-82D6-EFAFA7B3EE46}"/>
              </a:ext>
            </a:extLst>
          </p:cNvPr>
          <p:cNvSpPr txBox="1">
            <a:spLocks noChangeArrowheads="1"/>
          </p:cNvSpPr>
          <p:nvPr/>
        </p:nvSpPr>
        <p:spPr bwMode="auto">
          <a:xfrm>
            <a:off x="2623439" y="1248839"/>
            <a:ext cx="389712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800" b="1">
                <a:solidFill>
                  <a:srgbClr val="000099"/>
                </a:solidFill>
                <a:latin typeface="#9Slide03 Arima Madurai ExtraBo" panose="00000900000000000000" pitchFamily="2" charset="0"/>
                <a:cs typeface="#9Slide03 Arima Madurai ExtraBo" panose="00000900000000000000" pitchFamily="2" charset="0"/>
              </a:rPr>
              <a:t>Quan sát các hình sau và dựa vào hiểu biết thực tế của mình cho biết những việc phụ nữ có thai nên và không nên làm? Tại sao?</a:t>
            </a:r>
          </a:p>
        </p:txBody>
      </p:sp>
      <p:sp>
        <p:nvSpPr>
          <p:cNvPr id="2" name="Action Button: Go to End 1">
            <a:hlinkClick r:id="rId13" action="ppaction://hlinksldjump" highlightClick="1"/>
            <a:extLst>
              <a:ext uri="{FF2B5EF4-FFF2-40B4-BE49-F238E27FC236}">
                <a16:creationId xmlns:a16="http://schemas.microsoft.com/office/drawing/2014/main" id="{66C5D21F-2D45-4D29-8EB5-200C04620A68}"/>
              </a:ext>
            </a:extLst>
          </p:cNvPr>
          <p:cNvSpPr/>
          <p:nvPr/>
        </p:nvSpPr>
        <p:spPr>
          <a:xfrm>
            <a:off x="4175955" y="4746432"/>
            <a:ext cx="792088" cy="371147"/>
          </a:xfrm>
          <a:prstGeom prst="actionButtonEnd">
            <a:avLst/>
          </a:prstGeom>
          <a:solidFill>
            <a:srgbClr val="EDE5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C7BF19A6-4556-4733-B4EE-11DE1B8C26C6}"/>
              </a:ext>
            </a:extLst>
          </p:cNvPr>
          <p:cNvSpPr>
            <a:spLocks noChangeAspect="1"/>
          </p:cNvSpPr>
          <p:nvPr>
            <p:custDataLst>
              <p:tags r:id="rId1"/>
            </p:custDataLst>
          </p:nvPr>
        </p:nvSpPr>
        <p:spPr>
          <a:xfrm>
            <a:off x="3200" y="20067"/>
            <a:ext cx="683568" cy="683568"/>
          </a:xfrm>
          <a:prstGeom prst="ellipse">
            <a:avLst/>
          </a:prstGeom>
          <a:blipFill dpi="0" rotWithShape="0">
            <a:blip r:embed="rId14"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95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ox(in)">
                                      <p:cBhvr>
                                        <p:cTn id="19" dur="500"/>
                                        <p:tgtEl>
                                          <p:spTgt spid="4"/>
                                        </p:tgtEl>
                                      </p:cBhvr>
                                    </p:animEffect>
                                  </p:childTnLst>
                                </p:cTn>
                              </p:par>
                              <p:par>
                                <p:cTn id="20" presetID="4"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par>
                                <p:cTn id="23" presetID="4"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ox(in)">
                                      <p:cBhvr>
                                        <p:cTn id="25" dur="500"/>
                                        <p:tgtEl>
                                          <p:spTgt spid="6"/>
                                        </p:tgtEl>
                                      </p:cBhvr>
                                    </p:animEffect>
                                  </p:childTnLst>
                                </p:cTn>
                              </p:par>
                              <p:par>
                                <p:cTn id="26" presetID="4"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ox(in)">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42C8A43-A4AC-4015-A10A-3C27DEB74739}"/>
              </a:ext>
            </a:extLst>
          </p:cNvPr>
          <p:cNvGrpSpPr/>
          <p:nvPr/>
        </p:nvGrpSpPr>
        <p:grpSpPr>
          <a:xfrm rot="4465810">
            <a:off x="-1115772" y="-576685"/>
            <a:ext cx="6780566" cy="6114626"/>
            <a:chOff x="2198524" y="-36183"/>
            <a:chExt cx="5790769" cy="5215866"/>
          </a:xfrm>
          <a:solidFill>
            <a:schemeClr val="accent2">
              <a:lumMod val="75000"/>
            </a:schemeClr>
          </a:solidFill>
        </p:grpSpPr>
        <p:sp>
          <p:nvSpPr>
            <p:cNvPr id="12" name="Freeform 320">
              <a:extLst>
                <a:ext uri="{FF2B5EF4-FFF2-40B4-BE49-F238E27FC236}">
                  <a16:creationId xmlns:a16="http://schemas.microsoft.com/office/drawing/2014/main" id="{E8F29F65-2998-42ED-A531-504EEF9F1D2A}"/>
                </a:ext>
              </a:extLst>
            </p:cNvPr>
            <p:cNvSpPr>
              <a:spLocks noEditPoints="1"/>
            </p:cNvSpPr>
            <p:nvPr/>
          </p:nvSpPr>
          <p:spPr bwMode="auto">
            <a:xfrm>
              <a:off x="7032192" y="2404740"/>
              <a:ext cx="289057" cy="253728"/>
            </a:xfrm>
            <a:custGeom>
              <a:avLst/>
              <a:gdLst>
                <a:gd name="T0" fmla="*/ 68 w 99"/>
                <a:gd name="T1" fmla="*/ 50 h 95"/>
                <a:gd name="T2" fmla="*/ 57 w 99"/>
                <a:gd name="T3" fmla="*/ 47 h 95"/>
                <a:gd name="T4" fmla="*/ 68 w 99"/>
                <a:gd name="T5" fmla="*/ 46 h 95"/>
                <a:gd name="T6" fmla="*/ 79 w 99"/>
                <a:gd name="T7" fmla="*/ 49 h 95"/>
                <a:gd name="T8" fmla="*/ 68 w 99"/>
                <a:gd name="T9" fmla="*/ 50 h 95"/>
                <a:gd name="T10" fmla="*/ 54 w 99"/>
                <a:gd name="T11" fmla="*/ 32 h 95"/>
                <a:gd name="T12" fmla="*/ 51 w 99"/>
                <a:gd name="T13" fmla="*/ 43 h 95"/>
                <a:gd name="T14" fmla="*/ 50 w 99"/>
                <a:gd name="T15" fmla="*/ 32 h 95"/>
                <a:gd name="T16" fmla="*/ 53 w 99"/>
                <a:gd name="T17" fmla="*/ 21 h 95"/>
                <a:gd name="T18" fmla="*/ 54 w 99"/>
                <a:gd name="T19" fmla="*/ 32 h 95"/>
                <a:gd name="T20" fmla="*/ 52 w 99"/>
                <a:gd name="T21" fmla="*/ 49 h 95"/>
                <a:gd name="T22" fmla="*/ 49 w 99"/>
                <a:gd name="T23" fmla="*/ 49 h 95"/>
                <a:gd name="T24" fmla="*/ 50 w 99"/>
                <a:gd name="T25" fmla="*/ 46 h 95"/>
                <a:gd name="T26" fmla="*/ 53 w 99"/>
                <a:gd name="T27" fmla="*/ 46 h 95"/>
                <a:gd name="T28" fmla="*/ 52 w 99"/>
                <a:gd name="T29" fmla="*/ 49 h 95"/>
                <a:gd name="T30" fmla="*/ 49 w 99"/>
                <a:gd name="T31" fmla="*/ 64 h 95"/>
                <a:gd name="T32" fmla="*/ 45 w 99"/>
                <a:gd name="T33" fmla="*/ 75 h 95"/>
                <a:gd name="T34" fmla="*/ 45 w 99"/>
                <a:gd name="T35" fmla="*/ 64 h 95"/>
                <a:gd name="T36" fmla="*/ 49 w 99"/>
                <a:gd name="T37" fmla="*/ 53 h 95"/>
                <a:gd name="T38" fmla="*/ 49 w 99"/>
                <a:gd name="T39" fmla="*/ 64 h 95"/>
                <a:gd name="T40" fmla="*/ 35 w 99"/>
                <a:gd name="T41" fmla="*/ 47 h 95"/>
                <a:gd name="T42" fmla="*/ 25 w 99"/>
                <a:gd name="T43" fmla="*/ 43 h 95"/>
                <a:gd name="T44" fmla="*/ 36 w 99"/>
                <a:gd name="T45" fmla="*/ 43 h 95"/>
                <a:gd name="T46" fmla="*/ 46 w 99"/>
                <a:gd name="T47" fmla="*/ 47 h 95"/>
                <a:gd name="T48" fmla="*/ 35 w 99"/>
                <a:gd name="T49" fmla="*/ 47 h 95"/>
                <a:gd name="T50" fmla="*/ 92 w 99"/>
                <a:gd name="T51" fmla="*/ 63 h 95"/>
                <a:gd name="T52" fmla="*/ 88 w 99"/>
                <a:gd name="T53" fmla="*/ 53 h 95"/>
                <a:gd name="T54" fmla="*/ 99 w 99"/>
                <a:gd name="T55" fmla="*/ 47 h 95"/>
                <a:gd name="T56" fmla="*/ 72 w 99"/>
                <a:gd name="T57" fmla="*/ 30 h 95"/>
                <a:gd name="T58" fmla="*/ 63 w 99"/>
                <a:gd name="T59" fmla="*/ 0 h 95"/>
                <a:gd name="T60" fmla="*/ 54 w 99"/>
                <a:gd name="T61" fmla="*/ 9 h 95"/>
                <a:gd name="T62" fmla="*/ 45 w 99"/>
                <a:gd name="T63" fmla="*/ 2 h 95"/>
                <a:gd name="T64" fmla="*/ 38 w 99"/>
                <a:gd name="T65" fmla="*/ 33 h 95"/>
                <a:gd name="T66" fmla="*/ 7 w 99"/>
                <a:gd name="T67" fmla="*/ 32 h 95"/>
                <a:gd name="T68" fmla="*/ 11 w 99"/>
                <a:gd name="T69" fmla="*/ 42 h 95"/>
                <a:gd name="T70" fmla="*/ 0 w 99"/>
                <a:gd name="T71" fmla="*/ 48 h 95"/>
                <a:gd name="T72" fmla="*/ 27 w 99"/>
                <a:gd name="T73" fmla="*/ 65 h 95"/>
                <a:gd name="T74" fmla="*/ 36 w 99"/>
                <a:gd name="T75" fmla="*/ 95 h 95"/>
                <a:gd name="T76" fmla="*/ 45 w 99"/>
                <a:gd name="T77" fmla="*/ 86 h 95"/>
                <a:gd name="T78" fmla="*/ 54 w 99"/>
                <a:gd name="T79" fmla="*/ 92 h 95"/>
                <a:gd name="T80" fmla="*/ 61 w 99"/>
                <a:gd name="T81" fmla="*/ 62 h 95"/>
                <a:gd name="T82" fmla="*/ 92 w 99"/>
                <a:gd name="T83"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8" y="50"/>
                  </a:moveTo>
                  <a:cubicBezTo>
                    <a:pt x="62" y="50"/>
                    <a:pt x="57" y="48"/>
                    <a:pt x="57" y="47"/>
                  </a:cubicBezTo>
                  <a:cubicBezTo>
                    <a:pt x="57" y="46"/>
                    <a:pt x="62" y="46"/>
                    <a:pt x="68" y="46"/>
                  </a:cubicBezTo>
                  <a:cubicBezTo>
                    <a:pt x="74" y="47"/>
                    <a:pt x="79" y="49"/>
                    <a:pt x="79" y="49"/>
                  </a:cubicBezTo>
                  <a:cubicBezTo>
                    <a:pt x="79" y="49"/>
                    <a:pt x="74" y="51"/>
                    <a:pt x="68" y="50"/>
                  </a:cubicBezTo>
                  <a:close/>
                  <a:moveTo>
                    <a:pt x="54" y="32"/>
                  </a:moveTo>
                  <a:cubicBezTo>
                    <a:pt x="54" y="38"/>
                    <a:pt x="52" y="43"/>
                    <a:pt x="51" y="43"/>
                  </a:cubicBezTo>
                  <a:cubicBezTo>
                    <a:pt x="50" y="43"/>
                    <a:pt x="50" y="38"/>
                    <a:pt x="50" y="32"/>
                  </a:cubicBezTo>
                  <a:cubicBezTo>
                    <a:pt x="51" y="26"/>
                    <a:pt x="53" y="21"/>
                    <a:pt x="53" y="21"/>
                  </a:cubicBezTo>
                  <a:cubicBezTo>
                    <a:pt x="53" y="21"/>
                    <a:pt x="55" y="26"/>
                    <a:pt x="54" y="32"/>
                  </a:cubicBezTo>
                  <a:close/>
                  <a:moveTo>
                    <a:pt x="52" y="49"/>
                  </a:moveTo>
                  <a:cubicBezTo>
                    <a:pt x="51" y="50"/>
                    <a:pt x="50" y="50"/>
                    <a:pt x="49" y="49"/>
                  </a:cubicBezTo>
                  <a:cubicBezTo>
                    <a:pt x="49" y="48"/>
                    <a:pt x="49" y="46"/>
                    <a:pt x="50" y="46"/>
                  </a:cubicBezTo>
                  <a:cubicBezTo>
                    <a:pt x="51" y="45"/>
                    <a:pt x="52" y="45"/>
                    <a:pt x="53" y="46"/>
                  </a:cubicBezTo>
                  <a:cubicBezTo>
                    <a:pt x="53" y="47"/>
                    <a:pt x="53" y="48"/>
                    <a:pt x="52" y="49"/>
                  </a:cubicBezTo>
                  <a:close/>
                  <a:moveTo>
                    <a:pt x="49" y="64"/>
                  </a:moveTo>
                  <a:cubicBezTo>
                    <a:pt x="48" y="70"/>
                    <a:pt x="45" y="75"/>
                    <a:pt x="45" y="75"/>
                  </a:cubicBezTo>
                  <a:cubicBezTo>
                    <a:pt x="45" y="75"/>
                    <a:pt x="44" y="70"/>
                    <a:pt x="45" y="64"/>
                  </a:cubicBezTo>
                  <a:cubicBezTo>
                    <a:pt x="46" y="58"/>
                    <a:pt x="48" y="53"/>
                    <a:pt x="49" y="53"/>
                  </a:cubicBezTo>
                  <a:cubicBezTo>
                    <a:pt x="50" y="53"/>
                    <a:pt x="50" y="58"/>
                    <a:pt x="49" y="64"/>
                  </a:cubicBezTo>
                  <a:close/>
                  <a:moveTo>
                    <a:pt x="35" y="47"/>
                  </a:moveTo>
                  <a:cubicBezTo>
                    <a:pt x="29" y="46"/>
                    <a:pt x="25" y="43"/>
                    <a:pt x="25" y="43"/>
                  </a:cubicBezTo>
                  <a:cubicBezTo>
                    <a:pt x="25" y="43"/>
                    <a:pt x="30" y="42"/>
                    <a:pt x="36" y="43"/>
                  </a:cubicBezTo>
                  <a:cubicBezTo>
                    <a:pt x="42" y="44"/>
                    <a:pt x="47" y="46"/>
                    <a:pt x="46" y="47"/>
                  </a:cubicBezTo>
                  <a:cubicBezTo>
                    <a:pt x="46" y="48"/>
                    <a:pt x="41" y="48"/>
                    <a:pt x="35" y="47"/>
                  </a:cubicBezTo>
                  <a:close/>
                  <a:moveTo>
                    <a:pt x="92" y="63"/>
                  </a:moveTo>
                  <a:cubicBezTo>
                    <a:pt x="92" y="63"/>
                    <a:pt x="91" y="57"/>
                    <a:pt x="88" y="53"/>
                  </a:cubicBezTo>
                  <a:cubicBezTo>
                    <a:pt x="88" y="53"/>
                    <a:pt x="96" y="50"/>
                    <a:pt x="99" y="47"/>
                  </a:cubicBezTo>
                  <a:cubicBezTo>
                    <a:pt x="99" y="47"/>
                    <a:pt x="88" y="29"/>
                    <a:pt x="72" y="30"/>
                  </a:cubicBezTo>
                  <a:cubicBezTo>
                    <a:pt x="77" y="15"/>
                    <a:pt x="63" y="0"/>
                    <a:pt x="63" y="0"/>
                  </a:cubicBezTo>
                  <a:cubicBezTo>
                    <a:pt x="58" y="2"/>
                    <a:pt x="54" y="9"/>
                    <a:pt x="54" y="9"/>
                  </a:cubicBezTo>
                  <a:cubicBezTo>
                    <a:pt x="51" y="5"/>
                    <a:pt x="45" y="2"/>
                    <a:pt x="45" y="2"/>
                  </a:cubicBezTo>
                  <a:cubicBezTo>
                    <a:pt x="35" y="13"/>
                    <a:pt x="37" y="27"/>
                    <a:pt x="38" y="33"/>
                  </a:cubicBezTo>
                  <a:cubicBezTo>
                    <a:pt x="33" y="30"/>
                    <a:pt x="20" y="25"/>
                    <a:pt x="7" y="32"/>
                  </a:cubicBezTo>
                  <a:cubicBezTo>
                    <a:pt x="7" y="32"/>
                    <a:pt x="8" y="38"/>
                    <a:pt x="11" y="42"/>
                  </a:cubicBezTo>
                  <a:cubicBezTo>
                    <a:pt x="11" y="42"/>
                    <a:pt x="3" y="44"/>
                    <a:pt x="0" y="48"/>
                  </a:cubicBezTo>
                  <a:cubicBezTo>
                    <a:pt x="0" y="48"/>
                    <a:pt x="11" y="66"/>
                    <a:pt x="27" y="65"/>
                  </a:cubicBezTo>
                  <a:cubicBezTo>
                    <a:pt x="22" y="80"/>
                    <a:pt x="36" y="95"/>
                    <a:pt x="36" y="95"/>
                  </a:cubicBezTo>
                  <a:cubicBezTo>
                    <a:pt x="41" y="93"/>
                    <a:pt x="45" y="86"/>
                    <a:pt x="45" y="86"/>
                  </a:cubicBezTo>
                  <a:cubicBezTo>
                    <a:pt x="48" y="90"/>
                    <a:pt x="54" y="92"/>
                    <a:pt x="54" y="92"/>
                  </a:cubicBezTo>
                  <a:cubicBezTo>
                    <a:pt x="64" y="82"/>
                    <a:pt x="62" y="68"/>
                    <a:pt x="61" y="62"/>
                  </a:cubicBezTo>
                  <a:cubicBezTo>
                    <a:pt x="66" y="65"/>
                    <a:pt x="79" y="70"/>
                    <a:pt x="92"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21">
              <a:extLst>
                <a:ext uri="{FF2B5EF4-FFF2-40B4-BE49-F238E27FC236}">
                  <a16:creationId xmlns:a16="http://schemas.microsoft.com/office/drawing/2014/main" id="{DC06D18C-0D06-4A25-8628-EFE85DF01366}"/>
                </a:ext>
              </a:extLst>
            </p:cNvPr>
            <p:cNvSpPr>
              <a:spLocks noEditPoints="1"/>
            </p:cNvSpPr>
            <p:nvPr/>
          </p:nvSpPr>
          <p:spPr bwMode="auto">
            <a:xfrm>
              <a:off x="7642423" y="2404740"/>
              <a:ext cx="186281" cy="157376"/>
            </a:xfrm>
            <a:custGeom>
              <a:avLst/>
              <a:gdLst>
                <a:gd name="T0" fmla="*/ 23 w 64"/>
                <a:gd name="T1" fmla="*/ 38 h 59"/>
                <a:gd name="T2" fmla="*/ 30 w 64"/>
                <a:gd name="T3" fmla="*/ 33 h 59"/>
                <a:gd name="T4" fmla="*/ 25 w 64"/>
                <a:gd name="T5" fmla="*/ 40 h 59"/>
                <a:gd name="T6" fmla="*/ 18 w 64"/>
                <a:gd name="T7" fmla="*/ 45 h 59"/>
                <a:gd name="T8" fmla="*/ 23 w 64"/>
                <a:gd name="T9" fmla="*/ 38 h 59"/>
                <a:gd name="T10" fmla="*/ 26 w 64"/>
                <a:gd name="T11" fmla="*/ 21 h 59"/>
                <a:gd name="T12" fmla="*/ 31 w 64"/>
                <a:gd name="T13" fmla="*/ 28 h 59"/>
                <a:gd name="T14" fmla="*/ 24 w 64"/>
                <a:gd name="T15" fmla="*/ 23 h 59"/>
                <a:gd name="T16" fmla="*/ 19 w 64"/>
                <a:gd name="T17" fmla="*/ 16 h 59"/>
                <a:gd name="T18" fmla="*/ 26 w 64"/>
                <a:gd name="T19" fmla="*/ 21 h 59"/>
                <a:gd name="T20" fmla="*/ 33 w 64"/>
                <a:gd name="T21" fmla="*/ 29 h 59"/>
                <a:gd name="T22" fmla="*/ 35 w 64"/>
                <a:gd name="T23" fmla="*/ 30 h 59"/>
                <a:gd name="T24" fmla="*/ 33 w 64"/>
                <a:gd name="T25" fmla="*/ 32 h 59"/>
                <a:gd name="T26" fmla="*/ 32 w 64"/>
                <a:gd name="T27" fmla="*/ 30 h 59"/>
                <a:gd name="T28" fmla="*/ 33 w 64"/>
                <a:gd name="T29" fmla="*/ 29 h 59"/>
                <a:gd name="T30" fmla="*/ 40 w 64"/>
                <a:gd name="T31" fmla="*/ 20 h 59"/>
                <a:gd name="T32" fmla="*/ 46 w 64"/>
                <a:gd name="T33" fmla="*/ 15 h 59"/>
                <a:gd name="T34" fmla="*/ 42 w 64"/>
                <a:gd name="T35" fmla="*/ 22 h 59"/>
                <a:gd name="T36" fmla="*/ 35 w 64"/>
                <a:gd name="T37" fmla="*/ 28 h 59"/>
                <a:gd name="T38" fmla="*/ 40 w 64"/>
                <a:gd name="T39" fmla="*/ 20 h 59"/>
                <a:gd name="T40" fmla="*/ 50 w 64"/>
                <a:gd name="T41" fmla="*/ 43 h 59"/>
                <a:gd name="T42" fmla="*/ 42 w 64"/>
                <a:gd name="T43" fmla="*/ 39 h 59"/>
                <a:gd name="T44" fmla="*/ 37 w 64"/>
                <a:gd name="T45" fmla="*/ 33 h 59"/>
                <a:gd name="T46" fmla="*/ 44 w 64"/>
                <a:gd name="T47" fmla="*/ 37 h 59"/>
                <a:gd name="T48" fmla="*/ 50 w 64"/>
                <a:gd name="T49" fmla="*/ 43 h 59"/>
                <a:gd name="T50" fmla="*/ 11 w 64"/>
                <a:gd name="T51" fmla="*/ 30 h 59"/>
                <a:gd name="T52" fmla="*/ 3 w 64"/>
                <a:gd name="T53" fmla="*/ 53 h 59"/>
                <a:gd name="T54" fmla="*/ 13 w 64"/>
                <a:gd name="T55" fmla="*/ 51 h 59"/>
                <a:gd name="T56" fmla="*/ 15 w 64"/>
                <a:gd name="T57" fmla="*/ 59 h 59"/>
                <a:gd name="T58" fmla="*/ 33 w 64"/>
                <a:gd name="T59" fmla="*/ 43 h 59"/>
                <a:gd name="T60" fmla="*/ 52 w 64"/>
                <a:gd name="T61" fmla="*/ 58 h 59"/>
                <a:gd name="T62" fmla="*/ 53 w 64"/>
                <a:gd name="T63" fmla="*/ 50 h 59"/>
                <a:gd name="T64" fmla="*/ 63 w 64"/>
                <a:gd name="T65" fmla="*/ 51 h 59"/>
                <a:gd name="T66" fmla="*/ 54 w 64"/>
                <a:gd name="T67" fmla="*/ 29 h 59"/>
                <a:gd name="T68" fmla="*/ 61 w 64"/>
                <a:gd name="T69" fmla="*/ 6 h 59"/>
                <a:gd name="T70" fmla="*/ 52 w 64"/>
                <a:gd name="T71" fmla="*/ 8 h 59"/>
                <a:gd name="T72" fmla="*/ 49 w 64"/>
                <a:gd name="T73" fmla="*/ 0 h 59"/>
                <a:gd name="T74" fmla="*/ 32 w 64"/>
                <a:gd name="T75" fmla="*/ 16 h 59"/>
                <a:gd name="T76" fmla="*/ 13 w 64"/>
                <a:gd name="T77" fmla="*/ 1 h 59"/>
                <a:gd name="T78" fmla="*/ 11 w 64"/>
                <a:gd name="T79" fmla="*/ 9 h 59"/>
                <a:gd name="T80" fmla="*/ 1 w 64"/>
                <a:gd name="T81" fmla="*/ 8 h 59"/>
                <a:gd name="T82" fmla="*/ 11 w 64"/>
                <a:gd name="T83"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23" y="38"/>
                  </a:moveTo>
                  <a:cubicBezTo>
                    <a:pt x="26" y="34"/>
                    <a:pt x="29" y="32"/>
                    <a:pt x="30" y="33"/>
                  </a:cubicBezTo>
                  <a:cubicBezTo>
                    <a:pt x="30" y="34"/>
                    <a:pt x="28" y="37"/>
                    <a:pt x="25" y="40"/>
                  </a:cubicBezTo>
                  <a:cubicBezTo>
                    <a:pt x="21" y="43"/>
                    <a:pt x="18" y="45"/>
                    <a:pt x="18" y="45"/>
                  </a:cubicBezTo>
                  <a:cubicBezTo>
                    <a:pt x="18" y="45"/>
                    <a:pt x="19" y="41"/>
                    <a:pt x="23" y="38"/>
                  </a:cubicBezTo>
                  <a:close/>
                  <a:moveTo>
                    <a:pt x="26" y="21"/>
                  </a:moveTo>
                  <a:cubicBezTo>
                    <a:pt x="29" y="24"/>
                    <a:pt x="31" y="27"/>
                    <a:pt x="31" y="28"/>
                  </a:cubicBezTo>
                  <a:cubicBezTo>
                    <a:pt x="30" y="28"/>
                    <a:pt x="27" y="26"/>
                    <a:pt x="24" y="23"/>
                  </a:cubicBezTo>
                  <a:cubicBezTo>
                    <a:pt x="21" y="20"/>
                    <a:pt x="19" y="16"/>
                    <a:pt x="19" y="16"/>
                  </a:cubicBezTo>
                  <a:cubicBezTo>
                    <a:pt x="19" y="16"/>
                    <a:pt x="23" y="17"/>
                    <a:pt x="26" y="21"/>
                  </a:cubicBezTo>
                  <a:close/>
                  <a:moveTo>
                    <a:pt x="33" y="29"/>
                  </a:moveTo>
                  <a:cubicBezTo>
                    <a:pt x="34" y="29"/>
                    <a:pt x="35" y="29"/>
                    <a:pt x="35" y="30"/>
                  </a:cubicBezTo>
                  <a:cubicBezTo>
                    <a:pt x="35" y="31"/>
                    <a:pt x="34" y="32"/>
                    <a:pt x="33" y="32"/>
                  </a:cubicBezTo>
                  <a:cubicBezTo>
                    <a:pt x="32" y="32"/>
                    <a:pt x="32" y="31"/>
                    <a:pt x="32" y="30"/>
                  </a:cubicBezTo>
                  <a:cubicBezTo>
                    <a:pt x="32" y="29"/>
                    <a:pt x="32" y="29"/>
                    <a:pt x="33" y="29"/>
                  </a:cubicBezTo>
                  <a:close/>
                  <a:moveTo>
                    <a:pt x="40" y="20"/>
                  </a:moveTo>
                  <a:cubicBezTo>
                    <a:pt x="42" y="17"/>
                    <a:pt x="46" y="15"/>
                    <a:pt x="46" y="15"/>
                  </a:cubicBezTo>
                  <a:cubicBezTo>
                    <a:pt x="46" y="15"/>
                    <a:pt x="45" y="19"/>
                    <a:pt x="42" y="22"/>
                  </a:cubicBezTo>
                  <a:cubicBezTo>
                    <a:pt x="39" y="26"/>
                    <a:pt x="36" y="28"/>
                    <a:pt x="35" y="28"/>
                  </a:cubicBezTo>
                  <a:cubicBezTo>
                    <a:pt x="35" y="27"/>
                    <a:pt x="37" y="24"/>
                    <a:pt x="40" y="20"/>
                  </a:cubicBezTo>
                  <a:close/>
                  <a:moveTo>
                    <a:pt x="50" y="43"/>
                  </a:moveTo>
                  <a:cubicBezTo>
                    <a:pt x="50" y="43"/>
                    <a:pt x="46" y="42"/>
                    <a:pt x="42" y="39"/>
                  </a:cubicBezTo>
                  <a:cubicBezTo>
                    <a:pt x="39" y="36"/>
                    <a:pt x="36" y="33"/>
                    <a:pt x="37" y="33"/>
                  </a:cubicBezTo>
                  <a:cubicBezTo>
                    <a:pt x="37" y="32"/>
                    <a:pt x="41" y="34"/>
                    <a:pt x="44" y="37"/>
                  </a:cubicBezTo>
                  <a:cubicBezTo>
                    <a:pt x="48" y="40"/>
                    <a:pt x="50" y="43"/>
                    <a:pt x="50" y="43"/>
                  </a:cubicBezTo>
                  <a:close/>
                  <a:moveTo>
                    <a:pt x="11" y="30"/>
                  </a:moveTo>
                  <a:cubicBezTo>
                    <a:pt x="1" y="38"/>
                    <a:pt x="3" y="53"/>
                    <a:pt x="3" y="53"/>
                  </a:cubicBezTo>
                  <a:cubicBezTo>
                    <a:pt x="7" y="54"/>
                    <a:pt x="13" y="51"/>
                    <a:pt x="13" y="51"/>
                  </a:cubicBezTo>
                  <a:cubicBezTo>
                    <a:pt x="13" y="55"/>
                    <a:pt x="15" y="59"/>
                    <a:pt x="15" y="59"/>
                  </a:cubicBezTo>
                  <a:cubicBezTo>
                    <a:pt x="26" y="57"/>
                    <a:pt x="31" y="48"/>
                    <a:pt x="33" y="43"/>
                  </a:cubicBezTo>
                  <a:cubicBezTo>
                    <a:pt x="35" y="48"/>
                    <a:pt x="41" y="56"/>
                    <a:pt x="52" y="58"/>
                  </a:cubicBezTo>
                  <a:cubicBezTo>
                    <a:pt x="52" y="58"/>
                    <a:pt x="53" y="54"/>
                    <a:pt x="53" y="50"/>
                  </a:cubicBezTo>
                  <a:cubicBezTo>
                    <a:pt x="53" y="50"/>
                    <a:pt x="59" y="52"/>
                    <a:pt x="63" y="51"/>
                  </a:cubicBezTo>
                  <a:cubicBezTo>
                    <a:pt x="63" y="51"/>
                    <a:pt x="64" y="35"/>
                    <a:pt x="54" y="29"/>
                  </a:cubicBezTo>
                  <a:cubicBezTo>
                    <a:pt x="64" y="21"/>
                    <a:pt x="61" y="6"/>
                    <a:pt x="61" y="6"/>
                  </a:cubicBezTo>
                  <a:cubicBezTo>
                    <a:pt x="58" y="5"/>
                    <a:pt x="52" y="8"/>
                    <a:pt x="52" y="8"/>
                  </a:cubicBezTo>
                  <a:cubicBezTo>
                    <a:pt x="52" y="4"/>
                    <a:pt x="49" y="0"/>
                    <a:pt x="49" y="0"/>
                  </a:cubicBezTo>
                  <a:cubicBezTo>
                    <a:pt x="38" y="2"/>
                    <a:pt x="34" y="11"/>
                    <a:pt x="32" y="16"/>
                  </a:cubicBezTo>
                  <a:cubicBezTo>
                    <a:pt x="30" y="11"/>
                    <a:pt x="24" y="3"/>
                    <a:pt x="13" y="1"/>
                  </a:cubicBezTo>
                  <a:cubicBezTo>
                    <a:pt x="13" y="1"/>
                    <a:pt x="11" y="5"/>
                    <a:pt x="11" y="9"/>
                  </a:cubicBezTo>
                  <a:cubicBezTo>
                    <a:pt x="11" y="9"/>
                    <a:pt x="5" y="7"/>
                    <a:pt x="1" y="8"/>
                  </a:cubicBezTo>
                  <a:cubicBezTo>
                    <a:pt x="1" y="8"/>
                    <a:pt x="0" y="24"/>
                    <a:pt x="11"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322">
              <a:extLst>
                <a:ext uri="{FF2B5EF4-FFF2-40B4-BE49-F238E27FC236}">
                  <a16:creationId xmlns:a16="http://schemas.microsoft.com/office/drawing/2014/main" id="{64F4A12C-67B3-47D7-81BA-4909E5094CF6}"/>
                </a:ext>
              </a:extLst>
            </p:cNvPr>
            <p:cNvSpPr>
              <a:spLocks noEditPoints="1"/>
            </p:cNvSpPr>
            <p:nvPr/>
          </p:nvSpPr>
          <p:spPr bwMode="auto">
            <a:xfrm>
              <a:off x="7594248" y="2860807"/>
              <a:ext cx="105988" cy="96352"/>
            </a:xfrm>
            <a:custGeom>
              <a:avLst/>
              <a:gdLst>
                <a:gd name="T0" fmla="*/ 8 w 37"/>
                <a:gd name="T1" fmla="*/ 13 h 36"/>
                <a:gd name="T2" fmla="*/ 13 w 37"/>
                <a:gd name="T3" fmla="*/ 14 h 36"/>
                <a:gd name="T4" fmla="*/ 16 w 37"/>
                <a:gd name="T5" fmla="*/ 17 h 36"/>
                <a:gd name="T6" fmla="*/ 12 w 37"/>
                <a:gd name="T7" fmla="*/ 16 h 36"/>
                <a:gd name="T8" fmla="*/ 8 w 37"/>
                <a:gd name="T9" fmla="*/ 13 h 36"/>
                <a:gd name="T10" fmla="*/ 17 w 37"/>
                <a:gd name="T11" fmla="*/ 21 h 36"/>
                <a:gd name="T12" fmla="*/ 16 w 37"/>
                <a:gd name="T13" fmla="*/ 25 h 36"/>
                <a:gd name="T14" fmla="*/ 13 w 37"/>
                <a:gd name="T15" fmla="*/ 29 h 36"/>
                <a:gd name="T16" fmla="*/ 15 w 37"/>
                <a:gd name="T17" fmla="*/ 24 h 36"/>
                <a:gd name="T18" fmla="*/ 17 w 37"/>
                <a:gd name="T19" fmla="*/ 21 h 36"/>
                <a:gd name="T20" fmla="*/ 18 w 37"/>
                <a:gd name="T21" fmla="*/ 18 h 36"/>
                <a:gd name="T22" fmla="*/ 19 w 37"/>
                <a:gd name="T23" fmla="*/ 18 h 36"/>
                <a:gd name="T24" fmla="*/ 18 w 37"/>
                <a:gd name="T25" fmla="*/ 19 h 36"/>
                <a:gd name="T26" fmla="*/ 17 w 37"/>
                <a:gd name="T27" fmla="*/ 19 h 36"/>
                <a:gd name="T28" fmla="*/ 18 w 37"/>
                <a:gd name="T29" fmla="*/ 18 h 36"/>
                <a:gd name="T30" fmla="*/ 21 w 37"/>
                <a:gd name="T31" fmla="*/ 13 h 36"/>
                <a:gd name="T32" fmla="*/ 24 w 37"/>
                <a:gd name="T33" fmla="*/ 9 h 36"/>
                <a:gd name="T34" fmla="*/ 22 w 37"/>
                <a:gd name="T35" fmla="*/ 14 h 36"/>
                <a:gd name="T36" fmla="*/ 19 w 37"/>
                <a:gd name="T37" fmla="*/ 17 h 36"/>
                <a:gd name="T38" fmla="*/ 21 w 37"/>
                <a:gd name="T39" fmla="*/ 13 h 36"/>
                <a:gd name="T40" fmla="*/ 28 w 37"/>
                <a:gd name="T41" fmla="*/ 23 h 36"/>
                <a:gd name="T42" fmla="*/ 24 w 37"/>
                <a:gd name="T43" fmla="*/ 22 h 36"/>
                <a:gd name="T44" fmla="*/ 20 w 37"/>
                <a:gd name="T45" fmla="*/ 19 h 36"/>
                <a:gd name="T46" fmla="*/ 24 w 37"/>
                <a:gd name="T47" fmla="*/ 20 h 36"/>
                <a:gd name="T48" fmla="*/ 28 w 37"/>
                <a:gd name="T49" fmla="*/ 23 h 36"/>
                <a:gd name="T50" fmla="*/ 11 w 37"/>
                <a:gd name="T51" fmla="*/ 36 h 36"/>
                <a:gd name="T52" fmla="*/ 22 w 37"/>
                <a:gd name="T53" fmla="*/ 29 h 36"/>
                <a:gd name="T54" fmla="*/ 35 w 37"/>
                <a:gd name="T55" fmla="*/ 29 h 36"/>
                <a:gd name="T56" fmla="*/ 33 w 37"/>
                <a:gd name="T57" fmla="*/ 24 h 36"/>
                <a:gd name="T58" fmla="*/ 37 w 37"/>
                <a:gd name="T59" fmla="*/ 22 h 36"/>
                <a:gd name="T60" fmla="*/ 26 w 37"/>
                <a:gd name="T61" fmla="*/ 16 h 36"/>
                <a:gd name="T62" fmla="*/ 31 w 37"/>
                <a:gd name="T63" fmla="*/ 4 h 36"/>
                <a:gd name="T64" fmla="*/ 27 w 37"/>
                <a:gd name="T65" fmla="*/ 5 h 36"/>
                <a:gd name="T66" fmla="*/ 26 w 37"/>
                <a:gd name="T67" fmla="*/ 0 h 36"/>
                <a:gd name="T68" fmla="*/ 15 w 37"/>
                <a:gd name="T69" fmla="*/ 7 h 36"/>
                <a:gd name="T70" fmla="*/ 2 w 37"/>
                <a:gd name="T71" fmla="*/ 7 h 36"/>
                <a:gd name="T72" fmla="*/ 4 w 37"/>
                <a:gd name="T73" fmla="*/ 12 h 36"/>
                <a:gd name="T74" fmla="*/ 0 w 37"/>
                <a:gd name="T75" fmla="*/ 14 h 36"/>
                <a:gd name="T76" fmla="*/ 11 w 37"/>
                <a:gd name="T77" fmla="*/ 20 h 36"/>
                <a:gd name="T78" fmla="*/ 6 w 37"/>
                <a:gd name="T79" fmla="*/ 32 h 36"/>
                <a:gd name="T80" fmla="*/ 10 w 37"/>
                <a:gd name="T81" fmla="*/ 31 h 36"/>
                <a:gd name="T82" fmla="*/ 11 w 37"/>
                <a:gd name="T8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6">
                  <a:moveTo>
                    <a:pt x="8" y="13"/>
                  </a:moveTo>
                  <a:cubicBezTo>
                    <a:pt x="8" y="13"/>
                    <a:pt x="11" y="13"/>
                    <a:pt x="13" y="14"/>
                  </a:cubicBezTo>
                  <a:cubicBezTo>
                    <a:pt x="15" y="16"/>
                    <a:pt x="16" y="17"/>
                    <a:pt x="16" y="17"/>
                  </a:cubicBezTo>
                  <a:cubicBezTo>
                    <a:pt x="16" y="18"/>
                    <a:pt x="14" y="17"/>
                    <a:pt x="12" y="16"/>
                  </a:cubicBezTo>
                  <a:cubicBezTo>
                    <a:pt x="10" y="15"/>
                    <a:pt x="8" y="13"/>
                    <a:pt x="8" y="13"/>
                  </a:cubicBezTo>
                  <a:close/>
                  <a:moveTo>
                    <a:pt x="17" y="21"/>
                  </a:moveTo>
                  <a:cubicBezTo>
                    <a:pt x="18" y="21"/>
                    <a:pt x="17" y="23"/>
                    <a:pt x="16" y="25"/>
                  </a:cubicBezTo>
                  <a:cubicBezTo>
                    <a:pt x="15" y="27"/>
                    <a:pt x="13" y="29"/>
                    <a:pt x="13" y="29"/>
                  </a:cubicBezTo>
                  <a:cubicBezTo>
                    <a:pt x="13" y="29"/>
                    <a:pt x="13" y="27"/>
                    <a:pt x="15" y="24"/>
                  </a:cubicBezTo>
                  <a:cubicBezTo>
                    <a:pt x="16" y="22"/>
                    <a:pt x="17" y="21"/>
                    <a:pt x="17" y="21"/>
                  </a:cubicBezTo>
                  <a:close/>
                  <a:moveTo>
                    <a:pt x="18" y="18"/>
                  </a:moveTo>
                  <a:cubicBezTo>
                    <a:pt x="18" y="18"/>
                    <a:pt x="19" y="18"/>
                    <a:pt x="19" y="18"/>
                  </a:cubicBezTo>
                  <a:cubicBezTo>
                    <a:pt x="19" y="19"/>
                    <a:pt x="19" y="19"/>
                    <a:pt x="18" y="19"/>
                  </a:cubicBezTo>
                  <a:cubicBezTo>
                    <a:pt x="18" y="19"/>
                    <a:pt x="17" y="19"/>
                    <a:pt x="17" y="19"/>
                  </a:cubicBezTo>
                  <a:cubicBezTo>
                    <a:pt x="17" y="18"/>
                    <a:pt x="17" y="18"/>
                    <a:pt x="18" y="18"/>
                  </a:cubicBezTo>
                  <a:close/>
                  <a:moveTo>
                    <a:pt x="21" y="13"/>
                  </a:moveTo>
                  <a:cubicBezTo>
                    <a:pt x="22" y="11"/>
                    <a:pt x="24" y="9"/>
                    <a:pt x="24" y="9"/>
                  </a:cubicBezTo>
                  <a:cubicBezTo>
                    <a:pt x="24" y="9"/>
                    <a:pt x="24" y="11"/>
                    <a:pt x="22" y="14"/>
                  </a:cubicBezTo>
                  <a:cubicBezTo>
                    <a:pt x="21" y="16"/>
                    <a:pt x="20" y="17"/>
                    <a:pt x="19" y="17"/>
                  </a:cubicBezTo>
                  <a:cubicBezTo>
                    <a:pt x="19" y="17"/>
                    <a:pt x="20" y="15"/>
                    <a:pt x="21" y="13"/>
                  </a:cubicBezTo>
                  <a:close/>
                  <a:moveTo>
                    <a:pt x="28" y="23"/>
                  </a:moveTo>
                  <a:cubicBezTo>
                    <a:pt x="28" y="23"/>
                    <a:pt x="26" y="23"/>
                    <a:pt x="24" y="22"/>
                  </a:cubicBezTo>
                  <a:cubicBezTo>
                    <a:pt x="21" y="21"/>
                    <a:pt x="20" y="20"/>
                    <a:pt x="20" y="19"/>
                  </a:cubicBezTo>
                  <a:cubicBezTo>
                    <a:pt x="20" y="19"/>
                    <a:pt x="22" y="19"/>
                    <a:pt x="24" y="20"/>
                  </a:cubicBezTo>
                  <a:cubicBezTo>
                    <a:pt x="27" y="21"/>
                    <a:pt x="28" y="23"/>
                    <a:pt x="28" y="23"/>
                  </a:cubicBezTo>
                  <a:close/>
                  <a:moveTo>
                    <a:pt x="11" y="36"/>
                  </a:moveTo>
                  <a:cubicBezTo>
                    <a:pt x="11" y="36"/>
                    <a:pt x="19" y="35"/>
                    <a:pt x="22" y="29"/>
                  </a:cubicBezTo>
                  <a:cubicBezTo>
                    <a:pt x="27" y="32"/>
                    <a:pt x="35" y="29"/>
                    <a:pt x="35" y="29"/>
                  </a:cubicBezTo>
                  <a:cubicBezTo>
                    <a:pt x="35" y="27"/>
                    <a:pt x="33" y="24"/>
                    <a:pt x="33" y="24"/>
                  </a:cubicBezTo>
                  <a:cubicBezTo>
                    <a:pt x="35" y="24"/>
                    <a:pt x="37" y="22"/>
                    <a:pt x="37" y="22"/>
                  </a:cubicBezTo>
                  <a:cubicBezTo>
                    <a:pt x="34" y="17"/>
                    <a:pt x="29" y="16"/>
                    <a:pt x="26" y="16"/>
                  </a:cubicBezTo>
                  <a:cubicBezTo>
                    <a:pt x="28" y="14"/>
                    <a:pt x="32" y="10"/>
                    <a:pt x="31" y="4"/>
                  </a:cubicBezTo>
                  <a:cubicBezTo>
                    <a:pt x="31" y="4"/>
                    <a:pt x="29" y="4"/>
                    <a:pt x="27" y="5"/>
                  </a:cubicBezTo>
                  <a:cubicBezTo>
                    <a:pt x="27" y="5"/>
                    <a:pt x="27" y="1"/>
                    <a:pt x="26" y="0"/>
                  </a:cubicBezTo>
                  <a:cubicBezTo>
                    <a:pt x="26" y="0"/>
                    <a:pt x="17" y="1"/>
                    <a:pt x="15" y="7"/>
                  </a:cubicBezTo>
                  <a:cubicBezTo>
                    <a:pt x="10" y="4"/>
                    <a:pt x="2" y="7"/>
                    <a:pt x="2" y="7"/>
                  </a:cubicBezTo>
                  <a:cubicBezTo>
                    <a:pt x="2" y="9"/>
                    <a:pt x="4" y="12"/>
                    <a:pt x="4" y="12"/>
                  </a:cubicBezTo>
                  <a:cubicBezTo>
                    <a:pt x="2" y="12"/>
                    <a:pt x="0" y="14"/>
                    <a:pt x="0" y="14"/>
                  </a:cubicBezTo>
                  <a:cubicBezTo>
                    <a:pt x="3" y="19"/>
                    <a:pt x="8" y="20"/>
                    <a:pt x="11" y="20"/>
                  </a:cubicBezTo>
                  <a:cubicBezTo>
                    <a:pt x="9" y="22"/>
                    <a:pt x="5" y="26"/>
                    <a:pt x="6" y="32"/>
                  </a:cubicBezTo>
                  <a:cubicBezTo>
                    <a:pt x="6" y="32"/>
                    <a:pt x="8" y="32"/>
                    <a:pt x="10" y="31"/>
                  </a:cubicBezTo>
                  <a:cubicBezTo>
                    <a:pt x="10" y="31"/>
                    <a:pt x="10" y="35"/>
                    <a:pt x="11"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23">
              <a:extLst>
                <a:ext uri="{FF2B5EF4-FFF2-40B4-BE49-F238E27FC236}">
                  <a16:creationId xmlns:a16="http://schemas.microsoft.com/office/drawing/2014/main" id="{7CF70BF3-C1D0-42C7-842B-5AF7F24D7DCA}"/>
                </a:ext>
              </a:extLst>
            </p:cNvPr>
            <p:cNvSpPr>
              <a:spLocks noEditPoints="1"/>
            </p:cNvSpPr>
            <p:nvPr/>
          </p:nvSpPr>
          <p:spPr bwMode="auto">
            <a:xfrm>
              <a:off x="7504319" y="2199188"/>
              <a:ext cx="128470" cy="109199"/>
            </a:xfrm>
            <a:custGeom>
              <a:avLst/>
              <a:gdLst>
                <a:gd name="T0" fmla="*/ 10 w 44"/>
                <a:gd name="T1" fmla="*/ 25 h 40"/>
                <a:gd name="T2" fmla="*/ 21 w 44"/>
                <a:gd name="T3" fmla="*/ 20 h 40"/>
                <a:gd name="T4" fmla="*/ 11 w 44"/>
                <a:gd name="T5" fmla="*/ 20 h 40"/>
                <a:gd name="T6" fmla="*/ 13 w 44"/>
                <a:gd name="T7" fmla="*/ 10 h 40"/>
                <a:gd name="T8" fmla="*/ 12 w 44"/>
                <a:gd name="T9" fmla="*/ 8 h 40"/>
                <a:gd name="T10" fmla="*/ 14 w 44"/>
                <a:gd name="T11" fmla="*/ 10 h 40"/>
                <a:gd name="T12" fmla="*/ 21 w 44"/>
                <a:gd name="T13" fmla="*/ 10 h 40"/>
                <a:gd name="T14" fmla="*/ 22 w 44"/>
                <a:gd name="T15" fmla="*/ 20 h 40"/>
                <a:gd name="T16" fmla="*/ 22 w 44"/>
                <a:gd name="T17" fmla="*/ 19 h 40"/>
                <a:gd name="T18" fmla="*/ 27 w 44"/>
                <a:gd name="T19" fmla="*/ 7 h 40"/>
                <a:gd name="T20" fmla="*/ 30 w 44"/>
                <a:gd name="T21" fmla="*/ 8 h 40"/>
                <a:gd name="T22" fmla="*/ 23 w 44"/>
                <a:gd name="T23" fmla="*/ 20 h 40"/>
                <a:gd name="T24" fmla="*/ 32 w 44"/>
                <a:gd name="T25" fmla="*/ 15 h 40"/>
                <a:gd name="T26" fmla="*/ 35 w 44"/>
                <a:gd name="T27" fmla="*/ 20 h 40"/>
                <a:gd name="T28" fmla="*/ 38 w 44"/>
                <a:gd name="T29" fmla="*/ 21 h 40"/>
                <a:gd name="T30" fmla="*/ 35 w 44"/>
                <a:gd name="T31" fmla="*/ 21 h 40"/>
                <a:gd name="T32" fmla="*/ 30 w 44"/>
                <a:gd name="T33" fmla="*/ 28 h 40"/>
                <a:gd name="T34" fmla="*/ 23 w 44"/>
                <a:gd name="T35" fmla="*/ 20 h 40"/>
                <a:gd name="T36" fmla="*/ 27 w 44"/>
                <a:gd name="T37" fmla="*/ 33 h 40"/>
                <a:gd name="T38" fmla="*/ 25 w 44"/>
                <a:gd name="T39" fmla="*/ 35 h 40"/>
                <a:gd name="T40" fmla="*/ 26 w 44"/>
                <a:gd name="T41" fmla="*/ 33 h 40"/>
                <a:gd name="T42" fmla="*/ 18 w 44"/>
                <a:gd name="T43" fmla="*/ 28 h 40"/>
                <a:gd name="T44" fmla="*/ 22 w 44"/>
                <a:gd name="T45" fmla="*/ 21 h 40"/>
                <a:gd name="T46" fmla="*/ 10 w 44"/>
                <a:gd name="T47" fmla="*/ 25 h 40"/>
                <a:gd name="T48" fmla="*/ 7 w 44"/>
                <a:gd name="T49" fmla="*/ 25 h 40"/>
                <a:gd name="T50" fmla="*/ 6 w 44"/>
                <a:gd name="T51" fmla="*/ 31 h 40"/>
                <a:gd name="T52" fmla="*/ 16 w 44"/>
                <a:gd name="T53" fmla="*/ 30 h 40"/>
                <a:gd name="T54" fmla="*/ 32 w 44"/>
                <a:gd name="T55" fmla="*/ 35 h 40"/>
                <a:gd name="T56" fmla="*/ 42 w 44"/>
                <a:gd name="T57" fmla="*/ 25 h 40"/>
                <a:gd name="T58" fmla="*/ 35 w 44"/>
                <a:gd name="T59" fmla="*/ 13 h 40"/>
                <a:gd name="T60" fmla="*/ 31 w 44"/>
                <a:gd name="T61" fmla="*/ 2 h 40"/>
                <a:gd name="T62" fmla="*/ 20 w 44"/>
                <a:gd name="T63" fmla="*/ 6 h 40"/>
                <a:gd name="T64" fmla="*/ 6 w 44"/>
                <a:gd name="T65" fmla="*/ 7 h 40"/>
                <a:gd name="T66" fmla="*/ 2 w 44"/>
                <a:gd name="T67"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0">
                  <a:moveTo>
                    <a:pt x="9" y="24"/>
                  </a:moveTo>
                  <a:cubicBezTo>
                    <a:pt x="9" y="24"/>
                    <a:pt x="10" y="24"/>
                    <a:pt x="10" y="25"/>
                  </a:cubicBezTo>
                  <a:cubicBezTo>
                    <a:pt x="21" y="20"/>
                    <a:pt x="21" y="20"/>
                    <a:pt x="21" y="20"/>
                  </a:cubicBezTo>
                  <a:cubicBezTo>
                    <a:pt x="21" y="20"/>
                    <a:pt x="21" y="20"/>
                    <a:pt x="21" y="20"/>
                  </a:cubicBezTo>
                  <a:cubicBezTo>
                    <a:pt x="11" y="20"/>
                    <a:pt x="11" y="20"/>
                    <a:pt x="11" y="20"/>
                  </a:cubicBezTo>
                  <a:cubicBezTo>
                    <a:pt x="11" y="20"/>
                    <a:pt x="11" y="20"/>
                    <a:pt x="11" y="20"/>
                  </a:cubicBezTo>
                  <a:cubicBezTo>
                    <a:pt x="21" y="20"/>
                    <a:pt x="21" y="20"/>
                    <a:pt x="21" y="20"/>
                  </a:cubicBezTo>
                  <a:cubicBezTo>
                    <a:pt x="13" y="10"/>
                    <a:pt x="13" y="10"/>
                    <a:pt x="13" y="10"/>
                  </a:cubicBezTo>
                  <a:cubicBezTo>
                    <a:pt x="13" y="10"/>
                    <a:pt x="12" y="10"/>
                    <a:pt x="12" y="10"/>
                  </a:cubicBezTo>
                  <a:cubicBezTo>
                    <a:pt x="11" y="9"/>
                    <a:pt x="11" y="8"/>
                    <a:pt x="12" y="8"/>
                  </a:cubicBezTo>
                  <a:cubicBezTo>
                    <a:pt x="12" y="8"/>
                    <a:pt x="13" y="8"/>
                    <a:pt x="14" y="8"/>
                  </a:cubicBezTo>
                  <a:cubicBezTo>
                    <a:pt x="14" y="9"/>
                    <a:pt x="14" y="9"/>
                    <a:pt x="14" y="10"/>
                  </a:cubicBezTo>
                  <a:cubicBezTo>
                    <a:pt x="22" y="20"/>
                    <a:pt x="22" y="20"/>
                    <a:pt x="22" y="20"/>
                  </a:cubicBezTo>
                  <a:cubicBezTo>
                    <a:pt x="21" y="10"/>
                    <a:pt x="21" y="10"/>
                    <a:pt x="21" y="10"/>
                  </a:cubicBezTo>
                  <a:cubicBezTo>
                    <a:pt x="21" y="10"/>
                    <a:pt x="21" y="10"/>
                    <a:pt x="21" y="10"/>
                  </a:cubicBezTo>
                  <a:cubicBezTo>
                    <a:pt x="22" y="20"/>
                    <a:pt x="22" y="20"/>
                    <a:pt x="22" y="20"/>
                  </a:cubicBezTo>
                  <a:cubicBezTo>
                    <a:pt x="22" y="19"/>
                    <a:pt x="22" y="19"/>
                    <a:pt x="22" y="19"/>
                  </a:cubicBezTo>
                  <a:cubicBezTo>
                    <a:pt x="22" y="19"/>
                    <a:pt x="22" y="19"/>
                    <a:pt x="22" y="19"/>
                  </a:cubicBezTo>
                  <a:cubicBezTo>
                    <a:pt x="28" y="8"/>
                    <a:pt x="28" y="8"/>
                    <a:pt x="28" y="8"/>
                  </a:cubicBezTo>
                  <a:cubicBezTo>
                    <a:pt x="27" y="8"/>
                    <a:pt x="27" y="7"/>
                    <a:pt x="27" y="7"/>
                  </a:cubicBezTo>
                  <a:cubicBezTo>
                    <a:pt x="27" y="6"/>
                    <a:pt x="28" y="6"/>
                    <a:pt x="29" y="6"/>
                  </a:cubicBezTo>
                  <a:cubicBezTo>
                    <a:pt x="30" y="7"/>
                    <a:pt x="30" y="7"/>
                    <a:pt x="30" y="8"/>
                  </a:cubicBezTo>
                  <a:cubicBezTo>
                    <a:pt x="29" y="8"/>
                    <a:pt x="29" y="9"/>
                    <a:pt x="28" y="9"/>
                  </a:cubicBezTo>
                  <a:cubicBezTo>
                    <a:pt x="23" y="20"/>
                    <a:pt x="23" y="20"/>
                    <a:pt x="23" y="20"/>
                  </a:cubicBezTo>
                  <a:cubicBezTo>
                    <a:pt x="32" y="15"/>
                    <a:pt x="32" y="15"/>
                    <a:pt x="32" y="15"/>
                  </a:cubicBezTo>
                  <a:cubicBezTo>
                    <a:pt x="32" y="15"/>
                    <a:pt x="32" y="15"/>
                    <a:pt x="32" y="15"/>
                  </a:cubicBezTo>
                  <a:cubicBezTo>
                    <a:pt x="23" y="20"/>
                    <a:pt x="23" y="20"/>
                    <a:pt x="23" y="20"/>
                  </a:cubicBezTo>
                  <a:cubicBezTo>
                    <a:pt x="35" y="20"/>
                    <a:pt x="35" y="20"/>
                    <a:pt x="35" y="20"/>
                  </a:cubicBezTo>
                  <a:cubicBezTo>
                    <a:pt x="35" y="20"/>
                    <a:pt x="36" y="19"/>
                    <a:pt x="37" y="19"/>
                  </a:cubicBezTo>
                  <a:cubicBezTo>
                    <a:pt x="37" y="19"/>
                    <a:pt x="38" y="20"/>
                    <a:pt x="38" y="21"/>
                  </a:cubicBezTo>
                  <a:cubicBezTo>
                    <a:pt x="38" y="21"/>
                    <a:pt x="37" y="22"/>
                    <a:pt x="37" y="22"/>
                  </a:cubicBezTo>
                  <a:cubicBezTo>
                    <a:pt x="36" y="22"/>
                    <a:pt x="36" y="21"/>
                    <a:pt x="35" y="21"/>
                  </a:cubicBezTo>
                  <a:cubicBezTo>
                    <a:pt x="23" y="21"/>
                    <a:pt x="23" y="21"/>
                    <a:pt x="23" y="21"/>
                  </a:cubicBezTo>
                  <a:cubicBezTo>
                    <a:pt x="30" y="28"/>
                    <a:pt x="30" y="28"/>
                    <a:pt x="30" y="28"/>
                  </a:cubicBezTo>
                  <a:cubicBezTo>
                    <a:pt x="30" y="28"/>
                    <a:pt x="30" y="28"/>
                    <a:pt x="30" y="28"/>
                  </a:cubicBezTo>
                  <a:cubicBezTo>
                    <a:pt x="23" y="20"/>
                    <a:pt x="23" y="20"/>
                    <a:pt x="23" y="20"/>
                  </a:cubicBezTo>
                  <a:cubicBezTo>
                    <a:pt x="26" y="33"/>
                    <a:pt x="26" y="33"/>
                    <a:pt x="26" y="33"/>
                  </a:cubicBezTo>
                  <a:cubicBezTo>
                    <a:pt x="27" y="33"/>
                    <a:pt x="27" y="33"/>
                    <a:pt x="27" y="33"/>
                  </a:cubicBezTo>
                  <a:cubicBezTo>
                    <a:pt x="28" y="34"/>
                    <a:pt x="28" y="34"/>
                    <a:pt x="27" y="35"/>
                  </a:cubicBezTo>
                  <a:cubicBezTo>
                    <a:pt x="27" y="35"/>
                    <a:pt x="26" y="35"/>
                    <a:pt x="25" y="35"/>
                  </a:cubicBezTo>
                  <a:cubicBezTo>
                    <a:pt x="25" y="34"/>
                    <a:pt x="25" y="33"/>
                    <a:pt x="26" y="33"/>
                  </a:cubicBezTo>
                  <a:cubicBezTo>
                    <a:pt x="26" y="33"/>
                    <a:pt x="26" y="33"/>
                    <a:pt x="26" y="33"/>
                  </a:cubicBezTo>
                  <a:cubicBezTo>
                    <a:pt x="22" y="21"/>
                    <a:pt x="22" y="21"/>
                    <a:pt x="22" y="21"/>
                  </a:cubicBezTo>
                  <a:cubicBezTo>
                    <a:pt x="18" y="28"/>
                    <a:pt x="18" y="28"/>
                    <a:pt x="18" y="28"/>
                  </a:cubicBezTo>
                  <a:cubicBezTo>
                    <a:pt x="18" y="28"/>
                    <a:pt x="18" y="28"/>
                    <a:pt x="18" y="28"/>
                  </a:cubicBezTo>
                  <a:cubicBezTo>
                    <a:pt x="22" y="21"/>
                    <a:pt x="22" y="21"/>
                    <a:pt x="22" y="21"/>
                  </a:cubicBezTo>
                  <a:cubicBezTo>
                    <a:pt x="10" y="25"/>
                    <a:pt x="10" y="25"/>
                    <a:pt x="10" y="25"/>
                  </a:cubicBezTo>
                  <a:cubicBezTo>
                    <a:pt x="10" y="25"/>
                    <a:pt x="10" y="25"/>
                    <a:pt x="10" y="25"/>
                  </a:cubicBezTo>
                  <a:cubicBezTo>
                    <a:pt x="10" y="26"/>
                    <a:pt x="10" y="26"/>
                    <a:pt x="9" y="26"/>
                  </a:cubicBezTo>
                  <a:cubicBezTo>
                    <a:pt x="8" y="26"/>
                    <a:pt x="8" y="26"/>
                    <a:pt x="7" y="25"/>
                  </a:cubicBezTo>
                  <a:cubicBezTo>
                    <a:pt x="7" y="25"/>
                    <a:pt x="8" y="24"/>
                    <a:pt x="9" y="24"/>
                  </a:cubicBezTo>
                  <a:close/>
                  <a:moveTo>
                    <a:pt x="6" y="31"/>
                  </a:moveTo>
                  <a:cubicBezTo>
                    <a:pt x="10" y="33"/>
                    <a:pt x="14" y="32"/>
                    <a:pt x="16" y="30"/>
                  </a:cubicBezTo>
                  <a:cubicBezTo>
                    <a:pt x="16" y="30"/>
                    <a:pt x="16" y="30"/>
                    <a:pt x="16" y="30"/>
                  </a:cubicBezTo>
                  <a:cubicBezTo>
                    <a:pt x="16" y="33"/>
                    <a:pt x="18" y="37"/>
                    <a:pt x="21" y="38"/>
                  </a:cubicBezTo>
                  <a:cubicBezTo>
                    <a:pt x="25" y="40"/>
                    <a:pt x="30" y="39"/>
                    <a:pt x="32" y="35"/>
                  </a:cubicBezTo>
                  <a:cubicBezTo>
                    <a:pt x="33" y="33"/>
                    <a:pt x="33" y="30"/>
                    <a:pt x="32" y="28"/>
                  </a:cubicBezTo>
                  <a:cubicBezTo>
                    <a:pt x="36" y="30"/>
                    <a:pt x="40" y="28"/>
                    <a:pt x="42" y="25"/>
                  </a:cubicBezTo>
                  <a:cubicBezTo>
                    <a:pt x="44" y="21"/>
                    <a:pt x="42" y="16"/>
                    <a:pt x="38" y="14"/>
                  </a:cubicBezTo>
                  <a:cubicBezTo>
                    <a:pt x="37" y="14"/>
                    <a:pt x="36" y="13"/>
                    <a:pt x="35" y="13"/>
                  </a:cubicBezTo>
                  <a:cubicBezTo>
                    <a:pt x="35" y="13"/>
                    <a:pt x="35" y="13"/>
                    <a:pt x="35" y="13"/>
                  </a:cubicBezTo>
                  <a:cubicBezTo>
                    <a:pt x="37" y="9"/>
                    <a:pt x="35" y="4"/>
                    <a:pt x="31" y="2"/>
                  </a:cubicBezTo>
                  <a:cubicBezTo>
                    <a:pt x="27" y="0"/>
                    <a:pt x="22" y="2"/>
                    <a:pt x="20" y="5"/>
                  </a:cubicBezTo>
                  <a:cubicBezTo>
                    <a:pt x="20" y="6"/>
                    <a:pt x="20" y="6"/>
                    <a:pt x="20" y="6"/>
                  </a:cubicBezTo>
                  <a:cubicBezTo>
                    <a:pt x="19" y="5"/>
                    <a:pt x="18" y="4"/>
                    <a:pt x="17" y="4"/>
                  </a:cubicBezTo>
                  <a:cubicBezTo>
                    <a:pt x="13" y="2"/>
                    <a:pt x="8" y="3"/>
                    <a:pt x="6" y="7"/>
                  </a:cubicBezTo>
                  <a:cubicBezTo>
                    <a:pt x="4" y="10"/>
                    <a:pt x="5" y="14"/>
                    <a:pt x="8" y="17"/>
                  </a:cubicBezTo>
                  <a:cubicBezTo>
                    <a:pt x="6" y="17"/>
                    <a:pt x="3" y="18"/>
                    <a:pt x="2" y="21"/>
                  </a:cubicBezTo>
                  <a:cubicBezTo>
                    <a:pt x="0" y="25"/>
                    <a:pt x="2" y="29"/>
                    <a:pt x="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24">
              <a:extLst>
                <a:ext uri="{FF2B5EF4-FFF2-40B4-BE49-F238E27FC236}">
                  <a16:creationId xmlns:a16="http://schemas.microsoft.com/office/drawing/2014/main" id="{EBAD215B-131D-413F-811E-9599CE103731}"/>
                </a:ext>
              </a:extLst>
            </p:cNvPr>
            <p:cNvSpPr>
              <a:spLocks noEditPoints="1"/>
            </p:cNvSpPr>
            <p:nvPr/>
          </p:nvSpPr>
          <p:spPr bwMode="auto">
            <a:xfrm>
              <a:off x="6588972" y="3551332"/>
              <a:ext cx="80295" cy="67448"/>
            </a:xfrm>
            <a:custGeom>
              <a:avLst/>
              <a:gdLst>
                <a:gd name="T0" fmla="*/ 14 w 27"/>
                <a:gd name="T1" fmla="*/ 14 h 26"/>
                <a:gd name="T2" fmla="*/ 12 w 27"/>
                <a:gd name="T3" fmla="*/ 21 h 26"/>
                <a:gd name="T4" fmla="*/ 11 w 27"/>
                <a:gd name="T5" fmla="*/ 22 h 26"/>
                <a:gd name="T6" fmla="*/ 11 w 27"/>
                <a:gd name="T7" fmla="*/ 21 h 26"/>
                <a:gd name="T8" fmla="*/ 9 w 27"/>
                <a:gd name="T9" fmla="*/ 17 h 26"/>
                <a:gd name="T10" fmla="*/ 13 w 27"/>
                <a:gd name="T11" fmla="*/ 13 h 26"/>
                <a:gd name="T12" fmla="*/ 5 w 27"/>
                <a:gd name="T13" fmla="*/ 15 h 26"/>
                <a:gd name="T14" fmla="*/ 5 w 27"/>
                <a:gd name="T15" fmla="*/ 13 h 26"/>
                <a:gd name="T16" fmla="*/ 13 w 27"/>
                <a:gd name="T17" fmla="*/ 13 h 26"/>
                <a:gd name="T18" fmla="*/ 8 w 27"/>
                <a:gd name="T19" fmla="*/ 8 h 26"/>
                <a:gd name="T20" fmla="*/ 10 w 27"/>
                <a:gd name="T21" fmla="*/ 5 h 26"/>
                <a:gd name="T22" fmla="*/ 9 w 27"/>
                <a:gd name="T23" fmla="*/ 4 h 26"/>
                <a:gd name="T24" fmla="*/ 11 w 27"/>
                <a:gd name="T25" fmla="*/ 5 h 26"/>
                <a:gd name="T26" fmla="*/ 14 w 27"/>
                <a:gd name="T27" fmla="*/ 13 h 26"/>
                <a:gd name="T28" fmla="*/ 16 w 27"/>
                <a:gd name="T29" fmla="*/ 7 h 26"/>
                <a:gd name="T30" fmla="*/ 21 w 27"/>
                <a:gd name="T31" fmla="*/ 9 h 26"/>
                <a:gd name="T32" fmla="*/ 22 w 27"/>
                <a:gd name="T33" fmla="*/ 8 h 26"/>
                <a:gd name="T34" fmla="*/ 22 w 27"/>
                <a:gd name="T35" fmla="*/ 9 h 26"/>
                <a:gd name="T36" fmla="*/ 14 w 27"/>
                <a:gd name="T37" fmla="*/ 13 h 26"/>
                <a:gd name="T38" fmla="*/ 21 w 27"/>
                <a:gd name="T39" fmla="*/ 12 h 26"/>
                <a:gd name="T40" fmla="*/ 15 w 27"/>
                <a:gd name="T41" fmla="*/ 13 h 26"/>
                <a:gd name="T42" fmla="*/ 21 w 27"/>
                <a:gd name="T43" fmla="*/ 18 h 26"/>
                <a:gd name="T44" fmla="*/ 20 w 27"/>
                <a:gd name="T45" fmla="*/ 20 h 26"/>
                <a:gd name="T46" fmla="*/ 14 w 27"/>
                <a:gd name="T47" fmla="*/ 13 h 26"/>
                <a:gd name="T48" fmla="*/ 16 w 27"/>
                <a:gd name="T49" fmla="*/ 19 h 26"/>
                <a:gd name="T50" fmla="*/ 17 w 27"/>
                <a:gd name="T51" fmla="*/ 22 h 26"/>
                <a:gd name="T52" fmla="*/ 19 w 27"/>
                <a:gd name="T53" fmla="*/ 23 h 26"/>
                <a:gd name="T54" fmla="*/ 23 w 27"/>
                <a:gd name="T55" fmla="*/ 14 h 26"/>
                <a:gd name="T56" fmla="*/ 23 w 27"/>
                <a:gd name="T57" fmla="*/ 4 h 26"/>
                <a:gd name="T58" fmla="*/ 17 w 27"/>
                <a:gd name="T59" fmla="*/ 6 h 26"/>
                <a:gd name="T60" fmla="*/ 6 w 27"/>
                <a:gd name="T61" fmla="*/ 4 h 26"/>
                <a:gd name="T62" fmla="*/ 1 w 27"/>
                <a:gd name="T63" fmla="*/ 12 h 26"/>
                <a:gd name="T64" fmla="*/ 7 w 27"/>
                <a:gd name="T65" fmla="*/ 18 h 26"/>
                <a:gd name="T66" fmla="*/ 10 w 27"/>
                <a:gd name="T6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14" y="13"/>
                  </a:moveTo>
                  <a:cubicBezTo>
                    <a:pt x="14" y="14"/>
                    <a:pt x="14" y="14"/>
                    <a:pt x="14" y="14"/>
                  </a:cubicBezTo>
                  <a:cubicBezTo>
                    <a:pt x="14" y="14"/>
                    <a:pt x="14" y="14"/>
                    <a:pt x="14" y="14"/>
                  </a:cubicBezTo>
                  <a:cubicBezTo>
                    <a:pt x="12" y="21"/>
                    <a:pt x="12" y="21"/>
                    <a:pt x="12" y="21"/>
                  </a:cubicBezTo>
                  <a:cubicBezTo>
                    <a:pt x="12" y="21"/>
                    <a:pt x="12" y="21"/>
                    <a:pt x="12" y="22"/>
                  </a:cubicBezTo>
                  <a:cubicBezTo>
                    <a:pt x="12" y="22"/>
                    <a:pt x="11" y="22"/>
                    <a:pt x="11" y="22"/>
                  </a:cubicBezTo>
                  <a:cubicBezTo>
                    <a:pt x="11" y="22"/>
                    <a:pt x="10" y="22"/>
                    <a:pt x="10" y="21"/>
                  </a:cubicBezTo>
                  <a:cubicBezTo>
                    <a:pt x="11" y="21"/>
                    <a:pt x="11" y="21"/>
                    <a:pt x="11" y="21"/>
                  </a:cubicBezTo>
                  <a:cubicBezTo>
                    <a:pt x="14" y="13"/>
                    <a:pt x="14" y="13"/>
                    <a:pt x="14" y="13"/>
                  </a:cubicBezTo>
                  <a:cubicBezTo>
                    <a:pt x="9" y="17"/>
                    <a:pt x="9" y="17"/>
                    <a:pt x="9" y="17"/>
                  </a:cubicBezTo>
                  <a:cubicBezTo>
                    <a:pt x="8" y="17"/>
                    <a:pt x="8" y="17"/>
                    <a:pt x="8" y="17"/>
                  </a:cubicBezTo>
                  <a:cubicBezTo>
                    <a:pt x="13" y="13"/>
                    <a:pt x="13" y="13"/>
                    <a:pt x="13" y="13"/>
                  </a:cubicBezTo>
                  <a:cubicBezTo>
                    <a:pt x="6" y="14"/>
                    <a:pt x="6" y="14"/>
                    <a:pt x="6" y="14"/>
                  </a:cubicBezTo>
                  <a:cubicBezTo>
                    <a:pt x="6" y="14"/>
                    <a:pt x="5" y="15"/>
                    <a:pt x="5" y="15"/>
                  </a:cubicBezTo>
                  <a:cubicBezTo>
                    <a:pt x="5" y="15"/>
                    <a:pt x="4" y="14"/>
                    <a:pt x="4" y="14"/>
                  </a:cubicBezTo>
                  <a:cubicBezTo>
                    <a:pt x="4" y="14"/>
                    <a:pt x="4" y="13"/>
                    <a:pt x="5" y="13"/>
                  </a:cubicBezTo>
                  <a:cubicBezTo>
                    <a:pt x="5" y="13"/>
                    <a:pt x="5" y="13"/>
                    <a:pt x="6" y="14"/>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10"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9"/>
                  </a:cubicBezTo>
                  <a:cubicBezTo>
                    <a:pt x="21" y="8"/>
                    <a:pt x="21" y="8"/>
                    <a:pt x="22" y="8"/>
                  </a:cubicBezTo>
                  <a:cubicBezTo>
                    <a:pt x="22" y="8"/>
                    <a:pt x="23" y="8"/>
                    <a:pt x="23" y="8"/>
                  </a:cubicBezTo>
                  <a:cubicBezTo>
                    <a:pt x="23" y="9"/>
                    <a:pt x="23" y="9"/>
                    <a:pt x="22" y="9"/>
                  </a:cubicBez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1" y="18"/>
                    <a:pt x="21" y="18"/>
                    <a:pt x="21"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6" y="19"/>
                    <a:pt x="16" y="19"/>
                    <a:pt x="16" y="19"/>
                  </a:cubicBezTo>
                  <a:lnTo>
                    <a:pt x="14" y="13"/>
                  </a:lnTo>
                  <a:close/>
                  <a:moveTo>
                    <a:pt x="17" y="22"/>
                  </a:move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cubicBezTo>
                    <a:pt x="21"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5" y="18"/>
                  </a:cubicBezTo>
                  <a:cubicBezTo>
                    <a:pt x="5" y="18"/>
                    <a:pt x="6" y="18"/>
                    <a:pt x="7" y="18"/>
                  </a:cubicBezTo>
                  <a:cubicBezTo>
                    <a:pt x="7" y="18"/>
                    <a:pt x="6" y="19"/>
                    <a:pt x="6" y="19"/>
                  </a:cubicBezTo>
                  <a:cubicBezTo>
                    <a:pt x="6" y="21"/>
                    <a:pt x="7" y="24"/>
                    <a:pt x="10" y="25"/>
                  </a:cubicBezTo>
                  <a:cubicBezTo>
                    <a:pt x="13" y="26"/>
                    <a:pt x="16" y="25"/>
                    <a:pt x="17"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325">
              <a:extLst>
                <a:ext uri="{FF2B5EF4-FFF2-40B4-BE49-F238E27FC236}">
                  <a16:creationId xmlns:a16="http://schemas.microsoft.com/office/drawing/2014/main" id="{F8A89DAA-F152-4F96-8ADA-DD9B2A3DBAFE}"/>
                </a:ext>
              </a:extLst>
            </p:cNvPr>
            <p:cNvSpPr>
              <a:spLocks noEditPoints="1"/>
            </p:cNvSpPr>
            <p:nvPr/>
          </p:nvSpPr>
          <p:spPr bwMode="auto">
            <a:xfrm>
              <a:off x="4912443" y="4502007"/>
              <a:ext cx="80295" cy="70658"/>
            </a:xfrm>
            <a:custGeom>
              <a:avLst/>
              <a:gdLst>
                <a:gd name="T0" fmla="*/ 21 w 27"/>
                <a:gd name="T1" fmla="*/ 9 h 26"/>
                <a:gd name="T2" fmla="*/ 14 w 27"/>
                <a:gd name="T3" fmla="*/ 13 h 26"/>
                <a:gd name="T4" fmla="*/ 21 w 27"/>
                <a:gd name="T5" fmla="*/ 12 h 26"/>
                <a:gd name="T6" fmla="*/ 20 w 27"/>
                <a:gd name="T7" fmla="*/ 18 h 26"/>
                <a:gd name="T8" fmla="*/ 21 w 27"/>
                <a:gd name="T9" fmla="*/ 19 h 26"/>
                <a:gd name="T10" fmla="*/ 20 w 27"/>
                <a:gd name="T11" fmla="*/ 18 h 26"/>
                <a:gd name="T12" fmla="*/ 15 w 27"/>
                <a:gd name="T13" fmla="*/ 19 h 26"/>
                <a:gd name="T14" fmla="*/ 14 w 27"/>
                <a:gd name="T15" fmla="*/ 13 h 26"/>
                <a:gd name="T16" fmla="*/ 14 w 27"/>
                <a:gd name="T17" fmla="*/ 13 h 26"/>
                <a:gd name="T18" fmla="*/ 12 w 27"/>
                <a:gd name="T19" fmla="*/ 21 h 26"/>
                <a:gd name="T20" fmla="*/ 10 w 27"/>
                <a:gd name="T21" fmla="*/ 21 h 26"/>
                <a:gd name="T22" fmla="*/ 13 w 27"/>
                <a:gd name="T23" fmla="*/ 13 h 26"/>
                <a:gd name="T24" fmla="*/ 8 w 27"/>
                <a:gd name="T25" fmla="*/ 17 h 26"/>
                <a:gd name="T26" fmla="*/ 5 w 27"/>
                <a:gd name="T27" fmla="*/ 14 h 26"/>
                <a:gd name="T28" fmla="*/ 4 w 27"/>
                <a:gd name="T29" fmla="*/ 14 h 26"/>
                <a:gd name="T30" fmla="*/ 5 w 27"/>
                <a:gd name="T31" fmla="*/ 13 h 26"/>
                <a:gd name="T32" fmla="*/ 8 w 27"/>
                <a:gd name="T33" fmla="*/ 8 h 26"/>
                <a:gd name="T34" fmla="*/ 13 w 27"/>
                <a:gd name="T35" fmla="*/ 12 h 26"/>
                <a:gd name="T36" fmla="*/ 9 w 27"/>
                <a:gd name="T37" fmla="*/ 5 h 26"/>
                <a:gd name="T38" fmla="*/ 10 w 27"/>
                <a:gd name="T39" fmla="*/ 4 h 26"/>
                <a:gd name="T40" fmla="*/ 10 w 27"/>
                <a:gd name="T41" fmla="*/ 5 h 26"/>
                <a:gd name="T42" fmla="*/ 15 w 27"/>
                <a:gd name="T43" fmla="*/ 7 h 26"/>
                <a:gd name="T44" fmla="*/ 14 w 27"/>
                <a:gd name="T45" fmla="*/ 12 h 26"/>
                <a:gd name="T46" fmla="*/ 21 w 27"/>
                <a:gd name="T47" fmla="*/ 8 h 26"/>
                <a:gd name="T48" fmla="*/ 22 w 27"/>
                <a:gd name="T49" fmla="*/ 8 h 26"/>
                <a:gd name="T50" fmla="*/ 23 w 27"/>
                <a:gd name="T51" fmla="*/ 4 h 26"/>
                <a:gd name="T52" fmla="*/ 16 w 27"/>
                <a:gd name="T53" fmla="*/ 6 h 26"/>
                <a:gd name="T54" fmla="*/ 6 w 27"/>
                <a:gd name="T55" fmla="*/ 4 h 26"/>
                <a:gd name="T56" fmla="*/ 1 w 27"/>
                <a:gd name="T57" fmla="*/ 11 h 26"/>
                <a:gd name="T58" fmla="*/ 6 w 27"/>
                <a:gd name="T59" fmla="*/ 18 h 26"/>
                <a:gd name="T60" fmla="*/ 10 w 27"/>
                <a:gd name="T61" fmla="*/ 25 h 26"/>
                <a:gd name="T62" fmla="*/ 16 w 27"/>
                <a:gd name="T63" fmla="*/ 21 h 26"/>
                <a:gd name="T64" fmla="*/ 25 w 27"/>
                <a:gd name="T65" fmla="*/ 19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1" y="9"/>
                    <a:pt x="21" y="9"/>
                  </a:cubicBezTo>
                  <a:cubicBezTo>
                    <a:pt x="14" y="13"/>
                    <a:pt x="14" y="13"/>
                    <a:pt x="14" y="13"/>
                  </a:cubicBezTo>
                  <a:cubicBezTo>
                    <a:pt x="14" y="13"/>
                    <a:pt x="14" y="13"/>
                    <a:pt x="14" y="13"/>
                  </a:cubicBezTo>
                  <a:cubicBezTo>
                    <a:pt x="21" y="11"/>
                    <a:pt x="21" y="11"/>
                    <a:pt x="21" y="11"/>
                  </a:cubicBezTo>
                  <a:cubicBezTo>
                    <a:pt x="21" y="12"/>
                    <a:pt x="21" y="12"/>
                    <a:pt x="21" y="12"/>
                  </a:cubicBezTo>
                  <a:cubicBezTo>
                    <a:pt x="14" y="13"/>
                    <a:pt x="14" y="13"/>
                    <a:pt x="14" y="13"/>
                  </a:cubicBezTo>
                  <a:cubicBezTo>
                    <a:pt x="20" y="18"/>
                    <a:pt x="20" y="18"/>
                    <a:pt x="20" y="18"/>
                  </a:cubicBezTo>
                  <a:cubicBezTo>
                    <a:pt x="21" y="18"/>
                    <a:pt x="21" y="18"/>
                    <a:pt x="21" y="18"/>
                  </a:cubicBezTo>
                  <a:cubicBezTo>
                    <a:pt x="22" y="19"/>
                    <a:pt x="22" y="19"/>
                    <a:pt x="21" y="19"/>
                  </a:cubicBezTo>
                  <a:cubicBezTo>
                    <a:pt x="21" y="20"/>
                    <a:pt x="20" y="20"/>
                    <a:pt x="20" y="19"/>
                  </a:cubicBezTo>
                  <a:cubicBezTo>
                    <a:pt x="20" y="19"/>
                    <a:pt x="20" y="19"/>
                    <a:pt x="20" y="18"/>
                  </a:cubicBezTo>
                  <a:cubicBezTo>
                    <a:pt x="14" y="13"/>
                    <a:pt x="14" y="13"/>
                    <a:pt x="14" y="13"/>
                  </a:cubicBezTo>
                  <a:cubicBezTo>
                    <a:pt x="15" y="19"/>
                    <a:pt x="15" y="19"/>
                    <a:pt x="15" y="19"/>
                  </a:cubicBezTo>
                  <a:cubicBezTo>
                    <a:pt x="15" y="19"/>
                    <a:pt x="15" y="19"/>
                    <a:pt x="15" y="19"/>
                  </a:cubicBezTo>
                  <a:cubicBezTo>
                    <a:pt x="14" y="13"/>
                    <a:pt x="14" y="13"/>
                    <a:pt x="14" y="13"/>
                  </a:cubicBezTo>
                  <a:cubicBezTo>
                    <a:pt x="14" y="13"/>
                    <a:pt x="14" y="13"/>
                    <a:pt x="14" y="13"/>
                  </a:cubicBezTo>
                  <a:cubicBezTo>
                    <a:pt x="14" y="13"/>
                    <a:pt x="14" y="13"/>
                    <a:pt x="14" y="13"/>
                  </a:cubicBezTo>
                  <a:cubicBezTo>
                    <a:pt x="11" y="21"/>
                    <a:pt x="11" y="21"/>
                    <a:pt x="11" y="21"/>
                  </a:cubicBezTo>
                  <a:cubicBezTo>
                    <a:pt x="12" y="21"/>
                    <a:pt x="12" y="21"/>
                    <a:pt x="12" y="21"/>
                  </a:cubicBezTo>
                  <a:cubicBezTo>
                    <a:pt x="12" y="22"/>
                    <a:pt x="11" y="22"/>
                    <a:pt x="11" y="22"/>
                  </a:cubicBezTo>
                  <a:cubicBezTo>
                    <a:pt x="10" y="22"/>
                    <a:pt x="10" y="21"/>
                    <a:pt x="10" y="21"/>
                  </a:cubicBezTo>
                  <a:cubicBezTo>
                    <a:pt x="10" y="21"/>
                    <a:pt x="11" y="20"/>
                    <a:pt x="11" y="20"/>
                  </a:cubicBezTo>
                  <a:cubicBezTo>
                    <a:pt x="13" y="13"/>
                    <a:pt x="13" y="13"/>
                    <a:pt x="13" y="13"/>
                  </a:cubicBezTo>
                  <a:cubicBezTo>
                    <a:pt x="8" y="17"/>
                    <a:pt x="8" y="17"/>
                    <a:pt x="8" y="17"/>
                  </a:cubicBezTo>
                  <a:cubicBezTo>
                    <a:pt x="8" y="17"/>
                    <a:pt x="8" y="17"/>
                    <a:pt x="8" y="17"/>
                  </a:cubicBezTo>
                  <a:cubicBezTo>
                    <a:pt x="13" y="13"/>
                    <a:pt x="13" y="13"/>
                    <a:pt x="13" y="13"/>
                  </a:cubicBezTo>
                  <a:cubicBezTo>
                    <a:pt x="5" y="14"/>
                    <a:pt x="5" y="14"/>
                    <a:pt x="5" y="14"/>
                  </a:cubicBezTo>
                  <a:cubicBezTo>
                    <a:pt x="5" y="14"/>
                    <a:pt x="5" y="14"/>
                    <a:pt x="5" y="14"/>
                  </a:cubicBezTo>
                  <a:cubicBezTo>
                    <a:pt x="4" y="14"/>
                    <a:pt x="4" y="14"/>
                    <a:pt x="4" y="14"/>
                  </a:cubicBezTo>
                  <a:cubicBezTo>
                    <a:pt x="4" y="13"/>
                    <a:pt x="4" y="13"/>
                    <a:pt x="4" y="13"/>
                  </a:cubicBezTo>
                  <a:cubicBezTo>
                    <a:pt x="5" y="13"/>
                    <a:pt x="5" y="13"/>
                    <a:pt x="5" y="13"/>
                  </a:cubicBezTo>
                  <a:cubicBezTo>
                    <a:pt x="13" y="12"/>
                    <a:pt x="13" y="12"/>
                    <a:pt x="13" y="12"/>
                  </a:cubicBezTo>
                  <a:cubicBezTo>
                    <a:pt x="8" y="8"/>
                    <a:pt x="8" y="8"/>
                    <a:pt x="8" y="8"/>
                  </a:cubicBezTo>
                  <a:cubicBezTo>
                    <a:pt x="8" y="8"/>
                    <a:pt x="8" y="8"/>
                    <a:pt x="8" y="8"/>
                  </a:cubicBezTo>
                  <a:cubicBezTo>
                    <a:pt x="13" y="12"/>
                    <a:pt x="13" y="12"/>
                    <a:pt x="13" y="12"/>
                  </a:cubicBezTo>
                  <a:cubicBezTo>
                    <a:pt x="10" y="5"/>
                    <a:pt x="10" y="5"/>
                    <a:pt x="10" y="5"/>
                  </a:cubicBezTo>
                  <a:cubicBezTo>
                    <a:pt x="10" y="5"/>
                    <a:pt x="9" y="5"/>
                    <a:pt x="9" y="5"/>
                  </a:cubicBezTo>
                  <a:cubicBezTo>
                    <a:pt x="9" y="5"/>
                    <a:pt x="9" y="4"/>
                    <a:pt x="9" y="4"/>
                  </a:cubicBezTo>
                  <a:cubicBezTo>
                    <a:pt x="9" y="4"/>
                    <a:pt x="10" y="4"/>
                    <a:pt x="10" y="4"/>
                  </a:cubicBezTo>
                  <a:cubicBezTo>
                    <a:pt x="11" y="4"/>
                    <a:pt x="11" y="5"/>
                    <a:pt x="10" y="5"/>
                  </a:cubicBezTo>
                  <a:cubicBezTo>
                    <a:pt x="10" y="5"/>
                    <a:pt x="10" y="5"/>
                    <a:pt x="10" y="5"/>
                  </a:cubicBezTo>
                  <a:cubicBezTo>
                    <a:pt x="14" y="12"/>
                    <a:pt x="14" y="12"/>
                    <a:pt x="14" y="12"/>
                  </a:cubicBezTo>
                  <a:cubicBezTo>
                    <a:pt x="15" y="7"/>
                    <a:pt x="15" y="7"/>
                    <a:pt x="15" y="7"/>
                  </a:cubicBezTo>
                  <a:cubicBezTo>
                    <a:pt x="16" y="7"/>
                    <a:pt x="16" y="7"/>
                    <a:pt x="16" y="7"/>
                  </a:cubicBezTo>
                  <a:cubicBezTo>
                    <a:pt x="14" y="12"/>
                    <a:pt x="14" y="12"/>
                    <a:pt x="14" y="12"/>
                  </a:cubicBezTo>
                  <a:cubicBezTo>
                    <a:pt x="21" y="8"/>
                    <a:pt x="21" y="8"/>
                    <a:pt x="21" y="8"/>
                  </a:cubicBezTo>
                  <a:cubicBezTo>
                    <a:pt x="21" y="8"/>
                    <a:pt x="21" y="8"/>
                    <a:pt x="21" y="8"/>
                  </a:cubicBezTo>
                  <a:cubicBezTo>
                    <a:pt x="21" y="8"/>
                    <a:pt x="21" y="8"/>
                    <a:pt x="22" y="7"/>
                  </a:cubicBezTo>
                  <a:cubicBezTo>
                    <a:pt x="22" y="7"/>
                    <a:pt x="22" y="8"/>
                    <a:pt x="22" y="8"/>
                  </a:cubicBezTo>
                  <a:cubicBezTo>
                    <a:pt x="23" y="9"/>
                    <a:pt x="22" y="9"/>
                    <a:pt x="22" y="9"/>
                  </a:cubicBezTo>
                  <a:close/>
                  <a:moveTo>
                    <a:pt x="23" y="4"/>
                  </a:moveTo>
                  <a:cubicBezTo>
                    <a:pt x="20" y="3"/>
                    <a:pt x="18" y="4"/>
                    <a:pt x="16" y="6"/>
                  </a:cubicBezTo>
                  <a:cubicBezTo>
                    <a:pt x="16" y="6"/>
                    <a:pt x="16" y="6"/>
                    <a:pt x="16" y="6"/>
                  </a:cubicBezTo>
                  <a:cubicBezTo>
                    <a:pt x="17" y="4"/>
                    <a:pt x="15" y="2"/>
                    <a:pt x="13" y="1"/>
                  </a:cubicBezTo>
                  <a:cubicBezTo>
                    <a:pt x="10" y="0"/>
                    <a:pt x="7" y="1"/>
                    <a:pt x="6" y="4"/>
                  </a:cubicBezTo>
                  <a:cubicBezTo>
                    <a:pt x="6" y="6"/>
                    <a:pt x="6" y="7"/>
                    <a:pt x="7" y="8"/>
                  </a:cubicBezTo>
                  <a:cubicBezTo>
                    <a:pt x="4" y="8"/>
                    <a:pt x="1" y="9"/>
                    <a:pt x="1" y="11"/>
                  </a:cubicBezTo>
                  <a:cubicBezTo>
                    <a:pt x="0" y="14"/>
                    <a:pt x="1" y="17"/>
                    <a:pt x="4" y="18"/>
                  </a:cubicBezTo>
                  <a:cubicBezTo>
                    <a:pt x="5" y="18"/>
                    <a:pt x="6" y="18"/>
                    <a:pt x="6" y="18"/>
                  </a:cubicBezTo>
                  <a:cubicBezTo>
                    <a:pt x="6" y="18"/>
                    <a:pt x="6" y="18"/>
                    <a:pt x="6" y="18"/>
                  </a:cubicBezTo>
                  <a:cubicBezTo>
                    <a:pt x="5" y="21"/>
                    <a:pt x="7" y="24"/>
                    <a:pt x="10" y="25"/>
                  </a:cubicBezTo>
                  <a:cubicBezTo>
                    <a:pt x="12" y="26"/>
                    <a:pt x="15" y="24"/>
                    <a:pt x="16" y="22"/>
                  </a:cubicBezTo>
                  <a:cubicBezTo>
                    <a:pt x="16" y="22"/>
                    <a:pt x="16" y="21"/>
                    <a:pt x="16" y="21"/>
                  </a:cubicBezTo>
                  <a:cubicBezTo>
                    <a:pt x="17" y="22"/>
                    <a:pt x="18" y="22"/>
                    <a:pt x="19" y="22"/>
                  </a:cubicBezTo>
                  <a:cubicBezTo>
                    <a:pt x="21" y="23"/>
                    <a:pt x="24" y="22"/>
                    <a:pt x="25" y="19"/>
                  </a:cubicBezTo>
                  <a:cubicBezTo>
                    <a:pt x="26" y="17"/>
                    <a:pt x="25" y="15"/>
                    <a:pt x="23" y="14"/>
                  </a:cubicBezTo>
                  <a:cubicBezTo>
                    <a:pt x="24" y="13"/>
                    <a:pt x="26" y="12"/>
                    <a:pt x="26" y="11"/>
                  </a:cubicBezTo>
                  <a:cubicBezTo>
                    <a:pt x="27" y="8"/>
                    <a:pt x="25"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26">
              <a:extLst>
                <a:ext uri="{FF2B5EF4-FFF2-40B4-BE49-F238E27FC236}">
                  <a16:creationId xmlns:a16="http://schemas.microsoft.com/office/drawing/2014/main" id="{4F98A543-AC7C-41B8-B11B-6BAD4CBE53B0}"/>
                </a:ext>
              </a:extLst>
            </p:cNvPr>
            <p:cNvSpPr>
              <a:spLocks noEditPoints="1"/>
            </p:cNvSpPr>
            <p:nvPr/>
          </p:nvSpPr>
          <p:spPr bwMode="auto">
            <a:xfrm>
              <a:off x="6627513" y="3923894"/>
              <a:ext cx="80295" cy="70658"/>
            </a:xfrm>
            <a:custGeom>
              <a:avLst/>
              <a:gdLst>
                <a:gd name="T0" fmla="*/ 21 w 27"/>
                <a:gd name="T1" fmla="*/ 9 h 26"/>
                <a:gd name="T2" fmla="*/ 14 w 27"/>
                <a:gd name="T3" fmla="*/ 13 h 26"/>
                <a:gd name="T4" fmla="*/ 21 w 27"/>
                <a:gd name="T5" fmla="*/ 12 h 26"/>
                <a:gd name="T6" fmla="*/ 20 w 27"/>
                <a:gd name="T7" fmla="*/ 18 h 26"/>
                <a:gd name="T8" fmla="*/ 22 w 27"/>
                <a:gd name="T9" fmla="*/ 20 h 26"/>
                <a:gd name="T10" fmla="*/ 20 w 27"/>
                <a:gd name="T11" fmla="*/ 19 h 26"/>
                <a:gd name="T12" fmla="*/ 16 w 27"/>
                <a:gd name="T13" fmla="*/ 19 h 26"/>
                <a:gd name="T14" fmla="*/ 14 w 27"/>
                <a:gd name="T15" fmla="*/ 13 h 26"/>
                <a:gd name="T16" fmla="*/ 14 w 27"/>
                <a:gd name="T17" fmla="*/ 13 h 26"/>
                <a:gd name="T18" fmla="*/ 12 w 27"/>
                <a:gd name="T19" fmla="*/ 22 h 26"/>
                <a:gd name="T20" fmla="*/ 10 w 27"/>
                <a:gd name="T21" fmla="*/ 21 h 26"/>
                <a:gd name="T22" fmla="*/ 14 w 27"/>
                <a:gd name="T23" fmla="*/ 13 h 26"/>
                <a:gd name="T24" fmla="*/ 8 w 27"/>
                <a:gd name="T25" fmla="*/ 17 h 26"/>
                <a:gd name="T26" fmla="*/ 6 w 27"/>
                <a:gd name="T27" fmla="*/ 14 h 26"/>
                <a:gd name="T28" fmla="*/ 4 w 27"/>
                <a:gd name="T29" fmla="*/ 14 h 26"/>
                <a:gd name="T30" fmla="*/ 6 w 27"/>
                <a:gd name="T31" fmla="*/ 13 h 26"/>
                <a:gd name="T32" fmla="*/ 8 w 27"/>
                <a:gd name="T33" fmla="*/ 8 h 26"/>
                <a:gd name="T34" fmla="*/ 14 w 27"/>
                <a:gd name="T35" fmla="*/ 13 h 26"/>
                <a:gd name="T36" fmla="*/ 9 w 27"/>
                <a:gd name="T37" fmla="*/ 5 h 26"/>
                <a:gd name="T38" fmla="*/ 11 w 27"/>
                <a:gd name="T39" fmla="*/ 4 h 26"/>
                <a:gd name="T40" fmla="*/ 11 w 27"/>
                <a:gd name="T41" fmla="*/ 5 h 26"/>
                <a:gd name="T42" fmla="*/ 16 w 27"/>
                <a:gd name="T43" fmla="*/ 7 h 26"/>
                <a:gd name="T44" fmla="*/ 14 w 27"/>
                <a:gd name="T45" fmla="*/ 12 h 26"/>
                <a:gd name="T46" fmla="*/ 21 w 27"/>
                <a:gd name="T47" fmla="*/ 8 h 26"/>
                <a:gd name="T48" fmla="*/ 23 w 27"/>
                <a:gd name="T49" fmla="*/ 8 h 26"/>
                <a:gd name="T50" fmla="*/ 23 w 27"/>
                <a:gd name="T51" fmla="*/ 4 h 26"/>
                <a:gd name="T52" fmla="*/ 17 w 27"/>
                <a:gd name="T53" fmla="*/ 6 h 26"/>
                <a:gd name="T54" fmla="*/ 6 w 27"/>
                <a:gd name="T55" fmla="*/ 4 h 26"/>
                <a:gd name="T56" fmla="*/ 1 w 27"/>
                <a:gd name="T57" fmla="*/ 12 h 26"/>
                <a:gd name="T58" fmla="*/ 7 w 27"/>
                <a:gd name="T59" fmla="*/ 18 h 26"/>
                <a:gd name="T60" fmla="*/ 10 w 27"/>
                <a:gd name="T61" fmla="*/ 25 h 26"/>
                <a:gd name="T62" fmla="*/ 17 w 27"/>
                <a:gd name="T63" fmla="*/ 21 h 26"/>
                <a:gd name="T64" fmla="*/ 25 w 27"/>
                <a:gd name="T65" fmla="*/ 20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0" y="18"/>
                    <a:pt x="20" y="18"/>
                    <a:pt x="20"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5" y="19"/>
                    <a:pt x="15" y="19"/>
                    <a:pt x="15" y="19"/>
                  </a:cubicBezTo>
                  <a:cubicBezTo>
                    <a:pt x="14" y="13"/>
                    <a:pt x="14" y="13"/>
                    <a:pt x="14" y="13"/>
                  </a:cubicBezTo>
                  <a:cubicBezTo>
                    <a:pt x="14" y="13"/>
                    <a:pt x="14" y="13"/>
                    <a:pt x="14" y="13"/>
                  </a:cubicBezTo>
                  <a:cubicBezTo>
                    <a:pt x="14" y="13"/>
                    <a:pt x="14" y="13"/>
                    <a:pt x="14" y="13"/>
                  </a:cubicBezTo>
                  <a:cubicBezTo>
                    <a:pt x="12" y="21"/>
                    <a:pt x="12" y="21"/>
                    <a:pt x="12" y="21"/>
                  </a:cubicBezTo>
                  <a:cubicBezTo>
                    <a:pt x="12" y="21"/>
                    <a:pt x="12" y="21"/>
                    <a:pt x="12" y="22"/>
                  </a:cubicBezTo>
                  <a:cubicBezTo>
                    <a:pt x="12" y="22"/>
                    <a:pt x="11" y="22"/>
                    <a:pt x="11" y="22"/>
                  </a:cubicBezTo>
                  <a:cubicBezTo>
                    <a:pt x="10" y="22"/>
                    <a:pt x="10" y="22"/>
                    <a:pt x="10" y="21"/>
                  </a:cubicBezTo>
                  <a:cubicBezTo>
                    <a:pt x="10" y="21"/>
                    <a:pt x="11" y="21"/>
                    <a:pt x="11" y="21"/>
                  </a:cubicBezTo>
                  <a:cubicBezTo>
                    <a:pt x="14" y="13"/>
                    <a:pt x="14" y="13"/>
                    <a:pt x="14" y="13"/>
                  </a:cubicBezTo>
                  <a:cubicBezTo>
                    <a:pt x="8" y="17"/>
                    <a:pt x="8" y="17"/>
                    <a:pt x="8" y="17"/>
                  </a:cubicBezTo>
                  <a:cubicBezTo>
                    <a:pt x="8" y="17"/>
                    <a:pt x="8" y="17"/>
                    <a:pt x="8" y="17"/>
                  </a:cubicBezTo>
                  <a:cubicBezTo>
                    <a:pt x="13" y="13"/>
                    <a:pt x="13" y="13"/>
                    <a:pt x="13" y="13"/>
                  </a:cubicBezTo>
                  <a:cubicBezTo>
                    <a:pt x="6" y="14"/>
                    <a:pt x="6" y="14"/>
                    <a:pt x="6" y="14"/>
                  </a:cubicBezTo>
                  <a:cubicBezTo>
                    <a:pt x="6" y="14"/>
                    <a:pt x="5" y="15"/>
                    <a:pt x="5" y="15"/>
                  </a:cubicBezTo>
                  <a:cubicBezTo>
                    <a:pt x="4" y="15"/>
                    <a:pt x="4" y="14"/>
                    <a:pt x="4" y="14"/>
                  </a:cubicBezTo>
                  <a:cubicBezTo>
                    <a:pt x="4" y="13"/>
                    <a:pt x="4" y="13"/>
                    <a:pt x="5" y="13"/>
                  </a:cubicBezTo>
                  <a:cubicBezTo>
                    <a:pt x="5" y="13"/>
                    <a:pt x="5" y="13"/>
                    <a:pt x="6" y="13"/>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9"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8"/>
                  </a:cubicBezTo>
                  <a:cubicBezTo>
                    <a:pt x="21" y="8"/>
                    <a:pt x="21" y="8"/>
                    <a:pt x="22" y="8"/>
                  </a:cubicBezTo>
                  <a:cubicBezTo>
                    <a:pt x="22" y="8"/>
                    <a:pt x="23" y="8"/>
                    <a:pt x="23" y="8"/>
                  </a:cubicBezTo>
                  <a:cubicBezTo>
                    <a:pt x="23" y="9"/>
                    <a:pt x="22" y="9"/>
                    <a:pt x="22" y="9"/>
                  </a:cubicBezTo>
                  <a:close/>
                  <a:moveTo>
                    <a:pt x="23" y="4"/>
                  </a:moveTo>
                  <a:cubicBezTo>
                    <a:pt x="20"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4" y="18"/>
                  </a:cubicBezTo>
                  <a:cubicBezTo>
                    <a:pt x="5" y="18"/>
                    <a:pt x="6" y="18"/>
                    <a:pt x="7" y="18"/>
                  </a:cubicBezTo>
                  <a:cubicBezTo>
                    <a:pt x="6" y="18"/>
                    <a:pt x="6" y="19"/>
                    <a:pt x="6" y="19"/>
                  </a:cubicBezTo>
                  <a:cubicBezTo>
                    <a:pt x="6" y="21"/>
                    <a:pt x="7" y="24"/>
                    <a:pt x="10" y="25"/>
                  </a:cubicBezTo>
                  <a:cubicBezTo>
                    <a:pt x="13" y="26"/>
                    <a:pt x="16" y="25"/>
                    <a:pt x="17" y="22"/>
                  </a:cubicBez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27">
              <a:extLst>
                <a:ext uri="{FF2B5EF4-FFF2-40B4-BE49-F238E27FC236}">
                  <a16:creationId xmlns:a16="http://schemas.microsoft.com/office/drawing/2014/main" id="{A205AEDA-2E2A-4EA6-BDA6-1F634DA121E0}"/>
                </a:ext>
              </a:extLst>
            </p:cNvPr>
            <p:cNvSpPr>
              <a:spLocks noEditPoints="1"/>
            </p:cNvSpPr>
            <p:nvPr/>
          </p:nvSpPr>
          <p:spPr bwMode="auto">
            <a:xfrm>
              <a:off x="7167085" y="4611206"/>
              <a:ext cx="80295" cy="70658"/>
            </a:xfrm>
            <a:custGeom>
              <a:avLst/>
              <a:gdLst>
                <a:gd name="T0" fmla="*/ 22 w 28"/>
                <a:gd name="T1" fmla="*/ 9 h 26"/>
                <a:gd name="T2" fmla="*/ 15 w 28"/>
                <a:gd name="T3" fmla="*/ 13 h 26"/>
                <a:gd name="T4" fmla="*/ 21 w 28"/>
                <a:gd name="T5" fmla="*/ 12 h 26"/>
                <a:gd name="T6" fmla="*/ 21 w 28"/>
                <a:gd name="T7" fmla="*/ 19 h 26"/>
                <a:gd name="T8" fmla="*/ 22 w 28"/>
                <a:gd name="T9" fmla="*/ 20 h 26"/>
                <a:gd name="T10" fmla="*/ 21 w 28"/>
                <a:gd name="T11" fmla="*/ 19 h 26"/>
                <a:gd name="T12" fmla="*/ 16 w 28"/>
                <a:gd name="T13" fmla="*/ 20 h 26"/>
                <a:gd name="T14" fmla="*/ 14 w 28"/>
                <a:gd name="T15" fmla="*/ 13 h 26"/>
                <a:gd name="T16" fmla="*/ 14 w 28"/>
                <a:gd name="T17" fmla="*/ 14 h 26"/>
                <a:gd name="T18" fmla="*/ 12 w 28"/>
                <a:gd name="T19" fmla="*/ 22 h 26"/>
                <a:gd name="T20" fmla="*/ 11 w 28"/>
                <a:gd name="T21" fmla="*/ 21 h 26"/>
                <a:gd name="T22" fmla="*/ 14 w 28"/>
                <a:gd name="T23" fmla="*/ 13 h 26"/>
                <a:gd name="T24" fmla="*/ 9 w 28"/>
                <a:gd name="T25" fmla="*/ 17 h 26"/>
                <a:gd name="T26" fmla="*/ 6 w 28"/>
                <a:gd name="T27" fmla="*/ 14 h 26"/>
                <a:gd name="T28" fmla="*/ 4 w 28"/>
                <a:gd name="T29" fmla="*/ 14 h 26"/>
                <a:gd name="T30" fmla="*/ 6 w 28"/>
                <a:gd name="T31" fmla="*/ 14 h 26"/>
                <a:gd name="T32" fmla="*/ 9 w 28"/>
                <a:gd name="T33" fmla="*/ 9 h 26"/>
                <a:gd name="T34" fmla="*/ 14 w 28"/>
                <a:gd name="T35" fmla="*/ 13 h 26"/>
                <a:gd name="T36" fmla="*/ 10 w 28"/>
                <a:gd name="T37" fmla="*/ 5 h 26"/>
                <a:gd name="T38" fmla="*/ 11 w 28"/>
                <a:gd name="T39" fmla="*/ 4 h 26"/>
                <a:gd name="T40" fmla="*/ 11 w 28"/>
                <a:gd name="T41" fmla="*/ 5 h 26"/>
                <a:gd name="T42" fmla="*/ 16 w 28"/>
                <a:gd name="T43" fmla="*/ 7 h 26"/>
                <a:gd name="T44" fmla="*/ 15 w 28"/>
                <a:gd name="T45" fmla="*/ 13 h 26"/>
                <a:gd name="T46" fmla="*/ 21 w 28"/>
                <a:gd name="T47" fmla="*/ 9 h 26"/>
                <a:gd name="T48" fmla="*/ 23 w 28"/>
                <a:gd name="T49" fmla="*/ 9 h 26"/>
                <a:gd name="T50" fmla="*/ 23 w 28"/>
                <a:gd name="T51" fmla="*/ 5 h 26"/>
                <a:gd name="T52" fmla="*/ 13 w 28"/>
                <a:gd name="T53" fmla="*/ 1 h 26"/>
                <a:gd name="T54" fmla="*/ 7 w 28"/>
                <a:gd name="T55" fmla="*/ 9 h 26"/>
                <a:gd name="T56" fmla="*/ 5 w 28"/>
                <a:gd name="T57" fmla="*/ 18 h 26"/>
                <a:gd name="T58" fmla="*/ 7 w 28"/>
                <a:gd name="T59" fmla="*/ 19 h 26"/>
                <a:gd name="T60" fmla="*/ 17 w 28"/>
                <a:gd name="T61" fmla="*/ 22 h 26"/>
                <a:gd name="T62" fmla="*/ 19 w 28"/>
                <a:gd name="T63" fmla="*/ 23 h 26"/>
                <a:gd name="T64" fmla="*/ 23 w 28"/>
                <a:gd name="T65" fmla="*/ 14 h 26"/>
                <a:gd name="T66" fmla="*/ 23 w 28"/>
                <a:gd name="T67"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26">
                  <a:moveTo>
                    <a:pt x="22" y="9"/>
                  </a:moveTo>
                  <a:cubicBezTo>
                    <a:pt x="22" y="9"/>
                    <a:pt x="22" y="9"/>
                    <a:pt x="22" y="9"/>
                  </a:cubicBezTo>
                  <a:cubicBezTo>
                    <a:pt x="15" y="13"/>
                    <a:pt x="15" y="13"/>
                    <a:pt x="15" y="13"/>
                  </a:cubicBezTo>
                  <a:cubicBezTo>
                    <a:pt x="15" y="13"/>
                    <a:pt x="15" y="13"/>
                    <a:pt x="15" y="13"/>
                  </a:cubicBezTo>
                  <a:cubicBezTo>
                    <a:pt x="21" y="12"/>
                    <a:pt x="21" y="12"/>
                    <a:pt x="21" y="12"/>
                  </a:cubicBezTo>
                  <a:cubicBezTo>
                    <a:pt x="21" y="12"/>
                    <a:pt x="21" y="12"/>
                    <a:pt x="21" y="12"/>
                  </a:cubicBezTo>
                  <a:cubicBezTo>
                    <a:pt x="15" y="13"/>
                    <a:pt x="15" y="13"/>
                    <a:pt x="15" y="13"/>
                  </a:cubicBezTo>
                  <a:cubicBezTo>
                    <a:pt x="21" y="19"/>
                    <a:pt x="21" y="19"/>
                    <a:pt x="21" y="19"/>
                  </a:cubicBezTo>
                  <a:cubicBezTo>
                    <a:pt x="21" y="18"/>
                    <a:pt x="22" y="18"/>
                    <a:pt x="22" y="19"/>
                  </a:cubicBezTo>
                  <a:cubicBezTo>
                    <a:pt x="22" y="19"/>
                    <a:pt x="22" y="19"/>
                    <a:pt x="22" y="20"/>
                  </a:cubicBezTo>
                  <a:cubicBezTo>
                    <a:pt x="22" y="20"/>
                    <a:pt x="21" y="20"/>
                    <a:pt x="21" y="20"/>
                  </a:cubicBezTo>
                  <a:cubicBezTo>
                    <a:pt x="20" y="20"/>
                    <a:pt x="20" y="19"/>
                    <a:pt x="21" y="19"/>
                  </a:cubicBezTo>
                  <a:cubicBezTo>
                    <a:pt x="15" y="13"/>
                    <a:pt x="15" y="13"/>
                    <a:pt x="15" y="13"/>
                  </a:cubicBezTo>
                  <a:cubicBezTo>
                    <a:pt x="16" y="20"/>
                    <a:pt x="16" y="20"/>
                    <a:pt x="16" y="20"/>
                  </a:cubicBezTo>
                  <a:cubicBezTo>
                    <a:pt x="16" y="20"/>
                    <a:pt x="16" y="20"/>
                    <a:pt x="16" y="20"/>
                  </a:cubicBezTo>
                  <a:cubicBezTo>
                    <a:pt x="14" y="13"/>
                    <a:pt x="14" y="13"/>
                    <a:pt x="14" y="13"/>
                  </a:cubicBezTo>
                  <a:cubicBezTo>
                    <a:pt x="14" y="14"/>
                    <a:pt x="14" y="14"/>
                    <a:pt x="14" y="14"/>
                  </a:cubicBezTo>
                  <a:cubicBezTo>
                    <a:pt x="14" y="14"/>
                    <a:pt x="14" y="14"/>
                    <a:pt x="14" y="14"/>
                  </a:cubicBezTo>
                  <a:cubicBezTo>
                    <a:pt x="12" y="21"/>
                    <a:pt x="12" y="21"/>
                    <a:pt x="12" y="21"/>
                  </a:cubicBezTo>
                  <a:cubicBezTo>
                    <a:pt x="12" y="21"/>
                    <a:pt x="12" y="21"/>
                    <a:pt x="12" y="22"/>
                  </a:cubicBezTo>
                  <a:cubicBezTo>
                    <a:pt x="12" y="22"/>
                    <a:pt x="12" y="22"/>
                    <a:pt x="11" y="22"/>
                  </a:cubicBezTo>
                  <a:cubicBezTo>
                    <a:pt x="11" y="22"/>
                    <a:pt x="11" y="22"/>
                    <a:pt x="11" y="21"/>
                  </a:cubicBezTo>
                  <a:cubicBezTo>
                    <a:pt x="11" y="21"/>
                    <a:pt x="11" y="21"/>
                    <a:pt x="11" y="21"/>
                  </a:cubicBezTo>
                  <a:cubicBezTo>
                    <a:pt x="14" y="13"/>
                    <a:pt x="14" y="13"/>
                    <a:pt x="14" y="13"/>
                  </a:cubicBezTo>
                  <a:cubicBezTo>
                    <a:pt x="9" y="17"/>
                    <a:pt x="9" y="17"/>
                    <a:pt x="9" y="17"/>
                  </a:cubicBezTo>
                  <a:cubicBezTo>
                    <a:pt x="9" y="17"/>
                    <a:pt x="9" y="17"/>
                    <a:pt x="9" y="17"/>
                  </a:cubicBezTo>
                  <a:cubicBezTo>
                    <a:pt x="14" y="13"/>
                    <a:pt x="14" y="13"/>
                    <a:pt x="14" y="13"/>
                  </a:cubicBezTo>
                  <a:cubicBezTo>
                    <a:pt x="6" y="14"/>
                    <a:pt x="6" y="14"/>
                    <a:pt x="6" y="14"/>
                  </a:cubicBezTo>
                  <a:cubicBezTo>
                    <a:pt x="6" y="14"/>
                    <a:pt x="6" y="15"/>
                    <a:pt x="5" y="15"/>
                  </a:cubicBezTo>
                  <a:cubicBezTo>
                    <a:pt x="5" y="15"/>
                    <a:pt x="4" y="15"/>
                    <a:pt x="4" y="14"/>
                  </a:cubicBezTo>
                  <a:cubicBezTo>
                    <a:pt x="4" y="14"/>
                    <a:pt x="5" y="13"/>
                    <a:pt x="5" y="13"/>
                  </a:cubicBezTo>
                  <a:cubicBezTo>
                    <a:pt x="5" y="13"/>
                    <a:pt x="6" y="13"/>
                    <a:pt x="6" y="14"/>
                  </a:cubicBezTo>
                  <a:cubicBezTo>
                    <a:pt x="14" y="13"/>
                    <a:pt x="14" y="13"/>
                    <a:pt x="14" y="13"/>
                  </a:cubicBezTo>
                  <a:cubicBezTo>
                    <a:pt x="9" y="9"/>
                    <a:pt x="9" y="9"/>
                    <a:pt x="9" y="9"/>
                  </a:cubicBezTo>
                  <a:cubicBezTo>
                    <a:pt x="9" y="9"/>
                    <a:pt x="9" y="9"/>
                    <a:pt x="9" y="9"/>
                  </a:cubicBezTo>
                  <a:cubicBezTo>
                    <a:pt x="14" y="13"/>
                    <a:pt x="14" y="13"/>
                    <a:pt x="14" y="13"/>
                  </a:cubicBezTo>
                  <a:cubicBezTo>
                    <a:pt x="11" y="6"/>
                    <a:pt x="11" y="6"/>
                    <a:pt x="11" y="6"/>
                  </a:cubicBezTo>
                  <a:cubicBezTo>
                    <a:pt x="10" y="6"/>
                    <a:pt x="10" y="5"/>
                    <a:pt x="10" y="5"/>
                  </a:cubicBezTo>
                  <a:cubicBezTo>
                    <a:pt x="9" y="5"/>
                    <a:pt x="9" y="5"/>
                    <a:pt x="10" y="4"/>
                  </a:cubicBezTo>
                  <a:cubicBezTo>
                    <a:pt x="10" y="4"/>
                    <a:pt x="11" y="4"/>
                    <a:pt x="11" y="4"/>
                  </a:cubicBezTo>
                  <a:cubicBezTo>
                    <a:pt x="11" y="5"/>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5" y="13"/>
                    <a:pt x="15" y="13"/>
                    <a:pt x="15" y="13"/>
                  </a:cubicBezTo>
                  <a:cubicBezTo>
                    <a:pt x="21" y="9"/>
                    <a:pt x="21" y="9"/>
                    <a:pt x="21" y="9"/>
                  </a:cubicBezTo>
                  <a:cubicBezTo>
                    <a:pt x="21" y="9"/>
                    <a:pt x="21" y="9"/>
                    <a:pt x="21" y="9"/>
                  </a:cubicBezTo>
                  <a:cubicBezTo>
                    <a:pt x="21" y="8"/>
                    <a:pt x="22" y="8"/>
                    <a:pt x="22" y="8"/>
                  </a:cubicBezTo>
                  <a:cubicBezTo>
                    <a:pt x="23" y="8"/>
                    <a:pt x="23" y="8"/>
                    <a:pt x="23" y="9"/>
                  </a:cubicBezTo>
                  <a:cubicBezTo>
                    <a:pt x="23" y="9"/>
                    <a:pt x="23" y="9"/>
                    <a:pt x="22" y="9"/>
                  </a:cubicBezTo>
                  <a:close/>
                  <a:moveTo>
                    <a:pt x="23" y="5"/>
                  </a:moveTo>
                  <a:cubicBezTo>
                    <a:pt x="21" y="4"/>
                    <a:pt x="18" y="5"/>
                    <a:pt x="17" y="7"/>
                  </a:cubicBezTo>
                  <a:cubicBezTo>
                    <a:pt x="17" y="4"/>
                    <a:pt x="16" y="2"/>
                    <a:pt x="13" y="1"/>
                  </a:cubicBezTo>
                  <a:cubicBezTo>
                    <a:pt x="11" y="0"/>
                    <a:pt x="8" y="2"/>
                    <a:pt x="7" y="4"/>
                  </a:cubicBezTo>
                  <a:cubicBezTo>
                    <a:pt x="6" y="6"/>
                    <a:pt x="7" y="7"/>
                    <a:pt x="7" y="9"/>
                  </a:cubicBezTo>
                  <a:cubicBezTo>
                    <a:pt x="5" y="8"/>
                    <a:pt x="2" y="9"/>
                    <a:pt x="1" y="12"/>
                  </a:cubicBezTo>
                  <a:cubicBezTo>
                    <a:pt x="0" y="14"/>
                    <a:pt x="2" y="17"/>
                    <a:pt x="5" y="18"/>
                  </a:cubicBezTo>
                  <a:cubicBezTo>
                    <a:pt x="6" y="18"/>
                    <a:pt x="6" y="19"/>
                    <a:pt x="7" y="18"/>
                  </a:cubicBezTo>
                  <a:cubicBezTo>
                    <a:pt x="7" y="19"/>
                    <a:pt x="7" y="19"/>
                    <a:pt x="7" y="19"/>
                  </a:cubicBezTo>
                  <a:cubicBezTo>
                    <a:pt x="6" y="21"/>
                    <a:pt x="7" y="24"/>
                    <a:pt x="10" y="25"/>
                  </a:cubicBezTo>
                  <a:cubicBezTo>
                    <a:pt x="13" y="26"/>
                    <a:pt x="16" y="25"/>
                    <a:pt x="17" y="22"/>
                  </a:cubicBezTo>
                  <a:cubicBezTo>
                    <a:pt x="17" y="22"/>
                    <a:pt x="17" y="22"/>
                    <a:pt x="17" y="22"/>
                  </a:cubicBezTo>
                  <a:cubicBezTo>
                    <a:pt x="18" y="22"/>
                    <a:pt x="18" y="23"/>
                    <a:pt x="19" y="23"/>
                  </a:cubicBezTo>
                  <a:cubicBezTo>
                    <a:pt x="22" y="24"/>
                    <a:pt x="25" y="22"/>
                    <a:pt x="26" y="20"/>
                  </a:cubicBezTo>
                  <a:cubicBezTo>
                    <a:pt x="26" y="18"/>
                    <a:pt x="25" y="15"/>
                    <a:pt x="23" y="14"/>
                  </a:cubicBezTo>
                  <a:cubicBezTo>
                    <a:pt x="25" y="14"/>
                    <a:pt x="26" y="12"/>
                    <a:pt x="27" y="11"/>
                  </a:cubicBezTo>
                  <a:cubicBezTo>
                    <a:pt x="28" y="8"/>
                    <a:pt x="26" y="5"/>
                    <a:pt x="23"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28">
              <a:extLst>
                <a:ext uri="{FF2B5EF4-FFF2-40B4-BE49-F238E27FC236}">
                  <a16:creationId xmlns:a16="http://schemas.microsoft.com/office/drawing/2014/main" id="{52E549D3-17DD-4B1F-BFD0-3A3FFC04A09F}"/>
                </a:ext>
              </a:extLst>
            </p:cNvPr>
            <p:cNvSpPr>
              <a:spLocks noEditPoints="1"/>
            </p:cNvSpPr>
            <p:nvPr/>
          </p:nvSpPr>
          <p:spPr bwMode="auto">
            <a:xfrm>
              <a:off x="2198524" y="-36183"/>
              <a:ext cx="5790769" cy="5215866"/>
            </a:xfrm>
            <a:custGeom>
              <a:avLst/>
              <a:gdLst>
                <a:gd name="T0" fmla="*/ 1885 w 1981"/>
                <a:gd name="T1" fmla="*/ 1434 h 1955"/>
                <a:gd name="T2" fmla="*/ 1797 w 1981"/>
                <a:gd name="T3" fmla="*/ 1230 h 1955"/>
                <a:gd name="T4" fmla="*/ 942 w 1981"/>
                <a:gd name="T5" fmla="*/ 216 h 1955"/>
                <a:gd name="T6" fmla="*/ 338 w 1981"/>
                <a:gd name="T7" fmla="*/ 627 h 1955"/>
                <a:gd name="T8" fmla="*/ 418 w 1981"/>
                <a:gd name="T9" fmla="*/ 588 h 1955"/>
                <a:gd name="T10" fmla="*/ 1049 w 1981"/>
                <a:gd name="T11" fmla="*/ 1741 h 1955"/>
                <a:gd name="T12" fmla="*/ 1636 w 1981"/>
                <a:gd name="T13" fmla="*/ 1326 h 1955"/>
                <a:gd name="T14" fmla="*/ 1584 w 1981"/>
                <a:gd name="T15" fmla="*/ 1353 h 1955"/>
                <a:gd name="T16" fmla="*/ 1600 w 1981"/>
                <a:gd name="T17" fmla="*/ 1380 h 1955"/>
                <a:gd name="T18" fmla="*/ 1647 w 1981"/>
                <a:gd name="T19" fmla="*/ 1442 h 1955"/>
                <a:gd name="T20" fmla="*/ 1378 w 1981"/>
                <a:gd name="T21" fmla="*/ 1648 h 1955"/>
                <a:gd name="T22" fmla="*/ 1108 w 1981"/>
                <a:gd name="T23" fmla="*/ 1783 h 1955"/>
                <a:gd name="T24" fmla="*/ 187 w 1981"/>
                <a:gd name="T25" fmla="*/ 1206 h 1955"/>
                <a:gd name="T26" fmla="*/ 306 w 1981"/>
                <a:gd name="T27" fmla="*/ 689 h 1955"/>
                <a:gd name="T28" fmla="*/ 349 w 1981"/>
                <a:gd name="T29" fmla="*/ 628 h 1955"/>
                <a:gd name="T30" fmla="*/ 508 w 1981"/>
                <a:gd name="T31" fmla="*/ 394 h 1955"/>
                <a:gd name="T32" fmla="*/ 497 w 1981"/>
                <a:gd name="T33" fmla="*/ 279 h 1955"/>
                <a:gd name="T34" fmla="*/ 968 w 1981"/>
                <a:gd name="T35" fmla="*/ 146 h 1955"/>
                <a:gd name="T36" fmla="*/ 1797 w 1981"/>
                <a:gd name="T37" fmla="*/ 1121 h 1955"/>
                <a:gd name="T38" fmla="*/ 1567 w 1981"/>
                <a:gd name="T39" fmla="*/ 1620 h 1955"/>
                <a:gd name="T40" fmla="*/ 1489 w 1981"/>
                <a:gd name="T41" fmla="*/ 1679 h 1955"/>
                <a:gd name="T42" fmla="*/ 1288 w 1981"/>
                <a:gd name="T43" fmla="*/ 1790 h 1955"/>
                <a:gd name="T44" fmla="*/ 143 w 1981"/>
                <a:gd name="T45" fmla="*/ 1096 h 1955"/>
                <a:gd name="T46" fmla="*/ 171 w 1981"/>
                <a:gd name="T47" fmla="*/ 946 h 1955"/>
                <a:gd name="T48" fmla="*/ 201 w 1981"/>
                <a:gd name="T49" fmla="*/ 855 h 1955"/>
                <a:gd name="T50" fmla="*/ 410 w 1981"/>
                <a:gd name="T51" fmla="*/ 336 h 1955"/>
                <a:gd name="T52" fmla="*/ 494 w 1981"/>
                <a:gd name="T53" fmla="*/ 279 h 1955"/>
                <a:gd name="T54" fmla="*/ 698 w 1981"/>
                <a:gd name="T55" fmla="*/ 170 h 1955"/>
                <a:gd name="T56" fmla="*/ 1766 w 1981"/>
                <a:gd name="T57" fmla="*/ 924 h 1955"/>
                <a:gd name="T58" fmla="*/ 1767 w 1981"/>
                <a:gd name="T59" fmla="*/ 1030 h 1955"/>
                <a:gd name="T60" fmla="*/ 1774 w 1981"/>
                <a:gd name="T61" fmla="*/ 1078 h 1955"/>
                <a:gd name="T62" fmla="*/ 1874 w 1981"/>
                <a:gd name="T63" fmla="*/ 1556 h 1955"/>
                <a:gd name="T64" fmla="*/ 1837 w 1981"/>
                <a:gd name="T65" fmla="*/ 1629 h 1955"/>
                <a:gd name="T66" fmla="*/ 1362 w 1981"/>
                <a:gd name="T67" fmla="*/ 1921 h 1955"/>
                <a:gd name="T68" fmla="*/ 187 w 1981"/>
                <a:gd name="T69" fmla="*/ 706 h 1955"/>
                <a:gd name="T70" fmla="*/ 43 w 1981"/>
                <a:gd name="T71" fmla="*/ 588 h 1955"/>
                <a:gd name="T72" fmla="*/ 257 w 1981"/>
                <a:gd name="T73" fmla="*/ 434 h 1955"/>
                <a:gd name="T74" fmla="*/ 96 w 1981"/>
                <a:gd name="T75" fmla="*/ 412 h 1955"/>
                <a:gd name="T76" fmla="*/ 426 w 1981"/>
                <a:gd name="T77" fmla="*/ 141 h 1955"/>
                <a:gd name="T78" fmla="*/ 606 w 1981"/>
                <a:gd name="T79" fmla="*/ 45 h 1955"/>
                <a:gd name="T80" fmla="*/ 1795 w 1981"/>
                <a:gd name="T81" fmla="*/ 1225 h 1955"/>
                <a:gd name="T82" fmla="*/ 1738 w 1981"/>
                <a:gd name="T83" fmla="*/ 626 h 1955"/>
                <a:gd name="T84" fmla="*/ 725 w 1981"/>
                <a:gd name="T85" fmla="*/ 154 h 1955"/>
                <a:gd name="T86" fmla="*/ 573 w 1981"/>
                <a:gd name="T87" fmla="*/ 163 h 1955"/>
                <a:gd name="T88" fmla="*/ 554 w 1981"/>
                <a:gd name="T89" fmla="*/ 182 h 1955"/>
                <a:gd name="T90" fmla="*/ 441 w 1981"/>
                <a:gd name="T91" fmla="*/ 230 h 1955"/>
                <a:gd name="T92" fmla="*/ 399 w 1981"/>
                <a:gd name="T93" fmla="*/ 319 h 1955"/>
                <a:gd name="T94" fmla="*/ 266 w 1981"/>
                <a:gd name="T95" fmla="*/ 428 h 1955"/>
                <a:gd name="T96" fmla="*/ 156 w 1981"/>
                <a:gd name="T97" fmla="*/ 420 h 1955"/>
                <a:gd name="T98" fmla="*/ 275 w 1981"/>
                <a:gd name="T99" fmla="*/ 510 h 1955"/>
                <a:gd name="T100" fmla="*/ 65 w 1981"/>
                <a:gd name="T101" fmla="*/ 495 h 1955"/>
                <a:gd name="T102" fmla="*/ 185 w 1981"/>
                <a:gd name="T103" fmla="*/ 696 h 1955"/>
                <a:gd name="T104" fmla="*/ 131 w 1981"/>
                <a:gd name="T105" fmla="*/ 1104 h 1955"/>
                <a:gd name="T106" fmla="*/ 1219 w 1981"/>
                <a:gd name="T107" fmla="*/ 1844 h 1955"/>
                <a:gd name="T108" fmla="*/ 1402 w 1981"/>
                <a:gd name="T109" fmla="*/ 1792 h 1955"/>
                <a:gd name="T110" fmla="*/ 1451 w 1981"/>
                <a:gd name="T111" fmla="*/ 1820 h 1955"/>
                <a:gd name="T112" fmla="*/ 1444 w 1981"/>
                <a:gd name="T113" fmla="*/ 1716 h 1955"/>
                <a:gd name="T114" fmla="*/ 1563 w 1981"/>
                <a:gd name="T115" fmla="*/ 1784 h 1955"/>
                <a:gd name="T116" fmla="*/ 1602 w 1981"/>
                <a:gd name="T117" fmla="*/ 1507 h 1955"/>
                <a:gd name="T118" fmla="*/ 1840 w 1981"/>
                <a:gd name="T119" fmla="*/ 1633 h 1955"/>
                <a:gd name="T120" fmla="*/ 1850 w 1981"/>
                <a:gd name="T121" fmla="*/ 1543 h 1955"/>
                <a:gd name="T122" fmla="*/ 1801 w 1981"/>
                <a:gd name="T123" fmla="*/ 1284 h 1955"/>
                <a:gd name="T124" fmla="*/ 1935 w 1981"/>
                <a:gd name="T125" fmla="*/ 1389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1" h="1955">
                  <a:moveTo>
                    <a:pt x="1971" y="1370"/>
                  </a:moveTo>
                  <a:cubicBezTo>
                    <a:pt x="1955" y="1374"/>
                    <a:pt x="1955" y="1374"/>
                    <a:pt x="1955" y="1374"/>
                  </a:cubicBezTo>
                  <a:cubicBezTo>
                    <a:pt x="1967" y="1378"/>
                    <a:pt x="1967" y="1378"/>
                    <a:pt x="1967" y="1378"/>
                  </a:cubicBezTo>
                  <a:cubicBezTo>
                    <a:pt x="1967" y="1379"/>
                    <a:pt x="1967" y="1379"/>
                    <a:pt x="1967" y="1379"/>
                  </a:cubicBezTo>
                  <a:cubicBezTo>
                    <a:pt x="1955" y="1375"/>
                    <a:pt x="1955" y="1375"/>
                    <a:pt x="1955" y="1375"/>
                  </a:cubicBezTo>
                  <a:cubicBezTo>
                    <a:pt x="1965" y="1387"/>
                    <a:pt x="1965" y="1387"/>
                    <a:pt x="1965" y="1387"/>
                  </a:cubicBezTo>
                  <a:cubicBezTo>
                    <a:pt x="1966" y="1386"/>
                    <a:pt x="1967" y="1386"/>
                    <a:pt x="1967" y="1387"/>
                  </a:cubicBezTo>
                  <a:cubicBezTo>
                    <a:pt x="1968" y="1388"/>
                    <a:pt x="1968" y="1389"/>
                    <a:pt x="1967" y="1390"/>
                  </a:cubicBezTo>
                  <a:cubicBezTo>
                    <a:pt x="1967" y="1390"/>
                    <a:pt x="1966" y="1390"/>
                    <a:pt x="1965" y="1389"/>
                  </a:cubicBezTo>
                  <a:cubicBezTo>
                    <a:pt x="1964" y="1389"/>
                    <a:pt x="1964" y="1388"/>
                    <a:pt x="1965" y="1387"/>
                  </a:cubicBezTo>
                  <a:cubicBezTo>
                    <a:pt x="1954" y="1375"/>
                    <a:pt x="1954" y="1375"/>
                    <a:pt x="1954" y="1375"/>
                  </a:cubicBezTo>
                  <a:cubicBezTo>
                    <a:pt x="1953" y="1389"/>
                    <a:pt x="1953" y="1389"/>
                    <a:pt x="1953" y="1389"/>
                  </a:cubicBezTo>
                  <a:cubicBezTo>
                    <a:pt x="1953" y="1389"/>
                    <a:pt x="1953" y="1389"/>
                    <a:pt x="1953" y="1389"/>
                  </a:cubicBezTo>
                  <a:cubicBezTo>
                    <a:pt x="1954" y="1375"/>
                    <a:pt x="1954" y="1375"/>
                    <a:pt x="1954" y="1375"/>
                  </a:cubicBezTo>
                  <a:cubicBezTo>
                    <a:pt x="1945" y="1389"/>
                    <a:pt x="1945" y="1389"/>
                    <a:pt x="1945" y="1389"/>
                  </a:cubicBezTo>
                  <a:cubicBezTo>
                    <a:pt x="1946" y="1389"/>
                    <a:pt x="1946" y="1390"/>
                    <a:pt x="1946" y="1390"/>
                  </a:cubicBezTo>
                  <a:cubicBezTo>
                    <a:pt x="1946" y="1391"/>
                    <a:pt x="1945" y="1392"/>
                    <a:pt x="1944" y="1392"/>
                  </a:cubicBezTo>
                  <a:cubicBezTo>
                    <a:pt x="1944" y="1392"/>
                    <a:pt x="1943" y="1391"/>
                    <a:pt x="1943" y="1391"/>
                  </a:cubicBezTo>
                  <a:cubicBezTo>
                    <a:pt x="1944" y="1391"/>
                    <a:pt x="1944" y="1391"/>
                    <a:pt x="1944" y="1391"/>
                  </a:cubicBezTo>
                  <a:cubicBezTo>
                    <a:pt x="1943" y="1389"/>
                    <a:pt x="1943" y="1389"/>
                    <a:pt x="1943" y="1389"/>
                  </a:cubicBezTo>
                  <a:cubicBezTo>
                    <a:pt x="1944" y="1388"/>
                    <a:pt x="1944" y="1388"/>
                    <a:pt x="1945" y="1388"/>
                  </a:cubicBezTo>
                  <a:cubicBezTo>
                    <a:pt x="1945" y="1388"/>
                    <a:pt x="1945" y="1388"/>
                    <a:pt x="1945" y="1388"/>
                  </a:cubicBezTo>
                  <a:cubicBezTo>
                    <a:pt x="1953" y="1374"/>
                    <a:pt x="1953" y="1374"/>
                    <a:pt x="1953" y="1374"/>
                  </a:cubicBezTo>
                  <a:cubicBezTo>
                    <a:pt x="1942" y="1377"/>
                    <a:pt x="1942" y="1377"/>
                    <a:pt x="1942" y="1377"/>
                  </a:cubicBezTo>
                  <a:cubicBezTo>
                    <a:pt x="1942" y="1377"/>
                    <a:pt x="1942" y="1377"/>
                    <a:pt x="1942" y="1377"/>
                  </a:cubicBezTo>
                  <a:cubicBezTo>
                    <a:pt x="1953" y="1374"/>
                    <a:pt x="1953" y="1374"/>
                    <a:pt x="1953" y="1374"/>
                  </a:cubicBezTo>
                  <a:cubicBezTo>
                    <a:pt x="1938" y="1366"/>
                    <a:pt x="1938" y="1366"/>
                    <a:pt x="1938" y="1366"/>
                  </a:cubicBezTo>
                  <a:cubicBezTo>
                    <a:pt x="1938" y="1366"/>
                    <a:pt x="1938" y="1366"/>
                    <a:pt x="1938" y="1367"/>
                  </a:cubicBezTo>
                  <a:cubicBezTo>
                    <a:pt x="1938" y="1367"/>
                    <a:pt x="1937" y="1367"/>
                    <a:pt x="1936" y="1366"/>
                  </a:cubicBezTo>
                  <a:cubicBezTo>
                    <a:pt x="1935" y="1366"/>
                    <a:pt x="1935" y="1365"/>
                    <a:pt x="1936" y="1364"/>
                  </a:cubicBezTo>
                  <a:cubicBezTo>
                    <a:pt x="1937" y="1363"/>
                    <a:pt x="1938" y="1363"/>
                    <a:pt x="1938" y="1364"/>
                  </a:cubicBezTo>
                  <a:cubicBezTo>
                    <a:pt x="1939" y="1365"/>
                    <a:pt x="1939" y="1365"/>
                    <a:pt x="1939" y="1366"/>
                  </a:cubicBezTo>
                  <a:cubicBezTo>
                    <a:pt x="1953" y="1373"/>
                    <a:pt x="1953" y="1373"/>
                    <a:pt x="1953" y="1373"/>
                  </a:cubicBezTo>
                  <a:cubicBezTo>
                    <a:pt x="1953" y="1373"/>
                    <a:pt x="1953" y="1373"/>
                    <a:pt x="1953" y="1373"/>
                  </a:cubicBezTo>
                  <a:cubicBezTo>
                    <a:pt x="1944" y="1363"/>
                    <a:pt x="1944" y="1363"/>
                    <a:pt x="1944" y="1363"/>
                  </a:cubicBezTo>
                  <a:cubicBezTo>
                    <a:pt x="1944" y="1363"/>
                    <a:pt x="1944" y="1363"/>
                    <a:pt x="1944" y="1363"/>
                  </a:cubicBezTo>
                  <a:cubicBezTo>
                    <a:pt x="1953" y="1372"/>
                    <a:pt x="1953" y="1372"/>
                    <a:pt x="1953" y="1372"/>
                  </a:cubicBezTo>
                  <a:cubicBezTo>
                    <a:pt x="1956" y="1356"/>
                    <a:pt x="1956" y="1356"/>
                    <a:pt x="1956" y="1356"/>
                  </a:cubicBezTo>
                  <a:cubicBezTo>
                    <a:pt x="1955" y="1356"/>
                    <a:pt x="1955" y="1355"/>
                    <a:pt x="1955" y="1354"/>
                  </a:cubicBezTo>
                  <a:cubicBezTo>
                    <a:pt x="1955" y="1353"/>
                    <a:pt x="1956" y="1353"/>
                    <a:pt x="1957" y="1353"/>
                  </a:cubicBezTo>
                  <a:cubicBezTo>
                    <a:pt x="1958" y="1353"/>
                    <a:pt x="1958" y="1354"/>
                    <a:pt x="1958" y="1355"/>
                  </a:cubicBezTo>
                  <a:cubicBezTo>
                    <a:pt x="1958" y="1356"/>
                    <a:pt x="1957" y="1356"/>
                    <a:pt x="1957" y="1356"/>
                  </a:cubicBezTo>
                  <a:cubicBezTo>
                    <a:pt x="1954" y="1373"/>
                    <a:pt x="1954" y="1373"/>
                    <a:pt x="1954" y="1373"/>
                  </a:cubicBezTo>
                  <a:cubicBezTo>
                    <a:pt x="1963" y="1363"/>
                    <a:pt x="1963" y="1363"/>
                    <a:pt x="1963" y="1363"/>
                  </a:cubicBezTo>
                  <a:cubicBezTo>
                    <a:pt x="1963" y="1364"/>
                    <a:pt x="1963" y="1364"/>
                    <a:pt x="1963" y="1364"/>
                  </a:cubicBezTo>
                  <a:cubicBezTo>
                    <a:pt x="1954" y="1373"/>
                    <a:pt x="1954" y="1373"/>
                    <a:pt x="1954" y="1373"/>
                  </a:cubicBezTo>
                  <a:cubicBezTo>
                    <a:pt x="1955" y="1373"/>
                    <a:pt x="1955" y="1373"/>
                    <a:pt x="1955" y="1373"/>
                  </a:cubicBezTo>
                  <a:cubicBezTo>
                    <a:pt x="1955" y="1373"/>
                    <a:pt x="1955" y="1373"/>
                    <a:pt x="1955" y="1373"/>
                  </a:cubicBezTo>
                  <a:cubicBezTo>
                    <a:pt x="1970" y="1369"/>
                    <a:pt x="1970" y="1369"/>
                    <a:pt x="1970" y="1369"/>
                  </a:cubicBezTo>
                  <a:cubicBezTo>
                    <a:pt x="1970" y="1368"/>
                    <a:pt x="1971" y="1367"/>
                    <a:pt x="1971" y="1367"/>
                  </a:cubicBezTo>
                  <a:cubicBezTo>
                    <a:pt x="1972" y="1367"/>
                    <a:pt x="1973" y="1367"/>
                    <a:pt x="1973" y="1368"/>
                  </a:cubicBezTo>
                  <a:cubicBezTo>
                    <a:pt x="1974" y="1369"/>
                    <a:pt x="1973" y="1370"/>
                    <a:pt x="1972" y="1370"/>
                  </a:cubicBezTo>
                  <a:cubicBezTo>
                    <a:pt x="1972" y="1370"/>
                    <a:pt x="1971" y="1370"/>
                    <a:pt x="1971" y="1370"/>
                  </a:cubicBezTo>
                  <a:close/>
                  <a:moveTo>
                    <a:pt x="1938" y="1377"/>
                  </a:moveTo>
                  <a:cubicBezTo>
                    <a:pt x="1938" y="1377"/>
                    <a:pt x="1938" y="1377"/>
                    <a:pt x="1938" y="1376"/>
                  </a:cubicBezTo>
                  <a:cubicBezTo>
                    <a:pt x="1938" y="1376"/>
                    <a:pt x="1939" y="1376"/>
                    <a:pt x="1940" y="1376"/>
                  </a:cubicBezTo>
                  <a:cubicBezTo>
                    <a:pt x="1940" y="1376"/>
                    <a:pt x="1940" y="1376"/>
                    <a:pt x="1940" y="1376"/>
                  </a:cubicBezTo>
                  <a:cubicBezTo>
                    <a:pt x="1939" y="1377"/>
                    <a:pt x="1939" y="1377"/>
                    <a:pt x="1938" y="1377"/>
                  </a:cubicBezTo>
                  <a:close/>
                  <a:moveTo>
                    <a:pt x="1890" y="1432"/>
                  </a:moveTo>
                  <a:cubicBezTo>
                    <a:pt x="1890" y="1432"/>
                    <a:pt x="1889" y="1432"/>
                    <a:pt x="1889" y="1432"/>
                  </a:cubicBezTo>
                  <a:cubicBezTo>
                    <a:pt x="1889" y="1432"/>
                    <a:pt x="1889" y="1432"/>
                    <a:pt x="1889" y="1431"/>
                  </a:cubicBezTo>
                  <a:cubicBezTo>
                    <a:pt x="1881" y="1428"/>
                    <a:pt x="1881" y="1428"/>
                    <a:pt x="1881" y="1428"/>
                  </a:cubicBezTo>
                  <a:cubicBezTo>
                    <a:pt x="1885" y="1433"/>
                    <a:pt x="1885" y="1433"/>
                    <a:pt x="1885" y="1433"/>
                  </a:cubicBezTo>
                  <a:cubicBezTo>
                    <a:pt x="1885" y="1434"/>
                    <a:pt x="1885" y="1434"/>
                    <a:pt x="1885" y="1434"/>
                  </a:cubicBezTo>
                  <a:cubicBezTo>
                    <a:pt x="1881" y="1428"/>
                    <a:pt x="1881" y="1428"/>
                    <a:pt x="1881" y="1428"/>
                  </a:cubicBezTo>
                  <a:cubicBezTo>
                    <a:pt x="1881" y="1436"/>
                    <a:pt x="1881" y="1436"/>
                    <a:pt x="1881" y="1436"/>
                  </a:cubicBezTo>
                  <a:cubicBezTo>
                    <a:pt x="1882" y="1436"/>
                    <a:pt x="1882" y="1436"/>
                    <a:pt x="1882" y="1437"/>
                  </a:cubicBezTo>
                  <a:cubicBezTo>
                    <a:pt x="1882" y="1437"/>
                    <a:pt x="1881" y="1437"/>
                    <a:pt x="1881" y="1437"/>
                  </a:cubicBezTo>
                  <a:cubicBezTo>
                    <a:pt x="1881" y="1437"/>
                    <a:pt x="1880" y="1437"/>
                    <a:pt x="1880" y="1437"/>
                  </a:cubicBezTo>
                  <a:cubicBezTo>
                    <a:pt x="1880" y="1436"/>
                    <a:pt x="1880" y="1436"/>
                    <a:pt x="1881" y="1436"/>
                  </a:cubicBezTo>
                  <a:cubicBezTo>
                    <a:pt x="1881" y="1428"/>
                    <a:pt x="1881" y="1428"/>
                    <a:pt x="1881" y="1428"/>
                  </a:cubicBezTo>
                  <a:cubicBezTo>
                    <a:pt x="1876" y="1433"/>
                    <a:pt x="1876" y="1433"/>
                    <a:pt x="1876" y="1433"/>
                  </a:cubicBezTo>
                  <a:cubicBezTo>
                    <a:pt x="1876" y="1432"/>
                    <a:pt x="1876" y="1432"/>
                    <a:pt x="1876" y="1432"/>
                  </a:cubicBezTo>
                  <a:cubicBezTo>
                    <a:pt x="1881" y="1428"/>
                    <a:pt x="1881" y="1428"/>
                    <a:pt x="1881" y="1428"/>
                  </a:cubicBezTo>
                  <a:cubicBezTo>
                    <a:pt x="1873" y="1430"/>
                    <a:pt x="1873" y="1430"/>
                    <a:pt x="1873" y="1430"/>
                  </a:cubicBezTo>
                  <a:cubicBezTo>
                    <a:pt x="1873" y="1430"/>
                    <a:pt x="1873" y="1431"/>
                    <a:pt x="1873" y="1431"/>
                  </a:cubicBezTo>
                  <a:cubicBezTo>
                    <a:pt x="1873" y="1431"/>
                    <a:pt x="1872" y="1431"/>
                    <a:pt x="1872" y="1431"/>
                  </a:cubicBezTo>
                  <a:cubicBezTo>
                    <a:pt x="1872" y="1430"/>
                    <a:pt x="1872" y="1430"/>
                    <a:pt x="1872" y="1430"/>
                  </a:cubicBezTo>
                  <a:cubicBezTo>
                    <a:pt x="1872" y="1429"/>
                    <a:pt x="1873" y="1429"/>
                    <a:pt x="1873" y="1430"/>
                  </a:cubicBezTo>
                  <a:cubicBezTo>
                    <a:pt x="1873" y="1430"/>
                    <a:pt x="1873" y="1430"/>
                    <a:pt x="1873" y="1430"/>
                  </a:cubicBezTo>
                  <a:cubicBezTo>
                    <a:pt x="1881" y="1427"/>
                    <a:pt x="1881" y="1427"/>
                    <a:pt x="1881" y="1427"/>
                  </a:cubicBezTo>
                  <a:cubicBezTo>
                    <a:pt x="1876" y="1425"/>
                    <a:pt x="1876" y="1425"/>
                    <a:pt x="1876" y="1425"/>
                  </a:cubicBezTo>
                  <a:cubicBezTo>
                    <a:pt x="1876" y="1425"/>
                    <a:pt x="1876" y="1425"/>
                    <a:pt x="1876" y="1425"/>
                  </a:cubicBezTo>
                  <a:cubicBezTo>
                    <a:pt x="1881" y="1427"/>
                    <a:pt x="1881" y="1427"/>
                    <a:pt x="1881" y="1427"/>
                  </a:cubicBezTo>
                  <a:cubicBezTo>
                    <a:pt x="1878" y="1420"/>
                    <a:pt x="1878" y="1420"/>
                    <a:pt x="1878" y="1420"/>
                  </a:cubicBezTo>
                  <a:cubicBezTo>
                    <a:pt x="1878" y="1420"/>
                    <a:pt x="1878" y="1420"/>
                    <a:pt x="1878" y="1420"/>
                  </a:cubicBezTo>
                  <a:cubicBezTo>
                    <a:pt x="1878" y="1420"/>
                    <a:pt x="1877" y="1419"/>
                    <a:pt x="1877" y="1419"/>
                  </a:cubicBezTo>
                  <a:cubicBezTo>
                    <a:pt x="1877" y="1419"/>
                    <a:pt x="1878" y="1418"/>
                    <a:pt x="1878" y="1418"/>
                  </a:cubicBezTo>
                  <a:cubicBezTo>
                    <a:pt x="1878" y="1418"/>
                    <a:pt x="1879" y="1418"/>
                    <a:pt x="1879" y="1419"/>
                  </a:cubicBezTo>
                  <a:cubicBezTo>
                    <a:pt x="1879" y="1419"/>
                    <a:pt x="1879" y="1419"/>
                    <a:pt x="1878" y="1420"/>
                  </a:cubicBezTo>
                  <a:cubicBezTo>
                    <a:pt x="1881" y="1427"/>
                    <a:pt x="1881" y="1427"/>
                    <a:pt x="1881" y="1427"/>
                  </a:cubicBezTo>
                  <a:cubicBezTo>
                    <a:pt x="1881" y="1427"/>
                    <a:pt x="1881" y="1427"/>
                    <a:pt x="1881" y="1427"/>
                  </a:cubicBezTo>
                  <a:cubicBezTo>
                    <a:pt x="1881" y="1420"/>
                    <a:pt x="1881" y="1420"/>
                    <a:pt x="1881" y="1420"/>
                  </a:cubicBezTo>
                  <a:cubicBezTo>
                    <a:pt x="1881" y="1420"/>
                    <a:pt x="1881" y="1420"/>
                    <a:pt x="1881" y="1420"/>
                  </a:cubicBezTo>
                  <a:cubicBezTo>
                    <a:pt x="1882" y="1427"/>
                    <a:pt x="1882" y="1427"/>
                    <a:pt x="1882" y="1427"/>
                  </a:cubicBezTo>
                  <a:cubicBezTo>
                    <a:pt x="1888" y="1422"/>
                    <a:pt x="1888" y="1422"/>
                    <a:pt x="1888" y="1422"/>
                  </a:cubicBezTo>
                  <a:cubicBezTo>
                    <a:pt x="1887" y="1421"/>
                    <a:pt x="1888" y="1421"/>
                    <a:pt x="1888" y="1421"/>
                  </a:cubicBezTo>
                  <a:cubicBezTo>
                    <a:pt x="1888" y="1421"/>
                    <a:pt x="1889" y="1421"/>
                    <a:pt x="1889" y="1421"/>
                  </a:cubicBezTo>
                  <a:cubicBezTo>
                    <a:pt x="1889" y="1421"/>
                    <a:pt x="1889" y="1422"/>
                    <a:pt x="1889" y="1422"/>
                  </a:cubicBezTo>
                  <a:cubicBezTo>
                    <a:pt x="1889" y="1422"/>
                    <a:pt x="1888" y="1422"/>
                    <a:pt x="1888" y="1422"/>
                  </a:cubicBezTo>
                  <a:cubicBezTo>
                    <a:pt x="1882" y="1427"/>
                    <a:pt x="1882" y="1427"/>
                    <a:pt x="1882" y="1427"/>
                  </a:cubicBezTo>
                  <a:cubicBezTo>
                    <a:pt x="1888" y="1427"/>
                    <a:pt x="1888" y="1427"/>
                    <a:pt x="1888" y="1427"/>
                  </a:cubicBezTo>
                  <a:cubicBezTo>
                    <a:pt x="1888" y="1427"/>
                    <a:pt x="1888" y="1427"/>
                    <a:pt x="1888" y="1427"/>
                  </a:cubicBezTo>
                  <a:cubicBezTo>
                    <a:pt x="1882" y="1427"/>
                    <a:pt x="1882" y="1427"/>
                    <a:pt x="1882" y="1427"/>
                  </a:cubicBezTo>
                  <a:cubicBezTo>
                    <a:pt x="1882" y="1428"/>
                    <a:pt x="1882" y="1428"/>
                    <a:pt x="1882" y="1428"/>
                  </a:cubicBezTo>
                  <a:cubicBezTo>
                    <a:pt x="1882" y="1428"/>
                    <a:pt x="1882" y="1428"/>
                    <a:pt x="1882" y="1428"/>
                  </a:cubicBezTo>
                  <a:cubicBezTo>
                    <a:pt x="1889" y="1431"/>
                    <a:pt x="1889" y="1431"/>
                    <a:pt x="1889" y="1431"/>
                  </a:cubicBezTo>
                  <a:cubicBezTo>
                    <a:pt x="1889" y="1431"/>
                    <a:pt x="1889" y="1430"/>
                    <a:pt x="1890" y="1431"/>
                  </a:cubicBezTo>
                  <a:cubicBezTo>
                    <a:pt x="1890" y="1431"/>
                    <a:pt x="1890" y="1431"/>
                    <a:pt x="1890" y="1432"/>
                  </a:cubicBezTo>
                  <a:close/>
                  <a:moveTo>
                    <a:pt x="1783" y="1244"/>
                  </a:moveTo>
                  <a:cubicBezTo>
                    <a:pt x="1785" y="1245"/>
                    <a:pt x="1786" y="1245"/>
                    <a:pt x="1788" y="1244"/>
                  </a:cubicBezTo>
                  <a:cubicBezTo>
                    <a:pt x="1788" y="1244"/>
                    <a:pt x="1788" y="1244"/>
                    <a:pt x="1788" y="1244"/>
                  </a:cubicBezTo>
                  <a:cubicBezTo>
                    <a:pt x="1787" y="1246"/>
                    <a:pt x="1787" y="1248"/>
                    <a:pt x="1787" y="1250"/>
                  </a:cubicBezTo>
                  <a:cubicBezTo>
                    <a:pt x="1786" y="1248"/>
                    <a:pt x="1785" y="1246"/>
                    <a:pt x="1783" y="1244"/>
                  </a:cubicBezTo>
                  <a:close/>
                  <a:moveTo>
                    <a:pt x="1784" y="1238"/>
                  </a:moveTo>
                  <a:cubicBezTo>
                    <a:pt x="1784" y="1238"/>
                    <a:pt x="1784" y="1238"/>
                    <a:pt x="1784" y="1238"/>
                  </a:cubicBezTo>
                  <a:cubicBezTo>
                    <a:pt x="1794" y="1238"/>
                    <a:pt x="1794" y="1238"/>
                    <a:pt x="1794" y="1238"/>
                  </a:cubicBezTo>
                  <a:cubicBezTo>
                    <a:pt x="1794" y="1238"/>
                    <a:pt x="1794" y="1238"/>
                    <a:pt x="1794" y="1238"/>
                  </a:cubicBezTo>
                  <a:cubicBezTo>
                    <a:pt x="1786" y="1236"/>
                    <a:pt x="1786" y="1236"/>
                    <a:pt x="1786" y="1236"/>
                  </a:cubicBezTo>
                  <a:cubicBezTo>
                    <a:pt x="1786" y="1235"/>
                    <a:pt x="1786" y="1235"/>
                    <a:pt x="1786" y="1235"/>
                  </a:cubicBezTo>
                  <a:cubicBezTo>
                    <a:pt x="1794" y="1238"/>
                    <a:pt x="1794" y="1238"/>
                    <a:pt x="1794" y="1238"/>
                  </a:cubicBezTo>
                  <a:cubicBezTo>
                    <a:pt x="1791" y="1229"/>
                    <a:pt x="1791" y="1229"/>
                    <a:pt x="1791" y="1229"/>
                  </a:cubicBezTo>
                  <a:cubicBezTo>
                    <a:pt x="1791" y="1229"/>
                    <a:pt x="1790" y="1228"/>
                    <a:pt x="1790" y="1228"/>
                  </a:cubicBezTo>
                  <a:cubicBezTo>
                    <a:pt x="1790" y="1227"/>
                    <a:pt x="1790" y="1227"/>
                    <a:pt x="1791" y="1227"/>
                  </a:cubicBezTo>
                  <a:cubicBezTo>
                    <a:pt x="1791" y="1226"/>
                    <a:pt x="1792" y="1227"/>
                    <a:pt x="1792" y="1227"/>
                  </a:cubicBezTo>
                  <a:cubicBezTo>
                    <a:pt x="1792" y="1228"/>
                    <a:pt x="1792" y="1228"/>
                    <a:pt x="1791" y="1229"/>
                  </a:cubicBezTo>
                  <a:cubicBezTo>
                    <a:pt x="1795" y="1238"/>
                    <a:pt x="1795" y="1238"/>
                    <a:pt x="1795" y="1238"/>
                  </a:cubicBezTo>
                  <a:cubicBezTo>
                    <a:pt x="1797" y="1230"/>
                    <a:pt x="1797" y="1230"/>
                    <a:pt x="1797" y="1230"/>
                  </a:cubicBezTo>
                  <a:cubicBezTo>
                    <a:pt x="1797" y="1230"/>
                    <a:pt x="1797" y="1230"/>
                    <a:pt x="1797" y="1230"/>
                  </a:cubicBezTo>
                  <a:cubicBezTo>
                    <a:pt x="1795" y="1238"/>
                    <a:pt x="1795" y="1238"/>
                    <a:pt x="1795" y="1238"/>
                  </a:cubicBezTo>
                  <a:cubicBezTo>
                    <a:pt x="1795" y="1238"/>
                    <a:pt x="1795" y="1238"/>
                    <a:pt x="1795" y="1238"/>
                  </a:cubicBezTo>
                  <a:cubicBezTo>
                    <a:pt x="1795" y="1238"/>
                    <a:pt x="1795" y="1238"/>
                    <a:pt x="1795" y="1238"/>
                  </a:cubicBezTo>
                  <a:cubicBezTo>
                    <a:pt x="1802" y="1231"/>
                    <a:pt x="1802" y="1231"/>
                    <a:pt x="1802" y="1231"/>
                  </a:cubicBezTo>
                  <a:cubicBezTo>
                    <a:pt x="1802" y="1231"/>
                    <a:pt x="1802" y="1231"/>
                    <a:pt x="1802" y="1230"/>
                  </a:cubicBezTo>
                  <a:cubicBezTo>
                    <a:pt x="1803" y="1230"/>
                    <a:pt x="1803" y="1230"/>
                    <a:pt x="1804" y="1230"/>
                  </a:cubicBezTo>
                  <a:cubicBezTo>
                    <a:pt x="1804" y="1231"/>
                    <a:pt x="1804" y="1231"/>
                    <a:pt x="1804" y="1232"/>
                  </a:cubicBezTo>
                  <a:cubicBezTo>
                    <a:pt x="1804" y="1232"/>
                    <a:pt x="1803" y="1232"/>
                    <a:pt x="1803" y="1232"/>
                  </a:cubicBezTo>
                  <a:cubicBezTo>
                    <a:pt x="1795" y="1239"/>
                    <a:pt x="1795" y="1239"/>
                    <a:pt x="1795" y="1239"/>
                  </a:cubicBezTo>
                  <a:cubicBezTo>
                    <a:pt x="1803" y="1237"/>
                    <a:pt x="1803" y="1237"/>
                    <a:pt x="1803" y="1237"/>
                  </a:cubicBezTo>
                  <a:cubicBezTo>
                    <a:pt x="1803" y="1238"/>
                    <a:pt x="1803" y="1238"/>
                    <a:pt x="1803" y="1238"/>
                  </a:cubicBezTo>
                  <a:cubicBezTo>
                    <a:pt x="1796" y="1239"/>
                    <a:pt x="1796" y="1239"/>
                    <a:pt x="1796" y="1239"/>
                  </a:cubicBezTo>
                  <a:cubicBezTo>
                    <a:pt x="1805" y="1243"/>
                    <a:pt x="1805" y="1243"/>
                    <a:pt x="1805" y="1243"/>
                  </a:cubicBezTo>
                  <a:cubicBezTo>
                    <a:pt x="1805" y="1242"/>
                    <a:pt x="1805" y="1242"/>
                    <a:pt x="1806" y="1242"/>
                  </a:cubicBezTo>
                  <a:cubicBezTo>
                    <a:pt x="1806" y="1242"/>
                    <a:pt x="1807" y="1243"/>
                    <a:pt x="1806" y="1244"/>
                  </a:cubicBezTo>
                  <a:cubicBezTo>
                    <a:pt x="1806" y="1244"/>
                    <a:pt x="1806" y="1244"/>
                    <a:pt x="1805" y="1244"/>
                  </a:cubicBezTo>
                  <a:cubicBezTo>
                    <a:pt x="1805" y="1244"/>
                    <a:pt x="1804" y="1243"/>
                    <a:pt x="1804" y="1243"/>
                  </a:cubicBezTo>
                  <a:cubicBezTo>
                    <a:pt x="1795" y="1239"/>
                    <a:pt x="1795" y="1239"/>
                    <a:pt x="1795" y="1239"/>
                  </a:cubicBezTo>
                  <a:cubicBezTo>
                    <a:pt x="1798" y="1247"/>
                    <a:pt x="1798" y="1247"/>
                    <a:pt x="1798" y="1247"/>
                  </a:cubicBezTo>
                  <a:cubicBezTo>
                    <a:pt x="1798" y="1247"/>
                    <a:pt x="1798" y="1247"/>
                    <a:pt x="1798" y="1247"/>
                  </a:cubicBezTo>
                  <a:cubicBezTo>
                    <a:pt x="1795" y="1239"/>
                    <a:pt x="1795" y="1239"/>
                    <a:pt x="1795" y="1239"/>
                  </a:cubicBezTo>
                  <a:cubicBezTo>
                    <a:pt x="1794" y="1249"/>
                    <a:pt x="1794" y="1249"/>
                    <a:pt x="1794" y="1249"/>
                  </a:cubicBezTo>
                  <a:cubicBezTo>
                    <a:pt x="1795" y="1249"/>
                    <a:pt x="1795" y="1249"/>
                    <a:pt x="1795" y="1250"/>
                  </a:cubicBezTo>
                  <a:cubicBezTo>
                    <a:pt x="1795" y="1250"/>
                    <a:pt x="1795" y="1251"/>
                    <a:pt x="1794" y="1251"/>
                  </a:cubicBezTo>
                  <a:cubicBezTo>
                    <a:pt x="1794" y="1251"/>
                    <a:pt x="1793" y="1251"/>
                    <a:pt x="1793" y="1250"/>
                  </a:cubicBezTo>
                  <a:cubicBezTo>
                    <a:pt x="1793" y="1250"/>
                    <a:pt x="1793" y="1249"/>
                    <a:pt x="1794" y="1249"/>
                  </a:cubicBezTo>
                  <a:cubicBezTo>
                    <a:pt x="1794" y="1249"/>
                    <a:pt x="1794" y="1249"/>
                    <a:pt x="1794" y="1249"/>
                  </a:cubicBezTo>
                  <a:cubicBezTo>
                    <a:pt x="1795" y="1239"/>
                    <a:pt x="1795" y="1239"/>
                    <a:pt x="1795" y="1239"/>
                  </a:cubicBezTo>
                  <a:cubicBezTo>
                    <a:pt x="1789" y="1244"/>
                    <a:pt x="1789" y="1244"/>
                    <a:pt x="1789" y="1244"/>
                  </a:cubicBezTo>
                  <a:cubicBezTo>
                    <a:pt x="1789" y="1243"/>
                    <a:pt x="1789" y="1243"/>
                    <a:pt x="1789" y="1243"/>
                  </a:cubicBezTo>
                  <a:cubicBezTo>
                    <a:pt x="1794" y="1239"/>
                    <a:pt x="1794" y="1239"/>
                    <a:pt x="1794" y="1239"/>
                  </a:cubicBezTo>
                  <a:cubicBezTo>
                    <a:pt x="1784" y="1239"/>
                    <a:pt x="1784" y="1239"/>
                    <a:pt x="1784" y="1239"/>
                  </a:cubicBezTo>
                  <a:cubicBezTo>
                    <a:pt x="1784" y="1239"/>
                    <a:pt x="1784" y="1239"/>
                    <a:pt x="1784" y="1239"/>
                  </a:cubicBezTo>
                  <a:cubicBezTo>
                    <a:pt x="1784" y="1240"/>
                    <a:pt x="1784" y="1240"/>
                    <a:pt x="1783" y="1240"/>
                  </a:cubicBezTo>
                  <a:cubicBezTo>
                    <a:pt x="1783" y="1239"/>
                    <a:pt x="1782" y="1239"/>
                    <a:pt x="1782" y="1238"/>
                  </a:cubicBezTo>
                  <a:cubicBezTo>
                    <a:pt x="1783" y="1238"/>
                    <a:pt x="1783" y="1237"/>
                    <a:pt x="1784" y="1238"/>
                  </a:cubicBezTo>
                  <a:close/>
                  <a:moveTo>
                    <a:pt x="935" y="205"/>
                  </a:moveTo>
                  <a:cubicBezTo>
                    <a:pt x="936" y="205"/>
                    <a:pt x="936" y="205"/>
                    <a:pt x="936" y="205"/>
                  </a:cubicBezTo>
                  <a:cubicBezTo>
                    <a:pt x="938" y="210"/>
                    <a:pt x="938" y="210"/>
                    <a:pt x="938" y="210"/>
                  </a:cubicBezTo>
                  <a:cubicBezTo>
                    <a:pt x="938" y="209"/>
                    <a:pt x="938" y="209"/>
                    <a:pt x="938" y="209"/>
                  </a:cubicBezTo>
                  <a:cubicBezTo>
                    <a:pt x="938" y="209"/>
                    <a:pt x="938" y="209"/>
                    <a:pt x="938" y="209"/>
                  </a:cubicBezTo>
                  <a:cubicBezTo>
                    <a:pt x="938" y="203"/>
                    <a:pt x="938" y="203"/>
                    <a:pt x="938" y="203"/>
                  </a:cubicBezTo>
                  <a:cubicBezTo>
                    <a:pt x="938" y="203"/>
                    <a:pt x="938" y="203"/>
                    <a:pt x="938" y="202"/>
                  </a:cubicBezTo>
                  <a:cubicBezTo>
                    <a:pt x="938" y="202"/>
                    <a:pt x="938" y="202"/>
                    <a:pt x="939" y="202"/>
                  </a:cubicBezTo>
                  <a:cubicBezTo>
                    <a:pt x="939" y="202"/>
                    <a:pt x="939" y="202"/>
                    <a:pt x="939" y="203"/>
                  </a:cubicBezTo>
                  <a:cubicBezTo>
                    <a:pt x="939" y="203"/>
                    <a:pt x="939" y="203"/>
                    <a:pt x="939" y="203"/>
                  </a:cubicBezTo>
                  <a:cubicBezTo>
                    <a:pt x="938" y="210"/>
                    <a:pt x="938" y="210"/>
                    <a:pt x="938" y="210"/>
                  </a:cubicBezTo>
                  <a:cubicBezTo>
                    <a:pt x="941" y="205"/>
                    <a:pt x="941" y="205"/>
                    <a:pt x="941" y="205"/>
                  </a:cubicBezTo>
                  <a:cubicBezTo>
                    <a:pt x="942" y="206"/>
                    <a:pt x="942" y="206"/>
                    <a:pt x="942" y="206"/>
                  </a:cubicBezTo>
                  <a:cubicBezTo>
                    <a:pt x="938" y="209"/>
                    <a:pt x="938" y="209"/>
                    <a:pt x="938" y="209"/>
                  </a:cubicBezTo>
                  <a:cubicBezTo>
                    <a:pt x="944" y="207"/>
                    <a:pt x="944" y="207"/>
                    <a:pt x="944" y="207"/>
                  </a:cubicBezTo>
                  <a:cubicBezTo>
                    <a:pt x="944" y="207"/>
                    <a:pt x="944" y="207"/>
                    <a:pt x="945" y="207"/>
                  </a:cubicBezTo>
                  <a:cubicBezTo>
                    <a:pt x="945" y="207"/>
                    <a:pt x="945" y="207"/>
                    <a:pt x="946" y="207"/>
                  </a:cubicBezTo>
                  <a:cubicBezTo>
                    <a:pt x="946" y="207"/>
                    <a:pt x="946" y="208"/>
                    <a:pt x="945" y="208"/>
                  </a:cubicBezTo>
                  <a:cubicBezTo>
                    <a:pt x="945" y="208"/>
                    <a:pt x="945" y="208"/>
                    <a:pt x="944" y="208"/>
                  </a:cubicBezTo>
                  <a:cubicBezTo>
                    <a:pt x="938" y="210"/>
                    <a:pt x="938" y="210"/>
                    <a:pt x="938" y="210"/>
                  </a:cubicBezTo>
                  <a:cubicBezTo>
                    <a:pt x="943" y="212"/>
                    <a:pt x="943" y="212"/>
                    <a:pt x="943" y="212"/>
                  </a:cubicBezTo>
                  <a:cubicBezTo>
                    <a:pt x="943" y="212"/>
                    <a:pt x="943" y="212"/>
                    <a:pt x="943" y="212"/>
                  </a:cubicBezTo>
                  <a:cubicBezTo>
                    <a:pt x="938" y="210"/>
                    <a:pt x="938" y="210"/>
                    <a:pt x="938" y="210"/>
                  </a:cubicBezTo>
                  <a:cubicBezTo>
                    <a:pt x="942" y="215"/>
                    <a:pt x="942" y="215"/>
                    <a:pt x="942" y="215"/>
                  </a:cubicBezTo>
                  <a:cubicBezTo>
                    <a:pt x="942" y="215"/>
                    <a:pt x="943" y="215"/>
                    <a:pt x="943" y="215"/>
                  </a:cubicBezTo>
                  <a:cubicBezTo>
                    <a:pt x="943" y="215"/>
                    <a:pt x="943" y="216"/>
                    <a:pt x="943" y="216"/>
                  </a:cubicBezTo>
                  <a:cubicBezTo>
                    <a:pt x="943" y="216"/>
                    <a:pt x="943" y="216"/>
                    <a:pt x="942" y="216"/>
                  </a:cubicBezTo>
                  <a:cubicBezTo>
                    <a:pt x="942" y="216"/>
                    <a:pt x="942" y="216"/>
                    <a:pt x="942" y="215"/>
                  </a:cubicBezTo>
                  <a:cubicBezTo>
                    <a:pt x="942" y="215"/>
                    <a:pt x="942" y="215"/>
                    <a:pt x="942" y="215"/>
                  </a:cubicBezTo>
                  <a:cubicBezTo>
                    <a:pt x="938" y="210"/>
                    <a:pt x="938" y="210"/>
                    <a:pt x="938" y="210"/>
                  </a:cubicBezTo>
                  <a:cubicBezTo>
                    <a:pt x="938" y="215"/>
                    <a:pt x="938" y="215"/>
                    <a:pt x="938" y="215"/>
                  </a:cubicBezTo>
                  <a:cubicBezTo>
                    <a:pt x="937" y="215"/>
                    <a:pt x="937" y="215"/>
                    <a:pt x="937" y="215"/>
                  </a:cubicBezTo>
                  <a:cubicBezTo>
                    <a:pt x="938" y="210"/>
                    <a:pt x="938" y="210"/>
                    <a:pt x="938" y="210"/>
                  </a:cubicBezTo>
                  <a:cubicBezTo>
                    <a:pt x="933" y="214"/>
                    <a:pt x="933" y="214"/>
                    <a:pt x="933" y="214"/>
                  </a:cubicBezTo>
                  <a:cubicBezTo>
                    <a:pt x="933" y="214"/>
                    <a:pt x="933" y="214"/>
                    <a:pt x="933" y="215"/>
                  </a:cubicBezTo>
                  <a:cubicBezTo>
                    <a:pt x="933" y="215"/>
                    <a:pt x="933" y="215"/>
                    <a:pt x="933" y="215"/>
                  </a:cubicBezTo>
                  <a:cubicBezTo>
                    <a:pt x="932" y="215"/>
                    <a:pt x="932" y="215"/>
                    <a:pt x="932" y="215"/>
                  </a:cubicBezTo>
                  <a:cubicBezTo>
                    <a:pt x="932" y="215"/>
                    <a:pt x="932" y="214"/>
                    <a:pt x="932" y="214"/>
                  </a:cubicBezTo>
                  <a:cubicBezTo>
                    <a:pt x="932" y="214"/>
                    <a:pt x="933" y="214"/>
                    <a:pt x="933" y="214"/>
                  </a:cubicBezTo>
                  <a:cubicBezTo>
                    <a:pt x="938" y="210"/>
                    <a:pt x="938" y="210"/>
                    <a:pt x="938" y="210"/>
                  </a:cubicBezTo>
                  <a:cubicBezTo>
                    <a:pt x="938" y="210"/>
                    <a:pt x="938" y="210"/>
                    <a:pt x="938" y="210"/>
                  </a:cubicBezTo>
                  <a:cubicBezTo>
                    <a:pt x="933" y="212"/>
                    <a:pt x="933" y="212"/>
                    <a:pt x="933" y="212"/>
                  </a:cubicBezTo>
                  <a:cubicBezTo>
                    <a:pt x="933" y="212"/>
                    <a:pt x="933" y="212"/>
                    <a:pt x="933" y="212"/>
                  </a:cubicBezTo>
                  <a:cubicBezTo>
                    <a:pt x="937" y="210"/>
                    <a:pt x="937" y="210"/>
                    <a:pt x="937" y="210"/>
                  </a:cubicBezTo>
                  <a:cubicBezTo>
                    <a:pt x="932" y="207"/>
                    <a:pt x="932" y="207"/>
                    <a:pt x="932" y="207"/>
                  </a:cubicBezTo>
                  <a:cubicBezTo>
                    <a:pt x="932" y="207"/>
                    <a:pt x="931" y="207"/>
                    <a:pt x="931" y="207"/>
                  </a:cubicBezTo>
                  <a:cubicBezTo>
                    <a:pt x="931" y="207"/>
                    <a:pt x="931" y="206"/>
                    <a:pt x="931" y="206"/>
                  </a:cubicBezTo>
                  <a:cubicBezTo>
                    <a:pt x="931" y="206"/>
                    <a:pt x="931" y="206"/>
                    <a:pt x="932" y="206"/>
                  </a:cubicBezTo>
                  <a:cubicBezTo>
                    <a:pt x="932" y="206"/>
                    <a:pt x="932" y="206"/>
                    <a:pt x="932" y="206"/>
                  </a:cubicBezTo>
                  <a:cubicBezTo>
                    <a:pt x="938" y="210"/>
                    <a:pt x="938" y="210"/>
                    <a:pt x="938" y="210"/>
                  </a:cubicBezTo>
                  <a:lnTo>
                    <a:pt x="935" y="205"/>
                  </a:lnTo>
                  <a:close/>
                  <a:moveTo>
                    <a:pt x="532" y="390"/>
                  </a:moveTo>
                  <a:cubicBezTo>
                    <a:pt x="532" y="389"/>
                    <a:pt x="534" y="389"/>
                    <a:pt x="537" y="389"/>
                  </a:cubicBezTo>
                  <a:cubicBezTo>
                    <a:pt x="540" y="390"/>
                    <a:pt x="542" y="391"/>
                    <a:pt x="542" y="391"/>
                  </a:cubicBezTo>
                  <a:cubicBezTo>
                    <a:pt x="542" y="391"/>
                    <a:pt x="539" y="392"/>
                    <a:pt x="537" y="391"/>
                  </a:cubicBezTo>
                  <a:cubicBezTo>
                    <a:pt x="534" y="391"/>
                    <a:pt x="532" y="391"/>
                    <a:pt x="532" y="390"/>
                  </a:cubicBezTo>
                  <a:close/>
                  <a:moveTo>
                    <a:pt x="529" y="392"/>
                  </a:moveTo>
                  <a:cubicBezTo>
                    <a:pt x="529" y="392"/>
                    <a:pt x="530" y="394"/>
                    <a:pt x="529" y="397"/>
                  </a:cubicBezTo>
                  <a:cubicBezTo>
                    <a:pt x="529" y="400"/>
                    <a:pt x="528" y="402"/>
                    <a:pt x="528" y="402"/>
                  </a:cubicBezTo>
                  <a:cubicBezTo>
                    <a:pt x="528" y="402"/>
                    <a:pt x="527" y="399"/>
                    <a:pt x="527" y="397"/>
                  </a:cubicBezTo>
                  <a:cubicBezTo>
                    <a:pt x="528" y="394"/>
                    <a:pt x="528" y="392"/>
                    <a:pt x="529" y="392"/>
                  </a:cubicBezTo>
                  <a:close/>
                  <a:moveTo>
                    <a:pt x="530" y="389"/>
                  </a:moveTo>
                  <a:cubicBezTo>
                    <a:pt x="530" y="389"/>
                    <a:pt x="530" y="390"/>
                    <a:pt x="530" y="390"/>
                  </a:cubicBezTo>
                  <a:cubicBezTo>
                    <a:pt x="529" y="391"/>
                    <a:pt x="529" y="391"/>
                    <a:pt x="528" y="390"/>
                  </a:cubicBezTo>
                  <a:cubicBezTo>
                    <a:pt x="528" y="390"/>
                    <a:pt x="528" y="389"/>
                    <a:pt x="528" y="389"/>
                  </a:cubicBezTo>
                  <a:cubicBezTo>
                    <a:pt x="529" y="388"/>
                    <a:pt x="529" y="388"/>
                    <a:pt x="530" y="389"/>
                  </a:cubicBezTo>
                  <a:close/>
                  <a:moveTo>
                    <a:pt x="529" y="387"/>
                  </a:moveTo>
                  <a:cubicBezTo>
                    <a:pt x="528" y="387"/>
                    <a:pt x="528" y="385"/>
                    <a:pt x="527" y="382"/>
                  </a:cubicBezTo>
                  <a:cubicBezTo>
                    <a:pt x="527" y="379"/>
                    <a:pt x="528" y="377"/>
                    <a:pt x="528" y="377"/>
                  </a:cubicBezTo>
                  <a:cubicBezTo>
                    <a:pt x="528" y="377"/>
                    <a:pt x="529" y="379"/>
                    <a:pt x="529" y="382"/>
                  </a:cubicBezTo>
                  <a:cubicBezTo>
                    <a:pt x="529" y="384"/>
                    <a:pt x="529" y="387"/>
                    <a:pt x="529" y="387"/>
                  </a:cubicBezTo>
                  <a:close/>
                  <a:moveTo>
                    <a:pt x="523" y="396"/>
                  </a:moveTo>
                  <a:cubicBezTo>
                    <a:pt x="523" y="396"/>
                    <a:pt x="523" y="396"/>
                    <a:pt x="523" y="396"/>
                  </a:cubicBezTo>
                  <a:cubicBezTo>
                    <a:pt x="522" y="396"/>
                    <a:pt x="522" y="396"/>
                    <a:pt x="522" y="396"/>
                  </a:cubicBezTo>
                  <a:cubicBezTo>
                    <a:pt x="523" y="396"/>
                    <a:pt x="523" y="396"/>
                    <a:pt x="523" y="396"/>
                  </a:cubicBezTo>
                  <a:close/>
                  <a:moveTo>
                    <a:pt x="522" y="391"/>
                  </a:moveTo>
                  <a:cubicBezTo>
                    <a:pt x="519" y="391"/>
                    <a:pt x="517" y="390"/>
                    <a:pt x="517" y="390"/>
                  </a:cubicBezTo>
                  <a:cubicBezTo>
                    <a:pt x="517" y="390"/>
                    <a:pt x="519" y="389"/>
                    <a:pt x="522" y="389"/>
                  </a:cubicBezTo>
                  <a:cubicBezTo>
                    <a:pt x="524" y="389"/>
                    <a:pt x="527" y="389"/>
                    <a:pt x="527" y="390"/>
                  </a:cubicBezTo>
                  <a:cubicBezTo>
                    <a:pt x="527" y="390"/>
                    <a:pt x="525" y="391"/>
                    <a:pt x="522" y="391"/>
                  </a:cubicBezTo>
                  <a:close/>
                  <a:moveTo>
                    <a:pt x="339" y="633"/>
                  </a:moveTo>
                  <a:cubicBezTo>
                    <a:pt x="333" y="635"/>
                    <a:pt x="333" y="635"/>
                    <a:pt x="333" y="635"/>
                  </a:cubicBezTo>
                  <a:cubicBezTo>
                    <a:pt x="333" y="634"/>
                    <a:pt x="333" y="634"/>
                    <a:pt x="333" y="634"/>
                  </a:cubicBezTo>
                  <a:cubicBezTo>
                    <a:pt x="339" y="633"/>
                    <a:pt x="339" y="633"/>
                    <a:pt x="339" y="633"/>
                  </a:cubicBezTo>
                  <a:cubicBezTo>
                    <a:pt x="333" y="628"/>
                    <a:pt x="333" y="628"/>
                    <a:pt x="333" y="628"/>
                  </a:cubicBezTo>
                  <a:cubicBezTo>
                    <a:pt x="333" y="628"/>
                    <a:pt x="333" y="628"/>
                    <a:pt x="332" y="628"/>
                  </a:cubicBezTo>
                  <a:cubicBezTo>
                    <a:pt x="332" y="627"/>
                    <a:pt x="332" y="627"/>
                    <a:pt x="332" y="627"/>
                  </a:cubicBezTo>
                  <a:cubicBezTo>
                    <a:pt x="333" y="626"/>
                    <a:pt x="333" y="626"/>
                    <a:pt x="333" y="627"/>
                  </a:cubicBezTo>
                  <a:cubicBezTo>
                    <a:pt x="334" y="627"/>
                    <a:pt x="334" y="627"/>
                    <a:pt x="334" y="628"/>
                  </a:cubicBezTo>
                  <a:cubicBezTo>
                    <a:pt x="340" y="633"/>
                    <a:pt x="340" y="633"/>
                    <a:pt x="340" y="633"/>
                  </a:cubicBezTo>
                  <a:cubicBezTo>
                    <a:pt x="338" y="627"/>
                    <a:pt x="338" y="627"/>
                    <a:pt x="338" y="627"/>
                  </a:cubicBezTo>
                  <a:cubicBezTo>
                    <a:pt x="338" y="627"/>
                    <a:pt x="338" y="627"/>
                    <a:pt x="338" y="627"/>
                  </a:cubicBezTo>
                  <a:cubicBezTo>
                    <a:pt x="340" y="633"/>
                    <a:pt x="340" y="633"/>
                    <a:pt x="340" y="633"/>
                  </a:cubicBezTo>
                  <a:cubicBezTo>
                    <a:pt x="340" y="633"/>
                    <a:pt x="340" y="633"/>
                    <a:pt x="340" y="633"/>
                  </a:cubicBezTo>
                  <a:cubicBezTo>
                    <a:pt x="340" y="633"/>
                    <a:pt x="340" y="633"/>
                    <a:pt x="340" y="633"/>
                  </a:cubicBezTo>
                  <a:cubicBezTo>
                    <a:pt x="342" y="625"/>
                    <a:pt x="342" y="625"/>
                    <a:pt x="342" y="625"/>
                  </a:cubicBezTo>
                  <a:cubicBezTo>
                    <a:pt x="342" y="625"/>
                    <a:pt x="342" y="625"/>
                    <a:pt x="342" y="625"/>
                  </a:cubicBezTo>
                  <a:cubicBezTo>
                    <a:pt x="342" y="624"/>
                    <a:pt x="342" y="624"/>
                    <a:pt x="343" y="624"/>
                  </a:cubicBezTo>
                  <a:cubicBezTo>
                    <a:pt x="343" y="624"/>
                    <a:pt x="344" y="625"/>
                    <a:pt x="343" y="625"/>
                  </a:cubicBezTo>
                  <a:cubicBezTo>
                    <a:pt x="343" y="625"/>
                    <a:pt x="343" y="626"/>
                    <a:pt x="343" y="626"/>
                  </a:cubicBezTo>
                  <a:cubicBezTo>
                    <a:pt x="340" y="633"/>
                    <a:pt x="340" y="633"/>
                    <a:pt x="340" y="633"/>
                  </a:cubicBezTo>
                  <a:cubicBezTo>
                    <a:pt x="345" y="629"/>
                    <a:pt x="345" y="629"/>
                    <a:pt x="345" y="629"/>
                  </a:cubicBezTo>
                  <a:cubicBezTo>
                    <a:pt x="345" y="629"/>
                    <a:pt x="345" y="629"/>
                    <a:pt x="345" y="629"/>
                  </a:cubicBezTo>
                  <a:cubicBezTo>
                    <a:pt x="341" y="633"/>
                    <a:pt x="341" y="633"/>
                    <a:pt x="341" y="633"/>
                  </a:cubicBezTo>
                  <a:cubicBezTo>
                    <a:pt x="348" y="632"/>
                    <a:pt x="348" y="632"/>
                    <a:pt x="348" y="632"/>
                  </a:cubicBezTo>
                  <a:cubicBezTo>
                    <a:pt x="348" y="632"/>
                    <a:pt x="348" y="632"/>
                    <a:pt x="349" y="632"/>
                  </a:cubicBezTo>
                  <a:cubicBezTo>
                    <a:pt x="349" y="632"/>
                    <a:pt x="350" y="632"/>
                    <a:pt x="350" y="632"/>
                  </a:cubicBezTo>
                  <a:cubicBezTo>
                    <a:pt x="350" y="633"/>
                    <a:pt x="350" y="633"/>
                    <a:pt x="349" y="633"/>
                  </a:cubicBezTo>
                  <a:cubicBezTo>
                    <a:pt x="349" y="633"/>
                    <a:pt x="348" y="633"/>
                    <a:pt x="348" y="633"/>
                  </a:cubicBezTo>
                  <a:cubicBezTo>
                    <a:pt x="341" y="634"/>
                    <a:pt x="341" y="634"/>
                    <a:pt x="341" y="634"/>
                  </a:cubicBezTo>
                  <a:cubicBezTo>
                    <a:pt x="346" y="638"/>
                    <a:pt x="346" y="638"/>
                    <a:pt x="346" y="638"/>
                  </a:cubicBezTo>
                  <a:cubicBezTo>
                    <a:pt x="345" y="638"/>
                    <a:pt x="345" y="638"/>
                    <a:pt x="345" y="638"/>
                  </a:cubicBezTo>
                  <a:cubicBezTo>
                    <a:pt x="340" y="634"/>
                    <a:pt x="340" y="634"/>
                    <a:pt x="340" y="634"/>
                  </a:cubicBezTo>
                  <a:cubicBezTo>
                    <a:pt x="344" y="641"/>
                    <a:pt x="344" y="641"/>
                    <a:pt x="344" y="641"/>
                  </a:cubicBezTo>
                  <a:cubicBezTo>
                    <a:pt x="344" y="641"/>
                    <a:pt x="344" y="641"/>
                    <a:pt x="344" y="641"/>
                  </a:cubicBezTo>
                  <a:cubicBezTo>
                    <a:pt x="345" y="641"/>
                    <a:pt x="345" y="642"/>
                    <a:pt x="344" y="642"/>
                  </a:cubicBezTo>
                  <a:cubicBezTo>
                    <a:pt x="344" y="642"/>
                    <a:pt x="344" y="642"/>
                    <a:pt x="343" y="642"/>
                  </a:cubicBezTo>
                  <a:cubicBezTo>
                    <a:pt x="343" y="642"/>
                    <a:pt x="343" y="641"/>
                    <a:pt x="343" y="641"/>
                  </a:cubicBezTo>
                  <a:cubicBezTo>
                    <a:pt x="343" y="641"/>
                    <a:pt x="343" y="641"/>
                    <a:pt x="343" y="641"/>
                  </a:cubicBezTo>
                  <a:cubicBezTo>
                    <a:pt x="340" y="634"/>
                    <a:pt x="340" y="634"/>
                    <a:pt x="340" y="634"/>
                  </a:cubicBezTo>
                  <a:cubicBezTo>
                    <a:pt x="338" y="638"/>
                    <a:pt x="338" y="638"/>
                    <a:pt x="338" y="638"/>
                  </a:cubicBezTo>
                  <a:cubicBezTo>
                    <a:pt x="338" y="638"/>
                    <a:pt x="338" y="638"/>
                    <a:pt x="338" y="638"/>
                  </a:cubicBezTo>
                  <a:cubicBezTo>
                    <a:pt x="340" y="634"/>
                    <a:pt x="340" y="634"/>
                    <a:pt x="340" y="634"/>
                  </a:cubicBezTo>
                  <a:cubicBezTo>
                    <a:pt x="333" y="638"/>
                    <a:pt x="333" y="638"/>
                    <a:pt x="333" y="638"/>
                  </a:cubicBezTo>
                  <a:cubicBezTo>
                    <a:pt x="333" y="638"/>
                    <a:pt x="333" y="638"/>
                    <a:pt x="333" y="638"/>
                  </a:cubicBezTo>
                  <a:cubicBezTo>
                    <a:pt x="333" y="638"/>
                    <a:pt x="332" y="639"/>
                    <a:pt x="332" y="639"/>
                  </a:cubicBezTo>
                  <a:cubicBezTo>
                    <a:pt x="332" y="639"/>
                    <a:pt x="331" y="638"/>
                    <a:pt x="331" y="638"/>
                  </a:cubicBezTo>
                  <a:cubicBezTo>
                    <a:pt x="331" y="637"/>
                    <a:pt x="331" y="637"/>
                    <a:pt x="332" y="637"/>
                  </a:cubicBezTo>
                  <a:cubicBezTo>
                    <a:pt x="332" y="637"/>
                    <a:pt x="332" y="637"/>
                    <a:pt x="332" y="637"/>
                  </a:cubicBezTo>
                  <a:cubicBezTo>
                    <a:pt x="339" y="633"/>
                    <a:pt x="339" y="633"/>
                    <a:pt x="339" y="633"/>
                  </a:cubicBezTo>
                  <a:close/>
                  <a:moveTo>
                    <a:pt x="386" y="576"/>
                  </a:moveTo>
                  <a:cubicBezTo>
                    <a:pt x="387" y="576"/>
                    <a:pt x="387" y="576"/>
                    <a:pt x="387" y="576"/>
                  </a:cubicBezTo>
                  <a:cubicBezTo>
                    <a:pt x="399" y="580"/>
                    <a:pt x="399" y="580"/>
                    <a:pt x="399" y="580"/>
                  </a:cubicBezTo>
                  <a:cubicBezTo>
                    <a:pt x="389" y="568"/>
                    <a:pt x="389" y="568"/>
                    <a:pt x="389" y="568"/>
                  </a:cubicBezTo>
                  <a:cubicBezTo>
                    <a:pt x="388" y="568"/>
                    <a:pt x="387" y="568"/>
                    <a:pt x="387" y="568"/>
                  </a:cubicBezTo>
                  <a:cubicBezTo>
                    <a:pt x="386" y="567"/>
                    <a:pt x="386" y="566"/>
                    <a:pt x="387" y="565"/>
                  </a:cubicBezTo>
                  <a:cubicBezTo>
                    <a:pt x="387" y="565"/>
                    <a:pt x="388" y="565"/>
                    <a:pt x="389" y="565"/>
                  </a:cubicBezTo>
                  <a:cubicBezTo>
                    <a:pt x="389" y="566"/>
                    <a:pt x="389" y="567"/>
                    <a:pt x="389" y="567"/>
                  </a:cubicBezTo>
                  <a:cubicBezTo>
                    <a:pt x="400" y="580"/>
                    <a:pt x="400" y="580"/>
                    <a:pt x="400" y="580"/>
                  </a:cubicBezTo>
                  <a:cubicBezTo>
                    <a:pt x="401" y="566"/>
                    <a:pt x="401" y="566"/>
                    <a:pt x="401" y="566"/>
                  </a:cubicBezTo>
                  <a:cubicBezTo>
                    <a:pt x="401" y="566"/>
                    <a:pt x="401" y="566"/>
                    <a:pt x="401" y="566"/>
                  </a:cubicBezTo>
                  <a:cubicBezTo>
                    <a:pt x="400" y="580"/>
                    <a:pt x="400" y="580"/>
                    <a:pt x="400" y="580"/>
                  </a:cubicBezTo>
                  <a:cubicBezTo>
                    <a:pt x="409" y="566"/>
                    <a:pt x="409" y="566"/>
                    <a:pt x="409" y="566"/>
                  </a:cubicBezTo>
                  <a:cubicBezTo>
                    <a:pt x="408" y="566"/>
                    <a:pt x="408" y="565"/>
                    <a:pt x="408" y="564"/>
                  </a:cubicBezTo>
                  <a:cubicBezTo>
                    <a:pt x="408" y="563"/>
                    <a:pt x="409" y="563"/>
                    <a:pt x="410" y="563"/>
                  </a:cubicBezTo>
                  <a:cubicBezTo>
                    <a:pt x="411" y="563"/>
                    <a:pt x="411" y="564"/>
                    <a:pt x="411" y="565"/>
                  </a:cubicBezTo>
                  <a:cubicBezTo>
                    <a:pt x="411" y="566"/>
                    <a:pt x="410" y="567"/>
                    <a:pt x="409" y="566"/>
                  </a:cubicBezTo>
                  <a:cubicBezTo>
                    <a:pt x="409" y="566"/>
                    <a:pt x="409" y="566"/>
                    <a:pt x="409" y="566"/>
                  </a:cubicBezTo>
                  <a:cubicBezTo>
                    <a:pt x="401" y="581"/>
                    <a:pt x="401" y="581"/>
                    <a:pt x="401" y="581"/>
                  </a:cubicBezTo>
                  <a:cubicBezTo>
                    <a:pt x="412" y="578"/>
                    <a:pt x="412" y="578"/>
                    <a:pt x="412" y="578"/>
                  </a:cubicBezTo>
                  <a:cubicBezTo>
                    <a:pt x="412" y="578"/>
                    <a:pt x="412" y="578"/>
                    <a:pt x="412" y="578"/>
                  </a:cubicBezTo>
                  <a:cubicBezTo>
                    <a:pt x="401" y="581"/>
                    <a:pt x="401" y="581"/>
                    <a:pt x="401" y="581"/>
                  </a:cubicBezTo>
                  <a:cubicBezTo>
                    <a:pt x="416" y="588"/>
                    <a:pt x="416" y="588"/>
                    <a:pt x="416" y="588"/>
                  </a:cubicBezTo>
                  <a:cubicBezTo>
                    <a:pt x="416" y="588"/>
                    <a:pt x="416" y="588"/>
                    <a:pt x="416" y="588"/>
                  </a:cubicBezTo>
                  <a:cubicBezTo>
                    <a:pt x="416" y="588"/>
                    <a:pt x="417" y="588"/>
                    <a:pt x="418" y="588"/>
                  </a:cubicBezTo>
                  <a:cubicBezTo>
                    <a:pt x="419" y="589"/>
                    <a:pt x="419" y="590"/>
                    <a:pt x="418" y="591"/>
                  </a:cubicBezTo>
                  <a:cubicBezTo>
                    <a:pt x="417" y="591"/>
                    <a:pt x="416" y="591"/>
                    <a:pt x="416" y="591"/>
                  </a:cubicBezTo>
                  <a:cubicBezTo>
                    <a:pt x="415" y="590"/>
                    <a:pt x="415" y="590"/>
                    <a:pt x="415" y="589"/>
                  </a:cubicBezTo>
                  <a:cubicBezTo>
                    <a:pt x="401" y="582"/>
                    <a:pt x="401" y="582"/>
                    <a:pt x="401" y="582"/>
                  </a:cubicBezTo>
                  <a:cubicBezTo>
                    <a:pt x="401" y="582"/>
                    <a:pt x="401" y="582"/>
                    <a:pt x="401" y="582"/>
                  </a:cubicBezTo>
                  <a:cubicBezTo>
                    <a:pt x="410" y="592"/>
                    <a:pt x="410" y="592"/>
                    <a:pt x="410" y="592"/>
                  </a:cubicBezTo>
                  <a:cubicBezTo>
                    <a:pt x="410" y="592"/>
                    <a:pt x="410" y="592"/>
                    <a:pt x="410" y="592"/>
                  </a:cubicBezTo>
                  <a:cubicBezTo>
                    <a:pt x="400" y="582"/>
                    <a:pt x="400" y="582"/>
                    <a:pt x="400" y="582"/>
                  </a:cubicBezTo>
                  <a:cubicBezTo>
                    <a:pt x="398" y="599"/>
                    <a:pt x="398" y="599"/>
                    <a:pt x="398" y="599"/>
                  </a:cubicBezTo>
                  <a:cubicBezTo>
                    <a:pt x="399" y="599"/>
                    <a:pt x="399" y="600"/>
                    <a:pt x="399" y="600"/>
                  </a:cubicBezTo>
                  <a:cubicBezTo>
                    <a:pt x="399" y="601"/>
                    <a:pt x="398" y="602"/>
                    <a:pt x="397" y="602"/>
                  </a:cubicBezTo>
                  <a:cubicBezTo>
                    <a:pt x="396" y="601"/>
                    <a:pt x="396" y="601"/>
                    <a:pt x="396" y="600"/>
                  </a:cubicBezTo>
                  <a:cubicBezTo>
                    <a:pt x="396" y="599"/>
                    <a:pt x="397" y="598"/>
                    <a:pt x="397" y="598"/>
                  </a:cubicBezTo>
                  <a:cubicBezTo>
                    <a:pt x="400" y="582"/>
                    <a:pt x="400" y="582"/>
                    <a:pt x="400" y="582"/>
                  </a:cubicBezTo>
                  <a:cubicBezTo>
                    <a:pt x="391" y="591"/>
                    <a:pt x="391" y="591"/>
                    <a:pt x="391" y="591"/>
                  </a:cubicBezTo>
                  <a:cubicBezTo>
                    <a:pt x="391" y="591"/>
                    <a:pt x="391" y="591"/>
                    <a:pt x="391" y="591"/>
                  </a:cubicBezTo>
                  <a:cubicBezTo>
                    <a:pt x="399" y="581"/>
                    <a:pt x="399" y="581"/>
                    <a:pt x="399" y="581"/>
                  </a:cubicBezTo>
                  <a:cubicBezTo>
                    <a:pt x="399" y="582"/>
                    <a:pt x="399" y="582"/>
                    <a:pt x="399" y="582"/>
                  </a:cubicBezTo>
                  <a:cubicBezTo>
                    <a:pt x="399" y="582"/>
                    <a:pt x="399" y="582"/>
                    <a:pt x="399" y="582"/>
                  </a:cubicBezTo>
                  <a:cubicBezTo>
                    <a:pt x="384" y="586"/>
                    <a:pt x="384" y="586"/>
                    <a:pt x="384" y="586"/>
                  </a:cubicBezTo>
                  <a:cubicBezTo>
                    <a:pt x="384" y="587"/>
                    <a:pt x="383" y="588"/>
                    <a:pt x="383" y="588"/>
                  </a:cubicBezTo>
                  <a:cubicBezTo>
                    <a:pt x="382" y="588"/>
                    <a:pt x="381" y="587"/>
                    <a:pt x="381" y="587"/>
                  </a:cubicBezTo>
                  <a:cubicBezTo>
                    <a:pt x="380" y="586"/>
                    <a:pt x="381" y="585"/>
                    <a:pt x="382" y="584"/>
                  </a:cubicBezTo>
                  <a:cubicBezTo>
                    <a:pt x="382" y="584"/>
                    <a:pt x="383" y="585"/>
                    <a:pt x="383" y="585"/>
                  </a:cubicBezTo>
                  <a:cubicBezTo>
                    <a:pt x="399" y="581"/>
                    <a:pt x="399" y="581"/>
                    <a:pt x="399" y="581"/>
                  </a:cubicBezTo>
                  <a:lnTo>
                    <a:pt x="386" y="576"/>
                  </a:lnTo>
                  <a:close/>
                  <a:moveTo>
                    <a:pt x="1046" y="1750"/>
                  </a:moveTo>
                  <a:cubicBezTo>
                    <a:pt x="1046" y="1750"/>
                    <a:pt x="1046" y="1750"/>
                    <a:pt x="1046" y="1750"/>
                  </a:cubicBezTo>
                  <a:cubicBezTo>
                    <a:pt x="1043" y="1745"/>
                    <a:pt x="1043" y="1745"/>
                    <a:pt x="1043" y="1745"/>
                  </a:cubicBezTo>
                  <a:cubicBezTo>
                    <a:pt x="1043" y="1745"/>
                    <a:pt x="1043" y="1745"/>
                    <a:pt x="1043" y="1745"/>
                  </a:cubicBezTo>
                  <a:cubicBezTo>
                    <a:pt x="1043" y="1745"/>
                    <a:pt x="1043" y="1745"/>
                    <a:pt x="1043" y="1745"/>
                  </a:cubicBezTo>
                  <a:cubicBezTo>
                    <a:pt x="1043" y="1752"/>
                    <a:pt x="1043" y="1752"/>
                    <a:pt x="1043" y="1752"/>
                  </a:cubicBezTo>
                  <a:cubicBezTo>
                    <a:pt x="1043" y="1752"/>
                    <a:pt x="1043" y="1752"/>
                    <a:pt x="1043" y="1752"/>
                  </a:cubicBezTo>
                  <a:cubicBezTo>
                    <a:pt x="1043" y="1753"/>
                    <a:pt x="1043" y="1753"/>
                    <a:pt x="1043" y="1753"/>
                  </a:cubicBezTo>
                  <a:cubicBezTo>
                    <a:pt x="1042" y="1753"/>
                    <a:pt x="1042" y="1752"/>
                    <a:pt x="1042" y="1752"/>
                  </a:cubicBezTo>
                  <a:cubicBezTo>
                    <a:pt x="1042" y="1752"/>
                    <a:pt x="1042" y="1752"/>
                    <a:pt x="1042" y="1752"/>
                  </a:cubicBezTo>
                  <a:cubicBezTo>
                    <a:pt x="1043" y="1745"/>
                    <a:pt x="1043" y="1745"/>
                    <a:pt x="1043" y="1745"/>
                  </a:cubicBezTo>
                  <a:cubicBezTo>
                    <a:pt x="1040" y="1749"/>
                    <a:pt x="1040" y="1749"/>
                    <a:pt x="1040" y="1749"/>
                  </a:cubicBezTo>
                  <a:cubicBezTo>
                    <a:pt x="1040" y="1749"/>
                    <a:pt x="1040" y="1749"/>
                    <a:pt x="1040" y="1749"/>
                  </a:cubicBezTo>
                  <a:cubicBezTo>
                    <a:pt x="1043" y="1745"/>
                    <a:pt x="1043" y="1745"/>
                    <a:pt x="1043" y="1745"/>
                  </a:cubicBezTo>
                  <a:cubicBezTo>
                    <a:pt x="1037" y="1747"/>
                    <a:pt x="1037" y="1747"/>
                    <a:pt x="1037" y="1747"/>
                  </a:cubicBezTo>
                  <a:cubicBezTo>
                    <a:pt x="1037" y="1748"/>
                    <a:pt x="1037" y="1748"/>
                    <a:pt x="1036" y="1748"/>
                  </a:cubicBezTo>
                  <a:cubicBezTo>
                    <a:pt x="1036" y="1748"/>
                    <a:pt x="1036" y="1748"/>
                    <a:pt x="1036" y="1748"/>
                  </a:cubicBezTo>
                  <a:cubicBezTo>
                    <a:pt x="1035" y="1747"/>
                    <a:pt x="1036" y="1747"/>
                    <a:pt x="1036" y="1747"/>
                  </a:cubicBezTo>
                  <a:cubicBezTo>
                    <a:pt x="1036" y="1747"/>
                    <a:pt x="1037" y="1747"/>
                    <a:pt x="1037" y="1747"/>
                  </a:cubicBezTo>
                  <a:cubicBezTo>
                    <a:pt x="1043" y="1745"/>
                    <a:pt x="1043" y="1745"/>
                    <a:pt x="1043" y="1745"/>
                  </a:cubicBezTo>
                  <a:cubicBezTo>
                    <a:pt x="1038" y="1743"/>
                    <a:pt x="1038" y="1743"/>
                    <a:pt x="1038" y="1743"/>
                  </a:cubicBezTo>
                  <a:cubicBezTo>
                    <a:pt x="1038" y="1742"/>
                    <a:pt x="1038" y="1742"/>
                    <a:pt x="1038" y="1742"/>
                  </a:cubicBezTo>
                  <a:cubicBezTo>
                    <a:pt x="1043" y="1745"/>
                    <a:pt x="1043" y="1745"/>
                    <a:pt x="1043" y="1745"/>
                  </a:cubicBezTo>
                  <a:cubicBezTo>
                    <a:pt x="1039" y="1740"/>
                    <a:pt x="1039" y="1740"/>
                    <a:pt x="1039" y="1740"/>
                  </a:cubicBezTo>
                  <a:cubicBezTo>
                    <a:pt x="1039" y="1740"/>
                    <a:pt x="1038" y="1740"/>
                    <a:pt x="1038" y="1740"/>
                  </a:cubicBezTo>
                  <a:cubicBezTo>
                    <a:pt x="1038" y="1740"/>
                    <a:pt x="1038" y="1739"/>
                    <a:pt x="1038" y="1739"/>
                  </a:cubicBezTo>
                  <a:cubicBezTo>
                    <a:pt x="1038" y="1739"/>
                    <a:pt x="1039" y="1738"/>
                    <a:pt x="1039" y="1739"/>
                  </a:cubicBezTo>
                  <a:cubicBezTo>
                    <a:pt x="1039" y="1739"/>
                    <a:pt x="1039" y="1739"/>
                    <a:pt x="1039" y="1739"/>
                  </a:cubicBezTo>
                  <a:cubicBezTo>
                    <a:pt x="1039" y="1740"/>
                    <a:pt x="1039" y="1740"/>
                    <a:pt x="1039" y="1740"/>
                  </a:cubicBezTo>
                  <a:cubicBezTo>
                    <a:pt x="1043" y="1745"/>
                    <a:pt x="1043" y="1745"/>
                    <a:pt x="1043" y="1745"/>
                  </a:cubicBezTo>
                  <a:cubicBezTo>
                    <a:pt x="1044" y="1740"/>
                    <a:pt x="1044" y="1740"/>
                    <a:pt x="1044" y="1740"/>
                  </a:cubicBezTo>
                  <a:cubicBezTo>
                    <a:pt x="1044" y="1740"/>
                    <a:pt x="1044" y="1740"/>
                    <a:pt x="1044" y="1740"/>
                  </a:cubicBezTo>
                  <a:cubicBezTo>
                    <a:pt x="1043" y="1745"/>
                    <a:pt x="1043" y="1745"/>
                    <a:pt x="1043" y="1745"/>
                  </a:cubicBezTo>
                  <a:cubicBezTo>
                    <a:pt x="1048" y="1740"/>
                    <a:pt x="1048" y="1740"/>
                    <a:pt x="1048" y="1740"/>
                  </a:cubicBezTo>
                  <a:cubicBezTo>
                    <a:pt x="1048" y="1740"/>
                    <a:pt x="1048" y="1740"/>
                    <a:pt x="1048" y="1740"/>
                  </a:cubicBezTo>
                  <a:cubicBezTo>
                    <a:pt x="1048" y="1740"/>
                    <a:pt x="1048" y="1740"/>
                    <a:pt x="1048" y="1739"/>
                  </a:cubicBezTo>
                  <a:cubicBezTo>
                    <a:pt x="1049" y="1739"/>
                    <a:pt x="1049" y="1739"/>
                    <a:pt x="1049" y="1740"/>
                  </a:cubicBezTo>
                  <a:cubicBezTo>
                    <a:pt x="1049" y="1740"/>
                    <a:pt x="1049" y="1740"/>
                    <a:pt x="1049" y="1741"/>
                  </a:cubicBezTo>
                  <a:cubicBezTo>
                    <a:pt x="1049" y="1741"/>
                    <a:pt x="1048" y="1741"/>
                    <a:pt x="1048" y="1740"/>
                  </a:cubicBezTo>
                  <a:cubicBezTo>
                    <a:pt x="1044" y="1745"/>
                    <a:pt x="1044" y="1745"/>
                    <a:pt x="1044" y="1745"/>
                  </a:cubicBezTo>
                  <a:cubicBezTo>
                    <a:pt x="1044" y="1745"/>
                    <a:pt x="1044" y="1745"/>
                    <a:pt x="1044" y="1745"/>
                  </a:cubicBezTo>
                  <a:cubicBezTo>
                    <a:pt x="1049" y="1743"/>
                    <a:pt x="1049" y="1743"/>
                    <a:pt x="1049" y="1743"/>
                  </a:cubicBezTo>
                  <a:cubicBezTo>
                    <a:pt x="1049" y="1743"/>
                    <a:pt x="1049" y="1743"/>
                    <a:pt x="1049" y="1743"/>
                  </a:cubicBezTo>
                  <a:cubicBezTo>
                    <a:pt x="1044" y="1745"/>
                    <a:pt x="1044" y="1745"/>
                    <a:pt x="1044" y="1745"/>
                  </a:cubicBezTo>
                  <a:cubicBezTo>
                    <a:pt x="1049" y="1748"/>
                    <a:pt x="1049" y="1748"/>
                    <a:pt x="1049" y="1748"/>
                  </a:cubicBezTo>
                  <a:cubicBezTo>
                    <a:pt x="1050" y="1748"/>
                    <a:pt x="1050" y="1748"/>
                    <a:pt x="1050" y="1748"/>
                  </a:cubicBezTo>
                  <a:cubicBezTo>
                    <a:pt x="1050" y="1748"/>
                    <a:pt x="1051" y="1749"/>
                    <a:pt x="1050" y="1749"/>
                  </a:cubicBezTo>
                  <a:cubicBezTo>
                    <a:pt x="1050" y="1749"/>
                    <a:pt x="1050" y="1749"/>
                    <a:pt x="1049" y="1749"/>
                  </a:cubicBezTo>
                  <a:cubicBezTo>
                    <a:pt x="1049" y="1749"/>
                    <a:pt x="1049" y="1749"/>
                    <a:pt x="1049" y="1748"/>
                  </a:cubicBezTo>
                  <a:cubicBezTo>
                    <a:pt x="1043" y="1745"/>
                    <a:pt x="1043" y="1745"/>
                    <a:pt x="1043" y="1745"/>
                  </a:cubicBezTo>
                  <a:lnTo>
                    <a:pt x="1046" y="1750"/>
                  </a:lnTo>
                  <a:close/>
                  <a:moveTo>
                    <a:pt x="1450" y="1565"/>
                  </a:moveTo>
                  <a:cubicBezTo>
                    <a:pt x="1449" y="1565"/>
                    <a:pt x="1447" y="1565"/>
                    <a:pt x="1444" y="1565"/>
                  </a:cubicBezTo>
                  <a:cubicBezTo>
                    <a:pt x="1442" y="1565"/>
                    <a:pt x="1439" y="1564"/>
                    <a:pt x="1439" y="1564"/>
                  </a:cubicBezTo>
                  <a:cubicBezTo>
                    <a:pt x="1439" y="1564"/>
                    <a:pt x="1442" y="1563"/>
                    <a:pt x="1445" y="1563"/>
                  </a:cubicBezTo>
                  <a:cubicBezTo>
                    <a:pt x="1447" y="1564"/>
                    <a:pt x="1450" y="1564"/>
                    <a:pt x="1450" y="1565"/>
                  </a:cubicBezTo>
                  <a:close/>
                  <a:moveTo>
                    <a:pt x="1452" y="1563"/>
                  </a:moveTo>
                  <a:cubicBezTo>
                    <a:pt x="1452" y="1563"/>
                    <a:pt x="1452" y="1561"/>
                    <a:pt x="1452" y="1558"/>
                  </a:cubicBezTo>
                  <a:cubicBezTo>
                    <a:pt x="1452" y="1555"/>
                    <a:pt x="1453" y="1553"/>
                    <a:pt x="1453" y="1553"/>
                  </a:cubicBezTo>
                  <a:cubicBezTo>
                    <a:pt x="1453" y="1553"/>
                    <a:pt x="1454" y="1555"/>
                    <a:pt x="1454" y="1558"/>
                  </a:cubicBezTo>
                  <a:cubicBezTo>
                    <a:pt x="1453" y="1561"/>
                    <a:pt x="1453" y="1563"/>
                    <a:pt x="1452" y="1563"/>
                  </a:cubicBezTo>
                  <a:close/>
                  <a:moveTo>
                    <a:pt x="1452" y="1566"/>
                  </a:moveTo>
                  <a:cubicBezTo>
                    <a:pt x="1451" y="1566"/>
                    <a:pt x="1451" y="1565"/>
                    <a:pt x="1452" y="1565"/>
                  </a:cubicBezTo>
                  <a:cubicBezTo>
                    <a:pt x="1452" y="1564"/>
                    <a:pt x="1453" y="1564"/>
                    <a:pt x="1453" y="1565"/>
                  </a:cubicBezTo>
                  <a:cubicBezTo>
                    <a:pt x="1453" y="1565"/>
                    <a:pt x="1453" y="1566"/>
                    <a:pt x="1453" y="1566"/>
                  </a:cubicBezTo>
                  <a:cubicBezTo>
                    <a:pt x="1453" y="1566"/>
                    <a:pt x="1452" y="1566"/>
                    <a:pt x="1452" y="1566"/>
                  </a:cubicBezTo>
                  <a:close/>
                  <a:moveTo>
                    <a:pt x="1453" y="1568"/>
                  </a:moveTo>
                  <a:cubicBezTo>
                    <a:pt x="1453" y="1568"/>
                    <a:pt x="1454" y="1570"/>
                    <a:pt x="1454" y="1573"/>
                  </a:cubicBezTo>
                  <a:cubicBezTo>
                    <a:pt x="1454" y="1576"/>
                    <a:pt x="1453" y="1578"/>
                    <a:pt x="1453" y="1578"/>
                  </a:cubicBezTo>
                  <a:cubicBezTo>
                    <a:pt x="1453" y="1578"/>
                    <a:pt x="1452" y="1576"/>
                    <a:pt x="1452" y="1573"/>
                  </a:cubicBezTo>
                  <a:cubicBezTo>
                    <a:pt x="1452" y="1570"/>
                    <a:pt x="1452" y="1568"/>
                    <a:pt x="1453" y="1568"/>
                  </a:cubicBezTo>
                  <a:close/>
                  <a:moveTo>
                    <a:pt x="1458" y="1559"/>
                  </a:moveTo>
                  <a:cubicBezTo>
                    <a:pt x="1458" y="1559"/>
                    <a:pt x="1458" y="1558"/>
                    <a:pt x="1458" y="1558"/>
                  </a:cubicBezTo>
                  <a:cubicBezTo>
                    <a:pt x="1459" y="1559"/>
                    <a:pt x="1459" y="1559"/>
                    <a:pt x="1459" y="1559"/>
                  </a:cubicBezTo>
                  <a:cubicBezTo>
                    <a:pt x="1459" y="1559"/>
                    <a:pt x="1458" y="1559"/>
                    <a:pt x="1458" y="1559"/>
                  </a:cubicBezTo>
                  <a:close/>
                  <a:moveTo>
                    <a:pt x="1459" y="1564"/>
                  </a:moveTo>
                  <a:cubicBezTo>
                    <a:pt x="1462" y="1564"/>
                    <a:pt x="1465" y="1565"/>
                    <a:pt x="1465" y="1565"/>
                  </a:cubicBezTo>
                  <a:cubicBezTo>
                    <a:pt x="1465" y="1565"/>
                    <a:pt x="1462" y="1566"/>
                    <a:pt x="1459" y="1566"/>
                  </a:cubicBezTo>
                  <a:cubicBezTo>
                    <a:pt x="1457" y="1566"/>
                    <a:pt x="1454" y="1566"/>
                    <a:pt x="1454" y="1565"/>
                  </a:cubicBezTo>
                  <a:cubicBezTo>
                    <a:pt x="1454" y="1565"/>
                    <a:pt x="1457" y="1564"/>
                    <a:pt x="1459" y="1564"/>
                  </a:cubicBezTo>
                  <a:close/>
                  <a:moveTo>
                    <a:pt x="1642" y="1321"/>
                  </a:moveTo>
                  <a:cubicBezTo>
                    <a:pt x="1648" y="1320"/>
                    <a:pt x="1648" y="1320"/>
                    <a:pt x="1648" y="1320"/>
                  </a:cubicBezTo>
                  <a:cubicBezTo>
                    <a:pt x="1648" y="1320"/>
                    <a:pt x="1648" y="1320"/>
                    <a:pt x="1648" y="1320"/>
                  </a:cubicBezTo>
                  <a:cubicBezTo>
                    <a:pt x="1642" y="1322"/>
                    <a:pt x="1642" y="1322"/>
                    <a:pt x="1642" y="1322"/>
                  </a:cubicBezTo>
                  <a:cubicBezTo>
                    <a:pt x="1648" y="1327"/>
                    <a:pt x="1648" y="1327"/>
                    <a:pt x="1648" y="1327"/>
                  </a:cubicBezTo>
                  <a:cubicBezTo>
                    <a:pt x="1648" y="1327"/>
                    <a:pt x="1648" y="1327"/>
                    <a:pt x="1649" y="1327"/>
                  </a:cubicBezTo>
                  <a:cubicBezTo>
                    <a:pt x="1649" y="1327"/>
                    <a:pt x="1649" y="1328"/>
                    <a:pt x="1649" y="1328"/>
                  </a:cubicBezTo>
                  <a:cubicBezTo>
                    <a:pt x="1648" y="1328"/>
                    <a:pt x="1648" y="1328"/>
                    <a:pt x="1648" y="1328"/>
                  </a:cubicBezTo>
                  <a:cubicBezTo>
                    <a:pt x="1647" y="1328"/>
                    <a:pt x="1647" y="1327"/>
                    <a:pt x="1647" y="1327"/>
                  </a:cubicBezTo>
                  <a:cubicBezTo>
                    <a:pt x="1641" y="1322"/>
                    <a:pt x="1641" y="1322"/>
                    <a:pt x="1641" y="1322"/>
                  </a:cubicBezTo>
                  <a:cubicBezTo>
                    <a:pt x="1643" y="1328"/>
                    <a:pt x="1643" y="1328"/>
                    <a:pt x="1643" y="1328"/>
                  </a:cubicBezTo>
                  <a:cubicBezTo>
                    <a:pt x="1643" y="1328"/>
                    <a:pt x="1643" y="1328"/>
                    <a:pt x="1643" y="1328"/>
                  </a:cubicBezTo>
                  <a:cubicBezTo>
                    <a:pt x="1641" y="1322"/>
                    <a:pt x="1641" y="1322"/>
                    <a:pt x="1641" y="1322"/>
                  </a:cubicBezTo>
                  <a:cubicBezTo>
                    <a:pt x="1641" y="1322"/>
                    <a:pt x="1641" y="1322"/>
                    <a:pt x="1641" y="1322"/>
                  </a:cubicBezTo>
                  <a:cubicBezTo>
                    <a:pt x="1641" y="1322"/>
                    <a:pt x="1641" y="1322"/>
                    <a:pt x="1641" y="1322"/>
                  </a:cubicBezTo>
                  <a:cubicBezTo>
                    <a:pt x="1639" y="1329"/>
                    <a:pt x="1639" y="1329"/>
                    <a:pt x="1639" y="1329"/>
                  </a:cubicBezTo>
                  <a:cubicBezTo>
                    <a:pt x="1639" y="1329"/>
                    <a:pt x="1639" y="1330"/>
                    <a:pt x="1639" y="1330"/>
                  </a:cubicBezTo>
                  <a:cubicBezTo>
                    <a:pt x="1639" y="1331"/>
                    <a:pt x="1639" y="1331"/>
                    <a:pt x="1638" y="1331"/>
                  </a:cubicBezTo>
                  <a:cubicBezTo>
                    <a:pt x="1638" y="1331"/>
                    <a:pt x="1638" y="1330"/>
                    <a:pt x="1638" y="1330"/>
                  </a:cubicBezTo>
                  <a:cubicBezTo>
                    <a:pt x="1638" y="1329"/>
                    <a:pt x="1638" y="1329"/>
                    <a:pt x="1638" y="1329"/>
                  </a:cubicBezTo>
                  <a:cubicBezTo>
                    <a:pt x="1641" y="1322"/>
                    <a:pt x="1641" y="1322"/>
                    <a:pt x="1641" y="1322"/>
                  </a:cubicBezTo>
                  <a:cubicBezTo>
                    <a:pt x="1636" y="1326"/>
                    <a:pt x="1636" y="1326"/>
                    <a:pt x="1636" y="1326"/>
                  </a:cubicBezTo>
                  <a:cubicBezTo>
                    <a:pt x="1636" y="1325"/>
                    <a:pt x="1636" y="1325"/>
                    <a:pt x="1636" y="1325"/>
                  </a:cubicBezTo>
                  <a:cubicBezTo>
                    <a:pt x="1641" y="1322"/>
                    <a:pt x="1641" y="1322"/>
                    <a:pt x="1641" y="1322"/>
                  </a:cubicBezTo>
                  <a:cubicBezTo>
                    <a:pt x="1633" y="1322"/>
                    <a:pt x="1633" y="1322"/>
                    <a:pt x="1633" y="1322"/>
                  </a:cubicBezTo>
                  <a:cubicBezTo>
                    <a:pt x="1633" y="1323"/>
                    <a:pt x="1633" y="1323"/>
                    <a:pt x="1632" y="1323"/>
                  </a:cubicBezTo>
                  <a:cubicBezTo>
                    <a:pt x="1632" y="1323"/>
                    <a:pt x="1631" y="1323"/>
                    <a:pt x="1631" y="1322"/>
                  </a:cubicBezTo>
                  <a:cubicBezTo>
                    <a:pt x="1631" y="1322"/>
                    <a:pt x="1632" y="1322"/>
                    <a:pt x="1632" y="1322"/>
                  </a:cubicBezTo>
                  <a:cubicBezTo>
                    <a:pt x="1632" y="1322"/>
                    <a:pt x="1633" y="1322"/>
                    <a:pt x="1633" y="1322"/>
                  </a:cubicBezTo>
                  <a:cubicBezTo>
                    <a:pt x="1641" y="1321"/>
                    <a:pt x="1641" y="1321"/>
                    <a:pt x="1641" y="1321"/>
                  </a:cubicBezTo>
                  <a:cubicBezTo>
                    <a:pt x="1636" y="1317"/>
                    <a:pt x="1636" y="1317"/>
                    <a:pt x="1636" y="1317"/>
                  </a:cubicBezTo>
                  <a:cubicBezTo>
                    <a:pt x="1636" y="1317"/>
                    <a:pt x="1636" y="1317"/>
                    <a:pt x="1636" y="1317"/>
                  </a:cubicBezTo>
                  <a:cubicBezTo>
                    <a:pt x="1641" y="1321"/>
                    <a:pt x="1641" y="1321"/>
                    <a:pt x="1641" y="1321"/>
                  </a:cubicBezTo>
                  <a:cubicBezTo>
                    <a:pt x="1638" y="1314"/>
                    <a:pt x="1638" y="1314"/>
                    <a:pt x="1638" y="1314"/>
                  </a:cubicBezTo>
                  <a:cubicBezTo>
                    <a:pt x="1637" y="1314"/>
                    <a:pt x="1637" y="1314"/>
                    <a:pt x="1637" y="1314"/>
                  </a:cubicBezTo>
                  <a:cubicBezTo>
                    <a:pt x="1636" y="1313"/>
                    <a:pt x="1636" y="1313"/>
                    <a:pt x="1637" y="1313"/>
                  </a:cubicBezTo>
                  <a:cubicBezTo>
                    <a:pt x="1637" y="1312"/>
                    <a:pt x="1638" y="1312"/>
                    <a:pt x="1638" y="1313"/>
                  </a:cubicBezTo>
                  <a:cubicBezTo>
                    <a:pt x="1638" y="1313"/>
                    <a:pt x="1638" y="1313"/>
                    <a:pt x="1638" y="1314"/>
                  </a:cubicBezTo>
                  <a:cubicBezTo>
                    <a:pt x="1638" y="1314"/>
                    <a:pt x="1638" y="1314"/>
                    <a:pt x="1638" y="1314"/>
                  </a:cubicBezTo>
                  <a:cubicBezTo>
                    <a:pt x="1641" y="1321"/>
                    <a:pt x="1641" y="1321"/>
                    <a:pt x="1641" y="1321"/>
                  </a:cubicBezTo>
                  <a:cubicBezTo>
                    <a:pt x="1643" y="1317"/>
                    <a:pt x="1643" y="1317"/>
                    <a:pt x="1643" y="1317"/>
                  </a:cubicBezTo>
                  <a:cubicBezTo>
                    <a:pt x="1643" y="1317"/>
                    <a:pt x="1643" y="1317"/>
                    <a:pt x="1643" y="1317"/>
                  </a:cubicBezTo>
                  <a:cubicBezTo>
                    <a:pt x="1642" y="1321"/>
                    <a:pt x="1642" y="1321"/>
                    <a:pt x="1642" y="1321"/>
                  </a:cubicBezTo>
                  <a:cubicBezTo>
                    <a:pt x="1648" y="1317"/>
                    <a:pt x="1648" y="1317"/>
                    <a:pt x="1648" y="1317"/>
                  </a:cubicBezTo>
                  <a:cubicBezTo>
                    <a:pt x="1648" y="1317"/>
                    <a:pt x="1648" y="1317"/>
                    <a:pt x="1648" y="1317"/>
                  </a:cubicBezTo>
                  <a:cubicBezTo>
                    <a:pt x="1648" y="1317"/>
                    <a:pt x="1649" y="1316"/>
                    <a:pt x="1649" y="1316"/>
                  </a:cubicBezTo>
                  <a:cubicBezTo>
                    <a:pt x="1650" y="1316"/>
                    <a:pt x="1650" y="1316"/>
                    <a:pt x="1650" y="1317"/>
                  </a:cubicBezTo>
                  <a:cubicBezTo>
                    <a:pt x="1650" y="1317"/>
                    <a:pt x="1650" y="1318"/>
                    <a:pt x="1649" y="1318"/>
                  </a:cubicBezTo>
                  <a:cubicBezTo>
                    <a:pt x="1649" y="1318"/>
                    <a:pt x="1649" y="1318"/>
                    <a:pt x="1649" y="1317"/>
                  </a:cubicBezTo>
                  <a:cubicBezTo>
                    <a:pt x="1642" y="1321"/>
                    <a:pt x="1642" y="1321"/>
                    <a:pt x="1642" y="1321"/>
                  </a:cubicBezTo>
                  <a:close/>
                  <a:moveTo>
                    <a:pt x="1595" y="1378"/>
                  </a:moveTo>
                  <a:cubicBezTo>
                    <a:pt x="1595" y="1379"/>
                    <a:pt x="1595" y="1379"/>
                    <a:pt x="1595" y="1379"/>
                  </a:cubicBezTo>
                  <a:cubicBezTo>
                    <a:pt x="1582" y="1375"/>
                    <a:pt x="1582" y="1375"/>
                    <a:pt x="1582" y="1375"/>
                  </a:cubicBezTo>
                  <a:cubicBezTo>
                    <a:pt x="1592" y="1387"/>
                    <a:pt x="1592" y="1387"/>
                    <a:pt x="1592" y="1387"/>
                  </a:cubicBezTo>
                  <a:cubicBezTo>
                    <a:pt x="1593" y="1386"/>
                    <a:pt x="1594" y="1386"/>
                    <a:pt x="1595" y="1387"/>
                  </a:cubicBezTo>
                  <a:cubicBezTo>
                    <a:pt x="1595" y="1388"/>
                    <a:pt x="1595" y="1389"/>
                    <a:pt x="1594" y="1390"/>
                  </a:cubicBezTo>
                  <a:cubicBezTo>
                    <a:pt x="1594" y="1390"/>
                    <a:pt x="1593" y="1390"/>
                    <a:pt x="1592" y="1389"/>
                  </a:cubicBezTo>
                  <a:cubicBezTo>
                    <a:pt x="1592" y="1389"/>
                    <a:pt x="1592" y="1388"/>
                    <a:pt x="1592" y="1387"/>
                  </a:cubicBezTo>
                  <a:cubicBezTo>
                    <a:pt x="1582" y="1375"/>
                    <a:pt x="1582" y="1375"/>
                    <a:pt x="1582" y="1375"/>
                  </a:cubicBezTo>
                  <a:cubicBezTo>
                    <a:pt x="1580" y="1389"/>
                    <a:pt x="1580" y="1389"/>
                    <a:pt x="1580" y="1389"/>
                  </a:cubicBezTo>
                  <a:cubicBezTo>
                    <a:pt x="1580" y="1389"/>
                    <a:pt x="1580" y="1389"/>
                    <a:pt x="1580" y="1389"/>
                  </a:cubicBezTo>
                  <a:cubicBezTo>
                    <a:pt x="1581" y="1375"/>
                    <a:pt x="1581" y="1375"/>
                    <a:pt x="1581" y="1375"/>
                  </a:cubicBezTo>
                  <a:cubicBezTo>
                    <a:pt x="1573" y="1389"/>
                    <a:pt x="1573" y="1389"/>
                    <a:pt x="1573" y="1389"/>
                  </a:cubicBezTo>
                  <a:cubicBezTo>
                    <a:pt x="1573" y="1389"/>
                    <a:pt x="1573" y="1390"/>
                    <a:pt x="1573" y="1390"/>
                  </a:cubicBezTo>
                  <a:cubicBezTo>
                    <a:pt x="1573" y="1391"/>
                    <a:pt x="1572" y="1392"/>
                    <a:pt x="1571" y="1392"/>
                  </a:cubicBezTo>
                  <a:cubicBezTo>
                    <a:pt x="1570" y="1391"/>
                    <a:pt x="1570" y="1391"/>
                    <a:pt x="1570" y="1390"/>
                  </a:cubicBezTo>
                  <a:cubicBezTo>
                    <a:pt x="1570" y="1389"/>
                    <a:pt x="1571" y="1388"/>
                    <a:pt x="1572" y="1388"/>
                  </a:cubicBezTo>
                  <a:cubicBezTo>
                    <a:pt x="1572" y="1388"/>
                    <a:pt x="1572" y="1388"/>
                    <a:pt x="1572" y="1388"/>
                  </a:cubicBezTo>
                  <a:cubicBezTo>
                    <a:pt x="1581" y="1374"/>
                    <a:pt x="1581" y="1374"/>
                    <a:pt x="1581" y="1374"/>
                  </a:cubicBezTo>
                  <a:cubicBezTo>
                    <a:pt x="1569" y="1377"/>
                    <a:pt x="1569" y="1377"/>
                    <a:pt x="1569" y="1377"/>
                  </a:cubicBezTo>
                  <a:cubicBezTo>
                    <a:pt x="1569" y="1377"/>
                    <a:pt x="1569" y="1377"/>
                    <a:pt x="1569" y="1377"/>
                  </a:cubicBezTo>
                  <a:cubicBezTo>
                    <a:pt x="1580" y="1374"/>
                    <a:pt x="1580" y="1374"/>
                    <a:pt x="1580" y="1374"/>
                  </a:cubicBezTo>
                  <a:cubicBezTo>
                    <a:pt x="1566" y="1366"/>
                    <a:pt x="1566" y="1366"/>
                    <a:pt x="1566" y="1366"/>
                  </a:cubicBezTo>
                  <a:cubicBezTo>
                    <a:pt x="1566" y="1366"/>
                    <a:pt x="1566" y="1366"/>
                    <a:pt x="1565" y="1367"/>
                  </a:cubicBezTo>
                  <a:cubicBezTo>
                    <a:pt x="1565" y="1367"/>
                    <a:pt x="1564" y="1367"/>
                    <a:pt x="1563" y="1366"/>
                  </a:cubicBezTo>
                  <a:cubicBezTo>
                    <a:pt x="1563" y="1366"/>
                    <a:pt x="1563" y="1365"/>
                    <a:pt x="1563" y="1364"/>
                  </a:cubicBezTo>
                  <a:cubicBezTo>
                    <a:pt x="1564" y="1363"/>
                    <a:pt x="1565" y="1363"/>
                    <a:pt x="1566" y="1364"/>
                  </a:cubicBezTo>
                  <a:cubicBezTo>
                    <a:pt x="1566" y="1365"/>
                    <a:pt x="1566" y="1365"/>
                    <a:pt x="1566" y="1366"/>
                  </a:cubicBezTo>
                  <a:cubicBezTo>
                    <a:pt x="1581" y="1373"/>
                    <a:pt x="1581" y="1373"/>
                    <a:pt x="1581" y="1373"/>
                  </a:cubicBezTo>
                  <a:cubicBezTo>
                    <a:pt x="1581" y="1373"/>
                    <a:pt x="1581" y="1373"/>
                    <a:pt x="1581" y="1373"/>
                  </a:cubicBezTo>
                  <a:cubicBezTo>
                    <a:pt x="1571" y="1363"/>
                    <a:pt x="1571" y="1363"/>
                    <a:pt x="1571" y="1363"/>
                  </a:cubicBezTo>
                  <a:cubicBezTo>
                    <a:pt x="1571" y="1363"/>
                    <a:pt x="1571" y="1363"/>
                    <a:pt x="1571" y="1363"/>
                  </a:cubicBezTo>
                  <a:cubicBezTo>
                    <a:pt x="1581" y="1372"/>
                    <a:pt x="1581" y="1372"/>
                    <a:pt x="1581" y="1372"/>
                  </a:cubicBezTo>
                  <a:cubicBezTo>
                    <a:pt x="1583" y="1356"/>
                    <a:pt x="1583" y="1356"/>
                    <a:pt x="1583" y="1356"/>
                  </a:cubicBezTo>
                  <a:cubicBezTo>
                    <a:pt x="1582" y="1356"/>
                    <a:pt x="1582" y="1355"/>
                    <a:pt x="1582" y="1354"/>
                  </a:cubicBezTo>
                  <a:cubicBezTo>
                    <a:pt x="1582" y="1353"/>
                    <a:pt x="1583" y="1353"/>
                    <a:pt x="1584" y="1353"/>
                  </a:cubicBezTo>
                  <a:cubicBezTo>
                    <a:pt x="1585" y="1353"/>
                    <a:pt x="1585" y="1354"/>
                    <a:pt x="1585" y="1355"/>
                  </a:cubicBezTo>
                  <a:cubicBezTo>
                    <a:pt x="1585" y="1356"/>
                    <a:pt x="1584" y="1356"/>
                    <a:pt x="1584" y="1356"/>
                  </a:cubicBezTo>
                  <a:cubicBezTo>
                    <a:pt x="1581" y="1373"/>
                    <a:pt x="1581" y="1373"/>
                    <a:pt x="1581" y="1373"/>
                  </a:cubicBezTo>
                  <a:cubicBezTo>
                    <a:pt x="1590" y="1363"/>
                    <a:pt x="1590" y="1363"/>
                    <a:pt x="1590" y="1363"/>
                  </a:cubicBezTo>
                  <a:cubicBezTo>
                    <a:pt x="1591" y="1364"/>
                    <a:pt x="1591" y="1364"/>
                    <a:pt x="1591" y="1364"/>
                  </a:cubicBezTo>
                  <a:cubicBezTo>
                    <a:pt x="1582" y="1373"/>
                    <a:pt x="1582" y="1373"/>
                    <a:pt x="1582" y="1373"/>
                  </a:cubicBezTo>
                  <a:cubicBezTo>
                    <a:pt x="1582" y="1373"/>
                    <a:pt x="1582" y="1373"/>
                    <a:pt x="1582" y="1373"/>
                  </a:cubicBezTo>
                  <a:cubicBezTo>
                    <a:pt x="1582" y="1373"/>
                    <a:pt x="1582" y="1373"/>
                    <a:pt x="1582" y="1373"/>
                  </a:cubicBezTo>
                  <a:cubicBezTo>
                    <a:pt x="1597" y="1369"/>
                    <a:pt x="1597" y="1369"/>
                    <a:pt x="1597" y="1369"/>
                  </a:cubicBezTo>
                  <a:cubicBezTo>
                    <a:pt x="1597" y="1368"/>
                    <a:pt x="1598" y="1367"/>
                    <a:pt x="1599" y="1367"/>
                  </a:cubicBezTo>
                  <a:cubicBezTo>
                    <a:pt x="1599" y="1367"/>
                    <a:pt x="1600" y="1367"/>
                    <a:pt x="1601" y="1368"/>
                  </a:cubicBezTo>
                  <a:cubicBezTo>
                    <a:pt x="1601" y="1369"/>
                    <a:pt x="1600" y="1370"/>
                    <a:pt x="1599" y="1370"/>
                  </a:cubicBezTo>
                  <a:cubicBezTo>
                    <a:pt x="1599" y="1370"/>
                    <a:pt x="1598" y="1370"/>
                    <a:pt x="1598" y="1370"/>
                  </a:cubicBezTo>
                  <a:cubicBezTo>
                    <a:pt x="1582" y="1374"/>
                    <a:pt x="1582" y="1374"/>
                    <a:pt x="1582" y="1374"/>
                  </a:cubicBezTo>
                  <a:lnTo>
                    <a:pt x="1595" y="1378"/>
                  </a:lnTo>
                  <a:close/>
                  <a:moveTo>
                    <a:pt x="1758" y="1191"/>
                  </a:moveTo>
                  <a:cubicBezTo>
                    <a:pt x="1756" y="1197"/>
                    <a:pt x="1755" y="1203"/>
                    <a:pt x="1754" y="1209"/>
                  </a:cubicBezTo>
                  <a:cubicBezTo>
                    <a:pt x="1753" y="1209"/>
                    <a:pt x="1753" y="1210"/>
                    <a:pt x="1753" y="1211"/>
                  </a:cubicBezTo>
                  <a:cubicBezTo>
                    <a:pt x="1749" y="1217"/>
                    <a:pt x="1745" y="1224"/>
                    <a:pt x="1739" y="1229"/>
                  </a:cubicBezTo>
                  <a:cubicBezTo>
                    <a:pt x="1737" y="1231"/>
                    <a:pt x="1733" y="1233"/>
                    <a:pt x="1730" y="1235"/>
                  </a:cubicBezTo>
                  <a:cubicBezTo>
                    <a:pt x="1727" y="1236"/>
                    <a:pt x="1723" y="1237"/>
                    <a:pt x="1719" y="1238"/>
                  </a:cubicBezTo>
                  <a:cubicBezTo>
                    <a:pt x="1715" y="1238"/>
                    <a:pt x="1712" y="1240"/>
                    <a:pt x="1708" y="1240"/>
                  </a:cubicBezTo>
                  <a:cubicBezTo>
                    <a:pt x="1705" y="1242"/>
                    <a:pt x="1701" y="1243"/>
                    <a:pt x="1698" y="1245"/>
                  </a:cubicBezTo>
                  <a:cubicBezTo>
                    <a:pt x="1691" y="1250"/>
                    <a:pt x="1686" y="1255"/>
                    <a:pt x="1681" y="1261"/>
                  </a:cubicBezTo>
                  <a:cubicBezTo>
                    <a:pt x="1680" y="1262"/>
                    <a:pt x="1679" y="1264"/>
                    <a:pt x="1678" y="1265"/>
                  </a:cubicBezTo>
                  <a:cubicBezTo>
                    <a:pt x="1677" y="1264"/>
                    <a:pt x="1677" y="1264"/>
                    <a:pt x="1677" y="1264"/>
                  </a:cubicBezTo>
                  <a:cubicBezTo>
                    <a:pt x="1677" y="1265"/>
                    <a:pt x="1677" y="1265"/>
                    <a:pt x="1677" y="1265"/>
                  </a:cubicBezTo>
                  <a:cubicBezTo>
                    <a:pt x="1676" y="1266"/>
                    <a:pt x="1676" y="1266"/>
                    <a:pt x="1676" y="1266"/>
                  </a:cubicBezTo>
                  <a:cubicBezTo>
                    <a:pt x="1676" y="1266"/>
                    <a:pt x="1677" y="1265"/>
                    <a:pt x="1675" y="1266"/>
                  </a:cubicBezTo>
                  <a:cubicBezTo>
                    <a:pt x="1675" y="1266"/>
                    <a:pt x="1675" y="1266"/>
                    <a:pt x="1675" y="1266"/>
                  </a:cubicBezTo>
                  <a:cubicBezTo>
                    <a:pt x="1675" y="1266"/>
                    <a:pt x="1675" y="1266"/>
                    <a:pt x="1675" y="1266"/>
                  </a:cubicBezTo>
                  <a:cubicBezTo>
                    <a:pt x="1675" y="1266"/>
                    <a:pt x="1675" y="1266"/>
                    <a:pt x="1675" y="1266"/>
                  </a:cubicBezTo>
                  <a:cubicBezTo>
                    <a:pt x="1675" y="1266"/>
                    <a:pt x="1675" y="1266"/>
                    <a:pt x="1675" y="1266"/>
                  </a:cubicBezTo>
                  <a:cubicBezTo>
                    <a:pt x="1675" y="1267"/>
                    <a:pt x="1674" y="1267"/>
                    <a:pt x="1674" y="1267"/>
                  </a:cubicBezTo>
                  <a:cubicBezTo>
                    <a:pt x="1673" y="1267"/>
                    <a:pt x="1673" y="1268"/>
                    <a:pt x="1673" y="1268"/>
                  </a:cubicBezTo>
                  <a:cubicBezTo>
                    <a:pt x="1670" y="1268"/>
                    <a:pt x="1670" y="1268"/>
                    <a:pt x="1670" y="1268"/>
                  </a:cubicBezTo>
                  <a:cubicBezTo>
                    <a:pt x="1666" y="1269"/>
                    <a:pt x="1666" y="1269"/>
                    <a:pt x="1666" y="1269"/>
                  </a:cubicBezTo>
                  <a:cubicBezTo>
                    <a:pt x="1662" y="1271"/>
                    <a:pt x="1662" y="1271"/>
                    <a:pt x="1662" y="1271"/>
                  </a:cubicBezTo>
                  <a:cubicBezTo>
                    <a:pt x="1658" y="1272"/>
                    <a:pt x="1658" y="1272"/>
                    <a:pt x="1658" y="1272"/>
                  </a:cubicBezTo>
                  <a:cubicBezTo>
                    <a:pt x="1657" y="1273"/>
                    <a:pt x="1657" y="1273"/>
                    <a:pt x="1656" y="1273"/>
                  </a:cubicBezTo>
                  <a:cubicBezTo>
                    <a:pt x="1654" y="1274"/>
                    <a:pt x="1654" y="1274"/>
                    <a:pt x="1654" y="1274"/>
                  </a:cubicBezTo>
                  <a:cubicBezTo>
                    <a:pt x="1651" y="1275"/>
                    <a:pt x="1649" y="1277"/>
                    <a:pt x="1646" y="1278"/>
                  </a:cubicBezTo>
                  <a:cubicBezTo>
                    <a:pt x="1644" y="1280"/>
                    <a:pt x="1641" y="1281"/>
                    <a:pt x="1639" y="1283"/>
                  </a:cubicBezTo>
                  <a:cubicBezTo>
                    <a:pt x="1632" y="1288"/>
                    <a:pt x="1632" y="1288"/>
                    <a:pt x="1632" y="1288"/>
                  </a:cubicBezTo>
                  <a:cubicBezTo>
                    <a:pt x="1618" y="1299"/>
                    <a:pt x="1618" y="1299"/>
                    <a:pt x="1618" y="1299"/>
                  </a:cubicBezTo>
                  <a:cubicBezTo>
                    <a:pt x="1616" y="1301"/>
                    <a:pt x="1614" y="1302"/>
                    <a:pt x="1611" y="1304"/>
                  </a:cubicBezTo>
                  <a:cubicBezTo>
                    <a:pt x="1609" y="1306"/>
                    <a:pt x="1607" y="1308"/>
                    <a:pt x="1605" y="1310"/>
                  </a:cubicBezTo>
                  <a:cubicBezTo>
                    <a:pt x="1603" y="1313"/>
                    <a:pt x="1601" y="1315"/>
                    <a:pt x="1599" y="1318"/>
                  </a:cubicBezTo>
                  <a:cubicBezTo>
                    <a:pt x="1598" y="1320"/>
                    <a:pt x="1596" y="1323"/>
                    <a:pt x="1595" y="1326"/>
                  </a:cubicBezTo>
                  <a:cubicBezTo>
                    <a:pt x="1593" y="1331"/>
                    <a:pt x="1592" y="1337"/>
                    <a:pt x="1591" y="1343"/>
                  </a:cubicBezTo>
                  <a:cubicBezTo>
                    <a:pt x="1590" y="1350"/>
                    <a:pt x="1590" y="1350"/>
                    <a:pt x="1590" y="1350"/>
                  </a:cubicBezTo>
                  <a:cubicBezTo>
                    <a:pt x="1588" y="1347"/>
                    <a:pt x="1583" y="1345"/>
                    <a:pt x="1579" y="1346"/>
                  </a:cubicBezTo>
                  <a:cubicBezTo>
                    <a:pt x="1575" y="1348"/>
                    <a:pt x="1572" y="1352"/>
                    <a:pt x="1572" y="1357"/>
                  </a:cubicBezTo>
                  <a:cubicBezTo>
                    <a:pt x="1570" y="1355"/>
                    <a:pt x="1566" y="1354"/>
                    <a:pt x="1563" y="1355"/>
                  </a:cubicBezTo>
                  <a:cubicBezTo>
                    <a:pt x="1558" y="1357"/>
                    <a:pt x="1555" y="1363"/>
                    <a:pt x="1556" y="1368"/>
                  </a:cubicBezTo>
                  <a:cubicBezTo>
                    <a:pt x="1558" y="1373"/>
                    <a:pt x="1562" y="1377"/>
                    <a:pt x="1567" y="1376"/>
                  </a:cubicBezTo>
                  <a:cubicBezTo>
                    <a:pt x="1567" y="1376"/>
                    <a:pt x="1567" y="1376"/>
                    <a:pt x="1567" y="1376"/>
                  </a:cubicBezTo>
                  <a:cubicBezTo>
                    <a:pt x="1563" y="1379"/>
                    <a:pt x="1561" y="1384"/>
                    <a:pt x="1562" y="1389"/>
                  </a:cubicBezTo>
                  <a:cubicBezTo>
                    <a:pt x="1564" y="1395"/>
                    <a:pt x="1570" y="1398"/>
                    <a:pt x="1575" y="1397"/>
                  </a:cubicBezTo>
                  <a:cubicBezTo>
                    <a:pt x="1578" y="1396"/>
                    <a:pt x="1580" y="1393"/>
                    <a:pt x="1582" y="1391"/>
                  </a:cubicBezTo>
                  <a:cubicBezTo>
                    <a:pt x="1584" y="1396"/>
                    <a:pt x="1589" y="1399"/>
                    <a:pt x="1594" y="1397"/>
                  </a:cubicBezTo>
                  <a:cubicBezTo>
                    <a:pt x="1600" y="1396"/>
                    <a:pt x="1603" y="1390"/>
                    <a:pt x="1601" y="1384"/>
                  </a:cubicBezTo>
                  <a:cubicBezTo>
                    <a:pt x="1601" y="1383"/>
                    <a:pt x="1600" y="1381"/>
                    <a:pt x="1599" y="1380"/>
                  </a:cubicBezTo>
                  <a:cubicBezTo>
                    <a:pt x="1599" y="1380"/>
                    <a:pt x="1600" y="1380"/>
                    <a:pt x="1600" y="1380"/>
                  </a:cubicBezTo>
                  <a:cubicBezTo>
                    <a:pt x="1605" y="1378"/>
                    <a:pt x="1608" y="1372"/>
                    <a:pt x="1607" y="1367"/>
                  </a:cubicBezTo>
                  <a:cubicBezTo>
                    <a:pt x="1605" y="1361"/>
                    <a:pt x="1599" y="1357"/>
                    <a:pt x="1594" y="1359"/>
                  </a:cubicBezTo>
                  <a:cubicBezTo>
                    <a:pt x="1593" y="1359"/>
                    <a:pt x="1593" y="1359"/>
                    <a:pt x="1593" y="1359"/>
                  </a:cubicBezTo>
                  <a:cubicBezTo>
                    <a:pt x="1596" y="1344"/>
                    <a:pt x="1596" y="1344"/>
                    <a:pt x="1596" y="1344"/>
                  </a:cubicBezTo>
                  <a:cubicBezTo>
                    <a:pt x="1597" y="1338"/>
                    <a:pt x="1598" y="1333"/>
                    <a:pt x="1600" y="1328"/>
                  </a:cubicBezTo>
                  <a:cubicBezTo>
                    <a:pt x="1601" y="1325"/>
                    <a:pt x="1602" y="1323"/>
                    <a:pt x="1604" y="1321"/>
                  </a:cubicBezTo>
                  <a:cubicBezTo>
                    <a:pt x="1605" y="1318"/>
                    <a:pt x="1607" y="1316"/>
                    <a:pt x="1609" y="1314"/>
                  </a:cubicBezTo>
                  <a:cubicBezTo>
                    <a:pt x="1611" y="1313"/>
                    <a:pt x="1613" y="1311"/>
                    <a:pt x="1615" y="1309"/>
                  </a:cubicBezTo>
                  <a:cubicBezTo>
                    <a:pt x="1617" y="1307"/>
                    <a:pt x="1620" y="1305"/>
                    <a:pt x="1622" y="1304"/>
                  </a:cubicBezTo>
                  <a:cubicBezTo>
                    <a:pt x="1636" y="1294"/>
                    <a:pt x="1636" y="1294"/>
                    <a:pt x="1636" y="1294"/>
                  </a:cubicBezTo>
                  <a:cubicBezTo>
                    <a:pt x="1643" y="1289"/>
                    <a:pt x="1643" y="1289"/>
                    <a:pt x="1643" y="1289"/>
                  </a:cubicBezTo>
                  <a:cubicBezTo>
                    <a:pt x="1645" y="1287"/>
                    <a:pt x="1647" y="1286"/>
                    <a:pt x="1650" y="1285"/>
                  </a:cubicBezTo>
                  <a:cubicBezTo>
                    <a:pt x="1652" y="1283"/>
                    <a:pt x="1655" y="1282"/>
                    <a:pt x="1657" y="1281"/>
                  </a:cubicBezTo>
                  <a:cubicBezTo>
                    <a:pt x="1659" y="1280"/>
                    <a:pt x="1659" y="1280"/>
                    <a:pt x="1659" y="1280"/>
                  </a:cubicBezTo>
                  <a:cubicBezTo>
                    <a:pt x="1659" y="1280"/>
                    <a:pt x="1660" y="1279"/>
                    <a:pt x="1661" y="1279"/>
                  </a:cubicBezTo>
                  <a:cubicBezTo>
                    <a:pt x="1665" y="1278"/>
                    <a:pt x="1665" y="1278"/>
                    <a:pt x="1665" y="1278"/>
                  </a:cubicBezTo>
                  <a:cubicBezTo>
                    <a:pt x="1669" y="1277"/>
                    <a:pt x="1669" y="1277"/>
                    <a:pt x="1669" y="1277"/>
                  </a:cubicBezTo>
                  <a:cubicBezTo>
                    <a:pt x="1670" y="1277"/>
                    <a:pt x="1670" y="1277"/>
                    <a:pt x="1670" y="1277"/>
                  </a:cubicBezTo>
                  <a:cubicBezTo>
                    <a:pt x="1669" y="1278"/>
                    <a:pt x="1669" y="1279"/>
                    <a:pt x="1668" y="1280"/>
                  </a:cubicBezTo>
                  <a:cubicBezTo>
                    <a:pt x="1664" y="1286"/>
                    <a:pt x="1660" y="1293"/>
                    <a:pt x="1656" y="1299"/>
                  </a:cubicBezTo>
                  <a:cubicBezTo>
                    <a:pt x="1654" y="1302"/>
                    <a:pt x="1652" y="1305"/>
                    <a:pt x="1650" y="1308"/>
                  </a:cubicBezTo>
                  <a:cubicBezTo>
                    <a:pt x="1648" y="1309"/>
                    <a:pt x="1647" y="1311"/>
                    <a:pt x="1646" y="1312"/>
                  </a:cubicBezTo>
                  <a:cubicBezTo>
                    <a:pt x="1644" y="1314"/>
                    <a:pt x="1644" y="1314"/>
                    <a:pt x="1644" y="1314"/>
                  </a:cubicBezTo>
                  <a:cubicBezTo>
                    <a:pt x="1644" y="1314"/>
                    <a:pt x="1644" y="1314"/>
                    <a:pt x="1644" y="1314"/>
                  </a:cubicBezTo>
                  <a:cubicBezTo>
                    <a:pt x="1644" y="1312"/>
                    <a:pt x="1642" y="1310"/>
                    <a:pt x="1640" y="1310"/>
                  </a:cubicBezTo>
                  <a:cubicBezTo>
                    <a:pt x="1637" y="1309"/>
                    <a:pt x="1635" y="1310"/>
                    <a:pt x="1634" y="1313"/>
                  </a:cubicBezTo>
                  <a:cubicBezTo>
                    <a:pt x="1633" y="1314"/>
                    <a:pt x="1634" y="1316"/>
                    <a:pt x="1634" y="1317"/>
                  </a:cubicBezTo>
                  <a:cubicBezTo>
                    <a:pt x="1632" y="1316"/>
                    <a:pt x="1629" y="1318"/>
                    <a:pt x="1628" y="1320"/>
                  </a:cubicBezTo>
                  <a:cubicBezTo>
                    <a:pt x="1627" y="1323"/>
                    <a:pt x="1629" y="1326"/>
                    <a:pt x="1632" y="1327"/>
                  </a:cubicBezTo>
                  <a:cubicBezTo>
                    <a:pt x="1632" y="1327"/>
                    <a:pt x="1633" y="1327"/>
                    <a:pt x="1634" y="1327"/>
                  </a:cubicBezTo>
                  <a:cubicBezTo>
                    <a:pt x="1634" y="1327"/>
                    <a:pt x="1634" y="1327"/>
                    <a:pt x="1634" y="1327"/>
                  </a:cubicBezTo>
                  <a:cubicBezTo>
                    <a:pt x="1633" y="1330"/>
                    <a:pt x="1634" y="1333"/>
                    <a:pt x="1637" y="1334"/>
                  </a:cubicBezTo>
                  <a:cubicBezTo>
                    <a:pt x="1640" y="1334"/>
                    <a:pt x="1643" y="1333"/>
                    <a:pt x="1644" y="1330"/>
                  </a:cubicBezTo>
                  <a:cubicBezTo>
                    <a:pt x="1644" y="1330"/>
                    <a:pt x="1644" y="1330"/>
                    <a:pt x="1644" y="1330"/>
                  </a:cubicBezTo>
                  <a:cubicBezTo>
                    <a:pt x="1645" y="1330"/>
                    <a:pt x="1645" y="1331"/>
                    <a:pt x="1646" y="1331"/>
                  </a:cubicBezTo>
                  <a:cubicBezTo>
                    <a:pt x="1649" y="1332"/>
                    <a:pt x="1652" y="1331"/>
                    <a:pt x="1653" y="1328"/>
                  </a:cubicBezTo>
                  <a:cubicBezTo>
                    <a:pt x="1653" y="1326"/>
                    <a:pt x="1652" y="1324"/>
                    <a:pt x="1650" y="1322"/>
                  </a:cubicBezTo>
                  <a:cubicBezTo>
                    <a:pt x="1652" y="1322"/>
                    <a:pt x="1653" y="1321"/>
                    <a:pt x="1654" y="1319"/>
                  </a:cubicBezTo>
                  <a:cubicBezTo>
                    <a:pt x="1654" y="1317"/>
                    <a:pt x="1653" y="1315"/>
                    <a:pt x="1651" y="1313"/>
                  </a:cubicBezTo>
                  <a:cubicBezTo>
                    <a:pt x="1652" y="1313"/>
                    <a:pt x="1653" y="1312"/>
                    <a:pt x="1653" y="1311"/>
                  </a:cubicBezTo>
                  <a:cubicBezTo>
                    <a:pt x="1656" y="1308"/>
                    <a:pt x="1659" y="1305"/>
                    <a:pt x="1661" y="1302"/>
                  </a:cubicBezTo>
                  <a:cubicBezTo>
                    <a:pt x="1666" y="1296"/>
                    <a:pt x="1670" y="1289"/>
                    <a:pt x="1674" y="1283"/>
                  </a:cubicBezTo>
                  <a:cubicBezTo>
                    <a:pt x="1679" y="1276"/>
                    <a:pt x="1683" y="1270"/>
                    <a:pt x="1688" y="1265"/>
                  </a:cubicBezTo>
                  <a:cubicBezTo>
                    <a:pt x="1693" y="1259"/>
                    <a:pt x="1699" y="1255"/>
                    <a:pt x="1706" y="1252"/>
                  </a:cubicBezTo>
                  <a:cubicBezTo>
                    <a:pt x="1707" y="1251"/>
                    <a:pt x="1709" y="1250"/>
                    <a:pt x="1711" y="1250"/>
                  </a:cubicBezTo>
                  <a:cubicBezTo>
                    <a:pt x="1716" y="1249"/>
                    <a:pt x="1716" y="1249"/>
                    <a:pt x="1716" y="1249"/>
                  </a:cubicBezTo>
                  <a:cubicBezTo>
                    <a:pt x="1717" y="1248"/>
                    <a:pt x="1718" y="1248"/>
                    <a:pt x="1719" y="1248"/>
                  </a:cubicBezTo>
                  <a:cubicBezTo>
                    <a:pt x="1720" y="1248"/>
                    <a:pt x="1720" y="1248"/>
                    <a:pt x="1720" y="1248"/>
                  </a:cubicBezTo>
                  <a:cubicBezTo>
                    <a:pt x="1724" y="1255"/>
                    <a:pt x="1724" y="1255"/>
                    <a:pt x="1724" y="1255"/>
                  </a:cubicBezTo>
                  <a:cubicBezTo>
                    <a:pt x="1725" y="1258"/>
                    <a:pt x="1727" y="1260"/>
                    <a:pt x="1727" y="1263"/>
                  </a:cubicBezTo>
                  <a:cubicBezTo>
                    <a:pt x="1728" y="1265"/>
                    <a:pt x="1728" y="1268"/>
                    <a:pt x="1728" y="1271"/>
                  </a:cubicBezTo>
                  <a:cubicBezTo>
                    <a:pt x="1727" y="1276"/>
                    <a:pt x="1726" y="1282"/>
                    <a:pt x="1725" y="1287"/>
                  </a:cubicBezTo>
                  <a:cubicBezTo>
                    <a:pt x="1724" y="1290"/>
                    <a:pt x="1724" y="1293"/>
                    <a:pt x="1724" y="1296"/>
                  </a:cubicBezTo>
                  <a:cubicBezTo>
                    <a:pt x="1724" y="1299"/>
                    <a:pt x="1724" y="1301"/>
                    <a:pt x="1724" y="1304"/>
                  </a:cubicBezTo>
                  <a:cubicBezTo>
                    <a:pt x="1725" y="1309"/>
                    <a:pt x="1726" y="1314"/>
                    <a:pt x="1727" y="1319"/>
                  </a:cubicBezTo>
                  <a:cubicBezTo>
                    <a:pt x="1726" y="1321"/>
                    <a:pt x="1725" y="1323"/>
                    <a:pt x="1723" y="1326"/>
                  </a:cubicBezTo>
                  <a:cubicBezTo>
                    <a:pt x="1719" y="1334"/>
                    <a:pt x="1714" y="1342"/>
                    <a:pt x="1709" y="1350"/>
                  </a:cubicBezTo>
                  <a:cubicBezTo>
                    <a:pt x="1704" y="1358"/>
                    <a:pt x="1704" y="1358"/>
                    <a:pt x="1704" y="1358"/>
                  </a:cubicBezTo>
                  <a:cubicBezTo>
                    <a:pt x="1703" y="1358"/>
                    <a:pt x="1701" y="1358"/>
                    <a:pt x="1700" y="1359"/>
                  </a:cubicBezTo>
                  <a:cubicBezTo>
                    <a:pt x="1700" y="1359"/>
                    <a:pt x="1700" y="1361"/>
                    <a:pt x="1701" y="1365"/>
                  </a:cubicBezTo>
                  <a:cubicBezTo>
                    <a:pt x="1695" y="1374"/>
                    <a:pt x="1695" y="1374"/>
                    <a:pt x="1695" y="1374"/>
                  </a:cubicBezTo>
                  <a:cubicBezTo>
                    <a:pt x="1681" y="1398"/>
                    <a:pt x="1681" y="1398"/>
                    <a:pt x="1681" y="1398"/>
                  </a:cubicBezTo>
                  <a:cubicBezTo>
                    <a:pt x="1676" y="1406"/>
                    <a:pt x="1671" y="1414"/>
                    <a:pt x="1666" y="1422"/>
                  </a:cubicBezTo>
                  <a:cubicBezTo>
                    <a:pt x="1660" y="1429"/>
                    <a:pt x="1654" y="1436"/>
                    <a:pt x="1647" y="1442"/>
                  </a:cubicBezTo>
                  <a:cubicBezTo>
                    <a:pt x="1640" y="1449"/>
                    <a:pt x="1633" y="1455"/>
                    <a:pt x="1627" y="1462"/>
                  </a:cubicBezTo>
                  <a:cubicBezTo>
                    <a:pt x="1620" y="1468"/>
                    <a:pt x="1614" y="1475"/>
                    <a:pt x="1609" y="1483"/>
                  </a:cubicBezTo>
                  <a:cubicBezTo>
                    <a:pt x="1606" y="1487"/>
                    <a:pt x="1603" y="1491"/>
                    <a:pt x="1601" y="1495"/>
                  </a:cubicBezTo>
                  <a:cubicBezTo>
                    <a:pt x="1599" y="1497"/>
                    <a:pt x="1598" y="1498"/>
                    <a:pt x="1596" y="1500"/>
                  </a:cubicBezTo>
                  <a:cubicBezTo>
                    <a:pt x="1595" y="1502"/>
                    <a:pt x="1593" y="1503"/>
                    <a:pt x="1592" y="1505"/>
                  </a:cubicBezTo>
                  <a:cubicBezTo>
                    <a:pt x="1591" y="1505"/>
                    <a:pt x="1591" y="1505"/>
                    <a:pt x="1591" y="1505"/>
                  </a:cubicBezTo>
                  <a:cubicBezTo>
                    <a:pt x="1589" y="1507"/>
                    <a:pt x="1587" y="1508"/>
                    <a:pt x="1584" y="1510"/>
                  </a:cubicBezTo>
                  <a:cubicBezTo>
                    <a:pt x="1582" y="1512"/>
                    <a:pt x="1579" y="1513"/>
                    <a:pt x="1576" y="1514"/>
                  </a:cubicBezTo>
                  <a:cubicBezTo>
                    <a:pt x="1571" y="1517"/>
                    <a:pt x="1565" y="1519"/>
                    <a:pt x="1560" y="1520"/>
                  </a:cubicBezTo>
                  <a:cubicBezTo>
                    <a:pt x="1548" y="1523"/>
                    <a:pt x="1536" y="1525"/>
                    <a:pt x="1524" y="1528"/>
                  </a:cubicBezTo>
                  <a:cubicBezTo>
                    <a:pt x="1513" y="1531"/>
                    <a:pt x="1501" y="1535"/>
                    <a:pt x="1490" y="1539"/>
                  </a:cubicBezTo>
                  <a:cubicBezTo>
                    <a:pt x="1487" y="1540"/>
                    <a:pt x="1484" y="1541"/>
                    <a:pt x="1481" y="1543"/>
                  </a:cubicBezTo>
                  <a:cubicBezTo>
                    <a:pt x="1473" y="1547"/>
                    <a:pt x="1473" y="1547"/>
                    <a:pt x="1473" y="1547"/>
                  </a:cubicBezTo>
                  <a:cubicBezTo>
                    <a:pt x="1465" y="1551"/>
                    <a:pt x="1465" y="1551"/>
                    <a:pt x="1465" y="1551"/>
                  </a:cubicBezTo>
                  <a:cubicBezTo>
                    <a:pt x="1463" y="1552"/>
                    <a:pt x="1461" y="1553"/>
                    <a:pt x="1460" y="1554"/>
                  </a:cubicBezTo>
                  <a:cubicBezTo>
                    <a:pt x="1460" y="1551"/>
                    <a:pt x="1460" y="1547"/>
                    <a:pt x="1457" y="1544"/>
                  </a:cubicBezTo>
                  <a:cubicBezTo>
                    <a:pt x="1457" y="1544"/>
                    <a:pt x="1455" y="1545"/>
                    <a:pt x="1453" y="1547"/>
                  </a:cubicBezTo>
                  <a:cubicBezTo>
                    <a:pt x="1453" y="1547"/>
                    <a:pt x="1451" y="1543"/>
                    <a:pt x="1449" y="1542"/>
                  </a:cubicBezTo>
                  <a:cubicBezTo>
                    <a:pt x="1449" y="1542"/>
                    <a:pt x="1442" y="1548"/>
                    <a:pt x="1443" y="1555"/>
                  </a:cubicBezTo>
                  <a:cubicBezTo>
                    <a:pt x="1436" y="1553"/>
                    <a:pt x="1430" y="1561"/>
                    <a:pt x="1430" y="1561"/>
                  </a:cubicBezTo>
                  <a:cubicBezTo>
                    <a:pt x="1431" y="1563"/>
                    <a:pt x="1434" y="1564"/>
                    <a:pt x="1434" y="1564"/>
                  </a:cubicBezTo>
                  <a:cubicBezTo>
                    <a:pt x="1433" y="1566"/>
                    <a:pt x="1432" y="1569"/>
                    <a:pt x="1432" y="1569"/>
                  </a:cubicBezTo>
                  <a:cubicBezTo>
                    <a:pt x="1437" y="1573"/>
                    <a:pt x="1443" y="1571"/>
                    <a:pt x="1446" y="1570"/>
                  </a:cubicBezTo>
                  <a:cubicBezTo>
                    <a:pt x="1445" y="1573"/>
                    <a:pt x="1443" y="1579"/>
                    <a:pt x="1447" y="1585"/>
                  </a:cubicBezTo>
                  <a:cubicBezTo>
                    <a:pt x="1447" y="1585"/>
                    <a:pt x="1450" y="1584"/>
                    <a:pt x="1451" y="1582"/>
                  </a:cubicBezTo>
                  <a:cubicBezTo>
                    <a:pt x="1451" y="1582"/>
                    <a:pt x="1453" y="1586"/>
                    <a:pt x="1455" y="1587"/>
                  </a:cubicBezTo>
                  <a:cubicBezTo>
                    <a:pt x="1455" y="1587"/>
                    <a:pt x="1462" y="1582"/>
                    <a:pt x="1461" y="1574"/>
                  </a:cubicBezTo>
                  <a:cubicBezTo>
                    <a:pt x="1469" y="1576"/>
                    <a:pt x="1475" y="1568"/>
                    <a:pt x="1475" y="1568"/>
                  </a:cubicBezTo>
                  <a:cubicBezTo>
                    <a:pt x="1473" y="1566"/>
                    <a:pt x="1470" y="1565"/>
                    <a:pt x="1470" y="1565"/>
                  </a:cubicBezTo>
                  <a:cubicBezTo>
                    <a:pt x="1472" y="1563"/>
                    <a:pt x="1473" y="1561"/>
                    <a:pt x="1473" y="1561"/>
                  </a:cubicBezTo>
                  <a:cubicBezTo>
                    <a:pt x="1468" y="1557"/>
                    <a:pt x="1463" y="1557"/>
                    <a:pt x="1460" y="1558"/>
                  </a:cubicBezTo>
                  <a:cubicBezTo>
                    <a:pt x="1464" y="1556"/>
                    <a:pt x="1464" y="1556"/>
                    <a:pt x="1464" y="1556"/>
                  </a:cubicBezTo>
                  <a:cubicBezTo>
                    <a:pt x="1464" y="1556"/>
                    <a:pt x="1465" y="1555"/>
                    <a:pt x="1466" y="1555"/>
                  </a:cubicBezTo>
                  <a:cubicBezTo>
                    <a:pt x="1468" y="1554"/>
                    <a:pt x="1468" y="1554"/>
                    <a:pt x="1468" y="1554"/>
                  </a:cubicBezTo>
                  <a:cubicBezTo>
                    <a:pt x="1478" y="1550"/>
                    <a:pt x="1478" y="1550"/>
                    <a:pt x="1478" y="1550"/>
                  </a:cubicBezTo>
                  <a:cubicBezTo>
                    <a:pt x="1483" y="1547"/>
                    <a:pt x="1483" y="1547"/>
                    <a:pt x="1483" y="1547"/>
                  </a:cubicBezTo>
                  <a:cubicBezTo>
                    <a:pt x="1486" y="1546"/>
                    <a:pt x="1486" y="1546"/>
                    <a:pt x="1486" y="1546"/>
                  </a:cubicBezTo>
                  <a:cubicBezTo>
                    <a:pt x="1488" y="1545"/>
                    <a:pt x="1488" y="1545"/>
                    <a:pt x="1488" y="1545"/>
                  </a:cubicBezTo>
                  <a:cubicBezTo>
                    <a:pt x="1491" y="1544"/>
                    <a:pt x="1495" y="1543"/>
                    <a:pt x="1498" y="1542"/>
                  </a:cubicBezTo>
                  <a:cubicBezTo>
                    <a:pt x="1512" y="1537"/>
                    <a:pt x="1526" y="1534"/>
                    <a:pt x="1540" y="1532"/>
                  </a:cubicBezTo>
                  <a:cubicBezTo>
                    <a:pt x="1553" y="1529"/>
                    <a:pt x="1567" y="1527"/>
                    <a:pt x="1580" y="1521"/>
                  </a:cubicBezTo>
                  <a:cubicBezTo>
                    <a:pt x="1580" y="1531"/>
                    <a:pt x="1580" y="1541"/>
                    <a:pt x="1579" y="1551"/>
                  </a:cubicBezTo>
                  <a:cubicBezTo>
                    <a:pt x="1578" y="1557"/>
                    <a:pt x="1576" y="1562"/>
                    <a:pt x="1574" y="1568"/>
                  </a:cubicBezTo>
                  <a:cubicBezTo>
                    <a:pt x="1572" y="1573"/>
                    <a:pt x="1570" y="1579"/>
                    <a:pt x="1568" y="1584"/>
                  </a:cubicBezTo>
                  <a:cubicBezTo>
                    <a:pt x="1565" y="1590"/>
                    <a:pt x="1563" y="1595"/>
                    <a:pt x="1562" y="1601"/>
                  </a:cubicBezTo>
                  <a:cubicBezTo>
                    <a:pt x="1561" y="1607"/>
                    <a:pt x="1560" y="1613"/>
                    <a:pt x="1559" y="1618"/>
                  </a:cubicBezTo>
                  <a:cubicBezTo>
                    <a:pt x="1558" y="1624"/>
                    <a:pt x="1557" y="1630"/>
                    <a:pt x="1554" y="1635"/>
                  </a:cubicBezTo>
                  <a:cubicBezTo>
                    <a:pt x="1552" y="1640"/>
                    <a:pt x="1548" y="1645"/>
                    <a:pt x="1544" y="1649"/>
                  </a:cubicBezTo>
                  <a:cubicBezTo>
                    <a:pt x="1540" y="1653"/>
                    <a:pt x="1535" y="1656"/>
                    <a:pt x="1530" y="1660"/>
                  </a:cubicBezTo>
                  <a:cubicBezTo>
                    <a:pt x="1529" y="1659"/>
                    <a:pt x="1529" y="1659"/>
                    <a:pt x="1529" y="1659"/>
                  </a:cubicBezTo>
                  <a:cubicBezTo>
                    <a:pt x="1529" y="1660"/>
                    <a:pt x="1529" y="1660"/>
                    <a:pt x="1529" y="1660"/>
                  </a:cubicBezTo>
                  <a:cubicBezTo>
                    <a:pt x="1529" y="1660"/>
                    <a:pt x="1529" y="1660"/>
                    <a:pt x="1529" y="1660"/>
                  </a:cubicBezTo>
                  <a:cubicBezTo>
                    <a:pt x="1526" y="1659"/>
                    <a:pt x="1523" y="1657"/>
                    <a:pt x="1521" y="1656"/>
                  </a:cubicBezTo>
                  <a:cubicBezTo>
                    <a:pt x="1518" y="1655"/>
                    <a:pt x="1514" y="1653"/>
                    <a:pt x="1511" y="1652"/>
                  </a:cubicBezTo>
                  <a:cubicBezTo>
                    <a:pt x="1507" y="1651"/>
                    <a:pt x="1504" y="1650"/>
                    <a:pt x="1500" y="1649"/>
                  </a:cubicBezTo>
                  <a:cubicBezTo>
                    <a:pt x="1497" y="1648"/>
                    <a:pt x="1493" y="1648"/>
                    <a:pt x="1489" y="1647"/>
                  </a:cubicBezTo>
                  <a:cubicBezTo>
                    <a:pt x="1486" y="1647"/>
                    <a:pt x="1482" y="1647"/>
                    <a:pt x="1478" y="1648"/>
                  </a:cubicBezTo>
                  <a:cubicBezTo>
                    <a:pt x="1475" y="1648"/>
                    <a:pt x="1471" y="1649"/>
                    <a:pt x="1468" y="1650"/>
                  </a:cubicBezTo>
                  <a:cubicBezTo>
                    <a:pt x="1461" y="1651"/>
                    <a:pt x="1454" y="1653"/>
                    <a:pt x="1447" y="1655"/>
                  </a:cubicBezTo>
                  <a:cubicBezTo>
                    <a:pt x="1441" y="1657"/>
                    <a:pt x="1434" y="1659"/>
                    <a:pt x="1428" y="1660"/>
                  </a:cubicBezTo>
                  <a:cubicBezTo>
                    <a:pt x="1421" y="1661"/>
                    <a:pt x="1414" y="1661"/>
                    <a:pt x="1408" y="1660"/>
                  </a:cubicBezTo>
                  <a:cubicBezTo>
                    <a:pt x="1401" y="1659"/>
                    <a:pt x="1395" y="1657"/>
                    <a:pt x="1388" y="1654"/>
                  </a:cubicBezTo>
                  <a:cubicBezTo>
                    <a:pt x="1385" y="1653"/>
                    <a:pt x="1383" y="1651"/>
                    <a:pt x="1380" y="1649"/>
                  </a:cubicBezTo>
                  <a:cubicBezTo>
                    <a:pt x="1378" y="1648"/>
                    <a:pt x="1378" y="1648"/>
                    <a:pt x="1378" y="1648"/>
                  </a:cubicBezTo>
                  <a:cubicBezTo>
                    <a:pt x="1377" y="1648"/>
                    <a:pt x="1376" y="1647"/>
                    <a:pt x="1376" y="1646"/>
                  </a:cubicBezTo>
                  <a:cubicBezTo>
                    <a:pt x="1375" y="1645"/>
                    <a:pt x="1373" y="1644"/>
                    <a:pt x="1372" y="1643"/>
                  </a:cubicBezTo>
                  <a:cubicBezTo>
                    <a:pt x="1372" y="1643"/>
                    <a:pt x="1372" y="1643"/>
                    <a:pt x="1372" y="1643"/>
                  </a:cubicBezTo>
                  <a:cubicBezTo>
                    <a:pt x="1369" y="1646"/>
                    <a:pt x="1369" y="1646"/>
                    <a:pt x="1369" y="1646"/>
                  </a:cubicBezTo>
                  <a:cubicBezTo>
                    <a:pt x="1370" y="1647"/>
                    <a:pt x="1372" y="1648"/>
                    <a:pt x="1373" y="1649"/>
                  </a:cubicBezTo>
                  <a:cubicBezTo>
                    <a:pt x="1374" y="1650"/>
                    <a:pt x="1374" y="1651"/>
                    <a:pt x="1375" y="1651"/>
                  </a:cubicBezTo>
                  <a:cubicBezTo>
                    <a:pt x="1377" y="1653"/>
                    <a:pt x="1377" y="1653"/>
                    <a:pt x="1377" y="1653"/>
                  </a:cubicBezTo>
                  <a:cubicBezTo>
                    <a:pt x="1380" y="1655"/>
                    <a:pt x="1383" y="1657"/>
                    <a:pt x="1386" y="1659"/>
                  </a:cubicBezTo>
                  <a:cubicBezTo>
                    <a:pt x="1393" y="1662"/>
                    <a:pt x="1400" y="1664"/>
                    <a:pt x="1407" y="1666"/>
                  </a:cubicBezTo>
                  <a:cubicBezTo>
                    <a:pt x="1414" y="1667"/>
                    <a:pt x="1421" y="1667"/>
                    <a:pt x="1428" y="1666"/>
                  </a:cubicBezTo>
                  <a:cubicBezTo>
                    <a:pt x="1435" y="1665"/>
                    <a:pt x="1442" y="1663"/>
                    <a:pt x="1449" y="1661"/>
                  </a:cubicBezTo>
                  <a:cubicBezTo>
                    <a:pt x="1456" y="1660"/>
                    <a:pt x="1463" y="1658"/>
                    <a:pt x="1469" y="1656"/>
                  </a:cubicBezTo>
                  <a:cubicBezTo>
                    <a:pt x="1473" y="1656"/>
                    <a:pt x="1476" y="1655"/>
                    <a:pt x="1479" y="1655"/>
                  </a:cubicBezTo>
                  <a:cubicBezTo>
                    <a:pt x="1482" y="1655"/>
                    <a:pt x="1486" y="1655"/>
                    <a:pt x="1489" y="1655"/>
                  </a:cubicBezTo>
                  <a:cubicBezTo>
                    <a:pt x="1492" y="1655"/>
                    <a:pt x="1495" y="1655"/>
                    <a:pt x="1499" y="1656"/>
                  </a:cubicBezTo>
                  <a:cubicBezTo>
                    <a:pt x="1502" y="1657"/>
                    <a:pt x="1505" y="1658"/>
                    <a:pt x="1508" y="1659"/>
                  </a:cubicBezTo>
                  <a:cubicBezTo>
                    <a:pt x="1511" y="1661"/>
                    <a:pt x="1514" y="1662"/>
                    <a:pt x="1517" y="1664"/>
                  </a:cubicBezTo>
                  <a:cubicBezTo>
                    <a:pt x="1518" y="1664"/>
                    <a:pt x="1520" y="1665"/>
                    <a:pt x="1521" y="1665"/>
                  </a:cubicBezTo>
                  <a:cubicBezTo>
                    <a:pt x="1520" y="1666"/>
                    <a:pt x="1519" y="1666"/>
                    <a:pt x="1519" y="1667"/>
                  </a:cubicBezTo>
                  <a:cubicBezTo>
                    <a:pt x="1518" y="1668"/>
                    <a:pt x="1517" y="1668"/>
                    <a:pt x="1516" y="1669"/>
                  </a:cubicBezTo>
                  <a:cubicBezTo>
                    <a:pt x="1501" y="1679"/>
                    <a:pt x="1501" y="1679"/>
                    <a:pt x="1501" y="1679"/>
                  </a:cubicBezTo>
                  <a:cubicBezTo>
                    <a:pt x="1501" y="1678"/>
                    <a:pt x="1500" y="1677"/>
                    <a:pt x="1500" y="1676"/>
                  </a:cubicBezTo>
                  <a:cubicBezTo>
                    <a:pt x="1501" y="1676"/>
                    <a:pt x="1502" y="1676"/>
                    <a:pt x="1503" y="1675"/>
                  </a:cubicBezTo>
                  <a:cubicBezTo>
                    <a:pt x="1504" y="1673"/>
                    <a:pt x="1503" y="1670"/>
                    <a:pt x="1501" y="1669"/>
                  </a:cubicBezTo>
                  <a:cubicBezTo>
                    <a:pt x="1500" y="1668"/>
                    <a:pt x="1498" y="1668"/>
                    <a:pt x="1496" y="1669"/>
                  </a:cubicBezTo>
                  <a:cubicBezTo>
                    <a:pt x="1496" y="1669"/>
                    <a:pt x="1496" y="1669"/>
                    <a:pt x="1496" y="1669"/>
                  </a:cubicBezTo>
                  <a:cubicBezTo>
                    <a:pt x="1497" y="1668"/>
                    <a:pt x="1496" y="1666"/>
                    <a:pt x="1494" y="1664"/>
                  </a:cubicBezTo>
                  <a:cubicBezTo>
                    <a:pt x="1492" y="1663"/>
                    <a:pt x="1490" y="1664"/>
                    <a:pt x="1489" y="1665"/>
                  </a:cubicBezTo>
                  <a:cubicBezTo>
                    <a:pt x="1488" y="1667"/>
                    <a:pt x="1488" y="1668"/>
                    <a:pt x="1488" y="1669"/>
                  </a:cubicBezTo>
                  <a:cubicBezTo>
                    <a:pt x="1486" y="1668"/>
                    <a:pt x="1484" y="1668"/>
                    <a:pt x="1483" y="1670"/>
                  </a:cubicBezTo>
                  <a:cubicBezTo>
                    <a:pt x="1482" y="1672"/>
                    <a:pt x="1482" y="1675"/>
                    <a:pt x="1484" y="1676"/>
                  </a:cubicBezTo>
                  <a:cubicBezTo>
                    <a:pt x="1485" y="1676"/>
                    <a:pt x="1485" y="1676"/>
                    <a:pt x="1486" y="1676"/>
                  </a:cubicBezTo>
                  <a:cubicBezTo>
                    <a:pt x="1486" y="1677"/>
                    <a:pt x="1486" y="1677"/>
                    <a:pt x="1486" y="1677"/>
                  </a:cubicBezTo>
                  <a:cubicBezTo>
                    <a:pt x="1484" y="1679"/>
                    <a:pt x="1485" y="1681"/>
                    <a:pt x="1487" y="1682"/>
                  </a:cubicBezTo>
                  <a:cubicBezTo>
                    <a:pt x="1489" y="1684"/>
                    <a:pt x="1492" y="1683"/>
                    <a:pt x="1493" y="1681"/>
                  </a:cubicBezTo>
                  <a:cubicBezTo>
                    <a:pt x="1493" y="1681"/>
                    <a:pt x="1493" y="1681"/>
                    <a:pt x="1493" y="1681"/>
                  </a:cubicBezTo>
                  <a:cubicBezTo>
                    <a:pt x="1493" y="1682"/>
                    <a:pt x="1494" y="1682"/>
                    <a:pt x="1495" y="1682"/>
                  </a:cubicBezTo>
                  <a:cubicBezTo>
                    <a:pt x="1495" y="1682"/>
                    <a:pt x="1495" y="1683"/>
                    <a:pt x="1495" y="1683"/>
                  </a:cubicBezTo>
                  <a:cubicBezTo>
                    <a:pt x="1494" y="1683"/>
                    <a:pt x="1494" y="1683"/>
                    <a:pt x="1494" y="1683"/>
                  </a:cubicBezTo>
                  <a:cubicBezTo>
                    <a:pt x="1494" y="1682"/>
                    <a:pt x="1494" y="1682"/>
                    <a:pt x="1494" y="1682"/>
                  </a:cubicBezTo>
                  <a:cubicBezTo>
                    <a:pt x="1490" y="1684"/>
                    <a:pt x="1490" y="1684"/>
                    <a:pt x="1490" y="1684"/>
                  </a:cubicBezTo>
                  <a:cubicBezTo>
                    <a:pt x="1485" y="1684"/>
                    <a:pt x="1480" y="1683"/>
                    <a:pt x="1474" y="1683"/>
                  </a:cubicBezTo>
                  <a:cubicBezTo>
                    <a:pt x="1463" y="1682"/>
                    <a:pt x="1452" y="1683"/>
                    <a:pt x="1440" y="1685"/>
                  </a:cubicBezTo>
                  <a:cubicBezTo>
                    <a:pt x="1429" y="1687"/>
                    <a:pt x="1418" y="1690"/>
                    <a:pt x="1408" y="1694"/>
                  </a:cubicBezTo>
                  <a:cubicBezTo>
                    <a:pt x="1398" y="1698"/>
                    <a:pt x="1388" y="1704"/>
                    <a:pt x="1379" y="1711"/>
                  </a:cubicBezTo>
                  <a:cubicBezTo>
                    <a:pt x="1370" y="1718"/>
                    <a:pt x="1362" y="1726"/>
                    <a:pt x="1354" y="1733"/>
                  </a:cubicBezTo>
                  <a:cubicBezTo>
                    <a:pt x="1345" y="1740"/>
                    <a:pt x="1337" y="1747"/>
                    <a:pt x="1328" y="1753"/>
                  </a:cubicBezTo>
                  <a:cubicBezTo>
                    <a:pt x="1319" y="1759"/>
                    <a:pt x="1310" y="1765"/>
                    <a:pt x="1301" y="1770"/>
                  </a:cubicBezTo>
                  <a:cubicBezTo>
                    <a:pt x="1296" y="1772"/>
                    <a:pt x="1291" y="1774"/>
                    <a:pt x="1286" y="1776"/>
                  </a:cubicBezTo>
                  <a:cubicBezTo>
                    <a:pt x="1286" y="1776"/>
                    <a:pt x="1285" y="1775"/>
                    <a:pt x="1285" y="1775"/>
                  </a:cubicBezTo>
                  <a:cubicBezTo>
                    <a:pt x="1283" y="1774"/>
                    <a:pt x="1280" y="1774"/>
                    <a:pt x="1279" y="1776"/>
                  </a:cubicBezTo>
                  <a:cubicBezTo>
                    <a:pt x="1279" y="1777"/>
                    <a:pt x="1278" y="1777"/>
                    <a:pt x="1278" y="1778"/>
                  </a:cubicBezTo>
                  <a:cubicBezTo>
                    <a:pt x="1278" y="1778"/>
                    <a:pt x="1278" y="1779"/>
                    <a:pt x="1277" y="1779"/>
                  </a:cubicBezTo>
                  <a:cubicBezTo>
                    <a:pt x="1276" y="1779"/>
                    <a:pt x="1274" y="1779"/>
                    <a:pt x="1273" y="1780"/>
                  </a:cubicBezTo>
                  <a:cubicBezTo>
                    <a:pt x="1272" y="1781"/>
                    <a:pt x="1272" y="1781"/>
                    <a:pt x="1271" y="1781"/>
                  </a:cubicBezTo>
                  <a:cubicBezTo>
                    <a:pt x="1265" y="1782"/>
                    <a:pt x="1260" y="1783"/>
                    <a:pt x="1255" y="1783"/>
                  </a:cubicBezTo>
                  <a:cubicBezTo>
                    <a:pt x="1253" y="1783"/>
                    <a:pt x="1252" y="1784"/>
                    <a:pt x="1251" y="1784"/>
                  </a:cubicBezTo>
                  <a:cubicBezTo>
                    <a:pt x="1247" y="1783"/>
                    <a:pt x="1247" y="1783"/>
                    <a:pt x="1247" y="1783"/>
                  </a:cubicBezTo>
                  <a:cubicBezTo>
                    <a:pt x="1244" y="1783"/>
                    <a:pt x="1241" y="1783"/>
                    <a:pt x="1239" y="1783"/>
                  </a:cubicBezTo>
                  <a:cubicBezTo>
                    <a:pt x="1223" y="1781"/>
                    <a:pt x="1223" y="1781"/>
                    <a:pt x="1223" y="1781"/>
                  </a:cubicBezTo>
                  <a:cubicBezTo>
                    <a:pt x="1217" y="1780"/>
                    <a:pt x="1211" y="1780"/>
                    <a:pt x="1206" y="1780"/>
                  </a:cubicBezTo>
                  <a:cubicBezTo>
                    <a:pt x="1195" y="1779"/>
                    <a:pt x="1184" y="1780"/>
                    <a:pt x="1173" y="1781"/>
                  </a:cubicBezTo>
                  <a:cubicBezTo>
                    <a:pt x="1162" y="1782"/>
                    <a:pt x="1151" y="1783"/>
                    <a:pt x="1140" y="1784"/>
                  </a:cubicBezTo>
                  <a:cubicBezTo>
                    <a:pt x="1129" y="1785"/>
                    <a:pt x="1118" y="1785"/>
                    <a:pt x="1108" y="1783"/>
                  </a:cubicBezTo>
                  <a:cubicBezTo>
                    <a:pt x="1097" y="1782"/>
                    <a:pt x="1086" y="1779"/>
                    <a:pt x="1077" y="1774"/>
                  </a:cubicBezTo>
                  <a:cubicBezTo>
                    <a:pt x="1067" y="1770"/>
                    <a:pt x="1059" y="1763"/>
                    <a:pt x="1053" y="1754"/>
                  </a:cubicBezTo>
                  <a:cubicBezTo>
                    <a:pt x="1051" y="1751"/>
                    <a:pt x="1051" y="1751"/>
                    <a:pt x="1051" y="1751"/>
                  </a:cubicBezTo>
                  <a:cubicBezTo>
                    <a:pt x="1052" y="1751"/>
                    <a:pt x="1053" y="1750"/>
                    <a:pt x="1053" y="1748"/>
                  </a:cubicBezTo>
                  <a:cubicBezTo>
                    <a:pt x="1054" y="1746"/>
                    <a:pt x="1052" y="1745"/>
                    <a:pt x="1051" y="1744"/>
                  </a:cubicBezTo>
                  <a:cubicBezTo>
                    <a:pt x="1052" y="1743"/>
                    <a:pt x="1052" y="1742"/>
                    <a:pt x="1053" y="1741"/>
                  </a:cubicBezTo>
                  <a:cubicBezTo>
                    <a:pt x="1053" y="1739"/>
                    <a:pt x="1051" y="1737"/>
                    <a:pt x="1049" y="1737"/>
                  </a:cubicBezTo>
                  <a:cubicBezTo>
                    <a:pt x="1047" y="1736"/>
                    <a:pt x="1045" y="1738"/>
                    <a:pt x="1044" y="1739"/>
                  </a:cubicBezTo>
                  <a:cubicBezTo>
                    <a:pt x="1044" y="1738"/>
                    <a:pt x="1042" y="1736"/>
                    <a:pt x="1040" y="1736"/>
                  </a:cubicBezTo>
                  <a:cubicBezTo>
                    <a:pt x="1038" y="1736"/>
                    <a:pt x="1036" y="1737"/>
                    <a:pt x="1036" y="1740"/>
                  </a:cubicBezTo>
                  <a:cubicBezTo>
                    <a:pt x="1036" y="1741"/>
                    <a:pt x="1036" y="1742"/>
                    <a:pt x="1037" y="1743"/>
                  </a:cubicBezTo>
                  <a:cubicBezTo>
                    <a:pt x="1035" y="1743"/>
                    <a:pt x="1033" y="1744"/>
                    <a:pt x="1033" y="1746"/>
                  </a:cubicBezTo>
                  <a:cubicBezTo>
                    <a:pt x="1033" y="1749"/>
                    <a:pt x="1034" y="1751"/>
                    <a:pt x="1037" y="1751"/>
                  </a:cubicBezTo>
                  <a:cubicBezTo>
                    <a:pt x="1037" y="1751"/>
                    <a:pt x="1038" y="1751"/>
                    <a:pt x="1038" y="1751"/>
                  </a:cubicBezTo>
                  <a:cubicBezTo>
                    <a:pt x="1038" y="1751"/>
                    <a:pt x="1038" y="1751"/>
                    <a:pt x="1038" y="1751"/>
                  </a:cubicBezTo>
                  <a:cubicBezTo>
                    <a:pt x="1038" y="1753"/>
                    <a:pt x="1040" y="1755"/>
                    <a:pt x="1042" y="1755"/>
                  </a:cubicBezTo>
                  <a:cubicBezTo>
                    <a:pt x="1044" y="1755"/>
                    <a:pt x="1046" y="1754"/>
                    <a:pt x="1047" y="1752"/>
                  </a:cubicBezTo>
                  <a:cubicBezTo>
                    <a:pt x="1049" y="1756"/>
                    <a:pt x="1049" y="1756"/>
                    <a:pt x="1049" y="1756"/>
                  </a:cubicBezTo>
                  <a:cubicBezTo>
                    <a:pt x="1049" y="1756"/>
                    <a:pt x="1049" y="1756"/>
                    <a:pt x="1049" y="1756"/>
                  </a:cubicBezTo>
                  <a:cubicBezTo>
                    <a:pt x="1049" y="1756"/>
                    <a:pt x="1049" y="1756"/>
                    <a:pt x="1049" y="1756"/>
                  </a:cubicBezTo>
                  <a:cubicBezTo>
                    <a:pt x="1056" y="1766"/>
                    <a:pt x="1065" y="1773"/>
                    <a:pt x="1075" y="1778"/>
                  </a:cubicBezTo>
                  <a:cubicBezTo>
                    <a:pt x="1085" y="1783"/>
                    <a:pt x="1096" y="1786"/>
                    <a:pt x="1107" y="1788"/>
                  </a:cubicBezTo>
                  <a:cubicBezTo>
                    <a:pt x="1110" y="1788"/>
                    <a:pt x="1113" y="1789"/>
                    <a:pt x="1117" y="1789"/>
                  </a:cubicBezTo>
                  <a:cubicBezTo>
                    <a:pt x="1116" y="1789"/>
                    <a:pt x="1116" y="1789"/>
                    <a:pt x="1115" y="1789"/>
                  </a:cubicBezTo>
                  <a:cubicBezTo>
                    <a:pt x="1105" y="1791"/>
                    <a:pt x="1089" y="1793"/>
                    <a:pt x="1069" y="1794"/>
                  </a:cubicBezTo>
                  <a:cubicBezTo>
                    <a:pt x="1049" y="1796"/>
                    <a:pt x="1025" y="1798"/>
                    <a:pt x="998" y="1798"/>
                  </a:cubicBezTo>
                  <a:cubicBezTo>
                    <a:pt x="991" y="1798"/>
                    <a:pt x="984" y="1798"/>
                    <a:pt x="976" y="1798"/>
                  </a:cubicBezTo>
                  <a:cubicBezTo>
                    <a:pt x="969" y="1797"/>
                    <a:pt x="961" y="1797"/>
                    <a:pt x="954" y="1797"/>
                  </a:cubicBezTo>
                  <a:cubicBezTo>
                    <a:pt x="950" y="1796"/>
                    <a:pt x="946" y="1796"/>
                    <a:pt x="942" y="1796"/>
                  </a:cubicBezTo>
                  <a:cubicBezTo>
                    <a:pt x="940" y="1796"/>
                    <a:pt x="938" y="1796"/>
                    <a:pt x="936" y="1796"/>
                  </a:cubicBezTo>
                  <a:cubicBezTo>
                    <a:pt x="934" y="1796"/>
                    <a:pt x="932" y="1795"/>
                    <a:pt x="930" y="1795"/>
                  </a:cubicBezTo>
                  <a:cubicBezTo>
                    <a:pt x="922" y="1795"/>
                    <a:pt x="913" y="1794"/>
                    <a:pt x="905" y="1793"/>
                  </a:cubicBezTo>
                  <a:cubicBezTo>
                    <a:pt x="901" y="1793"/>
                    <a:pt x="896" y="1792"/>
                    <a:pt x="892" y="1792"/>
                  </a:cubicBezTo>
                  <a:cubicBezTo>
                    <a:pt x="888" y="1791"/>
                    <a:pt x="884" y="1791"/>
                    <a:pt x="879" y="1790"/>
                  </a:cubicBezTo>
                  <a:cubicBezTo>
                    <a:pt x="870" y="1789"/>
                    <a:pt x="861" y="1788"/>
                    <a:pt x="852" y="1786"/>
                  </a:cubicBezTo>
                  <a:cubicBezTo>
                    <a:pt x="835" y="1783"/>
                    <a:pt x="816" y="1780"/>
                    <a:pt x="797" y="1775"/>
                  </a:cubicBezTo>
                  <a:cubicBezTo>
                    <a:pt x="792" y="1774"/>
                    <a:pt x="787" y="1773"/>
                    <a:pt x="783" y="1771"/>
                  </a:cubicBezTo>
                  <a:cubicBezTo>
                    <a:pt x="780" y="1771"/>
                    <a:pt x="778" y="1770"/>
                    <a:pt x="775" y="1770"/>
                  </a:cubicBezTo>
                  <a:cubicBezTo>
                    <a:pt x="773" y="1769"/>
                    <a:pt x="771" y="1768"/>
                    <a:pt x="768" y="1768"/>
                  </a:cubicBezTo>
                  <a:cubicBezTo>
                    <a:pt x="759" y="1765"/>
                    <a:pt x="749" y="1762"/>
                    <a:pt x="739" y="1759"/>
                  </a:cubicBezTo>
                  <a:cubicBezTo>
                    <a:pt x="720" y="1753"/>
                    <a:pt x="700" y="1747"/>
                    <a:pt x="680" y="1738"/>
                  </a:cubicBezTo>
                  <a:cubicBezTo>
                    <a:pt x="641" y="1723"/>
                    <a:pt x="602" y="1704"/>
                    <a:pt x="563" y="1681"/>
                  </a:cubicBezTo>
                  <a:cubicBezTo>
                    <a:pt x="525" y="1659"/>
                    <a:pt x="488" y="1633"/>
                    <a:pt x="453" y="1604"/>
                  </a:cubicBezTo>
                  <a:cubicBezTo>
                    <a:pt x="419" y="1575"/>
                    <a:pt x="386" y="1544"/>
                    <a:pt x="357" y="1510"/>
                  </a:cubicBezTo>
                  <a:cubicBezTo>
                    <a:pt x="328" y="1476"/>
                    <a:pt x="302" y="1441"/>
                    <a:pt x="279" y="1405"/>
                  </a:cubicBezTo>
                  <a:cubicBezTo>
                    <a:pt x="273" y="1396"/>
                    <a:pt x="268" y="1387"/>
                    <a:pt x="262" y="1379"/>
                  </a:cubicBezTo>
                  <a:cubicBezTo>
                    <a:pt x="257" y="1369"/>
                    <a:pt x="252" y="1360"/>
                    <a:pt x="248" y="1352"/>
                  </a:cubicBezTo>
                  <a:cubicBezTo>
                    <a:pt x="244" y="1345"/>
                    <a:pt x="244" y="1345"/>
                    <a:pt x="244" y="1345"/>
                  </a:cubicBezTo>
                  <a:cubicBezTo>
                    <a:pt x="240" y="1338"/>
                    <a:pt x="240" y="1338"/>
                    <a:pt x="240" y="1338"/>
                  </a:cubicBezTo>
                  <a:cubicBezTo>
                    <a:pt x="238" y="1334"/>
                    <a:pt x="236" y="1329"/>
                    <a:pt x="234" y="1325"/>
                  </a:cubicBezTo>
                  <a:cubicBezTo>
                    <a:pt x="232" y="1320"/>
                    <a:pt x="229" y="1316"/>
                    <a:pt x="227" y="1311"/>
                  </a:cubicBezTo>
                  <a:cubicBezTo>
                    <a:pt x="225" y="1307"/>
                    <a:pt x="223" y="1302"/>
                    <a:pt x="221" y="1298"/>
                  </a:cubicBezTo>
                  <a:cubicBezTo>
                    <a:pt x="217" y="1289"/>
                    <a:pt x="213" y="1280"/>
                    <a:pt x="210" y="1271"/>
                  </a:cubicBezTo>
                  <a:cubicBezTo>
                    <a:pt x="207" y="1263"/>
                    <a:pt x="203" y="1254"/>
                    <a:pt x="200" y="1245"/>
                  </a:cubicBezTo>
                  <a:cubicBezTo>
                    <a:pt x="199" y="1242"/>
                    <a:pt x="198" y="1239"/>
                    <a:pt x="196" y="1236"/>
                  </a:cubicBezTo>
                  <a:cubicBezTo>
                    <a:pt x="200" y="1237"/>
                    <a:pt x="204" y="1236"/>
                    <a:pt x="204" y="1236"/>
                  </a:cubicBezTo>
                  <a:cubicBezTo>
                    <a:pt x="204" y="1234"/>
                    <a:pt x="203" y="1231"/>
                    <a:pt x="203" y="1231"/>
                  </a:cubicBezTo>
                  <a:cubicBezTo>
                    <a:pt x="205" y="1231"/>
                    <a:pt x="207" y="1230"/>
                    <a:pt x="207" y="1230"/>
                  </a:cubicBezTo>
                  <a:cubicBezTo>
                    <a:pt x="206" y="1223"/>
                    <a:pt x="200" y="1221"/>
                    <a:pt x="198" y="1220"/>
                  </a:cubicBezTo>
                  <a:cubicBezTo>
                    <a:pt x="200" y="1218"/>
                    <a:pt x="205" y="1215"/>
                    <a:pt x="206" y="1209"/>
                  </a:cubicBezTo>
                  <a:cubicBezTo>
                    <a:pt x="206" y="1209"/>
                    <a:pt x="203" y="1208"/>
                    <a:pt x="201" y="1208"/>
                  </a:cubicBezTo>
                  <a:cubicBezTo>
                    <a:pt x="201" y="1208"/>
                    <a:pt x="202" y="1205"/>
                    <a:pt x="202" y="1203"/>
                  </a:cubicBezTo>
                  <a:cubicBezTo>
                    <a:pt x="202" y="1203"/>
                    <a:pt x="193" y="1202"/>
                    <a:pt x="189" y="1208"/>
                  </a:cubicBezTo>
                  <a:cubicBezTo>
                    <a:pt x="189" y="1207"/>
                    <a:pt x="188" y="1206"/>
                    <a:pt x="187" y="1206"/>
                  </a:cubicBezTo>
                  <a:cubicBezTo>
                    <a:pt x="185" y="1202"/>
                    <a:pt x="184" y="1199"/>
                    <a:pt x="183" y="1195"/>
                  </a:cubicBezTo>
                  <a:cubicBezTo>
                    <a:pt x="181" y="1187"/>
                    <a:pt x="179" y="1179"/>
                    <a:pt x="177" y="1171"/>
                  </a:cubicBezTo>
                  <a:cubicBezTo>
                    <a:pt x="176" y="1167"/>
                    <a:pt x="174" y="1163"/>
                    <a:pt x="173" y="1159"/>
                  </a:cubicBezTo>
                  <a:cubicBezTo>
                    <a:pt x="173" y="1155"/>
                    <a:pt x="172" y="1152"/>
                    <a:pt x="171" y="1148"/>
                  </a:cubicBezTo>
                  <a:cubicBezTo>
                    <a:pt x="169" y="1140"/>
                    <a:pt x="167" y="1133"/>
                    <a:pt x="166" y="1126"/>
                  </a:cubicBezTo>
                  <a:cubicBezTo>
                    <a:pt x="164" y="1119"/>
                    <a:pt x="163" y="1112"/>
                    <a:pt x="162" y="1105"/>
                  </a:cubicBezTo>
                  <a:cubicBezTo>
                    <a:pt x="161" y="1103"/>
                    <a:pt x="161" y="1101"/>
                    <a:pt x="161" y="1099"/>
                  </a:cubicBezTo>
                  <a:cubicBezTo>
                    <a:pt x="162" y="1098"/>
                    <a:pt x="163" y="1097"/>
                    <a:pt x="164" y="1096"/>
                  </a:cubicBezTo>
                  <a:cubicBezTo>
                    <a:pt x="166" y="1092"/>
                    <a:pt x="164" y="1087"/>
                    <a:pt x="160" y="1085"/>
                  </a:cubicBezTo>
                  <a:cubicBezTo>
                    <a:pt x="159" y="1085"/>
                    <a:pt x="159" y="1085"/>
                    <a:pt x="158" y="1085"/>
                  </a:cubicBezTo>
                  <a:cubicBezTo>
                    <a:pt x="157" y="1079"/>
                    <a:pt x="156" y="1072"/>
                    <a:pt x="156" y="1066"/>
                  </a:cubicBezTo>
                  <a:cubicBezTo>
                    <a:pt x="155" y="1061"/>
                    <a:pt x="154" y="1055"/>
                    <a:pt x="153" y="1049"/>
                  </a:cubicBezTo>
                  <a:cubicBezTo>
                    <a:pt x="153" y="1047"/>
                    <a:pt x="153" y="1044"/>
                    <a:pt x="152" y="1041"/>
                  </a:cubicBezTo>
                  <a:cubicBezTo>
                    <a:pt x="152" y="1039"/>
                    <a:pt x="152" y="1036"/>
                    <a:pt x="152" y="1034"/>
                  </a:cubicBezTo>
                  <a:cubicBezTo>
                    <a:pt x="151" y="1024"/>
                    <a:pt x="150" y="1016"/>
                    <a:pt x="150" y="1008"/>
                  </a:cubicBezTo>
                  <a:cubicBezTo>
                    <a:pt x="150" y="1008"/>
                    <a:pt x="150" y="1008"/>
                    <a:pt x="150" y="1008"/>
                  </a:cubicBezTo>
                  <a:cubicBezTo>
                    <a:pt x="165" y="1013"/>
                    <a:pt x="180" y="1006"/>
                    <a:pt x="185" y="992"/>
                  </a:cubicBezTo>
                  <a:cubicBezTo>
                    <a:pt x="185" y="991"/>
                    <a:pt x="185" y="990"/>
                    <a:pt x="186" y="989"/>
                  </a:cubicBezTo>
                  <a:cubicBezTo>
                    <a:pt x="189" y="992"/>
                    <a:pt x="193" y="995"/>
                    <a:pt x="197" y="996"/>
                  </a:cubicBezTo>
                  <a:cubicBezTo>
                    <a:pt x="212" y="1001"/>
                    <a:pt x="227" y="993"/>
                    <a:pt x="232" y="980"/>
                  </a:cubicBezTo>
                  <a:cubicBezTo>
                    <a:pt x="236" y="968"/>
                    <a:pt x="230" y="956"/>
                    <a:pt x="220" y="949"/>
                  </a:cubicBezTo>
                  <a:cubicBezTo>
                    <a:pt x="228" y="947"/>
                    <a:pt x="234" y="941"/>
                    <a:pt x="237" y="933"/>
                  </a:cubicBezTo>
                  <a:cubicBezTo>
                    <a:pt x="241" y="919"/>
                    <a:pt x="233" y="904"/>
                    <a:pt x="218" y="899"/>
                  </a:cubicBezTo>
                  <a:cubicBezTo>
                    <a:pt x="210" y="896"/>
                    <a:pt x="202" y="898"/>
                    <a:pt x="195" y="901"/>
                  </a:cubicBezTo>
                  <a:cubicBezTo>
                    <a:pt x="195" y="901"/>
                    <a:pt x="195" y="900"/>
                    <a:pt x="196" y="899"/>
                  </a:cubicBezTo>
                  <a:cubicBezTo>
                    <a:pt x="197" y="894"/>
                    <a:pt x="198" y="890"/>
                    <a:pt x="199" y="885"/>
                  </a:cubicBezTo>
                  <a:cubicBezTo>
                    <a:pt x="203" y="888"/>
                    <a:pt x="208" y="889"/>
                    <a:pt x="213" y="886"/>
                  </a:cubicBezTo>
                  <a:cubicBezTo>
                    <a:pt x="215" y="886"/>
                    <a:pt x="216" y="885"/>
                    <a:pt x="217" y="883"/>
                  </a:cubicBezTo>
                  <a:cubicBezTo>
                    <a:pt x="217" y="884"/>
                    <a:pt x="217" y="884"/>
                    <a:pt x="217" y="884"/>
                  </a:cubicBezTo>
                  <a:cubicBezTo>
                    <a:pt x="221" y="890"/>
                    <a:pt x="228" y="892"/>
                    <a:pt x="234" y="889"/>
                  </a:cubicBezTo>
                  <a:cubicBezTo>
                    <a:pt x="241" y="885"/>
                    <a:pt x="243" y="878"/>
                    <a:pt x="240" y="872"/>
                  </a:cubicBezTo>
                  <a:cubicBezTo>
                    <a:pt x="240" y="872"/>
                    <a:pt x="239" y="871"/>
                    <a:pt x="239" y="871"/>
                  </a:cubicBezTo>
                  <a:cubicBezTo>
                    <a:pt x="241" y="871"/>
                    <a:pt x="243" y="870"/>
                    <a:pt x="245" y="869"/>
                  </a:cubicBezTo>
                  <a:cubicBezTo>
                    <a:pt x="251" y="866"/>
                    <a:pt x="254" y="859"/>
                    <a:pt x="251" y="853"/>
                  </a:cubicBezTo>
                  <a:cubicBezTo>
                    <a:pt x="248" y="848"/>
                    <a:pt x="242" y="846"/>
                    <a:pt x="237" y="847"/>
                  </a:cubicBezTo>
                  <a:cubicBezTo>
                    <a:pt x="239" y="844"/>
                    <a:pt x="239" y="840"/>
                    <a:pt x="237" y="837"/>
                  </a:cubicBezTo>
                  <a:cubicBezTo>
                    <a:pt x="234" y="831"/>
                    <a:pt x="226" y="829"/>
                    <a:pt x="220" y="832"/>
                  </a:cubicBezTo>
                  <a:cubicBezTo>
                    <a:pt x="215" y="835"/>
                    <a:pt x="212" y="841"/>
                    <a:pt x="213" y="846"/>
                  </a:cubicBezTo>
                  <a:cubicBezTo>
                    <a:pt x="213" y="846"/>
                    <a:pt x="213" y="846"/>
                    <a:pt x="213" y="846"/>
                  </a:cubicBezTo>
                  <a:cubicBezTo>
                    <a:pt x="210" y="842"/>
                    <a:pt x="203" y="841"/>
                    <a:pt x="198" y="844"/>
                  </a:cubicBezTo>
                  <a:cubicBezTo>
                    <a:pt x="195" y="846"/>
                    <a:pt x="193" y="848"/>
                    <a:pt x="192" y="851"/>
                  </a:cubicBezTo>
                  <a:cubicBezTo>
                    <a:pt x="184" y="837"/>
                    <a:pt x="184" y="837"/>
                    <a:pt x="184" y="837"/>
                  </a:cubicBezTo>
                  <a:cubicBezTo>
                    <a:pt x="184" y="837"/>
                    <a:pt x="184" y="837"/>
                    <a:pt x="184" y="837"/>
                  </a:cubicBezTo>
                  <a:cubicBezTo>
                    <a:pt x="184" y="836"/>
                    <a:pt x="184" y="836"/>
                    <a:pt x="184" y="836"/>
                  </a:cubicBezTo>
                  <a:cubicBezTo>
                    <a:pt x="185" y="834"/>
                    <a:pt x="185" y="834"/>
                    <a:pt x="185" y="834"/>
                  </a:cubicBezTo>
                  <a:cubicBezTo>
                    <a:pt x="185" y="832"/>
                    <a:pt x="185" y="831"/>
                    <a:pt x="185" y="830"/>
                  </a:cubicBezTo>
                  <a:cubicBezTo>
                    <a:pt x="186" y="828"/>
                    <a:pt x="187" y="826"/>
                    <a:pt x="188" y="824"/>
                  </a:cubicBezTo>
                  <a:cubicBezTo>
                    <a:pt x="190" y="820"/>
                    <a:pt x="192" y="816"/>
                    <a:pt x="195" y="812"/>
                  </a:cubicBezTo>
                  <a:cubicBezTo>
                    <a:pt x="198" y="808"/>
                    <a:pt x="201" y="805"/>
                    <a:pt x="204" y="801"/>
                  </a:cubicBezTo>
                  <a:cubicBezTo>
                    <a:pt x="207" y="797"/>
                    <a:pt x="209" y="793"/>
                    <a:pt x="211" y="789"/>
                  </a:cubicBezTo>
                  <a:cubicBezTo>
                    <a:pt x="216" y="781"/>
                    <a:pt x="220" y="772"/>
                    <a:pt x="223" y="763"/>
                  </a:cubicBezTo>
                  <a:cubicBezTo>
                    <a:pt x="225" y="758"/>
                    <a:pt x="226" y="752"/>
                    <a:pt x="228" y="746"/>
                  </a:cubicBezTo>
                  <a:cubicBezTo>
                    <a:pt x="228" y="745"/>
                    <a:pt x="228" y="745"/>
                    <a:pt x="229" y="744"/>
                  </a:cubicBezTo>
                  <a:cubicBezTo>
                    <a:pt x="232" y="738"/>
                    <a:pt x="236" y="731"/>
                    <a:pt x="242" y="726"/>
                  </a:cubicBezTo>
                  <a:cubicBezTo>
                    <a:pt x="245" y="724"/>
                    <a:pt x="248" y="722"/>
                    <a:pt x="251" y="720"/>
                  </a:cubicBezTo>
                  <a:cubicBezTo>
                    <a:pt x="254" y="719"/>
                    <a:pt x="258" y="718"/>
                    <a:pt x="262" y="717"/>
                  </a:cubicBezTo>
                  <a:cubicBezTo>
                    <a:pt x="266" y="716"/>
                    <a:pt x="269" y="715"/>
                    <a:pt x="273" y="714"/>
                  </a:cubicBezTo>
                  <a:cubicBezTo>
                    <a:pt x="277" y="713"/>
                    <a:pt x="280" y="711"/>
                    <a:pt x="283" y="709"/>
                  </a:cubicBezTo>
                  <a:cubicBezTo>
                    <a:pt x="290" y="705"/>
                    <a:pt x="295" y="700"/>
                    <a:pt x="300" y="694"/>
                  </a:cubicBezTo>
                  <a:cubicBezTo>
                    <a:pt x="301" y="692"/>
                    <a:pt x="302" y="691"/>
                    <a:pt x="303" y="690"/>
                  </a:cubicBezTo>
                  <a:cubicBezTo>
                    <a:pt x="304" y="690"/>
                    <a:pt x="304" y="690"/>
                    <a:pt x="304" y="690"/>
                  </a:cubicBezTo>
                  <a:cubicBezTo>
                    <a:pt x="304" y="690"/>
                    <a:pt x="304" y="690"/>
                    <a:pt x="304" y="690"/>
                  </a:cubicBezTo>
                  <a:cubicBezTo>
                    <a:pt x="305" y="689"/>
                    <a:pt x="305" y="689"/>
                    <a:pt x="305" y="689"/>
                  </a:cubicBezTo>
                  <a:cubicBezTo>
                    <a:pt x="305" y="689"/>
                    <a:pt x="304" y="690"/>
                    <a:pt x="306" y="689"/>
                  </a:cubicBezTo>
                  <a:cubicBezTo>
                    <a:pt x="306" y="689"/>
                    <a:pt x="306" y="689"/>
                    <a:pt x="306" y="689"/>
                  </a:cubicBezTo>
                  <a:cubicBezTo>
                    <a:pt x="306" y="689"/>
                    <a:pt x="306" y="689"/>
                    <a:pt x="306" y="689"/>
                  </a:cubicBezTo>
                  <a:cubicBezTo>
                    <a:pt x="306" y="689"/>
                    <a:pt x="306" y="689"/>
                    <a:pt x="306" y="689"/>
                  </a:cubicBezTo>
                  <a:cubicBezTo>
                    <a:pt x="306" y="688"/>
                    <a:pt x="306" y="688"/>
                    <a:pt x="306" y="688"/>
                  </a:cubicBezTo>
                  <a:cubicBezTo>
                    <a:pt x="306" y="688"/>
                    <a:pt x="307" y="688"/>
                    <a:pt x="307" y="688"/>
                  </a:cubicBezTo>
                  <a:cubicBezTo>
                    <a:pt x="308" y="687"/>
                    <a:pt x="308" y="687"/>
                    <a:pt x="309" y="687"/>
                  </a:cubicBezTo>
                  <a:cubicBezTo>
                    <a:pt x="311" y="686"/>
                    <a:pt x="311" y="686"/>
                    <a:pt x="311" y="686"/>
                  </a:cubicBezTo>
                  <a:cubicBezTo>
                    <a:pt x="315" y="685"/>
                    <a:pt x="315" y="685"/>
                    <a:pt x="315" y="685"/>
                  </a:cubicBezTo>
                  <a:cubicBezTo>
                    <a:pt x="319" y="684"/>
                    <a:pt x="319" y="684"/>
                    <a:pt x="319" y="684"/>
                  </a:cubicBezTo>
                  <a:cubicBezTo>
                    <a:pt x="323" y="683"/>
                    <a:pt x="323" y="683"/>
                    <a:pt x="323" y="683"/>
                  </a:cubicBezTo>
                  <a:cubicBezTo>
                    <a:pt x="324" y="682"/>
                    <a:pt x="324" y="682"/>
                    <a:pt x="325" y="682"/>
                  </a:cubicBezTo>
                  <a:cubicBezTo>
                    <a:pt x="327" y="681"/>
                    <a:pt x="327" y="681"/>
                    <a:pt x="327" y="681"/>
                  </a:cubicBezTo>
                  <a:cubicBezTo>
                    <a:pt x="330" y="679"/>
                    <a:pt x="333" y="678"/>
                    <a:pt x="335" y="676"/>
                  </a:cubicBezTo>
                  <a:cubicBezTo>
                    <a:pt x="338" y="675"/>
                    <a:pt x="340" y="673"/>
                    <a:pt x="342" y="672"/>
                  </a:cubicBezTo>
                  <a:cubicBezTo>
                    <a:pt x="349" y="666"/>
                    <a:pt x="349" y="666"/>
                    <a:pt x="349" y="666"/>
                  </a:cubicBezTo>
                  <a:cubicBezTo>
                    <a:pt x="363" y="656"/>
                    <a:pt x="363" y="656"/>
                    <a:pt x="363" y="656"/>
                  </a:cubicBezTo>
                  <a:cubicBezTo>
                    <a:pt x="365" y="654"/>
                    <a:pt x="368" y="652"/>
                    <a:pt x="370" y="650"/>
                  </a:cubicBezTo>
                  <a:cubicBezTo>
                    <a:pt x="372" y="648"/>
                    <a:pt x="374" y="646"/>
                    <a:pt x="376" y="644"/>
                  </a:cubicBezTo>
                  <a:cubicBezTo>
                    <a:pt x="378" y="642"/>
                    <a:pt x="380" y="640"/>
                    <a:pt x="382" y="637"/>
                  </a:cubicBezTo>
                  <a:cubicBezTo>
                    <a:pt x="383" y="635"/>
                    <a:pt x="385" y="632"/>
                    <a:pt x="386" y="629"/>
                  </a:cubicBezTo>
                  <a:cubicBezTo>
                    <a:pt x="388" y="623"/>
                    <a:pt x="389" y="617"/>
                    <a:pt x="390" y="612"/>
                  </a:cubicBezTo>
                  <a:cubicBezTo>
                    <a:pt x="391" y="605"/>
                    <a:pt x="391" y="605"/>
                    <a:pt x="391" y="605"/>
                  </a:cubicBezTo>
                  <a:cubicBezTo>
                    <a:pt x="394" y="608"/>
                    <a:pt x="398" y="610"/>
                    <a:pt x="402" y="608"/>
                  </a:cubicBezTo>
                  <a:cubicBezTo>
                    <a:pt x="406" y="607"/>
                    <a:pt x="409" y="603"/>
                    <a:pt x="409" y="598"/>
                  </a:cubicBezTo>
                  <a:cubicBezTo>
                    <a:pt x="411" y="600"/>
                    <a:pt x="415" y="601"/>
                    <a:pt x="418" y="600"/>
                  </a:cubicBezTo>
                  <a:cubicBezTo>
                    <a:pt x="423" y="598"/>
                    <a:pt x="426" y="592"/>
                    <a:pt x="425" y="586"/>
                  </a:cubicBezTo>
                  <a:cubicBezTo>
                    <a:pt x="423" y="581"/>
                    <a:pt x="419" y="578"/>
                    <a:pt x="414" y="578"/>
                  </a:cubicBezTo>
                  <a:cubicBezTo>
                    <a:pt x="414" y="578"/>
                    <a:pt x="414" y="578"/>
                    <a:pt x="414" y="578"/>
                  </a:cubicBezTo>
                  <a:cubicBezTo>
                    <a:pt x="418" y="576"/>
                    <a:pt x="420" y="571"/>
                    <a:pt x="419" y="566"/>
                  </a:cubicBezTo>
                  <a:cubicBezTo>
                    <a:pt x="417" y="560"/>
                    <a:pt x="411" y="557"/>
                    <a:pt x="406" y="558"/>
                  </a:cubicBezTo>
                  <a:cubicBezTo>
                    <a:pt x="403" y="559"/>
                    <a:pt x="401" y="561"/>
                    <a:pt x="400" y="564"/>
                  </a:cubicBezTo>
                  <a:cubicBezTo>
                    <a:pt x="398" y="559"/>
                    <a:pt x="392" y="556"/>
                    <a:pt x="387" y="557"/>
                  </a:cubicBezTo>
                  <a:cubicBezTo>
                    <a:pt x="382" y="559"/>
                    <a:pt x="379" y="565"/>
                    <a:pt x="380" y="571"/>
                  </a:cubicBezTo>
                  <a:cubicBezTo>
                    <a:pt x="381" y="572"/>
                    <a:pt x="381" y="573"/>
                    <a:pt x="382" y="575"/>
                  </a:cubicBezTo>
                  <a:cubicBezTo>
                    <a:pt x="382" y="575"/>
                    <a:pt x="382" y="575"/>
                    <a:pt x="381" y="575"/>
                  </a:cubicBezTo>
                  <a:cubicBezTo>
                    <a:pt x="376" y="576"/>
                    <a:pt x="373" y="582"/>
                    <a:pt x="375" y="588"/>
                  </a:cubicBezTo>
                  <a:cubicBezTo>
                    <a:pt x="376" y="594"/>
                    <a:pt x="382" y="597"/>
                    <a:pt x="387" y="596"/>
                  </a:cubicBezTo>
                  <a:cubicBezTo>
                    <a:pt x="388" y="596"/>
                    <a:pt x="388" y="596"/>
                    <a:pt x="388" y="596"/>
                  </a:cubicBezTo>
                  <a:cubicBezTo>
                    <a:pt x="385" y="611"/>
                    <a:pt x="385" y="611"/>
                    <a:pt x="385" y="611"/>
                  </a:cubicBezTo>
                  <a:cubicBezTo>
                    <a:pt x="384" y="617"/>
                    <a:pt x="383" y="622"/>
                    <a:pt x="381" y="627"/>
                  </a:cubicBezTo>
                  <a:cubicBezTo>
                    <a:pt x="380" y="630"/>
                    <a:pt x="379" y="632"/>
                    <a:pt x="377" y="634"/>
                  </a:cubicBezTo>
                  <a:cubicBezTo>
                    <a:pt x="376" y="636"/>
                    <a:pt x="374" y="638"/>
                    <a:pt x="372" y="640"/>
                  </a:cubicBezTo>
                  <a:cubicBezTo>
                    <a:pt x="370" y="642"/>
                    <a:pt x="368" y="644"/>
                    <a:pt x="366" y="646"/>
                  </a:cubicBezTo>
                  <a:cubicBezTo>
                    <a:pt x="364" y="648"/>
                    <a:pt x="361" y="649"/>
                    <a:pt x="359" y="651"/>
                  </a:cubicBezTo>
                  <a:cubicBezTo>
                    <a:pt x="345" y="661"/>
                    <a:pt x="345" y="661"/>
                    <a:pt x="345" y="661"/>
                  </a:cubicBezTo>
                  <a:cubicBezTo>
                    <a:pt x="339" y="666"/>
                    <a:pt x="339" y="666"/>
                    <a:pt x="339" y="666"/>
                  </a:cubicBezTo>
                  <a:cubicBezTo>
                    <a:pt x="336" y="667"/>
                    <a:pt x="334" y="669"/>
                    <a:pt x="331" y="670"/>
                  </a:cubicBezTo>
                  <a:cubicBezTo>
                    <a:pt x="329" y="671"/>
                    <a:pt x="327" y="673"/>
                    <a:pt x="324" y="674"/>
                  </a:cubicBezTo>
                  <a:cubicBezTo>
                    <a:pt x="322" y="675"/>
                    <a:pt x="322" y="675"/>
                    <a:pt x="322" y="675"/>
                  </a:cubicBezTo>
                  <a:cubicBezTo>
                    <a:pt x="322" y="675"/>
                    <a:pt x="321" y="675"/>
                    <a:pt x="321" y="675"/>
                  </a:cubicBezTo>
                  <a:cubicBezTo>
                    <a:pt x="316" y="677"/>
                    <a:pt x="316" y="677"/>
                    <a:pt x="316" y="677"/>
                  </a:cubicBezTo>
                  <a:cubicBezTo>
                    <a:pt x="312" y="678"/>
                    <a:pt x="312" y="678"/>
                    <a:pt x="312" y="678"/>
                  </a:cubicBezTo>
                  <a:cubicBezTo>
                    <a:pt x="311" y="678"/>
                    <a:pt x="311" y="678"/>
                    <a:pt x="311" y="678"/>
                  </a:cubicBezTo>
                  <a:cubicBezTo>
                    <a:pt x="312" y="677"/>
                    <a:pt x="312" y="676"/>
                    <a:pt x="313" y="675"/>
                  </a:cubicBezTo>
                  <a:cubicBezTo>
                    <a:pt x="317" y="668"/>
                    <a:pt x="321" y="662"/>
                    <a:pt x="325" y="656"/>
                  </a:cubicBezTo>
                  <a:cubicBezTo>
                    <a:pt x="327" y="653"/>
                    <a:pt x="329" y="650"/>
                    <a:pt x="331" y="647"/>
                  </a:cubicBezTo>
                  <a:cubicBezTo>
                    <a:pt x="333" y="645"/>
                    <a:pt x="334" y="644"/>
                    <a:pt x="335" y="643"/>
                  </a:cubicBezTo>
                  <a:cubicBezTo>
                    <a:pt x="337" y="641"/>
                    <a:pt x="337" y="641"/>
                    <a:pt x="337" y="641"/>
                  </a:cubicBezTo>
                  <a:cubicBezTo>
                    <a:pt x="337" y="641"/>
                    <a:pt x="337" y="641"/>
                    <a:pt x="337" y="641"/>
                  </a:cubicBezTo>
                  <a:cubicBezTo>
                    <a:pt x="337" y="643"/>
                    <a:pt x="339" y="644"/>
                    <a:pt x="341" y="645"/>
                  </a:cubicBezTo>
                  <a:cubicBezTo>
                    <a:pt x="344" y="646"/>
                    <a:pt x="347" y="645"/>
                    <a:pt x="347" y="642"/>
                  </a:cubicBezTo>
                  <a:cubicBezTo>
                    <a:pt x="348" y="640"/>
                    <a:pt x="348" y="639"/>
                    <a:pt x="347" y="638"/>
                  </a:cubicBezTo>
                  <a:cubicBezTo>
                    <a:pt x="349" y="638"/>
                    <a:pt x="352" y="637"/>
                    <a:pt x="353" y="635"/>
                  </a:cubicBezTo>
                  <a:cubicBezTo>
                    <a:pt x="354" y="632"/>
                    <a:pt x="352" y="629"/>
                    <a:pt x="349" y="628"/>
                  </a:cubicBezTo>
                  <a:cubicBezTo>
                    <a:pt x="349" y="628"/>
                    <a:pt x="348" y="628"/>
                    <a:pt x="347" y="628"/>
                  </a:cubicBezTo>
                  <a:cubicBezTo>
                    <a:pt x="347" y="628"/>
                    <a:pt x="347" y="628"/>
                    <a:pt x="347" y="628"/>
                  </a:cubicBezTo>
                  <a:cubicBezTo>
                    <a:pt x="348" y="625"/>
                    <a:pt x="347" y="622"/>
                    <a:pt x="344" y="621"/>
                  </a:cubicBezTo>
                  <a:cubicBezTo>
                    <a:pt x="341" y="620"/>
                    <a:pt x="338" y="622"/>
                    <a:pt x="337" y="624"/>
                  </a:cubicBezTo>
                  <a:cubicBezTo>
                    <a:pt x="337" y="624"/>
                    <a:pt x="337" y="625"/>
                    <a:pt x="337" y="625"/>
                  </a:cubicBezTo>
                  <a:cubicBezTo>
                    <a:pt x="337" y="624"/>
                    <a:pt x="336" y="624"/>
                    <a:pt x="335" y="624"/>
                  </a:cubicBezTo>
                  <a:cubicBezTo>
                    <a:pt x="332" y="623"/>
                    <a:pt x="329" y="624"/>
                    <a:pt x="328" y="627"/>
                  </a:cubicBezTo>
                  <a:cubicBezTo>
                    <a:pt x="328" y="629"/>
                    <a:pt x="329" y="631"/>
                    <a:pt x="331" y="632"/>
                  </a:cubicBezTo>
                  <a:cubicBezTo>
                    <a:pt x="329" y="633"/>
                    <a:pt x="328" y="634"/>
                    <a:pt x="327" y="635"/>
                  </a:cubicBezTo>
                  <a:cubicBezTo>
                    <a:pt x="327" y="638"/>
                    <a:pt x="328" y="640"/>
                    <a:pt x="330" y="641"/>
                  </a:cubicBezTo>
                  <a:cubicBezTo>
                    <a:pt x="329" y="642"/>
                    <a:pt x="328" y="643"/>
                    <a:pt x="328" y="644"/>
                  </a:cubicBezTo>
                  <a:cubicBezTo>
                    <a:pt x="325" y="647"/>
                    <a:pt x="322" y="650"/>
                    <a:pt x="320" y="653"/>
                  </a:cubicBezTo>
                  <a:cubicBezTo>
                    <a:pt x="315" y="659"/>
                    <a:pt x="311" y="666"/>
                    <a:pt x="307" y="672"/>
                  </a:cubicBezTo>
                  <a:cubicBezTo>
                    <a:pt x="303" y="678"/>
                    <a:pt x="298" y="684"/>
                    <a:pt x="293" y="690"/>
                  </a:cubicBezTo>
                  <a:cubicBezTo>
                    <a:pt x="288" y="695"/>
                    <a:pt x="282" y="700"/>
                    <a:pt x="276" y="703"/>
                  </a:cubicBezTo>
                  <a:cubicBezTo>
                    <a:pt x="274" y="704"/>
                    <a:pt x="272" y="704"/>
                    <a:pt x="271" y="705"/>
                  </a:cubicBezTo>
                  <a:cubicBezTo>
                    <a:pt x="265" y="706"/>
                    <a:pt x="265" y="706"/>
                    <a:pt x="265" y="706"/>
                  </a:cubicBezTo>
                  <a:cubicBezTo>
                    <a:pt x="264" y="706"/>
                    <a:pt x="263" y="706"/>
                    <a:pt x="262" y="707"/>
                  </a:cubicBezTo>
                  <a:cubicBezTo>
                    <a:pt x="262" y="707"/>
                    <a:pt x="262" y="707"/>
                    <a:pt x="262" y="707"/>
                  </a:cubicBezTo>
                  <a:cubicBezTo>
                    <a:pt x="257" y="699"/>
                    <a:pt x="257" y="699"/>
                    <a:pt x="257" y="699"/>
                  </a:cubicBezTo>
                  <a:cubicBezTo>
                    <a:pt x="256" y="697"/>
                    <a:pt x="254" y="695"/>
                    <a:pt x="254" y="692"/>
                  </a:cubicBezTo>
                  <a:cubicBezTo>
                    <a:pt x="253" y="689"/>
                    <a:pt x="253" y="687"/>
                    <a:pt x="253" y="684"/>
                  </a:cubicBezTo>
                  <a:cubicBezTo>
                    <a:pt x="254" y="678"/>
                    <a:pt x="255" y="673"/>
                    <a:pt x="256" y="667"/>
                  </a:cubicBezTo>
                  <a:cubicBezTo>
                    <a:pt x="257" y="664"/>
                    <a:pt x="257" y="662"/>
                    <a:pt x="257" y="659"/>
                  </a:cubicBezTo>
                  <a:cubicBezTo>
                    <a:pt x="257" y="656"/>
                    <a:pt x="257" y="653"/>
                    <a:pt x="257" y="650"/>
                  </a:cubicBezTo>
                  <a:cubicBezTo>
                    <a:pt x="256" y="645"/>
                    <a:pt x="255" y="641"/>
                    <a:pt x="254" y="636"/>
                  </a:cubicBezTo>
                  <a:cubicBezTo>
                    <a:pt x="255" y="634"/>
                    <a:pt x="257" y="631"/>
                    <a:pt x="258" y="629"/>
                  </a:cubicBezTo>
                  <a:cubicBezTo>
                    <a:pt x="262" y="621"/>
                    <a:pt x="267" y="613"/>
                    <a:pt x="272" y="605"/>
                  </a:cubicBezTo>
                  <a:cubicBezTo>
                    <a:pt x="277" y="596"/>
                    <a:pt x="277" y="596"/>
                    <a:pt x="277" y="596"/>
                  </a:cubicBezTo>
                  <a:cubicBezTo>
                    <a:pt x="278" y="596"/>
                    <a:pt x="280" y="596"/>
                    <a:pt x="281" y="596"/>
                  </a:cubicBezTo>
                  <a:cubicBezTo>
                    <a:pt x="281" y="596"/>
                    <a:pt x="281" y="593"/>
                    <a:pt x="281" y="590"/>
                  </a:cubicBezTo>
                  <a:cubicBezTo>
                    <a:pt x="286" y="580"/>
                    <a:pt x="286" y="580"/>
                    <a:pt x="286" y="580"/>
                  </a:cubicBezTo>
                  <a:cubicBezTo>
                    <a:pt x="300" y="556"/>
                    <a:pt x="300" y="556"/>
                    <a:pt x="300" y="556"/>
                  </a:cubicBezTo>
                  <a:cubicBezTo>
                    <a:pt x="305" y="548"/>
                    <a:pt x="310" y="540"/>
                    <a:pt x="315" y="533"/>
                  </a:cubicBezTo>
                  <a:cubicBezTo>
                    <a:pt x="321" y="526"/>
                    <a:pt x="327" y="519"/>
                    <a:pt x="334" y="512"/>
                  </a:cubicBezTo>
                  <a:cubicBezTo>
                    <a:pt x="341" y="506"/>
                    <a:pt x="348" y="500"/>
                    <a:pt x="354" y="493"/>
                  </a:cubicBezTo>
                  <a:cubicBezTo>
                    <a:pt x="361" y="486"/>
                    <a:pt x="367" y="479"/>
                    <a:pt x="373" y="471"/>
                  </a:cubicBezTo>
                  <a:cubicBezTo>
                    <a:pt x="375" y="467"/>
                    <a:pt x="378" y="464"/>
                    <a:pt x="380" y="460"/>
                  </a:cubicBezTo>
                  <a:cubicBezTo>
                    <a:pt x="382" y="458"/>
                    <a:pt x="383" y="456"/>
                    <a:pt x="385" y="455"/>
                  </a:cubicBezTo>
                  <a:cubicBezTo>
                    <a:pt x="386" y="453"/>
                    <a:pt x="388" y="451"/>
                    <a:pt x="390" y="450"/>
                  </a:cubicBezTo>
                  <a:cubicBezTo>
                    <a:pt x="390" y="450"/>
                    <a:pt x="390" y="450"/>
                    <a:pt x="390" y="450"/>
                  </a:cubicBezTo>
                  <a:cubicBezTo>
                    <a:pt x="392" y="448"/>
                    <a:pt x="394" y="446"/>
                    <a:pt x="397" y="445"/>
                  </a:cubicBezTo>
                  <a:cubicBezTo>
                    <a:pt x="399" y="443"/>
                    <a:pt x="402" y="442"/>
                    <a:pt x="405" y="441"/>
                  </a:cubicBezTo>
                  <a:cubicBezTo>
                    <a:pt x="410" y="438"/>
                    <a:pt x="416" y="436"/>
                    <a:pt x="421" y="435"/>
                  </a:cubicBezTo>
                  <a:cubicBezTo>
                    <a:pt x="433" y="431"/>
                    <a:pt x="445" y="429"/>
                    <a:pt x="457" y="427"/>
                  </a:cubicBezTo>
                  <a:cubicBezTo>
                    <a:pt x="469" y="424"/>
                    <a:pt x="480" y="420"/>
                    <a:pt x="492" y="416"/>
                  </a:cubicBezTo>
                  <a:cubicBezTo>
                    <a:pt x="494" y="414"/>
                    <a:pt x="497" y="413"/>
                    <a:pt x="500" y="412"/>
                  </a:cubicBezTo>
                  <a:cubicBezTo>
                    <a:pt x="516" y="404"/>
                    <a:pt x="516" y="404"/>
                    <a:pt x="516" y="404"/>
                  </a:cubicBezTo>
                  <a:cubicBezTo>
                    <a:pt x="518" y="403"/>
                    <a:pt x="520" y="402"/>
                    <a:pt x="522" y="401"/>
                  </a:cubicBezTo>
                  <a:cubicBezTo>
                    <a:pt x="521" y="404"/>
                    <a:pt x="522" y="407"/>
                    <a:pt x="524" y="410"/>
                  </a:cubicBezTo>
                  <a:cubicBezTo>
                    <a:pt x="524" y="410"/>
                    <a:pt x="526" y="410"/>
                    <a:pt x="528" y="408"/>
                  </a:cubicBezTo>
                  <a:cubicBezTo>
                    <a:pt x="528" y="408"/>
                    <a:pt x="530" y="412"/>
                    <a:pt x="532" y="413"/>
                  </a:cubicBezTo>
                  <a:cubicBezTo>
                    <a:pt x="532" y="413"/>
                    <a:pt x="539" y="407"/>
                    <a:pt x="538" y="400"/>
                  </a:cubicBezTo>
                  <a:cubicBezTo>
                    <a:pt x="545" y="401"/>
                    <a:pt x="551" y="394"/>
                    <a:pt x="551" y="394"/>
                  </a:cubicBezTo>
                  <a:cubicBezTo>
                    <a:pt x="550" y="392"/>
                    <a:pt x="547" y="390"/>
                    <a:pt x="547" y="390"/>
                  </a:cubicBezTo>
                  <a:cubicBezTo>
                    <a:pt x="548" y="389"/>
                    <a:pt x="549" y="386"/>
                    <a:pt x="549" y="386"/>
                  </a:cubicBezTo>
                  <a:cubicBezTo>
                    <a:pt x="544" y="382"/>
                    <a:pt x="538" y="383"/>
                    <a:pt x="535" y="384"/>
                  </a:cubicBezTo>
                  <a:cubicBezTo>
                    <a:pt x="536" y="382"/>
                    <a:pt x="538" y="375"/>
                    <a:pt x="534" y="370"/>
                  </a:cubicBezTo>
                  <a:cubicBezTo>
                    <a:pt x="534" y="370"/>
                    <a:pt x="531" y="371"/>
                    <a:pt x="530" y="372"/>
                  </a:cubicBezTo>
                  <a:cubicBezTo>
                    <a:pt x="530" y="372"/>
                    <a:pt x="528" y="369"/>
                    <a:pt x="526" y="367"/>
                  </a:cubicBezTo>
                  <a:cubicBezTo>
                    <a:pt x="526" y="367"/>
                    <a:pt x="519" y="373"/>
                    <a:pt x="520" y="381"/>
                  </a:cubicBezTo>
                  <a:cubicBezTo>
                    <a:pt x="513" y="379"/>
                    <a:pt x="506" y="386"/>
                    <a:pt x="506" y="386"/>
                  </a:cubicBezTo>
                  <a:cubicBezTo>
                    <a:pt x="508" y="388"/>
                    <a:pt x="511" y="390"/>
                    <a:pt x="511" y="390"/>
                  </a:cubicBezTo>
                  <a:cubicBezTo>
                    <a:pt x="509" y="392"/>
                    <a:pt x="508" y="394"/>
                    <a:pt x="508" y="394"/>
                  </a:cubicBezTo>
                  <a:cubicBezTo>
                    <a:pt x="513" y="398"/>
                    <a:pt x="518" y="397"/>
                    <a:pt x="521" y="396"/>
                  </a:cubicBezTo>
                  <a:cubicBezTo>
                    <a:pt x="518" y="398"/>
                    <a:pt x="518" y="398"/>
                    <a:pt x="518" y="398"/>
                  </a:cubicBezTo>
                  <a:cubicBezTo>
                    <a:pt x="517" y="399"/>
                    <a:pt x="516" y="399"/>
                    <a:pt x="515" y="400"/>
                  </a:cubicBezTo>
                  <a:cubicBezTo>
                    <a:pt x="513" y="401"/>
                    <a:pt x="513" y="401"/>
                    <a:pt x="513" y="401"/>
                  </a:cubicBezTo>
                  <a:cubicBezTo>
                    <a:pt x="503" y="405"/>
                    <a:pt x="503" y="405"/>
                    <a:pt x="503" y="405"/>
                  </a:cubicBezTo>
                  <a:cubicBezTo>
                    <a:pt x="498" y="407"/>
                    <a:pt x="498" y="407"/>
                    <a:pt x="498" y="407"/>
                  </a:cubicBezTo>
                  <a:cubicBezTo>
                    <a:pt x="496" y="408"/>
                    <a:pt x="496" y="408"/>
                    <a:pt x="496" y="408"/>
                  </a:cubicBezTo>
                  <a:cubicBezTo>
                    <a:pt x="493" y="409"/>
                    <a:pt x="493" y="409"/>
                    <a:pt x="493" y="409"/>
                  </a:cubicBezTo>
                  <a:cubicBezTo>
                    <a:pt x="490" y="411"/>
                    <a:pt x="486" y="412"/>
                    <a:pt x="483" y="413"/>
                  </a:cubicBezTo>
                  <a:cubicBezTo>
                    <a:pt x="469" y="418"/>
                    <a:pt x="455" y="420"/>
                    <a:pt x="441" y="423"/>
                  </a:cubicBezTo>
                  <a:cubicBezTo>
                    <a:pt x="428" y="425"/>
                    <a:pt x="414" y="428"/>
                    <a:pt x="401" y="433"/>
                  </a:cubicBezTo>
                  <a:cubicBezTo>
                    <a:pt x="401" y="423"/>
                    <a:pt x="401" y="414"/>
                    <a:pt x="402" y="404"/>
                  </a:cubicBezTo>
                  <a:cubicBezTo>
                    <a:pt x="403" y="398"/>
                    <a:pt x="405" y="392"/>
                    <a:pt x="407" y="387"/>
                  </a:cubicBezTo>
                  <a:cubicBezTo>
                    <a:pt x="409" y="381"/>
                    <a:pt x="411" y="376"/>
                    <a:pt x="413" y="370"/>
                  </a:cubicBezTo>
                  <a:cubicBezTo>
                    <a:pt x="416" y="365"/>
                    <a:pt x="418" y="359"/>
                    <a:pt x="419" y="354"/>
                  </a:cubicBezTo>
                  <a:cubicBezTo>
                    <a:pt x="420" y="348"/>
                    <a:pt x="421" y="342"/>
                    <a:pt x="422" y="336"/>
                  </a:cubicBezTo>
                  <a:cubicBezTo>
                    <a:pt x="423" y="330"/>
                    <a:pt x="424" y="325"/>
                    <a:pt x="427" y="320"/>
                  </a:cubicBezTo>
                  <a:cubicBezTo>
                    <a:pt x="429" y="315"/>
                    <a:pt x="433" y="310"/>
                    <a:pt x="437" y="306"/>
                  </a:cubicBezTo>
                  <a:cubicBezTo>
                    <a:pt x="442" y="302"/>
                    <a:pt x="446" y="298"/>
                    <a:pt x="451" y="295"/>
                  </a:cubicBezTo>
                  <a:cubicBezTo>
                    <a:pt x="452" y="295"/>
                    <a:pt x="452" y="295"/>
                    <a:pt x="452" y="295"/>
                  </a:cubicBezTo>
                  <a:cubicBezTo>
                    <a:pt x="453" y="295"/>
                    <a:pt x="453" y="295"/>
                    <a:pt x="453" y="295"/>
                  </a:cubicBezTo>
                  <a:cubicBezTo>
                    <a:pt x="453" y="295"/>
                    <a:pt x="453" y="295"/>
                    <a:pt x="453" y="295"/>
                  </a:cubicBezTo>
                  <a:cubicBezTo>
                    <a:pt x="455" y="296"/>
                    <a:pt x="458" y="297"/>
                    <a:pt x="460" y="298"/>
                  </a:cubicBezTo>
                  <a:cubicBezTo>
                    <a:pt x="464" y="300"/>
                    <a:pt x="467" y="301"/>
                    <a:pt x="470" y="303"/>
                  </a:cubicBezTo>
                  <a:cubicBezTo>
                    <a:pt x="474" y="304"/>
                    <a:pt x="477" y="305"/>
                    <a:pt x="481" y="306"/>
                  </a:cubicBezTo>
                  <a:cubicBezTo>
                    <a:pt x="484" y="307"/>
                    <a:pt x="488" y="307"/>
                    <a:pt x="492" y="307"/>
                  </a:cubicBezTo>
                  <a:cubicBezTo>
                    <a:pt x="495" y="307"/>
                    <a:pt x="499" y="307"/>
                    <a:pt x="503" y="307"/>
                  </a:cubicBezTo>
                  <a:cubicBezTo>
                    <a:pt x="506" y="306"/>
                    <a:pt x="510" y="306"/>
                    <a:pt x="513" y="305"/>
                  </a:cubicBezTo>
                  <a:cubicBezTo>
                    <a:pt x="520" y="303"/>
                    <a:pt x="527" y="301"/>
                    <a:pt x="534" y="299"/>
                  </a:cubicBezTo>
                  <a:cubicBezTo>
                    <a:pt x="540" y="297"/>
                    <a:pt x="547" y="296"/>
                    <a:pt x="554" y="295"/>
                  </a:cubicBezTo>
                  <a:cubicBezTo>
                    <a:pt x="560" y="293"/>
                    <a:pt x="567" y="293"/>
                    <a:pt x="574" y="294"/>
                  </a:cubicBezTo>
                  <a:cubicBezTo>
                    <a:pt x="580" y="295"/>
                    <a:pt x="587" y="297"/>
                    <a:pt x="593" y="300"/>
                  </a:cubicBezTo>
                  <a:cubicBezTo>
                    <a:pt x="596" y="302"/>
                    <a:pt x="599" y="303"/>
                    <a:pt x="601" y="305"/>
                  </a:cubicBezTo>
                  <a:cubicBezTo>
                    <a:pt x="603" y="307"/>
                    <a:pt x="603" y="307"/>
                    <a:pt x="603" y="307"/>
                  </a:cubicBezTo>
                  <a:cubicBezTo>
                    <a:pt x="604" y="307"/>
                    <a:pt x="605" y="308"/>
                    <a:pt x="605" y="308"/>
                  </a:cubicBezTo>
                  <a:cubicBezTo>
                    <a:pt x="607" y="310"/>
                    <a:pt x="608" y="311"/>
                    <a:pt x="609" y="312"/>
                  </a:cubicBezTo>
                  <a:cubicBezTo>
                    <a:pt x="609" y="312"/>
                    <a:pt x="609" y="312"/>
                    <a:pt x="609" y="312"/>
                  </a:cubicBezTo>
                  <a:cubicBezTo>
                    <a:pt x="612" y="309"/>
                    <a:pt x="612" y="309"/>
                    <a:pt x="612" y="309"/>
                  </a:cubicBezTo>
                  <a:cubicBezTo>
                    <a:pt x="611" y="308"/>
                    <a:pt x="609" y="306"/>
                    <a:pt x="608" y="305"/>
                  </a:cubicBezTo>
                  <a:cubicBezTo>
                    <a:pt x="607" y="305"/>
                    <a:pt x="607" y="304"/>
                    <a:pt x="606" y="303"/>
                  </a:cubicBezTo>
                  <a:cubicBezTo>
                    <a:pt x="604" y="302"/>
                    <a:pt x="604" y="302"/>
                    <a:pt x="604" y="302"/>
                  </a:cubicBezTo>
                  <a:cubicBezTo>
                    <a:pt x="601" y="300"/>
                    <a:pt x="598" y="298"/>
                    <a:pt x="595" y="296"/>
                  </a:cubicBezTo>
                  <a:cubicBezTo>
                    <a:pt x="588" y="293"/>
                    <a:pt x="581" y="290"/>
                    <a:pt x="574" y="289"/>
                  </a:cubicBezTo>
                  <a:cubicBezTo>
                    <a:pt x="567" y="288"/>
                    <a:pt x="560" y="288"/>
                    <a:pt x="553" y="289"/>
                  </a:cubicBezTo>
                  <a:cubicBezTo>
                    <a:pt x="546" y="290"/>
                    <a:pt x="539" y="291"/>
                    <a:pt x="532" y="293"/>
                  </a:cubicBezTo>
                  <a:cubicBezTo>
                    <a:pt x="525" y="295"/>
                    <a:pt x="519" y="297"/>
                    <a:pt x="512" y="298"/>
                  </a:cubicBezTo>
                  <a:cubicBezTo>
                    <a:pt x="509" y="299"/>
                    <a:pt x="505" y="299"/>
                    <a:pt x="502" y="300"/>
                  </a:cubicBezTo>
                  <a:cubicBezTo>
                    <a:pt x="499" y="300"/>
                    <a:pt x="495" y="300"/>
                    <a:pt x="492" y="300"/>
                  </a:cubicBezTo>
                  <a:cubicBezTo>
                    <a:pt x="489" y="300"/>
                    <a:pt x="486" y="299"/>
                    <a:pt x="483" y="298"/>
                  </a:cubicBezTo>
                  <a:cubicBezTo>
                    <a:pt x="479" y="298"/>
                    <a:pt x="476" y="297"/>
                    <a:pt x="473" y="295"/>
                  </a:cubicBezTo>
                  <a:cubicBezTo>
                    <a:pt x="470" y="294"/>
                    <a:pt x="467" y="293"/>
                    <a:pt x="464" y="291"/>
                  </a:cubicBezTo>
                  <a:cubicBezTo>
                    <a:pt x="463" y="291"/>
                    <a:pt x="462" y="290"/>
                    <a:pt x="460" y="290"/>
                  </a:cubicBezTo>
                  <a:cubicBezTo>
                    <a:pt x="461" y="289"/>
                    <a:pt x="462" y="288"/>
                    <a:pt x="463" y="288"/>
                  </a:cubicBezTo>
                  <a:cubicBezTo>
                    <a:pt x="464" y="287"/>
                    <a:pt x="465" y="286"/>
                    <a:pt x="466" y="286"/>
                  </a:cubicBezTo>
                  <a:cubicBezTo>
                    <a:pt x="480" y="276"/>
                    <a:pt x="480" y="276"/>
                    <a:pt x="480" y="276"/>
                  </a:cubicBezTo>
                  <a:cubicBezTo>
                    <a:pt x="480" y="277"/>
                    <a:pt x="481" y="278"/>
                    <a:pt x="481" y="278"/>
                  </a:cubicBezTo>
                  <a:cubicBezTo>
                    <a:pt x="480" y="278"/>
                    <a:pt x="479" y="279"/>
                    <a:pt x="478" y="280"/>
                  </a:cubicBezTo>
                  <a:cubicBezTo>
                    <a:pt x="477" y="282"/>
                    <a:pt x="478" y="284"/>
                    <a:pt x="480" y="286"/>
                  </a:cubicBezTo>
                  <a:cubicBezTo>
                    <a:pt x="481" y="287"/>
                    <a:pt x="484" y="287"/>
                    <a:pt x="485" y="285"/>
                  </a:cubicBezTo>
                  <a:cubicBezTo>
                    <a:pt x="484" y="287"/>
                    <a:pt x="485" y="289"/>
                    <a:pt x="487" y="290"/>
                  </a:cubicBezTo>
                  <a:cubicBezTo>
                    <a:pt x="489" y="292"/>
                    <a:pt x="491" y="291"/>
                    <a:pt x="492" y="289"/>
                  </a:cubicBezTo>
                  <a:cubicBezTo>
                    <a:pt x="493" y="288"/>
                    <a:pt x="493" y="287"/>
                    <a:pt x="493" y="286"/>
                  </a:cubicBezTo>
                  <a:cubicBezTo>
                    <a:pt x="495" y="287"/>
                    <a:pt x="497" y="286"/>
                    <a:pt x="498" y="285"/>
                  </a:cubicBezTo>
                  <a:cubicBezTo>
                    <a:pt x="499" y="283"/>
                    <a:pt x="499" y="280"/>
                    <a:pt x="497" y="279"/>
                  </a:cubicBezTo>
                  <a:cubicBezTo>
                    <a:pt x="496" y="279"/>
                    <a:pt x="496" y="278"/>
                    <a:pt x="495" y="278"/>
                  </a:cubicBezTo>
                  <a:cubicBezTo>
                    <a:pt x="495" y="278"/>
                    <a:pt x="495" y="278"/>
                    <a:pt x="495" y="278"/>
                  </a:cubicBezTo>
                  <a:cubicBezTo>
                    <a:pt x="497" y="276"/>
                    <a:pt x="496" y="274"/>
                    <a:pt x="494" y="272"/>
                  </a:cubicBezTo>
                  <a:cubicBezTo>
                    <a:pt x="492" y="271"/>
                    <a:pt x="489" y="272"/>
                    <a:pt x="488" y="273"/>
                  </a:cubicBezTo>
                  <a:cubicBezTo>
                    <a:pt x="488" y="273"/>
                    <a:pt x="488" y="274"/>
                    <a:pt x="488" y="274"/>
                  </a:cubicBezTo>
                  <a:cubicBezTo>
                    <a:pt x="488" y="273"/>
                    <a:pt x="487" y="273"/>
                    <a:pt x="487" y="272"/>
                  </a:cubicBezTo>
                  <a:cubicBezTo>
                    <a:pt x="486" y="272"/>
                    <a:pt x="486" y="272"/>
                    <a:pt x="486" y="272"/>
                  </a:cubicBezTo>
                  <a:cubicBezTo>
                    <a:pt x="487" y="272"/>
                    <a:pt x="487" y="272"/>
                    <a:pt x="487" y="272"/>
                  </a:cubicBezTo>
                  <a:cubicBezTo>
                    <a:pt x="487" y="273"/>
                    <a:pt x="487" y="273"/>
                    <a:pt x="487" y="273"/>
                  </a:cubicBezTo>
                  <a:cubicBezTo>
                    <a:pt x="491" y="271"/>
                    <a:pt x="491" y="271"/>
                    <a:pt x="491" y="271"/>
                  </a:cubicBezTo>
                  <a:cubicBezTo>
                    <a:pt x="496" y="271"/>
                    <a:pt x="502" y="272"/>
                    <a:pt x="507" y="272"/>
                  </a:cubicBezTo>
                  <a:cubicBezTo>
                    <a:pt x="518" y="272"/>
                    <a:pt x="530" y="272"/>
                    <a:pt x="541" y="270"/>
                  </a:cubicBezTo>
                  <a:cubicBezTo>
                    <a:pt x="552" y="268"/>
                    <a:pt x="563" y="265"/>
                    <a:pt x="573" y="261"/>
                  </a:cubicBezTo>
                  <a:cubicBezTo>
                    <a:pt x="584" y="256"/>
                    <a:pt x="593" y="250"/>
                    <a:pt x="602" y="244"/>
                  </a:cubicBezTo>
                  <a:cubicBezTo>
                    <a:pt x="611" y="237"/>
                    <a:pt x="619" y="229"/>
                    <a:pt x="627" y="222"/>
                  </a:cubicBezTo>
                  <a:cubicBezTo>
                    <a:pt x="636" y="215"/>
                    <a:pt x="644" y="208"/>
                    <a:pt x="653" y="202"/>
                  </a:cubicBezTo>
                  <a:cubicBezTo>
                    <a:pt x="662" y="195"/>
                    <a:pt x="671" y="190"/>
                    <a:pt x="680" y="185"/>
                  </a:cubicBezTo>
                  <a:cubicBezTo>
                    <a:pt x="685" y="182"/>
                    <a:pt x="690" y="180"/>
                    <a:pt x="695" y="178"/>
                  </a:cubicBezTo>
                  <a:cubicBezTo>
                    <a:pt x="695" y="179"/>
                    <a:pt x="696" y="179"/>
                    <a:pt x="696" y="180"/>
                  </a:cubicBezTo>
                  <a:cubicBezTo>
                    <a:pt x="698" y="181"/>
                    <a:pt x="701" y="181"/>
                    <a:pt x="702" y="179"/>
                  </a:cubicBezTo>
                  <a:cubicBezTo>
                    <a:pt x="703" y="178"/>
                    <a:pt x="703" y="177"/>
                    <a:pt x="703" y="177"/>
                  </a:cubicBezTo>
                  <a:cubicBezTo>
                    <a:pt x="703" y="176"/>
                    <a:pt x="704" y="176"/>
                    <a:pt x="704" y="176"/>
                  </a:cubicBezTo>
                  <a:cubicBezTo>
                    <a:pt x="705" y="176"/>
                    <a:pt x="707" y="175"/>
                    <a:pt x="708" y="174"/>
                  </a:cubicBezTo>
                  <a:cubicBezTo>
                    <a:pt x="709" y="174"/>
                    <a:pt x="710" y="174"/>
                    <a:pt x="711" y="174"/>
                  </a:cubicBezTo>
                  <a:cubicBezTo>
                    <a:pt x="716" y="172"/>
                    <a:pt x="721" y="172"/>
                    <a:pt x="726" y="171"/>
                  </a:cubicBezTo>
                  <a:cubicBezTo>
                    <a:pt x="728" y="171"/>
                    <a:pt x="729" y="171"/>
                    <a:pt x="730" y="171"/>
                  </a:cubicBezTo>
                  <a:cubicBezTo>
                    <a:pt x="734" y="171"/>
                    <a:pt x="734" y="171"/>
                    <a:pt x="734" y="171"/>
                  </a:cubicBezTo>
                  <a:cubicBezTo>
                    <a:pt x="737" y="171"/>
                    <a:pt x="740" y="171"/>
                    <a:pt x="742" y="172"/>
                  </a:cubicBezTo>
                  <a:cubicBezTo>
                    <a:pt x="759" y="174"/>
                    <a:pt x="759" y="174"/>
                    <a:pt x="759" y="174"/>
                  </a:cubicBezTo>
                  <a:cubicBezTo>
                    <a:pt x="764" y="175"/>
                    <a:pt x="770" y="175"/>
                    <a:pt x="775" y="175"/>
                  </a:cubicBezTo>
                  <a:cubicBezTo>
                    <a:pt x="786" y="175"/>
                    <a:pt x="798" y="175"/>
                    <a:pt x="808" y="174"/>
                  </a:cubicBezTo>
                  <a:cubicBezTo>
                    <a:pt x="819" y="173"/>
                    <a:pt x="830" y="171"/>
                    <a:pt x="841" y="171"/>
                  </a:cubicBezTo>
                  <a:cubicBezTo>
                    <a:pt x="852" y="170"/>
                    <a:pt x="863" y="170"/>
                    <a:pt x="874" y="171"/>
                  </a:cubicBezTo>
                  <a:cubicBezTo>
                    <a:pt x="884" y="173"/>
                    <a:pt x="895" y="176"/>
                    <a:pt x="904" y="181"/>
                  </a:cubicBezTo>
                  <a:cubicBezTo>
                    <a:pt x="914" y="185"/>
                    <a:pt x="922" y="192"/>
                    <a:pt x="928" y="201"/>
                  </a:cubicBezTo>
                  <a:cubicBezTo>
                    <a:pt x="930" y="203"/>
                    <a:pt x="930" y="203"/>
                    <a:pt x="930" y="203"/>
                  </a:cubicBezTo>
                  <a:cubicBezTo>
                    <a:pt x="929" y="204"/>
                    <a:pt x="928" y="205"/>
                    <a:pt x="928" y="207"/>
                  </a:cubicBezTo>
                  <a:cubicBezTo>
                    <a:pt x="928" y="208"/>
                    <a:pt x="929" y="210"/>
                    <a:pt x="931" y="211"/>
                  </a:cubicBezTo>
                  <a:cubicBezTo>
                    <a:pt x="929" y="211"/>
                    <a:pt x="929" y="212"/>
                    <a:pt x="929" y="214"/>
                  </a:cubicBezTo>
                  <a:cubicBezTo>
                    <a:pt x="928" y="216"/>
                    <a:pt x="930" y="218"/>
                    <a:pt x="933" y="218"/>
                  </a:cubicBezTo>
                  <a:cubicBezTo>
                    <a:pt x="935" y="218"/>
                    <a:pt x="936" y="217"/>
                    <a:pt x="937" y="215"/>
                  </a:cubicBezTo>
                  <a:cubicBezTo>
                    <a:pt x="937" y="217"/>
                    <a:pt x="939" y="219"/>
                    <a:pt x="941" y="219"/>
                  </a:cubicBezTo>
                  <a:cubicBezTo>
                    <a:pt x="943" y="219"/>
                    <a:pt x="945" y="217"/>
                    <a:pt x="945" y="215"/>
                  </a:cubicBezTo>
                  <a:cubicBezTo>
                    <a:pt x="946" y="214"/>
                    <a:pt x="945" y="213"/>
                    <a:pt x="944" y="212"/>
                  </a:cubicBezTo>
                  <a:cubicBezTo>
                    <a:pt x="946" y="212"/>
                    <a:pt x="948" y="210"/>
                    <a:pt x="948" y="208"/>
                  </a:cubicBezTo>
                  <a:cubicBezTo>
                    <a:pt x="949" y="206"/>
                    <a:pt x="947" y="204"/>
                    <a:pt x="944" y="204"/>
                  </a:cubicBezTo>
                  <a:cubicBezTo>
                    <a:pt x="944" y="204"/>
                    <a:pt x="943" y="204"/>
                    <a:pt x="943" y="204"/>
                  </a:cubicBezTo>
                  <a:cubicBezTo>
                    <a:pt x="943" y="204"/>
                    <a:pt x="943" y="204"/>
                    <a:pt x="943" y="204"/>
                  </a:cubicBezTo>
                  <a:cubicBezTo>
                    <a:pt x="943" y="202"/>
                    <a:pt x="941" y="200"/>
                    <a:pt x="939" y="200"/>
                  </a:cubicBezTo>
                  <a:cubicBezTo>
                    <a:pt x="937" y="199"/>
                    <a:pt x="935" y="201"/>
                    <a:pt x="934" y="202"/>
                  </a:cubicBezTo>
                  <a:cubicBezTo>
                    <a:pt x="932" y="198"/>
                    <a:pt x="932" y="198"/>
                    <a:pt x="932" y="198"/>
                  </a:cubicBezTo>
                  <a:cubicBezTo>
                    <a:pt x="932" y="198"/>
                    <a:pt x="932" y="198"/>
                    <a:pt x="932" y="198"/>
                  </a:cubicBezTo>
                  <a:cubicBezTo>
                    <a:pt x="932" y="198"/>
                    <a:pt x="932" y="198"/>
                    <a:pt x="932" y="198"/>
                  </a:cubicBezTo>
                  <a:cubicBezTo>
                    <a:pt x="926" y="189"/>
                    <a:pt x="916" y="181"/>
                    <a:pt x="906" y="177"/>
                  </a:cubicBezTo>
                  <a:cubicBezTo>
                    <a:pt x="896" y="171"/>
                    <a:pt x="885" y="168"/>
                    <a:pt x="874" y="167"/>
                  </a:cubicBezTo>
                  <a:cubicBezTo>
                    <a:pt x="863" y="165"/>
                    <a:pt x="852" y="165"/>
                    <a:pt x="841" y="166"/>
                  </a:cubicBezTo>
                  <a:cubicBezTo>
                    <a:pt x="830" y="166"/>
                    <a:pt x="819" y="167"/>
                    <a:pt x="808" y="168"/>
                  </a:cubicBezTo>
                  <a:cubicBezTo>
                    <a:pt x="797" y="169"/>
                    <a:pt x="786" y="170"/>
                    <a:pt x="775" y="170"/>
                  </a:cubicBezTo>
                  <a:cubicBezTo>
                    <a:pt x="772" y="170"/>
                    <a:pt x="769" y="169"/>
                    <a:pt x="765" y="169"/>
                  </a:cubicBezTo>
                  <a:cubicBezTo>
                    <a:pt x="768" y="168"/>
                    <a:pt x="771" y="168"/>
                    <a:pt x="775" y="167"/>
                  </a:cubicBezTo>
                  <a:cubicBezTo>
                    <a:pt x="786" y="164"/>
                    <a:pt x="802" y="161"/>
                    <a:pt x="822" y="158"/>
                  </a:cubicBezTo>
                  <a:cubicBezTo>
                    <a:pt x="843" y="154"/>
                    <a:pt x="868" y="151"/>
                    <a:pt x="897" y="148"/>
                  </a:cubicBezTo>
                  <a:cubicBezTo>
                    <a:pt x="911" y="147"/>
                    <a:pt x="926" y="146"/>
                    <a:pt x="943" y="146"/>
                  </a:cubicBezTo>
                  <a:cubicBezTo>
                    <a:pt x="951" y="146"/>
                    <a:pt x="959" y="146"/>
                    <a:pt x="968" y="146"/>
                  </a:cubicBezTo>
                  <a:cubicBezTo>
                    <a:pt x="972" y="146"/>
                    <a:pt x="976" y="146"/>
                    <a:pt x="980" y="146"/>
                  </a:cubicBezTo>
                  <a:cubicBezTo>
                    <a:pt x="985" y="146"/>
                    <a:pt x="989" y="146"/>
                    <a:pt x="994" y="147"/>
                  </a:cubicBezTo>
                  <a:cubicBezTo>
                    <a:pt x="1002" y="147"/>
                    <a:pt x="1012" y="147"/>
                    <a:pt x="1021" y="148"/>
                  </a:cubicBezTo>
                  <a:cubicBezTo>
                    <a:pt x="1030" y="149"/>
                    <a:pt x="1039" y="149"/>
                    <a:pt x="1049" y="150"/>
                  </a:cubicBezTo>
                  <a:cubicBezTo>
                    <a:pt x="1058" y="151"/>
                    <a:pt x="1068" y="152"/>
                    <a:pt x="1078" y="154"/>
                  </a:cubicBezTo>
                  <a:cubicBezTo>
                    <a:pt x="1088" y="155"/>
                    <a:pt x="1098" y="156"/>
                    <a:pt x="1108" y="158"/>
                  </a:cubicBezTo>
                  <a:cubicBezTo>
                    <a:pt x="1148" y="164"/>
                    <a:pt x="1189" y="175"/>
                    <a:pt x="1231" y="189"/>
                  </a:cubicBezTo>
                  <a:cubicBezTo>
                    <a:pt x="1273" y="203"/>
                    <a:pt x="1316" y="221"/>
                    <a:pt x="1357" y="242"/>
                  </a:cubicBezTo>
                  <a:cubicBezTo>
                    <a:pt x="1398" y="264"/>
                    <a:pt x="1438" y="289"/>
                    <a:pt x="1475" y="318"/>
                  </a:cubicBezTo>
                  <a:cubicBezTo>
                    <a:pt x="1513" y="347"/>
                    <a:pt x="1548" y="379"/>
                    <a:pt x="1580" y="413"/>
                  </a:cubicBezTo>
                  <a:cubicBezTo>
                    <a:pt x="1611" y="447"/>
                    <a:pt x="1640" y="483"/>
                    <a:pt x="1664" y="519"/>
                  </a:cubicBezTo>
                  <a:cubicBezTo>
                    <a:pt x="1689" y="556"/>
                    <a:pt x="1710" y="594"/>
                    <a:pt x="1727" y="631"/>
                  </a:cubicBezTo>
                  <a:cubicBezTo>
                    <a:pt x="1731" y="640"/>
                    <a:pt x="1736" y="649"/>
                    <a:pt x="1739" y="658"/>
                  </a:cubicBezTo>
                  <a:cubicBezTo>
                    <a:pt x="1743" y="667"/>
                    <a:pt x="1747" y="676"/>
                    <a:pt x="1750" y="685"/>
                  </a:cubicBezTo>
                  <a:cubicBezTo>
                    <a:pt x="1757" y="703"/>
                    <a:pt x="1763" y="720"/>
                    <a:pt x="1768" y="738"/>
                  </a:cubicBezTo>
                  <a:cubicBezTo>
                    <a:pt x="1779" y="771"/>
                    <a:pt x="1786" y="803"/>
                    <a:pt x="1792" y="832"/>
                  </a:cubicBezTo>
                  <a:cubicBezTo>
                    <a:pt x="1794" y="846"/>
                    <a:pt x="1797" y="859"/>
                    <a:pt x="1799" y="872"/>
                  </a:cubicBezTo>
                  <a:cubicBezTo>
                    <a:pt x="1800" y="884"/>
                    <a:pt x="1801" y="896"/>
                    <a:pt x="1803" y="906"/>
                  </a:cubicBezTo>
                  <a:cubicBezTo>
                    <a:pt x="1803" y="907"/>
                    <a:pt x="1803" y="908"/>
                    <a:pt x="1803" y="909"/>
                  </a:cubicBezTo>
                  <a:cubicBezTo>
                    <a:pt x="1802" y="909"/>
                    <a:pt x="1800" y="909"/>
                    <a:pt x="1799" y="909"/>
                  </a:cubicBezTo>
                  <a:cubicBezTo>
                    <a:pt x="1797" y="909"/>
                    <a:pt x="1796" y="910"/>
                    <a:pt x="1794" y="910"/>
                  </a:cubicBezTo>
                  <a:cubicBezTo>
                    <a:pt x="1794" y="910"/>
                    <a:pt x="1794" y="910"/>
                    <a:pt x="1794" y="910"/>
                  </a:cubicBezTo>
                  <a:cubicBezTo>
                    <a:pt x="1793" y="904"/>
                    <a:pt x="1788" y="900"/>
                    <a:pt x="1782" y="901"/>
                  </a:cubicBezTo>
                  <a:cubicBezTo>
                    <a:pt x="1776" y="902"/>
                    <a:pt x="1771" y="907"/>
                    <a:pt x="1772" y="913"/>
                  </a:cubicBezTo>
                  <a:cubicBezTo>
                    <a:pt x="1772" y="914"/>
                    <a:pt x="1772" y="914"/>
                    <a:pt x="1772" y="914"/>
                  </a:cubicBezTo>
                  <a:cubicBezTo>
                    <a:pt x="1771" y="914"/>
                    <a:pt x="1769" y="914"/>
                    <a:pt x="1767" y="914"/>
                  </a:cubicBezTo>
                  <a:cubicBezTo>
                    <a:pt x="1761" y="915"/>
                    <a:pt x="1757" y="920"/>
                    <a:pt x="1758" y="926"/>
                  </a:cubicBezTo>
                  <a:cubicBezTo>
                    <a:pt x="1758" y="931"/>
                    <a:pt x="1763" y="934"/>
                    <a:pt x="1767" y="935"/>
                  </a:cubicBezTo>
                  <a:cubicBezTo>
                    <a:pt x="1765" y="937"/>
                    <a:pt x="1764" y="940"/>
                    <a:pt x="1764" y="944"/>
                  </a:cubicBezTo>
                  <a:cubicBezTo>
                    <a:pt x="1765" y="949"/>
                    <a:pt x="1771" y="953"/>
                    <a:pt x="1777" y="952"/>
                  </a:cubicBezTo>
                  <a:cubicBezTo>
                    <a:pt x="1782" y="951"/>
                    <a:pt x="1786" y="947"/>
                    <a:pt x="1787" y="943"/>
                  </a:cubicBezTo>
                  <a:cubicBezTo>
                    <a:pt x="1787" y="943"/>
                    <a:pt x="1787" y="943"/>
                    <a:pt x="1787" y="943"/>
                  </a:cubicBezTo>
                  <a:cubicBezTo>
                    <a:pt x="1788" y="947"/>
                    <a:pt x="1793" y="950"/>
                    <a:pt x="1799" y="949"/>
                  </a:cubicBezTo>
                  <a:cubicBezTo>
                    <a:pt x="1802" y="948"/>
                    <a:pt x="1804" y="947"/>
                    <a:pt x="1806" y="945"/>
                  </a:cubicBezTo>
                  <a:cubicBezTo>
                    <a:pt x="1806" y="946"/>
                    <a:pt x="1806" y="948"/>
                    <a:pt x="1806" y="950"/>
                  </a:cubicBezTo>
                  <a:cubicBezTo>
                    <a:pt x="1802" y="953"/>
                    <a:pt x="1798" y="957"/>
                    <a:pt x="1796" y="963"/>
                  </a:cubicBezTo>
                  <a:cubicBezTo>
                    <a:pt x="1796" y="964"/>
                    <a:pt x="1796" y="965"/>
                    <a:pt x="1796" y="966"/>
                  </a:cubicBezTo>
                  <a:cubicBezTo>
                    <a:pt x="1792" y="963"/>
                    <a:pt x="1789" y="960"/>
                    <a:pt x="1784" y="959"/>
                  </a:cubicBezTo>
                  <a:cubicBezTo>
                    <a:pt x="1769" y="954"/>
                    <a:pt x="1754" y="961"/>
                    <a:pt x="1749" y="975"/>
                  </a:cubicBezTo>
                  <a:cubicBezTo>
                    <a:pt x="1746" y="987"/>
                    <a:pt x="1751" y="999"/>
                    <a:pt x="1761" y="1006"/>
                  </a:cubicBezTo>
                  <a:cubicBezTo>
                    <a:pt x="1753" y="1008"/>
                    <a:pt x="1747" y="1014"/>
                    <a:pt x="1744" y="1022"/>
                  </a:cubicBezTo>
                  <a:cubicBezTo>
                    <a:pt x="1740" y="1036"/>
                    <a:pt x="1748" y="1051"/>
                    <a:pt x="1763" y="1056"/>
                  </a:cubicBezTo>
                  <a:cubicBezTo>
                    <a:pt x="1771" y="1058"/>
                    <a:pt x="1779" y="1057"/>
                    <a:pt x="1786" y="1053"/>
                  </a:cubicBezTo>
                  <a:cubicBezTo>
                    <a:pt x="1786" y="1054"/>
                    <a:pt x="1786" y="1055"/>
                    <a:pt x="1785" y="1056"/>
                  </a:cubicBezTo>
                  <a:cubicBezTo>
                    <a:pt x="1784" y="1060"/>
                    <a:pt x="1783" y="1065"/>
                    <a:pt x="1782" y="1070"/>
                  </a:cubicBezTo>
                  <a:cubicBezTo>
                    <a:pt x="1779" y="1066"/>
                    <a:pt x="1773" y="1066"/>
                    <a:pt x="1768" y="1068"/>
                  </a:cubicBezTo>
                  <a:cubicBezTo>
                    <a:pt x="1766" y="1069"/>
                    <a:pt x="1765" y="1070"/>
                    <a:pt x="1764" y="1071"/>
                  </a:cubicBezTo>
                  <a:cubicBezTo>
                    <a:pt x="1764" y="1071"/>
                    <a:pt x="1764" y="1071"/>
                    <a:pt x="1764" y="1071"/>
                  </a:cubicBezTo>
                  <a:cubicBezTo>
                    <a:pt x="1761" y="1065"/>
                    <a:pt x="1753" y="1063"/>
                    <a:pt x="1747" y="1066"/>
                  </a:cubicBezTo>
                  <a:cubicBezTo>
                    <a:pt x="1741" y="1069"/>
                    <a:pt x="1738" y="1077"/>
                    <a:pt x="1741" y="1083"/>
                  </a:cubicBezTo>
                  <a:cubicBezTo>
                    <a:pt x="1741" y="1083"/>
                    <a:pt x="1742" y="1083"/>
                    <a:pt x="1742" y="1084"/>
                  </a:cubicBezTo>
                  <a:cubicBezTo>
                    <a:pt x="1740" y="1084"/>
                    <a:pt x="1738" y="1084"/>
                    <a:pt x="1736" y="1085"/>
                  </a:cubicBezTo>
                  <a:cubicBezTo>
                    <a:pt x="1730" y="1089"/>
                    <a:pt x="1727" y="1096"/>
                    <a:pt x="1731" y="1102"/>
                  </a:cubicBezTo>
                  <a:cubicBezTo>
                    <a:pt x="1733" y="1107"/>
                    <a:pt x="1739" y="1109"/>
                    <a:pt x="1744" y="1107"/>
                  </a:cubicBezTo>
                  <a:cubicBezTo>
                    <a:pt x="1743" y="1111"/>
                    <a:pt x="1742" y="1115"/>
                    <a:pt x="1744" y="1118"/>
                  </a:cubicBezTo>
                  <a:cubicBezTo>
                    <a:pt x="1747" y="1124"/>
                    <a:pt x="1755" y="1126"/>
                    <a:pt x="1761" y="1123"/>
                  </a:cubicBezTo>
                  <a:cubicBezTo>
                    <a:pt x="1766" y="1120"/>
                    <a:pt x="1769" y="1114"/>
                    <a:pt x="1768" y="1109"/>
                  </a:cubicBezTo>
                  <a:cubicBezTo>
                    <a:pt x="1768" y="1109"/>
                    <a:pt x="1768" y="1109"/>
                    <a:pt x="1768" y="1109"/>
                  </a:cubicBezTo>
                  <a:cubicBezTo>
                    <a:pt x="1771" y="1113"/>
                    <a:pt x="1778" y="1114"/>
                    <a:pt x="1783" y="1111"/>
                  </a:cubicBezTo>
                  <a:cubicBezTo>
                    <a:pt x="1786" y="1109"/>
                    <a:pt x="1788" y="1107"/>
                    <a:pt x="1789" y="1104"/>
                  </a:cubicBezTo>
                  <a:cubicBezTo>
                    <a:pt x="1797" y="1118"/>
                    <a:pt x="1797" y="1118"/>
                    <a:pt x="1797" y="1118"/>
                  </a:cubicBezTo>
                  <a:cubicBezTo>
                    <a:pt x="1797" y="1118"/>
                    <a:pt x="1797" y="1118"/>
                    <a:pt x="1797" y="1118"/>
                  </a:cubicBezTo>
                  <a:cubicBezTo>
                    <a:pt x="1797" y="1118"/>
                    <a:pt x="1797" y="1119"/>
                    <a:pt x="1797" y="1119"/>
                  </a:cubicBezTo>
                  <a:cubicBezTo>
                    <a:pt x="1797" y="1121"/>
                    <a:pt x="1797" y="1121"/>
                    <a:pt x="1797" y="1121"/>
                  </a:cubicBezTo>
                  <a:cubicBezTo>
                    <a:pt x="1796" y="1122"/>
                    <a:pt x="1796" y="1123"/>
                    <a:pt x="1796" y="1124"/>
                  </a:cubicBezTo>
                  <a:cubicBezTo>
                    <a:pt x="1795" y="1127"/>
                    <a:pt x="1794" y="1129"/>
                    <a:pt x="1793" y="1131"/>
                  </a:cubicBezTo>
                  <a:cubicBezTo>
                    <a:pt x="1791" y="1135"/>
                    <a:pt x="1789" y="1139"/>
                    <a:pt x="1786" y="1143"/>
                  </a:cubicBezTo>
                  <a:cubicBezTo>
                    <a:pt x="1783" y="1146"/>
                    <a:pt x="1780" y="1150"/>
                    <a:pt x="1777" y="1154"/>
                  </a:cubicBezTo>
                  <a:cubicBezTo>
                    <a:pt x="1775" y="1158"/>
                    <a:pt x="1772" y="1162"/>
                    <a:pt x="1770" y="1166"/>
                  </a:cubicBezTo>
                  <a:cubicBezTo>
                    <a:pt x="1765" y="1174"/>
                    <a:pt x="1761" y="1183"/>
                    <a:pt x="1758" y="1191"/>
                  </a:cubicBezTo>
                  <a:close/>
                  <a:moveTo>
                    <a:pt x="1743" y="1274"/>
                  </a:moveTo>
                  <a:cubicBezTo>
                    <a:pt x="1741" y="1283"/>
                    <a:pt x="1739" y="1292"/>
                    <a:pt x="1735" y="1301"/>
                  </a:cubicBezTo>
                  <a:cubicBezTo>
                    <a:pt x="1735" y="1302"/>
                    <a:pt x="1734" y="1304"/>
                    <a:pt x="1734" y="1305"/>
                  </a:cubicBezTo>
                  <a:cubicBezTo>
                    <a:pt x="1734" y="1305"/>
                    <a:pt x="1734" y="1304"/>
                    <a:pt x="1734" y="1304"/>
                  </a:cubicBezTo>
                  <a:cubicBezTo>
                    <a:pt x="1734" y="1302"/>
                    <a:pt x="1733" y="1298"/>
                    <a:pt x="1734" y="1296"/>
                  </a:cubicBezTo>
                  <a:cubicBezTo>
                    <a:pt x="1734" y="1295"/>
                    <a:pt x="1734" y="1295"/>
                    <a:pt x="1734" y="1295"/>
                  </a:cubicBezTo>
                  <a:cubicBezTo>
                    <a:pt x="1734" y="1295"/>
                    <a:pt x="1734" y="1295"/>
                    <a:pt x="1734" y="1295"/>
                  </a:cubicBezTo>
                  <a:cubicBezTo>
                    <a:pt x="1734" y="1295"/>
                    <a:pt x="1734" y="1295"/>
                    <a:pt x="1734" y="1295"/>
                  </a:cubicBezTo>
                  <a:cubicBezTo>
                    <a:pt x="1734" y="1294"/>
                    <a:pt x="1734" y="1294"/>
                    <a:pt x="1734" y="1294"/>
                  </a:cubicBezTo>
                  <a:cubicBezTo>
                    <a:pt x="1734" y="1292"/>
                    <a:pt x="1734" y="1292"/>
                    <a:pt x="1734" y="1292"/>
                  </a:cubicBezTo>
                  <a:cubicBezTo>
                    <a:pt x="1735" y="1288"/>
                    <a:pt x="1735" y="1288"/>
                    <a:pt x="1735" y="1288"/>
                  </a:cubicBezTo>
                  <a:cubicBezTo>
                    <a:pt x="1738" y="1280"/>
                    <a:pt x="1738" y="1280"/>
                    <a:pt x="1738" y="1280"/>
                  </a:cubicBezTo>
                  <a:cubicBezTo>
                    <a:pt x="1738" y="1278"/>
                    <a:pt x="1739" y="1275"/>
                    <a:pt x="1740" y="1272"/>
                  </a:cubicBezTo>
                  <a:cubicBezTo>
                    <a:pt x="1740" y="1271"/>
                    <a:pt x="1740" y="1270"/>
                    <a:pt x="1740" y="1269"/>
                  </a:cubicBezTo>
                  <a:cubicBezTo>
                    <a:pt x="1740" y="1269"/>
                    <a:pt x="1740" y="1268"/>
                    <a:pt x="1740" y="1267"/>
                  </a:cubicBezTo>
                  <a:cubicBezTo>
                    <a:pt x="1740" y="1266"/>
                    <a:pt x="1740" y="1264"/>
                    <a:pt x="1740" y="1262"/>
                  </a:cubicBezTo>
                  <a:cubicBezTo>
                    <a:pt x="1740" y="1259"/>
                    <a:pt x="1739" y="1256"/>
                    <a:pt x="1737" y="1253"/>
                  </a:cubicBezTo>
                  <a:cubicBezTo>
                    <a:pt x="1736" y="1250"/>
                    <a:pt x="1735" y="1248"/>
                    <a:pt x="1734" y="1246"/>
                  </a:cubicBezTo>
                  <a:cubicBezTo>
                    <a:pt x="1733" y="1245"/>
                    <a:pt x="1733" y="1245"/>
                    <a:pt x="1733" y="1245"/>
                  </a:cubicBezTo>
                  <a:cubicBezTo>
                    <a:pt x="1735" y="1244"/>
                    <a:pt x="1737" y="1243"/>
                    <a:pt x="1739" y="1242"/>
                  </a:cubicBezTo>
                  <a:cubicBezTo>
                    <a:pt x="1743" y="1241"/>
                    <a:pt x="1746" y="1238"/>
                    <a:pt x="1749" y="1236"/>
                  </a:cubicBezTo>
                  <a:cubicBezTo>
                    <a:pt x="1747" y="1249"/>
                    <a:pt x="1746" y="1261"/>
                    <a:pt x="1743" y="1274"/>
                  </a:cubicBezTo>
                  <a:close/>
                  <a:moveTo>
                    <a:pt x="1745" y="1365"/>
                  </a:moveTo>
                  <a:cubicBezTo>
                    <a:pt x="1745" y="1365"/>
                    <a:pt x="1744" y="1369"/>
                    <a:pt x="1741" y="1372"/>
                  </a:cubicBezTo>
                  <a:cubicBezTo>
                    <a:pt x="1738" y="1376"/>
                    <a:pt x="1735" y="1378"/>
                    <a:pt x="1734" y="1378"/>
                  </a:cubicBezTo>
                  <a:cubicBezTo>
                    <a:pt x="1734" y="1377"/>
                    <a:pt x="1735" y="1374"/>
                    <a:pt x="1738" y="1370"/>
                  </a:cubicBezTo>
                  <a:cubicBezTo>
                    <a:pt x="1741" y="1367"/>
                    <a:pt x="1745" y="1365"/>
                    <a:pt x="1745" y="1365"/>
                  </a:cubicBezTo>
                  <a:close/>
                  <a:moveTo>
                    <a:pt x="1748" y="1394"/>
                  </a:moveTo>
                  <a:cubicBezTo>
                    <a:pt x="1748" y="1394"/>
                    <a:pt x="1745" y="1392"/>
                    <a:pt x="1741" y="1389"/>
                  </a:cubicBezTo>
                  <a:cubicBezTo>
                    <a:pt x="1738" y="1386"/>
                    <a:pt x="1735" y="1384"/>
                    <a:pt x="1736" y="1383"/>
                  </a:cubicBezTo>
                  <a:cubicBezTo>
                    <a:pt x="1736" y="1382"/>
                    <a:pt x="1739" y="1384"/>
                    <a:pt x="1743" y="1387"/>
                  </a:cubicBezTo>
                  <a:cubicBezTo>
                    <a:pt x="1747" y="1390"/>
                    <a:pt x="1748" y="1394"/>
                    <a:pt x="1748" y="1394"/>
                  </a:cubicBezTo>
                  <a:close/>
                  <a:moveTo>
                    <a:pt x="1732" y="1382"/>
                  </a:moveTo>
                  <a:cubicBezTo>
                    <a:pt x="1731" y="1382"/>
                    <a:pt x="1730" y="1381"/>
                    <a:pt x="1730" y="1380"/>
                  </a:cubicBezTo>
                  <a:cubicBezTo>
                    <a:pt x="1730" y="1380"/>
                    <a:pt x="1731" y="1379"/>
                    <a:pt x="1732" y="1379"/>
                  </a:cubicBezTo>
                  <a:cubicBezTo>
                    <a:pt x="1733" y="1379"/>
                    <a:pt x="1734" y="1379"/>
                    <a:pt x="1734" y="1380"/>
                  </a:cubicBezTo>
                  <a:cubicBezTo>
                    <a:pt x="1734" y="1381"/>
                    <a:pt x="1733" y="1382"/>
                    <a:pt x="1732" y="1382"/>
                  </a:cubicBezTo>
                  <a:close/>
                  <a:moveTo>
                    <a:pt x="1729" y="1378"/>
                  </a:moveTo>
                  <a:cubicBezTo>
                    <a:pt x="1729" y="1379"/>
                    <a:pt x="1726" y="1376"/>
                    <a:pt x="1723" y="1373"/>
                  </a:cubicBezTo>
                  <a:cubicBezTo>
                    <a:pt x="1719" y="1370"/>
                    <a:pt x="1718" y="1366"/>
                    <a:pt x="1718" y="1366"/>
                  </a:cubicBezTo>
                  <a:cubicBezTo>
                    <a:pt x="1718" y="1366"/>
                    <a:pt x="1722" y="1368"/>
                    <a:pt x="1725" y="1371"/>
                  </a:cubicBezTo>
                  <a:cubicBezTo>
                    <a:pt x="1728" y="1374"/>
                    <a:pt x="1730" y="1377"/>
                    <a:pt x="1729" y="1378"/>
                  </a:cubicBezTo>
                  <a:close/>
                  <a:moveTo>
                    <a:pt x="1723" y="1390"/>
                  </a:moveTo>
                  <a:cubicBezTo>
                    <a:pt x="1720" y="1393"/>
                    <a:pt x="1716" y="1395"/>
                    <a:pt x="1716" y="1395"/>
                  </a:cubicBezTo>
                  <a:cubicBezTo>
                    <a:pt x="1716" y="1395"/>
                    <a:pt x="1718" y="1391"/>
                    <a:pt x="1721" y="1388"/>
                  </a:cubicBezTo>
                  <a:cubicBezTo>
                    <a:pt x="1725" y="1385"/>
                    <a:pt x="1728" y="1383"/>
                    <a:pt x="1728" y="1383"/>
                  </a:cubicBezTo>
                  <a:cubicBezTo>
                    <a:pt x="1729" y="1384"/>
                    <a:pt x="1727" y="1387"/>
                    <a:pt x="1723" y="1390"/>
                  </a:cubicBezTo>
                  <a:close/>
                  <a:moveTo>
                    <a:pt x="1732" y="1354"/>
                  </a:moveTo>
                  <a:cubicBezTo>
                    <a:pt x="1731" y="1356"/>
                    <a:pt x="1731" y="1359"/>
                    <a:pt x="1730" y="1361"/>
                  </a:cubicBezTo>
                  <a:cubicBezTo>
                    <a:pt x="1730" y="1362"/>
                    <a:pt x="1729" y="1362"/>
                    <a:pt x="1729" y="1363"/>
                  </a:cubicBezTo>
                  <a:cubicBezTo>
                    <a:pt x="1729" y="1363"/>
                    <a:pt x="1729" y="1363"/>
                    <a:pt x="1729" y="1363"/>
                  </a:cubicBezTo>
                  <a:cubicBezTo>
                    <a:pt x="1728" y="1361"/>
                    <a:pt x="1726" y="1358"/>
                    <a:pt x="1723" y="1356"/>
                  </a:cubicBezTo>
                  <a:cubicBezTo>
                    <a:pt x="1723" y="1356"/>
                    <a:pt x="1723" y="1356"/>
                    <a:pt x="1723" y="1356"/>
                  </a:cubicBezTo>
                  <a:cubicBezTo>
                    <a:pt x="1726" y="1351"/>
                    <a:pt x="1729" y="1346"/>
                    <a:pt x="1732" y="1342"/>
                  </a:cubicBezTo>
                  <a:cubicBezTo>
                    <a:pt x="1732" y="1346"/>
                    <a:pt x="1732" y="1350"/>
                    <a:pt x="1732" y="1354"/>
                  </a:cubicBezTo>
                  <a:close/>
                  <a:moveTo>
                    <a:pt x="1571" y="1619"/>
                  </a:moveTo>
                  <a:cubicBezTo>
                    <a:pt x="1570" y="1619"/>
                    <a:pt x="1568" y="1620"/>
                    <a:pt x="1567" y="1621"/>
                  </a:cubicBezTo>
                  <a:cubicBezTo>
                    <a:pt x="1567" y="1620"/>
                    <a:pt x="1567" y="1620"/>
                    <a:pt x="1567" y="1620"/>
                  </a:cubicBezTo>
                  <a:cubicBezTo>
                    <a:pt x="1567" y="1618"/>
                    <a:pt x="1568" y="1615"/>
                    <a:pt x="1568" y="1613"/>
                  </a:cubicBezTo>
                  <a:cubicBezTo>
                    <a:pt x="1569" y="1615"/>
                    <a:pt x="1570" y="1617"/>
                    <a:pt x="1571" y="1619"/>
                  </a:cubicBezTo>
                  <a:close/>
                  <a:moveTo>
                    <a:pt x="1574" y="1629"/>
                  </a:moveTo>
                  <a:cubicBezTo>
                    <a:pt x="1589" y="1623"/>
                    <a:pt x="1589" y="1623"/>
                    <a:pt x="1589" y="1623"/>
                  </a:cubicBezTo>
                  <a:cubicBezTo>
                    <a:pt x="1589" y="1623"/>
                    <a:pt x="1589" y="1623"/>
                    <a:pt x="1589" y="1623"/>
                  </a:cubicBezTo>
                  <a:cubicBezTo>
                    <a:pt x="1575" y="1624"/>
                    <a:pt x="1575" y="1624"/>
                    <a:pt x="1575" y="1624"/>
                  </a:cubicBezTo>
                  <a:cubicBezTo>
                    <a:pt x="1575" y="1623"/>
                    <a:pt x="1575" y="1623"/>
                    <a:pt x="1575" y="1623"/>
                  </a:cubicBezTo>
                  <a:cubicBezTo>
                    <a:pt x="1589" y="1623"/>
                    <a:pt x="1589" y="1623"/>
                    <a:pt x="1589" y="1623"/>
                  </a:cubicBezTo>
                  <a:cubicBezTo>
                    <a:pt x="1578" y="1610"/>
                    <a:pt x="1578" y="1610"/>
                    <a:pt x="1578" y="1610"/>
                  </a:cubicBezTo>
                  <a:cubicBezTo>
                    <a:pt x="1578" y="1610"/>
                    <a:pt x="1577" y="1610"/>
                    <a:pt x="1576" y="1610"/>
                  </a:cubicBezTo>
                  <a:cubicBezTo>
                    <a:pt x="1576" y="1609"/>
                    <a:pt x="1576" y="1608"/>
                    <a:pt x="1577" y="1607"/>
                  </a:cubicBezTo>
                  <a:cubicBezTo>
                    <a:pt x="1577" y="1607"/>
                    <a:pt x="1578" y="1607"/>
                    <a:pt x="1579" y="1608"/>
                  </a:cubicBezTo>
                  <a:cubicBezTo>
                    <a:pt x="1579" y="1608"/>
                    <a:pt x="1579" y="1609"/>
                    <a:pt x="1579" y="1610"/>
                  </a:cubicBezTo>
                  <a:cubicBezTo>
                    <a:pt x="1590" y="1623"/>
                    <a:pt x="1590" y="1623"/>
                    <a:pt x="1590" y="1623"/>
                  </a:cubicBezTo>
                  <a:cubicBezTo>
                    <a:pt x="1588" y="1609"/>
                    <a:pt x="1588" y="1609"/>
                    <a:pt x="1588" y="1609"/>
                  </a:cubicBezTo>
                  <a:cubicBezTo>
                    <a:pt x="1589" y="1609"/>
                    <a:pt x="1589" y="1609"/>
                    <a:pt x="1589" y="1609"/>
                  </a:cubicBezTo>
                  <a:cubicBezTo>
                    <a:pt x="1590" y="1623"/>
                    <a:pt x="1590" y="1623"/>
                    <a:pt x="1590" y="1623"/>
                  </a:cubicBezTo>
                  <a:cubicBezTo>
                    <a:pt x="1590" y="1622"/>
                    <a:pt x="1590" y="1622"/>
                    <a:pt x="1590" y="1622"/>
                  </a:cubicBezTo>
                  <a:cubicBezTo>
                    <a:pt x="1590" y="1622"/>
                    <a:pt x="1590" y="1622"/>
                    <a:pt x="1590" y="1622"/>
                  </a:cubicBezTo>
                  <a:cubicBezTo>
                    <a:pt x="1597" y="1608"/>
                    <a:pt x="1597" y="1608"/>
                    <a:pt x="1597" y="1608"/>
                  </a:cubicBezTo>
                  <a:cubicBezTo>
                    <a:pt x="1597" y="1607"/>
                    <a:pt x="1596" y="1607"/>
                    <a:pt x="1597" y="1606"/>
                  </a:cubicBezTo>
                  <a:cubicBezTo>
                    <a:pt x="1597" y="1605"/>
                    <a:pt x="1598" y="1605"/>
                    <a:pt x="1599" y="1605"/>
                  </a:cubicBezTo>
                  <a:cubicBezTo>
                    <a:pt x="1600" y="1606"/>
                    <a:pt x="1600" y="1607"/>
                    <a:pt x="1600" y="1607"/>
                  </a:cubicBezTo>
                  <a:cubicBezTo>
                    <a:pt x="1599" y="1608"/>
                    <a:pt x="1599" y="1608"/>
                    <a:pt x="1598" y="1608"/>
                  </a:cubicBezTo>
                  <a:cubicBezTo>
                    <a:pt x="1591" y="1623"/>
                    <a:pt x="1591" y="1623"/>
                    <a:pt x="1591" y="1623"/>
                  </a:cubicBezTo>
                  <a:cubicBezTo>
                    <a:pt x="1602" y="1616"/>
                    <a:pt x="1602" y="1616"/>
                    <a:pt x="1602" y="1616"/>
                  </a:cubicBezTo>
                  <a:cubicBezTo>
                    <a:pt x="1603" y="1617"/>
                    <a:pt x="1603" y="1617"/>
                    <a:pt x="1603" y="1617"/>
                  </a:cubicBezTo>
                  <a:cubicBezTo>
                    <a:pt x="1592" y="1623"/>
                    <a:pt x="1592" y="1623"/>
                    <a:pt x="1592" y="1623"/>
                  </a:cubicBezTo>
                  <a:cubicBezTo>
                    <a:pt x="1607" y="1624"/>
                    <a:pt x="1607" y="1624"/>
                    <a:pt x="1607" y="1624"/>
                  </a:cubicBezTo>
                  <a:cubicBezTo>
                    <a:pt x="1607" y="1623"/>
                    <a:pt x="1608" y="1622"/>
                    <a:pt x="1609" y="1622"/>
                  </a:cubicBezTo>
                  <a:cubicBezTo>
                    <a:pt x="1610" y="1622"/>
                    <a:pt x="1611" y="1623"/>
                    <a:pt x="1611" y="1624"/>
                  </a:cubicBezTo>
                  <a:cubicBezTo>
                    <a:pt x="1611" y="1625"/>
                    <a:pt x="1610" y="1626"/>
                    <a:pt x="1609" y="1626"/>
                  </a:cubicBezTo>
                  <a:cubicBezTo>
                    <a:pt x="1608" y="1626"/>
                    <a:pt x="1608" y="1625"/>
                    <a:pt x="1607" y="1624"/>
                  </a:cubicBezTo>
                  <a:cubicBezTo>
                    <a:pt x="1591" y="1624"/>
                    <a:pt x="1591" y="1624"/>
                    <a:pt x="1591" y="1624"/>
                  </a:cubicBezTo>
                  <a:cubicBezTo>
                    <a:pt x="1600" y="1634"/>
                    <a:pt x="1600" y="1634"/>
                    <a:pt x="1600" y="1634"/>
                  </a:cubicBezTo>
                  <a:cubicBezTo>
                    <a:pt x="1600" y="1634"/>
                    <a:pt x="1600" y="1634"/>
                    <a:pt x="1600" y="1634"/>
                  </a:cubicBezTo>
                  <a:cubicBezTo>
                    <a:pt x="1591" y="1624"/>
                    <a:pt x="1591" y="1624"/>
                    <a:pt x="1591" y="1624"/>
                  </a:cubicBezTo>
                  <a:cubicBezTo>
                    <a:pt x="1595" y="1640"/>
                    <a:pt x="1595" y="1640"/>
                    <a:pt x="1595" y="1640"/>
                  </a:cubicBezTo>
                  <a:cubicBezTo>
                    <a:pt x="1596" y="1640"/>
                    <a:pt x="1596" y="1640"/>
                    <a:pt x="1597" y="1640"/>
                  </a:cubicBezTo>
                  <a:cubicBezTo>
                    <a:pt x="1597" y="1641"/>
                    <a:pt x="1597" y="1642"/>
                    <a:pt x="1597" y="1643"/>
                  </a:cubicBezTo>
                  <a:cubicBezTo>
                    <a:pt x="1596" y="1643"/>
                    <a:pt x="1595" y="1643"/>
                    <a:pt x="1594" y="1642"/>
                  </a:cubicBezTo>
                  <a:cubicBezTo>
                    <a:pt x="1594" y="1642"/>
                    <a:pt x="1594" y="1641"/>
                    <a:pt x="1594" y="1640"/>
                  </a:cubicBezTo>
                  <a:cubicBezTo>
                    <a:pt x="1594" y="1640"/>
                    <a:pt x="1595" y="1640"/>
                    <a:pt x="1595" y="1640"/>
                  </a:cubicBezTo>
                  <a:cubicBezTo>
                    <a:pt x="1590" y="1624"/>
                    <a:pt x="1590" y="1624"/>
                    <a:pt x="1590" y="1624"/>
                  </a:cubicBezTo>
                  <a:cubicBezTo>
                    <a:pt x="1585" y="1634"/>
                    <a:pt x="1585" y="1634"/>
                    <a:pt x="1585" y="1634"/>
                  </a:cubicBezTo>
                  <a:cubicBezTo>
                    <a:pt x="1584" y="1634"/>
                    <a:pt x="1584" y="1634"/>
                    <a:pt x="1584" y="1634"/>
                  </a:cubicBezTo>
                  <a:cubicBezTo>
                    <a:pt x="1589" y="1624"/>
                    <a:pt x="1589" y="1624"/>
                    <a:pt x="1589" y="1624"/>
                  </a:cubicBezTo>
                  <a:cubicBezTo>
                    <a:pt x="1574" y="1630"/>
                    <a:pt x="1574" y="1630"/>
                    <a:pt x="1574" y="1630"/>
                  </a:cubicBezTo>
                  <a:cubicBezTo>
                    <a:pt x="1574" y="1630"/>
                    <a:pt x="1574" y="1630"/>
                    <a:pt x="1574" y="1630"/>
                  </a:cubicBezTo>
                  <a:cubicBezTo>
                    <a:pt x="1574" y="1631"/>
                    <a:pt x="1573" y="1632"/>
                    <a:pt x="1572" y="1632"/>
                  </a:cubicBezTo>
                  <a:cubicBezTo>
                    <a:pt x="1571" y="1632"/>
                    <a:pt x="1571" y="1631"/>
                    <a:pt x="1571" y="1630"/>
                  </a:cubicBezTo>
                  <a:cubicBezTo>
                    <a:pt x="1571" y="1629"/>
                    <a:pt x="1571" y="1628"/>
                    <a:pt x="1572" y="1628"/>
                  </a:cubicBezTo>
                  <a:cubicBezTo>
                    <a:pt x="1573" y="1628"/>
                    <a:pt x="1573" y="1629"/>
                    <a:pt x="1574" y="1629"/>
                  </a:cubicBezTo>
                  <a:close/>
                  <a:moveTo>
                    <a:pt x="1493" y="1674"/>
                  </a:moveTo>
                  <a:cubicBezTo>
                    <a:pt x="1493" y="1679"/>
                    <a:pt x="1493" y="1679"/>
                    <a:pt x="1493" y="1679"/>
                  </a:cubicBezTo>
                  <a:cubicBezTo>
                    <a:pt x="1493" y="1679"/>
                    <a:pt x="1493" y="1679"/>
                    <a:pt x="1493" y="1679"/>
                  </a:cubicBezTo>
                  <a:cubicBezTo>
                    <a:pt x="1493" y="1674"/>
                    <a:pt x="1493" y="1674"/>
                    <a:pt x="1493" y="1674"/>
                  </a:cubicBezTo>
                  <a:cubicBezTo>
                    <a:pt x="1493" y="1674"/>
                    <a:pt x="1493" y="1674"/>
                    <a:pt x="1493" y="1674"/>
                  </a:cubicBezTo>
                  <a:cubicBezTo>
                    <a:pt x="1493" y="1674"/>
                    <a:pt x="1493" y="1674"/>
                    <a:pt x="1493" y="1674"/>
                  </a:cubicBezTo>
                  <a:cubicBezTo>
                    <a:pt x="1489" y="1679"/>
                    <a:pt x="1489" y="1679"/>
                    <a:pt x="1489" y="1679"/>
                  </a:cubicBezTo>
                  <a:cubicBezTo>
                    <a:pt x="1489" y="1680"/>
                    <a:pt x="1490" y="1680"/>
                    <a:pt x="1489" y="1680"/>
                  </a:cubicBezTo>
                  <a:cubicBezTo>
                    <a:pt x="1489" y="1680"/>
                    <a:pt x="1489" y="1681"/>
                    <a:pt x="1488" y="1680"/>
                  </a:cubicBezTo>
                  <a:cubicBezTo>
                    <a:pt x="1488" y="1680"/>
                    <a:pt x="1488" y="1680"/>
                    <a:pt x="1488" y="1679"/>
                  </a:cubicBezTo>
                  <a:cubicBezTo>
                    <a:pt x="1488" y="1679"/>
                    <a:pt x="1489" y="1679"/>
                    <a:pt x="1489" y="1679"/>
                  </a:cubicBezTo>
                  <a:cubicBezTo>
                    <a:pt x="1492" y="1674"/>
                    <a:pt x="1492" y="1674"/>
                    <a:pt x="1492" y="1674"/>
                  </a:cubicBezTo>
                  <a:cubicBezTo>
                    <a:pt x="1488" y="1676"/>
                    <a:pt x="1488" y="1676"/>
                    <a:pt x="1488" y="1676"/>
                  </a:cubicBezTo>
                  <a:cubicBezTo>
                    <a:pt x="1488" y="1676"/>
                    <a:pt x="1488" y="1676"/>
                    <a:pt x="1488" y="1676"/>
                  </a:cubicBezTo>
                  <a:cubicBezTo>
                    <a:pt x="1492" y="1674"/>
                    <a:pt x="1492" y="1674"/>
                    <a:pt x="1492" y="1674"/>
                  </a:cubicBezTo>
                  <a:cubicBezTo>
                    <a:pt x="1486" y="1673"/>
                    <a:pt x="1486" y="1673"/>
                    <a:pt x="1486" y="1673"/>
                  </a:cubicBezTo>
                  <a:cubicBezTo>
                    <a:pt x="1486" y="1673"/>
                    <a:pt x="1486" y="1673"/>
                    <a:pt x="1485" y="1673"/>
                  </a:cubicBezTo>
                  <a:cubicBezTo>
                    <a:pt x="1485" y="1673"/>
                    <a:pt x="1485" y="1673"/>
                    <a:pt x="1485" y="1673"/>
                  </a:cubicBezTo>
                  <a:cubicBezTo>
                    <a:pt x="1485" y="1672"/>
                    <a:pt x="1485" y="1672"/>
                    <a:pt x="1485" y="1672"/>
                  </a:cubicBezTo>
                  <a:cubicBezTo>
                    <a:pt x="1486" y="1672"/>
                    <a:pt x="1486" y="1672"/>
                    <a:pt x="1486" y="1672"/>
                  </a:cubicBezTo>
                  <a:cubicBezTo>
                    <a:pt x="1492" y="1673"/>
                    <a:pt x="1492" y="1673"/>
                    <a:pt x="1492" y="1673"/>
                  </a:cubicBezTo>
                  <a:cubicBezTo>
                    <a:pt x="1489" y="1669"/>
                    <a:pt x="1489" y="1669"/>
                    <a:pt x="1489" y="1669"/>
                  </a:cubicBezTo>
                  <a:cubicBezTo>
                    <a:pt x="1489" y="1669"/>
                    <a:pt x="1489" y="1669"/>
                    <a:pt x="1489" y="1669"/>
                  </a:cubicBezTo>
                  <a:cubicBezTo>
                    <a:pt x="1493" y="1673"/>
                    <a:pt x="1493" y="1673"/>
                    <a:pt x="1493" y="1673"/>
                  </a:cubicBezTo>
                  <a:cubicBezTo>
                    <a:pt x="1491" y="1667"/>
                    <a:pt x="1491" y="1667"/>
                    <a:pt x="1491" y="1667"/>
                  </a:cubicBezTo>
                  <a:cubicBezTo>
                    <a:pt x="1491" y="1667"/>
                    <a:pt x="1491" y="1667"/>
                    <a:pt x="1491" y="1667"/>
                  </a:cubicBezTo>
                  <a:cubicBezTo>
                    <a:pt x="1491" y="1666"/>
                    <a:pt x="1491" y="1666"/>
                    <a:pt x="1491" y="1666"/>
                  </a:cubicBezTo>
                  <a:cubicBezTo>
                    <a:pt x="1491" y="1666"/>
                    <a:pt x="1492" y="1666"/>
                    <a:pt x="1492" y="1666"/>
                  </a:cubicBezTo>
                  <a:cubicBezTo>
                    <a:pt x="1492" y="1666"/>
                    <a:pt x="1492" y="1667"/>
                    <a:pt x="1492" y="1667"/>
                  </a:cubicBezTo>
                  <a:cubicBezTo>
                    <a:pt x="1492" y="1667"/>
                    <a:pt x="1492" y="1667"/>
                    <a:pt x="1492" y="1667"/>
                  </a:cubicBezTo>
                  <a:cubicBezTo>
                    <a:pt x="1493" y="1674"/>
                    <a:pt x="1493" y="1674"/>
                    <a:pt x="1493" y="1674"/>
                  </a:cubicBezTo>
                  <a:cubicBezTo>
                    <a:pt x="1495" y="1670"/>
                    <a:pt x="1495" y="1670"/>
                    <a:pt x="1495" y="1670"/>
                  </a:cubicBezTo>
                  <a:cubicBezTo>
                    <a:pt x="1495" y="1670"/>
                    <a:pt x="1495" y="1670"/>
                    <a:pt x="1495" y="1670"/>
                  </a:cubicBezTo>
                  <a:cubicBezTo>
                    <a:pt x="1493" y="1674"/>
                    <a:pt x="1493" y="1674"/>
                    <a:pt x="1493" y="1674"/>
                  </a:cubicBezTo>
                  <a:cubicBezTo>
                    <a:pt x="1499" y="1672"/>
                    <a:pt x="1499" y="1672"/>
                    <a:pt x="1499" y="1672"/>
                  </a:cubicBezTo>
                  <a:cubicBezTo>
                    <a:pt x="1499" y="1672"/>
                    <a:pt x="1499" y="1672"/>
                    <a:pt x="1499" y="1672"/>
                  </a:cubicBezTo>
                  <a:cubicBezTo>
                    <a:pt x="1499" y="1671"/>
                    <a:pt x="1500" y="1671"/>
                    <a:pt x="1500" y="1671"/>
                  </a:cubicBezTo>
                  <a:cubicBezTo>
                    <a:pt x="1500" y="1671"/>
                    <a:pt x="1501" y="1672"/>
                    <a:pt x="1501" y="1672"/>
                  </a:cubicBezTo>
                  <a:cubicBezTo>
                    <a:pt x="1501" y="1672"/>
                    <a:pt x="1500" y="1673"/>
                    <a:pt x="1500" y="1673"/>
                  </a:cubicBezTo>
                  <a:cubicBezTo>
                    <a:pt x="1500" y="1673"/>
                    <a:pt x="1499" y="1672"/>
                    <a:pt x="1499" y="1672"/>
                  </a:cubicBezTo>
                  <a:cubicBezTo>
                    <a:pt x="1493" y="1674"/>
                    <a:pt x="1493" y="1674"/>
                    <a:pt x="1493" y="1674"/>
                  </a:cubicBezTo>
                  <a:cubicBezTo>
                    <a:pt x="1493" y="1674"/>
                    <a:pt x="1493" y="1674"/>
                    <a:pt x="1493" y="1674"/>
                  </a:cubicBezTo>
                  <a:cubicBezTo>
                    <a:pt x="1499" y="1674"/>
                    <a:pt x="1499" y="1674"/>
                    <a:pt x="1499" y="1674"/>
                  </a:cubicBezTo>
                  <a:cubicBezTo>
                    <a:pt x="1498" y="1674"/>
                    <a:pt x="1498" y="1674"/>
                    <a:pt x="1498" y="1674"/>
                  </a:cubicBezTo>
                  <a:cubicBezTo>
                    <a:pt x="1493" y="1674"/>
                    <a:pt x="1493" y="1674"/>
                    <a:pt x="1493" y="1674"/>
                  </a:cubicBezTo>
                  <a:cubicBezTo>
                    <a:pt x="1497" y="1679"/>
                    <a:pt x="1497" y="1679"/>
                    <a:pt x="1497" y="1679"/>
                  </a:cubicBezTo>
                  <a:cubicBezTo>
                    <a:pt x="1497" y="1679"/>
                    <a:pt x="1497" y="1679"/>
                    <a:pt x="1497" y="1680"/>
                  </a:cubicBezTo>
                  <a:cubicBezTo>
                    <a:pt x="1498" y="1680"/>
                    <a:pt x="1498" y="1680"/>
                    <a:pt x="1497" y="1681"/>
                  </a:cubicBezTo>
                  <a:cubicBezTo>
                    <a:pt x="1497" y="1681"/>
                    <a:pt x="1497" y="1681"/>
                    <a:pt x="1496" y="1680"/>
                  </a:cubicBezTo>
                  <a:cubicBezTo>
                    <a:pt x="1496" y="1680"/>
                    <a:pt x="1496" y="1680"/>
                    <a:pt x="1496" y="1680"/>
                  </a:cubicBezTo>
                  <a:lnTo>
                    <a:pt x="1493" y="1674"/>
                  </a:lnTo>
                  <a:close/>
                  <a:moveTo>
                    <a:pt x="1283" y="1784"/>
                  </a:moveTo>
                  <a:cubicBezTo>
                    <a:pt x="1283" y="1784"/>
                    <a:pt x="1283" y="1784"/>
                    <a:pt x="1283" y="1784"/>
                  </a:cubicBezTo>
                  <a:cubicBezTo>
                    <a:pt x="1283" y="1784"/>
                    <a:pt x="1283" y="1784"/>
                    <a:pt x="1284" y="1784"/>
                  </a:cubicBezTo>
                  <a:lnTo>
                    <a:pt x="1283" y="1784"/>
                  </a:lnTo>
                  <a:close/>
                  <a:moveTo>
                    <a:pt x="1290" y="1783"/>
                  </a:moveTo>
                  <a:cubicBezTo>
                    <a:pt x="1290" y="1783"/>
                    <a:pt x="1290" y="1783"/>
                    <a:pt x="1290" y="1783"/>
                  </a:cubicBezTo>
                  <a:cubicBezTo>
                    <a:pt x="1284" y="1784"/>
                    <a:pt x="1284" y="1784"/>
                    <a:pt x="1284" y="1784"/>
                  </a:cubicBezTo>
                  <a:cubicBezTo>
                    <a:pt x="1283" y="1784"/>
                    <a:pt x="1283" y="1784"/>
                    <a:pt x="1283" y="1784"/>
                  </a:cubicBezTo>
                  <a:cubicBezTo>
                    <a:pt x="1290" y="1782"/>
                    <a:pt x="1290" y="1782"/>
                    <a:pt x="1290" y="1782"/>
                  </a:cubicBezTo>
                  <a:cubicBezTo>
                    <a:pt x="1290" y="1782"/>
                    <a:pt x="1290" y="1782"/>
                    <a:pt x="1290" y="1782"/>
                  </a:cubicBezTo>
                  <a:cubicBezTo>
                    <a:pt x="1290" y="1782"/>
                    <a:pt x="1290" y="1782"/>
                    <a:pt x="1290" y="1782"/>
                  </a:cubicBezTo>
                  <a:cubicBezTo>
                    <a:pt x="1291" y="1782"/>
                    <a:pt x="1291" y="1782"/>
                    <a:pt x="1291" y="1783"/>
                  </a:cubicBezTo>
                  <a:cubicBezTo>
                    <a:pt x="1291" y="1783"/>
                    <a:pt x="1291" y="1783"/>
                    <a:pt x="1290" y="1783"/>
                  </a:cubicBezTo>
                  <a:close/>
                  <a:moveTo>
                    <a:pt x="1289" y="1785"/>
                  </a:moveTo>
                  <a:cubicBezTo>
                    <a:pt x="1284" y="1785"/>
                    <a:pt x="1284" y="1785"/>
                    <a:pt x="1284" y="1785"/>
                  </a:cubicBezTo>
                  <a:cubicBezTo>
                    <a:pt x="1284" y="1784"/>
                    <a:pt x="1284" y="1784"/>
                    <a:pt x="1284" y="1784"/>
                  </a:cubicBezTo>
                  <a:cubicBezTo>
                    <a:pt x="1289" y="1785"/>
                    <a:pt x="1289" y="1785"/>
                    <a:pt x="1289" y="1785"/>
                  </a:cubicBezTo>
                  <a:close/>
                  <a:moveTo>
                    <a:pt x="1288" y="1791"/>
                  </a:moveTo>
                  <a:cubicBezTo>
                    <a:pt x="1287" y="1791"/>
                    <a:pt x="1287" y="1791"/>
                    <a:pt x="1287" y="1791"/>
                  </a:cubicBezTo>
                  <a:cubicBezTo>
                    <a:pt x="1286" y="1791"/>
                    <a:pt x="1287" y="1790"/>
                    <a:pt x="1287" y="1790"/>
                  </a:cubicBezTo>
                  <a:cubicBezTo>
                    <a:pt x="1283" y="1785"/>
                    <a:pt x="1283" y="1785"/>
                    <a:pt x="1283" y="1785"/>
                  </a:cubicBezTo>
                  <a:cubicBezTo>
                    <a:pt x="1284" y="1785"/>
                    <a:pt x="1284" y="1785"/>
                    <a:pt x="1284" y="1785"/>
                  </a:cubicBezTo>
                  <a:cubicBezTo>
                    <a:pt x="1287" y="1790"/>
                    <a:pt x="1287" y="1790"/>
                    <a:pt x="1287" y="1790"/>
                  </a:cubicBezTo>
                  <a:cubicBezTo>
                    <a:pt x="1287" y="1790"/>
                    <a:pt x="1288" y="1790"/>
                    <a:pt x="1288" y="1790"/>
                  </a:cubicBezTo>
                  <a:cubicBezTo>
                    <a:pt x="1288" y="1790"/>
                    <a:pt x="1288" y="1791"/>
                    <a:pt x="1288" y="1791"/>
                  </a:cubicBezTo>
                  <a:close/>
                  <a:moveTo>
                    <a:pt x="1283" y="1790"/>
                  </a:moveTo>
                  <a:cubicBezTo>
                    <a:pt x="1283" y="1785"/>
                    <a:pt x="1283" y="1785"/>
                    <a:pt x="1283" y="1785"/>
                  </a:cubicBezTo>
                  <a:cubicBezTo>
                    <a:pt x="1283" y="1785"/>
                    <a:pt x="1283" y="1785"/>
                    <a:pt x="1283" y="1785"/>
                  </a:cubicBezTo>
                  <a:cubicBezTo>
                    <a:pt x="1283" y="1790"/>
                    <a:pt x="1283" y="1790"/>
                    <a:pt x="1283" y="1790"/>
                  </a:cubicBezTo>
                  <a:close/>
                  <a:moveTo>
                    <a:pt x="1280" y="1791"/>
                  </a:moveTo>
                  <a:cubicBezTo>
                    <a:pt x="1280" y="1791"/>
                    <a:pt x="1279" y="1791"/>
                    <a:pt x="1279" y="1791"/>
                  </a:cubicBezTo>
                  <a:cubicBezTo>
                    <a:pt x="1278" y="1791"/>
                    <a:pt x="1278" y="1790"/>
                    <a:pt x="1279" y="1790"/>
                  </a:cubicBezTo>
                  <a:cubicBezTo>
                    <a:pt x="1279" y="1790"/>
                    <a:pt x="1279" y="1790"/>
                    <a:pt x="1279" y="1790"/>
                  </a:cubicBezTo>
                  <a:cubicBezTo>
                    <a:pt x="1282" y="1786"/>
                    <a:pt x="1282" y="1786"/>
                    <a:pt x="1282" y="1786"/>
                  </a:cubicBezTo>
                  <a:cubicBezTo>
                    <a:pt x="1282" y="1786"/>
                    <a:pt x="1282" y="1786"/>
                    <a:pt x="1282" y="1786"/>
                  </a:cubicBezTo>
                  <a:cubicBezTo>
                    <a:pt x="1280" y="1790"/>
                    <a:pt x="1280" y="1790"/>
                    <a:pt x="1280" y="1790"/>
                  </a:cubicBezTo>
                  <a:cubicBezTo>
                    <a:pt x="1280" y="1790"/>
                    <a:pt x="1280" y="1790"/>
                    <a:pt x="1280" y="1791"/>
                  </a:cubicBezTo>
                  <a:close/>
                  <a:moveTo>
                    <a:pt x="1282" y="1778"/>
                  </a:moveTo>
                  <a:cubicBezTo>
                    <a:pt x="1282" y="1778"/>
                    <a:pt x="1281" y="1777"/>
                    <a:pt x="1281" y="1777"/>
                  </a:cubicBezTo>
                  <a:cubicBezTo>
                    <a:pt x="1281" y="1777"/>
                    <a:pt x="1281" y="1777"/>
                    <a:pt x="1281" y="1776"/>
                  </a:cubicBezTo>
                  <a:cubicBezTo>
                    <a:pt x="1282" y="1776"/>
                    <a:pt x="1282" y="1776"/>
                    <a:pt x="1282" y="1777"/>
                  </a:cubicBezTo>
                  <a:cubicBezTo>
                    <a:pt x="1282" y="1777"/>
                    <a:pt x="1282" y="1777"/>
                    <a:pt x="1282" y="1778"/>
                  </a:cubicBezTo>
                  <a:cubicBezTo>
                    <a:pt x="1282" y="1778"/>
                    <a:pt x="1282" y="1778"/>
                    <a:pt x="1282" y="1778"/>
                  </a:cubicBezTo>
                  <a:cubicBezTo>
                    <a:pt x="1282" y="1778"/>
                    <a:pt x="1282" y="1778"/>
                    <a:pt x="1282" y="1778"/>
                  </a:cubicBezTo>
                  <a:cubicBezTo>
                    <a:pt x="1282" y="1778"/>
                    <a:pt x="1282" y="1778"/>
                    <a:pt x="1282" y="1778"/>
                  </a:cubicBezTo>
                  <a:close/>
                  <a:moveTo>
                    <a:pt x="183" y="1228"/>
                  </a:moveTo>
                  <a:cubicBezTo>
                    <a:pt x="183" y="1228"/>
                    <a:pt x="183" y="1228"/>
                    <a:pt x="183" y="1228"/>
                  </a:cubicBezTo>
                  <a:cubicBezTo>
                    <a:pt x="183" y="1228"/>
                    <a:pt x="183" y="1228"/>
                    <a:pt x="183" y="1228"/>
                  </a:cubicBezTo>
                  <a:cubicBezTo>
                    <a:pt x="183" y="1228"/>
                    <a:pt x="183" y="1228"/>
                    <a:pt x="183" y="1228"/>
                  </a:cubicBezTo>
                  <a:close/>
                  <a:moveTo>
                    <a:pt x="191" y="1220"/>
                  </a:moveTo>
                  <a:cubicBezTo>
                    <a:pt x="191" y="1220"/>
                    <a:pt x="191" y="1220"/>
                    <a:pt x="191" y="1220"/>
                  </a:cubicBezTo>
                  <a:cubicBezTo>
                    <a:pt x="191" y="1220"/>
                    <a:pt x="191" y="1219"/>
                    <a:pt x="191" y="1219"/>
                  </a:cubicBezTo>
                  <a:cubicBezTo>
                    <a:pt x="191" y="1219"/>
                    <a:pt x="191" y="1219"/>
                    <a:pt x="191" y="1220"/>
                  </a:cubicBezTo>
                  <a:cubicBezTo>
                    <a:pt x="191" y="1220"/>
                    <a:pt x="191" y="1220"/>
                    <a:pt x="191" y="1220"/>
                  </a:cubicBezTo>
                  <a:close/>
                  <a:moveTo>
                    <a:pt x="199" y="1228"/>
                  </a:moveTo>
                  <a:cubicBezTo>
                    <a:pt x="199" y="1228"/>
                    <a:pt x="197" y="1227"/>
                    <a:pt x="195" y="1226"/>
                  </a:cubicBezTo>
                  <a:cubicBezTo>
                    <a:pt x="193" y="1224"/>
                    <a:pt x="192" y="1222"/>
                    <a:pt x="192" y="1222"/>
                  </a:cubicBezTo>
                  <a:cubicBezTo>
                    <a:pt x="192" y="1221"/>
                    <a:pt x="194" y="1223"/>
                    <a:pt x="196" y="1224"/>
                  </a:cubicBezTo>
                  <a:cubicBezTo>
                    <a:pt x="198" y="1226"/>
                    <a:pt x="199" y="1228"/>
                    <a:pt x="199" y="1228"/>
                  </a:cubicBezTo>
                  <a:close/>
                  <a:moveTo>
                    <a:pt x="195" y="1214"/>
                  </a:moveTo>
                  <a:cubicBezTo>
                    <a:pt x="194" y="1216"/>
                    <a:pt x="192" y="1218"/>
                    <a:pt x="192" y="1218"/>
                  </a:cubicBezTo>
                  <a:cubicBezTo>
                    <a:pt x="191" y="1217"/>
                    <a:pt x="193" y="1215"/>
                    <a:pt x="194" y="1213"/>
                  </a:cubicBezTo>
                  <a:cubicBezTo>
                    <a:pt x="196" y="1211"/>
                    <a:pt x="198" y="1210"/>
                    <a:pt x="198" y="1210"/>
                  </a:cubicBezTo>
                  <a:cubicBezTo>
                    <a:pt x="198" y="1210"/>
                    <a:pt x="197" y="1212"/>
                    <a:pt x="195" y="1214"/>
                  </a:cubicBezTo>
                  <a:close/>
                  <a:moveTo>
                    <a:pt x="154" y="1109"/>
                  </a:moveTo>
                  <a:cubicBezTo>
                    <a:pt x="154" y="1109"/>
                    <a:pt x="153" y="1109"/>
                    <a:pt x="152" y="1108"/>
                  </a:cubicBezTo>
                  <a:cubicBezTo>
                    <a:pt x="152" y="1108"/>
                    <a:pt x="152" y="1107"/>
                    <a:pt x="152" y="1107"/>
                  </a:cubicBezTo>
                  <a:cubicBezTo>
                    <a:pt x="144" y="1097"/>
                    <a:pt x="144" y="1097"/>
                    <a:pt x="144" y="1097"/>
                  </a:cubicBezTo>
                  <a:cubicBezTo>
                    <a:pt x="145" y="1107"/>
                    <a:pt x="145" y="1107"/>
                    <a:pt x="145" y="1107"/>
                  </a:cubicBezTo>
                  <a:cubicBezTo>
                    <a:pt x="145" y="1107"/>
                    <a:pt x="145" y="1107"/>
                    <a:pt x="145" y="1107"/>
                  </a:cubicBezTo>
                  <a:cubicBezTo>
                    <a:pt x="144" y="1097"/>
                    <a:pt x="144" y="1097"/>
                    <a:pt x="144" y="1097"/>
                  </a:cubicBezTo>
                  <a:cubicBezTo>
                    <a:pt x="144" y="1098"/>
                    <a:pt x="144" y="1098"/>
                    <a:pt x="144" y="1098"/>
                  </a:cubicBezTo>
                  <a:cubicBezTo>
                    <a:pt x="144" y="1098"/>
                    <a:pt x="144" y="1098"/>
                    <a:pt x="144" y="1098"/>
                  </a:cubicBezTo>
                  <a:cubicBezTo>
                    <a:pt x="138" y="1108"/>
                    <a:pt x="138" y="1108"/>
                    <a:pt x="138" y="1108"/>
                  </a:cubicBezTo>
                  <a:cubicBezTo>
                    <a:pt x="139" y="1109"/>
                    <a:pt x="139" y="1109"/>
                    <a:pt x="139" y="1110"/>
                  </a:cubicBezTo>
                  <a:cubicBezTo>
                    <a:pt x="139" y="1111"/>
                    <a:pt x="138" y="1111"/>
                    <a:pt x="137" y="1110"/>
                  </a:cubicBezTo>
                  <a:cubicBezTo>
                    <a:pt x="137" y="1110"/>
                    <a:pt x="136" y="1109"/>
                    <a:pt x="137" y="1109"/>
                  </a:cubicBezTo>
                  <a:cubicBezTo>
                    <a:pt x="137" y="1108"/>
                    <a:pt x="137" y="1108"/>
                    <a:pt x="138" y="1108"/>
                  </a:cubicBezTo>
                  <a:cubicBezTo>
                    <a:pt x="143" y="1097"/>
                    <a:pt x="143" y="1097"/>
                    <a:pt x="143" y="1097"/>
                  </a:cubicBezTo>
                  <a:cubicBezTo>
                    <a:pt x="135" y="1102"/>
                    <a:pt x="135" y="1102"/>
                    <a:pt x="135" y="1102"/>
                  </a:cubicBezTo>
                  <a:cubicBezTo>
                    <a:pt x="134" y="1102"/>
                    <a:pt x="134" y="1102"/>
                    <a:pt x="134" y="1102"/>
                  </a:cubicBezTo>
                  <a:cubicBezTo>
                    <a:pt x="143" y="1097"/>
                    <a:pt x="143" y="1097"/>
                    <a:pt x="143" y="1097"/>
                  </a:cubicBezTo>
                  <a:cubicBezTo>
                    <a:pt x="131" y="1096"/>
                    <a:pt x="131" y="1096"/>
                    <a:pt x="131" y="1096"/>
                  </a:cubicBezTo>
                  <a:cubicBezTo>
                    <a:pt x="131" y="1097"/>
                    <a:pt x="130" y="1097"/>
                    <a:pt x="130" y="1097"/>
                  </a:cubicBezTo>
                  <a:cubicBezTo>
                    <a:pt x="129" y="1097"/>
                    <a:pt x="128" y="1097"/>
                    <a:pt x="128" y="1096"/>
                  </a:cubicBezTo>
                  <a:cubicBezTo>
                    <a:pt x="128" y="1095"/>
                    <a:pt x="129" y="1095"/>
                    <a:pt x="130" y="1095"/>
                  </a:cubicBezTo>
                  <a:cubicBezTo>
                    <a:pt x="130" y="1095"/>
                    <a:pt x="131" y="1095"/>
                    <a:pt x="131" y="1096"/>
                  </a:cubicBezTo>
                  <a:cubicBezTo>
                    <a:pt x="143" y="1096"/>
                    <a:pt x="143" y="1096"/>
                    <a:pt x="143" y="1096"/>
                  </a:cubicBezTo>
                  <a:cubicBezTo>
                    <a:pt x="136" y="1089"/>
                    <a:pt x="136" y="1089"/>
                    <a:pt x="136" y="1089"/>
                  </a:cubicBezTo>
                  <a:cubicBezTo>
                    <a:pt x="136" y="1088"/>
                    <a:pt x="136" y="1088"/>
                    <a:pt x="136" y="1088"/>
                  </a:cubicBezTo>
                  <a:cubicBezTo>
                    <a:pt x="143" y="1096"/>
                    <a:pt x="143" y="1096"/>
                    <a:pt x="143" y="1096"/>
                  </a:cubicBezTo>
                  <a:cubicBezTo>
                    <a:pt x="140" y="1084"/>
                    <a:pt x="140" y="1084"/>
                    <a:pt x="140" y="1084"/>
                  </a:cubicBezTo>
                  <a:cubicBezTo>
                    <a:pt x="139" y="1084"/>
                    <a:pt x="139" y="1084"/>
                    <a:pt x="139" y="1084"/>
                  </a:cubicBezTo>
                  <a:cubicBezTo>
                    <a:pt x="138" y="1083"/>
                    <a:pt x="138" y="1082"/>
                    <a:pt x="139" y="1082"/>
                  </a:cubicBezTo>
                  <a:cubicBezTo>
                    <a:pt x="139" y="1082"/>
                    <a:pt x="140" y="1082"/>
                    <a:pt x="141" y="1082"/>
                  </a:cubicBezTo>
                  <a:cubicBezTo>
                    <a:pt x="141" y="1083"/>
                    <a:pt x="141" y="1084"/>
                    <a:pt x="141" y="1084"/>
                  </a:cubicBezTo>
                  <a:cubicBezTo>
                    <a:pt x="140" y="1084"/>
                    <a:pt x="140" y="1084"/>
                    <a:pt x="140" y="1084"/>
                  </a:cubicBezTo>
                  <a:cubicBezTo>
                    <a:pt x="144" y="1096"/>
                    <a:pt x="144" y="1096"/>
                    <a:pt x="144" y="1096"/>
                  </a:cubicBezTo>
                  <a:cubicBezTo>
                    <a:pt x="148" y="1088"/>
                    <a:pt x="148" y="1088"/>
                    <a:pt x="148" y="1088"/>
                  </a:cubicBezTo>
                  <a:cubicBezTo>
                    <a:pt x="148" y="1088"/>
                    <a:pt x="148" y="1088"/>
                    <a:pt x="148" y="1088"/>
                  </a:cubicBezTo>
                  <a:cubicBezTo>
                    <a:pt x="144" y="1096"/>
                    <a:pt x="144" y="1096"/>
                    <a:pt x="144" y="1096"/>
                  </a:cubicBezTo>
                  <a:cubicBezTo>
                    <a:pt x="154" y="1092"/>
                    <a:pt x="154" y="1092"/>
                    <a:pt x="154" y="1092"/>
                  </a:cubicBezTo>
                  <a:cubicBezTo>
                    <a:pt x="154" y="1093"/>
                    <a:pt x="154" y="1093"/>
                    <a:pt x="154" y="1093"/>
                  </a:cubicBezTo>
                  <a:cubicBezTo>
                    <a:pt x="145" y="1097"/>
                    <a:pt x="145" y="1097"/>
                    <a:pt x="145" y="1097"/>
                  </a:cubicBezTo>
                  <a:cubicBezTo>
                    <a:pt x="145" y="1097"/>
                    <a:pt x="145" y="1097"/>
                    <a:pt x="145" y="1097"/>
                  </a:cubicBezTo>
                  <a:cubicBezTo>
                    <a:pt x="154" y="1096"/>
                    <a:pt x="154" y="1096"/>
                    <a:pt x="154" y="1096"/>
                  </a:cubicBezTo>
                  <a:cubicBezTo>
                    <a:pt x="154" y="1096"/>
                    <a:pt x="154" y="1097"/>
                    <a:pt x="154" y="1097"/>
                  </a:cubicBezTo>
                  <a:cubicBezTo>
                    <a:pt x="145" y="1097"/>
                    <a:pt x="145" y="1097"/>
                    <a:pt x="145" y="1097"/>
                  </a:cubicBezTo>
                  <a:cubicBezTo>
                    <a:pt x="153" y="1107"/>
                    <a:pt x="153" y="1107"/>
                    <a:pt x="153" y="1107"/>
                  </a:cubicBezTo>
                  <a:cubicBezTo>
                    <a:pt x="153" y="1106"/>
                    <a:pt x="154" y="1107"/>
                    <a:pt x="154" y="1107"/>
                  </a:cubicBezTo>
                  <a:cubicBezTo>
                    <a:pt x="155" y="1108"/>
                    <a:pt x="155" y="1108"/>
                    <a:pt x="154" y="1109"/>
                  </a:cubicBezTo>
                  <a:close/>
                  <a:moveTo>
                    <a:pt x="142" y="966"/>
                  </a:moveTo>
                  <a:cubicBezTo>
                    <a:pt x="167" y="945"/>
                    <a:pt x="167" y="945"/>
                    <a:pt x="167" y="945"/>
                  </a:cubicBezTo>
                  <a:cubicBezTo>
                    <a:pt x="127" y="949"/>
                    <a:pt x="127" y="949"/>
                    <a:pt x="127" y="949"/>
                  </a:cubicBezTo>
                  <a:cubicBezTo>
                    <a:pt x="127" y="951"/>
                    <a:pt x="126" y="953"/>
                    <a:pt x="124" y="953"/>
                  </a:cubicBezTo>
                  <a:cubicBezTo>
                    <a:pt x="121" y="954"/>
                    <a:pt x="119" y="952"/>
                    <a:pt x="119" y="950"/>
                  </a:cubicBezTo>
                  <a:cubicBezTo>
                    <a:pt x="118" y="947"/>
                    <a:pt x="120" y="945"/>
                    <a:pt x="122" y="945"/>
                  </a:cubicBezTo>
                  <a:cubicBezTo>
                    <a:pt x="124" y="945"/>
                    <a:pt x="126" y="946"/>
                    <a:pt x="127" y="947"/>
                  </a:cubicBezTo>
                  <a:cubicBezTo>
                    <a:pt x="168" y="943"/>
                    <a:pt x="168" y="943"/>
                    <a:pt x="168" y="943"/>
                  </a:cubicBezTo>
                  <a:cubicBezTo>
                    <a:pt x="141" y="921"/>
                    <a:pt x="141" y="921"/>
                    <a:pt x="141" y="921"/>
                  </a:cubicBezTo>
                  <a:cubicBezTo>
                    <a:pt x="142" y="920"/>
                    <a:pt x="142" y="920"/>
                    <a:pt x="142" y="920"/>
                  </a:cubicBezTo>
                  <a:cubicBezTo>
                    <a:pt x="169" y="943"/>
                    <a:pt x="169" y="943"/>
                    <a:pt x="169" y="943"/>
                  </a:cubicBezTo>
                  <a:cubicBezTo>
                    <a:pt x="152" y="904"/>
                    <a:pt x="152" y="904"/>
                    <a:pt x="152" y="904"/>
                  </a:cubicBezTo>
                  <a:cubicBezTo>
                    <a:pt x="150" y="905"/>
                    <a:pt x="149" y="904"/>
                    <a:pt x="148" y="903"/>
                  </a:cubicBezTo>
                  <a:cubicBezTo>
                    <a:pt x="146" y="902"/>
                    <a:pt x="146" y="899"/>
                    <a:pt x="147" y="897"/>
                  </a:cubicBezTo>
                  <a:cubicBezTo>
                    <a:pt x="149" y="896"/>
                    <a:pt x="152" y="896"/>
                    <a:pt x="153" y="897"/>
                  </a:cubicBezTo>
                  <a:cubicBezTo>
                    <a:pt x="155" y="899"/>
                    <a:pt x="155" y="902"/>
                    <a:pt x="154" y="903"/>
                  </a:cubicBezTo>
                  <a:cubicBezTo>
                    <a:pt x="154" y="903"/>
                    <a:pt x="154" y="903"/>
                    <a:pt x="153" y="904"/>
                  </a:cubicBezTo>
                  <a:cubicBezTo>
                    <a:pt x="171" y="942"/>
                    <a:pt x="171" y="942"/>
                    <a:pt x="171" y="942"/>
                  </a:cubicBezTo>
                  <a:cubicBezTo>
                    <a:pt x="179" y="921"/>
                    <a:pt x="179" y="921"/>
                    <a:pt x="179" y="921"/>
                  </a:cubicBezTo>
                  <a:cubicBezTo>
                    <a:pt x="180" y="921"/>
                    <a:pt x="180" y="921"/>
                    <a:pt x="180" y="921"/>
                  </a:cubicBezTo>
                  <a:cubicBezTo>
                    <a:pt x="173" y="942"/>
                    <a:pt x="173" y="942"/>
                    <a:pt x="173" y="942"/>
                  </a:cubicBezTo>
                  <a:cubicBezTo>
                    <a:pt x="209" y="922"/>
                    <a:pt x="209" y="922"/>
                    <a:pt x="209" y="922"/>
                  </a:cubicBezTo>
                  <a:cubicBezTo>
                    <a:pt x="209" y="921"/>
                    <a:pt x="209" y="921"/>
                    <a:pt x="209" y="921"/>
                  </a:cubicBezTo>
                  <a:cubicBezTo>
                    <a:pt x="209" y="919"/>
                    <a:pt x="210" y="917"/>
                    <a:pt x="213" y="917"/>
                  </a:cubicBezTo>
                  <a:cubicBezTo>
                    <a:pt x="215" y="916"/>
                    <a:pt x="217" y="918"/>
                    <a:pt x="218" y="920"/>
                  </a:cubicBezTo>
                  <a:cubicBezTo>
                    <a:pt x="218" y="922"/>
                    <a:pt x="216" y="924"/>
                    <a:pt x="214" y="925"/>
                  </a:cubicBezTo>
                  <a:cubicBezTo>
                    <a:pt x="213" y="925"/>
                    <a:pt x="211" y="924"/>
                    <a:pt x="210" y="923"/>
                  </a:cubicBezTo>
                  <a:cubicBezTo>
                    <a:pt x="174" y="944"/>
                    <a:pt x="174" y="944"/>
                    <a:pt x="174" y="944"/>
                  </a:cubicBezTo>
                  <a:cubicBezTo>
                    <a:pt x="174" y="944"/>
                    <a:pt x="174" y="944"/>
                    <a:pt x="174" y="944"/>
                  </a:cubicBezTo>
                  <a:cubicBezTo>
                    <a:pt x="209" y="938"/>
                    <a:pt x="209" y="938"/>
                    <a:pt x="209" y="938"/>
                  </a:cubicBezTo>
                  <a:cubicBezTo>
                    <a:pt x="209" y="939"/>
                    <a:pt x="209" y="939"/>
                    <a:pt x="209" y="939"/>
                  </a:cubicBezTo>
                  <a:cubicBezTo>
                    <a:pt x="175" y="945"/>
                    <a:pt x="175" y="945"/>
                    <a:pt x="175" y="945"/>
                  </a:cubicBezTo>
                  <a:cubicBezTo>
                    <a:pt x="206" y="973"/>
                    <a:pt x="206" y="973"/>
                    <a:pt x="206" y="973"/>
                  </a:cubicBezTo>
                  <a:cubicBezTo>
                    <a:pt x="207" y="972"/>
                    <a:pt x="209" y="973"/>
                    <a:pt x="211" y="974"/>
                  </a:cubicBezTo>
                  <a:cubicBezTo>
                    <a:pt x="213" y="975"/>
                    <a:pt x="213" y="978"/>
                    <a:pt x="211" y="980"/>
                  </a:cubicBezTo>
                  <a:cubicBezTo>
                    <a:pt x="210" y="981"/>
                    <a:pt x="207" y="981"/>
                    <a:pt x="205" y="980"/>
                  </a:cubicBezTo>
                  <a:cubicBezTo>
                    <a:pt x="203" y="978"/>
                    <a:pt x="203" y="976"/>
                    <a:pt x="204" y="974"/>
                  </a:cubicBezTo>
                  <a:cubicBezTo>
                    <a:pt x="173" y="946"/>
                    <a:pt x="173" y="946"/>
                    <a:pt x="173" y="946"/>
                  </a:cubicBezTo>
                  <a:cubicBezTo>
                    <a:pt x="180" y="979"/>
                    <a:pt x="180" y="979"/>
                    <a:pt x="180" y="979"/>
                  </a:cubicBezTo>
                  <a:cubicBezTo>
                    <a:pt x="179" y="979"/>
                    <a:pt x="179" y="979"/>
                    <a:pt x="179" y="979"/>
                  </a:cubicBezTo>
                  <a:cubicBezTo>
                    <a:pt x="171" y="946"/>
                    <a:pt x="171" y="946"/>
                    <a:pt x="171" y="946"/>
                  </a:cubicBezTo>
                  <a:cubicBezTo>
                    <a:pt x="171" y="947"/>
                    <a:pt x="171" y="947"/>
                    <a:pt x="171" y="947"/>
                  </a:cubicBezTo>
                  <a:cubicBezTo>
                    <a:pt x="171" y="947"/>
                    <a:pt x="171" y="947"/>
                    <a:pt x="171" y="947"/>
                  </a:cubicBezTo>
                  <a:cubicBezTo>
                    <a:pt x="158" y="986"/>
                    <a:pt x="158" y="986"/>
                    <a:pt x="158" y="986"/>
                  </a:cubicBezTo>
                  <a:cubicBezTo>
                    <a:pt x="160" y="987"/>
                    <a:pt x="161" y="989"/>
                    <a:pt x="161" y="991"/>
                  </a:cubicBezTo>
                  <a:cubicBezTo>
                    <a:pt x="160" y="993"/>
                    <a:pt x="158" y="994"/>
                    <a:pt x="155" y="993"/>
                  </a:cubicBezTo>
                  <a:cubicBezTo>
                    <a:pt x="153" y="992"/>
                    <a:pt x="152" y="990"/>
                    <a:pt x="152" y="988"/>
                  </a:cubicBezTo>
                  <a:cubicBezTo>
                    <a:pt x="153" y="986"/>
                    <a:pt x="155" y="985"/>
                    <a:pt x="156" y="985"/>
                  </a:cubicBezTo>
                  <a:cubicBezTo>
                    <a:pt x="169" y="945"/>
                    <a:pt x="169" y="945"/>
                    <a:pt x="169" y="945"/>
                  </a:cubicBezTo>
                  <a:cubicBezTo>
                    <a:pt x="142" y="966"/>
                    <a:pt x="142" y="966"/>
                    <a:pt x="142" y="966"/>
                  </a:cubicBezTo>
                  <a:close/>
                  <a:moveTo>
                    <a:pt x="201" y="866"/>
                  </a:moveTo>
                  <a:cubicBezTo>
                    <a:pt x="200" y="867"/>
                    <a:pt x="200" y="867"/>
                    <a:pt x="199" y="868"/>
                  </a:cubicBezTo>
                  <a:cubicBezTo>
                    <a:pt x="199" y="867"/>
                    <a:pt x="199" y="867"/>
                    <a:pt x="199" y="866"/>
                  </a:cubicBezTo>
                  <a:cubicBezTo>
                    <a:pt x="199" y="866"/>
                    <a:pt x="199" y="866"/>
                    <a:pt x="199" y="866"/>
                  </a:cubicBezTo>
                  <a:cubicBezTo>
                    <a:pt x="199" y="866"/>
                    <a:pt x="200" y="866"/>
                    <a:pt x="201" y="866"/>
                  </a:cubicBezTo>
                  <a:close/>
                  <a:moveTo>
                    <a:pt x="219" y="861"/>
                  </a:moveTo>
                  <a:cubicBezTo>
                    <a:pt x="213" y="849"/>
                    <a:pt x="213" y="849"/>
                    <a:pt x="213" y="849"/>
                  </a:cubicBezTo>
                  <a:cubicBezTo>
                    <a:pt x="214" y="849"/>
                    <a:pt x="214" y="849"/>
                    <a:pt x="214" y="849"/>
                  </a:cubicBezTo>
                  <a:cubicBezTo>
                    <a:pt x="220" y="860"/>
                    <a:pt x="220" y="860"/>
                    <a:pt x="220" y="860"/>
                  </a:cubicBezTo>
                  <a:cubicBezTo>
                    <a:pt x="224" y="842"/>
                    <a:pt x="224" y="842"/>
                    <a:pt x="224" y="842"/>
                  </a:cubicBezTo>
                  <a:cubicBezTo>
                    <a:pt x="224" y="842"/>
                    <a:pt x="224" y="842"/>
                    <a:pt x="224" y="842"/>
                  </a:cubicBezTo>
                  <a:cubicBezTo>
                    <a:pt x="223" y="841"/>
                    <a:pt x="223" y="840"/>
                    <a:pt x="224" y="839"/>
                  </a:cubicBezTo>
                  <a:cubicBezTo>
                    <a:pt x="225" y="839"/>
                    <a:pt x="226" y="838"/>
                    <a:pt x="227" y="839"/>
                  </a:cubicBezTo>
                  <a:cubicBezTo>
                    <a:pt x="228" y="839"/>
                    <a:pt x="228" y="841"/>
                    <a:pt x="227" y="842"/>
                  </a:cubicBezTo>
                  <a:cubicBezTo>
                    <a:pt x="227" y="842"/>
                    <a:pt x="226" y="842"/>
                    <a:pt x="225" y="842"/>
                  </a:cubicBezTo>
                  <a:cubicBezTo>
                    <a:pt x="221" y="861"/>
                    <a:pt x="221" y="861"/>
                    <a:pt x="221" y="861"/>
                  </a:cubicBezTo>
                  <a:cubicBezTo>
                    <a:pt x="221" y="861"/>
                    <a:pt x="221" y="861"/>
                    <a:pt x="221" y="861"/>
                  </a:cubicBezTo>
                  <a:cubicBezTo>
                    <a:pt x="230" y="847"/>
                    <a:pt x="230" y="847"/>
                    <a:pt x="230" y="847"/>
                  </a:cubicBezTo>
                  <a:cubicBezTo>
                    <a:pt x="230" y="848"/>
                    <a:pt x="230" y="848"/>
                    <a:pt x="230" y="848"/>
                  </a:cubicBezTo>
                  <a:cubicBezTo>
                    <a:pt x="221" y="861"/>
                    <a:pt x="221" y="861"/>
                    <a:pt x="221" y="861"/>
                  </a:cubicBezTo>
                  <a:cubicBezTo>
                    <a:pt x="240" y="859"/>
                    <a:pt x="240" y="859"/>
                    <a:pt x="240" y="859"/>
                  </a:cubicBezTo>
                  <a:cubicBezTo>
                    <a:pt x="240" y="859"/>
                    <a:pt x="241" y="858"/>
                    <a:pt x="242" y="858"/>
                  </a:cubicBezTo>
                  <a:cubicBezTo>
                    <a:pt x="243" y="858"/>
                    <a:pt x="244" y="859"/>
                    <a:pt x="244" y="860"/>
                  </a:cubicBezTo>
                  <a:cubicBezTo>
                    <a:pt x="244" y="861"/>
                    <a:pt x="243" y="862"/>
                    <a:pt x="242" y="862"/>
                  </a:cubicBezTo>
                  <a:cubicBezTo>
                    <a:pt x="241" y="862"/>
                    <a:pt x="240" y="861"/>
                    <a:pt x="240" y="860"/>
                  </a:cubicBezTo>
                  <a:cubicBezTo>
                    <a:pt x="221" y="862"/>
                    <a:pt x="221" y="862"/>
                    <a:pt x="221" y="862"/>
                  </a:cubicBezTo>
                  <a:cubicBezTo>
                    <a:pt x="234" y="869"/>
                    <a:pt x="234" y="869"/>
                    <a:pt x="234" y="869"/>
                  </a:cubicBezTo>
                  <a:cubicBezTo>
                    <a:pt x="234" y="870"/>
                    <a:pt x="234" y="870"/>
                    <a:pt x="234" y="870"/>
                  </a:cubicBezTo>
                  <a:cubicBezTo>
                    <a:pt x="221" y="862"/>
                    <a:pt x="221" y="862"/>
                    <a:pt x="221" y="862"/>
                  </a:cubicBezTo>
                  <a:cubicBezTo>
                    <a:pt x="221" y="863"/>
                    <a:pt x="221" y="863"/>
                    <a:pt x="221" y="863"/>
                  </a:cubicBezTo>
                  <a:cubicBezTo>
                    <a:pt x="221" y="863"/>
                    <a:pt x="221" y="863"/>
                    <a:pt x="221" y="863"/>
                  </a:cubicBezTo>
                  <a:cubicBezTo>
                    <a:pt x="230" y="879"/>
                    <a:pt x="230" y="879"/>
                    <a:pt x="230" y="879"/>
                  </a:cubicBezTo>
                  <a:cubicBezTo>
                    <a:pt x="230" y="878"/>
                    <a:pt x="231" y="879"/>
                    <a:pt x="232" y="880"/>
                  </a:cubicBezTo>
                  <a:cubicBezTo>
                    <a:pt x="232" y="880"/>
                    <a:pt x="232" y="882"/>
                    <a:pt x="231" y="882"/>
                  </a:cubicBezTo>
                  <a:cubicBezTo>
                    <a:pt x="230" y="883"/>
                    <a:pt x="229" y="882"/>
                    <a:pt x="228" y="881"/>
                  </a:cubicBezTo>
                  <a:cubicBezTo>
                    <a:pt x="228" y="881"/>
                    <a:pt x="228" y="880"/>
                    <a:pt x="229" y="879"/>
                  </a:cubicBezTo>
                  <a:cubicBezTo>
                    <a:pt x="220" y="863"/>
                    <a:pt x="220" y="863"/>
                    <a:pt x="220" y="863"/>
                  </a:cubicBezTo>
                  <a:cubicBezTo>
                    <a:pt x="218" y="878"/>
                    <a:pt x="218" y="878"/>
                    <a:pt x="218" y="878"/>
                  </a:cubicBezTo>
                  <a:cubicBezTo>
                    <a:pt x="218" y="878"/>
                    <a:pt x="218" y="878"/>
                    <a:pt x="218" y="878"/>
                  </a:cubicBezTo>
                  <a:cubicBezTo>
                    <a:pt x="219" y="863"/>
                    <a:pt x="219" y="863"/>
                    <a:pt x="219" y="863"/>
                  </a:cubicBezTo>
                  <a:cubicBezTo>
                    <a:pt x="208" y="878"/>
                    <a:pt x="208" y="878"/>
                    <a:pt x="208" y="878"/>
                  </a:cubicBezTo>
                  <a:cubicBezTo>
                    <a:pt x="209" y="878"/>
                    <a:pt x="209" y="879"/>
                    <a:pt x="208" y="880"/>
                  </a:cubicBezTo>
                  <a:cubicBezTo>
                    <a:pt x="207" y="881"/>
                    <a:pt x="206" y="881"/>
                    <a:pt x="205" y="881"/>
                  </a:cubicBezTo>
                  <a:cubicBezTo>
                    <a:pt x="205" y="880"/>
                    <a:pt x="204" y="879"/>
                    <a:pt x="205" y="878"/>
                  </a:cubicBezTo>
                  <a:cubicBezTo>
                    <a:pt x="206" y="877"/>
                    <a:pt x="206" y="877"/>
                    <a:pt x="207" y="877"/>
                  </a:cubicBezTo>
                  <a:cubicBezTo>
                    <a:pt x="219" y="862"/>
                    <a:pt x="219" y="862"/>
                    <a:pt x="219" y="862"/>
                  </a:cubicBezTo>
                  <a:cubicBezTo>
                    <a:pt x="203" y="864"/>
                    <a:pt x="203" y="864"/>
                    <a:pt x="203" y="864"/>
                  </a:cubicBezTo>
                  <a:cubicBezTo>
                    <a:pt x="203" y="864"/>
                    <a:pt x="203" y="864"/>
                    <a:pt x="203" y="864"/>
                  </a:cubicBezTo>
                  <a:cubicBezTo>
                    <a:pt x="219" y="862"/>
                    <a:pt x="219" y="862"/>
                    <a:pt x="219" y="862"/>
                  </a:cubicBezTo>
                  <a:cubicBezTo>
                    <a:pt x="201" y="856"/>
                    <a:pt x="201" y="856"/>
                    <a:pt x="201" y="856"/>
                  </a:cubicBezTo>
                  <a:cubicBezTo>
                    <a:pt x="200" y="856"/>
                    <a:pt x="200" y="856"/>
                    <a:pt x="199" y="857"/>
                  </a:cubicBezTo>
                  <a:cubicBezTo>
                    <a:pt x="198" y="857"/>
                    <a:pt x="197" y="856"/>
                    <a:pt x="197" y="855"/>
                  </a:cubicBezTo>
                  <a:cubicBezTo>
                    <a:pt x="197" y="854"/>
                    <a:pt x="198" y="853"/>
                    <a:pt x="199" y="853"/>
                  </a:cubicBezTo>
                  <a:cubicBezTo>
                    <a:pt x="200" y="853"/>
                    <a:pt x="201" y="853"/>
                    <a:pt x="201" y="855"/>
                  </a:cubicBezTo>
                  <a:cubicBezTo>
                    <a:pt x="201" y="855"/>
                    <a:pt x="201" y="855"/>
                    <a:pt x="201" y="855"/>
                  </a:cubicBezTo>
                  <a:lnTo>
                    <a:pt x="219" y="861"/>
                  </a:lnTo>
                  <a:close/>
                  <a:moveTo>
                    <a:pt x="184" y="837"/>
                  </a:moveTo>
                  <a:cubicBezTo>
                    <a:pt x="184" y="837"/>
                    <a:pt x="184" y="837"/>
                    <a:pt x="184" y="837"/>
                  </a:cubicBezTo>
                  <a:cubicBezTo>
                    <a:pt x="184" y="837"/>
                    <a:pt x="184" y="837"/>
                    <a:pt x="184" y="837"/>
                  </a:cubicBezTo>
                  <a:close/>
                  <a:moveTo>
                    <a:pt x="238" y="681"/>
                  </a:moveTo>
                  <a:cubicBezTo>
                    <a:pt x="240" y="672"/>
                    <a:pt x="242" y="663"/>
                    <a:pt x="246" y="654"/>
                  </a:cubicBezTo>
                  <a:cubicBezTo>
                    <a:pt x="246" y="653"/>
                    <a:pt x="247" y="651"/>
                    <a:pt x="247" y="650"/>
                  </a:cubicBezTo>
                  <a:cubicBezTo>
                    <a:pt x="248" y="650"/>
                    <a:pt x="248" y="650"/>
                    <a:pt x="248" y="651"/>
                  </a:cubicBezTo>
                  <a:cubicBezTo>
                    <a:pt x="248" y="653"/>
                    <a:pt x="248" y="656"/>
                    <a:pt x="247" y="659"/>
                  </a:cubicBezTo>
                  <a:cubicBezTo>
                    <a:pt x="247" y="660"/>
                    <a:pt x="247" y="660"/>
                    <a:pt x="247" y="660"/>
                  </a:cubicBezTo>
                  <a:cubicBezTo>
                    <a:pt x="247" y="660"/>
                    <a:pt x="247" y="660"/>
                    <a:pt x="247" y="660"/>
                  </a:cubicBezTo>
                  <a:cubicBezTo>
                    <a:pt x="247" y="660"/>
                    <a:pt x="247" y="660"/>
                    <a:pt x="247" y="660"/>
                  </a:cubicBezTo>
                  <a:cubicBezTo>
                    <a:pt x="247" y="660"/>
                    <a:pt x="247" y="660"/>
                    <a:pt x="247" y="660"/>
                  </a:cubicBezTo>
                  <a:cubicBezTo>
                    <a:pt x="247" y="662"/>
                    <a:pt x="247" y="662"/>
                    <a:pt x="247" y="662"/>
                  </a:cubicBezTo>
                  <a:cubicBezTo>
                    <a:pt x="246" y="666"/>
                    <a:pt x="246" y="666"/>
                    <a:pt x="246" y="666"/>
                  </a:cubicBezTo>
                  <a:cubicBezTo>
                    <a:pt x="243" y="674"/>
                    <a:pt x="243" y="674"/>
                    <a:pt x="243" y="674"/>
                  </a:cubicBezTo>
                  <a:cubicBezTo>
                    <a:pt x="243" y="677"/>
                    <a:pt x="242" y="680"/>
                    <a:pt x="241" y="683"/>
                  </a:cubicBezTo>
                  <a:cubicBezTo>
                    <a:pt x="241" y="684"/>
                    <a:pt x="241" y="684"/>
                    <a:pt x="241" y="685"/>
                  </a:cubicBezTo>
                  <a:cubicBezTo>
                    <a:pt x="241" y="686"/>
                    <a:pt x="241" y="687"/>
                    <a:pt x="241" y="688"/>
                  </a:cubicBezTo>
                  <a:cubicBezTo>
                    <a:pt x="241" y="689"/>
                    <a:pt x="241" y="691"/>
                    <a:pt x="241" y="692"/>
                  </a:cubicBezTo>
                  <a:cubicBezTo>
                    <a:pt x="242" y="695"/>
                    <a:pt x="243" y="699"/>
                    <a:pt x="244" y="701"/>
                  </a:cubicBezTo>
                  <a:cubicBezTo>
                    <a:pt x="245" y="704"/>
                    <a:pt x="247" y="707"/>
                    <a:pt x="248" y="709"/>
                  </a:cubicBezTo>
                  <a:cubicBezTo>
                    <a:pt x="248" y="710"/>
                    <a:pt x="248" y="710"/>
                    <a:pt x="248" y="710"/>
                  </a:cubicBezTo>
                  <a:cubicBezTo>
                    <a:pt x="246" y="710"/>
                    <a:pt x="244" y="711"/>
                    <a:pt x="242" y="712"/>
                  </a:cubicBezTo>
                  <a:cubicBezTo>
                    <a:pt x="238" y="714"/>
                    <a:pt x="235" y="716"/>
                    <a:pt x="232" y="719"/>
                  </a:cubicBezTo>
                  <a:cubicBezTo>
                    <a:pt x="234" y="706"/>
                    <a:pt x="235" y="693"/>
                    <a:pt x="238" y="681"/>
                  </a:cubicBezTo>
                  <a:close/>
                  <a:moveTo>
                    <a:pt x="236" y="590"/>
                  </a:moveTo>
                  <a:cubicBezTo>
                    <a:pt x="236" y="590"/>
                    <a:pt x="238" y="586"/>
                    <a:pt x="240" y="582"/>
                  </a:cubicBezTo>
                  <a:cubicBezTo>
                    <a:pt x="243" y="579"/>
                    <a:pt x="246" y="576"/>
                    <a:pt x="247" y="577"/>
                  </a:cubicBezTo>
                  <a:cubicBezTo>
                    <a:pt x="248" y="577"/>
                    <a:pt x="246" y="581"/>
                    <a:pt x="243" y="584"/>
                  </a:cubicBezTo>
                  <a:cubicBezTo>
                    <a:pt x="240" y="588"/>
                    <a:pt x="236" y="590"/>
                    <a:pt x="236" y="590"/>
                  </a:cubicBezTo>
                  <a:close/>
                  <a:moveTo>
                    <a:pt x="233" y="561"/>
                  </a:moveTo>
                  <a:cubicBezTo>
                    <a:pt x="233" y="561"/>
                    <a:pt x="237" y="562"/>
                    <a:pt x="240" y="565"/>
                  </a:cubicBezTo>
                  <a:cubicBezTo>
                    <a:pt x="244" y="568"/>
                    <a:pt x="246" y="571"/>
                    <a:pt x="245" y="572"/>
                  </a:cubicBezTo>
                  <a:cubicBezTo>
                    <a:pt x="245" y="572"/>
                    <a:pt x="242" y="571"/>
                    <a:pt x="238" y="568"/>
                  </a:cubicBezTo>
                  <a:cubicBezTo>
                    <a:pt x="235" y="565"/>
                    <a:pt x="233" y="561"/>
                    <a:pt x="233" y="561"/>
                  </a:cubicBezTo>
                  <a:close/>
                  <a:moveTo>
                    <a:pt x="249" y="573"/>
                  </a:moveTo>
                  <a:cubicBezTo>
                    <a:pt x="250" y="573"/>
                    <a:pt x="251" y="573"/>
                    <a:pt x="251" y="574"/>
                  </a:cubicBezTo>
                  <a:cubicBezTo>
                    <a:pt x="251" y="575"/>
                    <a:pt x="250" y="576"/>
                    <a:pt x="249" y="576"/>
                  </a:cubicBezTo>
                  <a:cubicBezTo>
                    <a:pt x="248" y="576"/>
                    <a:pt x="248" y="575"/>
                    <a:pt x="248" y="574"/>
                  </a:cubicBezTo>
                  <a:cubicBezTo>
                    <a:pt x="248" y="574"/>
                    <a:pt x="248" y="573"/>
                    <a:pt x="249" y="573"/>
                  </a:cubicBezTo>
                  <a:close/>
                  <a:moveTo>
                    <a:pt x="252" y="577"/>
                  </a:moveTo>
                  <a:cubicBezTo>
                    <a:pt x="252" y="576"/>
                    <a:pt x="255" y="578"/>
                    <a:pt x="259" y="582"/>
                  </a:cubicBezTo>
                  <a:cubicBezTo>
                    <a:pt x="262" y="585"/>
                    <a:pt x="263" y="589"/>
                    <a:pt x="263" y="589"/>
                  </a:cubicBezTo>
                  <a:cubicBezTo>
                    <a:pt x="263" y="589"/>
                    <a:pt x="260" y="587"/>
                    <a:pt x="256" y="584"/>
                  </a:cubicBezTo>
                  <a:cubicBezTo>
                    <a:pt x="253" y="580"/>
                    <a:pt x="251" y="577"/>
                    <a:pt x="252" y="577"/>
                  </a:cubicBezTo>
                  <a:close/>
                  <a:moveTo>
                    <a:pt x="258" y="565"/>
                  </a:moveTo>
                  <a:cubicBezTo>
                    <a:pt x="261" y="561"/>
                    <a:pt x="265" y="560"/>
                    <a:pt x="265" y="560"/>
                  </a:cubicBezTo>
                  <a:cubicBezTo>
                    <a:pt x="265" y="560"/>
                    <a:pt x="263" y="564"/>
                    <a:pt x="260" y="567"/>
                  </a:cubicBezTo>
                  <a:cubicBezTo>
                    <a:pt x="256" y="570"/>
                    <a:pt x="253" y="572"/>
                    <a:pt x="253" y="572"/>
                  </a:cubicBezTo>
                  <a:cubicBezTo>
                    <a:pt x="252" y="571"/>
                    <a:pt x="254" y="568"/>
                    <a:pt x="258" y="565"/>
                  </a:cubicBezTo>
                  <a:close/>
                  <a:moveTo>
                    <a:pt x="249" y="601"/>
                  </a:moveTo>
                  <a:cubicBezTo>
                    <a:pt x="250" y="599"/>
                    <a:pt x="250" y="596"/>
                    <a:pt x="251" y="594"/>
                  </a:cubicBezTo>
                  <a:cubicBezTo>
                    <a:pt x="252" y="593"/>
                    <a:pt x="252" y="592"/>
                    <a:pt x="252" y="592"/>
                  </a:cubicBezTo>
                  <a:cubicBezTo>
                    <a:pt x="252" y="592"/>
                    <a:pt x="252" y="592"/>
                    <a:pt x="252" y="592"/>
                  </a:cubicBezTo>
                  <a:cubicBezTo>
                    <a:pt x="254" y="594"/>
                    <a:pt x="256" y="596"/>
                    <a:pt x="258" y="598"/>
                  </a:cubicBezTo>
                  <a:cubicBezTo>
                    <a:pt x="258" y="599"/>
                    <a:pt x="258" y="599"/>
                    <a:pt x="258" y="599"/>
                  </a:cubicBezTo>
                  <a:cubicBezTo>
                    <a:pt x="255" y="603"/>
                    <a:pt x="252" y="608"/>
                    <a:pt x="249" y="613"/>
                  </a:cubicBezTo>
                  <a:cubicBezTo>
                    <a:pt x="249" y="609"/>
                    <a:pt x="249" y="605"/>
                    <a:pt x="249" y="601"/>
                  </a:cubicBezTo>
                  <a:close/>
                  <a:moveTo>
                    <a:pt x="410" y="336"/>
                  </a:moveTo>
                  <a:cubicBezTo>
                    <a:pt x="411" y="336"/>
                    <a:pt x="413" y="335"/>
                    <a:pt x="414" y="334"/>
                  </a:cubicBezTo>
                  <a:cubicBezTo>
                    <a:pt x="414" y="334"/>
                    <a:pt x="414" y="335"/>
                    <a:pt x="414" y="335"/>
                  </a:cubicBezTo>
                  <a:cubicBezTo>
                    <a:pt x="414" y="337"/>
                    <a:pt x="414" y="339"/>
                    <a:pt x="413" y="342"/>
                  </a:cubicBezTo>
                  <a:cubicBezTo>
                    <a:pt x="413" y="340"/>
                    <a:pt x="411" y="338"/>
                    <a:pt x="410" y="336"/>
                  </a:cubicBezTo>
                  <a:close/>
                  <a:moveTo>
                    <a:pt x="407" y="326"/>
                  </a:moveTo>
                  <a:cubicBezTo>
                    <a:pt x="392" y="332"/>
                    <a:pt x="392" y="332"/>
                    <a:pt x="392" y="332"/>
                  </a:cubicBezTo>
                  <a:cubicBezTo>
                    <a:pt x="392" y="332"/>
                    <a:pt x="392" y="332"/>
                    <a:pt x="392" y="332"/>
                  </a:cubicBezTo>
                  <a:cubicBezTo>
                    <a:pt x="406" y="331"/>
                    <a:pt x="406" y="331"/>
                    <a:pt x="406" y="331"/>
                  </a:cubicBezTo>
                  <a:cubicBezTo>
                    <a:pt x="406" y="332"/>
                    <a:pt x="406" y="332"/>
                    <a:pt x="406" y="332"/>
                  </a:cubicBezTo>
                  <a:cubicBezTo>
                    <a:pt x="392" y="332"/>
                    <a:pt x="392" y="332"/>
                    <a:pt x="392" y="332"/>
                  </a:cubicBezTo>
                  <a:cubicBezTo>
                    <a:pt x="403" y="345"/>
                    <a:pt x="403" y="345"/>
                    <a:pt x="403" y="345"/>
                  </a:cubicBezTo>
                  <a:cubicBezTo>
                    <a:pt x="404" y="344"/>
                    <a:pt x="404" y="345"/>
                    <a:pt x="405" y="345"/>
                  </a:cubicBezTo>
                  <a:cubicBezTo>
                    <a:pt x="405" y="346"/>
                    <a:pt x="405" y="347"/>
                    <a:pt x="405" y="347"/>
                  </a:cubicBezTo>
                  <a:cubicBezTo>
                    <a:pt x="404" y="348"/>
                    <a:pt x="403" y="348"/>
                    <a:pt x="402" y="347"/>
                  </a:cubicBezTo>
                  <a:cubicBezTo>
                    <a:pt x="402" y="346"/>
                    <a:pt x="402" y="346"/>
                    <a:pt x="402" y="345"/>
                  </a:cubicBezTo>
                  <a:cubicBezTo>
                    <a:pt x="392" y="332"/>
                    <a:pt x="392" y="332"/>
                    <a:pt x="392" y="332"/>
                  </a:cubicBezTo>
                  <a:cubicBezTo>
                    <a:pt x="393" y="345"/>
                    <a:pt x="393" y="345"/>
                    <a:pt x="393" y="345"/>
                  </a:cubicBezTo>
                  <a:cubicBezTo>
                    <a:pt x="392" y="345"/>
                    <a:pt x="392" y="345"/>
                    <a:pt x="392" y="345"/>
                  </a:cubicBezTo>
                  <a:cubicBezTo>
                    <a:pt x="391" y="332"/>
                    <a:pt x="391" y="332"/>
                    <a:pt x="391" y="332"/>
                  </a:cubicBezTo>
                  <a:cubicBezTo>
                    <a:pt x="391" y="333"/>
                    <a:pt x="391" y="333"/>
                    <a:pt x="391" y="333"/>
                  </a:cubicBezTo>
                  <a:cubicBezTo>
                    <a:pt x="391" y="333"/>
                    <a:pt x="391" y="333"/>
                    <a:pt x="391" y="333"/>
                  </a:cubicBezTo>
                  <a:cubicBezTo>
                    <a:pt x="384" y="347"/>
                    <a:pt x="384" y="347"/>
                    <a:pt x="384" y="347"/>
                  </a:cubicBezTo>
                  <a:cubicBezTo>
                    <a:pt x="385" y="347"/>
                    <a:pt x="385" y="348"/>
                    <a:pt x="384" y="349"/>
                  </a:cubicBezTo>
                  <a:cubicBezTo>
                    <a:pt x="384" y="350"/>
                    <a:pt x="383" y="350"/>
                    <a:pt x="382" y="350"/>
                  </a:cubicBezTo>
                  <a:cubicBezTo>
                    <a:pt x="381" y="349"/>
                    <a:pt x="381" y="348"/>
                    <a:pt x="381" y="347"/>
                  </a:cubicBezTo>
                  <a:cubicBezTo>
                    <a:pt x="382" y="347"/>
                    <a:pt x="382" y="346"/>
                    <a:pt x="383" y="346"/>
                  </a:cubicBezTo>
                  <a:cubicBezTo>
                    <a:pt x="390" y="332"/>
                    <a:pt x="390" y="332"/>
                    <a:pt x="390" y="332"/>
                  </a:cubicBezTo>
                  <a:cubicBezTo>
                    <a:pt x="379" y="338"/>
                    <a:pt x="379" y="338"/>
                    <a:pt x="379" y="338"/>
                  </a:cubicBezTo>
                  <a:cubicBezTo>
                    <a:pt x="379" y="338"/>
                    <a:pt x="379" y="338"/>
                    <a:pt x="379" y="338"/>
                  </a:cubicBezTo>
                  <a:cubicBezTo>
                    <a:pt x="390" y="332"/>
                    <a:pt x="390" y="332"/>
                    <a:pt x="390" y="332"/>
                  </a:cubicBezTo>
                  <a:cubicBezTo>
                    <a:pt x="374" y="331"/>
                    <a:pt x="374" y="331"/>
                    <a:pt x="374" y="331"/>
                  </a:cubicBezTo>
                  <a:cubicBezTo>
                    <a:pt x="374" y="332"/>
                    <a:pt x="373" y="332"/>
                    <a:pt x="372" y="332"/>
                  </a:cubicBezTo>
                  <a:cubicBezTo>
                    <a:pt x="371" y="332"/>
                    <a:pt x="371" y="332"/>
                    <a:pt x="371" y="331"/>
                  </a:cubicBezTo>
                  <a:cubicBezTo>
                    <a:pt x="371" y="330"/>
                    <a:pt x="371" y="329"/>
                    <a:pt x="372" y="329"/>
                  </a:cubicBezTo>
                  <a:cubicBezTo>
                    <a:pt x="373" y="329"/>
                    <a:pt x="374" y="330"/>
                    <a:pt x="374" y="330"/>
                  </a:cubicBezTo>
                  <a:cubicBezTo>
                    <a:pt x="390" y="331"/>
                    <a:pt x="390" y="331"/>
                    <a:pt x="390" y="331"/>
                  </a:cubicBezTo>
                  <a:cubicBezTo>
                    <a:pt x="381" y="321"/>
                    <a:pt x="381" y="321"/>
                    <a:pt x="381" y="321"/>
                  </a:cubicBezTo>
                  <a:cubicBezTo>
                    <a:pt x="381" y="321"/>
                    <a:pt x="381" y="321"/>
                    <a:pt x="381" y="321"/>
                  </a:cubicBezTo>
                  <a:cubicBezTo>
                    <a:pt x="390" y="331"/>
                    <a:pt x="390" y="331"/>
                    <a:pt x="390" y="331"/>
                  </a:cubicBezTo>
                  <a:cubicBezTo>
                    <a:pt x="386" y="315"/>
                    <a:pt x="386" y="315"/>
                    <a:pt x="386" y="315"/>
                  </a:cubicBezTo>
                  <a:cubicBezTo>
                    <a:pt x="385" y="315"/>
                    <a:pt x="385" y="315"/>
                    <a:pt x="384" y="314"/>
                  </a:cubicBezTo>
                  <a:cubicBezTo>
                    <a:pt x="384" y="314"/>
                    <a:pt x="384" y="313"/>
                    <a:pt x="385" y="312"/>
                  </a:cubicBezTo>
                  <a:cubicBezTo>
                    <a:pt x="385" y="312"/>
                    <a:pt x="386" y="312"/>
                    <a:pt x="387" y="312"/>
                  </a:cubicBezTo>
                  <a:cubicBezTo>
                    <a:pt x="387" y="313"/>
                    <a:pt x="387" y="314"/>
                    <a:pt x="387" y="315"/>
                  </a:cubicBezTo>
                  <a:cubicBezTo>
                    <a:pt x="387" y="315"/>
                    <a:pt x="387" y="315"/>
                    <a:pt x="387" y="315"/>
                  </a:cubicBezTo>
                  <a:cubicBezTo>
                    <a:pt x="391" y="331"/>
                    <a:pt x="391" y="331"/>
                    <a:pt x="391" y="331"/>
                  </a:cubicBezTo>
                  <a:cubicBezTo>
                    <a:pt x="396" y="321"/>
                    <a:pt x="396" y="321"/>
                    <a:pt x="396" y="321"/>
                  </a:cubicBezTo>
                  <a:cubicBezTo>
                    <a:pt x="397" y="321"/>
                    <a:pt x="397" y="321"/>
                    <a:pt x="397" y="321"/>
                  </a:cubicBezTo>
                  <a:cubicBezTo>
                    <a:pt x="392" y="331"/>
                    <a:pt x="392" y="331"/>
                    <a:pt x="392" y="331"/>
                  </a:cubicBezTo>
                  <a:cubicBezTo>
                    <a:pt x="407" y="325"/>
                    <a:pt x="407" y="325"/>
                    <a:pt x="407" y="325"/>
                  </a:cubicBezTo>
                  <a:cubicBezTo>
                    <a:pt x="407" y="325"/>
                    <a:pt x="407" y="325"/>
                    <a:pt x="407" y="325"/>
                  </a:cubicBezTo>
                  <a:cubicBezTo>
                    <a:pt x="407" y="324"/>
                    <a:pt x="408" y="323"/>
                    <a:pt x="409" y="323"/>
                  </a:cubicBezTo>
                  <a:cubicBezTo>
                    <a:pt x="410" y="323"/>
                    <a:pt x="410" y="324"/>
                    <a:pt x="410" y="325"/>
                  </a:cubicBezTo>
                  <a:cubicBezTo>
                    <a:pt x="410" y="326"/>
                    <a:pt x="410" y="326"/>
                    <a:pt x="409" y="326"/>
                  </a:cubicBezTo>
                  <a:cubicBezTo>
                    <a:pt x="408" y="326"/>
                    <a:pt x="408" y="326"/>
                    <a:pt x="407" y="326"/>
                  </a:cubicBezTo>
                  <a:close/>
                  <a:moveTo>
                    <a:pt x="488" y="281"/>
                  </a:moveTo>
                  <a:cubicBezTo>
                    <a:pt x="488" y="276"/>
                    <a:pt x="488" y="276"/>
                    <a:pt x="488" y="276"/>
                  </a:cubicBezTo>
                  <a:cubicBezTo>
                    <a:pt x="489" y="276"/>
                    <a:pt x="489" y="276"/>
                    <a:pt x="489" y="276"/>
                  </a:cubicBezTo>
                  <a:cubicBezTo>
                    <a:pt x="488" y="281"/>
                    <a:pt x="488" y="281"/>
                    <a:pt x="488" y="281"/>
                  </a:cubicBezTo>
                  <a:cubicBezTo>
                    <a:pt x="489" y="280"/>
                    <a:pt x="489" y="280"/>
                    <a:pt x="489" y="280"/>
                  </a:cubicBezTo>
                  <a:cubicBezTo>
                    <a:pt x="489" y="281"/>
                    <a:pt x="489" y="281"/>
                    <a:pt x="489" y="281"/>
                  </a:cubicBezTo>
                  <a:cubicBezTo>
                    <a:pt x="492" y="275"/>
                    <a:pt x="492" y="275"/>
                    <a:pt x="492" y="275"/>
                  </a:cubicBezTo>
                  <a:cubicBezTo>
                    <a:pt x="492" y="275"/>
                    <a:pt x="492" y="275"/>
                    <a:pt x="492" y="275"/>
                  </a:cubicBezTo>
                  <a:cubicBezTo>
                    <a:pt x="492" y="274"/>
                    <a:pt x="492" y="274"/>
                    <a:pt x="493" y="274"/>
                  </a:cubicBezTo>
                  <a:cubicBezTo>
                    <a:pt x="493" y="275"/>
                    <a:pt x="493" y="275"/>
                    <a:pt x="493" y="275"/>
                  </a:cubicBezTo>
                  <a:cubicBezTo>
                    <a:pt x="493" y="275"/>
                    <a:pt x="492" y="276"/>
                    <a:pt x="492" y="275"/>
                  </a:cubicBezTo>
                  <a:cubicBezTo>
                    <a:pt x="489" y="281"/>
                    <a:pt x="489" y="281"/>
                    <a:pt x="489" y="281"/>
                  </a:cubicBezTo>
                  <a:cubicBezTo>
                    <a:pt x="494" y="279"/>
                    <a:pt x="494" y="279"/>
                    <a:pt x="494" y="279"/>
                  </a:cubicBezTo>
                  <a:cubicBezTo>
                    <a:pt x="494" y="279"/>
                    <a:pt x="494" y="279"/>
                    <a:pt x="494" y="279"/>
                  </a:cubicBezTo>
                  <a:cubicBezTo>
                    <a:pt x="489" y="281"/>
                    <a:pt x="489" y="281"/>
                    <a:pt x="489" y="281"/>
                  </a:cubicBezTo>
                  <a:cubicBezTo>
                    <a:pt x="495" y="282"/>
                    <a:pt x="495" y="282"/>
                    <a:pt x="495" y="282"/>
                  </a:cubicBezTo>
                  <a:cubicBezTo>
                    <a:pt x="495" y="282"/>
                    <a:pt x="495" y="281"/>
                    <a:pt x="496" y="281"/>
                  </a:cubicBezTo>
                  <a:cubicBezTo>
                    <a:pt x="496" y="282"/>
                    <a:pt x="496" y="282"/>
                    <a:pt x="496" y="282"/>
                  </a:cubicBezTo>
                  <a:cubicBezTo>
                    <a:pt x="496" y="283"/>
                    <a:pt x="496" y="283"/>
                    <a:pt x="496" y="283"/>
                  </a:cubicBezTo>
                  <a:cubicBezTo>
                    <a:pt x="495" y="283"/>
                    <a:pt x="495" y="282"/>
                    <a:pt x="495" y="282"/>
                  </a:cubicBezTo>
                  <a:cubicBezTo>
                    <a:pt x="489" y="281"/>
                    <a:pt x="489" y="281"/>
                    <a:pt x="489" y="281"/>
                  </a:cubicBezTo>
                  <a:cubicBezTo>
                    <a:pt x="492" y="286"/>
                    <a:pt x="492" y="286"/>
                    <a:pt x="492" y="286"/>
                  </a:cubicBezTo>
                  <a:cubicBezTo>
                    <a:pt x="492" y="286"/>
                    <a:pt x="492" y="286"/>
                    <a:pt x="492" y="286"/>
                  </a:cubicBezTo>
                  <a:cubicBezTo>
                    <a:pt x="489" y="281"/>
                    <a:pt x="489" y="281"/>
                    <a:pt x="489" y="281"/>
                  </a:cubicBezTo>
                  <a:cubicBezTo>
                    <a:pt x="490" y="288"/>
                    <a:pt x="490" y="288"/>
                    <a:pt x="490" y="288"/>
                  </a:cubicBezTo>
                  <a:cubicBezTo>
                    <a:pt x="490" y="288"/>
                    <a:pt x="490" y="288"/>
                    <a:pt x="490" y="288"/>
                  </a:cubicBezTo>
                  <a:cubicBezTo>
                    <a:pt x="490" y="288"/>
                    <a:pt x="490" y="289"/>
                    <a:pt x="490" y="289"/>
                  </a:cubicBezTo>
                  <a:cubicBezTo>
                    <a:pt x="490" y="289"/>
                    <a:pt x="489" y="289"/>
                    <a:pt x="489" y="289"/>
                  </a:cubicBezTo>
                  <a:cubicBezTo>
                    <a:pt x="489" y="288"/>
                    <a:pt x="489" y="288"/>
                    <a:pt x="489" y="288"/>
                  </a:cubicBezTo>
                  <a:cubicBezTo>
                    <a:pt x="489" y="288"/>
                    <a:pt x="489" y="288"/>
                    <a:pt x="489" y="288"/>
                  </a:cubicBezTo>
                  <a:cubicBezTo>
                    <a:pt x="488" y="281"/>
                    <a:pt x="488" y="281"/>
                    <a:pt x="488" y="281"/>
                  </a:cubicBezTo>
                  <a:cubicBezTo>
                    <a:pt x="486" y="285"/>
                    <a:pt x="486" y="285"/>
                    <a:pt x="486" y="285"/>
                  </a:cubicBezTo>
                  <a:cubicBezTo>
                    <a:pt x="486" y="285"/>
                    <a:pt x="486" y="285"/>
                    <a:pt x="486" y="285"/>
                  </a:cubicBezTo>
                  <a:cubicBezTo>
                    <a:pt x="488" y="281"/>
                    <a:pt x="488" y="281"/>
                    <a:pt x="488" y="281"/>
                  </a:cubicBezTo>
                  <a:cubicBezTo>
                    <a:pt x="482" y="283"/>
                    <a:pt x="482" y="283"/>
                    <a:pt x="482" y="283"/>
                  </a:cubicBezTo>
                  <a:cubicBezTo>
                    <a:pt x="482" y="283"/>
                    <a:pt x="482" y="283"/>
                    <a:pt x="482" y="283"/>
                  </a:cubicBezTo>
                  <a:cubicBezTo>
                    <a:pt x="482" y="283"/>
                    <a:pt x="482" y="283"/>
                    <a:pt x="481" y="283"/>
                  </a:cubicBezTo>
                  <a:cubicBezTo>
                    <a:pt x="481" y="283"/>
                    <a:pt x="481" y="283"/>
                    <a:pt x="481" y="283"/>
                  </a:cubicBezTo>
                  <a:cubicBezTo>
                    <a:pt x="481" y="282"/>
                    <a:pt x="481" y="282"/>
                    <a:pt x="481" y="282"/>
                  </a:cubicBezTo>
                  <a:cubicBezTo>
                    <a:pt x="482" y="282"/>
                    <a:pt x="482" y="282"/>
                    <a:pt x="482" y="283"/>
                  </a:cubicBezTo>
                  <a:cubicBezTo>
                    <a:pt x="488" y="281"/>
                    <a:pt x="488" y="281"/>
                    <a:pt x="488" y="281"/>
                  </a:cubicBezTo>
                  <a:cubicBezTo>
                    <a:pt x="488" y="281"/>
                    <a:pt x="488" y="281"/>
                    <a:pt x="488" y="281"/>
                  </a:cubicBezTo>
                  <a:cubicBezTo>
                    <a:pt x="483" y="280"/>
                    <a:pt x="483" y="280"/>
                    <a:pt x="483" y="280"/>
                  </a:cubicBezTo>
                  <a:cubicBezTo>
                    <a:pt x="483" y="280"/>
                    <a:pt x="483" y="280"/>
                    <a:pt x="483" y="280"/>
                  </a:cubicBezTo>
                  <a:cubicBezTo>
                    <a:pt x="488" y="281"/>
                    <a:pt x="488" y="281"/>
                    <a:pt x="488" y="281"/>
                  </a:cubicBezTo>
                  <a:cubicBezTo>
                    <a:pt x="484" y="275"/>
                    <a:pt x="484" y="275"/>
                    <a:pt x="484" y="275"/>
                  </a:cubicBezTo>
                  <a:cubicBezTo>
                    <a:pt x="484" y="275"/>
                    <a:pt x="484" y="275"/>
                    <a:pt x="484" y="275"/>
                  </a:cubicBezTo>
                  <a:cubicBezTo>
                    <a:pt x="484" y="275"/>
                    <a:pt x="484" y="274"/>
                    <a:pt x="484" y="274"/>
                  </a:cubicBezTo>
                  <a:cubicBezTo>
                    <a:pt x="484" y="274"/>
                    <a:pt x="485" y="274"/>
                    <a:pt x="485" y="274"/>
                  </a:cubicBezTo>
                  <a:cubicBezTo>
                    <a:pt x="485" y="275"/>
                    <a:pt x="485" y="275"/>
                    <a:pt x="485" y="275"/>
                  </a:cubicBezTo>
                  <a:lnTo>
                    <a:pt x="488" y="281"/>
                  </a:lnTo>
                  <a:close/>
                  <a:moveTo>
                    <a:pt x="698" y="171"/>
                  </a:moveTo>
                  <a:cubicBezTo>
                    <a:pt x="698" y="171"/>
                    <a:pt x="698" y="171"/>
                    <a:pt x="698" y="171"/>
                  </a:cubicBezTo>
                  <a:cubicBezTo>
                    <a:pt x="698" y="171"/>
                    <a:pt x="698" y="171"/>
                    <a:pt x="698" y="171"/>
                  </a:cubicBezTo>
                  <a:close/>
                  <a:moveTo>
                    <a:pt x="691" y="172"/>
                  </a:moveTo>
                  <a:cubicBezTo>
                    <a:pt x="691" y="172"/>
                    <a:pt x="691" y="172"/>
                    <a:pt x="691" y="172"/>
                  </a:cubicBezTo>
                  <a:cubicBezTo>
                    <a:pt x="698" y="170"/>
                    <a:pt x="698" y="170"/>
                    <a:pt x="698" y="170"/>
                  </a:cubicBezTo>
                  <a:cubicBezTo>
                    <a:pt x="698" y="171"/>
                    <a:pt x="698" y="171"/>
                    <a:pt x="698" y="171"/>
                  </a:cubicBezTo>
                  <a:cubicBezTo>
                    <a:pt x="692" y="172"/>
                    <a:pt x="692" y="172"/>
                    <a:pt x="692" y="172"/>
                  </a:cubicBezTo>
                  <a:cubicBezTo>
                    <a:pt x="692" y="172"/>
                    <a:pt x="692" y="172"/>
                    <a:pt x="692" y="172"/>
                  </a:cubicBezTo>
                  <a:cubicBezTo>
                    <a:pt x="692" y="173"/>
                    <a:pt x="691" y="173"/>
                    <a:pt x="691" y="173"/>
                  </a:cubicBezTo>
                  <a:cubicBezTo>
                    <a:pt x="690" y="173"/>
                    <a:pt x="690" y="173"/>
                    <a:pt x="690" y="172"/>
                  </a:cubicBezTo>
                  <a:cubicBezTo>
                    <a:pt x="690" y="172"/>
                    <a:pt x="691" y="172"/>
                    <a:pt x="691" y="172"/>
                  </a:cubicBezTo>
                  <a:close/>
                  <a:moveTo>
                    <a:pt x="692" y="170"/>
                  </a:moveTo>
                  <a:cubicBezTo>
                    <a:pt x="697" y="170"/>
                    <a:pt x="697" y="170"/>
                    <a:pt x="697" y="170"/>
                  </a:cubicBezTo>
                  <a:cubicBezTo>
                    <a:pt x="697" y="170"/>
                    <a:pt x="697" y="170"/>
                    <a:pt x="697" y="170"/>
                  </a:cubicBezTo>
                  <a:cubicBezTo>
                    <a:pt x="692" y="170"/>
                    <a:pt x="692" y="170"/>
                    <a:pt x="692" y="170"/>
                  </a:cubicBezTo>
                  <a:close/>
                  <a:moveTo>
                    <a:pt x="694" y="164"/>
                  </a:moveTo>
                  <a:cubicBezTo>
                    <a:pt x="694" y="164"/>
                    <a:pt x="694" y="164"/>
                    <a:pt x="694" y="164"/>
                  </a:cubicBezTo>
                  <a:cubicBezTo>
                    <a:pt x="695" y="164"/>
                    <a:pt x="695" y="165"/>
                    <a:pt x="694" y="165"/>
                  </a:cubicBezTo>
                  <a:cubicBezTo>
                    <a:pt x="698" y="170"/>
                    <a:pt x="698" y="170"/>
                    <a:pt x="698" y="170"/>
                  </a:cubicBezTo>
                  <a:cubicBezTo>
                    <a:pt x="698" y="170"/>
                    <a:pt x="697" y="170"/>
                    <a:pt x="697" y="170"/>
                  </a:cubicBezTo>
                  <a:cubicBezTo>
                    <a:pt x="694" y="165"/>
                    <a:pt x="694" y="165"/>
                    <a:pt x="694" y="165"/>
                  </a:cubicBezTo>
                  <a:cubicBezTo>
                    <a:pt x="694" y="165"/>
                    <a:pt x="694" y="165"/>
                    <a:pt x="693" y="165"/>
                  </a:cubicBezTo>
                  <a:cubicBezTo>
                    <a:pt x="693" y="164"/>
                    <a:pt x="693" y="164"/>
                    <a:pt x="694" y="164"/>
                  </a:cubicBezTo>
                  <a:close/>
                  <a:moveTo>
                    <a:pt x="698" y="165"/>
                  </a:moveTo>
                  <a:cubicBezTo>
                    <a:pt x="698" y="170"/>
                    <a:pt x="698" y="170"/>
                    <a:pt x="698" y="170"/>
                  </a:cubicBezTo>
                  <a:cubicBezTo>
                    <a:pt x="698" y="170"/>
                    <a:pt x="698" y="170"/>
                    <a:pt x="698" y="170"/>
                  </a:cubicBezTo>
                  <a:cubicBezTo>
                    <a:pt x="698" y="165"/>
                    <a:pt x="698" y="165"/>
                    <a:pt x="698" y="165"/>
                  </a:cubicBezTo>
                  <a:close/>
                  <a:moveTo>
                    <a:pt x="701" y="164"/>
                  </a:moveTo>
                  <a:cubicBezTo>
                    <a:pt x="702" y="164"/>
                    <a:pt x="702" y="164"/>
                    <a:pt x="702" y="164"/>
                  </a:cubicBezTo>
                  <a:cubicBezTo>
                    <a:pt x="703" y="164"/>
                    <a:pt x="703" y="164"/>
                    <a:pt x="703" y="165"/>
                  </a:cubicBezTo>
                  <a:cubicBezTo>
                    <a:pt x="702" y="165"/>
                    <a:pt x="702" y="165"/>
                    <a:pt x="702" y="165"/>
                  </a:cubicBezTo>
                  <a:cubicBezTo>
                    <a:pt x="699" y="169"/>
                    <a:pt x="699" y="169"/>
                    <a:pt x="699" y="169"/>
                  </a:cubicBezTo>
                  <a:cubicBezTo>
                    <a:pt x="699" y="169"/>
                    <a:pt x="699" y="169"/>
                    <a:pt x="699" y="169"/>
                  </a:cubicBezTo>
                  <a:cubicBezTo>
                    <a:pt x="702" y="165"/>
                    <a:pt x="702" y="165"/>
                    <a:pt x="702" y="165"/>
                  </a:cubicBezTo>
                  <a:cubicBezTo>
                    <a:pt x="701" y="165"/>
                    <a:pt x="701" y="164"/>
                    <a:pt x="701" y="164"/>
                  </a:cubicBezTo>
                  <a:close/>
                  <a:moveTo>
                    <a:pt x="699" y="177"/>
                  </a:moveTo>
                  <a:cubicBezTo>
                    <a:pt x="700" y="177"/>
                    <a:pt x="700" y="177"/>
                    <a:pt x="700" y="177"/>
                  </a:cubicBezTo>
                  <a:cubicBezTo>
                    <a:pt x="700" y="178"/>
                    <a:pt x="700" y="178"/>
                    <a:pt x="700" y="178"/>
                  </a:cubicBezTo>
                  <a:cubicBezTo>
                    <a:pt x="699" y="178"/>
                    <a:pt x="699" y="178"/>
                    <a:pt x="699" y="178"/>
                  </a:cubicBezTo>
                  <a:cubicBezTo>
                    <a:pt x="699" y="178"/>
                    <a:pt x="699" y="177"/>
                    <a:pt x="699" y="177"/>
                  </a:cubicBezTo>
                  <a:cubicBezTo>
                    <a:pt x="699" y="177"/>
                    <a:pt x="699" y="177"/>
                    <a:pt x="699" y="177"/>
                  </a:cubicBezTo>
                  <a:cubicBezTo>
                    <a:pt x="699" y="177"/>
                    <a:pt x="699" y="177"/>
                    <a:pt x="699" y="177"/>
                  </a:cubicBezTo>
                  <a:cubicBezTo>
                    <a:pt x="699" y="177"/>
                    <a:pt x="699" y="177"/>
                    <a:pt x="699" y="177"/>
                  </a:cubicBezTo>
                  <a:close/>
                  <a:moveTo>
                    <a:pt x="1783" y="735"/>
                  </a:moveTo>
                  <a:cubicBezTo>
                    <a:pt x="1782" y="736"/>
                    <a:pt x="1780" y="737"/>
                    <a:pt x="1779" y="739"/>
                  </a:cubicBezTo>
                  <a:cubicBezTo>
                    <a:pt x="1778" y="737"/>
                    <a:pt x="1778" y="736"/>
                    <a:pt x="1778" y="735"/>
                  </a:cubicBezTo>
                  <a:cubicBezTo>
                    <a:pt x="1777" y="733"/>
                    <a:pt x="1777" y="731"/>
                    <a:pt x="1776" y="730"/>
                  </a:cubicBezTo>
                  <a:cubicBezTo>
                    <a:pt x="1778" y="733"/>
                    <a:pt x="1781" y="734"/>
                    <a:pt x="1783" y="735"/>
                  </a:cubicBezTo>
                  <a:close/>
                  <a:moveTo>
                    <a:pt x="1786" y="729"/>
                  </a:moveTo>
                  <a:cubicBezTo>
                    <a:pt x="1788" y="731"/>
                    <a:pt x="1789" y="733"/>
                    <a:pt x="1789" y="733"/>
                  </a:cubicBezTo>
                  <a:cubicBezTo>
                    <a:pt x="1789" y="733"/>
                    <a:pt x="1787" y="732"/>
                    <a:pt x="1785" y="730"/>
                  </a:cubicBezTo>
                  <a:cubicBezTo>
                    <a:pt x="1783" y="729"/>
                    <a:pt x="1782" y="726"/>
                    <a:pt x="1782" y="726"/>
                  </a:cubicBezTo>
                  <a:cubicBezTo>
                    <a:pt x="1782" y="726"/>
                    <a:pt x="1784" y="727"/>
                    <a:pt x="1786" y="729"/>
                  </a:cubicBezTo>
                  <a:close/>
                  <a:moveTo>
                    <a:pt x="1787" y="741"/>
                  </a:moveTo>
                  <a:cubicBezTo>
                    <a:pt x="1785" y="743"/>
                    <a:pt x="1783" y="744"/>
                    <a:pt x="1783" y="744"/>
                  </a:cubicBezTo>
                  <a:cubicBezTo>
                    <a:pt x="1783" y="744"/>
                    <a:pt x="1784" y="742"/>
                    <a:pt x="1786" y="740"/>
                  </a:cubicBezTo>
                  <a:cubicBezTo>
                    <a:pt x="1787" y="738"/>
                    <a:pt x="1789" y="737"/>
                    <a:pt x="1789" y="737"/>
                  </a:cubicBezTo>
                  <a:cubicBezTo>
                    <a:pt x="1790" y="737"/>
                    <a:pt x="1789" y="739"/>
                    <a:pt x="1787" y="741"/>
                  </a:cubicBezTo>
                  <a:close/>
                  <a:moveTo>
                    <a:pt x="1791" y="734"/>
                  </a:moveTo>
                  <a:cubicBezTo>
                    <a:pt x="1791" y="734"/>
                    <a:pt x="1792" y="734"/>
                    <a:pt x="1792" y="735"/>
                  </a:cubicBezTo>
                  <a:cubicBezTo>
                    <a:pt x="1792" y="735"/>
                    <a:pt x="1791" y="736"/>
                    <a:pt x="1791" y="736"/>
                  </a:cubicBezTo>
                  <a:cubicBezTo>
                    <a:pt x="1790" y="736"/>
                    <a:pt x="1790" y="736"/>
                    <a:pt x="1790" y="735"/>
                  </a:cubicBezTo>
                  <a:cubicBezTo>
                    <a:pt x="1790" y="735"/>
                    <a:pt x="1790" y="734"/>
                    <a:pt x="1791" y="734"/>
                  </a:cubicBezTo>
                  <a:close/>
                  <a:moveTo>
                    <a:pt x="1801" y="931"/>
                  </a:moveTo>
                  <a:cubicBezTo>
                    <a:pt x="1800" y="931"/>
                    <a:pt x="1800" y="931"/>
                    <a:pt x="1800" y="931"/>
                  </a:cubicBezTo>
                  <a:cubicBezTo>
                    <a:pt x="1787" y="928"/>
                    <a:pt x="1787" y="928"/>
                    <a:pt x="1787" y="928"/>
                  </a:cubicBezTo>
                  <a:cubicBezTo>
                    <a:pt x="1800" y="938"/>
                    <a:pt x="1800" y="938"/>
                    <a:pt x="1800" y="938"/>
                  </a:cubicBezTo>
                  <a:cubicBezTo>
                    <a:pt x="1800" y="938"/>
                    <a:pt x="1801" y="938"/>
                    <a:pt x="1801" y="938"/>
                  </a:cubicBezTo>
                  <a:cubicBezTo>
                    <a:pt x="1802" y="938"/>
                    <a:pt x="1803" y="939"/>
                    <a:pt x="1803" y="940"/>
                  </a:cubicBezTo>
                  <a:cubicBezTo>
                    <a:pt x="1802" y="941"/>
                    <a:pt x="1801" y="941"/>
                    <a:pt x="1800" y="941"/>
                  </a:cubicBezTo>
                  <a:cubicBezTo>
                    <a:pt x="1799" y="941"/>
                    <a:pt x="1799" y="940"/>
                    <a:pt x="1799" y="939"/>
                  </a:cubicBezTo>
                  <a:cubicBezTo>
                    <a:pt x="1799" y="939"/>
                    <a:pt x="1799" y="939"/>
                    <a:pt x="1799" y="939"/>
                  </a:cubicBezTo>
                  <a:cubicBezTo>
                    <a:pt x="1786" y="928"/>
                    <a:pt x="1786" y="928"/>
                    <a:pt x="1786" y="928"/>
                  </a:cubicBezTo>
                  <a:cubicBezTo>
                    <a:pt x="1788" y="940"/>
                    <a:pt x="1788" y="940"/>
                    <a:pt x="1788" y="940"/>
                  </a:cubicBezTo>
                  <a:cubicBezTo>
                    <a:pt x="1787" y="940"/>
                    <a:pt x="1787" y="940"/>
                    <a:pt x="1787" y="940"/>
                  </a:cubicBezTo>
                  <a:cubicBezTo>
                    <a:pt x="1786" y="929"/>
                    <a:pt x="1786" y="929"/>
                    <a:pt x="1786" y="929"/>
                  </a:cubicBezTo>
                  <a:cubicBezTo>
                    <a:pt x="1776" y="943"/>
                    <a:pt x="1776" y="943"/>
                    <a:pt x="1776" y="943"/>
                  </a:cubicBezTo>
                  <a:cubicBezTo>
                    <a:pt x="1776" y="943"/>
                    <a:pt x="1776" y="943"/>
                    <a:pt x="1776" y="943"/>
                  </a:cubicBezTo>
                  <a:cubicBezTo>
                    <a:pt x="1777" y="943"/>
                    <a:pt x="1777" y="945"/>
                    <a:pt x="1776" y="945"/>
                  </a:cubicBezTo>
                  <a:cubicBezTo>
                    <a:pt x="1775" y="946"/>
                    <a:pt x="1774" y="945"/>
                    <a:pt x="1773" y="945"/>
                  </a:cubicBezTo>
                  <a:cubicBezTo>
                    <a:pt x="1773" y="944"/>
                    <a:pt x="1773" y="943"/>
                    <a:pt x="1774" y="942"/>
                  </a:cubicBezTo>
                  <a:cubicBezTo>
                    <a:pt x="1774" y="942"/>
                    <a:pt x="1775" y="942"/>
                    <a:pt x="1776" y="942"/>
                  </a:cubicBezTo>
                  <a:cubicBezTo>
                    <a:pt x="1785" y="928"/>
                    <a:pt x="1785" y="928"/>
                    <a:pt x="1785" y="928"/>
                  </a:cubicBezTo>
                  <a:cubicBezTo>
                    <a:pt x="1785" y="928"/>
                    <a:pt x="1785" y="928"/>
                    <a:pt x="1785" y="928"/>
                  </a:cubicBezTo>
                  <a:cubicBezTo>
                    <a:pt x="1773" y="937"/>
                    <a:pt x="1773" y="937"/>
                    <a:pt x="1773" y="937"/>
                  </a:cubicBezTo>
                  <a:cubicBezTo>
                    <a:pt x="1773" y="936"/>
                    <a:pt x="1773" y="936"/>
                    <a:pt x="1773" y="936"/>
                  </a:cubicBezTo>
                  <a:cubicBezTo>
                    <a:pt x="1784" y="928"/>
                    <a:pt x="1784" y="928"/>
                    <a:pt x="1784" y="928"/>
                  </a:cubicBezTo>
                  <a:cubicBezTo>
                    <a:pt x="1768" y="924"/>
                    <a:pt x="1768" y="924"/>
                    <a:pt x="1768" y="924"/>
                  </a:cubicBezTo>
                  <a:cubicBezTo>
                    <a:pt x="1768" y="924"/>
                    <a:pt x="1767" y="925"/>
                    <a:pt x="1766" y="924"/>
                  </a:cubicBezTo>
                  <a:cubicBezTo>
                    <a:pt x="1765" y="924"/>
                    <a:pt x="1765" y="923"/>
                    <a:pt x="1765" y="922"/>
                  </a:cubicBezTo>
                  <a:cubicBezTo>
                    <a:pt x="1765" y="921"/>
                    <a:pt x="1766" y="921"/>
                    <a:pt x="1767" y="921"/>
                  </a:cubicBezTo>
                  <a:cubicBezTo>
                    <a:pt x="1768" y="921"/>
                    <a:pt x="1769" y="922"/>
                    <a:pt x="1768" y="923"/>
                  </a:cubicBezTo>
                  <a:cubicBezTo>
                    <a:pt x="1785" y="927"/>
                    <a:pt x="1785" y="927"/>
                    <a:pt x="1785" y="927"/>
                  </a:cubicBezTo>
                  <a:cubicBezTo>
                    <a:pt x="1776" y="917"/>
                    <a:pt x="1776" y="917"/>
                    <a:pt x="1776" y="917"/>
                  </a:cubicBezTo>
                  <a:cubicBezTo>
                    <a:pt x="1777" y="917"/>
                    <a:pt x="1777" y="917"/>
                    <a:pt x="1777" y="917"/>
                  </a:cubicBezTo>
                  <a:cubicBezTo>
                    <a:pt x="1785" y="927"/>
                    <a:pt x="1785" y="927"/>
                    <a:pt x="1785" y="927"/>
                  </a:cubicBezTo>
                  <a:cubicBezTo>
                    <a:pt x="1785" y="926"/>
                    <a:pt x="1785" y="926"/>
                    <a:pt x="1785" y="926"/>
                  </a:cubicBezTo>
                  <a:cubicBezTo>
                    <a:pt x="1785" y="926"/>
                    <a:pt x="1785" y="926"/>
                    <a:pt x="1785" y="926"/>
                  </a:cubicBezTo>
                  <a:cubicBezTo>
                    <a:pt x="1783" y="911"/>
                    <a:pt x="1783" y="911"/>
                    <a:pt x="1783" y="911"/>
                  </a:cubicBezTo>
                  <a:cubicBezTo>
                    <a:pt x="1782" y="911"/>
                    <a:pt x="1781" y="910"/>
                    <a:pt x="1781" y="909"/>
                  </a:cubicBezTo>
                  <a:cubicBezTo>
                    <a:pt x="1781" y="908"/>
                    <a:pt x="1782" y="908"/>
                    <a:pt x="1782" y="907"/>
                  </a:cubicBezTo>
                  <a:cubicBezTo>
                    <a:pt x="1783" y="907"/>
                    <a:pt x="1784" y="908"/>
                    <a:pt x="1784" y="909"/>
                  </a:cubicBezTo>
                  <a:cubicBezTo>
                    <a:pt x="1785" y="909"/>
                    <a:pt x="1784" y="910"/>
                    <a:pt x="1784" y="910"/>
                  </a:cubicBezTo>
                  <a:cubicBezTo>
                    <a:pt x="1786" y="927"/>
                    <a:pt x="1786" y="927"/>
                    <a:pt x="1786" y="927"/>
                  </a:cubicBezTo>
                  <a:cubicBezTo>
                    <a:pt x="1792" y="915"/>
                    <a:pt x="1792" y="915"/>
                    <a:pt x="1792" y="915"/>
                  </a:cubicBezTo>
                  <a:cubicBezTo>
                    <a:pt x="1792" y="915"/>
                    <a:pt x="1792" y="915"/>
                    <a:pt x="1792" y="915"/>
                  </a:cubicBezTo>
                  <a:cubicBezTo>
                    <a:pt x="1787" y="927"/>
                    <a:pt x="1787" y="927"/>
                    <a:pt x="1787" y="927"/>
                  </a:cubicBezTo>
                  <a:cubicBezTo>
                    <a:pt x="1800" y="918"/>
                    <a:pt x="1800" y="918"/>
                    <a:pt x="1800" y="918"/>
                  </a:cubicBezTo>
                  <a:cubicBezTo>
                    <a:pt x="1800" y="917"/>
                    <a:pt x="1800" y="916"/>
                    <a:pt x="1801" y="916"/>
                  </a:cubicBezTo>
                  <a:cubicBezTo>
                    <a:pt x="1802" y="915"/>
                    <a:pt x="1803" y="916"/>
                    <a:pt x="1803" y="916"/>
                  </a:cubicBezTo>
                  <a:cubicBezTo>
                    <a:pt x="1804" y="917"/>
                    <a:pt x="1804" y="918"/>
                    <a:pt x="1803" y="919"/>
                  </a:cubicBezTo>
                  <a:cubicBezTo>
                    <a:pt x="1802" y="919"/>
                    <a:pt x="1801" y="919"/>
                    <a:pt x="1801" y="919"/>
                  </a:cubicBezTo>
                  <a:cubicBezTo>
                    <a:pt x="1787" y="927"/>
                    <a:pt x="1787" y="927"/>
                    <a:pt x="1787" y="927"/>
                  </a:cubicBezTo>
                  <a:lnTo>
                    <a:pt x="1801" y="931"/>
                  </a:lnTo>
                  <a:close/>
                  <a:moveTo>
                    <a:pt x="1805" y="931"/>
                  </a:moveTo>
                  <a:cubicBezTo>
                    <a:pt x="1804" y="930"/>
                    <a:pt x="1804" y="930"/>
                    <a:pt x="1803" y="929"/>
                  </a:cubicBezTo>
                  <a:cubicBezTo>
                    <a:pt x="1803" y="929"/>
                    <a:pt x="1804" y="929"/>
                    <a:pt x="1805" y="929"/>
                  </a:cubicBezTo>
                  <a:cubicBezTo>
                    <a:pt x="1805" y="929"/>
                    <a:pt x="1805" y="930"/>
                    <a:pt x="1805" y="931"/>
                  </a:cubicBezTo>
                  <a:close/>
                  <a:moveTo>
                    <a:pt x="1810" y="1007"/>
                  </a:moveTo>
                  <a:cubicBezTo>
                    <a:pt x="1810" y="1007"/>
                    <a:pt x="1810" y="1007"/>
                    <a:pt x="1810" y="1007"/>
                  </a:cubicBezTo>
                  <a:cubicBezTo>
                    <a:pt x="1823" y="969"/>
                    <a:pt x="1823" y="969"/>
                    <a:pt x="1823" y="969"/>
                  </a:cubicBezTo>
                  <a:cubicBezTo>
                    <a:pt x="1821" y="968"/>
                    <a:pt x="1820" y="966"/>
                    <a:pt x="1820" y="964"/>
                  </a:cubicBezTo>
                  <a:cubicBezTo>
                    <a:pt x="1821" y="962"/>
                    <a:pt x="1824" y="961"/>
                    <a:pt x="1826" y="961"/>
                  </a:cubicBezTo>
                  <a:cubicBezTo>
                    <a:pt x="1828" y="962"/>
                    <a:pt x="1829" y="965"/>
                    <a:pt x="1829" y="967"/>
                  </a:cubicBezTo>
                  <a:cubicBezTo>
                    <a:pt x="1828" y="968"/>
                    <a:pt x="1827" y="969"/>
                    <a:pt x="1825" y="969"/>
                  </a:cubicBezTo>
                  <a:cubicBezTo>
                    <a:pt x="1812" y="1010"/>
                    <a:pt x="1812" y="1010"/>
                    <a:pt x="1812" y="1010"/>
                  </a:cubicBezTo>
                  <a:cubicBezTo>
                    <a:pt x="1839" y="988"/>
                    <a:pt x="1839" y="988"/>
                    <a:pt x="1839" y="988"/>
                  </a:cubicBezTo>
                  <a:cubicBezTo>
                    <a:pt x="1840" y="989"/>
                    <a:pt x="1840" y="989"/>
                    <a:pt x="1840" y="989"/>
                  </a:cubicBezTo>
                  <a:cubicBezTo>
                    <a:pt x="1814" y="1010"/>
                    <a:pt x="1814" y="1010"/>
                    <a:pt x="1814" y="1010"/>
                  </a:cubicBezTo>
                  <a:cubicBezTo>
                    <a:pt x="1854" y="1005"/>
                    <a:pt x="1854" y="1005"/>
                    <a:pt x="1854" y="1005"/>
                  </a:cubicBezTo>
                  <a:cubicBezTo>
                    <a:pt x="1854" y="1003"/>
                    <a:pt x="1855" y="1002"/>
                    <a:pt x="1857" y="1001"/>
                  </a:cubicBezTo>
                  <a:cubicBezTo>
                    <a:pt x="1860" y="1001"/>
                    <a:pt x="1862" y="1003"/>
                    <a:pt x="1862" y="1005"/>
                  </a:cubicBezTo>
                  <a:cubicBezTo>
                    <a:pt x="1863" y="1007"/>
                    <a:pt x="1861" y="1009"/>
                    <a:pt x="1859" y="1010"/>
                  </a:cubicBezTo>
                  <a:cubicBezTo>
                    <a:pt x="1857" y="1010"/>
                    <a:pt x="1855" y="1009"/>
                    <a:pt x="1854" y="1007"/>
                  </a:cubicBezTo>
                  <a:cubicBezTo>
                    <a:pt x="1813" y="1012"/>
                    <a:pt x="1813" y="1012"/>
                    <a:pt x="1813" y="1012"/>
                  </a:cubicBezTo>
                  <a:cubicBezTo>
                    <a:pt x="1840" y="1034"/>
                    <a:pt x="1840" y="1034"/>
                    <a:pt x="1840" y="1034"/>
                  </a:cubicBezTo>
                  <a:cubicBezTo>
                    <a:pt x="1839" y="1035"/>
                    <a:pt x="1839" y="1035"/>
                    <a:pt x="1839" y="1035"/>
                  </a:cubicBezTo>
                  <a:cubicBezTo>
                    <a:pt x="1812" y="1012"/>
                    <a:pt x="1812" y="1012"/>
                    <a:pt x="1812" y="1012"/>
                  </a:cubicBezTo>
                  <a:cubicBezTo>
                    <a:pt x="1830" y="1050"/>
                    <a:pt x="1830" y="1050"/>
                    <a:pt x="1830" y="1050"/>
                  </a:cubicBezTo>
                  <a:cubicBezTo>
                    <a:pt x="1831" y="1050"/>
                    <a:pt x="1832" y="1050"/>
                    <a:pt x="1834" y="1051"/>
                  </a:cubicBezTo>
                  <a:cubicBezTo>
                    <a:pt x="1835" y="1053"/>
                    <a:pt x="1835" y="1056"/>
                    <a:pt x="1834" y="1057"/>
                  </a:cubicBezTo>
                  <a:cubicBezTo>
                    <a:pt x="1832" y="1059"/>
                    <a:pt x="1829" y="1059"/>
                    <a:pt x="1828" y="1057"/>
                  </a:cubicBezTo>
                  <a:cubicBezTo>
                    <a:pt x="1826" y="1056"/>
                    <a:pt x="1826" y="1053"/>
                    <a:pt x="1827" y="1051"/>
                  </a:cubicBezTo>
                  <a:cubicBezTo>
                    <a:pt x="1827" y="1051"/>
                    <a:pt x="1828" y="1051"/>
                    <a:pt x="1828" y="1051"/>
                  </a:cubicBezTo>
                  <a:cubicBezTo>
                    <a:pt x="1810" y="1012"/>
                    <a:pt x="1810" y="1012"/>
                    <a:pt x="1810" y="1012"/>
                  </a:cubicBezTo>
                  <a:cubicBezTo>
                    <a:pt x="1803" y="1034"/>
                    <a:pt x="1803" y="1034"/>
                    <a:pt x="1803" y="1034"/>
                  </a:cubicBezTo>
                  <a:cubicBezTo>
                    <a:pt x="1801" y="1034"/>
                    <a:pt x="1801" y="1034"/>
                    <a:pt x="1801" y="1034"/>
                  </a:cubicBezTo>
                  <a:cubicBezTo>
                    <a:pt x="1808" y="1013"/>
                    <a:pt x="1808" y="1013"/>
                    <a:pt x="1808" y="1013"/>
                  </a:cubicBezTo>
                  <a:cubicBezTo>
                    <a:pt x="1772" y="1033"/>
                    <a:pt x="1772" y="1033"/>
                    <a:pt x="1772" y="1033"/>
                  </a:cubicBezTo>
                  <a:cubicBezTo>
                    <a:pt x="1772" y="1033"/>
                    <a:pt x="1772" y="1033"/>
                    <a:pt x="1772" y="1034"/>
                  </a:cubicBezTo>
                  <a:cubicBezTo>
                    <a:pt x="1772" y="1036"/>
                    <a:pt x="1771" y="1038"/>
                    <a:pt x="1768" y="1038"/>
                  </a:cubicBezTo>
                  <a:cubicBezTo>
                    <a:pt x="1766" y="1038"/>
                    <a:pt x="1764" y="1037"/>
                    <a:pt x="1763" y="1035"/>
                  </a:cubicBezTo>
                  <a:cubicBezTo>
                    <a:pt x="1763" y="1032"/>
                    <a:pt x="1765" y="1030"/>
                    <a:pt x="1767" y="1030"/>
                  </a:cubicBezTo>
                  <a:cubicBezTo>
                    <a:pt x="1769" y="1030"/>
                    <a:pt x="1770" y="1030"/>
                    <a:pt x="1771" y="1031"/>
                  </a:cubicBezTo>
                  <a:cubicBezTo>
                    <a:pt x="1808" y="1011"/>
                    <a:pt x="1808" y="1011"/>
                    <a:pt x="1808" y="1011"/>
                  </a:cubicBezTo>
                  <a:cubicBezTo>
                    <a:pt x="1807" y="1010"/>
                    <a:pt x="1807" y="1010"/>
                    <a:pt x="1807" y="1010"/>
                  </a:cubicBezTo>
                  <a:cubicBezTo>
                    <a:pt x="1772" y="1017"/>
                    <a:pt x="1772" y="1017"/>
                    <a:pt x="1772" y="1017"/>
                  </a:cubicBezTo>
                  <a:cubicBezTo>
                    <a:pt x="1772" y="1016"/>
                    <a:pt x="1772" y="1016"/>
                    <a:pt x="1772" y="1016"/>
                  </a:cubicBezTo>
                  <a:cubicBezTo>
                    <a:pt x="1806" y="1010"/>
                    <a:pt x="1806" y="1010"/>
                    <a:pt x="1806" y="1010"/>
                  </a:cubicBezTo>
                  <a:cubicBezTo>
                    <a:pt x="1775" y="982"/>
                    <a:pt x="1775" y="982"/>
                    <a:pt x="1775" y="982"/>
                  </a:cubicBezTo>
                  <a:cubicBezTo>
                    <a:pt x="1774" y="982"/>
                    <a:pt x="1772" y="982"/>
                    <a:pt x="1770" y="981"/>
                  </a:cubicBezTo>
                  <a:cubicBezTo>
                    <a:pt x="1768" y="979"/>
                    <a:pt x="1768" y="977"/>
                    <a:pt x="1770" y="975"/>
                  </a:cubicBezTo>
                  <a:cubicBezTo>
                    <a:pt x="1772" y="973"/>
                    <a:pt x="1774" y="973"/>
                    <a:pt x="1776" y="975"/>
                  </a:cubicBezTo>
                  <a:cubicBezTo>
                    <a:pt x="1778" y="977"/>
                    <a:pt x="1778" y="979"/>
                    <a:pt x="1777" y="980"/>
                  </a:cubicBezTo>
                  <a:cubicBezTo>
                    <a:pt x="1809" y="1009"/>
                    <a:pt x="1809" y="1009"/>
                    <a:pt x="1809" y="1009"/>
                  </a:cubicBezTo>
                  <a:cubicBezTo>
                    <a:pt x="1801" y="976"/>
                    <a:pt x="1801" y="976"/>
                    <a:pt x="1801" y="976"/>
                  </a:cubicBezTo>
                  <a:cubicBezTo>
                    <a:pt x="1802" y="976"/>
                    <a:pt x="1802" y="976"/>
                    <a:pt x="1802" y="976"/>
                  </a:cubicBezTo>
                  <a:cubicBezTo>
                    <a:pt x="1810" y="1009"/>
                    <a:pt x="1810" y="1009"/>
                    <a:pt x="1810" y="1009"/>
                  </a:cubicBezTo>
                  <a:lnTo>
                    <a:pt x="1810" y="1007"/>
                  </a:lnTo>
                  <a:close/>
                  <a:moveTo>
                    <a:pt x="1797" y="1118"/>
                  </a:moveTo>
                  <a:cubicBezTo>
                    <a:pt x="1797" y="1118"/>
                    <a:pt x="1797" y="1118"/>
                    <a:pt x="1797" y="1118"/>
                  </a:cubicBezTo>
                  <a:cubicBezTo>
                    <a:pt x="1797" y="1118"/>
                    <a:pt x="1797" y="1118"/>
                    <a:pt x="1797" y="1118"/>
                  </a:cubicBezTo>
                  <a:close/>
                  <a:moveTo>
                    <a:pt x="1780" y="1088"/>
                  </a:moveTo>
                  <a:cubicBezTo>
                    <a:pt x="1781" y="1088"/>
                    <a:pt x="1781" y="1088"/>
                    <a:pt x="1782" y="1087"/>
                  </a:cubicBezTo>
                  <a:cubicBezTo>
                    <a:pt x="1782" y="1088"/>
                    <a:pt x="1782" y="1088"/>
                    <a:pt x="1782" y="1089"/>
                  </a:cubicBezTo>
                  <a:cubicBezTo>
                    <a:pt x="1782" y="1089"/>
                    <a:pt x="1782" y="1089"/>
                    <a:pt x="1782" y="1089"/>
                  </a:cubicBezTo>
                  <a:cubicBezTo>
                    <a:pt x="1782" y="1089"/>
                    <a:pt x="1781" y="1089"/>
                    <a:pt x="1780" y="1088"/>
                  </a:cubicBezTo>
                  <a:close/>
                  <a:moveTo>
                    <a:pt x="1762" y="1094"/>
                  </a:moveTo>
                  <a:cubicBezTo>
                    <a:pt x="1768" y="1106"/>
                    <a:pt x="1768" y="1106"/>
                    <a:pt x="1768" y="1106"/>
                  </a:cubicBezTo>
                  <a:cubicBezTo>
                    <a:pt x="1767" y="1106"/>
                    <a:pt x="1767" y="1106"/>
                    <a:pt x="1767" y="1106"/>
                  </a:cubicBezTo>
                  <a:cubicBezTo>
                    <a:pt x="1761" y="1094"/>
                    <a:pt x="1761" y="1094"/>
                    <a:pt x="1761" y="1094"/>
                  </a:cubicBezTo>
                  <a:cubicBezTo>
                    <a:pt x="1757" y="1113"/>
                    <a:pt x="1757" y="1113"/>
                    <a:pt x="1757" y="1113"/>
                  </a:cubicBezTo>
                  <a:cubicBezTo>
                    <a:pt x="1757" y="1113"/>
                    <a:pt x="1757" y="1113"/>
                    <a:pt x="1757" y="1113"/>
                  </a:cubicBezTo>
                  <a:cubicBezTo>
                    <a:pt x="1758" y="1113"/>
                    <a:pt x="1758" y="1114"/>
                    <a:pt x="1757" y="1115"/>
                  </a:cubicBezTo>
                  <a:cubicBezTo>
                    <a:pt x="1757" y="1116"/>
                    <a:pt x="1755" y="1116"/>
                    <a:pt x="1754" y="1116"/>
                  </a:cubicBezTo>
                  <a:cubicBezTo>
                    <a:pt x="1754" y="1115"/>
                    <a:pt x="1753" y="1114"/>
                    <a:pt x="1754" y="1113"/>
                  </a:cubicBezTo>
                  <a:cubicBezTo>
                    <a:pt x="1755" y="1113"/>
                    <a:pt x="1755" y="1112"/>
                    <a:pt x="1756" y="1112"/>
                  </a:cubicBezTo>
                  <a:cubicBezTo>
                    <a:pt x="1760" y="1094"/>
                    <a:pt x="1760" y="1094"/>
                    <a:pt x="1760" y="1094"/>
                  </a:cubicBezTo>
                  <a:cubicBezTo>
                    <a:pt x="1760" y="1094"/>
                    <a:pt x="1760" y="1094"/>
                    <a:pt x="1760" y="1094"/>
                  </a:cubicBezTo>
                  <a:cubicBezTo>
                    <a:pt x="1752" y="1107"/>
                    <a:pt x="1752" y="1107"/>
                    <a:pt x="1752" y="1107"/>
                  </a:cubicBezTo>
                  <a:cubicBezTo>
                    <a:pt x="1751" y="1107"/>
                    <a:pt x="1751" y="1107"/>
                    <a:pt x="1751" y="1107"/>
                  </a:cubicBezTo>
                  <a:cubicBezTo>
                    <a:pt x="1760" y="1094"/>
                    <a:pt x="1760" y="1094"/>
                    <a:pt x="1760" y="1094"/>
                  </a:cubicBezTo>
                  <a:cubicBezTo>
                    <a:pt x="1741" y="1095"/>
                    <a:pt x="1741" y="1095"/>
                    <a:pt x="1741" y="1095"/>
                  </a:cubicBezTo>
                  <a:cubicBezTo>
                    <a:pt x="1741" y="1096"/>
                    <a:pt x="1740" y="1097"/>
                    <a:pt x="1739" y="1097"/>
                  </a:cubicBezTo>
                  <a:cubicBezTo>
                    <a:pt x="1738" y="1097"/>
                    <a:pt x="1737" y="1096"/>
                    <a:pt x="1737" y="1095"/>
                  </a:cubicBezTo>
                  <a:cubicBezTo>
                    <a:pt x="1737" y="1094"/>
                    <a:pt x="1738" y="1093"/>
                    <a:pt x="1739" y="1093"/>
                  </a:cubicBezTo>
                  <a:cubicBezTo>
                    <a:pt x="1740" y="1093"/>
                    <a:pt x="1741" y="1094"/>
                    <a:pt x="1741" y="1095"/>
                  </a:cubicBezTo>
                  <a:cubicBezTo>
                    <a:pt x="1760" y="1093"/>
                    <a:pt x="1760" y="1093"/>
                    <a:pt x="1760" y="1093"/>
                  </a:cubicBezTo>
                  <a:cubicBezTo>
                    <a:pt x="1747" y="1085"/>
                    <a:pt x="1747" y="1085"/>
                    <a:pt x="1747" y="1085"/>
                  </a:cubicBezTo>
                  <a:cubicBezTo>
                    <a:pt x="1747" y="1085"/>
                    <a:pt x="1747" y="1085"/>
                    <a:pt x="1747" y="1085"/>
                  </a:cubicBezTo>
                  <a:cubicBezTo>
                    <a:pt x="1761" y="1093"/>
                    <a:pt x="1761" y="1093"/>
                    <a:pt x="1761" y="1093"/>
                  </a:cubicBezTo>
                  <a:cubicBezTo>
                    <a:pt x="1760" y="1092"/>
                    <a:pt x="1760" y="1092"/>
                    <a:pt x="1760" y="1092"/>
                  </a:cubicBezTo>
                  <a:cubicBezTo>
                    <a:pt x="1760" y="1092"/>
                    <a:pt x="1760" y="1092"/>
                    <a:pt x="1760" y="1092"/>
                  </a:cubicBezTo>
                  <a:cubicBezTo>
                    <a:pt x="1752" y="1076"/>
                    <a:pt x="1752" y="1076"/>
                    <a:pt x="1752" y="1076"/>
                  </a:cubicBezTo>
                  <a:cubicBezTo>
                    <a:pt x="1751" y="1076"/>
                    <a:pt x="1750" y="1076"/>
                    <a:pt x="1749" y="1075"/>
                  </a:cubicBezTo>
                  <a:cubicBezTo>
                    <a:pt x="1749" y="1074"/>
                    <a:pt x="1749" y="1073"/>
                    <a:pt x="1750" y="1073"/>
                  </a:cubicBezTo>
                  <a:cubicBezTo>
                    <a:pt x="1751" y="1072"/>
                    <a:pt x="1752" y="1072"/>
                    <a:pt x="1753" y="1073"/>
                  </a:cubicBezTo>
                  <a:cubicBezTo>
                    <a:pt x="1753" y="1074"/>
                    <a:pt x="1753" y="1075"/>
                    <a:pt x="1752" y="1075"/>
                  </a:cubicBezTo>
                  <a:cubicBezTo>
                    <a:pt x="1761" y="1092"/>
                    <a:pt x="1761" y="1092"/>
                    <a:pt x="1761" y="1092"/>
                  </a:cubicBezTo>
                  <a:cubicBezTo>
                    <a:pt x="1763" y="1077"/>
                    <a:pt x="1763" y="1077"/>
                    <a:pt x="1763" y="1077"/>
                  </a:cubicBezTo>
                  <a:cubicBezTo>
                    <a:pt x="1763" y="1077"/>
                    <a:pt x="1763" y="1077"/>
                    <a:pt x="1763" y="1077"/>
                  </a:cubicBezTo>
                  <a:cubicBezTo>
                    <a:pt x="1762" y="1092"/>
                    <a:pt x="1762" y="1092"/>
                    <a:pt x="1762" y="1092"/>
                  </a:cubicBezTo>
                  <a:cubicBezTo>
                    <a:pt x="1773" y="1077"/>
                    <a:pt x="1773" y="1077"/>
                    <a:pt x="1773" y="1077"/>
                  </a:cubicBezTo>
                  <a:cubicBezTo>
                    <a:pt x="1772" y="1076"/>
                    <a:pt x="1772" y="1075"/>
                    <a:pt x="1773" y="1075"/>
                  </a:cubicBezTo>
                  <a:cubicBezTo>
                    <a:pt x="1774" y="1074"/>
                    <a:pt x="1775" y="1074"/>
                    <a:pt x="1776" y="1074"/>
                  </a:cubicBezTo>
                  <a:cubicBezTo>
                    <a:pt x="1777" y="1075"/>
                    <a:pt x="1777" y="1076"/>
                    <a:pt x="1776" y="1077"/>
                  </a:cubicBezTo>
                  <a:cubicBezTo>
                    <a:pt x="1776" y="1078"/>
                    <a:pt x="1775" y="1078"/>
                    <a:pt x="1774" y="1078"/>
                  </a:cubicBezTo>
                  <a:cubicBezTo>
                    <a:pt x="1763" y="1092"/>
                    <a:pt x="1763" y="1092"/>
                    <a:pt x="1763" y="1092"/>
                  </a:cubicBezTo>
                  <a:cubicBezTo>
                    <a:pt x="1778" y="1091"/>
                    <a:pt x="1778" y="1091"/>
                    <a:pt x="1778" y="1091"/>
                  </a:cubicBezTo>
                  <a:cubicBezTo>
                    <a:pt x="1778" y="1091"/>
                    <a:pt x="1778" y="1091"/>
                    <a:pt x="1778" y="1091"/>
                  </a:cubicBezTo>
                  <a:cubicBezTo>
                    <a:pt x="1762" y="1093"/>
                    <a:pt x="1762" y="1093"/>
                    <a:pt x="1762" y="1093"/>
                  </a:cubicBezTo>
                  <a:cubicBezTo>
                    <a:pt x="1780" y="1099"/>
                    <a:pt x="1780" y="1099"/>
                    <a:pt x="1780" y="1099"/>
                  </a:cubicBezTo>
                  <a:cubicBezTo>
                    <a:pt x="1781" y="1099"/>
                    <a:pt x="1781" y="1098"/>
                    <a:pt x="1782" y="1098"/>
                  </a:cubicBezTo>
                  <a:cubicBezTo>
                    <a:pt x="1783" y="1098"/>
                    <a:pt x="1784" y="1099"/>
                    <a:pt x="1784" y="1100"/>
                  </a:cubicBezTo>
                  <a:cubicBezTo>
                    <a:pt x="1784" y="1101"/>
                    <a:pt x="1783" y="1102"/>
                    <a:pt x="1782" y="1102"/>
                  </a:cubicBezTo>
                  <a:cubicBezTo>
                    <a:pt x="1781" y="1102"/>
                    <a:pt x="1780" y="1101"/>
                    <a:pt x="1780" y="1100"/>
                  </a:cubicBezTo>
                  <a:cubicBezTo>
                    <a:pt x="1780" y="1100"/>
                    <a:pt x="1780" y="1100"/>
                    <a:pt x="1780" y="1100"/>
                  </a:cubicBezTo>
                  <a:lnTo>
                    <a:pt x="1762" y="1094"/>
                  </a:lnTo>
                  <a:close/>
                  <a:moveTo>
                    <a:pt x="1726" y="1520"/>
                  </a:moveTo>
                  <a:cubicBezTo>
                    <a:pt x="1726" y="1519"/>
                    <a:pt x="1726" y="1519"/>
                    <a:pt x="1726" y="1519"/>
                  </a:cubicBezTo>
                  <a:cubicBezTo>
                    <a:pt x="1718" y="1518"/>
                    <a:pt x="1718" y="1518"/>
                    <a:pt x="1718" y="1518"/>
                  </a:cubicBezTo>
                  <a:cubicBezTo>
                    <a:pt x="1718" y="1518"/>
                    <a:pt x="1718" y="1518"/>
                    <a:pt x="1718" y="1518"/>
                  </a:cubicBezTo>
                  <a:cubicBezTo>
                    <a:pt x="1724" y="1521"/>
                    <a:pt x="1724" y="1521"/>
                    <a:pt x="1724" y="1521"/>
                  </a:cubicBezTo>
                  <a:cubicBezTo>
                    <a:pt x="1724" y="1521"/>
                    <a:pt x="1724" y="1521"/>
                    <a:pt x="1724" y="1521"/>
                  </a:cubicBezTo>
                  <a:cubicBezTo>
                    <a:pt x="1718" y="1519"/>
                    <a:pt x="1718" y="1519"/>
                    <a:pt x="1718" y="1519"/>
                  </a:cubicBezTo>
                  <a:cubicBezTo>
                    <a:pt x="1720" y="1526"/>
                    <a:pt x="1720" y="1526"/>
                    <a:pt x="1720" y="1526"/>
                  </a:cubicBezTo>
                  <a:cubicBezTo>
                    <a:pt x="1720" y="1526"/>
                    <a:pt x="1721" y="1527"/>
                    <a:pt x="1721" y="1527"/>
                  </a:cubicBezTo>
                  <a:cubicBezTo>
                    <a:pt x="1721" y="1527"/>
                    <a:pt x="1721" y="1528"/>
                    <a:pt x="1720" y="1528"/>
                  </a:cubicBezTo>
                  <a:cubicBezTo>
                    <a:pt x="1720" y="1528"/>
                    <a:pt x="1719" y="1528"/>
                    <a:pt x="1719" y="1527"/>
                  </a:cubicBezTo>
                  <a:cubicBezTo>
                    <a:pt x="1719" y="1527"/>
                    <a:pt x="1719" y="1526"/>
                    <a:pt x="1720" y="1526"/>
                  </a:cubicBezTo>
                  <a:cubicBezTo>
                    <a:pt x="1718" y="1518"/>
                    <a:pt x="1718" y="1518"/>
                    <a:pt x="1718" y="1518"/>
                  </a:cubicBezTo>
                  <a:cubicBezTo>
                    <a:pt x="1715" y="1524"/>
                    <a:pt x="1715" y="1524"/>
                    <a:pt x="1715" y="1524"/>
                  </a:cubicBezTo>
                  <a:cubicBezTo>
                    <a:pt x="1715" y="1524"/>
                    <a:pt x="1715" y="1524"/>
                    <a:pt x="1715" y="1524"/>
                  </a:cubicBezTo>
                  <a:cubicBezTo>
                    <a:pt x="1718" y="1518"/>
                    <a:pt x="1718" y="1518"/>
                    <a:pt x="1718" y="1518"/>
                  </a:cubicBezTo>
                  <a:cubicBezTo>
                    <a:pt x="1717" y="1518"/>
                    <a:pt x="1717" y="1518"/>
                    <a:pt x="1717" y="1518"/>
                  </a:cubicBezTo>
                  <a:cubicBezTo>
                    <a:pt x="1717" y="1518"/>
                    <a:pt x="1717" y="1518"/>
                    <a:pt x="1717" y="1518"/>
                  </a:cubicBezTo>
                  <a:cubicBezTo>
                    <a:pt x="1711" y="1523"/>
                    <a:pt x="1711" y="1523"/>
                    <a:pt x="1711" y="1523"/>
                  </a:cubicBezTo>
                  <a:cubicBezTo>
                    <a:pt x="1711" y="1523"/>
                    <a:pt x="1711" y="1524"/>
                    <a:pt x="1711" y="1524"/>
                  </a:cubicBezTo>
                  <a:cubicBezTo>
                    <a:pt x="1711" y="1524"/>
                    <a:pt x="1710" y="1524"/>
                    <a:pt x="1710" y="1524"/>
                  </a:cubicBezTo>
                  <a:cubicBezTo>
                    <a:pt x="1710" y="1524"/>
                    <a:pt x="1710" y="1523"/>
                    <a:pt x="1710" y="1523"/>
                  </a:cubicBezTo>
                  <a:cubicBezTo>
                    <a:pt x="1710" y="1523"/>
                    <a:pt x="1711" y="1523"/>
                    <a:pt x="1711" y="1523"/>
                  </a:cubicBezTo>
                  <a:cubicBezTo>
                    <a:pt x="1717" y="1518"/>
                    <a:pt x="1717" y="1518"/>
                    <a:pt x="1717" y="1518"/>
                  </a:cubicBezTo>
                  <a:cubicBezTo>
                    <a:pt x="1711" y="1518"/>
                    <a:pt x="1711" y="1518"/>
                    <a:pt x="1711" y="1518"/>
                  </a:cubicBezTo>
                  <a:cubicBezTo>
                    <a:pt x="1711" y="1518"/>
                    <a:pt x="1711" y="1518"/>
                    <a:pt x="1711" y="1518"/>
                  </a:cubicBezTo>
                  <a:cubicBezTo>
                    <a:pt x="1717" y="1518"/>
                    <a:pt x="1717" y="1518"/>
                    <a:pt x="1717" y="1518"/>
                  </a:cubicBezTo>
                  <a:cubicBezTo>
                    <a:pt x="1710" y="1514"/>
                    <a:pt x="1710" y="1514"/>
                    <a:pt x="1710" y="1514"/>
                  </a:cubicBezTo>
                  <a:cubicBezTo>
                    <a:pt x="1710" y="1514"/>
                    <a:pt x="1710" y="1515"/>
                    <a:pt x="1709" y="1514"/>
                  </a:cubicBezTo>
                  <a:cubicBezTo>
                    <a:pt x="1709" y="1514"/>
                    <a:pt x="1709" y="1514"/>
                    <a:pt x="1709" y="1513"/>
                  </a:cubicBezTo>
                  <a:cubicBezTo>
                    <a:pt x="1709" y="1513"/>
                    <a:pt x="1710" y="1513"/>
                    <a:pt x="1710" y="1513"/>
                  </a:cubicBezTo>
                  <a:cubicBezTo>
                    <a:pt x="1710" y="1513"/>
                    <a:pt x="1710" y="1513"/>
                    <a:pt x="1710" y="1514"/>
                  </a:cubicBezTo>
                  <a:cubicBezTo>
                    <a:pt x="1717" y="1517"/>
                    <a:pt x="1717" y="1517"/>
                    <a:pt x="1717" y="1517"/>
                  </a:cubicBezTo>
                  <a:cubicBezTo>
                    <a:pt x="1715" y="1511"/>
                    <a:pt x="1715" y="1511"/>
                    <a:pt x="1715" y="1511"/>
                  </a:cubicBezTo>
                  <a:cubicBezTo>
                    <a:pt x="1716" y="1511"/>
                    <a:pt x="1716" y="1511"/>
                    <a:pt x="1716" y="1511"/>
                  </a:cubicBezTo>
                  <a:cubicBezTo>
                    <a:pt x="1718" y="1518"/>
                    <a:pt x="1718" y="1518"/>
                    <a:pt x="1718" y="1518"/>
                  </a:cubicBezTo>
                  <a:cubicBezTo>
                    <a:pt x="1719" y="1510"/>
                    <a:pt x="1719" y="1510"/>
                    <a:pt x="1719" y="1510"/>
                  </a:cubicBezTo>
                  <a:cubicBezTo>
                    <a:pt x="1719" y="1510"/>
                    <a:pt x="1718" y="1509"/>
                    <a:pt x="1718" y="1509"/>
                  </a:cubicBezTo>
                  <a:cubicBezTo>
                    <a:pt x="1718" y="1509"/>
                    <a:pt x="1719" y="1508"/>
                    <a:pt x="1719" y="1508"/>
                  </a:cubicBezTo>
                  <a:cubicBezTo>
                    <a:pt x="1719" y="1508"/>
                    <a:pt x="1720" y="1508"/>
                    <a:pt x="1720" y="1509"/>
                  </a:cubicBezTo>
                  <a:cubicBezTo>
                    <a:pt x="1720" y="1509"/>
                    <a:pt x="1720" y="1510"/>
                    <a:pt x="1719" y="1510"/>
                  </a:cubicBezTo>
                  <a:cubicBezTo>
                    <a:pt x="1719" y="1510"/>
                    <a:pt x="1719" y="1510"/>
                    <a:pt x="1719" y="1510"/>
                  </a:cubicBezTo>
                  <a:cubicBezTo>
                    <a:pt x="1718" y="1518"/>
                    <a:pt x="1718" y="1518"/>
                    <a:pt x="1718" y="1518"/>
                  </a:cubicBezTo>
                  <a:cubicBezTo>
                    <a:pt x="1722" y="1514"/>
                    <a:pt x="1722" y="1514"/>
                    <a:pt x="1722" y="1514"/>
                  </a:cubicBezTo>
                  <a:cubicBezTo>
                    <a:pt x="1723" y="1515"/>
                    <a:pt x="1723" y="1515"/>
                    <a:pt x="1723" y="1515"/>
                  </a:cubicBezTo>
                  <a:cubicBezTo>
                    <a:pt x="1718" y="1518"/>
                    <a:pt x="1718" y="1518"/>
                    <a:pt x="1718" y="1518"/>
                  </a:cubicBezTo>
                  <a:cubicBezTo>
                    <a:pt x="1726" y="1519"/>
                    <a:pt x="1726" y="1519"/>
                    <a:pt x="1726" y="1519"/>
                  </a:cubicBezTo>
                  <a:cubicBezTo>
                    <a:pt x="1726" y="1519"/>
                    <a:pt x="1726" y="1518"/>
                    <a:pt x="1726" y="1518"/>
                  </a:cubicBezTo>
                  <a:cubicBezTo>
                    <a:pt x="1726" y="1518"/>
                    <a:pt x="1727" y="1518"/>
                    <a:pt x="1727" y="1518"/>
                  </a:cubicBezTo>
                  <a:cubicBezTo>
                    <a:pt x="1727" y="1519"/>
                    <a:pt x="1727" y="1519"/>
                    <a:pt x="1727" y="1519"/>
                  </a:cubicBezTo>
                  <a:cubicBezTo>
                    <a:pt x="1727" y="1520"/>
                    <a:pt x="1727" y="1520"/>
                    <a:pt x="1726" y="1520"/>
                  </a:cubicBezTo>
                  <a:close/>
                  <a:moveTo>
                    <a:pt x="1860" y="1554"/>
                  </a:moveTo>
                  <a:cubicBezTo>
                    <a:pt x="1874" y="1556"/>
                    <a:pt x="1874" y="1556"/>
                    <a:pt x="1874" y="1556"/>
                  </a:cubicBezTo>
                  <a:cubicBezTo>
                    <a:pt x="1865" y="1542"/>
                    <a:pt x="1865" y="1542"/>
                    <a:pt x="1865" y="1542"/>
                  </a:cubicBezTo>
                  <a:cubicBezTo>
                    <a:pt x="1864" y="1542"/>
                    <a:pt x="1864" y="1542"/>
                    <a:pt x="1863" y="1541"/>
                  </a:cubicBezTo>
                  <a:cubicBezTo>
                    <a:pt x="1863" y="1540"/>
                    <a:pt x="1863" y="1539"/>
                    <a:pt x="1864" y="1539"/>
                  </a:cubicBezTo>
                  <a:cubicBezTo>
                    <a:pt x="1865" y="1538"/>
                    <a:pt x="1866" y="1539"/>
                    <a:pt x="1866" y="1539"/>
                  </a:cubicBezTo>
                  <a:cubicBezTo>
                    <a:pt x="1867" y="1540"/>
                    <a:pt x="1866" y="1541"/>
                    <a:pt x="1866" y="1542"/>
                  </a:cubicBezTo>
                  <a:cubicBezTo>
                    <a:pt x="1875" y="1556"/>
                    <a:pt x="1875" y="1556"/>
                    <a:pt x="1875" y="1556"/>
                  </a:cubicBezTo>
                  <a:cubicBezTo>
                    <a:pt x="1875" y="1543"/>
                    <a:pt x="1875" y="1543"/>
                    <a:pt x="1875" y="1543"/>
                  </a:cubicBezTo>
                  <a:cubicBezTo>
                    <a:pt x="1876" y="1543"/>
                    <a:pt x="1876" y="1543"/>
                    <a:pt x="1876" y="1543"/>
                  </a:cubicBezTo>
                  <a:cubicBezTo>
                    <a:pt x="1875" y="1556"/>
                    <a:pt x="1875" y="1556"/>
                    <a:pt x="1875" y="1556"/>
                  </a:cubicBezTo>
                  <a:cubicBezTo>
                    <a:pt x="1875" y="1555"/>
                    <a:pt x="1875" y="1555"/>
                    <a:pt x="1875" y="1555"/>
                  </a:cubicBezTo>
                  <a:cubicBezTo>
                    <a:pt x="1875" y="1555"/>
                    <a:pt x="1875" y="1555"/>
                    <a:pt x="1875" y="1555"/>
                  </a:cubicBezTo>
                  <a:cubicBezTo>
                    <a:pt x="1884" y="1542"/>
                    <a:pt x="1884" y="1542"/>
                    <a:pt x="1884" y="1542"/>
                  </a:cubicBezTo>
                  <a:cubicBezTo>
                    <a:pt x="1884" y="1542"/>
                    <a:pt x="1884" y="1541"/>
                    <a:pt x="1884" y="1540"/>
                  </a:cubicBezTo>
                  <a:cubicBezTo>
                    <a:pt x="1884" y="1539"/>
                    <a:pt x="1885" y="1539"/>
                    <a:pt x="1886" y="1540"/>
                  </a:cubicBezTo>
                  <a:cubicBezTo>
                    <a:pt x="1887" y="1540"/>
                    <a:pt x="1887" y="1541"/>
                    <a:pt x="1887" y="1542"/>
                  </a:cubicBezTo>
                  <a:cubicBezTo>
                    <a:pt x="1886" y="1543"/>
                    <a:pt x="1886" y="1543"/>
                    <a:pt x="1885" y="1543"/>
                  </a:cubicBezTo>
                  <a:cubicBezTo>
                    <a:pt x="1876" y="1556"/>
                    <a:pt x="1876" y="1556"/>
                    <a:pt x="1876" y="1556"/>
                  </a:cubicBezTo>
                  <a:cubicBezTo>
                    <a:pt x="1888" y="1551"/>
                    <a:pt x="1888" y="1551"/>
                    <a:pt x="1888" y="1551"/>
                  </a:cubicBezTo>
                  <a:cubicBezTo>
                    <a:pt x="1888" y="1552"/>
                    <a:pt x="1888" y="1552"/>
                    <a:pt x="1888" y="1552"/>
                  </a:cubicBezTo>
                  <a:cubicBezTo>
                    <a:pt x="1877" y="1556"/>
                    <a:pt x="1877" y="1556"/>
                    <a:pt x="1877" y="1556"/>
                  </a:cubicBezTo>
                  <a:cubicBezTo>
                    <a:pt x="1892" y="1559"/>
                    <a:pt x="1892" y="1559"/>
                    <a:pt x="1892" y="1559"/>
                  </a:cubicBezTo>
                  <a:cubicBezTo>
                    <a:pt x="1892" y="1558"/>
                    <a:pt x="1893" y="1558"/>
                    <a:pt x="1894" y="1558"/>
                  </a:cubicBezTo>
                  <a:cubicBezTo>
                    <a:pt x="1895" y="1558"/>
                    <a:pt x="1895" y="1559"/>
                    <a:pt x="1895" y="1560"/>
                  </a:cubicBezTo>
                  <a:cubicBezTo>
                    <a:pt x="1895" y="1561"/>
                    <a:pt x="1894" y="1562"/>
                    <a:pt x="1893" y="1561"/>
                  </a:cubicBezTo>
                  <a:cubicBezTo>
                    <a:pt x="1893" y="1561"/>
                    <a:pt x="1892" y="1561"/>
                    <a:pt x="1892" y="1560"/>
                  </a:cubicBezTo>
                  <a:cubicBezTo>
                    <a:pt x="1876" y="1557"/>
                    <a:pt x="1876" y="1557"/>
                    <a:pt x="1876" y="1557"/>
                  </a:cubicBezTo>
                  <a:cubicBezTo>
                    <a:pt x="1884" y="1568"/>
                    <a:pt x="1884" y="1568"/>
                    <a:pt x="1884" y="1568"/>
                  </a:cubicBezTo>
                  <a:cubicBezTo>
                    <a:pt x="1883" y="1569"/>
                    <a:pt x="1883" y="1569"/>
                    <a:pt x="1883" y="1569"/>
                  </a:cubicBezTo>
                  <a:cubicBezTo>
                    <a:pt x="1876" y="1557"/>
                    <a:pt x="1876" y="1557"/>
                    <a:pt x="1876" y="1557"/>
                  </a:cubicBezTo>
                  <a:cubicBezTo>
                    <a:pt x="1878" y="1574"/>
                    <a:pt x="1878" y="1574"/>
                    <a:pt x="1878" y="1574"/>
                  </a:cubicBezTo>
                  <a:cubicBezTo>
                    <a:pt x="1879" y="1574"/>
                    <a:pt x="1879" y="1574"/>
                    <a:pt x="1879" y="1574"/>
                  </a:cubicBezTo>
                  <a:cubicBezTo>
                    <a:pt x="1880" y="1575"/>
                    <a:pt x="1880" y="1576"/>
                    <a:pt x="1879" y="1577"/>
                  </a:cubicBezTo>
                  <a:cubicBezTo>
                    <a:pt x="1878" y="1577"/>
                    <a:pt x="1877" y="1577"/>
                    <a:pt x="1877" y="1576"/>
                  </a:cubicBezTo>
                  <a:cubicBezTo>
                    <a:pt x="1876" y="1575"/>
                    <a:pt x="1876" y="1574"/>
                    <a:pt x="1877" y="1574"/>
                  </a:cubicBezTo>
                  <a:cubicBezTo>
                    <a:pt x="1877" y="1574"/>
                    <a:pt x="1877" y="1574"/>
                    <a:pt x="1877" y="1574"/>
                  </a:cubicBezTo>
                  <a:cubicBezTo>
                    <a:pt x="1875" y="1557"/>
                    <a:pt x="1875" y="1557"/>
                    <a:pt x="1875" y="1557"/>
                  </a:cubicBezTo>
                  <a:cubicBezTo>
                    <a:pt x="1868" y="1567"/>
                    <a:pt x="1868" y="1567"/>
                    <a:pt x="1868" y="1567"/>
                  </a:cubicBezTo>
                  <a:cubicBezTo>
                    <a:pt x="1868" y="1566"/>
                    <a:pt x="1868" y="1566"/>
                    <a:pt x="1868" y="1566"/>
                  </a:cubicBezTo>
                  <a:cubicBezTo>
                    <a:pt x="1874" y="1557"/>
                    <a:pt x="1874" y="1557"/>
                    <a:pt x="1874" y="1557"/>
                  </a:cubicBezTo>
                  <a:cubicBezTo>
                    <a:pt x="1858" y="1561"/>
                    <a:pt x="1858" y="1561"/>
                    <a:pt x="1858" y="1561"/>
                  </a:cubicBezTo>
                  <a:cubicBezTo>
                    <a:pt x="1858" y="1561"/>
                    <a:pt x="1858" y="1561"/>
                    <a:pt x="1858" y="1561"/>
                  </a:cubicBezTo>
                  <a:cubicBezTo>
                    <a:pt x="1858" y="1562"/>
                    <a:pt x="1857" y="1562"/>
                    <a:pt x="1856" y="1562"/>
                  </a:cubicBezTo>
                  <a:cubicBezTo>
                    <a:pt x="1856" y="1562"/>
                    <a:pt x="1855" y="1561"/>
                    <a:pt x="1855" y="1560"/>
                  </a:cubicBezTo>
                  <a:cubicBezTo>
                    <a:pt x="1855" y="1560"/>
                    <a:pt x="1856" y="1559"/>
                    <a:pt x="1857" y="1559"/>
                  </a:cubicBezTo>
                  <a:cubicBezTo>
                    <a:pt x="1857" y="1559"/>
                    <a:pt x="1858" y="1560"/>
                    <a:pt x="1858" y="1560"/>
                  </a:cubicBezTo>
                  <a:cubicBezTo>
                    <a:pt x="1874" y="1556"/>
                    <a:pt x="1874" y="1556"/>
                    <a:pt x="1874" y="1556"/>
                  </a:cubicBezTo>
                  <a:cubicBezTo>
                    <a:pt x="1874" y="1556"/>
                    <a:pt x="1874" y="1556"/>
                    <a:pt x="1874" y="1556"/>
                  </a:cubicBezTo>
                  <a:cubicBezTo>
                    <a:pt x="1860" y="1555"/>
                    <a:pt x="1860" y="1555"/>
                    <a:pt x="1860" y="1555"/>
                  </a:cubicBezTo>
                  <a:lnTo>
                    <a:pt x="1860" y="1554"/>
                  </a:lnTo>
                  <a:close/>
                  <a:moveTo>
                    <a:pt x="1831" y="1630"/>
                  </a:moveTo>
                  <a:cubicBezTo>
                    <a:pt x="1830" y="1630"/>
                    <a:pt x="1828" y="1629"/>
                    <a:pt x="1828" y="1629"/>
                  </a:cubicBezTo>
                  <a:cubicBezTo>
                    <a:pt x="1828" y="1629"/>
                    <a:pt x="1830" y="1628"/>
                    <a:pt x="1831" y="1628"/>
                  </a:cubicBezTo>
                  <a:cubicBezTo>
                    <a:pt x="1833" y="1628"/>
                    <a:pt x="1835" y="1629"/>
                    <a:pt x="1835" y="1629"/>
                  </a:cubicBezTo>
                  <a:cubicBezTo>
                    <a:pt x="1835" y="1629"/>
                    <a:pt x="1833" y="1630"/>
                    <a:pt x="1831" y="1630"/>
                  </a:cubicBezTo>
                  <a:close/>
                  <a:moveTo>
                    <a:pt x="1836" y="1620"/>
                  </a:moveTo>
                  <a:cubicBezTo>
                    <a:pt x="1836" y="1620"/>
                    <a:pt x="1836" y="1622"/>
                    <a:pt x="1837" y="1624"/>
                  </a:cubicBezTo>
                  <a:cubicBezTo>
                    <a:pt x="1837" y="1626"/>
                    <a:pt x="1837" y="1627"/>
                    <a:pt x="1836" y="1627"/>
                  </a:cubicBezTo>
                  <a:cubicBezTo>
                    <a:pt x="1836" y="1627"/>
                    <a:pt x="1836" y="1626"/>
                    <a:pt x="1835" y="1624"/>
                  </a:cubicBezTo>
                  <a:cubicBezTo>
                    <a:pt x="1835" y="1622"/>
                    <a:pt x="1836" y="1620"/>
                    <a:pt x="1836" y="1620"/>
                  </a:cubicBezTo>
                  <a:close/>
                  <a:moveTo>
                    <a:pt x="1837" y="1629"/>
                  </a:moveTo>
                  <a:cubicBezTo>
                    <a:pt x="1837" y="1630"/>
                    <a:pt x="1836" y="1630"/>
                    <a:pt x="1836" y="1629"/>
                  </a:cubicBezTo>
                  <a:cubicBezTo>
                    <a:pt x="1836" y="1629"/>
                    <a:pt x="1836" y="1629"/>
                    <a:pt x="1836" y="1628"/>
                  </a:cubicBezTo>
                  <a:cubicBezTo>
                    <a:pt x="1836" y="1628"/>
                    <a:pt x="1837" y="1628"/>
                    <a:pt x="1837" y="1628"/>
                  </a:cubicBezTo>
                  <a:cubicBezTo>
                    <a:pt x="1837" y="1629"/>
                    <a:pt x="1837" y="1629"/>
                    <a:pt x="1837" y="1629"/>
                  </a:cubicBezTo>
                  <a:close/>
                  <a:moveTo>
                    <a:pt x="1836" y="1638"/>
                  </a:moveTo>
                  <a:cubicBezTo>
                    <a:pt x="1836" y="1638"/>
                    <a:pt x="1836" y="1636"/>
                    <a:pt x="1836" y="1634"/>
                  </a:cubicBezTo>
                  <a:cubicBezTo>
                    <a:pt x="1836" y="1632"/>
                    <a:pt x="1836" y="1631"/>
                    <a:pt x="1836" y="1631"/>
                  </a:cubicBezTo>
                  <a:cubicBezTo>
                    <a:pt x="1837" y="1631"/>
                    <a:pt x="1837" y="1632"/>
                    <a:pt x="1837" y="1634"/>
                  </a:cubicBezTo>
                  <a:cubicBezTo>
                    <a:pt x="1837" y="1636"/>
                    <a:pt x="1836" y="1638"/>
                    <a:pt x="1836" y="1638"/>
                  </a:cubicBezTo>
                  <a:close/>
                  <a:moveTo>
                    <a:pt x="1842" y="1627"/>
                  </a:moveTo>
                  <a:cubicBezTo>
                    <a:pt x="1844" y="1627"/>
                    <a:pt x="1845" y="1628"/>
                    <a:pt x="1845" y="1628"/>
                  </a:cubicBezTo>
                  <a:cubicBezTo>
                    <a:pt x="1845" y="1628"/>
                    <a:pt x="1844" y="1629"/>
                    <a:pt x="1842" y="1629"/>
                  </a:cubicBezTo>
                  <a:cubicBezTo>
                    <a:pt x="1840" y="1629"/>
                    <a:pt x="1838" y="1629"/>
                    <a:pt x="1838" y="1628"/>
                  </a:cubicBezTo>
                  <a:cubicBezTo>
                    <a:pt x="1838" y="1628"/>
                    <a:pt x="1840" y="1628"/>
                    <a:pt x="1842" y="1627"/>
                  </a:cubicBezTo>
                  <a:close/>
                  <a:moveTo>
                    <a:pt x="1554" y="1805"/>
                  </a:moveTo>
                  <a:cubicBezTo>
                    <a:pt x="1554" y="1806"/>
                    <a:pt x="1552" y="1805"/>
                    <a:pt x="1549" y="1805"/>
                  </a:cubicBezTo>
                  <a:cubicBezTo>
                    <a:pt x="1546" y="1804"/>
                    <a:pt x="1544" y="1803"/>
                    <a:pt x="1544" y="1803"/>
                  </a:cubicBezTo>
                  <a:cubicBezTo>
                    <a:pt x="1544" y="1803"/>
                    <a:pt x="1547" y="1802"/>
                    <a:pt x="1549" y="1803"/>
                  </a:cubicBezTo>
                  <a:cubicBezTo>
                    <a:pt x="1552" y="1804"/>
                    <a:pt x="1554" y="1805"/>
                    <a:pt x="1554" y="1805"/>
                  </a:cubicBezTo>
                  <a:close/>
                  <a:moveTo>
                    <a:pt x="1555" y="1808"/>
                  </a:moveTo>
                  <a:cubicBezTo>
                    <a:pt x="1556" y="1808"/>
                    <a:pt x="1555" y="1811"/>
                    <a:pt x="1555" y="1813"/>
                  </a:cubicBezTo>
                  <a:cubicBezTo>
                    <a:pt x="1554" y="1816"/>
                    <a:pt x="1553" y="1818"/>
                    <a:pt x="1553" y="1818"/>
                  </a:cubicBezTo>
                  <a:cubicBezTo>
                    <a:pt x="1553" y="1818"/>
                    <a:pt x="1552" y="1816"/>
                    <a:pt x="1553" y="1813"/>
                  </a:cubicBezTo>
                  <a:cubicBezTo>
                    <a:pt x="1554" y="1810"/>
                    <a:pt x="1555" y="1808"/>
                    <a:pt x="1555" y="1808"/>
                  </a:cubicBezTo>
                  <a:close/>
                  <a:moveTo>
                    <a:pt x="1556" y="1805"/>
                  </a:moveTo>
                  <a:cubicBezTo>
                    <a:pt x="1556" y="1804"/>
                    <a:pt x="1557" y="1805"/>
                    <a:pt x="1557" y="1805"/>
                  </a:cubicBezTo>
                  <a:cubicBezTo>
                    <a:pt x="1557" y="1805"/>
                    <a:pt x="1557" y="1806"/>
                    <a:pt x="1557" y="1806"/>
                  </a:cubicBezTo>
                  <a:cubicBezTo>
                    <a:pt x="1556" y="1807"/>
                    <a:pt x="1556" y="1806"/>
                    <a:pt x="1555" y="1806"/>
                  </a:cubicBezTo>
                  <a:cubicBezTo>
                    <a:pt x="1555" y="1806"/>
                    <a:pt x="1555" y="1805"/>
                    <a:pt x="1556" y="1805"/>
                  </a:cubicBezTo>
                  <a:close/>
                  <a:moveTo>
                    <a:pt x="1556" y="1798"/>
                  </a:moveTo>
                  <a:cubicBezTo>
                    <a:pt x="1557" y="1795"/>
                    <a:pt x="1558" y="1793"/>
                    <a:pt x="1558" y="1793"/>
                  </a:cubicBezTo>
                  <a:cubicBezTo>
                    <a:pt x="1558" y="1793"/>
                    <a:pt x="1558" y="1796"/>
                    <a:pt x="1558" y="1799"/>
                  </a:cubicBezTo>
                  <a:cubicBezTo>
                    <a:pt x="1558" y="1801"/>
                    <a:pt x="1557" y="1804"/>
                    <a:pt x="1556" y="1803"/>
                  </a:cubicBezTo>
                  <a:cubicBezTo>
                    <a:pt x="1556" y="1803"/>
                    <a:pt x="1556" y="1801"/>
                    <a:pt x="1556" y="1798"/>
                  </a:cubicBezTo>
                  <a:close/>
                  <a:moveTo>
                    <a:pt x="1564" y="1805"/>
                  </a:moveTo>
                  <a:cubicBezTo>
                    <a:pt x="1567" y="1806"/>
                    <a:pt x="1569" y="1807"/>
                    <a:pt x="1569" y="1807"/>
                  </a:cubicBezTo>
                  <a:cubicBezTo>
                    <a:pt x="1569" y="1807"/>
                    <a:pt x="1566" y="1808"/>
                    <a:pt x="1564" y="1807"/>
                  </a:cubicBezTo>
                  <a:cubicBezTo>
                    <a:pt x="1561" y="1807"/>
                    <a:pt x="1559" y="1806"/>
                    <a:pt x="1559" y="1806"/>
                  </a:cubicBezTo>
                  <a:cubicBezTo>
                    <a:pt x="1559" y="1805"/>
                    <a:pt x="1561" y="1805"/>
                    <a:pt x="1564" y="1805"/>
                  </a:cubicBezTo>
                  <a:close/>
                  <a:moveTo>
                    <a:pt x="1384" y="1893"/>
                  </a:moveTo>
                  <a:cubicBezTo>
                    <a:pt x="1385" y="1892"/>
                    <a:pt x="1386" y="1892"/>
                    <a:pt x="1387" y="1893"/>
                  </a:cubicBezTo>
                  <a:cubicBezTo>
                    <a:pt x="1387" y="1893"/>
                    <a:pt x="1387" y="1894"/>
                    <a:pt x="1387" y="1895"/>
                  </a:cubicBezTo>
                  <a:cubicBezTo>
                    <a:pt x="1387" y="1896"/>
                    <a:pt x="1386" y="1896"/>
                    <a:pt x="1385" y="1896"/>
                  </a:cubicBezTo>
                  <a:cubicBezTo>
                    <a:pt x="1376" y="1910"/>
                    <a:pt x="1376" y="1910"/>
                    <a:pt x="1376" y="1910"/>
                  </a:cubicBezTo>
                  <a:cubicBezTo>
                    <a:pt x="1388" y="1904"/>
                    <a:pt x="1388" y="1904"/>
                    <a:pt x="1388" y="1904"/>
                  </a:cubicBezTo>
                  <a:cubicBezTo>
                    <a:pt x="1388" y="1905"/>
                    <a:pt x="1388" y="1905"/>
                    <a:pt x="1388" y="1905"/>
                  </a:cubicBezTo>
                  <a:cubicBezTo>
                    <a:pt x="1376" y="1910"/>
                    <a:pt x="1376" y="1910"/>
                    <a:pt x="1376" y="1910"/>
                  </a:cubicBezTo>
                  <a:cubicBezTo>
                    <a:pt x="1377" y="1910"/>
                    <a:pt x="1377" y="1910"/>
                    <a:pt x="1377" y="1910"/>
                  </a:cubicBezTo>
                  <a:cubicBezTo>
                    <a:pt x="1377" y="1910"/>
                    <a:pt x="1377" y="1910"/>
                    <a:pt x="1377" y="1910"/>
                  </a:cubicBezTo>
                  <a:cubicBezTo>
                    <a:pt x="1392" y="1912"/>
                    <a:pt x="1392" y="1912"/>
                    <a:pt x="1392" y="1912"/>
                  </a:cubicBezTo>
                  <a:cubicBezTo>
                    <a:pt x="1393" y="1912"/>
                    <a:pt x="1393" y="1911"/>
                    <a:pt x="1394" y="1911"/>
                  </a:cubicBezTo>
                  <a:cubicBezTo>
                    <a:pt x="1395" y="1911"/>
                    <a:pt x="1396" y="1912"/>
                    <a:pt x="1396" y="1913"/>
                  </a:cubicBezTo>
                  <a:cubicBezTo>
                    <a:pt x="1395" y="1914"/>
                    <a:pt x="1395" y="1915"/>
                    <a:pt x="1394" y="1915"/>
                  </a:cubicBezTo>
                  <a:cubicBezTo>
                    <a:pt x="1393" y="1914"/>
                    <a:pt x="1393" y="1914"/>
                    <a:pt x="1392" y="1913"/>
                  </a:cubicBezTo>
                  <a:cubicBezTo>
                    <a:pt x="1376" y="1911"/>
                    <a:pt x="1376" y="1911"/>
                    <a:pt x="1376" y="1911"/>
                  </a:cubicBezTo>
                  <a:cubicBezTo>
                    <a:pt x="1386" y="1920"/>
                    <a:pt x="1386" y="1920"/>
                    <a:pt x="1386" y="1920"/>
                  </a:cubicBezTo>
                  <a:cubicBezTo>
                    <a:pt x="1386" y="1920"/>
                    <a:pt x="1386" y="1920"/>
                    <a:pt x="1386" y="1920"/>
                  </a:cubicBezTo>
                  <a:cubicBezTo>
                    <a:pt x="1376" y="1912"/>
                    <a:pt x="1376" y="1912"/>
                    <a:pt x="1376" y="1912"/>
                  </a:cubicBezTo>
                  <a:cubicBezTo>
                    <a:pt x="1381" y="1927"/>
                    <a:pt x="1381" y="1927"/>
                    <a:pt x="1381" y="1927"/>
                  </a:cubicBezTo>
                  <a:cubicBezTo>
                    <a:pt x="1381" y="1927"/>
                    <a:pt x="1382" y="1927"/>
                    <a:pt x="1382" y="1928"/>
                  </a:cubicBezTo>
                  <a:cubicBezTo>
                    <a:pt x="1383" y="1929"/>
                    <a:pt x="1382" y="1930"/>
                    <a:pt x="1381" y="1930"/>
                  </a:cubicBezTo>
                  <a:cubicBezTo>
                    <a:pt x="1381" y="1930"/>
                    <a:pt x="1380" y="1930"/>
                    <a:pt x="1379" y="1929"/>
                  </a:cubicBezTo>
                  <a:cubicBezTo>
                    <a:pt x="1379" y="1928"/>
                    <a:pt x="1379" y="1928"/>
                    <a:pt x="1380" y="1927"/>
                  </a:cubicBezTo>
                  <a:cubicBezTo>
                    <a:pt x="1375" y="1912"/>
                    <a:pt x="1375" y="1912"/>
                    <a:pt x="1375" y="1912"/>
                  </a:cubicBezTo>
                  <a:cubicBezTo>
                    <a:pt x="1369" y="1923"/>
                    <a:pt x="1369" y="1923"/>
                    <a:pt x="1369" y="1923"/>
                  </a:cubicBezTo>
                  <a:cubicBezTo>
                    <a:pt x="1368" y="1923"/>
                    <a:pt x="1368" y="1923"/>
                    <a:pt x="1368" y="1923"/>
                  </a:cubicBezTo>
                  <a:cubicBezTo>
                    <a:pt x="1375" y="1911"/>
                    <a:pt x="1375" y="1911"/>
                    <a:pt x="1375" y="1911"/>
                  </a:cubicBezTo>
                  <a:cubicBezTo>
                    <a:pt x="1362" y="1921"/>
                    <a:pt x="1362" y="1921"/>
                    <a:pt x="1362" y="1921"/>
                  </a:cubicBezTo>
                  <a:cubicBezTo>
                    <a:pt x="1362" y="1921"/>
                    <a:pt x="1362" y="1922"/>
                    <a:pt x="1362" y="1922"/>
                  </a:cubicBezTo>
                  <a:cubicBezTo>
                    <a:pt x="1361" y="1923"/>
                    <a:pt x="1360" y="1923"/>
                    <a:pt x="1359" y="1923"/>
                  </a:cubicBezTo>
                  <a:cubicBezTo>
                    <a:pt x="1359" y="1922"/>
                    <a:pt x="1358" y="1921"/>
                    <a:pt x="1359" y="1920"/>
                  </a:cubicBezTo>
                  <a:cubicBezTo>
                    <a:pt x="1359" y="1919"/>
                    <a:pt x="1360" y="1919"/>
                    <a:pt x="1361" y="1920"/>
                  </a:cubicBezTo>
                  <a:cubicBezTo>
                    <a:pt x="1361" y="1920"/>
                    <a:pt x="1361" y="1920"/>
                    <a:pt x="1361" y="1920"/>
                  </a:cubicBezTo>
                  <a:cubicBezTo>
                    <a:pt x="1375" y="1910"/>
                    <a:pt x="1375" y="1910"/>
                    <a:pt x="1375" y="1910"/>
                  </a:cubicBezTo>
                  <a:cubicBezTo>
                    <a:pt x="1364" y="1909"/>
                    <a:pt x="1364" y="1909"/>
                    <a:pt x="1364" y="1909"/>
                  </a:cubicBezTo>
                  <a:cubicBezTo>
                    <a:pt x="1364" y="1908"/>
                    <a:pt x="1364" y="1908"/>
                    <a:pt x="1364" y="1908"/>
                  </a:cubicBezTo>
                  <a:cubicBezTo>
                    <a:pt x="1375" y="1910"/>
                    <a:pt x="1375" y="1910"/>
                    <a:pt x="1375" y="1910"/>
                  </a:cubicBezTo>
                  <a:cubicBezTo>
                    <a:pt x="1364" y="1897"/>
                    <a:pt x="1364" y="1897"/>
                    <a:pt x="1364" y="1897"/>
                  </a:cubicBezTo>
                  <a:cubicBezTo>
                    <a:pt x="1364" y="1897"/>
                    <a:pt x="1364" y="1897"/>
                    <a:pt x="1364" y="1897"/>
                  </a:cubicBezTo>
                  <a:cubicBezTo>
                    <a:pt x="1363" y="1898"/>
                    <a:pt x="1362" y="1897"/>
                    <a:pt x="1362" y="1896"/>
                  </a:cubicBezTo>
                  <a:cubicBezTo>
                    <a:pt x="1362" y="1895"/>
                    <a:pt x="1362" y="1894"/>
                    <a:pt x="1363" y="1894"/>
                  </a:cubicBezTo>
                  <a:cubicBezTo>
                    <a:pt x="1364" y="1894"/>
                    <a:pt x="1365" y="1894"/>
                    <a:pt x="1365" y="1895"/>
                  </a:cubicBezTo>
                  <a:cubicBezTo>
                    <a:pt x="1365" y="1896"/>
                    <a:pt x="1365" y="1896"/>
                    <a:pt x="1365" y="1897"/>
                  </a:cubicBezTo>
                  <a:cubicBezTo>
                    <a:pt x="1375" y="1909"/>
                    <a:pt x="1375" y="1909"/>
                    <a:pt x="1375" y="1909"/>
                  </a:cubicBezTo>
                  <a:cubicBezTo>
                    <a:pt x="1376" y="1909"/>
                    <a:pt x="1376" y="1909"/>
                    <a:pt x="1376" y="1909"/>
                  </a:cubicBezTo>
                  <a:cubicBezTo>
                    <a:pt x="1371" y="1896"/>
                    <a:pt x="1371" y="1896"/>
                    <a:pt x="1371" y="1896"/>
                  </a:cubicBezTo>
                  <a:cubicBezTo>
                    <a:pt x="1371" y="1896"/>
                    <a:pt x="1371" y="1896"/>
                    <a:pt x="1371" y="1896"/>
                  </a:cubicBezTo>
                  <a:cubicBezTo>
                    <a:pt x="1376" y="1909"/>
                    <a:pt x="1376" y="1909"/>
                    <a:pt x="1376" y="1909"/>
                  </a:cubicBezTo>
                  <a:cubicBezTo>
                    <a:pt x="1384" y="1895"/>
                    <a:pt x="1384" y="1895"/>
                    <a:pt x="1384" y="1895"/>
                  </a:cubicBezTo>
                  <a:cubicBezTo>
                    <a:pt x="1384" y="1894"/>
                    <a:pt x="1384" y="1894"/>
                    <a:pt x="1384" y="1893"/>
                  </a:cubicBezTo>
                  <a:close/>
                  <a:moveTo>
                    <a:pt x="197" y="717"/>
                  </a:moveTo>
                  <a:cubicBezTo>
                    <a:pt x="197" y="717"/>
                    <a:pt x="197" y="717"/>
                    <a:pt x="197" y="716"/>
                  </a:cubicBezTo>
                  <a:cubicBezTo>
                    <a:pt x="187" y="716"/>
                    <a:pt x="187" y="716"/>
                    <a:pt x="187" y="716"/>
                  </a:cubicBezTo>
                  <a:cubicBezTo>
                    <a:pt x="187" y="716"/>
                    <a:pt x="187" y="716"/>
                    <a:pt x="187" y="716"/>
                  </a:cubicBezTo>
                  <a:cubicBezTo>
                    <a:pt x="195" y="719"/>
                    <a:pt x="195" y="719"/>
                    <a:pt x="195" y="719"/>
                  </a:cubicBezTo>
                  <a:cubicBezTo>
                    <a:pt x="195" y="719"/>
                    <a:pt x="195" y="719"/>
                    <a:pt x="195" y="719"/>
                  </a:cubicBezTo>
                  <a:cubicBezTo>
                    <a:pt x="187" y="717"/>
                    <a:pt x="187" y="717"/>
                    <a:pt x="187" y="717"/>
                  </a:cubicBezTo>
                  <a:cubicBezTo>
                    <a:pt x="190" y="726"/>
                    <a:pt x="190" y="726"/>
                    <a:pt x="190" y="726"/>
                  </a:cubicBezTo>
                  <a:cubicBezTo>
                    <a:pt x="191" y="726"/>
                    <a:pt x="191" y="726"/>
                    <a:pt x="191" y="727"/>
                  </a:cubicBezTo>
                  <a:cubicBezTo>
                    <a:pt x="191" y="727"/>
                    <a:pt x="191" y="728"/>
                    <a:pt x="190" y="728"/>
                  </a:cubicBezTo>
                  <a:cubicBezTo>
                    <a:pt x="190" y="728"/>
                    <a:pt x="189" y="728"/>
                    <a:pt x="189" y="727"/>
                  </a:cubicBezTo>
                  <a:cubicBezTo>
                    <a:pt x="189" y="727"/>
                    <a:pt x="189" y="726"/>
                    <a:pt x="190" y="726"/>
                  </a:cubicBezTo>
                  <a:cubicBezTo>
                    <a:pt x="186" y="717"/>
                    <a:pt x="186" y="717"/>
                    <a:pt x="186" y="717"/>
                  </a:cubicBezTo>
                  <a:cubicBezTo>
                    <a:pt x="184" y="724"/>
                    <a:pt x="184" y="724"/>
                    <a:pt x="184" y="724"/>
                  </a:cubicBezTo>
                  <a:cubicBezTo>
                    <a:pt x="184" y="724"/>
                    <a:pt x="184" y="724"/>
                    <a:pt x="184" y="724"/>
                  </a:cubicBezTo>
                  <a:cubicBezTo>
                    <a:pt x="186" y="716"/>
                    <a:pt x="186" y="716"/>
                    <a:pt x="186" y="716"/>
                  </a:cubicBezTo>
                  <a:cubicBezTo>
                    <a:pt x="186" y="717"/>
                    <a:pt x="186" y="717"/>
                    <a:pt x="186" y="717"/>
                  </a:cubicBezTo>
                  <a:cubicBezTo>
                    <a:pt x="186" y="717"/>
                    <a:pt x="186" y="717"/>
                    <a:pt x="186" y="717"/>
                  </a:cubicBezTo>
                  <a:cubicBezTo>
                    <a:pt x="179" y="723"/>
                    <a:pt x="179" y="723"/>
                    <a:pt x="179" y="723"/>
                  </a:cubicBezTo>
                  <a:cubicBezTo>
                    <a:pt x="179" y="724"/>
                    <a:pt x="179" y="724"/>
                    <a:pt x="179" y="725"/>
                  </a:cubicBezTo>
                  <a:cubicBezTo>
                    <a:pt x="178" y="725"/>
                    <a:pt x="178" y="725"/>
                    <a:pt x="177" y="724"/>
                  </a:cubicBezTo>
                  <a:cubicBezTo>
                    <a:pt x="177" y="724"/>
                    <a:pt x="177" y="723"/>
                    <a:pt x="177" y="723"/>
                  </a:cubicBezTo>
                  <a:cubicBezTo>
                    <a:pt x="178" y="723"/>
                    <a:pt x="178" y="723"/>
                    <a:pt x="178" y="723"/>
                  </a:cubicBezTo>
                  <a:cubicBezTo>
                    <a:pt x="186" y="716"/>
                    <a:pt x="186" y="716"/>
                    <a:pt x="186" y="716"/>
                  </a:cubicBezTo>
                  <a:cubicBezTo>
                    <a:pt x="178" y="717"/>
                    <a:pt x="178" y="717"/>
                    <a:pt x="178" y="717"/>
                  </a:cubicBezTo>
                  <a:cubicBezTo>
                    <a:pt x="178" y="717"/>
                    <a:pt x="178" y="717"/>
                    <a:pt x="178" y="717"/>
                  </a:cubicBezTo>
                  <a:cubicBezTo>
                    <a:pt x="185" y="716"/>
                    <a:pt x="185" y="716"/>
                    <a:pt x="185" y="716"/>
                  </a:cubicBezTo>
                  <a:cubicBezTo>
                    <a:pt x="177" y="712"/>
                    <a:pt x="177" y="712"/>
                    <a:pt x="177" y="712"/>
                  </a:cubicBezTo>
                  <a:cubicBezTo>
                    <a:pt x="176" y="713"/>
                    <a:pt x="176" y="713"/>
                    <a:pt x="175" y="713"/>
                  </a:cubicBezTo>
                  <a:cubicBezTo>
                    <a:pt x="175" y="712"/>
                    <a:pt x="175" y="712"/>
                    <a:pt x="175" y="711"/>
                  </a:cubicBezTo>
                  <a:cubicBezTo>
                    <a:pt x="175" y="711"/>
                    <a:pt x="176" y="710"/>
                    <a:pt x="176" y="711"/>
                  </a:cubicBezTo>
                  <a:cubicBezTo>
                    <a:pt x="176" y="711"/>
                    <a:pt x="177" y="711"/>
                    <a:pt x="177" y="712"/>
                  </a:cubicBezTo>
                  <a:cubicBezTo>
                    <a:pt x="186" y="716"/>
                    <a:pt x="186" y="716"/>
                    <a:pt x="186" y="716"/>
                  </a:cubicBezTo>
                  <a:cubicBezTo>
                    <a:pt x="183" y="708"/>
                    <a:pt x="183" y="708"/>
                    <a:pt x="183" y="708"/>
                  </a:cubicBezTo>
                  <a:cubicBezTo>
                    <a:pt x="183" y="708"/>
                    <a:pt x="183" y="708"/>
                    <a:pt x="183" y="708"/>
                  </a:cubicBezTo>
                  <a:cubicBezTo>
                    <a:pt x="186" y="716"/>
                    <a:pt x="186" y="716"/>
                    <a:pt x="186" y="716"/>
                  </a:cubicBezTo>
                  <a:cubicBezTo>
                    <a:pt x="187" y="706"/>
                    <a:pt x="187" y="706"/>
                    <a:pt x="187" y="706"/>
                  </a:cubicBezTo>
                  <a:cubicBezTo>
                    <a:pt x="187" y="705"/>
                    <a:pt x="186" y="705"/>
                    <a:pt x="186" y="705"/>
                  </a:cubicBezTo>
                  <a:cubicBezTo>
                    <a:pt x="186" y="704"/>
                    <a:pt x="186" y="704"/>
                    <a:pt x="187" y="704"/>
                  </a:cubicBezTo>
                  <a:cubicBezTo>
                    <a:pt x="187" y="704"/>
                    <a:pt x="188" y="704"/>
                    <a:pt x="188" y="704"/>
                  </a:cubicBezTo>
                  <a:cubicBezTo>
                    <a:pt x="188" y="705"/>
                    <a:pt x="188" y="705"/>
                    <a:pt x="187" y="706"/>
                  </a:cubicBezTo>
                  <a:cubicBezTo>
                    <a:pt x="187" y="706"/>
                    <a:pt x="187" y="706"/>
                    <a:pt x="187" y="706"/>
                  </a:cubicBezTo>
                  <a:cubicBezTo>
                    <a:pt x="187" y="716"/>
                    <a:pt x="187" y="716"/>
                    <a:pt x="187" y="716"/>
                  </a:cubicBezTo>
                  <a:cubicBezTo>
                    <a:pt x="192" y="711"/>
                    <a:pt x="192" y="711"/>
                    <a:pt x="192" y="711"/>
                  </a:cubicBezTo>
                  <a:cubicBezTo>
                    <a:pt x="192" y="711"/>
                    <a:pt x="192" y="711"/>
                    <a:pt x="192" y="711"/>
                  </a:cubicBezTo>
                  <a:cubicBezTo>
                    <a:pt x="187" y="716"/>
                    <a:pt x="187" y="716"/>
                    <a:pt x="187" y="716"/>
                  </a:cubicBezTo>
                  <a:cubicBezTo>
                    <a:pt x="197" y="716"/>
                    <a:pt x="197" y="716"/>
                    <a:pt x="197" y="716"/>
                  </a:cubicBezTo>
                  <a:cubicBezTo>
                    <a:pt x="197" y="716"/>
                    <a:pt x="197" y="716"/>
                    <a:pt x="197" y="716"/>
                  </a:cubicBezTo>
                  <a:cubicBezTo>
                    <a:pt x="197" y="715"/>
                    <a:pt x="198" y="715"/>
                    <a:pt x="198" y="715"/>
                  </a:cubicBezTo>
                  <a:cubicBezTo>
                    <a:pt x="199" y="715"/>
                    <a:pt x="199" y="716"/>
                    <a:pt x="199" y="717"/>
                  </a:cubicBezTo>
                  <a:cubicBezTo>
                    <a:pt x="199" y="717"/>
                    <a:pt x="198" y="717"/>
                    <a:pt x="197" y="717"/>
                  </a:cubicBezTo>
                  <a:close/>
                  <a:moveTo>
                    <a:pt x="198" y="710"/>
                  </a:moveTo>
                  <a:cubicBezTo>
                    <a:pt x="196" y="710"/>
                    <a:pt x="195" y="710"/>
                    <a:pt x="193" y="711"/>
                  </a:cubicBezTo>
                  <a:cubicBezTo>
                    <a:pt x="193" y="711"/>
                    <a:pt x="193" y="711"/>
                    <a:pt x="193" y="711"/>
                  </a:cubicBezTo>
                  <a:cubicBezTo>
                    <a:pt x="194" y="709"/>
                    <a:pt x="195" y="707"/>
                    <a:pt x="194" y="705"/>
                  </a:cubicBezTo>
                  <a:cubicBezTo>
                    <a:pt x="195" y="707"/>
                    <a:pt x="197" y="708"/>
                    <a:pt x="198" y="710"/>
                  </a:cubicBezTo>
                  <a:close/>
                  <a:moveTo>
                    <a:pt x="45" y="591"/>
                  </a:moveTo>
                  <a:cubicBezTo>
                    <a:pt x="44" y="591"/>
                    <a:pt x="43" y="591"/>
                    <a:pt x="43" y="591"/>
                  </a:cubicBezTo>
                  <a:cubicBezTo>
                    <a:pt x="42" y="590"/>
                    <a:pt x="42" y="590"/>
                    <a:pt x="42" y="589"/>
                  </a:cubicBezTo>
                  <a:cubicBezTo>
                    <a:pt x="28" y="582"/>
                    <a:pt x="28" y="582"/>
                    <a:pt x="28" y="582"/>
                  </a:cubicBezTo>
                  <a:cubicBezTo>
                    <a:pt x="28" y="582"/>
                    <a:pt x="28" y="582"/>
                    <a:pt x="28" y="582"/>
                  </a:cubicBezTo>
                  <a:cubicBezTo>
                    <a:pt x="37" y="592"/>
                    <a:pt x="37" y="592"/>
                    <a:pt x="37" y="592"/>
                  </a:cubicBezTo>
                  <a:cubicBezTo>
                    <a:pt x="37" y="592"/>
                    <a:pt x="37" y="592"/>
                    <a:pt x="37" y="592"/>
                  </a:cubicBezTo>
                  <a:cubicBezTo>
                    <a:pt x="28" y="582"/>
                    <a:pt x="28" y="582"/>
                    <a:pt x="28" y="582"/>
                  </a:cubicBezTo>
                  <a:cubicBezTo>
                    <a:pt x="25" y="599"/>
                    <a:pt x="25" y="599"/>
                    <a:pt x="25" y="599"/>
                  </a:cubicBezTo>
                  <a:cubicBezTo>
                    <a:pt x="26" y="599"/>
                    <a:pt x="26" y="600"/>
                    <a:pt x="26" y="600"/>
                  </a:cubicBezTo>
                  <a:cubicBezTo>
                    <a:pt x="26" y="601"/>
                    <a:pt x="25" y="602"/>
                    <a:pt x="24" y="602"/>
                  </a:cubicBezTo>
                  <a:cubicBezTo>
                    <a:pt x="24" y="601"/>
                    <a:pt x="23" y="601"/>
                    <a:pt x="23" y="600"/>
                  </a:cubicBezTo>
                  <a:cubicBezTo>
                    <a:pt x="23" y="599"/>
                    <a:pt x="24" y="598"/>
                    <a:pt x="25" y="598"/>
                  </a:cubicBezTo>
                  <a:cubicBezTo>
                    <a:pt x="27" y="582"/>
                    <a:pt x="27" y="582"/>
                    <a:pt x="27" y="582"/>
                  </a:cubicBezTo>
                  <a:cubicBezTo>
                    <a:pt x="18" y="591"/>
                    <a:pt x="18" y="591"/>
                    <a:pt x="18" y="591"/>
                  </a:cubicBezTo>
                  <a:cubicBezTo>
                    <a:pt x="18" y="591"/>
                    <a:pt x="18" y="591"/>
                    <a:pt x="18" y="591"/>
                  </a:cubicBezTo>
                  <a:cubicBezTo>
                    <a:pt x="27" y="581"/>
                    <a:pt x="27" y="581"/>
                    <a:pt x="27" y="581"/>
                  </a:cubicBezTo>
                  <a:cubicBezTo>
                    <a:pt x="26" y="582"/>
                    <a:pt x="26" y="582"/>
                    <a:pt x="26" y="582"/>
                  </a:cubicBezTo>
                  <a:cubicBezTo>
                    <a:pt x="26" y="582"/>
                    <a:pt x="26" y="582"/>
                    <a:pt x="26" y="582"/>
                  </a:cubicBezTo>
                  <a:cubicBezTo>
                    <a:pt x="11" y="586"/>
                    <a:pt x="11" y="586"/>
                    <a:pt x="11" y="586"/>
                  </a:cubicBezTo>
                  <a:cubicBezTo>
                    <a:pt x="11" y="587"/>
                    <a:pt x="11" y="588"/>
                    <a:pt x="10" y="588"/>
                  </a:cubicBezTo>
                  <a:cubicBezTo>
                    <a:pt x="9" y="588"/>
                    <a:pt x="8" y="587"/>
                    <a:pt x="8" y="587"/>
                  </a:cubicBezTo>
                  <a:cubicBezTo>
                    <a:pt x="8" y="586"/>
                    <a:pt x="8" y="585"/>
                    <a:pt x="9" y="584"/>
                  </a:cubicBezTo>
                  <a:cubicBezTo>
                    <a:pt x="10" y="584"/>
                    <a:pt x="10" y="585"/>
                    <a:pt x="11" y="585"/>
                  </a:cubicBezTo>
                  <a:cubicBezTo>
                    <a:pt x="26" y="581"/>
                    <a:pt x="26" y="581"/>
                    <a:pt x="26" y="581"/>
                  </a:cubicBezTo>
                  <a:cubicBezTo>
                    <a:pt x="14" y="576"/>
                    <a:pt x="14" y="576"/>
                    <a:pt x="14" y="576"/>
                  </a:cubicBezTo>
                  <a:cubicBezTo>
                    <a:pt x="14" y="576"/>
                    <a:pt x="14" y="576"/>
                    <a:pt x="14" y="576"/>
                  </a:cubicBezTo>
                  <a:cubicBezTo>
                    <a:pt x="26" y="580"/>
                    <a:pt x="26" y="580"/>
                    <a:pt x="26" y="580"/>
                  </a:cubicBezTo>
                  <a:cubicBezTo>
                    <a:pt x="16" y="568"/>
                    <a:pt x="16" y="568"/>
                    <a:pt x="16" y="568"/>
                  </a:cubicBezTo>
                  <a:cubicBezTo>
                    <a:pt x="15" y="568"/>
                    <a:pt x="14" y="568"/>
                    <a:pt x="14" y="568"/>
                  </a:cubicBezTo>
                  <a:cubicBezTo>
                    <a:pt x="13" y="567"/>
                    <a:pt x="13" y="566"/>
                    <a:pt x="14" y="565"/>
                  </a:cubicBezTo>
                  <a:cubicBezTo>
                    <a:pt x="15" y="565"/>
                    <a:pt x="16" y="565"/>
                    <a:pt x="16" y="565"/>
                  </a:cubicBezTo>
                  <a:cubicBezTo>
                    <a:pt x="17" y="566"/>
                    <a:pt x="17" y="567"/>
                    <a:pt x="16" y="567"/>
                  </a:cubicBezTo>
                  <a:cubicBezTo>
                    <a:pt x="27" y="580"/>
                    <a:pt x="27" y="580"/>
                    <a:pt x="27" y="580"/>
                  </a:cubicBezTo>
                  <a:cubicBezTo>
                    <a:pt x="28" y="566"/>
                    <a:pt x="28" y="566"/>
                    <a:pt x="28" y="566"/>
                  </a:cubicBezTo>
                  <a:cubicBezTo>
                    <a:pt x="28" y="566"/>
                    <a:pt x="28" y="566"/>
                    <a:pt x="28" y="566"/>
                  </a:cubicBezTo>
                  <a:cubicBezTo>
                    <a:pt x="27" y="580"/>
                    <a:pt x="27" y="580"/>
                    <a:pt x="27" y="580"/>
                  </a:cubicBezTo>
                  <a:cubicBezTo>
                    <a:pt x="36" y="566"/>
                    <a:pt x="36" y="566"/>
                    <a:pt x="36" y="566"/>
                  </a:cubicBezTo>
                  <a:cubicBezTo>
                    <a:pt x="35" y="566"/>
                    <a:pt x="35" y="565"/>
                    <a:pt x="35" y="564"/>
                  </a:cubicBezTo>
                  <a:cubicBezTo>
                    <a:pt x="35" y="563"/>
                    <a:pt x="36" y="563"/>
                    <a:pt x="37" y="563"/>
                  </a:cubicBezTo>
                  <a:cubicBezTo>
                    <a:pt x="37" y="563"/>
                    <a:pt x="38" y="563"/>
                    <a:pt x="38" y="564"/>
                  </a:cubicBezTo>
                  <a:cubicBezTo>
                    <a:pt x="37" y="564"/>
                    <a:pt x="37" y="564"/>
                    <a:pt x="37" y="564"/>
                  </a:cubicBezTo>
                  <a:cubicBezTo>
                    <a:pt x="38" y="566"/>
                    <a:pt x="38" y="566"/>
                    <a:pt x="38" y="566"/>
                  </a:cubicBezTo>
                  <a:cubicBezTo>
                    <a:pt x="37" y="566"/>
                    <a:pt x="37" y="567"/>
                    <a:pt x="37" y="566"/>
                  </a:cubicBezTo>
                  <a:cubicBezTo>
                    <a:pt x="37" y="566"/>
                    <a:pt x="36" y="566"/>
                    <a:pt x="36" y="566"/>
                  </a:cubicBezTo>
                  <a:cubicBezTo>
                    <a:pt x="28" y="581"/>
                    <a:pt x="28" y="581"/>
                    <a:pt x="28" y="581"/>
                  </a:cubicBezTo>
                  <a:cubicBezTo>
                    <a:pt x="39" y="578"/>
                    <a:pt x="39" y="578"/>
                    <a:pt x="39" y="578"/>
                  </a:cubicBezTo>
                  <a:cubicBezTo>
                    <a:pt x="39" y="578"/>
                    <a:pt x="39" y="578"/>
                    <a:pt x="39" y="578"/>
                  </a:cubicBezTo>
                  <a:cubicBezTo>
                    <a:pt x="28" y="581"/>
                    <a:pt x="28" y="581"/>
                    <a:pt x="28" y="581"/>
                  </a:cubicBezTo>
                  <a:cubicBezTo>
                    <a:pt x="43" y="588"/>
                    <a:pt x="43" y="588"/>
                    <a:pt x="43" y="588"/>
                  </a:cubicBezTo>
                  <a:cubicBezTo>
                    <a:pt x="43" y="588"/>
                    <a:pt x="43" y="588"/>
                    <a:pt x="43" y="588"/>
                  </a:cubicBezTo>
                  <a:cubicBezTo>
                    <a:pt x="44" y="588"/>
                    <a:pt x="45" y="588"/>
                    <a:pt x="45" y="588"/>
                  </a:cubicBezTo>
                  <a:cubicBezTo>
                    <a:pt x="46" y="589"/>
                    <a:pt x="46" y="590"/>
                    <a:pt x="45" y="591"/>
                  </a:cubicBezTo>
                  <a:close/>
                  <a:moveTo>
                    <a:pt x="43" y="577"/>
                  </a:moveTo>
                  <a:cubicBezTo>
                    <a:pt x="43" y="578"/>
                    <a:pt x="43" y="578"/>
                    <a:pt x="43" y="578"/>
                  </a:cubicBezTo>
                  <a:cubicBezTo>
                    <a:pt x="43" y="578"/>
                    <a:pt x="42" y="578"/>
                    <a:pt x="42" y="578"/>
                  </a:cubicBezTo>
                  <a:cubicBezTo>
                    <a:pt x="42" y="578"/>
                    <a:pt x="42" y="578"/>
                    <a:pt x="42" y="578"/>
                  </a:cubicBezTo>
                  <a:cubicBezTo>
                    <a:pt x="42" y="578"/>
                    <a:pt x="42" y="578"/>
                    <a:pt x="43" y="577"/>
                  </a:cubicBezTo>
                  <a:close/>
                  <a:moveTo>
                    <a:pt x="91" y="523"/>
                  </a:moveTo>
                  <a:cubicBezTo>
                    <a:pt x="91" y="523"/>
                    <a:pt x="92" y="522"/>
                    <a:pt x="92" y="523"/>
                  </a:cubicBezTo>
                  <a:cubicBezTo>
                    <a:pt x="92" y="523"/>
                    <a:pt x="93" y="523"/>
                    <a:pt x="92" y="523"/>
                  </a:cubicBezTo>
                  <a:cubicBezTo>
                    <a:pt x="100" y="527"/>
                    <a:pt x="100" y="527"/>
                    <a:pt x="100" y="527"/>
                  </a:cubicBezTo>
                  <a:cubicBezTo>
                    <a:pt x="96" y="521"/>
                    <a:pt x="96" y="521"/>
                    <a:pt x="96" y="521"/>
                  </a:cubicBezTo>
                  <a:cubicBezTo>
                    <a:pt x="97" y="521"/>
                    <a:pt x="97" y="521"/>
                    <a:pt x="97" y="521"/>
                  </a:cubicBezTo>
                  <a:cubicBezTo>
                    <a:pt x="100" y="526"/>
                    <a:pt x="100" y="526"/>
                    <a:pt x="100" y="526"/>
                  </a:cubicBezTo>
                  <a:cubicBezTo>
                    <a:pt x="100" y="519"/>
                    <a:pt x="100" y="519"/>
                    <a:pt x="100" y="519"/>
                  </a:cubicBezTo>
                  <a:cubicBezTo>
                    <a:pt x="100" y="519"/>
                    <a:pt x="99" y="518"/>
                    <a:pt x="99" y="518"/>
                  </a:cubicBezTo>
                  <a:cubicBezTo>
                    <a:pt x="99" y="518"/>
                    <a:pt x="100" y="517"/>
                    <a:pt x="100" y="517"/>
                  </a:cubicBezTo>
                  <a:cubicBezTo>
                    <a:pt x="101" y="517"/>
                    <a:pt x="101" y="518"/>
                    <a:pt x="101" y="518"/>
                  </a:cubicBezTo>
                  <a:cubicBezTo>
                    <a:pt x="101" y="518"/>
                    <a:pt x="101" y="519"/>
                    <a:pt x="100" y="519"/>
                  </a:cubicBezTo>
                  <a:cubicBezTo>
                    <a:pt x="100" y="527"/>
                    <a:pt x="100" y="527"/>
                    <a:pt x="100" y="527"/>
                  </a:cubicBezTo>
                  <a:cubicBezTo>
                    <a:pt x="105" y="522"/>
                    <a:pt x="105" y="522"/>
                    <a:pt x="105" y="522"/>
                  </a:cubicBezTo>
                  <a:cubicBezTo>
                    <a:pt x="105" y="522"/>
                    <a:pt x="105" y="522"/>
                    <a:pt x="105" y="522"/>
                  </a:cubicBezTo>
                  <a:cubicBezTo>
                    <a:pt x="100" y="527"/>
                    <a:pt x="100" y="527"/>
                    <a:pt x="100" y="527"/>
                  </a:cubicBezTo>
                  <a:cubicBezTo>
                    <a:pt x="108" y="525"/>
                    <a:pt x="108" y="525"/>
                    <a:pt x="108" y="525"/>
                  </a:cubicBezTo>
                  <a:cubicBezTo>
                    <a:pt x="108" y="524"/>
                    <a:pt x="108" y="524"/>
                    <a:pt x="108" y="524"/>
                  </a:cubicBezTo>
                  <a:cubicBezTo>
                    <a:pt x="108" y="524"/>
                    <a:pt x="109" y="524"/>
                    <a:pt x="109" y="524"/>
                  </a:cubicBezTo>
                  <a:cubicBezTo>
                    <a:pt x="109" y="524"/>
                    <a:pt x="109" y="525"/>
                    <a:pt x="109" y="525"/>
                  </a:cubicBezTo>
                  <a:cubicBezTo>
                    <a:pt x="109" y="525"/>
                    <a:pt x="108" y="525"/>
                    <a:pt x="108" y="525"/>
                  </a:cubicBezTo>
                  <a:cubicBezTo>
                    <a:pt x="108" y="525"/>
                    <a:pt x="108" y="525"/>
                    <a:pt x="108" y="525"/>
                  </a:cubicBezTo>
                  <a:cubicBezTo>
                    <a:pt x="100" y="527"/>
                    <a:pt x="100" y="527"/>
                    <a:pt x="100" y="527"/>
                  </a:cubicBezTo>
                  <a:cubicBezTo>
                    <a:pt x="105" y="530"/>
                    <a:pt x="105" y="530"/>
                    <a:pt x="105" y="530"/>
                  </a:cubicBezTo>
                  <a:cubicBezTo>
                    <a:pt x="105" y="530"/>
                    <a:pt x="105" y="530"/>
                    <a:pt x="105" y="530"/>
                  </a:cubicBezTo>
                  <a:cubicBezTo>
                    <a:pt x="100" y="528"/>
                    <a:pt x="100" y="528"/>
                    <a:pt x="100" y="528"/>
                  </a:cubicBezTo>
                  <a:cubicBezTo>
                    <a:pt x="103" y="535"/>
                    <a:pt x="103" y="535"/>
                    <a:pt x="103" y="535"/>
                  </a:cubicBezTo>
                  <a:cubicBezTo>
                    <a:pt x="103" y="535"/>
                    <a:pt x="103" y="535"/>
                    <a:pt x="103" y="535"/>
                  </a:cubicBezTo>
                  <a:cubicBezTo>
                    <a:pt x="104" y="535"/>
                    <a:pt x="104" y="535"/>
                    <a:pt x="104" y="536"/>
                  </a:cubicBezTo>
                  <a:cubicBezTo>
                    <a:pt x="104" y="536"/>
                    <a:pt x="104" y="537"/>
                    <a:pt x="103" y="537"/>
                  </a:cubicBezTo>
                  <a:cubicBezTo>
                    <a:pt x="103" y="537"/>
                    <a:pt x="102" y="536"/>
                    <a:pt x="102" y="536"/>
                  </a:cubicBezTo>
                  <a:cubicBezTo>
                    <a:pt x="102" y="535"/>
                    <a:pt x="103" y="535"/>
                    <a:pt x="103" y="535"/>
                  </a:cubicBezTo>
                  <a:cubicBezTo>
                    <a:pt x="100" y="528"/>
                    <a:pt x="100" y="528"/>
                    <a:pt x="100" y="528"/>
                  </a:cubicBezTo>
                  <a:cubicBezTo>
                    <a:pt x="100" y="528"/>
                    <a:pt x="100" y="528"/>
                    <a:pt x="100" y="528"/>
                  </a:cubicBezTo>
                  <a:cubicBezTo>
                    <a:pt x="100" y="534"/>
                    <a:pt x="100" y="534"/>
                    <a:pt x="100" y="534"/>
                  </a:cubicBezTo>
                  <a:cubicBezTo>
                    <a:pt x="100" y="534"/>
                    <a:pt x="100" y="534"/>
                    <a:pt x="100" y="534"/>
                  </a:cubicBezTo>
                  <a:cubicBezTo>
                    <a:pt x="100" y="528"/>
                    <a:pt x="100" y="528"/>
                    <a:pt x="100" y="528"/>
                  </a:cubicBezTo>
                  <a:cubicBezTo>
                    <a:pt x="94" y="533"/>
                    <a:pt x="94" y="533"/>
                    <a:pt x="94" y="533"/>
                  </a:cubicBezTo>
                  <a:cubicBezTo>
                    <a:pt x="94" y="533"/>
                    <a:pt x="94" y="534"/>
                    <a:pt x="93" y="534"/>
                  </a:cubicBezTo>
                  <a:cubicBezTo>
                    <a:pt x="93" y="534"/>
                    <a:pt x="92" y="534"/>
                    <a:pt x="92" y="534"/>
                  </a:cubicBezTo>
                  <a:cubicBezTo>
                    <a:pt x="92" y="533"/>
                    <a:pt x="92" y="533"/>
                    <a:pt x="92" y="533"/>
                  </a:cubicBezTo>
                  <a:cubicBezTo>
                    <a:pt x="93" y="532"/>
                    <a:pt x="93" y="532"/>
                    <a:pt x="93" y="533"/>
                  </a:cubicBezTo>
                  <a:cubicBezTo>
                    <a:pt x="99" y="527"/>
                    <a:pt x="99" y="527"/>
                    <a:pt x="99" y="527"/>
                  </a:cubicBezTo>
                  <a:cubicBezTo>
                    <a:pt x="93" y="528"/>
                    <a:pt x="93" y="528"/>
                    <a:pt x="93" y="528"/>
                  </a:cubicBezTo>
                  <a:cubicBezTo>
                    <a:pt x="93" y="528"/>
                    <a:pt x="93" y="528"/>
                    <a:pt x="93" y="528"/>
                  </a:cubicBezTo>
                  <a:cubicBezTo>
                    <a:pt x="100" y="527"/>
                    <a:pt x="100" y="527"/>
                    <a:pt x="100" y="527"/>
                  </a:cubicBezTo>
                  <a:cubicBezTo>
                    <a:pt x="99" y="527"/>
                    <a:pt x="99" y="527"/>
                    <a:pt x="99" y="527"/>
                  </a:cubicBezTo>
                  <a:cubicBezTo>
                    <a:pt x="99" y="527"/>
                    <a:pt x="99" y="527"/>
                    <a:pt x="99" y="527"/>
                  </a:cubicBezTo>
                  <a:cubicBezTo>
                    <a:pt x="92" y="524"/>
                    <a:pt x="92" y="524"/>
                    <a:pt x="92" y="524"/>
                  </a:cubicBezTo>
                  <a:cubicBezTo>
                    <a:pt x="92" y="524"/>
                    <a:pt x="92" y="524"/>
                    <a:pt x="91" y="524"/>
                  </a:cubicBezTo>
                  <a:cubicBezTo>
                    <a:pt x="91" y="524"/>
                    <a:pt x="91" y="523"/>
                    <a:pt x="91" y="523"/>
                  </a:cubicBezTo>
                  <a:close/>
                  <a:moveTo>
                    <a:pt x="255" y="435"/>
                  </a:moveTo>
                  <a:cubicBezTo>
                    <a:pt x="255" y="435"/>
                    <a:pt x="255" y="436"/>
                    <a:pt x="255" y="436"/>
                  </a:cubicBezTo>
                  <a:cubicBezTo>
                    <a:pt x="263" y="436"/>
                    <a:pt x="263" y="436"/>
                    <a:pt x="263" y="436"/>
                  </a:cubicBezTo>
                  <a:cubicBezTo>
                    <a:pt x="263" y="436"/>
                    <a:pt x="263" y="436"/>
                    <a:pt x="263" y="436"/>
                  </a:cubicBezTo>
                  <a:cubicBezTo>
                    <a:pt x="257" y="434"/>
                    <a:pt x="257" y="434"/>
                    <a:pt x="257" y="434"/>
                  </a:cubicBezTo>
                  <a:cubicBezTo>
                    <a:pt x="257" y="434"/>
                    <a:pt x="257" y="434"/>
                    <a:pt x="257" y="434"/>
                  </a:cubicBezTo>
                  <a:cubicBezTo>
                    <a:pt x="263" y="436"/>
                    <a:pt x="263" y="436"/>
                    <a:pt x="263" y="436"/>
                  </a:cubicBezTo>
                  <a:cubicBezTo>
                    <a:pt x="261" y="428"/>
                    <a:pt x="261" y="428"/>
                    <a:pt x="261" y="428"/>
                  </a:cubicBezTo>
                  <a:cubicBezTo>
                    <a:pt x="261" y="428"/>
                    <a:pt x="260" y="428"/>
                    <a:pt x="260" y="428"/>
                  </a:cubicBezTo>
                  <a:cubicBezTo>
                    <a:pt x="260" y="427"/>
                    <a:pt x="261" y="427"/>
                    <a:pt x="261" y="427"/>
                  </a:cubicBezTo>
                  <a:cubicBezTo>
                    <a:pt x="261" y="427"/>
                    <a:pt x="262" y="427"/>
                    <a:pt x="262" y="428"/>
                  </a:cubicBezTo>
                  <a:cubicBezTo>
                    <a:pt x="262" y="428"/>
                    <a:pt x="262" y="428"/>
                    <a:pt x="262" y="428"/>
                  </a:cubicBezTo>
                  <a:cubicBezTo>
                    <a:pt x="263" y="436"/>
                    <a:pt x="263" y="436"/>
                    <a:pt x="263" y="436"/>
                  </a:cubicBezTo>
                  <a:cubicBezTo>
                    <a:pt x="266" y="430"/>
                    <a:pt x="266" y="430"/>
                    <a:pt x="266" y="430"/>
                  </a:cubicBezTo>
                  <a:cubicBezTo>
                    <a:pt x="266" y="430"/>
                    <a:pt x="266" y="430"/>
                    <a:pt x="266" y="430"/>
                  </a:cubicBezTo>
                  <a:cubicBezTo>
                    <a:pt x="264" y="436"/>
                    <a:pt x="264" y="436"/>
                    <a:pt x="264" y="436"/>
                  </a:cubicBezTo>
                  <a:cubicBezTo>
                    <a:pt x="264" y="436"/>
                    <a:pt x="264" y="436"/>
                    <a:pt x="264" y="436"/>
                  </a:cubicBezTo>
                  <a:cubicBezTo>
                    <a:pt x="264" y="436"/>
                    <a:pt x="264" y="436"/>
                    <a:pt x="264" y="436"/>
                  </a:cubicBezTo>
                  <a:cubicBezTo>
                    <a:pt x="270" y="432"/>
                    <a:pt x="270" y="432"/>
                    <a:pt x="270" y="432"/>
                  </a:cubicBezTo>
                  <a:cubicBezTo>
                    <a:pt x="270" y="431"/>
                    <a:pt x="270" y="431"/>
                    <a:pt x="270" y="431"/>
                  </a:cubicBezTo>
                  <a:cubicBezTo>
                    <a:pt x="270" y="430"/>
                    <a:pt x="271" y="430"/>
                    <a:pt x="271" y="431"/>
                  </a:cubicBezTo>
                  <a:cubicBezTo>
                    <a:pt x="271" y="431"/>
                    <a:pt x="271" y="432"/>
                    <a:pt x="271" y="432"/>
                  </a:cubicBezTo>
                  <a:cubicBezTo>
                    <a:pt x="271" y="432"/>
                    <a:pt x="270" y="432"/>
                    <a:pt x="270" y="432"/>
                  </a:cubicBezTo>
                  <a:cubicBezTo>
                    <a:pt x="264" y="437"/>
                    <a:pt x="264" y="437"/>
                    <a:pt x="264" y="437"/>
                  </a:cubicBezTo>
                  <a:cubicBezTo>
                    <a:pt x="270" y="436"/>
                    <a:pt x="270" y="436"/>
                    <a:pt x="270" y="436"/>
                  </a:cubicBezTo>
                  <a:cubicBezTo>
                    <a:pt x="270" y="437"/>
                    <a:pt x="270" y="437"/>
                    <a:pt x="270" y="437"/>
                  </a:cubicBezTo>
                  <a:cubicBezTo>
                    <a:pt x="264" y="437"/>
                    <a:pt x="264" y="437"/>
                    <a:pt x="264" y="437"/>
                  </a:cubicBezTo>
                  <a:cubicBezTo>
                    <a:pt x="271" y="441"/>
                    <a:pt x="271" y="441"/>
                    <a:pt x="271" y="441"/>
                  </a:cubicBezTo>
                  <a:cubicBezTo>
                    <a:pt x="271" y="440"/>
                    <a:pt x="271" y="440"/>
                    <a:pt x="272" y="440"/>
                  </a:cubicBezTo>
                  <a:cubicBezTo>
                    <a:pt x="272" y="441"/>
                    <a:pt x="272" y="441"/>
                    <a:pt x="272" y="441"/>
                  </a:cubicBezTo>
                  <a:cubicBezTo>
                    <a:pt x="272" y="442"/>
                    <a:pt x="272" y="442"/>
                    <a:pt x="271" y="442"/>
                  </a:cubicBezTo>
                  <a:cubicBezTo>
                    <a:pt x="271" y="442"/>
                    <a:pt x="271" y="441"/>
                    <a:pt x="271" y="441"/>
                  </a:cubicBezTo>
                  <a:cubicBezTo>
                    <a:pt x="264" y="437"/>
                    <a:pt x="264" y="437"/>
                    <a:pt x="264" y="437"/>
                  </a:cubicBezTo>
                  <a:cubicBezTo>
                    <a:pt x="266" y="444"/>
                    <a:pt x="266" y="444"/>
                    <a:pt x="266" y="444"/>
                  </a:cubicBezTo>
                  <a:cubicBezTo>
                    <a:pt x="265" y="444"/>
                    <a:pt x="265" y="444"/>
                    <a:pt x="265" y="444"/>
                  </a:cubicBezTo>
                  <a:cubicBezTo>
                    <a:pt x="264" y="437"/>
                    <a:pt x="264" y="437"/>
                    <a:pt x="264" y="437"/>
                  </a:cubicBezTo>
                  <a:cubicBezTo>
                    <a:pt x="262" y="445"/>
                    <a:pt x="262" y="445"/>
                    <a:pt x="262" y="445"/>
                  </a:cubicBezTo>
                  <a:cubicBezTo>
                    <a:pt x="262" y="445"/>
                    <a:pt x="263" y="445"/>
                    <a:pt x="263" y="446"/>
                  </a:cubicBezTo>
                  <a:cubicBezTo>
                    <a:pt x="263" y="446"/>
                    <a:pt x="263" y="446"/>
                    <a:pt x="262" y="447"/>
                  </a:cubicBezTo>
                  <a:cubicBezTo>
                    <a:pt x="262" y="447"/>
                    <a:pt x="261" y="446"/>
                    <a:pt x="261" y="446"/>
                  </a:cubicBezTo>
                  <a:cubicBezTo>
                    <a:pt x="261" y="445"/>
                    <a:pt x="261" y="445"/>
                    <a:pt x="262" y="445"/>
                  </a:cubicBezTo>
                  <a:cubicBezTo>
                    <a:pt x="262" y="445"/>
                    <a:pt x="262" y="445"/>
                    <a:pt x="262" y="445"/>
                  </a:cubicBezTo>
                  <a:cubicBezTo>
                    <a:pt x="263" y="437"/>
                    <a:pt x="263" y="437"/>
                    <a:pt x="263" y="437"/>
                  </a:cubicBezTo>
                  <a:cubicBezTo>
                    <a:pt x="259" y="440"/>
                    <a:pt x="259" y="440"/>
                    <a:pt x="259" y="440"/>
                  </a:cubicBezTo>
                  <a:cubicBezTo>
                    <a:pt x="259" y="440"/>
                    <a:pt x="259" y="440"/>
                    <a:pt x="259" y="440"/>
                  </a:cubicBezTo>
                  <a:cubicBezTo>
                    <a:pt x="263" y="437"/>
                    <a:pt x="263" y="437"/>
                    <a:pt x="263" y="437"/>
                  </a:cubicBezTo>
                  <a:cubicBezTo>
                    <a:pt x="255" y="436"/>
                    <a:pt x="255" y="436"/>
                    <a:pt x="255" y="436"/>
                  </a:cubicBezTo>
                  <a:cubicBezTo>
                    <a:pt x="255" y="436"/>
                    <a:pt x="255" y="436"/>
                    <a:pt x="255" y="436"/>
                  </a:cubicBezTo>
                  <a:cubicBezTo>
                    <a:pt x="255" y="437"/>
                    <a:pt x="254" y="437"/>
                    <a:pt x="254" y="437"/>
                  </a:cubicBezTo>
                  <a:cubicBezTo>
                    <a:pt x="254" y="436"/>
                    <a:pt x="254" y="436"/>
                    <a:pt x="254" y="435"/>
                  </a:cubicBezTo>
                  <a:cubicBezTo>
                    <a:pt x="254" y="435"/>
                    <a:pt x="254" y="435"/>
                    <a:pt x="255" y="435"/>
                  </a:cubicBezTo>
                  <a:close/>
                  <a:moveTo>
                    <a:pt x="121" y="400"/>
                  </a:moveTo>
                  <a:cubicBezTo>
                    <a:pt x="107" y="399"/>
                    <a:pt x="107" y="399"/>
                    <a:pt x="107" y="399"/>
                  </a:cubicBezTo>
                  <a:cubicBezTo>
                    <a:pt x="116" y="413"/>
                    <a:pt x="116" y="413"/>
                    <a:pt x="116" y="413"/>
                  </a:cubicBezTo>
                  <a:cubicBezTo>
                    <a:pt x="117" y="413"/>
                    <a:pt x="117" y="413"/>
                    <a:pt x="118" y="414"/>
                  </a:cubicBezTo>
                  <a:cubicBezTo>
                    <a:pt x="118" y="414"/>
                    <a:pt x="118" y="415"/>
                    <a:pt x="117" y="416"/>
                  </a:cubicBezTo>
                  <a:cubicBezTo>
                    <a:pt x="116" y="416"/>
                    <a:pt x="115" y="416"/>
                    <a:pt x="115" y="415"/>
                  </a:cubicBezTo>
                  <a:cubicBezTo>
                    <a:pt x="115" y="415"/>
                    <a:pt x="115" y="414"/>
                    <a:pt x="115" y="413"/>
                  </a:cubicBezTo>
                  <a:cubicBezTo>
                    <a:pt x="106" y="399"/>
                    <a:pt x="106" y="399"/>
                    <a:pt x="106" y="399"/>
                  </a:cubicBezTo>
                  <a:cubicBezTo>
                    <a:pt x="106" y="412"/>
                    <a:pt x="106" y="412"/>
                    <a:pt x="106" y="412"/>
                  </a:cubicBezTo>
                  <a:cubicBezTo>
                    <a:pt x="105" y="412"/>
                    <a:pt x="105" y="412"/>
                    <a:pt x="105" y="412"/>
                  </a:cubicBezTo>
                  <a:cubicBezTo>
                    <a:pt x="106" y="399"/>
                    <a:pt x="106" y="399"/>
                    <a:pt x="106" y="399"/>
                  </a:cubicBezTo>
                  <a:cubicBezTo>
                    <a:pt x="106" y="399"/>
                    <a:pt x="106" y="399"/>
                    <a:pt x="106" y="399"/>
                  </a:cubicBezTo>
                  <a:cubicBezTo>
                    <a:pt x="106" y="399"/>
                    <a:pt x="106" y="399"/>
                    <a:pt x="106" y="399"/>
                  </a:cubicBezTo>
                  <a:cubicBezTo>
                    <a:pt x="97" y="412"/>
                    <a:pt x="97" y="412"/>
                    <a:pt x="97" y="412"/>
                  </a:cubicBezTo>
                  <a:cubicBezTo>
                    <a:pt x="97" y="413"/>
                    <a:pt x="98" y="414"/>
                    <a:pt x="97" y="415"/>
                  </a:cubicBezTo>
                  <a:cubicBezTo>
                    <a:pt x="97" y="415"/>
                    <a:pt x="96" y="415"/>
                    <a:pt x="95" y="415"/>
                  </a:cubicBezTo>
                  <a:cubicBezTo>
                    <a:pt x="94" y="414"/>
                    <a:pt x="94" y="413"/>
                    <a:pt x="94" y="413"/>
                  </a:cubicBezTo>
                  <a:cubicBezTo>
                    <a:pt x="95" y="412"/>
                    <a:pt x="95" y="412"/>
                    <a:pt x="96" y="412"/>
                  </a:cubicBezTo>
                  <a:cubicBezTo>
                    <a:pt x="105" y="398"/>
                    <a:pt x="105" y="398"/>
                    <a:pt x="105" y="398"/>
                  </a:cubicBezTo>
                  <a:cubicBezTo>
                    <a:pt x="93" y="403"/>
                    <a:pt x="93" y="403"/>
                    <a:pt x="93" y="403"/>
                  </a:cubicBezTo>
                  <a:cubicBezTo>
                    <a:pt x="93" y="403"/>
                    <a:pt x="93" y="403"/>
                    <a:pt x="93" y="403"/>
                  </a:cubicBezTo>
                  <a:cubicBezTo>
                    <a:pt x="105" y="398"/>
                    <a:pt x="105" y="398"/>
                    <a:pt x="105" y="398"/>
                  </a:cubicBezTo>
                  <a:cubicBezTo>
                    <a:pt x="89" y="396"/>
                    <a:pt x="89" y="396"/>
                    <a:pt x="89" y="396"/>
                  </a:cubicBezTo>
                  <a:cubicBezTo>
                    <a:pt x="89" y="396"/>
                    <a:pt x="88" y="397"/>
                    <a:pt x="87" y="397"/>
                  </a:cubicBezTo>
                  <a:cubicBezTo>
                    <a:pt x="86" y="396"/>
                    <a:pt x="86" y="396"/>
                    <a:pt x="86" y="395"/>
                  </a:cubicBezTo>
                  <a:cubicBezTo>
                    <a:pt x="86" y="394"/>
                    <a:pt x="87" y="393"/>
                    <a:pt x="88" y="393"/>
                  </a:cubicBezTo>
                  <a:cubicBezTo>
                    <a:pt x="88" y="393"/>
                    <a:pt x="89" y="394"/>
                    <a:pt x="89" y="395"/>
                  </a:cubicBezTo>
                  <a:cubicBezTo>
                    <a:pt x="105" y="398"/>
                    <a:pt x="105" y="398"/>
                    <a:pt x="105" y="398"/>
                  </a:cubicBezTo>
                  <a:cubicBezTo>
                    <a:pt x="97" y="386"/>
                    <a:pt x="97" y="386"/>
                    <a:pt x="97" y="386"/>
                  </a:cubicBezTo>
                  <a:cubicBezTo>
                    <a:pt x="98" y="386"/>
                    <a:pt x="98" y="386"/>
                    <a:pt x="98" y="386"/>
                  </a:cubicBezTo>
                  <a:cubicBezTo>
                    <a:pt x="106" y="398"/>
                    <a:pt x="106" y="398"/>
                    <a:pt x="106" y="398"/>
                  </a:cubicBezTo>
                  <a:cubicBezTo>
                    <a:pt x="103" y="381"/>
                    <a:pt x="103" y="381"/>
                    <a:pt x="103" y="381"/>
                  </a:cubicBezTo>
                  <a:cubicBezTo>
                    <a:pt x="103" y="381"/>
                    <a:pt x="102" y="381"/>
                    <a:pt x="102" y="380"/>
                  </a:cubicBezTo>
                  <a:cubicBezTo>
                    <a:pt x="101" y="380"/>
                    <a:pt x="101" y="379"/>
                    <a:pt x="102" y="378"/>
                  </a:cubicBezTo>
                  <a:cubicBezTo>
                    <a:pt x="103" y="378"/>
                    <a:pt x="104" y="378"/>
                    <a:pt x="105" y="379"/>
                  </a:cubicBezTo>
                  <a:cubicBezTo>
                    <a:pt x="105" y="380"/>
                    <a:pt x="105" y="381"/>
                    <a:pt x="104" y="381"/>
                  </a:cubicBezTo>
                  <a:cubicBezTo>
                    <a:pt x="104" y="381"/>
                    <a:pt x="104" y="381"/>
                    <a:pt x="104" y="381"/>
                  </a:cubicBezTo>
                  <a:cubicBezTo>
                    <a:pt x="106" y="398"/>
                    <a:pt x="106" y="398"/>
                    <a:pt x="106" y="398"/>
                  </a:cubicBezTo>
                  <a:cubicBezTo>
                    <a:pt x="113" y="388"/>
                    <a:pt x="113" y="388"/>
                    <a:pt x="113" y="388"/>
                  </a:cubicBezTo>
                  <a:cubicBezTo>
                    <a:pt x="113" y="388"/>
                    <a:pt x="113" y="388"/>
                    <a:pt x="113" y="388"/>
                  </a:cubicBezTo>
                  <a:cubicBezTo>
                    <a:pt x="107" y="398"/>
                    <a:pt x="107" y="398"/>
                    <a:pt x="107" y="398"/>
                  </a:cubicBezTo>
                  <a:cubicBezTo>
                    <a:pt x="123" y="394"/>
                    <a:pt x="123" y="394"/>
                    <a:pt x="123" y="394"/>
                  </a:cubicBezTo>
                  <a:cubicBezTo>
                    <a:pt x="123" y="394"/>
                    <a:pt x="123" y="394"/>
                    <a:pt x="123" y="394"/>
                  </a:cubicBezTo>
                  <a:cubicBezTo>
                    <a:pt x="123" y="393"/>
                    <a:pt x="124" y="392"/>
                    <a:pt x="125" y="392"/>
                  </a:cubicBezTo>
                  <a:cubicBezTo>
                    <a:pt x="126" y="393"/>
                    <a:pt x="126" y="393"/>
                    <a:pt x="126" y="394"/>
                  </a:cubicBezTo>
                  <a:cubicBezTo>
                    <a:pt x="126" y="395"/>
                    <a:pt x="125" y="396"/>
                    <a:pt x="124" y="396"/>
                  </a:cubicBezTo>
                  <a:cubicBezTo>
                    <a:pt x="124" y="396"/>
                    <a:pt x="123" y="395"/>
                    <a:pt x="123" y="395"/>
                  </a:cubicBezTo>
                  <a:cubicBezTo>
                    <a:pt x="107" y="398"/>
                    <a:pt x="107" y="398"/>
                    <a:pt x="107" y="398"/>
                  </a:cubicBezTo>
                  <a:cubicBezTo>
                    <a:pt x="107" y="399"/>
                    <a:pt x="107" y="399"/>
                    <a:pt x="107" y="399"/>
                  </a:cubicBezTo>
                  <a:cubicBezTo>
                    <a:pt x="121" y="400"/>
                    <a:pt x="121" y="400"/>
                    <a:pt x="121" y="400"/>
                  </a:cubicBezTo>
                  <a:close/>
                  <a:moveTo>
                    <a:pt x="150" y="325"/>
                  </a:moveTo>
                  <a:cubicBezTo>
                    <a:pt x="152" y="325"/>
                    <a:pt x="153" y="326"/>
                    <a:pt x="153" y="326"/>
                  </a:cubicBezTo>
                  <a:cubicBezTo>
                    <a:pt x="153" y="326"/>
                    <a:pt x="152" y="326"/>
                    <a:pt x="150" y="326"/>
                  </a:cubicBezTo>
                  <a:cubicBezTo>
                    <a:pt x="148" y="326"/>
                    <a:pt x="146" y="326"/>
                    <a:pt x="146" y="326"/>
                  </a:cubicBezTo>
                  <a:cubicBezTo>
                    <a:pt x="146" y="325"/>
                    <a:pt x="148" y="325"/>
                    <a:pt x="150" y="325"/>
                  </a:cubicBezTo>
                  <a:close/>
                  <a:moveTo>
                    <a:pt x="146" y="334"/>
                  </a:moveTo>
                  <a:cubicBezTo>
                    <a:pt x="146" y="334"/>
                    <a:pt x="145" y="333"/>
                    <a:pt x="145" y="331"/>
                  </a:cubicBezTo>
                  <a:cubicBezTo>
                    <a:pt x="144" y="329"/>
                    <a:pt x="144" y="327"/>
                    <a:pt x="145" y="327"/>
                  </a:cubicBezTo>
                  <a:cubicBezTo>
                    <a:pt x="145" y="327"/>
                    <a:pt x="146" y="329"/>
                    <a:pt x="146" y="331"/>
                  </a:cubicBezTo>
                  <a:cubicBezTo>
                    <a:pt x="146" y="333"/>
                    <a:pt x="146" y="334"/>
                    <a:pt x="146" y="334"/>
                  </a:cubicBezTo>
                  <a:close/>
                  <a:moveTo>
                    <a:pt x="144" y="325"/>
                  </a:moveTo>
                  <a:cubicBezTo>
                    <a:pt x="144" y="325"/>
                    <a:pt x="145" y="325"/>
                    <a:pt x="145" y="325"/>
                  </a:cubicBezTo>
                  <a:cubicBezTo>
                    <a:pt x="145" y="326"/>
                    <a:pt x="145" y="326"/>
                    <a:pt x="145" y="326"/>
                  </a:cubicBezTo>
                  <a:cubicBezTo>
                    <a:pt x="145" y="327"/>
                    <a:pt x="144" y="327"/>
                    <a:pt x="144" y="326"/>
                  </a:cubicBezTo>
                  <a:cubicBezTo>
                    <a:pt x="144" y="326"/>
                    <a:pt x="144" y="326"/>
                    <a:pt x="144" y="325"/>
                  </a:cubicBezTo>
                  <a:close/>
                  <a:moveTo>
                    <a:pt x="145" y="317"/>
                  </a:moveTo>
                  <a:cubicBezTo>
                    <a:pt x="145" y="317"/>
                    <a:pt x="145" y="318"/>
                    <a:pt x="145" y="320"/>
                  </a:cubicBezTo>
                  <a:cubicBezTo>
                    <a:pt x="145" y="322"/>
                    <a:pt x="145" y="324"/>
                    <a:pt x="145" y="324"/>
                  </a:cubicBezTo>
                  <a:cubicBezTo>
                    <a:pt x="144" y="324"/>
                    <a:pt x="144" y="322"/>
                    <a:pt x="144" y="320"/>
                  </a:cubicBezTo>
                  <a:cubicBezTo>
                    <a:pt x="144" y="318"/>
                    <a:pt x="145" y="317"/>
                    <a:pt x="145" y="317"/>
                  </a:cubicBezTo>
                  <a:close/>
                  <a:moveTo>
                    <a:pt x="139" y="327"/>
                  </a:moveTo>
                  <a:cubicBezTo>
                    <a:pt x="137" y="327"/>
                    <a:pt x="136" y="327"/>
                    <a:pt x="136" y="327"/>
                  </a:cubicBezTo>
                  <a:cubicBezTo>
                    <a:pt x="136" y="327"/>
                    <a:pt x="137" y="326"/>
                    <a:pt x="139" y="326"/>
                  </a:cubicBezTo>
                  <a:cubicBezTo>
                    <a:pt x="141" y="326"/>
                    <a:pt x="143" y="326"/>
                    <a:pt x="143" y="326"/>
                  </a:cubicBezTo>
                  <a:cubicBezTo>
                    <a:pt x="143" y="327"/>
                    <a:pt x="141" y="327"/>
                    <a:pt x="139" y="327"/>
                  </a:cubicBezTo>
                  <a:close/>
                  <a:moveTo>
                    <a:pt x="427" y="150"/>
                  </a:moveTo>
                  <a:cubicBezTo>
                    <a:pt x="427" y="149"/>
                    <a:pt x="430" y="149"/>
                    <a:pt x="432" y="150"/>
                  </a:cubicBezTo>
                  <a:cubicBezTo>
                    <a:pt x="435" y="151"/>
                    <a:pt x="437" y="152"/>
                    <a:pt x="437" y="152"/>
                  </a:cubicBezTo>
                  <a:cubicBezTo>
                    <a:pt x="437" y="152"/>
                    <a:pt x="435" y="152"/>
                    <a:pt x="432" y="152"/>
                  </a:cubicBezTo>
                  <a:cubicBezTo>
                    <a:pt x="429" y="151"/>
                    <a:pt x="427" y="150"/>
                    <a:pt x="427" y="150"/>
                  </a:cubicBezTo>
                  <a:close/>
                  <a:moveTo>
                    <a:pt x="426" y="147"/>
                  </a:moveTo>
                  <a:cubicBezTo>
                    <a:pt x="426" y="146"/>
                    <a:pt x="426" y="144"/>
                    <a:pt x="426" y="141"/>
                  </a:cubicBezTo>
                  <a:cubicBezTo>
                    <a:pt x="427" y="139"/>
                    <a:pt x="428" y="137"/>
                    <a:pt x="428" y="137"/>
                  </a:cubicBezTo>
                  <a:cubicBezTo>
                    <a:pt x="428" y="137"/>
                    <a:pt x="429" y="139"/>
                    <a:pt x="428" y="142"/>
                  </a:cubicBezTo>
                  <a:cubicBezTo>
                    <a:pt x="427" y="145"/>
                    <a:pt x="427" y="147"/>
                    <a:pt x="426" y="147"/>
                  </a:cubicBezTo>
                  <a:close/>
                  <a:moveTo>
                    <a:pt x="426" y="150"/>
                  </a:moveTo>
                  <a:cubicBezTo>
                    <a:pt x="425" y="150"/>
                    <a:pt x="425" y="150"/>
                    <a:pt x="424" y="150"/>
                  </a:cubicBezTo>
                  <a:cubicBezTo>
                    <a:pt x="424" y="149"/>
                    <a:pt x="424" y="149"/>
                    <a:pt x="425" y="148"/>
                  </a:cubicBezTo>
                  <a:cubicBezTo>
                    <a:pt x="425" y="148"/>
                    <a:pt x="426" y="148"/>
                    <a:pt x="426" y="149"/>
                  </a:cubicBezTo>
                  <a:cubicBezTo>
                    <a:pt x="426" y="149"/>
                    <a:pt x="426" y="150"/>
                    <a:pt x="426" y="150"/>
                  </a:cubicBezTo>
                  <a:close/>
                  <a:moveTo>
                    <a:pt x="425" y="156"/>
                  </a:moveTo>
                  <a:cubicBezTo>
                    <a:pt x="425" y="159"/>
                    <a:pt x="423" y="161"/>
                    <a:pt x="423" y="161"/>
                  </a:cubicBezTo>
                  <a:cubicBezTo>
                    <a:pt x="423" y="161"/>
                    <a:pt x="423" y="159"/>
                    <a:pt x="423" y="156"/>
                  </a:cubicBezTo>
                  <a:cubicBezTo>
                    <a:pt x="423" y="153"/>
                    <a:pt x="424" y="151"/>
                    <a:pt x="425" y="151"/>
                  </a:cubicBezTo>
                  <a:cubicBezTo>
                    <a:pt x="425" y="151"/>
                    <a:pt x="425" y="154"/>
                    <a:pt x="425" y="156"/>
                  </a:cubicBezTo>
                  <a:close/>
                  <a:moveTo>
                    <a:pt x="417" y="149"/>
                  </a:moveTo>
                  <a:cubicBezTo>
                    <a:pt x="414" y="149"/>
                    <a:pt x="412" y="148"/>
                    <a:pt x="412" y="148"/>
                  </a:cubicBezTo>
                  <a:cubicBezTo>
                    <a:pt x="412" y="148"/>
                    <a:pt x="415" y="147"/>
                    <a:pt x="417" y="147"/>
                  </a:cubicBezTo>
                  <a:cubicBezTo>
                    <a:pt x="420" y="148"/>
                    <a:pt x="422" y="149"/>
                    <a:pt x="422" y="149"/>
                  </a:cubicBezTo>
                  <a:cubicBezTo>
                    <a:pt x="422" y="150"/>
                    <a:pt x="420" y="150"/>
                    <a:pt x="417" y="149"/>
                  </a:cubicBezTo>
                  <a:close/>
                  <a:moveTo>
                    <a:pt x="597" y="62"/>
                  </a:moveTo>
                  <a:cubicBezTo>
                    <a:pt x="596" y="63"/>
                    <a:pt x="595" y="63"/>
                    <a:pt x="595" y="62"/>
                  </a:cubicBezTo>
                  <a:cubicBezTo>
                    <a:pt x="594" y="62"/>
                    <a:pt x="594" y="61"/>
                    <a:pt x="594" y="60"/>
                  </a:cubicBezTo>
                  <a:cubicBezTo>
                    <a:pt x="595" y="59"/>
                    <a:pt x="595" y="59"/>
                    <a:pt x="596" y="59"/>
                  </a:cubicBezTo>
                  <a:cubicBezTo>
                    <a:pt x="605" y="45"/>
                    <a:pt x="605" y="45"/>
                    <a:pt x="605" y="45"/>
                  </a:cubicBezTo>
                  <a:cubicBezTo>
                    <a:pt x="593" y="50"/>
                    <a:pt x="593" y="50"/>
                    <a:pt x="593" y="50"/>
                  </a:cubicBezTo>
                  <a:cubicBezTo>
                    <a:pt x="593" y="50"/>
                    <a:pt x="593" y="50"/>
                    <a:pt x="593" y="50"/>
                  </a:cubicBezTo>
                  <a:cubicBezTo>
                    <a:pt x="605" y="45"/>
                    <a:pt x="605" y="45"/>
                    <a:pt x="605" y="45"/>
                  </a:cubicBezTo>
                  <a:cubicBezTo>
                    <a:pt x="604" y="45"/>
                    <a:pt x="604" y="45"/>
                    <a:pt x="604" y="45"/>
                  </a:cubicBezTo>
                  <a:cubicBezTo>
                    <a:pt x="604" y="45"/>
                    <a:pt x="604" y="45"/>
                    <a:pt x="604" y="45"/>
                  </a:cubicBezTo>
                  <a:cubicBezTo>
                    <a:pt x="589" y="42"/>
                    <a:pt x="589" y="42"/>
                    <a:pt x="589" y="42"/>
                  </a:cubicBezTo>
                  <a:cubicBezTo>
                    <a:pt x="588" y="43"/>
                    <a:pt x="588" y="44"/>
                    <a:pt x="587" y="44"/>
                  </a:cubicBezTo>
                  <a:cubicBezTo>
                    <a:pt x="586" y="43"/>
                    <a:pt x="585" y="43"/>
                    <a:pt x="586" y="42"/>
                  </a:cubicBezTo>
                  <a:cubicBezTo>
                    <a:pt x="586" y="41"/>
                    <a:pt x="586" y="40"/>
                    <a:pt x="587" y="40"/>
                  </a:cubicBezTo>
                  <a:cubicBezTo>
                    <a:pt x="588" y="40"/>
                    <a:pt x="589" y="41"/>
                    <a:pt x="589" y="42"/>
                  </a:cubicBezTo>
                  <a:cubicBezTo>
                    <a:pt x="605" y="44"/>
                    <a:pt x="605" y="44"/>
                    <a:pt x="605" y="44"/>
                  </a:cubicBezTo>
                  <a:cubicBezTo>
                    <a:pt x="595" y="35"/>
                    <a:pt x="595" y="35"/>
                    <a:pt x="595" y="35"/>
                  </a:cubicBezTo>
                  <a:cubicBezTo>
                    <a:pt x="595" y="35"/>
                    <a:pt x="595" y="35"/>
                    <a:pt x="595" y="35"/>
                  </a:cubicBezTo>
                  <a:cubicBezTo>
                    <a:pt x="605" y="43"/>
                    <a:pt x="605" y="43"/>
                    <a:pt x="605" y="43"/>
                  </a:cubicBezTo>
                  <a:cubicBezTo>
                    <a:pt x="600" y="28"/>
                    <a:pt x="600" y="28"/>
                    <a:pt x="600" y="28"/>
                  </a:cubicBezTo>
                  <a:cubicBezTo>
                    <a:pt x="600" y="28"/>
                    <a:pt x="599" y="28"/>
                    <a:pt x="599" y="27"/>
                  </a:cubicBezTo>
                  <a:cubicBezTo>
                    <a:pt x="598" y="26"/>
                    <a:pt x="599" y="25"/>
                    <a:pt x="600" y="25"/>
                  </a:cubicBezTo>
                  <a:cubicBezTo>
                    <a:pt x="601" y="24"/>
                    <a:pt x="602" y="25"/>
                    <a:pt x="602" y="26"/>
                  </a:cubicBezTo>
                  <a:cubicBezTo>
                    <a:pt x="602" y="26"/>
                    <a:pt x="602" y="27"/>
                    <a:pt x="601" y="28"/>
                  </a:cubicBezTo>
                  <a:cubicBezTo>
                    <a:pt x="606" y="43"/>
                    <a:pt x="606" y="43"/>
                    <a:pt x="606" y="43"/>
                  </a:cubicBezTo>
                  <a:cubicBezTo>
                    <a:pt x="612" y="31"/>
                    <a:pt x="612" y="31"/>
                    <a:pt x="612" y="31"/>
                  </a:cubicBezTo>
                  <a:cubicBezTo>
                    <a:pt x="613" y="31"/>
                    <a:pt x="613" y="31"/>
                    <a:pt x="613" y="31"/>
                  </a:cubicBezTo>
                  <a:cubicBezTo>
                    <a:pt x="606" y="44"/>
                    <a:pt x="606" y="44"/>
                    <a:pt x="606" y="44"/>
                  </a:cubicBezTo>
                  <a:cubicBezTo>
                    <a:pt x="619" y="34"/>
                    <a:pt x="619" y="34"/>
                    <a:pt x="619" y="34"/>
                  </a:cubicBezTo>
                  <a:cubicBezTo>
                    <a:pt x="619" y="34"/>
                    <a:pt x="619" y="33"/>
                    <a:pt x="620" y="33"/>
                  </a:cubicBezTo>
                  <a:cubicBezTo>
                    <a:pt x="620" y="32"/>
                    <a:pt x="621" y="32"/>
                    <a:pt x="622" y="32"/>
                  </a:cubicBezTo>
                  <a:cubicBezTo>
                    <a:pt x="623" y="33"/>
                    <a:pt x="623" y="34"/>
                    <a:pt x="622" y="34"/>
                  </a:cubicBezTo>
                  <a:cubicBezTo>
                    <a:pt x="622" y="35"/>
                    <a:pt x="621" y="35"/>
                    <a:pt x="620" y="35"/>
                  </a:cubicBezTo>
                  <a:cubicBezTo>
                    <a:pt x="620" y="35"/>
                    <a:pt x="620" y="35"/>
                    <a:pt x="620" y="35"/>
                  </a:cubicBezTo>
                  <a:cubicBezTo>
                    <a:pt x="606" y="44"/>
                    <a:pt x="606" y="44"/>
                    <a:pt x="606" y="44"/>
                  </a:cubicBezTo>
                  <a:cubicBezTo>
                    <a:pt x="618" y="46"/>
                    <a:pt x="618" y="46"/>
                    <a:pt x="618" y="46"/>
                  </a:cubicBezTo>
                  <a:cubicBezTo>
                    <a:pt x="617" y="47"/>
                    <a:pt x="617" y="47"/>
                    <a:pt x="617" y="47"/>
                  </a:cubicBezTo>
                  <a:cubicBezTo>
                    <a:pt x="606" y="45"/>
                    <a:pt x="606" y="45"/>
                    <a:pt x="606" y="45"/>
                  </a:cubicBezTo>
                  <a:cubicBezTo>
                    <a:pt x="617" y="58"/>
                    <a:pt x="617" y="58"/>
                    <a:pt x="617" y="58"/>
                  </a:cubicBezTo>
                  <a:cubicBezTo>
                    <a:pt x="617" y="57"/>
                    <a:pt x="617" y="57"/>
                    <a:pt x="617" y="57"/>
                  </a:cubicBezTo>
                  <a:cubicBezTo>
                    <a:pt x="618" y="57"/>
                    <a:pt x="619" y="58"/>
                    <a:pt x="619" y="59"/>
                  </a:cubicBezTo>
                  <a:cubicBezTo>
                    <a:pt x="619" y="59"/>
                    <a:pt x="619" y="60"/>
                    <a:pt x="618" y="61"/>
                  </a:cubicBezTo>
                  <a:cubicBezTo>
                    <a:pt x="617" y="61"/>
                    <a:pt x="616" y="60"/>
                    <a:pt x="616" y="60"/>
                  </a:cubicBezTo>
                  <a:cubicBezTo>
                    <a:pt x="616" y="59"/>
                    <a:pt x="616" y="58"/>
                    <a:pt x="616" y="58"/>
                  </a:cubicBezTo>
                  <a:cubicBezTo>
                    <a:pt x="606" y="45"/>
                    <a:pt x="606" y="45"/>
                    <a:pt x="606" y="45"/>
                  </a:cubicBezTo>
                  <a:cubicBezTo>
                    <a:pt x="606" y="45"/>
                    <a:pt x="606" y="45"/>
                    <a:pt x="606" y="45"/>
                  </a:cubicBezTo>
                  <a:cubicBezTo>
                    <a:pt x="610" y="58"/>
                    <a:pt x="610" y="58"/>
                    <a:pt x="610" y="58"/>
                  </a:cubicBezTo>
                  <a:cubicBezTo>
                    <a:pt x="610" y="59"/>
                    <a:pt x="610" y="59"/>
                    <a:pt x="610" y="59"/>
                  </a:cubicBezTo>
                  <a:cubicBezTo>
                    <a:pt x="605" y="46"/>
                    <a:pt x="605" y="46"/>
                    <a:pt x="605" y="46"/>
                  </a:cubicBezTo>
                  <a:cubicBezTo>
                    <a:pt x="597" y="60"/>
                    <a:pt x="597" y="60"/>
                    <a:pt x="597" y="60"/>
                  </a:cubicBezTo>
                  <a:cubicBezTo>
                    <a:pt x="597" y="60"/>
                    <a:pt x="597" y="61"/>
                    <a:pt x="597" y="62"/>
                  </a:cubicBezTo>
                  <a:close/>
                  <a:moveTo>
                    <a:pt x="1795" y="730"/>
                  </a:moveTo>
                  <a:cubicBezTo>
                    <a:pt x="1796" y="728"/>
                    <a:pt x="1799" y="727"/>
                    <a:pt x="1799" y="727"/>
                  </a:cubicBezTo>
                  <a:cubicBezTo>
                    <a:pt x="1799" y="727"/>
                    <a:pt x="1798" y="729"/>
                    <a:pt x="1796" y="731"/>
                  </a:cubicBezTo>
                  <a:cubicBezTo>
                    <a:pt x="1794" y="733"/>
                    <a:pt x="1792" y="734"/>
                    <a:pt x="1792" y="734"/>
                  </a:cubicBezTo>
                  <a:cubicBezTo>
                    <a:pt x="1792" y="733"/>
                    <a:pt x="1793" y="732"/>
                    <a:pt x="1795" y="730"/>
                  </a:cubicBezTo>
                  <a:close/>
                  <a:moveTo>
                    <a:pt x="1799" y="742"/>
                  </a:moveTo>
                  <a:cubicBezTo>
                    <a:pt x="1799" y="742"/>
                    <a:pt x="1797" y="741"/>
                    <a:pt x="1795" y="740"/>
                  </a:cubicBezTo>
                  <a:cubicBezTo>
                    <a:pt x="1793" y="738"/>
                    <a:pt x="1792" y="737"/>
                    <a:pt x="1792" y="736"/>
                  </a:cubicBezTo>
                  <a:cubicBezTo>
                    <a:pt x="1792" y="736"/>
                    <a:pt x="1794" y="737"/>
                    <a:pt x="1796" y="738"/>
                  </a:cubicBezTo>
                  <a:cubicBezTo>
                    <a:pt x="1798" y="740"/>
                    <a:pt x="1799" y="742"/>
                    <a:pt x="1799" y="742"/>
                  </a:cubicBezTo>
                  <a:close/>
                  <a:moveTo>
                    <a:pt x="1979" y="1367"/>
                  </a:moveTo>
                  <a:cubicBezTo>
                    <a:pt x="1978" y="1361"/>
                    <a:pt x="1972" y="1357"/>
                    <a:pt x="1966" y="1359"/>
                  </a:cubicBezTo>
                  <a:cubicBezTo>
                    <a:pt x="1966" y="1359"/>
                    <a:pt x="1966" y="1359"/>
                    <a:pt x="1965" y="1359"/>
                  </a:cubicBezTo>
                  <a:cubicBezTo>
                    <a:pt x="1966" y="1358"/>
                    <a:pt x="1966" y="1356"/>
                    <a:pt x="1965" y="1354"/>
                  </a:cubicBezTo>
                  <a:cubicBezTo>
                    <a:pt x="1963" y="1348"/>
                    <a:pt x="1958" y="1345"/>
                    <a:pt x="1952" y="1346"/>
                  </a:cubicBezTo>
                  <a:cubicBezTo>
                    <a:pt x="1948" y="1348"/>
                    <a:pt x="1945" y="1352"/>
                    <a:pt x="1945" y="1357"/>
                  </a:cubicBezTo>
                  <a:cubicBezTo>
                    <a:pt x="1942" y="1355"/>
                    <a:pt x="1939" y="1354"/>
                    <a:pt x="1936" y="1355"/>
                  </a:cubicBezTo>
                  <a:cubicBezTo>
                    <a:pt x="1932" y="1356"/>
                    <a:pt x="1930" y="1359"/>
                    <a:pt x="1929" y="1363"/>
                  </a:cubicBezTo>
                  <a:cubicBezTo>
                    <a:pt x="1928" y="1362"/>
                    <a:pt x="1927" y="1360"/>
                    <a:pt x="1925" y="1359"/>
                  </a:cubicBezTo>
                  <a:cubicBezTo>
                    <a:pt x="1923" y="1356"/>
                    <a:pt x="1920" y="1353"/>
                    <a:pt x="1917" y="1350"/>
                  </a:cubicBezTo>
                  <a:cubicBezTo>
                    <a:pt x="1911" y="1344"/>
                    <a:pt x="1905" y="1339"/>
                    <a:pt x="1898" y="1334"/>
                  </a:cubicBezTo>
                  <a:cubicBezTo>
                    <a:pt x="1879" y="1320"/>
                    <a:pt x="1879" y="1320"/>
                    <a:pt x="1879" y="1320"/>
                  </a:cubicBezTo>
                  <a:cubicBezTo>
                    <a:pt x="1878" y="1320"/>
                    <a:pt x="1878" y="1319"/>
                    <a:pt x="1877" y="1319"/>
                  </a:cubicBezTo>
                  <a:cubicBezTo>
                    <a:pt x="1877" y="1318"/>
                    <a:pt x="1877" y="1318"/>
                    <a:pt x="1877" y="1318"/>
                  </a:cubicBezTo>
                  <a:cubicBezTo>
                    <a:pt x="1877" y="1318"/>
                    <a:pt x="1877" y="1318"/>
                    <a:pt x="1877" y="1318"/>
                  </a:cubicBezTo>
                  <a:cubicBezTo>
                    <a:pt x="1877" y="1318"/>
                    <a:pt x="1877" y="1318"/>
                    <a:pt x="1877" y="1318"/>
                  </a:cubicBezTo>
                  <a:cubicBezTo>
                    <a:pt x="1874" y="1316"/>
                    <a:pt x="1872" y="1315"/>
                    <a:pt x="1869" y="1313"/>
                  </a:cubicBezTo>
                  <a:cubicBezTo>
                    <a:pt x="1866" y="1310"/>
                    <a:pt x="1863" y="1308"/>
                    <a:pt x="1860" y="1305"/>
                  </a:cubicBezTo>
                  <a:cubicBezTo>
                    <a:pt x="1857" y="1303"/>
                    <a:pt x="1854" y="1300"/>
                    <a:pt x="1852" y="1297"/>
                  </a:cubicBezTo>
                  <a:cubicBezTo>
                    <a:pt x="1850" y="1295"/>
                    <a:pt x="1850" y="1295"/>
                    <a:pt x="1850" y="1295"/>
                  </a:cubicBezTo>
                  <a:cubicBezTo>
                    <a:pt x="1848" y="1293"/>
                    <a:pt x="1848" y="1293"/>
                    <a:pt x="1848" y="1293"/>
                  </a:cubicBezTo>
                  <a:cubicBezTo>
                    <a:pt x="1844" y="1288"/>
                    <a:pt x="1844" y="1288"/>
                    <a:pt x="1844" y="1288"/>
                  </a:cubicBezTo>
                  <a:cubicBezTo>
                    <a:pt x="1841" y="1285"/>
                    <a:pt x="1838" y="1282"/>
                    <a:pt x="1834" y="1279"/>
                  </a:cubicBezTo>
                  <a:cubicBezTo>
                    <a:pt x="1831" y="1277"/>
                    <a:pt x="1827" y="1274"/>
                    <a:pt x="1824" y="1273"/>
                  </a:cubicBezTo>
                  <a:cubicBezTo>
                    <a:pt x="1820" y="1271"/>
                    <a:pt x="1816" y="1269"/>
                    <a:pt x="1813" y="1268"/>
                  </a:cubicBezTo>
                  <a:cubicBezTo>
                    <a:pt x="1804" y="1264"/>
                    <a:pt x="1804" y="1264"/>
                    <a:pt x="1804" y="1264"/>
                  </a:cubicBezTo>
                  <a:cubicBezTo>
                    <a:pt x="1804" y="1264"/>
                    <a:pt x="1803" y="1263"/>
                    <a:pt x="1802" y="1263"/>
                  </a:cubicBezTo>
                  <a:cubicBezTo>
                    <a:pt x="1801" y="1262"/>
                    <a:pt x="1800" y="1261"/>
                    <a:pt x="1799" y="1261"/>
                  </a:cubicBezTo>
                  <a:cubicBezTo>
                    <a:pt x="1797" y="1260"/>
                    <a:pt x="1797" y="1260"/>
                    <a:pt x="1797" y="1260"/>
                  </a:cubicBezTo>
                  <a:cubicBezTo>
                    <a:pt x="1797" y="1259"/>
                    <a:pt x="1797" y="1259"/>
                    <a:pt x="1797" y="1259"/>
                  </a:cubicBezTo>
                  <a:cubicBezTo>
                    <a:pt x="1797" y="1259"/>
                    <a:pt x="1797" y="1259"/>
                    <a:pt x="1797" y="1259"/>
                  </a:cubicBezTo>
                  <a:cubicBezTo>
                    <a:pt x="1796" y="1259"/>
                    <a:pt x="1796" y="1259"/>
                    <a:pt x="1796" y="1259"/>
                  </a:cubicBezTo>
                  <a:cubicBezTo>
                    <a:pt x="1796" y="1259"/>
                    <a:pt x="1796" y="1259"/>
                    <a:pt x="1796" y="1259"/>
                  </a:cubicBezTo>
                  <a:cubicBezTo>
                    <a:pt x="1796" y="1259"/>
                    <a:pt x="1796" y="1259"/>
                    <a:pt x="1797" y="1259"/>
                  </a:cubicBezTo>
                  <a:cubicBezTo>
                    <a:pt x="1797" y="1259"/>
                    <a:pt x="1797" y="1259"/>
                    <a:pt x="1797" y="1259"/>
                  </a:cubicBezTo>
                  <a:cubicBezTo>
                    <a:pt x="1797" y="1259"/>
                    <a:pt x="1797" y="1259"/>
                    <a:pt x="1797" y="1259"/>
                  </a:cubicBezTo>
                  <a:cubicBezTo>
                    <a:pt x="1796" y="1259"/>
                    <a:pt x="1796" y="1259"/>
                    <a:pt x="1796" y="1259"/>
                  </a:cubicBezTo>
                  <a:cubicBezTo>
                    <a:pt x="1794" y="1257"/>
                    <a:pt x="1792" y="1255"/>
                    <a:pt x="1790" y="1254"/>
                  </a:cubicBezTo>
                  <a:cubicBezTo>
                    <a:pt x="1790" y="1253"/>
                    <a:pt x="1790" y="1253"/>
                    <a:pt x="1790" y="1253"/>
                  </a:cubicBezTo>
                  <a:cubicBezTo>
                    <a:pt x="1793" y="1255"/>
                    <a:pt x="1796" y="1255"/>
                    <a:pt x="1798" y="1253"/>
                  </a:cubicBezTo>
                  <a:cubicBezTo>
                    <a:pt x="1799" y="1251"/>
                    <a:pt x="1800" y="1249"/>
                    <a:pt x="1800" y="1248"/>
                  </a:cubicBezTo>
                  <a:cubicBezTo>
                    <a:pt x="1802" y="1250"/>
                    <a:pt x="1806" y="1250"/>
                    <a:pt x="1808" y="1248"/>
                  </a:cubicBezTo>
                  <a:cubicBezTo>
                    <a:pt x="1811" y="1246"/>
                    <a:pt x="1811" y="1241"/>
                    <a:pt x="1808" y="1239"/>
                  </a:cubicBezTo>
                  <a:cubicBezTo>
                    <a:pt x="1808" y="1238"/>
                    <a:pt x="1807" y="1238"/>
                    <a:pt x="1806" y="1237"/>
                  </a:cubicBezTo>
                  <a:cubicBezTo>
                    <a:pt x="1806" y="1237"/>
                    <a:pt x="1807" y="1237"/>
                    <a:pt x="1807" y="1237"/>
                  </a:cubicBezTo>
                  <a:cubicBezTo>
                    <a:pt x="1809" y="1235"/>
                    <a:pt x="1809" y="1230"/>
                    <a:pt x="1807" y="1228"/>
                  </a:cubicBezTo>
                  <a:cubicBezTo>
                    <a:pt x="1804" y="1225"/>
                    <a:pt x="1800" y="1225"/>
                    <a:pt x="1798" y="1227"/>
                  </a:cubicBezTo>
                  <a:cubicBezTo>
                    <a:pt x="1797" y="1227"/>
                    <a:pt x="1797" y="1227"/>
                    <a:pt x="1797" y="1228"/>
                  </a:cubicBezTo>
                  <a:cubicBezTo>
                    <a:pt x="1797" y="1227"/>
                    <a:pt x="1796" y="1226"/>
                    <a:pt x="1795" y="1225"/>
                  </a:cubicBezTo>
                  <a:cubicBezTo>
                    <a:pt x="1793" y="1222"/>
                    <a:pt x="1789" y="1222"/>
                    <a:pt x="1786" y="1224"/>
                  </a:cubicBezTo>
                  <a:cubicBezTo>
                    <a:pt x="1784" y="1226"/>
                    <a:pt x="1784" y="1229"/>
                    <a:pt x="1785" y="1232"/>
                  </a:cubicBezTo>
                  <a:cubicBezTo>
                    <a:pt x="1783" y="1231"/>
                    <a:pt x="1781" y="1232"/>
                    <a:pt x="1780" y="1233"/>
                  </a:cubicBezTo>
                  <a:cubicBezTo>
                    <a:pt x="1779" y="1234"/>
                    <a:pt x="1778" y="1235"/>
                    <a:pt x="1778" y="1237"/>
                  </a:cubicBezTo>
                  <a:cubicBezTo>
                    <a:pt x="1777" y="1234"/>
                    <a:pt x="1775" y="1231"/>
                    <a:pt x="1774" y="1229"/>
                  </a:cubicBezTo>
                  <a:cubicBezTo>
                    <a:pt x="1772" y="1225"/>
                    <a:pt x="1772" y="1225"/>
                    <a:pt x="1772" y="1225"/>
                  </a:cubicBezTo>
                  <a:cubicBezTo>
                    <a:pt x="1770" y="1222"/>
                    <a:pt x="1770" y="1222"/>
                    <a:pt x="1770" y="1222"/>
                  </a:cubicBezTo>
                  <a:cubicBezTo>
                    <a:pt x="1773" y="1212"/>
                    <a:pt x="1775" y="1202"/>
                    <a:pt x="1779" y="1193"/>
                  </a:cubicBezTo>
                  <a:cubicBezTo>
                    <a:pt x="1785" y="1180"/>
                    <a:pt x="1792" y="1168"/>
                    <a:pt x="1802" y="1158"/>
                  </a:cubicBezTo>
                  <a:cubicBezTo>
                    <a:pt x="1804" y="1155"/>
                    <a:pt x="1807" y="1152"/>
                    <a:pt x="1809" y="1149"/>
                  </a:cubicBezTo>
                  <a:cubicBezTo>
                    <a:pt x="1811" y="1145"/>
                    <a:pt x="1812" y="1142"/>
                    <a:pt x="1814" y="1139"/>
                  </a:cubicBezTo>
                  <a:cubicBezTo>
                    <a:pt x="1817" y="1132"/>
                    <a:pt x="1820" y="1125"/>
                    <a:pt x="1820" y="1116"/>
                  </a:cubicBezTo>
                  <a:cubicBezTo>
                    <a:pt x="1820" y="1115"/>
                    <a:pt x="1820" y="1115"/>
                    <a:pt x="1820" y="1115"/>
                  </a:cubicBezTo>
                  <a:cubicBezTo>
                    <a:pt x="1820" y="1115"/>
                    <a:pt x="1820" y="1115"/>
                    <a:pt x="1820" y="1115"/>
                  </a:cubicBezTo>
                  <a:cubicBezTo>
                    <a:pt x="1819" y="1114"/>
                    <a:pt x="1820" y="1115"/>
                    <a:pt x="1819" y="1114"/>
                  </a:cubicBezTo>
                  <a:cubicBezTo>
                    <a:pt x="1819" y="1114"/>
                    <a:pt x="1819" y="1114"/>
                    <a:pt x="1819" y="1114"/>
                  </a:cubicBezTo>
                  <a:cubicBezTo>
                    <a:pt x="1819" y="1112"/>
                    <a:pt x="1819" y="1112"/>
                    <a:pt x="1819" y="1112"/>
                  </a:cubicBezTo>
                  <a:cubicBezTo>
                    <a:pt x="1819" y="1111"/>
                    <a:pt x="1819" y="1111"/>
                    <a:pt x="1819" y="1111"/>
                  </a:cubicBezTo>
                  <a:cubicBezTo>
                    <a:pt x="1819" y="1111"/>
                    <a:pt x="1819" y="1111"/>
                    <a:pt x="1819" y="1111"/>
                  </a:cubicBezTo>
                  <a:cubicBezTo>
                    <a:pt x="1819" y="1111"/>
                    <a:pt x="1819" y="1111"/>
                    <a:pt x="1818" y="1110"/>
                  </a:cubicBezTo>
                  <a:cubicBezTo>
                    <a:pt x="1818" y="1110"/>
                    <a:pt x="1818" y="1110"/>
                    <a:pt x="1818" y="1110"/>
                  </a:cubicBezTo>
                  <a:cubicBezTo>
                    <a:pt x="1818" y="1109"/>
                    <a:pt x="1818" y="1109"/>
                    <a:pt x="1818" y="1109"/>
                  </a:cubicBezTo>
                  <a:cubicBezTo>
                    <a:pt x="1817" y="1107"/>
                    <a:pt x="1816" y="1106"/>
                    <a:pt x="1815" y="1104"/>
                  </a:cubicBezTo>
                  <a:cubicBezTo>
                    <a:pt x="1810" y="1095"/>
                    <a:pt x="1810" y="1095"/>
                    <a:pt x="1810" y="1095"/>
                  </a:cubicBezTo>
                  <a:cubicBezTo>
                    <a:pt x="1809" y="1091"/>
                    <a:pt x="1807" y="1088"/>
                    <a:pt x="1806" y="1086"/>
                  </a:cubicBezTo>
                  <a:cubicBezTo>
                    <a:pt x="1805" y="1083"/>
                    <a:pt x="1805" y="1080"/>
                    <a:pt x="1805" y="1077"/>
                  </a:cubicBezTo>
                  <a:cubicBezTo>
                    <a:pt x="1806" y="1074"/>
                    <a:pt x="1806" y="1071"/>
                    <a:pt x="1807" y="1069"/>
                  </a:cubicBezTo>
                  <a:cubicBezTo>
                    <a:pt x="1809" y="1070"/>
                    <a:pt x="1812" y="1072"/>
                    <a:pt x="1815" y="1072"/>
                  </a:cubicBezTo>
                  <a:cubicBezTo>
                    <a:pt x="1830" y="1077"/>
                    <a:pt x="1845" y="1070"/>
                    <a:pt x="1850" y="1056"/>
                  </a:cubicBezTo>
                  <a:cubicBezTo>
                    <a:pt x="1852" y="1048"/>
                    <a:pt x="1851" y="1040"/>
                    <a:pt x="1846" y="1034"/>
                  </a:cubicBezTo>
                  <a:cubicBezTo>
                    <a:pt x="1860" y="1037"/>
                    <a:pt x="1874" y="1030"/>
                    <a:pt x="1879" y="1017"/>
                  </a:cubicBezTo>
                  <a:cubicBezTo>
                    <a:pt x="1883" y="1003"/>
                    <a:pt x="1875" y="988"/>
                    <a:pt x="1860" y="983"/>
                  </a:cubicBezTo>
                  <a:cubicBezTo>
                    <a:pt x="1856" y="982"/>
                    <a:pt x="1853" y="982"/>
                    <a:pt x="1849" y="982"/>
                  </a:cubicBezTo>
                  <a:cubicBezTo>
                    <a:pt x="1849" y="981"/>
                    <a:pt x="1850" y="981"/>
                    <a:pt x="1850" y="980"/>
                  </a:cubicBezTo>
                  <a:cubicBezTo>
                    <a:pt x="1854" y="966"/>
                    <a:pt x="1846" y="951"/>
                    <a:pt x="1831" y="946"/>
                  </a:cubicBezTo>
                  <a:cubicBezTo>
                    <a:pt x="1823" y="944"/>
                    <a:pt x="1814" y="945"/>
                    <a:pt x="1807" y="949"/>
                  </a:cubicBezTo>
                  <a:cubicBezTo>
                    <a:pt x="1807" y="947"/>
                    <a:pt x="1807" y="945"/>
                    <a:pt x="1807" y="943"/>
                  </a:cubicBezTo>
                  <a:cubicBezTo>
                    <a:pt x="1808" y="941"/>
                    <a:pt x="1808" y="939"/>
                    <a:pt x="1808" y="937"/>
                  </a:cubicBezTo>
                  <a:cubicBezTo>
                    <a:pt x="1808" y="936"/>
                    <a:pt x="1808" y="935"/>
                    <a:pt x="1807" y="934"/>
                  </a:cubicBezTo>
                  <a:cubicBezTo>
                    <a:pt x="1807" y="932"/>
                    <a:pt x="1807" y="930"/>
                    <a:pt x="1807" y="927"/>
                  </a:cubicBezTo>
                  <a:cubicBezTo>
                    <a:pt x="1810" y="925"/>
                    <a:pt x="1812" y="921"/>
                    <a:pt x="1811" y="918"/>
                  </a:cubicBezTo>
                  <a:cubicBezTo>
                    <a:pt x="1811" y="914"/>
                    <a:pt x="1809" y="912"/>
                    <a:pt x="1806" y="910"/>
                  </a:cubicBezTo>
                  <a:cubicBezTo>
                    <a:pt x="1806" y="909"/>
                    <a:pt x="1806" y="907"/>
                    <a:pt x="1806" y="906"/>
                  </a:cubicBezTo>
                  <a:cubicBezTo>
                    <a:pt x="1805" y="895"/>
                    <a:pt x="1804" y="884"/>
                    <a:pt x="1803" y="871"/>
                  </a:cubicBezTo>
                  <a:cubicBezTo>
                    <a:pt x="1802" y="859"/>
                    <a:pt x="1800" y="845"/>
                    <a:pt x="1798" y="831"/>
                  </a:cubicBezTo>
                  <a:cubicBezTo>
                    <a:pt x="1797" y="823"/>
                    <a:pt x="1796" y="816"/>
                    <a:pt x="1794" y="808"/>
                  </a:cubicBezTo>
                  <a:cubicBezTo>
                    <a:pt x="1793" y="801"/>
                    <a:pt x="1792" y="793"/>
                    <a:pt x="1790" y="785"/>
                  </a:cubicBezTo>
                  <a:cubicBezTo>
                    <a:pt x="1788" y="777"/>
                    <a:pt x="1786" y="769"/>
                    <a:pt x="1784" y="760"/>
                  </a:cubicBezTo>
                  <a:cubicBezTo>
                    <a:pt x="1784" y="757"/>
                    <a:pt x="1783" y="755"/>
                    <a:pt x="1782" y="752"/>
                  </a:cubicBezTo>
                  <a:cubicBezTo>
                    <a:pt x="1785" y="752"/>
                    <a:pt x="1789" y="750"/>
                    <a:pt x="1792" y="747"/>
                  </a:cubicBezTo>
                  <a:cubicBezTo>
                    <a:pt x="1796" y="752"/>
                    <a:pt x="1805" y="751"/>
                    <a:pt x="1805" y="751"/>
                  </a:cubicBezTo>
                  <a:cubicBezTo>
                    <a:pt x="1805" y="748"/>
                    <a:pt x="1803" y="745"/>
                    <a:pt x="1803" y="745"/>
                  </a:cubicBezTo>
                  <a:cubicBezTo>
                    <a:pt x="1806" y="745"/>
                    <a:pt x="1808" y="744"/>
                    <a:pt x="1808" y="744"/>
                  </a:cubicBezTo>
                  <a:cubicBezTo>
                    <a:pt x="1807" y="738"/>
                    <a:pt x="1801" y="735"/>
                    <a:pt x="1799" y="734"/>
                  </a:cubicBezTo>
                  <a:cubicBezTo>
                    <a:pt x="1801" y="733"/>
                    <a:pt x="1806" y="730"/>
                    <a:pt x="1807" y="723"/>
                  </a:cubicBezTo>
                  <a:cubicBezTo>
                    <a:pt x="1807" y="723"/>
                    <a:pt x="1804" y="722"/>
                    <a:pt x="1802" y="722"/>
                  </a:cubicBezTo>
                  <a:cubicBezTo>
                    <a:pt x="1802" y="722"/>
                    <a:pt x="1803" y="719"/>
                    <a:pt x="1802" y="717"/>
                  </a:cubicBezTo>
                  <a:cubicBezTo>
                    <a:pt x="1802" y="717"/>
                    <a:pt x="1794" y="717"/>
                    <a:pt x="1790" y="722"/>
                  </a:cubicBezTo>
                  <a:cubicBezTo>
                    <a:pt x="1786" y="717"/>
                    <a:pt x="1777" y="718"/>
                    <a:pt x="1777" y="718"/>
                  </a:cubicBezTo>
                  <a:cubicBezTo>
                    <a:pt x="1777" y="721"/>
                    <a:pt x="1778" y="724"/>
                    <a:pt x="1778" y="724"/>
                  </a:cubicBezTo>
                  <a:cubicBezTo>
                    <a:pt x="1777" y="724"/>
                    <a:pt x="1776" y="725"/>
                    <a:pt x="1775" y="725"/>
                  </a:cubicBezTo>
                  <a:cubicBezTo>
                    <a:pt x="1771" y="711"/>
                    <a:pt x="1766" y="696"/>
                    <a:pt x="1761" y="681"/>
                  </a:cubicBezTo>
                  <a:cubicBezTo>
                    <a:pt x="1757" y="672"/>
                    <a:pt x="1754" y="663"/>
                    <a:pt x="1750" y="654"/>
                  </a:cubicBezTo>
                  <a:cubicBezTo>
                    <a:pt x="1747" y="644"/>
                    <a:pt x="1742" y="635"/>
                    <a:pt x="1738" y="626"/>
                  </a:cubicBezTo>
                  <a:cubicBezTo>
                    <a:pt x="1722" y="588"/>
                    <a:pt x="1701" y="549"/>
                    <a:pt x="1677" y="511"/>
                  </a:cubicBezTo>
                  <a:cubicBezTo>
                    <a:pt x="1652" y="474"/>
                    <a:pt x="1624" y="436"/>
                    <a:pt x="1591" y="402"/>
                  </a:cubicBezTo>
                  <a:cubicBezTo>
                    <a:pt x="1559" y="367"/>
                    <a:pt x="1524" y="334"/>
                    <a:pt x="1485" y="305"/>
                  </a:cubicBezTo>
                  <a:cubicBezTo>
                    <a:pt x="1447" y="276"/>
                    <a:pt x="1406" y="250"/>
                    <a:pt x="1364" y="228"/>
                  </a:cubicBezTo>
                  <a:cubicBezTo>
                    <a:pt x="1322" y="206"/>
                    <a:pt x="1279" y="189"/>
                    <a:pt x="1236" y="175"/>
                  </a:cubicBezTo>
                  <a:cubicBezTo>
                    <a:pt x="1193" y="161"/>
                    <a:pt x="1150" y="152"/>
                    <a:pt x="1110" y="146"/>
                  </a:cubicBezTo>
                  <a:cubicBezTo>
                    <a:pt x="1099" y="144"/>
                    <a:pt x="1089" y="143"/>
                    <a:pt x="1079" y="142"/>
                  </a:cubicBezTo>
                  <a:cubicBezTo>
                    <a:pt x="1069" y="141"/>
                    <a:pt x="1060" y="139"/>
                    <a:pt x="1050" y="139"/>
                  </a:cubicBezTo>
                  <a:cubicBezTo>
                    <a:pt x="1040" y="139"/>
                    <a:pt x="1031" y="138"/>
                    <a:pt x="1021" y="137"/>
                  </a:cubicBezTo>
                  <a:cubicBezTo>
                    <a:pt x="1012" y="137"/>
                    <a:pt x="1003" y="137"/>
                    <a:pt x="994" y="137"/>
                  </a:cubicBezTo>
                  <a:cubicBezTo>
                    <a:pt x="958" y="136"/>
                    <a:pt x="925" y="139"/>
                    <a:pt x="896" y="142"/>
                  </a:cubicBezTo>
                  <a:cubicBezTo>
                    <a:pt x="867" y="146"/>
                    <a:pt x="842" y="150"/>
                    <a:pt x="822" y="154"/>
                  </a:cubicBezTo>
                  <a:cubicBezTo>
                    <a:pt x="801" y="159"/>
                    <a:pt x="785" y="163"/>
                    <a:pt x="774" y="166"/>
                  </a:cubicBezTo>
                  <a:cubicBezTo>
                    <a:pt x="770" y="167"/>
                    <a:pt x="767" y="168"/>
                    <a:pt x="764" y="169"/>
                  </a:cubicBezTo>
                  <a:cubicBezTo>
                    <a:pt x="763" y="169"/>
                    <a:pt x="761" y="169"/>
                    <a:pt x="759" y="168"/>
                  </a:cubicBezTo>
                  <a:cubicBezTo>
                    <a:pt x="743" y="166"/>
                    <a:pt x="743" y="166"/>
                    <a:pt x="743" y="166"/>
                  </a:cubicBezTo>
                  <a:cubicBezTo>
                    <a:pt x="740" y="166"/>
                    <a:pt x="737" y="165"/>
                    <a:pt x="734" y="165"/>
                  </a:cubicBezTo>
                  <a:cubicBezTo>
                    <a:pt x="730" y="165"/>
                    <a:pt x="730" y="165"/>
                    <a:pt x="730" y="165"/>
                  </a:cubicBezTo>
                  <a:cubicBezTo>
                    <a:pt x="729" y="165"/>
                    <a:pt x="727" y="165"/>
                    <a:pt x="726" y="165"/>
                  </a:cubicBezTo>
                  <a:cubicBezTo>
                    <a:pt x="725" y="166"/>
                    <a:pt x="723" y="166"/>
                    <a:pt x="722" y="166"/>
                  </a:cubicBezTo>
                  <a:cubicBezTo>
                    <a:pt x="722" y="165"/>
                    <a:pt x="723" y="165"/>
                    <a:pt x="724" y="164"/>
                  </a:cubicBezTo>
                  <a:cubicBezTo>
                    <a:pt x="726" y="163"/>
                    <a:pt x="728" y="162"/>
                    <a:pt x="730" y="161"/>
                  </a:cubicBezTo>
                  <a:cubicBezTo>
                    <a:pt x="731" y="159"/>
                    <a:pt x="733" y="158"/>
                    <a:pt x="735" y="156"/>
                  </a:cubicBezTo>
                  <a:cubicBezTo>
                    <a:pt x="739" y="154"/>
                    <a:pt x="742" y="151"/>
                    <a:pt x="745" y="147"/>
                  </a:cubicBezTo>
                  <a:cubicBezTo>
                    <a:pt x="748" y="144"/>
                    <a:pt x="751" y="140"/>
                    <a:pt x="753" y="136"/>
                  </a:cubicBezTo>
                  <a:cubicBezTo>
                    <a:pt x="756" y="132"/>
                    <a:pt x="757" y="128"/>
                    <a:pt x="759" y="123"/>
                  </a:cubicBezTo>
                  <a:cubicBezTo>
                    <a:pt x="760" y="119"/>
                    <a:pt x="761" y="115"/>
                    <a:pt x="762" y="111"/>
                  </a:cubicBezTo>
                  <a:cubicBezTo>
                    <a:pt x="763" y="107"/>
                    <a:pt x="765" y="103"/>
                    <a:pt x="766" y="99"/>
                  </a:cubicBezTo>
                  <a:cubicBezTo>
                    <a:pt x="768" y="95"/>
                    <a:pt x="770" y="91"/>
                    <a:pt x="772" y="87"/>
                  </a:cubicBezTo>
                  <a:cubicBezTo>
                    <a:pt x="778" y="76"/>
                    <a:pt x="778" y="76"/>
                    <a:pt x="778" y="76"/>
                  </a:cubicBezTo>
                  <a:cubicBezTo>
                    <a:pt x="782" y="68"/>
                    <a:pt x="786" y="60"/>
                    <a:pt x="788" y="51"/>
                  </a:cubicBezTo>
                  <a:cubicBezTo>
                    <a:pt x="790" y="47"/>
                    <a:pt x="791" y="43"/>
                    <a:pt x="791" y="38"/>
                  </a:cubicBezTo>
                  <a:cubicBezTo>
                    <a:pt x="792" y="34"/>
                    <a:pt x="792" y="29"/>
                    <a:pt x="791" y="24"/>
                  </a:cubicBezTo>
                  <a:cubicBezTo>
                    <a:pt x="791" y="20"/>
                    <a:pt x="790" y="15"/>
                    <a:pt x="788" y="11"/>
                  </a:cubicBezTo>
                  <a:cubicBezTo>
                    <a:pt x="787" y="9"/>
                    <a:pt x="785" y="7"/>
                    <a:pt x="784" y="5"/>
                  </a:cubicBezTo>
                  <a:cubicBezTo>
                    <a:pt x="783" y="4"/>
                    <a:pt x="783" y="4"/>
                    <a:pt x="783" y="4"/>
                  </a:cubicBezTo>
                  <a:cubicBezTo>
                    <a:pt x="783" y="4"/>
                    <a:pt x="783" y="4"/>
                    <a:pt x="783" y="4"/>
                  </a:cubicBezTo>
                  <a:cubicBezTo>
                    <a:pt x="783" y="4"/>
                    <a:pt x="783" y="4"/>
                    <a:pt x="783" y="4"/>
                  </a:cubicBezTo>
                  <a:cubicBezTo>
                    <a:pt x="782" y="2"/>
                    <a:pt x="782" y="2"/>
                    <a:pt x="782" y="2"/>
                  </a:cubicBezTo>
                  <a:cubicBezTo>
                    <a:pt x="782" y="2"/>
                    <a:pt x="782" y="2"/>
                    <a:pt x="782" y="2"/>
                  </a:cubicBezTo>
                  <a:cubicBezTo>
                    <a:pt x="781" y="1"/>
                    <a:pt x="781" y="1"/>
                    <a:pt x="781" y="1"/>
                  </a:cubicBezTo>
                  <a:cubicBezTo>
                    <a:pt x="780" y="0"/>
                    <a:pt x="780" y="0"/>
                    <a:pt x="780" y="0"/>
                  </a:cubicBezTo>
                  <a:cubicBezTo>
                    <a:pt x="780" y="0"/>
                    <a:pt x="780" y="0"/>
                    <a:pt x="780" y="0"/>
                  </a:cubicBezTo>
                  <a:cubicBezTo>
                    <a:pt x="777" y="3"/>
                    <a:pt x="777" y="3"/>
                    <a:pt x="777" y="3"/>
                  </a:cubicBezTo>
                  <a:cubicBezTo>
                    <a:pt x="777" y="3"/>
                    <a:pt x="777" y="3"/>
                    <a:pt x="777" y="3"/>
                  </a:cubicBezTo>
                  <a:cubicBezTo>
                    <a:pt x="778" y="4"/>
                    <a:pt x="778" y="4"/>
                    <a:pt x="778" y="4"/>
                  </a:cubicBezTo>
                  <a:cubicBezTo>
                    <a:pt x="778" y="5"/>
                    <a:pt x="778" y="5"/>
                    <a:pt x="778" y="5"/>
                  </a:cubicBezTo>
                  <a:cubicBezTo>
                    <a:pt x="779" y="5"/>
                    <a:pt x="779" y="5"/>
                    <a:pt x="779" y="5"/>
                  </a:cubicBezTo>
                  <a:cubicBezTo>
                    <a:pt x="780" y="6"/>
                    <a:pt x="780" y="6"/>
                    <a:pt x="780" y="6"/>
                  </a:cubicBezTo>
                  <a:cubicBezTo>
                    <a:pt x="780" y="7"/>
                    <a:pt x="780" y="7"/>
                    <a:pt x="780" y="7"/>
                  </a:cubicBezTo>
                  <a:cubicBezTo>
                    <a:pt x="780" y="7"/>
                    <a:pt x="780" y="7"/>
                    <a:pt x="780" y="7"/>
                  </a:cubicBezTo>
                  <a:cubicBezTo>
                    <a:pt x="780" y="7"/>
                    <a:pt x="780" y="7"/>
                    <a:pt x="780" y="7"/>
                  </a:cubicBezTo>
                  <a:cubicBezTo>
                    <a:pt x="781" y="8"/>
                    <a:pt x="781" y="8"/>
                    <a:pt x="781" y="8"/>
                  </a:cubicBezTo>
                  <a:cubicBezTo>
                    <a:pt x="782" y="9"/>
                    <a:pt x="783" y="11"/>
                    <a:pt x="784" y="13"/>
                  </a:cubicBezTo>
                  <a:cubicBezTo>
                    <a:pt x="785" y="17"/>
                    <a:pt x="786" y="21"/>
                    <a:pt x="786" y="25"/>
                  </a:cubicBezTo>
                  <a:cubicBezTo>
                    <a:pt x="787" y="29"/>
                    <a:pt x="787" y="33"/>
                    <a:pt x="786" y="37"/>
                  </a:cubicBezTo>
                  <a:cubicBezTo>
                    <a:pt x="786" y="42"/>
                    <a:pt x="785" y="46"/>
                    <a:pt x="784" y="50"/>
                  </a:cubicBezTo>
                  <a:cubicBezTo>
                    <a:pt x="778" y="66"/>
                    <a:pt x="768" y="80"/>
                    <a:pt x="761" y="96"/>
                  </a:cubicBezTo>
                  <a:cubicBezTo>
                    <a:pt x="759" y="100"/>
                    <a:pt x="757" y="105"/>
                    <a:pt x="756" y="109"/>
                  </a:cubicBezTo>
                  <a:cubicBezTo>
                    <a:pt x="754" y="113"/>
                    <a:pt x="754" y="118"/>
                    <a:pt x="752" y="121"/>
                  </a:cubicBezTo>
                  <a:cubicBezTo>
                    <a:pt x="751" y="125"/>
                    <a:pt x="749" y="129"/>
                    <a:pt x="747" y="133"/>
                  </a:cubicBezTo>
                  <a:cubicBezTo>
                    <a:pt x="745" y="136"/>
                    <a:pt x="742" y="139"/>
                    <a:pt x="740" y="142"/>
                  </a:cubicBezTo>
                  <a:cubicBezTo>
                    <a:pt x="737" y="145"/>
                    <a:pt x="734" y="148"/>
                    <a:pt x="730" y="151"/>
                  </a:cubicBezTo>
                  <a:cubicBezTo>
                    <a:pt x="729" y="152"/>
                    <a:pt x="727" y="153"/>
                    <a:pt x="725" y="154"/>
                  </a:cubicBezTo>
                  <a:cubicBezTo>
                    <a:pt x="724" y="155"/>
                    <a:pt x="722" y="157"/>
                    <a:pt x="720" y="158"/>
                  </a:cubicBezTo>
                  <a:cubicBezTo>
                    <a:pt x="715" y="161"/>
                    <a:pt x="711" y="163"/>
                    <a:pt x="706" y="166"/>
                  </a:cubicBezTo>
                  <a:cubicBezTo>
                    <a:pt x="706" y="164"/>
                    <a:pt x="705" y="163"/>
                    <a:pt x="704" y="162"/>
                  </a:cubicBezTo>
                  <a:cubicBezTo>
                    <a:pt x="702" y="161"/>
                    <a:pt x="699" y="161"/>
                    <a:pt x="698" y="163"/>
                  </a:cubicBezTo>
                  <a:cubicBezTo>
                    <a:pt x="698" y="163"/>
                    <a:pt x="698" y="163"/>
                    <a:pt x="698" y="163"/>
                  </a:cubicBezTo>
                  <a:cubicBezTo>
                    <a:pt x="697" y="163"/>
                    <a:pt x="697" y="162"/>
                    <a:pt x="696" y="162"/>
                  </a:cubicBezTo>
                  <a:cubicBezTo>
                    <a:pt x="694" y="161"/>
                    <a:pt x="692" y="161"/>
                    <a:pt x="691" y="163"/>
                  </a:cubicBezTo>
                  <a:cubicBezTo>
                    <a:pt x="690" y="164"/>
                    <a:pt x="690" y="166"/>
                    <a:pt x="691" y="168"/>
                  </a:cubicBezTo>
                  <a:cubicBezTo>
                    <a:pt x="690" y="168"/>
                    <a:pt x="689" y="168"/>
                    <a:pt x="688" y="170"/>
                  </a:cubicBezTo>
                  <a:cubicBezTo>
                    <a:pt x="687" y="171"/>
                    <a:pt x="687" y="173"/>
                    <a:pt x="688" y="174"/>
                  </a:cubicBezTo>
                  <a:cubicBezTo>
                    <a:pt x="685" y="176"/>
                    <a:pt x="681" y="177"/>
                    <a:pt x="678" y="179"/>
                  </a:cubicBezTo>
                  <a:cubicBezTo>
                    <a:pt x="658" y="189"/>
                    <a:pt x="640" y="203"/>
                    <a:pt x="623" y="217"/>
                  </a:cubicBezTo>
                  <a:cubicBezTo>
                    <a:pt x="615" y="224"/>
                    <a:pt x="606" y="231"/>
                    <a:pt x="598" y="238"/>
                  </a:cubicBezTo>
                  <a:cubicBezTo>
                    <a:pt x="594" y="241"/>
                    <a:pt x="591" y="243"/>
                    <a:pt x="587" y="245"/>
                  </a:cubicBezTo>
                  <a:cubicBezTo>
                    <a:pt x="587" y="244"/>
                    <a:pt x="587" y="242"/>
                    <a:pt x="588" y="241"/>
                  </a:cubicBezTo>
                  <a:cubicBezTo>
                    <a:pt x="588" y="236"/>
                    <a:pt x="588" y="232"/>
                    <a:pt x="589" y="227"/>
                  </a:cubicBezTo>
                  <a:cubicBezTo>
                    <a:pt x="589" y="223"/>
                    <a:pt x="589" y="218"/>
                    <a:pt x="588" y="214"/>
                  </a:cubicBezTo>
                  <a:cubicBezTo>
                    <a:pt x="588" y="214"/>
                    <a:pt x="588" y="213"/>
                    <a:pt x="588" y="213"/>
                  </a:cubicBezTo>
                  <a:cubicBezTo>
                    <a:pt x="589" y="213"/>
                    <a:pt x="589" y="213"/>
                    <a:pt x="589" y="213"/>
                  </a:cubicBezTo>
                  <a:cubicBezTo>
                    <a:pt x="589" y="212"/>
                    <a:pt x="589" y="212"/>
                    <a:pt x="589" y="212"/>
                  </a:cubicBezTo>
                  <a:cubicBezTo>
                    <a:pt x="589" y="212"/>
                    <a:pt x="589" y="212"/>
                    <a:pt x="589" y="212"/>
                  </a:cubicBezTo>
                  <a:cubicBezTo>
                    <a:pt x="589" y="211"/>
                    <a:pt x="589" y="211"/>
                    <a:pt x="589" y="211"/>
                  </a:cubicBezTo>
                  <a:cubicBezTo>
                    <a:pt x="590" y="208"/>
                    <a:pt x="590" y="205"/>
                    <a:pt x="589" y="202"/>
                  </a:cubicBezTo>
                  <a:cubicBezTo>
                    <a:pt x="589" y="199"/>
                    <a:pt x="587" y="197"/>
                    <a:pt x="585" y="195"/>
                  </a:cubicBezTo>
                  <a:cubicBezTo>
                    <a:pt x="585" y="194"/>
                    <a:pt x="585" y="194"/>
                    <a:pt x="585" y="194"/>
                  </a:cubicBezTo>
                  <a:cubicBezTo>
                    <a:pt x="583" y="188"/>
                    <a:pt x="583" y="188"/>
                    <a:pt x="583" y="188"/>
                  </a:cubicBezTo>
                  <a:cubicBezTo>
                    <a:pt x="582" y="183"/>
                    <a:pt x="581" y="179"/>
                    <a:pt x="581" y="175"/>
                  </a:cubicBezTo>
                  <a:cubicBezTo>
                    <a:pt x="580" y="171"/>
                    <a:pt x="579" y="167"/>
                    <a:pt x="579" y="163"/>
                  </a:cubicBezTo>
                  <a:cubicBezTo>
                    <a:pt x="579" y="159"/>
                    <a:pt x="579" y="155"/>
                    <a:pt x="580" y="151"/>
                  </a:cubicBezTo>
                  <a:cubicBezTo>
                    <a:pt x="581" y="146"/>
                    <a:pt x="582" y="143"/>
                    <a:pt x="584" y="139"/>
                  </a:cubicBezTo>
                  <a:cubicBezTo>
                    <a:pt x="585" y="135"/>
                    <a:pt x="587" y="131"/>
                    <a:pt x="589" y="127"/>
                  </a:cubicBezTo>
                  <a:cubicBezTo>
                    <a:pt x="592" y="124"/>
                    <a:pt x="594" y="120"/>
                    <a:pt x="597" y="117"/>
                  </a:cubicBezTo>
                  <a:cubicBezTo>
                    <a:pt x="599" y="113"/>
                    <a:pt x="602" y="110"/>
                    <a:pt x="604" y="106"/>
                  </a:cubicBezTo>
                  <a:cubicBezTo>
                    <a:pt x="607" y="103"/>
                    <a:pt x="610" y="99"/>
                    <a:pt x="611" y="95"/>
                  </a:cubicBezTo>
                  <a:cubicBezTo>
                    <a:pt x="613" y="90"/>
                    <a:pt x="613" y="85"/>
                    <a:pt x="612" y="80"/>
                  </a:cubicBezTo>
                  <a:cubicBezTo>
                    <a:pt x="612" y="76"/>
                    <a:pt x="610" y="72"/>
                    <a:pt x="609" y="68"/>
                  </a:cubicBezTo>
                  <a:cubicBezTo>
                    <a:pt x="607" y="65"/>
                    <a:pt x="607" y="65"/>
                    <a:pt x="607" y="65"/>
                  </a:cubicBezTo>
                  <a:cubicBezTo>
                    <a:pt x="607" y="64"/>
                    <a:pt x="607" y="64"/>
                    <a:pt x="607" y="64"/>
                  </a:cubicBezTo>
                  <a:cubicBezTo>
                    <a:pt x="609" y="67"/>
                    <a:pt x="611" y="69"/>
                    <a:pt x="614" y="69"/>
                  </a:cubicBezTo>
                  <a:cubicBezTo>
                    <a:pt x="620" y="70"/>
                    <a:pt x="625" y="66"/>
                    <a:pt x="626" y="59"/>
                  </a:cubicBezTo>
                  <a:cubicBezTo>
                    <a:pt x="627" y="54"/>
                    <a:pt x="624" y="50"/>
                    <a:pt x="620" y="48"/>
                  </a:cubicBezTo>
                  <a:cubicBezTo>
                    <a:pt x="620" y="48"/>
                    <a:pt x="620" y="48"/>
                    <a:pt x="620" y="48"/>
                  </a:cubicBezTo>
                  <a:cubicBezTo>
                    <a:pt x="624" y="47"/>
                    <a:pt x="628" y="43"/>
                    <a:pt x="629" y="38"/>
                  </a:cubicBezTo>
                  <a:cubicBezTo>
                    <a:pt x="630" y="32"/>
                    <a:pt x="626" y="27"/>
                    <a:pt x="620" y="26"/>
                  </a:cubicBezTo>
                  <a:cubicBezTo>
                    <a:pt x="617" y="26"/>
                    <a:pt x="614" y="27"/>
                    <a:pt x="612" y="29"/>
                  </a:cubicBezTo>
                  <a:cubicBezTo>
                    <a:pt x="612" y="23"/>
                    <a:pt x="609" y="18"/>
                    <a:pt x="603" y="18"/>
                  </a:cubicBezTo>
                  <a:cubicBezTo>
                    <a:pt x="598" y="17"/>
                    <a:pt x="592" y="21"/>
                    <a:pt x="592" y="27"/>
                  </a:cubicBezTo>
                  <a:cubicBezTo>
                    <a:pt x="591" y="29"/>
                    <a:pt x="591" y="30"/>
                    <a:pt x="592" y="31"/>
                  </a:cubicBezTo>
                  <a:cubicBezTo>
                    <a:pt x="592" y="31"/>
                    <a:pt x="591" y="31"/>
                    <a:pt x="591" y="31"/>
                  </a:cubicBezTo>
                  <a:cubicBezTo>
                    <a:pt x="585" y="30"/>
                    <a:pt x="580" y="35"/>
                    <a:pt x="579" y="41"/>
                  </a:cubicBezTo>
                  <a:cubicBezTo>
                    <a:pt x="579" y="47"/>
                    <a:pt x="582" y="52"/>
                    <a:pt x="588" y="53"/>
                  </a:cubicBezTo>
                  <a:cubicBezTo>
                    <a:pt x="588" y="53"/>
                    <a:pt x="589" y="53"/>
                    <a:pt x="589" y="53"/>
                  </a:cubicBezTo>
                  <a:cubicBezTo>
                    <a:pt x="588" y="54"/>
                    <a:pt x="588" y="56"/>
                    <a:pt x="587" y="58"/>
                  </a:cubicBezTo>
                  <a:cubicBezTo>
                    <a:pt x="586" y="64"/>
                    <a:pt x="590" y="69"/>
                    <a:pt x="596" y="70"/>
                  </a:cubicBezTo>
                  <a:cubicBezTo>
                    <a:pt x="599" y="71"/>
                    <a:pt x="602" y="70"/>
                    <a:pt x="604" y="68"/>
                  </a:cubicBezTo>
                  <a:cubicBezTo>
                    <a:pt x="604" y="69"/>
                    <a:pt x="604" y="69"/>
                    <a:pt x="604" y="69"/>
                  </a:cubicBezTo>
                  <a:cubicBezTo>
                    <a:pt x="606" y="73"/>
                    <a:pt x="607" y="77"/>
                    <a:pt x="608" y="81"/>
                  </a:cubicBezTo>
                  <a:cubicBezTo>
                    <a:pt x="608" y="85"/>
                    <a:pt x="608" y="89"/>
                    <a:pt x="606" y="93"/>
                  </a:cubicBezTo>
                  <a:cubicBezTo>
                    <a:pt x="605" y="97"/>
                    <a:pt x="603" y="100"/>
                    <a:pt x="600" y="103"/>
                  </a:cubicBezTo>
                  <a:cubicBezTo>
                    <a:pt x="598" y="107"/>
                    <a:pt x="595" y="110"/>
                    <a:pt x="592" y="114"/>
                  </a:cubicBezTo>
                  <a:cubicBezTo>
                    <a:pt x="589" y="117"/>
                    <a:pt x="587" y="121"/>
                    <a:pt x="585" y="124"/>
                  </a:cubicBezTo>
                  <a:cubicBezTo>
                    <a:pt x="582" y="128"/>
                    <a:pt x="580" y="132"/>
                    <a:pt x="578" y="136"/>
                  </a:cubicBezTo>
                  <a:cubicBezTo>
                    <a:pt x="577" y="140"/>
                    <a:pt x="575" y="145"/>
                    <a:pt x="574" y="149"/>
                  </a:cubicBezTo>
                  <a:cubicBezTo>
                    <a:pt x="573" y="154"/>
                    <a:pt x="573" y="158"/>
                    <a:pt x="573" y="163"/>
                  </a:cubicBezTo>
                  <a:cubicBezTo>
                    <a:pt x="573" y="167"/>
                    <a:pt x="573" y="172"/>
                    <a:pt x="574" y="176"/>
                  </a:cubicBezTo>
                  <a:cubicBezTo>
                    <a:pt x="574" y="180"/>
                    <a:pt x="575" y="183"/>
                    <a:pt x="576" y="187"/>
                  </a:cubicBezTo>
                  <a:cubicBezTo>
                    <a:pt x="575" y="186"/>
                    <a:pt x="574" y="186"/>
                    <a:pt x="573" y="185"/>
                  </a:cubicBezTo>
                  <a:cubicBezTo>
                    <a:pt x="567" y="182"/>
                    <a:pt x="567" y="182"/>
                    <a:pt x="567" y="182"/>
                  </a:cubicBezTo>
                  <a:cubicBezTo>
                    <a:pt x="566" y="182"/>
                    <a:pt x="566" y="182"/>
                    <a:pt x="566" y="182"/>
                  </a:cubicBezTo>
                  <a:cubicBezTo>
                    <a:pt x="566" y="182"/>
                    <a:pt x="566" y="182"/>
                    <a:pt x="566" y="182"/>
                  </a:cubicBezTo>
                  <a:cubicBezTo>
                    <a:pt x="565" y="181"/>
                    <a:pt x="565" y="181"/>
                    <a:pt x="565" y="181"/>
                  </a:cubicBezTo>
                  <a:cubicBezTo>
                    <a:pt x="564" y="180"/>
                    <a:pt x="564" y="180"/>
                    <a:pt x="564" y="180"/>
                  </a:cubicBezTo>
                  <a:cubicBezTo>
                    <a:pt x="561" y="179"/>
                    <a:pt x="561" y="179"/>
                    <a:pt x="561" y="179"/>
                  </a:cubicBezTo>
                  <a:cubicBezTo>
                    <a:pt x="558" y="177"/>
                    <a:pt x="558" y="177"/>
                    <a:pt x="558" y="177"/>
                  </a:cubicBezTo>
                  <a:cubicBezTo>
                    <a:pt x="558" y="176"/>
                    <a:pt x="558" y="176"/>
                    <a:pt x="558" y="176"/>
                  </a:cubicBezTo>
                  <a:cubicBezTo>
                    <a:pt x="557" y="176"/>
                    <a:pt x="557" y="176"/>
                    <a:pt x="557" y="176"/>
                  </a:cubicBezTo>
                  <a:cubicBezTo>
                    <a:pt x="557" y="176"/>
                    <a:pt x="557" y="176"/>
                    <a:pt x="557" y="176"/>
                  </a:cubicBezTo>
                  <a:cubicBezTo>
                    <a:pt x="557" y="176"/>
                    <a:pt x="557" y="176"/>
                    <a:pt x="557" y="176"/>
                  </a:cubicBezTo>
                  <a:cubicBezTo>
                    <a:pt x="555" y="175"/>
                    <a:pt x="555" y="175"/>
                    <a:pt x="555" y="175"/>
                  </a:cubicBezTo>
                  <a:cubicBezTo>
                    <a:pt x="554" y="173"/>
                    <a:pt x="552" y="172"/>
                    <a:pt x="550" y="170"/>
                  </a:cubicBezTo>
                  <a:cubicBezTo>
                    <a:pt x="549" y="169"/>
                    <a:pt x="549" y="169"/>
                    <a:pt x="549" y="169"/>
                  </a:cubicBezTo>
                  <a:cubicBezTo>
                    <a:pt x="548" y="168"/>
                    <a:pt x="548" y="168"/>
                    <a:pt x="548" y="168"/>
                  </a:cubicBezTo>
                  <a:cubicBezTo>
                    <a:pt x="544" y="163"/>
                    <a:pt x="544" y="163"/>
                    <a:pt x="544" y="163"/>
                  </a:cubicBezTo>
                  <a:cubicBezTo>
                    <a:pt x="542" y="161"/>
                    <a:pt x="542" y="161"/>
                    <a:pt x="542" y="161"/>
                  </a:cubicBezTo>
                  <a:cubicBezTo>
                    <a:pt x="542" y="161"/>
                    <a:pt x="542" y="161"/>
                    <a:pt x="542" y="160"/>
                  </a:cubicBezTo>
                  <a:cubicBezTo>
                    <a:pt x="540" y="158"/>
                    <a:pt x="539" y="156"/>
                    <a:pt x="538" y="154"/>
                  </a:cubicBezTo>
                  <a:cubicBezTo>
                    <a:pt x="537" y="153"/>
                    <a:pt x="537" y="153"/>
                    <a:pt x="537" y="153"/>
                  </a:cubicBezTo>
                  <a:cubicBezTo>
                    <a:pt x="536" y="152"/>
                    <a:pt x="536" y="152"/>
                    <a:pt x="536" y="152"/>
                  </a:cubicBezTo>
                  <a:cubicBezTo>
                    <a:pt x="535" y="148"/>
                    <a:pt x="535" y="148"/>
                    <a:pt x="535" y="148"/>
                  </a:cubicBezTo>
                  <a:cubicBezTo>
                    <a:pt x="534" y="147"/>
                    <a:pt x="533" y="144"/>
                    <a:pt x="532" y="142"/>
                  </a:cubicBezTo>
                  <a:cubicBezTo>
                    <a:pt x="530" y="135"/>
                    <a:pt x="530" y="135"/>
                    <a:pt x="530" y="135"/>
                  </a:cubicBezTo>
                  <a:cubicBezTo>
                    <a:pt x="530" y="135"/>
                    <a:pt x="530" y="135"/>
                    <a:pt x="530" y="135"/>
                  </a:cubicBezTo>
                  <a:cubicBezTo>
                    <a:pt x="530" y="135"/>
                    <a:pt x="530" y="135"/>
                    <a:pt x="530" y="135"/>
                  </a:cubicBezTo>
                  <a:cubicBezTo>
                    <a:pt x="530" y="134"/>
                    <a:pt x="530" y="134"/>
                    <a:pt x="530" y="134"/>
                  </a:cubicBezTo>
                  <a:cubicBezTo>
                    <a:pt x="530" y="132"/>
                    <a:pt x="530" y="132"/>
                    <a:pt x="530" y="132"/>
                  </a:cubicBezTo>
                  <a:cubicBezTo>
                    <a:pt x="529" y="129"/>
                    <a:pt x="529" y="129"/>
                    <a:pt x="529" y="129"/>
                  </a:cubicBezTo>
                  <a:cubicBezTo>
                    <a:pt x="529" y="127"/>
                    <a:pt x="529" y="124"/>
                    <a:pt x="529" y="122"/>
                  </a:cubicBezTo>
                  <a:cubicBezTo>
                    <a:pt x="529" y="117"/>
                    <a:pt x="529" y="117"/>
                    <a:pt x="529" y="117"/>
                  </a:cubicBezTo>
                  <a:cubicBezTo>
                    <a:pt x="529" y="117"/>
                    <a:pt x="529" y="117"/>
                    <a:pt x="529" y="117"/>
                  </a:cubicBezTo>
                  <a:cubicBezTo>
                    <a:pt x="525" y="117"/>
                    <a:pt x="525" y="117"/>
                    <a:pt x="525" y="117"/>
                  </a:cubicBezTo>
                  <a:cubicBezTo>
                    <a:pt x="524" y="122"/>
                    <a:pt x="524" y="122"/>
                    <a:pt x="524" y="122"/>
                  </a:cubicBezTo>
                  <a:cubicBezTo>
                    <a:pt x="524" y="122"/>
                    <a:pt x="524" y="122"/>
                    <a:pt x="524" y="122"/>
                  </a:cubicBezTo>
                  <a:cubicBezTo>
                    <a:pt x="524" y="125"/>
                    <a:pt x="524" y="127"/>
                    <a:pt x="525" y="130"/>
                  </a:cubicBezTo>
                  <a:cubicBezTo>
                    <a:pt x="525" y="133"/>
                    <a:pt x="525" y="133"/>
                    <a:pt x="525" y="133"/>
                  </a:cubicBezTo>
                  <a:cubicBezTo>
                    <a:pt x="525" y="135"/>
                    <a:pt x="525" y="135"/>
                    <a:pt x="525" y="135"/>
                  </a:cubicBezTo>
                  <a:cubicBezTo>
                    <a:pt x="526" y="136"/>
                    <a:pt x="526" y="136"/>
                    <a:pt x="526" y="136"/>
                  </a:cubicBezTo>
                  <a:cubicBezTo>
                    <a:pt x="526" y="136"/>
                    <a:pt x="526" y="136"/>
                    <a:pt x="526" y="136"/>
                  </a:cubicBezTo>
                  <a:cubicBezTo>
                    <a:pt x="526" y="136"/>
                    <a:pt x="526" y="136"/>
                    <a:pt x="526" y="136"/>
                  </a:cubicBezTo>
                  <a:cubicBezTo>
                    <a:pt x="526" y="136"/>
                    <a:pt x="526" y="136"/>
                    <a:pt x="526" y="136"/>
                  </a:cubicBezTo>
                  <a:cubicBezTo>
                    <a:pt x="526" y="137"/>
                    <a:pt x="526" y="137"/>
                    <a:pt x="526" y="137"/>
                  </a:cubicBezTo>
                  <a:cubicBezTo>
                    <a:pt x="528" y="144"/>
                    <a:pt x="528" y="144"/>
                    <a:pt x="528" y="144"/>
                  </a:cubicBezTo>
                  <a:cubicBezTo>
                    <a:pt x="528" y="146"/>
                    <a:pt x="529" y="148"/>
                    <a:pt x="530" y="151"/>
                  </a:cubicBezTo>
                  <a:cubicBezTo>
                    <a:pt x="531" y="154"/>
                    <a:pt x="531" y="154"/>
                    <a:pt x="531" y="154"/>
                  </a:cubicBezTo>
                  <a:cubicBezTo>
                    <a:pt x="532" y="156"/>
                    <a:pt x="532" y="156"/>
                    <a:pt x="532" y="156"/>
                  </a:cubicBezTo>
                  <a:cubicBezTo>
                    <a:pt x="533" y="157"/>
                    <a:pt x="533" y="157"/>
                    <a:pt x="533" y="157"/>
                  </a:cubicBezTo>
                  <a:cubicBezTo>
                    <a:pt x="534" y="159"/>
                    <a:pt x="535" y="161"/>
                    <a:pt x="537" y="163"/>
                  </a:cubicBezTo>
                  <a:cubicBezTo>
                    <a:pt x="537" y="164"/>
                    <a:pt x="537" y="164"/>
                    <a:pt x="538" y="165"/>
                  </a:cubicBezTo>
                  <a:cubicBezTo>
                    <a:pt x="541" y="169"/>
                    <a:pt x="541" y="169"/>
                    <a:pt x="541" y="169"/>
                  </a:cubicBezTo>
                  <a:cubicBezTo>
                    <a:pt x="543" y="172"/>
                    <a:pt x="543" y="172"/>
                    <a:pt x="543" y="172"/>
                  </a:cubicBezTo>
                  <a:cubicBezTo>
                    <a:pt x="544" y="173"/>
                    <a:pt x="544" y="173"/>
                    <a:pt x="544" y="173"/>
                  </a:cubicBezTo>
                  <a:cubicBezTo>
                    <a:pt x="545" y="174"/>
                    <a:pt x="545" y="174"/>
                    <a:pt x="545" y="174"/>
                  </a:cubicBezTo>
                  <a:cubicBezTo>
                    <a:pt x="545" y="174"/>
                    <a:pt x="545" y="174"/>
                    <a:pt x="545" y="174"/>
                  </a:cubicBezTo>
                  <a:cubicBezTo>
                    <a:pt x="545" y="174"/>
                    <a:pt x="545" y="174"/>
                    <a:pt x="545" y="174"/>
                  </a:cubicBezTo>
                  <a:cubicBezTo>
                    <a:pt x="546" y="175"/>
                    <a:pt x="546" y="175"/>
                    <a:pt x="546" y="175"/>
                  </a:cubicBezTo>
                  <a:cubicBezTo>
                    <a:pt x="548" y="177"/>
                    <a:pt x="549" y="178"/>
                    <a:pt x="551" y="180"/>
                  </a:cubicBezTo>
                  <a:cubicBezTo>
                    <a:pt x="553" y="181"/>
                    <a:pt x="553" y="181"/>
                    <a:pt x="553" y="181"/>
                  </a:cubicBezTo>
                  <a:cubicBezTo>
                    <a:pt x="553" y="182"/>
                    <a:pt x="553" y="182"/>
                    <a:pt x="553" y="182"/>
                  </a:cubicBezTo>
                  <a:cubicBezTo>
                    <a:pt x="554" y="182"/>
                    <a:pt x="554" y="182"/>
                    <a:pt x="554" y="182"/>
                  </a:cubicBezTo>
                  <a:cubicBezTo>
                    <a:pt x="557" y="184"/>
                    <a:pt x="557" y="184"/>
                    <a:pt x="557" y="184"/>
                  </a:cubicBezTo>
                  <a:cubicBezTo>
                    <a:pt x="560" y="186"/>
                    <a:pt x="560" y="186"/>
                    <a:pt x="560" y="186"/>
                  </a:cubicBezTo>
                  <a:cubicBezTo>
                    <a:pt x="562" y="187"/>
                    <a:pt x="562" y="187"/>
                    <a:pt x="562" y="187"/>
                  </a:cubicBezTo>
                  <a:cubicBezTo>
                    <a:pt x="562" y="188"/>
                    <a:pt x="562" y="188"/>
                    <a:pt x="562" y="188"/>
                  </a:cubicBezTo>
                  <a:cubicBezTo>
                    <a:pt x="563" y="188"/>
                    <a:pt x="563" y="188"/>
                    <a:pt x="563" y="188"/>
                  </a:cubicBezTo>
                  <a:cubicBezTo>
                    <a:pt x="563" y="188"/>
                    <a:pt x="563" y="188"/>
                    <a:pt x="563" y="188"/>
                  </a:cubicBezTo>
                  <a:cubicBezTo>
                    <a:pt x="563" y="188"/>
                    <a:pt x="563" y="188"/>
                    <a:pt x="563" y="188"/>
                  </a:cubicBezTo>
                  <a:cubicBezTo>
                    <a:pt x="570" y="192"/>
                    <a:pt x="570" y="192"/>
                    <a:pt x="570" y="192"/>
                  </a:cubicBezTo>
                  <a:cubicBezTo>
                    <a:pt x="572" y="193"/>
                    <a:pt x="573" y="194"/>
                    <a:pt x="575" y="195"/>
                  </a:cubicBezTo>
                  <a:cubicBezTo>
                    <a:pt x="576" y="196"/>
                    <a:pt x="577" y="196"/>
                    <a:pt x="577" y="197"/>
                  </a:cubicBezTo>
                  <a:cubicBezTo>
                    <a:pt x="578" y="198"/>
                    <a:pt x="578" y="198"/>
                    <a:pt x="578" y="198"/>
                  </a:cubicBezTo>
                  <a:cubicBezTo>
                    <a:pt x="578" y="198"/>
                    <a:pt x="578" y="198"/>
                    <a:pt x="578" y="198"/>
                  </a:cubicBezTo>
                  <a:cubicBezTo>
                    <a:pt x="578" y="198"/>
                    <a:pt x="578" y="198"/>
                    <a:pt x="578" y="198"/>
                  </a:cubicBezTo>
                  <a:cubicBezTo>
                    <a:pt x="579" y="202"/>
                    <a:pt x="579" y="202"/>
                    <a:pt x="579" y="202"/>
                  </a:cubicBezTo>
                  <a:cubicBezTo>
                    <a:pt x="580" y="205"/>
                    <a:pt x="580" y="205"/>
                    <a:pt x="580" y="205"/>
                  </a:cubicBezTo>
                  <a:cubicBezTo>
                    <a:pt x="580" y="206"/>
                    <a:pt x="580" y="207"/>
                    <a:pt x="580" y="208"/>
                  </a:cubicBezTo>
                  <a:cubicBezTo>
                    <a:pt x="581" y="210"/>
                    <a:pt x="581" y="212"/>
                    <a:pt x="581" y="214"/>
                  </a:cubicBezTo>
                  <a:cubicBezTo>
                    <a:pt x="581" y="218"/>
                    <a:pt x="581" y="223"/>
                    <a:pt x="581" y="227"/>
                  </a:cubicBezTo>
                  <a:cubicBezTo>
                    <a:pt x="581" y="231"/>
                    <a:pt x="580" y="235"/>
                    <a:pt x="580" y="240"/>
                  </a:cubicBezTo>
                  <a:cubicBezTo>
                    <a:pt x="579" y="243"/>
                    <a:pt x="579" y="247"/>
                    <a:pt x="578" y="250"/>
                  </a:cubicBezTo>
                  <a:cubicBezTo>
                    <a:pt x="576" y="252"/>
                    <a:pt x="573" y="253"/>
                    <a:pt x="570" y="254"/>
                  </a:cubicBezTo>
                  <a:cubicBezTo>
                    <a:pt x="560" y="258"/>
                    <a:pt x="550" y="261"/>
                    <a:pt x="539" y="262"/>
                  </a:cubicBezTo>
                  <a:cubicBezTo>
                    <a:pt x="534" y="263"/>
                    <a:pt x="529" y="264"/>
                    <a:pt x="523" y="264"/>
                  </a:cubicBezTo>
                  <a:cubicBezTo>
                    <a:pt x="518" y="264"/>
                    <a:pt x="513" y="264"/>
                    <a:pt x="507" y="264"/>
                  </a:cubicBezTo>
                  <a:cubicBezTo>
                    <a:pt x="506" y="264"/>
                    <a:pt x="505" y="264"/>
                    <a:pt x="504" y="264"/>
                  </a:cubicBezTo>
                  <a:cubicBezTo>
                    <a:pt x="514" y="259"/>
                    <a:pt x="514" y="259"/>
                    <a:pt x="514" y="259"/>
                  </a:cubicBezTo>
                  <a:cubicBezTo>
                    <a:pt x="516" y="258"/>
                    <a:pt x="519" y="256"/>
                    <a:pt x="521" y="255"/>
                  </a:cubicBezTo>
                  <a:cubicBezTo>
                    <a:pt x="523" y="254"/>
                    <a:pt x="525" y="252"/>
                    <a:pt x="527" y="250"/>
                  </a:cubicBezTo>
                  <a:cubicBezTo>
                    <a:pt x="531" y="247"/>
                    <a:pt x="535" y="243"/>
                    <a:pt x="537" y="239"/>
                  </a:cubicBezTo>
                  <a:cubicBezTo>
                    <a:pt x="554" y="228"/>
                    <a:pt x="554" y="228"/>
                    <a:pt x="554" y="228"/>
                  </a:cubicBezTo>
                  <a:cubicBezTo>
                    <a:pt x="552" y="224"/>
                    <a:pt x="552" y="224"/>
                    <a:pt x="552" y="224"/>
                  </a:cubicBezTo>
                  <a:cubicBezTo>
                    <a:pt x="540" y="232"/>
                    <a:pt x="540" y="232"/>
                    <a:pt x="540" y="232"/>
                  </a:cubicBezTo>
                  <a:cubicBezTo>
                    <a:pt x="540" y="231"/>
                    <a:pt x="540" y="230"/>
                    <a:pt x="540" y="230"/>
                  </a:cubicBezTo>
                  <a:cubicBezTo>
                    <a:pt x="541" y="227"/>
                    <a:pt x="541" y="225"/>
                    <a:pt x="541" y="222"/>
                  </a:cubicBezTo>
                  <a:cubicBezTo>
                    <a:pt x="541" y="219"/>
                    <a:pt x="541" y="217"/>
                    <a:pt x="541" y="214"/>
                  </a:cubicBezTo>
                  <a:cubicBezTo>
                    <a:pt x="540" y="177"/>
                    <a:pt x="540" y="177"/>
                    <a:pt x="540" y="177"/>
                  </a:cubicBezTo>
                  <a:cubicBezTo>
                    <a:pt x="540" y="177"/>
                    <a:pt x="540" y="177"/>
                    <a:pt x="540" y="177"/>
                  </a:cubicBezTo>
                  <a:cubicBezTo>
                    <a:pt x="536" y="177"/>
                    <a:pt x="536" y="177"/>
                    <a:pt x="536" y="177"/>
                  </a:cubicBezTo>
                  <a:cubicBezTo>
                    <a:pt x="536" y="207"/>
                    <a:pt x="536" y="207"/>
                    <a:pt x="536" y="207"/>
                  </a:cubicBezTo>
                  <a:cubicBezTo>
                    <a:pt x="536" y="214"/>
                    <a:pt x="536" y="214"/>
                    <a:pt x="536" y="214"/>
                  </a:cubicBezTo>
                  <a:cubicBezTo>
                    <a:pt x="536" y="217"/>
                    <a:pt x="536" y="219"/>
                    <a:pt x="536" y="222"/>
                  </a:cubicBezTo>
                  <a:cubicBezTo>
                    <a:pt x="535" y="224"/>
                    <a:pt x="535" y="226"/>
                    <a:pt x="534" y="229"/>
                  </a:cubicBezTo>
                  <a:cubicBezTo>
                    <a:pt x="534" y="231"/>
                    <a:pt x="533" y="233"/>
                    <a:pt x="532" y="235"/>
                  </a:cubicBezTo>
                  <a:cubicBezTo>
                    <a:pt x="532" y="236"/>
                    <a:pt x="531" y="237"/>
                    <a:pt x="531" y="237"/>
                  </a:cubicBezTo>
                  <a:cubicBezTo>
                    <a:pt x="495" y="259"/>
                    <a:pt x="495" y="259"/>
                    <a:pt x="495" y="259"/>
                  </a:cubicBezTo>
                  <a:cubicBezTo>
                    <a:pt x="488" y="263"/>
                    <a:pt x="488" y="263"/>
                    <a:pt x="488" y="263"/>
                  </a:cubicBezTo>
                  <a:cubicBezTo>
                    <a:pt x="486" y="263"/>
                    <a:pt x="484" y="263"/>
                    <a:pt x="482" y="264"/>
                  </a:cubicBezTo>
                  <a:cubicBezTo>
                    <a:pt x="479" y="264"/>
                    <a:pt x="476" y="266"/>
                    <a:pt x="473" y="267"/>
                  </a:cubicBezTo>
                  <a:cubicBezTo>
                    <a:pt x="468" y="270"/>
                    <a:pt x="464" y="275"/>
                    <a:pt x="460" y="279"/>
                  </a:cubicBezTo>
                  <a:cubicBezTo>
                    <a:pt x="458" y="281"/>
                    <a:pt x="456" y="282"/>
                    <a:pt x="454" y="284"/>
                  </a:cubicBezTo>
                  <a:cubicBezTo>
                    <a:pt x="454" y="284"/>
                    <a:pt x="453" y="285"/>
                    <a:pt x="453" y="285"/>
                  </a:cubicBezTo>
                  <a:cubicBezTo>
                    <a:pt x="453" y="285"/>
                    <a:pt x="453" y="285"/>
                    <a:pt x="453" y="285"/>
                  </a:cubicBezTo>
                  <a:cubicBezTo>
                    <a:pt x="452" y="285"/>
                    <a:pt x="452" y="285"/>
                    <a:pt x="452" y="285"/>
                  </a:cubicBezTo>
                  <a:cubicBezTo>
                    <a:pt x="452" y="285"/>
                    <a:pt x="452" y="285"/>
                    <a:pt x="452" y="285"/>
                  </a:cubicBezTo>
                  <a:cubicBezTo>
                    <a:pt x="452" y="285"/>
                    <a:pt x="452" y="284"/>
                    <a:pt x="452" y="283"/>
                  </a:cubicBezTo>
                  <a:cubicBezTo>
                    <a:pt x="451" y="280"/>
                    <a:pt x="449" y="278"/>
                    <a:pt x="448" y="275"/>
                  </a:cubicBezTo>
                  <a:cubicBezTo>
                    <a:pt x="447" y="274"/>
                    <a:pt x="446" y="273"/>
                    <a:pt x="445" y="271"/>
                  </a:cubicBezTo>
                  <a:cubicBezTo>
                    <a:pt x="445" y="271"/>
                    <a:pt x="444" y="269"/>
                    <a:pt x="443" y="268"/>
                  </a:cubicBezTo>
                  <a:cubicBezTo>
                    <a:pt x="442" y="266"/>
                    <a:pt x="440" y="263"/>
                    <a:pt x="439" y="261"/>
                  </a:cubicBezTo>
                  <a:cubicBezTo>
                    <a:pt x="438" y="258"/>
                    <a:pt x="437" y="256"/>
                    <a:pt x="437" y="254"/>
                  </a:cubicBezTo>
                  <a:cubicBezTo>
                    <a:pt x="437" y="252"/>
                    <a:pt x="436" y="251"/>
                    <a:pt x="437" y="250"/>
                  </a:cubicBezTo>
                  <a:cubicBezTo>
                    <a:pt x="437" y="249"/>
                    <a:pt x="437" y="248"/>
                    <a:pt x="437" y="246"/>
                  </a:cubicBezTo>
                  <a:cubicBezTo>
                    <a:pt x="437" y="244"/>
                    <a:pt x="438" y="241"/>
                    <a:pt x="439" y="239"/>
                  </a:cubicBezTo>
                  <a:cubicBezTo>
                    <a:pt x="441" y="230"/>
                    <a:pt x="441" y="230"/>
                    <a:pt x="441" y="230"/>
                  </a:cubicBezTo>
                  <a:cubicBezTo>
                    <a:pt x="442" y="228"/>
                    <a:pt x="443" y="225"/>
                    <a:pt x="444" y="222"/>
                  </a:cubicBezTo>
                  <a:cubicBezTo>
                    <a:pt x="444" y="219"/>
                    <a:pt x="445" y="216"/>
                    <a:pt x="445" y="214"/>
                  </a:cubicBezTo>
                  <a:cubicBezTo>
                    <a:pt x="446" y="211"/>
                    <a:pt x="446" y="208"/>
                    <a:pt x="446" y="205"/>
                  </a:cubicBezTo>
                  <a:cubicBezTo>
                    <a:pt x="447" y="202"/>
                    <a:pt x="447" y="199"/>
                    <a:pt x="447" y="196"/>
                  </a:cubicBezTo>
                  <a:cubicBezTo>
                    <a:pt x="447" y="193"/>
                    <a:pt x="446" y="190"/>
                    <a:pt x="446" y="187"/>
                  </a:cubicBezTo>
                  <a:cubicBezTo>
                    <a:pt x="446" y="184"/>
                    <a:pt x="445" y="182"/>
                    <a:pt x="444" y="179"/>
                  </a:cubicBezTo>
                  <a:cubicBezTo>
                    <a:pt x="444" y="177"/>
                    <a:pt x="444" y="176"/>
                    <a:pt x="443" y="174"/>
                  </a:cubicBezTo>
                  <a:cubicBezTo>
                    <a:pt x="442" y="170"/>
                    <a:pt x="442" y="170"/>
                    <a:pt x="442" y="170"/>
                  </a:cubicBezTo>
                  <a:cubicBezTo>
                    <a:pt x="440" y="166"/>
                    <a:pt x="440" y="166"/>
                    <a:pt x="440" y="166"/>
                  </a:cubicBezTo>
                  <a:cubicBezTo>
                    <a:pt x="439" y="165"/>
                    <a:pt x="439" y="164"/>
                    <a:pt x="438" y="162"/>
                  </a:cubicBezTo>
                  <a:cubicBezTo>
                    <a:pt x="438" y="162"/>
                    <a:pt x="438" y="162"/>
                    <a:pt x="438" y="162"/>
                  </a:cubicBezTo>
                  <a:cubicBezTo>
                    <a:pt x="438" y="162"/>
                    <a:pt x="438" y="162"/>
                    <a:pt x="438" y="162"/>
                  </a:cubicBezTo>
                  <a:cubicBezTo>
                    <a:pt x="437" y="160"/>
                    <a:pt x="437" y="160"/>
                    <a:pt x="437" y="160"/>
                  </a:cubicBezTo>
                  <a:cubicBezTo>
                    <a:pt x="436" y="159"/>
                    <a:pt x="436" y="159"/>
                    <a:pt x="436" y="159"/>
                  </a:cubicBezTo>
                  <a:cubicBezTo>
                    <a:pt x="436" y="159"/>
                    <a:pt x="436" y="159"/>
                    <a:pt x="436" y="158"/>
                  </a:cubicBezTo>
                  <a:cubicBezTo>
                    <a:pt x="438" y="159"/>
                    <a:pt x="441" y="159"/>
                    <a:pt x="445" y="158"/>
                  </a:cubicBezTo>
                  <a:cubicBezTo>
                    <a:pt x="445" y="158"/>
                    <a:pt x="444" y="155"/>
                    <a:pt x="443" y="153"/>
                  </a:cubicBezTo>
                  <a:cubicBezTo>
                    <a:pt x="443" y="153"/>
                    <a:pt x="447" y="152"/>
                    <a:pt x="449" y="150"/>
                  </a:cubicBezTo>
                  <a:cubicBezTo>
                    <a:pt x="449" y="150"/>
                    <a:pt x="444" y="142"/>
                    <a:pt x="437" y="142"/>
                  </a:cubicBezTo>
                  <a:cubicBezTo>
                    <a:pt x="439" y="135"/>
                    <a:pt x="433" y="128"/>
                    <a:pt x="433" y="128"/>
                  </a:cubicBezTo>
                  <a:cubicBezTo>
                    <a:pt x="431" y="129"/>
                    <a:pt x="429" y="132"/>
                    <a:pt x="429" y="132"/>
                  </a:cubicBezTo>
                  <a:cubicBezTo>
                    <a:pt x="427" y="130"/>
                    <a:pt x="425" y="128"/>
                    <a:pt x="425" y="128"/>
                  </a:cubicBezTo>
                  <a:cubicBezTo>
                    <a:pt x="420" y="133"/>
                    <a:pt x="420" y="139"/>
                    <a:pt x="421" y="142"/>
                  </a:cubicBezTo>
                  <a:cubicBezTo>
                    <a:pt x="418" y="141"/>
                    <a:pt x="413" y="138"/>
                    <a:pt x="407" y="141"/>
                  </a:cubicBezTo>
                  <a:cubicBezTo>
                    <a:pt x="407" y="141"/>
                    <a:pt x="407" y="144"/>
                    <a:pt x="408" y="145"/>
                  </a:cubicBezTo>
                  <a:cubicBezTo>
                    <a:pt x="408" y="145"/>
                    <a:pt x="405" y="147"/>
                    <a:pt x="403" y="148"/>
                  </a:cubicBezTo>
                  <a:cubicBezTo>
                    <a:pt x="403" y="148"/>
                    <a:pt x="407" y="157"/>
                    <a:pt x="415" y="157"/>
                  </a:cubicBezTo>
                  <a:cubicBezTo>
                    <a:pt x="412" y="164"/>
                    <a:pt x="418" y="171"/>
                    <a:pt x="418" y="171"/>
                  </a:cubicBezTo>
                  <a:cubicBezTo>
                    <a:pt x="420" y="170"/>
                    <a:pt x="423" y="167"/>
                    <a:pt x="423" y="167"/>
                  </a:cubicBezTo>
                  <a:cubicBezTo>
                    <a:pt x="424" y="169"/>
                    <a:pt x="426" y="170"/>
                    <a:pt x="426" y="170"/>
                  </a:cubicBezTo>
                  <a:cubicBezTo>
                    <a:pt x="430" y="167"/>
                    <a:pt x="431" y="162"/>
                    <a:pt x="431" y="159"/>
                  </a:cubicBezTo>
                  <a:cubicBezTo>
                    <a:pt x="432" y="161"/>
                    <a:pt x="432" y="161"/>
                    <a:pt x="432" y="161"/>
                  </a:cubicBezTo>
                  <a:cubicBezTo>
                    <a:pt x="432" y="162"/>
                    <a:pt x="432" y="162"/>
                    <a:pt x="432" y="162"/>
                  </a:cubicBezTo>
                  <a:cubicBezTo>
                    <a:pt x="433" y="163"/>
                    <a:pt x="433" y="163"/>
                    <a:pt x="433" y="163"/>
                  </a:cubicBezTo>
                  <a:cubicBezTo>
                    <a:pt x="434" y="165"/>
                    <a:pt x="434" y="165"/>
                    <a:pt x="434" y="165"/>
                  </a:cubicBezTo>
                  <a:cubicBezTo>
                    <a:pt x="435" y="166"/>
                    <a:pt x="435" y="167"/>
                    <a:pt x="436" y="168"/>
                  </a:cubicBezTo>
                  <a:cubicBezTo>
                    <a:pt x="437" y="172"/>
                    <a:pt x="437" y="172"/>
                    <a:pt x="437" y="172"/>
                  </a:cubicBezTo>
                  <a:cubicBezTo>
                    <a:pt x="439" y="176"/>
                    <a:pt x="439" y="176"/>
                    <a:pt x="439" y="176"/>
                  </a:cubicBezTo>
                  <a:cubicBezTo>
                    <a:pt x="439" y="177"/>
                    <a:pt x="439" y="179"/>
                    <a:pt x="440" y="180"/>
                  </a:cubicBezTo>
                  <a:cubicBezTo>
                    <a:pt x="440" y="183"/>
                    <a:pt x="441" y="185"/>
                    <a:pt x="441" y="188"/>
                  </a:cubicBezTo>
                  <a:cubicBezTo>
                    <a:pt x="441" y="191"/>
                    <a:pt x="441" y="193"/>
                    <a:pt x="441" y="196"/>
                  </a:cubicBezTo>
                  <a:cubicBezTo>
                    <a:pt x="441" y="199"/>
                    <a:pt x="441" y="202"/>
                    <a:pt x="441" y="204"/>
                  </a:cubicBezTo>
                  <a:cubicBezTo>
                    <a:pt x="440" y="207"/>
                    <a:pt x="440" y="210"/>
                    <a:pt x="439" y="213"/>
                  </a:cubicBezTo>
                  <a:cubicBezTo>
                    <a:pt x="439" y="215"/>
                    <a:pt x="438" y="218"/>
                    <a:pt x="438" y="221"/>
                  </a:cubicBezTo>
                  <a:cubicBezTo>
                    <a:pt x="437" y="223"/>
                    <a:pt x="436" y="226"/>
                    <a:pt x="435" y="229"/>
                  </a:cubicBezTo>
                  <a:cubicBezTo>
                    <a:pt x="432" y="237"/>
                    <a:pt x="432" y="237"/>
                    <a:pt x="432" y="237"/>
                  </a:cubicBezTo>
                  <a:cubicBezTo>
                    <a:pt x="431" y="239"/>
                    <a:pt x="431" y="242"/>
                    <a:pt x="430" y="245"/>
                  </a:cubicBezTo>
                  <a:cubicBezTo>
                    <a:pt x="430" y="247"/>
                    <a:pt x="430" y="248"/>
                    <a:pt x="429" y="250"/>
                  </a:cubicBezTo>
                  <a:cubicBezTo>
                    <a:pt x="429" y="251"/>
                    <a:pt x="430" y="253"/>
                    <a:pt x="430" y="255"/>
                  </a:cubicBezTo>
                  <a:cubicBezTo>
                    <a:pt x="430" y="258"/>
                    <a:pt x="431" y="261"/>
                    <a:pt x="432" y="264"/>
                  </a:cubicBezTo>
                  <a:cubicBezTo>
                    <a:pt x="433" y="264"/>
                    <a:pt x="433" y="264"/>
                    <a:pt x="433" y="265"/>
                  </a:cubicBezTo>
                  <a:cubicBezTo>
                    <a:pt x="437" y="272"/>
                    <a:pt x="437" y="272"/>
                    <a:pt x="437" y="272"/>
                  </a:cubicBezTo>
                  <a:cubicBezTo>
                    <a:pt x="437" y="273"/>
                    <a:pt x="438" y="274"/>
                    <a:pt x="439" y="275"/>
                  </a:cubicBezTo>
                  <a:cubicBezTo>
                    <a:pt x="440" y="277"/>
                    <a:pt x="440" y="278"/>
                    <a:pt x="441" y="279"/>
                  </a:cubicBezTo>
                  <a:cubicBezTo>
                    <a:pt x="442" y="281"/>
                    <a:pt x="443" y="284"/>
                    <a:pt x="444" y="286"/>
                  </a:cubicBezTo>
                  <a:cubicBezTo>
                    <a:pt x="444" y="287"/>
                    <a:pt x="444" y="287"/>
                    <a:pt x="444" y="288"/>
                  </a:cubicBezTo>
                  <a:cubicBezTo>
                    <a:pt x="445" y="288"/>
                    <a:pt x="445" y="289"/>
                    <a:pt x="445" y="289"/>
                  </a:cubicBezTo>
                  <a:cubicBezTo>
                    <a:pt x="445" y="290"/>
                    <a:pt x="445" y="290"/>
                    <a:pt x="445" y="291"/>
                  </a:cubicBezTo>
                  <a:cubicBezTo>
                    <a:pt x="445" y="291"/>
                    <a:pt x="445" y="291"/>
                    <a:pt x="445" y="291"/>
                  </a:cubicBezTo>
                  <a:cubicBezTo>
                    <a:pt x="440" y="295"/>
                    <a:pt x="436" y="298"/>
                    <a:pt x="431" y="302"/>
                  </a:cubicBezTo>
                  <a:cubicBezTo>
                    <a:pt x="427" y="306"/>
                    <a:pt x="423" y="311"/>
                    <a:pt x="420" y="317"/>
                  </a:cubicBezTo>
                  <a:cubicBezTo>
                    <a:pt x="419" y="319"/>
                    <a:pt x="418" y="321"/>
                    <a:pt x="417" y="323"/>
                  </a:cubicBezTo>
                  <a:cubicBezTo>
                    <a:pt x="416" y="320"/>
                    <a:pt x="414" y="318"/>
                    <a:pt x="412" y="317"/>
                  </a:cubicBezTo>
                  <a:cubicBezTo>
                    <a:pt x="407" y="314"/>
                    <a:pt x="402" y="315"/>
                    <a:pt x="399" y="319"/>
                  </a:cubicBezTo>
                  <a:cubicBezTo>
                    <a:pt x="399" y="319"/>
                    <a:pt x="399" y="319"/>
                    <a:pt x="399" y="319"/>
                  </a:cubicBezTo>
                  <a:cubicBezTo>
                    <a:pt x="400" y="314"/>
                    <a:pt x="397" y="310"/>
                    <a:pt x="393" y="307"/>
                  </a:cubicBezTo>
                  <a:cubicBezTo>
                    <a:pt x="387" y="305"/>
                    <a:pt x="381" y="307"/>
                    <a:pt x="378" y="312"/>
                  </a:cubicBezTo>
                  <a:cubicBezTo>
                    <a:pt x="377" y="314"/>
                    <a:pt x="377" y="318"/>
                    <a:pt x="378" y="320"/>
                  </a:cubicBezTo>
                  <a:cubicBezTo>
                    <a:pt x="373" y="318"/>
                    <a:pt x="367" y="320"/>
                    <a:pt x="365" y="325"/>
                  </a:cubicBezTo>
                  <a:cubicBezTo>
                    <a:pt x="362" y="330"/>
                    <a:pt x="365" y="337"/>
                    <a:pt x="370" y="339"/>
                  </a:cubicBezTo>
                  <a:cubicBezTo>
                    <a:pt x="372" y="340"/>
                    <a:pt x="373" y="340"/>
                    <a:pt x="374" y="340"/>
                  </a:cubicBezTo>
                  <a:cubicBezTo>
                    <a:pt x="374" y="341"/>
                    <a:pt x="374" y="341"/>
                    <a:pt x="374" y="341"/>
                  </a:cubicBezTo>
                  <a:cubicBezTo>
                    <a:pt x="372" y="346"/>
                    <a:pt x="374" y="352"/>
                    <a:pt x="379" y="355"/>
                  </a:cubicBezTo>
                  <a:cubicBezTo>
                    <a:pt x="385" y="358"/>
                    <a:pt x="391" y="356"/>
                    <a:pt x="394" y="351"/>
                  </a:cubicBezTo>
                  <a:cubicBezTo>
                    <a:pt x="394" y="350"/>
                    <a:pt x="394" y="350"/>
                    <a:pt x="394" y="350"/>
                  </a:cubicBezTo>
                  <a:cubicBezTo>
                    <a:pt x="395" y="351"/>
                    <a:pt x="397" y="352"/>
                    <a:pt x="398" y="353"/>
                  </a:cubicBezTo>
                  <a:cubicBezTo>
                    <a:pt x="403" y="355"/>
                    <a:pt x="409" y="354"/>
                    <a:pt x="412" y="350"/>
                  </a:cubicBezTo>
                  <a:cubicBezTo>
                    <a:pt x="411" y="351"/>
                    <a:pt x="411" y="351"/>
                    <a:pt x="411" y="352"/>
                  </a:cubicBezTo>
                  <a:cubicBezTo>
                    <a:pt x="410" y="358"/>
                    <a:pt x="408" y="363"/>
                    <a:pt x="405" y="368"/>
                  </a:cubicBezTo>
                  <a:cubicBezTo>
                    <a:pt x="403" y="374"/>
                    <a:pt x="400" y="379"/>
                    <a:pt x="398" y="385"/>
                  </a:cubicBezTo>
                  <a:cubicBezTo>
                    <a:pt x="396" y="391"/>
                    <a:pt x="394" y="397"/>
                    <a:pt x="393" y="403"/>
                  </a:cubicBezTo>
                  <a:cubicBezTo>
                    <a:pt x="392" y="409"/>
                    <a:pt x="392" y="415"/>
                    <a:pt x="392" y="421"/>
                  </a:cubicBezTo>
                  <a:cubicBezTo>
                    <a:pt x="391" y="426"/>
                    <a:pt x="391" y="426"/>
                    <a:pt x="391" y="426"/>
                  </a:cubicBezTo>
                  <a:cubicBezTo>
                    <a:pt x="391" y="428"/>
                    <a:pt x="391" y="428"/>
                    <a:pt x="391" y="428"/>
                  </a:cubicBezTo>
                  <a:cubicBezTo>
                    <a:pt x="391" y="430"/>
                    <a:pt x="391" y="430"/>
                    <a:pt x="391" y="430"/>
                  </a:cubicBezTo>
                  <a:cubicBezTo>
                    <a:pt x="391" y="438"/>
                    <a:pt x="391" y="438"/>
                    <a:pt x="391" y="438"/>
                  </a:cubicBezTo>
                  <a:cubicBezTo>
                    <a:pt x="391" y="439"/>
                    <a:pt x="390" y="439"/>
                    <a:pt x="389" y="440"/>
                  </a:cubicBezTo>
                  <a:cubicBezTo>
                    <a:pt x="387" y="441"/>
                    <a:pt x="386" y="442"/>
                    <a:pt x="384" y="443"/>
                  </a:cubicBezTo>
                  <a:cubicBezTo>
                    <a:pt x="380" y="447"/>
                    <a:pt x="380" y="447"/>
                    <a:pt x="380" y="447"/>
                  </a:cubicBezTo>
                  <a:cubicBezTo>
                    <a:pt x="379" y="448"/>
                    <a:pt x="379" y="448"/>
                    <a:pt x="379" y="448"/>
                  </a:cubicBezTo>
                  <a:cubicBezTo>
                    <a:pt x="379" y="448"/>
                    <a:pt x="379" y="448"/>
                    <a:pt x="379" y="448"/>
                  </a:cubicBezTo>
                  <a:cubicBezTo>
                    <a:pt x="378" y="448"/>
                    <a:pt x="378" y="448"/>
                    <a:pt x="378" y="448"/>
                  </a:cubicBezTo>
                  <a:cubicBezTo>
                    <a:pt x="378" y="449"/>
                    <a:pt x="378" y="449"/>
                    <a:pt x="378" y="449"/>
                  </a:cubicBezTo>
                  <a:cubicBezTo>
                    <a:pt x="376" y="451"/>
                    <a:pt x="376" y="451"/>
                    <a:pt x="376" y="451"/>
                  </a:cubicBezTo>
                  <a:cubicBezTo>
                    <a:pt x="374" y="453"/>
                    <a:pt x="374" y="453"/>
                    <a:pt x="374" y="453"/>
                  </a:cubicBezTo>
                  <a:cubicBezTo>
                    <a:pt x="374" y="453"/>
                    <a:pt x="374" y="453"/>
                    <a:pt x="374" y="453"/>
                  </a:cubicBezTo>
                  <a:cubicBezTo>
                    <a:pt x="374" y="454"/>
                    <a:pt x="374" y="454"/>
                    <a:pt x="374" y="454"/>
                  </a:cubicBezTo>
                  <a:cubicBezTo>
                    <a:pt x="373" y="454"/>
                    <a:pt x="373" y="454"/>
                    <a:pt x="373" y="454"/>
                  </a:cubicBezTo>
                  <a:cubicBezTo>
                    <a:pt x="373" y="455"/>
                    <a:pt x="373" y="455"/>
                    <a:pt x="373" y="455"/>
                  </a:cubicBezTo>
                  <a:cubicBezTo>
                    <a:pt x="370" y="458"/>
                    <a:pt x="368" y="461"/>
                    <a:pt x="366" y="464"/>
                  </a:cubicBezTo>
                  <a:cubicBezTo>
                    <a:pt x="358" y="476"/>
                    <a:pt x="348" y="485"/>
                    <a:pt x="337" y="495"/>
                  </a:cubicBezTo>
                  <a:cubicBezTo>
                    <a:pt x="326" y="504"/>
                    <a:pt x="315" y="514"/>
                    <a:pt x="306" y="526"/>
                  </a:cubicBezTo>
                  <a:cubicBezTo>
                    <a:pt x="301" y="532"/>
                    <a:pt x="297" y="538"/>
                    <a:pt x="293" y="544"/>
                  </a:cubicBezTo>
                  <a:cubicBezTo>
                    <a:pt x="283" y="559"/>
                    <a:pt x="283" y="559"/>
                    <a:pt x="283" y="559"/>
                  </a:cubicBezTo>
                  <a:cubicBezTo>
                    <a:pt x="286" y="535"/>
                    <a:pt x="286" y="535"/>
                    <a:pt x="286" y="535"/>
                  </a:cubicBezTo>
                  <a:cubicBezTo>
                    <a:pt x="287" y="533"/>
                    <a:pt x="287" y="531"/>
                    <a:pt x="287" y="529"/>
                  </a:cubicBezTo>
                  <a:cubicBezTo>
                    <a:pt x="287" y="523"/>
                    <a:pt x="287" y="523"/>
                    <a:pt x="287" y="523"/>
                  </a:cubicBezTo>
                  <a:cubicBezTo>
                    <a:pt x="288" y="521"/>
                    <a:pt x="287" y="519"/>
                    <a:pt x="287" y="517"/>
                  </a:cubicBezTo>
                  <a:cubicBezTo>
                    <a:pt x="287" y="515"/>
                    <a:pt x="287" y="513"/>
                    <a:pt x="286" y="511"/>
                  </a:cubicBezTo>
                  <a:cubicBezTo>
                    <a:pt x="285" y="507"/>
                    <a:pt x="283" y="503"/>
                    <a:pt x="280" y="500"/>
                  </a:cubicBezTo>
                  <a:cubicBezTo>
                    <a:pt x="277" y="497"/>
                    <a:pt x="275" y="494"/>
                    <a:pt x="272" y="491"/>
                  </a:cubicBezTo>
                  <a:cubicBezTo>
                    <a:pt x="271" y="489"/>
                    <a:pt x="269" y="488"/>
                    <a:pt x="268" y="486"/>
                  </a:cubicBezTo>
                  <a:cubicBezTo>
                    <a:pt x="267" y="484"/>
                    <a:pt x="266" y="483"/>
                    <a:pt x="265" y="481"/>
                  </a:cubicBezTo>
                  <a:cubicBezTo>
                    <a:pt x="263" y="477"/>
                    <a:pt x="262" y="473"/>
                    <a:pt x="260" y="469"/>
                  </a:cubicBezTo>
                  <a:cubicBezTo>
                    <a:pt x="258" y="462"/>
                    <a:pt x="256" y="453"/>
                    <a:pt x="255" y="445"/>
                  </a:cubicBezTo>
                  <a:cubicBezTo>
                    <a:pt x="255" y="444"/>
                    <a:pt x="255" y="442"/>
                    <a:pt x="255" y="441"/>
                  </a:cubicBezTo>
                  <a:cubicBezTo>
                    <a:pt x="256" y="441"/>
                    <a:pt x="257" y="441"/>
                    <a:pt x="257" y="440"/>
                  </a:cubicBezTo>
                  <a:cubicBezTo>
                    <a:pt x="257" y="440"/>
                    <a:pt x="257" y="440"/>
                    <a:pt x="257" y="440"/>
                  </a:cubicBezTo>
                  <a:cubicBezTo>
                    <a:pt x="256" y="442"/>
                    <a:pt x="256" y="445"/>
                    <a:pt x="258" y="447"/>
                  </a:cubicBezTo>
                  <a:cubicBezTo>
                    <a:pt x="259" y="449"/>
                    <a:pt x="263" y="450"/>
                    <a:pt x="265" y="448"/>
                  </a:cubicBezTo>
                  <a:cubicBezTo>
                    <a:pt x="266" y="447"/>
                    <a:pt x="267" y="446"/>
                    <a:pt x="267" y="444"/>
                  </a:cubicBezTo>
                  <a:cubicBezTo>
                    <a:pt x="268" y="446"/>
                    <a:pt x="271" y="447"/>
                    <a:pt x="273" y="445"/>
                  </a:cubicBezTo>
                  <a:cubicBezTo>
                    <a:pt x="276" y="443"/>
                    <a:pt x="276" y="440"/>
                    <a:pt x="274" y="438"/>
                  </a:cubicBezTo>
                  <a:cubicBezTo>
                    <a:pt x="274" y="437"/>
                    <a:pt x="273" y="437"/>
                    <a:pt x="273" y="436"/>
                  </a:cubicBezTo>
                  <a:cubicBezTo>
                    <a:pt x="273" y="436"/>
                    <a:pt x="273" y="436"/>
                    <a:pt x="273" y="436"/>
                  </a:cubicBezTo>
                  <a:cubicBezTo>
                    <a:pt x="275" y="435"/>
                    <a:pt x="275" y="431"/>
                    <a:pt x="274" y="429"/>
                  </a:cubicBezTo>
                  <a:cubicBezTo>
                    <a:pt x="272" y="427"/>
                    <a:pt x="269" y="426"/>
                    <a:pt x="266" y="428"/>
                  </a:cubicBezTo>
                  <a:cubicBezTo>
                    <a:pt x="266" y="428"/>
                    <a:pt x="266" y="428"/>
                    <a:pt x="266" y="428"/>
                  </a:cubicBezTo>
                  <a:cubicBezTo>
                    <a:pt x="266" y="427"/>
                    <a:pt x="265" y="427"/>
                    <a:pt x="265" y="426"/>
                  </a:cubicBezTo>
                  <a:cubicBezTo>
                    <a:pt x="263" y="424"/>
                    <a:pt x="260" y="423"/>
                    <a:pt x="258" y="425"/>
                  </a:cubicBezTo>
                  <a:cubicBezTo>
                    <a:pt x="256" y="426"/>
                    <a:pt x="255" y="429"/>
                    <a:pt x="256" y="431"/>
                  </a:cubicBezTo>
                  <a:cubicBezTo>
                    <a:pt x="255" y="430"/>
                    <a:pt x="254" y="430"/>
                    <a:pt x="253" y="431"/>
                  </a:cubicBezTo>
                  <a:cubicBezTo>
                    <a:pt x="253" y="427"/>
                    <a:pt x="252" y="424"/>
                    <a:pt x="252" y="420"/>
                  </a:cubicBezTo>
                  <a:cubicBezTo>
                    <a:pt x="250" y="412"/>
                    <a:pt x="248" y="404"/>
                    <a:pt x="245" y="396"/>
                  </a:cubicBezTo>
                  <a:cubicBezTo>
                    <a:pt x="242" y="388"/>
                    <a:pt x="238" y="381"/>
                    <a:pt x="233" y="374"/>
                  </a:cubicBezTo>
                  <a:cubicBezTo>
                    <a:pt x="228" y="367"/>
                    <a:pt x="223" y="361"/>
                    <a:pt x="217" y="355"/>
                  </a:cubicBezTo>
                  <a:cubicBezTo>
                    <a:pt x="210" y="349"/>
                    <a:pt x="203" y="344"/>
                    <a:pt x="196" y="340"/>
                  </a:cubicBezTo>
                  <a:cubicBezTo>
                    <a:pt x="192" y="338"/>
                    <a:pt x="189" y="336"/>
                    <a:pt x="185" y="335"/>
                  </a:cubicBezTo>
                  <a:cubicBezTo>
                    <a:pt x="181" y="333"/>
                    <a:pt x="177" y="332"/>
                    <a:pt x="173" y="330"/>
                  </a:cubicBezTo>
                  <a:cubicBezTo>
                    <a:pt x="173" y="330"/>
                    <a:pt x="173" y="330"/>
                    <a:pt x="173" y="330"/>
                  </a:cubicBezTo>
                  <a:cubicBezTo>
                    <a:pt x="173" y="330"/>
                    <a:pt x="173" y="330"/>
                    <a:pt x="173" y="330"/>
                  </a:cubicBezTo>
                  <a:cubicBezTo>
                    <a:pt x="169" y="330"/>
                    <a:pt x="169" y="330"/>
                    <a:pt x="169" y="330"/>
                  </a:cubicBezTo>
                  <a:cubicBezTo>
                    <a:pt x="168" y="329"/>
                    <a:pt x="168" y="329"/>
                    <a:pt x="168" y="329"/>
                  </a:cubicBezTo>
                  <a:cubicBezTo>
                    <a:pt x="166" y="329"/>
                    <a:pt x="166" y="329"/>
                    <a:pt x="166" y="329"/>
                  </a:cubicBezTo>
                  <a:cubicBezTo>
                    <a:pt x="163" y="328"/>
                    <a:pt x="163" y="328"/>
                    <a:pt x="163" y="328"/>
                  </a:cubicBezTo>
                  <a:cubicBezTo>
                    <a:pt x="162" y="328"/>
                    <a:pt x="162" y="328"/>
                    <a:pt x="162" y="328"/>
                  </a:cubicBezTo>
                  <a:cubicBezTo>
                    <a:pt x="161" y="328"/>
                    <a:pt x="161" y="328"/>
                    <a:pt x="160" y="328"/>
                  </a:cubicBezTo>
                  <a:cubicBezTo>
                    <a:pt x="159" y="328"/>
                    <a:pt x="159" y="328"/>
                    <a:pt x="159" y="328"/>
                  </a:cubicBezTo>
                  <a:cubicBezTo>
                    <a:pt x="159" y="327"/>
                    <a:pt x="158" y="326"/>
                    <a:pt x="158" y="325"/>
                  </a:cubicBezTo>
                  <a:cubicBezTo>
                    <a:pt x="158" y="325"/>
                    <a:pt x="160" y="324"/>
                    <a:pt x="161" y="323"/>
                  </a:cubicBezTo>
                  <a:cubicBezTo>
                    <a:pt x="161" y="323"/>
                    <a:pt x="156" y="318"/>
                    <a:pt x="151" y="319"/>
                  </a:cubicBezTo>
                  <a:cubicBezTo>
                    <a:pt x="152" y="314"/>
                    <a:pt x="147" y="310"/>
                    <a:pt x="147" y="310"/>
                  </a:cubicBezTo>
                  <a:cubicBezTo>
                    <a:pt x="145" y="311"/>
                    <a:pt x="144" y="313"/>
                    <a:pt x="144" y="313"/>
                  </a:cubicBezTo>
                  <a:cubicBezTo>
                    <a:pt x="143" y="312"/>
                    <a:pt x="141" y="312"/>
                    <a:pt x="141" y="312"/>
                  </a:cubicBezTo>
                  <a:cubicBezTo>
                    <a:pt x="139" y="316"/>
                    <a:pt x="140" y="320"/>
                    <a:pt x="141" y="322"/>
                  </a:cubicBezTo>
                  <a:cubicBezTo>
                    <a:pt x="139" y="321"/>
                    <a:pt x="134" y="320"/>
                    <a:pt x="131" y="323"/>
                  </a:cubicBezTo>
                  <a:cubicBezTo>
                    <a:pt x="131" y="323"/>
                    <a:pt x="131" y="325"/>
                    <a:pt x="133" y="326"/>
                  </a:cubicBezTo>
                  <a:cubicBezTo>
                    <a:pt x="133" y="326"/>
                    <a:pt x="130" y="328"/>
                    <a:pt x="130" y="329"/>
                  </a:cubicBezTo>
                  <a:cubicBezTo>
                    <a:pt x="130" y="329"/>
                    <a:pt x="134" y="334"/>
                    <a:pt x="139" y="333"/>
                  </a:cubicBezTo>
                  <a:cubicBezTo>
                    <a:pt x="138" y="338"/>
                    <a:pt x="144" y="342"/>
                    <a:pt x="144" y="342"/>
                  </a:cubicBezTo>
                  <a:cubicBezTo>
                    <a:pt x="145" y="341"/>
                    <a:pt x="146" y="338"/>
                    <a:pt x="146" y="338"/>
                  </a:cubicBezTo>
                  <a:cubicBezTo>
                    <a:pt x="147" y="339"/>
                    <a:pt x="149" y="340"/>
                    <a:pt x="149" y="340"/>
                  </a:cubicBezTo>
                  <a:cubicBezTo>
                    <a:pt x="151" y="337"/>
                    <a:pt x="151" y="333"/>
                    <a:pt x="150" y="331"/>
                  </a:cubicBezTo>
                  <a:cubicBezTo>
                    <a:pt x="153" y="331"/>
                    <a:pt x="153" y="331"/>
                    <a:pt x="153" y="331"/>
                  </a:cubicBezTo>
                  <a:cubicBezTo>
                    <a:pt x="155" y="331"/>
                    <a:pt x="155" y="331"/>
                    <a:pt x="155" y="331"/>
                  </a:cubicBezTo>
                  <a:cubicBezTo>
                    <a:pt x="156" y="332"/>
                    <a:pt x="156" y="332"/>
                    <a:pt x="156" y="332"/>
                  </a:cubicBezTo>
                  <a:cubicBezTo>
                    <a:pt x="159" y="332"/>
                    <a:pt x="159" y="332"/>
                    <a:pt x="159" y="332"/>
                  </a:cubicBezTo>
                  <a:cubicBezTo>
                    <a:pt x="160" y="332"/>
                    <a:pt x="161" y="332"/>
                    <a:pt x="161" y="333"/>
                  </a:cubicBezTo>
                  <a:cubicBezTo>
                    <a:pt x="162" y="333"/>
                    <a:pt x="162" y="333"/>
                    <a:pt x="162" y="333"/>
                  </a:cubicBezTo>
                  <a:cubicBezTo>
                    <a:pt x="165" y="334"/>
                    <a:pt x="165" y="334"/>
                    <a:pt x="165" y="334"/>
                  </a:cubicBezTo>
                  <a:cubicBezTo>
                    <a:pt x="167" y="334"/>
                    <a:pt x="167" y="334"/>
                    <a:pt x="167" y="334"/>
                  </a:cubicBezTo>
                  <a:cubicBezTo>
                    <a:pt x="168" y="334"/>
                    <a:pt x="168" y="334"/>
                    <a:pt x="168" y="334"/>
                  </a:cubicBezTo>
                  <a:cubicBezTo>
                    <a:pt x="171" y="335"/>
                    <a:pt x="171" y="335"/>
                    <a:pt x="171" y="335"/>
                  </a:cubicBezTo>
                  <a:cubicBezTo>
                    <a:pt x="175" y="337"/>
                    <a:pt x="179" y="338"/>
                    <a:pt x="183" y="339"/>
                  </a:cubicBezTo>
                  <a:cubicBezTo>
                    <a:pt x="186" y="341"/>
                    <a:pt x="190" y="343"/>
                    <a:pt x="193" y="345"/>
                  </a:cubicBezTo>
                  <a:cubicBezTo>
                    <a:pt x="197" y="347"/>
                    <a:pt x="200" y="350"/>
                    <a:pt x="204" y="352"/>
                  </a:cubicBezTo>
                  <a:cubicBezTo>
                    <a:pt x="207" y="354"/>
                    <a:pt x="210" y="357"/>
                    <a:pt x="213" y="360"/>
                  </a:cubicBezTo>
                  <a:cubicBezTo>
                    <a:pt x="219" y="365"/>
                    <a:pt x="224" y="372"/>
                    <a:pt x="228" y="379"/>
                  </a:cubicBezTo>
                  <a:cubicBezTo>
                    <a:pt x="233" y="385"/>
                    <a:pt x="236" y="393"/>
                    <a:pt x="239" y="400"/>
                  </a:cubicBezTo>
                  <a:cubicBezTo>
                    <a:pt x="242" y="408"/>
                    <a:pt x="243" y="416"/>
                    <a:pt x="244" y="424"/>
                  </a:cubicBezTo>
                  <a:cubicBezTo>
                    <a:pt x="245" y="428"/>
                    <a:pt x="245" y="432"/>
                    <a:pt x="246" y="436"/>
                  </a:cubicBezTo>
                  <a:cubicBezTo>
                    <a:pt x="243" y="434"/>
                    <a:pt x="239" y="432"/>
                    <a:pt x="236" y="432"/>
                  </a:cubicBezTo>
                  <a:cubicBezTo>
                    <a:pt x="235" y="432"/>
                    <a:pt x="235" y="432"/>
                    <a:pt x="235" y="432"/>
                  </a:cubicBezTo>
                  <a:cubicBezTo>
                    <a:pt x="235" y="432"/>
                    <a:pt x="235" y="432"/>
                    <a:pt x="235" y="432"/>
                  </a:cubicBezTo>
                  <a:cubicBezTo>
                    <a:pt x="228" y="431"/>
                    <a:pt x="228" y="431"/>
                    <a:pt x="228" y="431"/>
                  </a:cubicBezTo>
                  <a:cubicBezTo>
                    <a:pt x="220" y="431"/>
                    <a:pt x="220" y="431"/>
                    <a:pt x="220" y="431"/>
                  </a:cubicBezTo>
                  <a:cubicBezTo>
                    <a:pt x="213" y="431"/>
                    <a:pt x="213" y="431"/>
                    <a:pt x="213" y="431"/>
                  </a:cubicBezTo>
                  <a:cubicBezTo>
                    <a:pt x="206" y="431"/>
                    <a:pt x="206" y="431"/>
                    <a:pt x="206" y="431"/>
                  </a:cubicBezTo>
                  <a:cubicBezTo>
                    <a:pt x="196" y="430"/>
                    <a:pt x="186" y="429"/>
                    <a:pt x="177" y="427"/>
                  </a:cubicBezTo>
                  <a:cubicBezTo>
                    <a:pt x="174" y="426"/>
                    <a:pt x="172" y="425"/>
                    <a:pt x="170" y="425"/>
                  </a:cubicBezTo>
                  <a:cubicBezTo>
                    <a:pt x="167" y="424"/>
                    <a:pt x="165" y="423"/>
                    <a:pt x="163" y="423"/>
                  </a:cubicBezTo>
                  <a:cubicBezTo>
                    <a:pt x="156" y="420"/>
                    <a:pt x="156" y="420"/>
                    <a:pt x="156" y="420"/>
                  </a:cubicBezTo>
                  <a:cubicBezTo>
                    <a:pt x="153" y="419"/>
                    <a:pt x="153" y="419"/>
                    <a:pt x="153" y="419"/>
                  </a:cubicBezTo>
                  <a:cubicBezTo>
                    <a:pt x="152" y="419"/>
                    <a:pt x="150" y="418"/>
                    <a:pt x="149" y="417"/>
                  </a:cubicBezTo>
                  <a:cubicBezTo>
                    <a:pt x="143" y="414"/>
                    <a:pt x="143" y="414"/>
                    <a:pt x="143" y="414"/>
                  </a:cubicBezTo>
                  <a:cubicBezTo>
                    <a:pt x="137" y="410"/>
                    <a:pt x="137" y="410"/>
                    <a:pt x="137" y="410"/>
                  </a:cubicBezTo>
                  <a:cubicBezTo>
                    <a:pt x="135" y="409"/>
                    <a:pt x="135" y="409"/>
                    <a:pt x="135" y="409"/>
                  </a:cubicBezTo>
                  <a:cubicBezTo>
                    <a:pt x="134" y="408"/>
                    <a:pt x="134" y="408"/>
                    <a:pt x="134" y="408"/>
                  </a:cubicBezTo>
                  <a:cubicBezTo>
                    <a:pt x="131" y="406"/>
                    <a:pt x="131" y="406"/>
                    <a:pt x="131" y="406"/>
                  </a:cubicBezTo>
                  <a:cubicBezTo>
                    <a:pt x="130" y="406"/>
                    <a:pt x="129" y="405"/>
                    <a:pt x="129" y="404"/>
                  </a:cubicBezTo>
                  <a:cubicBezTo>
                    <a:pt x="130" y="403"/>
                    <a:pt x="131" y="402"/>
                    <a:pt x="132" y="401"/>
                  </a:cubicBezTo>
                  <a:cubicBezTo>
                    <a:pt x="135" y="396"/>
                    <a:pt x="134" y="390"/>
                    <a:pt x="129" y="386"/>
                  </a:cubicBezTo>
                  <a:cubicBezTo>
                    <a:pt x="124" y="384"/>
                    <a:pt x="119" y="384"/>
                    <a:pt x="115" y="387"/>
                  </a:cubicBezTo>
                  <a:cubicBezTo>
                    <a:pt x="115" y="387"/>
                    <a:pt x="115" y="387"/>
                    <a:pt x="115" y="387"/>
                  </a:cubicBezTo>
                  <a:cubicBezTo>
                    <a:pt x="117" y="383"/>
                    <a:pt x="115" y="377"/>
                    <a:pt x="111" y="375"/>
                  </a:cubicBezTo>
                  <a:cubicBezTo>
                    <a:pt x="106" y="371"/>
                    <a:pt x="99" y="372"/>
                    <a:pt x="96" y="377"/>
                  </a:cubicBezTo>
                  <a:cubicBezTo>
                    <a:pt x="94" y="379"/>
                    <a:pt x="94" y="383"/>
                    <a:pt x="95" y="386"/>
                  </a:cubicBezTo>
                  <a:cubicBezTo>
                    <a:pt x="90" y="383"/>
                    <a:pt x="84" y="384"/>
                    <a:pt x="81" y="388"/>
                  </a:cubicBezTo>
                  <a:cubicBezTo>
                    <a:pt x="78" y="393"/>
                    <a:pt x="79" y="400"/>
                    <a:pt x="84" y="403"/>
                  </a:cubicBezTo>
                  <a:cubicBezTo>
                    <a:pt x="86" y="404"/>
                    <a:pt x="87" y="404"/>
                    <a:pt x="88" y="405"/>
                  </a:cubicBezTo>
                  <a:cubicBezTo>
                    <a:pt x="88" y="405"/>
                    <a:pt x="88" y="405"/>
                    <a:pt x="88" y="405"/>
                  </a:cubicBezTo>
                  <a:cubicBezTo>
                    <a:pt x="85" y="410"/>
                    <a:pt x="86" y="417"/>
                    <a:pt x="91" y="420"/>
                  </a:cubicBezTo>
                  <a:cubicBezTo>
                    <a:pt x="96" y="423"/>
                    <a:pt x="103" y="422"/>
                    <a:pt x="106" y="418"/>
                  </a:cubicBezTo>
                  <a:cubicBezTo>
                    <a:pt x="106" y="417"/>
                    <a:pt x="106" y="417"/>
                    <a:pt x="107" y="417"/>
                  </a:cubicBezTo>
                  <a:cubicBezTo>
                    <a:pt x="107" y="418"/>
                    <a:pt x="109" y="419"/>
                    <a:pt x="110" y="420"/>
                  </a:cubicBezTo>
                  <a:cubicBezTo>
                    <a:pt x="115" y="424"/>
                    <a:pt x="122" y="423"/>
                    <a:pt x="125" y="418"/>
                  </a:cubicBezTo>
                  <a:cubicBezTo>
                    <a:pt x="127" y="415"/>
                    <a:pt x="127" y="410"/>
                    <a:pt x="125" y="406"/>
                  </a:cubicBezTo>
                  <a:cubicBezTo>
                    <a:pt x="126" y="408"/>
                    <a:pt x="127" y="409"/>
                    <a:pt x="128" y="410"/>
                  </a:cubicBezTo>
                  <a:cubicBezTo>
                    <a:pt x="131" y="412"/>
                    <a:pt x="131" y="412"/>
                    <a:pt x="131" y="412"/>
                  </a:cubicBezTo>
                  <a:cubicBezTo>
                    <a:pt x="133" y="413"/>
                    <a:pt x="133" y="413"/>
                    <a:pt x="133" y="413"/>
                  </a:cubicBezTo>
                  <a:cubicBezTo>
                    <a:pt x="134" y="414"/>
                    <a:pt x="134" y="414"/>
                    <a:pt x="134" y="414"/>
                  </a:cubicBezTo>
                  <a:cubicBezTo>
                    <a:pt x="137" y="416"/>
                    <a:pt x="137" y="416"/>
                    <a:pt x="137" y="416"/>
                  </a:cubicBezTo>
                  <a:cubicBezTo>
                    <a:pt x="139" y="417"/>
                    <a:pt x="139" y="417"/>
                    <a:pt x="139" y="417"/>
                  </a:cubicBezTo>
                  <a:cubicBezTo>
                    <a:pt x="140" y="418"/>
                    <a:pt x="140" y="418"/>
                    <a:pt x="140" y="418"/>
                  </a:cubicBezTo>
                  <a:cubicBezTo>
                    <a:pt x="140" y="418"/>
                    <a:pt x="140" y="418"/>
                    <a:pt x="140" y="418"/>
                  </a:cubicBezTo>
                  <a:cubicBezTo>
                    <a:pt x="140" y="418"/>
                    <a:pt x="140" y="418"/>
                    <a:pt x="140" y="418"/>
                  </a:cubicBezTo>
                  <a:cubicBezTo>
                    <a:pt x="140" y="418"/>
                    <a:pt x="140" y="418"/>
                    <a:pt x="140" y="418"/>
                  </a:cubicBezTo>
                  <a:cubicBezTo>
                    <a:pt x="141" y="419"/>
                    <a:pt x="141" y="419"/>
                    <a:pt x="141" y="419"/>
                  </a:cubicBezTo>
                  <a:cubicBezTo>
                    <a:pt x="147" y="422"/>
                    <a:pt x="147" y="422"/>
                    <a:pt x="147" y="422"/>
                  </a:cubicBezTo>
                  <a:cubicBezTo>
                    <a:pt x="148" y="423"/>
                    <a:pt x="149" y="423"/>
                    <a:pt x="151" y="424"/>
                  </a:cubicBezTo>
                  <a:cubicBezTo>
                    <a:pt x="161" y="428"/>
                    <a:pt x="161" y="428"/>
                    <a:pt x="161" y="428"/>
                  </a:cubicBezTo>
                  <a:cubicBezTo>
                    <a:pt x="164" y="429"/>
                    <a:pt x="166" y="430"/>
                    <a:pt x="168" y="430"/>
                  </a:cubicBezTo>
                  <a:cubicBezTo>
                    <a:pt x="171" y="431"/>
                    <a:pt x="173" y="432"/>
                    <a:pt x="175" y="432"/>
                  </a:cubicBezTo>
                  <a:cubicBezTo>
                    <a:pt x="185" y="435"/>
                    <a:pt x="195" y="436"/>
                    <a:pt x="205" y="437"/>
                  </a:cubicBezTo>
                  <a:cubicBezTo>
                    <a:pt x="213" y="438"/>
                    <a:pt x="213" y="438"/>
                    <a:pt x="213" y="438"/>
                  </a:cubicBezTo>
                  <a:cubicBezTo>
                    <a:pt x="220" y="438"/>
                    <a:pt x="220" y="438"/>
                    <a:pt x="220" y="438"/>
                  </a:cubicBezTo>
                  <a:cubicBezTo>
                    <a:pt x="234" y="439"/>
                    <a:pt x="234" y="439"/>
                    <a:pt x="234" y="439"/>
                  </a:cubicBezTo>
                  <a:cubicBezTo>
                    <a:pt x="237" y="440"/>
                    <a:pt x="240" y="441"/>
                    <a:pt x="242" y="443"/>
                  </a:cubicBezTo>
                  <a:cubicBezTo>
                    <a:pt x="242" y="443"/>
                    <a:pt x="243" y="444"/>
                    <a:pt x="243" y="444"/>
                  </a:cubicBezTo>
                  <a:cubicBezTo>
                    <a:pt x="244" y="445"/>
                    <a:pt x="244" y="445"/>
                    <a:pt x="244" y="445"/>
                  </a:cubicBezTo>
                  <a:cubicBezTo>
                    <a:pt x="245" y="445"/>
                    <a:pt x="245" y="445"/>
                    <a:pt x="245" y="445"/>
                  </a:cubicBezTo>
                  <a:cubicBezTo>
                    <a:pt x="245" y="445"/>
                    <a:pt x="245" y="445"/>
                    <a:pt x="245" y="445"/>
                  </a:cubicBezTo>
                  <a:cubicBezTo>
                    <a:pt x="245" y="445"/>
                    <a:pt x="245" y="445"/>
                    <a:pt x="245" y="445"/>
                  </a:cubicBezTo>
                  <a:cubicBezTo>
                    <a:pt x="246" y="447"/>
                    <a:pt x="246" y="447"/>
                    <a:pt x="246" y="447"/>
                  </a:cubicBezTo>
                  <a:cubicBezTo>
                    <a:pt x="247" y="448"/>
                    <a:pt x="247" y="448"/>
                    <a:pt x="247" y="448"/>
                  </a:cubicBezTo>
                  <a:cubicBezTo>
                    <a:pt x="247" y="448"/>
                    <a:pt x="247" y="448"/>
                    <a:pt x="247" y="448"/>
                  </a:cubicBezTo>
                  <a:cubicBezTo>
                    <a:pt x="247" y="449"/>
                    <a:pt x="247" y="449"/>
                    <a:pt x="247" y="449"/>
                  </a:cubicBezTo>
                  <a:cubicBezTo>
                    <a:pt x="248" y="457"/>
                    <a:pt x="250" y="466"/>
                    <a:pt x="252" y="474"/>
                  </a:cubicBezTo>
                  <a:cubicBezTo>
                    <a:pt x="254" y="478"/>
                    <a:pt x="255" y="482"/>
                    <a:pt x="257" y="486"/>
                  </a:cubicBezTo>
                  <a:cubicBezTo>
                    <a:pt x="258" y="488"/>
                    <a:pt x="259" y="490"/>
                    <a:pt x="260" y="492"/>
                  </a:cubicBezTo>
                  <a:cubicBezTo>
                    <a:pt x="262" y="494"/>
                    <a:pt x="263" y="495"/>
                    <a:pt x="264" y="497"/>
                  </a:cubicBezTo>
                  <a:cubicBezTo>
                    <a:pt x="264" y="497"/>
                    <a:pt x="264" y="497"/>
                    <a:pt x="264" y="497"/>
                  </a:cubicBezTo>
                  <a:cubicBezTo>
                    <a:pt x="264" y="497"/>
                    <a:pt x="264" y="497"/>
                    <a:pt x="264" y="497"/>
                  </a:cubicBezTo>
                  <a:cubicBezTo>
                    <a:pt x="268" y="501"/>
                    <a:pt x="268" y="501"/>
                    <a:pt x="268" y="501"/>
                  </a:cubicBezTo>
                  <a:cubicBezTo>
                    <a:pt x="270" y="503"/>
                    <a:pt x="271" y="504"/>
                    <a:pt x="272" y="506"/>
                  </a:cubicBezTo>
                  <a:cubicBezTo>
                    <a:pt x="273" y="507"/>
                    <a:pt x="274" y="508"/>
                    <a:pt x="275" y="510"/>
                  </a:cubicBezTo>
                  <a:cubicBezTo>
                    <a:pt x="275" y="511"/>
                    <a:pt x="275" y="511"/>
                    <a:pt x="275" y="511"/>
                  </a:cubicBezTo>
                  <a:cubicBezTo>
                    <a:pt x="275" y="511"/>
                    <a:pt x="276" y="512"/>
                    <a:pt x="276" y="512"/>
                  </a:cubicBezTo>
                  <a:cubicBezTo>
                    <a:pt x="276" y="513"/>
                    <a:pt x="276" y="513"/>
                    <a:pt x="276" y="514"/>
                  </a:cubicBezTo>
                  <a:cubicBezTo>
                    <a:pt x="278" y="521"/>
                    <a:pt x="276" y="528"/>
                    <a:pt x="275" y="536"/>
                  </a:cubicBezTo>
                  <a:cubicBezTo>
                    <a:pt x="273" y="552"/>
                    <a:pt x="273" y="552"/>
                    <a:pt x="273" y="552"/>
                  </a:cubicBezTo>
                  <a:cubicBezTo>
                    <a:pt x="271" y="553"/>
                    <a:pt x="270" y="553"/>
                    <a:pt x="270" y="553"/>
                  </a:cubicBezTo>
                  <a:cubicBezTo>
                    <a:pt x="269" y="549"/>
                    <a:pt x="267" y="545"/>
                    <a:pt x="267" y="545"/>
                  </a:cubicBezTo>
                  <a:cubicBezTo>
                    <a:pt x="256" y="547"/>
                    <a:pt x="251" y="557"/>
                    <a:pt x="250" y="561"/>
                  </a:cubicBezTo>
                  <a:cubicBezTo>
                    <a:pt x="247" y="557"/>
                    <a:pt x="242" y="548"/>
                    <a:pt x="231" y="547"/>
                  </a:cubicBezTo>
                  <a:cubicBezTo>
                    <a:pt x="231" y="547"/>
                    <a:pt x="229" y="551"/>
                    <a:pt x="229" y="555"/>
                  </a:cubicBezTo>
                  <a:cubicBezTo>
                    <a:pt x="229" y="555"/>
                    <a:pt x="223" y="553"/>
                    <a:pt x="219" y="554"/>
                  </a:cubicBezTo>
                  <a:cubicBezTo>
                    <a:pt x="219" y="554"/>
                    <a:pt x="218" y="569"/>
                    <a:pt x="229" y="576"/>
                  </a:cubicBezTo>
                  <a:cubicBezTo>
                    <a:pt x="219" y="583"/>
                    <a:pt x="221" y="598"/>
                    <a:pt x="221" y="598"/>
                  </a:cubicBezTo>
                  <a:cubicBezTo>
                    <a:pt x="225" y="599"/>
                    <a:pt x="231" y="597"/>
                    <a:pt x="231" y="597"/>
                  </a:cubicBezTo>
                  <a:cubicBezTo>
                    <a:pt x="231" y="601"/>
                    <a:pt x="233" y="605"/>
                    <a:pt x="233" y="605"/>
                  </a:cubicBezTo>
                  <a:cubicBezTo>
                    <a:pt x="238" y="604"/>
                    <a:pt x="242" y="601"/>
                    <a:pt x="244" y="599"/>
                  </a:cubicBezTo>
                  <a:cubicBezTo>
                    <a:pt x="244" y="599"/>
                    <a:pt x="244" y="599"/>
                    <a:pt x="244" y="600"/>
                  </a:cubicBezTo>
                  <a:cubicBezTo>
                    <a:pt x="243" y="603"/>
                    <a:pt x="243" y="606"/>
                    <a:pt x="243" y="609"/>
                  </a:cubicBezTo>
                  <a:cubicBezTo>
                    <a:pt x="243" y="612"/>
                    <a:pt x="242" y="614"/>
                    <a:pt x="243" y="617"/>
                  </a:cubicBezTo>
                  <a:cubicBezTo>
                    <a:pt x="243" y="622"/>
                    <a:pt x="243" y="622"/>
                    <a:pt x="243" y="622"/>
                  </a:cubicBezTo>
                  <a:cubicBezTo>
                    <a:pt x="241" y="627"/>
                    <a:pt x="238" y="632"/>
                    <a:pt x="236" y="636"/>
                  </a:cubicBezTo>
                  <a:cubicBezTo>
                    <a:pt x="229" y="649"/>
                    <a:pt x="224" y="663"/>
                    <a:pt x="221" y="678"/>
                  </a:cubicBezTo>
                  <a:cubicBezTo>
                    <a:pt x="219" y="684"/>
                    <a:pt x="218" y="691"/>
                    <a:pt x="217" y="698"/>
                  </a:cubicBezTo>
                  <a:cubicBezTo>
                    <a:pt x="214" y="695"/>
                    <a:pt x="211" y="691"/>
                    <a:pt x="208" y="688"/>
                  </a:cubicBezTo>
                  <a:cubicBezTo>
                    <a:pt x="204" y="685"/>
                    <a:pt x="200" y="681"/>
                    <a:pt x="195" y="678"/>
                  </a:cubicBezTo>
                  <a:cubicBezTo>
                    <a:pt x="193" y="677"/>
                    <a:pt x="190" y="675"/>
                    <a:pt x="188" y="674"/>
                  </a:cubicBezTo>
                  <a:cubicBezTo>
                    <a:pt x="185" y="673"/>
                    <a:pt x="183" y="672"/>
                    <a:pt x="180" y="671"/>
                  </a:cubicBezTo>
                  <a:cubicBezTo>
                    <a:pt x="175" y="669"/>
                    <a:pt x="169" y="668"/>
                    <a:pt x="164" y="666"/>
                  </a:cubicBezTo>
                  <a:cubicBezTo>
                    <a:pt x="162" y="665"/>
                    <a:pt x="160" y="664"/>
                    <a:pt x="157" y="662"/>
                  </a:cubicBezTo>
                  <a:cubicBezTo>
                    <a:pt x="155" y="661"/>
                    <a:pt x="153" y="659"/>
                    <a:pt x="151" y="657"/>
                  </a:cubicBezTo>
                  <a:cubicBezTo>
                    <a:pt x="149" y="655"/>
                    <a:pt x="147" y="654"/>
                    <a:pt x="145" y="652"/>
                  </a:cubicBezTo>
                  <a:cubicBezTo>
                    <a:pt x="143" y="650"/>
                    <a:pt x="141" y="648"/>
                    <a:pt x="139" y="646"/>
                  </a:cubicBezTo>
                  <a:cubicBezTo>
                    <a:pt x="131" y="639"/>
                    <a:pt x="122" y="633"/>
                    <a:pt x="113" y="627"/>
                  </a:cubicBezTo>
                  <a:cubicBezTo>
                    <a:pt x="112" y="625"/>
                    <a:pt x="112" y="624"/>
                    <a:pt x="111" y="622"/>
                  </a:cubicBezTo>
                  <a:cubicBezTo>
                    <a:pt x="111" y="620"/>
                    <a:pt x="110" y="618"/>
                    <a:pt x="110" y="617"/>
                  </a:cubicBezTo>
                  <a:cubicBezTo>
                    <a:pt x="108" y="612"/>
                    <a:pt x="108" y="612"/>
                    <a:pt x="108" y="612"/>
                  </a:cubicBezTo>
                  <a:cubicBezTo>
                    <a:pt x="108" y="608"/>
                    <a:pt x="107" y="605"/>
                    <a:pt x="107" y="601"/>
                  </a:cubicBezTo>
                  <a:cubicBezTo>
                    <a:pt x="106" y="591"/>
                    <a:pt x="106" y="591"/>
                    <a:pt x="106" y="591"/>
                  </a:cubicBezTo>
                  <a:cubicBezTo>
                    <a:pt x="105" y="584"/>
                    <a:pt x="104" y="577"/>
                    <a:pt x="102" y="570"/>
                  </a:cubicBezTo>
                  <a:cubicBezTo>
                    <a:pt x="101" y="563"/>
                    <a:pt x="98" y="556"/>
                    <a:pt x="95" y="550"/>
                  </a:cubicBezTo>
                  <a:cubicBezTo>
                    <a:pt x="93" y="547"/>
                    <a:pt x="92" y="544"/>
                    <a:pt x="91" y="540"/>
                  </a:cubicBezTo>
                  <a:cubicBezTo>
                    <a:pt x="90" y="539"/>
                    <a:pt x="90" y="537"/>
                    <a:pt x="89" y="535"/>
                  </a:cubicBezTo>
                  <a:cubicBezTo>
                    <a:pt x="90" y="536"/>
                    <a:pt x="91" y="537"/>
                    <a:pt x="92" y="538"/>
                  </a:cubicBezTo>
                  <a:cubicBezTo>
                    <a:pt x="94" y="539"/>
                    <a:pt x="96" y="538"/>
                    <a:pt x="98" y="536"/>
                  </a:cubicBezTo>
                  <a:cubicBezTo>
                    <a:pt x="98" y="538"/>
                    <a:pt x="99" y="539"/>
                    <a:pt x="100" y="540"/>
                  </a:cubicBezTo>
                  <a:cubicBezTo>
                    <a:pt x="103" y="541"/>
                    <a:pt x="106" y="540"/>
                    <a:pt x="107" y="537"/>
                  </a:cubicBezTo>
                  <a:cubicBezTo>
                    <a:pt x="108" y="535"/>
                    <a:pt x="108" y="532"/>
                    <a:pt x="106" y="531"/>
                  </a:cubicBezTo>
                  <a:cubicBezTo>
                    <a:pt x="106" y="531"/>
                    <a:pt x="106" y="531"/>
                    <a:pt x="106" y="531"/>
                  </a:cubicBezTo>
                  <a:cubicBezTo>
                    <a:pt x="108" y="531"/>
                    <a:pt x="110" y="530"/>
                    <a:pt x="112" y="528"/>
                  </a:cubicBezTo>
                  <a:cubicBezTo>
                    <a:pt x="113" y="525"/>
                    <a:pt x="112" y="522"/>
                    <a:pt x="109" y="521"/>
                  </a:cubicBezTo>
                  <a:cubicBezTo>
                    <a:pt x="108" y="520"/>
                    <a:pt x="106" y="520"/>
                    <a:pt x="105" y="521"/>
                  </a:cubicBezTo>
                  <a:cubicBezTo>
                    <a:pt x="106" y="518"/>
                    <a:pt x="105" y="516"/>
                    <a:pt x="103" y="515"/>
                  </a:cubicBezTo>
                  <a:cubicBezTo>
                    <a:pt x="100" y="513"/>
                    <a:pt x="97" y="515"/>
                    <a:pt x="96" y="517"/>
                  </a:cubicBezTo>
                  <a:cubicBezTo>
                    <a:pt x="96" y="518"/>
                    <a:pt x="95" y="518"/>
                    <a:pt x="95" y="519"/>
                  </a:cubicBezTo>
                  <a:cubicBezTo>
                    <a:pt x="95" y="519"/>
                    <a:pt x="95" y="519"/>
                    <a:pt x="95" y="519"/>
                  </a:cubicBezTo>
                  <a:cubicBezTo>
                    <a:pt x="93" y="518"/>
                    <a:pt x="90" y="519"/>
                    <a:pt x="88" y="522"/>
                  </a:cubicBezTo>
                  <a:cubicBezTo>
                    <a:pt x="87" y="524"/>
                    <a:pt x="88" y="527"/>
                    <a:pt x="90" y="529"/>
                  </a:cubicBezTo>
                  <a:cubicBezTo>
                    <a:pt x="91" y="529"/>
                    <a:pt x="91" y="529"/>
                    <a:pt x="91" y="529"/>
                  </a:cubicBezTo>
                  <a:cubicBezTo>
                    <a:pt x="90" y="529"/>
                    <a:pt x="90" y="530"/>
                    <a:pt x="89" y="531"/>
                  </a:cubicBezTo>
                  <a:cubicBezTo>
                    <a:pt x="89" y="532"/>
                    <a:pt x="89" y="532"/>
                    <a:pt x="89" y="533"/>
                  </a:cubicBezTo>
                  <a:cubicBezTo>
                    <a:pt x="89" y="532"/>
                    <a:pt x="89" y="531"/>
                    <a:pt x="88" y="530"/>
                  </a:cubicBezTo>
                  <a:cubicBezTo>
                    <a:pt x="88" y="527"/>
                    <a:pt x="87" y="523"/>
                    <a:pt x="85" y="520"/>
                  </a:cubicBezTo>
                  <a:cubicBezTo>
                    <a:pt x="84" y="517"/>
                    <a:pt x="82" y="513"/>
                    <a:pt x="80" y="510"/>
                  </a:cubicBezTo>
                  <a:cubicBezTo>
                    <a:pt x="76" y="504"/>
                    <a:pt x="71" y="499"/>
                    <a:pt x="65" y="495"/>
                  </a:cubicBezTo>
                  <a:cubicBezTo>
                    <a:pt x="62" y="493"/>
                    <a:pt x="59" y="491"/>
                    <a:pt x="56" y="489"/>
                  </a:cubicBezTo>
                  <a:cubicBezTo>
                    <a:pt x="53" y="488"/>
                    <a:pt x="50" y="486"/>
                    <a:pt x="47" y="485"/>
                  </a:cubicBezTo>
                  <a:cubicBezTo>
                    <a:pt x="47" y="485"/>
                    <a:pt x="47" y="485"/>
                    <a:pt x="47" y="485"/>
                  </a:cubicBezTo>
                  <a:cubicBezTo>
                    <a:pt x="47" y="485"/>
                    <a:pt x="46" y="485"/>
                    <a:pt x="46" y="485"/>
                  </a:cubicBezTo>
                  <a:cubicBezTo>
                    <a:pt x="45" y="488"/>
                    <a:pt x="45" y="488"/>
                    <a:pt x="45" y="488"/>
                  </a:cubicBezTo>
                  <a:cubicBezTo>
                    <a:pt x="48" y="490"/>
                    <a:pt x="51" y="492"/>
                    <a:pt x="54" y="493"/>
                  </a:cubicBezTo>
                  <a:cubicBezTo>
                    <a:pt x="57" y="495"/>
                    <a:pt x="59" y="497"/>
                    <a:pt x="62" y="499"/>
                  </a:cubicBezTo>
                  <a:cubicBezTo>
                    <a:pt x="68" y="504"/>
                    <a:pt x="72" y="508"/>
                    <a:pt x="76" y="514"/>
                  </a:cubicBezTo>
                  <a:cubicBezTo>
                    <a:pt x="77" y="517"/>
                    <a:pt x="79" y="520"/>
                    <a:pt x="79" y="523"/>
                  </a:cubicBezTo>
                  <a:cubicBezTo>
                    <a:pt x="80" y="526"/>
                    <a:pt x="81" y="530"/>
                    <a:pt x="82" y="533"/>
                  </a:cubicBezTo>
                  <a:cubicBezTo>
                    <a:pt x="83" y="539"/>
                    <a:pt x="83" y="539"/>
                    <a:pt x="83" y="539"/>
                  </a:cubicBezTo>
                  <a:cubicBezTo>
                    <a:pt x="83" y="540"/>
                    <a:pt x="83" y="542"/>
                    <a:pt x="84" y="544"/>
                  </a:cubicBezTo>
                  <a:cubicBezTo>
                    <a:pt x="85" y="547"/>
                    <a:pt x="87" y="551"/>
                    <a:pt x="88" y="554"/>
                  </a:cubicBezTo>
                  <a:cubicBezTo>
                    <a:pt x="89" y="557"/>
                    <a:pt x="91" y="560"/>
                    <a:pt x="92" y="564"/>
                  </a:cubicBezTo>
                  <a:cubicBezTo>
                    <a:pt x="92" y="565"/>
                    <a:pt x="93" y="567"/>
                    <a:pt x="93" y="568"/>
                  </a:cubicBezTo>
                  <a:cubicBezTo>
                    <a:pt x="94" y="573"/>
                    <a:pt x="94" y="573"/>
                    <a:pt x="94" y="573"/>
                  </a:cubicBezTo>
                  <a:cubicBezTo>
                    <a:pt x="94" y="577"/>
                    <a:pt x="95" y="581"/>
                    <a:pt x="95" y="584"/>
                  </a:cubicBezTo>
                  <a:cubicBezTo>
                    <a:pt x="97" y="605"/>
                    <a:pt x="97" y="605"/>
                    <a:pt x="97" y="605"/>
                  </a:cubicBezTo>
                  <a:cubicBezTo>
                    <a:pt x="97" y="607"/>
                    <a:pt x="97" y="608"/>
                    <a:pt x="97" y="610"/>
                  </a:cubicBezTo>
                  <a:cubicBezTo>
                    <a:pt x="98" y="618"/>
                    <a:pt x="98" y="618"/>
                    <a:pt x="98" y="618"/>
                  </a:cubicBezTo>
                  <a:cubicBezTo>
                    <a:pt x="98" y="618"/>
                    <a:pt x="98" y="618"/>
                    <a:pt x="98" y="618"/>
                  </a:cubicBezTo>
                  <a:cubicBezTo>
                    <a:pt x="94" y="615"/>
                    <a:pt x="89" y="612"/>
                    <a:pt x="84" y="609"/>
                  </a:cubicBezTo>
                  <a:cubicBezTo>
                    <a:pt x="75" y="603"/>
                    <a:pt x="67" y="597"/>
                    <a:pt x="59" y="589"/>
                  </a:cubicBezTo>
                  <a:cubicBezTo>
                    <a:pt x="55" y="585"/>
                    <a:pt x="52" y="581"/>
                    <a:pt x="49" y="576"/>
                  </a:cubicBezTo>
                  <a:cubicBezTo>
                    <a:pt x="48" y="575"/>
                    <a:pt x="47" y="574"/>
                    <a:pt x="46" y="572"/>
                  </a:cubicBezTo>
                  <a:cubicBezTo>
                    <a:pt x="47" y="570"/>
                    <a:pt x="47" y="568"/>
                    <a:pt x="46" y="566"/>
                  </a:cubicBezTo>
                  <a:cubicBezTo>
                    <a:pt x="44" y="560"/>
                    <a:pt x="39" y="557"/>
                    <a:pt x="33" y="558"/>
                  </a:cubicBezTo>
                  <a:cubicBezTo>
                    <a:pt x="30" y="559"/>
                    <a:pt x="28" y="561"/>
                    <a:pt x="27" y="564"/>
                  </a:cubicBezTo>
                  <a:cubicBezTo>
                    <a:pt x="25" y="559"/>
                    <a:pt x="19" y="556"/>
                    <a:pt x="14" y="557"/>
                  </a:cubicBezTo>
                  <a:cubicBezTo>
                    <a:pt x="9" y="559"/>
                    <a:pt x="6" y="565"/>
                    <a:pt x="7" y="571"/>
                  </a:cubicBezTo>
                  <a:cubicBezTo>
                    <a:pt x="8" y="572"/>
                    <a:pt x="8" y="573"/>
                    <a:pt x="9" y="575"/>
                  </a:cubicBezTo>
                  <a:cubicBezTo>
                    <a:pt x="9" y="575"/>
                    <a:pt x="9" y="575"/>
                    <a:pt x="9" y="575"/>
                  </a:cubicBezTo>
                  <a:cubicBezTo>
                    <a:pt x="3" y="576"/>
                    <a:pt x="0" y="582"/>
                    <a:pt x="2" y="588"/>
                  </a:cubicBezTo>
                  <a:cubicBezTo>
                    <a:pt x="3" y="594"/>
                    <a:pt x="9" y="597"/>
                    <a:pt x="15" y="596"/>
                  </a:cubicBezTo>
                  <a:cubicBezTo>
                    <a:pt x="15" y="596"/>
                    <a:pt x="15" y="596"/>
                    <a:pt x="16" y="595"/>
                  </a:cubicBezTo>
                  <a:cubicBezTo>
                    <a:pt x="15" y="597"/>
                    <a:pt x="16" y="599"/>
                    <a:pt x="16" y="601"/>
                  </a:cubicBezTo>
                  <a:cubicBezTo>
                    <a:pt x="18" y="606"/>
                    <a:pt x="23" y="610"/>
                    <a:pt x="29" y="608"/>
                  </a:cubicBezTo>
                  <a:cubicBezTo>
                    <a:pt x="33" y="607"/>
                    <a:pt x="36" y="603"/>
                    <a:pt x="36" y="598"/>
                  </a:cubicBezTo>
                  <a:cubicBezTo>
                    <a:pt x="39" y="600"/>
                    <a:pt x="42" y="601"/>
                    <a:pt x="45" y="600"/>
                  </a:cubicBezTo>
                  <a:cubicBezTo>
                    <a:pt x="49" y="599"/>
                    <a:pt x="52" y="595"/>
                    <a:pt x="52" y="592"/>
                  </a:cubicBezTo>
                  <a:cubicBezTo>
                    <a:pt x="53" y="593"/>
                    <a:pt x="54" y="594"/>
                    <a:pt x="56" y="596"/>
                  </a:cubicBezTo>
                  <a:cubicBezTo>
                    <a:pt x="58" y="599"/>
                    <a:pt x="61" y="602"/>
                    <a:pt x="64" y="605"/>
                  </a:cubicBezTo>
                  <a:cubicBezTo>
                    <a:pt x="70" y="610"/>
                    <a:pt x="76" y="615"/>
                    <a:pt x="83" y="620"/>
                  </a:cubicBezTo>
                  <a:cubicBezTo>
                    <a:pt x="102" y="635"/>
                    <a:pt x="102" y="635"/>
                    <a:pt x="102" y="635"/>
                  </a:cubicBezTo>
                  <a:cubicBezTo>
                    <a:pt x="103" y="635"/>
                    <a:pt x="103" y="636"/>
                    <a:pt x="104" y="636"/>
                  </a:cubicBezTo>
                  <a:cubicBezTo>
                    <a:pt x="104" y="637"/>
                    <a:pt x="104" y="637"/>
                    <a:pt x="104" y="637"/>
                  </a:cubicBezTo>
                  <a:cubicBezTo>
                    <a:pt x="104" y="637"/>
                    <a:pt x="104" y="637"/>
                    <a:pt x="104" y="637"/>
                  </a:cubicBezTo>
                  <a:cubicBezTo>
                    <a:pt x="104" y="636"/>
                    <a:pt x="104" y="636"/>
                    <a:pt x="104" y="636"/>
                  </a:cubicBezTo>
                  <a:cubicBezTo>
                    <a:pt x="107" y="638"/>
                    <a:pt x="110" y="640"/>
                    <a:pt x="112" y="642"/>
                  </a:cubicBezTo>
                  <a:cubicBezTo>
                    <a:pt x="115" y="644"/>
                    <a:pt x="118" y="647"/>
                    <a:pt x="121" y="650"/>
                  </a:cubicBezTo>
                  <a:cubicBezTo>
                    <a:pt x="124" y="652"/>
                    <a:pt x="127" y="655"/>
                    <a:pt x="130" y="658"/>
                  </a:cubicBezTo>
                  <a:cubicBezTo>
                    <a:pt x="132" y="660"/>
                    <a:pt x="132" y="660"/>
                    <a:pt x="132" y="660"/>
                  </a:cubicBezTo>
                  <a:cubicBezTo>
                    <a:pt x="134" y="662"/>
                    <a:pt x="134" y="662"/>
                    <a:pt x="134" y="662"/>
                  </a:cubicBezTo>
                  <a:cubicBezTo>
                    <a:pt x="138" y="667"/>
                    <a:pt x="138" y="667"/>
                    <a:pt x="138" y="667"/>
                  </a:cubicBezTo>
                  <a:cubicBezTo>
                    <a:pt x="140" y="670"/>
                    <a:pt x="143" y="673"/>
                    <a:pt x="147" y="675"/>
                  </a:cubicBezTo>
                  <a:cubicBezTo>
                    <a:pt x="150" y="678"/>
                    <a:pt x="154" y="680"/>
                    <a:pt x="157" y="682"/>
                  </a:cubicBezTo>
                  <a:cubicBezTo>
                    <a:pt x="161" y="684"/>
                    <a:pt x="165" y="686"/>
                    <a:pt x="169" y="687"/>
                  </a:cubicBezTo>
                  <a:cubicBezTo>
                    <a:pt x="174" y="690"/>
                    <a:pt x="174" y="690"/>
                    <a:pt x="174" y="690"/>
                  </a:cubicBezTo>
                  <a:cubicBezTo>
                    <a:pt x="177" y="691"/>
                    <a:pt x="177" y="691"/>
                    <a:pt x="177" y="691"/>
                  </a:cubicBezTo>
                  <a:cubicBezTo>
                    <a:pt x="177" y="691"/>
                    <a:pt x="178" y="692"/>
                    <a:pt x="179" y="692"/>
                  </a:cubicBezTo>
                  <a:cubicBezTo>
                    <a:pt x="180" y="693"/>
                    <a:pt x="181" y="693"/>
                    <a:pt x="182" y="694"/>
                  </a:cubicBezTo>
                  <a:cubicBezTo>
                    <a:pt x="184" y="695"/>
                    <a:pt x="184" y="695"/>
                    <a:pt x="184" y="695"/>
                  </a:cubicBezTo>
                  <a:cubicBezTo>
                    <a:pt x="184" y="695"/>
                    <a:pt x="184" y="695"/>
                    <a:pt x="184" y="695"/>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7" y="698"/>
                    <a:pt x="189" y="699"/>
                    <a:pt x="191" y="701"/>
                  </a:cubicBezTo>
                  <a:cubicBezTo>
                    <a:pt x="191" y="701"/>
                    <a:pt x="191" y="701"/>
                    <a:pt x="191" y="702"/>
                  </a:cubicBezTo>
                  <a:cubicBezTo>
                    <a:pt x="189" y="700"/>
                    <a:pt x="185" y="700"/>
                    <a:pt x="183" y="702"/>
                  </a:cubicBezTo>
                  <a:cubicBezTo>
                    <a:pt x="182" y="703"/>
                    <a:pt x="181" y="705"/>
                    <a:pt x="181" y="707"/>
                  </a:cubicBezTo>
                  <a:cubicBezTo>
                    <a:pt x="179" y="705"/>
                    <a:pt x="175" y="705"/>
                    <a:pt x="173" y="707"/>
                  </a:cubicBezTo>
                  <a:cubicBezTo>
                    <a:pt x="170" y="709"/>
                    <a:pt x="170" y="713"/>
                    <a:pt x="173" y="716"/>
                  </a:cubicBezTo>
                  <a:cubicBezTo>
                    <a:pt x="173" y="717"/>
                    <a:pt x="174" y="717"/>
                    <a:pt x="175" y="718"/>
                  </a:cubicBezTo>
                  <a:cubicBezTo>
                    <a:pt x="175" y="718"/>
                    <a:pt x="175" y="718"/>
                    <a:pt x="174" y="718"/>
                  </a:cubicBezTo>
                  <a:cubicBezTo>
                    <a:pt x="172" y="720"/>
                    <a:pt x="172" y="724"/>
                    <a:pt x="174" y="727"/>
                  </a:cubicBezTo>
                  <a:cubicBezTo>
                    <a:pt x="177" y="730"/>
                    <a:pt x="181" y="730"/>
                    <a:pt x="184" y="728"/>
                  </a:cubicBezTo>
                  <a:cubicBezTo>
                    <a:pt x="184" y="727"/>
                    <a:pt x="184" y="727"/>
                    <a:pt x="184" y="727"/>
                  </a:cubicBezTo>
                  <a:cubicBezTo>
                    <a:pt x="184" y="728"/>
                    <a:pt x="185" y="729"/>
                    <a:pt x="186" y="730"/>
                  </a:cubicBezTo>
                  <a:cubicBezTo>
                    <a:pt x="188" y="733"/>
                    <a:pt x="192" y="733"/>
                    <a:pt x="195" y="730"/>
                  </a:cubicBezTo>
                  <a:cubicBezTo>
                    <a:pt x="197" y="729"/>
                    <a:pt x="197" y="725"/>
                    <a:pt x="196" y="723"/>
                  </a:cubicBezTo>
                  <a:cubicBezTo>
                    <a:pt x="198" y="723"/>
                    <a:pt x="200" y="723"/>
                    <a:pt x="201" y="721"/>
                  </a:cubicBezTo>
                  <a:cubicBezTo>
                    <a:pt x="202" y="720"/>
                    <a:pt x="203" y="719"/>
                    <a:pt x="203" y="718"/>
                  </a:cubicBezTo>
                  <a:cubicBezTo>
                    <a:pt x="205" y="721"/>
                    <a:pt x="206" y="723"/>
                    <a:pt x="207" y="726"/>
                  </a:cubicBezTo>
                  <a:cubicBezTo>
                    <a:pt x="209" y="730"/>
                    <a:pt x="209" y="730"/>
                    <a:pt x="209" y="730"/>
                  </a:cubicBezTo>
                  <a:cubicBezTo>
                    <a:pt x="211" y="733"/>
                    <a:pt x="211" y="733"/>
                    <a:pt x="211" y="733"/>
                  </a:cubicBezTo>
                  <a:cubicBezTo>
                    <a:pt x="208" y="743"/>
                    <a:pt x="206" y="752"/>
                    <a:pt x="202" y="762"/>
                  </a:cubicBezTo>
                  <a:cubicBezTo>
                    <a:pt x="196" y="775"/>
                    <a:pt x="189" y="786"/>
                    <a:pt x="179" y="797"/>
                  </a:cubicBezTo>
                  <a:cubicBezTo>
                    <a:pt x="177" y="800"/>
                    <a:pt x="174" y="803"/>
                    <a:pt x="172" y="806"/>
                  </a:cubicBezTo>
                  <a:cubicBezTo>
                    <a:pt x="170" y="809"/>
                    <a:pt x="169" y="813"/>
                    <a:pt x="167" y="816"/>
                  </a:cubicBezTo>
                  <a:cubicBezTo>
                    <a:pt x="164" y="823"/>
                    <a:pt x="161" y="830"/>
                    <a:pt x="161" y="839"/>
                  </a:cubicBezTo>
                  <a:cubicBezTo>
                    <a:pt x="162" y="840"/>
                    <a:pt x="162" y="840"/>
                    <a:pt x="162" y="840"/>
                  </a:cubicBezTo>
                  <a:cubicBezTo>
                    <a:pt x="162" y="840"/>
                    <a:pt x="162" y="840"/>
                    <a:pt x="162" y="840"/>
                  </a:cubicBezTo>
                  <a:cubicBezTo>
                    <a:pt x="162" y="840"/>
                    <a:pt x="162" y="840"/>
                    <a:pt x="162" y="841"/>
                  </a:cubicBezTo>
                  <a:cubicBezTo>
                    <a:pt x="162" y="841"/>
                    <a:pt x="162" y="841"/>
                    <a:pt x="162" y="841"/>
                  </a:cubicBezTo>
                  <a:cubicBezTo>
                    <a:pt x="162" y="842"/>
                    <a:pt x="162" y="842"/>
                    <a:pt x="162" y="842"/>
                  </a:cubicBezTo>
                  <a:cubicBezTo>
                    <a:pt x="162" y="844"/>
                    <a:pt x="162" y="844"/>
                    <a:pt x="162" y="844"/>
                  </a:cubicBezTo>
                  <a:cubicBezTo>
                    <a:pt x="162" y="844"/>
                    <a:pt x="162" y="844"/>
                    <a:pt x="162" y="844"/>
                  </a:cubicBezTo>
                  <a:cubicBezTo>
                    <a:pt x="163" y="844"/>
                    <a:pt x="162" y="843"/>
                    <a:pt x="163" y="844"/>
                  </a:cubicBezTo>
                  <a:cubicBezTo>
                    <a:pt x="163" y="845"/>
                    <a:pt x="163" y="845"/>
                    <a:pt x="163" y="845"/>
                  </a:cubicBezTo>
                  <a:cubicBezTo>
                    <a:pt x="163" y="845"/>
                    <a:pt x="163" y="845"/>
                    <a:pt x="163" y="845"/>
                  </a:cubicBezTo>
                  <a:cubicBezTo>
                    <a:pt x="164" y="848"/>
                    <a:pt x="165" y="849"/>
                    <a:pt x="166" y="851"/>
                  </a:cubicBezTo>
                  <a:cubicBezTo>
                    <a:pt x="171" y="860"/>
                    <a:pt x="171" y="860"/>
                    <a:pt x="171" y="860"/>
                  </a:cubicBezTo>
                  <a:cubicBezTo>
                    <a:pt x="172" y="863"/>
                    <a:pt x="174" y="867"/>
                    <a:pt x="175" y="869"/>
                  </a:cubicBezTo>
                  <a:cubicBezTo>
                    <a:pt x="176" y="872"/>
                    <a:pt x="176" y="875"/>
                    <a:pt x="176" y="878"/>
                  </a:cubicBezTo>
                  <a:cubicBezTo>
                    <a:pt x="175" y="881"/>
                    <a:pt x="175" y="883"/>
                    <a:pt x="174" y="886"/>
                  </a:cubicBezTo>
                  <a:cubicBezTo>
                    <a:pt x="172" y="885"/>
                    <a:pt x="169" y="883"/>
                    <a:pt x="166" y="882"/>
                  </a:cubicBezTo>
                  <a:cubicBezTo>
                    <a:pt x="151" y="877"/>
                    <a:pt x="136" y="885"/>
                    <a:pt x="131" y="899"/>
                  </a:cubicBezTo>
                  <a:cubicBezTo>
                    <a:pt x="129" y="906"/>
                    <a:pt x="130" y="914"/>
                    <a:pt x="135" y="921"/>
                  </a:cubicBezTo>
                  <a:cubicBezTo>
                    <a:pt x="121" y="918"/>
                    <a:pt x="107" y="925"/>
                    <a:pt x="102" y="938"/>
                  </a:cubicBezTo>
                  <a:cubicBezTo>
                    <a:pt x="98" y="952"/>
                    <a:pt x="106" y="967"/>
                    <a:pt x="121" y="971"/>
                  </a:cubicBezTo>
                  <a:cubicBezTo>
                    <a:pt x="125" y="973"/>
                    <a:pt x="128" y="973"/>
                    <a:pt x="132" y="973"/>
                  </a:cubicBezTo>
                  <a:cubicBezTo>
                    <a:pt x="132" y="973"/>
                    <a:pt x="131" y="974"/>
                    <a:pt x="131" y="975"/>
                  </a:cubicBezTo>
                  <a:cubicBezTo>
                    <a:pt x="127" y="988"/>
                    <a:pt x="134" y="1002"/>
                    <a:pt x="148" y="1007"/>
                  </a:cubicBezTo>
                  <a:cubicBezTo>
                    <a:pt x="148" y="1015"/>
                    <a:pt x="148" y="1024"/>
                    <a:pt x="148" y="1034"/>
                  </a:cubicBezTo>
                  <a:cubicBezTo>
                    <a:pt x="149" y="1036"/>
                    <a:pt x="149" y="1039"/>
                    <a:pt x="149" y="1042"/>
                  </a:cubicBezTo>
                  <a:cubicBezTo>
                    <a:pt x="149" y="1044"/>
                    <a:pt x="149" y="1047"/>
                    <a:pt x="150" y="1050"/>
                  </a:cubicBezTo>
                  <a:cubicBezTo>
                    <a:pt x="150" y="1055"/>
                    <a:pt x="151" y="1061"/>
                    <a:pt x="151" y="1067"/>
                  </a:cubicBezTo>
                  <a:cubicBezTo>
                    <a:pt x="152" y="1073"/>
                    <a:pt x="152" y="1079"/>
                    <a:pt x="153" y="1085"/>
                  </a:cubicBezTo>
                  <a:cubicBezTo>
                    <a:pt x="152" y="1086"/>
                    <a:pt x="151" y="1086"/>
                    <a:pt x="150" y="1087"/>
                  </a:cubicBezTo>
                  <a:cubicBezTo>
                    <a:pt x="150" y="1087"/>
                    <a:pt x="150" y="1087"/>
                    <a:pt x="150" y="1087"/>
                  </a:cubicBezTo>
                  <a:cubicBezTo>
                    <a:pt x="150" y="1084"/>
                    <a:pt x="149" y="1080"/>
                    <a:pt x="145" y="1078"/>
                  </a:cubicBezTo>
                  <a:cubicBezTo>
                    <a:pt x="141" y="1076"/>
                    <a:pt x="136" y="1078"/>
                    <a:pt x="134" y="1082"/>
                  </a:cubicBezTo>
                  <a:cubicBezTo>
                    <a:pt x="133" y="1084"/>
                    <a:pt x="133" y="1086"/>
                    <a:pt x="134" y="1088"/>
                  </a:cubicBezTo>
                  <a:cubicBezTo>
                    <a:pt x="130" y="1087"/>
                    <a:pt x="126" y="1088"/>
                    <a:pt x="124" y="1092"/>
                  </a:cubicBezTo>
                  <a:cubicBezTo>
                    <a:pt x="122" y="1096"/>
                    <a:pt x="124" y="1101"/>
                    <a:pt x="128" y="1103"/>
                  </a:cubicBezTo>
                  <a:cubicBezTo>
                    <a:pt x="129" y="1103"/>
                    <a:pt x="130" y="1103"/>
                    <a:pt x="131" y="1104"/>
                  </a:cubicBezTo>
                  <a:cubicBezTo>
                    <a:pt x="131" y="1104"/>
                    <a:pt x="131" y="1104"/>
                    <a:pt x="131" y="1104"/>
                  </a:cubicBezTo>
                  <a:cubicBezTo>
                    <a:pt x="129" y="1108"/>
                    <a:pt x="131" y="1113"/>
                    <a:pt x="135" y="1115"/>
                  </a:cubicBezTo>
                  <a:cubicBezTo>
                    <a:pt x="139" y="1117"/>
                    <a:pt x="144" y="1115"/>
                    <a:pt x="146" y="1111"/>
                  </a:cubicBezTo>
                  <a:cubicBezTo>
                    <a:pt x="146" y="1111"/>
                    <a:pt x="146" y="1111"/>
                    <a:pt x="146" y="1110"/>
                  </a:cubicBezTo>
                  <a:cubicBezTo>
                    <a:pt x="147" y="1112"/>
                    <a:pt x="148" y="1112"/>
                    <a:pt x="149" y="1113"/>
                  </a:cubicBezTo>
                  <a:cubicBezTo>
                    <a:pt x="152" y="1114"/>
                    <a:pt x="154" y="1114"/>
                    <a:pt x="157" y="1113"/>
                  </a:cubicBezTo>
                  <a:cubicBezTo>
                    <a:pt x="157" y="1118"/>
                    <a:pt x="158" y="1122"/>
                    <a:pt x="159" y="1127"/>
                  </a:cubicBezTo>
                  <a:cubicBezTo>
                    <a:pt x="160" y="1134"/>
                    <a:pt x="162" y="1142"/>
                    <a:pt x="163" y="1150"/>
                  </a:cubicBezTo>
                  <a:cubicBezTo>
                    <a:pt x="164" y="1153"/>
                    <a:pt x="164" y="1157"/>
                    <a:pt x="165" y="1161"/>
                  </a:cubicBezTo>
                  <a:cubicBezTo>
                    <a:pt x="166" y="1165"/>
                    <a:pt x="167" y="1169"/>
                    <a:pt x="168" y="1173"/>
                  </a:cubicBezTo>
                  <a:cubicBezTo>
                    <a:pt x="170" y="1181"/>
                    <a:pt x="172" y="1189"/>
                    <a:pt x="174" y="1198"/>
                  </a:cubicBezTo>
                  <a:cubicBezTo>
                    <a:pt x="175" y="1202"/>
                    <a:pt x="176" y="1206"/>
                    <a:pt x="177" y="1210"/>
                  </a:cubicBezTo>
                  <a:cubicBezTo>
                    <a:pt x="175" y="1210"/>
                    <a:pt x="173" y="1211"/>
                    <a:pt x="173" y="1211"/>
                  </a:cubicBezTo>
                  <a:cubicBezTo>
                    <a:pt x="174" y="1216"/>
                    <a:pt x="178" y="1218"/>
                    <a:pt x="180" y="1220"/>
                  </a:cubicBezTo>
                  <a:cubicBezTo>
                    <a:pt x="181" y="1220"/>
                    <a:pt x="181" y="1221"/>
                    <a:pt x="181" y="1222"/>
                  </a:cubicBezTo>
                  <a:cubicBezTo>
                    <a:pt x="178" y="1223"/>
                    <a:pt x="175" y="1226"/>
                    <a:pt x="175" y="1231"/>
                  </a:cubicBezTo>
                  <a:cubicBezTo>
                    <a:pt x="175" y="1231"/>
                    <a:pt x="177" y="1232"/>
                    <a:pt x="179" y="1232"/>
                  </a:cubicBezTo>
                  <a:cubicBezTo>
                    <a:pt x="179" y="1232"/>
                    <a:pt x="178" y="1236"/>
                    <a:pt x="179" y="1238"/>
                  </a:cubicBezTo>
                  <a:cubicBezTo>
                    <a:pt x="179" y="1238"/>
                    <a:pt x="182" y="1238"/>
                    <a:pt x="185" y="1237"/>
                  </a:cubicBezTo>
                  <a:cubicBezTo>
                    <a:pt x="192" y="1258"/>
                    <a:pt x="200" y="1280"/>
                    <a:pt x="210" y="1303"/>
                  </a:cubicBezTo>
                  <a:cubicBezTo>
                    <a:pt x="225" y="1339"/>
                    <a:pt x="243" y="1377"/>
                    <a:pt x="266" y="1413"/>
                  </a:cubicBezTo>
                  <a:cubicBezTo>
                    <a:pt x="289" y="1450"/>
                    <a:pt x="315" y="1486"/>
                    <a:pt x="345" y="1520"/>
                  </a:cubicBezTo>
                  <a:cubicBezTo>
                    <a:pt x="374" y="1555"/>
                    <a:pt x="407" y="1587"/>
                    <a:pt x="443" y="1617"/>
                  </a:cubicBezTo>
                  <a:cubicBezTo>
                    <a:pt x="478" y="1646"/>
                    <a:pt x="516" y="1672"/>
                    <a:pt x="555" y="1695"/>
                  </a:cubicBezTo>
                  <a:cubicBezTo>
                    <a:pt x="565" y="1701"/>
                    <a:pt x="575" y="1706"/>
                    <a:pt x="585" y="1712"/>
                  </a:cubicBezTo>
                  <a:cubicBezTo>
                    <a:pt x="595" y="1717"/>
                    <a:pt x="605" y="1721"/>
                    <a:pt x="615" y="1726"/>
                  </a:cubicBezTo>
                  <a:cubicBezTo>
                    <a:pt x="620" y="1729"/>
                    <a:pt x="625" y="1731"/>
                    <a:pt x="630" y="1733"/>
                  </a:cubicBezTo>
                  <a:cubicBezTo>
                    <a:pt x="635" y="1735"/>
                    <a:pt x="640" y="1738"/>
                    <a:pt x="645" y="1740"/>
                  </a:cubicBezTo>
                  <a:cubicBezTo>
                    <a:pt x="650" y="1742"/>
                    <a:pt x="655" y="1744"/>
                    <a:pt x="660" y="1746"/>
                  </a:cubicBezTo>
                  <a:cubicBezTo>
                    <a:pt x="665" y="1748"/>
                    <a:pt x="670" y="1750"/>
                    <a:pt x="675" y="1752"/>
                  </a:cubicBezTo>
                  <a:cubicBezTo>
                    <a:pt x="695" y="1760"/>
                    <a:pt x="716" y="1766"/>
                    <a:pt x="735" y="1772"/>
                  </a:cubicBezTo>
                  <a:cubicBezTo>
                    <a:pt x="745" y="1775"/>
                    <a:pt x="755" y="1778"/>
                    <a:pt x="765" y="1780"/>
                  </a:cubicBezTo>
                  <a:cubicBezTo>
                    <a:pt x="767" y="1781"/>
                    <a:pt x="770" y="1782"/>
                    <a:pt x="772" y="1782"/>
                  </a:cubicBezTo>
                  <a:cubicBezTo>
                    <a:pt x="775" y="1783"/>
                    <a:pt x="777" y="1783"/>
                    <a:pt x="780" y="1784"/>
                  </a:cubicBezTo>
                  <a:cubicBezTo>
                    <a:pt x="785" y="1785"/>
                    <a:pt x="789" y="1786"/>
                    <a:pt x="794" y="1787"/>
                  </a:cubicBezTo>
                  <a:cubicBezTo>
                    <a:pt x="813" y="1792"/>
                    <a:pt x="833" y="1794"/>
                    <a:pt x="851" y="1797"/>
                  </a:cubicBezTo>
                  <a:cubicBezTo>
                    <a:pt x="860" y="1798"/>
                    <a:pt x="869" y="1799"/>
                    <a:pt x="878" y="1800"/>
                  </a:cubicBezTo>
                  <a:cubicBezTo>
                    <a:pt x="882" y="1801"/>
                    <a:pt x="887" y="1801"/>
                    <a:pt x="891" y="1802"/>
                  </a:cubicBezTo>
                  <a:cubicBezTo>
                    <a:pt x="896" y="1802"/>
                    <a:pt x="900" y="1802"/>
                    <a:pt x="904" y="1803"/>
                  </a:cubicBezTo>
                  <a:cubicBezTo>
                    <a:pt x="913" y="1803"/>
                    <a:pt x="921" y="1804"/>
                    <a:pt x="929" y="1804"/>
                  </a:cubicBezTo>
                  <a:cubicBezTo>
                    <a:pt x="932" y="1804"/>
                    <a:pt x="934" y="1804"/>
                    <a:pt x="936" y="1804"/>
                  </a:cubicBezTo>
                  <a:cubicBezTo>
                    <a:pt x="938" y="1804"/>
                    <a:pt x="940" y="1804"/>
                    <a:pt x="942" y="1804"/>
                  </a:cubicBezTo>
                  <a:cubicBezTo>
                    <a:pt x="946" y="1804"/>
                    <a:pt x="950" y="1804"/>
                    <a:pt x="953" y="1805"/>
                  </a:cubicBezTo>
                  <a:cubicBezTo>
                    <a:pt x="961" y="1805"/>
                    <a:pt x="969" y="1805"/>
                    <a:pt x="976" y="1805"/>
                  </a:cubicBezTo>
                  <a:cubicBezTo>
                    <a:pt x="984" y="1805"/>
                    <a:pt x="991" y="1804"/>
                    <a:pt x="998" y="1804"/>
                  </a:cubicBezTo>
                  <a:cubicBezTo>
                    <a:pt x="1026" y="1803"/>
                    <a:pt x="1050" y="1800"/>
                    <a:pt x="1070" y="1798"/>
                  </a:cubicBezTo>
                  <a:cubicBezTo>
                    <a:pt x="1089" y="1795"/>
                    <a:pt x="1105" y="1792"/>
                    <a:pt x="1115" y="1790"/>
                  </a:cubicBezTo>
                  <a:cubicBezTo>
                    <a:pt x="1117" y="1790"/>
                    <a:pt x="1119" y="1789"/>
                    <a:pt x="1120" y="1789"/>
                  </a:cubicBezTo>
                  <a:cubicBezTo>
                    <a:pt x="1127" y="1790"/>
                    <a:pt x="1134" y="1789"/>
                    <a:pt x="1140" y="1789"/>
                  </a:cubicBezTo>
                  <a:cubicBezTo>
                    <a:pt x="1151" y="1789"/>
                    <a:pt x="1162" y="1787"/>
                    <a:pt x="1173" y="1786"/>
                  </a:cubicBezTo>
                  <a:cubicBezTo>
                    <a:pt x="1184" y="1785"/>
                    <a:pt x="1195" y="1785"/>
                    <a:pt x="1206" y="1785"/>
                  </a:cubicBezTo>
                  <a:cubicBezTo>
                    <a:pt x="1211" y="1785"/>
                    <a:pt x="1216" y="1786"/>
                    <a:pt x="1222" y="1786"/>
                  </a:cubicBezTo>
                  <a:cubicBezTo>
                    <a:pt x="1238" y="1789"/>
                    <a:pt x="1238" y="1789"/>
                    <a:pt x="1238" y="1789"/>
                  </a:cubicBezTo>
                  <a:cubicBezTo>
                    <a:pt x="1241" y="1789"/>
                    <a:pt x="1244" y="1789"/>
                    <a:pt x="1247" y="1789"/>
                  </a:cubicBezTo>
                  <a:cubicBezTo>
                    <a:pt x="1251" y="1789"/>
                    <a:pt x="1251" y="1789"/>
                    <a:pt x="1251" y="1789"/>
                  </a:cubicBezTo>
                  <a:cubicBezTo>
                    <a:pt x="1252" y="1789"/>
                    <a:pt x="1254" y="1789"/>
                    <a:pt x="1255" y="1789"/>
                  </a:cubicBezTo>
                  <a:cubicBezTo>
                    <a:pt x="1257" y="1789"/>
                    <a:pt x="1258" y="1789"/>
                    <a:pt x="1260" y="1789"/>
                  </a:cubicBezTo>
                  <a:cubicBezTo>
                    <a:pt x="1259" y="1789"/>
                    <a:pt x="1258" y="1790"/>
                    <a:pt x="1257" y="1790"/>
                  </a:cubicBezTo>
                  <a:cubicBezTo>
                    <a:pt x="1255" y="1792"/>
                    <a:pt x="1253" y="1793"/>
                    <a:pt x="1251" y="1794"/>
                  </a:cubicBezTo>
                  <a:cubicBezTo>
                    <a:pt x="1250" y="1795"/>
                    <a:pt x="1248" y="1797"/>
                    <a:pt x="1246" y="1798"/>
                  </a:cubicBezTo>
                  <a:cubicBezTo>
                    <a:pt x="1243" y="1801"/>
                    <a:pt x="1239" y="1804"/>
                    <a:pt x="1236" y="1808"/>
                  </a:cubicBezTo>
                  <a:cubicBezTo>
                    <a:pt x="1233" y="1811"/>
                    <a:pt x="1230" y="1815"/>
                    <a:pt x="1228" y="1819"/>
                  </a:cubicBezTo>
                  <a:cubicBezTo>
                    <a:pt x="1226" y="1823"/>
                    <a:pt x="1224" y="1827"/>
                    <a:pt x="1222" y="1831"/>
                  </a:cubicBezTo>
                  <a:cubicBezTo>
                    <a:pt x="1221" y="1836"/>
                    <a:pt x="1220" y="1840"/>
                    <a:pt x="1219" y="1844"/>
                  </a:cubicBezTo>
                  <a:cubicBezTo>
                    <a:pt x="1218" y="1848"/>
                    <a:pt x="1216" y="1852"/>
                    <a:pt x="1215" y="1856"/>
                  </a:cubicBezTo>
                  <a:cubicBezTo>
                    <a:pt x="1213" y="1860"/>
                    <a:pt x="1211" y="1864"/>
                    <a:pt x="1209" y="1867"/>
                  </a:cubicBezTo>
                  <a:cubicBezTo>
                    <a:pt x="1203" y="1879"/>
                    <a:pt x="1203" y="1879"/>
                    <a:pt x="1203" y="1879"/>
                  </a:cubicBezTo>
                  <a:cubicBezTo>
                    <a:pt x="1199" y="1887"/>
                    <a:pt x="1195" y="1895"/>
                    <a:pt x="1193" y="1903"/>
                  </a:cubicBezTo>
                  <a:cubicBezTo>
                    <a:pt x="1191" y="1908"/>
                    <a:pt x="1190" y="1912"/>
                    <a:pt x="1190" y="1917"/>
                  </a:cubicBezTo>
                  <a:cubicBezTo>
                    <a:pt x="1189" y="1921"/>
                    <a:pt x="1189" y="1926"/>
                    <a:pt x="1190" y="1930"/>
                  </a:cubicBezTo>
                  <a:cubicBezTo>
                    <a:pt x="1191" y="1935"/>
                    <a:pt x="1192" y="1939"/>
                    <a:pt x="1194" y="1944"/>
                  </a:cubicBezTo>
                  <a:cubicBezTo>
                    <a:pt x="1194" y="1946"/>
                    <a:pt x="1196" y="1948"/>
                    <a:pt x="1197" y="1949"/>
                  </a:cubicBezTo>
                  <a:cubicBezTo>
                    <a:pt x="1197" y="1950"/>
                    <a:pt x="1197" y="1950"/>
                    <a:pt x="1197" y="1950"/>
                  </a:cubicBezTo>
                  <a:cubicBezTo>
                    <a:pt x="1198" y="1950"/>
                    <a:pt x="1198" y="1950"/>
                    <a:pt x="1198" y="1950"/>
                  </a:cubicBezTo>
                  <a:cubicBezTo>
                    <a:pt x="1198" y="1951"/>
                    <a:pt x="1198" y="1951"/>
                    <a:pt x="1198" y="1951"/>
                  </a:cubicBezTo>
                  <a:cubicBezTo>
                    <a:pt x="1198" y="1951"/>
                    <a:pt x="1198" y="1951"/>
                    <a:pt x="1198" y="1951"/>
                  </a:cubicBezTo>
                  <a:cubicBezTo>
                    <a:pt x="1199" y="1952"/>
                    <a:pt x="1199" y="1952"/>
                    <a:pt x="1199" y="1952"/>
                  </a:cubicBezTo>
                  <a:cubicBezTo>
                    <a:pt x="1200" y="1953"/>
                    <a:pt x="1200" y="1953"/>
                    <a:pt x="1200" y="1953"/>
                  </a:cubicBezTo>
                  <a:cubicBezTo>
                    <a:pt x="1200" y="1954"/>
                    <a:pt x="1200" y="1954"/>
                    <a:pt x="1200" y="1954"/>
                  </a:cubicBezTo>
                  <a:cubicBezTo>
                    <a:pt x="1201" y="1955"/>
                    <a:pt x="1201" y="1955"/>
                    <a:pt x="1201" y="1955"/>
                  </a:cubicBezTo>
                  <a:cubicBezTo>
                    <a:pt x="1201" y="1955"/>
                    <a:pt x="1201" y="1955"/>
                    <a:pt x="1201" y="1955"/>
                  </a:cubicBezTo>
                  <a:cubicBezTo>
                    <a:pt x="1204" y="1952"/>
                    <a:pt x="1204" y="1952"/>
                    <a:pt x="1204" y="1952"/>
                  </a:cubicBezTo>
                  <a:cubicBezTo>
                    <a:pt x="1203" y="1951"/>
                    <a:pt x="1203" y="1951"/>
                    <a:pt x="1203" y="1951"/>
                  </a:cubicBezTo>
                  <a:cubicBezTo>
                    <a:pt x="1203" y="1950"/>
                    <a:pt x="1203" y="1950"/>
                    <a:pt x="1203" y="1950"/>
                  </a:cubicBezTo>
                  <a:cubicBezTo>
                    <a:pt x="1202" y="1950"/>
                    <a:pt x="1202" y="1950"/>
                    <a:pt x="1202" y="1950"/>
                  </a:cubicBezTo>
                  <a:cubicBezTo>
                    <a:pt x="1201" y="1948"/>
                    <a:pt x="1201" y="1948"/>
                    <a:pt x="1201" y="1948"/>
                  </a:cubicBezTo>
                  <a:cubicBezTo>
                    <a:pt x="1201" y="1948"/>
                    <a:pt x="1201" y="1948"/>
                    <a:pt x="1201" y="1948"/>
                  </a:cubicBezTo>
                  <a:cubicBezTo>
                    <a:pt x="1201" y="1948"/>
                    <a:pt x="1201" y="1948"/>
                    <a:pt x="1201" y="1948"/>
                  </a:cubicBezTo>
                  <a:cubicBezTo>
                    <a:pt x="1201" y="1948"/>
                    <a:pt x="1201" y="1948"/>
                    <a:pt x="1201" y="1948"/>
                  </a:cubicBezTo>
                  <a:cubicBezTo>
                    <a:pt x="1201" y="1947"/>
                    <a:pt x="1201" y="1947"/>
                    <a:pt x="1201" y="1947"/>
                  </a:cubicBezTo>
                  <a:cubicBezTo>
                    <a:pt x="1199" y="1945"/>
                    <a:pt x="1198" y="1944"/>
                    <a:pt x="1198" y="1942"/>
                  </a:cubicBezTo>
                  <a:cubicBezTo>
                    <a:pt x="1196" y="1938"/>
                    <a:pt x="1195" y="1934"/>
                    <a:pt x="1195" y="1930"/>
                  </a:cubicBezTo>
                  <a:cubicBezTo>
                    <a:pt x="1194" y="1926"/>
                    <a:pt x="1194" y="1921"/>
                    <a:pt x="1195" y="1917"/>
                  </a:cubicBezTo>
                  <a:cubicBezTo>
                    <a:pt x="1195" y="1913"/>
                    <a:pt x="1196" y="1909"/>
                    <a:pt x="1198" y="1905"/>
                  </a:cubicBezTo>
                  <a:cubicBezTo>
                    <a:pt x="1203" y="1889"/>
                    <a:pt x="1213" y="1875"/>
                    <a:pt x="1220" y="1858"/>
                  </a:cubicBezTo>
                  <a:cubicBezTo>
                    <a:pt x="1222" y="1854"/>
                    <a:pt x="1224" y="1850"/>
                    <a:pt x="1225" y="1846"/>
                  </a:cubicBezTo>
                  <a:cubicBezTo>
                    <a:pt x="1227" y="1841"/>
                    <a:pt x="1228" y="1837"/>
                    <a:pt x="1229" y="1833"/>
                  </a:cubicBezTo>
                  <a:cubicBezTo>
                    <a:pt x="1230" y="1829"/>
                    <a:pt x="1232" y="1826"/>
                    <a:pt x="1234" y="1822"/>
                  </a:cubicBezTo>
                  <a:cubicBezTo>
                    <a:pt x="1236" y="1819"/>
                    <a:pt x="1239" y="1815"/>
                    <a:pt x="1241" y="1812"/>
                  </a:cubicBezTo>
                  <a:cubicBezTo>
                    <a:pt x="1244" y="1810"/>
                    <a:pt x="1247" y="1807"/>
                    <a:pt x="1251" y="1804"/>
                  </a:cubicBezTo>
                  <a:cubicBezTo>
                    <a:pt x="1252" y="1803"/>
                    <a:pt x="1254" y="1802"/>
                    <a:pt x="1256" y="1800"/>
                  </a:cubicBezTo>
                  <a:cubicBezTo>
                    <a:pt x="1258" y="1799"/>
                    <a:pt x="1259" y="1798"/>
                    <a:pt x="1261" y="1797"/>
                  </a:cubicBezTo>
                  <a:cubicBezTo>
                    <a:pt x="1266" y="1794"/>
                    <a:pt x="1271" y="1792"/>
                    <a:pt x="1275" y="1789"/>
                  </a:cubicBezTo>
                  <a:cubicBezTo>
                    <a:pt x="1275" y="1790"/>
                    <a:pt x="1276" y="1792"/>
                    <a:pt x="1277" y="1793"/>
                  </a:cubicBezTo>
                  <a:cubicBezTo>
                    <a:pt x="1279" y="1794"/>
                    <a:pt x="1282" y="1794"/>
                    <a:pt x="1283" y="1792"/>
                  </a:cubicBezTo>
                  <a:cubicBezTo>
                    <a:pt x="1283" y="1792"/>
                    <a:pt x="1283" y="1792"/>
                    <a:pt x="1283" y="1791"/>
                  </a:cubicBezTo>
                  <a:cubicBezTo>
                    <a:pt x="1284" y="1792"/>
                    <a:pt x="1284" y="1793"/>
                    <a:pt x="1285" y="1793"/>
                  </a:cubicBezTo>
                  <a:cubicBezTo>
                    <a:pt x="1287" y="1794"/>
                    <a:pt x="1289" y="1794"/>
                    <a:pt x="1291" y="1792"/>
                  </a:cubicBezTo>
                  <a:cubicBezTo>
                    <a:pt x="1292" y="1790"/>
                    <a:pt x="1291" y="1788"/>
                    <a:pt x="1290" y="1787"/>
                  </a:cubicBezTo>
                  <a:cubicBezTo>
                    <a:pt x="1291" y="1787"/>
                    <a:pt x="1293" y="1786"/>
                    <a:pt x="1293" y="1785"/>
                  </a:cubicBezTo>
                  <a:cubicBezTo>
                    <a:pt x="1294" y="1784"/>
                    <a:pt x="1294" y="1782"/>
                    <a:pt x="1293" y="1780"/>
                  </a:cubicBezTo>
                  <a:cubicBezTo>
                    <a:pt x="1296" y="1779"/>
                    <a:pt x="1300" y="1777"/>
                    <a:pt x="1303" y="1776"/>
                  </a:cubicBezTo>
                  <a:cubicBezTo>
                    <a:pt x="1323" y="1766"/>
                    <a:pt x="1341" y="1752"/>
                    <a:pt x="1358" y="1738"/>
                  </a:cubicBezTo>
                  <a:cubicBezTo>
                    <a:pt x="1367" y="1731"/>
                    <a:pt x="1375" y="1723"/>
                    <a:pt x="1383" y="1717"/>
                  </a:cubicBezTo>
                  <a:cubicBezTo>
                    <a:pt x="1387" y="1714"/>
                    <a:pt x="1390" y="1712"/>
                    <a:pt x="1394" y="1709"/>
                  </a:cubicBezTo>
                  <a:cubicBezTo>
                    <a:pt x="1394" y="1711"/>
                    <a:pt x="1394" y="1713"/>
                    <a:pt x="1394" y="1714"/>
                  </a:cubicBezTo>
                  <a:cubicBezTo>
                    <a:pt x="1393" y="1719"/>
                    <a:pt x="1393" y="1723"/>
                    <a:pt x="1392" y="1727"/>
                  </a:cubicBezTo>
                  <a:cubicBezTo>
                    <a:pt x="1392" y="1732"/>
                    <a:pt x="1392" y="1736"/>
                    <a:pt x="1393" y="1741"/>
                  </a:cubicBezTo>
                  <a:cubicBezTo>
                    <a:pt x="1393" y="1741"/>
                    <a:pt x="1393" y="1742"/>
                    <a:pt x="1393" y="1742"/>
                  </a:cubicBezTo>
                  <a:cubicBezTo>
                    <a:pt x="1393" y="1742"/>
                    <a:pt x="1393" y="1742"/>
                    <a:pt x="1393" y="1742"/>
                  </a:cubicBezTo>
                  <a:cubicBezTo>
                    <a:pt x="1392" y="1743"/>
                    <a:pt x="1392" y="1743"/>
                    <a:pt x="1392" y="1743"/>
                  </a:cubicBezTo>
                  <a:cubicBezTo>
                    <a:pt x="1392" y="1743"/>
                    <a:pt x="1392" y="1743"/>
                    <a:pt x="1392" y="1743"/>
                  </a:cubicBezTo>
                  <a:cubicBezTo>
                    <a:pt x="1391" y="1746"/>
                    <a:pt x="1391" y="1750"/>
                    <a:pt x="1392" y="1753"/>
                  </a:cubicBezTo>
                  <a:cubicBezTo>
                    <a:pt x="1393" y="1755"/>
                    <a:pt x="1394" y="1758"/>
                    <a:pt x="1396" y="1760"/>
                  </a:cubicBezTo>
                  <a:cubicBezTo>
                    <a:pt x="1396" y="1760"/>
                    <a:pt x="1396" y="1761"/>
                    <a:pt x="1396" y="1761"/>
                  </a:cubicBezTo>
                  <a:cubicBezTo>
                    <a:pt x="1398" y="1767"/>
                    <a:pt x="1398" y="1767"/>
                    <a:pt x="1398" y="1767"/>
                  </a:cubicBezTo>
                  <a:cubicBezTo>
                    <a:pt x="1399" y="1771"/>
                    <a:pt x="1400" y="1775"/>
                    <a:pt x="1401" y="1780"/>
                  </a:cubicBezTo>
                  <a:cubicBezTo>
                    <a:pt x="1401" y="1784"/>
                    <a:pt x="1402" y="1788"/>
                    <a:pt x="1402" y="1792"/>
                  </a:cubicBezTo>
                  <a:cubicBezTo>
                    <a:pt x="1402" y="1796"/>
                    <a:pt x="1402" y="1800"/>
                    <a:pt x="1401" y="1804"/>
                  </a:cubicBezTo>
                  <a:cubicBezTo>
                    <a:pt x="1400" y="1808"/>
                    <a:pt x="1399" y="1812"/>
                    <a:pt x="1397" y="1816"/>
                  </a:cubicBezTo>
                  <a:cubicBezTo>
                    <a:pt x="1396" y="1820"/>
                    <a:pt x="1394" y="1824"/>
                    <a:pt x="1392" y="1827"/>
                  </a:cubicBezTo>
                  <a:cubicBezTo>
                    <a:pt x="1390" y="1831"/>
                    <a:pt x="1387" y="1834"/>
                    <a:pt x="1385" y="1838"/>
                  </a:cubicBezTo>
                  <a:cubicBezTo>
                    <a:pt x="1382" y="1841"/>
                    <a:pt x="1379" y="1845"/>
                    <a:pt x="1377" y="1848"/>
                  </a:cubicBezTo>
                  <a:cubicBezTo>
                    <a:pt x="1374" y="1852"/>
                    <a:pt x="1372" y="1856"/>
                    <a:pt x="1370" y="1860"/>
                  </a:cubicBezTo>
                  <a:cubicBezTo>
                    <a:pt x="1368" y="1865"/>
                    <a:pt x="1368" y="1870"/>
                    <a:pt x="1369" y="1874"/>
                  </a:cubicBezTo>
                  <a:cubicBezTo>
                    <a:pt x="1370" y="1879"/>
                    <a:pt x="1371" y="1883"/>
                    <a:pt x="1373" y="1887"/>
                  </a:cubicBezTo>
                  <a:cubicBezTo>
                    <a:pt x="1374" y="1890"/>
                    <a:pt x="1374" y="1890"/>
                    <a:pt x="1374" y="1890"/>
                  </a:cubicBezTo>
                  <a:cubicBezTo>
                    <a:pt x="1374" y="1890"/>
                    <a:pt x="1374" y="1890"/>
                    <a:pt x="1374" y="1890"/>
                  </a:cubicBezTo>
                  <a:cubicBezTo>
                    <a:pt x="1372" y="1888"/>
                    <a:pt x="1370" y="1886"/>
                    <a:pt x="1367" y="1886"/>
                  </a:cubicBezTo>
                  <a:cubicBezTo>
                    <a:pt x="1361" y="1885"/>
                    <a:pt x="1356" y="1889"/>
                    <a:pt x="1355" y="1895"/>
                  </a:cubicBezTo>
                  <a:cubicBezTo>
                    <a:pt x="1354" y="1900"/>
                    <a:pt x="1357" y="1905"/>
                    <a:pt x="1361" y="1907"/>
                  </a:cubicBezTo>
                  <a:cubicBezTo>
                    <a:pt x="1361" y="1907"/>
                    <a:pt x="1361" y="1907"/>
                    <a:pt x="1361" y="1907"/>
                  </a:cubicBezTo>
                  <a:cubicBezTo>
                    <a:pt x="1357" y="1907"/>
                    <a:pt x="1353" y="1911"/>
                    <a:pt x="1352" y="1916"/>
                  </a:cubicBezTo>
                  <a:cubicBezTo>
                    <a:pt x="1351" y="1922"/>
                    <a:pt x="1355" y="1928"/>
                    <a:pt x="1361" y="1929"/>
                  </a:cubicBezTo>
                  <a:cubicBezTo>
                    <a:pt x="1364" y="1929"/>
                    <a:pt x="1367" y="1928"/>
                    <a:pt x="1369" y="1926"/>
                  </a:cubicBezTo>
                  <a:cubicBezTo>
                    <a:pt x="1369" y="1931"/>
                    <a:pt x="1373" y="1936"/>
                    <a:pt x="1378" y="1937"/>
                  </a:cubicBezTo>
                  <a:cubicBezTo>
                    <a:pt x="1384" y="1938"/>
                    <a:pt x="1389" y="1934"/>
                    <a:pt x="1390" y="1928"/>
                  </a:cubicBezTo>
                  <a:cubicBezTo>
                    <a:pt x="1390" y="1926"/>
                    <a:pt x="1390" y="1925"/>
                    <a:pt x="1389" y="1923"/>
                  </a:cubicBezTo>
                  <a:cubicBezTo>
                    <a:pt x="1390" y="1923"/>
                    <a:pt x="1390" y="1924"/>
                    <a:pt x="1390" y="1924"/>
                  </a:cubicBezTo>
                  <a:cubicBezTo>
                    <a:pt x="1396" y="1924"/>
                    <a:pt x="1401" y="1920"/>
                    <a:pt x="1402" y="1914"/>
                  </a:cubicBezTo>
                  <a:cubicBezTo>
                    <a:pt x="1403" y="1908"/>
                    <a:pt x="1399" y="1903"/>
                    <a:pt x="1393" y="1902"/>
                  </a:cubicBezTo>
                  <a:cubicBezTo>
                    <a:pt x="1393" y="1902"/>
                    <a:pt x="1392" y="1902"/>
                    <a:pt x="1392" y="1902"/>
                  </a:cubicBezTo>
                  <a:cubicBezTo>
                    <a:pt x="1393" y="1900"/>
                    <a:pt x="1394" y="1899"/>
                    <a:pt x="1394" y="1897"/>
                  </a:cubicBezTo>
                  <a:cubicBezTo>
                    <a:pt x="1395" y="1891"/>
                    <a:pt x="1391" y="1885"/>
                    <a:pt x="1385" y="1885"/>
                  </a:cubicBezTo>
                  <a:cubicBezTo>
                    <a:pt x="1382" y="1884"/>
                    <a:pt x="1379" y="1885"/>
                    <a:pt x="1377" y="1887"/>
                  </a:cubicBezTo>
                  <a:cubicBezTo>
                    <a:pt x="1377" y="1886"/>
                    <a:pt x="1377" y="1886"/>
                    <a:pt x="1377" y="1886"/>
                  </a:cubicBezTo>
                  <a:cubicBezTo>
                    <a:pt x="1376" y="1882"/>
                    <a:pt x="1374" y="1878"/>
                    <a:pt x="1373" y="1874"/>
                  </a:cubicBezTo>
                  <a:cubicBezTo>
                    <a:pt x="1373" y="1869"/>
                    <a:pt x="1373" y="1866"/>
                    <a:pt x="1375" y="1862"/>
                  </a:cubicBezTo>
                  <a:cubicBezTo>
                    <a:pt x="1376" y="1858"/>
                    <a:pt x="1378" y="1855"/>
                    <a:pt x="1381" y="1851"/>
                  </a:cubicBezTo>
                  <a:cubicBezTo>
                    <a:pt x="1383" y="1848"/>
                    <a:pt x="1386" y="1845"/>
                    <a:pt x="1389" y="1841"/>
                  </a:cubicBezTo>
                  <a:cubicBezTo>
                    <a:pt x="1392" y="1838"/>
                    <a:pt x="1394" y="1834"/>
                    <a:pt x="1397" y="1830"/>
                  </a:cubicBezTo>
                  <a:cubicBezTo>
                    <a:pt x="1399" y="1826"/>
                    <a:pt x="1401" y="1822"/>
                    <a:pt x="1403" y="1818"/>
                  </a:cubicBezTo>
                  <a:cubicBezTo>
                    <a:pt x="1404" y="1814"/>
                    <a:pt x="1406" y="1810"/>
                    <a:pt x="1407" y="1805"/>
                  </a:cubicBezTo>
                  <a:cubicBezTo>
                    <a:pt x="1408" y="1801"/>
                    <a:pt x="1408" y="1796"/>
                    <a:pt x="1408" y="1792"/>
                  </a:cubicBezTo>
                  <a:cubicBezTo>
                    <a:pt x="1409" y="1787"/>
                    <a:pt x="1408" y="1783"/>
                    <a:pt x="1407" y="1778"/>
                  </a:cubicBezTo>
                  <a:cubicBezTo>
                    <a:pt x="1407" y="1775"/>
                    <a:pt x="1406" y="1771"/>
                    <a:pt x="1405" y="1768"/>
                  </a:cubicBezTo>
                  <a:cubicBezTo>
                    <a:pt x="1406" y="1769"/>
                    <a:pt x="1407" y="1769"/>
                    <a:pt x="1408" y="1770"/>
                  </a:cubicBezTo>
                  <a:cubicBezTo>
                    <a:pt x="1414" y="1773"/>
                    <a:pt x="1414" y="1773"/>
                    <a:pt x="1414" y="1773"/>
                  </a:cubicBezTo>
                  <a:cubicBezTo>
                    <a:pt x="1415" y="1773"/>
                    <a:pt x="1415" y="1773"/>
                    <a:pt x="1415" y="1773"/>
                  </a:cubicBezTo>
                  <a:cubicBezTo>
                    <a:pt x="1415" y="1773"/>
                    <a:pt x="1415" y="1773"/>
                    <a:pt x="1415" y="1773"/>
                  </a:cubicBezTo>
                  <a:cubicBezTo>
                    <a:pt x="1416" y="1773"/>
                    <a:pt x="1416" y="1773"/>
                    <a:pt x="1416" y="1773"/>
                  </a:cubicBezTo>
                  <a:cubicBezTo>
                    <a:pt x="1417" y="1774"/>
                    <a:pt x="1417" y="1774"/>
                    <a:pt x="1417" y="1774"/>
                  </a:cubicBezTo>
                  <a:cubicBezTo>
                    <a:pt x="1420" y="1776"/>
                    <a:pt x="1420" y="1776"/>
                    <a:pt x="1420" y="1776"/>
                  </a:cubicBezTo>
                  <a:cubicBezTo>
                    <a:pt x="1423" y="1778"/>
                    <a:pt x="1423" y="1778"/>
                    <a:pt x="1423" y="1778"/>
                  </a:cubicBezTo>
                  <a:cubicBezTo>
                    <a:pt x="1424" y="1778"/>
                    <a:pt x="1424" y="1778"/>
                    <a:pt x="1424" y="1778"/>
                  </a:cubicBezTo>
                  <a:cubicBezTo>
                    <a:pt x="1424" y="1778"/>
                    <a:pt x="1424" y="1778"/>
                    <a:pt x="1424" y="1778"/>
                  </a:cubicBezTo>
                  <a:cubicBezTo>
                    <a:pt x="1424" y="1778"/>
                    <a:pt x="1424" y="1778"/>
                    <a:pt x="1424" y="1778"/>
                  </a:cubicBezTo>
                  <a:cubicBezTo>
                    <a:pt x="1424" y="1779"/>
                    <a:pt x="1424" y="1779"/>
                    <a:pt x="1424" y="1779"/>
                  </a:cubicBezTo>
                  <a:cubicBezTo>
                    <a:pt x="1426" y="1780"/>
                    <a:pt x="1426" y="1780"/>
                    <a:pt x="1426" y="1780"/>
                  </a:cubicBezTo>
                  <a:cubicBezTo>
                    <a:pt x="1427" y="1781"/>
                    <a:pt x="1429" y="1783"/>
                    <a:pt x="1431" y="1784"/>
                  </a:cubicBezTo>
                  <a:cubicBezTo>
                    <a:pt x="1432" y="1785"/>
                    <a:pt x="1432" y="1785"/>
                    <a:pt x="1432" y="1785"/>
                  </a:cubicBezTo>
                  <a:cubicBezTo>
                    <a:pt x="1433" y="1787"/>
                    <a:pt x="1433" y="1787"/>
                    <a:pt x="1433" y="1787"/>
                  </a:cubicBezTo>
                  <a:cubicBezTo>
                    <a:pt x="1438" y="1792"/>
                    <a:pt x="1438" y="1792"/>
                    <a:pt x="1438" y="1792"/>
                  </a:cubicBezTo>
                  <a:cubicBezTo>
                    <a:pt x="1439" y="1793"/>
                    <a:pt x="1439" y="1793"/>
                    <a:pt x="1439" y="1793"/>
                  </a:cubicBezTo>
                  <a:cubicBezTo>
                    <a:pt x="1439" y="1793"/>
                    <a:pt x="1439" y="1794"/>
                    <a:pt x="1440" y="1795"/>
                  </a:cubicBezTo>
                  <a:cubicBezTo>
                    <a:pt x="1441" y="1796"/>
                    <a:pt x="1442" y="1798"/>
                    <a:pt x="1443" y="1800"/>
                  </a:cubicBezTo>
                  <a:cubicBezTo>
                    <a:pt x="1444" y="1802"/>
                    <a:pt x="1444" y="1802"/>
                    <a:pt x="1444" y="1802"/>
                  </a:cubicBezTo>
                  <a:cubicBezTo>
                    <a:pt x="1445" y="1803"/>
                    <a:pt x="1445" y="1803"/>
                    <a:pt x="1445" y="1803"/>
                  </a:cubicBezTo>
                  <a:cubicBezTo>
                    <a:pt x="1446" y="1806"/>
                    <a:pt x="1446" y="1806"/>
                    <a:pt x="1446" y="1806"/>
                  </a:cubicBezTo>
                  <a:cubicBezTo>
                    <a:pt x="1447" y="1808"/>
                    <a:pt x="1448" y="1811"/>
                    <a:pt x="1449" y="1813"/>
                  </a:cubicBezTo>
                  <a:cubicBezTo>
                    <a:pt x="1451" y="1819"/>
                    <a:pt x="1451" y="1819"/>
                    <a:pt x="1451" y="1819"/>
                  </a:cubicBezTo>
                  <a:cubicBezTo>
                    <a:pt x="1451" y="1820"/>
                    <a:pt x="1451" y="1820"/>
                    <a:pt x="1451" y="1820"/>
                  </a:cubicBezTo>
                  <a:cubicBezTo>
                    <a:pt x="1451" y="1820"/>
                    <a:pt x="1451" y="1820"/>
                    <a:pt x="1451" y="1820"/>
                  </a:cubicBezTo>
                  <a:cubicBezTo>
                    <a:pt x="1451" y="1821"/>
                    <a:pt x="1451" y="1821"/>
                    <a:pt x="1451" y="1821"/>
                  </a:cubicBezTo>
                  <a:cubicBezTo>
                    <a:pt x="1451" y="1822"/>
                    <a:pt x="1451" y="1822"/>
                    <a:pt x="1451" y="1822"/>
                  </a:cubicBezTo>
                  <a:cubicBezTo>
                    <a:pt x="1452" y="1826"/>
                    <a:pt x="1452" y="1826"/>
                    <a:pt x="1452" y="1826"/>
                  </a:cubicBezTo>
                  <a:cubicBezTo>
                    <a:pt x="1452" y="1828"/>
                    <a:pt x="1452" y="1830"/>
                    <a:pt x="1452" y="1833"/>
                  </a:cubicBezTo>
                  <a:cubicBezTo>
                    <a:pt x="1452" y="1838"/>
                    <a:pt x="1452" y="1838"/>
                    <a:pt x="1452" y="1838"/>
                  </a:cubicBezTo>
                  <a:cubicBezTo>
                    <a:pt x="1452" y="1838"/>
                    <a:pt x="1452" y="1838"/>
                    <a:pt x="1452" y="1838"/>
                  </a:cubicBezTo>
                  <a:cubicBezTo>
                    <a:pt x="1457" y="1838"/>
                    <a:pt x="1457" y="1838"/>
                    <a:pt x="1457" y="1838"/>
                  </a:cubicBezTo>
                  <a:cubicBezTo>
                    <a:pt x="1457" y="1833"/>
                    <a:pt x="1457" y="1833"/>
                    <a:pt x="1457" y="1833"/>
                  </a:cubicBezTo>
                  <a:cubicBezTo>
                    <a:pt x="1457" y="1832"/>
                    <a:pt x="1457" y="1832"/>
                    <a:pt x="1457" y="1832"/>
                  </a:cubicBezTo>
                  <a:cubicBezTo>
                    <a:pt x="1457" y="1830"/>
                    <a:pt x="1457" y="1828"/>
                    <a:pt x="1456" y="1825"/>
                  </a:cubicBezTo>
                  <a:cubicBezTo>
                    <a:pt x="1456" y="1822"/>
                    <a:pt x="1456" y="1822"/>
                    <a:pt x="1456" y="1822"/>
                  </a:cubicBezTo>
                  <a:cubicBezTo>
                    <a:pt x="1456" y="1820"/>
                    <a:pt x="1456" y="1820"/>
                    <a:pt x="1456" y="1820"/>
                  </a:cubicBezTo>
                  <a:cubicBezTo>
                    <a:pt x="1456" y="1819"/>
                    <a:pt x="1456" y="1819"/>
                    <a:pt x="1456" y="1819"/>
                  </a:cubicBezTo>
                  <a:cubicBezTo>
                    <a:pt x="1456" y="1819"/>
                    <a:pt x="1456" y="1819"/>
                    <a:pt x="1456" y="1819"/>
                  </a:cubicBezTo>
                  <a:cubicBezTo>
                    <a:pt x="1455" y="1818"/>
                    <a:pt x="1455" y="1818"/>
                    <a:pt x="1455" y="1818"/>
                  </a:cubicBezTo>
                  <a:cubicBezTo>
                    <a:pt x="1455" y="1818"/>
                    <a:pt x="1455" y="1818"/>
                    <a:pt x="1455" y="1818"/>
                  </a:cubicBezTo>
                  <a:cubicBezTo>
                    <a:pt x="1454" y="1811"/>
                    <a:pt x="1454" y="1811"/>
                    <a:pt x="1454" y="1811"/>
                  </a:cubicBezTo>
                  <a:cubicBezTo>
                    <a:pt x="1453" y="1808"/>
                    <a:pt x="1452" y="1807"/>
                    <a:pt x="1451" y="1804"/>
                  </a:cubicBezTo>
                  <a:cubicBezTo>
                    <a:pt x="1450" y="1801"/>
                    <a:pt x="1450" y="1801"/>
                    <a:pt x="1450" y="1801"/>
                  </a:cubicBezTo>
                  <a:cubicBezTo>
                    <a:pt x="1449" y="1799"/>
                    <a:pt x="1449" y="1799"/>
                    <a:pt x="1449" y="1799"/>
                  </a:cubicBezTo>
                  <a:cubicBezTo>
                    <a:pt x="1448" y="1798"/>
                    <a:pt x="1448" y="1798"/>
                    <a:pt x="1448" y="1798"/>
                  </a:cubicBezTo>
                  <a:cubicBezTo>
                    <a:pt x="1447" y="1795"/>
                    <a:pt x="1446" y="1793"/>
                    <a:pt x="1444" y="1791"/>
                  </a:cubicBezTo>
                  <a:cubicBezTo>
                    <a:pt x="1444" y="1791"/>
                    <a:pt x="1444" y="1790"/>
                    <a:pt x="1443" y="1790"/>
                  </a:cubicBezTo>
                  <a:cubicBezTo>
                    <a:pt x="1442" y="1788"/>
                    <a:pt x="1442" y="1788"/>
                    <a:pt x="1442" y="1788"/>
                  </a:cubicBezTo>
                  <a:cubicBezTo>
                    <a:pt x="1440" y="1785"/>
                    <a:pt x="1440" y="1785"/>
                    <a:pt x="1440" y="1785"/>
                  </a:cubicBezTo>
                  <a:cubicBezTo>
                    <a:pt x="1438" y="1783"/>
                    <a:pt x="1438" y="1783"/>
                    <a:pt x="1438" y="1783"/>
                  </a:cubicBezTo>
                  <a:cubicBezTo>
                    <a:pt x="1437" y="1781"/>
                    <a:pt x="1437" y="1781"/>
                    <a:pt x="1437" y="1781"/>
                  </a:cubicBezTo>
                  <a:cubicBezTo>
                    <a:pt x="1437" y="1781"/>
                    <a:pt x="1437" y="1781"/>
                    <a:pt x="1437" y="1781"/>
                  </a:cubicBezTo>
                  <a:cubicBezTo>
                    <a:pt x="1436" y="1781"/>
                    <a:pt x="1436" y="1781"/>
                    <a:pt x="1436" y="1781"/>
                  </a:cubicBezTo>
                  <a:cubicBezTo>
                    <a:pt x="1436" y="1780"/>
                    <a:pt x="1436" y="1780"/>
                    <a:pt x="1436" y="1780"/>
                  </a:cubicBezTo>
                  <a:cubicBezTo>
                    <a:pt x="1435" y="1780"/>
                    <a:pt x="1435" y="1780"/>
                    <a:pt x="1435" y="1780"/>
                  </a:cubicBezTo>
                  <a:cubicBezTo>
                    <a:pt x="1434" y="1778"/>
                    <a:pt x="1432" y="1776"/>
                    <a:pt x="1430" y="1775"/>
                  </a:cubicBezTo>
                  <a:cubicBezTo>
                    <a:pt x="1428" y="1774"/>
                    <a:pt x="1428" y="1774"/>
                    <a:pt x="1428" y="1774"/>
                  </a:cubicBezTo>
                  <a:cubicBezTo>
                    <a:pt x="1428" y="1773"/>
                    <a:pt x="1428" y="1773"/>
                    <a:pt x="1428" y="1773"/>
                  </a:cubicBezTo>
                  <a:cubicBezTo>
                    <a:pt x="1427" y="1772"/>
                    <a:pt x="1427" y="1772"/>
                    <a:pt x="1427" y="1772"/>
                  </a:cubicBezTo>
                  <a:cubicBezTo>
                    <a:pt x="1424" y="1770"/>
                    <a:pt x="1424" y="1770"/>
                    <a:pt x="1424" y="1770"/>
                  </a:cubicBezTo>
                  <a:cubicBezTo>
                    <a:pt x="1421" y="1769"/>
                    <a:pt x="1421" y="1769"/>
                    <a:pt x="1421" y="1769"/>
                  </a:cubicBezTo>
                  <a:cubicBezTo>
                    <a:pt x="1419" y="1767"/>
                    <a:pt x="1419" y="1767"/>
                    <a:pt x="1419" y="1767"/>
                  </a:cubicBezTo>
                  <a:cubicBezTo>
                    <a:pt x="1419" y="1767"/>
                    <a:pt x="1419" y="1767"/>
                    <a:pt x="1419" y="1767"/>
                  </a:cubicBezTo>
                  <a:cubicBezTo>
                    <a:pt x="1418" y="1767"/>
                    <a:pt x="1418" y="1767"/>
                    <a:pt x="1418" y="1767"/>
                  </a:cubicBezTo>
                  <a:cubicBezTo>
                    <a:pt x="1418" y="1766"/>
                    <a:pt x="1418" y="1766"/>
                    <a:pt x="1418" y="1766"/>
                  </a:cubicBezTo>
                  <a:cubicBezTo>
                    <a:pt x="1412" y="1763"/>
                    <a:pt x="1412" y="1763"/>
                    <a:pt x="1412" y="1763"/>
                  </a:cubicBezTo>
                  <a:cubicBezTo>
                    <a:pt x="1410" y="1762"/>
                    <a:pt x="1408" y="1761"/>
                    <a:pt x="1406" y="1760"/>
                  </a:cubicBezTo>
                  <a:cubicBezTo>
                    <a:pt x="1405" y="1759"/>
                    <a:pt x="1404" y="1758"/>
                    <a:pt x="1404" y="1758"/>
                  </a:cubicBezTo>
                  <a:cubicBezTo>
                    <a:pt x="1403" y="1757"/>
                    <a:pt x="1403" y="1757"/>
                    <a:pt x="1403" y="1757"/>
                  </a:cubicBezTo>
                  <a:cubicBezTo>
                    <a:pt x="1403" y="1757"/>
                    <a:pt x="1403" y="1757"/>
                    <a:pt x="1403" y="1757"/>
                  </a:cubicBezTo>
                  <a:cubicBezTo>
                    <a:pt x="1403" y="1757"/>
                    <a:pt x="1403" y="1757"/>
                    <a:pt x="1403" y="1756"/>
                  </a:cubicBezTo>
                  <a:cubicBezTo>
                    <a:pt x="1402" y="1753"/>
                    <a:pt x="1402" y="1753"/>
                    <a:pt x="1402" y="1753"/>
                  </a:cubicBezTo>
                  <a:cubicBezTo>
                    <a:pt x="1401" y="1750"/>
                    <a:pt x="1401" y="1750"/>
                    <a:pt x="1401" y="1750"/>
                  </a:cubicBezTo>
                  <a:cubicBezTo>
                    <a:pt x="1401" y="1749"/>
                    <a:pt x="1401" y="1748"/>
                    <a:pt x="1401" y="1747"/>
                  </a:cubicBezTo>
                  <a:cubicBezTo>
                    <a:pt x="1400" y="1745"/>
                    <a:pt x="1400" y="1742"/>
                    <a:pt x="1400" y="1740"/>
                  </a:cubicBezTo>
                  <a:cubicBezTo>
                    <a:pt x="1400" y="1736"/>
                    <a:pt x="1400" y="1732"/>
                    <a:pt x="1400" y="1728"/>
                  </a:cubicBezTo>
                  <a:cubicBezTo>
                    <a:pt x="1401" y="1724"/>
                    <a:pt x="1401" y="1719"/>
                    <a:pt x="1402" y="1715"/>
                  </a:cubicBezTo>
                  <a:cubicBezTo>
                    <a:pt x="1402" y="1712"/>
                    <a:pt x="1403" y="1708"/>
                    <a:pt x="1403" y="1704"/>
                  </a:cubicBezTo>
                  <a:cubicBezTo>
                    <a:pt x="1406" y="1703"/>
                    <a:pt x="1408" y="1702"/>
                    <a:pt x="1411" y="1701"/>
                  </a:cubicBezTo>
                  <a:cubicBezTo>
                    <a:pt x="1421" y="1697"/>
                    <a:pt x="1431" y="1694"/>
                    <a:pt x="1442" y="1692"/>
                  </a:cubicBezTo>
                  <a:cubicBezTo>
                    <a:pt x="1447" y="1691"/>
                    <a:pt x="1452" y="1691"/>
                    <a:pt x="1458" y="1691"/>
                  </a:cubicBezTo>
                  <a:cubicBezTo>
                    <a:pt x="1463" y="1690"/>
                    <a:pt x="1468" y="1690"/>
                    <a:pt x="1474" y="1691"/>
                  </a:cubicBezTo>
                  <a:cubicBezTo>
                    <a:pt x="1475" y="1691"/>
                    <a:pt x="1476" y="1691"/>
                    <a:pt x="1477" y="1691"/>
                  </a:cubicBezTo>
                  <a:cubicBezTo>
                    <a:pt x="1467" y="1696"/>
                    <a:pt x="1467" y="1696"/>
                    <a:pt x="1467" y="1696"/>
                  </a:cubicBezTo>
                  <a:cubicBezTo>
                    <a:pt x="1465" y="1697"/>
                    <a:pt x="1463" y="1698"/>
                    <a:pt x="1460" y="1700"/>
                  </a:cubicBezTo>
                  <a:cubicBezTo>
                    <a:pt x="1458" y="1701"/>
                    <a:pt x="1456" y="1703"/>
                    <a:pt x="1454" y="1704"/>
                  </a:cubicBezTo>
                  <a:cubicBezTo>
                    <a:pt x="1450" y="1707"/>
                    <a:pt x="1446" y="1711"/>
                    <a:pt x="1444" y="1716"/>
                  </a:cubicBezTo>
                  <a:cubicBezTo>
                    <a:pt x="1427" y="1727"/>
                    <a:pt x="1427" y="1727"/>
                    <a:pt x="1427" y="1727"/>
                  </a:cubicBezTo>
                  <a:cubicBezTo>
                    <a:pt x="1429" y="1731"/>
                    <a:pt x="1429" y="1731"/>
                    <a:pt x="1429" y="1731"/>
                  </a:cubicBezTo>
                  <a:cubicBezTo>
                    <a:pt x="1441" y="1723"/>
                    <a:pt x="1441" y="1723"/>
                    <a:pt x="1441" y="1723"/>
                  </a:cubicBezTo>
                  <a:cubicBezTo>
                    <a:pt x="1441" y="1724"/>
                    <a:pt x="1441" y="1724"/>
                    <a:pt x="1441" y="1725"/>
                  </a:cubicBezTo>
                  <a:cubicBezTo>
                    <a:pt x="1440" y="1727"/>
                    <a:pt x="1440" y="1730"/>
                    <a:pt x="1440" y="1733"/>
                  </a:cubicBezTo>
                  <a:cubicBezTo>
                    <a:pt x="1440" y="1735"/>
                    <a:pt x="1440" y="1738"/>
                    <a:pt x="1440" y="1741"/>
                  </a:cubicBezTo>
                  <a:cubicBezTo>
                    <a:pt x="1440" y="1748"/>
                    <a:pt x="1440" y="1748"/>
                    <a:pt x="1440" y="1748"/>
                  </a:cubicBezTo>
                  <a:cubicBezTo>
                    <a:pt x="1441" y="1778"/>
                    <a:pt x="1441" y="1778"/>
                    <a:pt x="1441" y="1778"/>
                  </a:cubicBezTo>
                  <a:cubicBezTo>
                    <a:pt x="1441" y="1778"/>
                    <a:pt x="1441" y="1778"/>
                    <a:pt x="1441" y="1778"/>
                  </a:cubicBezTo>
                  <a:cubicBezTo>
                    <a:pt x="1445" y="1778"/>
                    <a:pt x="1445" y="1778"/>
                    <a:pt x="1445" y="1778"/>
                  </a:cubicBezTo>
                  <a:cubicBezTo>
                    <a:pt x="1445" y="1748"/>
                    <a:pt x="1445" y="1748"/>
                    <a:pt x="1445" y="1748"/>
                  </a:cubicBezTo>
                  <a:cubicBezTo>
                    <a:pt x="1445" y="1740"/>
                    <a:pt x="1445" y="1740"/>
                    <a:pt x="1445" y="1740"/>
                  </a:cubicBezTo>
                  <a:cubicBezTo>
                    <a:pt x="1445" y="1738"/>
                    <a:pt x="1445" y="1736"/>
                    <a:pt x="1446" y="1733"/>
                  </a:cubicBezTo>
                  <a:cubicBezTo>
                    <a:pt x="1446" y="1731"/>
                    <a:pt x="1446" y="1728"/>
                    <a:pt x="1447" y="1726"/>
                  </a:cubicBezTo>
                  <a:cubicBezTo>
                    <a:pt x="1447" y="1724"/>
                    <a:pt x="1448" y="1722"/>
                    <a:pt x="1449" y="1720"/>
                  </a:cubicBezTo>
                  <a:cubicBezTo>
                    <a:pt x="1450" y="1719"/>
                    <a:pt x="1450" y="1718"/>
                    <a:pt x="1451" y="1717"/>
                  </a:cubicBezTo>
                  <a:cubicBezTo>
                    <a:pt x="1486" y="1695"/>
                    <a:pt x="1486" y="1695"/>
                    <a:pt x="1486" y="1695"/>
                  </a:cubicBezTo>
                  <a:cubicBezTo>
                    <a:pt x="1493" y="1692"/>
                    <a:pt x="1493" y="1692"/>
                    <a:pt x="1493" y="1692"/>
                  </a:cubicBezTo>
                  <a:cubicBezTo>
                    <a:pt x="1495" y="1692"/>
                    <a:pt x="1497" y="1692"/>
                    <a:pt x="1499" y="1691"/>
                  </a:cubicBezTo>
                  <a:cubicBezTo>
                    <a:pt x="1502" y="1691"/>
                    <a:pt x="1506" y="1689"/>
                    <a:pt x="1508" y="1688"/>
                  </a:cubicBezTo>
                  <a:cubicBezTo>
                    <a:pt x="1514" y="1684"/>
                    <a:pt x="1517" y="1680"/>
                    <a:pt x="1521" y="1676"/>
                  </a:cubicBezTo>
                  <a:cubicBezTo>
                    <a:pt x="1523" y="1674"/>
                    <a:pt x="1525" y="1672"/>
                    <a:pt x="1527" y="1671"/>
                  </a:cubicBezTo>
                  <a:cubicBezTo>
                    <a:pt x="1527" y="1670"/>
                    <a:pt x="1528" y="1670"/>
                    <a:pt x="1528" y="1670"/>
                  </a:cubicBezTo>
                  <a:cubicBezTo>
                    <a:pt x="1528" y="1670"/>
                    <a:pt x="1528" y="1670"/>
                    <a:pt x="1528" y="1670"/>
                  </a:cubicBezTo>
                  <a:cubicBezTo>
                    <a:pt x="1529" y="1669"/>
                    <a:pt x="1529" y="1669"/>
                    <a:pt x="1529" y="1669"/>
                  </a:cubicBezTo>
                  <a:cubicBezTo>
                    <a:pt x="1529" y="1669"/>
                    <a:pt x="1529" y="1669"/>
                    <a:pt x="1529" y="1669"/>
                  </a:cubicBezTo>
                  <a:cubicBezTo>
                    <a:pt x="1529" y="1670"/>
                    <a:pt x="1529" y="1671"/>
                    <a:pt x="1529" y="1671"/>
                  </a:cubicBezTo>
                  <a:cubicBezTo>
                    <a:pt x="1530" y="1674"/>
                    <a:pt x="1532" y="1677"/>
                    <a:pt x="1533" y="1680"/>
                  </a:cubicBezTo>
                  <a:cubicBezTo>
                    <a:pt x="1534" y="1681"/>
                    <a:pt x="1535" y="1682"/>
                    <a:pt x="1536" y="1683"/>
                  </a:cubicBezTo>
                  <a:cubicBezTo>
                    <a:pt x="1536" y="1684"/>
                    <a:pt x="1537" y="1686"/>
                    <a:pt x="1538" y="1687"/>
                  </a:cubicBezTo>
                  <a:cubicBezTo>
                    <a:pt x="1539" y="1689"/>
                    <a:pt x="1541" y="1692"/>
                    <a:pt x="1542" y="1694"/>
                  </a:cubicBezTo>
                  <a:cubicBezTo>
                    <a:pt x="1543" y="1696"/>
                    <a:pt x="1544" y="1699"/>
                    <a:pt x="1544" y="1701"/>
                  </a:cubicBezTo>
                  <a:cubicBezTo>
                    <a:pt x="1545" y="1702"/>
                    <a:pt x="1545" y="1703"/>
                    <a:pt x="1545" y="1705"/>
                  </a:cubicBezTo>
                  <a:cubicBezTo>
                    <a:pt x="1545" y="1706"/>
                    <a:pt x="1545" y="1707"/>
                    <a:pt x="1544" y="1708"/>
                  </a:cubicBezTo>
                  <a:cubicBezTo>
                    <a:pt x="1544" y="1711"/>
                    <a:pt x="1543" y="1713"/>
                    <a:pt x="1542" y="1716"/>
                  </a:cubicBezTo>
                  <a:cubicBezTo>
                    <a:pt x="1540" y="1724"/>
                    <a:pt x="1540" y="1724"/>
                    <a:pt x="1540" y="1724"/>
                  </a:cubicBezTo>
                  <a:cubicBezTo>
                    <a:pt x="1539" y="1727"/>
                    <a:pt x="1538" y="1730"/>
                    <a:pt x="1537" y="1733"/>
                  </a:cubicBezTo>
                  <a:cubicBezTo>
                    <a:pt x="1537" y="1735"/>
                    <a:pt x="1536" y="1738"/>
                    <a:pt x="1536" y="1741"/>
                  </a:cubicBezTo>
                  <a:cubicBezTo>
                    <a:pt x="1535" y="1744"/>
                    <a:pt x="1535" y="1747"/>
                    <a:pt x="1535" y="1750"/>
                  </a:cubicBezTo>
                  <a:cubicBezTo>
                    <a:pt x="1535" y="1753"/>
                    <a:pt x="1534" y="1756"/>
                    <a:pt x="1535" y="1759"/>
                  </a:cubicBezTo>
                  <a:cubicBezTo>
                    <a:pt x="1535" y="1762"/>
                    <a:pt x="1535" y="1764"/>
                    <a:pt x="1535" y="1767"/>
                  </a:cubicBezTo>
                  <a:cubicBezTo>
                    <a:pt x="1535" y="1770"/>
                    <a:pt x="1536" y="1773"/>
                    <a:pt x="1537" y="1776"/>
                  </a:cubicBezTo>
                  <a:cubicBezTo>
                    <a:pt x="1537" y="1777"/>
                    <a:pt x="1537" y="1779"/>
                    <a:pt x="1538" y="1780"/>
                  </a:cubicBezTo>
                  <a:cubicBezTo>
                    <a:pt x="1539" y="1784"/>
                    <a:pt x="1539" y="1784"/>
                    <a:pt x="1539" y="1784"/>
                  </a:cubicBezTo>
                  <a:cubicBezTo>
                    <a:pt x="1541" y="1788"/>
                    <a:pt x="1541" y="1788"/>
                    <a:pt x="1541" y="1788"/>
                  </a:cubicBezTo>
                  <a:cubicBezTo>
                    <a:pt x="1542" y="1790"/>
                    <a:pt x="1542" y="1791"/>
                    <a:pt x="1543" y="1792"/>
                  </a:cubicBezTo>
                  <a:cubicBezTo>
                    <a:pt x="1543" y="1792"/>
                    <a:pt x="1543" y="1792"/>
                    <a:pt x="1543" y="1792"/>
                  </a:cubicBezTo>
                  <a:cubicBezTo>
                    <a:pt x="1543" y="1792"/>
                    <a:pt x="1543" y="1792"/>
                    <a:pt x="1543" y="1792"/>
                  </a:cubicBezTo>
                  <a:cubicBezTo>
                    <a:pt x="1544" y="1794"/>
                    <a:pt x="1544" y="1794"/>
                    <a:pt x="1544" y="1794"/>
                  </a:cubicBezTo>
                  <a:cubicBezTo>
                    <a:pt x="1545" y="1795"/>
                    <a:pt x="1545" y="1795"/>
                    <a:pt x="1545" y="1795"/>
                  </a:cubicBezTo>
                  <a:cubicBezTo>
                    <a:pt x="1545" y="1796"/>
                    <a:pt x="1545" y="1796"/>
                    <a:pt x="1546" y="1796"/>
                  </a:cubicBezTo>
                  <a:cubicBezTo>
                    <a:pt x="1543" y="1796"/>
                    <a:pt x="1540" y="1795"/>
                    <a:pt x="1536" y="1797"/>
                  </a:cubicBezTo>
                  <a:cubicBezTo>
                    <a:pt x="1536" y="1797"/>
                    <a:pt x="1537" y="1800"/>
                    <a:pt x="1538" y="1802"/>
                  </a:cubicBezTo>
                  <a:cubicBezTo>
                    <a:pt x="1538" y="1802"/>
                    <a:pt x="1534" y="1803"/>
                    <a:pt x="1533" y="1804"/>
                  </a:cubicBezTo>
                  <a:cubicBezTo>
                    <a:pt x="1533" y="1804"/>
                    <a:pt x="1537" y="1813"/>
                    <a:pt x="1545" y="1813"/>
                  </a:cubicBezTo>
                  <a:cubicBezTo>
                    <a:pt x="1542" y="1820"/>
                    <a:pt x="1548" y="1827"/>
                    <a:pt x="1548" y="1827"/>
                  </a:cubicBezTo>
                  <a:cubicBezTo>
                    <a:pt x="1550" y="1826"/>
                    <a:pt x="1552" y="1823"/>
                    <a:pt x="1552" y="1823"/>
                  </a:cubicBezTo>
                  <a:cubicBezTo>
                    <a:pt x="1554" y="1825"/>
                    <a:pt x="1556" y="1826"/>
                    <a:pt x="1556" y="1826"/>
                  </a:cubicBezTo>
                  <a:cubicBezTo>
                    <a:pt x="1561" y="1822"/>
                    <a:pt x="1561" y="1815"/>
                    <a:pt x="1560" y="1812"/>
                  </a:cubicBezTo>
                  <a:cubicBezTo>
                    <a:pt x="1563" y="1814"/>
                    <a:pt x="1568" y="1817"/>
                    <a:pt x="1575" y="1814"/>
                  </a:cubicBezTo>
                  <a:cubicBezTo>
                    <a:pt x="1575" y="1814"/>
                    <a:pt x="1574" y="1811"/>
                    <a:pt x="1573" y="1809"/>
                  </a:cubicBezTo>
                  <a:cubicBezTo>
                    <a:pt x="1573" y="1809"/>
                    <a:pt x="1577" y="1808"/>
                    <a:pt x="1578" y="1807"/>
                  </a:cubicBezTo>
                  <a:cubicBezTo>
                    <a:pt x="1578" y="1807"/>
                    <a:pt x="1574" y="1798"/>
                    <a:pt x="1566" y="1798"/>
                  </a:cubicBezTo>
                  <a:cubicBezTo>
                    <a:pt x="1569" y="1791"/>
                    <a:pt x="1563" y="1784"/>
                    <a:pt x="1563" y="1784"/>
                  </a:cubicBezTo>
                  <a:cubicBezTo>
                    <a:pt x="1561" y="1785"/>
                    <a:pt x="1558" y="1788"/>
                    <a:pt x="1558" y="1788"/>
                  </a:cubicBezTo>
                  <a:cubicBezTo>
                    <a:pt x="1557" y="1786"/>
                    <a:pt x="1555" y="1785"/>
                    <a:pt x="1555" y="1785"/>
                  </a:cubicBezTo>
                  <a:cubicBezTo>
                    <a:pt x="1551" y="1788"/>
                    <a:pt x="1550" y="1792"/>
                    <a:pt x="1550" y="1796"/>
                  </a:cubicBezTo>
                  <a:cubicBezTo>
                    <a:pt x="1549" y="1794"/>
                    <a:pt x="1549" y="1794"/>
                    <a:pt x="1549" y="1794"/>
                  </a:cubicBezTo>
                  <a:cubicBezTo>
                    <a:pt x="1549" y="1793"/>
                    <a:pt x="1549" y="1793"/>
                    <a:pt x="1549" y="1793"/>
                  </a:cubicBezTo>
                  <a:cubicBezTo>
                    <a:pt x="1548" y="1792"/>
                    <a:pt x="1548" y="1792"/>
                    <a:pt x="1548" y="1792"/>
                  </a:cubicBezTo>
                  <a:cubicBezTo>
                    <a:pt x="1547" y="1790"/>
                    <a:pt x="1547" y="1790"/>
                    <a:pt x="1547" y="1790"/>
                  </a:cubicBezTo>
                  <a:cubicBezTo>
                    <a:pt x="1546" y="1789"/>
                    <a:pt x="1546" y="1787"/>
                    <a:pt x="1545" y="1787"/>
                  </a:cubicBezTo>
                  <a:cubicBezTo>
                    <a:pt x="1542" y="1779"/>
                    <a:pt x="1542" y="1779"/>
                    <a:pt x="1542" y="1779"/>
                  </a:cubicBezTo>
                  <a:cubicBezTo>
                    <a:pt x="1542" y="1778"/>
                    <a:pt x="1542" y="1776"/>
                    <a:pt x="1541" y="1775"/>
                  </a:cubicBezTo>
                  <a:cubicBezTo>
                    <a:pt x="1541" y="1772"/>
                    <a:pt x="1540" y="1769"/>
                    <a:pt x="1540" y="1767"/>
                  </a:cubicBezTo>
                  <a:cubicBezTo>
                    <a:pt x="1540" y="1764"/>
                    <a:pt x="1540" y="1761"/>
                    <a:pt x="1540" y="1759"/>
                  </a:cubicBezTo>
                  <a:cubicBezTo>
                    <a:pt x="1540" y="1756"/>
                    <a:pt x="1540" y="1753"/>
                    <a:pt x="1540" y="1750"/>
                  </a:cubicBezTo>
                  <a:cubicBezTo>
                    <a:pt x="1541" y="1748"/>
                    <a:pt x="1541" y="1745"/>
                    <a:pt x="1542" y="1742"/>
                  </a:cubicBezTo>
                  <a:cubicBezTo>
                    <a:pt x="1542" y="1739"/>
                    <a:pt x="1543" y="1737"/>
                    <a:pt x="1543" y="1734"/>
                  </a:cubicBezTo>
                  <a:cubicBezTo>
                    <a:pt x="1544" y="1731"/>
                    <a:pt x="1545" y="1729"/>
                    <a:pt x="1546" y="1726"/>
                  </a:cubicBezTo>
                  <a:cubicBezTo>
                    <a:pt x="1549" y="1718"/>
                    <a:pt x="1549" y="1718"/>
                    <a:pt x="1549" y="1718"/>
                  </a:cubicBezTo>
                  <a:cubicBezTo>
                    <a:pt x="1550" y="1715"/>
                    <a:pt x="1551" y="1713"/>
                    <a:pt x="1551" y="1709"/>
                  </a:cubicBezTo>
                  <a:cubicBezTo>
                    <a:pt x="1551" y="1708"/>
                    <a:pt x="1552" y="1706"/>
                    <a:pt x="1552" y="1705"/>
                  </a:cubicBezTo>
                  <a:cubicBezTo>
                    <a:pt x="1552" y="1703"/>
                    <a:pt x="1552" y="1701"/>
                    <a:pt x="1551" y="1700"/>
                  </a:cubicBezTo>
                  <a:cubicBezTo>
                    <a:pt x="1551" y="1697"/>
                    <a:pt x="1550" y="1694"/>
                    <a:pt x="1549" y="1691"/>
                  </a:cubicBezTo>
                  <a:cubicBezTo>
                    <a:pt x="1548" y="1690"/>
                    <a:pt x="1548" y="1690"/>
                    <a:pt x="1548" y="1690"/>
                  </a:cubicBezTo>
                  <a:cubicBezTo>
                    <a:pt x="1548" y="1689"/>
                    <a:pt x="1548" y="1689"/>
                    <a:pt x="1548" y="1689"/>
                  </a:cubicBezTo>
                  <a:cubicBezTo>
                    <a:pt x="1547" y="1687"/>
                    <a:pt x="1547" y="1687"/>
                    <a:pt x="1547" y="1687"/>
                  </a:cubicBezTo>
                  <a:cubicBezTo>
                    <a:pt x="1544" y="1683"/>
                    <a:pt x="1544" y="1683"/>
                    <a:pt x="1544" y="1683"/>
                  </a:cubicBezTo>
                  <a:cubicBezTo>
                    <a:pt x="1544" y="1682"/>
                    <a:pt x="1543" y="1681"/>
                    <a:pt x="1542" y="1679"/>
                  </a:cubicBezTo>
                  <a:cubicBezTo>
                    <a:pt x="1542" y="1678"/>
                    <a:pt x="1541" y="1677"/>
                    <a:pt x="1540" y="1676"/>
                  </a:cubicBezTo>
                  <a:cubicBezTo>
                    <a:pt x="1539" y="1673"/>
                    <a:pt x="1538" y="1671"/>
                    <a:pt x="1537" y="1669"/>
                  </a:cubicBezTo>
                  <a:cubicBezTo>
                    <a:pt x="1537" y="1668"/>
                    <a:pt x="1537" y="1668"/>
                    <a:pt x="1537" y="1667"/>
                  </a:cubicBezTo>
                  <a:cubicBezTo>
                    <a:pt x="1537" y="1667"/>
                    <a:pt x="1536" y="1666"/>
                    <a:pt x="1536" y="1665"/>
                  </a:cubicBezTo>
                  <a:cubicBezTo>
                    <a:pt x="1536" y="1665"/>
                    <a:pt x="1536" y="1664"/>
                    <a:pt x="1536" y="1664"/>
                  </a:cubicBezTo>
                  <a:cubicBezTo>
                    <a:pt x="1536" y="1663"/>
                    <a:pt x="1536" y="1663"/>
                    <a:pt x="1536" y="1663"/>
                  </a:cubicBezTo>
                  <a:cubicBezTo>
                    <a:pt x="1541" y="1660"/>
                    <a:pt x="1546" y="1657"/>
                    <a:pt x="1550" y="1653"/>
                  </a:cubicBezTo>
                  <a:cubicBezTo>
                    <a:pt x="1554" y="1649"/>
                    <a:pt x="1558" y="1644"/>
                    <a:pt x="1561" y="1638"/>
                  </a:cubicBezTo>
                  <a:cubicBezTo>
                    <a:pt x="1562" y="1636"/>
                    <a:pt x="1563" y="1634"/>
                    <a:pt x="1564" y="1632"/>
                  </a:cubicBezTo>
                  <a:cubicBezTo>
                    <a:pt x="1565" y="1635"/>
                    <a:pt x="1567" y="1637"/>
                    <a:pt x="1569" y="1638"/>
                  </a:cubicBezTo>
                  <a:cubicBezTo>
                    <a:pt x="1574" y="1640"/>
                    <a:pt x="1579" y="1639"/>
                    <a:pt x="1582" y="1636"/>
                  </a:cubicBezTo>
                  <a:cubicBezTo>
                    <a:pt x="1582" y="1636"/>
                    <a:pt x="1582" y="1636"/>
                    <a:pt x="1582" y="1636"/>
                  </a:cubicBezTo>
                  <a:cubicBezTo>
                    <a:pt x="1581" y="1640"/>
                    <a:pt x="1584" y="1645"/>
                    <a:pt x="1589" y="1647"/>
                  </a:cubicBezTo>
                  <a:cubicBezTo>
                    <a:pt x="1594" y="1650"/>
                    <a:pt x="1600" y="1648"/>
                    <a:pt x="1603" y="1643"/>
                  </a:cubicBezTo>
                  <a:cubicBezTo>
                    <a:pt x="1604" y="1640"/>
                    <a:pt x="1604" y="1637"/>
                    <a:pt x="1603" y="1634"/>
                  </a:cubicBezTo>
                  <a:cubicBezTo>
                    <a:pt x="1608" y="1636"/>
                    <a:pt x="1614" y="1634"/>
                    <a:pt x="1616" y="1630"/>
                  </a:cubicBezTo>
                  <a:cubicBezTo>
                    <a:pt x="1619" y="1624"/>
                    <a:pt x="1616" y="1618"/>
                    <a:pt x="1611" y="1615"/>
                  </a:cubicBezTo>
                  <a:cubicBezTo>
                    <a:pt x="1610" y="1615"/>
                    <a:pt x="1608" y="1614"/>
                    <a:pt x="1607" y="1614"/>
                  </a:cubicBezTo>
                  <a:cubicBezTo>
                    <a:pt x="1607" y="1614"/>
                    <a:pt x="1607" y="1614"/>
                    <a:pt x="1607" y="1614"/>
                  </a:cubicBezTo>
                  <a:cubicBezTo>
                    <a:pt x="1610" y="1609"/>
                    <a:pt x="1607" y="1602"/>
                    <a:pt x="1602" y="1600"/>
                  </a:cubicBezTo>
                  <a:cubicBezTo>
                    <a:pt x="1596" y="1597"/>
                    <a:pt x="1590" y="1599"/>
                    <a:pt x="1587" y="1604"/>
                  </a:cubicBezTo>
                  <a:cubicBezTo>
                    <a:pt x="1587" y="1604"/>
                    <a:pt x="1587" y="1605"/>
                    <a:pt x="1587" y="1605"/>
                  </a:cubicBezTo>
                  <a:cubicBezTo>
                    <a:pt x="1586" y="1604"/>
                    <a:pt x="1585" y="1603"/>
                    <a:pt x="1583" y="1602"/>
                  </a:cubicBezTo>
                  <a:cubicBezTo>
                    <a:pt x="1578" y="1599"/>
                    <a:pt x="1572" y="1601"/>
                    <a:pt x="1569" y="1605"/>
                  </a:cubicBezTo>
                  <a:cubicBezTo>
                    <a:pt x="1570" y="1604"/>
                    <a:pt x="1570" y="1603"/>
                    <a:pt x="1570" y="1603"/>
                  </a:cubicBezTo>
                  <a:cubicBezTo>
                    <a:pt x="1571" y="1597"/>
                    <a:pt x="1574" y="1592"/>
                    <a:pt x="1576" y="1586"/>
                  </a:cubicBezTo>
                  <a:cubicBezTo>
                    <a:pt x="1578" y="1581"/>
                    <a:pt x="1581" y="1576"/>
                    <a:pt x="1583" y="1570"/>
                  </a:cubicBezTo>
                  <a:cubicBezTo>
                    <a:pt x="1585" y="1564"/>
                    <a:pt x="1587" y="1558"/>
                    <a:pt x="1588" y="1552"/>
                  </a:cubicBezTo>
                  <a:cubicBezTo>
                    <a:pt x="1589" y="1546"/>
                    <a:pt x="1589" y="1540"/>
                    <a:pt x="1590" y="1534"/>
                  </a:cubicBezTo>
                  <a:cubicBezTo>
                    <a:pt x="1590" y="1529"/>
                    <a:pt x="1590" y="1529"/>
                    <a:pt x="1590" y="1529"/>
                  </a:cubicBezTo>
                  <a:cubicBezTo>
                    <a:pt x="1590" y="1527"/>
                    <a:pt x="1590" y="1527"/>
                    <a:pt x="1590" y="1527"/>
                  </a:cubicBezTo>
                  <a:cubicBezTo>
                    <a:pt x="1590" y="1525"/>
                    <a:pt x="1590" y="1525"/>
                    <a:pt x="1590" y="1525"/>
                  </a:cubicBezTo>
                  <a:cubicBezTo>
                    <a:pt x="1590" y="1516"/>
                    <a:pt x="1590" y="1516"/>
                    <a:pt x="1590" y="1516"/>
                  </a:cubicBezTo>
                  <a:cubicBezTo>
                    <a:pt x="1591" y="1516"/>
                    <a:pt x="1591" y="1515"/>
                    <a:pt x="1592" y="1515"/>
                  </a:cubicBezTo>
                  <a:cubicBezTo>
                    <a:pt x="1594" y="1514"/>
                    <a:pt x="1595" y="1513"/>
                    <a:pt x="1597" y="1512"/>
                  </a:cubicBezTo>
                  <a:cubicBezTo>
                    <a:pt x="1601" y="1508"/>
                    <a:pt x="1601" y="1508"/>
                    <a:pt x="1601" y="1508"/>
                  </a:cubicBezTo>
                  <a:cubicBezTo>
                    <a:pt x="1602" y="1507"/>
                    <a:pt x="1602" y="1507"/>
                    <a:pt x="1602" y="1507"/>
                  </a:cubicBezTo>
                  <a:cubicBezTo>
                    <a:pt x="1602" y="1507"/>
                    <a:pt x="1602" y="1507"/>
                    <a:pt x="1602" y="1507"/>
                  </a:cubicBezTo>
                  <a:cubicBezTo>
                    <a:pt x="1603" y="1507"/>
                    <a:pt x="1603" y="1507"/>
                    <a:pt x="1603" y="1507"/>
                  </a:cubicBezTo>
                  <a:cubicBezTo>
                    <a:pt x="1603" y="1506"/>
                    <a:pt x="1603" y="1506"/>
                    <a:pt x="1603" y="1506"/>
                  </a:cubicBezTo>
                  <a:cubicBezTo>
                    <a:pt x="1603" y="1506"/>
                    <a:pt x="1603" y="1506"/>
                    <a:pt x="1603" y="1506"/>
                  </a:cubicBezTo>
                  <a:cubicBezTo>
                    <a:pt x="1605" y="1504"/>
                    <a:pt x="1605" y="1504"/>
                    <a:pt x="1605" y="1504"/>
                  </a:cubicBezTo>
                  <a:cubicBezTo>
                    <a:pt x="1607" y="1502"/>
                    <a:pt x="1607" y="1502"/>
                    <a:pt x="1607" y="1502"/>
                  </a:cubicBezTo>
                  <a:cubicBezTo>
                    <a:pt x="1607" y="1501"/>
                    <a:pt x="1607" y="1501"/>
                    <a:pt x="1607" y="1501"/>
                  </a:cubicBezTo>
                  <a:cubicBezTo>
                    <a:pt x="1608" y="1501"/>
                    <a:pt x="1608" y="1501"/>
                    <a:pt x="1608" y="1501"/>
                  </a:cubicBezTo>
                  <a:cubicBezTo>
                    <a:pt x="1608" y="1501"/>
                    <a:pt x="1608" y="1501"/>
                    <a:pt x="1608" y="1501"/>
                  </a:cubicBezTo>
                  <a:cubicBezTo>
                    <a:pt x="1609" y="1500"/>
                    <a:pt x="1609" y="1500"/>
                    <a:pt x="1609" y="1500"/>
                  </a:cubicBezTo>
                  <a:cubicBezTo>
                    <a:pt x="1611" y="1497"/>
                    <a:pt x="1613" y="1494"/>
                    <a:pt x="1615" y="1491"/>
                  </a:cubicBezTo>
                  <a:cubicBezTo>
                    <a:pt x="1623" y="1479"/>
                    <a:pt x="1633" y="1469"/>
                    <a:pt x="1644" y="1460"/>
                  </a:cubicBezTo>
                  <a:cubicBezTo>
                    <a:pt x="1655" y="1450"/>
                    <a:pt x="1666" y="1441"/>
                    <a:pt x="1675" y="1429"/>
                  </a:cubicBezTo>
                  <a:cubicBezTo>
                    <a:pt x="1680" y="1423"/>
                    <a:pt x="1684" y="1417"/>
                    <a:pt x="1688" y="1411"/>
                  </a:cubicBezTo>
                  <a:cubicBezTo>
                    <a:pt x="1698" y="1396"/>
                    <a:pt x="1698" y="1396"/>
                    <a:pt x="1698" y="1396"/>
                  </a:cubicBezTo>
                  <a:cubicBezTo>
                    <a:pt x="1695" y="1420"/>
                    <a:pt x="1695" y="1420"/>
                    <a:pt x="1695" y="1420"/>
                  </a:cubicBezTo>
                  <a:cubicBezTo>
                    <a:pt x="1695" y="1422"/>
                    <a:pt x="1695" y="1424"/>
                    <a:pt x="1694" y="1426"/>
                  </a:cubicBezTo>
                  <a:cubicBezTo>
                    <a:pt x="1694" y="1432"/>
                    <a:pt x="1694" y="1432"/>
                    <a:pt x="1694" y="1432"/>
                  </a:cubicBezTo>
                  <a:cubicBezTo>
                    <a:pt x="1694" y="1434"/>
                    <a:pt x="1694" y="1436"/>
                    <a:pt x="1694" y="1438"/>
                  </a:cubicBezTo>
                  <a:cubicBezTo>
                    <a:pt x="1694" y="1440"/>
                    <a:pt x="1695" y="1442"/>
                    <a:pt x="1695" y="1444"/>
                  </a:cubicBezTo>
                  <a:cubicBezTo>
                    <a:pt x="1696" y="1448"/>
                    <a:pt x="1698" y="1452"/>
                    <a:pt x="1701" y="1455"/>
                  </a:cubicBezTo>
                  <a:cubicBezTo>
                    <a:pt x="1704" y="1458"/>
                    <a:pt x="1706" y="1461"/>
                    <a:pt x="1709" y="1464"/>
                  </a:cubicBezTo>
                  <a:cubicBezTo>
                    <a:pt x="1710" y="1465"/>
                    <a:pt x="1712" y="1467"/>
                    <a:pt x="1713" y="1469"/>
                  </a:cubicBezTo>
                  <a:cubicBezTo>
                    <a:pt x="1714" y="1470"/>
                    <a:pt x="1715" y="1472"/>
                    <a:pt x="1716" y="1474"/>
                  </a:cubicBezTo>
                  <a:cubicBezTo>
                    <a:pt x="1718" y="1478"/>
                    <a:pt x="1719" y="1481"/>
                    <a:pt x="1721" y="1485"/>
                  </a:cubicBezTo>
                  <a:cubicBezTo>
                    <a:pt x="1723" y="1493"/>
                    <a:pt x="1725" y="1501"/>
                    <a:pt x="1726" y="1510"/>
                  </a:cubicBezTo>
                  <a:cubicBezTo>
                    <a:pt x="1726" y="1511"/>
                    <a:pt x="1726" y="1513"/>
                    <a:pt x="1727" y="1514"/>
                  </a:cubicBezTo>
                  <a:cubicBezTo>
                    <a:pt x="1726" y="1514"/>
                    <a:pt x="1725" y="1514"/>
                    <a:pt x="1724" y="1514"/>
                  </a:cubicBezTo>
                  <a:cubicBezTo>
                    <a:pt x="1724" y="1514"/>
                    <a:pt x="1724" y="1514"/>
                    <a:pt x="1724" y="1514"/>
                  </a:cubicBezTo>
                  <a:cubicBezTo>
                    <a:pt x="1725" y="1512"/>
                    <a:pt x="1725" y="1510"/>
                    <a:pt x="1724" y="1508"/>
                  </a:cubicBezTo>
                  <a:cubicBezTo>
                    <a:pt x="1722" y="1505"/>
                    <a:pt x="1719" y="1505"/>
                    <a:pt x="1716" y="1507"/>
                  </a:cubicBezTo>
                  <a:cubicBezTo>
                    <a:pt x="1715" y="1508"/>
                    <a:pt x="1715" y="1509"/>
                    <a:pt x="1715" y="1510"/>
                  </a:cubicBezTo>
                  <a:cubicBezTo>
                    <a:pt x="1713" y="1508"/>
                    <a:pt x="1710" y="1508"/>
                    <a:pt x="1708" y="1510"/>
                  </a:cubicBezTo>
                  <a:cubicBezTo>
                    <a:pt x="1705" y="1511"/>
                    <a:pt x="1705" y="1515"/>
                    <a:pt x="1707" y="1517"/>
                  </a:cubicBezTo>
                  <a:cubicBezTo>
                    <a:pt x="1707" y="1517"/>
                    <a:pt x="1708" y="1518"/>
                    <a:pt x="1709" y="1518"/>
                  </a:cubicBezTo>
                  <a:cubicBezTo>
                    <a:pt x="1708" y="1518"/>
                    <a:pt x="1708" y="1518"/>
                    <a:pt x="1708" y="1518"/>
                  </a:cubicBezTo>
                  <a:cubicBezTo>
                    <a:pt x="1706" y="1520"/>
                    <a:pt x="1706" y="1523"/>
                    <a:pt x="1708" y="1526"/>
                  </a:cubicBezTo>
                  <a:cubicBezTo>
                    <a:pt x="1709" y="1528"/>
                    <a:pt x="1713" y="1529"/>
                    <a:pt x="1715" y="1527"/>
                  </a:cubicBezTo>
                  <a:cubicBezTo>
                    <a:pt x="1715" y="1527"/>
                    <a:pt x="1715" y="1527"/>
                    <a:pt x="1715" y="1527"/>
                  </a:cubicBezTo>
                  <a:cubicBezTo>
                    <a:pt x="1715" y="1527"/>
                    <a:pt x="1716" y="1528"/>
                    <a:pt x="1716" y="1529"/>
                  </a:cubicBezTo>
                  <a:cubicBezTo>
                    <a:pt x="1718" y="1531"/>
                    <a:pt x="1721" y="1532"/>
                    <a:pt x="1723" y="1530"/>
                  </a:cubicBezTo>
                  <a:cubicBezTo>
                    <a:pt x="1725" y="1529"/>
                    <a:pt x="1726" y="1526"/>
                    <a:pt x="1725" y="1524"/>
                  </a:cubicBezTo>
                  <a:cubicBezTo>
                    <a:pt x="1726" y="1524"/>
                    <a:pt x="1727" y="1524"/>
                    <a:pt x="1728" y="1524"/>
                  </a:cubicBezTo>
                  <a:cubicBezTo>
                    <a:pt x="1728" y="1527"/>
                    <a:pt x="1729" y="1531"/>
                    <a:pt x="1729" y="1534"/>
                  </a:cubicBezTo>
                  <a:cubicBezTo>
                    <a:pt x="1731" y="1543"/>
                    <a:pt x="1733" y="1551"/>
                    <a:pt x="1736" y="1559"/>
                  </a:cubicBezTo>
                  <a:cubicBezTo>
                    <a:pt x="1739" y="1566"/>
                    <a:pt x="1743" y="1574"/>
                    <a:pt x="1748" y="1581"/>
                  </a:cubicBezTo>
                  <a:cubicBezTo>
                    <a:pt x="1753" y="1588"/>
                    <a:pt x="1758" y="1594"/>
                    <a:pt x="1765" y="1600"/>
                  </a:cubicBezTo>
                  <a:cubicBezTo>
                    <a:pt x="1771" y="1605"/>
                    <a:pt x="1778" y="1610"/>
                    <a:pt x="1785" y="1614"/>
                  </a:cubicBezTo>
                  <a:cubicBezTo>
                    <a:pt x="1789" y="1617"/>
                    <a:pt x="1793" y="1618"/>
                    <a:pt x="1797" y="1620"/>
                  </a:cubicBezTo>
                  <a:cubicBezTo>
                    <a:pt x="1800" y="1622"/>
                    <a:pt x="1805" y="1623"/>
                    <a:pt x="1808" y="1624"/>
                  </a:cubicBezTo>
                  <a:cubicBezTo>
                    <a:pt x="1808" y="1624"/>
                    <a:pt x="1808" y="1624"/>
                    <a:pt x="1808" y="1624"/>
                  </a:cubicBezTo>
                  <a:cubicBezTo>
                    <a:pt x="1809" y="1624"/>
                    <a:pt x="1809" y="1624"/>
                    <a:pt x="1809" y="1624"/>
                  </a:cubicBezTo>
                  <a:cubicBezTo>
                    <a:pt x="1812" y="1625"/>
                    <a:pt x="1812" y="1625"/>
                    <a:pt x="1812" y="1625"/>
                  </a:cubicBezTo>
                  <a:cubicBezTo>
                    <a:pt x="1813" y="1625"/>
                    <a:pt x="1813" y="1625"/>
                    <a:pt x="1813" y="1625"/>
                  </a:cubicBezTo>
                  <a:cubicBezTo>
                    <a:pt x="1818" y="1626"/>
                    <a:pt x="1818" y="1626"/>
                    <a:pt x="1818" y="1626"/>
                  </a:cubicBezTo>
                  <a:cubicBezTo>
                    <a:pt x="1819" y="1627"/>
                    <a:pt x="1819" y="1627"/>
                    <a:pt x="1819" y="1627"/>
                  </a:cubicBezTo>
                  <a:cubicBezTo>
                    <a:pt x="1820" y="1627"/>
                    <a:pt x="1820" y="1627"/>
                    <a:pt x="1821" y="1627"/>
                  </a:cubicBezTo>
                  <a:cubicBezTo>
                    <a:pt x="1822" y="1627"/>
                    <a:pt x="1822" y="1627"/>
                    <a:pt x="1822" y="1627"/>
                  </a:cubicBezTo>
                  <a:cubicBezTo>
                    <a:pt x="1822" y="1628"/>
                    <a:pt x="1823" y="1629"/>
                    <a:pt x="1824" y="1629"/>
                  </a:cubicBezTo>
                  <a:cubicBezTo>
                    <a:pt x="1824" y="1629"/>
                    <a:pt x="1821" y="1631"/>
                    <a:pt x="1820" y="1632"/>
                  </a:cubicBezTo>
                  <a:cubicBezTo>
                    <a:pt x="1820" y="1632"/>
                    <a:pt x="1825" y="1637"/>
                    <a:pt x="1830" y="1636"/>
                  </a:cubicBezTo>
                  <a:cubicBezTo>
                    <a:pt x="1829" y="1641"/>
                    <a:pt x="1835" y="1645"/>
                    <a:pt x="1835" y="1645"/>
                  </a:cubicBezTo>
                  <a:cubicBezTo>
                    <a:pt x="1836" y="1644"/>
                    <a:pt x="1837" y="1641"/>
                    <a:pt x="1837" y="1641"/>
                  </a:cubicBezTo>
                  <a:cubicBezTo>
                    <a:pt x="1838" y="1642"/>
                    <a:pt x="1840" y="1643"/>
                    <a:pt x="1840" y="1643"/>
                  </a:cubicBezTo>
                  <a:cubicBezTo>
                    <a:pt x="1843" y="1639"/>
                    <a:pt x="1841" y="1635"/>
                    <a:pt x="1840" y="1633"/>
                  </a:cubicBezTo>
                  <a:cubicBezTo>
                    <a:pt x="1842" y="1634"/>
                    <a:pt x="1847" y="1634"/>
                    <a:pt x="1850" y="1631"/>
                  </a:cubicBezTo>
                  <a:cubicBezTo>
                    <a:pt x="1850" y="1631"/>
                    <a:pt x="1850" y="1630"/>
                    <a:pt x="1848" y="1629"/>
                  </a:cubicBezTo>
                  <a:cubicBezTo>
                    <a:pt x="1848" y="1629"/>
                    <a:pt x="1851" y="1627"/>
                    <a:pt x="1852" y="1626"/>
                  </a:cubicBezTo>
                  <a:cubicBezTo>
                    <a:pt x="1852" y="1626"/>
                    <a:pt x="1847" y="1621"/>
                    <a:pt x="1842" y="1622"/>
                  </a:cubicBezTo>
                  <a:cubicBezTo>
                    <a:pt x="1843" y="1617"/>
                    <a:pt x="1837" y="1613"/>
                    <a:pt x="1837" y="1613"/>
                  </a:cubicBezTo>
                  <a:cubicBezTo>
                    <a:pt x="1836" y="1614"/>
                    <a:pt x="1835" y="1617"/>
                    <a:pt x="1835" y="1617"/>
                  </a:cubicBezTo>
                  <a:cubicBezTo>
                    <a:pt x="1834" y="1616"/>
                    <a:pt x="1832" y="1615"/>
                    <a:pt x="1832" y="1615"/>
                  </a:cubicBezTo>
                  <a:cubicBezTo>
                    <a:pt x="1830" y="1618"/>
                    <a:pt x="1830" y="1621"/>
                    <a:pt x="1831" y="1624"/>
                  </a:cubicBezTo>
                  <a:cubicBezTo>
                    <a:pt x="1828" y="1623"/>
                    <a:pt x="1828" y="1623"/>
                    <a:pt x="1828" y="1623"/>
                  </a:cubicBezTo>
                  <a:cubicBezTo>
                    <a:pt x="1826" y="1623"/>
                    <a:pt x="1826" y="1623"/>
                    <a:pt x="1826" y="1623"/>
                  </a:cubicBezTo>
                  <a:cubicBezTo>
                    <a:pt x="1825" y="1623"/>
                    <a:pt x="1825" y="1623"/>
                    <a:pt x="1825" y="1623"/>
                  </a:cubicBezTo>
                  <a:cubicBezTo>
                    <a:pt x="1822" y="1622"/>
                    <a:pt x="1822" y="1622"/>
                    <a:pt x="1822" y="1622"/>
                  </a:cubicBezTo>
                  <a:cubicBezTo>
                    <a:pt x="1821" y="1622"/>
                    <a:pt x="1821" y="1622"/>
                    <a:pt x="1820" y="1622"/>
                  </a:cubicBezTo>
                  <a:cubicBezTo>
                    <a:pt x="1819" y="1622"/>
                    <a:pt x="1819" y="1622"/>
                    <a:pt x="1819" y="1622"/>
                  </a:cubicBezTo>
                  <a:cubicBezTo>
                    <a:pt x="1816" y="1621"/>
                    <a:pt x="1816" y="1621"/>
                    <a:pt x="1816" y="1621"/>
                  </a:cubicBezTo>
                  <a:cubicBezTo>
                    <a:pt x="1814" y="1621"/>
                    <a:pt x="1814" y="1621"/>
                    <a:pt x="1814" y="1621"/>
                  </a:cubicBezTo>
                  <a:cubicBezTo>
                    <a:pt x="1813" y="1620"/>
                    <a:pt x="1813" y="1620"/>
                    <a:pt x="1813" y="1620"/>
                  </a:cubicBezTo>
                  <a:cubicBezTo>
                    <a:pt x="1810" y="1620"/>
                    <a:pt x="1810" y="1620"/>
                    <a:pt x="1810" y="1620"/>
                  </a:cubicBezTo>
                  <a:cubicBezTo>
                    <a:pt x="1806" y="1618"/>
                    <a:pt x="1802" y="1617"/>
                    <a:pt x="1798" y="1615"/>
                  </a:cubicBezTo>
                  <a:cubicBezTo>
                    <a:pt x="1795" y="1614"/>
                    <a:pt x="1791" y="1612"/>
                    <a:pt x="1788" y="1610"/>
                  </a:cubicBezTo>
                  <a:cubicBezTo>
                    <a:pt x="1784" y="1607"/>
                    <a:pt x="1781" y="1605"/>
                    <a:pt x="1778" y="1603"/>
                  </a:cubicBezTo>
                  <a:cubicBezTo>
                    <a:pt x="1774" y="1600"/>
                    <a:pt x="1771" y="1598"/>
                    <a:pt x="1768" y="1595"/>
                  </a:cubicBezTo>
                  <a:cubicBezTo>
                    <a:pt x="1762" y="1589"/>
                    <a:pt x="1757" y="1583"/>
                    <a:pt x="1753" y="1576"/>
                  </a:cubicBezTo>
                  <a:cubicBezTo>
                    <a:pt x="1748" y="1569"/>
                    <a:pt x="1745" y="1562"/>
                    <a:pt x="1742" y="1554"/>
                  </a:cubicBezTo>
                  <a:cubicBezTo>
                    <a:pt x="1739" y="1547"/>
                    <a:pt x="1738" y="1539"/>
                    <a:pt x="1737" y="1531"/>
                  </a:cubicBezTo>
                  <a:cubicBezTo>
                    <a:pt x="1736" y="1527"/>
                    <a:pt x="1736" y="1523"/>
                    <a:pt x="1735" y="1519"/>
                  </a:cubicBezTo>
                  <a:cubicBezTo>
                    <a:pt x="1739" y="1521"/>
                    <a:pt x="1742" y="1522"/>
                    <a:pt x="1746" y="1523"/>
                  </a:cubicBezTo>
                  <a:cubicBezTo>
                    <a:pt x="1746" y="1523"/>
                    <a:pt x="1746" y="1523"/>
                    <a:pt x="1746" y="1523"/>
                  </a:cubicBezTo>
                  <a:cubicBezTo>
                    <a:pt x="1746" y="1523"/>
                    <a:pt x="1746" y="1523"/>
                    <a:pt x="1746" y="1523"/>
                  </a:cubicBezTo>
                  <a:cubicBezTo>
                    <a:pt x="1753" y="1523"/>
                    <a:pt x="1753" y="1523"/>
                    <a:pt x="1753" y="1523"/>
                  </a:cubicBezTo>
                  <a:cubicBezTo>
                    <a:pt x="1761" y="1524"/>
                    <a:pt x="1761" y="1524"/>
                    <a:pt x="1761" y="1524"/>
                  </a:cubicBezTo>
                  <a:cubicBezTo>
                    <a:pt x="1768" y="1524"/>
                    <a:pt x="1768" y="1524"/>
                    <a:pt x="1768" y="1524"/>
                  </a:cubicBezTo>
                  <a:cubicBezTo>
                    <a:pt x="1776" y="1524"/>
                    <a:pt x="1776" y="1524"/>
                    <a:pt x="1776" y="1524"/>
                  </a:cubicBezTo>
                  <a:cubicBezTo>
                    <a:pt x="1785" y="1525"/>
                    <a:pt x="1795" y="1526"/>
                    <a:pt x="1804" y="1528"/>
                  </a:cubicBezTo>
                  <a:cubicBezTo>
                    <a:pt x="1807" y="1529"/>
                    <a:pt x="1809" y="1529"/>
                    <a:pt x="1811" y="1530"/>
                  </a:cubicBezTo>
                  <a:cubicBezTo>
                    <a:pt x="1814" y="1530"/>
                    <a:pt x="1816" y="1531"/>
                    <a:pt x="1818" y="1532"/>
                  </a:cubicBezTo>
                  <a:cubicBezTo>
                    <a:pt x="1825" y="1534"/>
                    <a:pt x="1825" y="1534"/>
                    <a:pt x="1825" y="1534"/>
                  </a:cubicBezTo>
                  <a:cubicBezTo>
                    <a:pt x="1829" y="1536"/>
                    <a:pt x="1829" y="1536"/>
                    <a:pt x="1829" y="1536"/>
                  </a:cubicBezTo>
                  <a:cubicBezTo>
                    <a:pt x="1829" y="1536"/>
                    <a:pt x="1831" y="1537"/>
                    <a:pt x="1832" y="1537"/>
                  </a:cubicBezTo>
                  <a:cubicBezTo>
                    <a:pt x="1838" y="1541"/>
                    <a:pt x="1838" y="1541"/>
                    <a:pt x="1838" y="1541"/>
                  </a:cubicBezTo>
                  <a:cubicBezTo>
                    <a:pt x="1844" y="1544"/>
                    <a:pt x="1844" y="1544"/>
                    <a:pt x="1844" y="1544"/>
                  </a:cubicBezTo>
                  <a:cubicBezTo>
                    <a:pt x="1846" y="1545"/>
                    <a:pt x="1846" y="1545"/>
                    <a:pt x="1846" y="1545"/>
                  </a:cubicBezTo>
                  <a:cubicBezTo>
                    <a:pt x="1847" y="1546"/>
                    <a:pt x="1847" y="1546"/>
                    <a:pt x="1847" y="1546"/>
                  </a:cubicBezTo>
                  <a:cubicBezTo>
                    <a:pt x="1850" y="1549"/>
                    <a:pt x="1850" y="1549"/>
                    <a:pt x="1850" y="1549"/>
                  </a:cubicBezTo>
                  <a:cubicBezTo>
                    <a:pt x="1851" y="1549"/>
                    <a:pt x="1852" y="1550"/>
                    <a:pt x="1853" y="1551"/>
                  </a:cubicBezTo>
                  <a:cubicBezTo>
                    <a:pt x="1851" y="1551"/>
                    <a:pt x="1850" y="1552"/>
                    <a:pt x="1849" y="1554"/>
                  </a:cubicBezTo>
                  <a:cubicBezTo>
                    <a:pt x="1846" y="1558"/>
                    <a:pt x="1847" y="1565"/>
                    <a:pt x="1852" y="1568"/>
                  </a:cubicBezTo>
                  <a:cubicBezTo>
                    <a:pt x="1857" y="1571"/>
                    <a:pt x="1862" y="1571"/>
                    <a:pt x="1866" y="1568"/>
                  </a:cubicBezTo>
                  <a:cubicBezTo>
                    <a:pt x="1866" y="1568"/>
                    <a:pt x="1866" y="1568"/>
                    <a:pt x="1866" y="1568"/>
                  </a:cubicBezTo>
                  <a:cubicBezTo>
                    <a:pt x="1864" y="1572"/>
                    <a:pt x="1866" y="1577"/>
                    <a:pt x="1870" y="1580"/>
                  </a:cubicBezTo>
                  <a:cubicBezTo>
                    <a:pt x="1875" y="1584"/>
                    <a:pt x="1882" y="1583"/>
                    <a:pt x="1885" y="1578"/>
                  </a:cubicBezTo>
                  <a:cubicBezTo>
                    <a:pt x="1887" y="1575"/>
                    <a:pt x="1887" y="1572"/>
                    <a:pt x="1886" y="1569"/>
                  </a:cubicBezTo>
                  <a:cubicBezTo>
                    <a:pt x="1891" y="1572"/>
                    <a:pt x="1897" y="1571"/>
                    <a:pt x="1900" y="1566"/>
                  </a:cubicBezTo>
                  <a:cubicBezTo>
                    <a:pt x="1903" y="1562"/>
                    <a:pt x="1902" y="1555"/>
                    <a:pt x="1897" y="1552"/>
                  </a:cubicBezTo>
                  <a:cubicBezTo>
                    <a:pt x="1895" y="1551"/>
                    <a:pt x="1894" y="1550"/>
                    <a:pt x="1893" y="1550"/>
                  </a:cubicBezTo>
                  <a:cubicBezTo>
                    <a:pt x="1893" y="1550"/>
                    <a:pt x="1893" y="1550"/>
                    <a:pt x="1893" y="1549"/>
                  </a:cubicBezTo>
                  <a:cubicBezTo>
                    <a:pt x="1896" y="1545"/>
                    <a:pt x="1895" y="1538"/>
                    <a:pt x="1890" y="1535"/>
                  </a:cubicBezTo>
                  <a:cubicBezTo>
                    <a:pt x="1885" y="1531"/>
                    <a:pt x="1878" y="1532"/>
                    <a:pt x="1875" y="1537"/>
                  </a:cubicBezTo>
                  <a:cubicBezTo>
                    <a:pt x="1875" y="1537"/>
                    <a:pt x="1875" y="1538"/>
                    <a:pt x="1874" y="1538"/>
                  </a:cubicBezTo>
                  <a:cubicBezTo>
                    <a:pt x="1874" y="1537"/>
                    <a:pt x="1872" y="1535"/>
                    <a:pt x="1871" y="1534"/>
                  </a:cubicBezTo>
                  <a:cubicBezTo>
                    <a:pt x="1866" y="1531"/>
                    <a:pt x="1859" y="1532"/>
                    <a:pt x="1856" y="1537"/>
                  </a:cubicBezTo>
                  <a:cubicBezTo>
                    <a:pt x="1854" y="1540"/>
                    <a:pt x="1854" y="1545"/>
                    <a:pt x="1856" y="1548"/>
                  </a:cubicBezTo>
                  <a:cubicBezTo>
                    <a:pt x="1855" y="1547"/>
                    <a:pt x="1854" y="1546"/>
                    <a:pt x="1853" y="1545"/>
                  </a:cubicBezTo>
                  <a:cubicBezTo>
                    <a:pt x="1850" y="1543"/>
                    <a:pt x="1850" y="1543"/>
                    <a:pt x="1850" y="1543"/>
                  </a:cubicBezTo>
                  <a:cubicBezTo>
                    <a:pt x="1848" y="1541"/>
                    <a:pt x="1848" y="1541"/>
                    <a:pt x="1848" y="1541"/>
                  </a:cubicBezTo>
                  <a:cubicBezTo>
                    <a:pt x="1847" y="1540"/>
                    <a:pt x="1847" y="1540"/>
                    <a:pt x="1847" y="1540"/>
                  </a:cubicBezTo>
                  <a:cubicBezTo>
                    <a:pt x="1844" y="1538"/>
                    <a:pt x="1844" y="1538"/>
                    <a:pt x="1844" y="1538"/>
                  </a:cubicBezTo>
                  <a:cubicBezTo>
                    <a:pt x="1842" y="1537"/>
                    <a:pt x="1842" y="1537"/>
                    <a:pt x="1842" y="1537"/>
                  </a:cubicBezTo>
                  <a:cubicBezTo>
                    <a:pt x="1842" y="1537"/>
                    <a:pt x="1842" y="1537"/>
                    <a:pt x="1842" y="1537"/>
                  </a:cubicBezTo>
                  <a:cubicBezTo>
                    <a:pt x="1841" y="1537"/>
                    <a:pt x="1841" y="1537"/>
                    <a:pt x="1841" y="1537"/>
                  </a:cubicBezTo>
                  <a:cubicBezTo>
                    <a:pt x="1841" y="1536"/>
                    <a:pt x="1841" y="1536"/>
                    <a:pt x="1841" y="1536"/>
                  </a:cubicBezTo>
                  <a:cubicBezTo>
                    <a:pt x="1841" y="1536"/>
                    <a:pt x="1841" y="1536"/>
                    <a:pt x="1841" y="1536"/>
                  </a:cubicBezTo>
                  <a:cubicBezTo>
                    <a:pt x="1834" y="1533"/>
                    <a:pt x="1834" y="1533"/>
                    <a:pt x="1834" y="1533"/>
                  </a:cubicBezTo>
                  <a:cubicBezTo>
                    <a:pt x="1833" y="1532"/>
                    <a:pt x="1832" y="1532"/>
                    <a:pt x="1831" y="1531"/>
                  </a:cubicBezTo>
                  <a:cubicBezTo>
                    <a:pt x="1827" y="1530"/>
                    <a:pt x="1827" y="1530"/>
                    <a:pt x="1827" y="1530"/>
                  </a:cubicBezTo>
                  <a:cubicBezTo>
                    <a:pt x="1820" y="1527"/>
                    <a:pt x="1820" y="1527"/>
                    <a:pt x="1820" y="1527"/>
                  </a:cubicBezTo>
                  <a:cubicBezTo>
                    <a:pt x="1818" y="1526"/>
                    <a:pt x="1815" y="1525"/>
                    <a:pt x="1813" y="1524"/>
                  </a:cubicBezTo>
                  <a:cubicBezTo>
                    <a:pt x="1811" y="1524"/>
                    <a:pt x="1808" y="1523"/>
                    <a:pt x="1806" y="1522"/>
                  </a:cubicBezTo>
                  <a:cubicBezTo>
                    <a:pt x="1796" y="1520"/>
                    <a:pt x="1786" y="1518"/>
                    <a:pt x="1776" y="1517"/>
                  </a:cubicBezTo>
                  <a:cubicBezTo>
                    <a:pt x="1769" y="1517"/>
                    <a:pt x="1769" y="1517"/>
                    <a:pt x="1769" y="1517"/>
                  </a:cubicBezTo>
                  <a:cubicBezTo>
                    <a:pt x="1761" y="1516"/>
                    <a:pt x="1761" y="1516"/>
                    <a:pt x="1761" y="1516"/>
                  </a:cubicBezTo>
                  <a:cubicBezTo>
                    <a:pt x="1747" y="1515"/>
                    <a:pt x="1747" y="1515"/>
                    <a:pt x="1747" y="1515"/>
                  </a:cubicBezTo>
                  <a:cubicBezTo>
                    <a:pt x="1744" y="1515"/>
                    <a:pt x="1742" y="1514"/>
                    <a:pt x="1739" y="1512"/>
                  </a:cubicBezTo>
                  <a:cubicBezTo>
                    <a:pt x="1739" y="1512"/>
                    <a:pt x="1738" y="1511"/>
                    <a:pt x="1738" y="1511"/>
                  </a:cubicBezTo>
                  <a:cubicBezTo>
                    <a:pt x="1737" y="1510"/>
                    <a:pt x="1737" y="1510"/>
                    <a:pt x="1737" y="1510"/>
                  </a:cubicBezTo>
                  <a:cubicBezTo>
                    <a:pt x="1737" y="1510"/>
                    <a:pt x="1737" y="1510"/>
                    <a:pt x="1737" y="1510"/>
                  </a:cubicBezTo>
                  <a:cubicBezTo>
                    <a:pt x="1737" y="1510"/>
                    <a:pt x="1737" y="1510"/>
                    <a:pt x="1737" y="1510"/>
                  </a:cubicBezTo>
                  <a:cubicBezTo>
                    <a:pt x="1736" y="1509"/>
                    <a:pt x="1736" y="1509"/>
                    <a:pt x="1736" y="1509"/>
                  </a:cubicBezTo>
                  <a:cubicBezTo>
                    <a:pt x="1735" y="1507"/>
                    <a:pt x="1735" y="1507"/>
                    <a:pt x="1735" y="1507"/>
                  </a:cubicBezTo>
                  <a:cubicBezTo>
                    <a:pt x="1735" y="1507"/>
                    <a:pt x="1735" y="1507"/>
                    <a:pt x="1735" y="1507"/>
                  </a:cubicBezTo>
                  <a:cubicBezTo>
                    <a:pt x="1734" y="1507"/>
                    <a:pt x="1734" y="1507"/>
                    <a:pt x="1734" y="1507"/>
                  </a:cubicBezTo>
                  <a:cubicBezTo>
                    <a:pt x="1734" y="1506"/>
                    <a:pt x="1734" y="1506"/>
                    <a:pt x="1734" y="1506"/>
                  </a:cubicBezTo>
                  <a:cubicBezTo>
                    <a:pt x="1733" y="1497"/>
                    <a:pt x="1731" y="1489"/>
                    <a:pt x="1729" y="1481"/>
                  </a:cubicBezTo>
                  <a:cubicBezTo>
                    <a:pt x="1728" y="1477"/>
                    <a:pt x="1726" y="1473"/>
                    <a:pt x="1724" y="1469"/>
                  </a:cubicBezTo>
                  <a:cubicBezTo>
                    <a:pt x="1723" y="1467"/>
                    <a:pt x="1722" y="1465"/>
                    <a:pt x="1721" y="1463"/>
                  </a:cubicBezTo>
                  <a:cubicBezTo>
                    <a:pt x="1719" y="1461"/>
                    <a:pt x="1718" y="1459"/>
                    <a:pt x="1717" y="1458"/>
                  </a:cubicBezTo>
                  <a:cubicBezTo>
                    <a:pt x="1717" y="1458"/>
                    <a:pt x="1717" y="1458"/>
                    <a:pt x="1717" y="1458"/>
                  </a:cubicBezTo>
                  <a:cubicBezTo>
                    <a:pt x="1717" y="1458"/>
                    <a:pt x="1717" y="1458"/>
                    <a:pt x="1717" y="1458"/>
                  </a:cubicBezTo>
                  <a:cubicBezTo>
                    <a:pt x="1713" y="1453"/>
                    <a:pt x="1713" y="1453"/>
                    <a:pt x="1713" y="1453"/>
                  </a:cubicBezTo>
                  <a:cubicBezTo>
                    <a:pt x="1712" y="1452"/>
                    <a:pt x="1710" y="1450"/>
                    <a:pt x="1709" y="1449"/>
                  </a:cubicBezTo>
                  <a:cubicBezTo>
                    <a:pt x="1708" y="1448"/>
                    <a:pt x="1707" y="1446"/>
                    <a:pt x="1706" y="1445"/>
                  </a:cubicBezTo>
                  <a:cubicBezTo>
                    <a:pt x="1706" y="1444"/>
                    <a:pt x="1706" y="1444"/>
                    <a:pt x="1706" y="1444"/>
                  </a:cubicBezTo>
                  <a:cubicBezTo>
                    <a:pt x="1706" y="1443"/>
                    <a:pt x="1706" y="1443"/>
                    <a:pt x="1705" y="1443"/>
                  </a:cubicBezTo>
                  <a:cubicBezTo>
                    <a:pt x="1705" y="1442"/>
                    <a:pt x="1705" y="1441"/>
                    <a:pt x="1705" y="1440"/>
                  </a:cubicBezTo>
                  <a:cubicBezTo>
                    <a:pt x="1703" y="1434"/>
                    <a:pt x="1705" y="1427"/>
                    <a:pt x="1706" y="1419"/>
                  </a:cubicBezTo>
                  <a:cubicBezTo>
                    <a:pt x="1708" y="1403"/>
                    <a:pt x="1708" y="1403"/>
                    <a:pt x="1708" y="1403"/>
                  </a:cubicBezTo>
                  <a:cubicBezTo>
                    <a:pt x="1710" y="1402"/>
                    <a:pt x="1712" y="1402"/>
                    <a:pt x="1712" y="1402"/>
                  </a:cubicBezTo>
                  <a:cubicBezTo>
                    <a:pt x="1712" y="1405"/>
                    <a:pt x="1714" y="1409"/>
                    <a:pt x="1714" y="1409"/>
                  </a:cubicBezTo>
                  <a:cubicBezTo>
                    <a:pt x="1725" y="1407"/>
                    <a:pt x="1730" y="1398"/>
                    <a:pt x="1732" y="1394"/>
                  </a:cubicBezTo>
                  <a:cubicBezTo>
                    <a:pt x="1734" y="1398"/>
                    <a:pt x="1739" y="1407"/>
                    <a:pt x="1751" y="1408"/>
                  </a:cubicBezTo>
                  <a:cubicBezTo>
                    <a:pt x="1751" y="1408"/>
                    <a:pt x="1752" y="1404"/>
                    <a:pt x="1752" y="1400"/>
                  </a:cubicBezTo>
                  <a:cubicBezTo>
                    <a:pt x="1752" y="1400"/>
                    <a:pt x="1758" y="1402"/>
                    <a:pt x="1762" y="1401"/>
                  </a:cubicBezTo>
                  <a:cubicBezTo>
                    <a:pt x="1762" y="1401"/>
                    <a:pt x="1763" y="1386"/>
                    <a:pt x="1753" y="1379"/>
                  </a:cubicBezTo>
                  <a:cubicBezTo>
                    <a:pt x="1762" y="1372"/>
                    <a:pt x="1760" y="1356"/>
                    <a:pt x="1760" y="1356"/>
                  </a:cubicBezTo>
                  <a:cubicBezTo>
                    <a:pt x="1756" y="1356"/>
                    <a:pt x="1750" y="1358"/>
                    <a:pt x="1750" y="1358"/>
                  </a:cubicBezTo>
                  <a:cubicBezTo>
                    <a:pt x="1750" y="1354"/>
                    <a:pt x="1748" y="1350"/>
                    <a:pt x="1748" y="1350"/>
                  </a:cubicBezTo>
                  <a:cubicBezTo>
                    <a:pt x="1743" y="1351"/>
                    <a:pt x="1740" y="1353"/>
                    <a:pt x="1737" y="1356"/>
                  </a:cubicBezTo>
                  <a:cubicBezTo>
                    <a:pt x="1737" y="1356"/>
                    <a:pt x="1737" y="1355"/>
                    <a:pt x="1737" y="1355"/>
                  </a:cubicBezTo>
                  <a:cubicBezTo>
                    <a:pt x="1738" y="1352"/>
                    <a:pt x="1738" y="1349"/>
                    <a:pt x="1738" y="1346"/>
                  </a:cubicBezTo>
                  <a:cubicBezTo>
                    <a:pt x="1739" y="1343"/>
                    <a:pt x="1739" y="1340"/>
                    <a:pt x="1738" y="1337"/>
                  </a:cubicBezTo>
                  <a:cubicBezTo>
                    <a:pt x="1738" y="1332"/>
                    <a:pt x="1738" y="1332"/>
                    <a:pt x="1738" y="1332"/>
                  </a:cubicBezTo>
                  <a:cubicBezTo>
                    <a:pt x="1740" y="1328"/>
                    <a:pt x="1743" y="1323"/>
                    <a:pt x="1745" y="1318"/>
                  </a:cubicBezTo>
                  <a:cubicBezTo>
                    <a:pt x="1752" y="1305"/>
                    <a:pt x="1757" y="1291"/>
                    <a:pt x="1760" y="1277"/>
                  </a:cubicBezTo>
                  <a:cubicBezTo>
                    <a:pt x="1762" y="1270"/>
                    <a:pt x="1763" y="1263"/>
                    <a:pt x="1764" y="1257"/>
                  </a:cubicBezTo>
                  <a:cubicBezTo>
                    <a:pt x="1767" y="1260"/>
                    <a:pt x="1770" y="1263"/>
                    <a:pt x="1773" y="1266"/>
                  </a:cubicBezTo>
                  <a:cubicBezTo>
                    <a:pt x="1777" y="1270"/>
                    <a:pt x="1781" y="1274"/>
                    <a:pt x="1786" y="1277"/>
                  </a:cubicBezTo>
                  <a:cubicBezTo>
                    <a:pt x="1789" y="1278"/>
                    <a:pt x="1791" y="1279"/>
                    <a:pt x="1793" y="1281"/>
                  </a:cubicBezTo>
                  <a:cubicBezTo>
                    <a:pt x="1796" y="1282"/>
                    <a:pt x="1799" y="1283"/>
                    <a:pt x="1801" y="1284"/>
                  </a:cubicBezTo>
                  <a:cubicBezTo>
                    <a:pt x="1806" y="1285"/>
                    <a:pt x="1812" y="1287"/>
                    <a:pt x="1817" y="1289"/>
                  </a:cubicBezTo>
                  <a:cubicBezTo>
                    <a:pt x="1819" y="1290"/>
                    <a:pt x="1822" y="1291"/>
                    <a:pt x="1824" y="1293"/>
                  </a:cubicBezTo>
                  <a:cubicBezTo>
                    <a:pt x="1826" y="1294"/>
                    <a:pt x="1828" y="1296"/>
                    <a:pt x="1830" y="1298"/>
                  </a:cubicBezTo>
                  <a:cubicBezTo>
                    <a:pt x="1832" y="1300"/>
                    <a:pt x="1834" y="1301"/>
                    <a:pt x="1836" y="1303"/>
                  </a:cubicBezTo>
                  <a:cubicBezTo>
                    <a:pt x="1838" y="1305"/>
                    <a:pt x="1840" y="1307"/>
                    <a:pt x="1842" y="1309"/>
                  </a:cubicBezTo>
                  <a:cubicBezTo>
                    <a:pt x="1850" y="1316"/>
                    <a:pt x="1859" y="1322"/>
                    <a:pt x="1868" y="1327"/>
                  </a:cubicBezTo>
                  <a:cubicBezTo>
                    <a:pt x="1869" y="1329"/>
                    <a:pt x="1870" y="1331"/>
                    <a:pt x="1870" y="1333"/>
                  </a:cubicBezTo>
                  <a:cubicBezTo>
                    <a:pt x="1871" y="1335"/>
                    <a:pt x="1871" y="1336"/>
                    <a:pt x="1872" y="1338"/>
                  </a:cubicBezTo>
                  <a:cubicBezTo>
                    <a:pt x="1873" y="1343"/>
                    <a:pt x="1873" y="1343"/>
                    <a:pt x="1873" y="1343"/>
                  </a:cubicBezTo>
                  <a:cubicBezTo>
                    <a:pt x="1873" y="1347"/>
                    <a:pt x="1874" y="1350"/>
                    <a:pt x="1874" y="1354"/>
                  </a:cubicBezTo>
                  <a:cubicBezTo>
                    <a:pt x="1876" y="1364"/>
                    <a:pt x="1876" y="1364"/>
                    <a:pt x="1876" y="1364"/>
                  </a:cubicBezTo>
                  <a:cubicBezTo>
                    <a:pt x="1876" y="1371"/>
                    <a:pt x="1877" y="1378"/>
                    <a:pt x="1879" y="1385"/>
                  </a:cubicBezTo>
                  <a:cubicBezTo>
                    <a:pt x="1880" y="1392"/>
                    <a:pt x="1883" y="1399"/>
                    <a:pt x="1886" y="1405"/>
                  </a:cubicBezTo>
                  <a:cubicBezTo>
                    <a:pt x="1888" y="1408"/>
                    <a:pt x="1889" y="1411"/>
                    <a:pt x="1890" y="1414"/>
                  </a:cubicBezTo>
                  <a:cubicBezTo>
                    <a:pt x="1891" y="1416"/>
                    <a:pt x="1891" y="1418"/>
                    <a:pt x="1892" y="1419"/>
                  </a:cubicBezTo>
                  <a:cubicBezTo>
                    <a:pt x="1891" y="1418"/>
                    <a:pt x="1891" y="1418"/>
                    <a:pt x="1890" y="1417"/>
                  </a:cubicBezTo>
                  <a:cubicBezTo>
                    <a:pt x="1887" y="1416"/>
                    <a:pt x="1885" y="1417"/>
                    <a:pt x="1883" y="1418"/>
                  </a:cubicBezTo>
                  <a:cubicBezTo>
                    <a:pt x="1883" y="1417"/>
                    <a:pt x="1882" y="1416"/>
                    <a:pt x="1881" y="1415"/>
                  </a:cubicBezTo>
                  <a:cubicBezTo>
                    <a:pt x="1878" y="1414"/>
                    <a:pt x="1875" y="1415"/>
                    <a:pt x="1874" y="1417"/>
                  </a:cubicBezTo>
                  <a:cubicBezTo>
                    <a:pt x="1873" y="1420"/>
                    <a:pt x="1874" y="1422"/>
                    <a:pt x="1875" y="1424"/>
                  </a:cubicBezTo>
                  <a:cubicBezTo>
                    <a:pt x="1873" y="1423"/>
                    <a:pt x="1871" y="1425"/>
                    <a:pt x="1870" y="1427"/>
                  </a:cubicBezTo>
                  <a:cubicBezTo>
                    <a:pt x="1868" y="1430"/>
                    <a:pt x="1869" y="1433"/>
                    <a:pt x="1872" y="1434"/>
                  </a:cubicBezTo>
                  <a:cubicBezTo>
                    <a:pt x="1873" y="1434"/>
                    <a:pt x="1875" y="1434"/>
                    <a:pt x="1876" y="1434"/>
                  </a:cubicBezTo>
                  <a:cubicBezTo>
                    <a:pt x="1875" y="1436"/>
                    <a:pt x="1876" y="1439"/>
                    <a:pt x="1878" y="1440"/>
                  </a:cubicBezTo>
                  <a:cubicBezTo>
                    <a:pt x="1881" y="1441"/>
                    <a:pt x="1884" y="1440"/>
                    <a:pt x="1885" y="1438"/>
                  </a:cubicBezTo>
                  <a:cubicBezTo>
                    <a:pt x="1885" y="1437"/>
                    <a:pt x="1886" y="1436"/>
                    <a:pt x="1886" y="1436"/>
                  </a:cubicBezTo>
                  <a:cubicBezTo>
                    <a:pt x="1886" y="1436"/>
                    <a:pt x="1886" y="1436"/>
                    <a:pt x="1886" y="1436"/>
                  </a:cubicBezTo>
                  <a:cubicBezTo>
                    <a:pt x="1888" y="1437"/>
                    <a:pt x="1892" y="1436"/>
                    <a:pt x="1893" y="1433"/>
                  </a:cubicBezTo>
                  <a:cubicBezTo>
                    <a:pt x="1894" y="1430"/>
                    <a:pt x="1893" y="1427"/>
                    <a:pt x="1891" y="1426"/>
                  </a:cubicBezTo>
                  <a:cubicBezTo>
                    <a:pt x="1890" y="1426"/>
                    <a:pt x="1890" y="1426"/>
                    <a:pt x="1890" y="1426"/>
                  </a:cubicBezTo>
                  <a:cubicBezTo>
                    <a:pt x="1891" y="1425"/>
                    <a:pt x="1891" y="1425"/>
                    <a:pt x="1892" y="1424"/>
                  </a:cubicBezTo>
                  <a:cubicBezTo>
                    <a:pt x="1892" y="1423"/>
                    <a:pt x="1892" y="1422"/>
                    <a:pt x="1892" y="1421"/>
                  </a:cubicBezTo>
                  <a:cubicBezTo>
                    <a:pt x="1892" y="1422"/>
                    <a:pt x="1893" y="1423"/>
                    <a:pt x="1893" y="1424"/>
                  </a:cubicBezTo>
                  <a:cubicBezTo>
                    <a:pt x="1894" y="1428"/>
                    <a:pt x="1894" y="1431"/>
                    <a:pt x="1896" y="1435"/>
                  </a:cubicBezTo>
                  <a:cubicBezTo>
                    <a:pt x="1897" y="1438"/>
                    <a:pt x="1899" y="1441"/>
                    <a:pt x="1901" y="1444"/>
                  </a:cubicBezTo>
                  <a:cubicBezTo>
                    <a:pt x="1905" y="1451"/>
                    <a:pt x="1910" y="1456"/>
                    <a:pt x="1916" y="1460"/>
                  </a:cubicBezTo>
                  <a:cubicBezTo>
                    <a:pt x="1919" y="1462"/>
                    <a:pt x="1922" y="1464"/>
                    <a:pt x="1925" y="1465"/>
                  </a:cubicBezTo>
                  <a:cubicBezTo>
                    <a:pt x="1928" y="1467"/>
                    <a:pt x="1931" y="1469"/>
                    <a:pt x="1934" y="1470"/>
                  </a:cubicBezTo>
                  <a:cubicBezTo>
                    <a:pt x="1935" y="1470"/>
                    <a:pt x="1935" y="1470"/>
                    <a:pt x="1935" y="1470"/>
                  </a:cubicBezTo>
                  <a:cubicBezTo>
                    <a:pt x="1935" y="1470"/>
                    <a:pt x="1935" y="1470"/>
                    <a:pt x="1935" y="1470"/>
                  </a:cubicBezTo>
                  <a:cubicBezTo>
                    <a:pt x="1937" y="1466"/>
                    <a:pt x="1937" y="1466"/>
                    <a:pt x="1937" y="1466"/>
                  </a:cubicBezTo>
                  <a:cubicBezTo>
                    <a:pt x="1933" y="1465"/>
                    <a:pt x="1930" y="1463"/>
                    <a:pt x="1927" y="1461"/>
                  </a:cubicBezTo>
                  <a:cubicBezTo>
                    <a:pt x="1925" y="1459"/>
                    <a:pt x="1922" y="1457"/>
                    <a:pt x="1919" y="1455"/>
                  </a:cubicBezTo>
                  <a:cubicBezTo>
                    <a:pt x="1914" y="1451"/>
                    <a:pt x="1909" y="1446"/>
                    <a:pt x="1906" y="1441"/>
                  </a:cubicBezTo>
                  <a:cubicBezTo>
                    <a:pt x="1904" y="1438"/>
                    <a:pt x="1903" y="1435"/>
                    <a:pt x="1902" y="1431"/>
                  </a:cubicBezTo>
                  <a:cubicBezTo>
                    <a:pt x="1901" y="1428"/>
                    <a:pt x="1900" y="1425"/>
                    <a:pt x="1900" y="1421"/>
                  </a:cubicBezTo>
                  <a:cubicBezTo>
                    <a:pt x="1899" y="1416"/>
                    <a:pt x="1899" y="1416"/>
                    <a:pt x="1899" y="1416"/>
                  </a:cubicBezTo>
                  <a:cubicBezTo>
                    <a:pt x="1898" y="1414"/>
                    <a:pt x="1898" y="1413"/>
                    <a:pt x="1897" y="1411"/>
                  </a:cubicBezTo>
                  <a:cubicBezTo>
                    <a:pt x="1896" y="1407"/>
                    <a:pt x="1895" y="1404"/>
                    <a:pt x="1893" y="1401"/>
                  </a:cubicBezTo>
                  <a:cubicBezTo>
                    <a:pt x="1892" y="1398"/>
                    <a:pt x="1890" y="1394"/>
                    <a:pt x="1890" y="1391"/>
                  </a:cubicBezTo>
                  <a:cubicBezTo>
                    <a:pt x="1889" y="1390"/>
                    <a:pt x="1889" y="1388"/>
                    <a:pt x="1888" y="1387"/>
                  </a:cubicBezTo>
                  <a:cubicBezTo>
                    <a:pt x="1888" y="1381"/>
                    <a:pt x="1888" y="1381"/>
                    <a:pt x="1888" y="1381"/>
                  </a:cubicBezTo>
                  <a:cubicBezTo>
                    <a:pt x="1887" y="1378"/>
                    <a:pt x="1886" y="1374"/>
                    <a:pt x="1886" y="1371"/>
                  </a:cubicBezTo>
                  <a:cubicBezTo>
                    <a:pt x="1885" y="1361"/>
                    <a:pt x="1885" y="1361"/>
                    <a:pt x="1885" y="1361"/>
                  </a:cubicBezTo>
                  <a:cubicBezTo>
                    <a:pt x="1885" y="1350"/>
                    <a:pt x="1885" y="1350"/>
                    <a:pt x="1885" y="1350"/>
                  </a:cubicBezTo>
                  <a:cubicBezTo>
                    <a:pt x="1884" y="1348"/>
                    <a:pt x="1884" y="1347"/>
                    <a:pt x="1884" y="1345"/>
                  </a:cubicBezTo>
                  <a:cubicBezTo>
                    <a:pt x="1883" y="1339"/>
                    <a:pt x="1883" y="1339"/>
                    <a:pt x="1883" y="1339"/>
                  </a:cubicBezTo>
                  <a:cubicBezTo>
                    <a:pt x="1883" y="1337"/>
                    <a:pt x="1883" y="1337"/>
                    <a:pt x="1883" y="1337"/>
                  </a:cubicBezTo>
                  <a:cubicBezTo>
                    <a:pt x="1883" y="1337"/>
                    <a:pt x="1883" y="1337"/>
                    <a:pt x="1883" y="1337"/>
                  </a:cubicBezTo>
                  <a:cubicBezTo>
                    <a:pt x="1888" y="1340"/>
                    <a:pt x="1892" y="1343"/>
                    <a:pt x="1897" y="1346"/>
                  </a:cubicBezTo>
                  <a:cubicBezTo>
                    <a:pt x="1906" y="1352"/>
                    <a:pt x="1915" y="1358"/>
                    <a:pt x="1922" y="1366"/>
                  </a:cubicBezTo>
                  <a:cubicBezTo>
                    <a:pt x="1926" y="1370"/>
                    <a:pt x="1929" y="1374"/>
                    <a:pt x="1932" y="1378"/>
                  </a:cubicBezTo>
                  <a:cubicBezTo>
                    <a:pt x="1933" y="1380"/>
                    <a:pt x="1934" y="1381"/>
                    <a:pt x="1935" y="1383"/>
                  </a:cubicBezTo>
                  <a:cubicBezTo>
                    <a:pt x="1934" y="1385"/>
                    <a:pt x="1934" y="1387"/>
                    <a:pt x="1935" y="1389"/>
                  </a:cubicBezTo>
                  <a:cubicBezTo>
                    <a:pt x="1937" y="1395"/>
                    <a:pt x="1943" y="1398"/>
                    <a:pt x="1948" y="1397"/>
                  </a:cubicBezTo>
                  <a:cubicBezTo>
                    <a:pt x="1951" y="1396"/>
                    <a:pt x="1953" y="1393"/>
                    <a:pt x="1954" y="1391"/>
                  </a:cubicBezTo>
                  <a:cubicBezTo>
                    <a:pt x="1956" y="1396"/>
                    <a:pt x="1962" y="1399"/>
                    <a:pt x="1967" y="1397"/>
                  </a:cubicBezTo>
                  <a:cubicBezTo>
                    <a:pt x="1972" y="1396"/>
                    <a:pt x="1975" y="1390"/>
                    <a:pt x="1974" y="1384"/>
                  </a:cubicBezTo>
                  <a:cubicBezTo>
                    <a:pt x="1973" y="1383"/>
                    <a:pt x="1973" y="1381"/>
                    <a:pt x="1972" y="1380"/>
                  </a:cubicBezTo>
                  <a:cubicBezTo>
                    <a:pt x="1972" y="1380"/>
                    <a:pt x="1972" y="1380"/>
                    <a:pt x="1973" y="1380"/>
                  </a:cubicBezTo>
                  <a:cubicBezTo>
                    <a:pt x="1978" y="1378"/>
                    <a:pt x="1981" y="1372"/>
                    <a:pt x="1979" y="1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29">
              <a:extLst>
                <a:ext uri="{FF2B5EF4-FFF2-40B4-BE49-F238E27FC236}">
                  <a16:creationId xmlns:a16="http://schemas.microsoft.com/office/drawing/2014/main" id="{242C8D87-3518-4FDD-9715-284F0F63DD17}"/>
                </a:ext>
              </a:extLst>
            </p:cNvPr>
            <p:cNvSpPr>
              <a:spLocks noEditPoints="1"/>
            </p:cNvSpPr>
            <p:nvPr/>
          </p:nvSpPr>
          <p:spPr bwMode="auto">
            <a:xfrm>
              <a:off x="6916570" y="2732337"/>
              <a:ext cx="160587"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18 w 54"/>
                <a:gd name="T15" fmla="*/ 44 h 54"/>
                <a:gd name="T16" fmla="*/ 17 w 54"/>
                <a:gd name="T17" fmla="*/ 47 h 54"/>
                <a:gd name="T18" fmla="*/ 17 w 54"/>
                <a:gd name="T19" fmla="*/ 44 h 54"/>
                <a:gd name="T20" fmla="*/ 26 w 54"/>
                <a:gd name="T21" fmla="*/ 30 h 54"/>
                <a:gd name="T22" fmla="*/ 15 w 54"/>
                <a:gd name="T23" fmla="*/ 32 h 54"/>
                <a:gd name="T24" fmla="*/ 11 w 54"/>
                <a:gd name="T25" fmla="*/ 22 h 54"/>
                <a:gd name="T26" fmla="*/ 9 w 54"/>
                <a:gd name="T27" fmla="*/ 22 h 54"/>
                <a:gd name="T28" fmla="*/ 11 w 54"/>
                <a:gd name="T29" fmla="*/ 20 h 54"/>
                <a:gd name="T30" fmla="*/ 26 w 54"/>
                <a:gd name="T31" fmla="*/ 29 h 54"/>
                <a:gd name="T32" fmla="*/ 16 w 54"/>
                <a:gd name="T33" fmla="*/ 19 h 54"/>
                <a:gd name="T34" fmla="*/ 26 w 54"/>
                <a:gd name="T35" fmla="*/ 28 h 54"/>
                <a:gd name="T36" fmla="*/ 28 w 54"/>
                <a:gd name="T37" fmla="*/ 10 h 54"/>
                <a:gd name="T38" fmla="*/ 31 w 54"/>
                <a:gd name="T39" fmla="*/ 11 h 54"/>
                <a:gd name="T40" fmla="*/ 27 w 54"/>
                <a:gd name="T41" fmla="*/ 29 h 54"/>
                <a:gd name="T42" fmla="*/ 36 w 54"/>
                <a:gd name="T43" fmla="*/ 19 h 54"/>
                <a:gd name="T44" fmla="*/ 28 w 54"/>
                <a:gd name="T45" fmla="*/ 29 h 54"/>
                <a:gd name="T46" fmla="*/ 43 w 54"/>
                <a:gd name="T47" fmla="*/ 24 h 54"/>
                <a:gd name="T48" fmla="*/ 46 w 54"/>
                <a:gd name="T49" fmla="*/ 24 h 54"/>
                <a:gd name="T50" fmla="*/ 39 w 54"/>
                <a:gd name="T51" fmla="*/ 15 h 54"/>
                <a:gd name="T52" fmla="*/ 38 w 54"/>
                <a:gd name="T53" fmla="*/ 10 h 54"/>
                <a:gd name="T54" fmla="*/ 18 w 54"/>
                <a:gd name="T55" fmla="*/ 13 h 54"/>
                <a:gd name="T56" fmla="*/ 2 w 54"/>
                <a:gd name="T57" fmla="*/ 24 h 54"/>
                <a:gd name="T58" fmla="*/ 12 w 54"/>
                <a:gd name="T59" fmla="*/ 32 h 54"/>
                <a:gd name="T60" fmla="*/ 21 w 54"/>
                <a:gd name="T61" fmla="*/ 52 h 54"/>
                <a:gd name="T62" fmla="*/ 40 w 54"/>
                <a:gd name="T63" fmla="*/ 53 h 54"/>
                <a:gd name="T64" fmla="*/ 45 w 54"/>
                <a:gd name="T65" fmla="*/ 36 h 54"/>
                <a:gd name="T66" fmla="*/ 52 w 54"/>
                <a:gd name="T67"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5"/>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18" y="44"/>
                    <a:pt x="18" y="44"/>
                    <a:pt x="18" y="44"/>
                  </a:cubicBezTo>
                  <a:cubicBezTo>
                    <a:pt x="19" y="45"/>
                    <a:pt x="19" y="45"/>
                    <a:pt x="19" y="46"/>
                  </a:cubicBezTo>
                  <a:cubicBezTo>
                    <a:pt x="18" y="47"/>
                    <a:pt x="18" y="48"/>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20"/>
                  </a:cubicBezTo>
                  <a:cubicBezTo>
                    <a:pt x="9" y="19"/>
                    <a:pt x="10" y="19"/>
                    <a:pt x="11" y="20"/>
                  </a:cubicBezTo>
                  <a:cubicBezTo>
                    <a:pt x="11" y="20"/>
                    <a:pt x="12" y="21"/>
                    <a:pt x="11" y="21"/>
                  </a:cubicBezTo>
                  <a:cubicBezTo>
                    <a:pt x="26" y="29"/>
                    <a:pt x="26" y="29"/>
                    <a:pt x="26" y="29"/>
                  </a:cubicBezTo>
                  <a:cubicBezTo>
                    <a:pt x="26" y="29"/>
                    <a:pt x="26" y="29"/>
                    <a:pt x="26" y="29"/>
                  </a:cubicBezTo>
                  <a:cubicBezTo>
                    <a:pt x="16" y="19"/>
                    <a:pt x="16" y="19"/>
                    <a:pt x="16" y="19"/>
                  </a:cubicBezTo>
                  <a:cubicBezTo>
                    <a:pt x="17" y="18"/>
                    <a:pt x="17" y="18"/>
                    <a:pt x="17" y="18"/>
                  </a:cubicBezTo>
                  <a:cubicBezTo>
                    <a:pt x="26" y="28"/>
                    <a:pt x="26" y="28"/>
                    <a:pt x="26" y="28"/>
                  </a:cubicBezTo>
                  <a:cubicBezTo>
                    <a:pt x="28" y="12"/>
                    <a:pt x="28" y="12"/>
                    <a:pt x="28" y="12"/>
                  </a:cubicBezTo>
                  <a:cubicBezTo>
                    <a:pt x="28" y="12"/>
                    <a:pt x="28" y="11"/>
                    <a:pt x="28" y="10"/>
                  </a:cubicBezTo>
                  <a:cubicBezTo>
                    <a:pt x="28" y="9"/>
                    <a:pt x="29" y="9"/>
                    <a:pt x="29" y="9"/>
                  </a:cubicBezTo>
                  <a:cubicBezTo>
                    <a:pt x="30" y="9"/>
                    <a:pt x="31" y="10"/>
                    <a:pt x="31" y="11"/>
                  </a:cubicBezTo>
                  <a:cubicBezTo>
                    <a:pt x="31" y="12"/>
                    <a:pt x="30" y="12"/>
                    <a:pt x="29" y="12"/>
                  </a:cubicBezTo>
                  <a:cubicBezTo>
                    <a:pt x="27" y="29"/>
                    <a:pt x="27" y="29"/>
                    <a:pt x="27" y="29"/>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5"/>
                  </a:moveTo>
                  <a:cubicBezTo>
                    <a:pt x="39" y="15"/>
                    <a:pt x="38" y="15"/>
                    <a:pt x="38" y="15"/>
                  </a:cubicBezTo>
                  <a:cubicBezTo>
                    <a:pt x="38" y="13"/>
                    <a:pt x="38" y="11"/>
                    <a:pt x="38" y="10"/>
                  </a:cubicBezTo>
                  <a:cubicBezTo>
                    <a:pt x="36" y="4"/>
                    <a:pt x="30" y="0"/>
                    <a:pt x="25" y="2"/>
                  </a:cubicBezTo>
                  <a:cubicBezTo>
                    <a:pt x="20" y="3"/>
                    <a:pt x="18" y="8"/>
                    <a:pt x="18" y="13"/>
                  </a:cubicBezTo>
                  <a:cubicBezTo>
                    <a:pt x="15" y="11"/>
                    <a:pt x="12" y="10"/>
                    <a:pt x="9" y="11"/>
                  </a:cubicBezTo>
                  <a:cubicBezTo>
                    <a:pt x="3" y="12"/>
                    <a:pt x="0" y="18"/>
                    <a:pt x="2" y="24"/>
                  </a:cubicBezTo>
                  <a:cubicBezTo>
                    <a:pt x="3" y="29"/>
                    <a:pt x="8" y="32"/>
                    <a:pt x="12" y="32"/>
                  </a:cubicBezTo>
                  <a:cubicBezTo>
                    <a:pt x="12" y="32"/>
                    <a:pt x="12" y="32"/>
                    <a:pt x="12" y="32"/>
                  </a:cubicBezTo>
                  <a:cubicBezTo>
                    <a:pt x="8" y="34"/>
                    <a:pt x="6" y="40"/>
                    <a:pt x="8" y="45"/>
                  </a:cubicBezTo>
                  <a:cubicBezTo>
                    <a:pt x="9" y="50"/>
                    <a:pt x="15" y="54"/>
                    <a:pt x="21" y="52"/>
                  </a:cubicBezTo>
                  <a:cubicBezTo>
                    <a:pt x="24" y="51"/>
                    <a:pt x="26" y="49"/>
                    <a:pt x="27" y="46"/>
                  </a:cubicBezTo>
                  <a:cubicBezTo>
                    <a:pt x="29" y="52"/>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30">
              <a:extLst>
                <a:ext uri="{FF2B5EF4-FFF2-40B4-BE49-F238E27FC236}">
                  <a16:creationId xmlns:a16="http://schemas.microsoft.com/office/drawing/2014/main" id="{C487BA7F-B373-43BB-91CB-7CAD0FCC6910}"/>
                </a:ext>
              </a:extLst>
            </p:cNvPr>
            <p:cNvSpPr>
              <a:spLocks noEditPoints="1"/>
            </p:cNvSpPr>
            <p:nvPr/>
          </p:nvSpPr>
          <p:spPr bwMode="auto">
            <a:xfrm>
              <a:off x="5725015" y="4482736"/>
              <a:ext cx="157376"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27 w 54"/>
                <a:gd name="T15" fmla="*/ 30 h 54"/>
                <a:gd name="T16" fmla="*/ 19 w 54"/>
                <a:gd name="T17" fmla="*/ 46 h 54"/>
                <a:gd name="T18" fmla="*/ 15 w 54"/>
                <a:gd name="T19" fmla="*/ 45 h 54"/>
                <a:gd name="T20" fmla="*/ 17 w 54"/>
                <a:gd name="T21" fmla="*/ 44 h 54"/>
                <a:gd name="T22" fmla="*/ 15 w 54"/>
                <a:gd name="T23" fmla="*/ 33 h 54"/>
                <a:gd name="T24" fmla="*/ 26 w 54"/>
                <a:gd name="T25" fmla="*/ 29 h 54"/>
                <a:gd name="T26" fmla="*/ 11 w 54"/>
                <a:gd name="T27" fmla="*/ 22 h 54"/>
                <a:gd name="T28" fmla="*/ 9 w 54"/>
                <a:gd name="T29" fmla="*/ 19 h 54"/>
                <a:gd name="T30" fmla="*/ 11 w 54"/>
                <a:gd name="T31" fmla="*/ 21 h 54"/>
                <a:gd name="T32" fmla="*/ 26 w 54"/>
                <a:gd name="T33" fmla="*/ 28 h 54"/>
                <a:gd name="T34" fmla="*/ 17 w 54"/>
                <a:gd name="T35" fmla="*/ 18 h 54"/>
                <a:gd name="T36" fmla="*/ 28 w 54"/>
                <a:gd name="T37" fmla="*/ 12 h 54"/>
                <a:gd name="T38" fmla="*/ 29 w 54"/>
                <a:gd name="T39" fmla="*/ 9 h 54"/>
                <a:gd name="T40" fmla="*/ 29 w 54"/>
                <a:gd name="T41" fmla="*/ 12 h 54"/>
                <a:gd name="T42" fmla="*/ 36 w 54"/>
                <a:gd name="T43" fmla="*/ 19 h 54"/>
                <a:gd name="T44" fmla="*/ 27 w 54"/>
                <a:gd name="T45" fmla="*/ 29 h 54"/>
                <a:gd name="T46" fmla="*/ 28 w 54"/>
                <a:gd name="T47" fmla="*/ 29 h 54"/>
                <a:gd name="T48" fmla="*/ 44 w 54"/>
                <a:gd name="T49" fmla="*/ 23 h 54"/>
                <a:gd name="T50" fmla="*/ 45 w 54"/>
                <a:gd name="T51" fmla="*/ 26 h 54"/>
                <a:gd name="T52" fmla="*/ 38 w 54"/>
                <a:gd name="T53" fmla="*/ 15 h 54"/>
                <a:gd name="T54" fmla="*/ 25 w 54"/>
                <a:gd name="T55" fmla="*/ 2 h 54"/>
                <a:gd name="T56" fmla="*/ 9 w 54"/>
                <a:gd name="T57" fmla="*/ 10 h 54"/>
                <a:gd name="T58" fmla="*/ 12 w 54"/>
                <a:gd name="T59" fmla="*/ 32 h 54"/>
                <a:gd name="T60" fmla="*/ 8 w 54"/>
                <a:gd name="T61" fmla="*/ 44 h 54"/>
                <a:gd name="T62" fmla="*/ 27 w 54"/>
                <a:gd name="T63" fmla="*/ 46 h 54"/>
                <a:gd name="T64" fmla="*/ 46 w 54"/>
                <a:gd name="T65" fmla="*/ 40 h 54"/>
                <a:gd name="T66" fmla="*/ 45 w 54"/>
                <a:gd name="T67" fmla="*/ 36 h 54"/>
                <a:gd name="T68" fmla="*/ 39 w 54"/>
                <a:gd name="T6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4"/>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27" y="30"/>
                    <a:pt x="27" y="30"/>
                    <a:pt x="27" y="30"/>
                  </a:cubicBezTo>
                  <a:cubicBezTo>
                    <a:pt x="18" y="44"/>
                    <a:pt x="18" y="44"/>
                    <a:pt x="18" y="44"/>
                  </a:cubicBezTo>
                  <a:cubicBezTo>
                    <a:pt x="19" y="45"/>
                    <a:pt x="19" y="45"/>
                    <a:pt x="19" y="46"/>
                  </a:cubicBezTo>
                  <a:cubicBezTo>
                    <a:pt x="19" y="47"/>
                    <a:pt x="18" y="47"/>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19"/>
                  </a:cubicBezTo>
                  <a:cubicBezTo>
                    <a:pt x="9" y="19"/>
                    <a:pt x="10" y="19"/>
                    <a:pt x="11" y="20"/>
                  </a:cubicBezTo>
                  <a:cubicBezTo>
                    <a:pt x="11" y="20"/>
                    <a:pt x="12" y="21"/>
                    <a:pt x="11" y="21"/>
                  </a:cubicBezTo>
                  <a:cubicBezTo>
                    <a:pt x="26" y="29"/>
                    <a:pt x="26" y="29"/>
                    <a:pt x="26" y="29"/>
                  </a:cubicBezTo>
                  <a:cubicBezTo>
                    <a:pt x="26" y="28"/>
                    <a:pt x="26" y="28"/>
                    <a:pt x="26" y="28"/>
                  </a:cubicBezTo>
                  <a:cubicBezTo>
                    <a:pt x="17" y="19"/>
                    <a:pt x="17" y="19"/>
                    <a:pt x="17" y="19"/>
                  </a:cubicBezTo>
                  <a:cubicBezTo>
                    <a:pt x="17" y="18"/>
                    <a:pt x="17" y="18"/>
                    <a:pt x="17" y="18"/>
                  </a:cubicBezTo>
                  <a:cubicBezTo>
                    <a:pt x="26" y="28"/>
                    <a:pt x="26" y="28"/>
                    <a:pt x="26" y="28"/>
                  </a:cubicBezTo>
                  <a:cubicBezTo>
                    <a:pt x="28" y="12"/>
                    <a:pt x="28" y="12"/>
                    <a:pt x="28" y="12"/>
                  </a:cubicBezTo>
                  <a:cubicBezTo>
                    <a:pt x="28" y="11"/>
                    <a:pt x="28" y="11"/>
                    <a:pt x="28" y="10"/>
                  </a:cubicBezTo>
                  <a:cubicBezTo>
                    <a:pt x="28" y="9"/>
                    <a:pt x="29" y="8"/>
                    <a:pt x="29" y="9"/>
                  </a:cubicBezTo>
                  <a:cubicBezTo>
                    <a:pt x="30" y="9"/>
                    <a:pt x="31" y="10"/>
                    <a:pt x="31" y="11"/>
                  </a:cubicBezTo>
                  <a:cubicBezTo>
                    <a:pt x="31" y="11"/>
                    <a:pt x="30" y="12"/>
                    <a:pt x="29" y="12"/>
                  </a:cubicBezTo>
                  <a:cubicBezTo>
                    <a:pt x="27" y="28"/>
                    <a:pt x="27" y="28"/>
                    <a:pt x="27" y="28"/>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4"/>
                  </a:moveTo>
                  <a:cubicBezTo>
                    <a:pt x="39" y="15"/>
                    <a:pt x="39" y="15"/>
                    <a:pt x="38" y="15"/>
                  </a:cubicBezTo>
                  <a:cubicBezTo>
                    <a:pt x="38" y="13"/>
                    <a:pt x="38" y="11"/>
                    <a:pt x="38" y="10"/>
                  </a:cubicBezTo>
                  <a:cubicBezTo>
                    <a:pt x="36" y="4"/>
                    <a:pt x="30" y="0"/>
                    <a:pt x="25" y="2"/>
                  </a:cubicBezTo>
                  <a:cubicBezTo>
                    <a:pt x="20" y="3"/>
                    <a:pt x="18" y="8"/>
                    <a:pt x="18" y="12"/>
                  </a:cubicBezTo>
                  <a:cubicBezTo>
                    <a:pt x="15" y="10"/>
                    <a:pt x="12" y="10"/>
                    <a:pt x="9" y="10"/>
                  </a:cubicBezTo>
                  <a:cubicBezTo>
                    <a:pt x="3" y="12"/>
                    <a:pt x="0" y="18"/>
                    <a:pt x="2" y="24"/>
                  </a:cubicBezTo>
                  <a:cubicBezTo>
                    <a:pt x="3" y="29"/>
                    <a:pt x="8" y="32"/>
                    <a:pt x="12" y="32"/>
                  </a:cubicBezTo>
                  <a:cubicBezTo>
                    <a:pt x="12" y="32"/>
                    <a:pt x="12" y="32"/>
                    <a:pt x="12" y="32"/>
                  </a:cubicBezTo>
                  <a:cubicBezTo>
                    <a:pt x="8" y="34"/>
                    <a:pt x="6" y="39"/>
                    <a:pt x="8" y="44"/>
                  </a:cubicBezTo>
                  <a:cubicBezTo>
                    <a:pt x="10" y="50"/>
                    <a:pt x="15" y="54"/>
                    <a:pt x="21" y="52"/>
                  </a:cubicBezTo>
                  <a:cubicBezTo>
                    <a:pt x="24" y="51"/>
                    <a:pt x="26" y="49"/>
                    <a:pt x="27" y="46"/>
                  </a:cubicBezTo>
                  <a:cubicBezTo>
                    <a:pt x="29" y="51"/>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31">
              <a:extLst>
                <a:ext uri="{FF2B5EF4-FFF2-40B4-BE49-F238E27FC236}">
                  <a16:creationId xmlns:a16="http://schemas.microsoft.com/office/drawing/2014/main" id="{2E7D54A2-BDF6-4508-BE49-0CD73DBAC539}"/>
                </a:ext>
              </a:extLst>
            </p:cNvPr>
            <p:cNvSpPr>
              <a:spLocks noEditPoints="1"/>
            </p:cNvSpPr>
            <p:nvPr/>
          </p:nvSpPr>
          <p:spPr bwMode="auto">
            <a:xfrm>
              <a:off x="7273074" y="4762157"/>
              <a:ext cx="163800" cy="141317"/>
            </a:xfrm>
            <a:custGeom>
              <a:avLst/>
              <a:gdLst>
                <a:gd name="T0" fmla="*/ 46 w 57"/>
                <a:gd name="T1" fmla="*/ 29 h 53"/>
                <a:gd name="T2" fmla="*/ 38 w 57"/>
                <a:gd name="T3" fmla="*/ 37 h 53"/>
                <a:gd name="T4" fmla="*/ 30 w 57"/>
                <a:gd name="T5" fmla="*/ 26 h 53"/>
                <a:gd name="T6" fmla="*/ 34 w 57"/>
                <a:gd name="T7" fmla="*/ 43 h 53"/>
                <a:gd name="T8" fmla="*/ 31 w 57"/>
                <a:gd name="T9" fmla="*/ 45 h 53"/>
                <a:gd name="T10" fmla="*/ 31 w 57"/>
                <a:gd name="T11" fmla="*/ 43 h 53"/>
                <a:gd name="T12" fmla="*/ 22 w 57"/>
                <a:gd name="T13" fmla="*/ 36 h 53"/>
                <a:gd name="T14" fmla="*/ 28 w 57"/>
                <a:gd name="T15" fmla="*/ 26 h 53"/>
                <a:gd name="T16" fmla="*/ 12 w 57"/>
                <a:gd name="T17" fmla="*/ 30 h 53"/>
                <a:gd name="T18" fmla="*/ 9 w 57"/>
                <a:gd name="T19" fmla="*/ 29 h 53"/>
                <a:gd name="T20" fmla="*/ 12 w 57"/>
                <a:gd name="T21" fmla="*/ 29 h 53"/>
                <a:gd name="T22" fmla="*/ 28 w 57"/>
                <a:gd name="T23" fmla="*/ 25 h 53"/>
                <a:gd name="T24" fmla="*/ 14 w 57"/>
                <a:gd name="T25" fmla="*/ 23 h 53"/>
                <a:gd name="T26" fmla="*/ 19 w 57"/>
                <a:gd name="T27" fmla="*/ 11 h 53"/>
                <a:gd name="T28" fmla="*/ 18 w 57"/>
                <a:gd name="T29" fmla="*/ 8 h 53"/>
                <a:gd name="T30" fmla="*/ 20 w 57"/>
                <a:gd name="T31" fmla="*/ 11 h 53"/>
                <a:gd name="T32" fmla="*/ 29 w 57"/>
                <a:gd name="T33" fmla="*/ 12 h 53"/>
                <a:gd name="T34" fmla="*/ 29 w 57"/>
                <a:gd name="T35" fmla="*/ 25 h 53"/>
                <a:gd name="T36" fmla="*/ 30 w 57"/>
                <a:gd name="T37" fmla="*/ 24 h 53"/>
                <a:gd name="T38" fmla="*/ 38 w 57"/>
                <a:gd name="T39" fmla="*/ 9 h 53"/>
                <a:gd name="T40" fmla="*/ 41 w 57"/>
                <a:gd name="T41" fmla="*/ 11 h 53"/>
                <a:gd name="T42" fmla="*/ 30 w 57"/>
                <a:gd name="T43" fmla="*/ 25 h 53"/>
                <a:gd name="T44" fmla="*/ 43 w 57"/>
                <a:gd name="T45" fmla="*/ 21 h 53"/>
                <a:gd name="T46" fmla="*/ 46 w 57"/>
                <a:gd name="T47" fmla="*/ 28 h 53"/>
                <a:gd name="T48" fmla="*/ 49 w 57"/>
                <a:gd name="T49" fmla="*/ 29 h 53"/>
                <a:gd name="T50" fmla="*/ 51 w 57"/>
                <a:gd name="T51" fmla="*/ 21 h 53"/>
                <a:gd name="T52" fmla="*/ 47 w 57"/>
                <a:gd name="T53" fmla="*/ 18 h 53"/>
                <a:gd name="T54" fmla="*/ 29 w 57"/>
                <a:gd name="T55" fmla="*/ 6 h 53"/>
                <a:gd name="T56" fmla="*/ 25 w 57"/>
                <a:gd name="T57" fmla="*/ 3 h 53"/>
                <a:gd name="T58" fmla="*/ 11 w 57"/>
                <a:gd name="T59" fmla="*/ 18 h 53"/>
                <a:gd name="T60" fmla="*/ 7 w 57"/>
                <a:gd name="T61" fmla="*/ 37 h 53"/>
                <a:gd name="T62" fmla="*/ 20 w 57"/>
                <a:gd name="T63" fmla="*/ 37 h 53"/>
                <a:gd name="T64" fmla="*/ 39 w 57"/>
                <a:gd name="T65" fmla="*/ 47 h 53"/>
                <a:gd name="T66" fmla="*/ 54 w 57"/>
                <a:gd name="T67" fmla="*/ 3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 h="53">
                  <a:moveTo>
                    <a:pt x="48" y="30"/>
                  </a:moveTo>
                  <a:cubicBezTo>
                    <a:pt x="47" y="30"/>
                    <a:pt x="46" y="30"/>
                    <a:pt x="46" y="29"/>
                  </a:cubicBezTo>
                  <a:cubicBezTo>
                    <a:pt x="30" y="26"/>
                    <a:pt x="30" y="26"/>
                    <a:pt x="30" y="26"/>
                  </a:cubicBezTo>
                  <a:cubicBezTo>
                    <a:pt x="38" y="37"/>
                    <a:pt x="38" y="37"/>
                    <a:pt x="38" y="37"/>
                  </a:cubicBezTo>
                  <a:cubicBezTo>
                    <a:pt x="38" y="38"/>
                    <a:pt x="38" y="38"/>
                    <a:pt x="38" y="38"/>
                  </a:cubicBezTo>
                  <a:cubicBezTo>
                    <a:pt x="30" y="26"/>
                    <a:pt x="30" y="26"/>
                    <a:pt x="30" y="26"/>
                  </a:cubicBezTo>
                  <a:cubicBezTo>
                    <a:pt x="32" y="42"/>
                    <a:pt x="32" y="42"/>
                    <a:pt x="32" y="42"/>
                  </a:cubicBezTo>
                  <a:cubicBezTo>
                    <a:pt x="33" y="43"/>
                    <a:pt x="33" y="43"/>
                    <a:pt x="34" y="43"/>
                  </a:cubicBezTo>
                  <a:cubicBezTo>
                    <a:pt x="34" y="44"/>
                    <a:pt x="34" y="45"/>
                    <a:pt x="33" y="46"/>
                  </a:cubicBezTo>
                  <a:cubicBezTo>
                    <a:pt x="32" y="46"/>
                    <a:pt x="31" y="46"/>
                    <a:pt x="31" y="45"/>
                  </a:cubicBezTo>
                  <a:cubicBezTo>
                    <a:pt x="30" y="44"/>
                    <a:pt x="30" y="43"/>
                    <a:pt x="31" y="43"/>
                  </a:cubicBezTo>
                  <a:cubicBezTo>
                    <a:pt x="31" y="43"/>
                    <a:pt x="31" y="43"/>
                    <a:pt x="31" y="43"/>
                  </a:cubicBezTo>
                  <a:cubicBezTo>
                    <a:pt x="29" y="26"/>
                    <a:pt x="29" y="26"/>
                    <a:pt x="29" y="26"/>
                  </a:cubicBezTo>
                  <a:cubicBezTo>
                    <a:pt x="22" y="36"/>
                    <a:pt x="22" y="36"/>
                    <a:pt x="22" y="36"/>
                  </a:cubicBezTo>
                  <a:cubicBezTo>
                    <a:pt x="22" y="35"/>
                    <a:pt x="22" y="35"/>
                    <a:pt x="22" y="35"/>
                  </a:cubicBezTo>
                  <a:cubicBezTo>
                    <a:pt x="28" y="26"/>
                    <a:pt x="28" y="26"/>
                    <a:pt x="28" y="26"/>
                  </a:cubicBezTo>
                  <a:cubicBezTo>
                    <a:pt x="12" y="30"/>
                    <a:pt x="12" y="30"/>
                    <a:pt x="12" y="30"/>
                  </a:cubicBezTo>
                  <a:cubicBezTo>
                    <a:pt x="12" y="30"/>
                    <a:pt x="12" y="30"/>
                    <a:pt x="12" y="30"/>
                  </a:cubicBezTo>
                  <a:cubicBezTo>
                    <a:pt x="12" y="31"/>
                    <a:pt x="12" y="31"/>
                    <a:pt x="11" y="31"/>
                  </a:cubicBezTo>
                  <a:cubicBezTo>
                    <a:pt x="10" y="31"/>
                    <a:pt x="9" y="30"/>
                    <a:pt x="9" y="29"/>
                  </a:cubicBezTo>
                  <a:cubicBezTo>
                    <a:pt x="9" y="28"/>
                    <a:pt x="10" y="28"/>
                    <a:pt x="11" y="28"/>
                  </a:cubicBezTo>
                  <a:cubicBezTo>
                    <a:pt x="12" y="28"/>
                    <a:pt x="12" y="29"/>
                    <a:pt x="12" y="29"/>
                  </a:cubicBezTo>
                  <a:cubicBezTo>
                    <a:pt x="28" y="25"/>
                    <a:pt x="28" y="25"/>
                    <a:pt x="28" y="25"/>
                  </a:cubicBezTo>
                  <a:cubicBezTo>
                    <a:pt x="28" y="25"/>
                    <a:pt x="28" y="25"/>
                    <a:pt x="28" y="25"/>
                  </a:cubicBezTo>
                  <a:cubicBezTo>
                    <a:pt x="14" y="24"/>
                    <a:pt x="14" y="24"/>
                    <a:pt x="14" y="24"/>
                  </a:cubicBezTo>
                  <a:cubicBezTo>
                    <a:pt x="14" y="23"/>
                    <a:pt x="14" y="23"/>
                    <a:pt x="14" y="23"/>
                  </a:cubicBezTo>
                  <a:cubicBezTo>
                    <a:pt x="28" y="25"/>
                    <a:pt x="28" y="25"/>
                    <a:pt x="28" y="25"/>
                  </a:cubicBezTo>
                  <a:cubicBezTo>
                    <a:pt x="19" y="11"/>
                    <a:pt x="19" y="11"/>
                    <a:pt x="19" y="11"/>
                  </a:cubicBezTo>
                  <a:cubicBezTo>
                    <a:pt x="19" y="11"/>
                    <a:pt x="18" y="11"/>
                    <a:pt x="17" y="10"/>
                  </a:cubicBezTo>
                  <a:cubicBezTo>
                    <a:pt x="17" y="9"/>
                    <a:pt x="17" y="8"/>
                    <a:pt x="18" y="8"/>
                  </a:cubicBezTo>
                  <a:cubicBezTo>
                    <a:pt x="19" y="7"/>
                    <a:pt x="20" y="8"/>
                    <a:pt x="20" y="8"/>
                  </a:cubicBezTo>
                  <a:cubicBezTo>
                    <a:pt x="21" y="9"/>
                    <a:pt x="21" y="10"/>
                    <a:pt x="20" y="11"/>
                  </a:cubicBezTo>
                  <a:cubicBezTo>
                    <a:pt x="29" y="25"/>
                    <a:pt x="29" y="25"/>
                    <a:pt x="29" y="25"/>
                  </a:cubicBezTo>
                  <a:cubicBezTo>
                    <a:pt x="29" y="12"/>
                    <a:pt x="29" y="12"/>
                    <a:pt x="29" y="12"/>
                  </a:cubicBezTo>
                  <a:cubicBezTo>
                    <a:pt x="30" y="12"/>
                    <a:pt x="30" y="12"/>
                    <a:pt x="30" y="12"/>
                  </a:cubicBezTo>
                  <a:cubicBezTo>
                    <a:pt x="29" y="25"/>
                    <a:pt x="29" y="25"/>
                    <a:pt x="29" y="25"/>
                  </a:cubicBezTo>
                  <a:cubicBezTo>
                    <a:pt x="30" y="24"/>
                    <a:pt x="30" y="24"/>
                    <a:pt x="30" y="24"/>
                  </a:cubicBezTo>
                  <a:cubicBezTo>
                    <a:pt x="30" y="24"/>
                    <a:pt x="30" y="24"/>
                    <a:pt x="30" y="24"/>
                  </a:cubicBezTo>
                  <a:cubicBezTo>
                    <a:pt x="38" y="11"/>
                    <a:pt x="38" y="11"/>
                    <a:pt x="38" y="11"/>
                  </a:cubicBezTo>
                  <a:cubicBezTo>
                    <a:pt x="38" y="11"/>
                    <a:pt x="38" y="10"/>
                    <a:pt x="38" y="9"/>
                  </a:cubicBezTo>
                  <a:cubicBezTo>
                    <a:pt x="39" y="8"/>
                    <a:pt x="40" y="8"/>
                    <a:pt x="40" y="9"/>
                  </a:cubicBezTo>
                  <a:cubicBezTo>
                    <a:pt x="41" y="9"/>
                    <a:pt x="41" y="10"/>
                    <a:pt x="41" y="11"/>
                  </a:cubicBezTo>
                  <a:cubicBezTo>
                    <a:pt x="41" y="12"/>
                    <a:pt x="40" y="12"/>
                    <a:pt x="39" y="12"/>
                  </a:cubicBezTo>
                  <a:cubicBezTo>
                    <a:pt x="30" y="25"/>
                    <a:pt x="30" y="25"/>
                    <a:pt x="30" y="25"/>
                  </a:cubicBezTo>
                  <a:cubicBezTo>
                    <a:pt x="42" y="20"/>
                    <a:pt x="42" y="20"/>
                    <a:pt x="42" y="20"/>
                  </a:cubicBezTo>
                  <a:cubicBezTo>
                    <a:pt x="43" y="21"/>
                    <a:pt x="43" y="21"/>
                    <a:pt x="43" y="21"/>
                  </a:cubicBezTo>
                  <a:cubicBezTo>
                    <a:pt x="31" y="25"/>
                    <a:pt x="31" y="25"/>
                    <a:pt x="31" y="25"/>
                  </a:cubicBezTo>
                  <a:cubicBezTo>
                    <a:pt x="46" y="28"/>
                    <a:pt x="46" y="28"/>
                    <a:pt x="46" y="28"/>
                  </a:cubicBezTo>
                  <a:cubicBezTo>
                    <a:pt x="46" y="27"/>
                    <a:pt x="47" y="27"/>
                    <a:pt x="48" y="27"/>
                  </a:cubicBezTo>
                  <a:cubicBezTo>
                    <a:pt x="49" y="27"/>
                    <a:pt x="50" y="28"/>
                    <a:pt x="49" y="29"/>
                  </a:cubicBezTo>
                  <a:cubicBezTo>
                    <a:pt x="49" y="30"/>
                    <a:pt x="49" y="31"/>
                    <a:pt x="48" y="30"/>
                  </a:cubicBezTo>
                  <a:close/>
                  <a:moveTo>
                    <a:pt x="51" y="21"/>
                  </a:moveTo>
                  <a:cubicBezTo>
                    <a:pt x="50" y="20"/>
                    <a:pt x="48" y="19"/>
                    <a:pt x="47" y="19"/>
                  </a:cubicBezTo>
                  <a:cubicBezTo>
                    <a:pt x="47" y="19"/>
                    <a:pt x="47" y="18"/>
                    <a:pt x="47" y="18"/>
                  </a:cubicBezTo>
                  <a:cubicBezTo>
                    <a:pt x="51" y="14"/>
                    <a:pt x="49" y="7"/>
                    <a:pt x="44" y="4"/>
                  </a:cubicBezTo>
                  <a:cubicBezTo>
                    <a:pt x="39" y="0"/>
                    <a:pt x="32" y="1"/>
                    <a:pt x="29" y="6"/>
                  </a:cubicBezTo>
                  <a:cubicBezTo>
                    <a:pt x="29" y="6"/>
                    <a:pt x="29" y="7"/>
                    <a:pt x="29" y="7"/>
                  </a:cubicBezTo>
                  <a:cubicBezTo>
                    <a:pt x="28" y="6"/>
                    <a:pt x="27" y="4"/>
                    <a:pt x="25" y="3"/>
                  </a:cubicBezTo>
                  <a:cubicBezTo>
                    <a:pt x="20" y="0"/>
                    <a:pt x="13" y="1"/>
                    <a:pt x="10" y="6"/>
                  </a:cubicBezTo>
                  <a:cubicBezTo>
                    <a:pt x="8" y="9"/>
                    <a:pt x="8" y="15"/>
                    <a:pt x="11" y="18"/>
                  </a:cubicBezTo>
                  <a:cubicBezTo>
                    <a:pt x="8" y="18"/>
                    <a:pt x="5" y="20"/>
                    <a:pt x="3" y="23"/>
                  </a:cubicBezTo>
                  <a:cubicBezTo>
                    <a:pt x="0" y="27"/>
                    <a:pt x="2" y="34"/>
                    <a:pt x="7" y="37"/>
                  </a:cubicBezTo>
                  <a:cubicBezTo>
                    <a:pt x="11" y="40"/>
                    <a:pt x="16" y="40"/>
                    <a:pt x="20" y="37"/>
                  </a:cubicBezTo>
                  <a:cubicBezTo>
                    <a:pt x="20" y="37"/>
                    <a:pt x="20" y="37"/>
                    <a:pt x="20" y="37"/>
                  </a:cubicBezTo>
                  <a:cubicBezTo>
                    <a:pt x="18" y="41"/>
                    <a:pt x="20" y="46"/>
                    <a:pt x="24" y="49"/>
                  </a:cubicBezTo>
                  <a:cubicBezTo>
                    <a:pt x="29" y="53"/>
                    <a:pt x="36" y="52"/>
                    <a:pt x="39" y="47"/>
                  </a:cubicBezTo>
                  <a:cubicBezTo>
                    <a:pt x="41" y="44"/>
                    <a:pt x="41" y="41"/>
                    <a:pt x="40" y="38"/>
                  </a:cubicBezTo>
                  <a:cubicBezTo>
                    <a:pt x="45" y="41"/>
                    <a:pt x="51" y="40"/>
                    <a:pt x="54" y="35"/>
                  </a:cubicBezTo>
                  <a:cubicBezTo>
                    <a:pt x="57" y="31"/>
                    <a:pt x="56" y="24"/>
                    <a:pt x="5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32">
              <a:extLst>
                <a:ext uri="{FF2B5EF4-FFF2-40B4-BE49-F238E27FC236}">
                  <a16:creationId xmlns:a16="http://schemas.microsoft.com/office/drawing/2014/main" id="{771DD24D-EACC-4417-A60F-F2C4822F7958}"/>
                </a:ext>
              </a:extLst>
            </p:cNvPr>
            <p:cNvSpPr>
              <a:spLocks noEditPoints="1"/>
            </p:cNvSpPr>
            <p:nvPr/>
          </p:nvSpPr>
          <p:spPr bwMode="auto">
            <a:xfrm>
              <a:off x="5333183" y="4794274"/>
              <a:ext cx="237669" cy="205551"/>
            </a:xfrm>
            <a:custGeom>
              <a:avLst/>
              <a:gdLst>
                <a:gd name="T0" fmla="*/ 65 w 81"/>
                <a:gd name="T1" fmla="*/ 37 h 77"/>
                <a:gd name="T2" fmla="*/ 57 w 81"/>
                <a:gd name="T3" fmla="*/ 52 h 77"/>
                <a:gd name="T4" fmla="*/ 40 w 81"/>
                <a:gd name="T5" fmla="*/ 39 h 77"/>
                <a:gd name="T6" fmla="*/ 53 w 81"/>
                <a:gd name="T7" fmla="*/ 62 h 77"/>
                <a:gd name="T8" fmla="*/ 49 w 81"/>
                <a:gd name="T9" fmla="*/ 65 h 77"/>
                <a:gd name="T10" fmla="*/ 50 w 81"/>
                <a:gd name="T11" fmla="*/ 62 h 77"/>
                <a:gd name="T12" fmla="*/ 34 w 81"/>
                <a:gd name="T13" fmla="*/ 56 h 77"/>
                <a:gd name="T14" fmla="*/ 39 w 81"/>
                <a:gd name="T15" fmla="*/ 40 h 77"/>
                <a:gd name="T16" fmla="*/ 18 w 81"/>
                <a:gd name="T17" fmla="*/ 52 h 77"/>
                <a:gd name="T18" fmla="*/ 13 w 81"/>
                <a:gd name="T19" fmla="*/ 52 h 77"/>
                <a:gd name="T20" fmla="*/ 17 w 81"/>
                <a:gd name="T21" fmla="*/ 51 h 77"/>
                <a:gd name="T22" fmla="*/ 38 w 81"/>
                <a:gd name="T23" fmla="*/ 39 h 77"/>
                <a:gd name="T24" fmla="*/ 18 w 81"/>
                <a:gd name="T25" fmla="*/ 42 h 77"/>
                <a:gd name="T26" fmla="*/ 20 w 81"/>
                <a:gd name="T27" fmla="*/ 22 h 77"/>
                <a:gd name="T28" fmla="*/ 17 w 81"/>
                <a:gd name="T29" fmla="*/ 19 h 77"/>
                <a:gd name="T30" fmla="*/ 21 w 81"/>
                <a:gd name="T31" fmla="*/ 22 h 77"/>
                <a:gd name="T32" fmla="*/ 34 w 81"/>
                <a:gd name="T33" fmla="*/ 19 h 77"/>
                <a:gd name="T34" fmla="*/ 39 w 81"/>
                <a:gd name="T35" fmla="*/ 38 h 77"/>
                <a:gd name="T36" fmla="*/ 40 w 81"/>
                <a:gd name="T37" fmla="*/ 37 h 77"/>
                <a:gd name="T38" fmla="*/ 45 w 81"/>
                <a:gd name="T39" fmla="*/ 12 h 77"/>
                <a:gd name="T40" fmla="*/ 50 w 81"/>
                <a:gd name="T41" fmla="*/ 14 h 77"/>
                <a:gd name="T42" fmla="*/ 41 w 81"/>
                <a:gd name="T43" fmla="*/ 38 h 77"/>
                <a:gd name="T44" fmla="*/ 56 w 81"/>
                <a:gd name="T45" fmla="*/ 27 h 77"/>
                <a:gd name="T46" fmla="*/ 64 w 81"/>
                <a:gd name="T47" fmla="*/ 36 h 77"/>
                <a:gd name="T48" fmla="*/ 69 w 81"/>
                <a:gd name="T49" fmla="*/ 36 h 77"/>
                <a:gd name="T50" fmla="*/ 68 w 81"/>
                <a:gd name="T51" fmla="*/ 23 h 77"/>
                <a:gd name="T52" fmla="*/ 62 w 81"/>
                <a:gd name="T53" fmla="*/ 21 h 77"/>
                <a:gd name="T54" fmla="*/ 32 w 81"/>
                <a:gd name="T55" fmla="*/ 12 h 77"/>
                <a:gd name="T56" fmla="*/ 25 w 81"/>
                <a:gd name="T57" fmla="*/ 9 h 77"/>
                <a:gd name="T58" fmla="*/ 12 w 81"/>
                <a:gd name="T59" fmla="*/ 36 h 77"/>
                <a:gd name="T60" fmla="*/ 13 w 81"/>
                <a:gd name="T61" fmla="*/ 64 h 77"/>
                <a:gd name="T62" fmla="*/ 31 w 81"/>
                <a:gd name="T63" fmla="*/ 58 h 77"/>
                <a:gd name="T64" fmla="*/ 62 w 81"/>
                <a:gd name="T65" fmla="*/ 65 h 77"/>
                <a:gd name="T66" fmla="*/ 78 w 81"/>
                <a:gd name="T67" fmla="*/ 4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77">
                  <a:moveTo>
                    <a:pt x="67" y="38"/>
                  </a:moveTo>
                  <a:cubicBezTo>
                    <a:pt x="66" y="38"/>
                    <a:pt x="65" y="38"/>
                    <a:pt x="65" y="37"/>
                  </a:cubicBezTo>
                  <a:cubicBezTo>
                    <a:pt x="41" y="39"/>
                    <a:pt x="41" y="39"/>
                    <a:pt x="41" y="39"/>
                  </a:cubicBezTo>
                  <a:cubicBezTo>
                    <a:pt x="57" y="52"/>
                    <a:pt x="57" y="52"/>
                    <a:pt x="57" y="52"/>
                  </a:cubicBezTo>
                  <a:cubicBezTo>
                    <a:pt x="56" y="52"/>
                    <a:pt x="56" y="52"/>
                    <a:pt x="56" y="52"/>
                  </a:cubicBezTo>
                  <a:cubicBezTo>
                    <a:pt x="40" y="39"/>
                    <a:pt x="40" y="39"/>
                    <a:pt x="40" y="39"/>
                  </a:cubicBezTo>
                  <a:cubicBezTo>
                    <a:pt x="51" y="61"/>
                    <a:pt x="51" y="61"/>
                    <a:pt x="51" y="61"/>
                  </a:cubicBezTo>
                  <a:cubicBezTo>
                    <a:pt x="51" y="61"/>
                    <a:pt x="52" y="61"/>
                    <a:pt x="53" y="62"/>
                  </a:cubicBezTo>
                  <a:cubicBezTo>
                    <a:pt x="54" y="63"/>
                    <a:pt x="54" y="64"/>
                    <a:pt x="53" y="65"/>
                  </a:cubicBezTo>
                  <a:cubicBezTo>
                    <a:pt x="52" y="66"/>
                    <a:pt x="50" y="66"/>
                    <a:pt x="49" y="65"/>
                  </a:cubicBezTo>
                  <a:cubicBezTo>
                    <a:pt x="48" y="64"/>
                    <a:pt x="48" y="63"/>
                    <a:pt x="49" y="62"/>
                  </a:cubicBezTo>
                  <a:cubicBezTo>
                    <a:pt x="49" y="62"/>
                    <a:pt x="49" y="62"/>
                    <a:pt x="50" y="62"/>
                  </a:cubicBezTo>
                  <a:cubicBezTo>
                    <a:pt x="39" y="40"/>
                    <a:pt x="39" y="40"/>
                    <a:pt x="39" y="40"/>
                  </a:cubicBezTo>
                  <a:cubicBezTo>
                    <a:pt x="34" y="56"/>
                    <a:pt x="34" y="56"/>
                    <a:pt x="34" y="56"/>
                  </a:cubicBezTo>
                  <a:cubicBezTo>
                    <a:pt x="33" y="55"/>
                    <a:pt x="33" y="55"/>
                    <a:pt x="33" y="55"/>
                  </a:cubicBezTo>
                  <a:cubicBezTo>
                    <a:pt x="39" y="40"/>
                    <a:pt x="39" y="40"/>
                    <a:pt x="39" y="40"/>
                  </a:cubicBezTo>
                  <a:cubicBezTo>
                    <a:pt x="18" y="52"/>
                    <a:pt x="18" y="52"/>
                    <a:pt x="18" y="52"/>
                  </a:cubicBezTo>
                  <a:cubicBezTo>
                    <a:pt x="18" y="52"/>
                    <a:pt x="18" y="52"/>
                    <a:pt x="18" y="52"/>
                  </a:cubicBezTo>
                  <a:cubicBezTo>
                    <a:pt x="18" y="53"/>
                    <a:pt x="17" y="54"/>
                    <a:pt x="16" y="54"/>
                  </a:cubicBezTo>
                  <a:cubicBezTo>
                    <a:pt x="15" y="55"/>
                    <a:pt x="13" y="54"/>
                    <a:pt x="13" y="52"/>
                  </a:cubicBezTo>
                  <a:cubicBezTo>
                    <a:pt x="13" y="51"/>
                    <a:pt x="14" y="50"/>
                    <a:pt x="15" y="50"/>
                  </a:cubicBezTo>
                  <a:cubicBezTo>
                    <a:pt x="16" y="50"/>
                    <a:pt x="17" y="50"/>
                    <a:pt x="17" y="51"/>
                  </a:cubicBezTo>
                  <a:cubicBezTo>
                    <a:pt x="38" y="39"/>
                    <a:pt x="38" y="39"/>
                    <a:pt x="38" y="39"/>
                  </a:cubicBezTo>
                  <a:cubicBezTo>
                    <a:pt x="38" y="39"/>
                    <a:pt x="38" y="39"/>
                    <a:pt x="38" y="39"/>
                  </a:cubicBezTo>
                  <a:cubicBezTo>
                    <a:pt x="18" y="42"/>
                    <a:pt x="18" y="42"/>
                    <a:pt x="18" y="42"/>
                  </a:cubicBezTo>
                  <a:cubicBezTo>
                    <a:pt x="18" y="42"/>
                    <a:pt x="18" y="42"/>
                    <a:pt x="18" y="42"/>
                  </a:cubicBezTo>
                  <a:cubicBezTo>
                    <a:pt x="37" y="38"/>
                    <a:pt x="37" y="38"/>
                    <a:pt x="37" y="38"/>
                  </a:cubicBezTo>
                  <a:cubicBezTo>
                    <a:pt x="20" y="22"/>
                    <a:pt x="20" y="22"/>
                    <a:pt x="20" y="22"/>
                  </a:cubicBezTo>
                  <a:cubicBezTo>
                    <a:pt x="19" y="23"/>
                    <a:pt x="18" y="23"/>
                    <a:pt x="17" y="22"/>
                  </a:cubicBezTo>
                  <a:cubicBezTo>
                    <a:pt x="16" y="21"/>
                    <a:pt x="16" y="20"/>
                    <a:pt x="17" y="19"/>
                  </a:cubicBezTo>
                  <a:cubicBezTo>
                    <a:pt x="18" y="18"/>
                    <a:pt x="19" y="18"/>
                    <a:pt x="20" y="19"/>
                  </a:cubicBezTo>
                  <a:cubicBezTo>
                    <a:pt x="21" y="19"/>
                    <a:pt x="21" y="21"/>
                    <a:pt x="21" y="22"/>
                  </a:cubicBezTo>
                  <a:cubicBezTo>
                    <a:pt x="39" y="38"/>
                    <a:pt x="39" y="38"/>
                    <a:pt x="39" y="38"/>
                  </a:cubicBezTo>
                  <a:cubicBezTo>
                    <a:pt x="34" y="19"/>
                    <a:pt x="34" y="19"/>
                    <a:pt x="34" y="19"/>
                  </a:cubicBezTo>
                  <a:cubicBezTo>
                    <a:pt x="35" y="19"/>
                    <a:pt x="35" y="19"/>
                    <a:pt x="35" y="19"/>
                  </a:cubicBezTo>
                  <a:cubicBezTo>
                    <a:pt x="39" y="38"/>
                    <a:pt x="39" y="38"/>
                    <a:pt x="39" y="38"/>
                  </a:cubicBezTo>
                  <a:cubicBezTo>
                    <a:pt x="40" y="37"/>
                    <a:pt x="40" y="37"/>
                    <a:pt x="40" y="37"/>
                  </a:cubicBezTo>
                  <a:cubicBezTo>
                    <a:pt x="40" y="37"/>
                    <a:pt x="40" y="37"/>
                    <a:pt x="40" y="37"/>
                  </a:cubicBezTo>
                  <a:cubicBezTo>
                    <a:pt x="47" y="15"/>
                    <a:pt x="47" y="15"/>
                    <a:pt x="47" y="15"/>
                  </a:cubicBezTo>
                  <a:cubicBezTo>
                    <a:pt x="46" y="15"/>
                    <a:pt x="45" y="13"/>
                    <a:pt x="45" y="12"/>
                  </a:cubicBezTo>
                  <a:cubicBezTo>
                    <a:pt x="46" y="11"/>
                    <a:pt x="47" y="11"/>
                    <a:pt x="48" y="11"/>
                  </a:cubicBezTo>
                  <a:cubicBezTo>
                    <a:pt x="50" y="11"/>
                    <a:pt x="51" y="13"/>
                    <a:pt x="50" y="14"/>
                  </a:cubicBezTo>
                  <a:cubicBezTo>
                    <a:pt x="50" y="15"/>
                    <a:pt x="49" y="15"/>
                    <a:pt x="48" y="15"/>
                  </a:cubicBezTo>
                  <a:cubicBezTo>
                    <a:pt x="41" y="38"/>
                    <a:pt x="41" y="38"/>
                    <a:pt x="41" y="38"/>
                  </a:cubicBezTo>
                  <a:cubicBezTo>
                    <a:pt x="56" y="26"/>
                    <a:pt x="56" y="26"/>
                    <a:pt x="56" y="26"/>
                  </a:cubicBezTo>
                  <a:cubicBezTo>
                    <a:pt x="56" y="27"/>
                    <a:pt x="56" y="27"/>
                    <a:pt x="56" y="27"/>
                  </a:cubicBezTo>
                  <a:cubicBezTo>
                    <a:pt x="42" y="38"/>
                    <a:pt x="42" y="38"/>
                    <a:pt x="42" y="38"/>
                  </a:cubicBezTo>
                  <a:cubicBezTo>
                    <a:pt x="64" y="36"/>
                    <a:pt x="64" y="36"/>
                    <a:pt x="64" y="36"/>
                  </a:cubicBezTo>
                  <a:cubicBezTo>
                    <a:pt x="64" y="35"/>
                    <a:pt x="65" y="34"/>
                    <a:pt x="66" y="34"/>
                  </a:cubicBezTo>
                  <a:cubicBezTo>
                    <a:pt x="68" y="33"/>
                    <a:pt x="69" y="34"/>
                    <a:pt x="69" y="36"/>
                  </a:cubicBezTo>
                  <a:cubicBezTo>
                    <a:pt x="69" y="37"/>
                    <a:pt x="68" y="38"/>
                    <a:pt x="67" y="38"/>
                  </a:cubicBezTo>
                  <a:close/>
                  <a:moveTo>
                    <a:pt x="68" y="23"/>
                  </a:moveTo>
                  <a:cubicBezTo>
                    <a:pt x="66" y="23"/>
                    <a:pt x="64" y="22"/>
                    <a:pt x="62" y="22"/>
                  </a:cubicBezTo>
                  <a:cubicBezTo>
                    <a:pt x="62" y="22"/>
                    <a:pt x="62" y="22"/>
                    <a:pt x="62" y="21"/>
                  </a:cubicBezTo>
                  <a:cubicBezTo>
                    <a:pt x="65" y="14"/>
                    <a:pt x="60" y="5"/>
                    <a:pt x="51" y="2"/>
                  </a:cubicBezTo>
                  <a:cubicBezTo>
                    <a:pt x="43" y="0"/>
                    <a:pt x="34" y="4"/>
                    <a:pt x="32" y="12"/>
                  </a:cubicBezTo>
                  <a:cubicBezTo>
                    <a:pt x="32" y="12"/>
                    <a:pt x="31" y="13"/>
                    <a:pt x="31" y="13"/>
                  </a:cubicBezTo>
                  <a:cubicBezTo>
                    <a:pt x="30" y="12"/>
                    <a:pt x="27" y="10"/>
                    <a:pt x="25" y="9"/>
                  </a:cubicBezTo>
                  <a:cubicBezTo>
                    <a:pt x="16" y="7"/>
                    <a:pt x="8" y="11"/>
                    <a:pt x="5" y="19"/>
                  </a:cubicBezTo>
                  <a:cubicBezTo>
                    <a:pt x="3" y="25"/>
                    <a:pt x="6" y="32"/>
                    <a:pt x="12" y="36"/>
                  </a:cubicBezTo>
                  <a:cubicBezTo>
                    <a:pt x="7" y="37"/>
                    <a:pt x="4" y="41"/>
                    <a:pt x="2" y="45"/>
                  </a:cubicBezTo>
                  <a:cubicBezTo>
                    <a:pt x="0" y="53"/>
                    <a:pt x="4" y="62"/>
                    <a:pt x="13" y="64"/>
                  </a:cubicBezTo>
                  <a:cubicBezTo>
                    <a:pt x="20" y="67"/>
                    <a:pt x="27" y="64"/>
                    <a:pt x="31" y="58"/>
                  </a:cubicBezTo>
                  <a:cubicBezTo>
                    <a:pt x="31" y="58"/>
                    <a:pt x="31" y="58"/>
                    <a:pt x="31" y="58"/>
                  </a:cubicBezTo>
                  <a:cubicBezTo>
                    <a:pt x="31" y="65"/>
                    <a:pt x="35" y="72"/>
                    <a:pt x="42" y="74"/>
                  </a:cubicBezTo>
                  <a:cubicBezTo>
                    <a:pt x="51" y="77"/>
                    <a:pt x="60" y="72"/>
                    <a:pt x="62" y="65"/>
                  </a:cubicBezTo>
                  <a:cubicBezTo>
                    <a:pt x="63" y="60"/>
                    <a:pt x="63" y="56"/>
                    <a:pt x="60" y="52"/>
                  </a:cubicBezTo>
                  <a:cubicBezTo>
                    <a:pt x="68" y="54"/>
                    <a:pt x="76" y="50"/>
                    <a:pt x="78" y="42"/>
                  </a:cubicBezTo>
                  <a:cubicBezTo>
                    <a:pt x="81" y="34"/>
                    <a:pt x="76" y="26"/>
                    <a:pt x="68"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33">
              <a:extLst>
                <a:ext uri="{FF2B5EF4-FFF2-40B4-BE49-F238E27FC236}">
                  <a16:creationId xmlns:a16="http://schemas.microsoft.com/office/drawing/2014/main" id="{B951126E-F05C-4268-97FD-55DB8F3DDA65}"/>
                </a:ext>
              </a:extLst>
            </p:cNvPr>
            <p:cNvSpPr>
              <a:spLocks noEditPoints="1"/>
            </p:cNvSpPr>
            <p:nvPr/>
          </p:nvSpPr>
          <p:spPr bwMode="auto">
            <a:xfrm>
              <a:off x="7221686" y="2093202"/>
              <a:ext cx="147740" cy="141317"/>
            </a:xfrm>
            <a:custGeom>
              <a:avLst/>
              <a:gdLst>
                <a:gd name="T0" fmla="*/ 16 w 50"/>
                <a:gd name="T1" fmla="*/ 24 h 53"/>
                <a:gd name="T2" fmla="*/ 22 w 50"/>
                <a:gd name="T3" fmla="*/ 26 h 53"/>
                <a:gd name="T4" fmla="*/ 16 w 50"/>
                <a:gd name="T5" fmla="*/ 26 h 53"/>
                <a:gd name="T6" fmla="*/ 10 w 50"/>
                <a:gd name="T7" fmla="*/ 23 h 53"/>
                <a:gd name="T8" fmla="*/ 16 w 50"/>
                <a:gd name="T9" fmla="*/ 24 h 53"/>
                <a:gd name="T10" fmla="*/ 23 w 50"/>
                <a:gd name="T11" fmla="*/ 36 h 53"/>
                <a:gd name="T12" fmla="*/ 25 w 50"/>
                <a:gd name="T13" fmla="*/ 31 h 53"/>
                <a:gd name="T14" fmla="*/ 25 w 50"/>
                <a:gd name="T15" fmla="*/ 37 h 53"/>
                <a:gd name="T16" fmla="*/ 23 w 50"/>
                <a:gd name="T17" fmla="*/ 43 h 53"/>
                <a:gd name="T18" fmla="*/ 23 w 50"/>
                <a:gd name="T19" fmla="*/ 36 h 53"/>
                <a:gd name="T20" fmla="*/ 24 w 50"/>
                <a:gd name="T21" fmla="*/ 27 h 53"/>
                <a:gd name="T22" fmla="*/ 26 w 50"/>
                <a:gd name="T23" fmla="*/ 27 h 53"/>
                <a:gd name="T24" fmla="*/ 26 w 50"/>
                <a:gd name="T25" fmla="*/ 28 h 53"/>
                <a:gd name="T26" fmla="*/ 24 w 50"/>
                <a:gd name="T27" fmla="*/ 28 h 53"/>
                <a:gd name="T28" fmla="*/ 24 w 50"/>
                <a:gd name="T29" fmla="*/ 27 h 53"/>
                <a:gd name="T30" fmla="*/ 26 w 50"/>
                <a:gd name="T31" fmla="*/ 19 h 53"/>
                <a:gd name="T32" fmla="*/ 28 w 50"/>
                <a:gd name="T33" fmla="*/ 13 h 53"/>
                <a:gd name="T34" fmla="*/ 28 w 50"/>
                <a:gd name="T35" fmla="*/ 19 h 53"/>
                <a:gd name="T36" fmla="*/ 25 w 50"/>
                <a:gd name="T37" fmla="*/ 25 h 53"/>
                <a:gd name="T38" fmla="*/ 26 w 50"/>
                <a:gd name="T39" fmla="*/ 19 h 53"/>
                <a:gd name="T40" fmla="*/ 33 w 50"/>
                <a:gd name="T41" fmla="*/ 28 h 53"/>
                <a:gd name="T42" fmla="*/ 39 w 50"/>
                <a:gd name="T43" fmla="*/ 29 h 53"/>
                <a:gd name="T44" fmla="*/ 33 w 50"/>
                <a:gd name="T45" fmla="*/ 30 h 53"/>
                <a:gd name="T46" fmla="*/ 27 w 50"/>
                <a:gd name="T47" fmla="*/ 28 h 53"/>
                <a:gd name="T48" fmla="*/ 33 w 50"/>
                <a:gd name="T49" fmla="*/ 28 h 53"/>
                <a:gd name="T50" fmla="*/ 4 w 50"/>
                <a:gd name="T51" fmla="*/ 23 h 53"/>
                <a:gd name="T52" fmla="*/ 0 w 50"/>
                <a:gd name="T53" fmla="*/ 27 h 53"/>
                <a:gd name="T54" fmla="*/ 17 w 50"/>
                <a:gd name="T55" fmla="*/ 32 h 53"/>
                <a:gd name="T56" fmla="*/ 15 w 50"/>
                <a:gd name="T57" fmla="*/ 49 h 53"/>
                <a:gd name="T58" fmla="*/ 20 w 50"/>
                <a:gd name="T59" fmla="*/ 47 h 53"/>
                <a:gd name="T60" fmla="*/ 24 w 50"/>
                <a:gd name="T61" fmla="*/ 53 h 53"/>
                <a:gd name="T62" fmla="*/ 34 w 50"/>
                <a:gd name="T63" fmla="*/ 39 h 53"/>
                <a:gd name="T64" fmla="*/ 50 w 50"/>
                <a:gd name="T65" fmla="*/ 36 h 53"/>
                <a:gd name="T66" fmla="*/ 46 w 50"/>
                <a:gd name="T67" fmla="*/ 30 h 53"/>
                <a:gd name="T68" fmla="*/ 50 w 50"/>
                <a:gd name="T69" fmla="*/ 26 h 53"/>
                <a:gd name="T70" fmla="*/ 33 w 50"/>
                <a:gd name="T71" fmla="*/ 21 h 53"/>
                <a:gd name="T72" fmla="*/ 35 w 50"/>
                <a:gd name="T73" fmla="*/ 4 h 53"/>
                <a:gd name="T74" fmla="*/ 29 w 50"/>
                <a:gd name="T75" fmla="*/ 6 h 53"/>
                <a:gd name="T76" fmla="*/ 26 w 50"/>
                <a:gd name="T77" fmla="*/ 0 h 53"/>
                <a:gd name="T78" fmla="*/ 16 w 50"/>
                <a:gd name="T79" fmla="*/ 14 h 53"/>
                <a:gd name="T80" fmla="*/ 0 w 50"/>
                <a:gd name="T81" fmla="*/ 18 h 53"/>
                <a:gd name="T82" fmla="*/ 4 w 50"/>
                <a:gd name="T83" fmla="*/ 2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53">
                  <a:moveTo>
                    <a:pt x="16" y="24"/>
                  </a:moveTo>
                  <a:cubicBezTo>
                    <a:pt x="19" y="25"/>
                    <a:pt x="22" y="26"/>
                    <a:pt x="22" y="26"/>
                  </a:cubicBezTo>
                  <a:cubicBezTo>
                    <a:pt x="22" y="27"/>
                    <a:pt x="19" y="27"/>
                    <a:pt x="16" y="26"/>
                  </a:cubicBezTo>
                  <a:cubicBezTo>
                    <a:pt x="12" y="25"/>
                    <a:pt x="10" y="23"/>
                    <a:pt x="10" y="23"/>
                  </a:cubicBezTo>
                  <a:cubicBezTo>
                    <a:pt x="10" y="23"/>
                    <a:pt x="13" y="23"/>
                    <a:pt x="16" y="24"/>
                  </a:cubicBezTo>
                  <a:close/>
                  <a:moveTo>
                    <a:pt x="23" y="36"/>
                  </a:moveTo>
                  <a:cubicBezTo>
                    <a:pt x="23" y="33"/>
                    <a:pt x="24" y="31"/>
                    <a:pt x="25" y="31"/>
                  </a:cubicBezTo>
                  <a:cubicBezTo>
                    <a:pt x="25" y="31"/>
                    <a:pt x="25" y="33"/>
                    <a:pt x="25" y="37"/>
                  </a:cubicBezTo>
                  <a:cubicBezTo>
                    <a:pt x="25" y="40"/>
                    <a:pt x="23" y="43"/>
                    <a:pt x="23" y="43"/>
                  </a:cubicBezTo>
                  <a:cubicBezTo>
                    <a:pt x="23" y="43"/>
                    <a:pt x="22" y="40"/>
                    <a:pt x="23" y="36"/>
                  </a:cubicBezTo>
                  <a:close/>
                  <a:moveTo>
                    <a:pt x="24" y="27"/>
                  </a:moveTo>
                  <a:cubicBezTo>
                    <a:pt x="25" y="26"/>
                    <a:pt x="25" y="26"/>
                    <a:pt x="26" y="27"/>
                  </a:cubicBezTo>
                  <a:cubicBezTo>
                    <a:pt x="26" y="27"/>
                    <a:pt x="26" y="28"/>
                    <a:pt x="26" y="28"/>
                  </a:cubicBezTo>
                  <a:cubicBezTo>
                    <a:pt x="25" y="29"/>
                    <a:pt x="24" y="29"/>
                    <a:pt x="24" y="28"/>
                  </a:cubicBezTo>
                  <a:cubicBezTo>
                    <a:pt x="24" y="28"/>
                    <a:pt x="24" y="27"/>
                    <a:pt x="24" y="27"/>
                  </a:cubicBezTo>
                  <a:close/>
                  <a:moveTo>
                    <a:pt x="26" y="19"/>
                  </a:moveTo>
                  <a:cubicBezTo>
                    <a:pt x="27" y="16"/>
                    <a:pt x="28" y="13"/>
                    <a:pt x="28" y="13"/>
                  </a:cubicBezTo>
                  <a:cubicBezTo>
                    <a:pt x="28" y="13"/>
                    <a:pt x="29" y="16"/>
                    <a:pt x="28" y="19"/>
                  </a:cubicBezTo>
                  <a:cubicBezTo>
                    <a:pt x="27" y="23"/>
                    <a:pt x="26" y="25"/>
                    <a:pt x="25" y="25"/>
                  </a:cubicBezTo>
                  <a:cubicBezTo>
                    <a:pt x="25" y="25"/>
                    <a:pt x="25" y="22"/>
                    <a:pt x="26" y="19"/>
                  </a:cubicBezTo>
                  <a:close/>
                  <a:moveTo>
                    <a:pt x="33" y="28"/>
                  </a:moveTo>
                  <a:cubicBezTo>
                    <a:pt x="37" y="28"/>
                    <a:pt x="39" y="29"/>
                    <a:pt x="39" y="29"/>
                  </a:cubicBezTo>
                  <a:cubicBezTo>
                    <a:pt x="39" y="29"/>
                    <a:pt x="36" y="30"/>
                    <a:pt x="33" y="30"/>
                  </a:cubicBezTo>
                  <a:cubicBezTo>
                    <a:pt x="30" y="29"/>
                    <a:pt x="27" y="28"/>
                    <a:pt x="27" y="28"/>
                  </a:cubicBezTo>
                  <a:cubicBezTo>
                    <a:pt x="27" y="27"/>
                    <a:pt x="30" y="27"/>
                    <a:pt x="33" y="28"/>
                  </a:cubicBezTo>
                  <a:close/>
                  <a:moveTo>
                    <a:pt x="4" y="23"/>
                  </a:moveTo>
                  <a:cubicBezTo>
                    <a:pt x="2" y="25"/>
                    <a:pt x="0" y="27"/>
                    <a:pt x="0" y="27"/>
                  </a:cubicBezTo>
                  <a:cubicBezTo>
                    <a:pt x="6" y="33"/>
                    <a:pt x="13" y="33"/>
                    <a:pt x="17" y="32"/>
                  </a:cubicBezTo>
                  <a:cubicBezTo>
                    <a:pt x="15" y="35"/>
                    <a:pt x="12" y="42"/>
                    <a:pt x="15" y="49"/>
                  </a:cubicBezTo>
                  <a:cubicBezTo>
                    <a:pt x="15" y="49"/>
                    <a:pt x="18" y="49"/>
                    <a:pt x="20" y="47"/>
                  </a:cubicBezTo>
                  <a:cubicBezTo>
                    <a:pt x="20" y="47"/>
                    <a:pt x="22" y="52"/>
                    <a:pt x="24" y="53"/>
                  </a:cubicBezTo>
                  <a:cubicBezTo>
                    <a:pt x="24" y="53"/>
                    <a:pt x="33" y="48"/>
                    <a:pt x="34" y="39"/>
                  </a:cubicBezTo>
                  <a:cubicBezTo>
                    <a:pt x="42" y="43"/>
                    <a:pt x="50" y="36"/>
                    <a:pt x="50" y="36"/>
                  </a:cubicBezTo>
                  <a:cubicBezTo>
                    <a:pt x="49" y="33"/>
                    <a:pt x="46" y="30"/>
                    <a:pt x="46" y="30"/>
                  </a:cubicBezTo>
                  <a:cubicBezTo>
                    <a:pt x="48" y="29"/>
                    <a:pt x="50" y="26"/>
                    <a:pt x="50" y="26"/>
                  </a:cubicBezTo>
                  <a:cubicBezTo>
                    <a:pt x="44" y="20"/>
                    <a:pt x="37" y="20"/>
                    <a:pt x="33" y="21"/>
                  </a:cubicBezTo>
                  <a:cubicBezTo>
                    <a:pt x="35" y="18"/>
                    <a:pt x="38" y="11"/>
                    <a:pt x="35" y="4"/>
                  </a:cubicBezTo>
                  <a:cubicBezTo>
                    <a:pt x="35" y="4"/>
                    <a:pt x="32" y="5"/>
                    <a:pt x="29" y="6"/>
                  </a:cubicBezTo>
                  <a:cubicBezTo>
                    <a:pt x="29" y="6"/>
                    <a:pt x="28" y="2"/>
                    <a:pt x="26" y="0"/>
                  </a:cubicBezTo>
                  <a:cubicBezTo>
                    <a:pt x="26" y="0"/>
                    <a:pt x="16" y="5"/>
                    <a:pt x="16" y="14"/>
                  </a:cubicBezTo>
                  <a:cubicBezTo>
                    <a:pt x="8" y="11"/>
                    <a:pt x="0" y="18"/>
                    <a:pt x="0" y="18"/>
                  </a:cubicBezTo>
                  <a:cubicBezTo>
                    <a:pt x="1" y="20"/>
                    <a:pt x="4" y="23"/>
                    <a:pt x="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34">
              <a:extLst>
                <a:ext uri="{FF2B5EF4-FFF2-40B4-BE49-F238E27FC236}">
                  <a16:creationId xmlns:a16="http://schemas.microsoft.com/office/drawing/2014/main" id="{A971A219-FD9B-43F2-95C0-162E9839581E}"/>
                </a:ext>
              </a:extLst>
            </p:cNvPr>
            <p:cNvSpPr>
              <a:spLocks noEditPoints="1"/>
            </p:cNvSpPr>
            <p:nvPr/>
          </p:nvSpPr>
          <p:spPr bwMode="auto">
            <a:xfrm>
              <a:off x="7652059" y="3194828"/>
              <a:ext cx="134893" cy="115623"/>
            </a:xfrm>
            <a:custGeom>
              <a:avLst/>
              <a:gdLst>
                <a:gd name="T0" fmla="*/ 30 w 46"/>
                <a:gd name="T1" fmla="*/ 21 h 43"/>
                <a:gd name="T2" fmla="*/ 25 w 46"/>
                <a:gd name="T3" fmla="*/ 22 h 43"/>
                <a:gd name="T4" fmla="*/ 30 w 46"/>
                <a:gd name="T5" fmla="*/ 20 h 43"/>
                <a:gd name="T6" fmla="*/ 35 w 46"/>
                <a:gd name="T7" fmla="*/ 19 h 43"/>
                <a:gd name="T8" fmla="*/ 30 w 46"/>
                <a:gd name="T9" fmla="*/ 21 h 43"/>
                <a:gd name="T10" fmla="*/ 26 w 46"/>
                <a:gd name="T11" fmla="*/ 35 h 43"/>
                <a:gd name="T12" fmla="*/ 24 w 46"/>
                <a:gd name="T13" fmla="*/ 30 h 43"/>
                <a:gd name="T14" fmla="*/ 24 w 46"/>
                <a:gd name="T15" fmla="*/ 25 h 43"/>
                <a:gd name="T16" fmla="*/ 26 w 46"/>
                <a:gd name="T17" fmla="*/ 29 h 43"/>
                <a:gd name="T18" fmla="*/ 26 w 46"/>
                <a:gd name="T19" fmla="*/ 35 h 43"/>
                <a:gd name="T20" fmla="*/ 22 w 46"/>
                <a:gd name="T21" fmla="*/ 23 h 43"/>
                <a:gd name="T22" fmla="*/ 22 w 46"/>
                <a:gd name="T23" fmla="*/ 21 h 43"/>
                <a:gd name="T24" fmla="*/ 24 w 46"/>
                <a:gd name="T25" fmla="*/ 21 h 43"/>
                <a:gd name="T26" fmla="*/ 24 w 46"/>
                <a:gd name="T27" fmla="*/ 23 h 43"/>
                <a:gd name="T28" fmla="*/ 22 w 46"/>
                <a:gd name="T29" fmla="*/ 23 h 43"/>
                <a:gd name="T30" fmla="*/ 21 w 46"/>
                <a:gd name="T31" fmla="*/ 15 h 43"/>
                <a:gd name="T32" fmla="*/ 22 w 46"/>
                <a:gd name="T33" fmla="*/ 10 h 43"/>
                <a:gd name="T34" fmla="*/ 23 w 46"/>
                <a:gd name="T35" fmla="*/ 15 h 43"/>
                <a:gd name="T36" fmla="*/ 23 w 46"/>
                <a:gd name="T37" fmla="*/ 20 h 43"/>
                <a:gd name="T38" fmla="*/ 21 w 46"/>
                <a:gd name="T39" fmla="*/ 15 h 43"/>
                <a:gd name="T40" fmla="*/ 15 w 46"/>
                <a:gd name="T41" fmla="*/ 23 h 43"/>
                <a:gd name="T42" fmla="*/ 10 w 46"/>
                <a:gd name="T43" fmla="*/ 23 h 43"/>
                <a:gd name="T44" fmla="*/ 15 w 46"/>
                <a:gd name="T45" fmla="*/ 22 h 43"/>
                <a:gd name="T46" fmla="*/ 20 w 46"/>
                <a:gd name="T47" fmla="*/ 22 h 43"/>
                <a:gd name="T48" fmla="*/ 15 w 46"/>
                <a:gd name="T49" fmla="*/ 23 h 43"/>
                <a:gd name="T50" fmla="*/ 46 w 46"/>
                <a:gd name="T51" fmla="*/ 21 h 43"/>
                <a:gd name="T52" fmla="*/ 40 w 46"/>
                <a:gd name="T53" fmla="*/ 18 h 43"/>
                <a:gd name="T54" fmla="*/ 42 w 46"/>
                <a:gd name="T55" fmla="*/ 14 h 43"/>
                <a:gd name="T56" fmla="*/ 28 w 46"/>
                <a:gd name="T57" fmla="*/ 15 h 43"/>
                <a:gd name="T58" fmla="*/ 24 w 46"/>
                <a:gd name="T59" fmla="*/ 0 h 43"/>
                <a:gd name="T60" fmla="*/ 20 w 46"/>
                <a:gd name="T61" fmla="*/ 4 h 43"/>
                <a:gd name="T62" fmla="*/ 16 w 46"/>
                <a:gd name="T63" fmla="*/ 0 h 43"/>
                <a:gd name="T64" fmla="*/ 12 w 46"/>
                <a:gd name="T65" fmla="*/ 14 h 43"/>
                <a:gd name="T66" fmla="*/ 0 w 46"/>
                <a:gd name="T67" fmla="*/ 22 h 43"/>
                <a:gd name="T68" fmla="*/ 5 w 46"/>
                <a:gd name="T69" fmla="*/ 25 h 43"/>
                <a:gd name="T70" fmla="*/ 3 w 46"/>
                <a:gd name="T71" fmla="*/ 29 h 43"/>
                <a:gd name="T72" fmla="*/ 18 w 46"/>
                <a:gd name="T73" fmla="*/ 28 h 43"/>
                <a:gd name="T74" fmla="*/ 22 w 46"/>
                <a:gd name="T75" fmla="*/ 42 h 43"/>
                <a:gd name="T76" fmla="*/ 25 w 46"/>
                <a:gd name="T77" fmla="*/ 39 h 43"/>
                <a:gd name="T78" fmla="*/ 30 w 46"/>
                <a:gd name="T79" fmla="*/ 43 h 43"/>
                <a:gd name="T80" fmla="*/ 33 w 46"/>
                <a:gd name="T81" fmla="*/ 29 h 43"/>
                <a:gd name="T82" fmla="*/ 46 w 46"/>
                <a:gd name="T83"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30" y="21"/>
                  </a:moveTo>
                  <a:cubicBezTo>
                    <a:pt x="28" y="22"/>
                    <a:pt x="25" y="22"/>
                    <a:pt x="25" y="22"/>
                  </a:cubicBezTo>
                  <a:cubicBezTo>
                    <a:pt x="25" y="21"/>
                    <a:pt x="27" y="20"/>
                    <a:pt x="30" y="20"/>
                  </a:cubicBezTo>
                  <a:cubicBezTo>
                    <a:pt x="33" y="19"/>
                    <a:pt x="35" y="19"/>
                    <a:pt x="35" y="19"/>
                  </a:cubicBezTo>
                  <a:cubicBezTo>
                    <a:pt x="35" y="19"/>
                    <a:pt x="33" y="21"/>
                    <a:pt x="30" y="21"/>
                  </a:cubicBezTo>
                  <a:close/>
                  <a:moveTo>
                    <a:pt x="26" y="35"/>
                  </a:moveTo>
                  <a:cubicBezTo>
                    <a:pt x="26" y="35"/>
                    <a:pt x="25" y="33"/>
                    <a:pt x="24" y="30"/>
                  </a:cubicBezTo>
                  <a:cubicBezTo>
                    <a:pt x="23" y="27"/>
                    <a:pt x="23" y="25"/>
                    <a:pt x="24" y="25"/>
                  </a:cubicBezTo>
                  <a:cubicBezTo>
                    <a:pt x="24" y="25"/>
                    <a:pt x="25" y="27"/>
                    <a:pt x="26" y="29"/>
                  </a:cubicBezTo>
                  <a:cubicBezTo>
                    <a:pt x="26" y="32"/>
                    <a:pt x="26" y="35"/>
                    <a:pt x="26" y="35"/>
                  </a:cubicBezTo>
                  <a:close/>
                  <a:moveTo>
                    <a:pt x="22" y="23"/>
                  </a:moveTo>
                  <a:cubicBezTo>
                    <a:pt x="22" y="22"/>
                    <a:pt x="22" y="22"/>
                    <a:pt x="22" y="21"/>
                  </a:cubicBezTo>
                  <a:cubicBezTo>
                    <a:pt x="23" y="21"/>
                    <a:pt x="23" y="21"/>
                    <a:pt x="24" y="21"/>
                  </a:cubicBezTo>
                  <a:cubicBezTo>
                    <a:pt x="24" y="22"/>
                    <a:pt x="24" y="22"/>
                    <a:pt x="24" y="23"/>
                  </a:cubicBezTo>
                  <a:cubicBezTo>
                    <a:pt x="24" y="23"/>
                    <a:pt x="23" y="23"/>
                    <a:pt x="22" y="23"/>
                  </a:cubicBezTo>
                  <a:close/>
                  <a:moveTo>
                    <a:pt x="21" y="15"/>
                  </a:moveTo>
                  <a:cubicBezTo>
                    <a:pt x="21" y="12"/>
                    <a:pt x="22" y="10"/>
                    <a:pt x="22" y="10"/>
                  </a:cubicBezTo>
                  <a:cubicBezTo>
                    <a:pt x="22" y="10"/>
                    <a:pt x="23" y="12"/>
                    <a:pt x="23" y="15"/>
                  </a:cubicBezTo>
                  <a:cubicBezTo>
                    <a:pt x="23" y="18"/>
                    <a:pt x="23" y="20"/>
                    <a:pt x="23" y="20"/>
                  </a:cubicBezTo>
                  <a:cubicBezTo>
                    <a:pt x="22" y="20"/>
                    <a:pt x="22" y="18"/>
                    <a:pt x="21" y="15"/>
                  </a:cubicBezTo>
                  <a:close/>
                  <a:moveTo>
                    <a:pt x="15" y="23"/>
                  </a:moveTo>
                  <a:cubicBezTo>
                    <a:pt x="13" y="24"/>
                    <a:pt x="10" y="23"/>
                    <a:pt x="10" y="23"/>
                  </a:cubicBezTo>
                  <a:cubicBezTo>
                    <a:pt x="10" y="23"/>
                    <a:pt x="12" y="22"/>
                    <a:pt x="15" y="22"/>
                  </a:cubicBezTo>
                  <a:cubicBezTo>
                    <a:pt x="18" y="21"/>
                    <a:pt x="20" y="22"/>
                    <a:pt x="20" y="22"/>
                  </a:cubicBezTo>
                  <a:cubicBezTo>
                    <a:pt x="20" y="23"/>
                    <a:pt x="18" y="23"/>
                    <a:pt x="15" y="23"/>
                  </a:cubicBezTo>
                  <a:close/>
                  <a:moveTo>
                    <a:pt x="46" y="21"/>
                  </a:moveTo>
                  <a:cubicBezTo>
                    <a:pt x="44" y="19"/>
                    <a:pt x="40" y="18"/>
                    <a:pt x="40" y="18"/>
                  </a:cubicBezTo>
                  <a:cubicBezTo>
                    <a:pt x="42" y="16"/>
                    <a:pt x="42" y="14"/>
                    <a:pt x="42" y="14"/>
                  </a:cubicBezTo>
                  <a:cubicBezTo>
                    <a:pt x="36" y="10"/>
                    <a:pt x="30" y="13"/>
                    <a:pt x="28" y="15"/>
                  </a:cubicBezTo>
                  <a:cubicBezTo>
                    <a:pt x="28" y="12"/>
                    <a:pt x="29" y="5"/>
                    <a:pt x="24" y="0"/>
                  </a:cubicBezTo>
                  <a:cubicBezTo>
                    <a:pt x="24" y="0"/>
                    <a:pt x="22" y="2"/>
                    <a:pt x="20" y="4"/>
                  </a:cubicBezTo>
                  <a:cubicBezTo>
                    <a:pt x="20" y="4"/>
                    <a:pt x="18" y="1"/>
                    <a:pt x="16" y="0"/>
                  </a:cubicBezTo>
                  <a:cubicBezTo>
                    <a:pt x="16" y="0"/>
                    <a:pt x="10" y="7"/>
                    <a:pt x="12" y="14"/>
                  </a:cubicBezTo>
                  <a:cubicBezTo>
                    <a:pt x="5" y="13"/>
                    <a:pt x="0" y="22"/>
                    <a:pt x="0" y="22"/>
                  </a:cubicBezTo>
                  <a:cubicBezTo>
                    <a:pt x="2" y="23"/>
                    <a:pt x="5" y="25"/>
                    <a:pt x="5" y="25"/>
                  </a:cubicBezTo>
                  <a:cubicBezTo>
                    <a:pt x="4" y="26"/>
                    <a:pt x="3" y="29"/>
                    <a:pt x="3" y="29"/>
                  </a:cubicBezTo>
                  <a:cubicBezTo>
                    <a:pt x="9" y="32"/>
                    <a:pt x="15" y="30"/>
                    <a:pt x="18" y="28"/>
                  </a:cubicBezTo>
                  <a:cubicBezTo>
                    <a:pt x="17" y="31"/>
                    <a:pt x="17" y="37"/>
                    <a:pt x="22" y="42"/>
                  </a:cubicBezTo>
                  <a:cubicBezTo>
                    <a:pt x="22" y="42"/>
                    <a:pt x="24" y="41"/>
                    <a:pt x="25" y="39"/>
                  </a:cubicBezTo>
                  <a:cubicBezTo>
                    <a:pt x="25" y="39"/>
                    <a:pt x="28" y="42"/>
                    <a:pt x="30" y="43"/>
                  </a:cubicBezTo>
                  <a:cubicBezTo>
                    <a:pt x="30" y="43"/>
                    <a:pt x="36" y="36"/>
                    <a:pt x="33" y="29"/>
                  </a:cubicBezTo>
                  <a:cubicBezTo>
                    <a:pt x="41" y="29"/>
                    <a:pt x="46" y="21"/>
                    <a:pt x="46"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35">
              <a:extLst>
                <a:ext uri="{FF2B5EF4-FFF2-40B4-BE49-F238E27FC236}">
                  <a16:creationId xmlns:a16="http://schemas.microsoft.com/office/drawing/2014/main" id="{87B05194-B0DC-4595-ABE5-FC37ABF6209B}"/>
                </a:ext>
              </a:extLst>
            </p:cNvPr>
            <p:cNvSpPr>
              <a:spLocks noEditPoints="1"/>
            </p:cNvSpPr>
            <p:nvPr/>
          </p:nvSpPr>
          <p:spPr bwMode="auto">
            <a:xfrm>
              <a:off x="7208839" y="4248278"/>
              <a:ext cx="160587" cy="134893"/>
            </a:xfrm>
            <a:custGeom>
              <a:avLst/>
              <a:gdLst>
                <a:gd name="T0" fmla="*/ 19 w 54"/>
                <a:gd name="T1" fmla="*/ 31 h 51"/>
                <a:gd name="T2" fmla="*/ 12 w 54"/>
                <a:gd name="T3" fmla="*/ 32 h 51"/>
                <a:gd name="T4" fmla="*/ 18 w 54"/>
                <a:gd name="T5" fmla="*/ 28 h 51"/>
                <a:gd name="T6" fmla="*/ 24 w 54"/>
                <a:gd name="T7" fmla="*/ 27 h 51"/>
                <a:gd name="T8" fmla="*/ 19 w 54"/>
                <a:gd name="T9" fmla="*/ 31 h 51"/>
                <a:gd name="T10" fmla="*/ 25 w 54"/>
                <a:gd name="T11" fmla="*/ 17 h 51"/>
                <a:gd name="T12" fmla="*/ 26 w 54"/>
                <a:gd name="T13" fmla="*/ 24 h 51"/>
                <a:gd name="T14" fmla="*/ 23 w 54"/>
                <a:gd name="T15" fmla="*/ 18 h 51"/>
                <a:gd name="T16" fmla="*/ 21 w 54"/>
                <a:gd name="T17" fmla="*/ 12 h 51"/>
                <a:gd name="T18" fmla="*/ 25 w 54"/>
                <a:gd name="T19" fmla="*/ 17 h 51"/>
                <a:gd name="T20" fmla="*/ 28 w 54"/>
                <a:gd name="T21" fmla="*/ 25 h 51"/>
                <a:gd name="T22" fmla="*/ 29 w 54"/>
                <a:gd name="T23" fmla="*/ 26 h 51"/>
                <a:gd name="T24" fmla="*/ 27 w 54"/>
                <a:gd name="T25" fmla="*/ 27 h 51"/>
                <a:gd name="T26" fmla="*/ 26 w 54"/>
                <a:gd name="T27" fmla="*/ 26 h 51"/>
                <a:gd name="T28" fmla="*/ 28 w 54"/>
                <a:gd name="T29" fmla="*/ 25 h 51"/>
                <a:gd name="T30" fmla="*/ 29 w 54"/>
                <a:gd name="T31" fmla="*/ 29 h 51"/>
                <a:gd name="T32" fmla="*/ 33 w 54"/>
                <a:gd name="T33" fmla="*/ 34 h 51"/>
                <a:gd name="T34" fmla="*/ 35 w 54"/>
                <a:gd name="T35" fmla="*/ 40 h 51"/>
                <a:gd name="T36" fmla="*/ 31 w 54"/>
                <a:gd name="T37" fmla="*/ 35 h 51"/>
                <a:gd name="T38" fmla="*/ 29 w 54"/>
                <a:gd name="T39" fmla="*/ 29 h 51"/>
                <a:gd name="T40" fmla="*/ 35 w 54"/>
                <a:gd name="T41" fmla="*/ 21 h 51"/>
                <a:gd name="T42" fmla="*/ 41 w 54"/>
                <a:gd name="T43" fmla="*/ 19 h 51"/>
                <a:gd name="T44" fmla="*/ 36 w 54"/>
                <a:gd name="T45" fmla="*/ 23 h 51"/>
                <a:gd name="T46" fmla="*/ 30 w 54"/>
                <a:gd name="T47" fmla="*/ 25 h 51"/>
                <a:gd name="T48" fmla="*/ 35 w 54"/>
                <a:gd name="T49" fmla="*/ 21 h 51"/>
                <a:gd name="T50" fmla="*/ 33 w 54"/>
                <a:gd name="T51" fmla="*/ 51 h 51"/>
                <a:gd name="T52" fmla="*/ 36 w 54"/>
                <a:gd name="T53" fmla="*/ 45 h 51"/>
                <a:gd name="T54" fmla="*/ 43 w 54"/>
                <a:gd name="T55" fmla="*/ 49 h 51"/>
                <a:gd name="T56" fmla="*/ 42 w 54"/>
                <a:gd name="T57" fmla="*/ 31 h 51"/>
                <a:gd name="T58" fmla="*/ 54 w 54"/>
                <a:gd name="T59" fmla="*/ 17 h 51"/>
                <a:gd name="T60" fmla="*/ 47 w 54"/>
                <a:gd name="T61" fmla="*/ 15 h 51"/>
                <a:gd name="T62" fmla="*/ 47 w 54"/>
                <a:gd name="T63" fmla="*/ 9 h 51"/>
                <a:gd name="T64" fmla="*/ 30 w 54"/>
                <a:gd name="T65" fmla="*/ 15 h 51"/>
                <a:gd name="T66" fmla="*/ 21 w 54"/>
                <a:gd name="T67" fmla="*/ 0 h 51"/>
                <a:gd name="T68" fmla="*/ 18 w 54"/>
                <a:gd name="T69" fmla="*/ 5 h 51"/>
                <a:gd name="T70" fmla="*/ 11 w 54"/>
                <a:gd name="T71" fmla="*/ 2 h 51"/>
                <a:gd name="T72" fmla="*/ 12 w 54"/>
                <a:gd name="T73" fmla="*/ 20 h 51"/>
                <a:gd name="T74" fmla="*/ 0 w 54"/>
                <a:gd name="T75" fmla="*/ 34 h 51"/>
                <a:gd name="T76" fmla="*/ 7 w 54"/>
                <a:gd name="T77" fmla="*/ 35 h 51"/>
                <a:gd name="T78" fmla="*/ 7 w 54"/>
                <a:gd name="T79" fmla="*/ 41 h 51"/>
                <a:gd name="T80" fmla="*/ 23 w 54"/>
                <a:gd name="T81" fmla="*/ 35 h 51"/>
                <a:gd name="T82" fmla="*/ 33 w 54"/>
                <a:gd name="T8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19" y="31"/>
                  </a:moveTo>
                  <a:cubicBezTo>
                    <a:pt x="16" y="32"/>
                    <a:pt x="12" y="32"/>
                    <a:pt x="12" y="32"/>
                  </a:cubicBezTo>
                  <a:cubicBezTo>
                    <a:pt x="12" y="32"/>
                    <a:pt x="15" y="30"/>
                    <a:pt x="18" y="28"/>
                  </a:cubicBezTo>
                  <a:cubicBezTo>
                    <a:pt x="21" y="27"/>
                    <a:pt x="24" y="26"/>
                    <a:pt x="24" y="27"/>
                  </a:cubicBezTo>
                  <a:cubicBezTo>
                    <a:pt x="24" y="28"/>
                    <a:pt x="22" y="29"/>
                    <a:pt x="19" y="31"/>
                  </a:cubicBezTo>
                  <a:close/>
                  <a:moveTo>
                    <a:pt x="25" y="17"/>
                  </a:moveTo>
                  <a:cubicBezTo>
                    <a:pt x="26" y="21"/>
                    <a:pt x="27" y="23"/>
                    <a:pt x="26" y="24"/>
                  </a:cubicBezTo>
                  <a:cubicBezTo>
                    <a:pt x="26" y="24"/>
                    <a:pt x="24" y="21"/>
                    <a:pt x="23" y="18"/>
                  </a:cubicBezTo>
                  <a:cubicBezTo>
                    <a:pt x="21" y="15"/>
                    <a:pt x="21" y="12"/>
                    <a:pt x="21" y="12"/>
                  </a:cubicBezTo>
                  <a:cubicBezTo>
                    <a:pt x="21" y="12"/>
                    <a:pt x="24" y="14"/>
                    <a:pt x="25" y="17"/>
                  </a:cubicBezTo>
                  <a:close/>
                  <a:moveTo>
                    <a:pt x="28" y="25"/>
                  </a:moveTo>
                  <a:cubicBezTo>
                    <a:pt x="28" y="25"/>
                    <a:pt x="29" y="26"/>
                    <a:pt x="29" y="26"/>
                  </a:cubicBezTo>
                  <a:cubicBezTo>
                    <a:pt x="28" y="27"/>
                    <a:pt x="28" y="27"/>
                    <a:pt x="27" y="27"/>
                  </a:cubicBezTo>
                  <a:cubicBezTo>
                    <a:pt x="26" y="27"/>
                    <a:pt x="26" y="26"/>
                    <a:pt x="26" y="26"/>
                  </a:cubicBezTo>
                  <a:cubicBezTo>
                    <a:pt x="26" y="25"/>
                    <a:pt x="27" y="25"/>
                    <a:pt x="28" y="25"/>
                  </a:cubicBezTo>
                  <a:close/>
                  <a:moveTo>
                    <a:pt x="29" y="29"/>
                  </a:moveTo>
                  <a:cubicBezTo>
                    <a:pt x="30" y="28"/>
                    <a:pt x="32" y="31"/>
                    <a:pt x="33" y="34"/>
                  </a:cubicBezTo>
                  <a:cubicBezTo>
                    <a:pt x="35" y="37"/>
                    <a:pt x="35" y="40"/>
                    <a:pt x="35" y="40"/>
                  </a:cubicBezTo>
                  <a:cubicBezTo>
                    <a:pt x="35" y="40"/>
                    <a:pt x="33" y="38"/>
                    <a:pt x="31" y="35"/>
                  </a:cubicBezTo>
                  <a:cubicBezTo>
                    <a:pt x="30" y="32"/>
                    <a:pt x="29" y="29"/>
                    <a:pt x="29" y="29"/>
                  </a:cubicBezTo>
                  <a:close/>
                  <a:moveTo>
                    <a:pt x="35" y="21"/>
                  </a:moveTo>
                  <a:cubicBezTo>
                    <a:pt x="38" y="19"/>
                    <a:pt x="41" y="19"/>
                    <a:pt x="41" y="19"/>
                  </a:cubicBezTo>
                  <a:cubicBezTo>
                    <a:pt x="41" y="19"/>
                    <a:pt x="39" y="21"/>
                    <a:pt x="36" y="23"/>
                  </a:cubicBezTo>
                  <a:cubicBezTo>
                    <a:pt x="33" y="24"/>
                    <a:pt x="30" y="25"/>
                    <a:pt x="30" y="25"/>
                  </a:cubicBezTo>
                  <a:cubicBezTo>
                    <a:pt x="29" y="24"/>
                    <a:pt x="32" y="22"/>
                    <a:pt x="35" y="21"/>
                  </a:cubicBezTo>
                  <a:close/>
                  <a:moveTo>
                    <a:pt x="33" y="51"/>
                  </a:moveTo>
                  <a:cubicBezTo>
                    <a:pt x="33" y="51"/>
                    <a:pt x="35" y="48"/>
                    <a:pt x="36" y="45"/>
                  </a:cubicBezTo>
                  <a:cubicBezTo>
                    <a:pt x="36" y="45"/>
                    <a:pt x="40" y="48"/>
                    <a:pt x="43" y="49"/>
                  </a:cubicBezTo>
                  <a:cubicBezTo>
                    <a:pt x="43" y="49"/>
                    <a:pt x="48" y="38"/>
                    <a:pt x="42" y="31"/>
                  </a:cubicBezTo>
                  <a:cubicBezTo>
                    <a:pt x="51" y="28"/>
                    <a:pt x="54" y="17"/>
                    <a:pt x="54" y="17"/>
                  </a:cubicBezTo>
                  <a:cubicBezTo>
                    <a:pt x="51" y="15"/>
                    <a:pt x="47" y="15"/>
                    <a:pt x="47" y="15"/>
                  </a:cubicBezTo>
                  <a:cubicBezTo>
                    <a:pt x="48" y="13"/>
                    <a:pt x="47" y="9"/>
                    <a:pt x="47" y="9"/>
                  </a:cubicBezTo>
                  <a:cubicBezTo>
                    <a:pt x="39" y="8"/>
                    <a:pt x="33" y="13"/>
                    <a:pt x="30" y="15"/>
                  </a:cubicBezTo>
                  <a:cubicBezTo>
                    <a:pt x="30" y="12"/>
                    <a:pt x="28" y="4"/>
                    <a:pt x="21" y="0"/>
                  </a:cubicBezTo>
                  <a:cubicBezTo>
                    <a:pt x="21" y="0"/>
                    <a:pt x="19" y="3"/>
                    <a:pt x="18" y="5"/>
                  </a:cubicBezTo>
                  <a:cubicBezTo>
                    <a:pt x="18" y="5"/>
                    <a:pt x="14" y="2"/>
                    <a:pt x="11" y="2"/>
                  </a:cubicBezTo>
                  <a:cubicBezTo>
                    <a:pt x="11" y="2"/>
                    <a:pt x="6" y="12"/>
                    <a:pt x="12" y="20"/>
                  </a:cubicBezTo>
                  <a:cubicBezTo>
                    <a:pt x="3" y="23"/>
                    <a:pt x="0" y="34"/>
                    <a:pt x="0" y="34"/>
                  </a:cubicBezTo>
                  <a:cubicBezTo>
                    <a:pt x="2" y="35"/>
                    <a:pt x="7" y="35"/>
                    <a:pt x="7" y="35"/>
                  </a:cubicBezTo>
                  <a:cubicBezTo>
                    <a:pt x="6" y="38"/>
                    <a:pt x="7" y="41"/>
                    <a:pt x="7" y="41"/>
                  </a:cubicBezTo>
                  <a:cubicBezTo>
                    <a:pt x="15" y="43"/>
                    <a:pt x="21" y="38"/>
                    <a:pt x="23" y="35"/>
                  </a:cubicBezTo>
                  <a:cubicBezTo>
                    <a:pt x="24" y="39"/>
                    <a:pt x="25" y="47"/>
                    <a:pt x="33"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36">
              <a:extLst>
                <a:ext uri="{FF2B5EF4-FFF2-40B4-BE49-F238E27FC236}">
                  <a16:creationId xmlns:a16="http://schemas.microsoft.com/office/drawing/2014/main" id="{D3EA82D9-92CD-4EE6-90B9-1817E5A0A30D}"/>
                </a:ext>
              </a:extLst>
            </p:cNvPr>
            <p:cNvSpPr>
              <a:spLocks noEditPoints="1"/>
            </p:cNvSpPr>
            <p:nvPr/>
          </p:nvSpPr>
          <p:spPr bwMode="auto">
            <a:xfrm>
              <a:off x="6470139" y="4611206"/>
              <a:ext cx="77082" cy="73871"/>
            </a:xfrm>
            <a:custGeom>
              <a:avLst/>
              <a:gdLst>
                <a:gd name="T0" fmla="*/ 16 w 26"/>
                <a:gd name="T1" fmla="*/ 18 h 28"/>
                <a:gd name="T2" fmla="*/ 14 w 26"/>
                <a:gd name="T3" fmla="*/ 16 h 28"/>
                <a:gd name="T4" fmla="*/ 17 w 26"/>
                <a:gd name="T5" fmla="*/ 17 h 28"/>
                <a:gd name="T6" fmla="*/ 19 w 26"/>
                <a:gd name="T7" fmla="*/ 20 h 28"/>
                <a:gd name="T8" fmla="*/ 16 w 26"/>
                <a:gd name="T9" fmla="*/ 18 h 28"/>
                <a:gd name="T10" fmla="*/ 16 w 26"/>
                <a:gd name="T11" fmla="*/ 11 h 28"/>
                <a:gd name="T12" fmla="*/ 19 w 26"/>
                <a:gd name="T13" fmla="*/ 9 h 28"/>
                <a:gd name="T14" fmla="*/ 17 w 26"/>
                <a:gd name="T15" fmla="*/ 12 h 28"/>
                <a:gd name="T16" fmla="*/ 14 w 26"/>
                <a:gd name="T17" fmla="*/ 14 h 28"/>
                <a:gd name="T18" fmla="*/ 16 w 26"/>
                <a:gd name="T19" fmla="*/ 11 h 28"/>
                <a:gd name="T20" fmla="*/ 13 w 26"/>
                <a:gd name="T21" fmla="*/ 15 h 28"/>
                <a:gd name="T22" fmla="*/ 12 w 26"/>
                <a:gd name="T23" fmla="*/ 15 h 28"/>
                <a:gd name="T24" fmla="*/ 13 w 26"/>
                <a:gd name="T25" fmla="*/ 14 h 28"/>
                <a:gd name="T26" fmla="*/ 13 w 26"/>
                <a:gd name="T27" fmla="*/ 15 h 28"/>
                <a:gd name="T28" fmla="*/ 13 w 26"/>
                <a:gd name="T29" fmla="*/ 15 h 28"/>
                <a:gd name="T30" fmla="*/ 10 w 26"/>
                <a:gd name="T31" fmla="*/ 19 h 28"/>
                <a:gd name="T32" fmla="*/ 7 w 26"/>
                <a:gd name="T33" fmla="*/ 22 h 28"/>
                <a:gd name="T34" fmla="*/ 9 w 26"/>
                <a:gd name="T35" fmla="*/ 19 h 28"/>
                <a:gd name="T36" fmla="*/ 12 w 26"/>
                <a:gd name="T37" fmla="*/ 16 h 28"/>
                <a:gd name="T38" fmla="*/ 10 w 26"/>
                <a:gd name="T39" fmla="*/ 19 h 28"/>
                <a:gd name="T40" fmla="*/ 6 w 26"/>
                <a:gd name="T41" fmla="*/ 8 h 28"/>
                <a:gd name="T42" fmla="*/ 9 w 26"/>
                <a:gd name="T43" fmla="*/ 10 h 28"/>
                <a:gd name="T44" fmla="*/ 11 w 26"/>
                <a:gd name="T45" fmla="*/ 13 h 28"/>
                <a:gd name="T46" fmla="*/ 9 w 26"/>
                <a:gd name="T47" fmla="*/ 11 h 28"/>
                <a:gd name="T48" fmla="*/ 6 w 26"/>
                <a:gd name="T49" fmla="*/ 8 h 28"/>
                <a:gd name="T50" fmla="*/ 19 w 26"/>
                <a:gd name="T51" fmla="*/ 14 h 28"/>
                <a:gd name="T52" fmla="*/ 25 w 26"/>
                <a:gd name="T53" fmla="*/ 6 h 28"/>
                <a:gd name="T54" fmla="*/ 22 w 26"/>
                <a:gd name="T55" fmla="*/ 5 h 28"/>
                <a:gd name="T56" fmla="*/ 22 w 26"/>
                <a:gd name="T57" fmla="*/ 1 h 28"/>
                <a:gd name="T58" fmla="*/ 13 w 26"/>
                <a:gd name="T59" fmla="*/ 5 h 28"/>
                <a:gd name="T60" fmla="*/ 3 w 26"/>
                <a:gd name="T61" fmla="*/ 2 h 28"/>
                <a:gd name="T62" fmla="*/ 4 w 26"/>
                <a:gd name="T63" fmla="*/ 6 h 28"/>
                <a:gd name="T64" fmla="*/ 0 w 26"/>
                <a:gd name="T65" fmla="*/ 7 h 28"/>
                <a:gd name="T66" fmla="*/ 7 w 26"/>
                <a:gd name="T67" fmla="*/ 14 h 28"/>
                <a:gd name="T68" fmla="*/ 1 w 26"/>
                <a:gd name="T69" fmla="*/ 23 h 28"/>
                <a:gd name="T70" fmla="*/ 4 w 26"/>
                <a:gd name="T71" fmla="*/ 23 h 28"/>
                <a:gd name="T72" fmla="*/ 4 w 26"/>
                <a:gd name="T73" fmla="*/ 27 h 28"/>
                <a:gd name="T74" fmla="*/ 13 w 26"/>
                <a:gd name="T75" fmla="*/ 24 h 28"/>
                <a:gd name="T76" fmla="*/ 23 w 26"/>
                <a:gd name="T77" fmla="*/ 27 h 28"/>
                <a:gd name="T78" fmla="*/ 22 w 26"/>
                <a:gd name="T79" fmla="*/ 23 h 28"/>
                <a:gd name="T80" fmla="*/ 26 w 26"/>
                <a:gd name="T81" fmla="*/ 22 h 28"/>
                <a:gd name="T82" fmla="*/ 19 w 26"/>
                <a:gd name="T8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8">
                  <a:moveTo>
                    <a:pt x="16" y="18"/>
                  </a:moveTo>
                  <a:cubicBezTo>
                    <a:pt x="15" y="17"/>
                    <a:pt x="14" y="16"/>
                    <a:pt x="14" y="16"/>
                  </a:cubicBezTo>
                  <a:cubicBezTo>
                    <a:pt x="14" y="15"/>
                    <a:pt x="15" y="16"/>
                    <a:pt x="17" y="17"/>
                  </a:cubicBezTo>
                  <a:cubicBezTo>
                    <a:pt x="18" y="19"/>
                    <a:pt x="19" y="20"/>
                    <a:pt x="19" y="20"/>
                  </a:cubicBezTo>
                  <a:cubicBezTo>
                    <a:pt x="19" y="20"/>
                    <a:pt x="18" y="20"/>
                    <a:pt x="16" y="18"/>
                  </a:cubicBezTo>
                  <a:close/>
                  <a:moveTo>
                    <a:pt x="16" y="11"/>
                  </a:moveTo>
                  <a:cubicBezTo>
                    <a:pt x="17" y="9"/>
                    <a:pt x="19" y="9"/>
                    <a:pt x="19" y="9"/>
                  </a:cubicBezTo>
                  <a:cubicBezTo>
                    <a:pt x="19" y="9"/>
                    <a:pt x="18" y="10"/>
                    <a:pt x="17" y="12"/>
                  </a:cubicBezTo>
                  <a:cubicBezTo>
                    <a:pt x="15" y="13"/>
                    <a:pt x="14" y="14"/>
                    <a:pt x="14" y="14"/>
                  </a:cubicBezTo>
                  <a:cubicBezTo>
                    <a:pt x="13" y="13"/>
                    <a:pt x="14" y="12"/>
                    <a:pt x="16" y="11"/>
                  </a:cubicBezTo>
                  <a:close/>
                  <a:moveTo>
                    <a:pt x="13" y="15"/>
                  </a:moveTo>
                  <a:cubicBezTo>
                    <a:pt x="12" y="15"/>
                    <a:pt x="12" y="15"/>
                    <a:pt x="12" y="15"/>
                  </a:cubicBezTo>
                  <a:cubicBezTo>
                    <a:pt x="12" y="14"/>
                    <a:pt x="12" y="14"/>
                    <a:pt x="13" y="14"/>
                  </a:cubicBezTo>
                  <a:cubicBezTo>
                    <a:pt x="13" y="14"/>
                    <a:pt x="13" y="14"/>
                    <a:pt x="13" y="15"/>
                  </a:cubicBezTo>
                  <a:cubicBezTo>
                    <a:pt x="13" y="15"/>
                    <a:pt x="13" y="15"/>
                    <a:pt x="13" y="15"/>
                  </a:cubicBezTo>
                  <a:close/>
                  <a:moveTo>
                    <a:pt x="10" y="19"/>
                  </a:moveTo>
                  <a:cubicBezTo>
                    <a:pt x="8" y="21"/>
                    <a:pt x="7" y="22"/>
                    <a:pt x="7" y="22"/>
                  </a:cubicBezTo>
                  <a:cubicBezTo>
                    <a:pt x="7" y="22"/>
                    <a:pt x="7" y="20"/>
                    <a:pt x="9" y="19"/>
                  </a:cubicBezTo>
                  <a:cubicBezTo>
                    <a:pt x="10" y="17"/>
                    <a:pt x="11" y="16"/>
                    <a:pt x="12" y="16"/>
                  </a:cubicBezTo>
                  <a:cubicBezTo>
                    <a:pt x="12" y="16"/>
                    <a:pt x="11" y="18"/>
                    <a:pt x="10" y="19"/>
                  </a:cubicBezTo>
                  <a:close/>
                  <a:moveTo>
                    <a:pt x="6" y="8"/>
                  </a:moveTo>
                  <a:cubicBezTo>
                    <a:pt x="6" y="8"/>
                    <a:pt x="8" y="9"/>
                    <a:pt x="9" y="10"/>
                  </a:cubicBezTo>
                  <a:cubicBezTo>
                    <a:pt x="11" y="11"/>
                    <a:pt x="12" y="13"/>
                    <a:pt x="11" y="13"/>
                  </a:cubicBezTo>
                  <a:cubicBezTo>
                    <a:pt x="11" y="13"/>
                    <a:pt x="10" y="12"/>
                    <a:pt x="9" y="11"/>
                  </a:cubicBezTo>
                  <a:cubicBezTo>
                    <a:pt x="7" y="10"/>
                    <a:pt x="6" y="8"/>
                    <a:pt x="6" y="8"/>
                  </a:cubicBezTo>
                  <a:close/>
                  <a:moveTo>
                    <a:pt x="19" y="14"/>
                  </a:moveTo>
                  <a:cubicBezTo>
                    <a:pt x="21" y="13"/>
                    <a:pt x="25" y="11"/>
                    <a:pt x="25" y="6"/>
                  </a:cubicBezTo>
                  <a:cubicBezTo>
                    <a:pt x="25" y="6"/>
                    <a:pt x="23" y="5"/>
                    <a:pt x="22" y="5"/>
                  </a:cubicBezTo>
                  <a:cubicBezTo>
                    <a:pt x="22" y="5"/>
                    <a:pt x="23" y="3"/>
                    <a:pt x="22" y="1"/>
                  </a:cubicBezTo>
                  <a:cubicBezTo>
                    <a:pt x="22" y="1"/>
                    <a:pt x="16" y="0"/>
                    <a:pt x="13" y="5"/>
                  </a:cubicBezTo>
                  <a:cubicBezTo>
                    <a:pt x="10" y="1"/>
                    <a:pt x="3" y="2"/>
                    <a:pt x="3" y="2"/>
                  </a:cubicBezTo>
                  <a:cubicBezTo>
                    <a:pt x="3" y="3"/>
                    <a:pt x="4" y="6"/>
                    <a:pt x="4" y="6"/>
                  </a:cubicBezTo>
                  <a:cubicBezTo>
                    <a:pt x="2" y="6"/>
                    <a:pt x="0" y="7"/>
                    <a:pt x="0" y="7"/>
                  </a:cubicBezTo>
                  <a:cubicBezTo>
                    <a:pt x="1" y="11"/>
                    <a:pt x="5" y="14"/>
                    <a:pt x="7" y="14"/>
                  </a:cubicBezTo>
                  <a:cubicBezTo>
                    <a:pt x="5" y="15"/>
                    <a:pt x="1" y="18"/>
                    <a:pt x="1" y="23"/>
                  </a:cubicBezTo>
                  <a:cubicBezTo>
                    <a:pt x="1" y="23"/>
                    <a:pt x="3" y="23"/>
                    <a:pt x="4" y="23"/>
                  </a:cubicBezTo>
                  <a:cubicBezTo>
                    <a:pt x="4" y="23"/>
                    <a:pt x="3" y="26"/>
                    <a:pt x="4" y="27"/>
                  </a:cubicBezTo>
                  <a:cubicBezTo>
                    <a:pt x="4" y="27"/>
                    <a:pt x="10" y="28"/>
                    <a:pt x="13" y="24"/>
                  </a:cubicBezTo>
                  <a:cubicBezTo>
                    <a:pt x="16" y="28"/>
                    <a:pt x="23" y="27"/>
                    <a:pt x="23" y="27"/>
                  </a:cubicBezTo>
                  <a:cubicBezTo>
                    <a:pt x="23" y="25"/>
                    <a:pt x="22" y="23"/>
                    <a:pt x="22" y="23"/>
                  </a:cubicBezTo>
                  <a:cubicBezTo>
                    <a:pt x="24" y="23"/>
                    <a:pt x="26" y="22"/>
                    <a:pt x="26" y="22"/>
                  </a:cubicBezTo>
                  <a:cubicBezTo>
                    <a:pt x="25" y="17"/>
                    <a:pt x="21" y="15"/>
                    <a:pt x="1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37">
              <a:extLst>
                <a:ext uri="{FF2B5EF4-FFF2-40B4-BE49-F238E27FC236}">
                  <a16:creationId xmlns:a16="http://schemas.microsoft.com/office/drawing/2014/main" id="{1040DE10-3E79-44AA-A9F3-71B2C6B90714}"/>
                </a:ext>
              </a:extLst>
            </p:cNvPr>
            <p:cNvSpPr>
              <a:spLocks noEditPoints="1"/>
            </p:cNvSpPr>
            <p:nvPr/>
          </p:nvSpPr>
          <p:spPr bwMode="auto">
            <a:xfrm>
              <a:off x="6059036" y="3968858"/>
              <a:ext cx="186281" cy="186281"/>
            </a:xfrm>
            <a:custGeom>
              <a:avLst/>
              <a:gdLst>
                <a:gd name="T0" fmla="*/ 42 w 64"/>
                <a:gd name="T1" fmla="*/ 31 h 69"/>
                <a:gd name="T2" fmla="*/ 34 w 64"/>
                <a:gd name="T3" fmla="*/ 33 h 69"/>
                <a:gd name="T4" fmla="*/ 41 w 64"/>
                <a:gd name="T5" fmla="*/ 28 h 69"/>
                <a:gd name="T6" fmla="*/ 49 w 64"/>
                <a:gd name="T7" fmla="*/ 25 h 69"/>
                <a:gd name="T8" fmla="*/ 42 w 64"/>
                <a:gd name="T9" fmla="*/ 31 h 69"/>
                <a:gd name="T10" fmla="*/ 37 w 64"/>
                <a:gd name="T11" fmla="*/ 46 h 69"/>
                <a:gd name="T12" fmla="*/ 33 w 64"/>
                <a:gd name="T13" fmla="*/ 38 h 69"/>
                <a:gd name="T14" fmla="*/ 39 w 64"/>
                <a:gd name="T15" fmla="*/ 44 h 69"/>
                <a:gd name="T16" fmla="*/ 43 w 64"/>
                <a:gd name="T17" fmla="*/ 52 h 69"/>
                <a:gd name="T18" fmla="*/ 37 w 64"/>
                <a:gd name="T19" fmla="*/ 46 h 69"/>
                <a:gd name="T20" fmla="*/ 33 w 64"/>
                <a:gd name="T21" fmla="*/ 35 h 69"/>
                <a:gd name="T22" fmla="*/ 31 w 64"/>
                <a:gd name="T23" fmla="*/ 37 h 69"/>
                <a:gd name="T24" fmla="*/ 30 w 64"/>
                <a:gd name="T25" fmla="*/ 35 h 69"/>
                <a:gd name="T26" fmla="*/ 32 w 64"/>
                <a:gd name="T27" fmla="*/ 33 h 69"/>
                <a:gd name="T28" fmla="*/ 33 w 64"/>
                <a:gd name="T29" fmla="*/ 35 h 69"/>
                <a:gd name="T30" fmla="*/ 24 w 64"/>
                <a:gd name="T31" fmla="*/ 24 h 69"/>
                <a:gd name="T32" fmla="*/ 22 w 64"/>
                <a:gd name="T33" fmla="*/ 16 h 69"/>
                <a:gd name="T34" fmla="*/ 27 w 64"/>
                <a:gd name="T35" fmla="*/ 23 h 69"/>
                <a:gd name="T36" fmla="*/ 30 w 64"/>
                <a:gd name="T37" fmla="*/ 31 h 69"/>
                <a:gd name="T38" fmla="*/ 24 w 64"/>
                <a:gd name="T39" fmla="*/ 24 h 69"/>
                <a:gd name="T40" fmla="*/ 22 w 64"/>
                <a:gd name="T41" fmla="*/ 44 h 69"/>
                <a:gd name="T42" fmla="*/ 14 w 64"/>
                <a:gd name="T43" fmla="*/ 47 h 69"/>
                <a:gd name="T44" fmla="*/ 20 w 64"/>
                <a:gd name="T45" fmla="*/ 41 h 69"/>
                <a:gd name="T46" fmla="*/ 28 w 64"/>
                <a:gd name="T47" fmla="*/ 38 h 69"/>
                <a:gd name="T48" fmla="*/ 22 w 64"/>
                <a:gd name="T49" fmla="*/ 44 h 69"/>
                <a:gd name="T50" fmla="*/ 61 w 64"/>
                <a:gd name="T51" fmla="*/ 10 h 69"/>
                <a:gd name="T52" fmla="*/ 37 w 64"/>
                <a:gd name="T53" fmla="*/ 13 h 69"/>
                <a:gd name="T54" fmla="*/ 17 w 64"/>
                <a:gd name="T55" fmla="*/ 0 h 69"/>
                <a:gd name="T56" fmla="*/ 16 w 64"/>
                <a:gd name="T57" fmla="*/ 10 h 69"/>
                <a:gd name="T58" fmla="*/ 8 w 64"/>
                <a:gd name="T59" fmla="*/ 10 h 69"/>
                <a:gd name="T60" fmla="*/ 19 w 64"/>
                <a:gd name="T61" fmla="*/ 31 h 69"/>
                <a:gd name="T62" fmla="*/ 0 w 64"/>
                <a:gd name="T63" fmla="*/ 45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6 w 64"/>
                <a:gd name="T77" fmla="*/ 37 h 69"/>
                <a:gd name="T78" fmla="*/ 64 w 64"/>
                <a:gd name="T79" fmla="*/ 23 h 69"/>
                <a:gd name="T80" fmla="*/ 57 w 64"/>
                <a:gd name="T81" fmla="*/ 19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2" y="31"/>
                  </a:moveTo>
                  <a:cubicBezTo>
                    <a:pt x="38" y="33"/>
                    <a:pt x="35" y="34"/>
                    <a:pt x="34" y="33"/>
                  </a:cubicBezTo>
                  <a:cubicBezTo>
                    <a:pt x="34" y="32"/>
                    <a:pt x="37" y="30"/>
                    <a:pt x="41" y="28"/>
                  </a:cubicBezTo>
                  <a:cubicBezTo>
                    <a:pt x="45" y="26"/>
                    <a:pt x="49" y="25"/>
                    <a:pt x="49" y="25"/>
                  </a:cubicBezTo>
                  <a:cubicBezTo>
                    <a:pt x="49" y="25"/>
                    <a:pt x="46" y="28"/>
                    <a:pt x="42" y="31"/>
                  </a:cubicBezTo>
                  <a:close/>
                  <a:moveTo>
                    <a:pt x="37" y="46"/>
                  </a:moveTo>
                  <a:cubicBezTo>
                    <a:pt x="34" y="42"/>
                    <a:pt x="32" y="38"/>
                    <a:pt x="33" y="38"/>
                  </a:cubicBezTo>
                  <a:cubicBezTo>
                    <a:pt x="34" y="37"/>
                    <a:pt x="37" y="40"/>
                    <a:pt x="39" y="44"/>
                  </a:cubicBezTo>
                  <a:cubicBezTo>
                    <a:pt x="42" y="48"/>
                    <a:pt x="43" y="52"/>
                    <a:pt x="43" y="52"/>
                  </a:cubicBezTo>
                  <a:cubicBezTo>
                    <a:pt x="43" y="52"/>
                    <a:pt x="39" y="49"/>
                    <a:pt x="37" y="46"/>
                  </a:cubicBezTo>
                  <a:close/>
                  <a:moveTo>
                    <a:pt x="33" y="35"/>
                  </a:moveTo>
                  <a:cubicBezTo>
                    <a:pt x="33" y="36"/>
                    <a:pt x="32" y="37"/>
                    <a:pt x="31" y="37"/>
                  </a:cubicBezTo>
                  <a:cubicBezTo>
                    <a:pt x="30" y="36"/>
                    <a:pt x="30" y="35"/>
                    <a:pt x="30" y="35"/>
                  </a:cubicBezTo>
                  <a:cubicBezTo>
                    <a:pt x="30" y="34"/>
                    <a:pt x="31" y="33"/>
                    <a:pt x="32" y="33"/>
                  </a:cubicBezTo>
                  <a:cubicBezTo>
                    <a:pt x="32" y="34"/>
                    <a:pt x="33" y="35"/>
                    <a:pt x="33" y="35"/>
                  </a:cubicBezTo>
                  <a:close/>
                  <a:moveTo>
                    <a:pt x="24" y="24"/>
                  </a:moveTo>
                  <a:cubicBezTo>
                    <a:pt x="22" y="20"/>
                    <a:pt x="22" y="16"/>
                    <a:pt x="22" y="16"/>
                  </a:cubicBezTo>
                  <a:cubicBezTo>
                    <a:pt x="22" y="16"/>
                    <a:pt x="25" y="19"/>
                    <a:pt x="27" y="23"/>
                  </a:cubicBezTo>
                  <a:cubicBezTo>
                    <a:pt x="29" y="27"/>
                    <a:pt x="30" y="30"/>
                    <a:pt x="30" y="31"/>
                  </a:cubicBezTo>
                  <a:cubicBezTo>
                    <a:pt x="29" y="31"/>
                    <a:pt x="26" y="28"/>
                    <a:pt x="24" y="24"/>
                  </a:cubicBezTo>
                  <a:close/>
                  <a:moveTo>
                    <a:pt x="22" y="44"/>
                  </a:moveTo>
                  <a:cubicBezTo>
                    <a:pt x="18" y="46"/>
                    <a:pt x="14" y="47"/>
                    <a:pt x="14" y="47"/>
                  </a:cubicBezTo>
                  <a:cubicBezTo>
                    <a:pt x="14" y="47"/>
                    <a:pt x="16" y="44"/>
                    <a:pt x="20" y="41"/>
                  </a:cubicBezTo>
                  <a:cubicBezTo>
                    <a:pt x="24" y="39"/>
                    <a:pt x="27" y="37"/>
                    <a:pt x="28" y="38"/>
                  </a:cubicBezTo>
                  <a:cubicBezTo>
                    <a:pt x="28" y="39"/>
                    <a:pt x="26" y="41"/>
                    <a:pt x="22" y="44"/>
                  </a:cubicBezTo>
                  <a:close/>
                  <a:moveTo>
                    <a:pt x="61" y="10"/>
                  </a:moveTo>
                  <a:cubicBezTo>
                    <a:pt x="61" y="10"/>
                    <a:pt x="46" y="5"/>
                    <a:pt x="37" y="13"/>
                  </a:cubicBezTo>
                  <a:cubicBezTo>
                    <a:pt x="33" y="2"/>
                    <a:pt x="17" y="0"/>
                    <a:pt x="17" y="0"/>
                  </a:cubicBezTo>
                  <a:cubicBezTo>
                    <a:pt x="16" y="3"/>
                    <a:pt x="16" y="10"/>
                    <a:pt x="16" y="10"/>
                  </a:cubicBezTo>
                  <a:cubicBezTo>
                    <a:pt x="13" y="9"/>
                    <a:pt x="8" y="10"/>
                    <a:pt x="8" y="10"/>
                  </a:cubicBezTo>
                  <a:cubicBezTo>
                    <a:pt x="7" y="21"/>
                    <a:pt x="15" y="28"/>
                    <a:pt x="19" y="31"/>
                  </a:cubicBezTo>
                  <a:cubicBezTo>
                    <a:pt x="14" y="32"/>
                    <a:pt x="4" y="35"/>
                    <a:pt x="0" y="45"/>
                  </a:cubicBezTo>
                  <a:cubicBezTo>
                    <a:pt x="0" y="45"/>
                    <a:pt x="3" y="48"/>
                    <a:pt x="7" y="49"/>
                  </a:cubicBezTo>
                  <a:cubicBezTo>
                    <a:pt x="7" y="49"/>
                    <a:pt x="4" y="54"/>
                    <a:pt x="3" y="58"/>
                  </a:cubicBezTo>
                  <a:cubicBezTo>
                    <a:pt x="3" y="58"/>
                    <a:pt x="18" y="63"/>
                    <a:pt x="27" y="55"/>
                  </a:cubicBezTo>
                  <a:cubicBezTo>
                    <a:pt x="32" y="67"/>
                    <a:pt x="47" y="69"/>
                    <a:pt x="47" y="69"/>
                  </a:cubicBezTo>
                  <a:cubicBezTo>
                    <a:pt x="49" y="65"/>
                    <a:pt x="48" y="59"/>
                    <a:pt x="48" y="59"/>
                  </a:cubicBezTo>
                  <a:cubicBezTo>
                    <a:pt x="52" y="60"/>
                    <a:pt x="56" y="59"/>
                    <a:pt x="56" y="59"/>
                  </a:cubicBezTo>
                  <a:cubicBezTo>
                    <a:pt x="57" y="48"/>
                    <a:pt x="50" y="40"/>
                    <a:pt x="46" y="37"/>
                  </a:cubicBezTo>
                  <a:cubicBezTo>
                    <a:pt x="50" y="37"/>
                    <a:pt x="60" y="33"/>
                    <a:pt x="64" y="23"/>
                  </a:cubicBezTo>
                  <a:cubicBezTo>
                    <a:pt x="64" y="23"/>
                    <a:pt x="61" y="20"/>
                    <a:pt x="57" y="19"/>
                  </a:cubicBezTo>
                  <a:cubicBezTo>
                    <a:pt x="57" y="19"/>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38">
              <a:extLst>
                <a:ext uri="{FF2B5EF4-FFF2-40B4-BE49-F238E27FC236}">
                  <a16:creationId xmlns:a16="http://schemas.microsoft.com/office/drawing/2014/main" id="{E2F526B0-631D-40A0-9712-93E3623C83CC}"/>
                </a:ext>
              </a:extLst>
            </p:cNvPr>
            <p:cNvSpPr>
              <a:spLocks noEditPoints="1"/>
            </p:cNvSpPr>
            <p:nvPr/>
          </p:nvSpPr>
          <p:spPr bwMode="auto">
            <a:xfrm>
              <a:off x="5837425" y="4964497"/>
              <a:ext cx="131682" cy="118835"/>
            </a:xfrm>
            <a:custGeom>
              <a:avLst/>
              <a:gdLst>
                <a:gd name="T0" fmla="*/ 30 w 45"/>
                <a:gd name="T1" fmla="*/ 23 h 45"/>
                <a:gd name="T2" fmla="*/ 25 w 45"/>
                <a:gd name="T3" fmla="*/ 23 h 45"/>
                <a:gd name="T4" fmla="*/ 30 w 45"/>
                <a:gd name="T5" fmla="*/ 21 h 45"/>
                <a:gd name="T6" fmla="*/ 35 w 45"/>
                <a:gd name="T7" fmla="*/ 22 h 45"/>
                <a:gd name="T8" fmla="*/ 30 w 45"/>
                <a:gd name="T9" fmla="*/ 23 h 45"/>
                <a:gd name="T10" fmla="*/ 24 w 45"/>
                <a:gd name="T11" fmla="*/ 36 h 45"/>
                <a:gd name="T12" fmla="*/ 23 w 45"/>
                <a:gd name="T13" fmla="*/ 31 h 45"/>
                <a:gd name="T14" fmla="*/ 23 w 45"/>
                <a:gd name="T15" fmla="*/ 26 h 45"/>
                <a:gd name="T16" fmla="*/ 25 w 45"/>
                <a:gd name="T17" fmla="*/ 31 h 45"/>
                <a:gd name="T18" fmla="*/ 24 w 45"/>
                <a:gd name="T19" fmla="*/ 36 h 45"/>
                <a:gd name="T20" fmla="*/ 22 w 45"/>
                <a:gd name="T21" fmla="*/ 22 h 45"/>
                <a:gd name="T22" fmla="*/ 24 w 45"/>
                <a:gd name="T23" fmla="*/ 22 h 45"/>
                <a:gd name="T24" fmla="*/ 24 w 45"/>
                <a:gd name="T25" fmla="*/ 24 h 45"/>
                <a:gd name="T26" fmla="*/ 22 w 45"/>
                <a:gd name="T27" fmla="*/ 24 h 45"/>
                <a:gd name="T28" fmla="*/ 22 w 45"/>
                <a:gd name="T29" fmla="*/ 22 h 45"/>
                <a:gd name="T30" fmla="*/ 15 w 45"/>
                <a:gd name="T31" fmla="*/ 24 h 45"/>
                <a:gd name="T32" fmla="*/ 10 w 45"/>
                <a:gd name="T33" fmla="*/ 23 h 45"/>
                <a:gd name="T34" fmla="*/ 15 w 45"/>
                <a:gd name="T35" fmla="*/ 22 h 45"/>
                <a:gd name="T36" fmla="*/ 20 w 45"/>
                <a:gd name="T37" fmla="*/ 23 h 45"/>
                <a:gd name="T38" fmla="*/ 15 w 45"/>
                <a:gd name="T39" fmla="*/ 24 h 45"/>
                <a:gd name="T40" fmla="*/ 23 w 45"/>
                <a:gd name="T41" fmla="*/ 11 h 45"/>
                <a:gd name="T42" fmla="*/ 24 w 45"/>
                <a:gd name="T43" fmla="*/ 16 h 45"/>
                <a:gd name="T44" fmla="*/ 23 w 45"/>
                <a:gd name="T45" fmla="*/ 21 h 45"/>
                <a:gd name="T46" fmla="*/ 22 w 45"/>
                <a:gd name="T47" fmla="*/ 16 h 45"/>
                <a:gd name="T48" fmla="*/ 23 w 45"/>
                <a:gd name="T49" fmla="*/ 11 h 45"/>
                <a:gd name="T50" fmla="*/ 41 w 45"/>
                <a:gd name="T51" fmla="*/ 21 h 45"/>
                <a:gd name="T52" fmla="*/ 43 w 45"/>
                <a:gd name="T53" fmla="*/ 17 h 45"/>
                <a:gd name="T54" fmla="*/ 29 w 45"/>
                <a:gd name="T55" fmla="*/ 16 h 45"/>
                <a:gd name="T56" fmla="*/ 27 w 45"/>
                <a:gd name="T57" fmla="*/ 2 h 45"/>
                <a:gd name="T58" fmla="*/ 22 w 45"/>
                <a:gd name="T59" fmla="*/ 5 h 45"/>
                <a:gd name="T60" fmla="*/ 19 w 45"/>
                <a:gd name="T61" fmla="*/ 0 h 45"/>
                <a:gd name="T62" fmla="*/ 13 w 45"/>
                <a:gd name="T63" fmla="*/ 13 h 45"/>
                <a:gd name="T64" fmla="*/ 0 w 45"/>
                <a:gd name="T65" fmla="*/ 20 h 45"/>
                <a:gd name="T66" fmla="*/ 5 w 45"/>
                <a:gd name="T67" fmla="*/ 23 h 45"/>
                <a:gd name="T68" fmla="*/ 3 w 45"/>
                <a:gd name="T69" fmla="*/ 28 h 45"/>
                <a:gd name="T70" fmla="*/ 17 w 45"/>
                <a:gd name="T71" fmla="*/ 28 h 45"/>
                <a:gd name="T72" fmla="*/ 19 w 45"/>
                <a:gd name="T73" fmla="*/ 43 h 45"/>
                <a:gd name="T74" fmla="*/ 23 w 45"/>
                <a:gd name="T75" fmla="*/ 40 h 45"/>
                <a:gd name="T76" fmla="*/ 27 w 45"/>
                <a:gd name="T77" fmla="*/ 45 h 45"/>
                <a:gd name="T78" fmla="*/ 32 w 45"/>
                <a:gd name="T79" fmla="*/ 31 h 45"/>
                <a:gd name="T80" fmla="*/ 45 w 45"/>
                <a:gd name="T81" fmla="*/ 25 h 45"/>
                <a:gd name="T82" fmla="*/ 41 w 45"/>
                <a:gd name="T8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30" y="23"/>
                  </a:moveTo>
                  <a:cubicBezTo>
                    <a:pt x="27" y="24"/>
                    <a:pt x="25" y="23"/>
                    <a:pt x="25" y="23"/>
                  </a:cubicBezTo>
                  <a:cubicBezTo>
                    <a:pt x="25" y="22"/>
                    <a:pt x="27" y="22"/>
                    <a:pt x="30" y="21"/>
                  </a:cubicBezTo>
                  <a:cubicBezTo>
                    <a:pt x="33" y="21"/>
                    <a:pt x="35" y="22"/>
                    <a:pt x="35" y="22"/>
                  </a:cubicBezTo>
                  <a:cubicBezTo>
                    <a:pt x="35" y="22"/>
                    <a:pt x="33" y="23"/>
                    <a:pt x="30" y="23"/>
                  </a:cubicBezTo>
                  <a:close/>
                  <a:moveTo>
                    <a:pt x="24" y="36"/>
                  </a:moveTo>
                  <a:cubicBezTo>
                    <a:pt x="24" y="36"/>
                    <a:pt x="23" y="34"/>
                    <a:pt x="23" y="31"/>
                  </a:cubicBezTo>
                  <a:cubicBezTo>
                    <a:pt x="23" y="28"/>
                    <a:pt x="23" y="26"/>
                    <a:pt x="23" y="26"/>
                  </a:cubicBezTo>
                  <a:cubicBezTo>
                    <a:pt x="24" y="26"/>
                    <a:pt x="25" y="28"/>
                    <a:pt x="25" y="31"/>
                  </a:cubicBezTo>
                  <a:cubicBezTo>
                    <a:pt x="25" y="33"/>
                    <a:pt x="24" y="36"/>
                    <a:pt x="24" y="36"/>
                  </a:cubicBezTo>
                  <a:close/>
                  <a:moveTo>
                    <a:pt x="22" y="22"/>
                  </a:moveTo>
                  <a:cubicBezTo>
                    <a:pt x="23" y="22"/>
                    <a:pt x="23" y="22"/>
                    <a:pt x="24" y="22"/>
                  </a:cubicBezTo>
                  <a:cubicBezTo>
                    <a:pt x="24" y="23"/>
                    <a:pt x="24" y="23"/>
                    <a:pt x="24" y="24"/>
                  </a:cubicBezTo>
                  <a:cubicBezTo>
                    <a:pt x="23" y="24"/>
                    <a:pt x="23" y="24"/>
                    <a:pt x="22" y="24"/>
                  </a:cubicBezTo>
                  <a:cubicBezTo>
                    <a:pt x="22" y="23"/>
                    <a:pt x="22" y="23"/>
                    <a:pt x="22" y="22"/>
                  </a:cubicBezTo>
                  <a:close/>
                  <a:moveTo>
                    <a:pt x="15" y="24"/>
                  </a:moveTo>
                  <a:cubicBezTo>
                    <a:pt x="12" y="23"/>
                    <a:pt x="10" y="23"/>
                    <a:pt x="10" y="23"/>
                  </a:cubicBezTo>
                  <a:cubicBezTo>
                    <a:pt x="10" y="23"/>
                    <a:pt x="12" y="22"/>
                    <a:pt x="15" y="22"/>
                  </a:cubicBezTo>
                  <a:cubicBezTo>
                    <a:pt x="18" y="22"/>
                    <a:pt x="20" y="22"/>
                    <a:pt x="20" y="23"/>
                  </a:cubicBezTo>
                  <a:cubicBezTo>
                    <a:pt x="20" y="23"/>
                    <a:pt x="18" y="24"/>
                    <a:pt x="15" y="24"/>
                  </a:cubicBezTo>
                  <a:close/>
                  <a:moveTo>
                    <a:pt x="23" y="11"/>
                  </a:moveTo>
                  <a:cubicBezTo>
                    <a:pt x="23" y="11"/>
                    <a:pt x="24" y="13"/>
                    <a:pt x="24" y="16"/>
                  </a:cubicBezTo>
                  <a:cubicBezTo>
                    <a:pt x="24" y="19"/>
                    <a:pt x="23" y="21"/>
                    <a:pt x="23" y="21"/>
                  </a:cubicBezTo>
                  <a:cubicBezTo>
                    <a:pt x="22" y="21"/>
                    <a:pt x="22" y="19"/>
                    <a:pt x="22" y="16"/>
                  </a:cubicBezTo>
                  <a:cubicBezTo>
                    <a:pt x="22" y="13"/>
                    <a:pt x="23" y="11"/>
                    <a:pt x="23" y="11"/>
                  </a:cubicBezTo>
                  <a:close/>
                  <a:moveTo>
                    <a:pt x="41" y="21"/>
                  </a:moveTo>
                  <a:cubicBezTo>
                    <a:pt x="42" y="20"/>
                    <a:pt x="43" y="17"/>
                    <a:pt x="43" y="17"/>
                  </a:cubicBezTo>
                  <a:cubicBezTo>
                    <a:pt x="37" y="13"/>
                    <a:pt x="31" y="15"/>
                    <a:pt x="29" y="16"/>
                  </a:cubicBezTo>
                  <a:cubicBezTo>
                    <a:pt x="30" y="13"/>
                    <a:pt x="31" y="7"/>
                    <a:pt x="27" y="2"/>
                  </a:cubicBezTo>
                  <a:cubicBezTo>
                    <a:pt x="27" y="2"/>
                    <a:pt x="24" y="3"/>
                    <a:pt x="22" y="5"/>
                  </a:cubicBezTo>
                  <a:cubicBezTo>
                    <a:pt x="22" y="5"/>
                    <a:pt x="21" y="1"/>
                    <a:pt x="19" y="0"/>
                  </a:cubicBezTo>
                  <a:cubicBezTo>
                    <a:pt x="19" y="0"/>
                    <a:pt x="12" y="6"/>
                    <a:pt x="13" y="13"/>
                  </a:cubicBezTo>
                  <a:cubicBezTo>
                    <a:pt x="6" y="12"/>
                    <a:pt x="0" y="20"/>
                    <a:pt x="0" y="20"/>
                  </a:cubicBezTo>
                  <a:cubicBezTo>
                    <a:pt x="2" y="22"/>
                    <a:pt x="5" y="23"/>
                    <a:pt x="5" y="23"/>
                  </a:cubicBezTo>
                  <a:cubicBezTo>
                    <a:pt x="4" y="25"/>
                    <a:pt x="3" y="28"/>
                    <a:pt x="3" y="28"/>
                  </a:cubicBezTo>
                  <a:cubicBezTo>
                    <a:pt x="8" y="32"/>
                    <a:pt x="14" y="30"/>
                    <a:pt x="17" y="28"/>
                  </a:cubicBezTo>
                  <a:cubicBezTo>
                    <a:pt x="16" y="31"/>
                    <a:pt x="15" y="37"/>
                    <a:pt x="19" y="43"/>
                  </a:cubicBezTo>
                  <a:cubicBezTo>
                    <a:pt x="19" y="43"/>
                    <a:pt x="22" y="42"/>
                    <a:pt x="23" y="40"/>
                  </a:cubicBezTo>
                  <a:cubicBezTo>
                    <a:pt x="23" y="40"/>
                    <a:pt x="25" y="43"/>
                    <a:pt x="27" y="45"/>
                  </a:cubicBezTo>
                  <a:cubicBezTo>
                    <a:pt x="27" y="45"/>
                    <a:pt x="34" y="38"/>
                    <a:pt x="32" y="31"/>
                  </a:cubicBezTo>
                  <a:cubicBezTo>
                    <a:pt x="40" y="32"/>
                    <a:pt x="45" y="25"/>
                    <a:pt x="45" y="25"/>
                  </a:cubicBezTo>
                  <a:cubicBezTo>
                    <a:pt x="44" y="23"/>
                    <a:pt x="41" y="21"/>
                    <a:pt x="4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39">
              <a:extLst>
                <a:ext uri="{FF2B5EF4-FFF2-40B4-BE49-F238E27FC236}">
                  <a16:creationId xmlns:a16="http://schemas.microsoft.com/office/drawing/2014/main" id="{92F610BB-50B0-499C-BA6E-9F9DB5287D37}"/>
                </a:ext>
              </a:extLst>
            </p:cNvPr>
            <p:cNvSpPr>
              <a:spLocks noEditPoints="1"/>
            </p:cNvSpPr>
            <p:nvPr/>
          </p:nvSpPr>
          <p:spPr bwMode="auto">
            <a:xfrm>
              <a:off x="2869776" y="2488245"/>
              <a:ext cx="289057" cy="253728"/>
            </a:xfrm>
            <a:custGeom>
              <a:avLst/>
              <a:gdLst>
                <a:gd name="T0" fmla="*/ 63 w 99"/>
                <a:gd name="T1" fmla="*/ 52 h 95"/>
                <a:gd name="T2" fmla="*/ 53 w 99"/>
                <a:gd name="T3" fmla="*/ 48 h 95"/>
                <a:gd name="T4" fmla="*/ 64 w 99"/>
                <a:gd name="T5" fmla="*/ 48 h 95"/>
                <a:gd name="T6" fmla="*/ 74 w 99"/>
                <a:gd name="T7" fmla="*/ 52 h 95"/>
                <a:gd name="T8" fmla="*/ 63 w 99"/>
                <a:gd name="T9" fmla="*/ 52 h 95"/>
                <a:gd name="T10" fmla="*/ 50 w 99"/>
                <a:gd name="T11" fmla="*/ 42 h 95"/>
                <a:gd name="T12" fmla="*/ 50 w 99"/>
                <a:gd name="T13" fmla="*/ 30 h 95"/>
                <a:gd name="T14" fmla="*/ 54 w 99"/>
                <a:gd name="T15" fmla="*/ 20 h 95"/>
                <a:gd name="T16" fmla="*/ 54 w 99"/>
                <a:gd name="T17" fmla="*/ 31 h 95"/>
                <a:gd name="T18" fmla="*/ 50 w 99"/>
                <a:gd name="T19" fmla="*/ 42 h 95"/>
                <a:gd name="T20" fmla="*/ 49 w 99"/>
                <a:gd name="T21" fmla="*/ 49 h 95"/>
                <a:gd name="T22" fmla="*/ 47 w 99"/>
                <a:gd name="T23" fmla="*/ 49 h 95"/>
                <a:gd name="T24" fmla="*/ 47 w 99"/>
                <a:gd name="T25" fmla="*/ 46 h 95"/>
                <a:gd name="T26" fmla="*/ 50 w 99"/>
                <a:gd name="T27" fmla="*/ 46 h 95"/>
                <a:gd name="T28" fmla="*/ 49 w 99"/>
                <a:gd name="T29" fmla="*/ 49 h 95"/>
                <a:gd name="T30" fmla="*/ 49 w 99"/>
                <a:gd name="T31" fmla="*/ 63 h 95"/>
                <a:gd name="T32" fmla="*/ 46 w 99"/>
                <a:gd name="T33" fmla="*/ 74 h 95"/>
                <a:gd name="T34" fmla="*/ 45 w 99"/>
                <a:gd name="T35" fmla="*/ 63 h 95"/>
                <a:gd name="T36" fmla="*/ 48 w 99"/>
                <a:gd name="T37" fmla="*/ 52 h 95"/>
                <a:gd name="T38" fmla="*/ 49 w 99"/>
                <a:gd name="T39" fmla="*/ 63 h 95"/>
                <a:gd name="T40" fmla="*/ 31 w 99"/>
                <a:gd name="T41" fmla="*/ 49 h 95"/>
                <a:gd name="T42" fmla="*/ 20 w 99"/>
                <a:gd name="T43" fmla="*/ 46 h 95"/>
                <a:gd name="T44" fmla="*/ 31 w 99"/>
                <a:gd name="T45" fmla="*/ 45 h 95"/>
                <a:gd name="T46" fmla="*/ 42 w 99"/>
                <a:gd name="T47" fmla="*/ 47 h 95"/>
                <a:gd name="T48" fmla="*/ 31 w 99"/>
                <a:gd name="T49" fmla="*/ 49 h 95"/>
                <a:gd name="T50" fmla="*/ 72 w 99"/>
                <a:gd name="T51" fmla="*/ 30 h 95"/>
                <a:gd name="T52" fmla="*/ 63 w 99"/>
                <a:gd name="T53" fmla="*/ 0 h 95"/>
                <a:gd name="T54" fmla="*/ 54 w 99"/>
                <a:gd name="T55" fmla="*/ 9 h 95"/>
                <a:gd name="T56" fmla="*/ 46 w 99"/>
                <a:gd name="T57" fmla="*/ 2 h 95"/>
                <a:gd name="T58" fmla="*/ 38 w 99"/>
                <a:gd name="T59" fmla="*/ 33 h 95"/>
                <a:gd name="T60" fmla="*/ 7 w 99"/>
                <a:gd name="T61" fmla="*/ 32 h 95"/>
                <a:gd name="T62" fmla="*/ 11 w 99"/>
                <a:gd name="T63" fmla="*/ 42 h 95"/>
                <a:gd name="T64" fmla="*/ 0 w 99"/>
                <a:gd name="T65" fmla="*/ 48 h 95"/>
                <a:gd name="T66" fmla="*/ 27 w 99"/>
                <a:gd name="T67" fmla="*/ 65 h 95"/>
                <a:gd name="T68" fmla="*/ 36 w 99"/>
                <a:gd name="T69" fmla="*/ 95 h 95"/>
                <a:gd name="T70" fmla="*/ 45 w 99"/>
                <a:gd name="T71" fmla="*/ 86 h 95"/>
                <a:gd name="T72" fmla="*/ 54 w 99"/>
                <a:gd name="T73" fmla="*/ 92 h 95"/>
                <a:gd name="T74" fmla="*/ 61 w 99"/>
                <a:gd name="T75" fmla="*/ 62 h 95"/>
                <a:gd name="T76" fmla="*/ 92 w 99"/>
                <a:gd name="T77" fmla="*/ 63 h 95"/>
                <a:gd name="T78" fmla="*/ 88 w 99"/>
                <a:gd name="T79" fmla="*/ 53 h 95"/>
                <a:gd name="T80" fmla="*/ 99 w 99"/>
                <a:gd name="T81" fmla="*/ 47 h 95"/>
                <a:gd name="T82" fmla="*/ 72 w 99"/>
                <a:gd name="T83"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3" y="52"/>
                  </a:moveTo>
                  <a:cubicBezTo>
                    <a:pt x="57" y="51"/>
                    <a:pt x="53" y="49"/>
                    <a:pt x="53" y="48"/>
                  </a:cubicBezTo>
                  <a:cubicBezTo>
                    <a:pt x="53" y="47"/>
                    <a:pt x="58" y="47"/>
                    <a:pt x="64" y="48"/>
                  </a:cubicBezTo>
                  <a:cubicBezTo>
                    <a:pt x="70" y="49"/>
                    <a:pt x="74" y="52"/>
                    <a:pt x="74" y="52"/>
                  </a:cubicBezTo>
                  <a:cubicBezTo>
                    <a:pt x="74" y="52"/>
                    <a:pt x="69" y="53"/>
                    <a:pt x="63" y="52"/>
                  </a:cubicBezTo>
                  <a:close/>
                  <a:moveTo>
                    <a:pt x="50" y="42"/>
                  </a:moveTo>
                  <a:cubicBezTo>
                    <a:pt x="49" y="41"/>
                    <a:pt x="49" y="36"/>
                    <a:pt x="50" y="30"/>
                  </a:cubicBezTo>
                  <a:cubicBezTo>
                    <a:pt x="51" y="24"/>
                    <a:pt x="54" y="20"/>
                    <a:pt x="54" y="20"/>
                  </a:cubicBezTo>
                  <a:cubicBezTo>
                    <a:pt x="54" y="20"/>
                    <a:pt x="55" y="25"/>
                    <a:pt x="54" y="31"/>
                  </a:cubicBezTo>
                  <a:cubicBezTo>
                    <a:pt x="53" y="37"/>
                    <a:pt x="51" y="42"/>
                    <a:pt x="50" y="42"/>
                  </a:cubicBezTo>
                  <a:close/>
                  <a:moveTo>
                    <a:pt x="49" y="49"/>
                  </a:moveTo>
                  <a:cubicBezTo>
                    <a:pt x="49" y="50"/>
                    <a:pt x="47" y="50"/>
                    <a:pt x="47" y="49"/>
                  </a:cubicBezTo>
                  <a:cubicBezTo>
                    <a:pt x="46" y="48"/>
                    <a:pt x="46" y="46"/>
                    <a:pt x="47" y="46"/>
                  </a:cubicBezTo>
                  <a:cubicBezTo>
                    <a:pt x="48" y="45"/>
                    <a:pt x="49" y="45"/>
                    <a:pt x="50" y="46"/>
                  </a:cubicBezTo>
                  <a:cubicBezTo>
                    <a:pt x="51" y="47"/>
                    <a:pt x="50" y="48"/>
                    <a:pt x="49" y="49"/>
                  </a:cubicBezTo>
                  <a:close/>
                  <a:moveTo>
                    <a:pt x="49" y="63"/>
                  </a:moveTo>
                  <a:cubicBezTo>
                    <a:pt x="49" y="69"/>
                    <a:pt x="46" y="74"/>
                    <a:pt x="46" y="74"/>
                  </a:cubicBezTo>
                  <a:cubicBezTo>
                    <a:pt x="46" y="74"/>
                    <a:pt x="45" y="69"/>
                    <a:pt x="45" y="63"/>
                  </a:cubicBezTo>
                  <a:cubicBezTo>
                    <a:pt x="45" y="57"/>
                    <a:pt x="47" y="52"/>
                    <a:pt x="48" y="52"/>
                  </a:cubicBezTo>
                  <a:cubicBezTo>
                    <a:pt x="49" y="52"/>
                    <a:pt x="49" y="57"/>
                    <a:pt x="49" y="63"/>
                  </a:cubicBezTo>
                  <a:close/>
                  <a:moveTo>
                    <a:pt x="31" y="49"/>
                  </a:moveTo>
                  <a:cubicBezTo>
                    <a:pt x="25" y="48"/>
                    <a:pt x="20" y="46"/>
                    <a:pt x="20" y="46"/>
                  </a:cubicBezTo>
                  <a:cubicBezTo>
                    <a:pt x="20" y="46"/>
                    <a:pt x="25" y="44"/>
                    <a:pt x="31" y="45"/>
                  </a:cubicBezTo>
                  <a:cubicBezTo>
                    <a:pt x="38" y="45"/>
                    <a:pt x="42" y="46"/>
                    <a:pt x="42" y="47"/>
                  </a:cubicBezTo>
                  <a:cubicBezTo>
                    <a:pt x="42" y="49"/>
                    <a:pt x="37" y="49"/>
                    <a:pt x="31" y="49"/>
                  </a:cubicBezTo>
                  <a:close/>
                  <a:moveTo>
                    <a:pt x="72" y="30"/>
                  </a:moveTo>
                  <a:cubicBezTo>
                    <a:pt x="77" y="14"/>
                    <a:pt x="63" y="0"/>
                    <a:pt x="63" y="0"/>
                  </a:cubicBezTo>
                  <a:cubicBezTo>
                    <a:pt x="58" y="2"/>
                    <a:pt x="54" y="9"/>
                    <a:pt x="54" y="9"/>
                  </a:cubicBezTo>
                  <a:cubicBezTo>
                    <a:pt x="51" y="5"/>
                    <a:pt x="46" y="2"/>
                    <a:pt x="46" y="2"/>
                  </a:cubicBezTo>
                  <a:cubicBezTo>
                    <a:pt x="35" y="13"/>
                    <a:pt x="37" y="27"/>
                    <a:pt x="38" y="33"/>
                  </a:cubicBezTo>
                  <a:cubicBezTo>
                    <a:pt x="33" y="30"/>
                    <a:pt x="20" y="25"/>
                    <a:pt x="7" y="32"/>
                  </a:cubicBezTo>
                  <a:cubicBezTo>
                    <a:pt x="7" y="32"/>
                    <a:pt x="8" y="38"/>
                    <a:pt x="11" y="42"/>
                  </a:cubicBezTo>
                  <a:cubicBezTo>
                    <a:pt x="11" y="42"/>
                    <a:pt x="4" y="44"/>
                    <a:pt x="0" y="48"/>
                  </a:cubicBezTo>
                  <a:cubicBezTo>
                    <a:pt x="0" y="48"/>
                    <a:pt x="11" y="66"/>
                    <a:pt x="27" y="65"/>
                  </a:cubicBezTo>
                  <a:cubicBezTo>
                    <a:pt x="22" y="80"/>
                    <a:pt x="36" y="95"/>
                    <a:pt x="36" y="95"/>
                  </a:cubicBezTo>
                  <a:cubicBezTo>
                    <a:pt x="41" y="93"/>
                    <a:pt x="45" y="86"/>
                    <a:pt x="45" y="86"/>
                  </a:cubicBezTo>
                  <a:cubicBezTo>
                    <a:pt x="49" y="90"/>
                    <a:pt x="54" y="92"/>
                    <a:pt x="54" y="92"/>
                  </a:cubicBezTo>
                  <a:cubicBezTo>
                    <a:pt x="64" y="82"/>
                    <a:pt x="62" y="68"/>
                    <a:pt x="61" y="62"/>
                  </a:cubicBezTo>
                  <a:cubicBezTo>
                    <a:pt x="67" y="65"/>
                    <a:pt x="79" y="70"/>
                    <a:pt x="92" y="63"/>
                  </a:cubicBezTo>
                  <a:cubicBezTo>
                    <a:pt x="92" y="63"/>
                    <a:pt x="91" y="57"/>
                    <a:pt x="88" y="53"/>
                  </a:cubicBezTo>
                  <a:cubicBezTo>
                    <a:pt x="88" y="53"/>
                    <a:pt x="96" y="50"/>
                    <a:pt x="99" y="47"/>
                  </a:cubicBezTo>
                  <a:cubicBezTo>
                    <a:pt x="99" y="47"/>
                    <a:pt x="88" y="29"/>
                    <a:pt x="72"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40">
              <a:extLst>
                <a:ext uri="{FF2B5EF4-FFF2-40B4-BE49-F238E27FC236}">
                  <a16:creationId xmlns:a16="http://schemas.microsoft.com/office/drawing/2014/main" id="{6F986F89-4C91-42E8-A57D-DD5D30C9DB06}"/>
                </a:ext>
              </a:extLst>
            </p:cNvPr>
            <p:cNvSpPr>
              <a:spLocks noEditPoints="1"/>
            </p:cNvSpPr>
            <p:nvPr/>
          </p:nvSpPr>
          <p:spPr bwMode="auto">
            <a:xfrm>
              <a:off x="2359111" y="2584597"/>
              <a:ext cx="189494" cy="157376"/>
            </a:xfrm>
            <a:custGeom>
              <a:avLst/>
              <a:gdLst>
                <a:gd name="T0" fmla="*/ 42 w 64"/>
                <a:gd name="T1" fmla="*/ 21 h 59"/>
                <a:gd name="T2" fmla="*/ 35 w 64"/>
                <a:gd name="T3" fmla="*/ 26 h 59"/>
                <a:gd name="T4" fmla="*/ 39 w 64"/>
                <a:gd name="T5" fmla="*/ 19 h 59"/>
                <a:gd name="T6" fmla="*/ 46 w 64"/>
                <a:gd name="T7" fmla="*/ 14 h 59"/>
                <a:gd name="T8" fmla="*/ 42 w 64"/>
                <a:gd name="T9" fmla="*/ 21 h 59"/>
                <a:gd name="T10" fmla="*/ 38 w 64"/>
                <a:gd name="T11" fmla="*/ 38 h 59"/>
                <a:gd name="T12" fmla="*/ 33 w 64"/>
                <a:gd name="T13" fmla="*/ 31 h 59"/>
                <a:gd name="T14" fmla="*/ 40 w 64"/>
                <a:gd name="T15" fmla="*/ 36 h 59"/>
                <a:gd name="T16" fmla="*/ 45 w 64"/>
                <a:gd name="T17" fmla="*/ 43 h 59"/>
                <a:gd name="T18" fmla="*/ 38 w 64"/>
                <a:gd name="T19" fmla="*/ 38 h 59"/>
                <a:gd name="T20" fmla="*/ 31 w 64"/>
                <a:gd name="T21" fmla="*/ 30 h 59"/>
                <a:gd name="T22" fmla="*/ 29 w 64"/>
                <a:gd name="T23" fmla="*/ 29 h 59"/>
                <a:gd name="T24" fmla="*/ 31 w 64"/>
                <a:gd name="T25" fmla="*/ 27 h 59"/>
                <a:gd name="T26" fmla="*/ 33 w 64"/>
                <a:gd name="T27" fmla="*/ 29 h 59"/>
                <a:gd name="T28" fmla="*/ 31 w 64"/>
                <a:gd name="T29" fmla="*/ 30 h 59"/>
                <a:gd name="T30" fmla="*/ 25 w 64"/>
                <a:gd name="T31" fmla="*/ 39 h 59"/>
                <a:gd name="T32" fmla="*/ 18 w 64"/>
                <a:gd name="T33" fmla="*/ 44 h 59"/>
                <a:gd name="T34" fmla="*/ 22 w 64"/>
                <a:gd name="T35" fmla="*/ 37 h 59"/>
                <a:gd name="T36" fmla="*/ 29 w 64"/>
                <a:gd name="T37" fmla="*/ 31 h 59"/>
                <a:gd name="T38" fmla="*/ 25 w 64"/>
                <a:gd name="T39" fmla="*/ 39 h 59"/>
                <a:gd name="T40" fmla="*/ 14 w 64"/>
                <a:gd name="T41" fmla="*/ 15 h 59"/>
                <a:gd name="T42" fmla="*/ 22 w 64"/>
                <a:gd name="T43" fmla="*/ 20 h 59"/>
                <a:gd name="T44" fmla="*/ 27 w 64"/>
                <a:gd name="T45" fmla="*/ 26 h 59"/>
                <a:gd name="T46" fmla="*/ 20 w 64"/>
                <a:gd name="T47" fmla="*/ 22 h 59"/>
                <a:gd name="T48" fmla="*/ 14 w 64"/>
                <a:gd name="T49" fmla="*/ 15 h 59"/>
                <a:gd name="T50" fmla="*/ 53 w 64"/>
                <a:gd name="T51" fmla="*/ 28 h 59"/>
                <a:gd name="T52" fmla="*/ 61 w 64"/>
                <a:gd name="T53" fmla="*/ 6 h 59"/>
                <a:gd name="T54" fmla="*/ 51 w 64"/>
                <a:gd name="T55" fmla="*/ 7 h 59"/>
                <a:gd name="T56" fmla="*/ 49 w 64"/>
                <a:gd name="T57" fmla="*/ 0 h 59"/>
                <a:gd name="T58" fmla="*/ 31 w 64"/>
                <a:gd name="T59" fmla="*/ 15 h 59"/>
                <a:gd name="T60" fmla="*/ 12 w 64"/>
                <a:gd name="T61" fmla="*/ 1 h 59"/>
                <a:gd name="T62" fmla="*/ 11 w 64"/>
                <a:gd name="T63" fmla="*/ 9 h 59"/>
                <a:gd name="T64" fmla="*/ 1 w 64"/>
                <a:gd name="T65" fmla="*/ 8 h 59"/>
                <a:gd name="T66" fmla="*/ 10 w 64"/>
                <a:gd name="T67" fmla="*/ 30 h 59"/>
                <a:gd name="T68" fmla="*/ 3 w 64"/>
                <a:gd name="T69" fmla="*/ 53 h 59"/>
                <a:gd name="T70" fmla="*/ 12 w 64"/>
                <a:gd name="T71" fmla="*/ 51 h 59"/>
                <a:gd name="T72" fmla="*/ 15 w 64"/>
                <a:gd name="T73" fmla="*/ 59 h 59"/>
                <a:gd name="T74" fmla="*/ 32 w 64"/>
                <a:gd name="T75" fmla="*/ 43 h 59"/>
                <a:gd name="T76" fmla="*/ 51 w 64"/>
                <a:gd name="T77" fmla="*/ 57 h 59"/>
                <a:gd name="T78" fmla="*/ 53 w 64"/>
                <a:gd name="T79" fmla="*/ 49 h 59"/>
                <a:gd name="T80" fmla="*/ 63 w 64"/>
                <a:gd name="T81" fmla="*/ 50 h 59"/>
                <a:gd name="T82" fmla="*/ 53 w 64"/>
                <a:gd name="T83"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42" y="21"/>
                  </a:moveTo>
                  <a:cubicBezTo>
                    <a:pt x="38" y="24"/>
                    <a:pt x="35" y="26"/>
                    <a:pt x="35" y="26"/>
                  </a:cubicBezTo>
                  <a:cubicBezTo>
                    <a:pt x="34" y="25"/>
                    <a:pt x="36" y="22"/>
                    <a:pt x="39" y="19"/>
                  </a:cubicBezTo>
                  <a:cubicBezTo>
                    <a:pt x="43" y="16"/>
                    <a:pt x="46" y="14"/>
                    <a:pt x="46" y="14"/>
                  </a:cubicBezTo>
                  <a:cubicBezTo>
                    <a:pt x="46" y="14"/>
                    <a:pt x="45" y="18"/>
                    <a:pt x="42" y="21"/>
                  </a:cubicBezTo>
                  <a:close/>
                  <a:moveTo>
                    <a:pt x="38" y="38"/>
                  </a:moveTo>
                  <a:cubicBezTo>
                    <a:pt x="35" y="35"/>
                    <a:pt x="33" y="32"/>
                    <a:pt x="33" y="31"/>
                  </a:cubicBezTo>
                  <a:cubicBezTo>
                    <a:pt x="34" y="30"/>
                    <a:pt x="37" y="33"/>
                    <a:pt x="40" y="36"/>
                  </a:cubicBezTo>
                  <a:cubicBezTo>
                    <a:pt x="44" y="39"/>
                    <a:pt x="45" y="43"/>
                    <a:pt x="45" y="43"/>
                  </a:cubicBezTo>
                  <a:cubicBezTo>
                    <a:pt x="45" y="43"/>
                    <a:pt x="41" y="41"/>
                    <a:pt x="38" y="38"/>
                  </a:cubicBezTo>
                  <a:close/>
                  <a:moveTo>
                    <a:pt x="31" y="30"/>
                  </a:moveTo>
                  <a:cubicBezTo>
                    <a:pt x="30" y="30"/>
                    <a:pt x="29" y="30"/>
                    <a:pt x="29" y="29"/>
                  </a:cubicBezTo>
                  <a:cubicBezTo>
                    <a:pt x="29" y="28"/>
                    <a:pt x="30" y="27"/>
                    <a:pt x="31" y="27"/>
                  </a:cubicBezTo>
                  <a:cubicBezTo>
                    <a:pt x="32" y="27"/>
                    <a:pt x="32" y="28"/>
                    <a:pt x="33" y="29"/>
                  </a:cubicBezTo>
                  <a:cubicBezTo>
                    <a:pt x="33" y="29"/>
                    <a:pt x="32" y="30"/>
                    <a:pt x="31" y="30"/>
                  </a:cubicBezTo>
                  <a:close/>
                  <a:moveTo>
                    <a:pt x="25" y="39"/>
                  </a:moveTo>
                  <a:cubicBezTo>
                    <a:pt x="22" y="42"/>
                    <a:pt x="18" y="44"/>
                    <a:pt x="18" y="44"/>
                  </a:cubicBezTo>
                  <a:cubicBezTo>
                    <a:pt x="18" y="44"/>
                    <a:pt x="19" y="40"/>
                    <a:pt x="22" y="37"/>
                  </a:cubicBezTo>
                  <a:cubicBezTo>
                    <a:pt x="25" y="33"/>
                    <a:pt x="28" y="31"/>
                    <a:pt x="29" y="31"/>
                  </a:cubicBezTo>
                  <a:cubicBezTo>
                    <a:pt x="29" y="32"/>
                    <a:pt x="28" y="35"/>
                    <a:pt x="25" y="39"/>
                  </a:cubicBezTo>
                  <a:close/>
                  <a:moveTo>
                    <a:pt x="14" y="15"/>
                  </a:moveTo>
                  <a:cubicBezTo>
                    <a:pt x="14" y="15"/>
                    <a:pt x="18" y="17"/>
                    <a:pt x="22" y="20"/>
                  </a:cubicBezTo>
                  <a:cubicBezTo>
                    <a:pt x="25" y="22"/>
                    <a:pt x="28" y="25"/>
                    <a:pt x="27" y="26"/>
                  </a:cubicBezTo>
                  <a:cubicBezTo>
                    <a:pt x="27" y="27"/>
                    <a:pt x="23" y="25"/>
                    <a:pt x="20" y="22"/>
                  </a:cubicBezTo>
                  <a:cubicBezTo>
                    <a:pt x="16" y="19"/>
                    <a:pt x="14" y="15"/>
                    <a:pt x="14" y="15"/>
                  </a:cubicBezTo>
                  <a:close/>
                  <a:moveTo>
                    <a:pt x="53" y="28"/>
                  </a:moveTo>
                  <a:cubicBezTo>
                    <a:pt x="63" y="21"/>
                    <a:pt x="61" y="6"/>
                    <a:pt x="61" y="6"/>
                  </a:cubicBezTo>
                  <a:cubicBezTo>
                    <a:pt x="57" y="5"/>
                    <a:pt x="51" y="7"/>
                    <a:pt x="51" y="7"/>
                  </a:cubicBezTo>
                  <a:cubicBezTo>
                    <a:pt x="51" y="4"/>
                    <a:pt x="49" y="0"/>
                    <a:pt x="49" y="0"/>
                  </a:cubicBezTo>
                  <a:cubicBezTo>
                    <a:pt x="38" y="2"/>
                    <a:pt x="33" y="11"/>
                    <a:pt x="31" y="15"/>
                  </a:cubicBezTo>
                  <a:cubicBezTo>
                    <a:pt x="29" y="11"/>
                    <a:pt x="24" y="2"/>
                    <a:pt x="12" y="1"/>
                  </a:cubicBezTo>
                  <a:cubicBezTo>
                    <a:pt x="12" y="1"/>
                    <a:pt x="11" y="5"/>
                    <a:pt x="11" y="9"/>
                  </a:cubicBezTo>
                  <a:cubicBezTo>
                    <a:pt x="11" y="9"/>
                    <a:pt x="5" y="7"/>
                    <a:pt x="1" y="8"/>
                  </a:cubicBezTo>
                  <a:cubicBezTo>
                    <a:pt x="1" y="8"/>
                    <a:pt x="0" y="23"/>
                    <a:pt x="10" y="30"/>
                  </a:cubicBezTo>
                  <a:cubicBezTo>
                    <a:pt x="0" y="37"/>
                    <a:pt x="3" y="53"/>
                    <a:pt x="3" y="53"/>
                  </a:cubicBezTo>
                  <a:cubicBezTo>
                    <a:pt x="7" y="53"/>
                    <a:pt x="12" y="51"/>
                    <a:pt x="12" y="51"/>
                  </a:cubicBezTo>
                  <a:cubicBezTo>
                    <a:pt x="13" y="55"/>
                    <a:pt x="15" y="59"/>
                    <a:pt x="15" y="59"/>
                  </a:cubicBezTo>
                  <a:cubicBezTo>
                    <a:pt x="26" y="57"/>
                    <a:pt x="31" y="48"/>
                    <a:pt x="32" y="43"/>
                  </a:cubicBezTo>
                  <a:cubicBezTo>
                    <a:pt x="35" y="47"/>
                    <a:pt x="40" y="56"/>
                    <a:pt x="51" y="57"/>
                  </a:cubicBezTo>
                  <a:cubicBezTo>
                    <a:pt x="51" y="57"/>
                    <a:pt x="53" y="53"/>
                    <a:pt x="53" y="49"/>
                  </a:cubicBezTo>
                  <a:cubicBezTo>
                    <a:pt x="53" y="49"/>
                    <a:pt x="59" y="51"/>
                    <a:pt x="63" y="50"/>
                  </a:cubicBezTo>
                  <a:cubicBezTo>
                    <a:pt x="63" y="50"/>
                    <a:pt x="64" y="35"/>
                    <a:pt x="53"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41">
              <a:extLst>
                <a:ext uri="{FF2B5EF4-FFF2-40B4-BE49-F238E27FC236}">
                  <a16:creationId xmlns:a16="http://schemas.microsoft.com/office/drawing/2014/main" id="{047021D4-7C13-46FE-8728-54D0A9712E35}"/>
                </a:ext>
              </a:extLst>
            </p:cNvPr>
            <p:cNvSpPr>
              <a:spLocks noEditPoints="1"/>
            </p:cNvSpPr>
            <p:nvPr/>
          </p:nvSpPr>
          <p:spPr bwMode="auto">
            <a:xfrm>
              <a:off x="2487580" y="2186341"/>
              <a:ext cx="109199" cy="99565"/>
            </a:xfrm>
            <a:custGeom>
              <a:avLst/>
              <a:gdLst>
                <a:gd name="T0" fmla="*/ 29 w 37"/>
                <a:gd name="T1" fmla="*/ 24 h 37"/>
                <a:gd name="T2" fmla="*/ 24 w 37"/>
                <a:gd name="T3" fmla="*/ 22 h 37"/>
                <a:gd name="T4" fmla="*/ 21 w 37"/>
                <a:gd name="T5" fmla="*/ 20 h 37"/>
                <a:gd name="T6" fmla="*/ 25 w 37"/>
                <a:gd name="T7" fmla="*/ 21 h 37"/>
                <a:gd name="T8" fmla="*/ 29 w 37"/>
                <a:gd name="T9" fmla="*/ 24 h 37"/>
                <a:gd name="T10" fmla="*/ 20 w 37"/>
                <a:gd name="T11" fmla="*/ 16 h 37"/>
                <a:gd name="T12" fmla="*/ 21 w 37"/>
                <a:gd name="T13" fmla="*/ 12 h 37"/>
                <a:gd name="T14" fmla="*/ 24 w 37"/>
                <a:gd name="T15" fmla="*/ 8 h 37"/>
                <a:gd name="T16" fmla="*/ 23 w 37"/>
                <a:gd name="T17" fmla="*/ 12 h 37"/>
                <a:gd name="T18" fmla="*/ 20 w 37"/>
                <a:gd name="T19" fmla="*/ 16 h 37"/>
                <a:gd name="T20" fmla="*/ 19 w 37"/>
                <a:gd name="T21" fmla="*/ 19 h 37"/>
                <a:gd name="T22" fmla="*/ 18 w 37"/>
                <a:gd name="T23" fmla="*/ 18 h 37"/>
                <a:gd name="T24" fmla="*/ 19 w 37"/>
                <a:gd name="T25" fmla="*/ 17 h 37"/>
                <a:gd name="T26" fmla="*/ 20 w 37"/>
                <a:gd name="T27" fmla="*/ 18 h 37"/>
                <a:gd name="T28" fmla="*/ 19 w 37"/>
                <a:gd name="T29" fmla="*/ 19 h 37"/>
                <a:gd name="T30" fmla="*/ 16 w 37"/>
                <a:gd name="T31" fmla="*/ 24 h 37"/>
                <a:gd name="T32" fmla="*/ 13 w 37"/>
                <a:gd name="T33" fmla="*/ 27 h 37"/>
                <a:gd name="T34" fmla="*/ 15 w 37"/>
                <a:gd name="T35" fmla="*/ 23 h 37"/>
                <a:gd name="T36" fmla="*/ 18 w 37"/>
                <a:gd name="T37" fmla="*/ 20 h 37"/>
                <a:gd name="T38" fmla="*/ 16 w 37"/>
                <a:gd name="T39" fmla="*/ 24 h 37"/>
                <a:gd name="T40" fmla="*/ 9 w 37"/>
                <a:gd name="T41" fmla="*/ 14 h 37"/>
                <a:gd name="T42" fmla="*/ 13 w 37"/>
                <a:gd name="T43" fmla="*/ 15 h 37"/>
                <a:gd name="T44" fmla="*/ 17 w 37"/>
                <a:gd name="T45" fmla="*/ 17 h 37"/>
                <a:gd name="T46" fmla="*/ 13 w 37"/>
                <a:gd name="T47" fmla="*/ 16 h 37"/>
                <a:gd name="T48" fmla="*/ 9 w 37"/>
                <a:gd name="T49" fmla="*/ 14 h 37"/>
                <a:gd name="T50" fmla="*/ 26 w 37"/>
                <a:gd name="T51" fmla="*/ 0 h 37"/>
                <a:gd name="T52" fmla="*/ 15 w 37"/>
                <a:gd name="T53" fmla="*/ 8 h 37"/>
                <a:gd name="T54" fmla="*/ 2 w 37"/>
                <a:gd name="T55" fmla="*/ 8 h 37"/>
                <a:gd name="T56" fmla="*/ 4 w 37"/>
                <a:gd name="T57" fmla="*/ 12 h 37"/>
                <a:gd name="T58" fmla="*/ 0 w 37"/>
                <a:gd name="T59" fmla="*/ 15 h 37"/>
                <a:gd name="T60" fmla="*/ 11 w 37"/>
                <a:gd name="T61" fmla="*/ 21 h 37"/>
                <a:gd name="T62" fmla="*/ 6 w 37"/>
                <a:gd name="T63" fmla="*/ 33 h 37"/>
                <a:gd name="T64" fmla="*/ 10 w 37"/>
                <a:gd name="T65" fmla="*/ 32 h 37"/>
                <a:gd name="T66" fmla="*/ 11 w 37"/>
                <a:gd name="T67" fmla="*/ 37 h 37"/>
                <a:gd name="T68" fmla="*/ 22 w 37"/>
                <a:gd name="T69" fmla="*/ 29 h 37"/>
                <a:gd name="T70" fmla="*/ 35 w 37"/>
                <a:gd name="T71" fmla="*/ 30 h 37"/>
                <a:gd name="T72" fmla="*/ 33 w 37"/>
                <a:gd name="T73" fmla="*/ 25 h 37"/>
                <a:gd name="T74" fmla="*/ 37 w 37"/>
                <a:gd name="T75" fmla="*/ 23 h 37"/>
                <a:gd name="T76" fmla="*/ 26 w 37"/>
                <a:gd name="T77" fmla="*/ 16 h 37"/>
                <a:gd name="T78" fmla="*/ 31 w 37"/>
                <a:gd name="T79" fmla="*/ 5 h 37"/>
                <a:gd name="T80" fmla="*/ 27 w 37"/>
                <a:gd name="T81" fmla="*/ 5 h 37"/>
                <a:gd name="T82" fmla="*/ 26 w 37"/>
                <a:gd name="T8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7">
                  <a:moveTo>
                    <a:pt x="29" y="24"/>
                  </a:moveTo>
                  <a:cubicBezTo>
                    <a:pt x="29" y="24"/>
                    <a:pt x="27" y="23"/>
                    <a:pt x="24" y="22"/>
                  </a:cubicBezTo>
                  <a:cubicBezTo>
                    <a:pt x="22" y="21"/>
                    <a:pt x="21" y="20"/>
                    <a:pt x="21" y="20"/>
                  </a:cubicBezTo>
                  <a:cubicBezTo>
                    <a:pt x="21" y="19"/>
                    <a:pt x="23" y="20"/>
                    <a:pt x="25" y="21"/>
                  </a:cubicBezTo>
                  <a:cubicBezTo>
                    <a:pt x="27" y="22"/>
                    <a:pt x="29" y="24"/>
                    <a:pt x="29" y="24"/>
                  </a:cubicBezTo>
                  <a:close/>
                  <a:moveTo>
                    <a:pt x="20" y="16"/>
                  </a:moveTo>
                  <a:cubicBezTo>
                    <a:pt x="19" y="16"/>
                    <a:pt x="20" y="14"/>
                    <a:pt x="21" y="12"/>
                  </a:cubicBezTo>
                  <a:cubicBezTo>
                    <a:pt x="22" y="9"/>
                    <a:pt x="24" y="8"/>
                    <a:pt x="24" y="8"/>
                  </a:cubicBezTo>
                  <a:cubicBezTo>
                    <a:pt x="24" y="8"/>
                    <a:pt x="24" y="10"/>
                    <a:pt x="23" y="12"/>
                  </a:cubicBezTo>
                  <a:cubicBezTo>
                    <a:pt x="21" y="14"/>
                    <a:pt x="20" y="16"/>
                    <a:pt x="20" y="16"/>
                  </a:cubicBezTo>
                  <a:close/>
                  <a:moveTo>
                    <a:pt x="19" y="19"/>
                  </a:moveTo>
                  <a:cubicBezTo>
                    <a:pt x="19" y="19"/>
                    <a:pt x="18" y="19"/>
                    <a:pt x="18" y="18"/>
                  </a:cubicBezTo>
                  <a:cubicBezTo>
                    <a:pt x="18" y="18"/>
                    <a:pt x="18" y="18"/>
                    <a:pt x="19" y="17"/>
                  </a:cubicBezTo>
                  <a:cubicBezTo>
                    <a:pt x="19" y="17"/>
                    <a:pt x="20" y="17"/>
                    <a:pt x="20" y="18"/>
                  </a:cubicBezTo>
                  <a:cubicBezTo>
                    <a:pt x="20" y="18"/>
                    <a:pt x="20" y="19"/>
                    <a:pt x="19" y="19"/>
                  </a:cubicBezTo>
                  <a:close/>
                  <a:moveTo>
                    <a:pt x="16" y="24"/>
                  </a:moveTo>
                  <a:cubicBezTo>
                    <a:pt x="15" y="26"/>
                    <a:pt x="13" y="27"/>
                    <a:pt x="13" y="27"/>
                  </a:cubicBezTo>
                  <a:cubicBezTo>
                    <a:pt x="13" y="27"/>
                    <a:pt x="13" y="25"/>
                    <a:pt x="15" y="23"/>
                  </a:cubicBezTo>
                  <a:cubicBezTo>
                    <a:pt x="16" y="21"/>
                    <a:pt x="18" y="20"/>
                    <a:pt x="18" y="20"/>
                  </a:cubicBezTo>
                  <a:cubicBezTo>
                    <a:pt x="18" y="20"/>
                    <a:pt x="18" y="22"/>
                    <a:pt x="16" y="24"/>
                  </a:cubicBezTo>
                  <a:close/>
                  <a:moveTo>
                    <a:pt x="9" y="14"/>
                  </a:moveTo>
                  <a:cubicBezTo>
                    <a:pt x="9" y="14"/>
                    <a:pt x="11" y="14"/>
                    <a:pt x="13" y="15"/>
                  </a:cubicBezTo>
                  <a:cubicBezTo>
                    <a:pt x="16" y="16"/>
                    <a:pt x="17" y="17"/>
                    <a:pt x="17" y="17"/>
                  </a:cubicBezTo>
                  <a:cubicBezTo>
                    <a:pt x="17" y="18"/>
                    <a:pt x="15" y="17"/>
                    <a:pt x="13" y="16"/>
                  </a:cubicBezTo>
                  <a:cubicBezTo>
                    <a:pt x="10" y="16"/>
                    <a:pt x="9" y="14"/>
                    <a:pt x="9" y="14"/>
                  </a:cubicBezTo>
                  <a:close/>
                  <a:moveTo>
                    <a:pt x="26" y="0"/>
                  </a:moveTo>
                  <a:cubicBezTo>
                    <a:pt x="26" y="0"/>
                    <a:pt x="18" y="2"/>
                    <a:pt x="15" y="8"/>
                  </a:cubicBezTo>
                  <a:cubicBezTo>
                    <a:pt x="10" y="4"/>
                    <a:pt x="2" y="8"/>
                    <a:pt x="2" y="8"/>
                  </a:cubicBezTo>
                  <a:cubicBezTo>
                    <a:pt x="2" y="10"/>
                    <a:pt x="4" y="12"/>
                    <a:pt x="4" y="12"/>
                  </a:cubicBezTo>
                  <a:cubicBezTo>
                    <a:pt x="2" y="13"/>
                    <a:pt x="0" y="15"/>
                    <a:pt x="0" y="15"/>
                  </a:cubicBezTo>
                  <a:cubicBezTo>
                    <a:pt x="3" y="20"/>
                    <a:pt x="9" y="21"/>
                    <a:pt x="11" y="21"/>
                  </a:cubicBezTo>
                  <a:cubicBezTo>
                    <a:pt x="9" y="23"/>
                    <a:pt x="5" y="27"/>
                    <a:pt x="6" y="33"/>
                  </a:cubicBezTo>
                  <a:cubicBezTo>
                    <a:pt x="6" y="33"/>
                    <a:pt x="8" y="33"/>
                    <a:pt x="10" y="32"/>
                  </a:cubicBezTo>
                  <a:cubicBezTo>
                    <a:pt x="10" y="32"/>
                    <a:pt x="10" y="35"/>
                    <a:pt x="11" y="37"/>
                  </a:cubicBezTo>
                  <a:cubicBezTo>
                    <a:pt x="11" y="37"/>
                    <a:pt x="20" y="35"/>
                    <a:pt x="22" y="29"/>
                  </a:cubicBezTo>
                  <a:cubicBezTo>
                    <a:pt x="27" y="33"/>
                    <a:pt x="35" y="30"/>
                    <a:pt x="35" y="30"/>
                  </a:cubicBezTo>
                  <a:cubicBezTo>
                    <a:pt x="35" y="28"/>
                    <a:pt x="33" y="25"/>
                    <a:pt x="33" y="25"/>
                  </a:cubicBezTo>
                  <a:cubicBezTo>
                    <a:pt x="35" y="24"/>
                    <a:pt x="37" y="23"/>
                    <a:pt x="37" y="23"/>
                  </a:cubicBezTo>
                  <a:cubicBezTo>
                    <a:pt x="34" y="18"/>
                    <a:pt x="29" y="17"/>
                    <a:pt x="26" y="16"/>
                  </a:cubicBezTo>
                  <a:cubicBezTo>
                    <a:pt x="28" y="15"/>
                    <a:pt x="32" y="11"/>
                    <a:pt x="31" y="5"/>
                  </a:cubicBezTo>
                  <a:cubicBezTo>
                    <a:pt x="31" y="5"/>
                    <a:pt x="29" y="5"/>
                    <a:pt x="27" y="5"/>
                  </a:cubicBezTo>
                  <a:cubicBezTo>
                    <a:pt x="27" y="5"/>
                    <a:pt x="27" y="2"/>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42">
              <a:extLst>
                <a:ext uri="{FF2B5EF4-FFF2-40B4-BE49-F238E27FC236}">
                  <a16:creationId xmlns:a16="http://schemas.microsoft.com/office/drawing/2014/main" id="{31209982-CE9C-444E-A7F4-F548C55EA772}"/>
                </a:ext>
              </a:extLst>
            </p:cNvPr>
            <p:cNvSpPr>
              <a:spLocks noEditPoints="1"/>
            </p:cNvSpPr>
            <p:nvPr/>
          </p:nvSpPr>
          <p:spPr bwMode="auto">
            <a:xfrm>
              <a:off x="2693132" y="2639198"/>
              <a:ext cx="160587" cy="141317"/>
            </a:xfrm>
            <a:custGeom>
              <a:avLst/>
              <a:gdLst>
                <a:gd name="T0" fmla="*/ 27 w 55"/>
                <a:gd name="T1" fmla="*/ 25 h 53"/>
                <a:gd name="T2" fmla="*/ 36 w 55"/>
                <a:gd name="T3" fmla="*/ 36 h 53"/>
                <a:gd name="T4" fmla="*/ 27 w 55"/>
                <a:gd name="T5" fmla="*/ 26 h 53"/>
                <a:gd name="T6" fmla="*/ 29 w 55"/>
                <a:gd name="T7" fmla="*/ 42 h 53"/>
                <a:gd name="T8" fmla="*/ 30 w 55"/>
                <a:gd name="T9" fmla="*/ 45 h 53"/>
                <a:gd name="T10" fmla="*/ 29 w 55"/>
                <a:gd name="T11" fmla="*/ 42 h 53"/>
                <a:gd name="T12" fmla="*/ 20 w 55"/>
                <a:gd name="T13" fmla="*/ 38 h 53"/>
                <a:gd name="T14" fmla="*/ 25 w 55"/>
                <a:gd name="T15" fmla="*/ 26 h 53"/>
                <a:gd name="T16" fmla="*/ 11 w 55"/>
                <a:gd name="T17" fmla="*/ 37 h 53"/>
                <a:gd name="T18" fmla="*/ 9 w 55"/>
                <a:gd name="T19" fmla="*/ 34 h 53"/>
                <a:gd name="T20" fmla="*/ 25 w 55"/>
                <a:gd name="T21" fmla="*/ 25 h 53"/>
                <a:gd name="T22" fmla="*/ 12 w 55"/>
                <a:gd name="T23" fmla="*/ 22 h 53"/>
                <a:gd name="T24" fmla="*/ 12 w 55"/>
                <a:gd name="T25" fmla="*/ 14 h 53"/>
                <a:gd name="T26" fmla="*/ 10 w 55"/>
                <a:gd name="T27" fmla="*/ 13 h 53"/>
                <a:gd name="T28" fmla="*/ 13 w 55"/>
                <a:gd name="T29" fmla="*/ 14 h 53"/>
                <a:gd name="T30" fmla="*/ 26 w 55"/>
                <a:gd name="T31" fmla="*/ 24 h 53"/>
                <a:gd name="T32" fmla="*/ 25 w 55"/>
                <a:gd name="T33" fmla="*/ 13 h 53"/>
                <a:gd name="T34" fmla="*/ 36 w 55"/>
                <a:gd name="T35" fmla="*/ 10 h 53"/>
                <a:gd name="T36" fmla="*/ 36 w 55"/>
                <a:gd name="T37" fmla="*/ 8 h 53"/>
                <a:gd name="T38" fmla="*/ 38 w 55"/>
                <a:gd name="T39" fmla="*/ 10 h 53"/>
                <a:gd name="T40" fmla="*/ 27 w 55"/>
                <a:gd name="T41" fmla="*/ 25 h 53"/>
                <a:gd name="T42" fmla="*/ 39 w 55"/>
                <a:gd name="T43" fmla="*/ 16 h 53"/>
                <a:gd name="T44" fmla="*/ 28 w 55"/>
                <a:gd name="T45" fmla="*/ 25 h 53"/>
                <a:gd name="T46" fmla="*/ 46 w 55"/>
                <a:gd name="T47" fmla="*/ 28 h 53"/>
                <a:gd name="T48" fmla="*/ 45 w 55"/>
                <a:gd name="T49" fmla="*/ 32 h 53"/>
                <a:gd name="T50" fmla="*/ 54 w 55"/>
                <a:gd name="T51" fmla="*/ 27 h 53"/>
                <a:gd name="T52" fmla="*/ 48 w 55"/>
                <a:gd name="T53" fmla="*/ 9 h 53"/>
                <a:gd name="T54" fmla="*/ 26 w 55"/>
                <a:gd name="T55" fmla="*/ 10 h 53"/>
                <a:gd name="T56" fmla="*/ 14 w 55"/>
                <a:gd name="T57" fmla="*/ 4 h 53"/>
                <a:gd name="T58" fmla="*/ 9 w 55"/>
                <a:gd name="T59" fmla="*/ 23 h 53"/>
                <a:gd name="T60" fmla="*/ 14 w 55"/>
                <a:gd name="T61" fmla="*/ 44 h 53"/>
                <a:gd name="T62" fmla="*/ 18 w 55"/>
                <a:gd name="T63" fmla="*/ 43 h 53"/>
                <a:gd name="T64" fmla="*/ 40 w 55"/>
                <a:gd name="T65" fmla="*/ 40 h 53"/>
                <a:gd name="T66" fmla="*/ 45 w 55"/>
                <a:gd name="T67" fmla="*/ 3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53">
                  <a:moveTo>
                    <a:pt x="44" y="30"/>
                  </a:moveTo>
                  <a:cubicBezTo>
                    <a:pt x="27" y="25"/>
                    <a:pt x="27" y="25"/>
                    <a:pt x="27" y="25"/>
                  </a:cubicBezTo>
                  <a:cubicBezTo>
                    <a:pt x="36" y="36"/>
                    <a:pt x="36" y="36"/>
                    <a:pt x="36" y="36"/>
                  </a:cubicBezTo>
                  <a:cubicBezTo>
                    <a:pt x="36" y="36"/>
                    <a:pt x="36" y="36"/>
                    <a:pt x="36" y="36"/>
                  </a:cubicBezTo>
                  <a:cubicBezTo>
                    <a:pt x="27" y="26"/>
                    <a:pt x="27" y="26"/>
                    <a:pt x="27" y="26"/>
                  </a:cubicBezTo>
                  <a:cubicBezTo>
                    <a:pt x="27" y="26"/>
                    <a:pt x="27" y="26"/>
                    <a:pt x="27" y="26"/>
                  </a:cubicBezTo>
                  <a:cubicBezTo>
                    <a:pt x="27" y="26"/>
                    <a:pt x="27" y="26"/>
                    <a:pt x="27" y="26"/>
                  </a:cubicBezTo>
                  <a:cubicBezTo>
                    <a:pt x="29" y="42"/>
                    <a:pt x="29" y="42"/>
                    <a:pt x="29" y="42"/>
                  </a:cubicBezTo>
                  <a:cubicBezTo>
                    <a:pt x="30" y="42"/>
                    <a:pt x="31" y="43"/>
                    <a:pt x="31" y="43"/>
                  </a:cubicBezTo>
                  <a:cubicBezTo>
                    <a:pt x="31" y="44"/>
                    <a:pt x="31" y="45"/>
                    <a:pt x="30" y="45"/>
                  </a:cubicBezTo>
                  <a:cubicBezTo>
                    <a:pt x="29" y="46"/>
                    <a:pt x="28" y="45"/>
                    <a:pt x="28" y="44"/>
                  </a:cubicBezTo>
                  <a:cubicBezTo>
                    <a:pt x="28" y="43"/>
                    <a:pt x="28" y="43"/>
                    <a:pt x="29" y="42"/>
                  </a:cubicBezTo>
                  <a:cubicBezTo>
                    <a:pt x="26" y="26"/>
                    <a:pt x="26" y="26"/>
                    <a:pt x="26" y="26"/>
                  </a:cubicBezTo>
                  <a:cubicBezTo>
                    <a:pt x="20" y="38"/>
                    <a:pt x="20" y="38"/>
                    <a:pt x="20" y="38"/>
                  </a:cubicBezTo>
                  <a:cubicBezTo>
                    <a:pt x="20" y="38"/>
                    <a:pt x="20" y="38"/>
                    <a:pt x="20" y="38"/>
                  </a:cubicBezTo>
                  <a:cubicBezTo>
                    <a:pt x="25" y="26"/>
                    <a:pt x="25" y="26"/>
                    <a:pt x="25" y="26"/>
                  </a:cubicBezTo>
                  <a:cubicBezTo>
                    <a:pt x="12" y="35"/>
                    <a:pt x="12" y="35"/>
                    <a:pt x="12" y="35"/>
                  </a:cubicBezTo>
                  <a:cubicBezTo>
                    <a:pt x="12" y="36"/>
                    <a:pt x="12" y="36"/>
                    <a:pt x="11" y="37"/>
                  </a:cubicBezTo>
                  <a:cubicBezTo>
                    <a:pt x="10" y="37"/>
                    <a:pt x="9" y="37"/>
                    <a:pt x="9" y="36"/>
                  </a:cubicBezTo>
                  <a:cubicBezTo>
                    <a:pt x="8" y="36"/>
                    <a:pt x="8" y="35"/>
                    <a:pt x="9" y="34"/>
                  </a:cubicBezTo>
                  <a:cubicBezTo>
                    <a:pt x="10" y="34"/>
                    <a:pt x="11" y="34"/>
                    <a:pt x="11" y="34"/>
                  </a:cubicBezTo>
                  <a:cubicBezTo>
                    <a:pt x="25" y="25"/>
                    <a:pt x="25" y="25"/>
                    <a:pt x="25" y="25"/>
                  </a:cubicBezTo>
                  <a:cubicBezTo>
                    <a:pt x="12" y="22"/>
                    <a:pt x="12" y="22"/>
                    <a:pt x="12" y="22"/>
                  </a:cubicBezTo>
                  <a:cubicBezTo>
                    <a:pt x="12" y="22"/>
                    <a:pt x="12" y="22"/>
                    <a:pt x="12" y="22"/>
                  </a:cubicBezTo>
                  <a:cubicBezTo>
                    <a:pt x="26" y="25"/>
                    <a:pt x="26" y="25"/>
                    <a:pt x="26" y="25"/>
                  </a:cubicBezTo>
                  <a:cubicBezTo>
                    <a:pt x="12" y="14"/>
                    <a:pt x="12" y="14"/>
                    <a:pt x="12" y="14"/>
                  </a:cubicBezTo>
                  <a:cubicBezTo>
                    <a:pt x="12" y="15"/>
                    <a:pt x="11" y="15"/>
                    <a:pt x="11" y="15"/>
                  </a:cubicBezTo>
                  <a:cubicBezTo>
                    <a:pt x="10" y="14"/>
                    <a:pt x="9" y="14"/>
                    <a:pt x="10" y="13"/>
                  </a:cubicBezTo>
                  <a:cubicBezTo>
                    <a:pt x="10" y="12"/>
                    <a:pt x="11" y="11"/>
                    <a:pt x="12" y="12"/>
                  </a:cubicBezTo>
                  <a:cubicBezTo>
                    <a:pt x="13" y="12"/>
                    <a:pt x="13" y="13"/>
                    <a:pt x="13" y="14"/>
                  </a:cubicBezTo>
                  <a:cubicBezTo>
                    <a:pt x="13" y="14"/>
                    <a:pt x="13" y="14"/>
                    <a:pt x="13" y="14"/>
                  </a:cubicBezTo>
                  <a:cubicBezTo>
                    <a:pt x="26" y="24"/>
                    <a:pt x="26" y="24"/>
                    <a:pt x="26" y="24"/>
                  </a:cubicBezTo>
                  <a:cubicBezTo>
                    <a:pt x="24" y="13"/>
                    <a:pt x="24" y="13"/>
                    <a:pt x="24" y="13"/>
                  </a:cubicBezTo>
                  <a:cubicBezTo>
                    <a:pt x="25" y="13"/>
                    <a:pt x="25" y="13"/>
                    <a:pt x="25" y="13"/>
                  </a:cubicBezTo>
                  <a:cubicBezTo>
                    <a:pt x="27" y="24"/>
                    <a:pt x="27" y="24"/>
                    <a:pt x="27" y="24"/>
                  </a:cubicBezTo>
                  <a:cubicBezTo>
                    <a:pt x="36" y="10"/>
                    <a:pt x="36" y="10"/>
                    <a:pt x="36" y="10"/>
                  </a:cubicBezTo>
                  <a:cubicBezTo>
                    <a:pt x="36" y="10"/>
                    <a:pt x="36" y="10"/>
                    <a:pt x="36" y="10"/>
                  </a:cubicBezTo>
                  <a:cubicBezTo>
                    <a:pt x="35" y="9"/>
                    <a:pt x="35" y="8"/>
                    <a:pt x="36" y="8"/>
                  </a:cubicBezTo>
                  <a:cubicBezTo>
                    <a:pt x="37" y="7"/>
                    <a:pt x="38" y="7"/>
                    <a:pt x="39" y="8"/>
                  </a:cubicBezTo>
                  <a:cubicBezTo>
                    <a:pt x="39" y="9"/>
                    <a:pt x="39" y="10"/>
                    <a:pt x="38" y="10"/>
                  </a:cubicBezTo>
                  <a:cubicBezTo>
                    <a:pt x="38" y="11"/>
                    <a:pt x="37" y="11"/>
                    <a:pt x="37" y="11"/>
                  </a:cubicBezTo>
                  <a:cubicBezTo>
                    <a:pt x="27" y="25"/>
                    <a:pt x="27" y="25"/>
                    <a:pt x="27" y="25"/>
                  </a:cubicBezTo>
                  <a:cubicBezTo>
                    <a:pt x="27" y="25"/>
                    <a:pt x="27" y="25"/>
                    <a:pt x="27" y="25"/>
                  </a:cubicBezTo>
                  <a:cubicBezTo>
                    <a:pt x="39" y="16"/>
                    <a:pt x="39" y="16"/>
                    <a:pt x="39" y="16"/>
                  </a:cubicBezTo>
                  <a:cubicBezTo>
                    <a:pt x="39" y="16"/>
                    <a:pt x="39" y="16"/>
                    <a:pt x="39" y="16"/>
                  </a:cubicBezTo>
                  <a:cubicBezTo>
                    <a:pt x="28" y="25"/>
                    <a:pt x="28" y="25"/>
                    <a:pt x="28" y="25"/>
                  </a:cubicBezTo>
                  <a:cubicBezTo>
                    <a:pt x="44" y="29"/>
                    <a:pt x="44" y="29"/>
                    <a:pt x="44" y="29"/>
                  </a:cubicBezTo>
                  <a:cubicBezTo>
                    <a:pt x="44" y="28"/>
                    <a:pt x="45" y="28"/>
                    <a:pt x="46" y="28"/>
                  </a:cubicBezTo>
                  <a:cubicBezTo>
                    <a:pt x="47" y="29"/>
                    <a:pt x="47" y="30"/>
                    <a:pt x="47" y="30"/>
                  </a:cubicBezTo>
                  <a:cubicBezTo>
                    <a:pt x="47" y="31"/>
                    <a:pt x="46" y="32"/>
                    <a:pt x="45" y="32"/>
                  </a:cubicBezTo>
                  <a:cubicBezTo>
                    <a:pt x="44" y="31"/>
                    <a:pt x="44" y="31"/>
                    <a:pt x="44" y="30"/>
                  </a:cubicBezTo>
                  <a:close/>
                  <a:moveTo>
                    <a:pt x="54" y="27"/>
                  </a:moveTo>
                  <a:cubicBezTo>
                    <a:pt x="54" y="22"/>
                    <a:pt x="50" y="18"/>
                    <a:pt x="45" y="18"/>
                  </a:cubicBezTo>
                  <a:cubicBezTo>
                    <a:pt x="47" y="16"/>
                    <a:pt x="48" y="12"/>
                    <a:pt x="48" y="9"/>
                  </a:cubicBezTo>
                  <a:cubicBezTo>
                    <a:pt x="47" y="3"/>
                    <a:pt x="41" y="0"/>
                    <a:pt x="35" y="0"/>
                  </a:cubicBezTo>
                  <a:cubicBezTo>
                    <a:pt x="30" y="1"/>
                    <a:pt x="26" y="5"/>
                    <a:pt x="26" y="10"/>
                  </a:cubicBezTo>
                  <a:cubicBezTo>
                    <a:pt x="26" y="10"/>
                    <a:pt x="26" y="10"/>
                    <a:pt x="26" y="10"/>
                  </a:cubicBezTo>
                  <a:cubicBezTo>
                    <a:pt x="24" y="6"/>
                    <a:pt x="19" y="3"/>
                    <a:pt x="14" y="4"/>
                  </a:cubicBezTo>
                  <a:cubicBezTo>
                    <a:pt x="7" y="5"/>
                    <a:pt x="3" y="10"/>
                    <a:pt x="4" y="16"/>
                  </a:cubicBezTo>
                  <a:cubicBezTo>
                    <a:pt x="5" y="19"/>
                    <a:pt x="7" y="22"/>
                    <a:pt x="9" y="23"/>
                  </a:cubicBezTo>
                  <a:cubicBezTo>
                    <a:pt x="4" y="25"/>
                    <a:pt x="0" y="30"/>
                    <a:pt x="1" y="35"/>
                  </a:cubicBezTo>
                  <a:cubicBezTo>
                    <a:pt x="2" y="41"/>
                    <a:pt x="7" y="45"/>
                    <a:pt x="14" y="44"/>
                  </a:cubicBezTo>
                  <a:cubicBezTo>
                    <a:pt x="15" y="44"/>
                    <a:pt x="16" y="43"/>
                    <a:pt x="18" y="42"/>
                  </a:cubicBezTo>
                  <a:cubicBezTo>
                    <a:pt x="18" y="43"/>
                    <a:pt x="18" y="43"/>
                    <a:pt x="18" y="43"/>
                  </a:cubicBezTo>
                  <a:cubicBezTo>
                    <a:pt x="19" y="49"/>
                    <a:pt x="24" y="53"/>
                    <a:pt x="30" y="52"/>
                  </a:cubicBezTo>
                  <a:cubicBezTo>
                    <a:pt x="37" y="51"/>
                    <a:pt x="41" y="45"/>
                    <a:pt x="40" y="40"/>
                  </a:cubicBezTo>
                  <a:cubicBezTo>
                    <a:pt x="40" y="39"/>
                    <a:pt x="40" y="39"/>
                    <a:pt x="40" y="38"/>
                  </a:cubicBezTo>
                  <a:cubicBezTo>
                    <a:pt x="41" y="39"/>
                    <a:pt x="43" y="39"/>
                    <a:pt x="45" y="39"/>
                  </a:cubicBezTo>
                  <a:cubicBezTo>
                    <a:pt x="51" y="38"/>
                    <a:pt x="55" y="32"/>
                    <a:pt x="54"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43">
              <a:extLst>
                <a:ext uri="{FF2B5EF4-FFF2-40B4-BE49-F238E27FC236}">
                  <a16:creationId xmlns:a16="http://schemas.microsoft.com/office/drawing/2014/main" id="{DA716AD9-38A8-443F-AAE3-4FEBBAB3BF33}"/>
                </a:ext>
              </a:extLst>
            </p:cNvPr>
            <p:cNvSpPr>
              <a:spLocks noEditPoints="1"/>
            </p:cNvSpPr>
            <p:nvPr/>
          </p:nvSpPr>
          <p:spPr bwMode="auto">
            <a:xfrm>
              <a:off x="3521761" y="1524723"/>
              <a:ext cx="77082" cy="67448"/>
            </a:xfrm>
            <a:custGeom>
              <a:avLst/>
              <a:gdLst>
                <a:gd name="T0" fmla="*/ 22 w 27"/>
                <a:gd name="T1" fmla="*/ 12 h 25"/>
                <a:gd name="T2" fmla="*/ 19 w 27"/>
                <a:gd name="T3" fmla="*/ 17 h 25"/>
                <a:gd name="T4" fmla="*/ 13 w 27"/>
                <a:gd name="T5" fmla="*/ 13 h 25"/>
                <a:gd name="T6" fmla="*/ 18 w 27"/>
                <a:gd name="T7" fmla="*/ 21 h 25"/>
                <a:gd name="T8" fmla="*/ 16 w 27"/>
                <a:gd name="T9" fmla="*/ 22 h 25"/>
                <a:gd name="T10" fmla="*/ 17 w 27"/>
                <a:gd name="T11" fmla="*/ 21 h 25"/>
                <a:gd name="T12" fmla="*/ 11 w 27"/>
                <a:gd name="T13" fmla="*/ 18 h 25"/>
                <a:gd name="T14" fmla="*/ 13 w 27"/>
                <a:gd name="T15" fmla="*/ 13 h 25"/>
                <a:gd name="T16" fmla="*/ 6 w 27"/>
                <a:gd name="T17" fmla="*/ 17 h 25"/>
                <a:gd name="T18" fmla="*/ 4 w 27"/>
                <a:gd name="T19" fmla="*/ 17 h 25"/>
                <a:gd name="T20" fmla="*/ 6 w 27"/>
                <a:gd name="T21" fmla="*/ 17 h 25"/>
                <a:gd name="T22" fmla="*/ 13 w 27"/>
                <a:gd name="T23" fmla="*/ 13 h 25"/>
                <a:gd name="T24" fmla="*/ 6 w 27"/>
                <a:gd name="T25" fmla="*/ 14 h 25"/>
                <a:gd name="T26" fmla="*/ 7 w 27"/>
                <a:gd name="T27" fmla="*/ 7 h 25"/>
                <a:gd name="T28" fmla="*/ 6 w 27"/>
                <a:gd name="T29" fmla="*/ 6 h 25"/>
                <a:gd name="T30" fmla="*/ 7 w 27"/>
                <a:gd name="T31" fmla="*/ 7 h 25"/>
                <a:gd name="T32" fmla="*/ 11 w 27"/>
                <a:gd name="T33" fmla="*/ 6 h 25"/>
                <a:gd name="T34" fmla="*/ 13 w 27"/>
                <a:gd name="T35" fmla="*/ 13 h 25"/>
                <a:gd name="T36" fmla="*/ 13 w 27"/>
                <a:gd name="T37" fmla="*/ 12 h 25"/>
                <a:gd name="T38" fmla="*/ 15 w 27"/>
                <a:gd name="T39" fmla="*/ 4 h 25"/>
                <a:gd name="T40" fmla="*/ 17 w 27"/>
                <a:gd name="T41" fmla="*/ 5 h 25"/>
                <a:gd name="T42" fmla="*/ 14 w 27"/>
                <a:gd name="T43" fmla="*/ 13 h 25"/>
                <a:gd name="T44" fmla="*/ 19 w 27"/>
                <a:gd name="T45" fmla="*/ 9 h 25"/>
                <a:gd name="T46" fmla="*/ 21 w 27"/>
                <a:gd name="T47" fmla="*/ 12 h 25"/>
                <a:gd name="T48" fmla="*/ 23 w 27"/>
                <a:gd name="T49" fmla="*/ 12 h 25"/>
                <a:gd name="T50" fmla="*/ 23 w 27"/>
                <a:gd name="T51" fmla="*/ 8 h 25"/>
                <a:gd name="T52" fmla="*/ 21 w 27"/>
                <a:gd name="T53" fmla="*/ 7 h 25"/>
                <a:gd name="T54" fmla="*/ 11 w 27"/>
                <a:gd name="T55" fmla="*/ 4 h 25"/>
                <a:gd name="T56" fmla="*/ 8 w 27"/>
                <a:gd name="T57" fmla="*/ 3 h 25"/>
                <a:gd name="T58" fmla="*/ 4 w 27"/>
                <a:gd name="T59" fmla="*/ 12 h 25"/>
                <a:gd name="T60" fmla="*/ 4 w 27"/>
                <a:gd name="T61" fmla="*/ 21 h 25"/>
                <a:gd name="T62" fmla="*/ 10 w 27"/>
                <a:gd name="T63" fmla="*/ 19 h 25"/>
                <a:gd name="T64" fmla="*/ 21 w 27"/>
                <a:gd name="T65" fmla="*/ 21 h 25"/>
                <a:gd name="T66" fmla="*/ 26 w 27"/>
                <a:gd name="T6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22" y="13"/>
                  </a:moveTo>
                  <a:cubicBezTo>
                    <a:pt x="22" y="13"/>
                    <a:pt x="22" y="12"/>
                    <a:pt x="22" y="12"/>
                  </a:cubicBezTo>
                  <a:cubicBezTo>
                    <a:pt x="14" y="13"/>
                    <a:pt x="14" y="13"/>
                    <a:pt x="14" y="13"/>
                  </a:cubicBezTo>
                  <a:cubicBezTo>
                    <a:pt x="19" y="17"/>
                    <a:pt x="19" y="17"/>
                    <a:pt x="19" y="17"/>
                  </a:cubicBezTo>
                  <a:cubicBezTo>
                    <a:pt x="19" y="17"/>
                    <a:pt x="19" y="17"/>
                    <a:pt x="19" y="17"/>
                  </a:cubicBezTo>
                  <a:cubicBezTo>
                    <a:pt x="13" y="13"/>
                    <a:pt x="13" y="13"/>
                    <a:pt x="13" y="13"/>
                  </a:cubicBezTo>
                  <a:cubicBezTo>
                    <a:pt x="17" y="20"/>
                    <a:pt x="17" y="20"/>
                    <a:pt x="17" y="20"/>
                  </a:cubicBezTo>
                  <a:cubicBezTo>
                    <a:pt x="17" y="20"/>
                    <a:pt x="17" y="20"/>
                    <a:pt x="18" y="21"/>
                  </a:cubicBezTo>
                  <a:cubicBezTo>
                    <a:pt x="18" y="21"/>
                    <a:pt x="18" y="21"/>
                    <a:pt x="18" y="22"/>
                  </a:cubicBezTo>
                  <a:cubicBezTo>
                    <a:pt x="17" y="22"/>
                    <a:pt x="17" y="22"/>
                    <a:pt x="16" y="22"/>
                  </a:cubicBezTo>
                  <a:cubicBezTo>
                    <a:pt x="16" y="21"/>
                    <a:pt x="16" y="21"/>
                    <a:pt x="16" y="21"/>
                  </a:cubicBezTo>
                  <a:cubicBezTo>
                    <a:pt x="16" y="21"/>
                    <a:pt x="16" y="21"/>
                    <a:pt x="17" y="21"/>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6"/>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7"/>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1"/>
                    <a:pt x="22" y="11"/>
                    <a:pt x="22" y="11"/>
                  </a:cubicBezTo>
                  <a:cubicBezTo>
                    <a:pt x="23" y="11"/>
                    <a:pt x="23" y="11"/>
                    <a:pt x="23" y="12"/>
                  </a:cubicBezTo>
                  <a:cubicBezTo>
                    <a:pt x="23" y="12"/>
                    <a:pt x="23" y="13"/>
                    <a:pt x="22" y="13"/>
                  </a:cubicBezTo>
                  <a:close/>
                  <a:moveTo>
                    <a:pt x="23" y="8"/>
                  </a:move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5" y="2"/>
                    <a:pt x="3" y="3"/>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1"/>
                  </a:cubicBezTo>
                  <a:cubicBezTo>
                    <a:pt x="21" y="20"/>
                    <a:pt x="21" y="18"/>
                    <a:pt x="20" y="17"/>
                  </a:cubicBezTo>
                  <a:cubicBezTo>
                    <a:pt x="23" y="18"/>
                    <a:pt x="25" y="16"/>
                    <a:pt x="26" y="14"/>
                  </a:cubicBezTo>
                  <a:cubicBezTo>
                    <a:pt x="27" y="11"/>
                    <a:pt x="25"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44">
              <a:extLst>
                <a:ext uri="{FF2B5EF4-FFF2-40B4-BE49-F238E27FC236}">
                  <a16:creationId xmlns:a16="http://schemas.microsoft.com/office/drawing/2014/main" id="{8BDA7431-8851-4043-946B-5CD1C903CEF4}"/>
                </a:ext>
              </a:extLst>
            </p:cNvPr>
            <p:cNvSpPr>
              <a:spLocks noEditPoints="1"/>
            </p:cNvSpPr>
            <p:nvPr/>
          </p:nvSpPr>
          <p:spPr bwMode="auto">
            <a:xfrm>
              <a:off x="5198289" y="574048"/>
              <a:ext cx="80295" cy="67448"/>
            </a:xfrm>
            <a:custGeom>
              <a:avLst/>
              <a:gdLst>
                <a:gd name="T0" fmla="*/ 22 w 27"/>
                <a:gd name="T1" fmla="*/ 12 h 26"/>
                <a:gd name="T2" fmla="*/ 19 w 27"/>
                <a:gd name="T3" fmla="*/ 17 h 26"/>
                <a:gd name="T4" fmla="*/ 14 w 27"/>
                <a:gd name="T5" fmla="*/ 13 h 26"/>
                <a:gd name="T6" fmla="*/ 17 w 27"/>
                <a:gd name="T7" fmla="*/ 21 h 26"/>
                <a:gd name="T8" fmla="*/ 18 w 27"/>
                <a:gd name="T9" fmla="*/ 22 h 26"/>
                <a:gd name="T10" fmla="*/ 17 w 27"/>
                <a:gd name="T11" fmla="*/ 21 h 26"/>
                <a:gd name="T12" fmla="*/ 13 w 27"/>
                <a:gd name="T13" fmla="*/ 13 h 26"/>
                <a:gd name="T14" fmla="*/ 11 w 27"/>
                <a:gd name="T15" fmla="*/ 19 h 26"/>
                <a:gd name="T16" fmla="*/ 6 w 27"/>
                <a:gd name="T17" fmla="*/ 17 h 26"/>
                <a:gd name="T18" fmla="*/ 6 w 27"/>
                <a:gd name="T19" fmla="*/ 18 h 26"/>
                <a:gd name="T20" fmla="*/ 5 w 27"/>
                <a:gd name="T21" fmla="*/ 17 h 26"/>
                <a:gd name="T22" fmla="*/ 13 w 27"/>
                <a:gd name="T23" fmla="*/ 13 h 26"/>
                <a:gd name="T24" fmla="*/ 6 w 27"/>
                <a:gd name="T25" fmla="*/ 14 h 26"/>
                <a:gd name="T26" fmla="*/ 13 w 27"/>
                <a:gd name="T27" fmla="*/ 13 h 26"/>
                <a:gd name="T28" fmla="*/ 6 w 27"/>
                <a:gd name="T29" fmla="*/ 7 h 26"/>
                <a:gd name="T30" fmla="*/ 7 w 27"/>
                <a:gd name="T31" fmla="*/ 6 h 26"/>
                <a:gd name="T32" fmla="*/ 13 w 27"/>
                <a:gd name="T33" fmla="*/ 13 h 26"/>
                <a:gd name="T34" fmla="*/ 12 w 27"/>
                <a:gd name="T35" fmla="*/ 6 h 26"/>
                <a:gd name="T36" fmla="*/ 13 w 27"/>
                <a:gd name="T37" fmla="*/ 12 h 26"/>
                <a:gd name="T38" fmla="*/ 16 w 27"/>
                <a:gd name="T39" fmla="*/ 5 h 26"/>
                <a:gd name="T40" fmla="*/ 16 w 27"/>
                <a:gd name="T41" fmla="*/ 4 h 26"/>
                <a:gd name="T42" fmla="*/ 16 w 27"/>
                <a:gd name="T43" fmla="*/ 5 h 26"/>
                <a:gd name="T44" fmla="*/ 19 w 27"/>
                <a:gd name="T45" fmla="*/ 9 h 26"/>
                <a:gd name="T46" fmla="*/ 14 w 27"/>
                <a:gd name="T47" fmla="*/ 13 h 26"/>
                <a:gd name="T48" fmla="*/ 22 w 27"/>
                <a:gd name="T49" fmla="*/ 11 h 26"/>
                <a:gd name="T50" fmla="*/ 23 w 27"/>
                <a:gd name="T51" fmla="*/ 13 h 26"/>
                <a:gd name="T52" fmla="*/ 21 w 27"/>
                <a:gd name="T53" fmla="*/ 8 h 26"/>
                <a:gd name="T54" fmla="*/ 17 w 27"/>
                <a:gd name="T55" fmla="*/ 1 h 26"/>
                <a:gd name="T56" fmla="*/ 11 w 27"/>
                <a:gd name="T57" fmla="*/ 5 h 26"/>
                <a:gd name="T58" fmla="*/ 2 w 27"/>
                <a:gd name="T59" fmla="*/ 6 h 26"/>
                <a:gd name="T60" fmla="*/ 1 w 27"/>
                <a:gd name="T61" fmla="*/ 15 h 26"/>
                <a:gd name="T62" fmla="*/ 11 w 27"/>
                <a:gd name="T63" fmla="*/ 20 h 26"/>
                <a:gd name="T64" fmla="*/ 21 w 27"/>
                <a:gd name="T65" fmla="*/ 22 h 26"/>
                <a:gd name="T66" fmla="*/ 26 w 27"/>
                <a:gd name="T6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3" y="13"/>
                  </a:moveTo>
                  <a:cubicBezTo>
                    <a:pt x="22" y="13"/>
                    <a:pt x="22" y="13"/>
                    <a:pt x="22" y="12"/>
                  </a:cubicBezTo>
                  <a:cubicBezTo>
                    <a:pt x="14" y="13"/>
                    <a:pt x="14" y="13"/>
                    <a:pt x="14" y="13"/>
                  </a:cubicBezTo>
                  <a:cubicBezTo>
                    <a:pt x="19" y="17"/>
                    <a:pt x="19" y="17"/>
                    <a:pt x="19" y="17"/>
                  </a:cubicBezTo>
                  <a:cubicBezTo>
                    <a:pt x="19" y="18"/>
                    <a:pt x="19" y="18"/>
                    <a:pt x="19" y="18"/>
                  </a:cubicBezTo>
                  <a:cubicBezTo>
                    <a:pt x="14" y="13"/>
                    <a:pt x="14" y="13"/>
                    <a:pt x="14" y="13"/>
                  </a:cubicBezTo>
                  <a:cubicBezTo>
                    <a:pt x="14" y="13"/>
                    <a:pt x="14" y="13"/>
                    <a:pt x="14" y="13"/>
                  </a:cubicBezTo>
                  <a:cubicBezTo>
                    <a:pt x="17" y="21"/>
                    <a:pt x="17" y="21"/>
                    <a:pt x="17" y="21"/>
                  </a:cubicBezTo>
                  <a:cubicBezTo>
                    <a:pt x="17" y="21"/>
                    <a:pt x="18" y="21"/>
                    <a:pt x="18" y="21"/>
                  </a:cubicBezTo>
                  <a:cubicBezTo>
                    <a:pt x="18" y="21"/>
                    <a:pt x="18" y="22"/>
                    <a:pt x="18" y="22"/>
                  </a:cubicBezTo>
                  <a:cubicBezTo>
                    <a:pt x="18" y="22"/>
                    <a:pt x="17" y="22"/>
                    <a:pt x="17" y="22"/>
                  </a:cubicBezTo>
                  <a:cubicBezTo>
                    <a:pt x="16" y="22"/>
                    <a:pt x="16" y="21"/>
                    <a:pt x="17" y="21"/>
                  </a:cubicBezTo>
                  <a:cubicBezTo>
                    <a:pt x="17" y="21"/>
                    <a:pt x="17" y="21"/>
                    <a:pt x="17" y="21"/>
                  </a:cubicBezTo>
                  <a:cubicBezTo>
                    <a:pt x="13" y="13"/>
                    <a:pt x="13" y="13"/>
                    <a:pt x="13" y="13"/>
                  </a:cubicBezTo>
                  <a:cubicBezTo>
                    <a:pt x="12" y="19"/>
                    <a:pt x="12" y="19"/>
                    <a:pt x="12" y="19"/>
                  </a:cubicBezTo>
                  <a:cubicBezTo>
                    <a:pt x="11" y="19"/>
                    <a:pt x="11" y="19"/>
                    <a:pt x="11" y="19"/>
                  </a:cubicBezTo>
                  <a:cubicBezTo>
                    <a:pt x="13" y="13"/>
                    <a:pt x="13" y="13"/>
                    <a:pt x="13" y="13"/>
                  </a:cubicBezTo>
                  <a:cubicBezTo>
                    <a:pt x="6" y="17"/>
                    <a:pt x="6" y="17"/>
                    <a:pt x="6" y="17"/>
                  </a:cubicBezTo>
                  <a:cubicBezTo>
                    <a:pt x="6" y="17"/>
                    <a:pt x="6" y="17"/>
                    <a:pt x="6" y="17"/>
                  </a:cubicBezTo>
                  <a:cubicBezTo>
                    <a:pt x="6" y="18"/>
                    <a:pt x="6" y="18"/>
                    <a:pt x="6" y="18"/>
                  </a:cubicBezTo>
                  <a:cubicBezTo>
                    <a:pt x="5" y="18"/>
                    <a:pt x="5" y="18"/>
                    <a:pt x="5" y="18"/>
                  </a:cubicBezTo>
                  <a:cubicBezTo>
                    <a:pt x="5" y="17"/>
                    <a:pt x="5" y="17"/>
                    <a:pt x="5" y="17"/>
                  </a:cubicBezTo>
                  <a:cubicBezTo>
                    <a:pt x="6"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3" y="13"/>
                    <a:pt x="13" y="13"/>
                    <a:pt x="13" y="13"/>
                  </a:cubicBezTo>
                  <a:cubicBezTo>
                    <a:pt x="7" y="8"/>
                    <a:pt x="7" y="8"/>
                    <a:pt x="7" y="8"/>
                  </a:cubicBezTo>
                  <a:cubicBezTo>
                    <a:pt x="7" y="8"/>
                    <a:pt x="6" y="8"/>
                    <a:pt x="6" y="7"/>
                  </a:cubicBezTo>
                  <a:cubicBezTo>
                    <a:pt x="6" y="7"/>
                    <a:pt x="6" y="7"/>
                    <a:pt x="6" y="6"/>
                  </a:cubicBezTo>
                  <a:cubicBezTo>
                    <a:pt x="6" y="6"/>
                    <a:pt x="7" y="6"/>
                    <a:pt x="7" y="6"/>
                  </a:cubicBezTo>
                  <a:cubicBezTo>
                    <a:pt x="7" y="7"/>
                    <a:pt x="7" y="7"/>
                    <a:pt x="7" y="7"/>
                  </a:cubicBezTo>
                  <a:cubicBezTo>
                    <a:pt x="13" y="13"/>
                    <a:pt x="13" y="13"/>
                    <a:pt x="13" y="13"/>
                  </a:cubicBezTo>
                  <a:cubicBezTo>
                    <a:pt x="12" y="7"/>
                    <a:pt x="12" y="7"/>
                    <a:pt x="12" y="7"/>
                  </a:cubicBezTo>
                  <a:cubicBezTo>
                    <a:pt x="12" y="6"/>
                    <a:pt x="12" y="6"/>
                    <a:pt x="12" y="6"/>
                  </a:cubicBezTo>
                  <a:cubicBezTo>
                    <a:pt x="13" y="13"/>
                    <a:pt x="13" y="13"/>
                    <a:pt x="13" y="13"/>
                  </a:cubicBezTo>
                  <a:cubicBezTo>
                    <a:pt x="13" y="12"/>
                    <a:pt x="13" y="12"/>
                    <a:pt x="13" y="12"/>
                  </a:cubicBezTo>
                  <a:cubicBezTo>
                    <a:pt x="14" y="12"/>
                    <a:pt x="14" y="12"/>
                    <a:pt x="14" y="12"/>
                  </a:cubicBezTo>
                  <a:cubicBezTo>
                    <a:pt x="16" y="5"/>
                    <a:pt x="16" y="5"/>
                    <a:pt x="16" y="5"/>
                  </a:cubicBezTo>
                  <a:cubicBezTo>
                    <a:pt x="16" y="5"/>
                    <a:pt x="15" y="5"/>
                    <a:pt x="15" y="4"/>
                  </a:cubicBezTo>
                  <a:cubicBezTo>
                    <a:pt x="16" y="4"/>
                    <a:pt x="16" y="4"/>
                    <a:pt x="16" y="4"/>
                  </a:cubicBezTo>
                  <a:cubicBezTo>
                    <a:pt x="17" y="4"/>
                    <a:pt x="17" y="4"/>
                    <a:pt x="17" y="5"/>
                  </a:cubicBezTo>
                  <a:cubicBezTo>
                    <a:pt x="17" y="5"/>
                    <a:pt x="17" y="5"/>
                    <a:pt x="16" y="5"/>
                  </a:cubicBezTo>
                  <a:cubicBezTo>
                    <a:pt x="14" y="13"/>
                    <a:pt x="14" y="13"/>
                    <a:pt x="14" y="13"/>
                  </a:cubicBezTo>
                  <a:cubicBezTo>
                    <a:pt x="19" y="9"/>
                    <a:pt x="19" y="9"/>
                    <a:pt x="19" y="9"/>
                  </a:cubicBezTo>
                  <a:cubicBezTo>
                    <a:pt x="19" y="9"/>
                    <a:pt x="19" y="9"/>
                    <a:pt x="19" y="9"/>
                  </a:cubicBezTo>
                  <a:cubicBezTo>
                    <a:pt x="14" y="13"/>
                    <a:pt x="14" y="13"/>
                    <a:pt x="14" y="13"/>
                  </a:cubicBezTo>
                  <a:cubicBezTo>
                    <a:pt x="22" y="12"/>
                    <a:pt x="22" y="12"/>
                    <a:pt x="22" y="12"/>
                  </a:cubicBezTo>
                  <a:cubicBezTo>
                    <a:pt x="22" y="12"/>
                    <a:pt x="22" y="11"/>
                    <a:pt x="22" y="11"/>
                  </a:cubicBezTo>
                  <a:cubicBezTo>
                    <a:pt x="23" y="11"/>
                    <a:pt x="23" y="12"/>
                    <a:pt x="23" y="12"/>
                  </a:cubicBezTo>
                  <a:cubicBezTo>
                    <a:pt x="23" y="12"/>
                    <a:pt x="23" y="13"/>
                    <a:pt x="23" y="13"/>
                  </a:cubicBezTo>
                  <a:close/>
                  <a:moveTo>
                    <a:pt x="23" y="8"/>
                  </a:moveTo>
                  <a:cubicBezTo>
                    <a:pt x="22" y="8"/>
                    <a:pt x="22" y="8"/>
                    <a:pt x="21" y="8"/>
                  </a:cubicBezTo>
                  <a:cubicBezTo>
                    <a:pt x="21" y="7"/>
                    <a:pt x="21" y="7"/>
                    <a:pt x="21" y="7"/>
                  </a:cubicBezTo>
                  <a:cubicBezTo>
                    <a:pt x="22" y="5"/>
                    <a:pt x="20" y="2"/>
                    <a:pt x="17" y="1"/>
                  </a:cubicBezTo>
                  <a:cubicBezTo>
                    <a:pt x="15" y="0"/>
                    <a:pt x="12" y="1"/>
                    <a:pt x="11" y="4"/>
                  </a:cubicBezTo>
                  <a:cubicBezTo>
                    <a:pt x="11" y="4"/>
                    <a:pt x="11" y="4"/>
                    <a:pt x="11" y="5"/>
                  </a:cubicBezTo>
                  <a:cubicBezTo>
                    <a:pt x="10" y="4"/>
                    <a:pt x="9" y="3"/>
                    <a:pt x="9" y="3"/>
                  </a:cubicBezTo>
                  <a:cubicBezTo>
                    <a:pt x="6" y="2"/>
                    <a:pt x="3" y="4"/>
                    <a:pt x="2" y="6"/>
                  </a:cubicBezTo>
                  <a:cubicBezTo>
                    <a:pt x="1" y="8"/>
                    <a:pt x="2" y="11"/>
                    <a:pt x="4" y="12"/>
                  </a:cubicBezTo>
                  <a:cubicBezTo>
                    <a:pt x="3" y="13"/>
                    <a:pt x="1" y="14"/>
                    <a:pt x="1" y="15"/>
                  </a:cubicBezTo>
                  <a:cubicBezTo>
                    <a:pt x="0" y="18"/>
                    <a:pt x="2" y="21"/>
                    <a:pt x="5" y="22"/>
                  </a:cubicBezTo>
                  <a:cubicBezTo>
                    <a:pt x="7" y="22"/>
                    <a:pt x="9" y="21"/>
                    <a:pt x="11" y="20"/>
                  </a:cubicBezTo>
                  <a:cubicBezTo>
                    <a:pt x="11" y="22"/>
                    <a:pt x="12" y="24"/>
                    <a:pt x="14" y="25"/>
                  </a:cubicBezTo>
                  <a:cubicBezTo>
                    <a:pt x="17" y="26"/>
                    <a:pt x="20" y="24"/>
                    <a:pt x="21" y="22"/>
                  </a:cubicBezTo>
                  <a:cubicBezTo>
                    <a:pt x="21" y="20"/>
                    <a:pt x="21" y="19"/>
                    <a:pt x="20" y="17"/>
                  </a:cubicBezTo>
                  <a:cubicBezTo>
                    <a:pt x="23" y="18"/>
                    <a:pt x="26" y="17"/>
                    <a:pt x="26" y="14"/>
                  </a:cubicBezTo>
                  <a:cubicBezTo>
                    <a:pt x="27" y="12"/>
                    <a:pt x="26"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5">
              <a:extLst>
                <a:ext uri="{FF2B5EF4-FFF2-40B4-BE49-F238E27FC236}">
                  <a16:creationId xmlns:a16="http://schemas.microsoft.com/office/drawing/2014/main" id="{81A5C772-F1A0-4670-8A16-F686848D621C}"/>
                </a:ext>
              </a:extLst>
            </p:cNvPr>
            <p:cNvSpPr>
              <a:spLocks noEditPoints="1"/>
            </p:cNvSpPr>
            <p:nvPr/>
          </p:nvSpPr>
          <p:spPr bwMode="auto">
            <a:xfrm>
              <a:off x="3483220" y="1152161"/>
              <a:ext cx="77082" cy="67448"/>
            </a:xfrm>
            <a:custGeom>
              <a:avLst/>
              <a:gdLst>
                <a:gd name="T0" fmla="*/ 11 w 27"/>
                <a:gd name="T1" fmla="*/ 18 h 25"/>
                <a:gd name="T2" fmla="*/ 6 w 27"/>
                <a:gd name="T3" fmla="*/ 17 h 25"/>
                <a:gd name="T4" fmla="*/ 5 w 27"/>
                <a:gd name="T5" fmla="*/ 18 h 25"/>
                <a:gd name="T6" fmla="*/ 5 w 27"/>
                <a:gd name="T7" fmla="*/ 17 h 25"/>
                <a:gd name="T8" fmla="*/ 13 w 27"/>
                <a:gd name="T9" fmla="*/ 13 h 25"/>
                <a:gd name="T10" fmla="*/ 6 w 27"/>
                <a:gd name="T11" fmla="*/ 14 h 25"/>
                <a:gd name="T12" fmla="*/ 12 w 27"/>
                <a:gd name="T13" fmla="*/ 13 h 25"/>
                <a:gd name="T14" fmla="*/ 6 w 27"/>
                <a:gd name="T15" fmla="*/ 7 h 25"/>
                <a:gd name="T16" fmla="*/ 7 w 27"/>
                <a:gd name="T17" fmla="*/ 6 h 25"/>
                <a:gd name="T18" fmla="*/ 13 w 27"/>
                <a:gd name="T19" fmla="*/ 13 h 25"/>
                <a:gd name="T20" fmla="*/ 12 w 27"/>
                <a:gd name="T21" fmla="*/ 6 h 25"/>
                <a:gd name="T22" fmla="*/ 13 w 27"/>
                <a:gd name="T23" fmla="*/ 12 h 25"/>
                <a:gd name="T24" fmla="*/ 16 w 27"/>
                <a:gd name="T25" fmla="*/ 5 h 25"/>
                <a:gd name="T26" fmla="*/ 16 w 27"/>
                <a:gd name="T27" fmla="*/ 4 h 25"/>
                <a:gd name="T28" fmla="*/ 16 w 27"/>
                <a:gd name="T29" fmla="*/ 5 h 25"/>
                <a:gd name="T30" fmla="*/ 19 w 27"/>
                <a:gd name="T31" fmla="*/ 9 h 25"/>
                <a:gd name="T32" fmla="*/ 14 w 27"/>
                <a:gd name="T33" fmla="*/ 13 h 25"/>
                <a:gd name="T34" fmla="*/ 22 w 27"/>
                <a:gd name="T35" fmla="*/ 11 h 25"/>
                <a:gd name="T36" fmla="*/ 22 w 27"/>
                <a:gd name="T37" fmla="*/ 13 h 25"/>
                <a:gd name="T38" fmla="*/ 14 w 27"/>
                <a:gd name="T39" fmla="*/ 13 h 25"/>
                <a:gd name="T40" fmla="*/ 19 w 27"/>
                <a:gd name="T41" fmla="*/ 17 h 25"/>
                <a:gd name="T42" fmla="*/ 17 w 27"/>
                <a:gd name="T43" fmla="*/ 20 h 25"/>
                <a:gd name="T44" fmla="*/ 18 w 27"/>
                <a:gd name="T45" fmla="*/ 22 h 25"/>
                <a:gd name="T46" fmla="*/ 16 w 27"/>
                <a:gd name="T47" fmla="*/ 21 h 25"/>
                <a:gd name="T48" fmla="*/ 13 w 27"/>
                <a:gd name="T49" fmla="*/ 13 h 25"/>
                <a:gd name="T50" fmla="*/ 21 w 27"/>
                <a:gd name="T51" fmla="*/ 22 h 25"/>
                <a:gd name="T52" fmla="*/ 26 w 27"/>
                <a:gd name="T53" fmla="*/ 14 h 25"/>
                <a:gd name="T54" fmla="*/ 21 w 27"/>
                <a:gd name="T55" fmla="*/ 7 h 25"/>
                <a:gd name="T56" fmla="*/ 17 w 27"/>
                <a:gd name="T57" fmla="*/ 1 h 25"/>
                <a:gd name="T58" fmla="*/ 10 w 27"/>
                <a:gd name="T59" fmla="*/ 4 h 25"/>
                <a:gd name="T60" fmla="*/ 2 w 27"/>
                <a:gd name="T61" fmla="*/ 6 h 25"/>
                <a:gd name="T62" fmla="*/ 1 w 27"/>
                <a:gd name="T63" fmla="*/ 15 h 25"/>
                <a:gd name="T64" fmla="*/ 10 w 27"/>
                <a:gd name="T65" fmla="*/ 19 h 25"/>
                <a:gd name="T66" fmla="*/ 14 w 27"/>
                <a:gd name="T6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11" y="19"/>
                  </a:move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8"/>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2"/>
                    <a:pt x="22" y="11"/>
                    <a:pt x="22" y="11"/>
                  </a:cubicBezTo>
                  <a:cubicBezTo>
                    <a:pt x="23" y="11"/>
                    <a:pt x="23" y="11"/>
                    <a:pt x="23" y="12"/>
                  </a:cubicBezTo>
                  <a:cubicBezTo>
                    <a:pt x="23" y="12"/>
                    <a:pt x="23" y="13"/>
                    <a:pt x="22" y="13"/>
                  </a:cubicBezTo>
                  <a:cubicBezTo>
                    <a:pt x="22" y="13"/>
                    <a:pt x="22" y="13"/>
                    <a:pt x="22" y="12"/>
                  </a:cubicBezTo>
                  <a:cubicBezTo>
                    <a:pt x="14" y="13"/>
                    <a:pt x="14" y="13"/>
                    <a:pt x="14" y="13"/>
                  </a:cubicBezTo>
                  <a:cubicBezTo>
                    <a:pt x="19" y="17"/>
                    <a:pt x="19" y="17"/>
                    <a:pt x="19" y="17"/>
                  </a:cubicBezTo>
                  <a:cubicBezTo>
                    <a:pt x="19" y="17"/>
                    <a:pt x="19" y="17"/>
                    <a:pt x="19" y="17"/>
                  </a:cubicBezTo>
                  <a:cubicBezTo>
                    <a:pt x="14" y="13"/>
                    <a:pt x="14" y="13"/>
                    <a:pt x="14" y="13"/>
                  </a:cubicBezTo>
                  <a:cubicBezTo>
                    <a:pt x="17" y="20"/>
                    <a:pt x="17" y="20"/>
                    <a:pt x="17" y="20"/>
                  </a:cubicBezTo>
                  <a:cubicBezTo>
                    <a:pt x="17" y="20"/>
                    <a:pt x="17" y="20"/>
                    <a:pt x="18" y="21"/>
                  </a:cubicBezTo>
                  <a:cubicBezTo>
                    <a:pt x="18" y="21"/>
                    <a:pt x="18" y="21"/>
                    <a:pt x="18" y="22"/>
                  </a:cubicBezTo>
                  <a:cubicBezTo>
                    <a:pt x="17" y="22"/>
                    <a:pt x="17" y="22"/>
                    <a:pt x="17" y="22"/>
                  </a:cubicBezTo>
                  <a:cubicBezTo>
                    <a:pt x="16" y="21"/>
                    <a:pt x="16" y="21"/>
                    <a:pt x="16" y="21"/>
                  </a:cubicBezTo>
                  <a:cubicBezTo>
                    <a:pt x="16" y="21"/>
                    <a:pt x="17" y="21"/>
                    <a:pt x="17" y="21"/>
                  </a:cubicBezTo>
                  <a:cubicBezTo>
                    <a:pt x="13" y="13"/>
                    <a:pt x="13" y="13"/>
                    <a:pt x="13" y="13"/>
                  </a:cubicBezTo>
                  <a:lnTo>
                    <a:pt x="11" y="19"/>
                  </a:lnTo>
                  <a:close/>
                  <a:moveTo>
                    <a:pt x="21" y="22"/>
                  </a:moveTo>
                  <a:cubicBezTo>
                    <a:pt x="21" y="20"/>
                    <a:pt x="21" y="19"/>
                    <a:pt x="20" y="17"/>
                  </a:cubicBezTo>
                  <a:cubicBezTo>
                    <a:pt x="23" y="18"/>
                    <a:pt x="25" y="17"/>
                    <a:pt x="26" y="14"/>
                  </a:cubicBezTo>
                  <a:cubicBezTo>
                    <a:pt x="27" y="11"/>
                    <a:pt x="25" y="9"/>
                    <a:pt x="23" y="8"/>
                  </a:cubicBez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6" y="2"/>
                    <a:pt x="3" y="4"/>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46">
              <a:extLst>
                <a:ext uri="{FF2B5EF4-FFF2-40B4-BE49-F238E27FC236}">
                  <a16:creationId xmlns:a16="http://schemas.microsoft.com/office/drawing/2014/main" id="{394F094D-D76D-4C1C-A3B5-B39F37E84846}"/>
                </a:ext>
              </a:extLst>
            </p:cNvPr>
            <p:cNvSpPr>
              <a:spLocks noEditPoints="1"/>
            </p:cNvSpPr>
            <p:nvPr/>
          </p:nvSpPr>
          <p:spPr bwMode="auto">
            <a:xfrm>
              <a:off x="2943648" y="464848"/>
              <a:ext cx="80295" cy="64235"/>
            </a:xfrm>
            <a:custGeom>
              <a:avLst/>
              <a:gdLst>
                <a:gd name="T0" fmla="*/ 5 w 27"/>
                <a:gd name="T1" fmla="*/ 17 h 25"/>
                <a:gd name="T2" fmla="*/ 12 w 27"/>
                <a:gd name="T3" fmla="*/ 13 h 25"/>
                <a:gd name="T4" fmla="*/ 6 w 27"/>
                <a:gd name="T5" fmla="*/ 14 h 25"/>
                <a:gd name="T6" fmla="*/ 6 w 27"/>
                <a:gd name="T7" fmla="*/ 7 h 25"/>
                <a:gd name="T8" fmla="*/ 5 w 27"/>
                <a:gd name="T9" fmla="*/ 6 h 25"/>
                <a:gd name="T10" fmla="*/ 7 w 27"/>
                <a:gd name="T11" fmla="*/ 7 h 25"/>
                <a:gd name="T12" fmla="*/ 11 w 27"/>
                <a:gd name="T13" fmla="*/ 6 h 25"/>
                <a:gd name="T14" fmla="*/ 13 w 27"/>
                <a:gd name="T15" fmla="*/ 12 h 25"/>
                <a:gd name="T16" fmla="*/ 13 w 27"/>
                <a:gd name="T17" fmla="*/ 12 h 25"/>
                <a:gd name="T18" fmla="*/ 15 w 27"/>
                <a:gd name="T19" fmla="*/ 4 h 25"/>
                <a:gd name="T20" fmla="*/ 16 w 27"/>
                <a:gd name="T21" fmla="*/ 4 h 25"/>
                <a:gd name="T22" fmla="*/ 13 w 27"/>
                <a:gd name="T23" fmla="*/ 12 h 25"/>
                <a:gd name="T24" fmla="*/ 18 w 27"/>
                <a:gd name="T25" fmla="*/ 9 h 25"/>
                <a:gd name="T26" fmla="*/ 21 w 27"/>
                <a:gd name="T27" fmla="*/ 12 h 25"/>
                <a:gd name="T28" fmla="*/ 23 w 27"/>
                <a:gd name="T29" fmla="*/ 12 h 25"/>
                <a:gd name="T30" fmla="*/ 21 w 27"/>
                <a:gd name="T31" fmla="*/ 12 h 25"/>
                <a:gd name="T32" fmla="*/ 19 w 27"/>
                <a:gd name="T33" fmla="*/ 17 h 25"/>
                <a:gd name="T34" fmla="*/ 13 w 27"/>
                <a:gd name="T35" fmla="*/ 13 h 25"/>
                <a:gd name="T36" fmla="*/ 17 w 27"/>
                <a:gd name="T37" fmla="*/ 20 h 25"/>
                <a:gd name="T38" fmla="*/ 17 w 27"/>
                <a:gd name="T39" fmla="*/ 22 h 25"/>
                <a:gd name="T40" fmla="*/ 16 w 27"/>
                <a:gd name="T41" fmla="*/ 20 h 25"/>
                <a:gd name="T42" fmla="*/ 13 w 27"/>
                <a:gd name="T43" fmla="*/ 13 h 25"/>
                <a:gd name="T44" fmla="*/ 11 w 27"/>
                <a:gd name="T45" fmla="*/ 18 h 25"/>
                <a:gd name="T46" fmla="*/ 6 w 27"/>
                <a:gd name="T47" fmla="*/ 17 h 25"/>
                <a:gd name="T48" fmla="*/ 5 w 27"/>
                <a:gd name="T49" fmla="*/ 18 h 25"/>
                <a:gd name="T50" fmla="*/ 5 w 27"/>
                <a:gd name="T51" fmla="*/ 16 h 25"/>
                <a:gd name="T52" fmla="*/ 10 w 27"/>
                <a:gd name="T53" fmla="*/ 19 h 25"/>
                <a:gd name="T54" fmla="*/ 20 w 27"/>
                <a:gd name="T55" fmla="*/ 21 h 25"/>
                <a:gd name="T56" fmla="*/ 26 w 27"/>
                <a:gd name="T57" fmla="*/ 14 h 25"/>
                <a:gd name="T58" fmla="*/ 20 w 27"/>
                <a:gd name="T59" fmla="*/ 7 h 25"/>
                <a:gd name="T60" fmla="*/ 17 w 27"/>
                <a:gd name="T61" fmla="*/ 1 h 25"/>
                <a:gd name="T62" fmla="*/ 10 w 27"/>
                <a:gd name="T63" fmla="*/ 4 h 25"/>
                <a:gd name="T64" fmla="*/ 1 w 27"/>
                <a:gd name="T65" fmla="*/ 6 h 25"/>
                <a:gd name="T66" fmla="*/ 0 w 27"/>
                <a:gd name="T6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5" y="16"/>
                  </a:moveTo>
                  <a:cubicBezTo>
                    <a:pt x="5" y="16"/>
                    <a:pt x="5" y="16"/>
                    <a:pt x="5" y="17"/>
                  </a:cubicBezTo>
                  <a:cubicBezTo>
                    <a:pt x="12" y="13"/>
                    <a:pt x="12" y="13"/>
                    <a:pt x="12" y="13"/>
                  </a:cubicBezTo>
                  <a:cubicBezTo>
                    <a:pt x="12" y="13"/>
                    <a:pt x="12" y="13"/>
                    <a:pt x="12" y="13"/>
                  </a:cubicBezTo>
                  <a:cubicBezTo>
                    <a:pt x="6" y="14"/>
                    <a:pt x="6" y="14"/>
                    <a:pt x="6" y="14"/>
                  </a:cubicBezTo>
                  <a:cubicBezTo>
                    <a:pt x="6" y="14"/>
                    <a:pt x="6" y="14"/>
                    <a:pt x="6" y="14"/>
                  </a:cubicBezTo>
                  <a:cubicBezTo>
                    <a:pt x="12" y="12"/>
                    <a:pt x="12" y="12"/>
                    <a:pt x="12" y="12"/>
                  </a:cubicBezTo>
                  <a:cubicBezTo>
                    <a:pt x="6" y="7"/>
                    <a:pt x="6" y="7"/>
                    <a:pt x="6" y="7"/>
                  </a:cubicBezTo>
                  <a:cubicBezTo>
                    <a:pt x="6" y="7"/>
                    <a:pt x="6" y="7"/>
                    <a:pt x="5" y="7"/>
                  </a:cubicBezTo>
                  <a:cubicBezTo>
                    <a:pt x="5" y="7"/>
                    <a:pt x="5" y="6"/>
                    <a:pt x="5" y="6"/>
                  </a:cubicBezTo>
                  <a:cubicBezTo>
                    <a:pt x="6" y="6"/>
                    <a:pt x="6" y="6"/>
                    <a:pt x="6" y="6"/>
                  </a:cubicBezTo>
                  <a:cubicBezTo>
                    <a:pt x="7" y="6"/>
                    <a:pt x="7" y="7"/>
                    <a:pt x="7" y="7"/>
                  </a:cubicBezTo>
                  <a:cubicBezTo>
                    <a:pt x="13" y="12"/>
                    <a:pt x="13" y="12"/>
                    <a:pt x="13" y="12"/>
                  </a:cubicBezTo>
                  <a:cubicBezTo>
                    <a:pt x="11" y="6"/>
                    <a:pt x="11" y="6"/>
                    <a:pt x="11" y="6"/>
                  </a:cubicBezTo>
                  <a:cubicBezTo>
                    <a:pt x="11" y="6"/>
                    <a:pt x="11" y="6"/>
                    <a:pt x="11" y="6"/>
                  </a:cubicBezTo>
                  <a:cubicBezTo>
                    <a:pt x="13" y="12"/>
                    <a:pt x="13" y="12"/>
                    <a:pt x="13" y="12"/>
                  </a:cubicBezTo>
                  <a:cubicBezTo>
                    <a:pt x="13" y="12"/>
                    <a:pt x="13" y="12"/>
                    <a:pt x="13" y="12"/>
                  </a:cubicBezTo>
                  <a:cubicBezTo>
                    <a:pt x="13" y="12"/>
                    <a:pt x="13" y="12"/>
                    <a:pt x="13" y="12"/>
                  </a:cubicBezTo>
                  <a:cubicBezTo>
                    <a:pt x="15" y="5"/>
                    <a:pt x="15" y="5"/>
                    <a:pt x="15" y="5"/>
                  </a:cubicBezTo>
                  <a:cubicBezTo>
                    <a:pt x="15" y="5"/>
                    <a:pt x="15" y="4"/>
                    <a:pt x="15" y="4"/>
                  </a:cubicBezTo>
                  <a:cubicBezTo>
                    <a:pt x="15" y="3"/>
                    <a:pt x="15" y="3"/>
                    <a:pt x="16" y="3"/>
                  </a:cubicBezTo>
                  <a:cubicBezTo>
                    <a:pt x="16" y="4"/>
                    <a:pt x="17" y="4"/>
                    <a:pt x="16" y="4"/>
                  </a:cubicBezTo>
                  <a:cubicBezTo>
                    <a:pt x="16" y="5"/>
                    <a:pt x="16" y="5"/>
                    <a:pt x="16" y="5"/>
                  </a:cubicBezTo>
                  <a:cubicBezTo>
                    <a:pt x="13" y="12"/>
                    <a:pt x="13" y="12"/>
                    <a:pt x="13" y="12"/>
                  </a:cubicBezTo>
                  <a:cubicBezTo>
                    <a:pt x="18" y="8"/>
                    <a:pt x="18" y="8"/>
                    <a:pt x="18" y="8"/>
                  </a:cubicBezTo>
                  <a:cubicBezTo>
                    <a:pt x="18" y="9"/>
                    <a:pt x="18" y="9"/>
                    <a:pt x="18" y="9"/>
                  </a:cubicBezTo>
                  <a:cubicBezTo>
                    <a:pt x="14" y="12"/>
                    <a:pt x="14" y="12"/>
                    <a:pt x="14" y="12"/>
                  </a:cubicBezTo>
                  <a:cubicBezTo>
                    <a:pt x="21" y="12"/>
                    <a:pt x="21" y="12"/>
                    <a:pt x="21" y="12"/>
                  </a:cubicBezTo>
                  <a:cubicBezTo>
                    <a:pt x="21" y="11"/>
                    <a:pt x="21" y="11"/>
                    <a:pt x="22" y="11"/>
                  </a:cubicBezTo>
                  <a:cubicBezTo>
                    <a:pt x="22" y="11"/>
                    <a:pt x="23" y="11"/>
                    <a:pt x="23" y="12"/>
                  </a:cubicBezTo>
                  <a:cubicBezTo>
                    <a:pt x="23" y="12"/>
                    <a:pt x="23" y="12"/>
                    <a:pt x="22" y="12"/>
                  </a:cubicBezTo>
                  <a:cubicBezTo>
                    <a:pt x="22" y="13"/>
                    <a:pt x="21" y="12"/>
                    <a:pt x="21" y="12"/>
                  </a:cubicBezTo>
                  <a:cubicBezTo>
                    <a:pt x="13" y="13"/>
                    <a:pt x="13" y="13"/>
                    <a:pt x="13" y="13"/>
                  </a:cubicBezTo>
                  <a:cubicBezTo>
                    <a:pt x="19" y="17"/>
                    <a:pt x="19" y="17"/>
                    <a:pt x="19" y="17"/>
                  </a:cubicBezTo>
                  <a:cubicBezTo>
                    <a:pt x="18" y="17"/>
                    <a:pt x="18" y="17"/>
                    <a:pt x="18" y="17"/>
                  </a:cubicBezTo>
                  <a:cubicBezTo>
                    <a:pt x="13" y="13"/>
                    <a:pt x="13" y="13"/>
                    <a:pt x="13" y="13"/>
                  </a:cubicBezTo>
                  <a:cubicBezTo>
                    <a:pt x="13" y="13"/>
                    <a:pt x="13" y="13"/>
                    <a:pt x="13" y="13"/>
                  </a:cubicBezTo>
                  <a:cubicBezTo>
                    <a:pt x="17" y="20"/>
                    <a:pt x="17" y="20"/>
                    <a:pt x="17" y="20"/>
                  </a:cubicBezTo>
                  <a:cubicBezTo>
                    <a:pt x="17" y="20"/>
                    <a:pt x="17" y="20"/>
                    <a:pt x="17" y="20"/>
                  </a:cubicBezTo>
                  <a:cubicBezTo>
                    <a:pt x="18" y="21"/>
                    <a:pt x="18" y="21"/>
                    <a:pt x="17" y="22"/>
                  </a:cubicBezTo>
                  <a:cubicBezTo>
                    <a:pt x="17" y="22"/>
                    <a:pt x="17" y="22"/>
                    <a:pt x="16" y="22"/>
                  </a:cubicBezTo>
                  <a:cubicBezTo>
                    <a:pt x="16" y="21"/>
                    <a:pt x="16" y="21"/>
                    <a:pt x="16" y="20"/>
                  </a:cubicBezTo>
                  <a:cubicBezTo>
                    <a:pt x="16" y="20"/>
                    <a:pt x="16" y="20"/>
                    <a:pt x="16" y="20"/>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7"/>
                    <a:pt x="5" y="18"/>
                    <a:pt x="5" y="18"/>
                  </a:cubicBezTo>
                  <a:cubicBezTo>
                    <a:pt x="5" y="18"/>
                    <a:pt x="4" y="18"/>
                    <a:pt x="4" y="17"/>
                  </a:cubicBezTo>
                  <a:cubicBezTo>
                    <a:pt x="4" y="17"/>
                    <a:pt x="4" y="16"/>
                    <a:pt x="5" y="16"/>
                  </a:cubicBezTo>
                  <a:close/>
                  <a:moveTo>
                    <a:pt x="4" y="21"/>
                  </a:moveTo>
                  <a:cubicBezTo>
                    <a:pt x="6" y="22"/>
                    <a:pt x="9" y="21"/>
                    <a:pt x="10" y="19"/>
                  </a:cubicBezTo>
                  <a:cubicBezTo>
                    <a:pt x="10" y="21"/>
                    <a:pt x="11" y="24"/>
                    <a:pt x="14" y="24"/>
                  </a:cubicBezTo>
                  <a:cubicBezTo>
                    <a:pt x="17" y="25"/>
                    <a:pt x="20" y="24"/>
                    <a:pt x="20" y="21"/>
                  </a:cubicBezTo>
                  <a:cubicBezTo>
                    <a:pt x="21" y="20"/>
                    <a:pt x="21" y="18"/>
                    <a:pt x="20" y="17"/>
                  </a:cubicBezTo>
                  <a:cubicBezTo>
                    <a:pt x="22" y="18"/>
                    <a:pt x="25" y="16"/>
                    <a:pt x="26" y="14"/>
                  </a:cubicBezTo>
                  <a:cubicBezTo>
                    <a:pt x="27" y="11"/>
                    <a:pt x="25" y="8"/>
                    <a:pt x="22" y="8"/>
                  </a:cubicBezTo>
                  <a:cubicBezTo>
                    <a:pt x="22" y="7"/>
                    <a:pt x="21" y="7"/>
                    <a:pt x="20" y="7"/>
                  </a:cubicBezTo>
                  <a:cubicBezTo>
                    <a:pt x="20" y="7"/>
                    <a:pt x="20" y="7"/>
                    <a:pt x="20" y="7"/>
                  </a:cubicBezTo>
                  <a:cubicBezTo>
                    <a:pt x="21" y="4"/>
                    <a:pt x="20" y="1"/>
                    <a:pt x="17" y="1"/>
                  </a:cubicBezTo>
                  <a:cubicBezTo>
                    <a:pt x="14" y="0"/>
                    <a:pt x="11" y="1"/>
                    <a:pt x="10" y="4"/>
                  </a:cubicBezTo>
                  <a:cubicBezTo>
                    <a:pt x="10" y="4"/>
                    <a:pt x="10" y="4"/>
                    <a:pt x="10" y="4"/>
                  </a:cubicBezTo>
                  <a:cubicBezTo>
                    <a:pt x="10" y="4"/>
                    <a:pt x="9" y="3"/>
                    <a:pt x="8" y="3"/>
                  </a:cubicBezTo>
                  <a:cubicBezTo>
                    <a:pt x="5" y="2"/>
                    <a:pt x="2" y="3"/>
                    <a:pt x="1" y="6"/>
                  </a:cubicBezTo>
                  <a:cubicBezTo>
                    <a:pt x="1" y="8"/>
                    <a:pt x="2" y="10"/>
                    <a:pt x="4" y="12"/>
                  </a:cubicBezTo>
                  <a:cubicBezTo>
                    <a:pt x="2" y="12"/>
                    <a:pt x="1" y="13"/>
                    <a:pt x="0" y="15"/>
                  </a:cubicBezTo>
                  <a:cubicBezTo>
                    <a:pt x="0" y="17"/>
                    <a:pt x="1" y="20"/>
                    <a:pt x="4"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47">
              <a:extLst>
                <a:ext uri="{FF2B5EF4-FFF2-40B4-BE49-F238E27FC236}">
                  <a16:creationId xmlns:a16="http://schemas.microsoft.com/office/drawing/2014/main" id="{7274674F-8898-40D2-BE5F-436317DB36A3}"/>
                </a:ext>
              </a:extLst>
            </p:cNvPr>
            <p:cNvSpPr>
              <a:spLocks/>
            </p:cNvSpPr>
            <p:nvPr/>
          </p:nvSpPr>
          <p:spPr bwMode="auto">
            <a:xfrm>
              <a:off x="2738096" y="1823416"/>
              <a:ext cx="321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48">
              <a:extLst>
                <a:ext uri="{FF2B5EF4-FFF2-40B4-BE49-F238E27FC236}">
                  <a16:creationId xmlns:a16="http://schemas.microsoft.com/office/drawing/2014/main" id="{82D3A01A-225F-4ABB-A422-31119403D029}"/>
                </a:ext>
              </a:extLst>
            </p:cNvPr>
            <p:cNvSpPr>
              <a:spLocks noEditPoints="1"/>
            </p:cNvSpPr>
            <p:nvPr/>
          </p:nvSpPr>
          <p:spPr bwMode="auto">
            <a:xfrm>
              <a:off x="3113869" y="2266636"/>
              <a:ext cx="157376" cy="144529"/>
            </a:xfrm>
            <a:custGeom>
              <a:avLst/>
              <a:gdLst>
                <a:gd name="T0" fmla="*/ 43 w 54"/>
                <a:gd name="T1" fmla="*/ 35 h 54"/>
                <a:gd name="T2" fmla="*/ 28 w 54"/>
                <a:gd name="T3" fmla="*/ 26 h 54"/>
                <a:gd name="T4" fmla="*/ 38 w 54"/>
                <a:gd name="T5" fmla="*/ 36 h 54"/>
                <a:gd name="T6" fmla="*/ 28 w 54"/>
                <a:gd name="T7" fmla="*/ 27 h 54"/>
                <a:gd name="T8" fmla="*/ 27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29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27 w 54"/>
                <a:gd name="T37" fmla="*/ 24 h 54"/>
                <a:gd name="T38" fmla="*/ 35 w 54"/>
                <a:gd name="T39" fmla="*/ 9 h 54"/>
                <a:gd name="T40" fmla="*/ 39 w 54"/>
                <a:gd name="T41" fmla="*/ 9 h 54"/>
                <a:gd name="T42" fmla="*/ 37 w 54"/>
                <a:gd name="T43" fmla="*/ 11 h 54"/>
                <a:gd name="T44" fmla="*/ 39 w 54"/>
                <a:gd name="T45" fmla="*/ 22 h 54"/>
                <a:gd name="T46" fmla="*/ 28 w 54"/>
                <a:gd name="T47" fmla="*/ 25 h 54"/>
                <a:gd name="T48" fmla="*/ 43 w 54"/>
                <a:gd name="T49" fmla="*/ 33 h 54"/>
                <a:gd name="T50" fmla="*/ 45 w 54"/>
                <a:gd name="T51" fmla="*/ 35 h 54"/>
                <a:gd name="T52" fmla="*/ 42 w 54"/>
                <a:gd name="T53" fmla="*/ 23 h 54"/>
                <a:gd name="T54" fmla="*/ 33 w 54"/>
                <a:gd name="T55" fmla="*/ 2 h 54"/>
                <a:gd name="T56" fmla="*/ 14 w 54"/>
                <a:gd name="T57" fmla="*/ 2 h 54"/>
                <a:gd name="T58" fmla="*/ 10 w 54"/>
                <a:gd name="T59" fmla="*/ 19 h 54"/>
                <a:gd name="T60" fmla="*/ 2 w 54"/>
                <a:gd name="T61" fmla="*/ 32 h 54"/>
                <a:gd name="T62" fmla="*/ 16 w 54"/>
                <a:gd name="T63" fmla="*/ 40 h 54"/>
                <a:gd name="T64" fmla="*/ 29 w 54"/>
                <a:gd name="T65" fmla="*/ 53 h 54"/>
                <a:gd name="T66" fmla="*/ 45 w 54"/>
                <a:gd name="T67" fmla="*/ 44 h 54"/>
                <a:gd name="T68" fmla="*/ 42 w 54"/>
                <a:gd name="T69"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35"/>
                  </a:moveTo>
                  <a:cubicBezTo>
                    <a:pt x="45" y="36"/>
                    <a:pt x="44" y="36"/>
                    <a:pt x="43" y="35"/>
                  </a:cubicBezTo>
                  <a:cubicBezTo>
                    <a:pt x="43" y="35"/>
                    <a:pt x="43" y="34"/>
                    <a:pt x="43" y="33"/>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7"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29"/>
                  </a:cubicBezTo>
                  <a:cubicBezTo>
                    <a:pt x="27" y="25"/>
                    <a:pt x="27" y="25"/>
                    <a:pt x="27" y="25"/>
                  </a:cubicBezTo>
                  <a:cubicBezTo>
                    <a:pt x="14" y="21"/>
                    <a:pt x="14" y="21"/>
                    <a:pt x="14" y="21"/>
                  </a:cubicBezTo>
                  <a:cubicBezTo>
                    <a:pt x="14" y="20"/>
                    <a:pt x="14" y="20"/>
                    <a:pt x="14" y="20"/>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0"/>
                    <a:pt x="28" y="10"/>
                    <a:pt x="28" y="10"/>
                  </a:cubicBezTo>
                  <a:cubicBezTo>
                    <a:pt x="29" y="11"/>
                    <a:pt x="29" y="11"/>
                    <a:pt x="29" y="11"/>
                  </a:cubicBezTo>
                  <a:cubicBezTo>
                    <a:pt x="27" y="24"/>
                    <a:pt x="27" y="24"/>
                    <a:pt x="27" y="24"/>
                  </a:cubicBezTo>
                  <a:cubicBezTo>
                    <a:pt x="27" y="24"/>
                    <a:pt x="27" y="24"/>
                    <a:pt x="27" y="24"/>
                  </a:cubicBezTo>
                  <a:cubicBezTo>
                    <a:pt x="36" y="10"/>
                    <a:pt x="36" y="10"/>
                    <a:pt x="36" y="10"/>
                  </a:cubicBezTo>
                  <a:cubicBezTo>
                    <a:pt x="36" y="10"/>
                    <a:pt x="35" y="9"/>
                    <a:pt x="35" y="9"/>
                  </a:cubicBezTo>
                  <a:cubicBezTo>
                    <a:pt x="36" y="8"/>
                    <a:pt x="36" y="7"/>
                    <a:pt x="37" y="7"/>
                  </a:cubicBezTo>
                  <a:cubicBezTo>
                    <a:pt x="38" y="8"/>
                    <a:pt x="39" y="8"/>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3"/>
                    <a:pt x="46" y="35"/>
                    <a:pt x="45" y="35"/>
                  </a:cubicBezTo>
                  <a:close/>
                  <a:moveTo>
                    <a:pt x="42" y="23"/>
                  </a:moveTo>
                  <a:cubicBezTo>
                    <a:pt x="42" y="23"/>
                    <a:pt x="42" y="23"/>
                    <a:pt x="42" y="23"/>
                  </a:cubicBezTo>
                  <a:cubicBezTo>
                    <a:pt x="46" y="20"/>
                    <a:pt x="48" y="15"/>
                    <a:pt x="46" y="10"/>
                  </a:cubicBezTo>
                  <a:cubicBezTo>
                    <a:pt x="45" y="4"/>
                    <a:pt x="39" y="1"/>
                    <a:pt x="33" y="2"/>
                  </a:cubicBezTo>
                  <a:cubicBezTo>
                    <a:pt x="30" y="3"/>
                    <a:pt x="28" y="6"/>
                    <a:pt x="27" y="8"/>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2"/>
                  </a:cubicBezTo>
                  <a:cubicBezTo>
                    <a:pt x="4" y="38"/>
                    <a:pt x="9" y="42"/>
                    <a:pt x="15" y="40"/>
                  </a:cubicBezTo>
                  <a:cubicBezTo>
                    <a:pt x="15" y="40"/>
                    <a:pt x="16" y="40"/>
                    <a:pt x="16" y="40"/>
                  </a:cubicBezTo>
                  <a:cubicBezTo>
                    <a:pt x="16" y="41"/>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2"/>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9">
              <a:extLst>
                <a:ext uri="{FF2B5EF4-FFF2-40B4-BE49-F238E27FC236}">
                  <a16:creationId xmlns:a16="http://schemas.microsoft.com/office/drawing/2014/main" id="{17839440-7CDC-4387-B8DA-91C767479739}"/>
                </a:ext>
              </a:extLst>
            </p:cNvPr>
            <p:cNvSpPr>
              <a:spLocks noEditPoints="1"/>
            </p:cNvSpPr>
            <p:nvPr/>
          </p:nvSpPr>
          <p:spPr bwMode="auto">
            <a:xfrm>
              <a:off x="4308636" y="516236"/>
              <a:ext cx="157376" cy="144529"/>
            </a:xfrm>
            <a:custGeom>
              <a:avLst/>
              <a:gdLst>
                <a:gd name="T0" fmla="*/ 43 w 54"/>
                <a:gd name="T1" fmla="*/ 35 h 54"/>
                <a:gd name="T2" fmla="*/ 28 w 54"/>
                <a:gd name="T3" fmla="*/ 26 h 54"/>
                <a:gd name="T4" fmla="*/ 38 w 54"/>
                <a:gd name="T5" fmla="*/ 36 h 54"/>
                <a:gd name="T6" fmla="*/ 28 w 54"/>
                <a:gd name="T7" fmla="*/ 27 h 54"/>
                <a:gd name="T8" fmla="*/ 26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30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36 w 54"/>
                <a:gd name="T37" fmla="*/ 10 h 54"/>
                <a:gd name="T38" fmla="*/ 37 w 54"/>
                <a:gd name="T39" fmla="*/ 8 h 54"/>
                <a:gd name="T40" fmla="*/ 37 w 54"/>
                <a:gd name="T41" fmla="*/ 11 h 54"/>
                <a:gd name="T42" fmla="*/ 28 w 54"/>
                <a:gd name="T43" fmla="*/ 25 h 54"/>
                <a:gd name="T44" fmla="*/ 39 w 54"/>
                <a:gd name="T45" fmla="*/ 22 h 54"/>
                <a:gd name="T46" fmla="*/ 43 w 54"/>
                <a:gd name="T47" fmla="*/ 33 h 54"/>
                <a:gd name="T48" fmla="*/ 45 w 54"/>
                <a:gd name="T49" fmla="*/ 33 h 54"/>
                <a:gd name="T50" fmla="*/ 42 w 54"/>
                <a:gd name="T51" fmla="*/ 23 h 54"/>
                <a:gd name="T52" fmla="*/ 46 w 54"/>
                <a:gd name="T53" fmla="*/ 10 h 54"/>
                <a:gd name="T54" fmla="*/ 27 w 54"/>
                <a:gd name="T55" fmla="*/ 9 h 54"/>
                <a:gd name="T56" fmla="*/ 8 w 54"/>
                <a:gd name="T57" fmla="*/ 15 h 54"/>
                <a:gd name="T58" fmla="*/ 9 w 54"/>
                <a:gd name="T59" fmla="*/ 19 h 54"/>
                <a:gd name="T60" fmla="*/ 15 w 54"/>
                <a:gd name="T61" fmla="*/ 40 h 54"/>
                <a:gd name="T62" fmla="*/ 16 w 54"/>
                <a:gd name="T63" fmla="*/ 45 h 54"/>
                <a:gd name="T64" fmla="*/ 36 w 54"/>
                <a:gd name="T65" fmla="*/ 42 h 54"/>
                <a:gd name="T66" fmla="*/ 52 w 54"/>
                <a:gd name="T6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35"/>
                  </a:moveTo>
                  <a:cubicBezTo>
                    <a:pt x="45" y="36"/>
                    <a:pt x="44" y="36"/>
                    <a:pt x="43" y="35"/>
                  </a:cubicBezTo>
                  <a:cubicBezTo>
                    <a:pt x="43" y="35"/>
                    <a:pt x="43" y="34"/>
                    <a:pt x="43" y="34"/>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6"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30"/>
                  </a:cubicBezTo>
                  <a:cubicBezTo>
                    <a:pt x="27" y="25"/>
                    <a:pt x="27" y="25"/>
                    <a:pt x="27" y="25"/>
                  </a:cubicBezTo>
                  <a:cubicBezTo>
                    <a:pt x="14" y="21"/>
                    <a:pt x="14" y="21"/>
                    <a:pt x="14" y="21"/>
                  </a:cubicBezTo>
                  <a:cubicBezTo>
                    <a:pt x="14" y="21"/>
                    <a:pt x="14" y="21"/>
                    <a:pt x="14" y="21"/>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1"/>
                    <a:pt x="28" y="11"/>
                    <a:pt x="28" y="11"/>
                  </a:cubicBezTo>
                  <a:cubicBezTo>
                    <a:pt x="29" y="11"/>
                    <a:pt x="29" y="11"/>
                    <a:pt x="29" y="11"/>
                  </a:cubicBezTo>
                  <a:cubicBezTo>
                    <a:pt x="27" y="25"/>
                    <a:pt x="27" y="25"/>
                    <a:pt x="27" y="25"/>
                  </a:cubicBezTo>
                  <a:cubicBezTo>
                    <a:pt x="36" y="10"/>
                    <a:pt x="36" y="10"/>
                    <a:pt x="36" y="10"/>
                  </a:cubicBezTo>
                  <a:cubicBezTo>
                    <a:pt x="36" y="10"/>
                    <a:pt x="35" y="9"/>
                    <a:pt x="35" y="9"/>
                  </a:cubicBezTo>
                  <a:cubicBezTo>
                    <a:pt x="36" y="8"/>
                    <a:pt x="36" y="7"/>
                    <a:pt x="37" y="8"/>
                  </a:cubicBezTo>
                  <a:cubicBezTo>
                    <a:pt x="38" y="8"/>
                    <a:pt x="39" y="9"/>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4"/>
                    <a:pt x="46" y="35"/>
                    <a:pt x="45" y="35"/>
                  </a:cubicBezTo>
                  <a:close/>
                  <a:moveTo>
                    <a:pt x="42" y="23"/>
                  </a:moveTo>
                  <a:cubicBezTo>
                    <a:pt x="42" y="23"/>
                    <a:pt x="42" y="23"/>
                    <a:pt x="42" y="23"/>
                  </a:cubicBezTo>
                  <a:cubicBezTo>
                    <a:pt x="46" y="20"/>
                    <a:pt x="48" y="15"/>
                    <a:pt x="46" y="10"/>
                  </a:cubicBezTo>
                  <a:cubicBezTo>
                    <a:pt x="45" y="4"/>
                    <a:pt x="39" y="1"/>
                    <a:pt x="33" y="3"/>
                  </a:cubicBezTo>
                  <a:cubicBezTo>
                    <a:pt x="30" y="3"/>
                    <a:pt x="28" y="6"/>
                    <a:pt x="27" y="9"/>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3"/>
                  </a:cubicBezTo>
                  <a:cubicBezTo>
                    <a:pt x="4" y="38"/>
                    <a:pt x="9" y="42"/>
                    <a:pt x="15" y="40"/>
                  </a:cubicBezTo>
                  <a:cubicBezTo>
                    <a:pt x="15" y="40"/>
                    <a:pt x="16" y="40"/>
                    <a:pt x="16" y="40"/>
                  </a:cubicBezTo>
                  <a:cubicBezTo>
                    <a:pt x="16" y="42"/>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3"/>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0">
              <a:extLst>
                <a:ext uri="{FF2B5EF4-FFF2-40B4-BE49-F238E27FC236}">
                  <a16:creationId xmlns:a16="http://schemas.microsoft.com/office/drawing/2014/main" id="{B3B9F813-5F78-42C5-80EB-F4AE9C1436C1}"/>
                </a:ext>
              </a:extLst>
            </p:cNvPr>
            <p:cNvSpPr>
              <a:spLocks noEditPoints="1"/>
            </p:cNvSpPr>
            <p:nvPr/>
          </p:nvSpPr>
          <p:spPr bwMode="auto">
            <a:xfrm>
              <a:off x="2750943" y="243239"/>
              <a:ext cx="167011" cy="141317"/>
            </a:xfrm>
            <a:custGeom>
              <a:avLst/>
              <a:gdLst>
                <a:gd name="T0" fmla="*/ 11 w 57"/>
                <a:gd name="T1" fmla="*/ 24 h 53"/>
                <a:gd name="T2" fmla="*/ 19 w 57"/>
                <a:gd name="T3" fmla="*/ 15 h 53"/>
                <a:gd name="T4" fmla="*/ 27 w 57"/>
                <a:gd name="T5" fmla="*/ 27 h 53"/>
                <a:gd name="T6" fmla="*/ 25 w 57"/>
                <a:gd name="T7" fmla="*/ 10 h 53"/>
                <a:gd name="T8" fmla="*/ 24 w 57"/>
                <a:gd name="T9" fmla="*/ 7 h 53"/>
                <a:gd name="T10" fmla="*/ 26 w 57"/>
                <a:gd name="T11" fmla="*/ 10 h 53"/>
                <a:gd name="T12" fmla="*/ 28 w 57"/>
                <a:gd name="T13" fmla="*/ 27 h 53"/>
                <a:gd name="T14" fmla="*/ 35 w 57"/>
                <a:gd name="T15" fmla="*/ 17 h 53"/>
                <a:gd name="T16" fmla="*/ 45 w 57"/>
                <a:gd name="T17" fmla="*/ 23 h 53"/>
                <a:gd name="T18" fmla="*/ 46 w 57"/>
                <a:gd name="T19" fmla="*/ 21 h 53"/>
                <a:gd name="T20" fmla="*/ 46 w 57"/>
                <a:gd name="T21" fmla="*/ 25 h 53"/>
                <a:gd name="T22" fmla="*/ 29 w 57"/>
                <a:gd name="T23" fmla="*/ 27 h 53"/>
                <a:gd name="T24" fmla="*/ 43 w 57"/>
                <a:gd name="T25" fmla="*/ 29 h 53"/>
                <a:gd name="T26" fmla="*/ 29 w 57"/>
                <a:gd name="T27" fmla="*/ 28 h 53"/>
                <a:gd name="T28" fmla="*/ 40 w 57"/>
                <a:gd name="T29" fmla="*/ 43 h 53"/>
                <a:gd name="T30" fmla="*/ 37 w 57"/>
                <a:gd name="T31" fmla="*/ 44 h 53"/>
                <a:gd name="T32" fmla="*/ 28 w 57"/>
                <a:gd name="T33" fmla="*/ 28 h 53"/>
                <a:gd name="T34" fmla="*/ 27 w 57"/>
                <a:gd name="T35" fmla="*/ 41 h 53"/>
                <a:gd name="T36" fmla="*/ 27 w 57"/>
                <a:gd name="T37" fmla="*/ 29 h 53"/>
                <a:gd name="T38" fmla="*/ 19 w 57"/>
                <a:gd name="T39" fmla="*/ 41 h 53"/>
                <a:gd name="T40" fmla="*/ 17 w 57"/>
                <a:gd name="T41" fmla="*/ 44 h 53"/>
                <a:gd name="T42" fmla="*/ 18 w 57"/>
                <a:gd name="T43" fmla="*/ 41 h 53"/>
                <a:gd name="T44" fmla="*/ 15 w 57"/>
                <a:gd name="T45" fmla="*/ 33 h 53"/>
                <a:gd name="T46" fmla="*/ 26 w 57"/>
                <a:gd name="T47" fmla="*/ 27 h 53"/>
                <a:gd name="T48" fmla="*/ 9 w 57"/>
                <a:gd name="T49" fmla="*/ 26 h 53"/>
                <a:gd name="T50" fmla="*/ 10 w 57"/>
                <a:gd name="T51" fmla="*/ 22 h 53"/>
                <a:gd name="T52" fmla="*/ 10 w 57"/>
                <a:gd name="T53" fmla="*/ 34 h 53"/>
                <a:gd name="T54" fmla="*/ 13 w 57"/>
                <a:gd name="T55" fmla="*/ 49 h 53"/>
                <a:gd name="T56" fmla="*/ 28 w 57"/>
                <a:gd name="T57" fmla="*/ 46 h 53"/>
                <a:gd name="T58" fmla="*/ 47 w 57"/>
                <a:gd name="T59" fmla="*/ 47 h 53"/>
                <a:gd name="T60" fmla="*/ 54 w 57"/>
                <a:gd name="T61" fmla="*/ 30 h 53"/>
                <a:gd name="T62" fmla="*/ 37 w 57"/>
                <a:gd name="T63" fmla="*/ 16 h 53"/>
                <a:gd name="T64" fmla="*/ 33 w 57"/>
                <a:gd name="T65" fmla="*/ 4 h 53"/>
                <a:gd name="T66" fmla="*/ 17 w 57"/>
                <a:gd name="T67" fmla="*/ 15 h 53"/>
                <a:gd name="T68" fmla="*/ 6 w 57"/>
                <a:gd name="T69" fmla="*/ 3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3">
                  <a:moveTo>
                    <a:pt x="10" y="22"/>
                  </a:moveTo>
                  <a:cubicBezTo>
                    <a:pt x="10" y="23"/>
                    <a:pt x="11" y="23"/>
                    <a:pt x="11" y="24"/>
                  </a:cubicBezTo>
                  <a:cubicBezTo>
                    <a:pt x="27" y="27"/>
                    <a:pt x="27" y="27"/>
                    <a:pt x="27" y="27"/>
                  </a:cubicBezTo>
                  <a:cubicBezTo>
                    <a:pt x="19" y="15"/>
                    <a:pt x="19" y="15"/>
                    <a:pt x="19" y="15"/>
                  </a:cubicBezTo>
                  <a:cubicBezTo>
                    <a:pt x="19" y="15"/>
                    <a:pt x="19" y="15"/>
                    <a:pt x="19" y="15"/>
                  </a:cubicBezTo>
                  <a:cubicBezTo>
                    <a:pt x="27" y="27"/>
                    <a:pt x="27" y="27"/>
                    <a:pt x="27" y="27"/>
                  </a:cubicBezTo>
                  <a:cubicBezTo>
                    <a:pt x="27" y="27"/>
                    <a:pt x="27" y="27"/>
                    <a:pt x="27" y="27"/>
                  </a:cubicBezTo>
                  <a:cubicBezTo>
                    <a:pt x="25" y="10"/>
                    <a:pt x="25" y="10"/>
                    <a:pt x="25" y="10"/>
                  </a:cubicBezTo>
                  <a:cubicBezTo>
                    <a:pt x="24" y="10"/>
                    <a:pt x="24" y="10"/>
                    <a:pt x="24" y="9"/>
                  </a:cubicBezTo>
                  <a:cubicBezTo>
                    <a:pt x="23" y="9"/>
                    <a:pt x="23" y="8"/>
                    <a:pt x="24" y="7"/>
                  </a:cubicBezTo>
                  <a:cubicBezTo>
                    <a:pt x="25" y="7"/>
                    <a:pt x="26" y="7"/>
                    <a:pt x="26" y="8"/>
                  </a:cubicBezTo>
                  <a:cubicBezTo>
                    <a:pt x="27" y="9"/>
                    <a:pt x="27" y="10"/>
                    <a:pt x="26" y="10"/>
                  </a:cubicBezTo>
                  <a:cubicBezTo>
                    <a:pt x="26" y="10"/>
                    <a:pt x="26" y="10"/>
                    <a:pt x="26" y="10"/>
                  </a:cubicBezTo>
                  <a:cubicBezTo>
                    <a:pt x="28" y="27"/>
                    <a:pt x="28" y="27"/>
                    <a:pt x="28" y="27"/>
                  </a:cubicBezTo>
                  <a:cubicBezTo>
                    <a:pt x="35" y="17"/>
                    <a:pt x="35" y="17"/>
                    <a:pt x="35" y="17"/>
                  </a:cubicBezTo>
                  <a:cubicBezTo>
                    <a:pt x="35" y="17"/>
                    <a:pt x="35" y="17"/>
                    <a:pt x="35" y="17"/>
                  </a:cubicBezTo>
                  <a:cubicBezTo>
                    <a:pt x="29" y="27"/>
                    <a:pt x="29" y="27"/>
                    <a:pt x="29" y="27"/>
                  </a:cubicBezTo>
                  <a:cubicBezTo>
                    <a:pt x="45" y="23"/>
                    <a:pt x="45" y="23"/>
                    <a:pt x="45" y="23"/>
                  </a:cubicBezTo>
                  <a:cubicBezTo>
                    <a:pt x="45" y="23"/>
                    <a:pt x="45" y="23"/>
                    <a:pt x="45" y="23"/>
                  </a:cubicBezTo>
                  <a:cubicBezTo>
                    <a:pt x="45" y="22"/>
                    <a:pt x="46" y="21"/>
                    <a:pt x="46" y="21"/>
                  </a:cubicBezTo>
                  <a:cubicBezTo>
                    <a:pt x="47" y="22"/>
                    <a:pt x="48" y="22"/>
                    <a:pt x="48" y="23"/>
                  </a:cubicBezTo>
                  <a:cubicBezTo>
                    <a:pt x="48" y="24"/>
                    <a:pt x="47" y="25"/>
                    <a:pt x="46" y="25"/>
                  </a:cubicBezTo>
                  <a:cubicBezTo>
                    <a:pt x="46" y="25"/>
                    <a:pt x="45" y="24"/>
                    <a:pt x="45" y="24"/>
                  </a:cubicBezTo>
                  <a:cubicBezTo>
                    <a:pt x="29" y="27"/>
                    <a:pt x="29" y="27"/>
                    <a:pt x="29" y="27"/>
                  </a:cubicBezTo>
                  <a:cubicBezTo>
                    <a:pt x="29" y="28"/>
                    <a:pt x="29" y="28"/>
                    <a:pt x="29" y="28"/>
                  </a:cubicBezTo>
                  <a:cubicBezTo>
                    <a:pt x="43" y="29"/>
                    <a:pt x="43" y="29"/>
                    <a:pt x="43" y="29"/>
                  </a:cubicBezTo>
                  <a:cubicBezTo>
                    <a:pt x="43" y="29"/>
                    <a:pt x="43" y="29"/>
                    <a:pt x="43" y="29"/>
                  </a:cubicBezTo>
                  <a:cubicBezTo>
                    <a:pt x="29" y="28"/>
                    <a:pt x="29" y="28"/>
                    <a:pt x="29" y="28"/>
                  </a:cubicBezTo>
                  <a:cubicBezTo>
                    <a:pt x="38" y="42"/>
                    <a:pt x="38" y="42"/>
                    <a:pt x="38" y="42"/>
                  </a:cubicBezTo>
                  <a:cubicBezTo>
                    <a:pt x="39" y="42"/>
                    <a:pt x="39" y="42"/>
                    <a:pt x="40" y="43"/>
                  </a:cubicBezTo>
                  <a:cubicBezTo>
                    <a:pt x="40" y="43"/>
                    <a:pt x="40" y="44"/>
                    <a:pt x="39" y="45"/>
                  </a:cubicBezTo>
                  <a:cubicBezTo>
                    <a:pt x="38" y="45"/>
                    <a:pt x="37" y="45"/>
                    <a:pt x="37" y="44"/>
                  </a:cubicBezTo>
                  <a:cubicBezTo>
                    <a:pt x="36" y="44"/>
                    <a:pt x="36" y="43"/>
                    <a:pt x="37" y="42"/>
                  </a:cubicBezTo>
                  <a:cubicBezTo>
                    <a:pt x="28" y="28"/>
                    <a:pt x="28" y="28"/>
                    <a:pt x="28" y="28"/>
                  </a:cubicBezTo>
                  <a:cubicBezTo>
                    <a:pt x="28" y="41"/>
                    <a:pt x="28" y="41"/>
                    <a:pt x="28" y="41"/>
                  </a:cubicBezTo>
                  <a:cubicBezTo>
                    <a:pt x="27" y="41"/>
                    <a:pt x="27" y="41"/>
                    <a:pt x="27" y="41"/>
                  </a:cubicBezTo>
                  <a:cubicBezTo>
                    <a:pt x="28" y="28"/>
                    <a:pt x="28" y="28"/>
                    <a:pt x="28" y="28"/>
                  </a:cubicBezTo>
                  <a:cubicBezTo>
                    <a:pt x="27" y="29"/>
                    <a:pt x="27" y="29"/>
                    <a:pt x="27" y="29"/>
                  </a:cubicBezTo>
                  <a:cubicBezTo>
                    <a:pt x="27" y="28"/>
                    <a:pt x="27" y="28"/>
                    <a:pt x="27" y="28"/>
                  </a:cubicBezTo>
                  <a:cubicBezTo>
                    <a:pt x="19" y="41"/>
                    <a:pt x="19" y="41"/>
                    <a:pt x="19" y="41"/>
                  </a:cubicBezTo>
                  <a:cubicBezTo>
                    <a:pt x="19" y="42"/>
                    <a:pt x="19" y="43"/>
                    <a:pt x="19" y="44"/>
                  </a:cubicBezTo>
                  <a:cubicBezTo>
                    <a:pt x="18" y="44"/>
                    <a:pt x="17" y="45"/>
                    <a:pt x="17" y="44"/>
                  </a:cubicBezTo>
                  <a:cubicBezTo>
                    <a:pt x="16" y="43"/>
                    <a:pt x="16" y="42"/>
                    <a:pt x="16" y="42"/>
                  </a:cubicBezTo>
                  <a:cubicBezTo>
                    <a:pt x="17" y="41"/>
                    <a:pt x="17" y="41"/>
                    <a:pt x="18" y="41"/>
                  </a:cubicBezTo>
                  <a:cubicBezTo>
                    <a:pt x="27" y="27"/>
                    <a:pt x="27" y="27"/>
                    <a:pt x="27" y="27"/>
                  </a:cubicBezTo>
                  <a:cubicBezTo>
                    <a:pt x="15" y="33"/>
                    <a:pt x="15" y="33"/>
                    <a:pt x="15" y="33"/>
                  </a:cubicBezTo>
                  <a:cubicBezTo>
                    <a:pt x="15" y="32"/>
                    <a:pt x="15" y="32"/>
                    <a:pt x="15" y="32"/>
                  </a:cubicBezTo>
                  <a:cubicBezTo>
                    <a:pt x="26" y="27"/>
                    <a:pt x="26" y="27"/>
                    <a:pt x="26" y="27"/>
                  </a:cubicBezTo>
                  <a:cubicBezTo>
                    <a:pt x="11" y="25"/>
                    <a:pt x="11" y="25"/>
                    <a:pt x="11" y="25"/>
                  </a:cubicBezTo>
                  <a:cubicBezTo>
                    <a:pt x="11" y="25"/>
                    <a:pt x="10" y="26"/>
                    <a:pt x="9" y="26"/>
                  </a:cubicBezTo>
                  <a:cubicBezTo>
                    <a:pt x="8" y="25"/>
                    <a:pt x="8" y="25"/>
                    <a:pt x="8" y="24"/>
                  </a:cubicBezTo>
                  <a:cubicBezTo>
                    <a:pt x="8" y="23"/>
                    <a:pt x="9" y="22"/>
                    <a:pt x="10" y="22"/>
                  </a:cubicBezTo>
                  <a:close/>
                  <a:moveTo>
                    <a:pt x="6" y="32"/>
                  </a:moveTo>
                  <a:cubicBezTo>
                    <a:pt x="7" y="33"/>
                    <a:pt x="9" y="34"/>
                    <a:pt x="10" y="34"/>
                  </a:cubicBezTo>
                  <a:cubicBezTo>
                    <a:pt x="10" y="34"/>
                    <a:pt x="10" y="34"/>
                    <a:pt x="10" y="34"/>
                  </a:cubicBezTo>
                  <a:cubicBezTo>
                    <a:pt x="7" y="39"/>
                    <a:pt x="8" y="46"/>
                    <a:pt x="13" y="49"/>
                  </a:cubicBezTo>
                  <a:cubicBezTo>
                    <a:pt x="18" y="52"/>
                    <a:pt x="25" y="51"/>
                    <a:pt x="28" y="47"/>
                  </a:cubicBezTo>
                  <a:cubicBezTo>
                    <a:pt x="28" y="46"/>
                    <a:pt x="28" y="46"/>
                    <a:pt x="28" y="46"/>
                  </a:cubicBezTo>
                  <a:cubicBezTo>
                    <a:pt x="29" y="47"/>
                    <a:pt x="31" y="48"/>
                    <a:pt x="32" y="50"/>
                  </a:cubicBezTo>
                  <a:cubicBezTo>
                    <a:pt x="37" y="53"/>
                    <a:pt x="44" y="52"/>
                    <a:pt x="47" y="47"/>
                  </a:cubicBezTo>
                  <a:cubicBezTo>
                    <a:pt x="49" y="43"/>
                    <a:pt x="49" y="38"/>
                    <a:pt x="46" y="34"/>
                  </a:cubicBezTo>
                  <a:cubicBezTo>
                    <a:pt x="49" y="34"/>
                    <a:pt x="52" y="33"/>
                    <a:pt x="54" y="30"/>
                  </a:cubicBezTo>
                  <a:cubicBezTo>
                    <a:pt x="57" y="25"/>
                    <a:pt x="56" y="19"/>
                    <a:pt x="50" y="16"/>
                  </a:cubicBezTo>
                  <a:cubicBezTo>
                    <a:pt x="46" y="13"/>
                    <a:pt x="41" y="13"/>
                    <a:pt x="37" y="16"/>
                  </a:cubicBezTo>
                  <a:cubicBezTo>
                    <a:pt x="37" y="16"/>
                    <a:pt x="37" y="16"/>
                    <a:pt x="37" y="16"/>
                  </a:cubicBezTo>
                  <a:cubicBezTo>
                    <a:pt x="39" y="12"/>
                    <a:pt x="37" y="6"/>
                    <a:pt x="33" y="4"/>
                  </a:cubicBezTo>
                  <a:cubicBezTo>
                    <a:pt x="28" y="0"/>
                    <a:pt x="21" y="1"/>
                    <a:pt x="18" y="6"/>
                  </a:cubicBezTo>
                  <a:cubicBezTo>
                    <a:pt x="16" y="9"/>
                    <a:pt x="16" y="12"/>
                    <a:pt x="17" y="15"/>
                  </a:cubicBezTo>
                  <a:cubicBezTo>
                    <a:pt x="12" y="12"/>
                    <a:pt x="6" y="13"/>
                    <a:pt x="3" y="18"/>
                  </a:cubicBezTo>
                  <a:cubicBezTo>
                    <a:pt x="0" y="22"/>
                    <a:pt x="1" y="29"/>
                    <a:pt x="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51">
              <a:extLst>
                <a:ext uri="{FF2B5EF4-FFF2-40B4-BE49-F238E27FC236}">
                  <a16:creationId xmlns:a16="http://schemas.microsoft.com/office/drawing/2014/main" id="{1C17C9FC-F44A-4447-8B9A-C1D979853816}"/>
                </a:ext>
              </a:extLst>
            </p:cNvPr>
            <p:cNvSpPr>
              <a:spLocks noEditPoints="1"/>
            </p:cNvSpPr>
            <p:nvPr/>
          </p:nvSpPr>
          <p:spPr bwMode="auto">
            <a:xfrm>
              <a:off x="4620176" y="146887"/>
              <a:ext cx="240882" cy="205551"/>
            </a:xfrm>
            <a:custGeom>
              <a:avLst/>
              <a:gdLst>
                <a:gd name="T0" fmla="*/ 17 w 82"/>
                <a:gd name="T1" fmla="*/ 40 h 77"/>
                <a:gd name="T2" fmla="*/ 25 w 82"/>
                <a:gd name="T3" fmla="*/ 25 h 77"/>
                <a:gd name="T4" fmla="*/ 41 w 82"/>
                <a:gd name="T5" fmla="*/ 37 h 77"/>
                <a:gd name="T6" fmla="*/ 31 w 82"/>
                <a:gd name="T7" fmla="*/ 15 h 77"/>
                <a:gd name="T8" fmla="*/ 28 w 82"/>
                <a:gd name="T9" fmla="*/ 12 h 77"/>
                <a:gd name="T10" fmla="*/ 32 w 82"/>
                <a:gd name="T11" fmla="*/ 15 h 77"/>
                <a:gd name="T12" fmla="*/ 42 w 82"/>
                <a:gd name="T13" fmla="*/ 37 h 77"/>
                <a:gd name="T14" fmla="*/ 48 w 82"/>
                <a:gd name="T15" fmla="*/ 21 h 77"/>
                <a:gd name="T16" fmla="*/ 63 w 82"/>
                <a:gd name="T17" fmla="*/ 25 h 77"/>
                <a:gd name="T18" fmla="*/ 65 w 82"/>
                <a:gd name="T19" fmla="*/ 22 h 77"/>
                <a:gd name="T20" fmla="*/ 66 w 82"/>
                <a:gd name="T21" fmla="*/ 27 h 77"/>
                <a:gd name="T22" fmla="*/ 43 w 82"/>
                <a:gd name="T23" fmla="*/ 38 h 77"/>
                <a:gd name="T24" fmla="*/ 63 w 82"/>
                <a:gd name="T25" fmla="*/ 34 h 77"/>
                <a:gd name="T26" fmla="*/ 44 w 82"/>
                <a:gd name="T27" fmla="*/ 39 h 77"/>
                <a:gd name="T28" fmla="*/ 64 w 82"/>
                <a:gd name="T29" fmla="*/ 55 h 77"/>
                <a:gd name="T30" fmla="*/ 61 w 82"/>
                <a:gd name="T31" fmla="*/ 58 h 77"/>
                <a:gd name="T32" fmla="*/ 42 w 82"/>
                <a:gd name="T33" fmla="*/ 39 h 77"/>
                <a:gd name="T34" fmla="*/ 46 w 82"/>
                <a:gd name="T35" fmla="*/ 58 h 77"/>
                <a:gd name="T36" fmla="*/ 42 w 82"/>
                <a:gd name="T37" fmla="*/ 40 h 77"/>
                <a:gd name="T38" fmla="*/ 34 w 82"/>
                <a:gd name="T39" fmla="*/ 62 h 77"/>
                <a:gd name="T40" fmla="*/ 33 w 82"/>
                <a:gd name="T41" fmla="*/ 66 h 77"/>
                <a:gd name="T42" fmla="*/ 33 w 82"/>
                <a:gd name="T43" fmla="*/ 61 h 77"/>
                <a:gd name="T44" fmla="*/ 25 w 82"/>
                <a:gd name="T45" fmla="*/ 51 h 77"/>
                <a:gd name="T46" fmla="*/ 40 w 82"/>
                <a:gd name="T47" fmla="*/ 39 h 77"/>
                <a:gd name="T48" fmla="*/ 15 w 82"/>
                <a:gd name="T49" fmla="*/ 43 h 77"/>
                <a:gd name="T50" fmla="*/ 14 w 82"/>
                <a:gd name="T51" fmla="*/ 39 h 77"/>
                <a:gd name="T52" fmla="*/ 19 w 82"/>
                <a:gd name="T53" fmla="*/ 54 h 77"/>
                <a:gd name="T54" fmla="*/ 30 w 82"/>
                <a:gd name="T55" fmla="*/ 74 h 77"/>
                <a:gd name="T56" fmla="*/ 50 w 82"/>
                <a:gd name="T57" fmla="*/ 63 h 77"/>
                <a:gd name="T58" fmla="*/ 76 w 82"/>
                <a:gd name="T59" fmla="*/ 58 h 77"/>
                <a:gd name="T60" fmla="*/ 79 w 82"/>
                <a:gd name="T61" fmla="*/ 31 h 77"/>
                <a:gd name="T62" fmla="*/ 50 w 82"/>
                <a:gd name="T63" fmla="*/ 19 h 77"/>
                <a:gd name="T64" fmla="*/ 39 w 82"/>
                <a:gd name="T65" fmla="*/ 3 h 77"/>
                <a:gd name="T66" fmla="*/ 21 w 82"/>
                <a:gd name="T67" fmla="*/ 25 h 77"/>
                <a:gd name="T68" fmla="*/ 13 w 82"/>
                <a:gd name="T69"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 h="77">
                  <a:moveTo>
                    <a:pt x="14" y="39"/>
                  </a:moveTo>
                  <a:cubicBezTo>
                    <a:pt x="15" y="38"/>
                    <a:pt x="16" y="39"/>
                    <a:pt x="17" y="40"/>
                  </a:cubicBezTo>
                  <a:cubicBezTo>
                    <a:pt x="40" y="37"/>
                    <a:pt x="40" y="37"/>
                    <a:pt x="40" y="37"/>
                  </a:cubicBezTo>
                  <a:cubicBezTo>
                    <a:pt x="25" y="25"/>
                    <a:pt x="25" y="25"/>
                    <a:pt x="25" y="25"/>
                  </a:cubicBezTo>
                  <a:cubicBezTo>
                    <a:pt x="25" y="24"/>
                    <a:pt x="25" y="24"/>
                    <a:pt x="25" y="24"/>
                  </a:cubicBezTo>
                  <a:cubicBezTo>
                    <a:pt x="41" y="37"/>
                    <a:pt x="41" y="37"/>
                    <a:pt x="41" y="37"/>
                  </a:cubicBezTo>
                  <a:cubicBezTo>
                    <a:pt x="41" y="37"/>
                    <a:pt x="41" y="37"/>
                    <a:pt x="41" y="37"/>
                  </a:cubicBezTo>
                  <a:cubicBezTo>
                    <a:pt x="31" y="15"/>
                    <a:pt x="31" y="15"/>
                    <a:pt x="31" y="15"/>
                  </a:cubicBezTo>
                  <a:cubicBezTo>
                    <a:pt x="30" y="16"/>
                    <a:pt x="29" y="15"/>
                    <a:pt x="28" y="15"/>
                  </a:cubicBezTo>
                  <a:cubicBezTo>
                    <a:pt x="27" y="14"/>
                    <a:pt x="27" y="12"/>
                    <a:pt x="28" y="12"/>
                  </a:cubicBezTo>
                  <a:cubicBezTo>
                    <a:pt x="29" y="11"/>
                    <a:pt x="31" y="11"/>
                    <a:pt x="32" y="11"/>
                  </a:cubicBezTo>
                  <a:cubicBezTo>
                    <a:pt x="33" y="12"/>
                    <a:pt x="33" y="14"/>
                    <a:pt x="32" y="15"/>
                  </a:cubicBezTo>
                  <a:cubicBezTo>
                    <a:pt x="32" y="15"/>
                    <a:pt x="32" y="15"/>
                    <a:pt x="32" y="15"/>
                  </a:cubicBezTo>
                  <a:cubicBezTo>
                    <a:pt x="42" y="37"/>
                    <a:pt x="42" y="37"/>
                    <a:pt x="42" y="37"/>
                  </a:cubicBezTo>
                  <a:cubicBezTo>
                    <a:pt x="47" y="21"/>
                    <a:pt x="47" y="21"/>
                    <a:pt x="47" y="21"/>
                  </a:cubicBezTo>
                  <a:cubicBezTo>
                    <a:pt x="48" y="21"/>
                    <a:pt x="48" y="21"/>
                    <a:pt x="48" y="21"/>
                  </a:cubicBezTo>
                  <a:cubicBezTo>
                    <a:pt x="43" y="37"/>
                    <a:pt x="43" y="37"/>
                    <a:pt x="43" y="37"/>
                  </a:cubicBezTo>
                  <a:cubicBezTo>
                    <a:pt x="63" y="25"/>
                    <a:pt x="63" y="25"/>
                    <a:pt x="63" y="25"/>
                  </a:cubicBezTo>
                  <a:cubicBezTo>
                    <a:pt x="63" y="25"/>
                    <a:pt x="63" y="25"/>
                    <a:pt x="63" y="25"/>
                  </a:cubicBezTo>
                  <a:cubicBezTo>
                    <a:pt x="63" y="24"/>
                    <a:pt x="64" y="22"/>
                    <a:pt x="65" y="22"/>
                  </a:cubicBezTo>
                  <a:cubicBezTo>
                    <a:pt x="67" y="22"/>
                    <a:pt x="68" y="23"/>
                    <a:pt x="68" y="24"/>
                  </a:cubicBezTo>
                  <a:cubicBezTo>
                    <a:pt x="68" y="26"/>
                    <a:pt x="67" y="27"/>
                    <a:pt x="66" y="27"/>
                  </a:cubicBezTo>
                  <a:cubicBezTo>
                    <a:pt x="65" y="27"/>
                    <a:pt x="64" y="27"/>
                    <a:pt x="64" y="26"/>
                  </a:cubicBezTo>
                  <a:cubicBezTo>
                    <a:pt x="43" y="38"/>
                    <a:pt x="43" y="38"/>
                    <a:pt x="43" y="38"/>
                  </a:cubicBezTo>
                  <a:cubicBezTo>
                    <a:pt x="43" y="38"/>
                    <a:pt x="43" y="38"/>
                    <a:pt x="43" y="38"/>
                  </a:cubicBezTo>
                  <a:cubicBezTo>
                    <a:pt x="63" y="34"/>
                    <a:pt x="63" y="34"/>
                    <a:pt x="63" y="34"/>
                  </a:cubicBezTo>
                  <a:cubicBezTo>
                    <a:pt x="63" y="35"/>
                    <a:pt x="63" y="35"/>
                    <a:pt x="63" y="35"/>
                  </a:cubicBezTo>
                  <a:cubicBezTo>
                    <a:pt x="44" y="39"/>
                    <a:pt x="44" y="39"/>
                    <a:pt x="44" y="39"/>
                  </a:cubicBezTo>
                  <a:cubicBezTo>
                    <a:pt x="61" y="54"/>
                    <a:pt x="61" y="54"/>
                    <a:pt x="61" y="54"/>
                  </a:cubicBezTo>
                  <a:cubicBezTo>
                    <a:pt x="62" y="54"/>
                    <a:pt x="63" y="54"/>
                    <a:pt x="64" y="55"/>
                  </a:cubicBezTo>
                  <a:cubicBezTo>
                    <a:pt x="65" y="56"/>
                    <a:pt x="65" y="57"/>
                    <a:pt x="64" y="58"/>
                  </a:cubicBezTo>
                  <a:cubicBezTo>
                    <a:pt x="63" y="59"/>
                    <a:pt x="62" y="59"/>
                    <a:pt x="61" y="58"/>
                  </a:cubicBezTo>
                  <a:cubicBezTo>
                    <a:pt x="60" y="57"/>
                    <a:pt x="60" y="56"/>
                    <a:pt x="60" y="55"/>
                  </a:cubicBezTo>
                  <a:cubicBezTo>
                    <a:pt x="42" y="39"/>
                    <a:pt x="42" y="39"/>
                    <a:pt x="42" y="39"/>
                  </a:cubicBezTo>
                  <a:cubicBezTo>
                    <a:pt x="47" y="57"/>
                    <a:pt x="47" y="57"/>
                    <a:pt x="47" y="57"/>
                  </a:cubicBezTo>
                  <a:cubicBezTo>
                    <a:pt x="46" y="58"/>
                    <a:pt x="46" y="58"/>
                    <a:pt x="46" y="58"/>
                  </a:cubicBezTo>
                  <a:cubicBezTo>
                    <a:pt x="42" y="39"/>
                    <a:pt x="42" y="39"/>
                    <a:pt x="42" y="39"/>
                  </a:cubicBezTo>
                  <a:cubicBezTo>
                    <a:pt x="42" y="40"/>
                    <a:pt x="42" y="40"/>
                    <a:pt x="42" y="40"/>
                  </a:cubicBezTo>
                  <a:cubicBezTo>
                    <a:pt x="41" y="40"/>
                    <a:pt x="41" y="40"/>
                    <a:pt x="41" y="40"/>
                  </a:cubicBezTo>
                  <a:cubicBezTo>
                    <a:pt x="34" y="62"/>
                    <a:pt x="34" y="62"/>
                    <a:pt x="34" y="62"/>
                  </a:cubicBezTo>
                  <a:cubicBezTo>
                    <a:pt x="36" y="62"/>
                    <a:pt x="36" y="63"/>
                    <a:pt x="36" y="64"/>
                  </a:cubicBezTo>
                  <a:cubicBezTo>
                    <a:pt x="35" y="66"/>
                    <a:pt x="34" y="66"/>
                    <a:pt x="33" y="66"/>
                  </a:cubicBezTo>
                  <a:cubicBezTo>
                    <a:pt x="31" y="65"/>
                    <a:pt x="31" y="64"/>
                    <a:pt x="31" y="63"/>
                  </a:cubicBezTo>
                  <a:cubicBezTo>
                    <a:pt x="31" y="62"/>
                    <a:pt x="32" y="61"/>
                    <a:pt x="33" y="61"/>
                  </a:cubicBezTo>
                  <a:cubicBezTo>
                    <a:pt x="41" y="39"/>
                    <a:pt x="41" y="39"/>
                    <a:pt x="41" y="39"/>
                  </a:cubicBezTo>
                  <a:cubicBezTo>
                    <a:pt x="25" y="51"/>
                    <a:pt x="25" y="51"/>
                    <a:pt x="25" y="51"/>
                  </a:cubicBezTo>
                  <a:cubicBezTo>
                    <a:pt x="25" y="50"/>
                    <a:pt x="25" y="50"/>
                    <a:pt x="25" y="50"/>
                  </a:cubicBezTo>
                  <a:cubicBezTo>
                    <a:pt x="40" y="39"/>
                    <a:pt x="40" y="39"/>
                    <a:pt x="40" y="39"/>
                  </a:cubicBezTo>
                  <a:cubicBezTo>
                    <a:pt x="17" y="41"/>
                    <a:pt x="17" y="41"/>
                    <a:pt x="17" y="41"/>
                  </a:cubicBezTo>
                  <a:cubicBezTo>
                    <a:pt x="17" y="42"/>
                    <a:pt x="16" y="43"/>
                    <a:pt x="15" y="43"/>
                  </a:cubicBezTo>
                  <a:cubicBezTo>
                    <a:pt x="13" y="43"/>
                    <a:pt x="12" y="42"/>
                    <a:pt x="12" y="41"/>
                  </a:cubicBezTo>
                  <a:cubicBezTo>
                    <a:pt x="12" y="40"/>
                    <a:pt x="13" y="39"/>
                    <a:pt x="14" y="39"/>
                  </a:cubicBezTo>
                  <a:close/>
                  <a:moveTo>
                    <a:pt x="13" y="53"/>
                  </a:moveTo>
                  <a:cubicBezTo>
                    <a:pt x="15" y="54"/>
                    <a:pt x="17" y="54"/>
                    <a:pt x="19" y="54"/>
                  </a:cubicBezTo>
                  <a:cubicBezTo>
                    <a:pt x="19" y="55"/>
                    <a:pt x="19" y="55"/>
                    <a:pt x="19" y="55"/>
                  </a:cubicBezTo>
                  <a:cubicBezTo>
                    <a:pt x="17" y="63"/>
                    <a:pt x="21" y="72"/>
                    <a:pt x="30" y="74"/>
                  </a:cubicBezTo>
                  <a:cubicBezTo>
                    <a:pt x="38" y="77"/>
                    <a:pt x="47" y="73"/>
                    <a:pt x="49" y="65"/>
                  </a:cubicBezTo>
                  <a:cubicBezTo>
                    <a:pt x="50" y="65"/>
                    <a:pt x="50" y="64"/>
                    <a:pt x="50" y="63"/>
                  </a:cubicBezTo>
                  <a:cubicBezTo>
                    <a:pt x="52" y="65"/>
                    <a:pt x="54" y="67"/>
                    <a:pt x="56" y="67"/>
                  </a:cubicBezTo>
                  <a:cubicBezTo>
                    <a:pt x="65" y="70"/>
                    <a:pt x="74" y="66"/>
                    <a:pt x="76" y="58"/>
                  </a:cubicBezTo>
                  <a:cubicBezTo>
                    <a:pt x="78" y="52"/>
                    <a:pt x="75" y="45"/>
                    <a:pt x="69" y="41"/>
                  </a:cubicBezTo>
                  <a:cubicBezTo>
                    <a:pt x="74" y="39"/>
                    <a:pt x="77" y="36"/>
                    <a:pt x="79" y="31"/>
                  </a:cubicBezTo>
                  <a:cubicBezTo>
                    <a:pt x="82" y="24"/>
                    <a:pt x="77" y="15"/>
                    <a:pt x="68" y="12"/>
                  </a:cubicBezTo>
                  <a:cubicBezTo>
                    <a:pt x="61" y="10"/>
                    <a:pt x="54" y="13"/>
                    <a:pt x="50" y="19"/>
                  </a:cubicBezTo>
                  <a:cubicBezTo>
                    <a:pt x="50" y="19"/>
                    <a:pt x="50" y="19"/>
                    <a:pt x="50" y="19"/>
                  </a:cubicBezTo>
                  <a:cubicBezTo>
                    <a:pt x="51" y="12"/>
                    <a:pt x="46" y="5"/>
                    <a:pt x="39" y="3"/>
                  </a:cubicBezTo>
                  <a:cubicBezTo>
                    <a:pt x="30" y="0"/>
                    <a:pt x="22" y="4"/>
                    <a:pt x="19" y="12"/>
                  </a:cubicBezTo>
                  <a:cubicBezTo>
                    <a:pt x="18" y="17"/>
                    <a:pt x="19" y="21"/>
                    <a:pt x="21" y="25"/>
                  </a:cubicBezTo>
                  <a:cubicBezTo>
                    <a:pt x="13" y="23"/>
                    <a:pt x="5" y="27"/>
                    <a:pt x="3" y="34"/>
                  </a:cubicBezTo>
                  <a:cubicBezTo>
                    <a:pt x="0" y="42"/>
                    <a:pt x="5" y="51"/>
                    <a:pt x="13"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2">
              <a:extLst>
                <a:ext uri="{FF2B5EF4-FFF2-40B4-BE49-F238E27FC236}">
                  <a16:creationId xmlns:a16="http://schemas.microsoft.com/office/drawing/2014/main" id="{403652DC-08B3-424C-92CC-FB4A373F0DAD}"/>
                </a:ext>
              </a:extLst>
            </p:cNvPr>
            <p:cNvSpPr>
              <a:spLocks noEditPoints="1"/>
            </p:cNvSpPr>
            <p:nvPr/>
          </p:nvSpPr>
          <p:spPr bwMode="auto">
            <a:xfrm>
              <a:off x="2821601" y="2908984"/>
              <a:ext cx="150953" cy="141317"/>
            </a:xfrm>
            <a:custGeom>
              <a:avLst/>
              <a:gdLst>
                <a:gd name="T0" fmla="*/ 34 w 51"/>
                <a:gd name="T1" fmla="*/ 30 h 54"/>
                <a:gd name="T2" fmla="*/ 28 w 51"/>
                <a:gd name="T3" fmla="*/ 27 h 54"/>
                <a:gd name="T4" fmla="*/ 34 w 51"/>
                <a:gd name="T5" fmla="*/ 28 h 54"/>
                <a:gd name="T6" fmla="*/ 40 w 51"/>
                <a:gd name="T7" fmla="*/ 30 h 54"/>
                <a:gd name="T8" fmla="*/ 34 w 51"/>
                <a:gd name="T9" fmla="*/ 30 h 54"/>
                <a:gd name="T10" fmla="*/ 27 w 51"/>
                <a:gd name="T11" fmla="*/ 17 h 54"/>
                <a:gd name="T12" fmla="*/ 25 w 51"/>
                <a:gd name="T13" fmla="*/ 23 h 54"/>
                <a:gd name="T14" fmla="*/ 25 w 51"/>
                <a:gd name="T15" fmla="*/ 17 h 54"/>
                <a:gd name="T16" fmla="*/ 27 w 51"/>
                <a:gd name="T17" fmla="*/ 11 h 54"/>
                <a:gd name="T18" fmla="*/ 27 w 51"/>
                <a:gd name="T19" fmla="*/ 17 h 54"/>
                <a:gd name="T20" fmla="*/ 26 w 51"/>
                <a:gd name="T21" fmla="*/ 27 h 54"/>
                <a:gd name="T22" fmla="*/ 24 w 51"/>
                <a:gd name="T23" fmla="*/ 27 h 54"/>
                <a:gd name="T24" fmla="*/ 25 w 51"/>
                <a:gd name="T25" fmla="*/ 25 h 54"/>
                <a:gd name="T26" fmla="*/ 26 w 51"/>
                <a:gd name="T27" fmla="*/ 26 h 54"/>
                <a:gd name="T28" fmla="*/ 26 w 51"/>
                <a:gd name="T29" fmla="*/ 27 h 54"/>
                <a:gd name="T30" fmla="*/ 24 w 51"/>
                <a:gd name="T31" fmla="*/ 35 h 54"/>
                <a:gd name="T32" fmla="*/ 22 w 51"/>
                <a:gd name="T33" fmla="*/ 40 h 54"/>
                <a:gd name="T34" fmla="*/ 22 w 51"/>
                <a:gd name="T35" fmla="*/ 34 h 54"/>
                <a:gd name="T36" fmla="*/ 25 w 51"/>
                <a:gd name="T37" fmla="*/ 29 h 54"/>
                <a:gd name="T38" fmla="*/ 24 w 51"/>
                <a:gd name="T39" fmla="*/ 35 h 54"/>
                <a:gd name="T40" fmla="*/ 17 w 51"/>
                <a:gd name="T41" fmla="*/ 26 h 54"/>
                <a:gd name="T42" fmla="*/ 11 w 51"/>
                <a:gd name="T43" fmla="*/ 24 h 54"/>
                <a:gd name="T44" fmla="*/ 17 w 51"/>
                <a:gd name="T45" fmla="*/ 24 h 54"/>
                <a:gd name="T46" fmla="*/ 23 w 51"/>
                <a:gd name="T47" fmla="*/ 26 h 54"/>
                <a:gd name="T48" fmla="*/ 17 w 51"/>
                <a:gd name="T49" fmla="*/ 26 h 54"/>
                <a:gd name="T50" fmla="*/ 46 w 51"/>
                <a:gd name="T51" fmla="*/ 31 h 54"/>
                <a:gd name="T52" fmla="*/ 50 w 51"/>
                <a:gd name="T53" fmla="*/ 26 h 54"/>
                <a:gd name="T54" fmla="*/ 33 w 51"/>
                <a:gd name="T55" fmla="*/ 22 h 54"/>
                <a:gd name="T56" fmla="*/ 35 w 51"/>
                <a:gd name="T57" fmla="*/ 4 h 54"/>
                <a:gd name="T58" fmla="*/ 30 w 51"/>
                <a:gd name="T59" fmla="*/ 7 h 54"/>
                <a:gd name="T60" fmla="*/ 26 w 51"/>
                <a:gd name="T61" fmla="*/ 0 h 54"/>
                <a:gd name="T62" fmla="*/ 17 w 51"/>
                <a:gd name="T63" fmla="*/ 14 h 54"/>
                <a:gd name="T64" fmla="*/ 0 w 51"/>
                <a:gd name="T65" fmla="*/ 18 h 54"/>
                <a:gd name="T66" fmla="*/ 4 w 51"/>
                <a:gd name="T67" fmla="*/ 23 h 54"/>
                <a:gd name="T68" fmla="*/ 1 w 51"/>
                <a:gd name="T69" fmla="*/ 28 h 54"/>
                <a:gd name="T70" fmla="*/ 17 w 51"/>
                <a:gd name="T71" fmla="*/ 33 h 54"/>
                <a:gd name="T72" fmla="*/ 15 w 51"/>
                <a:gd name="T73" fmla="*/ 50 h 54"/>
                <a:gd name="T74" fmla="*/ 21 w 51"/>
                <a:gd name="T75" fmla="*/ 48 h 54"/>
                <a:gd name="T76" fmla="*/ 24 w 51"/>
                <a:gd name="T77" fmla="*/ 54 h 54"/>
                <a:gd name="T78" fmla="*/ 34 w 51"/>
                <a:gd name="T79" fmla="*/ 40 h 54"/>
                <a:gd name="T80" fmla="*/ 51 w 51"/>
                <a:gd name="T81" fmla="*/ 36 h 54"/>
                <a:gd name="T82" fmla="*/ 46 w 51"/>
                <a:gd name="T83"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54">
                  <a:moveTo>
                    <a:pt x="34" y="30"/>
                  </a:moveTo>
                  <a:cubicBezTo>
                    <a:pt x="31" y="29"/>
                    <a:pt x="28" y="28"/>
                    <a:pt x="28" y="27"/>
                  </a:cubicBezTo>
                  <a:cubicBezTo>
                    <a:pt x="28" y="27"/>
                    <a:pt x="31" y="27"/>
                    <a:pt x="34" y="28"/>
                  </a:cubicBezTo>
                  <a:cubicBezTo>
                    <a:pt x="38" y="29"/>
                    <a:pt x="40" y="30"/>
                    <a:pt x="40" y="30"/>
                  </a:cubicBezTo>
                  <a:cubicBezTo>
                    <a:pt x="40" y="30"/>
                    <a:pt x="37" y="31"/>
                    <a:pt x="34" y="30"/>
                  </a:cubicBezTo>
                  <a:close/>
                  <a:moveTo>
                    <a:pt x="27" y="17"/>
                  </a:moveTo>
                  <a:cubicBezTo>
                    <a:pt x="27" y="21"/>
                    <a:pt x="26" y="23"/>
                    <a:pt x="25" y="23"/>
                  </a:cubicBezTo>
                  <a:cubicBezTo>
                    <a:pt x="25" y="23"/>
                    <a:pt x="25" y="20"/>
                    <a:pt x="25" y="17"/>
                  </a:cubicBezTo>
                  <a:cubicBezTo>
                    <a:pt x="26" y="14"/>
                    <a:pt x="27" y="11"/>
                    <a:pt x="27" y="11"/>
                  </a:cubicBezTo>
                  <a:cubicBezTo>
                    <a:pt x="27" y="11"/>
                    <a:pt x="28" y="14"/>
                    <a:pt x="27" y="17"/>
                  </a:cubicBezTo>
                  <a:close/>
                  <a:moveTo>
                    <a:pt x="26" y="27"/>
                  </a:moveTo>
                  <a:cubicBezTo>
                    <a:pt x="25" y="28"/>
                    <a:pt x="25" y="27"/>
                    <a:pt x="24" y="27"/>
                  </a:cubicBezTo>
                  <a:cubicBezTo>
                    <a:pt x="24" y="26"/>
                    <a:pt x="24" y="26"/>
                    <a:pt x="25" y="25"/>
                  </a:cubicBezTo>
                  <a:cubicBezTo>
                    <a:pt x="25" y="25"/>
                    <a:pt x="26" y="25"/>
                    <a:pt x="26" y="26"/>
                  </a:cubicBezTo>
                  <a:cubicBezTo>
                    <a:pt x="27" y="26"/>
                    <a:pt x="26" y="27"/>
                    <a:pt x="26" y="27"/>
                  </a:cubicBezTo>
                  <a:close/>
                  <a:moveTo>
                    <a:pt x="24" y="35"/>
                  </a:moveTo>
                  <a:cubicBezTo>
                    <a:pt x="24" y="38"/>
                    <a:pt x="22" y="40"/>
                    <a:pt x="22" y="40"/>
                  </a:cubicBezTo>
                  <a:cubicBezTo>
                    <a:pt x="22" y="40"/>
                    <a:pt x="21" y="37"/>
                    <a:pt x="22" y="34"/>
                  </a:cubicBezTo>
                  <a:cubicBezTo>
                    <a:pt x="23" y="31"/>
                    <a:pt x="24" y="29"/>
                    <a:pt x="25" y="29"/>
                  </a:cubicBezTo>
                  <a:cubicBezTo>
                    <a:pt x="25" y="29"/>
                    <a:pt x="25" y="32"/>
                    <a:pt x="24" y="35"/>
                  </a:cubicBezTo>
                  <a:close/>
                  <a:moveTo>
                    <a:pt x="17" y="26"/>
                  </a:moveTo>
                  <a:cubicBezTo>
                    <a:pt x="13" y="26"/>
                    <a:pt x="11" y="24"/>
                    <a:pt x="11" y="24"/>
                  </a:cubicBezTo>
                  <a:cubicBezTo>
                    <a:pt x="11" y="24"/>
                    <a:pt x="14" y="24"/>
                    <a:pt x="17" y="24"/>
                  </a:cubicBezTo>
                  <a:cubicBezTo>
                    <a:pt x="20" y="24"/>
                    <a:pt x="23" y="25"/>
                    <a:pt x="23" y="26"/>
                  </a:cubicBezTo>
                  <a:cubicBezTo>
                    <a:pt x="23" y="27"/>
                    <a:pt x="20" y="27"/>
                    <a:pt x="17" y="26"/>
                  </a:cubicBezTo>
                  <a:close/>
                  <a:moveTo>
                    <a:pt x="46" y="31"/>
                  </a:moveTo>
                  <a:cubicBezTo>
                    <a:pt x="48" y="29"/>
                    <a:pt x="50" y="26"/>
                    <a:pt x="50" y="26"/>
                  </a:cubicBezTo>
                  <a:cubicBezTo>
                    <a:pt x="44" y="20"/>
                    <a:pt x="37" y="21"/>
                    <a:pt x="33" y="22"/>
                  </a:cubicBezTo>
                  <a:cubicBezTo>
                    <a:pt x="35" y="18"/>
                    <a:pt x="39" y="12"/>
                    <a:pt x="35" y="4"/>
                  </a:cubicBezTo>
                  <a:cubicBezTo>
                    <a:pt x="35" y="4"/>
                    <a:pt x="32" y="5"/>
                    <a:pt x="30" y="7"/>
                  </a:cubicBezTo>
                  <a:cubicBezTo>
                    <a:pt x="30" y="7"/>
                    <a:pt x="28" y="2"/>
                    <a:pt x="26" y="0"/>
                  </a:cubicBezTo>
                  <a:cubicBezTo>
                    <a:pt x="26" y="0"/>
                    <a:pt x="17" y="5"/>
                    <a:pt x="17" y="14"/>
                  </a:cubicBezTo>
                  <a:cubicBezTo>
                    <a:pt x="8" y="11"/>
                    <a:pt x="0" y="18"/>
                    <a:pt x="0" y="18"/>
                  </a:cubicBezTo>
                  <a:cubicBezTo>
                    <a:pt x="1" y="21"/>
                    <a:pt x="4" y="23"/>
                    <a:pt x="4" y="23"/>
                  </a:cubicBezTo>
                  <a:cubicBezTo>
                    <a:pt x="2" y="25"/>
                    <a:pt x="1" y="28"/>
                    <a:pt x="1" y="28"/>
                  </a:cubicBezTo>
                  <a:cubicBezTo>
                    <a:pt x="6" y="34"/>
                    <a:pt x="13" y="33"/>
                    <a:pt x="17" y="33"/>
                  </a:cubicBezTo>
                  <a:cubicBezTo>
                    <a:pt x="15" y="36"/>
                    <a:pt x="12" y="42"/>
                    <a:pt x="15" y="50"/>
                  </a:cubicBezTo>
                  <a:cubicBezTo>
                    <a:pt x="15" y="50"/>
                    <a:pt x="19" y="49"/>
                    <a:pt x="21" y="48"/>
                  </a:cubicBezTo>
                  <a:cubicBezTo>
                    <a:pt x="21" y="48"/>
                    <a:pt x="22" y="52"/>
                    <a:pt x="24" y="54"/>
                  </a:cubicBezTo>
                  <a:cubicBezTo>
                    <a:pt x="24" y="54"/>
                    <a:pt x="34" y="49"/>
                    <a:pt x="34" y="40"/>
                  </a:cubicBezTo>
                  <a:cubicBezTo>
                    <a:pt x="42" y="43"/>
                    <a:pt x="51" y="36"/>
                    <a:pt x="51" y="36"/>
                  </a:cubicBezTo>
                  <a:cubicBezTo>
                    <a:pt x="50" y="33"/>
                    <a:pt x="46" y="31"/>
                    <a:pt x="4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53">
              <a:extLst>
                <a:ext uri="{FF2B5EF4-FFF2-40B4-BE49-F238E27FC236}">
                  <a16:creationId xmlns:a16="http://schemas.microsoft.com/office/drawing/2014/main" id="{78003B7C-D0FC-4C7E-BF6D-45DDF69A65CC}"/>
                </a:ext>
              </a:extLst>
            </p:cNvPr>
            <p:cNvSpPr>
              <a:spLocks noEditPoints="1"/>
            </p:cNvSpPr>
            <p:nvPr/>
          </p:nvSpPr>
          <p:spPr bwMode="auto">
            <a:xfrm>
              <a:off x="2404075" y="1836263"/>
              <a:ext cx="134893" cy="112412"/>
            </a:xfrm>
            <a:custGeom>
              <a:avLst/>
              <a:gdLst>
                <a:gd name="T0" fmla="*/ 16 w 46"/>
                <a:gd name="T1" fmla="*/ 21 h 43"/>
                <a:gd name="T2" fmla="*/ 21 w 46"/>
                <a:gd name="T3" fmla="*/ 21 h 43"/>
                <a:gd name="T4" fmla="*/ 16 w 46"/>
                <a:gd name="T5" fmla="*/ 23 h 43"/>
                <a:gd name="T6" fmla="*/ 11 w 46"/>
                <a:gd name="T7" fmla="*/ 23 h 43"/>
                <a:gd name="T8" fmla="*/ 16 w 46"/>
                <a:gd name="T9" fmla="*/ 21 h 43"/>
                <a:gd name="T10" fmla="*/ 20 w 46"/>
                <a:gd name="T11" fmla="*/ 8 h 43"/>
                <a:gd name="T12" fmla="*/ 22 w 46"/>
                <a:gd name="T13" fmla="*/ 13 h 43"/>
                <a:gd name="T14" fmla="*/ 22 w 46"/>
                <a:gd name="T15" fmla="*/ 18 h 43"/>
                <a:gd name="T16" fmla="*/ 20 w 46"/>
                <a:gd name="T17" fmla="*/ 13 h 43"/>
                <a:gd name="T18" fmla="*/ 20 w 46"/>
                <a:gd name="T19" fmla="*/ 8 h 43"/>
                <a:gd name="T20" fmla="*/ 24 w 46"/>
                <a:gd name="T21" fmla="*/ 20 h 43"/>
                <a:gd name="T22" fmla="*/ 24 w 46"/>
                <a:gd name="T23" fmla="*/ 21 h 43"/>
                <a:gd name="T24" fmla="*/ 22 w 46"/>
                <a:gd name="T25" fmla="*/ 21 h 43"/>
                <a:gd name="T26" fmla="*/ 22 w 46"/>
                <a:gd name="T27" fmla="*/ 20 h 43"/>
                <a:gd name="T28" fmla="*/ 24 w 46"/>
                <a:gd name="T29" fmla="*/ 20 h 43"/>
                <a:gd name="T30" fmla="*/ 25 w 46"/>
                <a:gd name="T31" fmla="*/ 28 h 43"/>
                <a:gd name="T32" fmla="*/ 24 w 46"/>
                <a:gd name="T33" fmla="*/ 33 h 43"/>
                <a:gd name="T34" fmla="*/ 23 w 46"/>
                <a:gd name="T35" fmla="*/ 28 h 43"/>
                <a:gd name="T36" fmla="*/ 23 w 46"/>
                <a:gd name="T37" fmla="*/ 23 h 43"/>
                <a:gd name="T38" fmla="*/ 25 w 46"/>
                <a:gd name="T39" fmla="*/ 28 h 43"/>
                <a:gd name="T40" fmla="*/ 31 w 46"/>
                <a:gd name="T41" fmla="*/ 19 h 43"/>
                <a:gd name="T42" fmla="*/ 36 w 46"/>
                <a:gd name="T43" fmla="*/ 20 h 43"/>
                <a:gd name="T44" fmla="*/ 31 w 46"/>
                <a:gd name="T45" fmla="*/ 21 h 43"/>
                <a:gd name="T46" fmla="*/ 26 w 46"/>
                <a:gd name="T47" fmla="*/ 21 h 43"/>
                <a:gd name="T48" fmla="*/ 31 w 46"/>
                <a:gd name="T49" fmla="*/ 19 h 43"/>
                <a:gd name="T50" fmla="*/ 0 w 46"/>
                <a:gd name="T51" fmla="*/ 22 h 43"/>
                <a:gd name="T52" fmla="*/ 6 w 46"/>
                <a:gd name="T53" fmla="*/ 25 h 43"/>
                <a:gd name="T54" fmla="*/ 4 w 46"/>
                <a:gd name="T55" fmla="*/ 29 h 43"/>
                <a:gd name="T56" fmla="*/ 18 w 46"/>
                <a:gd name="T57" fmla="*/ 28 h 43"/>
                <a:gd name="T58" fmla="*/ 22 w 46"/>
                <a:gd name="T59" fmla="*/ 42 h 43"/>
                <a:gd name="T60" fmla="*/ 26 w 46"/>
                <a:gd name="T61" fmla="*/ 39 h 43"/>
                <a:gd name="T62" fmla="*/ 30 w 46"/>
                <a:gd name="T63" fmla="*/ 43 h 43"/>
                <a:gd name="T64" fmla="*/ 34 w 46"/>
                <a:gd name="T65" fmla="*/ 29 h 43"/>
                <a:gd name="T66" fmla="*/ 46 w 46"/>
                <a:gd name="T67" fmla="*/ 21 h 43"/>
                <a:gd name="T68" fmla="*/ 41 w 46"/>
                <a:gd name="T69" fmla="*/ 18 h 43"/>
                <a:gd name="T70" fmla="*/ 43 w 46"/>
                <a:gd name="T71" fmla="*/ 14 h 43"/>
                <a:gd name="T72" fmla="*/ 28 w 46"/>
                <a:gd name="T73" fmla="*/ 15 h 43"/>
                <a:gd name="T74" fmla="*/ 25 w 46"/>
                <a:gd name="T75" fmla="*/ 0 h 43"/>
                <a:gd name="T76" fmla="*/ 21 w 46"/>
                <a:gd name="T77" fmla="*/ 4 h 43"/>
                <a:gd name="T78" fmla="*/ 16 w 46"/>
                <a:gd name="T79" fmla="*/ 0 h 43"/>
                <a:gd name="T80" fmla="*/ 13 w 46"/>
                <a:gd name="T81" fmla="*/ 14 h 43"/>
                <a:gd name="T82" fmla="*/ 0 w 46"/>
                <a:gd name="T83"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16" y="21"/>
                  </a:moveTo>
                  <a:cubicBezTo>
                    <a:pt x="19" y="21"/>
                    <a:pt x="21" y="21"/>
                    <a:pt x="21" y="21"/>
                  </a:cubicBezTo>
                  <a:cubicBezTo>
                    <a:pt x="21" y="22"/>
                    <a:pt x="19" y="23"/>
                    <a:pt x="16" y="23"/>
                  </a:cubicBezTo>
                  <a:cubicBezTo>
                    <a:pt x="14" y="24"/>
                    <a:pt x="11" y="23"/>
                    <a:pt x="11" y="23"/>
                  </a:cubicBezTo>
                  <a:cubicBezTo>
                    <a:pt x="11" y="23"/>
                    <a:pt x="13" y="22"/>
                    <a:pt x="16" y="21"/>
                  </a:cubicBezTo>
                  <a:close/>
                  <a:moveTo>
                    <a:pt x="20" y="8"/>
                  </a:moveTo>
                  <a:cubicBezTo>
                    <a:pt x="20" y="8"/>
                    <a:pt x="22" y="10"/>
                    <a:pt x="22" y="13"/>
                  </a:cubicBezTo>
                  <a:cubicBezTo>
                    <a:pt x="23" y="16"/>
                    <a:pt x="23" y="18"/>
                    <a:pt x="22" y="18"/>
                  </a:cubicBezTo>
                  <a:cubicBezTo>
                    <a:pt x="22" y="18"/>
                    <a:pt x="21" y="16"/>
                    <a:pt x="20" y="13"/>
                  </a:cubicBezTo>
                  <a:cubicBezTo>
                    <a:pt x="20" y="11"/>
                    <a:pt x="20" y="8"/>
                    <a:pt x="20" y="8"/>
                  </a:cubicBezTo>
                  <a:close/>
                  <a:moveTo>
                    <a:pt x="24" y="20"/>
                  </a:moveTo>
                  <a:cubicBezTo>
                    <a:pt x="24" y="20"/>
                    <a:pt x="24" y="21"/>
                    <a:pt x="24" y="21"/>
                  </a:cubicBezTo>
                  <a:cubicBezTo>
                    <a:pt x="24" y="22"/>
                    <a:pt x="23" y="22"/>
                    <a:pt x="22" y="21"/>
                  </a:cubicBezTo>
                  <a:cubicBezTo>
                    <a:pt x="22" y="21"/>
                    <a:pt x="22" y="21"/>
                    <a:pt x="22" y="20"/>
                  </a:cubicBezTo>
                  <a:cubicBezTo>
                    <a:pt x="23" y="20"/>
                    <a:pt x="23" y="20"/>
                    <a:pt x="24" y="20"/>
                  </a:cubicBezTo>
                  <a:close/>
                  <a:moveTo>
                    <a:pt x="25" y="28"/>
                  </a:moveTo>
                  <a:cubicBezTo>
                    <a:pt x="25" y="31"/>
                    <a:pt x="24" y="33"/>
                    <a:pt x="24" y="33"/>
                  </a:cubicBezTo>
                  <a:cubicBezTo>
                    <a:pt x="24" y="33"/>
                    <a:pt x="23" y="31"/>
                    <a:pt x="23" y="28"/>
                  </a:cubicBezTo>
                  <a:cubicBezTo>
                    <a:pt x="23" y="25"/>
                    <a:pt x="23" y="23"/>
                    <a:pt x="23" y="23"/>
                  </a:cubicBezTo>
                  <a:cubicBezTo>
                    <a:pt x="24" y="23"/>
                    <a:pt x="25" y="25"/>
                    <a:pt x="25" y="28"/>
                  </a:cubicBezTo>
                  <a:close/>
                  <a:moveTo>
                    <a:pt x="31" y="19"/>
                  </a:moveTo>
                  <a:cubicBezTo>
                    <a:pt x="34" y="19"/>
                    <a:pt x="36" y="20"/>
                    <a:pt x="36" y="20"/>
                  </a:cubicBezTo>
                  <a:cubicBezTo>
                    <a:pt x="36" y="20"/>
                    <a:pt x="34" y="21"/>
                    <a:pt x="31" y="21"/>
                  </a:cubicBezTo>
                  <a:cubicBezTo>
                    <a:pt x="28" y="21"/>
                    <a:pt x="26" y="21"/>
                    <a:pt x="26" y="21"/>
                  </a:cubicBezTo>
                  <a:cubicBezTo>
                    <a:pt x="26" y="20"/>
                    <a:pt x="28" y="20"/>
                    <a:pt x="31" y="19"/>
                  </a:cubicBezTo>
                  <a:close/>
                  <a:moveTo>
                    <a:pt x="0" y="22"/>
                  </a:moveTo>
                  <a:cubicBezTo>
                    <a:pt x="2" y="23"/>
                    <a:pt x="6" y="25"/>
                    <a:pt x="6" y="25"/>
                  </a:cubicBezTo>
                  <a:cubicBezTo>
                    <a:pt x="4" y="26"/>
                    <a:pt x="4" y="29"/>
                    <a:pt x="4" y="29"/>
                  </a:cubicBezTo>
                  <a:cubicBezTo>
                    <a:pt x="10" y="32"/>
                    <a:pt x="16" y="30"/>
                    <a:pt x="18" y="28"/>
                  </a:cubicBezTo>
                  <a:cubicBezTo>
                    <a:pt x="18" y="31"/>
                    <a:pt x="17" y="37"/>
                    <a:pt x="22" y="42"/>
                  </a:cubicBezTo>
                  <a:cubicBezTo>
                    <a:pt x="22" y="42"/>
                    <a:pt x="24" y="41"/>
                    <a:pt x="26" y="39"/>
                  </a:cubicBezTo>
                  <a:cubicBezTo>
                    <a:pt x="26" y="39"/>
                    <a:pt x="28" y="42"/>
                    <a:pt x="30" y="43"/>
                  </a:cubicBezTo>
                  <a:cubicBezTo>
                    <a:pt x="30" y="43"/>
                    <a:pt x="36" y="36"/>
                    <a:pt x="34" y="29"/>
                  </a:cubicBezTo>
                  <a:cubicBezTo>
                    <a:pt x="41" y="29"/>
                    <a:pt x="46" y="21"/>
                    <a:pt x="46" y="21"/>
                  </a:cubicBezTo>
                  <a:cubicBezTo>
                    <a:pt x="45" y="19"/>
                    <a:pt x="41" y="18"/>
                    <a:pt x="41" y="18"/>
                  </a:cubicBezTo>
                  <a:cubicBezTo>
                    <a:pt x="42" y="16"/>
                    <a:pt x="43" y="14"/>
                    <a:pt x="43" y="14"/>
                  </a:cubicBezTo>
                  <a:cubicBezTo>
                    <a:pt x="37" y="10"/>
                    <a:pt x="31" y="13"/>
                    <a:pt x="28" y="15"/>
                  </a:cubicBezTo>
                  <a:cubicBezTo>
                    <a:pt x="29" y="12"/>
                    <a:pt x="29" y="5"/>
                    <a:pt x="25" y="0"/>
                  </a:cubicBezTo>
                  <a:cubicBezTo>
                    <a:pt x="25" y="0"/>
                    <a:pt x="22" y="2"/>
                    <a:pt x="21" y="4"/>
                  </a:cubicBezTo>
                  <a:cubicBezTo>
                    <a:pt x="21" y="4"/>
                    <a:pt x="19" y="0"/>
                    <a:pt x="16" y="0"/>
                  </a:cubicBezTo>
                  <a:cubicBezTo>
                    <a:pt x="16" y="0"/>
                    <a:pt x="10" y="7"/>
                    <a:pt x="13" y="14"/>
                  </a:cubicBezTo>
                  <a:cubicBezTo>
                    <a:pt x="5" y="13"/>
                    <a:pt x="0" y="22"/>
                    <a:pt x="0"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54">
              <a:extLst>
                <a:ext uri="{FF2B5EF4-FFF2-40B4-BE49-F238E27FC236}">
                  <a16:creationId xmlns:a16="http://schemas.microsoft.com/office/drawing/2014/main" id="{95B888CF-3A18-4564-87EC-1149FB07F1DD}"/>
                </a:ext>
              </a:extLst>
            </p:cNvPr>
            <p:cNvSpPr>
              <a:spLocks noEditPoints="1"/>
            </p:cNvSpPr>
            <p:nvPr/>
          </p:nvSpPr>
          <p:spPr bwMode="auto">
            <a:xfrm>
              <a:off x="2821601" y="763541"/>
              <a:ext cx="157376" cy="134893"/>
            </a:xfrm>
            <a:custGeom>
              <a:avLst/>
              <a:gdLst>
                <a:gd name="T0" fmla="*/ 35 w 54"/>
                <a:gd name="T1" fmla="*/ 20 h 51"/>
                <a:gd name="T2" fmla="*/ 42 w 54"/>
                <a:gd name="T3" fmla="*/ 19 h 51"/>
                <a:gd name="T4" fmla="*/ 36 w 54"/>
                <a:gd name="T5" fmla="*/ 22 h 51"/>
                <a:gd name="T6" fmla="*/ 30 w 54"/>
                <a:gd name="T7" fmla="*/ 24 h 51"/>
                <a:gd name="T8" fmla="*/ 35 w 54"/>
                <a:gd name="T9" fmla="*/ 20 h 51"/>
                <a:gd name="T10" fmla="*/ 29 w 54"/>
                <a:gd name="T11" fmla="*/ 33 h 51"/>
                <a:gd name="T12" fmla="*/ 28 w 54"/>
                <a:gd name="T13" fmla="*/ 27 h 51"/>
                <a:gd name="T14" fmla="*/ 31 w 54"/>
                <a:gd name="T15" fmla="*/ 32 h 51"/>
                <a:gd name="T16" fmla="*/ 33 w 54"/>
                <a:gd name="T17" fmla="*/ 39 h 51"/>
                <a:gd name="T18" fmla="*/ 29 w 54"/>
                <a:gd name="T19" fmla="*/ 33 h 51"/>
                <a:gd name="T20" fmla="*/ 26 w 54"/>
                <a:gd name="T21" fmla="*/ 26 h 51"/>
                <a:gd name="T22" fmla="*/ 26 w 54"/>
                <a:gd name="T23" fmla="*/ 24 h 51"/>
                <a:gd name="T24" fmla="*/ 27 w 54"/>
                <a:gd name="T25" fmla="*/ 24 h 51"/>
                <a:gd name="T26" fmla="*/ 28 w 54"/>
                <a:gd name="T27" fmla="*/ 25 h 51"/>
                <a:gd name="T28" fmla="*/ 26 w 54"/>
                <a:gd name="T29" fmla="*/ 26 h 51"/>
                <a:gd name="T30" fmla="*/ 25 w 54"/>
                <a:gd name="T31" fmla="*/ 22 h 51"/>
                <a:gd name="T32" fmla="*/ 21 w 54"/>
                <a:gd name="T33" fmla="*/ 17 h 51"/>
                <a:gd name="T34" fmla="*/ 19 w 54"/>
                <a:gd name="T35" fmla="*/ 11 h 51"/>
                <a:gd name="T36" fmla="*/ 23 w 54"/>
                <a:gd name="T37" fmla="*/ 16 h 51"/>
                <a:gd name="T38" fmla="*/ 25 w 54"/>
                <a:gd name="T39" fmla="*/ 22 h 51"/>
                <a:gd name="T40" fmla="*/ 20 w 54"/>
                <a:gd name="T41" fmla="*/ 30 h 51"/>
                <a:gd name="T42" fmla="*/ 13 w 54"/>
                <a:gd name="T43" fmla="*/ 32 h 51"/>
                <a:gd name="T44" fmla="*/ 18 w 54"/>
                <a:gd name="T45" fmla="*/ 28 h 51"/>
                <a:gd name="T46" fmla="*/ 24 w 54"/>
                <a:gd name="T47" fmla="*/ 26 h 51"/>
                <a:gd name="T48" fmla="*/ 20 w 54"/>
                <a:gd name="T49" fmla="*/ 30 h 51"/>
                <a:gd name="T50" fmla="*/ 21 w 54"/>
                <a:gd name="T51" fmla="*/ 0 h 51"/>
                <a:gd name="T52" fmla="*/ 18 w 54"/>
                <a:gd name="T53" fmla="*/ 5 h 51"/>
                <a:gd name="T54" fmla="*/ 11 w 54"/>
                <a:gd name="T55" fmla="*/ 2 h 51"/>
                <a:gd name="T56" fmla="*/ 12 w 54"/>
                <a:gd name="T57" fmla="*/ 20 h 51"/>
                <a:gd name="T58" fmla="*/ 0 w 54"/>
                <a:gd name="T59" fmla="*/ 34 h 51"/>
                <a:gd name="T60" fmla="*/ 8 w 54"/>
                <a:gd name="T61" fmla="*/ 36 h 51"/>
                <a:gd name="T62" fmla="*/ 7 w 54"/>
                <a:gd name="T63" fmla="*/ 42 h 51"/>
                <a:gd name="T64" fmla="*/ 24 w 54"/>
                <a:gd name="T65" fmla="*/ 35 h 51"/>
                <a:gd name="T66" fmla="*/ 33 w 54"/>
                <a:gd name="T67" fmla="*/ 51 h 51"/>
                <a:gd name="T68" fmla="*/ 37 w 54"/>
                <a:gd name="T69" fmla="*/ 46 h 51"/>
                <a:gd name="T70" fmla="*/ 43 w 54"/>
                <a:gd name="T71" fmla="*/ 49 h 51"/>
                <a:gd name="T72" fmla="*/ 43 w 54"/>
                <a:gd name="T73" fmla="*/ 31 h 51"/>
                <a:gd name="T74" fmla="*/ 54 w 54"/>
                <a:gd name="T75" fmla="*/ 17 h 51"/>
                <a:gd name="T76" fmla="*/ 47 w 54"/>
                <a:gd name="T77" fmla="*/ 15 h 51"/>
                <a:gd name="T78" fmla="*/ 47 w 54"/>
                <a:gd name="T79" fmla="*/ 9 h 51"/>
                <a:gd name="T80" fmla="*/ 31 w 54"/>
                <a:gd name="T81" fmla="*/ 16 h 51"/>
                <a:gd name="T82" fmla="*/ 21 w 54"/>
                <a:gd name="T8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35" y="20"/>
                  </a:moveTo>
                  <a:cubicBezTo>
                    <a:pt x="39" y="19"/>
                    <a:pt x="42" y="19"/>
                    <a:pt x="42" y="19"/>
                  </a:cubicBezTo>
                  <a:cubicBezTo>
                    <a:pt x="42" y="19"/>
                    <a:pt x="40" y="21"/>
                    <a:pt x="36" y="22"/>
                  </a:cubicBezTo>
                  <a:cubicBezTo>
                    <a:pt x="33" y="24"/>
                    <a:pt x="30" y="24"/>
                    <a:pt x="30" y="24"/>
                  </a:cubicBezTo>
                  <a:cubicBezTo>
                    <a:pt x="30" y="23"/>
                    <a:pt x="32" y="22"/>
                    <a:pt x="35" y="20"/>
                  </a:cubicBezTo>
                  <a:close/>
                  <a:moveTo>
                    <a:pt x="29" y="33"/>
                  </a:moveTo>
                  <a:cubicBezTo>
                    <a:pt x="28" y="30"/>
                    <a:pt x="27" y="27"/>
                    <a:pt x="28" y="27"/>
                  </a:cubicBezTo>
                  <a:cubicBezTo>
                    <a:pt x="28" y="27"/>
                    <a:pt x="30" y="29"/>
                    <a:pt x="31" y="32"/>
                  </a:cubicBezTo>
                  <a:cubicBezTo>
                    <a:pt x="33" y="36"/>
                    <a:pt x="33" y="39"/>
                    <a:pt x="33" y="39"/>
                  </a:cubicBezTo>
                  <a:cubicBezTo>
                    <a:pt x="33" y="39"/>
                    <a:pt x="31" y="37"/>
                    <a:pt x="29" y="33"/>
                  </a:cubicBezTo>
                  <a:close/>
                  <a:moveTo>
                    <a:pt x="26" y="26"/>
                  </a:moveTo>
                  <a:cubicBezTo>
                    <a:pt x="26" y="26"/>
                    <a:pt x="25" y="25"/>
                    <a:pt x="26" y="24"/>
                  </a:cubicBezTo>
                  <a:cubicBezTo>
                    <a:pt x="26" y="24"/>
                    <a:pt x="26" y="23"/>
                    <a:pt x="27" y="24"/>
                  </a:cubicBezTo>
                  <a:cubicBezTo>
                    <a:pt x="28" y="24"/>
                    <a:pt x="28" y="24"/>
                    <a:pt x="28" y="25"/>
                  </a:cubicBezTo>
                  <a:cubicBezTo>
                    <a:pt x="28" y="26"/>
                    <a:pt x="27" y="26"/>
                    <a:pt x="26" y="26"/>
                  </a:cubicBezTo>
                  <a:close/>
                  <a:moveTo>
                    <a:pt x="25" y="22"/>
                  </a:moveTo>
                  <a:cubicBezTo>
                    <a:pt x="24" y="22"/>
                    <a:pt x="22" y="20"/>
                    <a:pt x="21" y="17"/>
                  </a:cubicBezTo>
                  <a:cubicBezTo>
                    <a:pt x="19" y="14"/>
                    <a:pt x="19" y="11"/>
                    <a:pt x="19" y="11"/>
                  </a:cubicBezTo>
                  <a:cubicBezTo>
                    <a:pt x="19" y="11"/>
                    <a:pt x="21" y="13"/>
                    <a:pt x="23" y="16"/>
                  </a:cubicBezTo>
                  <a:cubicBezTo>
                    <a:pt x="24" y="19"/>
                    <a:pt x="25" y="22"/>
                    <a:pt x="25" y="22"/>
                  </a:cubicBezTo>
                  <a:close/>
                  <a:moveTo>
                    <a:pt x="20" y="30"/>
                  </a:moveTo>
                  <a:cubicBezTo>
                    <a:pt x="16" y="32"/>
                    <a:pt x="13" y="32"/>
                    <a:pt x="13" y="32"/>
                  </a:cubicBezTo>
                  <a:cubicBezTo>
                    <a:pt x="13" y="32"/>
                    <a:pt x="15" y="30"/>
                    <a:pt x="18" y="28"/>
                  </a:cubicBezTo>
                  <a:cubicBezTo>
                    <a:pt x="21" y="26"/>
                    <a:pt x="24" y="25"/>
                    <a:pt x="24" y="26"/>
                  </a:cubicBezTo>
                  <a:cubicBezTo>
                    <a:pt x="25" y="27"/>
                    <a:pt x="23" y="28"/>
                    <a:pt x="20" y="30"/>
                  </a:cubicBezTo>
                  <a:close/>
                  <a:moveTo>
                    <a:pt x="21" y="0"/>
                  </a:moveTo>
                  <a:cubicBezTo>
                    <a:pt x="21" y="0"/>
                    <a:pt x="19" y="3"/>
                    <a:pt x="18" y="5"/>
                  </a:cubicBezTo>
                  <a:cubicBezTo>
                    <a:pt x="18" y="5"/>
                    <a:pt x="14" y="2"/>
                    <a:pt x="11" y="2"/>
                  </a:cubicBezTo>
                  <a:cubicBezTo>
                    <a:pt x="11" y="2"/>
                    <a:pt x="6" y="13"/>
                    <a:pt x="12" y="20"/>
                  </a:cubicBezTo>
                  <a:cubicBezTo>
                    <a:pt x="3" y="23"/>
                    <a:pt x="0" y="34"/>
                    <a:pt x="0" y="34"/>
                  </a:cubicBezTo>
                  <a:cubicBezTo>
                    <a:pt x="3" y="35"/>
                    <a:pt x="8" y="36"/>
                    <a:pt x="8" y="36"/>
                  </a:cubicBezTo>
                  <a:cubicBezTo>
                    <a:pt x="7" y="38"/>
                    <a:pt x="7" y="42"/>
                    <a:pt x="7" y="42"/>
                  </a:cubicBezTo>
                  <a:cubicBezTo>
                    <a:pt x="15" y="43"/>
                    <a:pt x="21" y="38"/>
                    <a:pt x="24" y="35"/>
                  </a:cubicBezTo>
                  <a:cubicBezTo>
                    <a:pt x="24" y="39"/>
                    <a:pt x="26" y="47"/>
                    <a:pt x="33" y="51"/>
                  </a:cubicBezTo>
                  <a:cubicBezTo>
                    <a:pt x="33" y="51"/>
                    <a:pt x="36" y="48"/>
                    <a:pt x="37" y="46"/>
                  </a:cubicBezTo>
                  <a:cubicBezTo>
                    <a:pt x="37" y="46"/>
                    <a:pt x="40" y="48"/>
                    <a:pt x="43" y="49"/>
                  </a:cubicBezTo>
                  <a:cubicBezTo>
                    <a:pt x="43" y="49"/>
                    <a:pt x="48" y="38"/>
                    <a:pt x="43" y="31"/>
                  </a:cubicBezTo>
                  <a:cubicBezTo>
                    <a:pt x="52" y="28"/>
                    <a:pt x="54" y="17"/>
                    <a:pt x="54" y="17"/>
                  </a:cubicBezTo>
                  <a:cubicBezTo>
                    <a:pt x="52" y="15"/>
                    <a:pt x="47" y="15"/>
                    <a:pt x="47" y="15"/>
                  </a:cubicBezTo>
                  <a:cubicBezTo>
                    <a:pt x="48" y="13"/>
                    <a:pt x="47" y="9"/>
                    <a:pt x="47" y="9"/>
                  </a:cubicBezTo>
                  <a:cubicBezTo>
                    <a:pt x="39" y="8"/>
                    <a:pt x="33" y="13"/>
                    <a:pt x="31" y="16"/>
                  </a:cubicBezTo>
                  <a:cubicBezTo>
                    <a:pt x="30" y="12"/>
                    <a:pt x="29" y="4"/>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55">
              <a:extLst>
                <a:ext uri="{FF2B5EF4-FFF2-40B4-BE49-F238E27FC236}">
                  <a16:creationId xmlns:a16="http://schemas.microsoft.com/office/drawing/2014/main" id="{F4DC0B4C-93FF-4EC4-8ADE-6E2172D09DAD}"/>
                </a:ext>
              </a:extLst>
            </p:cNvPr>
            <p:cNvSpPr>
              <a:spLocks noEditPoints="1"/>
            </p:cNvSpPr>
            <p:nvPr/>
          </p:nvSpPr>
          <p:spPr bwMode="auto">
            <a:xfrm>
              <a:off x="3643807" y="461638"/>
              <a:ext cx="77082" cy="70658"/>
            </a:xfrm>
            <a:custGeom>
              <a:avLst/>
              <a:gdLst>
                <a:gd name="T0" fmla="*/ 10 w 26"/>
                <a:gd name="T1" fmla="*/ 9 h 27"/>
                <a:gd name="T2" fmla="*/ 12 w 26"/>
                <a:gd name="T3" fmla="*/ 12 h 27"/>
                <a:gd name="T4" fmla="*/ 9 w 26"/>
                <a:gd name="T5" fmla="*/ 10 h 27"/>
                <a:gd name="T6" fmla="*/ 7 w 26"/>
                <a:gd name="T7" fmla="*/ 7 h 27"/>
                <a:gd name="T8" fmla="*/ 10 w 26"/>
                <a:gd name="T9" fmla="*/ 9 h 27"/>
                <a:gd name="T10" fmla="*/ 10 w 26"/>
                <a:gd name="T11" fmla="*/ 17 h 27"/>
                <a:gd name="T12" fmla="*/ 7 w 26"/>
                <a:gd name="T13" fmla="*/ 19 h 27"/>
                <a:gd name="T14" fmla="*/ 9 w 26"/>
                <a:gd name="T15" fmla="*/ 16 h 27"/>
                <a:gd name="T16" fmla="*/ 12 w 26"/>
                <a:gd name="T17" fmla="*/ 14 h 27"/>
                <a:gd name="T18" fmla="*/ 10 w 26"/>
                <a:gd name="T19" fmla="*/ 17 h 27"/>
                <a:gd name="T20" fmla="*/ 13 w 26"/>
                <a:gd name="T21" fmla="*/ 12 h 27"/>
                <a:gd name="T22" fmla="*/ 14 w 26"/>
                <a:gd name="T23" fmla="*/ 13 h 27"/>
                <a:gd name="T24" fmla="*/ 13 w 26"/>
                <a:gd name="T25" fmla="*/ 14 h 27"/>
                <a:gd name="T26" fmla="*/ 13 w 26"/>
                <a:gd name="T27" fmla="*/ 13 h 27"/>
                <a:gd name="T28" fmla="*/ 13 w 26"/>
                <a:gd name="T29" fmla="*/ 12 h 27"/>
                <a:gd name="T30" fmla="*/ 16 w 26"/>
                <a:gd name="T31" fmla="*/ 8 h 27"/>
                <a:gd name="T32" fmla="*/ 19 w 26"/>
                <a:gd name="T33" fmla="*/ 6 h 27"/>
                <a:gd name="T34" fmla="*/ 17 w 26"/>
                <a:gd name="T35" fmla="*/ 9 h 27"/>
                <a:gd name="T36" fmla="*/ 15 w 26"/>
                <a:gd name="T37" fmla="*/ 12 h 27"/>
                <a:gd name="T38" fmla="*/ 16 w 26"/>
                <a:gd name="T39" fmla="*/ 8 h 27"/>
                <a:gd name="T40" fmla="*/ 20 w 26"/>
                <a:gd name="T41" fmla="*/ 20 h 27"/>
                <a:gd name="T42" fmla="*/ 17 w 26"/>
                <a:gd name="T43" fmla="*/ 18 h 27"/>
                <a:gd name="T44" fmla="*/ 15 w 26"/>
                <a:gd name="T45" fmla="*/ 15 h 27"/>
                <a:gd name="T46" fmla="*/ 18 w 26"/>
                <a:gd name="T47" fmla="*/ 17 h 27"/>
                <a:gd name="T48" fmla="*/ 20 w 26"/>
                <a:gd name="T49" fmla="*/ 20 h 27"/>
                <a:gd name="T50" fmla="*/ 7 w 26"/>
                <a:gd name="T51" fmla="*/ 14 h 27"/>
                <a:gd name="T52" fmla="*/ 1 w 26"/>
                <a:gd name="T53" fmla="*/ 22 h 27"/>
                <a:gd name="T54" fmla="*/ 4 w 26"/>
                <a:gd name="T55" fmla="*/ 23 h 27"/>
                <a:gd name="T56" fmla="*/ 4 w 26"/>
                <a:gd name="T57" fmla="*/ 27 h 27"/>
                <a:gd name="T58" fmla="*/ 13 w 26"/>
                <a:gd name="T59" fmla="*/ 23 h 27"/>
                <a:gd name="T60" fmla="*/ 23 w 26"/>
                <a:gd name="T61" fmla="*/ 26 h 27"/>
                <a:gd name="T62" fmla="*/ 23 w 26"/>
                <a:gd name="T63" fmla="*/ 22 h 27"/>
                <a:gd name="T64" fmla="*/ 26 w 26"/>
                <a:gd name="T65" fmla="*/ 21 h 27"/>
                <a:gd name="T66" fmla="*/ 19 w 26"/>
                <a:gd name="T67" fmla="*/ 13 h 27"/>
                <a:gd name="T68" fmla="*/ 25 w 26"/>
                <a:gd name="T69" fmla="*/ 5 h 27"/>
                <a:gd name="T70" fmla="*/ 22 w 26"/>
                <a:gd name="T71" fmla="*/ 4 h 27"/>
                <a:gd name="T72" fmla="*/ 22 w 26"/>
                <a:gd name="T73" fmla="*/ 0 h 27"/>
                <a:gd name="T74" fmla="*/ 13 w 26"/>
                <a:gd name="T75" fmla="*/ 4 h 27"/>
                <a:gd name="T76" fmla="*/ 3 w 26"/>
                <a:gd name="T77" fmla="*/ 1 h 27"/>
                <a:gd name="T78" fmla="*/ 4 w 26"/>
                <a:gd name="T79" fmla="*/ 5 h 27"/>
                <a:gd name="T80" fmla="*/ 0 w 26"/>
                <a:gd name="T81" fmla="*/ 6 h 27"/>
                <a:gd name="T82" fmla="*/ 7 w 26"/>
                <a:gd name="T8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7">
                  <a:moveTo>
                    <a:pt x="10" y="9"/>
                  </a:moveTo>
                  <a:cubicBezTo>
                    <a:pt x="12" y="11"/>
                    <a:pt x="13" y="12"/>
                    <a:pt x="12" y="12"/>
                  </a:cubicBezTo>
                  <a:cubicBezTo>
                    <a:pt x="12" y="12"/>
                    <a:pt x="11" y="12"/>
                    <a:pt x="9" y="10"/>
                  </a:cubicBezTo>
                  <a:cubicBezTo>
                    <a:pt x="8" y="9"/>
                    <a:pt x="7" y="7"/>
                    <a:pt x="7" y="7"/>
                  </a:cubicBezTo>
                  <a:cubicBezTo>
                    <a:pt x="7" y="7"/>
                    <a:pt x="8" y="8"/>
                    <a:pt x="10" y="9"/>
                  </a:cubicBezTo>
                  <a:close/>
                  <a:moveTo>
                    <a:pt x="10" y="17"/>
                  </a:moveTo>
                  <a:cubicBezTo>
                    <a:pt x="9" y="19"/>
                    <a:pt x="7" y="19"/>
                    <a:pt x="7" y="19"/>
                  </a:cubicBezTo>
                  <a:cubicBezTo>
                    <a:pt x="7" y="19"/>
                    <a:pt x="8" y="18"/>
                    <a:pt x="9" y="16"/>
                  </a:cubicBezTo>
                  <a:cubicBezTo>
                    <a:pt x="11" y="15"/>
                    <a:pt x="12" y="14"/>
                    <a:pt x="12" y="14"/>
                  </a:cubicBezTo>
                  <a:cubicBezTo>
                    <a:pt x="13" y="14"/>
                    <a:pt x="12" y="16"/>
                    <a:pt x="10" y="17"/>
                  </a:cubicBezTo>
                  <a:close/>
                  <a:moveTo>
                    <a:pt x="13" y="12"/>
                  </a:moveTo>
                  <a:cubicBezTo>
                    <a:pt x="14" y="12"/>
                    <a:pt x="14" y="13"/>
                    <a:pt x="14" y="13"/>
                  </a:cubicBezTo>
                  <a:cubicBezTo>
                    <a:pt x="14" y="13"/>
                    <a:pt x="14" y="14"/>
                    <a:pt x="13" y="14"/>
                  </a:cubicBezTo>
                  <a:cubicBezTo>
                    <a:pt x="13" y="14"/>
                    <a:pt x="13" y="13"/>
                    <a:pt x="13" y="13"/>
                  </a:cubicBezTo>
                  <a:cubicBezTo>
                    <a:pt x="13" y="13"/>
                    <a:pt x="13" y="12"/>
                    <a:pt x="13" y="12"/>
                  </a:cubicBezTo>
                  <a:close/>
                  <a:moveTo>
                    <a:pt x="16" y="8"/>
                  </a:moveTo>
                  <a:cubicBezTo>
                    <a:pt x="18" y="7"/>
                    <a:pt x="19" y="6"/>
                    <a:pt x="19" y="6"/>
                  </a:cubicBezTo>
                  <a:cubicBezTo>
                    <a:pt x="19" y="6"/>
                    <a:pt x="19" y="8"/>
                    <a:pt x="17" y="9"/>
                  </a:cubicBezTo>
                  <a:cubicBezTo>
                    <a:pt x="16" y="11"/>
                    <a:pt x="15" y="12"/>
                    <a:pt x="15" y="12"/>
                  </a:cubicBezTo>
                  <a:cubicBezTo>
                    <a:pt x="14" y="11"/>
                    <a:pt x="15" y="10"/>
                    <a:pt x="16" y="8"/>
                  </a:cubicBezTo>
                  <a:close/>
                  <a:moveTo>
                    <a:pt x="20" y="20"/>
                  </a:moveTo>
                  <a:cubicBezTo>
                    <a:pt x="20" y="20"/>
                    <a:pt x="18" y="19"/>
                    <a:pt x="17" y="18"/>
                  </a:cubicBezTo>
                  <a:cubicBezTo>
                    <a:pt x="15" y="16"/>
                    <a:pt x="14" y="15"/>
                    <a:pt x="15" y="15"/>
                  </a:cubicBezTo>
                  <a:cubicBezTo>
                    <a:pt x="15" y="14"/>
                    <a:pt x="16" y="15"/>
                    <a:pt x="18" y="17"/>
                  </a:cubicBezTo>
                  <a:cubicBezTo>
                    <a:pt x="19" y="18"/>
                    <a:pt x="20" y="20"/>
                    <a:pt x="20" y="20"/>
                  </a:cubicBezTo>
                  <a:close/>
                  <a:moveTo>
                    <a:pt x="7" y="14"/>
                  </a:moveTo>
                  <a:cubicBezTo>
                    <a:pt x="5" y="15"/>
                    <a:pt x="1" y="17"/>
                    <a:pt x="1" y="22"/>
                  </a:cubicBezTo>
                  <a:cubicBezTo>
                    <a:pt x="1" y="22"/>
                    <a:pt x="3" y="23"/>
                    <a:pt x="4" y="23"/>
                  </a:cubicBezTo>
                  <a:cubicBezTo>
                    <a:pt x="4" y="23"/>
                    <a:pt x="4" y="25"/>
                    <a:pt x="4" y="27"/>
                  </a:cubicBezTo>
                  <a:cubicBezTo>
                    <a:pt x="4" y="27"/>
                    <a:pt x="11" y="27"/>
                    <a:pt x="13" y="23"/>
                  </a:cubicBezTo>
                  <a:cubicBezTo>
                    <a:pt x="17" y="27"/>
                    <a:pt x="23" y="26"/>
                    <a:pt x="23" y="26"/>
                  </a:cubicBezTo>
                  <a:cubicBezTo>
                    <a:pt x="24" y="24"/>
                    <a:pt x="23" y="22"/>
                    <a:pt x="23" y="22"/>
                  </a:cubicBezTo>
                  <a:cubicBezTo>
                    <a:pt x="24" y="22"/>
                    <a:pt x="26" y="21"/>
                    <a:pt x="26" y="21"/>
                  </a:cubicBezTo>
                  <a:cubicBezTo>
                    <a:pt x="25" y="16"/>
                    <a:pt x="21" y="14"/>
                    <a:pt x="19" y="13"/>
                  </a:cubicBezTo>
                  <a:cubicBezTo>
                    <a:pt x="21" y="12"/>
                    <a:pt x="25" y="10"/>
                    <a:pt x="25" y="5"/>
                  </a:cubicBezTo>
                  <a:cubicBezTo>
                    <a:pt x="25" y="5"/>
                    <a:pt x="24" y="4"/>
                    <a:pt x="22" y="4"/>
                  </a:cubicBezTo>
                  <a:cubicBezTo>
                    <a:pt x="22" y="4"/>
                    <a:pt x="23" y="2"/>
                    <a:pt x="22" y="0"/>
                  </a:cubicBezTo>
                  <a:cubicBezTo>
                    <a:pt x="22" y="0"/>
                    <a:pt x="16" y="0"/>
                    <a:pt x="13" y="4"/>
                  </a:cubicBezTo>
                  <a:cubicBezTo>
                    <a:pt x="10" y="0"/>
                    <a:pt x="3" y="1"/>
                    <a:pt x="3" y="1"/>
                  </a:cubicBezTo>
                  <a:cubicBezTo>
                    <a:pt x="3" y="2"/>
                    <a:pt x="4" y="5"/>
                    <a:pt x="4" y="5"/>
                  </a:cubicBezTo>
                  <a:cubicBezTo>
                    <a:pt x="2" y="5"/>
                    <a:pt x="0" y="6"/>
                    <a:pt x="0" y="6"/>
                  </a:cubicBezTo>
                  <a:cubicBezTo>
                    <a:pt x="1" y="11"/>
                    <a:pt x="5" y="13"/>
                    <a:pt x="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56">
              <a:extLst>
                <a:ext uri="{FF2B5EF4-FFF2-40B4-BE49-F238E27FC236}">
                  <a16:creationId xmlns:a16="http://schemas.microsoft.com/office/drawing/2014/main" id="{08C70EB0-42DA-4AAC-9F32-011BBF30BA9F}"/>
                </a:ext>
              </a:extLst>
            </p:cNvPr>
            <p:cNvSpPr>
              <a:spLocks noEditPoints="1"/>
            </p:cNvSpPr>
            <p:nvPr/>
          </p:nvSpPr>
          <p:spPr bwMode="auto">
            <a:xfrm>
              <a:off x="3945711" y="991574"/>
              <a:ext cx="186281" cy="183070"/>
            </a:xfrm>
            <a:custGeom>
              <a:avLst/>
              <a:gdLst>
                <a:gd name="T0" fmla="*/ 44 w 64"/>
                <a:gd name="T1" fmla="*/ 27 h 69"/>
                <a:gd name="T2" fmla="*/ 36 w 64"/>
                <a:gd name="T3" fmla="*/ 31 h 69"/>
                <a:gd name="T4" fmla="*/ 42 w 64"/>
                <a:gd name="T5" fmla="*/ 25 h 69"/>
                <a:gd name="T6" fmla="*/ 50 w 64"/>
                <a:gd name="T7" fmla="*/ 21 h 69"/>
                <a:gd name="T8" fmla="*/ 44 w 64"/>
                <a:gd name="T9" fmla="*/ 27 h 69"/>
                <a:gd name="T10" fmla="*/ 37 w 64"/>
                <a:gd name="T11" fmla="*/ 46 h 69"/>
                <a:gd name="T12" fmla="*/ 35 w 64"/>
                <a:gd name="T13" fmla="*/ 38 h 69"/>
                <a:gd name="T14" fmla="*/ 40 w 64"/>
                <a:gd name="T15" fmla="*/ 45 h 69"/>
                <a:gd name="T16" fmla="*/ 43 w 64"/>
                <a:gd name="T17" fmla="*/ 53 h 69"/>
                <a:gd name="T18" fmla="*/ 37 w 64"/>
                <a:gd name="T19" fmla="*/ 46 h 69"/>
                <a:gd name="T20" fmla="*/ 32 w 64"/>
                <a:gd name="T21" fmla="*/ 35 h 69"/>
                <a:gd name="T22" fmla="*/ 31 w 64"/>
                <a:gd name="T23" fmla="*/ 33 h 69"/>
                <a:gd name="T24" fmla="*/ 33 w 64"/>
                <a:gd name="T25" fmla="*/ 32 h 69"/>
                <a:gd name="T26" fmla="*/ 34 w 64"/>
                <a:gd name="T27" fmla="*/ 34 h 69"/>
                <a:gd name="T28" fmla="*/ 32 w 64"/>
                <a:gd name="T29" fmla="*/ 35 h 69"/>
                <a:gd name="T30" fmla="*/ 31 w 64"/>
                <a:gd name="T31" fmla="*/ 31 h 69"/>
                <a:gd name="T32" fmla="*/ 25 w 64"/>
                <a:gd name="T33" fmla="*/ 25 h 69"/>
                <a:gd name="T34" fmla="*/ 21 w 64"/>
                <a:gd name="T35" fmla="*/ 17 h 69"/>
                <a:gd name="T36" fmla="*/ 27 w 64"/>
                <a:gd name="T37" fmla="*/ 23 h 69"/>
                <a:gd name="T38" fmla="*/ 31 w 64"/>
                <a:gd name="T39" fmla="*/ 31 h 69"/>
                <a:gd name="T40" fmla="*/ 23 w 64"/>
                <a:gd name="T41" fmla="*/ 41 h 69"/>
                <a:gd name="T42" fmla="*/ 15 w 64"/>
                <a:gd name="T43" fmla="*/ 44 h 69"/>
                <a:gd name="T44" fmla="*/ 22 w 64"/>
                <a:gd name="T45" fmla="*/ 38 h 69"/>
                <a:gd name="T46" fmla="*/ 30 w 64"/>
                <a:gd name="T47" fmla="*/ 36 h 69"/>
                <a:gd name="T48" fmla="*/ 23 w 64"/>
                <a:gd name="T49" fmla="*/ 41 h 69"/>
                <a:gd name="T50" fmla="*/ 61 w 64"/>
                <a:gd name="T51" fmla="*/ 10 h 69"/>
                <a:gd name="T52" fmla="*/ 37 w 64"/>
                <a:gd name="T53" fmla="*/ 14 h 69"/>
                <a:gd name="T54" fmla="*/ 17 w 64"/>
                <a:gd name="T55" fmla="*/ 0 h 69"/>
                <a:gd name="T56" fmla="*/ 16 w 64"/>
                <a:gd name="T57" fmla="*/ 10 h 69"/>
                <a:gd name="T58" fmla="*/ 8 w 64"/>
                <a:gd name="T59" fmla="*/ 10 h 69"/>
                <a:gd name="T60" fmla="*/ 19 w 64"/>
                <a:gd name="T61" fmla="*/ 31 h 69"/>
                <a:gd name="T62" fmla="*/ 0 w 64"/>
                <a:gd name="T63" fmla="*/ 46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5 w 64"/>
                <a:gd name="T77" fmla="*/ 38 h 69"/>
                <a:gd name="T78" fmla="*/ 64 w 64"/>
                <a:gd name="T79" fmla="*/ 23 h 69"/>
                <a:gd name="T80" fmla="*/ 57 w 64"/>
                <a:gd name="T81" fmla="*/ 20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4" y="27"/>
                  </a:moveTo>
                  <a:cubicBezTo>
                    <a:pt x="40" y="30"/>
                    <a:pt x="37" y="32"/>
                    <a:pt x="36" y="31"/>
                  </a:cubicBezTo>
                  <a:cubicBezTo>
                    <a:pt x="36" y="30"/>
                    <a:pt x="38" y="28"/>
                    <a:pt x="42" y="25"/>
                  </a:cubicBezTo>
                  <a:cubicBezTo>
                    <a:pt x="46" y="22"/>
                    <a:pt x="50" y="21"/>
                    <a:pt x="50" y="21"/>
                  </a:cubicBezTo>
                  <a:cubicBezTo>
                    <a:pt x="50" y="21"/>
                    <a:pt x="48" y="25"/>
                    <a:pt x="44" y="27"/>
                  </a:cubicBezTo>
                  <a:close/>
                  <a:moveTo>
                    <a:pt x="37" y="46"/>
                  </a:moveTo>
                  <a:cubicBezTo>
                    <a:pt x="35" y="42"/>
                    <a:pt x="34" y="38"/>
                    <a:pt x="35" y="38"/>
                  </a:cubicBezTo>
                  <a:cubicBezTo>
                    <a:pt x="35" y="38"/>
                    <a:pt x="38" y="40"/>
                    <a:pt x="40" y="45"/>
                  </a:cubicBezTo>
                  <a:cubicBezTo>
                    <a:pt x="42" y="49"/>
                    <a:pt x="43" y="53"/>
                    <a:pt x="43" y="53"/>
                  </a:cubicBezTo>
                  <a:cubicBezTo>
                    <a:pt x="43" y="53"/>
                    <a:pt x="39" y="50"/>
                    <a:pt x="37" y="46"/>
                  </a:cubicBezTo>
                  <a:close/>
                  <a:moveTo>
                    <a:pt x="32" y="35"/>
                  </a:moveTo>
                  <a:cubicBezTo>
                    <a:pt x="32" y="35"/>
                    <a:pt x="31" y="34"/>
                    <a:pt x="31" y="33"/>
                  </a:cubicBezTo>
                  <a:cubicBezTo>
                    <a:pt x="32" y="33"/>
                    <a:pt x="32" y="32"/>
                    <a:pt x="33" y="32"/>
                  </a:cubicBezTo>
                  <a:cubicBezTo>
                    <a:pt x="34" y="32"/>
                    <a:pt x="35" y="33"/>
                    <a:pt x="34" y="34"/>
                  </a:cubicBezTo>
                  <a:cubicBezTo>
                    <a:pt x="34" y="35"/>
                    <a:pt x="33" y="35"/>
                    <a:pt x="32" y="35"/>
                  </a:cubicBezTo>
                  <a:close/>
                  <a:moveTo>
                    <a:pt x="31" y="31"/>
                  </a:moveTo>
                  <a:cubicBezTo>
                    <a:pt x="30" y="31"/>
                    <a:pt x="28" y="29"/>
                    <a:pt x="25" y="25"/>
                  </a:cubicBezTo>
                  <a:cubicBezTo>
                    <a:pt x="22" y="21"/>
                    <a:pt x="21" y="17"/>
                    <a:pt x="21" y="17"/>
                  </a:cubicBezTo>
                  <a:cubicBezTo>
                    <a:pt x="21" y="17"/>
                    <a:pt x="25" y="19"/>
                    <a:pt x="27" y="23"/>
                  </a:cubicBezTo>
                  <a:cubicBezTo>
                    <a:pt x="30" y="27"/>
                    <a:pt x="32" y="30"/>
                    <a:pt x="31" y="31"/>
                  </a:cubicBezTo>
                  <a:close/>
                  <a:moveTo>
                    <a:pt x="23" y="41"/>
                  </a:moveTo>
                  <a:cubicBezTo>
                    <a:pt x="19" y="43"/>
                    <a:pt x="15" y="44"/>
                    <a:pt x="15" y="44"/>
                  </a:cubicBezTo>
                  <a:cubicBezTo>
                    <a:pt x="15" y="44"/>
                    <a:pt x="18" y="40"/>
                    <a:pt x="22" y="38"/>
                  </a:cubicBezTo>
                  <a:cubicBezTo>
                    <a:pt x="26" y="36"/>
                    <a:pt x="29" y="35"/>
                    <a:pt x="30" y="36"/>
                  </a:cubicBezTo>
                  <a:cubicBezTo>
                    <a:pt x="30" y="36"/>
                    <a:pt x="27" y="39"/>
                    <a:pt x="23" y="41"/>
                  </a:cubicBezTo>
                  <a:close/>
                  <a:moveTo>
                    <a:pt x="61" y="10"/>
                  </a:moveTo>
                  <a:cubicBezTo>
                    <a:pt x="61" y="10"/>
                    <a:pt x="46" y="5"/>
                    <a:pt x="37" y="14"/>
                  </a:cubicBezTo>
                  <a:cubicBezTo>
                    <a:pt x="33" y="2"/>
                    <a:pt x="17" y="0"/>
                    <a:pt x="17" y="0"/>
                  </a:cubicBezTo>
                  <a:cubicBezTo>
                    <a:pt x="16" y="4"/>
                    <a:pt x="16" y="10"/>
                    <a:pt x="16" y="10"/>
                  </a:cubicBezTo>
                  <a:cubicBezTo>
                    <a:pt x="13" y="9"/>
                    <a:pt x="8" y="10"/>
                    <a:pt x="8" y="10"/>
                  </a:cubicBezTo>
                  <a:cubicBezTo>
                    <a:pt x="7" y="21"/>
                    <a:pt x="15" y="28"/>
                    <a:pt x="19" y="31"/>
                  </a:cubicBezTo>
                  <a:cubicBezTo>
                    <a:pt x="14" y="32"/>
                    <a:pt x="4" y="35"/>
                    <a:pt x="0" y="46"/>
                  </a:cubicBezTo>
                  <a:cubicBezTo>
                    <a:pt x="0" y="46"/>
                    <a:pt x="3" y="48"/>
                    <a:pt x="7" y="49"/>
                  </a:cubicBezTo>
                  <a:cubicBezTo>
                    <a:pt x="7" y="49"/>
                    <a:pt x="3" y="55"/>
                    <a:pt x="3" y="58"/>
                  </a:cubicBezTo>
                  <a:cubicBezTo>
                    <a:pt x="3" y="58"/>
                    <a:pt x="18" y="64"/>
                    <a:pt x="27" y="55"/>
                  </a:cubicBezTo>
                  <a:cubicBezTo>
                    <a:pt x="32" y="67"/>
                    <a:pt x="47" y="69"/>
                    <a:pt x="47" y="69"/>
                  </a:cubicBezTo>
                  <a:cubicBezTo>
                    <a:pt x="48" y="65"/>
                    <a:pt x="48" y="59"/>
                    <a:pt x="48" y="59"/>
                  </a:cubicBezTo>
                  <a:cubicBezTo>
                    <a:pt x="52" y="60"/>
                    <a:pt x="56" y="59"/>
                    <a:pt x="56" y="59"/>
                  </a:cubicBezTo>
                  <a:cubicBezTo>
                    <a:pt x="57" y="48"/>
                    <a:pt x="49" y="41"/>
                    <a:pt x="45" y="38"/>
                  </a:cubicBezTo>
                  <a:cubicBezTo>
                    <a:pt x="50" y="37"/>
                    <a:pt x="60" y="34"/>
                    <a:pt x="64" y="23"/>
                  </a:cubicBezTo>
                  <a:cubicBezTo>
                    <a:pt x="64" y="23"/>
                    <a:pt x="61" y="20"/>
                    <a:pt x="57" y="20"/>
                  </a:cubicBezTo>
                  <a:cubicBezTo>
                    <a:pt x="57" y="20"/>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57">
              <a:extLst>
                <a:ext uri="{FF2B5EF4-FFF2-40B4-BE49-F238E27FC236}">
                  <a16:creationId xmlns:a16="http://schemas.microsoft.com/office/drawing/2014/main" id="{ED01214E-BE80-48EF-A974-025F539D40B4}"/>
                </a:ext>
              </a:extLst>
            </p:cNvPr>
            <p:cNvSpPr>
              <a:spLocks noEditPoints="1"/>
            </p:cNvSpPr>
            <p:nvPr/>
          </p:nvSpPr>
          <p:spPr bwMode="auto">
            <a:xfrm>
              <a:off x="4221920" y="60169"/>
              <a:ext cx="131682" cy="122046"/>
            </a:xfrm>
            <a:custGeom>
              <a:avLst/>
              <a:gdLst>
                <a:gd name="T0" fmla="*/ 15 w 45"/>
                <a:gd name="T1" fmla="*/ 21 h 45"/>
                <a:gd name="T2" fmla="*/ 20 w 45"/>
                <a:gd name="T3" fmla="*/ 22 h 45"/>
                <a:gd name="T4" fmla="*/ 15 w 45"/>
                <a:gd name="T5" fmla="*/ 23 h 45"/>
                <a:gd name="T6" fmla="*/ 10 w 45"/>
                <a:gd name="T7" fmla="*/ 23 h 45"/>
                <a:gd name="T8" fmla="*/ 15 w 45"/>
                <a:gd name="T9" fmla="*/ 21 h 45"/>
                <a:gd name="T10" fmla="*/ 21 w 45"/>
                <a:gd name="T11" fmla="*/ 9 h 45"/>
                <a:gd name="T12" fmla="*/ 22 w 45"/>
                <a:gd name="T13" fmla="*/ 14 h 45"/>
                <a:gd name="T14" fmla="*/ 22 w 45"/>
                <a:gd name="T15" fmla="*/ 19 h 45"/>
                <a:gd name="T16" fmla="*/ 20 w 45"/>
                <a:gd name="T17" fmla="*/ 14 h 45"/>
                <a:gd name="T18" fmla="*/ 21 w 45"/>
                <a:gd name="T19" fmla="*/ 9 h 45"/>
                <a:gd name="T20" fmla="*/ 23 w 45"/>
                <a:gd name="T21" fmla="*/ 22 h 45"/>
                <a:gd name="T22" fmla="*/ 21 w 45"/>
                <a:gd name="T23" fmla="*/ 22 h 45"/>
                <a:gd name="T24" fmla="*/ 21 w 45"/>
                <a:gd name="T25" fmla="*/ 21 h 45"/>
                <a:gd name="T26" fmla="*/ 23 w 45"/>
                <a:gd name="T27" fmla="*/ 21 h 45"/>
                <a:gd name="T28" fmla="*/ 23 w 45"/>
                <a:gd name="T29" fmla="*/ 22 h 45"/>
                <a:gd name="T30" fmla="*/ 30 w 45"/>
                <a:gd name="T31" fmla="*/ 21 h 45"/>
                <a:gd name="T32" fmla="*/ 35 w 45"/>
                <a:gd name="T33" fmla="*/ 22 h 45"/>
                <a:gd name="T34" fmla="*/ 30 w 45"/>
                <a:gd name="T35" fmla="*/ 23 h 45"/>
                <a:gd name="T36" fmla="*/ 25 w 45"/>
                <a:gd name="T37" fmla="*/ 22 h 45"/>
                <a:gd name="T38" fmla="*/ 30 w 45"/>
                <a:gd name="T39" fmla="*/ 21 h 45"/>
                <a:gd name="T40" fmla="*/ 22 w 45"/>
                <a:gd name="T41" fmla="*/ 34 h 45"/>
                <a:gd name="T42" fmla="*/ 21 w 45"/>
                <a:gd name="T43" fmla="*/ 29 h 45"/>
                <a:gd name="T44" fmla="*/ 22 w 45"/>
                <a:gd name="T45" fmla="*/ 24 h 45"/>
                <a:gd name="T46" fmla="*/ 23 w 45"/>
                <a:gd name="T47" fmla="*/ 29 h 45"/>
                <a:gd name="T48" fmla="*/ 22 w 45"/>
                <a:gd name="T49" fmla="*/ 34 h 45"/>
                <a:gd name="T50" fmla="*/ 5 w 45"/>
                <a:gd name="T51" fmla="*/ 24 h 45"/>
                <a:gd name="T52" fmla="*/ 2 w 45"/>
                <a:gd name="T53" fmla="*/ 28 h 45"/>
                <a:gd name="T54" fmla="*/ 17 w 45"/>
                <a:gd name="T55" fmla="*/ 29 h 45"/>
                <a:gd name="T56" fmla="*/ 19 w 45"/>
                <a:gd name="T57" fmla="*/ 43 h 45"/>
                <a:gd name="T58" fmla="*/ 23 w 45"/>
                <a:gd name="T59" fmla="*/ 40 h 45"/>
                <a:gd name="T60" fmla="*/ 26 w 45"/>
                <a:gd name="T61" fmla="*/ 45 h 45"/>
                <a:gd name="T62" fmla="*/ 32 w 45"/>
                <a:gd name="T63" fmla="*/ 31 h 45"/>
                <a:gd name="T64" fmla="*/ 45 w 45"/>
                <a:gd name="T65" fmla="*/ 25 h 45"/>
                <a:gd name="T66" fmla="*/ 40 w 45"/>
                <a:gd name="T67" fmla="*/ 21 h 45"/>
                <a:gd name="T68" fmla="*/ 42 w 45"/>
                <a:gd name="T69" fmla="*/ 17 h 45"/>
                <a:gd name="T70" fmla="*/ 28 w 45"/>
                <a:gd name="T71" fmla="*/ 16 h 45"/>
                <a:gd name="T72" fmla="*/ 26 w 45"/>
                <a:gd name="T73" fmla="*/ 2 h 45"/>
                <a:gd name="T74" fmla="*/ 22 w 45"/>
                <a:gd name="T75" fmla="*/ 5 h 45"/>
                <a:gd name="T76" fmla="*/ 18 w 45"/>
                <a:gd name="T77" fmla="*/ 0 h 45"/>
                <a:gd name="T78" fmla="*/ 13 w 45"/>
                <a:gd name="T79" fmla="*/ 14 h 45"/>
                <a:gd name="T80" fmla="*/ 0 w 45"/>
                <a:gd name="T81" fmla="*/ 20 h 45"/>
                <a:gd name="T82" fmla="*/ 5 w 45"/>
                <a:gd name="T83"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15" y="21"/>
                  </a:moveTo>
                  <a:cubicBezTo>
                    <a:pt x="18" y="21"/>
                    <a:pt x="20" y="21"/>
                    <a:pt x="20" y="22"/>
                  </a:cubicBezTo>
                  <a:cubicBezTo>
                    <a:pt x="20" y="22"/>
                    <a:pt x="18" y="23"/>
                    <a:pt x="15" y="23"/>
                  </a:cubicBezTo>
                  <a:cubicBezTo>
                    <a:pt x="12" y="24"/>
                    <a:pt x="10" y="23"/>
                    <a:pt x="10" y="23"/>
                  </a:cubicBezTo>
                  <a:cubicBezTo>
                    <a:pt x="10" y="23"/>
                    <a:pt x="12" y="22"/>
                    <a:pt x="15" y="21"/>
                  </a:cubicBezTo>
                  <a:close/>
                  <a:moveTo>
                    <a:pt x="21" y="9"/>
                  </a:moveTo>
                  <a:cubicBezTo>
                    <a:pt x="21" y="9"/>
                    <a:pt x="22" y="11"/>
                    <a:pt x="22" y="14"/>
                  </a:cubicBezTo>
                  <a:cubicBezTo>
                    <a:pt x="22" y="17"/>
                    <a:pt x="22" y="19"/>
                    <a:pt x="22" y="19"/>
                  </a:cubicBezTo>
                  <a:cubicBezTo>
                    <a:pt x="21" y="19"/>
                    <a:pt x="21" y="17"/>
                    <a:pt x="20" y="14"/>
                  </a:cubicBezTo>
                  <a:cubicBezTo>
                    <a:pt x="20" y="11"/>
                    <a:pt x="21" y="9"/>
                    <a:pt x="21" y="9"/>
                  </a:cubicBezTo>
                  <a:close/>
                  <a:moveTo>
                    <a:pt x="23" y="22"/>
                  </a:moveTo>
                  <a:cubicBezTo>
                    <a:pt x="22" y="23"/>
                    <a:pt x="22" y="23"/>
                    <a:pt x="21" y="22"/>
                  </a:cubicBezTo>
                  <a:cubicBezTo>
                    <a:pt x="21" y="22"/>
                    <a:pt x="21" y="22"/>
                    <a:pt x="21" y="21"/>
                  </a:cubicBezTo>
                  <a:cubicBezTo>
                    <a:pt x="22" y="21"/>
                    <a:pt x="22" y="21"/>
                    <a:pt x="23" y="21"/>
                  </a:cubicBezTo>
                  <a:cubicBezTo>
                    <a:pt x="23" y="21"/>
                    <a:pt x="23" y="22"/>
                    <a:pt x="23" y="22"/>
                  </a:cubicBezTo>
                  <a:close/>
                  <a:moveTo>
                    <a:pt x="30" y="21"/>
                  </a:moveTo>
                  <a:cubicBezTo>
                    <a:pt x="33" y="21"/>
                    <a:pt x="35" y="22"/>
                    <a:pt x="35" y="22"/>
                  </a:cubicBezTo>
                  <a:cubicBezTo>
                    <a:pt x="35" y="22"/>
                    <a:pt x="33" y="23"/>
                    <a:pt x="30" y="23"/>
                  </a:cubicBezTo>
                  <a:cubicBezTo>
                    <a:pt x="27" y="23"/>
                    <a:pt x="25" y="23"/>
                    <a:pt x="25" y="22"/>
                  </a:cubicBezTo>
                  <a:cubicBezTo>
                    <a:pt x="25" y="22"/>
                    <a:pt x="27" y="21"/>
                    <a:pt x="30" y="21"/>
                  </a:cubicBezTo>
                  <a:close/>
                  <a:moveTo>
                    <a:pt x="22" y="34"/>
                  </a:moveTo>
                  <a:cubicBezTo>
                    <a:pt x="22" y="34"/>
                    <a:pt x="21" y="32"/>
                    <a:pt x="21" y="29"/>
                  </a:cubicBezTo>
                  <a:cubicBezTo>
                    <a:pt x="21" y="26"/>
                    <a:pt x="22" y="24"/>
                    <a:pt x="22" y="24"/>
                  </a:cubicBezTo>
                  <a:cubicBezTo>
                    <a:pt x="23" y="24"/>
                    <a:pt x="23" y="26"/>
                    <a:pt x="23" y="29"/>
                  </a:cubicBezTo>
                  <a:cubicBezTo>
                    <a:pt x="23" y="32"/>
                    <a:pt x="22" y="34"/>
                    <a:pt x="22" y="34"/>
                  </a:cubicBezTo>
                  <a:close/>
                  <a:moveTo>
                    <a:pt x="5" y="24"/>
                  </a:moveTo>
                  <a:cubicBezTo>
                    <a:pt x="3" y="25"/>
                    <a:pt x="2" y="28"/>
                    <a:pt x="2" y="28"/>
                  </a:cubicBezTo>
                  <a:cubicBezTo>
                    <a:pt x="8" y="32"/>
                    <a:pt x="14" y="30"/>
                    <a:pt x="17" y="29"/>
                  </a:cubicBezTo>
                  <a:cubicBezTo>
                    <a:pt x="16" y="31"/>
                    <a:pt x="14" y="38"/>
                    <a:pt x="19" y="43"/>
                  </a:cubicBezTo>
                  <a:cubicBezTo>
                    <a:pt x="19" y="43"/>
                    <a:pt x="21" y="42"/>
                    <a:pt x="23" y="40"/>
                  </a:cubicBezTo>
                  <a:cubicBezTo>
                    <a:pt x="23" y="40"/>
                    <a:pt x="24" y="44"/>
                    <a:pt x="26" y="45"/>
                  </a:cubicBezTo>
                  <a:cubicBezTo>
                    <a:pt x="26" y="45"/>
                    <a:pt x="34" y="39"/>
                    <a:pt x="32" y="31"/>
                  </a:cubicBezTo>
                  <a:cubicBezTo>
                    <a:pt x="39" y="32"/>
                    <a:pt x="45" y="25"/>
                    <a:pt x="45" y="25"/>
                  </a:cubicBezTo>
                  <a:cubicBezTo>
                    <a:pt x="43" y="23"/>
                    <a:pt x="40" y="21"/>
                    <a:pt x="40" y="21"/>
                  </a:cubicBezTo>
                  <a:cubicBezTo>
                    <a:pt x="42" y="20"/>
                    <a:pt x="42" y="17"/>
                    <a:pt x="42" y="17"/>
                  </a:cubicBezTo>
                  <a:cubicBezTo>
                    <a:pt x="37" y="13"/>
                    <a:pt x="31" y="15"/>
                    <a:pt x="28" y="16"/>
                  </a:cubicBezTo>
                  <a:cubicBezTo>
                    <a:pt x="29" y="13"/>
                    <a:pt x="30" y="7"/>
                    <a:pt x="26" y="2"/>
                  </a:cubicBezTo>
                  <a:cubicBezTo>
                    <a:pt x="26" y="2"/>
                    <a:pt x="23" y="3"/>
                    <a:pt x="22" y="5"/>
                  </a:cubicBezTo>
                  <a:cubicBezTo>
                    <a:pt x="22" y="5"/>
                    <a:pt x="20" y="1"/>
                    <a:pt x="18" y="0"/>
                  </a:cubicBezTo>
                  <a:cubicBezTo>
                    <a:pt x="18" y="0"/>
                    <a:pt x="11" y="6"/>
                    <a:pt x="13" y="14"/>
                  </a:cubicBezTo>
                  <a:cubicBezTo>
                    <a:pt x="5" y="13"/>
                    <a:pt x="0" y="20"/>
                    <a:pt x="0" y="20"/>
                  </a:cubicBezTo>
                  <a:cubicBezTo>
                    <a:pt x="1" y="22"/>
                    <a:pt x="5" y="24"/>
                    <a:pt x="5"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 name="Picture 190">
            <a:extLst>
              <a:ext uri="{FF2B5EF4-FFF2-40B4-BE49-F238E27FC236}">
                <a16:creationId xmlns:a16="http://schemas.microsoft.com/office/drawing/2014/main" id="{FF0A0D8A-0999-4C30-98BE-251AAD1C5CBD}"/>
              </a:ext>
            </a:extLst>
          </p:cNvPr>
          <p:cNvPicPr>
            <a:picLocks noChangeAspect="1" noChangeArrowheads="1"/>
          </p:cNvPicPr>
          <p:nvPr/>
        </p:nvPicPr>
        <p:blipFill>
          <a:blip r:embed="rId3" cstate="print">
            <a:alphaModFix amt="59000"/>
            <a:extLst>
              <a:ext uri="{BEBA8EAE-BF5A-486C-A8C5-ECC9F3942E4B}">
                <a14:imgProps xmlns:a14="http://schemas.microsoft.com/office/drawing/2010/main">
                  <a14:imgLayer r:embed="rId4">
                    <a14:imgEffect>
                      <a14:artisticBlur/>
                    </a14:imgEffect>
                    <a14:imgEffect>
                      <a14:sharpenSoften amount="25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gradFill flip="none" rotWithShape="1">
                  <a:gsLst>
                    <a:gs pos="0">
                      <a:srgbClr val="FFEBBB"/>
                    </a:gs>
                    <a:gs pos="100000">
                      <a:srgbClr val="F499A3"/>
                    </a:gs>
                  </a:gsLst>
                  <a:lin ang="5400000" scaled="1"/>
                  <a:tileRect/>
                </a:gra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2" descr="IMG_2414">
            <a:extLst>
              <a:ext uri="{FF2B5EF4-FFF2-40B4-BE49-F238E27FC236}">
                <a16:creationId xmlns:a16="http://schemas.microsoft.com/office/drawing/2014/main" id="{F660FC67-C5B0-4E25-B13D-725B4250B4F4}"/>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5" t="4073" r="3349" b="14204"/>
          <a:stretch>
            <a:fillRect/>
          </a:stretch>
        </p:blipFill>
        <p:spPr bwMode="auto">
          <a:xfrm>
            <a:off x="12656946" y="6384213"/>
            <a:ext cx="1277872" cy="85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9" descr="h1">
            <a:extLst>
              <a:ext uri="{FF2B5EF4-FFF2-40B4-BE49-F238E27FC236}">
                <a16:creationId xmlns:a16="http://schemas.microsoft.com/office/drawing/2014/main" id="{BE626E3F-57EB-4EA6-8369-EF380D39A725}"/>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023" y="202316"/>
            <a:ext cx="5169625" cy="461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0" descr="h2">
            <a:extLst>
              <a:ext uri="{FF2B5EF4-FFF2-40B4-BE49-F238E27FC236}">
                <a16:creationId xmlns:a16="http://schemas.microsoft.com/office/drawing/2014/main" id="{CFDBF33E-B537-49AA-B083-443F1F4FA21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4924" r="2083"/>
          <a:stretch>
            <a:fillRect/>
          </a:stretch>
        </p:blipFill>
        <p:spPr bwMode="auto">
          <a:xfrm>
            <a:off x="10692680" y="4439776"/>
            <a:ext cx="1062534" cy="9947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151" descr="h3">
            <a:extLst>
              <a:ext uri="{FF2B5EF4-FFF2-40B4-BE49-F238E27FC236}">
                <a16:creationId xmlns:a16="http://schemas.microsoft.com/office/drawing/2014/main" id="{82A52A51-7D98-4768-9385-11886D42BA61}"/>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84694" y="6343059"/>
            <a:ext cx="1334486" cy="88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AAE1C21-39CD-4F4F-BD66-4A18973C0F2B}"/>
              </a:ext>
            </a:extLst>
          </p:cNvPr>
          <p:cNvSpPr txBox="1"/>
          <p:nvPr/>
        </p:nvSpPr>
        <p:spPr>
          <a:xfrm>
            <a:off x="4957744" y="1616389"/>
            <a:ext cx="4089080" cy="1754326"/>
          </a:xfrm>
          <a:prstGeom prst="rect">
            <a:avLst/>
          </a:prstGeom>
          <a:noFill/>
          <a:ln>
            <a:solidFill>
              <a:schemeClr val="accent6">
                <a:lumMod val="60000"/>
                <a:lumOff val="40000"/>
              </a:schemeClr>
            </a:solidFill>
          </a:ln>
        </p:spPr>
        <p:txBody>
          <a:bodyPr wrap="square" rtlCol="0">
            <a:spAutoFit/>
          </a:bodyPr>
          <a:lstStyle/>
          <a:p>
            <a:r>
              <a:rPr lang="en-US" sz="3600">
                <a:latin typeface="#9Slide03 Arima Madurai Black" panose="00000A00000000000000" pitchFamily="2" charset="0"/>
                <a:cs typeface="#9Slide03 Arima Madurai Black" panose="00000A00000000000000" pitchFamily="2" charset="0"/>
              </a:rPr>
              <a:t>Các nhóm thức ăn có lợi cho sức khỏe của mẹ và thai nhi.</a:t>
            </a:r>
          </a:p>
        </p:txBody>
      </p:sp>
      <p:sp>
        <p:nvSpPr>
          <p:cNvPr id="8" name="TextBox 7">
            <a:extLst>
              <a:ext uri="{FF2B5EF4-FFF2-40B4-BE49-F238E27FC236}">
                <a16:creationId xmlns:a16="http://schemas.microsoft.com/office/drawing/2014/main" id="{32B12F17-1DBD-448C-A42E-A3974463EFB4}"/>
              </a:ext>
            </a:extLst>
          </p:cNvPr>
          <p:cNvSpPr txBox="1"/>
          <p:nvPr/>
        </p:nvSpPr>
        <p:spPr>
          <a:xfrm>
            <a:off x="5823741" y="3647982"/>
            <a:ext cx="1944216" cy="1107996"/>
          </a:xfrm>
          <a:prstGeom prst="rect">
            <a:avLst/>
          </a:prstGeom>
          <a:noFill/>
        </p:spPr>
        <p:txBody>
          <a:bodyPr wrap="square" rtlCol="0">
            <a:spAutoFit/>
          </a:bodyPr>
          <a:lstStyle/>
          <a:p>
            <a:pPr algn="ctr"/>
            <a:r>
              <a:rPr lang="en-US" sz="6600">
                <a:solidFill>
                  <a:schemeClr val="accent6">
                    <a:lumMod val="75000"/>
                  </a:schemeClr>
                </a:solidFill>
                <a:latin typeface="#9Slide03 Arima Madurai Black" panose="00000A00000000000000" pitchFamily="2" charset="0"/>
                <a:cs typeface="#9Slide03 Arima Madurai Black" panose="00000A00000000000000" pitchFamily="2" charset="0"/>
              </a:rPr>
              <a:t>NÊN</a:t>
            </a:r>
          </a:p>
        </p:txBody>
      </p:sp>
      <p:sp>
        <p:nvSpPr>
          <p:cNvPr id="9" name="Action Button: Go Back or Previous 8">
            <a:hlinkClick r:id="rId9" action="ppaction://hlinksldjump" highlightClick="1"/>
            <a:extLst>
              <a:ext uri="{FF2B5EF4-FFF2-40B4-BE49-F238E27FC236}">
                <a16:creationId xmlns:a16="http://schemas.microsoft.com/office/drawing/2014/main" id="{8F62C0C9-D04A-4ECC-8289-94A4951E3499}"/>
              </a:ext>
            </a:extLst>
          </p:cNvPr>
          <p:cNvSpPr/>
          <p:nvPr/>
        </p:nvSpPr>
        <p:spPr>
          <a:xfrm>
            <a:off x="8604448" y="4794338"/>
            <a:ext cx="539552" cy="349162"/>
          </a:xfrm>
          <a:prstGeom prst="actionButtonBackPrevious">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776A08A3-B9AC-4E6B-BC50-11A9E72A5E97}"/>
              </a:ext>
            </a:extLst>
          </p:cNvPr>
          <p:cNvPicPr>
            <a:picLocks noChangeAspect="1"/>
          </p:cNvPicPr>
          <p:nvPr/>
        </p:nvPicPr>
        <p:blipFill>
          <a:blip r:embed="rId10"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462069" y="-110156"/>
            <a:ext cx="1810704" cy="1810704"/>
          </a:xfrm>
          <a:prstGeom prst="rect">
            <a:avLst/>
          </a:prstGeom>
        </p:spPr>
      </p:pic>
      <p:sp>
        <p:nvSpPr>
          <p:cNvPr id="51" name="Oval 50">
            <a:extLst>
              <a:ext uri="{FF2B5EF4-FFF2-40B4-BE49-F238E27FC236}">
                <a16:creationId xmlns:a16="http://schemas.microsoft.com/office/drawing/2014/main" id="{2F172A2D-802F-4CF9-B9B7-295B16A150AB}"/>
              </a:ext>
            </a:extLst>
          </p:cNvPr>
          <p:cNvSpPr>
            <a:spLocks noChangeAspect="1"/>
          </p:cNvSpPr>
          <p:nvPr>
            <p:custDataLst>
              <p:tags r:id="rId1"/>
            </p:custDataLst>
          </p:nvPr>
        </p:nvSpPr>
        <p:spPr>
          <a:xfrm>
            <a:off x="3200" y="20067"/>
            <a:ext cx="683568" cy="683568"/>
          </a:xfrm>
          <a:prstGeom prst="ellipse">
            <a:avLst/>
          </a:prstGeom>
          <a:blipFill dpi="0" rotWithShape="0">
            <a:blip r:embed="rId11"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467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4"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43EA27D2-9109-4237-8F09-19D295582633}"/>
              </a:ext>
            </a:extLst>
          </p:cNvPr>
          <p:cNvGrpSpPr/>
          <p:nvPr/>
        </p:nvGrpSpPr>
        <p:grpSpPr>
          <a:xfrm rot="19302164">
            <a:off x="-1914905" y="3493361"/>
            <a:ext cx="5856642" cy="5697083"/>
            <a:chOff x="2198524" y="-36183"/>
            <a:chExt cx="5790769" cy="5215866"/>
          </a:xfrm>
          <a:solidFill>
            <a:schemeClr val="accent2">
              <a:lumMod val="75000"/>
            </a:schemeClr>
          </a:solidFill>
        </p:grpSpPr>
        <p:sp>
          <p:nvSpPr>
            <p:cNvPr id="59" name="Freeform 320">
              <a:extLst>
                <a:ext uri="{FF2B5EF4-FFF2-40B4-BE49-F238E27FC236}">
                  <a16:creationId xmlns:a16="http://schemas.microsoft.com/office/drawing/2014/main" id="{2863F7D2-8C6E-4CD1-A703-0D18E946B1DE}"/>
                </a:ext>
              </a:extLst>
            </p:cNvPr>
            <p:cNvSpPr>
              <a:spLocks noEditPoints="1"/>
            </p:cNvSpPr>
            <p:nvPr/>
          </p:nvSpPr>
          <p:spPr bwMode="auto">
            <a:xfrm>
              <a:off x="7032192" y="2404740"/>
              <a:ext cx="289057" cy="253728"/>
            </a:xfrm>
            <a:custGeom>
              <a:avLst/>
              <a:gdLst>
                <a:gd name="T0" fmla="*/ 68 w 99"/>
                <a:gd name="T1" fmla="*/ 50 h 95"/>
                <a:gd name="T2" fmla="*/ 57 w 99"/>
                <a:gd name="T3" fmla="*/ 47 h 95"/>
                <a:gd name="T4" fmla="*/ 68 w 99"/>
                <a:gd name="T5" fmla="*/ 46 h 95"/>
                <a:gd name="T6" fmla="*/ 79 w 99"/>
                <a:gd name="T7" fmla="*/ 49 h 95"/>
                <a:gd name="T8" fmla="*/ 68 w 99"/>
                <a:gd name="T9" fmla="*/ 50 h 95"/>
                <a:gd name="T10" fmla="*/ 54 w 99"/>
                <a:gd name="T11" fmla="*/ 32 h 95"/>
                <a:gd name="T12" fmla="*/ 51 w 99"/>
                <a:gd name="T13" fmla="*/ 43 h 95"/>
                <a:gd name="T14" fmla="*/ 50 w 99"/>
                <a:gd name="T15" fmla="*/ 32 h 95"/>
                <a:gd name="T16" fmla="*/ 53 w 99"/>
                <a:gd name="T17" fmla="*/ 21 h 95"/>
                <a:gd name="T18" fmla="*/ 54 w 99"/>
                <a:gd name="T19" fmla="*/ 32 h 95"/>
                <a:gd name="T20" fmla="*/ 52 w 99"/>
                <a:gd name="T21" fmla="*/ 49 h 95"/>
                <a:gd name="T22" fmla="*/ 49 w 99"/>
                <a:gd name="T23" fmla="*/ 49 h 95"/>
                <a:gd name="T24" fmla="*/ 50 w 99"/>
                <a:gd name="T25" fmla="*/ 46 h 95"/>
                <a:gd name="T26" fmla="*/ 53 w 99"/>
                <a:gd name="T27" fmla="*/ 46 h 95"/>
                <a:gd name="T28" fmla="*/ 52 w 99"/>
                <a:gd name="T29" fmla="*/ 49 h 95"/>
                <a:gd name="T30" fmla="*/ 49 w 99"/>
                <a:gd name="T31" fmla="*/ 64 h 95"/>
                <a:gd name="T32" fmla="*/ 45 w 99"/>
                <a:gd name="T33" fmla="*/ 75 h 95"/>
                <a:gd name="T34" fmla="*/ 45 w 99"/>
                <a:gd name="T35" fmla="*/ 64 h 95"/>
                <a:gd name="T36" fmla="*/ 49 w 99"/>
                <a:gd name="T37" fmla="*/ 53 h 95"/>
                <a:gd name="T38" fmla="*/ 49 w 99"/>
                <a:gd name="T39" fmla="*/ 64 h 95"/>
                <a:gd name="T40" fmla="*/ 35 w 99"/>
                <a:gd name="T41" fmla="*/ 47 h 95"/>
                <a:gd name="T42" fmla="*/ 25 w 99"/>
                <a:gd name="T43" fmla="*/ 43 h 95"/>
                <a:gd name="T44" fmla="*/ 36 w 99"/>
                <a:gd name="T45" fmla="*/ 43 h 95"/>
                <a:gd name="T46" fmla="*/ 46 w 99"/>
                <a:gd name="T47" fmla="*/ 47 h 95"/>
                <a:gd name="T48" fmla="*/ 35 w 99"/>
                <a:gd name="T49" fmla="*/ 47 h 95"/>
                <a:gd name="T50" fmla="*/ 92 w 99"/>
                <a:gd name="T51" fmla="*/ 63 h 95"/>
                <a:gd name="T52" fmla="*/ 88 w 99"/>
                <a:gd name="T53" fmla="*/ 53 h 95"/>
                <a:gd name="T54" fmla="*/ 99 w 99"/>
                <a:gd name="T55" fmla="*/ 47 h 95"/>
                <a:gd name="T56" fmla="*/ 72 w 99"/>
                <a:gd name="T57" fmla="*/ 30 h 95"/>
                <a:gd name="T58" fmla="*/ 63 w 99"/>
                <a:gd name="T59" fmla="*/ 0 h 95"/>
                <a:gd name="T60" fmla="*/ 54 w 99"/>
                <a:gd name="T61" fmla="*/ 9 h 95"/>
                <a:gd name="T62" fmla="*/ 45 w 99"/>
                <a:gd name="T63" fmla="*/ 2 h 95"/>
                <a:gd name="T64" fmla="*/ 38 w 99"/>
                <a:gd name="T65" fmla="*/ 33 h 95"/>
                <a:gd name="T66" fmla="*/ 7 w 99"/>
                <a:gd name="T67" fmla="*/ 32 h 95"/>
                <a:gd name="T68" fmla="*/ 11 w 99"/>
                <a:gd name="T69" fmla="*/ 42 h 95"/>
                <a:gd name="T70" fmla="*/ 0 w 99"/>
                <a:gd name="T71" fmla="*/ 48 h 95"/>
                <a:gd name="T72" fmla="*/ 27 w 99"/>
                <a:gd name="T73" fmla="*/ 65 h 95"/>
                <a:gd name="T74" fmla="*/ 36 w 99"/>
                <a:gd name="T75" fmla="*/ 95 h 95"/>
                <a:gd name="T76" fmla="*/ 45 w 99"/>
                <a:gd name="T77" fmla="*/ 86 h 95"/>
                <a:gd name="T78" fmla="*/ 54 w 99"/>
                <a:gd name="T79" fmla="*/ 92 h 95"/>
                <a:gd name="T80" fmla="*/ 61 w 99"/>
                <a:gd name="T81" fmla="*/ 62 h 95"/>
                <a:gd name="T82" fmla="*/ 92 w 99"/>
                <a:gd name="T83"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8" y="50"/>
                  </a:moveTo>
                  <a:cubicBezTo>
                    <a:pt x="62" y="50"/>
                    <a:pt x="57" y="48"/>
                    <a:pt x="57" y="47"/>
                  </a:cubicBezTo>
                  <a:cubicBezTo>
                    <a:pt x="57" y="46"/>
                    <a:pt x="62" y="46"/>
                    <a:pt x="68" y="46"/>
                  </a:cubicBezTo>
                  <a:cubicBezTo>
                    <a:pt x="74" y="47"/>
                    <a:pt x="79" y="49"/>
                    <a:pt x="79" y="49"/>
                  </a:cubicBezTo>
                  <a:cubicBezTo>
                    <a:pt x="79" y="49"/>
                    <a:pt x="74" y="51"/>
                    <a:pt x="68" y="50"/>
                  </a:cubicBezTo>
                  <a:close/>
                  <a:moveTo>
                    <a:pt x="54" y="32"/>
                  </a:moveTo>
                  <a:cubicBezTo>
                    <a:pt x="54" y="38"/>
                    <a:pt x="52" y="43"/>
                    <a:pt x="51" y="43"/>
                  </a:cubicBezTo>
                  <a:cubicBezTo>
                    <a:pt x="50" y="43"/>
                    <a:pt x="50" y="38"/>
                    <a:pt x="50" y="32"/>
                  </a:cubicBezTo>
                  <a:cubicBezTo>
                    <a:pt x="51" y="26"/>
                    <a:pt x="53" y="21"/>
                    <a:pt x="53" y="21"/>
                  </a:cubicBezTo>
                  <a:cubicBezTo>
                    <a:pt x="53" y="21"/>
                    <a:pt x="55" y="26"/>
                    <a:pt x="54" y="32"/>
                  </a:cubicBezTo>
                  <a:close/>
                  <a:moveTo>
                    <a:pt x="52" y="49"/>
                  </a:moveTo>
                  <a:cubicBezTo>
                    <a:pt x="51" y="50"/>
                    <a:pt x="50" y="50"/>
                    <a:pt x="49" y="49"/>
                  </a:cubicBezTo>
                  <a:cubicBezTo>
                    <a:pt x="49" y="48"/>
                    <a:pt x="49" y="46"/>
                    <a:pt x="50" y="46"/>
                  </a:cubicBezTo>
                  <a:cubicBezTo>
                    <a:pt x="51" y="45"/>
                    <a:pt x="52" y="45"/>
                    <a:pt x="53" y="46"/>
                  </a:cubicBezTo>
                  <a:cubicBezTo>
                    <a:pt x="53" y="47"/>
                    <a:pt x="53" y="48"/>
                    <a:pt x="52" y="49"/>
                  </a:cubicBezTo>
                  <a:close/>
                  <a:moveTo>
                    <a:pt x="49" y="64"/>
                  </a:moveTo>
                  <a:cubicBezTo>
                    <a:pt x="48" y="70"/>
                    <a:pt x="45" y="75"/>
                    <a:pt x="45" y="75"/>
                  </a:cubicBezTo>
                  <a:cubicBezTo>
                    <a:pt x="45" y="75"/>
                    <a:pt x="44" y="70"/>
                    <a:pt x="45" y="64"/>
                  </a:cubicBezTo>
                  <a:cubicBezTo>
                    <a:pt x="46" y="58"/>
                    <a:pt x="48" y="53"/>
                    <a:pt x="49" y="53"/>
                  </a:cubicBezTo>
                  <a:cubicBezTo>
                    <a:pt x="50" y="53"/>
                    <a:pt x="50" y="58"/>
                    <a:pt x="49" y="64"/>
                  </a:cubicBezTo>
                  <a:close/>
                  <a:moveTo>
                    <a:pt x="35" y="47"/>
                  </a:moveTo>
                  <a:cubicBezTo>
                    <a:pt x="29" y="46"/>
                    <a:pt x="25" y="43"/>
                    <a:pt x="25" y="43"/>
                  </a:cubicBezTo>
                  <a:cubicBezTo>
                    <a:pt x="25" y="43"/>
                    <a:pt x="30" y="42"/>
                    <a:pt x="36" y="43"/>
                  </a:cubicBezTo>
                  <a:cubicBezTo>
                    <a:pt x="42" y="44"/>
                    <a:pt x="47" y="46"/>
                    <a:pt x="46" y="47"/>
                  </a:cubicBezTo>
                  <a:cubicBezTo>
                    <a:pt x="46" y="48"/>
                    <a:pt x="41" y="48"/>
                    <a:pt x="35" y="47"/>
                  </a:cubicBezTo>
                  <a:close/>
                  <a:moveTo>
                    <a:pt x="92" y="63"/>
                  </a:moveTo>
                  <a:cubicBezTo>
                    <a:pt x="92" y="63"/>
                    <a:pt x="91" y="57"/>
                    <a:pt x="88" y="53"/>
                  </a:cubicBezTo>
                  <a:cubicBezTo>
                    <a:pt x="88" y="53"/>
                    <a:pt x="96" y="50"/>
                    <a:pt x="99" y="47"/>
                  </a:cubicBezTo>
                  <a:cubicBezTo>
                    <a:pt x="99" y="47"/>
                    <a:pt x="88" y="29"/>
                    <a:pt x="72" y="30"/>
                  </a:cubicBezTo>
                  <a:cubicBezTo>
                    <a:pt x="77" y="15"/>
                    <a:pt x="63" y="0"/>
                    <a:pt x="63" y="0"/>
                  </a:cubicBezTo>
                  <a:cubicBezTo>
                    <a:pt x="58" y="2"/>
                    <a:pt x="54" y="9"/>
                    <a:pt x="54" y="9"/>
                  </a:cubicBezTo>
                  <a:cubicBezTo>
                    <a:pt x="51" y="5"/>
                    <a:pt x="45" y="2"/>
                    <a:pt x="45" y="2"/>
                  </a:cubicBezTo>
                  <a:cubicBezTo>
                    <a:pt x="35" y="13"/>
                    <a:pt x="37" y="27"/>
                    <a:pt x="38" y="33"/>
                  </a:cubicBezTo>
                  <a:cubicBezTo>
                    <a:pt x="33" y="30"/>
                    <a:pt x="20" y="25"/>
                    <a:pt x="7" y="32"/>
                  </a:cubicBezTo>
                  <a:cubicBezTo>
                    <a:pt x="7" y="32"/>
                    <a:pt x="8" y="38"/>
                    <a:pt x="11" y="42"/>
                  </a:cubicBezTo>
                  <a:cubicBezTo>
                    <a:pt x="11" y="42"/>
                    <a:pt x="3" y="44"/>
                    <a:pt x="0" y="48"/>
                  </a:cubicBezTo>
                  <a:cubicBezTo>
                    <a:pt x="0" y="48"/>
                    <a:pt x="11" y="66"/>
                    <a:pt x="27" y="65"/>
                  </a:cubicBezTo>
                  <a:cubicBezTo>
                    <a:pt x="22" y="80"/>
                    <a:pt x="36" y="95"/>
                    <a:pt x="36" y="95"/>
                  </a:cubicBezTo>
                  <a:cubicBezTo>
                    <a:pt x="41" y="93"/>
                    <a:pt x="45" y="86"/>
                    <a:pt x="45" y="86"/>
                  </a:cubicBezTo>
                  <a:cubicBezTo>
                    <a:pt x="48" y="90"/>
                    <a:pt x="54" y="92"/>
                    <a:pt x="54" y="92"/>
                  </a:cubicBezTo>
                  <a:cubicBezTo>
                    <a:pt x="64" y="82"/>
                    <a:pt x="62" y="68"/>
                    <a:pt x="61" y="62"/>
                  </a:cubicBezTo>
                  <a:cubicBezTo>
                    <a:pt x="66" y="65"/>
                    <a:pt x="79" y="70"/>
                    <a:pt x="92"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321">
              <a:extLst>
                <a:ext uri="{FF2B5EF4-FFF2-40B4-BE49-F238E27FC236}">
                  <a16:creationId xmlns:a16="http://schemas.microsoft.com/office/drawing/2014/main" id="{C6FA98E0-0E47-464E-8269-3159A9BB7917}"/>
                </a:ext>
              </a:extLst>
            </p:cNvPr>
            <p:cNvSpPr>
              <a:spLocks noEditPoints="1"/>
            </p:cNvSpPr>
            <p:nvPr/>
          </p:nvSpPr>
          <p:spPr bwMode="auto">
            <a:xfrm>
              <a:off x="7642423" y="2404740"/>
              <a:ext cx="186281" cy="157376"/>
            </a:xfrm>
            <a:custGeom>
              <a:avLst/>
              <a:gdLst>
                <a:gd name="T0" fmla="*/ 23 w 64"/>
                <a:gd name="T1" fmla="*/ 38 h 59"/>
                <a:gd name="T2" fmla="*/ 30 w 64"/>
                <a:gd name="T3" fmla="*/ 33 h 59"/>
                <a:gd name="T4" fmla="*/ 25 w 64"/>
                <a:gd name="T5" fmla="*/ 40 h 59"/>
                <a:gd name="T6" fmla="*/ 18 w 64"/>
                <a:gd name="T7" fmla="*/ 45 h 59"/>
                <a:gd name="T8" fmla="*/ 23 w 64"/>
                <a:gd name="T9" fmla="*/ 38 h 59"/>
                <a:gd name="T10" fmla="*/ 26 w 64"/>
                <a:gd name="T11" fmla="*/ 21 h 59"/>
                <a:gd name="T12" fmla="*/ 31 w 64"/>
                <a:gd name="T13" fmla="*/ 28 h 59"/>
                <a:gd name="T14" fmla="*/ 24 w 64"/>
                <a:gd name="T15" fmla="*/ 23 h 59"/>
                <a:gd name="T16" fmla="*/ 19 w 64"/>
                <a:gd name="T17" fmla="*/ 16 h 59"/>
                <a:gd name="T18" fmla="*/ 26 w 64"/>
                <a:gd name="T19" fmla="*/ 21 h 59"/>
                <a:gd name="T20" fmla="*/ 33 w 64"/>
                <a:gd name="T21" fmla="*/ 29 h 59"/>
                <a:gd name="T22" fmla="*/ 35 w 64"/>
                <a:gd name="T23" fmla="*/ 30 h 59"/>
                <a:gd name="T24" fmla="*/ 33 w 64"/>
                <a:gd name="T25" fmla="*/ 32 h 59"/>
                <a:gd name="T26" fmla="*/ 32 w 64"/>
                <a:gd name="T27" fmla="*/ 30 h 59"/>
                <a:gd name="T28" fmla="*/ 33 w 64"/>
                <a:gd name="T29" fmla="*/ 29 h 59"/>
                <a:gd name="T30" fmla="*/ 40 w 64"/>
                <a:gd name="T31" fmla="*/ 20 h 59"/>
                <a:gd name="T32" fmla="*/ 46 w 64"/>
                <a:gd name="T33" fmla="*/ 15 h 59"/>
                <a:gd name="T34" fmla="*/ 42 w 64"/>
                <a:gd name="T35" fmla="*/ 22 h 59"/>
                <a:gd name="T36" fmla="*/ 35 w 64"/>
                <a:gd name="T37" fmla="*/ 28 h 59"/>
                <a:gd name="T38" fmla="*/ 40 w 64"/>
                <a:gd name="T39" fmla="*/ 20 h 59"/>
                <a:gd name="T40" fmla="*/ 50 w 64"/>
                <a:gd name="T41" fmla="*/ 43 h 59"/>
                <a:gd name="T42" fmla="*/ 42 w 64"/>
                <a:gd name="T43" fmla="*/ 39 h 59"/>
                <a:gd name="T44" fmla="*/ 37 w 64"/>
                <a:gd name="T45" fmla="*/ 33 h 59"/>
                <a:gd name="T46" fmla="*/ 44 w 64"/>
                <a:gd name="T47" fmla="*/ 37 h 59"/>
                <a:gd name="T48" fmla="*/ 50 w 64"/>
                <a:gd name="T49" fmla="*/ 43 h 59"/>
                <a:gd name="T50" fmla="*/ 11 w 64"/>
                <a:gd name="T51" fmla="*/ 30 h 59"/>
                <a:gd name="T52" fmla="*/ 3 w 64"/>
                <a:gd name="T53" fmla="*/ 53 h 59"/>
                <a:gd name="T54" fmla="*/ 13 w 64"/>
                <a:gd name="T55" fmla="*/ 51 h 59"/>
                <a:gd name="T56" fmla="*/ 15 w 64"/>
                <a:gd name="T57" fmla="*/ 59 h 59"/>
                <a:gd name="T58" fmla="*/ 33 w 64"/>
                <a:gd name="T59" fmla="*/ 43 h 59"/>
                <a:gd name="T60" fmla="*/ 52 w 64"/>
                <a:gd name="T61" fmla="*/ 58 h 59"/>
                <a:gd name="T62" fmla="*/ 53 w 64"/>
                <a:gd name="T63" fmla="*/ 50 h 59"/>
                <a:gd name="T64" fmla="*/ 63 w 64"/>
                <a:gd name="T65" fmla="*/ 51 h 59"/>
                <a:gd name="T66" fmla="*/ 54 w 64"/>
                <a:gd name="T67" fmla="*/ 29 h 59"/>
                <a:gd name="T68" fmla="*/ 61 w 64"/>
                <a:gd name="T69" fmla="*/ 6 h 59"/>
                <a:gd name="T70" fmla="*/ 52 w 64"/>
                <a:gd name="T71" fmla="*/ 8 h 59"/>
                <a:gd name="T72" fmla="*/ 49 w 64"/>
                <a:gd name="T73" fmla="*/ 0 h 59"/>
                <a:gd name="T74" fmla="*/ 32 w 64"/>
                <a:gd name="T75" fmla="*/ 16 h 59"/>
                <a:gd name="T76" fmla="*/ 13 w 64"/>
                <a:gd name="T77" fmla="*/ 1 h 59"/>
                <a:gd name="T78" fmla="*/ 11 w 64"/>
                <a:gd name="T79" fmla="*/ 9 h 59"/>
                <a:gd name="T80" fmla="*/ 1 w 64"/>
                <a:gd name="T81" fmla="*/ 8 h 59"/>
                <a:gd name="T82" fmla="*/ 11 w 64"/>
                <a:gd name="T83"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23" y="38"/>
                  </a:moveTo>
                  <a:cubicBezTo>
                    <a:pt x="26" y="34"/>
                    <a:pt x="29" y="32"/>
                    <a:pt x="30" y="33"/>
                  </a:cubicBezTo>
                  <a:cubicBezTo>
                    <a:pt x="30" y="34"/>
                    <a:pt x="28" y="37"/>
                    <a:pt x="25" y="40"/>
                  </a:cubicBezTo>
                  <a:cubicBezTo>
                    <a:pt x="21" y="43"/>
                    <a:pt x="18" y="45"/>
                    <a:pt x="18" y="45"/>
                  </a:cubicBezTo>
                  <a:cubicBezTo>
                    <a:pt x="18" y="45"/>
                    <a:pt x="19" y="41"/>
                    <a:pt x="23" y="38"/>
                  </a:cubicBezTo>
                  <a:close/>
                  <a:moveTo>
                    <a:pt x="26" y="21"/>
                  </a:moveTo>
                  <a:cubicBezTo>
                    <a:pt x="29" y="24"/>
                    <a:pt x="31" y="27"/>
                    <a:pt x="31" y="28"/>
                  </a:cubicBezTo>
                  <a:cubicBezTo>
                    <a:pt x="30" y="28"/>
                    <a:pt x="27" y="26"/>
                    <a:pt x="24" y="23"/>
                  </a:cubicBezTo>
                  <a:cubicBezTo>
                    <a:pt x="21" y="20"/>
                    <a:pt x="19" y="16"/>
                    <a:pt x="19" y="16"/>
                  </a:cubicBezTo>
                  <a:cubicBezTo>
                    <a:pt x="19" y="16"/>
                    <a:pt x="23" y="17"/>
                    <a:pt x="26" y="21"/>
                  </a:cubicBezTo>
                  <a:close/>
                  <a:moveTo>
                    <a:pt x="33" y="29"/>
                  </a:moveTo>
                  <a:cubicBezTo>
                    <a:pt x="34" y="29"/>
                    <a:pt x="35" y="29"/>
                    <a:pt x="35" y="30"/>
                  </a:cubicBezTo>
                  <a:cubicBezTo>
                    <a:pt x="35" y="31"/>
                    <a:pt x="34" y="32"/>
                    <a:pt x="33" y="32"/>
                  </a:cubicBezTo>
                  <a:cubicBezTo>
                    <a:pt x="32" y="32"/>
                    <a:pt x="32" y="31"/>
                    <a:pt x="32" y="30"/>
                  </a:cubicBezTo>
                  <a:cubicBezTo>
                    <a:pt x="32" y="29"/>
                    <a:pt x="32" y="29"/>
                    <a:pt x="33" y="29"/>
                  </a:cubicBezTo>
                  <a:close/>
                  <a:moveTo>
                    <a:pt x="40" y="20"/>
                  </a:moveTo>
                  <a:cubicBezTo>
                    <a:pt x="42" y="17"/>
                    <a:pt x="46" y="15"/>
                    <a:pt x="46" y="15"/>
                  </a:cubicBezTo>
                  <a:cubicBezTo>
                    <a:pt x="46" y="15"/>
                    <a:pt x="45" y="19"/>
                    <a:pt x="42" y="22"/>
                  </a:cubicBezTo>
                  <a:cubicBezTo>
                    <a:pt x="39" y="26"/>
                    <a:pt x="36" y="28"/>
                    <a:pt x="35" y="28"/>
                  </a:cubicBezTo>
                  <a:cubicBezTo>
                    <a:pt x="35" y="27"/>
                    <a:pt x="37" y="24"/>
                    <a:pt x="40" y="20"/>
                  </a:cubicBezTo>
                  <a:close/>
                  <a:moveTo>
                    <a:pt x="50" y="43"/>
                  </a:moveTo>
                  <a:cubicBezTo>
                    <a:pt x="50" y="43"/>
                    <a:pt x="46" y="42"/>
                    <a:pt x="42" y="39"/>
                  </a:cubicBezTo>
                  <a:cubicBezTo>
                    <a:pt x="39" y="36"/>
                    <a:pt x="36" y="33"/>
                    <a:pt x="37" y="33"/>
                  </a:cubicBezTo>
                  <a:cubicBezTo>
                    <a:pt x="37" y="32"/>
                    <a:pt x="41" y="34"/>
                    <a:pt x="44" y="37"/>
                  </a:cubicBezTo>
                  <a:cubicBezTo>
                    <a:pt x="48" y="40"/>
                    <a:pt x="50" y="43"/>
                    <a:pt x="50" y="43"/>
                  </a:cubicBezTo>
                  <a:close/>
                  <a:moveTo>
                    <a:pt x="11" y="30"/>
                  </a:moveTo>
                  <a:cubicBezTo>
                    <a:pt x="1" y="38"/>
                    <a:pt x="3" y="53"/>
                    <a:pt x="3" y="53"/>
                  </a:cubicBezTo>
                  <a:cubicBezTo>
                    <a:pt x="7" y="54"/>
                    <a:pt x="13" y="51"/>
                    <a:pt x="13" y="51"/>
                  </a:cubicBezTo>
                  <a:cubicBezTo>
                    <a:pt x="13" y="55"/>
                    <a:pt x="15" y="59"/>
                    <a:pt x="15" y="59"/>
                  </a:cubicBezTo>
                  <a:cubicBezTo>
                    <a:pt x="26" y="57"/>
                    <a:pt x="31" y="48"/>
                    <a:pt x="33" y="43"/>
                  </a:cubicBezTo>
                  <a:cubicBezTo>
                    <a:pt x="35" y="48"/>
                    <a:pt x="41" y="56"/>
                    <a:pt x="52" y="58"/>
                  </a:cubicBezTo>
                  <a:cubicBezTo>
                    <a:pt x="52" y="58"/>
                    <a:pt x="53" y="54"/>
                    <a:pt x="53" y="50"/>
                  </a:cubicBezTo>
                  <a:cubicBezTo>
                    <a:pt x="53" y="50"/>
                    <a:pt x="59" y="52"/>
                    <a:pt x="63" y="51"/>
                  </a:cubicBezTo>
                  <a:cubicBezTo>
                    <a:pt x="63" y="51"/>
                    <a:pt x="64" y="35"/>
                    <a:pt x="54" y="29"/>
                  </a:cubicBezTo>
                  <a:cubicBezTo>
                    <a:pt x="64" y="21"/>
                    <a:pt x="61" y="6"/>
                    <a:pt x="61" y="6"/>
                  </a:cubicBezTo>
                  <a:cubicBezTo>
                    <a:pt x="58" y="5"/>
                    <a:pt x="52" y="8"/>
                    <a:pt x="52" y="8"/>
                  </a:cubicBezTo>
                  <a:cubicBezTo>
                    <a:pt x="52" y="4"/>
                    <a:pt x="49" y="0"/>
                    <a:pt x="49" y="0"/>
                  </a:cubicBezTo>
                  <a:cubicBezTo>
                    <a:pt x="38" y="2"/>
                    <a:pt x="34" y="11"/>
                    <a:pt x="32" y="16"/>
                  </a:cubicBezTo>
                  <a:cubicBezTo>
                    <a:pt x="30" y="11"/>
                    <a:pt x="24" y="3"/>
                    <a:pt x="13" y="1"/>
                  </a:cubicBezTo>
                  <a:cubicBezTo>
                    <a:pt x="13" y="1"/>
                    <a:pt x="11" y="5"/>
                    <a:pt x="11" y="9"/>
                  </a:cubicBezTo>
                  <a:cubicBezTo>
                    <a:pt x="11" y="9"/>
                    <a:pt x="5" y="7"/>
                    <a:pt x="1" y="8"/>
                  </a:cubicBezTo>
                  <a:cubicBezTo>
                    <a:pt x="1" y="8"/>
                    <a:pt x="0" y="24"/>
                    <a:pt x="11"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322">
              <a:extLst>
                <a:ext uri="{FF2B5EF4-FFF2-40B4-BE49-F238E27FC236}">
                  <a16:creationId xmlns:a16="http://schemas.microsoft.com/office/drawing/2014/main" id="{9F857BD8-737C-49C0-B014-1AEBF7F5C7F7}"/>
                </a:ext>
              </a:extLst>
            </p:cNvPr>
            <p:cNvSpPr>
              <a:spLocks noEditPoints="1"/>
            </p:cNvSpPr>
            <p:nvPr/>
          </p:nvSpPr>
          <p:spPr bwMode="auto">
            <a:xfrm>
              <a:off x="7594248" y="2860807"/>
              <a:ext cx="105988" cy="96352"/>
            </a:xfrm>
            <a:custGeom>
              <a:avLst/>
              <a:gdLst>
                <a:gd name="T0" fmla="*/ 8 w 37"/>
                <a:gd name="T1" fmla="*/ 13 h 36"/>
                <a:gd name="T2" fmla="*/ 13 w 37"/>
                <a:gd name="T3" fmla="*/ 14 h 36"/>
                <a:gd name="T4" fmla="*/ 16 w 37"/>
                <a:gd name="T5" fmla="*/ 17 h 36"/>
                <a:gd name="T6" fmla="*/ 12 w 37"/>
                <a:gd name="T7" fmla="*/ 16 h 36"/>
                <a:gd name="T8" fmla="*/ 8 w 37"/>
                <a:gd name="T9" fmla="*/ 13 h 36"/>
                <a:gd name="T10" fmla="*/ 17 w 37"/>
                <a:gd name="T11" fmla="*/ 21 h 36"/>
                <a:gd name="T12" fmla="*/ 16 w 37"/>
                <a:gd name="T13" fmla="*/ 25 h 36"/>
                <a:gd name="T14" fmla="*/ 13 w 37"/>
                <a:gd name="T15" fmla="*/ 29 h 36"/>
                <a:gd name="T16" fmla="*/ 15 w 37"/>
                <a:gd name="T17" fmla="*/ 24 h 36"/>
                <a:gd name="T18" fmla="*/ 17 w 37"/>
                <a:gd name="T19" fmla="*/ 21 h 36"/>
                <a:gd name="T20" fmla="*/ 18 w 37"/>
                <a:gd name="T21" fmla="*/ 18 h 36"/>
                <a:gd name="T22" fmla="*/ 19 w 37"/>
                <a:gd name="T23" fmla="*/ 18 h 36"/>
                <a:gd name="T24" fmla="*/ 18 w 37"/>
                <a:gd name="T25" fmla="*/ 19 h 36"/>
                <a:gd name="T26" fmla="*/ 17 w 37"/>
                <a:gd name="T27" fmla="*/ 19 h 36"/>
                <a:gd name="T28" fmla="*/ 18 w 37"/>
                <a:gd name="T29" fmla="*/ 18 h 36"/>
                <a:gd name="T30" fmla="*/ 21 w 37"/>
                <a:gd name="T31" fmla="*/ 13 h 36"/>
                <a:gd name="T32" fmla="*/ 24 w 37"/>
                <a:gd name="T33" fmla="*/ 9 h 36"/>
                <a:gd name="T34" fmla="*/ 22 w 37"/>
                <a:gd name="T35" fmla="*/ 14 h 36"/>
                <a:gd name="T36" fmla="*/ 19 w 37"/>
                <a:gd name="T37" fmla="*/ 17 h 36"/>
                <a:gd name="T38" fmla="*/ 21 w 37"/>
                <a:gd name="T39" fmla="*/ 13 h 36"/>
                <a:gd name="T40" fmla="*/ 28 w 37"/>
                <a:gd name="T41" fmla="*/ 23 h 36"/>
                <a:gd name="T42" fmla="*/ 24 w 37"/>
                <a:gd name="T43" fmla="*/ 22 h 36"/>
                <a:gd name="T44" fmla="*/ 20 w 37"/>
                <a:gd name="T45" fmla="*/ 19 h 36"/>
                <a:gd name="T46" fmla="*/ 24 w 37"/>
                <a:gd name="T47" fmla="*/ 20 h 36"/>
                <a:gd name="T48" fmla="*/ 28 w 37"/>
                <a:gd name="T49" fmla="*/ 23 h 36"/>
                <a:gd name="T50" fmla="*/ 11 w 37"/>
                <a:gd name="T51" fmla="*/ 36 h 36"/>
                <a:gd name="T52" fmla="*/ 22 w 37"/>
                <a:gd name="T53" fmla="*/ 29 h 36"/>
                <a:gd name="T54" fmla="*/ 35 w 37"/>
                <a:gd name="T55" fmla="*/ 29 h 36"/>
                <a:gd name="T56" fmla="*/ 33 w 37"/>
                <a:gd name="T57" fmla="*/ 24 h 36"/>
                <a:gd name="T58" fmla="*/ 37 w 37"/>
                <a:gd name="T59" fmla="*/ 22 h 36"/>
                <a:gd name="T60" fmla="*/ 26 w 37"/>
                <a:gd name="T61" fmla="*/ 16 h 36"/>
                <a:gd name="T62" fmla="*/ 31 w 37"/>
                <a:gd name="T63" fmla="*/ 4 h 36"/>
                <a:gd name="T64" fmla="*/ 27 w 37"/>
                <a:gd name="T65" fmla="*/ 5 h 36"/>
                <a:gd name="T66" fmla="*/ 26 w 37"/>
                <a:gd name="T67" fmla="*/ 0 h 36"/>
                <a:gd name="T68" fmla="*/ 15 w 37"/>
                <a:gd name="T69" fmla="*/ 7 h 36"/>
                <a:gd name="T70" fmla="*/ 2 w 37"/>
                <a:gd name="T71" fmla="*/ 7 h 36"/>
                <a:gd name="T72" fmla="*/ 4 w 37"/>
                <a:gd name="T73" fmla="*/ 12 h 36"/>
                <a:gd name="T74" fmla="*/ 0 w 37"/>
                <a:gd name="T75" fmla="*/ 14 h 36"/>
                <a:gd name="T76" fmla="*/ 11 w 37"/>
                <a:gd name="T77" fmla="*/ 20 h 36"/>
                <a:gd name="T78" fmla="*/ 6 w 37"/>
                <a:gd name="T79" fmla="*/ 32 h 36"/>
                <a:gd name="T80" fmla="*/ 10 w 37"/>
                <a:gd name="T81" fmla="*/ 31 h 36"/>
                <a:gd name="T82" fmla="*/ 11 w 37"/>
                <a:gd name="T8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6">
                  <a:moveTo>
                    <a:pt x="8" y="13"/>
                  </a:moveTo>
                  <a:cubicBezTo>
                    <a:pt x="8" y="13"/>
                    <a:pt x="11" y="13"/>
                    <a:pt x="13" y="14"/>
                  </a:cubicBezTo>
                  <a:cubicBezTo>
                    <a:pt x="15" y="16"/>
                    <a:pt x="16" y="17"/>
                    <a:pt x="16" y="17"/>
                  </a:cubicBezTo>
                  <a:cubicBezTo>
                    <a:pt x="16" y="18"/>
                    <a:pt x="14" y="17"/>
                    <a:pt x="12" y="16"/>
                  </a:cubicBezTo>
                  <a:cubicBezTo>
                    <a:pt x="10" y="15"/>
                    <a:pt x="8" y="13"/>
                    <a:pt x="8" y="13"/>
                  </a:cubicBezTo>
                  <a:close/>
                  <a:moveTo>
                    <a:pt x="17" y="21"/>
                  </a:moveTo>
                  <a:cubicBezTo>
                    <a:pt x="18" y="21"/>
                    <a:pt x="17" y="23"/>
                    <a:pt x="16" y="25"/>
                  </a:cubicBezTo>
                  <a:cubicBezTo>
                    <a:pt x="15" y="27"/>
                    <a:pt x="13" y="29"/>
                    <a:pt x="13" y="29"/>
                  </a:cubicBezTo>
                  <a:cubicBezTo>
                    <a:pt x="13" y="29"/>
                    <a:pt x="13" y="27"/>
                    <a:pt x="15" y="24"/>
                  </a:cubicBezTo>
                  <a:cubicBezTo>
                    <a:pt x="16" y="22"/>
                    <a:pt x="17" y="21"/>
                    <a:pt x="17" y="21"/>
                  </a:cubicBezTo>
                  <a:close/>
                  <a:moveTo>
                    <a:pt x="18" y="18"/>
                  </a:moveTo>
                  <a:cubicBezTo>
                    <a:pt x="18" y="18"/>
                    <a:pt x="19" y="18"/>
                    <a:pt x="19" y="18"/>
                  </a:cubicBezTo>
                  <a:cubicBezTo>
                    <a:pt x="19" y="19"/>
                    <a:pt x="19" y="19"/>
                    <a:pt x="18" y="19"/>
                  </a:cubicBezTo>
                  <a:cubicBezTo>
                    <a:pt x="18" y="19"/>
                    <a:pt x="17" y="19"/>
                    <a:pt x="17" y="19"/>
                  </a:cubicBezTo>
                  <a:cubicBezTo>
                    <a:pt x="17" y="18"/>
                    <a:pt x="17" y="18"/>
                    <a:pt x="18" y="18"/>
                  </a:cubicBezTo>
                  <a:close/>
                  <a:moveTo>
                    <a:pt x="21" y="13"/>
                  </a:moveTo>
                  <a:cubicBezTo>
                    <a:pt x="22" y="11"/>
                    <a:pt x="24" y="9"/>
                    <a:pt x="24" y="9"/>
                  </a:cubicBezTo>
                  <a:cubicBezTo>
                    <a:pt x="24" y="9"/>
                    <a:pt x="24" y="11"/>
                    <a:pt x="22" y="14"/>
                  </a:cubicBezTo>
                  <a:cubicBezTo>
                    <a:pt x="21" y="16"/>
                    <a:pt x="20" y="17"/>
                    <a:pt x="19" y="17"/>
                  </a:cubicBezTo>
                  <a:cubicBezTo>
                    <a:pt x="19" y="17"/>
                    <a:pt x="20" y="15"/>
                    <a:pt x="21" y="13"/>
                  </a:cubicBezTo>
                  <a:close/>
                  <a:moveTo>
                    <a:pt x="28" y="23"/>
                  </a:moveTo>
                  <a:cubicBezTo>
                    <a:pt x="28" y="23"/>
                    <a:pt x="26" y="23"/>
                    <a:pt x="24" y="22"/>
                  </a:cubicBezTo>
                  <a:cubicBezTo>
                    <a:pt x="21" y="21"/>
                    <a:pt x="20" y="20"/>
                    <a:pt x="20" y="19"/>
                  </a:cubicBezTo>
                  <a:cubicBezTo>
                    <a:pt x="20" y="19"/>
                    <a:pt x="22" y="19"/>
                    <a:pt x="24" y="20"/>
                  </a:cubicBezTo>
                  <a:cubicBezTo>
                    <a:pt x="27" y="21"/>
                    <a:pt x="28" y="23"/>
                    <a:pt x="28" y="23"/>
                  </a:cubicBezTo>
                  <a:close/>
                  <a:moveTo>
                    <a:pt x="11" y="36"/>
                  </a:moveTo>
                  <a:cubicBezTo>
                    <a:pt x="11" y="36"/>
                    <a:pt x="19" y="35"/>
                    <a:pt x="22" y="29"/>
                  </a:cubicBezTo>
                  <a:cubicBezTo>
                    <a:pt x="27" y="32"/>
                    <a:pt x="35" y="29"/>
                    <a:pt x="35" y="29"/>
                  </a:cubicBezTo>
                  <a:cubicBezTo>
                    <a:pt x="35" y="27"/>
                    <a:pt x="33" y="24"/>
                    <a:pt x="33" y="24"/>
                  </a:cubicBezTo>
                  <a:cubicBezTo>
                    <a:pt x="35" y="24"/>
                    <a:pt x="37" y="22"/>
                    <a:pt x="37" y="22"/>
                  </a:cubicBezTo>
                  <a:cubicBezTo>
                    <a:pt x="34" y="17"/>
                    <a:pt x="29" y="16"/>
                    <a:pt x="26" y="16"/>
                  </a:cubicBezTo>
                  <a:cubicBezTo>
                    <a:pt x="28" y="14"/>
                    <a:pt x="32" y="10"/>
                    <a:pt x="31" y="4"/>
                  </a:cubicBezTo>
                  <a:cubicBezTo>
                    <a:pt x="31" y="4"/>
                    <a:pt x="29" y="4"/>
                    <a:pt x="27" y="5"/>
                  </a:cubicBezTo>
                  <a:cubicBezTo>
                    <a:pt x="27" y="5"/>
                    <a:pt x="27" y="1"/>
                    <a:pt x="26" y="0"/>
                  </a:cubicBezTo>
                  <a:cubicBezTo>
                    <a:pt x="26" y="0"/>
                    <a:pt x="17" y="1"/>
                    <a:pt x="15" y="7"/>
                  </a:cubicBezTo>
                  <a:cubicBezTo>
                    <a:pt x="10" y="4"/>
                    <a:pt x="2" y="7"/>
                    <a:pt x="2" y="7"/>
                  </a:cubicBezTo>
                  <a:cubicBezTo>
                    <a:pt x="2" y="9"/>
                    <a:pt x="4" y="12"/>
                    <a:pt x="4" y="12"/>
                  </a:cubicBezTo>
                  <a:cubicBezTo>
                    <a:pt x="2" y="12"/>
                    <a:pt x="0" y="14"/>
                    <a:pt x="0" y="14"/>
                  </a:cubicBezTo>
                  <a:cubicBezTo>
                    <a:pt x="3" y="19"/>
                    <a:pt x="8" y="20"/>
                    <a:pt x="11" y="20"/>
                  </a:cubicBezTo>
                  <a:cubicBezTo>
                    <a:pt x="9" y="22"/>
                    <a:pt x="5" y="26"/>
                    <a:pt x="6" y="32"/>
                  </a:cubicBezTo>
                  <a:cubicBezTo>
                    <a:pt x="6" y="32"/>
                    <a:pt x="8" y="32"/>
                    <a:pt x="10" y="31"/>
                  </a:cubicBezTo>
                  <a:cubicBezTo>
                    <a:pt x="10" y="31"/>
                    <a:pt x="10" y="35"/>
                    <a:pt x="11"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323">
              <a:extLst>
                <a:ext uri="{FF2B5EF4-FFF2-40B4-BE49-F238E27FC236}">
                  <a16:creationId xmlns:a16="http://schemas.microsoft.com/office/drawing/2014/main" id="{A48FA27B-870B-42E6-888C-A3A8E4D46DFF}"/>
                </a:ext>
              </a:extLst>
            </p:cNvPr>
            <p:cNvSpPr>
              <a:spLocks noEditPoints="1"/>
            </p:cNvSpPr>
            <p:nvPr/>
          </p:nvSpPr>
          <p:spPr bwMode="auto">
            <a:xfrm>
              <a:off x="7504319" y="2199188"/>
              <a:ext cx="128470" cy="109199"/>
            </a:xfrm>
            <a:custGeom>
              <a:avLst/>
              <a:gdLst>
                <a:gd name="T0" fmla="*/ 10 w 44"/>
                <a:gd name="T1" fmla="*/ 25 h 40"/>
                <a:gd name="T2" fmla="*/ 21 w 44"/>
                <a:gd name="T3" fmla="*/ 20 h 40"/>
                <a:gd name="T4" fmla="*/ 11 w 44"/>
                <a:gd name="T5" fmla="*/ 20 h 40"/>
                <a:gd name="T6" fmla="*/ 13 w 44"/>
                <a:gd name="T7" fmla="*/ 10 h 40"/>
                <a:gd name="T8" fmla="*/ 12 w 44"/>
                <a:gd name="T9" fmla="*/ 8 h 40"/>
                <a:gd name="T10" fmla="*/ 14 w 44"/>
                <a:gd name="T11" fmla="*/ 10 h 40"/>
                <a:gd name="T12" fmla="*/ 21 w 44"/>
                <a:gd name="T13" fmla="*/ 10 h 40"/>
                <a:gd name="T14" fmla="*/ 22 w 44"/>
                <a:gd name="T15" fmla="*/ 20 h 40"/>
                <a:gd name="T16" fmla="*/ 22 w 44"/>
                <a:gd name="T17" fmla="*/ 19 h 40"/>
                <a:gd name="T18" fmla="*/ 27 w 44"/>
                <a:gd name="T19" fmla="*/ 7 h 40"/>
                <a:gd name="T20" fmla="*/ 30 w 44"/>
                <a:gd name="T21" fmla="*/ 8 h 40"/>
                <a:gd name="T22" fmla="*/ 23 w 44"/>
                <a:gd name="T23" fmla="*/ 20 h 40"/>
                <a:gd name="T24" fmla="*/ 32 w 44"/>
                <a:gd name="T25" fmla="*/ 15 h 40"/>
                <a:gd name="T26" fmla="*/ 35 w 44"/>
                <a:gd name="T27" fmla="*/ 20 h 40"/>
                <a:gd name="T28" fmla="*/ 38 w 44"/>
                <a:gd name="T29" fmla="*/ 21 h 40"/>
                <a:gd name="T30" fmla="*/ 35 w 44"/>
                <a:gd name="T31" fmla="*/ 21 h 40"/>
                <a:gd name="T32" fmla="*/ 30 w 44"/>
                <a:gd name="T33" fmla="*/ 28 h 40"/>
                <a:gd name="T34" fmla="*/ 23 w 44"/>
                <a:gd name="T35" fmla="*/ 20 h 40"/>
                <a:gd name="T36" fmla="*/ 27 w 44"/>
                <a:gd name="T37" fmla="*/ 33 h 40"/>
                <a:gd name="T38" fmla="*/ 25 w 44"/>
                <a:gd name="T39" fmla="*/ 35 h 40"/>
                <a:gd name="T40" fmla="*/ 26 w 44"/>
                <a:gd name="T41" fmla="*/ 33 h 40"/>
                <a:gd name="T42" fmla="*/ 18 w 44"/>
                <a:gd name="T43" fmla="*/ 28 h 40"/>
                <a:gd name="T44" fmla="*/ 22 w 44"/>
                <a:gd name="T45" fmla="*/ 21 h 40"/>
                <a:gd name="T46" fmla="*/ 10 w 44"/>
                <a:gd name="T47" fmla="*/ 25 h 40"/>
                <a:gd name="T48" fmla="*/ 7 w 44"/>
                <a:gd name="T49" fmla="*/ 25 h 40"/>
                <a:gd name="T50" fmla="*/ 6 w 44"/>
                <a:gd name="T51" fmla="*/ 31 h 40"/>
                <a:gd name="T52" fmla="*/ 16 w 44"/>
                <a:gd name="T53" fmla="*/ 30 h 40"/>
                <a:gd name="T54" fmla="*/ 32 w 44"/>
                <a:gd name="T55" fmla="*/ 35 h 40"/>
                <a:gd name="T56" fmla="*/ 42 w 44"/>
                <a:gd name="T57" fmla="*/ 25 h 40"/>
                <a:gd name="T58" fmla="*/ 35 w 44"/>
                <a:gd name="T59" fmla="*/ 13 h 40"/>
                <a:gd name="T60" fmla="*/ 31 w 44"/>
                <a:gd name="T61" fmla="*/ 2 h 40"/>
                <a:gd name="T62" fmla="*/ 20 w 44"/>
                <a:gd name="T63" fmla="*/ 6 h 40"/>
                <a:gd name="T64" fmla="*/ 6 w 44"/>
                <a:gd name="T65" fmla="*/ 7 h 40"/>
                <a:gd name="T66" fmla="*/ 2 w 44"/>
                <a:gd name="T67"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0">
                  <a:moveTo>
                    <a:pt x="9" y="24"/>
                  </a:moveTo>
                  <a:cubicBezTo>
                    <a:pt x="9" y="24"/>
                    <a:pt x="10" y="24"/>
                    <a:pt x="10" y="25"/>
                  </a:cubicBezTo>
                  <a:cubicBezTo>
                    <a:pt x="21" y="20"/>
                    <a:pt x="21" y="20"/>
                    <a:pt x="21" y="20"/>
                  </a:cubicBezTo>
                  <a:cubicBezTo>
                    <a:pt x="21" y="20"/>
                    <a:pt x="21" y="20"/>
                    <a:pt x="21" y="20"/>
                  </a:cubicBezTo>
                  <a:cubicBezTo>
                    <a:pt x="11" y="20"/>
                    <a:pt x="11" y="20"/>
                    <a:pt x="11" y="20"/>
                  </a:cubicBezTo>
                  <a:cubicBezTo>
                    <a:pt x="11" y="20"/>
                    <a:pt x="11" y="20"/>
                    <a:pt x="11" y="20"/>
                  </a:cubicBezTo>
                  <a:cubicBezTo>
                    <a:pt x="21" y="20"/>
                    <a:pt x="21" y="20"/>
                    <a:pt x="21" y="20"/>
                  </a:cubicBezTo>
                  <a:cubicBezTo>
                    <a:pt x="13" y="10"/>
                    <a:pt x="13" y="10"/>
                    <a:pt x="13" y="10"/>
                  </a:cubicBezTo>
                  <a:cubicBezTo>
                    <a:pt x="13" y="10"/>
                    <a:pt x="12" y="10"/>
                    <a:pt x="12" y="10"/>
                  </a:cubicBezTo>
                  <a:cubicBezTo>
                    <a:pt x="11" y="9"/>
                    <a:pt x="11" y="8"/>
                    <a:pt x="12" y="8"/>
                  </a:cubicBezTo>
                  <a:cubicBezTo>
                    <a:pt x="12" y="8"/>
                    <a:pt x="13" y="8"/>
                    <a:pt x="14" y="8"/>
                  </a:cubicBezTo>
                  <a:cubicBezTo>
                    <a:pt x="14" y="9"/>
                    <a:pt x="14" y="9"/>
                    <a:pt x="14" y="10"/>
                  </a:cubicBezTo>
                  <a:cubicBezTo>
                    <a:pt x="22" y="20"/>
                    <a:pt x="22" y="20"/>
                    <a:pt x="22" y="20"/>
                  </a:cubicBezTo>
                  <a:cubicBezTo>
                    <a:pt x="21" y="10"/>
                    <a:pt x="21" y="10"/>
                    <a:pt x="21" y="10"/>
                  </a:cubicBezTo>
                  <a:cubicBezTo>
                    <a:pt x="21" y="10"/>
                    <a:pt x="21" y="10"/>
                    <a:pt x="21" y="10"/>
                  </a:cubicBezTo>
                  <a:cubicBezTo>
                    <a:pt x="22" y="20"/>
                    <a:pt x="22" y="20"/>
                    <a:pt x="22" y="20"/>
                  </a:cubicBezTo>
                  <a:cubicBezTo>
                    <a:pt x="22" y="19"/>
                    <a:pt x="22" y="19"/>
                    <a:pt x="22" y="19"/>
                  </a:cubicBezTo>
                  <a:cubicBezTo>
                    <a:pt x="22" y="19"/>
                    <a:pt x="22" y="19"/>
                    <a:pt x="22" y="19"/>
                  </a:cubicBezTo>
                  <a:cubicBezTo>
                    <a:pt x="28" y="8"/>
                    <a:pt x="28" y="8"/>
                    <a:pt x="28" y="8"/>
                  </a:cubicBezTo>
                  <a:cubicBezTo>
                    <a:pt x="27" y="8"/>
                    <a:pt x="27" y="7"/>
                    <a:pt x="27" y="7"/>
                  </a:cubicBezTo>
                  <a:cubicBezTo>
                    <a:pt x="27" y="6"/>
                    <a:pt x="28" y="6"/>
                    <a:pt x="29" y="6"/>
                  </a:cubicBezTo>
                  <a:cubicBezTo>
                    <a:pt x="30" y="7"/>
                    <a:pt x="30" y="7"/>
                    <a:pt x="30" y="8"/>
                  </a:cubicBezTo>
                  <a:cubicBezTo>
                    <a:pt x="29" y="8"/>
                    <a:pt x="29" y="9"/>
                    <a:pt x="28" y="9"/>
                  </a:cubicBezTo>
                  <a:cubicBezTo>
                    <a:pt x="23" y="20"/>
                    <a:pt x="23" y="20"/>
                    <a:pt x="23" y="20"/>
                  </a:cubicBezTo>
                  <a:cubicBezTo>
                    <a:pt x="32" y="15"/>
                    <a:pt x="32" y="15"/>
                    <a:pt x="32" y="15"/>
                  </a:cubicBezTo>
                  <a:cubicBezTo>
                    <a:pt x="32" y="15"/>
                    <a:pt x="32" y="15"/>
                    <a:pt x="32" y="15"/>
                  </a:cubicBezTo>
                  <a:cubicBezTo>
                    <a:pt x="23" y="20"/>
                    <a:pt x="23" y="20"/>
                    <a:pt x="23" y="20"/>
                  </a:cubicBezTo>
                  <a:cubicBezTo>
                    <a:pt x="35" y="20"/>
                    <a:pt x="35" y="20"/>
                    <a:pt x="35" y="20"/>
                  </a:cubicBezTo>
                  <a:cubicBezTo>
                    <a:pt x="35" y="20"/>
                    <a:pt x="36" y="19"/>
                    <a:pt x="37" y="19"/>
                  </a:cubicBezTo>
                  <a:cubicBezTo>
                    <a:pt x="37" y="19"/>
                    <a:pt x="38" y="20"/>
                    <a:pt x="38" y="21"/>
                  </a:cubicBezTo>
                  <a:cubicBezTo>
                    <a:pt x="38" y="21"/>
                    <a:pt x="37" y="22"/>
                    <a:pt x="37" y="22"/>
                  </a:cubicBezTo>
                  <a:cubicBezTo>
                    <a:pt x="36" y="22"/>
                    <a:pt x="36" y="21"/>
                    <a:pt x="35" y="21"/>
                  </a:cubicBezTo>
                  <a:cubicBezTo>
                    <a:pt x="23" y="21"/>
                    <a:pt x="23" y="21"/>
                    <a:pt x="23" y="21"/>
                  </a:cubicBezTo>
                  <a:cubicBezTo>
                    <a:pt x="30" y="28"/>
                    <a:pt x="30" y="28"/>
                    <a:pt x="30" y="28"/>
                  </a:cubicBezTo>
                  <a:cubicBezTo>
                    <a:pt x="30" y="28"/>
                    <a:pt x="30" y="28"/>
                    <a:pt x="30" y="28"/>
                  </a:cubicBezTo>
                  <a:cubicBezTo>
                    <a:pt x="23" y="20"/>
                    <a:pt x="23" y="20"/>
                    <a:pt x="23" y="20"/>
                  </a:cubicBezTo>
                  <a:cubicBezTo>
                    <a:pt x="26" y="33"/>
                    <a:pt x="26" y="33"/>
                    <a:pt x="26" y="33"/>
                  </a:cubicBezTo>
                  <a:cubicBezTo>
                    <a:pt x="27" y="33"/>
                    <a:pt x="27" y="33"/>
                    <a:pt x="27" y="33"/>
                  </a:cubicBezTo>
                  <a:cubicBezTo>
                    <a:pt x="28" y="34"/>
                    <a:pt x="28" y="34"/>
                    <a:pt x="27" y="35"/>
                  </a:cubicBezTo>
                  <a:cubicBezTo>
                    <a:pt x="27" y="35"/>
                    <a:pt x="26" y="35"/>
                    <a:pt x="25" y="35"/>
                  </a:cubicBezTo>
                  <a:cubicBezTo>
                    <a:pt x="25" y="34"/>
                    <a:pt x="25" y="33"/>
                    <a:pt x="26" y="33"/>
                  </a:cubicBezTo>
                  <a:cubicBezTo>
                    <a:pt x="26" y="33"/>
                    <a:pt x="26" y="33"/>
                    <a:pt x="26" y="33"/>
                  </a:cubicBezTo>
                  <a:cubicBezTo>
                    <a:pt x="22" y="21"/>
                    <a:pt x="22" y="21"/>
                    <a:pt x="22" y="21"/>
                  </a:cubicBezTo>
                  <a:cubicBezTo>
                    <a:pt x="18" y="28"/>
                    <a:pt x="18" y="28"/>
                    <a:pt x="18" y="28"/>
                  </a:cubicBezTo>
                  <a:cubicBezTo>
                    <a:pt x="18" y="28"/>
                    <a:pt x="18" y="28"/>
                    <a:pt x="18" y="28"/>
                  </a:cubicBezTo>
                  <a:cubicBezTo>
                    <a:pt x="22" y="21"/>
                    <a:pt x="22" y="21"/>
                    <a:pt x="22" y="21"/>
                  </a:cubicBezTo>
                  <a:cubicBezTo>
                    <a:pt x="10" y="25"/>
                    <a:pt x="10" y="25"/>
                    <a:pt x="10" y="25"/>
                  </a:cubicBezTo>
                  <a:cubicBezTo>
                    <a:pt x="10" y="25"/>
                    <a:pt x="10" y="25"/>
                    <a:pt x="10" y="25"/>
                  </a:cubicBezTo>
                  <a:cubicBezTo>
                    <a:pt x="10" y="26"/>
                    <a:pt x="10" y="26"/>
                    <a:pt x="9" y="26"/>
                  </a:cubicBezTo>
                  <a:cubicBezTo>
                    <a:pt x="8" y="26"/>
                    <a:pt x="8" y="26"/>
                    <a:pt x="7" y="25"/>
                  </a:cubicBezTo>
                  <a:cubicBezTo>
                    <a:pt x="7" y="25"/>
                    <a:pt x="8" y="24"/>
                    <a:pt x="9" y="24"/>
                  </a:cubicBezTo>
                  <a:close/>
                  <a:moveTo>
                    <a:pt x="6" y="31"/>
                  </a:moveTo>
                  <a:cubicBezTo>
                    <a:pt x="10" y="33"/>
                    <a:pt x="14" y="32"/>
                    <a:pt x="16" y="30"/>
                  </a:cubicBezTo>
                  <a:cubicBezTo>
                    <a:pt x="16" y="30"/>
                    <a:pt x="16" y="30"/>
                    <a:pt x="16" y="30"/>
                  </a:cubicBezTo>
                  <a:cubicBezTo>
                    <a:pt x="16" y="33"/>
                    <a:pt x="18" y="37"/>
                    <a:pt x="21" y="38"/>
                  </a:cubicBezTo>
                  <a:cubicBezTo>
                    <a:pt x="25" y="40"/>
                    <a:pt x="30" y="39"/>
                    <a:pt x="32" y="35"/>
                  </a:cubicBezTo>
                  <a:cubicBezTo>
                    <a:pt x="33" y="33"/>
                    <a:pt x="33" y="30"/>
                    <a:pt x="32" y="28"/>
                  </a:cubicBezTo>
                  <a:cubicBezTo>
                    <a:pt x="36" y="30"/>
                    <a:pt x="40" y="28"/>
                    <a:pt x="42" y="25"/>
                  </a:cubicBezTo>
                  <a:cubicBezTo>
                    <a:pt x="44" y="21"/>
                    <a:pt x="42" y="16"/>
                    <a:pt x="38" y="14"/>
                  </a:cubicBezTo>
                  <a:cubicBezTo>
                    <a:pt x="37" y="14"/>
                    <a:pt x="36" y="13"/>
                    <a:pt x="35" y="13"/>
                  </a:cubicBezTo>
                  <a:cubicBezTo>
                    <a:pt x="35" y="13"/>
                    <a:pt x="35" y="13"/>
                    <a:pt x="35" y="13"/>
                  </a:cubicBezTo>
                  <a:cubicBezTo>
                    <a:pt x="37" y="9"/>
                    <a:pt x="35" y="4"/>
                    <a:pt x="31" y="2"/>
                  </a:cubicBezTo>
                  <a:cubicBezTo>
                    <a:pt x="27" y="0"/>
                    <a:pt x="22" y="2"/>
                    <a:pt x="20" y="5"/>
                  </a:cubicBezTo>
                  <a:cubicBezTo>
                    <a:pt x="20" y="6"/>
                    <a:pt x="20" y="6"/>
                    <a:pt x="20" y="6"/>
                  </a:cubicBezTo>
                  <a:cubicBezTo>
                    <a:pt x="19" y="5"/>
                    <a:pt x="18" y="4"/>
                    <a:pt x="17" y="4"/>
                  </a:cubicBezTo>
                  <a:cubicBezTo>
                    <a:pt x="13" y="2"/>
                    <a:pt x="8" y="3"/>
                    <a:pt x="6" y="7"/>
                  </a:cubicBezTo>
                  <a:cubicBezTo>
                    <a:pt x="4" y="10"/>
                    <a:pt x="5" y="14"/>
                    <a:pt x="8" y="17"/>
                  </a:cubicBezTo>
                  <a:cubicBezTo>
                    <a:pt x="6" y="17"/>
                    <a:pt x="3" y="18"/>
                    <a:pt x="2" y="21"/>
                  </a:cubicBezTo>
                  <a:cubicBezTo>
                    <a:pt x="0" y="25"/>
                    <a:pt x="2" y="29"/>
                    <a:pt x="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324">
              <a:extLst>
                <a:ext uri="{FF2B5EF4-FFF2-40B4-BE49-F238E27FC236}">
                  <a16:creationId xmlns:a16="http://schemas.microsoft.com/office/drawing/2014/main" id="{0A8566AF-945D-4F4F-BF3D-33B43CFB8316}"/>
                </a:ext>
              </a:extLst>
            </p:cNvPr>
            <p:cNvSpPr>
              <a:spLocks noEditPoints="1"/>
            </p:cNvSpPr>
            <p:nvPr/>
          </p:nvSpPr>
          <p:spPr bwMode="auto">
            <a:xfrm>
              <a:off x="6588972" y="3551332"/>
              <a:ext cx="80295" cy="67448"/>
            </a:xfrm>
            <a:custGeom>
              <a:avLst/>
              <a:gdLst>
                <a:gd name="T0" fmla="*/ 14 w 27"/>
                <a:gd name="T1" fmla="*/ 14 h 26"/>
                <a:gd name="T2" fmla="*/ 12 w 27"/>
                <a:gd name="T3" fmla="*/ 21 h 26"/>
                <a:gd name="T4" fmla="*/ 11 w 27"/>
                <a:gd name="T5" fmla="*/ 22 h 26"/>
                <a:gd name="T6" fmla="*/ 11 w 27"/>
                <a:gd name="T7" fmla="*/ 21 h 26"/>
                <a:gd name="T8" fmla="*/ 9 w 27"/>
                <a:gd name="T9" fmla="*/ 17 h 26"/>
                <a:gd name="T10" fmla="*/ 13 w 27"/>
                <a:gd name="T11" fmla="*/ 13 h 26"/>
                <a:gd name="T12" fmla="*/ 5 w 27"/>
                <a:gd name="T13" fmla="*/ 15 h 26"/>
                <a:gd name="T14" fmla="*/ 5 w 27"/>
                <a:gd name="T15" fmla="*/ 13 h 26"/>
                <a:gd name="T16" fmla="*/ 13 w 27"/>
                <a:gd name="T17" fmla="*/ 13 h 26"/>
                <a:gd name="T18" fmla="*/ 8 w 27"/>
                <a:gd name="T19" fmla="*/ 8 h 26"/>
                <a:gd name="T20" fmla="*/ 10 w 27"/>
                <a:gd name="T21" fmla="*/ 5 h 26"/>
                <a:gd name="T22" fmla="*/ 9 w 27"/>
                <a:gd name="T23" fmla="*/ 4 h 26"/>
                <a:gd name="T24" fmla="*/ 11 w 27"/>
                <a:gd name="T25" fmla="*/ 5 h 26"/>
                <a:gd name="T26" fmla="*/ 14 w 27"/>
                <a:gd name="T27" fmla="*/ 13 h 26"/>
                <a:gd name="T28" fmla="*/ 16 w 27"/>
                <a:gd name="T29" fmla="*/ 7 h 26"/>
                <a:gd name="T30" fmla="*/ 21 w 27"/>
                <a:gd name="T31" fmla="*/ 9 h 26"/>
                <a:gd name="T32" fmla="*/ 22 w 27"/>
                <a:gd name="T33" fmla="*/ 8 h 26"/>
                <a:gd name="T34" fmla="*/ 22 w 27"/>
                <a:gd name="T35" fmla="*/ 9 h 26"/>
                <a:gd name="T36" fmla="*/ 14 w 27"/>
                <a:gd name="T37" fmla="*/ 13 h 26"/>
                <a:gd name="T38" fmla="*/ 21 w 27"/>
                <a:gd name="T39" fmla="*/ 12 h 26"/>
                <a:gd name="T40" fmla="*/ 15 w 27"/>
                <a:gd name="T41" fmla="*/ 13 h 26"/>
                <a:gd name="T42" fmla="*/ 21 w 27"/>
                <a:gd name="T43" fmla="*/ 18 h 26"/>
                <a:gd name="T44" fmla="*/ 20 w 27"/>
                <a:gd name="T45" fmla="*/ 20 h 26"/>
                <a:gd name="T46" fmla="*/ 14 w 27"/>
                <a:gd name="T47" fmla="*/ 13 h 26"/>
                <a:gd name="T48" fmla="*/ 16 w 27"/>
                <a:gd name="T49" fmla="*/ 19 h 26"/>
                <a:gd name="T50" fmla="*/ 17 w 27"/>
                <a:gd name="T51" fmla="*/ 22 h 26"/>
                <a:gd name="T52" fmla="*/ 19 w 27"/>
                <a:gd name="T53" fmla="*/ 23 h 26"/>
                <a:gd name="T54" fmla="*/ 23 w 27"/>
                <a:gd name="T55" fmla="*/ 14 h 26"/>
                <a:gd name="T56" fmla="*/ 23 w 27"/>
                <a:gd name="T57" fmla="*/ 4 h 26"/>
                <a:gd name="T58" fmla="*/ 17 w 27"/>
                <a:gd name="T59" fmla="*/ 6 h 26"/>
                <a:gd name="T60" fmla="*/ 6 w 27"/>
                <a:gd name="T61" fmla="*/ 4 h 26"/>
                <a:gd name="T62" fmla="*/ 1 w 27"/>
                <a:gd name="T63" fmla="*/ 12 h 26"/>
                <a:gd name="T64" fmla="*/ 7 w 27"/>
                <a:gd name="T65" fmla="*/ 18 h 26"/>
                <a:gd name="T66" fmla="*/ 10 w 27"/>
                <a:gd name="T6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14" y="13"/>
                  </a:moveTo>
                  <a:cubicBezTo>
                    <a:pt x="14" y="14"/>
                    <a:pt x="14" y="14"/>
                    <a:pt x="14" y="14"/>
                  </a:cubicBezTo>
                  <a:cubicBezTo>
                    <a:pt x="14" y="14"/>
                    <a:pt x="14" y="14"/>
                    <a:pt x="14" y="14"/>
                  </a:cubicBezTo>
                  <a:cubicBezTo>
                    <a:pt x="12" y="21"/>
                    <a:pt x="12" y="21"/>
                    <a:pt x="12" y="21"/>
                  </a:cubicBezTo>
                  <a:cubicBezTo>
                    <a:pt x="12" y="21"/>
                    <a:pt x="12" y="21"/>
                    <a:pt x="12" y="22"/>
                  </a:cubicBezTo>
                  <a:cubicBezTo>
                    <a:pt x="12" y="22"/>
                    <a:pt x="11" y="22"/>
                    <a:pt x="11" y="22"/>
                  </a:cubicBezTo>
                  <a:cubicBezTo>
                    <a:pt x="11" y="22"/>
                    <a:pt x="10" y="22"/>
                    <a:pt x="10" y="21"/>
                  </a:cubicBezTo>
                  <a:cubicBezTo>
                    <a:pt x="11" y="21"/>
                    <a:pt x="11" y="21"/>
                    <a:pt x="11" y="21"/>
                  </a:cubicBezTo>
                  <a:cubicBezTo>
                    <a:pt x="14" y="13"/>
                    <a:pt x="14" y="13"/>
                    <a:pt x="14" y="13"/>
                  </a:cubicBezTo>
                  <a:cubicBezTo>
                    <a:pt x="9" y="17"/>
                    <a:pt x="9" y="17"/>
                    <a:pt x="9" y="17"/>
                  </a:cubicBezTo>
                  <a:cubicBezTo>
                    <a:pt x="8" y="17"/>
                    <a:pt x="8" y="17"/>
                    <a:pt x="8" y="17"/>
                  </a:cubicBezTo>
                  <a:cubicBezTo>
                    <a:pt x="13" y="13"/>
                    <a:pt x="13" y="13"/>
                    <a:pt x="13" y="13"/>
                  </a:cubicBezTo>
                  <a:cubicBezTo>
                    <a:pt x="6" y="14"/>
                    <a:pt x="6" y="14"/>
                    <a:pt x="6" y="14"/>
                  </a:cubicBezTo>
                  <a:cubicBezTo>
                    <a:pt x="6" y="14"/>
                    <a:pt x="5" y="15"/>
                    <a:pt x="5" y="15"/>
                  </a:cubicBezTo>
                  <a:cubicBezTo>
                    <a:pt x="5" y="15"/>
                    <a:pt x="4" y="14"/>
                    <a:pt x="4" y="14"/>
                  </a:cubicBezTo>
                  <a:cubicBezTo>
                    <a:pt x="4" y="14"/>
                    <a:pt x="4" y="13"/>
                    <a:pt x="5" y="13"/>
                  </a:cubicBezTo>
                  <a:cubicBezTo>
                    <a:pt x="5" y="13"/>
                    <a:pt x="5" y="13"/>
                    <a:pt x="6" y="14"/>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10"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9"/>
                  </a:cubicBezTo>
                  <a:cubicBezTo>
                    <a:pt x="21" y="8"/>
                    <a:pt x="21" y="8"/>
                    <a:pt x="22" y="8"/>
                  </a:cubicBezTo>
                  <a:cubicBezTo>
                    <a:pt x="22" y="8"/>
                    <a:pt x="23" y="8"/>
                    <a:pt x="23" y="8"/>
                  </a:cubicBezTo>
                  <a:cubicBezTo>
                    <a:pt x="23" y="9"/>
                    <a:pt x="23" y="9"/>
                    <a:pt x="22" y="9"/>
                  </a:cubicBez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1" y="18"/>
                    <a:pt x="21" y="18"/>
                    <a:pt x="21"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6" y="19"/>
                    <a:pt x="16" y="19"/>
                    <a:pt x="16" y="19"/>
                  </a:cubicBezTo>
                  <a:lnTo>
                    <a:pt x="14" y="13"/>
                  </a:lnTo>
                  <a:close/>
                  <a:moveTo>
                    <a:pt x="17" y="22"/>
                  </a:move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cubicBezTo>
                    <a:pt x="21"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5" y="18"/>
                  </a:cubicBezTo>
                  <a:cubicBezTo>
                    <a:pt x="5" y="18"/>
                    <a:pt x="6" y="18"/>
                    <a:pt x="7" y="18"/>
                  </a:cubicBezTo>
                  <a:cubicBezTo>
                    <a:pt x="7" y="18"/>
                    <a:pt x="6" y="19"/>
                    <a:pt x="6" y="19"/>
                  </a:cubicBezTo>
                  <a:cubicBezTo>
                    <a:pt x="6" y="21"/>
                    <a:pt x="7" y="24"/>
                    <a:pt x="10" y="25"/>
                  </a:cubicBezTo>
                  <a:cubicBezTo>
                    <a:pt x="13" y="26"/>
                    <a:pt x="16" y="25"/>
                    <a:pt x="17"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325">
              <a:extLst>
                <a:ext uri="{FF2B5EF4-FFF2-40B4-BE49-F238E27FC236}">
                  <a16:creationId xmlns:a16="http://schemas.microsoft.com/office/drawing/2014/main" id="{90E6B0D2-8EDE-4094-A8A9-CA21B39834FE}"/>
                </a:ext>
              </a:extLst>
            </p:cNvPr>
            <p:cNvSpPr>
              <a:spLocks noEditPoints="1"/>
            </p:cNvSpPr>
            <p:nvPr/>
          </p:nvSpPr>
          <p:spPr bwMode="auto">
            <a:xfrm>
              <a:off x="4912443" y="4502007"/>
              <a:ext cx="80295" cy="70658"/>
            </a:xfrm>
            <a:custGeom>
              <a:avLst/>
              <a:gdLst>
                <a:gd name="T0" fmla="*/ 21 w 27"/>
                <a:gd name="T1" fmla="*/ 9 h 26"/>
                <a:gd name="T2" fmla="*/ 14 w 27"/>
                <a:gd name="T3" fmla="*/ 13 h 26"/>
                <a:gd name="T4" fmla="*/ 21 w 27"/>
                <a:gd name="T5" fmla="*/ 12 h 26"/>
                <a:gd name="T6" fmla="*/ 20 w 27"/>
                <a:gd name="T7" fmla="*/ 18 h 26"/>
                <a:gd name="T8" fmla="*/ 21 w 27"/>
                <a:gd name="T9" fmla="*/ 19 h 26"/>
                <a:gd name="T10" fmla="*/ 20 w 27"/>
                <a:gd name="T11" fmla="*/ 18 h 26"/>
                <a:gd name="T12" fmla="*/ 15 w 27"/>
                <a:gd name="T13" fmla="*/ 19 h 26"/>
                <a:gd name="T14" fmla="*/ 14 w 27"/>
                <a:gd name="T15" fmla="*/ 13 h 26"/>
                <a:gd name="T16" fmla="*/ 14 w 27"/>
                <a:gd name="T17" fmla="*/ 13 h 26"/>
                <a:gd name="T18" fmla="*/ 12 w 27"/>
                <a:gd name="T19" fmla="*/ 21 h 26"/>
                <a:gd name="T20" fmla="*/ 10 w 27"/>
                <a:gd name="T21" fmla="*/ 21 h 26"/>
                <a:gd name="T22" fmla="*/ 13 w 27"/>
                <a:gd name="T23" fmla="*/ 13 h 26"/>
                <a:gd name="T24" fmla="*/ 8 w 27"/>
                <a:gd name="T25" fmla="*/ 17 h 26"/>
                <a:gd name="T26" fmla="*/ 5 w 27"/>
                <a:gd name="T27" fmla="*/ 14 h 26"/>
                <a:gd name="T28" fmla="*/ 4 w 27"/>
                <a:gd name="T29" fmla="*/ 14 h 26"/>
                <a:gd name="T30" fmla="*/ 5 w 27"/>
                <a:gd name="T31" fmla="*/ 13 h 26"/>
                <a:gd name="T32" fmla="*/ 8 w 27"/>
                <a:gd name="T33" fmla="*/ 8 h 26"/>
                <a:gd name="T34" fmla="*/ 13 w 27"/>
                <a:gd name="T35" fmla="*/ 12 h 26"/>
                <a:gd name="T36" fmla="*/ 9 w 27"/>
                <a:gd name="T37" fmla="*/ 5 h 26"/>
                <a:gd name="T38" fmla="*/ 10 w 27"/>
                <a:gd name="T39" fmla="*/ 4 h 26"/>
                <a:gd name="T40" fmla="*/ 10 w 27"/>
                <a:gd name="T41" fmla="*/ 5 h 26"/>
                <a:gd name="T42" fmla="*/ 15 w 27"/>
                <a:gd name="T43" fmla="*/ 7 h 26"/>
                <a:gd name="T44" fmla="*/ 14 w 27"/>
                <a:gd name="T45" fmla="*/ 12 h 26"/>
                <a:gd name="T46" fmla="*/ 21 w 27"/>
                <a:gd name="T47" fmla="*/ 8 h 26"/>
                <a:gd name="T48" fmla="*/ 22 w 27"/>
                <a:gd name="T49" fmla="*/ 8 h 26"/>
                <a:gd name="T50" fmla="*/ 23 w 27"/>
                <a:gd name="T51" fmla="*/ 4 h 26"/>
                <a:gd name="T52" fmla="*/ 16 w 27"/>
                <a:gd name="T53" fmla="*/ 6 h 26"/>
                <a:gd name="T54" fmla="*/ 6 w 27"/>
                <a:gd name="T55" fmla="*/ 4 h 26"/>
                <a:gd name="T56" fmla="*/ 1 w 27"/>
                <a:gd name="T57" fmla="*/ 11 h 26"/>
                <a:gd name="T58" fmla="*/ 6 w 27"/>
                <a:gd name="T59" fmla="*/ 18 h 26"/>
                <a:gd name="T60" fmla="*/ 10 w 27"/>
                <a:gd name="T61" fmla="*/ 25 h 26"/>
                <a:gd name="T62" fmla="*/ 16 w 27"/>
                <a:gd name="T63" fmla="*/ 21 h 26"/>
                <a:gd name="T64" fmla="*/ 25 w 27"/>
                <a:gd name="T65" fmla="*/ 19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1" y="9"/>
                    <a:pt x="21" y="9"/>
                  </a:cubicBezTo>
                  <a:cubicBezTo>
                    <a:pt x="14" y="13"/>
                    <a:pt x="14" y="13"/>
                    <a:pt x="14" y="13"/>
                  </a:cubicBezTo>
                  <a:cubicBezTo>
                    <a:pt x="14" y="13"/>
                    <a:pt x="14" y="13"/>
                    <a:pt x="14" y="13"/>
                  </a:cubicBezTo>
                  <a:cubicBezTo>
                    <a:pt x="21" y="11"/>
                    <a:pt x="21" y="11"/>
                    <a:pt x="21" y="11"/>
                  </a:cubicBezTo>
                  <a:cubicBezTo>
                    <a:pt x="21" y="12"/>
                    <a:pt x="21" y="12"/>
                    <a:pt x="21" y="12"/>
                  </a:cubicBezTo>
                  <a:cubicBezTo>
                    <a:pt x="14" y="13"/>
                    <a:pt x="14" y="13"/>
                    <a:pt x="14" y="13"/>
                  </a:cubicBezTo>
                  <a:cubicBezTo>
                    <a:pt x="20" y="18"/>
                    <a:pt x="20" y="18"/>
                    <a:pt x="20" y="18"/>
                  </a:cubicBezTo>
                  <a:cubicBezTo>
                    <a:pt x="21" y="18"/>
                    <a:pt x="21" y="18"/>
                    <a:pt x="21" y="18"/>
                  </a:cubicBezTo>
                  <a:cubicBezTo>
                    <a:pt x="22" y="19"/>
                    <a:pt x="22" y="19"/>
                    <a:pt x="21" y="19"/>
                  </a:cubicBezTo>
                  <a:cubicBezTo>
                    <a:pt x="21" y="20"/>
                    <a:pt x="20" y="20"/>
                    <a:pt x="20" y="19"/>
                  </a:cubicBezTo>
                  <a:cubicBezTo>
                    <a:pt x="20" y="19"/>
                    <a:pt x="20" y="19"/>
                    <a:pt x="20" y="18"/>
                  </a:cubicBezTo>
                  <a:cubicBezTo>
                    <a:pt x="14" y="13"/>
                    <a:pt x="14" y="13"/>
                    <a:pt x="14" y="13"/>
                  </a:cubicBezTo>
                  <a:cubicBezTo>
                    <a:pt x="15" y="19"/>
                    <a:pt x="15" y="19"/>
                    <a:pt x="15" y="19"/>
                  </a:cubicBezTo>
                  <a:cubicBezTo>
                    <a:pt x="15" y="19"/>
                    <a:pt x="15" y="19"/>
                    <a:pt x="15" y="19"/>
                  </a:cubicBezTo>
                  <a:cubicBezTo>
                    <a:pt x="14" y="13"/>
                    <a:pt x="14" y="13"/>
                    <a:pt x="14" y="13"/>
                  </a:cubicBezTo>
                  <a:cubicBezTo>
                    <a:pt x="14" y="13"/>
                    <a:pt x="14" y="13"/>
                    <a:pt x="14" y="13"/>
                  </a:cubicBezTo>
                  <a:cubicBezTo>
                    <a:pt x="14" y="13"/>
                    <a:pt x="14" y="13"/>
                    <a:pt x="14" y="13"/>
                  </a:cubicBezTo>
                  <a:cubicBezTo>
                    <a:pt x="11" y="21"/>
                    <a:pt x="11" y="21"/>
                    <a:pt x="11" y="21"/>
                  </a:cubicBezTo>
                  <a:cubicBezTo>
                    <a:pt x="12" y="21"/>
                    <a:pt x="12" y="21"/>
                    <a:pt x="12" y="21"/>
                  </a:cubicBezTo>
                  <a:cubicBezTo>
                    <a:pt x="12" y="22"/>
                    <a:pt x="11" y="22"/>
                    <a:pt x="11" y="22"/>
                  </a:cubicBezTo>
                  <a:cubicBezTo>
                    <a:pt x="10" y="22"/>
                    <a:pt x="10" y="21"/>
                    <a:pt x="10" y="21"/>
                  </a:cubicBezTo>
                  <a:cubicBezTo>
                    <a:pt x="10" y="21"/>
                    <a:pt x="11" y="20"/>
                    <a:pt x="11" y="20"/>
                  </a:cubicBezTo>
                  <a:cubicBezTo>
                    <a:pt x="13" y="13"/>
                    <a:pt x="13" y="13"/>
                    <a:pt x="13" y="13"/>
                  </a:cubicBezTo>
                  <a:cubicBezTo>
                    <a:pt x="8" y="17"/>
                    <a:pt x="8" y="17"/>
                    <a:pt x="8" y="17"/>
                  </a:cubicBezTo>
                  <a:cubicBezTo>
                    <a:pt x="8" y="17"/>
                    <a:pt x="8" y="17"/>
                    <a:pt x="8" y="17"/>
                  </a:cubicBezTo>
                  <a:cubicBezTo>
                    <a:pt x="13" y="13"/>
                    <a:pt x="13" y="13"/>
                    <a:pt x="13" y="13"/>
                  </a:cubicBezTo>
                  <a:cubicBezTo>
                    <a:pt x="5" y="14"/>
                    <a:pt x="5" y="14"/>
                    <a:pt x="5" y="14"/>
                  </a:cubicBezTo>
                  <a:cubicBezTo>
                    <a:pt x="5" y="14"/>
                    <a:pt x="5" y="14"/>
                    <a:pt x="5" y="14"/>
                  </a:cubicBezTo>
                  <a:cubicBezTo>
                    <a:pt x="4" y="14"/>
                    <a:pt x="4" y="14"/>
                    <a:pt x="4" y="14"/>
                  </a:cubicBezTo>
                  <a:cubicBezTo>
                    <a:pt x="4" y="13"/>
                    <a:pt x="4" y="13"/>
                    <a:pt x="4" y="13"/>
                  </a:cubicBezTo>
                  <a:cubicBezTo>
                    <a:pt x="5" y="13"/>
                    <a:pt x="5" y="13"/>
                    <a:pt x="5" y="13"/>
                  </a:cubicBezTo>
                  <a:cubicBezTo>
                    <a:pt x="13" y="12"/>
                    <a:pt x="13" y="12"/>
                    <a:pt x="13" y="12"/>
                  </a:cubicBezTo>
                  <a:cubicBezTo>
                    <a:pt x="8" y="8"/>
                    <a:pt x="8" y="8"/>
                    <a:pt x="8" y="8"/>
                  </a:cubicBezTo>
                  <a:cubicBezTo>
                    <a:pt x="8" y="8"/>
                    <a:pt x="8" y="8"/>
                    <a:pt x="8" y="8"/>
                  </a:cubicBezTo>
                  <a:cubicBezTo>
                    <a:pt x="13" y="12"/>
                    <a:pt x="13" y="12"/>
                    <a:pt x="13" y="12"/>
                  </a:cubicBezTo>
                  <a:cubicBezTo>
                    <a:pt x="10" y="5"/>
                    <a:pt x="10" y="5"/>
                    <a:pt x="10" y="5"/>
                  </a:cubicBezTo>
                  <a:cubicBezTo>
                    <a:pt x="10" y="5"/>
                    <a:pt x="9" y="5"/>
                    <a:pt x="9" y="5"/>
                  </a:cubicBezTo>
                  <a:cubicBezTo>
                    <a:pt x="9" y="5"/>
                    <a:pt x="9" y="4"/>
                    <a:pt x="9" y="4"/>
                  </a:cubicBezTo>
                  <a:cubicBezTo>
                    <a:pt x="9" y="4"/>
                    <a:pt x="10" y="4"/>
                    <a:pt x="10" y="4"/>
                  </a:cubicBezTo>
                  <a:cubicBezTo>
                    <a:pt x="11" y="4"/>
                    <a:pt x="11" y="5"/>
                    <a:pt x="10" y="5"/>
                  </a:cubicBezTo>
                  <a:cubicBezTo>
                    <a:pt x="10" y="5"/>
                    <a:pt x="10" y="5"/>
                    <a:pt x="10" y="5"/>
                  </a:cubicBezTo>
                  <a:cubicBezTo>
                    <a:pt x="14" y="12"/>
                    <a:pt x="14" y="12"/>
                    <a:pt x="14" y="12"/>
                  </a:cubicBezTo>
                  <a:cubicBezTo>
                    <a:pt x="15" y="7"/>
                    <a:pt x="15" y="7"/>
                    <a:pt x="15" y="7"/>
                  </a:cubicBezTo>
                  <a:cubicBezTo>
                    <a:pt x="16" y="7"/>
                    <a:pt x="16" y="7"/>
                    <a:pt x="16" y="7"/>
                  </a:cubicBezTo>
                  <a:cubicBezTo>
                    <a:pt x="14" y="12"/>
                    <a:pt x="14" y="12"/>
                    <a:pt x="14" y="12"/>
                  </a:cubicBezTo>
                  <a:cubicBezTo>
                    <a:pt x="21" y="8"/>
                    <a:pt x="21" y="8"/>
                    <a:pt x="21" y="8"/>
                  </a:cubicBezTo>
                  <a:cubicBezTo>
                    <a:pt x="21" y="8"/>
                    <a:pt x="21" y="8"/>
                    <a:pt x="21" y="8"/>
                  </a:cubicBezTo>
                  <a:cubicBezTo>
                    <a:pt x="21" y="8"/>
                    <a:pt x="21" y="8"/>
                    <a:pt x="22" y="7"/>
                  </a:cubicBezTo>
                  <a:cubicBezTo>
                    <a:pt x="22" y="7"/>
                    <a:pt x="22" y="8"/>
                    <a:pt x="22" y="8"/>
                  </a:cubicBezTo>
                  <a:cubicBezTo>
                    <a:pt x="23" y="9"/>
                    <a:pt x="22" y="9"/>
                    <a:pt x="22" y="9"/>
                  </a:cubicBezTo>
                  <a:close/>
                  <a:moveTo>
                    <a:pt x="23" y="4"/>
                  </a:moveTo>
                  <a:cubicBezTo>
                    <a:pt x="20" y="3"/>
                    <a:pt x="18" y="4"/>
                    <a:pt x="16" y="6"/>
                  </a:cubicBezTo>
                  <a:cubicBezTo>
                    <a:pt x="16" y="6"/>
                    <a:pt x="16" y="6"/>
                    <a:pt x="16" y="6"/>
                  </a:cubicBezTo>
                  <a:cubicBezTo>
                    <a:pt x="17" y="4"/>
                    <a:pt x="15" y="2"/>
                    <a:pt x="13" y="1"/>
                  </a:cubicBezTo>
                  <a:cubicBezTo>
                    <a:pt x="10" y="0"/>
                    <a:pt x="7" y="1"/>
                    <a:pt x="6" y="4"/>
                  </a:cubicBezTo>
                  <a:cubicBezTo>
                    <a:pt x="6" y="6"/>
                    <a:pt x="6" y="7"/>
                    <a:pt x="7" y="8"/>
                  </a:cubicBezTo>
                  <a:cubicBezTo>
                    <a:pt x="4" y="8"/>
                    <a:pt x="1" y="9"/>
                    <a:pt x="1" y="11"/>
                  </a:cubicBezTo>
                  <a:cubicBezTo>
                    <a:pt x="0" y="14"/>
                    <a:pt x="1" y="17"/>
                    <a:pt x="4" y="18"/>
                  </a:cubicBezTo>
                  <a:cubicBezTo>
                    <a:pt x="5" y="18"/>
                    <a:pt x="6" y="18"/>
                    <a:pt x="6" y="18"/>
                  </a:cubicBezTo>
                  <a:cubicBezTo>
                    <a:pt x="6" y="18"/>
                    <a:pt x="6" y="18"/>
                    <a:pt x="6" y="18"/>
                  </a:cubicBezTo>
                  <a:cubicBezTo>
                    <a:pt x="5" y="21"/>
                    <a:pt x="7" y="24"/>
                    <a:pt x="10" y="25"/>
                  </a:cubicBezTo>
                  <a:cubicBezTo>
                    <a:pt x="12" y="26"/>
                    <a:pt x="15" y="24"/>
                    <a:pt x="16" y="22"/>
                  </a:cubicBezTo>
                  <a:cubicBezTo>
                    <a:pt x="16" y="22"/>
                    <a:pt x="16" y="21"/>
                    <a:pt x="16" y="21"/>
                  </a:cubicBezTo>
                  <a:cubicBezTo>
                    <a:pt x="17" y="22"/>
                    <a:pt x="18" y="22"/>
                    <a:pt x="19" y="22"/>
                  </a:cubicBezTo>
                  <a:cubicBezTo>
                    <a:pt x="21" y="23"/>
                    <a:pt x="24" y="22"/>
                    <a:pt x="25" y="19"/>
                  </a:cubicBezTo>
                  <a:cubicBezTo>
                    <a:pt x="26" y="17"/>
                    <a:pt x="25" y="15"/>
                    <a:pt x="23" y="14"/>
                  </a:cubicBezTo>
                  <a:cubicBezTo>
                    <a:pt x="24" y="13"/>
                    <a:pt x="26" y="12"/>
                    <a:pt x="26" y="11"/>
                  </a:cubicBezTo>
                  <a:cubicBezTo>
                    <a:pt x="27" y="8"/>
                    <a:pt x="25"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326">
              <a:extLst>
                <a:ext uri="{FF2B5EF4-FFF2-40B4-BE49-F238E27FC236}">
                  <a16:creationId xmlns:a16="http://schemas.microsoft.com/office/drawing/2014/main" id="{9B9AD7D8-7359-4182-B687-62D6706A07BC}"/>
                </a:ext>
              </a:extLst>
            </p:cNvPr>
            <p:cNvSpPr>
              <a:spLocks noEditPoints="1"/>
            </p:cNvSpPr>
            <p:nvPr/>
          </p:nvSpPr>
          <p:spPr bwMode="auto">
            <a:xfrm>
              <a:off x="6627513" y="3923894"/>
              <a:ext cx="80295" cy="70658"/>
            </a:xfrm>
            <a:custGeom>
              <a:avLst/>
              <a:gdLst>
                <a:gd name="T0" fmla="*/ 21 w 27"/>
                <a:gd name="T1" fmla="*/ 9 h 26"/>
                <a:gd name="T2" fmla="*/ 14 w 27"/>
                <a:gd name="T3" fmla="*/ 13 h 26"/>
                <a:gd name="T4" fmla="*/ 21 w 27"/>
                <a:gd name="T5" fmla="*/ 12 h 26"/>
                <a:gd name="T6" fmla="*/ 20 w 27"/>
                <a:gd name="T7" fmla="*/ 18 h 26"/>
                <a:gd name="T8" fmla="*/ 22 w 27"/>
                <a:gd name="T9" fmla="*/ 20 h 26"/>
                <a:gd name="T10" fmla="*/ 20 w 27"/>
                <a:gd name="T11" fmla="*/ 19 h 26"/>
                <a:gd name="T12" fmla="*/ 16 w 27"/>
                <a:gd name="T13" fmla="*/ 19 h 26"/>
                <a:gd name="T14" fmla="*/ 14 w 27"/>
                <a:gd name="T15" fmla="*/ 13 h 26"/>
                <a:gd name="T16" fmla="*/ 14 w 27"/>
                <a:gd name="T17" fmla="*/ 13 h 26"/>
                <a:gd name="T18" fmla="*/ 12 w 27"/>
                <a:gd name="T19" fmla="*/ 22 h 26"/>
                <a:gd name="T20" fmla="*/ 10 w 27"/>
                <a:gd name="T21" fmla="*/ 21 h 26"/>
                <a:gd name="T22" fmla="*/ 14 w 27"/>
                <a:gd name="T23" fmla="*/ 13 h 26"/>
                <a:gd name="T24" fmla="*/ 8 w 27"/>
                <a:gd name="T25" fmla="*/ 17 h 26"/>
                <a:gd name="T26" fmla="*/ 6 w 27"/>
                <a:gd name="T27" fmla="*/ 14 h 26"/>
                <a:gd name="T28" fmla="*/ 4 w 27"/>
                <a:gd name="T29" fmla="*/ 14 h 26"/>
                <a:gd name="T30" fmla="*/ 6 w 27"/>
                <a:gd name="T31" fmla="*/ 13 h 26"/>
                <a:gd name="T32" fmla="*/ 8 w 27"/>
                <a:gd name="T33" fmla="*/ 8 h 26"/>
                <a:gd name="T34" fmla="*/ 14 w 27"/>
                <a:gd name="T35" fmla="*/ 13 h 26"/>
                <a:gd name="T36" fmla="*/ 9 w 27"/>
                <a:gd name="T37" fmla="*/ 5 h 26"/>
                <a:gd name="T38" fmla="*/ 11 w 27"/>
                <a:gd name="T39" fmla="*/ 4 h 26"/>
                <a:gd name="T40" fmla="*/ 11 w 27"/>
                <a:gd name="T41" fmla="*/ 5 h 26"/>
                <a:gd name="T42" fmla="*/ 16 w 27"/>
                <a:gd name="T43" fmla="*/ 7 h 26"/>
                <a:gd name="T44" fmla="*/ 14 w 27"/>
                <a:gd name="T45" fmla="*/ 12 h 26"/>
                <a:gd name="T46" fmla="*/ 21 w 27"/>
                <a:gd name="T47" fmla="*/ 8 h 26"/>
                <a:gd name="T48" fmla="*/ 23 w 27"/>
                <a:gd name="T49" fmla="*/ 8 h 26"/>
                <a:gd name="T50" fmla="*/ 23 w 27"/>
                <a:gd name="T51" fmla="*/ 4 h 26"/>
                <a:gd name="T52" fmla="*/ 17 w 27"/>
                <a:gd name="T53" fmla="*/ 6 h 26"/>
                <a:gd name="T54" fmla="*/ 6 w 27"/>
                <a:gd name="T55" fmla="*/ 4 h 26"/>
                <a:gd name="T56" fmla="*/ 1 w 27"/>
                <a:gd name="T57" fmla="*/ 12 h 26"/>
                <a:gd name="T58" fmla="*/ 7 w 27"/>
                <a:gd name="T59" fmla="*/ 18 h 26"/>
                <a:gd name="T60" fmla="*/ 10 w 27"/>
                <a:gd name="T61" fmla="*/ 25 h 26"/>
                <a:gd name="T62" fmla="*/ 17 w 27"/>
                <a:gd name="T63" fmla="*/ 21 h 26"/>
                <a:gd name="T64" fmla="*/ 25 w 27"/>
                <a:gd name="T65" fmla="*/ 20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0" y="18"/>
                    <a:pt x="20" y="18"/>
                    <a:pt x="20"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5" y="19"/>
                    <a:pt x="15" y="19"/>
                    <a:pt x="15" y="19"/>
                  </a:cubicBezTo>
                  <a:cubicBezTo>
                    <a:pt x="14" y="13"/>
                    <a:pt x="14" y="13"/>
                    <a:pt x="14" y="13"/>
                  </a:cubicBezTo>
                  <a:cubicBezTo>
                    <a:pt x="14" y="13"/>
                    <a:pt x="14" y="13"/>
                    <a:pt x="14" y="13"/>
                  </a:cubicBezTo>
                  <a:cubicBezTo>
                    <a:pt x="14" y="13"/>
                    <a:pt x="14" y="13"/>
                    <a:pt x="14" y="13"/>
                  </a:cubicBezTo>
                  <a:cubicBezTo>
                    <a:pt x="12" y="21"/>
                    <a:pt x="12" y="21"/>
                    <a:pt x="12" y="21"/>
                  </a:cubicBezTo>
                  <a:cubicBezTo>
                    <a:pt x="12" y="21"/>
                    <a:pt x="12" y="21"/>
                    <a:pt x="12" y="22"/>
                  </a:cubicBezTo>
                  <a:cubicBezTo>
                    <a:pt x="12" y="22"/>
                    <a:pt x="11" y="22"/>
                    <a:pt x="11" y="22"/>
                  </a:cubicBezTo>
                  <a:cubicBezTo>
                    <a:pt x="10" y="22"/>
                    <a:pt x="10" y="22"/>
                    <a:pt x="10" y="21"/>
                  </a:cubicBezTo>
                  <a:cubicBezTo>
                    <a:pt x="10" y="21"/>
                    <a:pt x="11" y="21"/>
                    <a:pt x="11" y="21"/>
                  </a:cubicBezTo>
                  <a:cubicBezTo>
                    <a:pt x="14" y="13"/>
                    <a:pt x="14" y="13"/>
                    <a:pt x="14" y="13"/>
                  </a:cubicBezTo>
                  <a:cubicBezTo>
                    <a:pt x="8" y="17"/>
                    <a:pt x="8" y="17"/>
                    <a:pt x="8" y="17"/>
                  </a:cubicBezTo>
                  <a:cubicBezTo>
                    <a:pt x="8" y="17"/>
                    <a:pt x="8" y="17"/>
                    <a:pt x="8" y="17"/>
                  </a:cubicBezTo>
                  <a:cubicBezTo>
                    <a:pt x="13" y="13"/>
                    <a:pt x="13" y="13"/>
                    <a:pt x="13" y="13"/>
                  </a:cubicBezTo>
                  <a:cubicBezTo>
                    <a:pt x="6" y="14"/>
                    <a:pt x="6" y="14"/>
                    <a:pt x="6" y="14"/>
                  </a:cubicBezTo>
                  <a:cubicBezTo>
                    <a:pt x="6" y="14"/>
                    <a:pt x="5" y="15"/>
                    <a:pt x="5" y="15"/>
                  </a:cubicBezTo>
                  <a:cubicBezTo>
                    <a:pt x="4" y="15"/>
                    <a:pt x="4" y="14"/>
                    <a:pt x="4" y="14"/>
                  </a:cubicBezTo>
                  <a:cubicBezTo>
                    <a:pt x="4" y="13"/>
                    <a:pt x="4" y="13"/>
                    <a:pt x="5" y="13"/>
                  </a:cubicBezTo>
                  <a:cubicBezTo>
                    <a:pt x="5" y="13"/>
                    <a:pt x="5" y="13"/>
                    <a:pt x="6" y="13"/>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9"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8"/>
                  </a:cubicBezTo>
                  <a:cubicBezTo>
                    <a:pt x="21" y="8"/>
                    <a:pt x="21" y="8"/>
                    <a:pt x="22" y="8"/>
                  </a:cubicBezTo>
                  <a:cubicBezTo>
                    <a:pt x="22" y="8"/>
                    <a:pt x="23" y="8"/>
                    <a:pt x="23" y="8"/>
                  </a:cubicBezTo>
                  <a:cubicBezTo>
                    <a:pt x="23" y="9"/>
                    <a:pt x="22" y="9"/>
                    <a:pt x="22" y="9"/>
                  </a:cubicBezTo>
                  <a:close/>
                  <a:moveTo>
                    <a:pt x="23" y="4"/>
                  </a:moveTo>
                  <a:cubicBezTo>
                    <a:pt x="20"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4" y="18"/>
                  </a:cubicBezTo>
                  <a:cubicBezTo>
                    <a:pt x="5" y="18"/>
                    <a:pt x="6" y="18"/>
                    <a:pt x="7" y="18"/>
                  </a:cubicBezTo>
                  <a:cubicBezTo>
                    <a:pt x="6" y="18"/>
                    <a:pt x="6" y="19"/>
                    <a:pt x="6" y="19"/>
                  </a:cubicBezTo>
                  <a:cubicBezTo>
                    <a:pt x="6" y="21"/>
                    <a:pt x="7" y="24"/>
                    <a:pt x="10" y="25"/>
                  </a:cubicBezTo>
                  <a:cubicBezTo>
                    <a:pt x="13" y="26"/>
                    <a:pt x="16" y="25"/>
                    <a:pt x="17" y="22"/>
                  </a:cubicBez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327">
              <a:extLst>
                <a:ext uri="{FF2B5EF4-FFF2-40B4-BE49-F238E27FC236}">
                  <a16:creationId xmlns:a16="http://schemas.microsoft.com/office/drawing/2014/main" id="{6C47F2CF-5694-4A9A-9B56-1236251C6701}"/>
                </a:ext>
              </a:extLst>
            </p:cNvPr>
            <p:cNvSpPr>
              <a:spLocks noEditPoints="1"/>
            </p:cNvSpPr>
            <p:nvPr/>
          </p:nvSpPr>
          <p:spPr bwMode="auto">
            <a:xfrm>
              <a:off x="7167085" y="4611206"/>
              <a:ext cx="80295" cy="70658"/>
            </a:xfrm>
            <a:custGeom>
              <a:avLst/>
              <a:gdLst>
                <a:gd name="T0" fmla="*/ 22 w 28"/>
                <a:gd name="T1" fmla="*/ 9 h 26"/>
                <a:gd name="T2" fmla="*/ 15 w 28"/>
                <a:gd name="T3" fmla="*/ 13 h 26"/>
                <a:gd name="T4" fmla="*/ 21 w 28"/>
                <a:gd name="T5" fmla="*/ 12 h 26"/>
                <a:gd name="T6" fmla="*/ 21 w 28"/>
                <a:gd name="T7" fmla="*/ 19 h 26"/>
                <a:gd name="T8" fmla="*/ 22 w 28"/>
                <a:gd name="T9" fmla="*/ 20 h 26"/>
                <a:gd name="T10" fmla="*/ 21 w 28"/>
                <a:gd name="T11" fmla="*/ 19 h 26"/>
                <a:gd name="T12" fmla="*/ 16 w 28"/>
                <a:gd name="T13" fmla="*/ 20 h 26"/>
                <a:gd name="T14" fmla="*/ 14 w 28"/>
                <a:gd name="T15" fmla="*/ 13 h 26"/>
                <a:gd name="T16" fmla="*/ 14 w 28"/>
                <a:gd name="T17" fmla="*/ 14 h 26"/>
                <a:gd name="T18" fmla="*/ 12 w 28"/>
                <a:gd name="T19" fmla="*/ 22 h 26"/>
                <a:gd name="T20" fmla="*/ 11 w 28"/>
                <a:gd name="T21" fmla="*/ 21 h 26"/>
                <a:gd name="T22" fmla="*/ 14 w 28"/>
                <a:gd name="T23" fmla="*/ 13 h 26"/>
                <a:gd name="T24" fmla="*/ 9 w 28"/>
                <a:gd name="T25" fmla="*/ 17 h 26"/>
                <a:gd name="T26" fmla="*/ 6 w 28"/>
                <a:gd name="T27" fmla="*/ 14 h 26"/>
                <a:gd name="T28" fmla="*/ 4 w 28"/>
                <a:gd name="T29" fmla="*/ 14 h 26"/>
                <a:gd name="T30" fmla="*/ 6 w 28"/>
                <a:gd name="T31" fmla="*/ 14 h 26"/>
                <a:gd name="T32" fmla="*/ 9 w 28"/>
                <a:gd name="T33" fmla="*/ 9 h 26"/>
                <a:gd name="T34" fmla="*/ 14 w 28"/>
                <a:gd name="T35" fmla="*/ 13 h 26"/>
                <a:gd name="T36" fmla="*/ 10 w 28"/>
                <a:gd name="T37" fmla="*/ 5 h 26"/>
                <a:gd name="T38" fmla="*/ 11 w 28"/>
                <a:gd name="T39" fmla="*/ 4 h 26"/>
                <a:gd name="T40" fmla="*/ 11 w 28"/>
                <a:gd name="T41" fmla="*/ 5 h 26"/>
                <a:gd name="T42" fmla="*/ 16 w 28"/>
                <a:gd name="T43" fmla="*/ 7 h 26"/>
                <a:gd name="T44" fmla="*/ 15 w 28"/>
                <a:gd name="T45" fmla="*/ 13 h 26"/>
                <a:gd name="T46" fmla="*/ 21 w 28"/>
                <a:gd name="T47" fmla="*/ 9 h 26"/>
                <a:gd name="T48" fmla="*/ 23 w 28"/>
                <a:gd name="T49" fmla="*/ 9 h 26"/>
                <a:gd name="T50" fmla="*/ 23 w 28"/>
                <a:gd name="T51" fmla="*/ 5 h 26"/>
                <a:gd name="T52" fmla="*/ 13 w 28"/>
                <a:gd name="T53" fmla="*/ 1 h 26"/>
                <a:gd name="T54" fmla="*/ 7 w 28"/>
                <a:gd name="T55" fmla="*/ 9 h 26"/>
                <a:gd name="T56" fmla="*/ 5 w 28"/>
                <a:gd name="T57" fmla="*/ 18 h 26"/>
                <a:gd name="T58" fmla="*/ 7 w 28"/>
                <a:gd name="T59" fmla="*/ 19 h 26"/>
                <a:gd name="T60" fmla="*/ 17 w 28"/>
                <a:gd name="T61" fmla="*/ 22 h 26"/>
                <a:gd name="T62" fmla="*/ 19 w 28"/>
                <a:gd name="T63" fmla="*/ 23 h 26"/>
                <a:gd name="T64" fmla="*/ 23 w 28"/>
                <a:gd name="T65" fmla="*/ 14 h 26"/>
                <a:gd name="T66" fmla="*/ 23 w 28"/>
                <a:gd name="T67"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26">
                  <a:moveTo>
                    <a:pt x="22" y="9"/>
                  </a:moveTo>
                  <a:cubicBezTo>
                    <a:pt x="22" y="9"/>
                    <a:pt x="22" y="9"/>
                    <a:pt x="22" y="9"/>
                  </a:cubicBezTo>
                  <a:cubicBezTo>
                    <a:pt x="15" y="13"/>
                    <a:pt x="15" y="13"/>
                    <a:pt x="15" y="13"/>
                  </a:cubicBezTo>
                  <a:cubicBezTo>
                    <a:pt x="15" y="13"/>
                    <a:pt x="15" y="13"/>
                    <a:pt x="15" y="13"/>
                  </a:cubicBezTo>
                  <a:cubicBezTo>
                    <a:pt x="21" y="12"/>
                    <a:pt x="21" y="12"/>
                    <a:pt x="21" y="12"/>
                  </a:cubicBezTo>
                  <a:cubicBezTo>
                    <a:pt x="21" y="12"/>
                    <a:pt x="21" y="12"/>
                    <a:pt x="21" y="12"/>
                  </a:cubicBezTo>
                  <a:cubicBezTo>
                    <a:pt x="15" y="13"/>
                    <a:pt x="15" y="13"/>
                    <a:pt x="15" y="13"/>
                  </a:cubicBezTo>
                  <a:cubicBezTo>
                    <a:pt x="21" y="19"/>
                    <a:pt x="21" y="19"/>
                    <a:pt x="21" y="19"/>
                  </a:cubicBezTo>
                  <a:cubicBezTo>
                    <a:pt x="21" y="18"/>
                    <a:pt x="22" y="18"/>
                    <a:pt x="22" y="19"/>
                  </a:cubicBezTo>
                  <a:cubicBezTo>
                    <a:pt x="22" y="19"/>
                    <a:pt x="22" y="19"/>
                    <a:pt x="22" y="20"/>
                  </a:cubicBezTo>
                  <a:cubicBezTo>
                    <a:pt x="22" y="20"/>
                    <a:pt x="21" y="20"/>
                    <a:pt x="21" y="20"/>
                  </a:cubicBezTo>
                  <a:cubicBezTo>
                    <a:pt x="20" y="20"/>
                    <a:pt x="20" y="19"/>
                    <a:pt x="21" y="19"/>
                  </a:cubicBezTo>
                  <a:cubicBezTo>
                    <a:pt x="15" y="13"/>
                    <a:pt x="15" y="13"/>
                    <a:pt x="15" y="13"/>
                  </a:cubicBezTo>
                  <a:cubicBezTo>
                    <a:pt x="16" y="20"/>
                    <a:pt x="16" y="20"/>
                    <a:pt x="16" y="20"/>
                  </a:cubicBezTo>
                  <a:cubicBezTo>
                    <a:pt x="16" y="20"/>
                    <a:pt x="16" y="20"/>
                    <a:pt x="16" y="20"/>
                  </a:cubicBezTo>
                  <a:cubicBezTo>
                    <a:pt x="14" y="13"/>
                    <a:pt x="14" y="13"/>
                    <a:pt x="14" y="13"/>
                  </a:cubicBezTo>
                  <a:cubicBezTo>
                    <a:pt x="14" y="14"/>
                    <a:pt x="14" y="14"/>
                    <a:pt x="14" y="14"/>
                  </a:cubicBezTo>
                  <a:cubicBezTo>
                    <a:pt x="14" y="14"/>
                    <a:pt x="14" y="14"/>
                    <a:pt x="14" y="14"/>
                  </a:cubicBezTo>
                  <a:cubicBezTo>
                    <a:pt x="12" y="21"/>
                    <a:pt x="12" y="21"/>
                    <a:pt x="12" y="21"/>
                  </a:cubicBezTo>
                  <a:cubicBezTo>
                    <a:pt x="12" y="21"/>
                    <a:pt x="12" y="21"/>
                    <a:pt x="12" y="22"/>
                  </a:cubicBezTo>
                  <a:cubicBezTo>
                    <a:pt x="12" y="22"/>
                    <a:pt x="12" y="22"/>
                    <a:pt x="11" y="22"/>
                  </a:cubicBezTo>
                  <a:cubicBezTo>
                    <a:pt x="11" y="22"/>
                    <a:pt x="11" y="22"/>
                    <a:pt x="11" y="21"/>
                  </a:cubicBezTo>
                  <a:cubicBezTo>
                    <a:pt x="11" y="21"/>
                    <a:pt x="11" y="21"/>
                    <a:pt x="11" y="21"/>
                  </a:cubicBezTo>
                  <a:cubicBezTo>
                    <a:pt x="14" y="13"/>
                    <a:pt x="14" y="13"/>
                    <a:pt x="14" y="13"/>
                  </a:cubicBezTo>
                  <a:cubicBezTo>
                    <a:pt x="9" y="17"/>
                    <a:pt x="9" y="17"/>
                    <a:pt x="9" y="17"/>
                  </a:cubicBezTo>
                  <a:cubicBezTo>
                    <a:pt x="9" y="17"/>
                    <a:pt x="9" y="17"/>
                    <a:pt x="9" y="17"/>
                  </a:cubicBezTo>
                  <a:cubicBezTo>
                    <a:pt x="14" y="13"/>
                    <a:pt x="14" y="13"/>
                    <a:pt x="14" y="13"/>
                  </a:cubicBezTo>
                  <a:cubicBezTo>
                    <a:pt x="6" y="14"/>
                    <a:pt x="6" y="14"/>
                    <a:pt x="6" y="14"/>
                  </a:cubicBezTo>
                  <a:cubicBezTo>
                    <a:pt x="6" y="14"/>
                    <a:pt x="6" y="15"/>
                    <a:pt x="5" y="15"/>
                  </a:cubicBezTo>
                  <a:cubicBezTo>
                    <a:pt x="5" y="15"/>
                    <a:pt x="4" y="15"/>
                    <a:pt x="4" y="14"/>
                  </a:cubicBezTo>
                  <a:cubicBezTo>
                    <a:pt x="4" y="14"/>
                    <a:pt x="5" y="13"/>
                    <a:pt x="5" y="13"/>
                  </a:cubicBezTo>
                  <a:cubicBezTo>
                    <a:pt x="5" y="13"/>
                    <a:pt x="6" y="13"/>
                    <a:pt x="6" y="14"/>
                  </a:cubicBezTo>
                  <a:cubicBezTo>
                    <a:pt x="14" y="13"/>
                    <a:pt x="14" y="13"/>
                    <a:pt x="14" y="13"/>
                  </a:cubicBezTo>
                  <a:cubicBezTo>
                    <a:pt x="9" y="9"/>
                    <a:pt x="9" y="9"/>
                    <a:pt x="9" y="9"/>
                  </a:cubicBezTo>
                  <a:cubicBezTo>
                    <a:pt x="9" y="9"/>
                    <a:pt x="9" y="9"/>
                    <a:pt x="9" y="9"/>
                  </a:cubicBezTo>
                  <a:cubicBezTo>
                    <a:pt x="14" y="13"/>
                    <a:pt x="14" y="13"/>
                    <a:pt x="14" y="13"/>
                  </a:cubicBezTo>
                  <a:cubicBezTo>
                    <a:pt x="11" y="6"/>
                    <a:pt x="11" y="6"/>
                    <a:pt x="11" y="6"/>
                  </a:cubicBezTo>
                  <a:cubicBezTo>
                    <a:pt x="10" y="6"/>
                    <a:pt x="10" y="5"/>
                    <a:pt x="10" y="5"/>
                  </a:cubicBezTo>
                  <a:cubicBezTo>
                    <a:pt x="9" y="5"/>
                    <a:pt x="9" y="5"/>
                    <a:pt x="10" y="4"/>
                  </a:cubicBezTo>
                  <a:cubicBezTo>
                    <a:pt x="10" y="4"/>
                    <a:pt x="11" y="4"/>
                    <a:pt x="11" y="4"/>
                  </a:cubicBezTo>
                  <a:cubicBezTo>
                    <a:pt x="11" y="5"/>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5" y="13"/>
                    <a:pt x="15" y="13"/>
                    <a:pt x="15" y="13"/>
                  </a:cubicBezTo>
                  <a:cubicBezTo>
                    <a:pt x="21" y="9"/>
                    <a:pt x="21" y="9"/>
                    <a:pt x="21" y="9"/>
                  </a:cubicBezTo>
                  <a:cubicBezTo>
                    <a:pt x="21" y="9"/>
                    <a:pt x="21" y="9"/>
                    <a:pt x="21" y="9"/>
                  </a:cubicBezTo>
                  <a:cubicBezTo>
                    <a:pt x="21" y="8"/>
                    <a:pt x="22" y="8"/>
                    <a:pt x="22" y="8"/>
                  </a:cubicBezTo>
                  <a:cubicBezTo>
                    <a:pt x="23" y="8"/>
                    <a:pt x="23" y="8"/>
                    <a:pt x="23" y="9"/>
                  </a:cubicBezTo>
                  <a:cubicBezTo>
                    <a:pt x="23" y="9"/>
                    <a:pt x="23" y="9"/>
                    <a:pt x="22" y="9"/>
                  </a:cubicBezTo>
                  <a:close/>
                  <a:moveTo>
                    <a:pt x="23" y="5"/>
                  </a:moveTo>
                  <a:cubicBezTo>
                    <a:pt x="21" y="4"/>
                    <a:pt x="18" y="5"/>
                    <a:pt x="17" y="7"/>
                  </a:cubicBezTo>
                  <a:cubicBezTo>
                    <a:pt x="17" y="4"/>
                    <a:pt x="16" y="2"/>
                    <a:pt x="13" y="1"/>
                  </a:cubicBezTo>
                  <a:cubicBezTo>
                    <a:pt x="11" y="0"/>
                    <a:pt x="8" y="2"/>
                    <a:pt x="7" y="4"/>
                  </a:cubicBezTo>
                  <a:cubicBezTo>
                    <a:pt x="6" y="6"/>
                    <a:pt x="7" y="7"/>
                    <a:pt x="7" y="9"/>
                  </a:cubicBezTo>
                  <a:cubicBezTo>
                    <a:pt x="5" y="8"/>
                    <a:pt x="2" y="9"/>
                    <a:pt x="1" y="12"/>
                  </a:cubicBezTo>
                  <a:cubicBezTo>
                    <a:pt x="0" y="14"/>
                    <a:pt x="2" y="17"/>
                    <a:pt x="5" y="18"/>
                  </a:cubicBezTo>
                  <a:cubicBezTo>
                    <a:pt x="6" y="18"/>
                    <a:pt x="6" y="19"/>
                    <a:pt x="7" y="18"/>
                  </a:cubicBezTo>
                  <a:cubicBezTo>
                    <a:pt x="7" y="19"/>
                    <a:pt x="7" y="19"/>
                    <a:pt x="7" y="19"/>
                  </a:cubicBezTo>
                  <a:cubicBezTo>
                    <a:pt x="6" y="21"/>
                    <a:pt x="7" y="24"/>
                    <a:pt x="10" y="25"/>
                  </a:cubicBezTo>
                  <a:cubicBezTo>
                    <a:pt x="13" y="26"/>
                    <a:pt x="16" y="25"/>
                    <a:pt x="17" y="22"/>
                  </a:cubicBezTo>
                  <a:cubicBezTo>
                    <a:pt x="17" y="22"/>
                    <a:pt x="17" y="22"/>
                    <a:pt x="17" y="22"/>
                  </a:cubicBezTo>
                  <a:cubicBezTo>
                    <a:pt x="18" y="22"/>
                    <a:pt x="18" y="23"/>
                    <a:pt x="19" y="23"/>
                  </a:cubicBezTo>
                  <a:cubicBezTo>
                    <a:pt x="22" y="24"/>
                    <a:pt x="25" y="22"/>
                    <a:pt x="26" y="20"/>
                  </a:cubicBezTo>
                  <a:cubicBezTo>
                    <a:pt x="26" y="18"/>
                    <a:pt x="25" y="15"/>
                    <a:pt x="23" y="14"/>
                  </a:cubicBezTo>
                  <a:cubicBezTo>
                    <a:pt x="25" y="14"/>
                    <a:pt x="26" y="12"/>
                    <a:pt x="27" y="11"/>
                  </a:cubicBezTo>
                  <a:cubicBezTo>
                    <a:pt x="28" y="8"/>
                    <a:pt x="26" y="5"/>
                    <a:pt x="23"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328">
              <a:extLst>
                <a:ext uri="{FF2B5EF4-FFF2-40B4-BE49-F238E27FC236}">
                  <a16:creationId xmlns:a16="http://schemas.microsoft.com/office/drawing/2014/main" id="{F7F95F42-124D-4B40-BF33-E11988217755}"/>
                </a:ext>
              </a:extLst>
            </p:cNvPr>
            <p:cNvSpPr>
              <a:spLocks noEditPoints="1"/>
            </p:cNvSpPr>
            <p:nvPr/>
          </p:nvSpPr>
          <p:spPr bwMode="auto">
            <a:xfrm>
              <a:off x="2198524" y="-36183"/>
              <a:ext cx="5790769" cy="5215866"/>
            </a:xfrm>
            <a:custGeom>
              <a:avLst/>
              <a:gdLst>
                <a:gd name="T0" fmla="*/ 1885 w 1981"/>
                <a:gd name="T1" fmla="*/ 1434 h 1955"/>
                <a:gd name="T2" fmla="*/ 1797 w 1981"/>
                <a:gd name="T3" fmla="*/ 1230 h 1955"/>
                <a:gd name="T4" fmla="*/ 942 w 1981"/>
                <a:gd name="T5" fmla="*/ 216 h 1955"/>
                <a:gd name="T6" fmla="*/ 338 w 1981"/>
                <a:gd name="T7" fmla="*/ 627 h 1955"/>
                <a:gd name="T8" fmla="*/ 418 w 1981"/>
                <a:gd name="T9" fmla="*/ 588 h 1955"/>
                <a:gd name="T10" fmla="*/ 1049 w 1981"/>
                <a:gd name="T11" fmla="*/ 1741 h 1955"/>
                <a:gd name="T12" fmla="*/ 1636 w 1981"/>
                <a:gd name="T13" fmla="*/ 1326 h 1955"/>
                <a:gd name="T14" fmla="*/ 1584 w 1981"/>
                <a:gd name="T15" fmla="*/ 1353 h 1955"/>
                <a:gd name="T16" fmla="*/ 1600 w 1981"/>
                <a:gd name="T17" fmla="*/ 1380 h 1955"/>
                <a:gd name="T18" fmla="*/ 1647 w 1981"/>
                <a:gd name="T19" fmla="*/ 1442 h 1955"/>
                <a:gd name="T20" fmla="*/ 1378 w 1981"/>
                <a:gd name="T21" fmla="*/ 1648 h 1955"/>
                <a:gd name="T22" fmla="*/ 1108 w 1981"/>
                <a:gd name="T23" fmla="*/ 1783 h 1955"/>
                <a:gd name="T24" fmla="*/ 187 w 1981"/>
                <a:gd name="T25" fmla="*/ 1206 h 1955"/>
                <a:gd name="T26" fmla="*/ 306 w 1981"/>
                <a:gd name="T27" fmla="*/ 689 h 1955"/>
                <a:gd name="T28" fmla="*/ 349 w 1981"/>
                <a:gd name="T29" fmla="*/ 628 h 1955"/>
                <a:gd name="T30" fmla="*/ 508 w 1981"/>
                <a:gd name="T31" fmla="*/ 394 h 1955"/>
                <a:gd name="T32" fmla="*/ 497 w 1981"/>
                <a:gd name="T33" fmla="*/ 279 h 1955"/>
                <a:gd name="T34" fmla="*/ 968 w 1981"/>
                <a:gd name="T35" fmla="*/ 146 h 1955"/>
                <a:gd name="T36" fmla="*/ 1797 w 1981"/>
                <a:gd name="T37" fmla="*/ 1121 h 1955"/>
                <a:gd name="T38" fmla="*/ 1567 w 1981"/>
                <a:gd name="T39" fmla="*/ 1620 h 1955"/>
                <a:gd name="T40" fmla="*/ 1489 w 1981"/>
                <a:gd name="T41" fmla="*/ 1679 h 1955"/>
                <a:gd name="T42" fmla="*/ 1288 w 1981"/>
                <a:gd name="T43" fmla="*/ 1790 h 1955"/>
                <a:gd name="T44" fmla="*/ 143 w 1981"/>
                <a:gd name="T45" fmla="*/ 1096 h 1955"/>
                <a:gd name="T46" fmla="*/ 171 w 1981"/>
                <a:gd name="T47" fmla="*/ 946 h 1955"/>
                <a:gd name="T48" fmla="*/ 201 w 1981"/>
                <a:gd name="T49" fmla="*/ 855 h 1955"/>
                <a:gd name="T50" fmla="*/ 410 w 1981"/>
                <a:gd name="T51" fmla="*/ 336 h 1955"/>
                <a:gd name="T52" fmla="*/ 494 w 1981"/>
                <a:gd name="T53" fmla="*/ 279 h 1955"/>
                <a:gd name="T54" fmla="*/ 698 w 1981"/>
                <a:gd name="T55" fmla="*/ 170 h 1955"/>
                <a:gd name="T56" fmla="*/ 1766 w 1981"/>
                <a:gd name="T57" fmla="*/ 924 h 1955"/>
                <a:gd name="T58" fmla="*/ 1767 w 1981"/>
                <a:gd name="T59" fmla="*/ 1030 h 1955"/>
                <a:gd name="T60" fmla="*/ 1774 w 1981"/>
                <a:gd name="T61" fmla="*/ 1078 h 1955"/>
                <a:gd name="T62" fmla="*/ 1874 w 1981"/>
                <a:gd name="T63" fmla="*/ 1556 h 1955"/>
                <a:gd name="T64" fmla="*/ 1837 w 1981"/>
                <a:gd name="T65" fmla="*/ 1629 h 1955"/>
                <a:gd name="T66" fmla="*/ 1362 w 1981"/>
                <a:gd name="T67" fmla="*/ 1921 h 1955"/>
                <a:gd name="T68" fmla="*/ 187 w 1981"/>
                <a:gd name="T69" fmla="*/ 706 h 1955"/>
                <a:gd name="T70" fmla="*/ 43 w 1981"/>
                <a:gd name="T71" fmla="*/ 588 h 1955"/>
                <a:gd name="T72" fmla="*/ 257 w 1981"/>
                <a:gd name="T73" fmla="*/ 434 h 1955"/>
                <a:gd name="T74" fmla="*/ 96 w 1981"/>
                <a:gd name="T75" fmla="*/ 412 h 1955"/>
                <a:gd name="T76" fmla="*/ 426 w 1981"/>
                <a:gd name="T77" fmla="*/ 141 h 1955"/>
                <a:gd name="T78" fmla="*/ 606 w 1981"/>
                <a:gd name="T79" fmla="*/ 45 h 1955"/>
                <a:gd name="T80" fmla="*/ 1795 w 1981"/>
                <a:gd name="T81" fmla="*/ 1225 h 1955"/>
                <a:gd name="T82" fmla="*/ 1738 w 1981"/>
                <a:gd name="T83" fmla="*/ 626 h 1955"/>
                <a:gd name="T84" fmla="*/ 725 w 1981"/>
                <a:gd name="T85" fmla="*/ 154 h 1955"/>
                <a:gd name="T86" fmla="*/ 573 w 1981"/>
                <a:gd name="T87" fmla="*/ 163 h 1955"/>
                <a:gd name="T88" fmla="*/ 554 w 1981"/>
                <a:gd name="T89" fmla="*/ 182 h 1955"/>
                <a:gd name="T90" fmla="*/ 441 w 1981"/>
                <a:gd name="T91" fmla="*/ 230 h 1955"/>
                <a:gd name="T92" fmla="*/ 399 w 1981"/>
                <a:gd name="T93" fmla="*/ 319 h 1955"/>
                <a:gd name="T94" fmla="*/ 266 w 1981"/>
                <a:gd name="T95" fmla="*/ 428 h 1955"/>
                <a:gd name="T96" fmla="*/ 156 w 1981"/>
                <a:gd name="T97" fmla="*/ 420 h 1955"/>
                <a:gd name="T98" fmla="*/ 275 w 1981"/>
                <a:gd name="T99" fmla="*/ 510 h 1955"/>
                <a:gd name="T100" fmla="*/ 65 w 1981"/>
                <a:gd name="T101" fmla="*/ 495 h 1955"/>
                <a:gd name="T102" fmla="*/ 185 w 1981"/>
                <a:gd name="T103" fmla="*/ 696 h 1955"/>
                <a:gd name="T104" fmla="*/ 131 w 1981"/>
                <a:gd name="T105" fmla="*/ 1104 h 1955"/>
                <a:gd name="T106" fmla="*/ 1219 w 1981"/>
                <a:gd name="T107" fmla="*/ 1844 h 1955"/>
                <a:gd name="T108" fmla="*/ 1402 w 1981"/>
                <a:gd name="T109" fmla="*/ 1792 h 1955"/>
                <a:gd name="T110" fmla="*/ 1451 w 1981"/>
                <a:gd name="T111" fmla="*/ 1820 h 1955"/>
                <a:gd name="T112" fmla="*/ 1444 w 1981"/>
                <a:gd name="T113" fmla="*/ 1716 h 1955"/>
                <a:gd name="T114" fmla="*/ 1563 w 1981"/>
                <a:gd name="T115" fmla="*/ 1784 h 1955"/>
                <a:gd name="T116" fmla="*/ 1602 w 1981"/>
                <a:gd name="T117" fmla="*/ 1507 h 1955"/>
                <a:gd name="T118" fmla="*/ 1840 w 1981"/>
                <a:gd name="T119" fmla="*/ 1633 h 1955"/>
                <a:gd name="T120" fmla="*/ 1850 w 1981"/>
                <a:gd name="T121" fmla="*/ 1543 h 1955"/>
                <a:gd name="T122" fmla="*/ 1801 w 1981"/>
                <a:gd name="T123" fmla="*/ 1284 h 1955"/>
                <a:gd name="T124" fmla="*/ 1935 w 1981"/>
                <a:gd name="T125" fmla="*/ 1389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1" h="1955">
                  <a:moveTo>
                    <a:pt x="1971" y="1370"/>
                  </a:moveTo>
                  <a:cubicBezTo>
                    <a:pt x="1955" y="1374"/>
                    <a:pt x="1955" y="1374"/>
                    <a:pt x="1955" y="1374"/>
                  </a:cubicBezTo>
                  <a:cubicBezTo>
                    <a:pt x="1967" y="1378"/>
                    <a:pt x="1967" y="1378"/>
                    <a:pt x="1967" y="1378"/>
                  </a:cubicBezTo>
                  <a:cubicBezTo>
                    <a:pt x="1967" y="1379"/>
                    <a:pt x="1967" y="1379"/>
                    <a:pt x="1967" y="1379"/>
                  </a:cubicBezTo>
                  <a:cubicBezTo>
                    <a:pt x="1955" y="1375"/>
                    <a:pt x="1955" y="1375"/>
                    <a:pt x="1955" y="1375"/>
                  </a:cubicBezTo>
                  <a:cubicBezTo>
                    <a:pt x="1965" y="1387"/>
                    <a:pt x="1965" y="1387"/>
                    <a:pt x="1965" y="1387"/>
                  </a:cubicBezTo>
                  <a:cubicBezTo>
                    <a:pt x="1966" y="1386"/>
                    <a:pt x="1967" y="1386"/>
                    <a:pt x="1967" y="1387"/>
                  </a:cubicBezTo>
                  <a:cubicBezTo>
                    <a:pt x="1968" y="1388"/>
                    <a:pt x="1968" y="1389"/>
                    <a:pt x="1967" y="1390"/>
                  </a:cubicBezTo>
                  <a:cubicBezTo>
                    <a:pt x="1967" y="1390"/>
                    <a:pt x="1966" y="1390"/>
                    <a:pt x="1965" y="1389"/>
                  </a:cubicBezTo>
                  <a:cubicBezTo>
                    <a:pt x="1964" y="1389"/>
                    <a:pt x="1964" y="1388"/>
                    <a:pt x="1965" y="1387"/>
                  </a:cubicBezTo>
                  <a:cubicBezTo>
                    <a:pt x="1954" y="1375"/>
                    <a:pt x="1954" y="1375"/>
                    <a:pt x="1954" y="1375"/>
                  </a:cubicBezTo>
                  <a:cubicBezTo>
                    <a:pt x="1953" y="1389"/>
                    <a:pt x="1953" y="1389"/>
                    <a:pt x="1953" y="1389"/>
                  </a:cubicBezTo>
                  <a:cubicBezTo>
                    <a:pt x="1953" y="1389"/>
                    <a:pt x="1953" y="1389"/>
                    <a:pt x="1953" y="1389"/>
                  </a:cubicBezTo>
                  <a:cubicBezTo>
                    <a:pt x="1954" y="1375"/>
                    <a:pt x="1954" y="1375"/>
                    <a:pt x="1954" y="1375"/>
                  </a:cubicBezTo>
                  <a:cubicBezTo>
                    <a:pt x="1945" y="1389"/>
                    <a:pt x="1945" y="1389"/>
                    <a:pt x="1945" y="1389"/>
                  </a:cubicBezTo>
                  <a:cubicBezTo>
                    <a:pt x="1946" y="1389"/>
                    <a:pt x="1946" y="1390"/>
                    <a:pt x="1946" y="1390"/>
                  </a:cubicBezTo>
                  <a:cubicBezTo>
                    <a:pt x="1946" y="1391"/>
                    <a:pt x="1945" y="1392"/>
                    <a:pt x="1944" y="1392"/>
                  </a:cubicBezTo>
                  <a:cubicBezTo>
                    <a:pt x="1944" y="1392"/>
                    <a:pt x="1943" y="1391"/>
                    <a:pt x="1943" y="1391"/>
                  </a:cubicBezTo>
                  <a:cubicBezTo>
                    <a:pt x="1944" y="1391"/>
                    <a:pt x="1944" y="1391"/>
                    <a:pt x="1944" y="1391"/>
                  </a:cubicBezTo>
                  <a:cubicBezTo>
                    <a:pt x="1943" y="1389"/>
                    <a:pt x="1943" y="1389"/>
                    <a:pt x="1943" y="1389"/>
                  </a:cubicBezTo>
                  <a:cubicBezTo>
                    <a:pt x="1944" y="1388"/>
                    <a:pt x="1944" y="1388"/>
                    <a:pt x="1945" y="1388"/>
                  </a:cubicBezTo>
                  <a:cubicBezTo>
                    <a:pt x="1945" y="1388"/>
                    <a:pt x="1945" y="1388"/>
                    <a:pt x="1945" y="1388"/>
                  </a:cubicBezTo>
                  <a:cubicBezTo>
                    <a:pt x="1953" y="1374"/>
                    <a:pt x="1953" y="1374"/>
                    <a:pt x="1953" y="1374"/>
                  </a:cubicBezTo>
                  <a:cubicBezTo>
                    <a:pt x="1942" y="1377"/>
                    <a:pt x="1942" y="1377"/>
                    <a:pt x="1942" y="1377"/>
                  </a:cubicBezTo>
                  <a:cubicBezTo>
                    <a:pt x="1942" y="1377"/>
                    <a:pt x="1942" y="1377"/>
                    <a:pt x="1942" y="1377"/>
                  </a:cubicBezTo>
                  <a:cubicBezTo>
                    <a:pt x="1953" y="1374"/>
                    <a:pt x="1953" y="1374"/>
                    <a:pt x="1953" y="1374"/>
                  </a:cubicBezTo>
                  <a:cubicBezTo>
                    <a:pt x="1938" y="1366"/>
                    <a:pt x="1938" y="1366"/>
                    <a:pt x="1938" y="1366"/>
                  </a:cubicBezTo>
                  <a:cubicBezTo>
                    <a:pt x="1938" y="1366"/>
                    <a:pt x="1938" y="1366"/>
                    <a:pt x="1938" y="1367"/>
                  </a:cubicBezTo>
                  <a:cubicBezTo>
                    <a:pt x="1938" y="1367"/>
                    <a:pt x="1937" y="1367"/>
                    <a:pt x="1936" y="1366"/>
                  </a:cubicBezTo>
                  <a:cubicBezTo>
                    <a:pt x="1935" y="1366"/>
                    <a:pt x="1935" y="1365"/>
                    <a:pt x="1936" y="1364"/>
                  </a:cubicBezTo>
                  <a:cubicBezTo>
                    <a:pt x="1937" y="1363"/>
                    <a:pt x="1938" y="1363"/>
                    <a:pt x="1938" y="1364"/>
                  </a:cubicBezTo>
                  <a:cubicBezTo>
                    <a:pt x="1939" y="1365"/>
                    <a:pt x="1939" y="1365"/>
                    <a:pt x="1939" y="1366"/>
                  </a:cubicBezTo>
                  <a:cubicBezTo>
                    <a:pt x="1953" y="1373"/>
                    <a:pt x="1953" y="1373"/>
                    <a:pt x="1953" y="1373"/>
                  </a:cubicBezTo>
                  <a:cubicBezTo>
                    <a:pt x="1953" y="1373"/>
                    <a:pt x="1953" y="1373"/>
                    <a:pt x="1953" y="1373"/>
                  </a:cubicBezTo>
                  <a:cubicBezTo>
                    <a:pt x="1944" y="1363"/>
                    <a:pt x="1944" y="1363"/>
                    <a:pt x="1944" y="1363"/>
                  </a:cubicBezTo>
                  <a:cubicBezTo>
                    <a:pt x="1944" y="1363"/>
                    <a:pt x="1944" y="1363"/>
                    <a:pt x="1944" y="1363"/>
                  </a:cubicBezTo>
                  <a:cubicBezTo>
                    <a:pt x="1953" y="1372"/>
                    <a:pt x="1953" y="1372"/>
                    <a:pt x="1953" y="1372"/>
                  </a:cubicBezTo>
                  <a:cubicBezTo>
                    <a:pt x="1956" y="1356"/>
                    <a:pt x="1956" y="1356"/>
                    <a:pt x="1956" y="1356"/>
                  </a:cubicBezTo>
                  <a:cubicBezTo>
                    <a:pt x="1955" y="1356"/>
                    <a:pt x="1955" y="1355"/>
                    <a:pt x="1955" y="1354"/>
                  </a:cubicBezTo>
                  <a:cubicBezTo>
                    <a:pt x="1955" y="1353"/>
                    <a:pt x="1956" y="1353"/>
                    <a:pt x="1957" y="1353"/>
                  </a:cubicBezTo>
                  <a:cubicBezTo>
                    <a:pt x="1958" y="1353"/>
                    <a:pt x="1958" y="1354"/>
                    <a:pt x="1958" y="1355"/>
                  </a:cubicBezTo>
                  <a:cubicBezTo>
                    <a:pt x="1958" y="1356"/>
                    <a:pt x="1957" y="1356"/>
                    <a:pt x="1957" y="1356"/>
                  </a:cubicBezTo>
                  <a:cubicBezTo>
                    <a:pt x="1954" y="1373"/>
                    <a:pt x="1954" y="1373"/>
                    <a:pt x="1954" y="1373"/>
                  </a:cubicBezTo>
                  <a:cubicBezTo>
                    <a:pt x="1963" y="1363"/>
                    <a:pt x="1963" y="1363"/>
                    <a:pt x="1963" y="1363"/>
                  </a:cubicBezTo>
                  <a:cubicBezTo>
                    <a:pt x="1963" y="1364"/>
                    <a:pt x="1963" y="1364"/>
                    <a:pt x="1963" y="1364"/>
                  </a:cubicBezTo>
                  <a:cubicBezTo>
                    <a:pt x="1954" y="1373"/>
                    <a:pt x="1954" y="1373"/>
                    <a:pt x="1954" y="1373"/>
                  </a:cubicBezTo>
                  <a:cubicBezTo>
                    <a:pt x="1955" y="1373"/>
                    <a:pt x="1955" y="1373"/>
                    <a:pt x="1955" y="1373"/>
                  </a:cubicBezTo>
                  <a:cubicBezTo>
                    <a:pt x="1955" y="1373"/>
                    <a:pt x="1955" y="1373"/>
                    <a:pt x="1955" y="1373"/>
                  </a:cubicBezTo>
                  <a:cubicBezTo>
                    <a:pt x="1970" y="1369"/>
                    <a:pt x="1970" y="1369"/>
                    <a:pt x="1970" y="1369"/>
                  </a:cubicBezTo>
                  <a:cubicBezTo>
                    <a:pt x="1970" y="1368"/>
                    <a:pt x="1971" y="1367"/>
                    <a:pt x="1971" y="1367"/>
                  </a:cubicBezTo>
                  <a:cubicBezTo>
                    <a:pt x="1972" y="1367"/>
                    <a:pt x="1973" y="1367"/>
                    <a:pt x="1973" y="1368"/>
                  </a:cubicBezTo>
                  <a:cubicBezTo>
                    <a:pt x="1974" y="1369"/>
                    <a:pt x="1973" y="1370"/>
                    <a:pt x="1972" y="1370"/>
                  </a:cubicBezTo>
                  <a:cubicBezTo>
                    <a:pt x="1972" y="1370"/>
                    <a:pt x="1971" y="1370"/>
                    <a:pt x="1971" y="1370"/>
                  </a:cubicBezTo>
                  <a:close/>
                  <a:moveTo>
                    <a:pt x="1938" y="1377"/>
                  </a:moveTo>
                  <a:cubicBezTo>
                    <a:pt x="1938" y="1377"/>
                    <a:pt x="1938" y="1377"/>
                    <a:pt x="1938" y="1376"/>
                  </a:cubicBezTo>
                  <a:cubicBezTo>
                    <a:pt x="1938" y="1376"/>
                    <a:pt x="1939" y="1376"/>
                    <a:pt x="1940" y="1376"/>
                  </a:cubicBezTo>
                  <a:cubicBezTo>
                    <a:pt x="1940" y="1376"/>
                    <a:pt x="1940" y="1376"/>
                    <a:pt x="1940" y="1376"/>
                  </a:cubicBezTo>
                  <a:cubicBezTo>
                    <a:pt x="1939" y="1377"/>
                    <a:pt x="1939" y="1377"/>
                    <a:pt x="1938" y="1377"/>
                  </a:cubicBezTo>
                  <a:close/>
                  <a:moveTo>
                    <a:pt x="1890" y="1432"/>
                  </a:moveTo>
                  <a:cubicBezTo>
                    <a:pt x="1890" y="1432"/>
                    <a:pt x="1889" y="1432"/>
                    <a:pt x="1889" y="1432"/>
                  </a:cubicBezTo>
                  <a:cubicBezTo>
                    <a:pt x="1889" y="1432"/>
                    <a:pt x="1889" y="1432"/>
                    <a:pt x="1889" y="1431"/>
                  </a:cubicBezTo>
                  <a:cubicBezTo>
                    <a:pt x="1881" y="1428"/>
                    <a:pt x="1881" y="1428"/>
                    <a:pt x="1881" y="1428"/>
                  </a:cubicBezTo>
                  <a:cubicBezTo>
                    <a:pt x="1885" y="1433"/>
                    <a:pt x="1885" y="1433"/>
                    <a:pt x="1885" y="1433"/>
                  </a:cubicBezTo>
                  <a:cubicBezTo>
                    <a:pt x="1885" y="1434"/>
                    <a:pt x="1885" y="1434"/>
                    <a:pt x="1885" y="1434"/>
                  </a:cubicBezTo>
                  <a:cubicBezTo>
                    <a:pt x="1881" y="1428"/>
                    <a:pt x="1881" y="1428"/>
                    <a:pt x="1881" y="1428"/>
                  </a:cubicBezTo>
                  <a:cubicBezTo>
                    <a:pt x="1881" y="1436"/>
                    <a:pt x="1881" y="1436"/>
                    <a:pt x="1881" y="1436"/>
                  </a:cubicBezTo>
                  <a:cubicBezTo>
                    <a:pt x="1882" y="1436"/>
                    <a:pt x="1882" y="1436"/>
                    <a:pt x="1882" y="1437"/>
                  </a:cubicBezTo>
                  <a:cubicBezTo>
                    <a:pt x="1882" y="1437"/>
                    <a:pt x="1881" y="1437"/>
                    <a:pt x="1881" y="1437"/>
                  </a:cubicBezTo>
                  <a:cubicBezTo>
                    <a:pt x="1881" y="1437"/>
                    <a:pt x="1880" y="1437"/>
                    <a:pt x="1880" y="1437"/>
                  </a:cubicBezTo>
                  <a:cubicBezTo>
                    <a:pt x="1880" y="1436"/>
                    <a:pt x="1880" y="1436"/>
                    <a:pt x="1881" y="1436"/>
                  </a:cubicBezTo>
                  <a:cubicBezTo>
                    <a:pt x="1881" y="1428"/>
                    <a:pt x="1881" y="1428"/>
                    <a:pt x="1881" y="1428"/>
                  </a:cubicBezTo>
                  <a:cubicBezTo>
                    <a:pt x="1876" y="1433"/>
                    <a:pt x="1876" y="1433"/>
                    <a:pt x="1876" y="1433"/>
                  </a:cubicBezTo>
                  <a:cubicBezTo>
                    <a:pt x="1876" y="1432"/>
                    <a:pt x="1876" y="1432"/>
                    <a:pt x="1876" y="1432"/>
                  </a:cubicBezTo>
                  <a:cubicBezTo>
                    <a:pt x="1881" y="1428"/>
                    <a:pt x="1881" y="1428"/>
                    <a:pt x="1881" y="1428"/>
                  </a:cubicBezTo>
                  <a:cubicBezTo>
                    <a:pt x="1873" y="1430"/>
                    <a:pt x="1873" y="1430"/>
                    <a:pt x="1873" y="1430"/>
                  </a:cubicBezTo>
                  <a:cubicBezTo>
                    <a:pt x="1873" y="1430"/>
                    <a:pt x="1873" y="1431"/>
                    <a:pt x="1873" y="1431"/>
                  </a:cubicBezTo>
                  <a:cubicBezTo>
                    <a:pt x="1873" y="1431"/>
                    <a:pt x="1872" y="1431"/>
                    <a:pt x="1872" y="1431"/>
                  </a:cubicBezTo>
                  <a:cubicBezTo>
                    <a:pt x="1872" y="1430"/>
                    <a:pt x="1872" y="1430"/>
                    <a:pt x="1872" y="1430"/>
                  </a:cubicBezTo>
                  <a:cubicBezTo>
                    <a:pt x="1872" y="1429"/>
                    <a:pt x="1873" y="1429"/>
                    <a:pt x="1873" y="1430"/>
                  </a:cubicBezTo>
                  <a:cubicBezTo>
                    <a:pt x="1873" y="1430"/>
                    <a:pt x="1873" y="1430"/>
                    <a:pt x="1873" y="1430"/>
                  </a:cubicBezTo>
                  <a:cubicBezTo>
                    <a:pt x="1881" y="1427"/>
                    <a:pt x="1881" y="1427"/>
                    <a:pt x="1881" y="1427"/>
                  </a:cubicBezTo>
                  <a:cubicBezTo>
                    <a:pt x="1876" y="1425"/>
                    <a:pt x="1876" y="1425"/>
                    <a:pt x="1876" y="1425"/>
                  </a:cubicBezTo>
                  <a:cubicBezTo>
                    <a:pt x="1876" y="1425"/>
                    <a:pt x="1876" y="1425"/>
                    <a:pt x="1876" y="1425"/>
                  </a:cubicBezTo>
                  <a:cubicBezTo>
                    <a:pt x="1881" y="1427"/>
                    <a:pt x="1881" y="1427"/>
                    <a:pt x="1881" y="1427"/>
                  </a:cubicBezTo>
                  <a:cubicBezTo>
                    <a:pt x="1878" y="1420"/>
                    <a:pt x="1878" y="1420"/>
                    <a:pt x="1878" y="1420"/>
                  </a:cubicBezTo>
                  <a:cubicBezTo>
                    <a:pt x="1878" y="1420"/>
                    <a:pt x="1878" y="1420"/>
                    <a:pt x="1878" y="1420"/>
                  </a:cubicBezTo>
                  <a:cubicBezTo>
                    <a:pt x="1878" y="1420"/>
                    <a:pt x="1877" y="1419"/>
                    <a:pt x="1877" y="1419"/>
                  </a:cubicBezTo>
                  <a:cubicBezTo>
                    <a:pt x="1877" y="1419"/>
                    <a:pt x="1878" y="1418"/>
                    <a:pt x="1878" y="1418"/>
                  </a:cubicBezTo>
                  <a:cubicBezTo>
                    <a:pt x="1878" y="1418"/>
                    <a:pt x="1879" y="1418"/>
                    <a:pt x="1879" y="1419"/>
                  </a:cubicBezTo>
                  <a:cubicBezTo>
                    <a:pt x="1879" y="1419"/>
                    <a:pt x="1879" y="1419"/>
                    <a:pt x="1878" y="1420"/>
                  </a:cubicBezTo>
                  <a:cubicBezTo>
                    <a:pt x="1881" y="1427"/>
                    <a:pt x="1881" y="1427"/>
                    <a:pt x="1881" y="1427"/>
                  </a:cubicBezTo>
                  <a:cubicBezTo>
                    <a:pt x="1881" y="1427"/>
                    <a:pt x="1881" y="1427"/>
                    <a:pt x="1881" y="1427"/>
                  </a:cubicBezTo>
                  <a:cubicBezTo>
                    <a:pt x="1881" y="1420"/>
                    <a:pt x="1881" y="1420"/>
                    <a:pt x="1881" y="1420"/>
                  </a:cubicBezTo>
                  <a:cubicBezTo>
                    <a:pt x="1881" y="1420"/>
                    <a:pt x="1881" y="1420"/>
                    <a:pt x="1881" y="1420"/>
                  </a:cubicBezTo>
                  <a:cubicBezTo>
                    <a:pt x="1882" y="1427"/>
                    <a:pt x="1882" y="1427"/>
                    <a:pt x="1882" y="1427"/>
                  </a:cubicBezTo>
                  <a:cubicBezTo>
                    <a:pt x="1888" y="1422"/>
                    <a:pt x="1888" y="1422"/>
                    <a:pt x="1888" y="1422"/>
                  </a:cubicBezTo>
                  <a:cubicBezTo>
                    <a:pt x="1887" y="1421"/>
                    <a:pt x="1888" y="1421"/>
                    <a:pt x="1888" y="1421"/>
                  </a:cubicBezTo>
                  <a:cubicBezTo>
                    <a:pt x="1888" y="1421"/>
                    <a:pt x="1889" y="1421"/>
                    <a:pt x="1889" y="1421"/>
                  </a:cubicBezTo>
                  <a:cubicBezTo>
                    <a:pt x="1889" y="1421"/>
                    <a:pt x="1889" y="1422"/>
                    <a:pt x="1889" y="1422"/>
                  </a:cubicBezTo>
                  <a:cubicBezTo>
                    <a:pt x="1889" y="1422"/>
                    <a:pt x="1888" y="1422"/>
                    <a:pt x="1888" y="1422"/>
                  </a:cubicBezTo>
                  <a:cubicBezTo>
                    <a:pt x="1882" y="1427"/>
                    <a:pt x="1882" y="1427"/>
                    <a:pt x="1882" y="1427"/>
                  </a:cubicBezTo>
                  <a:cubicBezTo>
                    <a:pt x="1888" y="1427"/>
                    <a:pt x="1888" y="1427"/>
                    <a:pt x="1888" y="1427"/>
                  </a:cubicBezTo>
                  <a:cubicBezTo>
                    <a:pt x="1888" y="1427"/>
                    <a:pt x="1888" y="1427"/>
                    <a:pt x="1888" y="1427"/>
                  </a:cubicBezTo>
                  <a:cubicBezTo>
                    <a:pt x="1882" y="1427"/>
                    <a:pt x="1882" y="1427"/>
                    <a:pt x="1882" y="1427"/>
                  </a:cubicBezTo>
                  <a:cubicBezTo>
                    <a:pt x="1882" y="1428"/>
                    <a:pt x="1882" y="1428"/>
                    <a:pt x="1882" y="1428"/>
                  </a:cubicBezTo>
                  <a:cubicBezTo>
                    <a:pt x="1882" y="1428"/>
                    <a:pt x="1882" y="1428"/>
                    <a:pt x="1882" y="1428"/>
                  </a:cubicBezTo>
                  <a:cubicBezTo>
                    <a:pt x="1889" y="1431"/>
                    <a:pt x="1889" y="1431"/>
                    <a:pt x="1889" y="1431"/>
                  </a:cubicBezTo>
                  <a:cubicBezTo>
                    <a:pt x="1889" y="1431"/>
                    <a:pt x="1889" y="1430"/>
                    <a:pt x="1890" y="1431"/>
                  </a:cubicBezTo>
                  <a:cubicBezTo>
                    <a:pt x="1890" y="1431"/>
                    <a:pt x="1890" y="1431"/>
                    <a:pt x="1890" y="1432"/>
                  </a:cubicBezTo>
                  <a:close/>
                  <a:moveTo>
                    <a:pt x="1783" y="1244"/>
                  </a:moveTo>
                  <a:cubicBezTo>
                    <a:pt x="1785" y="1245"/>
                    <a:pt x="1786" y="1245"/>
                    <a:pt x="1788" y="1244"/>
                  </a:cubicBezTo>
                  <a:cubicBezTo>
                    <a:pt x="1788" y="1244"/>
                    <a:pt x="1788" y="1244"/>
                    <a:pt x="1788" y="1244"/>
                  </a:cubicBezTo>
                  <a:cubicBezTo>
                    <a:pt x="1787" y="1246"/>
                    <a:pt x="1787" y="1248"/>
                    <a:pt x="1787" y="1250"/>
                  </a:cubicBezTo>
                  <a:cubicBezTo>
                    <a:pt x="1786" y="1248"/>
                    <a:pt x="1785" y="1246"/>
                    <a:pt x="1783" y="1244"/>
                  </a:cubicBezTo>
                  <a:close/>
                  <a:moveTo>
                    <a:pt x="1784" y="1238"/>
                  </a:moveTo>
                  <a:cubicBezTo>
                    <a:pt x="1784" y="1238"/>
                    <a:pt x="1784" y="1238"/>
                    <a:pt x="1784" y="1238"/>
                  </a:cubicBezTo>
                  <a:cubicBezTo>
                    <a:pt x="1794" y="1238"/>
                    <a:pt x="1794" y="1238"/>
                    <a:pt x="1794" y="1238"/>
                  </a:cubicBezTo>
                  <a:cubicBezTo>
                    <a:pt x="1794" y="1238"/>
                    <a:pt x="1794" y="1238"/>
                    <a:pt x="1794" y="1238"/>
                  </a:cubicBezTo>
                  <a:cubicBezTo>
                    <a:pt x="1786" y="1236"/>
                    <a:pt x="1786" y="1236"/>
                    <a:pt x="1786" y="1236"/>
                  </a:cubicBezTo>
                  <a:cubicBezTo>
                    <a:pt x="1786" y="1235"/>
                    <a:pt x="1786" y="1235"/>
                    <a:pt x="1786" y="1235"/>
                  </a:cubicBezTo>
                  <a:cubicBezTo>
                    <a:pt x="1794" y="1238"/>
                    <a:pt x="1794" y="1238"/>
                    <a:pt x="1794" y="1238"/>
                  </a:cubicBezTo>
                  <a:cubicBezTo>
                    <a:pt x="1791" y="1229"/>
                    <a:pt x="1791" y="1229"/>
                    <a:pt x="1791" y="1229"/>
                  </a:cubicBezTo>
                  <a:cubicBezTo>
                    <a:pt x="1791" y="1229"/>
                    <a:pt x="1790" y="1228"/>
                    <a:pt x="1790" y="1228"/>
                  </a:cubicBezTo>
                  <a:cubicBezTo>
                    <a:pt x="1790" y="1227"/>
                    <a:pt x="1790" y="1227"/>
                    <a:pt x="1791" y="1227"/>
                  </a:cubicBezTo>
                  <a:cubicBezTo>
                    <a:pt x="1791" y="1226"/>
                    <a:pt x="1792" y="1227"/>
                    <a:pt x="1792" y="1227"/>
                  </a:cubicBezTo>
                  <a:cubicBezTo>
                    <a:pt x="1792" y="1228"/>
                    <a:pt x="1792" y="1228"/>
                    <a:pt x="1791" y="1229"/>
                  </a:cubicBezTo>
                  <a:cubicBezTo>
                    <a:pt x="1795" y="1238"/>
                    <a:pt x="1795" y="1238"/>
                    <a:pt x="1795" y="1238"/>
                  </a:cubicBezTo>
                  <a:cubicBezTo>
                    <a:pt x="1797" y="1230"/>
                    <a:pt x="1797" y="1230"/>
                    <a:pt x="1797" y="1230"/>
                  </a:cubicBezTo>
                  <a:cubicBezTo>
                    <a:pt x="1797" y="1230"/>
                    <a:pt x="1797" y="1230"/>
                    <a:pt x="1797" y="1230"/>
                  </a:cubicBezTo>
                  <a:cubicBezTo>
                    <a:pt x="1795" y="1238"/>
                    <a:pt x="1795" y="1238"/>
                    <a:pt x="1795" y="1238"/>
                  </a:cubicBezTo>
                  <a:cubicBezTo>
                    <a:pt x="1795" y="1238"/>
                    <a:pt x="1795" y="1238"/>
                    <a:pt x="1795" y="1238"/>
                  </a:cubicBezTo>
                  <a:cubicBezTo>
                    <a:pt x="1795" y="1238"/>
                    <a:pt x="1795" y="1238"/>
                    <a:pt x="1795" y="1238"/>
                  </a:cubicBezTo>
                  <a:cubicBezTo>
                    <a:pt x="1802" y="1231"/>
                    <a:pt x="1802" y="1231"/>
                    <a:pt x="1802" y="1231"/>
                  </a:cubicBezTo>
                  <a:cubicBezTo>
                    <a:pt x="1802" y="1231"/>
                    <a:pt x="1802" y="1231"/>
                    <a:pt x="1802" y="1230"/>
                  </a:cubicBezTo>
                  <a:cubicBezTo>
                    <a:pt x="1803" y="1230"/>
                    <a:pt x="1803" y="1230"/>
                    <a:pt x="1804" y="1230"/>
                  </a:cubicBezTo>
                  <a:cubicBezTo>
                    <a:pt x="1804" y="1231"/>
                    <a:pt x="1804" y="1231"/>
                    <a:pt x="1804" y="1232"/>
                  </a:cubicBezTo>
                  <a:cubicBezTo>
                    <a:pt x="1804" y="1232"/>
                    <a:pt x="1803" y="1232"/>
                    <a:pt x="1803" y="1232"/>
                  </a:cubicBezTo>
                  <a:cubicBezTo>
                    <a:pt x="1795" y="1239"/>
                    <a:pt x="1795" y="1239"/>
                    <a:pt x="1795" y="1239"/>
                  </a:cubicBezTo>
                  <a:cubicBezTo>
                    <a:pt x="1803" y="1237"/>
                    <a:pt x="1803" y="1237"/>
                    <a:pt x="1803" y="1237"/>
                  </a:cubicBezTo>
                  <a:cubicBezTo>
                    <a:pt x="1803" y="1238"/>
                    <a:pt x="1803" y="1238"/>
                    <a:pt x="1803" y="1238"/>
                  </a:cubicBezTo>
                  <a:cubicBezTo>
                    <a:pt x="1796" y="1239"/>
                    <a:pt x="1796" y="1239"/>
                    <a:pt x="1796" y="1239"/>
                  </a:cubicBezTo>
                  <a:cubicBezTo>
                    <a:pt x="1805" y="1243"/>
                    <a:pt x="1805" y="1243"/>
                    <a:pt x="1805" y="1243"/>
                  </a:cubicBezTo>
                  <a:cubicBezTo>
                    <a:pt x="1805" y="1242"/>
                    <a:pt x="1805" y="1242"/>
                    <a:pt x="1806" y="1242"/>
                  </a:cubicBezTo>
                  <a:cubicBezTo>
                    <a:pt x="1806" y="1242"/>
                    <a:pt x="1807" y="1243"/>
                    <a:pt x="1806" y="1244"/>
                  </a:cubicBezTo>
                  <a:cubicBezTo>
                    <a:pt x="1806" y="1244"/>
                    <a:pt x="1806" y="1244"/>
                    <a:pt x="1805" y="1244"/>
                  </a:cubicBezTo>
                  <a:cubicBezTo>
                    <a:pt x="1805" y="1244"/>
                    <a:pt x="1804" y="1243"/>
                    <a:pt x="1804" y="1243"/>
                  </a:cubicBezTo>
                  <a:cubicBezTo>
                    <a:pt x="1795" y="1239"/>
                    <a:pt x="1795" y="1239"/>
                    <a:pt x="1795" y="1239"/>
                  </a:cubicBezTo>
                  <a:cubicBezTo>
                    <a:pt x="1798" y="1247"/>
                    <a:pt x="1798" y="1247"/>
                    <a:pt x="1798" y="1247"/>
                  </a:cubicBezTo>
                  <a:cubicBezTo>
                    <a:pt x="1798" y="1247"/>
                    <a:pt x="1798" y="1247"/>
                    <a:pt x="1798" y="1247"/>
                  </a:cubicBezTo>
                  <a:cubicBezTo>
                    <a:pt x="1795" y="1239"/>
                    <a:pt x="1795" y="1239"/>
                    <a:pt x="1795" y="1239"/>
                  </a:cubicBezTo>
                  <a:cubicBezTo>
                    <a:pt x="1794" y="1249"/>
                    <a:pt x="1794" y="1249"/>
                    <a:pt x="1794" y="1249"/>
                  </a:cubicBezTo>
                  <a:cubicBezTo>
                    <a:pt x="1795" y="1249"/>
                    <a:pt x="1795" y="1249"/>
                    <a:pt x="1795" y="1250"/>
                  </a:cubicBezTo>
                  <a:cubicBezTo>
                    <a:pt x="1795" y="1250"/>
                    <a:pt x="1795" y="1251"/>
                    <a:pt x="1794" y="1251"/>
                  </a:cubicBezTo>
                  <a:cubicBezTo>
                    <a:pt x="1794" y="1251"/>
                    <a:pt x="1793" y="1251"/>
                    <a:pt x="1793" y="1250"/>
                  </a:cubicBezTo>
                  <a:cubicBezTo>
                    <a:pt x="1793" y="1250"/>
                    <a:pt x="1793" y="1249"/>
                    <a:pt x="1794" y="1249"/>
                  </a:cubicBezTo>
                  <a:cubicBezTo>
                    <a:pt x="1794" y="1249"/>
                    <a:pt x="1794" y="1249"/>
                    <a:pt x="1794" y="1249"/>
                  </a:cubicBezTo>
                  <a:cubicBezTo>
                    <a:pt x="1795" y="1239"/>
                    <a:pt x="1795" y="1239"/>
                    <a:pt x="1795" y="1239"/>
                  </a:cubicBezTo>
                  <a:cubicBezTo>
                    <a:pt x="1789" y="1244"/>
                    <a:pt x="1789" y="1244"/>
                    <a:pt x="1789" y="1244"/>
                  </a:cubicBezTo>
                  <a:cubicBezTo>
                    <a:pt x="1789" y="1243"/>
                    <a:pt x="1789" y="1243"/>
                    <a:pt x="1789" y="1243"/>
                  </a:cubicBezTo>
                  <a:cubicBezTo>
                    <a:pt x="1794" y="1239"/>
                    <a:pt x="1794" y="1239"/>
                    <a:pt x="1794" y="1239"/>
                  </a:cubicBezTo>
                  <a:cubicBezTo>
                    <a:pt x="1784" y="1239"/>
                    <a:pt x="1784" y="1239"/>
                    <a:pt x="1784" y="1239"/>
                  </a:cubicBezTo>
                  <a:cubicBezTo>
                    <a:pt x="1784" y="1239"/>
                    <a:pt x="1784" y="1239"/>
                    <a:pt x="1784" y="1239"/>
                  </a:cubicBezTo>
                  <a:cubicBezTo>
                    <a:pt x="1784" y="1240"/>
                    <a:pt x="1784" y="1240"/>
                    <a:pt x="1783" y="1240"/>
                  </a:cubicBezTo>
                  <a:cubicBezTo>
                    <a:pt x="1783" y="1239"/>
                    <a:pt x="1782" y="1239"/>
                    <a:pt x="1782" y="1238"/>
                  </a:cubicBezTo>
                  <a:cubicBezTo>
                    <a:pt x="1783" y="1238"/>
                    <a:pt x="1783" y="1237"/>
                    <a:pt x="1784" y="1238"/>
                  </a:cubicBezTo>
                  <a:close/>
                  <a:moveTo>
                    <a:pt x="935" y="205"/>
                  </a:moveTo>
                  <a:cubicBezTo>
                    <a:pt x="936" y="205"/>
                    <a:pt x="936" y="205"/>
                    <a:pt x="936" y="205"/>
                  </a:cubicBezTo>
                  <a:cubicBezTo>
                    <a:pt x="938" y="210"/>
                    <a:pt x="938" y="210"/>
                    <a:pt x="938" y="210"/>
                  </a:cubicBezTo>
                  <a:cubicBezTo>
                    <a:pt x="938" y="209"/>
                    <a:pt x="938" y="209"/>
                    <a:pt x="938" y="209"/>
                  </a:cubicBezTo>
                  <a:cubicBezTo>
                    <a:pt x="938" y="209"/>
                    <a:pt x="938" y="209"/>
                    <a:pt x="938" y="209"/>
                  </a:cubicBezTo>
                  <a:cubicBezTo>
                    <a:pt x="938" y="203"/>
                    <a:pt x="938" y="203"/>
                    <a:pt x="938" y="203"/>
                  </a:cubicBezTo>
                  <a:cubicBezTo>
                    <a:pt x="938" y="203"/>
                    <a:pt x="938" y="203"/>
                    <a:pt x="938" y="202"/>
                  </a:cubicBezTo>
                  <a:cubicBezTo>
                    <a:pt x="938" y="202"/>
                    <a:pt x="938" y="202"/>
                    <a:pt x="939" y="202"/>
                  </a:cubicBezTo>
                  <a:cubicBezTo>
                    <a:pt x="939" y="202"/>
                    <a:pt x="939" y="202"/>
                    <a:pt x="939" y="203"/>
                  </a:cubicBezTo>
                  <a:cubicBezTo>
                    <a:pt x="939" y="203"/>
                    <a:pt x="939" y="203"/>
                    <a:pt x="939" y="203"/>
                  </a:cubicBezTo>
                  <a:cubicBezTo>
                    <a:pt x="938" y="210"/>
                    <a:pt x="938" y="210"/>
                    <a:pt x="938" y="210"/>
                  </a:cubicBezTo>
                  <a:cubicBezTo>
                    <a:pt x="941" y="205"/>
                    <a:pt x="941" y="205"/>
                    <a:pt x="941" y="205"/>
                  </a:cubicBezTo>
                  <a:cubicBezTo>
                    <a:pt x="942" y="206"/>
                    <a:pt x="942" y="206"/>
                    <a:pt x="942" y="206"/>
                  </a:cubicBezTo>
                  <a:cubicBezTo>
                    <a:pt x="938" y="209"/>
                    <a:pt x="938" y="209"/>
                    <a:pt x="938" y="209"/>
                  </a:cubicBezTo>
                  <a:cubicBezTo>
                    <a:pt x="944" y="207"/>
                    <a:pt x="944" y="207"/>
                    <a:pt x="944" y="207"/>
                  </a:cubicBezTo>
                  <a:cubicBezTo>
                    <a:pt x="944" y="207"/>
                    <a:pt x="944" y="207"/>
                    <a:pt x="945" y="207"/>
                  </a:cubicBezTo>
                  <a:cubicBezTo>
                    <a:pt x="945" y="207"/>
                    <a:pt x="945" y="207"/>
                    <a:pt x="946" y="207"/>
                  </a:cubicBezTo>
                  <a:cubicBezTo>
                    <a:pt x="946" y="207"/>
                    <a:pt x="946" y="208"/>
                    <a:pt x="945" y="208"/>
                  </a:cubicBezTo>
                  <a:cubicBezTo>
                    <a:pt x="945" y="208"/>
                    <a:pt x="945" y="208"/>
                    <a:pt x="944" y="208"/>
                  </a:cubicBezTo>
                  <a:cubicBezTo>
                    <a:pt x="938" y="210"/>
                    <a:pt x="938" y="210"/>
                    <a:pt x="938" y="210"/>
                  </a:cubicBezTo>
                  <a:cubicBezTo>
                    <a:pt x="943" y="212"/>
                    <a:pt x="943" y="212"/>
                    <a:pt x="943" y="212"/>
                  </a:cubicBezTo>
                  <a:cubicBezTo>
                    <a:pt x="943" y="212"/>
                    <a:pt x="943" y="212"/>
                    <a:pt x="943" y="212"/>
                  </a:cubicBezTo>
                  <a:cubicBezTo>
                    <a:pt x="938" y="210"/>
                    <a:pt x="938" y="210"/>
                    <a:pt x="938" y="210"/>
                  </a:cubicBezTo>
                  <a:cubicBezTo>
                    <a:pt x="942" y="215"/>
                    <a:pt x="942" y="215"/>
                    <a:pt x="942" y="215"/>
                  </a:cubicBezTo>
                  <a:cubicBezTo>
                    <a:pt x="942" y="215"/>
                    <a:pt x="943" y="215"/>
                    <a:pt x="943" y="215"/>
                  </a:cubicBezTo>
                  <a:cubicBezTo>
                    <a:pt x="943" y="215"/>
                    <a:pt x="943" y="216"/>
                    <a:pt x="943" y="216"/>
                  </a:cubicBezTo>
                  <a:cubicBezTo>
                    <a:pt x="943" y="216"/>
                    <a:pt x="943" y="216"/>
                    <a:pt x="942" y="216"/>
                  </a:cubicBezTo>
                  <a:cubicBezTo>
                    <a:pt x="942" y="216"/>
                    <a:pt x="942" y="216"/>
                    <a:pt x="942" y="215"/>
                  </a:cubicBezTo>
                  <a:cubicBezTo>
                    <a:pt x="942" y="215"/>
                    <a:pt x="942" y="215"/>
                    <a:pt x="942" y="215"/>
                  </a:cubicBezTo>
                  <a:cubicBezTo>
                    <a:pt x="938" y="210"/>
                    <a:pt x="938" y="210"/>
                    <a:pt x="938" y="210"/>
                  </a:cubicBezTo>
                  <a:cubicBezTo>
                    <a:pt x="938" y="215"/>
                    <a:pt x="938" y="215"/>
                    <a:pt x="938" y="215"/>
                  </a:cubicBezTo>
                  <a:cubicBezTo>
                    <a:pt x="937" y="215"/>
                    <a:pt x="937" y="215"/>
                    <a:pt x="937" y="215"/>
                  </a:cubicBezTo>
                  <a:cubicBezTo>
                    <a:pt x="938" y="210"/>
                    <a:pt x="938" y="210"/>
                    <a:pt x="938" y="210"/>
                  </a:cubicBezTo>
                  <a:cubicBezTo>
                    <a:pt x="933" y="214"/>
                    <a:pt x="933" y="214"/>
                    <a:pt x="933" y="214"/>
                  </a:cubicBezTo>
                  <a:cubicBezTo>
                    <a:pt x="933" y="214"/>
                    <a:pt x="933" y="214"/>
                    <a:pt x="933" y="215"/>
                  </a:cubicBezTo>
                  <a:cubicBezTo>
                    <a:pt x="933" y="215"/>
                    <a:pt x="933" y="215"/>
                    <a:pt x="933" y="215"/>
                  </a:cubicBezTo>
                  <a:cubicBezTo>
                    <a:pt x="932" y="215"/>
                    <a:pt x="932" y="215"/>
                    <a:pt x="932" y="215"/>
                  </a:cubicBezTo>
                  <a:cubicBezTo>
                    <a:pt x="932" y="215"/>
                    <a:pt x="932" y="214"/>
                    <a:pt x="932" y="214"/>
                  </a:cubicBezTo>
                  <a:cubicBezTo>
                    <a:pt x="932" y="214"/>
                    <a:pt x="933" y="214"/>
                    <a:pt x="933" y="214"/>
                  </a:cubicBezTo>
                  <a:cubicBezTo>
                    <a:pt x="938" y="210"/>
                    <a:pt x="938" y="210"/>
                    <a:pt x="938" y="210"/>
                  </a:cubicBezTo>
                  <a:cubicBezTo>
                    <a:pt x="938" y="210"/>
                    <a:pt x="938" y="210"/>
                    <a:pt x="938" y="210"/>
                  </a:cubicBezTo>
                  <a:cubicBezTo>
                    <a:pt x="933" y="212"/>
                    <a:pt x="933" y="212"/>
                    <a:pt x="933" y="212"/>
                  </a:cubicBezTo>
                  <a:cubicBezTo>
                    <a:pt x="933" y="212"/>
                    <a:pt x="933" y="212"/>
                    <a:pt x="933" y="212"/>
                  </a:cubicBezTo>
                  <a:cubicBezTo>
                    <a:pt x="937" y="210"/>
                    <a:pt x="937" y="210"/>
                    <a:pt x="937" y="210"/>
                  </a:cubicBezTo>
                  <a:cubicBezTo>
                    <a:pt x="932" y="207"/>
                    <a:pt x="932" y="207"/>
                    <a:pt x="932" y="207"/>
                  </a:cubicBezTo>
                  <a:cubicBezTo>
                    <a:pt x="932" y="207"/>
                    <a:pt x="931" y="207"/>
                    <a:pt x="931" y="207"/>
                  </a:cubicBezTo>
                  <a:cubicBezTo>
                    <a:pt x="931" y="207"/>
                    <a:pt x="931" y="206"/>
                    <a:pt x="931" y="206"/>
                  </a:cubicBezTo>
                  <a:cubicBezTo>
                    <a:pt x="931" y="206"/>
                    <a:pt x="931" y="206"/>
                    <a:pt x="932" y="206"/>
                  </a:cubicBezTo>
                  <a:cubicBezTo>
                    <a:pt x="932" y="206"/>
                    <a:pt x="932" y="206"/>
                    <a:pt x="932" y="206"/>
                  </a:cubicBezTo>
                  <a:cubicBezTo>
                    <a:pt x="938" y="210"/>
                    <a:pt x="938" y="210"/>
                    <a:pt x="938" y="210"/>
                  </a:cubicBezTo>
                  <a:lnTo>
                    <a:pt x="935" y="205"/>
                  </a:lnTo>
                  <a:close/>
                  <a:moveTo>
                    <a:pt x="532" y="390"/>
                  </a:moveTo>
                  <a:cubicBezTo>
                    <a:pt x="532" y="389"/>
                    <a:pt x="534" y="389"/>
                    <a:pt x="537" y="389"/>
                  </a:cubicBezTo>
                  <a:cubicBezTo>
                    <a:pt x="540" y="390"/>
                    <a:pt x="542" y="391"/>
                    <a:pt x="542" y="391"/>
                  </a:cubicBezTo>
                  <a:cubicBezTo>
                    <a:pt x="542" y="391"/>
                    <a:pt x="539" y="392"/>
                    <a:pt x="537" y="391"/>
                  </a:cubicBezTo>
                  <a:cubicBezTo>
                    <a:pt x="534" y="391"/>
                    <a:pt x="532" y="391"/>
                    <a:pt x="532" y="390"/>
                  </a:cubicBezTo>
                  <a:close/>
                  <a:moveTo>
                    <a:pt x="529" y="392"/>
                  </a:moveTo>
                  <a:cubicBezTo>
                    <a:pt x="529" y="392"/>
                    <a:pt x="530" y="394"/>
                    <a:pt x="529" y="397"/>
                  </a:cubicBezTo>
                  <a:cubicBezTo>
                    <a:pt x="529" y="400"/>
                    <a:pt x="528" y="402"/>
                    <a:pt x="528" y="402"/>
                  </a:cubicBezTo>
                  <a:cubicBezTo>
                    <a:pt x="528" y="402"/>
                    <a:pt x="527" y="399"/>
                    <a:pt x="527" y="397"/>
                  </a:cubicBezTo>
                  <a:cubicBezTo>
                    <a:pt x="528" y="394"/>
                    <a:pt x="528" y="392"/>
                    <a:pt x="529" y="392"/>
                  </a:cubicBezTo>
                  <a:close/>
                  <a:moveTo>
                    <a:pt x="530" y="389"/>
                  </a:moveTo>
                  <a:cubicBezTo>
                    <a:pt x="530" y="389"/>
                    <a:pt x="530" y="390"/>
                    <a:pt x="530" y="390"/>
                  </a:cubicBezTo>
                  <a:cubicBezTo>
                    <a:pt x="529" y="391"/>
                    <a:pt x="529" y="391"/>
                    <a:pt x="528" y="390"/>
                  </a:cubicBezTo>
                  <a:cubicBezTo>
                    <a:pt x="528" y="390"/>
                    <a:pt x="528" y="389"/>
                    <a:pt x="528" y="389"/>
                  </a:cubicBezTo>
                  <a:cubicBezTo>
                    <a:pt x="529" y="388"/>
                    <a:pt x="529" y="388"/>
                    <a:pt x="530" y="389"/>
                  </a:cubicBezTo>
                  <a:close/>
                  <a:moveTo>
                    <a:pt x="529" y="387"/>
                  </a:moveTo>
                  <a:cubicBezTo>
                    <a:pt x="528" y="387"/>
                    <a:pt x="528" y="385"/>
                    <a:pt x="527" y="382"/>
                  </a:cubicBezTo>
                  <a:cubicBezTo>
                    <a:pt x="527" y="379"/>
                    <a:pt x="528" y="377"/>
                    <a:pt x="528" y="377"/>
                  </a:cubicBezTo>
                  <a:cubicBezTo>
                    <a:pt x="528" y="377"/>
                    <a:pt x="529" y="379"/>
                    <a:pt x="529" y="382"/>
                  </a:cubicBezTo>
                  <a:cubicBezTo>
                    <a:pt x="529" y="384"/>
                    <a:pt x="529" y="387"/>
                    <a:pt x="529" y="387"/>
                  </a:cubicBezTo>
                  <a:close/>
                  <a:moveTo>
                    <a:pt x="523" y="396"/>
                  </a:moveTo>
                  <a:cubicBezTo>
                    <a:pt x="523" y="396"/>
                    <a:pt x="523" y="396"/>
                    <a:pt x="523" y="396"/>
                  </a:cubicBezTo>
                  <a:cubicBezTo>
                    <a:pt x="522" y="396"/>
                    <a:pt x="522" y="396"/>
                    <a:pt x="522" y="396"/>
                  </a:cubicBezTo>
                  <a:cubicBezTo>
                    <a:pt x="523" y="396"/>
                    <a:pt x="523" y="396"/>
                    <a:pt x="523" y="396"/>
                  </a:cubicBezTo>
                  <a:close/>
                  <a:moveTo>
                    <a:pt x="522" y="391"/>
                  </a:moveTo>
                  <a:cubicBezTo>
                    <a:pt x="519" y="391"/>
                    <a:pt x="517" y="390"/>
                    <a:pt x="517" y="390"/>
                  </a:cubicBezTo>
                  <a:cubicBezTo>
                    <a:pt x="517" y="390"/>
                    <a:pt x="519" y="389"/>
                    <a:pt x="522" y="389"/>
                  </a:cubicBezTo>
                  <a:cubicBezTo>
                    <a:pt x="524" y="389"/>
                    <a:pt x="527" y="389"/>
                    <a:pt x="527" y="390"/>
                  </a:cubicBezTo>
                  <a:cubicBezTo>
                    <a:pt x="527" y="390"/>
                    <a:pt x="525" y="391"/>
                    <a:pt x="522" y="391"/>
                  </a:cubicBezTo>
                  <a:close/>
                  <a:moveTo>
                    <a:pt x="339" y="633"/>
                  </a:moveTo>
                  <a:cubicBezTo>
                    <a:pt x="333" y="635"/>
                    <a:pt x="333" y="635"/>
                    <a:pt x="333" y="635"/>
                  </a:cubicBezTo>
                  <a:cubicBezTo>
                    <a:pt x="333" y="634"/>
                    <a:pt x="333" y="634"/>
                    <a:pt x="333" y="634"/>
                  </a:cubicBezTo>
                  <a:cubicBezTo>
                    <a:pt x="339" y="633"/>
                    <a:pt x="339" y="633"/>
                    <a:pt x="339" y="633"/>
                  </a:cubicBezTo>
                  <a:cubicBezTo>
                    <a:pt x="333" y="628"/>
                    <a:pt x="333" y="628"/>
                    <a:pt x="333" y="628"/>
                  </a:cubicBezTo>
                  <a:cubicBezTo>
                    <a:pt x="333" y="628"/>
                    <a:pt x="333" y="628"/>
                    <a:pt x="332" y="628"/>
                  </a:cubicBezTo>
                  <a:cubicBezTo>
                    <a:pt x="332" y="627"/>
                    <a:pt x="332" y="627"/>
                    <a:pt x="332" y="627"/>
                  </a:cubicBezTo>
                  <a:cubicBezTo>
                    <a:pt x="333" y="626"/>
                    <a:pt x="333" y="626"/>
                    <a:pt x="333" y="627"/>
                  </a:cubicBezTo>
                  <a:cubicBezTo>
                    <a:pt x="334" y="627"/>
                    <a:pt x="334" y="627"/>
                    <a:pt x="334" y="628"/>
                  </a:cubicBezTo>
                  <a:cubicBezTo>
                    <a:pt x="340" y="633"/>
                    <a:pt x="340" y="633"/>
                    <a:pt x="340" y="633"/>
                  </a:cubicBezTo>
                  <a:cubicBezTo>
                    <a:pt x="338" y="627"/>
                    <a:pt x="338" y="627"/>
                    <a:pt x="338" y="627"/>
                  </a:cubicBezTo>
                  <a:cubicBezTo>
                    <a:pt x="338" y="627"/>
                    <a:pt x="338" y="627"/>
                    <a:pt x="338" y="627"/>
                  </a:cubicBezTo>
                  <a:cubicBezTo>
                    <a:pt x="340" y="633"/>
                    <a:pt x="340" y="633"/>
                    <a:pt x="340" y="633"/>
                  </a:cubicBezTo>
                  <a:cubicBezTo>
                    <a:pt x="340" y="633"/>
                    <a:pt x="340" y="633"/>
                    <a:pt x="340" y="633"/>
                  </a:cubicBezTo>
                  <a:cubicBezTo>
                    <a:pt x="340" y="633"/>
                    <a:pt x="340" y="633"/>
                    <a:pt x="340" y="633"/>
                  </a:cubicBezTo>
                  <a:cubicBezTo>
                    <a:pt x="342" y="625"/>
                    <a:pt x="342" y="625"/>
                    <a:pt x="342" y="625"/>
                  </a:cubicBezTo>
                  <a:cubicBezTo>
                    <a:pt x="342" y="625"/>
                    <a:pt x="342" y="625"/>
                    <a:pt x="342" y="625"/>
                  </a:cubicBezTo>
                  <a:cubicBezTo>
                    <a:pt x="342" y="624"/>
                    <a:pt x="342" y="624"/>
                    <a:pt x="343" y="624"/>
                  </a:cubicBezTo>
                  <a:cubicBezTo>
                    <a:pt x="343" y="624"/>
                    <a:pt x="344" y="625"/>
                    <a:pt x="343" y="625"/>
                  </a:cubicBezTo>
                  <a:cubicBezTo>
                    <a:pt x="343" y="625"/>
                    <a:pt x="343" y="626"/>
                    <a:pt x="343" y="626"/>
                  </a:cubicBezTo>
                  <a:cubicBezTo>
                    <a:pt x="340" y="633"/>
                    <a:pt x="340" y="633"/>
                    <a:pt x="340" y="633"/>
                  </a:cubicBezTo>
                  <a:cubicBezTo>
                    <a:pt x="345" y="629"/>
                    <a:pt x="345" y="629"/>
                    <a:pt x="345" y="629"/>
                  </a:cubicBezTo>
                  <a:cubicBezTo>
                    <a:pt x="345" y="629"/>
                    <a:pt x="345" y="629"/>
                    <a:pt x="345" y="629"/>
                  </a:cubicBezTo>
                  <a:cubicBezTo>
                    <a:pt x="341" y="633"/>
                    <a:pt x="341" y="633"/>
                    <a:pt x="341" y="633"/>
                  </a:cubicBezTo>
                  <a:cubicBezTo>
                    <a:pt x="348" y="632"/>
                    <a:pt x="348" y="632"/>
                    <a:pt x="348" y="632"/>
                  </a:cubicBezTo>
                  <a:cubicBezTo>
                    <a:pt x="348" y="632"/>
                    <a:pt x="348" y="632"/>
                    <a:pt x="349" y="632"/>
                  </a:cubicBezTo>
                  <a:cubicBezTo>
                    <a:pt x="349" y="632"/>
                    <a:pt x="350" y="632"/>
                    <a:pt x="350" y="632"/>
                  </a:cubicBezTo>
                  <a:cubicBezTo>
                    <a:pt x="350" y="633"/>
                    <a:pt x="350" y="633"/>
                    <a:pt x="349" y="633"/>
                  </a:cubicBezTo>
                  <a:cubicBezTo>
                    <a:pt x="349" y="633"/>
                    <a:pt x="348" y="633"/>
                    <a:pt x="348" y="633"/>
                  </a:cubicBezTo>
                  <a:cubicBezTo>
                    <a:pt x="341" y="634"/>
                    <a:pt x="341" y="634"/>
                    <a:pt x="341" y="634"/>
                  </a:cubicBezTo>
                  <a:cubicBezTo>
                    <a:pt x="346" y="638"/>
                    <a:pt x="346" y="638"/>
                    <a:pt x="346" y="638"/>
                  </a:cubicBezTo>
                  <a:cubicBezTo>
                    <a:pt x="345" y="638"/>
                    <a:pt x="345" y="638"/>
                    <a:pt x="345" y="638"/>
                  </a:cubicBezTo>
                  <a:cubicBezTo>
                    <a:pt x="340" y="634"/>
                    <a:pt x="340" y="634"/>
                    <a:pt x="340" y="634"/>
                  </a:cubicBezTo>
                  <a:cubicBezTo>
                    <a:pt x="344" y="641"/>
                    <a:pt x="344" y="641"/>
                    <a:pt x="344" y="641"/>
                  </a:cubicBezTo>
                  <a:cubicBezTo>
                    <a:pt x="344" y="641"/>
                    <a:pt x="344" y="641"/>
                    <a:pt x="344" y="641"/>
                  </a:cubicBezTo>
                  <a:cubicBezTo>
                    <a:pt x="345" y="641"/>
                    <a:pt x="345" y="642"/>
                    <a:pt x="344" y="642"/>
                  </a:cubicBezTo>
                  <a:cubicBezTo>
                    <a:pt x="344" y="642"/>
                    <a:pt x="344" y="642"/>
                    <a:pt x="343" y="642"/>
                  </a:cubicBezTo>
                  <a:cubicBezTo>
                    <a:pt x="343" y="642"/>
                    <a:pt x="343" y="641"/>
                    <a:pt x="343" y="641"/>
                  </a:cubicBezTo>
                  <a:cubicBezTo>
                    <a:pt x="343" y="641"/>
                    <a:pt x="343" y="641"/>
                    <a:pt x="343" y="641"/>
                  </a:cubicBezTo>
                  <a:cubicBezTo>
                    <a:pt x="340" y="634"/>
                    <a:pt x="340" y="634"/>
                    <a:pt x="340" y="634"/>
                  </a:cubicBezTo>
                  <a:cubicBezTo>
                    <a:pt x="338" y="638"/>
                    <a:pt x="338" y="638"/>
                    <a:pt x="338" y="638"/>
                  </a:cubicBezTo>
                  <a:cubicBezTo>
                    <a:pt x="338" y="638"/>
                    <a:pt x="338" y="638"/>
                    <a:pt x="338" y="638"/>
                  </a:cubicBezTo>
                  <a:cubicBezTo>
                    <a:pt x="340" y="634"/>
                    <a:pt x="340" y="634"/>
                    <a:pt x="340" y="634"/>
                  </a:cubicBezTo>
                  <a:cubicBezTo>
                    <a:pt x="333" y="638"/>
                    <a:pt x="333" y="638"/>
                    <a:pt x="333" y="638"/>
                  </a:cubicBezTo>
                  <a:cubicBezTo>
                    <a:pt x="333" y="638"/>
                    <a:pt x="333" y="638"/>
                    <a:pt x="333" y="638"/>
                  </a:cubicBezTo>
                  <a:cubicBezTo>
                    <a:pt x="333" y="638"/>
                    <a:pt x="332" y="639"/>
                    <a:pt x="332" y="639"/>
                  </a:cubicBezTo>
                  <a:cubicBezTo>
                    <a:pt x="332" y="639"/>
                    <a:pt x="331" y="638"/>
                    <a:pt x="331" y="638"/>
                  </a:cubicBezTo>
                  <a:cubicBezTo>
                    <a:pt x="331" y="637"/>
                    <a:pt x="331" y="637"/>
                    <a:pt x="332" y="637"/>
                  </a:cubicBezTo>
                  <a:cubicBezTo>
                    <a:pt x="332" y="637"/>
                    <a:pt x="332" y="637"/>
                    <a:pt x="332" y="637"/>
                  </a:cubicBezTo>
                  <a:cubicBezTo>
                    <a:pt x="339" y="633"/>
                    <a:pt x="339" y="633"/>
                    <a:pt x="339" y="633"/>
                  </a:cubicBezTo>
                  <a:close/>
                  <a:moveTo>
                    <a:pt x="386" y="576"/>
                  </a:moveTo>
                  <a:cubicBezTo>
                    <a:pt x="387" y="576"/>
                    <a:pt x="387" y="576"/>
                    <a:pt x="387" y="576"/>
                  </a:cubicBezTo>
                  <a:cubicBezTo>
                    <a:pt x="399" y="580"/>
                    <a:pt x="399" y="580"/>
                    <a:pt x="399" y="580"/>
                  </a:cubicBezTo>
                  <a:cubicBezTo>
                    <a:pt x="389" y="568"/>
                    <a:pt x="389" y="568"/>
                    <a:pt x="389" y="568"/>
                  </a:cubicBezTo>
                  <a:cubicBezTo>
                    <a:pt x="388" y="568"/>
                    <a:pt x="387" y="568"/>
                    <a:pt x="387" y="568"/>
                  </a:cubicBezTo>
                  <a:cubicBezTo>
                    <a:pt x="386" y="567"/>
                    <a:pt x="386" y="566"/>
                    <a:pt x="387" y="565"/>
                  </a:cubicBezTo>
                  <a:cubicBezTo>
                    <a:pt x="387" y="565"/>
                    <a:pt x="388" y="565"/>
                    <a:pt x="389" y="565"/>
                  </a:cubicBezTo>
                  <a:cubicBezTo>
                    <a:pt x="389" y="566"/>
                    <a:pt x="389" y="567"/>
                    <a:pt x="389" y="567"/>
                  </a:cubicBezTo>
                  <a:cubicBezTo>
                    <a:pt x="400" y="580"/>
                    <a:pt x="400" y="580"/>
                    <a:pt x="400" y="580"/>
                  </a:cubicBezTo>
                  <a:cubicBezTo>
                    <a:pt x="401" y="566"/>
                    <a:pt x="401" y="566"/>
                    <a:pt x="401" y="566"/>
                  </a:cubicBezTo>
                  <a:cubicBezTo>
                    <a:pt x="401" y="566"/>
                    <a:pt x="401" y="566"/>
                    <a:pt x="401" y="566"/>
                  </a:cubicBezTo>
                  <a:cubicBezTo>
                    <a:pt x="400" y="580"/>
                    <a:pt x="400" y="580"/>
                    <a:pt x="400" y="580"/>
                  </a:cubicBezTo>
                  <a:cubicBezTo>
                    <a:pt x="409" y="566"/>
                    <a:pt x="409" y="566"/>
                    <a:pt x="409" y="566"/>
                  </a:cubicBezTo>
                  <a:cubicBezTo>
                    <a:pt x="408" y="566"/>
                    <a:pt x="408" y="565"/>
                    <a:pt x="408" y="564"/>
                  </a:cubicBezTo>
                  <a:cubicBezTo>
                    <a:pt x="408" y="563"/>
                    <a:pt x="409" y="563"/>
                    <a:pt x="410" y="563"/>
                  </a:cubicBezTo>
                  <a:cubicBezTo>
                    <a:pt x="411" y="563"/>
                    <a:pt x="411" y="564"/>
                    <a:pt x="411" y="565"/>
                  </a:cubicBezTo>
                  <a:cubicBezTo>
                    <a:pt x="411" y="566"/>
                    <a:pt x="410" y="567"/>
                    <a:pt x="409" y="566"/>
                  </a:cubicBezTo>
                  <a:cubicBezTo>
                    <a:pt x="409" y="566"/>
                    <a:pt x="409" y="566"/>
                    <a:pt x="409" y="566"/>
                  </a:cubicBezTo>
                  <a:cubicBezTo>
                    <a:pt x="401" y="581"/>
                    <a:pt x="401" y="581"/>
                    <a:pt x="401" y="581"/>
                  </a:cubicBezTo>
                  <a:cubicBezTo>
                    <a:pt x="412" y="578"/>
                    <a:pt x="412" y="578"/>
                    <a:pt x="412" y="578"/>
                  </a:cubicBezTo>
                  <a:cubicBezTo>
                    <a:pt x="412" y="578"/>
                    <a:pt x="412" y="578"/>
                    <a:pt x="412" y="578"/>
                  </a:cubicBezTo>
                  <a:cubicBezTo>
                    <a:pt x="401" y="581"/>
                    <a:pt x="401" y="581"/>
                    <a:pt x="401" y="581"/>
                  </a:cubicBezTo>
                  <a:cubicBezTo>
                    <a:pt x="416" y="588"/>
                    <a:pt x="416" y="588"/>
                    <a:pt x="416" y="588"/>
                  </a:cubicBezTo>
                  <a:cubicBezTo>
                    <a:pt x="416" y="588"/>
                    <a:pt x="416" y="588"/>
                    <a:pt x="416" y="588"/>
                  </a:cubicBezTo>
                  <a:cubicBezTo>
                    <a:pt x="416" y="588"/>
                    <a:pt x="417" y="588"/>
                    <a:pt x="418" y="588"/>
                  </a:cubicBezTo>
                  <a:cubicBezTo>
                    <a:pt x="419" y="589"/>
                    <a:pt x="419" y="590"/>
                    <a:pt x="418" y="591"/>
                  </a:cubicBezTo>
                  <a:cubicBezTo>
                    <a:pt x="417" y="591"/>
                    <a:pt x="416" y="591"/>
                    <a:pt x="416" y="591"/>
                  </a:cubicBezTo>
                  <a:cubicBezTo>
                    <a:pt x="415" y="590"/>
                    <a:pt x="415" y="590"/>
                    <a:pt x="415" y="589"/>
                  </a:cubicBezTo>
                  <a:cubicBezTo>
                    <a:pt x="401" y="582"/>
                    <a:pt x="401" y="582"/>
                    <a:pt x="401" y="582"/>
                  </a:cubicBezTo>
                  <a:cubicBezTo>
                    <a:pt x="401" y="582"/>
                    <a:pt x="401" y="582"/>
                    <a:pt x="401" y="582"/>
                  </a:cubicBezTo>
                  <a:cubicBezTo>
                    <a:pt x="410" y="592"/>
                    <a:pt x="410" y="592"/>
                    <a:pt x="410" y="592"/>
                  </a:cubicBezTo>
                  <a:cubicBezTo>
                    <a:pt x="410" y="592"/>
                    <a:pt x="410" y="592"/>
                    <a:pt x="410" y="592"/>
                  </a:cubicBezTo>
                  <a:cubicBezTo>
                    <a:pt x="400" y="582"/>
                    <a:pt x="400" y="582"/>
                    <a:pt x="400" y="582"/>
                  </a:cubicBezTo>
                  <a:cubicBezTo>
                    <a:pt x="398" y="599"/>
                    <a:pt x="398" y="599"/>
                    <a:pt x="398" y="599"/>
                  </a:cubicBezTo>
                  <a:cubicBezTo>
                    <a:pt x="399" y="599"/>
                    <a:pt x="399" y="600"/>
                    <a:pt x="399" y="600"/>
                  </a:cubicBezTo>
                  <a:cubicBezTo>
                    <a:pt x="399" y="601"/>
                    <a:pt x="398" y="602"/>
                    <a:pt x="397" y="602"/>
                  </a:cubicBezTo>
                  <a:cubicBezTo>
                    <a:pt x="396" y="601"/>
                    <a:pt x="396" y="601"/>
                    <a:pt x="396" y="600"/>
                  </a:cubicBezTo>
                  <a:cubicBezTo>
                    <a:pt x="396" y="599"/>
                    <a:pt x="397" y="598"/>
                    <a:pt x="397" y="598"/>
                  </a:cubicBezTo>
                  <a:cubicBezTo>
                    <a:pt x="400" y="582"/>
                    <a:pt x="400" y="582"/>
                    <a:pt x="400" y="582"/>
                  </a:cubicBezTo>
                  <a:cubicBezTo>
                    <a:pt x="391" y="591"/>
                    <a:pt x="391" y="591"/>
                    <a:pt x="391" y="591"/>
                  </a:cubicBezTo>
                  <a:cubicBezTo>
                    <a:pt x="391" y="591"/>
                    <a:pt x="391" y="591"/>
                    <a:pt x="391" y="591"/>
                  </a:cubicBezTo>
                  <a:cubicBezTo>
                    <a:pt x="399" y="581"/>
                    <a:pt x="399" y="581"/>
                    <a:pt x="399" y="581"/>
                  </a:cubicBezTo>
                  <a:cubicBezTo>
                    <a:pt x="399" y="582"/>
                    <a:pt x="399" y="582"/>
                    <a:pt x="399" y="582"/>
                  </a:cubicBezTo>
                  <a:cubicBezTo>
                    <a:pt x="399" y="582"/>
                    <a:pt x="399" y="582"/>
                    <a:pt x="399" y="582"/>
                  </a:cubicBezTo>
                  <a:cubicBezTo>
                    <a:pt x="384" y="586"/>
                    <a:pt x="384" y="586"/>
                    <a:pt x="384" y="586"/>
                  </a:cubicBezTo>
                  <a:cubicBezTo>
                    <a:pt x="384" y="587"/>
                    <a:pt x="383" y="588"/>
                    <a:pt x="383" y="588"/>
                  </a:cubicBezTo>
                  <a:cubicBezTo>
                    <a:pt x="382" y="588"/>
                    <a:pt x="381" y="587"/>
                    <a:pt x="381" y="587"/>
                  </a:cubicBezTo>
                  <a:cubicBezTo>
                    <a:pt x="380" y="586"/>
                    <a:pt x="381" y="585"/>
                    <a:pt x="382" y="584"/>
                  </a:cubicBezTo>
                  <a:cubicBezTo>
                    <a:pt x="382" y="584"/>
                    <a:pt x="383" y="585"/>
                    <a:pt x="383" y="585"/>
                  </a:cubicBezTo>
                  <a:cubicBezTo>
                    <a:pt x="399" y="581"/>
                    <a:pt x="399" y="581"/>
                    <a:pt x="399" y="581"/>
                  </a:cubicBezTo>
                  <a:lnTo>
                    <a:pt x="386" y="576"/>
                  </a:lnTo>
                  <a:close/>
                  <a:moveTo>
                    <a:pt x="1046" y="1750"/>
                  </a:moveTo>
                  <a:cubicBezTo>
                    <a:pt x="1046" y="1750"/>
                    <a:pt x="1046" y="1750"/>
                    <a:pt x="1046" y="1750"/>
                  </a:cubicBezTo>
                  <a:cubicBezTo>
                    <a:pt x="1043" y="1745"/>
                    <a:pt x="1043" y="1745"/>
                    <a:pt x="1043" y="1745"/>
                  </a:cubicBezTo>
                  <a:cubicBezTo>
                    <a:pt x="1043" y="1745"/>
                    <a:pt x="1043" y="1745"/>
                    <a:pt x="1043" y="1745"/>
                  </a:cubicBezTo>
                  <a:cubicBezTo>
                    <a:pt x="1043" y="1745"/>
                    <a:pt x="1043" y="1745"/>
                    <a:pt x="1043" y="1745"/>
                  </a:cubicBezTo>
                  <a:cubicBezTo>
                    <a:pt x="1043" y="1752"/>
                    <a:pt x="1043" y="1752"/>
                    <a:pt x="1043" y="1752"/>
                  </a:cubicBezTo>
                  <a:cubicBezTo>
                    <a:pt x="1043" y="1752"/>
                    <a:pt x="1043" y="1752"/>
                    <a:pt x="1043" y="1752"/>
                  </a:cubicBezTo>
                  <a:cubicBezTo>
                    <a:pt x="1043" y="1753"/>
                    <a:pt x="1043" y="1753"/>
                    <a:pt x="1043" y="1753"/>
                  </a:cubicBezTo>
                  <a:cubicBezTo>
                    <a:pt x="1042" y="1753"/>
                    <a:pt x="1042" y="1752"/>
                    <a:pt x="1042" y="1752"/>
                  </a:cubicBezTo>
                  <a:cubicBezTo>
                    <a:pt x="1042" y="1752"/>
                    <a:pt x="1042" y="1752"/>
                    <a:pt x="1042" y="1752"/>
                  </a:cubicBezTo>
                  <a:cubicBezTo>
                    <a:pt x="1043" y="1745"/>
                    <a:pt x="1043" y="1745"/>
                    <a:pt x="1043" y="1745"/>
                  </a:cubicBezTo>
                  <a:cubicBezTo>
                    <a:pt x="1040" y="1749"/>
                    <a:pt x="1040" y="1749"/>
                    <a:pt x="1040" y="1749"/>
                  </a:cubicBezTo>
                  <a:cubicBezTo>
                    <a:pt x="1040" y="1749"/>
                    <a:pt x="1040" y="1749"/>
                    <a:pt x="1040" y="1749"/>
                  </a:cubicBezTo>
                  <a:cubicBezTo>
                    <a:pt x="1043" y="1745"/>
                    <a:pt x="1043" y="1745"/>
                    <a:pt x="1043" y="1745"/>
                  </a:cubicBezTo>
                  <a:cubicBezTo>
                    <a:pt x="1037" y="1747"/>
                    <a:pt x="1037" y="1747"/>
                    <a:pt x="1037" y="1747"/>
                  </a:cubicBezTo>
                  <a:cubicBezTo>
                    <a:pt x="1037" y="1748"/>
                    <a:pt x="1037" y="1748"/>
                    <a:pt x="1036" y="1748"/>
                  </a:cubicBezTo>
                  <a:cubicBezTo>
                    <a:pt x="1036" y="1748"/>
                    <a:pt x="1036" y="1748"/>
                    <a:pt x="1036" y="1748"/>
                  </a:cubicBezTo>
                  <a:cubicBezTo>
                    <a:pt x="1035" y="1747"/>
                    <a:pt x="1036" y="1747"/>
                    <a:pt x="1036" y="1747"/>
                  </a:cubicBezTo>
                  <a:cubicBezTo>
                    <a:pt x="1036" y="1747"/>
                    <a:pt x="1037" y="1747"/>
                    <a:pt x="1037" y="1747"/>
                  </a:cubicBezTo>
                  <a:cubicBezTo>
                    <a:pt x="1043" y="1745"/>
                    <a:pt x="1043" y="1745"/>
                    <a:pt x="1043" y="1745"/>
                  </a:cubicBezTo>
                  <a:cubicBezTo>
                    <a:pt x="1038" y="1743"/>
                    <a:pt x="1038" y="1743"/>
                    <a:pt x="1038" y="1743"/>
                  </a:cubicBezTo>
                  <a:cubicBezTo>
                    <a:pt x="1038" y="1742"/>
                    <a:pt x="1038" y="1742"/>
                    <a:pt x="1038" y="1742"/>
                  </a:cubicBezTo>
                  <a:cubicBezTo>
                    <a:pt x="1043" y="1745"/>
                    <a:pt x="1043" y="1745"/>
                    <a:pt x="1043" y="1745"/>
                  </a:cubicBezTo>
                  <a:cubicBezTo>
                    <a:pt x="1039" y="1740"/>
                    <a:pt x="1039" y="1740"/>
                    <a:pt x="1039" y="1740"/>
                  </a:cubicBezTo>
                  <a:cubicBezTo>
                    <a:pt x="1039" y="1740"/>
                    <a:pt x="1038" y="1740"/>
                    <a:pt x="1038" y="1740"/>
                  </a:cubicBezTo>
                  <a:cubicBezTo>
                    <a:pt x="1038" y="1740"/>
                    <a:pt x="1038" y="1739"/>
                    <a:pt x="1038" y="1739"/>
                  </a:cubicBezTo>
                  <a:cubicBezTo>
                    <a:pt x="1038" y="1739"/>
                    <a:pt x="1039" y="1738"/>
                    <a:pt x="1039" y="1739"/>
                  </a:cubicBezTo>
                  <a:cubicBezTo>
                    <a:pt x="1039" y="1739"/>
                    <a:pt x="1039" y="1739"/>
                    <a:pt x="1039" y="1739"/>
                  </a:cubicBezTo>
                  <a:cubicBezTo>
                    <a:pt x="1039" y="1740"/>
                    <a:pt x="1039" y="1740"/>
                    <a:pt x="1039" y="1740"/>
                  </a:cubicBezTo>
                  <a:cubicBezTo>
                    <a:pt x="1043" y="1745"/>
                    <a:pt x="1043" y="1745"/>
                    <a:pt x="1043" y="1745"/>
                  </a:cubicBezTo>
                  <a:cubicBezTo>
                    <a:pt x="1044" y="1740"/>
                    <a:pt x="1044" y="1740"/>
                    <a:pt x="1044" y="1740"/>
                  </a:cubicBezTo>
                  <a:cubicBezTo>
                    <a:pt x="1044" y="1740"/>
                    <a:pt x="1044" y="1740"/>
                    <a:pt x="1044" y="1740"/>
                  </a:cubicBezTo>
                  <a:cubicBezTo>
                    <a:pt x="1043" y="1745"/>
                    <a:pt x="1043" y="1745"/>
                    <a:pt x="1043" y="1745"/>
                  </a:cubicBezTo>
                  <a:cubicBezTo>
                    <a:pt x="1048" y="1740"/>
                    <a:pt x="1048" y="1740"/>
                    <a:pt x="1048" y="1740"/>
                  </a:cubicBezTo>
                  <a:cubicBezTo>
                    <a:pt x="1048" y="1740"/>
                    <a:pt x="1048" y="1740"/>
                    <a:pt x="1048" y="1740"/>
                  </a:cubicBezTo>
                  <a:cubicBezTo>
                    <a:pt x="1048" y="1740"/>
                    <a:pt x="1048" y="1740"/>
                    <a:pt x="1048" y="1739"/>
                  </a:cubicBezTo>
                  <a:cubicBezTo>
                    <a:pt x="1049" y="1739"/>
                    <a:pt x="1049" y="1739"/>
                    <a:pt x="1049" y="1740"/>
                  </a:cubicBezTo>
                  <a:cubicBezTo>
                    <a:pt x="1049" y="1740"/>
                    <a:pt x="1049" y="1740"/>
                    <a:pt x="1049" y="1741"/>
                  </a:cubicBezTo>
                  <a:cubicBezTo>
                    <a:pt x="1049" y="1741"/>
                    <a:pt x="1048" y="1741"/>
                    <a:pt x="1048" y="1740"/>
                  </a:cubicBezTo>
                  <a:cubicBezTo>
                    <a:pt x="1044" y="1745"/>
                    <a:pt x="1044" y="1745"/>
                    <a:pt x="1044" y="1745"/>
                  </a:cubicBezTo>
                  <a:cubicBezTo>
                    <a:pt x="1044" y="1745"/>
                    <a:pt x="1044" y="1745"/>
                    <a:pt x="1044" y="1745"/>
                  </a:cubicBezTo>
                  <a:cubicBezTo>
                    <a:pt x="1049" y="1743"/>
                    <a:pt x="1049" y="1743"/>
                    <a:pt x="1049" y="1743"/>
                  </a:cubicBezTo>
                  <a:cubicBezTo>
                    <a:pt x="1049" y="1743"/>
                    <a:pt x="1049" y="1743"/>
                    <a:pt x="1049" y="1743"/>
                  </a:cubicBezTo>
                  <a:cubicBezTo>
                    <a:pt x="1044" y="1745"/>
                    <a:pt x="1044" y="1745"/>
                    <a:pt x="1044" y="1745"/>
                  </a:cubicBezTo>
                  <a:cubicBezTo>
                    <a:pt x="1049" y="1748"/>
                    <a:pt x="1049" y="1748"/>
                    <a:pt x="1049" y="1748"/>
                  </a:cubicBezTo>
                  <a:cubicBezTo>
                    <a:pt x="1050" y="1748"/>
                    <a:pt x="1050" y="1748"/>
                    <a:pt x="1050" y="1748"/>
                  </a:cubicBezTo>
                  <a:cubicBezTo>
                    <a:pt x="1050" y="1748"/>
                    <a:pt x="1051" y="1749"/>
                    <a:pt x="1050" y="1749"/>
                  </a:cubicBezTo>
                  <a:cubicBezTo>
                    <a:pt x="1050" y="1749"/>
                    <a:pt x="1050" y="1749"/>
                    <a:pt x="1049" y="1749"/>
                  </a:cubicBezTo>
                  <a:cubicBezTo>
                    <a:pt x="1049" y="1749"/>
                    <a:pt x="1049" y="1749"/>
                    <a:pt x="1049" y="1748"/>
                  </a:cubicBezTo>
                  <a:cubicBezTo>
                    <a:pt x="1043" y="1745"/>
                    <a:pt x="1043" y="1745"/>
                    <a:pt x="1043" y="1745"/>
                  </a:cubicBezTo>
                  <a:lnTo>
                    <a:pt x="1046" y="1750"/>
                  </a:lnTo>
                  <a:close/>
                  <a:moveTo>
                    <a:pt x="1450" y="1565"/>
                  </a:moveTo>
                  <a:cubicBezTo>
                    <a:pt x="1449" y="1565"/>
                    <a:pt x="1447" y="1565"/>
                    <a:pt x="1444" y="1565"/>
                  </a:cubicBezTo>
                  <a:cubicBezTo>
                    <a:pt x="1442" y="1565"/>
                    <a:pt x="1439" y="1564"/>
                    <a:pt x="1439" y="1564"/>
                  </a:cubicBezTo>
                  <a:cubicBezTo>
                    <a:pt x="1439" y="1564"/>
                    <a:pt x="1442" y="1563"/>
                    <a:pt x="1445" y="1563"/>
                  </a:cubicBezTo>
                  <a:cubicBezTo>
                    <a:pt x="1447" y="1564"/>
                    <a:pt x="1450" y="1564"/>
                    <a:pt x="1450" y="1565"/>
                  </a:cubicBezTo>
                  <a:close/>
                  <a:moveTo>
                    <a:pt x="1452" y="1563"/>
                  </a:moveTo>
                  <a:cubicBezTo>
                    <a:pt x="1452" y="1563"/>
                    <a:pt x="1452" y="1561"/>
                    <a:pt x="1452" y="1558"/>
                  </a:cubicBezTo>
                  <a:cubicBezTo>
                    <a:pt x="1452" y="1555"/>
                    <a:pt x="1453" y="1553"/>
                    <a:pt x="1453" y="1553"/>
                  </a:cubicBezTo>
                  <a:cubicBezTo>
                    <a:pt x="1453" y="1553"/>
                    <a:pt x="1454" y="1555"/>
                    <a:pt x="1454" y="1558"/>
                  </a:cubicBezTo>
                  <a:cubicBezTo>
                    <a:pt x="1453" y="1561"/>
                    <a:pt x="1453" y="1563"/>
                    <a:pt x="1452" y="1563"/>
                  </a:cubicBezTo>
                  <a:close/>
                  <a:moveTo>
                    <a:pt x="1452" y="1566"/>
                  </a:moveTo>
                  <a:cubicBezTo>
                    <a:pt x="1451" y="1566"/>
                    <a:pt x="1451" y="1565"/>
                    <a:pt x="1452" y="1565"/>
                  </a:cubicBezTo>
                  <a:cubicBezTo>
                    <a:pt x="1452" y="1564"/>
                    <a:pt x="1453" y="1564"/>
                    <a:pt x="1453" y="1565"/>
                  </a:cubicBezTo>
                  <a:cubicBezTo>
                    <a:pt x="1453" y="1565"/>
                    <a:pt x="1453" y="1566"/>
                    <a:pt x="1453" y="1566"/>
                  </a:cubicBezTo>
                  <a:cubicBezTo>
                    <a:pt x="1453" y="1566"/>
                    <a:pt x="1452" y="1566"/>
                    <a:pt x="1452" y="1566"/>
                  </a:cubicBezTo>
                  <a:close/>
                  <a:moveTo>
                    <a:pt x="1453" y="1568"/>
                  </a:moveTo>
                  <a:cubicBezTo>
                    <a:pt x="1453" y="1568"/>
                    <a:pt x="1454" y="1570"/>
                    <a:pt x="1454" y="1573"/>
                  </a:cubicBezTo>
                  <a:cubicBezTo>
                    <a:pt x="1454" y="1576"/>
                    <a:pt x="1453" y="1578"/>
                    <a:pt x="1453" y="1578"/>
                  </a:cubicBezTo>
                  <a:cubicBezTo>
                    <a:pt x="1453" y="1578"/>
                    <a:pt x="1452" y="1576"/>
                    <a:pt x="1452" y="1573"/>
                  </a:cubicBezTo>
                  <a:cubicBezTo>
                    <a:pt x="1452" y="1570"/>
                    <a:pt x="1452" y="1568"/>
                    <a:pt x="1453" y="1568"/>
                  </a:cubicBezTo>
                  <a:close/>
                  <a:moveTo>
                    <a:pt x="1458" y="1559"/>
                  </a:moveTo>
                  <a:cubicBezTo>
                    <a:pt x="1458" y="1559"/>
                    <a:pt x="1458" y="1558"/>
                    <a:pt x="1458" y="1558"/>
                  </a:cubicBezTo>
                  <a:cubicBezTo>
                    <a:pt x="1459" y="1559"/>
                    <a:pt x="1459" y="1559"/>
                    <a:pt x="1459" y="1559"/>
                  </a:cubicBezTo>
                  <a:cubicBezTo>
                    <a:pt x="1459" y="1559"/>
                    <a:pt x="1458" y="1559"/>
                    <a:pt x="1458" y="1559"/>
                  </a:cubicBezTo>
                  <a:close/>
                  <a:moveTo>
                    <a:pt x="1459" y="1564"/>
                  </a:moveTo>
                  <a:cubicBezTo>
                    <a:pt x="1462" y="1564"/>
                    <a:pt x="1465" y="1565"/>
                    <a:pt x="1465" y="1565"/>
                  </a:cubicBezTo>
                  <a:cubicBezTo>
                    <a:pt x="1465" y="1565"/>
                    <a:pt x="1462" y="1566"/>
                    <a:pt x="1459" y="1566"/>
                  </a:cubicBezTo>
                  <a:cubicBezTo>
                    <a:pt x="1457" y="1566"/>
                    <a:pt x="1454" y="1566"/>
                    <a:pt x="1454" y="1565"/>
                  </a:cubicBezTo>
                  <a:cubicBezTo>
                    <a:pt x="1454" y="1565"/>
                    <a:pt x="1457" y="1564"/>
                    <a:pt x="1459" y="1564"/>
                  </a:cubicBezTo>
                  <a:close/>
                  <a:moveTo>
                    <a:pt x="1642" y="1321"/>
                  </a:moveTo>
                  <a:cubicBezTo>
                    <a:pt x="1648" y="1320"/>
                    <a:pt x="1648" y="1320"/>
                    <a:pt x="1648" y="1320"/>
                  </a:cubicBezTo>
                  <a:cubicBezTo>
                    <a:pt x="1648" y="1320"/>
                    <a:pt x="1648" y="1320"/>
                    <a:pt x="1648" y="1320"/>
                  </a:cubicBezTo>
                  <a:cubicBezTo>
                    <a:pt x="1642" y="1322"/>
                    <a:pt x="1642" y="1322"/>
                    <a:pt x="1642" y="1322"/>
                  </a:cubicBezTo>
                  <a:cubicBezTo>
                    <a:pt x="1648" y="1327"/>
                    <a:pt x="1648" y="1327"/>
                    <a:pt x="1648" y="1327"/>
                  </a:cubicBezTo>
                  <a:cubicBezTo>
                    <a:pt x="1648" y="1327"/>
                    <a:pt x="1648" y="1327"/>
                    <a:pt x="1649" y="1327"/>
                  </a:cubicBezTo>
                  <a:cubicBezTo>
                    <a:pt x="1649" y="1327"/>
                    <a:pt x="1649" y="1328"/>
                    <a:pt x="1649" y="1328"/>
                  </a:cubicBezTo>
                  <a:cubicBezTo>
                    <a:pt x="1648" y="1328"/>
                    <a:pt x="1648" y="1328"/>
                    <a:pt x="1648" y="1328"/>
                  </a:cubicBezTo>
                  <a:cubicBezTo>
                    <a:pt x="1647" y="1328"/>
                    <a:pt x="1647" y="1327"/>
                    <a:pt x="1647" y="1327"/>
                  </a:cubicBezTo>
                  <a:cubicBezTo>
                    <a:pt x="1641" y="1322"/>
                    <a:pt x="1641" y="1322"/>
                    <a:pt x="1641" y="1322"/>
                  </a:cubicBezTo>
                  <a:cubicBezTo>
                    <a:pt x="1643" y="1328"/>
                    <a:pt x="1643" y="1328"/>
                    <a:pt x="1643" y="1328"/>
                  </a:cubicBezTo>
                  <a:cubicBezTo>
                    <a:pt x="1643" y="1328"/>
                    <a:pt x="1643" y="1328"/>
                    <a:pt x="1643" y="1328"/>
                  </a:cubicBezTo>
                  <a:cubicBezTo>
                    <a:pt x="1641" y="1322"/>
                    <a:pt x="1641" y="1322"/>
                    <a:pt x="1641" y="1322"/>
                  </a:cubicBezTo>
                  <a:cubicBezTo>
                    <a:pt x="1641" y="1322"/>
                    <a:pt x="1641" y="1322"/>
                    <a:pt x="1641" y="1322"/>
                  </a:cubicBezTo>
                  <a:cubicBezTo>
                    <a:pt x="1641" y="1322"/>
                    <a:pt x="1641" y="1322"/>
                    <a:pt x="1641" y="1322"/>
                  </a:cubicBezTo>
                  <a:cubicBezTo>
                    <a:pt x="1639" y="1329"/>
                    <a:pt x="1639" y="1329"/>
                    <a:pt x="1639" y="1329"/>
                  </a:cubicBezTo>
                  <a:cubicBezTo>
                    <a:pt x="1639" y="1329"/>
                    <a:pt x="1639" y="1330"/>
                    <a:pt x="1639" y="1330"/>
                  </a:cubicBezTo>
                  <a:cubicBezTo>
                    <a:pt x="1639" y="1331"/>
                    <a:pt x="1639" y="1331"/>
                    <a:pt x="1638" y="1331"/>
                  </a:cubicBezTo>
                  <a:cubicBezTo>
                    <a:pt x="1638" y="1331"/>
                    <a:pt x="1638" y="1330"/>
                    <a:pt x="1638" y="1330"/>
                  </a:cubicBezTo>
                  <a:cubicBezTo>
                    <a:pt x="1638" y="1329"/>
                    <a:pt x="1638" y="1329"/>
                    <a:pt x="1638" y="1329"/>
                  </a:cubicBezTo>
                  <a:cubicBezTo>
                    <a:pt x="1641" y="1322"/>
                    <a:pt x="1641" y="1322"/>
                    <a:pt x="1641" y="1322"/>
                  </a:cubicBezTo>
                  <a:cubicBezTo>
                    <a:pt x="1636" y="1326"/>
                    <a:pt x="1636" y="1326"/>
                    <a:pt x="1636" y="1326"/>
                  </a:cubicBezTo>
                  <a:cubicBezTo>
                    <a:pt x="1636" y="1325"/>
                    <a:pt x="1636" y="1325"/>
                    <a:pt x="1636" y="1325"/>
                  </a:cubicBezTo>
                  <a:cubicBezTo>
                    <a:pt x="1641" y="1322"/>
                    <a:pt x="1641" y="1322"/>
                    <a:pt x="1641" y="1322"/>
                  </a:cubicBezTo>
                  <a:cubicBezTo>
                    <a:pt x="1633" y="1322"/>
                    <a:pt x="1633" y="1322"/>
                    <a:pt x="1633" y="1322"/>
                  </a:cubicBezTo>
                  <a:cubicBezTo>
                    <a:pt x="1633" y="1323"/>
                    <a:pt x="1633" y="1323"/>
                    <a:pt x="1632" y="1323"/>
                  </a:cubicBezTo>
                  <a:cubicBezTo>
                    <a:pt x="1632" y="1323"/>
                    <a:pt x="1631" y="1323"/>
                    <a:pt x="1631" y="1322"/>
                  </a:cubicBezTo>
                  <a:cubicBezTo>
                    <a:pt x="1631" y="1322"/>
                    <a:pt x="1632" y="1322"/>
                    <a:pt x="1632" y="1322"/>
                  </a:cubicBezTo>
                  <a:cubicBezTo>
                    <a:pt x="1632" y="1322"/>
                    <a:pt x="1633" y="1322"/>
                    <a:pt x="1633" y="1322"/>
                  </a:cubicBezTo>
                  <a:cubicBezTo>
                    <a:pt x="1641" y="1321"/>
                    <a:pt x="1641" y="1321"/>
                    <a:pt x="1641" y="1321"/>
                  </a:cubicBezTo>
                  <a:cubicBezTo>
                    <a:pt x="1636" y="1317"/>
                    <a:pt x="1636" y="1317"/>
                    <a:pt x="1636" y="1317"/>
                  </a:cubicBezTo>
                  <a:cubicBezTo>
                    <a:pt x="1636" y="1317"/>
                    <a:pt x="1636" y="1317"/>
                    <a:pt x="1636" y="1317"/>
                  </a:cubicBezTo>
                  <a:cubicBezTo>
                    <a:pt x="1641" y="1321"/>
                    <a:pt x="1641" y="1321"/>
                    <a:pt x="1641" y="1321"/>
                  </a:cubicBezTo>
                  <a:cubicBezTo>
                    <a:pt x="1638" y="1314"/>
                    <a:pt x="1638" y="1314"/>
                    <a:pt x="1638" y="1314"/>
                  </a:cubicBezTo>
                  <a:cubicBezTo>
                    <a:pt x="1637" y="1314"/>
                    <a:pt x="1637" y="1314"/>
                    <a:pt x="1637" y="1314"/>
                  </a:cubicBezTo>
                  <a:cubicBezTo>
                    <a:pt x="1636" y="1313"/>
                    <a:pt x="1636" y="1313"/>
                    <a:pt x="1637" y="1313"/>
                  </a:cubicBezTo>
                  <a:cubicBezTo>
                    <a:pt x="1637" y="1312"/>
                    <a:pt x="1638" y="1312"/>
                    <a:pt x="1638" y="1313"/>
                  </a:cubicBezTo>
                  <a:cubicBezTo>
                    <a:pt x="1638" y="1313"/>
                    <a:pt x="1638" y="1313"/>
                    <a:pt x="1638" y="1314"/>
                  </a:cubicBezTo>
                  <a:cubicBezTo>
                    <a:pt x="1638" y="1314"/>
                    <a:pt x="1638" y="1314"/>
                    <a:pt x="1638" y="1314"/>
                  </a:cubicBezTo>
                  <a:cubicBezTo>
                    <a:pt x="1641" y="1321"/>
                    <a:pt x="1641" y="1321"/>
                    <a:pt x="1641" y="1321"/>
                  </a:cubicBezTo>
                  <a:cubicBezTo>
                    <a:pt x="1643" y="1317"/>
                    <a:pt x="1643" y="1317"/>
                    <a:pt x="1643" y="1317"/>
                  </a:cubicBezTo>
                  <a:cubicBezTo>
                    <a:pt x="1643" y="1317"/>
                    <a:pt x="1643" y="1317"/>
                    <a:pt x="1643" y="1317"/>
                  </a:cubicBezTo>
                  <a:cubicBezTo>
                    <a:pt x="1642" y="1321"/>
                    <a:pt x="1642" y="1321"/>
                    <a:pt x="1642" y="1321"/>
                  </a:cubicBezTo>
                  <a:cubicBezTo>
                    <a:pt x="1648" y="1317"/>
                    <a:pt x="1648" y="1317"/>
                    <a:pt x="1648" y="1317"/>
                  </a:cubicBezTo>
                  <a:cubicBezTo>
                    <a:pt x="1648" y="1317"/>
                    <a:pt x="1648" y="1317"/>
                    <a:pt x="1648" y="1317"/>
                  </a:cubicBezTo>
                  <a:cubicBezTo>
                    <a:pt x="1648" y="1317"/>
                    <a:pt x="1649" y="1316"/>
                    <a:pt x="1649" y="1316"/>
                  </a:cubicBezTo>
                  <a:cubicBezTo>
                    <a:pt x="1650" y="1316"/>
                    <a:pt x="1650" y="1316"/>
                    <a:pt x="1650" y="1317"/>
                  </a:cubicBezTo>
                  <a:cubicBezTo>
                    <a:pt x="1650" y="1317"/>
                    <a:pt x="1650" y="1318"/>
                    <a:pt x="1649" y="1318"/>
                  </a:cubicBezTo>
                  <a:cubicBezTo>
                    <a:pt x="1649" y="1318"/>
                    <a:pt x="1649" y="1318"/>
                    <a:pt x="1649" y="1317"/>
                  </a:cubicBezTo>
                  <a:cubicBezTo>
                    <a:pt x="1642" y="1321"/>
                    <a:pt x="1642" y="1321"/>
                    <a:pt x="1642" y="1321"/>
                  </a:cubicBezTo>
                  <a:close/>
                  <a:moveTo>
                    <a:pt x="1595" y="1378"/>
                  </a:moveTo>
                  <a:cubicBezTo>
                    <a:pt x="1595" y="1379"/>
                    <a:pt x="1595" y="1379"/>
                    <a:pt x="1595" y="1379"/>
                  </a:cubicBezTo>
                  <a:cubicBezTo>
                    <a:pt x="1582" y="1375"/>
                    <a:pt x="1582" y="1375"/>
                    <a:pt x="1582" y="1375"/>
                  </a:cubicBezTo>
                  <a:cubicBezTo>
                    <a:pt x="1592" y="1387"/>
                    <a:pt x="1592" y="1387"/>
                    <a:pt x="1592" y="1387"/>
                  </a:cubicBezTo>
                  <a:cubicBezTo>
                    <a:pt x="1593" y="1386"/>
                    <a:pt x="1594" y="1386"/>
                    <a:pt x="1595" y="1387"/>
                  </a:cubicBezTo>
                  <a:cubicBezTo>
                    <a:pt x="1595" y="1388"/>
                    <a:pt x="1595" y="1389"/>
                    <a:pt x="1594" y="1390"/>
                  </a:cubicBezTo>
                  <a:cubicBezTo>
                    <a:pt x="1594" y="1390"/>
                    <a:pt x="1593" y="1390"/>
                    <a:pt x="1592" y="1389"/>
                  </a:cubicBezTo>
                  <a:cubicBezTo>
                    <a:pt x="1592" y="1389"/>
                    <a:pt x="1592" y="1388"/>
                    <a:pt x="1592" y="1387"/>
                  </a:cubicBezTo>
                  <a:cubicBezTo>
                    <a:pt x="1582" y="1375"/>
                    <a:pt x="1582" y="1375"/>
                    <a:pt x="1582" y="1375"/>
                  </a:cubicBezTo>
                  <a:cubicBezTo>
                    <a:pt x="1580" y="1389"/>
                    <a:pt x="1580" y="1389"/>
                    <a:pt x="1580" y="1389"/>
                  </a:cubicBezTo>
                  <a:cubicBezTo>
                    <a:pt x="1580" y="1389"/>
                    <a:pt x="1580" y="1389"/>
                    <a:pt x="1580" y="1389"/>
                  </a:cubicBezTo>
                  <a:cubicBezTo>
                    <a:pt x="1581" y="1375"/>
                    <a:pt x="1581" y="1375"/>
                    <a:pt x="1581" y="1375"/>
                  </a:cubicBezTo>
                  <a:cubicBezTo>
                    <a:pt x="1573" y="1389"/>
                    <a:pt x="1573" y="1389"/>
                    <a:pt x="1573" y="1389"/>
                  </a:cubicBezTo>
                  <a:cubicBezTo>
                    <a:pt x="1573" y="1389"/>
                    <a:pt x="1573" y="1390"/>
                    <a:pt x="1573" y="1390"/>
                  </a:cubicBezTo>
                  <a:cubicBezTo>
                    <a:pt x="1573" y="1391"/>
                    <a:pt x="1572" y="1392"/>
                    <a:pt x="1571" y="1392"/>
                  </a:cubicBezTo>
                  <a:cubicBezTo>
                    <a:pt x="1570" y="1391"/>
                    <a:pt x="1570" y="1391"/>
                    <a:pt x="1570" y="1390"/>
                  </a:cubicBezTo>
                  <a:cubicBezTo>
                    <a:pt x="1570" y="1389"/>
                    <a:pt x="1571" y="1388"/>
                    <a:pt x="1572" y="1388"/>
                  </a:cubicBezTo>
                  <a:cubicBezTo>
                    <a:pt x="1572" y="1388"/>
                    <a:pt x="1572" y="1388"/>
                    <a:pt x="1572" y="1388"/>
                  </a:cubicBezTo>
                  <a:cubicBezTo>
                    <a:pt x="1581" y="1374"/>
                    <a:pt x="1581" y="1374"/>
                    <a:pt x="1581" y="1374"/>
                  </a:cubicBezTo>
                  <a:cubicBezTo>
                    <a:pt x="1569" y="1377"/>
                    <a:pt x="1569" y="1377"/>
                    <a:pt x="1569" y="1377"/>
                  </a:cubicBezTo>
                  <a:cubicBezTo>
                    <a:pt x="1569" y="1377"/>
                    <a:pt x="1569" y="1377"/>
                    <a:pt x="1569" y="1377"/>
                  </a:cubicBezTo>
                  <a:cubicBezTo>
                    <a:pt x="1580" y="1374"/>
                    <a:pt x="1580" y="1374"/>
                    <a:pt x="1580" y="1374"/>
                  </a:cubicBezTo>
                  <a:cubicBezTo>
                    <a:pt x="1566" y="1366"/>
                    <a:pt x="1566" y="1366"/>
                    <a:pt x="1566" y="1366"/>
                  </a:cubicBezTo>
                  <a:cubicBezTo>
                    <a:pt x="1566" y="1366"/>
                    <a:pt x="1566" y="1366"/>
                    <a:pt x="1565" y="1367"/>
                  </a:cubicBezTo>
                  <a:cubicBezTo>
                    <a:pt x="1565" y="1367"/>
                    <a:pt x="1564" y="1367"/>
                    <a:pt x="1563" y="1366"/>
                  </a:cubicBezTo>
                  <a:cubicBezTo>
                    <a:pt x="1563" y="1366"/>
                    <a:pt x="1563" y="1365"/>
                    <a:pt x="1563" y="1364"/>
                  </a:cubicBezTo>
                  <a:cubicBezTo>
                    <a:pt x="1564" y="1363"/>
                    <a:pt x="1565" y="1363"/>
                    <a:pt x="1566" y="1364"/>
                  </a:cubicBezTo>
                  <a:cubicBezTo>
                    <a:pt x="1566" y="1365"/>
                    <a:pt x="1566" y="1365"/>
                    <a:pt x="1566" y="1366"/>
                  </a:cubicBezTo>
                  <a:cubicBezTo>
                    <a:pt x="1581" y="1373"/>
                    <a:pt x="1581" y="1373"/>
                    <a:pt x="1581" y="1373"/>
                  </a:cubicBezTo>
                  <a:cubicBezTo>
                    <a:pt x="1581" y="1373"/>
                    <a:pt x="1581" y="1373"/>
                    <a:pt x="1581" y="1373"/>
                  </a:cubicBezTo>
                  <a:cubicBezTo>
                    <a:pt x="1571" y="1363"/>
                    <a:pt x="1571" y="1363"/>
                    <a:pt x="1571" y="1363"/>
                  </a:cubicBezTo>
                  <a:cubicBezTo>
                    <a:pt x="1571" y="1363"/>
                    <a:pt x="1571" y="1363"/>
                    <a:pt x="1571" y="1363"/>
                  </a:cubicBezTo>
                  <a:cubicBezTo>
                    <a:pt x="1581" y="1372"/>
                    <a:pt x="1581" y="1372"/>
                    <a:pt x="1581" y="1372"/>
                  </a:cubicBezTo>
                  <a:cubicBezTo>
                    <a:pt x="1583" y="1356"/>
                    <a:pt x="1583" y="1356"/>
                    <a:pt x="1583" y="1356"/>
                  </a:cubicBezTo>
                  <a:cubicBezTo>
                    <a:pt x="1582" y="1356"/>
                    <a:pt x="1582" y="1355"/>
                    <a:pt x="1582" y="1354"/>
                  </a:cubicBezTo>
                  <a:cubicBezTo>
                    <a:pt x="1582" y="1353"/>
                    <a:pt x="1583" y="1353"/>
                    <a:pt x="1584" y="1353"/>
                  </a:cubicBezTo>
                  <a:cubicBezTo>
                    <a:pt x="1585" y="1353"/>
                    <a:pt x="1585" y="1354"/>
                    <a:pt x="1585" y="1355"/>
                  </a:cubicBezTo>
                  <a:cubicBezTo>
                    <a:pt x="1585" y="1356"/>
                    <a:pt x="1584" y="1356"/>
                    <a:pt x="1584" y="1356"/>
                  </a:cubicBezTo>
                  <a:cubicBezTo>
                    <a:pt x="1581" y="1373"/>
                    <a:pt x="1581" y="1373"/>
                    <a:pt x="1581" y="1373"/>
                  </a:cubicBezTo>
                  <a:cubicBezTo>
                    <a:pt x="1590" y="1363"/>
                    <a:pt x="1590" y="1363"/>
                    <a:pt x="1590" y="1363"/>
                  </a:cubicBezTo>
                  <a:cubicBezTo>
                    <a:pt x="1591" y="1364"/>
                    <a:pt x="1591" y="1364"/>
                    <a:pt x="1591" y="1364"/>
                  </a:cubicBezTo>
                  <a:cubicBezTo>
                    <a:pt x="1582" y="1373"/>
                    <a:pt x="1582" y="1373"/>
                    <a:pt x="1582" y="1373"/>
                  </a:cubicBezTo>
                  <a:cubicBezTo>
                    <a:pt x="1582" y="1373"/>
                    <a:pt x="1582" y="1373"/>
                    <a:pt x="1582" y="1373"/>
                  </a:cubicBezTo>
                  <a:cubicBezTo>
                    <a:pt x="1582" y="1373"/>
                    <a:pt x="1582" y="1373"/>
                    <a:pt x="1582" y="1373"/>
                  </a:cubicBezTo>
                  <a:cubicBezTo>
                    <a:pt x="1597" y="1369"/>
                    <a:pt x="1597" y="1369"/>
                    <a:pt x="1597" y="1369"/>
                  </a:cubicBezTo>
                  <a:cubicBezTo>
                    <a:pt x="1597" y="1368"/>
                    <a:pt x="1598" y="1367"/>
                    <a:pt x="1599" y="1367"/>
                  </a:cubicBezTo>
                  <a:cubicBezTo>
                    <a:pt x="1599" y="1367"/>
                    <a:pt x="1600" y="1367"/>
                    <a:pt x="1601" y="1368"/>
                  </a:cubicBezTo>
                  <a:cubicBezTo>
                    <a:pt x="1601" y="1369"/>
                    <a:pt x="1600" y="1370"/>
                    <a:pt x="1599" y="1370"/>
                  </a:cubicBezTo>
                  <a:cubicBezTo>
                    <a:pt x="1599" y="1370"/>
                    <a:pt x="1598" y="1370"/>
                    <a:pt x="1598" y="1370"/>
                  </a:cubicBezTo>
                  <a:cubicBezTo>
                    <a:pt x="1582" y="1374"/>
                    <a:pt x="1582" y="1374"/>
                    <a:pt x="1582" y="1374"/>
                  </a:cubicBezTo>
                  <a:lnTo>
                    <a:pt x="1595" y="1378"/>
                  </a:lnTo>
                  <a:close/>
                  <a:moveTo>
                    <a:pt x="1758" y="1191"/>
                  </a:moveTo>
                  <a:cubicBezTo>
                    <a:pt x="1756" y="1197"/>
                    <a:pt x="1755" y="1203"/>
                    <a:pt x="1754" y="1209"/>
                  </a:cubicBezTo>
                  <a:cubicBezTo>
                    <a:pt x="1753" y="1209"/>
                    <a:pt x="1753" y="1210"/>
                    <a:pt x="1753" y="1211"/>
                  </a:cubicBezTo>
                  <a:cubicBezTo>
                    <a:pt x="1749" y="1217"/>
                    <a:pt x="1745" y="1224"/>
                    <a:pt x="1739" y="1229"/>
                  </a:cubicBezTo>
                  <a:cubicBezTo>
                    <a:pt x="1737" y="1231"/>
                    <a:pt x="1733" y="1233"/>
                    <a:pt x="1730" y="1235"/>
                  </a:cubicBezTo>
                  <a:cubicBezTo>
                    <a:pt x="1727" y="1236"/>
                    <a:pt x="1723" y="1237"/>
                    <a:pt x="1719" y="1238"/>
                  </a:cubicBezTo>
                  <a:cubicBezTo>
                    <a:pt x="1715" y="1238"/>
                    <a:pt x="1712" y="1240"/>
                    <a:pt x="1708" y="1240"/>
                  </a:cubicBezTo>
                  <a:cubicBezTo>
                    <a:pt x="1705" y="1242"/>
                    <a:pt x="1701" y="1243"/>
                    <a:pt x="1698" y="1245"/>
                  </a:cubicBezTo>
                  <a:cubicBezTo>
                    <a:pt x="1691" y="1250"/>
                    <a:pt x="1686" y="1255"/>
                    <a:pt x="1681" y="1261"/>
                  </a:cubicBezTo>
                  <a:cubicBezTo>
                    <a:pt x="1680" y="1262"/>
                    <a:pt x="1679" y="1264"/>
                    <a:pt x="1678" y="1265"/>
                  </a:cubicBezTo>
                  <a:cubicBezTo>
                    <a:pt x="1677" y="1264"/>
                    <a:pt x="1677" y="1264"/>
                    <a:pt x="1677" y="1264"/>
                  </a:cubicBezTo>
                  <a:cubicBezTo>
                    <a:pt x="1677" y="1265"/>
                    <a:pt x="1677" y="1265"/>
                    <a:pt x="1677" y="1265"/>
                  </a:cubicBezTo>
                  <a:cubicBezTo>
                    <a:pt x="1676" y="1266"/>
                    <a:pt x="1676" y="1266"/>
                    <a:pt x="1676" y="1266"/>
                  </a:cubicBezTo>
                  <a:cubicBezTo>
                    <a:pt x="1676" y="1266"/>
                    <a:pt x="1677" y="1265"/>
                    <a:pt x="1675" y="1266"/>
                  </a:cubicBezTo>
                  <a:cubicBezTo>
                    <a:pt x="1675" y="1266"/>
                    <a:pt x="1675" y="1266"/>
                    <a:pt x="1675" y="1266"/>
                  </a:cubicBezTo>
                  <a:cubicBezTo>
                    <a:pt x="1675" y="1266"/>
                    <a:pt x="1675" y="1266"/>
                    <a:pt x="1675" y="1266"/>
                  </a:cubicBezTo>
                  <a:cubicBezTo>
                    <a:pt x="1675" y="1266"/>
                    <a:pt x="1675" y="1266"/>
                    <a:pt x="1675" y="1266"/>
                  </a:cubicBezTo>
                  <a:cubicBezTo>
                    <a:pt x="1675" y="1266"/>
                    <a:pt x="1675" y="1266"/>
                    <a:pt x="1675" y="1266"/>
                  </a:cubicBezTo>
                  <a:cubicBezTo>
                    <a:pt x="1675" y="1267"/>
                    <a:pt x="1674" y="1267"/>
                    <a:pt x="1674" y="1267"/>
                  </a:cubicBezTo>
                  <a:cubicBezTo>
                    <a:pt x="1673" y="1267"/>
                    <a:pt x="1673" y="1268"/>
                    <a:pt x="1673" y="1268"/>
                  </a:cubicBezTo>
                  <a:cubicBezTo>
                    <a:pt x="1670" y="1268"/>
                    <a:pt x="1670" y="1268"/>
                    <a:pt x="1670" y="1268"/>
                  </a:cubicBezTo>
                  <a:cubicBezTo>
                    <a:pt x="1666" y="1269"/>
                    <a:pt x="1666" y="1269"/>
                    <a:pt x="1666" y="1269"/>
                  </a:cubicBezTo>
                  <a:cubicBezTo>
                    <a:pt x="1662" y="1271"/>
                    <a:pt x="1662" y="1271"/>
                    <a:pt x="1662" y="1271"/>
                  </a:cubicBezTo>
                  <a:cubicBezTo>
                    <a:pt x="1658" y="1272"/>
                    <a:pt x="1658" y="1272"/>
                    <a:pt x="1658" y="1272"/>
                  </a:cubicBezTo>
                  <a:cubicBezTo>
                    <a:pt x="1657" y="1273"/>
                    <a:pt x="1657" y="1273"/>
                    <a:pt x="1656" y="1273"/>
                  </a:cubicBezTo>
                  <a:cubicBezTo>
                    <a:pt x="1654" y="1274"/>
                    <a:pt x="1654" y="1274"/>
                    <a:pt x="1654" y="1274"/>
                  </a:cubicBezTo>
                  <a:cubicBezTo>
                    <a:pt x="1651" y="1275"/>
                    <a:pt x="1649" y="1277"/>
                    <a:pt x="1646" y="1278"/>
                  </a:cubicBezTo>
                  <a:cubicBezTo>
                    <a:pt x="1644" y="1280"/>
                    <a:pt x="1641" y="1281"/>
                    <a:pt x="1639" y="1283"/>
                  </a:cubicBezTo>
                  <a:cubicBezTo>
                    <a:pt x="1632" y="1288"/>
                    <a:pt x="1632" y="1288"/>
                    <a:pt x="1632" y="1288"/>
                  </a:cubicBezTo>
                  <a:cubicBezTo>
                    <a:pt x="1618" y="1299"/>
                    <a:pt x="1618" y="1299"/>
                    <a:pt x="1618" y="1299"/>
                  </a:cubicBezTo>
                  <a:cubicBezTo>
                    <a:pt x="1616" y="1301"/>
                    <a:pt x="1614" y="1302"/>
                    <a:pt x="1611" y="1304"/>
                  </a:cubicBezTo>
                  <a:cubicBezTo>
                    <a:pt x="1609" y="1306"/>
                    <a:pt x="1607" y="1308"/>
                    <a:pt x="1605" y="1310"/>
                  </a:cubicBezTo>
                  <a:cubicBezTo>
                    <a:pt x="1603" y="1313"/>
                    <a:pt x="1601" y="1315"/>
                    <a:pt x="1599" y="1318"/>
                  </a:cubicBezTo>
                  <a:cubicBezTo>
                    <a:pt x="1598" y="1320"/>
                    <a:pt x="1596" y="1323"/>
                    <a:pt x="1595" y="1326"/>
                  </a:cubicBezTo>
                  <a:cubicBezTo>
                    <a:pt x="1593" y="1331"/>
                    <a:pt x="1592" y="1337"/>
                    <a:pt x="1591" y="1343"/>
                  </a:cubicBezTo>
                  <a:cubicBezTo>
                    <a:pt x="1590" y="1350"/>
                    <a:pt x="1590" y="1350"/>
                    <a:pt x="1590" y="1350"/>
                  </a:cubicBezTo>
                  <a:cubicBezTo>
                    <a:pt x="1588" y="1347"/>
                    <a:pt x="1583" y="1345"/>
                    <a:pt x="1579" y="1346"/>
                  </a:cubicBezTo>
                  <a:cubicBezTo>
                    <a:pt x="1575" y="1348"/>
                    <a:pt x="1572" y="1352"/>
                    <a:pt x="1572" y="1357"/>
                  </a:cubicBezTo>
                  <a:cubicBezTo>
                    <a:pt x="1570" y="1355"/>
                    <a:pt x="1566" y="1354"/>
                    <a:pt x="1563" y="1355"/>
                  </a:cubicBezTo>
                  <a:cubicBezTo>
                    <a:pt x="1558" y="1357"/>
                    <a:pt x="1555" y="1363"/>
                    <a:pt x="1556" y="1368"/>
                  </a:cubicBezTo>
                  <a:cubicBezTo>
                    <a:pt x="1558" y="1373"/>
                    <a:pt x="1562" y="1377"/>
                    <a:pt x="1567" y="1376"/>
                  </a:cubicBezTo>
                  <a:cubicBezTo>
                    <a:pt x="1567" y="1376"/>
                    <a:pt x="1567" y="1376"/>
                    <a:pt x="1567" y="1376"/>
                  </a:cubicBezTo>
                  <a:cubicBezTo>
                    <a:pt x="1563" y="1379"/>
                    <a:pt x="1561" y="1384"/>
                    <a:pt x="1562" y="1389"/>
                  </a:cubicBezTo>
                  <a:cubicBezTo>
                    <a:pt x="1564" y="1395"/>
                    <a:pt x="1570" y="1398"/>
                    <a:pt x="1575" y="1397"/>
                  </a:cubicBezTo>
                  <a:cubicBezTo>
                    <a:pt x="1578" y="1396"/>
                    <a:pt x="1580" y="1393"/>
                    <a:pt x="1582" y="1391"/>
                  </a:cubicBezTo>
                  <a:cubicBezTo>
                    <a:pt x="1584" y="1396"/>
                    <a:pt x="1589" y="1399"/>
                    <a:pt x="1594" y="1397"/>
                  </a:cubicBezTo>
                  <a:cubicBezTo>
                    <a:pt x="1600" y="1396"/>
                    <a:pt x="1603" y="1390"/>
                    <a:pt x="1601" y="1384"/>
                  </a:cubicBezTo>
                  <a:cubicBezTo>
                    <a:pt x="1601" y="1383"/>
                    <a:pt x="1600" y="1381"/>
                    <a:pt x="1599" y="1380"/>
                  </a:cubicBezTo>
                  <a:cubicBezTo>
                    <a:pt x="1599" y="1380"/>
                    <a:pt x="1600" y="1380"/>
                    <a:pt x="1600" y="1380"/>
                  </a:cubicBezTo>
                  <a:cubicBezTo>
                    <a:pt x="1605" y="1378"/>
                    <a:pt x="1608" y="1372"/>
                    <a:pt x="1607" y="1367"/>
                  </a:cubicBezTo>
                  <a:cubicBezTo>
                    <a:pt x="1605" y="1361"/>
                    <a:pt x="1599" y="1357"/>
                    <a:pt x="1594" y="1359"/>
                  </a:cubicBezTo>
                  <a:cubicBezTo>
                    <a:pt x="1593" y="1359"/>
                    <a:pt x="1593" y="1359"/>
                    <a:pt x="1593" y="1359"/>
                  </a:cubicBezTo>
                  <a:cubicBezTo>
                    <a:pt x="1596" y="1344"/>
                    <a:pt x="1596" y="1344"/>
                    <a:pt x="1596" y="1344"/>
                  </a:cubicBezTo>
                  <a:cubicBezTo>
                    <a:pt x="1597" y="1338"/>
                    <a:pt x="1598" y="1333"/>
                    <a:pt x="1600" y="1328"/>
                  </a:cubicBezTo>
                  <a:cubicBezTo>
                    <a:pt x="1601" y="1325"/>
                    <a:pt x="1602" y="1323"/>
                    <a:pt x="1604" y="1321"/>
                  </a:cubicBezTo>
                  <a:cubicBezTo>
                    <a:pt x="1605" y="1318"/>
                    <a:pt x="1607" y="1316"/>
                    <a:pt x="1609" y="1314"/>
                  </a:cubicBezTo>
                  <a:cubicBezTo>
                    <a:pt x="1611" y="1313"/>
                    <a:pt x="1613" y="1311"/>
                    <a:pt x="1615" y="1309"/>
                  </a:cubicBezTo>
                  <a:cubicBezTo>
                    <a:pt x="1617" y="1307"/>
                    <a:pt x="1620" y="1305"/>
                    <a:pt x="1622" y="1304"/>
                  </a:cubicBezTo>
                  <a:cubicBezTo>
                    <a:pt x="1636" y="1294"/>
                    <a:pt x="1636" y="1294"/>
                    <a:pt x="1636" y="1294"/>
                  </a:cubicBezTo>
                  <a:cubicBezTo>
                    <a:pt x="1643" y="1289"/>
                    <a:pt x="1643" y="1289"/>
                    <a:pt x="1643" y="1289"/>
                  </a:cubicBezTo>
                  <a:cubicBezTo>
                    <a:pt x="1645" y="1287"/>
                    <a:pt x="1647" y="1286"/>
                    <a:pt x="1650" y="1285"/>
                  </a:cubicBezTo>
                  <a:cubicBezTo>
                    <a:pt x="1652" y="1283"/>
                    <a:pt x="1655" y="1282"/>
                    <a:pt x="1657" y="1281"/>
                  </a:cubicBezTo>
                  <a:cubicBezTo>
                    <a:pt x="1659" y="1280"/>
                    <a:pt x="1659" y="1280"/>
                    <a:pt x="1659" y="1280"/>
                  </a:cubicBezTo>
                  <a:cubicBezTo>
                    <a:pt x="1659" y="1280"/>
                    <a:pt x="1660" y="1279"/>
                    <a:pt x="1661" y="1279"/>
                  </a:cubicBezTo>
                  <a:cubicBezTo>
                    <a:pt x="1665" y="1278"/>
                    <a:pt x="1665" y="1278"/>
                    <a:pt x="1665" y="1278"/>
                  </a:cubicBezTo>
                  <a:cubicBezTo>
                    <a:pt x="1669" y="1277"/>
                    <a:pt x="1669" y="1277"/>
                    <a:pt x="1669" y="1277"/>
                  </a:cubicBezTo>
                  <a:cubicBezTo>
                    <a:pt x="1670" y="1277"/>
                    <a:pt x="1670" y="1277"/>
                    <a:pt x="1670" y="1277"/>
                  </a:cubicBezTo>
                  <a:cubicBezTo>
                    <a:pt x="1669" y="1278"/>
                    <a:pt x="1669" y="1279"/>
                    <a:pt x="1668" y="1280"/>
                  </a:cubicBezTo>
                  <a:cubicBezTo>
                    <a:pt x="1664" y="1286"/>
                    <a:pt x="1660" y="1293"/>
                    <a:pt x="1656" y="1299"/>
                  </a:cubicBezTo>
                  <a:cubicBezTo>
                    <a:pt x="1654" y="1302"/>
                    <a:pt x="1652" y="1305"/>
                    <a:pt x="1650" y="1308"/>
                  </a:cubicBezTo>
                  <a:cubicBezTo>
                    <a:pt x="1648" y="1309"/>
                    <a:pt x="1647" y="1311"/>
                    <a:pt x="1646" y="1312"/>
                  </a:cubicBezTo>
                  <a:cubicBezTo>
                    <a:pt x="1644" y="1314"/>
                    <a:pt x="1644" y="1314"/>
                    <a:pt x="1644" y="1314"/>
                  </a:cubicBezTo>
                  <a:cubicBezTo>
                    <a:pt x="1644" y="1314"/>
                    <a:pt x="1644" y="1314"/>
                    <a:pt x="1644" y="1314"/>
                  </a:cubicBezTo>
                  <a:cubicBezTo>
                    <a:pt x="1644" y="1312"/>
                    <a:pt x="1642" y="1310"/>
                    <a:pt x="1640" y="1310"/>
                  </a:cubicBezTo>
                  <a:cubicBezTo>
                    <a:pt x="1637" y="1309"/>
                    <a:pt x="1635" y="1310"/>
                    <a:pt x="1634" y="1313"/>
                  </a:cubicBezTo>
                  <a:cubicBezTo>
                    <a:pt x="1633" y="1314"/>
                    <a:pt x="1634" y="1316"/>
                    <a:pt x="1634" y="1317"/>
                  </a:cubicBezTo>
                  <a:cubicBezTo>
                    <a:pt x="1632" y="1316"/>
                    <a:pt x="1629" y="1318"/>
                    <a:pt x="1628" y="1320"/>
                  </a:cubicBezTo>
                  <a:cubicBezTo>
                    <a:pt x="1627" y="1323"/>
                    <a:pt x="1629" y="1326"/>
                    <a:pt x="1632" y="1327"/>
                  </a:cubicBezTo>
                  <a:cubicBezTo>
                    <a:pt x="1632" y="1327"/>
                    <a:pt x="1633" y="1327"/>
                    <a:pt x="1634" y="1327"/>
                  </a:cubicBezTo>
                  <a:cubicBezTo>
                    <a:pt x="1634" y="1327"/>
                    <a:pt x="1634" y="1327"/>
                    <a:pt x="1634" y="1327"/>
                  </a:cubicBezTo>
                  <a:cubicBezTo>
                    <a:pt x="1633" y="1330"/>
                    <a:pt x="1634" y="1333"/>
                    <a:pt x="1637" y="1334"/>
                  </a:cubicBezTo>
                  <a:cubicBezTo>
                    <a:pt x="1640" y="1334"/>
                    <a:pt x="1643" y="1333"/>
                    <a:pt x="1644" y="1330"/>
                  </a:cubicBezTo>
                  <a:cubicBezTo>
                    <a:pt x="1644" y="1330"/>
                    <a:pt x="1644" y="1330"/>
                    <a:pt x="1644" y="1330"/>
                  </a:cubicBezTo>
                  <a:cubicBezTo>
                    <a:pt x="1645" y="1330"/>
                    <a:pt x="1645" y="1331"/>
                    <a:pt x="1646" y="1331"/>
                  </a:cubicBezTo>
                  <a:cubicBezTo>
                    <a:pt x="1649" y="1332"/>
                    <a:pt x="1652" y="1331"/>
                    <a:pt x="1653" y="1328"/>
                  </a:cubicBezTo>
                  <a:cubicBezTo>
                    <a:pt x="1653" y="1326"/>
                    <a:pt x="1652" y="1324"/>
                    <a:pt x="1650" y="1322"/>
                  </a:cubicBezTo>
                  <a:cubicBezTo>
                    <a:pt x="1652" y="1322"/>
                    <a:pt x="1653" y="1321"/>
                    <a:pt x="1654" y="1319"/>
                  </a:cubicBezTo>
                  <a:cubicBezTo>
                    <a:pt x="1654" y="1317"/>
                    <a:pt x="1653" y="1315"/>
                    <a:pt x="1651" y="1313"/>
                  </a:cubicBezTo>
                  <a:cubicBezTo>
                    <a:pt x="1652" y="1313"/>
                    <a:pt x="1653" y="1312"/>
                    <a:pt x="1653" y="1311"/>
                  </a:cubicBezTo>
                  <a:cubicBezTo>
                    <a:pt x="1656" y="1308"/>
                    <a:pt x="1659" y="1305"/>
                    <a:pt x="1661" y="1302"/>
                  </a:cubicBezTo>
                  <a:cubicBezTo>
                    <a:pt x="1666" y="1296"/>
                    <a:pt x="1670" y="1289"/>
                    <a:pt x="1674" y="1283"/>
                  </a:cubicBezTo>
                  <a:cubicBezTo>
                    <a:pt x="1679" y="1276"/>
                    <a:pt x="1683" y="1270"/>
                    <a:pt x="1688" y="1265"/>
                  </a:cubicBezTo>
                  <a:cubicBezTo>
                    <a:pt x="1693" y="1259"/>
                    <a:pt x="1699" y="1255"/>
                    <a:pt x="1706" y="1252"/>
                  </a:cubicBezTo>
                  <a:cubicBezTo>
                    <a:pt x="1707" y="1251"/>
                    <a:pt x="1709" y="1250"/>
                    <a:pt x="1711" y="1250"/>
                  </a:cubicBezTo>
                  <a:cubicBezTo>
                    <a:pt x="1716" y="1249"/>
                    <a:pt x="1716" y="1249"/>
                    <a:pt x="1716" y="1249"/>
                  </a:cubicBezTo>
                  <a:cubicBezTo>
                    <a:pt x="1717" y="1248"/>
                    <a:pt x="1718" y="1248"/>
                    <a:pt x="1719" y="1248"/>
                  </a:cubicBezTo>
                  <a:cubicBezTo>
                    <a:pt x="1720" y="1248"/>
                    <a:pt x="1720" y="1248"/>
                    <a:pt x="1720" y="1248"/>
                  </a:cubicBezTo>
                  <a:cubicBezTo>
                    <a:pt x="1724" y="1255"/>
                    <a:pt x="1724" y="1255"/>
                    <a:pt x="1724" y="1255"/>
                  </a:cubicBezTo>
                  <a:cubicBezTo>
                    <a:pt x="1725" y="1258"/>
                    <a:pt x="1727" y="1260"/>
                    <a:pt x="1727" y="1263"/>
                  </a:cubicBezTo>
                  <a:cubicBezTo>
                    <a:pt x="1728" y="1265"/>
                    <a:pt x="1728" y="1268"/>
                    <a:pt x="1728" y="1271"/>
                  </a:cubicBezTo>
                  <a:cubicBezTo>
                    <a:pt x="1727" y="1276"/>
                    <a:pt x="1726" y="1282"/>
                    <a:pt x="1725" y="1287"/>
                  </a:cubicBezTo>
                  <a:cubicBezTo>
                    <a:pt x="1724" y="1290"/>
                    <a:pt x="1724" y="1293"/>
                    <a:pt x="1724" y="1296"/>
                  </a:cubicBezTo>
                  <a:cubicBezTo>
                    <a:pt x="1724" y="1299"/>
                    <a:pt x="1724" y="1301"/>
                    <a:pt x="1724" y="1304"/>
                  </a:cubicBezTo>
                  <a:cubicBezTo>
                    <a:pt x="1725" y="1309"/>
                    <a:pt x="1726" y="1314"/>
                    <a:pt x="1727" y="1319"/>
                  </a:cubicBezTo>
                  <a:cubicBezTo>
                    <a:pt x="1726" y="1321"/>
                    <a:pt x="1725" y="1323"/>
                    <a:pt x="1723" y="1326"/>
                  </a:cubicBezTo>
                  <a:cubicBezTo>
                    <a:pt x="1719" y="1334"/>
                    <a:pt x="1714" y="1342"/>
                    <a:pt x="1709" y="1350"/>
                  </a:cubicBezTo>
                  <a:cubicBezTo>
                    <a:pt x="1704" y="1358"/>
                    <a:pt x="1704" y="1358"/>
                    <a:pt x="1704" y="1358"/>
                  </a:cubicBezTo>
                  <a:cubicBezTo>
                    <a:pt x="1703" y="1358"/>
                    <a:pt x="1701" y="1358"/>
                    <a:pt x="1700" y="1359"/>
                  </a:cubicBezTo>
                  <a:cubicBezTo>
                    <a:pt x="1700" y="1359"/>
                    <a:pt x="1700" y="1361"/>
                    <a:pt x="1701" y="1365"/>
                  </a:cubicBezTo>
                  <a:cubicBezTo>
                    <a:pt x="1695" y="1374"/>
                    <a:pt x="1695" y="1374"/>
                    <a:pt x="1695" y="1374"/>
                  </a:cubicBezTo>
                  <a:cubicBezTo>
                    <a:pt x="1681" y="1398"/>
                    <a:pt x="1681" y="1398"/>
                    <a:pt x="1681" y="1398"/>
                  </a:cubicBezTo>
                  <a:cubicBezTo>
                    <a:pt x="1676" y="1406"/>
                    <a:pt x="1671" y="1414"/>
                    <a:pt x="1666" y="1422"/>
                  </a:cubicBezTo>
                  <a:cubicBezTo>
                    <a:pt x="1660" y="1429"/>
                    <a:pt x="1654" y="1436"/>
                    <a:pt x="1647" y="1442"/>
                  </a:cubicBezTo>
                  <a:cubicBezTo>
                    <a:pt x="1640" y="1449"/>
                    <a:pt x="1633" y="1455"/>
                    <a:pt x="1627" y="1462"/>
                  </a:cubicBezTo>
                  <a:cubicBezTo>
                    <a:pt x="1620" y="1468"/>
                    <a:pt x="1614" y="1475"/>
                    <a:pt x="1609" y="1483"/>
                  </a:cubicBezTo>
                  <a:cubicBezTo>
                    <a:pt x="1606" y="1487"/>
                    <a:pt x="1603" y="1491"/>
                    <a:pt x="1601" y="1495"/>
                  </a:cubicBezTo>
                  <a:cubicBezTo>
                    <a:pt x="1599" y="1497"/>
                    <a:pt x="1598" y="1498"/>
                    <a:pt x="1596" y="1500"/>
                  </a:cubicBezTo>
                  <a:cubicBezTo>
                    <a:pt x="1595" y="1502"/>
                    <a:pt x="1593" y="1503"/>
                    <a:pt x="1592" y="1505"/>
                  </a:cubicBezTo>
                  <a:cubicBezTo>
                    <a:pt x="1591" y="1505"/>
                    <a:pt x="1591" y="1505"/>
                    <a:pt x="1591" y="1505"/>
                  </a:cubicBezTo>
                  <a:cubicBezTo>
                    <a:pt x="1589" y="1507"/>
                    <a:pt x="1587" y="1508"/>
                    <a:pt x="1584" y="1510"/>
                  </a:cubicBezTo>
                  <a:cubicBezTo>
                    <a:pt x="1582" y="1512"/>
                    <a:pt x="1579" y="1513"/>
                    <a:pt x="1576" y="1514"/>
                  </a:cubicBezTo>
                  <a:cubicBezTo>
                    <a:pt x="1571" y="1517"/>
                    <a:pt x="1565" y="1519"/>
                    <a:pt x="1560" y="1520"/>
                  </a:cubicBezTo>
                  <a:cubicBezTo>
                    <a:pt x="1548" y="1523"/>
                    <a:pt x="1536" y="1525"/>
                    <a:pt x="1524" y="1528"/>
                  </a:cubicBezTo>
                  <a:cubicBezTo>
                    <a:pt x="1513" y="1531"/>
                    <a:pt x="1501" y="1535"/>
                    <a:pt x="1490" y="1539"/>
                  </a:cubicBezTo>
                  <a:cubicBezTo>
                    <a:pt x="1487" y="1540"/>
                    <a:pt x="1484" y="1541"/>
                    <a:pt x="1481" y="1543"/>
                  </a:cubicBezTo>
                  <a:cubicBezTo>
                    <a:pt x="1473" y="1547"/>
                    <a:pt x="1473" y="1547"/>
                    <a:pt x="1473" y="1547"/>
                  </a:cubicBezTo>
                  <a:cubicBezTo>
                    <a:pt x="1465" y="1551"/>
                    <a:pt x="1465" y="1551"/>
                    <a:pt x="1465" y="1551"/>
                  </a:cubicBezTo>
                  <a:cubicBezTo>
                    <a:pt x="1463" y="1552"/>
                    <a:pt x="1461" y="1553"/>
                    <a:pt x="1460" y="1554"/>
                  </a:cubicBezTo>
                  <a:cubicBezTo>
                    <a:pt x="1460" y="1551"/>
                    <a:pt x="1460" y="1547"/>
                    <a:pt x="1457" y="1544"/>
                  </a:cubicBezTo>
                  <a:cubicBezTo>
                    <a:pt x="1457" y="1544"/>
                    <a:pt x="1455" y="1545"/>
                    <a:pt x="1453" y="1547"/>
                  </a:cubicBezTo>
                  <a:cubicBezTo>
                    <a:pt x="1453" y="1547"/>
                    <a:pt x="1451" y="1543"/>
                    <a:pt x="1449" y="1542"/>
                  </a:cubicBezTo>
                  <a:cubicBezTo>
                    <a:pt x="1449" y="1542"/>
                    <a:pt x="1442" y="1548"/>
                    <a:pt x="1443" y="1555"/>
                  </a:cubicBezTo>
                  <a:cubicBezTo>
                    <a:pt x="1436" y="1553"/>
                    <a:pt x="1430" y="1561"/>
                    <a:pt x="1430" y="1561"/>
                  </a:cubicBezTo>
                  <a:cubicBezTo>
                    <a:pt x="1431" y="1563"/>
                    <a:pt x="1434" y="1564"/>
                    <a:pt x="1434" y="1564"/>
                  </a:cubicBezTo>
                  <a:cubicBezTo>
                    <a:pt x="1433" y="1566"/>
                    <a:pt x="1432" y="1569"/>
                    <a:pt x="1432" y="1569"/>
                  </a:cubicBezTo>
                  <a:cubicBezTo>
                    <a:pt x="1437" y="1573"/>
                    <a:pt x="1443" y="1571"/>
                    <a:pt x="1446" y="1570"/>
                  </a:cubicBezTo>
                  <a:cubicBezTo>
                    <a:pt x="1445" y="1573"/>
                    <a:pt x="1443" y="1579"/>
                    <a:pt x="1447" y="1585"/>
                  </a:cubicBezTo>
                  <a:cubicBezTo>
                    <a:pt x="1447" y="1585"/>
                    <a:pt x="1450" y="1584"/>
                    <a:pt x="1451" y="1582"/>
                  </a:cubicBezTo>
                  <a:cubicBezTo>
                    <a:pt x="1451" y="1582"/>
                    <a:pt x="1453" y="1586"/>
                    <a:pt x="1455" y="1587"/>
                  </a:cubicBezTo>
                  <a:cubicBezTo>
                    <a:pt x="1455" y="1587"/>
                    <a:pt x="1462" y="1582"/>
                    <a:pt x="1461" y="1574"/>
                  </a:cubicBezTo>
                  <a:cubicBezTo>
                    <a:pt x="1469" y="1576"/>
                    <a:pt x="1475" y="1568"/>
                    <a:pt x="1475" y="1568"/>
                  </a:cubicBezTo>
                  <a:cubicBezTo>
                    <a:pt x="1473" y="1566"/>
                    <a:pt x="1470" y="1565"/>
                    <a:pt x="1470" y="1565"/>
                  </a:cubicBezTo>
                  <a:cubicBezTo>
                    <a:pt x="1472" y="1563"/>
                    <a:pt x="1473" y="1561"/>
                    <a:pt x="1473" y="1561"/>
                  </a:cubicBezTo>
                  <a:cubicBezTo>
                    <a:pt x="1468" y="1557"/>
                    <a:pt x="1463" y="1557"/>
                    <a:pt x="1460" y="1558"/>
                  </a:cubicBezTo>
                  <a:cubicBezTo>
                    <a:pt x="1464" y="1556"/>
                    <a:pt x="1464" y="1556"/>
                    <a:pt x="1464" y="1556"/>
                  </a:cubicBezTo>
                  <a:cubicBezTo>
                    <a:pt x="1464" y="1556"/>
                    <a:pt x="1465" y="1555"/>
                    <a:pt x="1466" y="1555"/>
                  </a:cubicBezTo>
                  <a:cubicBezTo>
                    <a:pt x="1468" y="1554"/>
                    <a:pt x="1468" y="1554"/>
                    <a:pt x="1468" y="1554"/>
                  </a:cubicBezTo>
                  <a:cubicBezTo>
                    <a:pt x="1478" y="1550"/>
                    <a:pt x="1478" y="1550"/>
                    <a:pt x="1478" y="1550"/>
                  </a:cubicBezTo>
                  <a:cubicBezTo>
                    <a:pt x="1483" y="1547"/>
                    <a:pt x="1483" y="1547"/>
                    <a:pt x="1483" y="1547"/>
                  </a:cubicBezTo>
                  <a:cubicBezTo>
                    <a:pt x="1486" y="1546"/>
                    <a:pt x="1486" y="1546"/>
                    <a:pt x="1486" y="1546"/>
                  </a:cubicBezTo>
                  <a:cubicBezTo>
                    <a:pt x="1488" y="1545"/>
                    <a:pt x="1488" y="1545"/>
                    <a:pt x="1488" y="1545"/>
                  </a:cubicBezTo>
                  <a:cubicBezTo>
                    <a:pt x="1491" y="1544"/>
                    <a:pt x="1495" y="1543"/>
                    <a:pt x="1498" y="1542"/>
                  </a:cubicBezTo>
                  <a:cubicBezTo>
                    <a:pt x="1512" y="1537"/>
                    <a:pt x="1526" y="1534"/>
                    <a:pt x="1540" y="1532"/>
                  </a:cubicBezTo>
                  <a:cubicBezTo>
                    <a:pt x="1553" y="1529"/>
                    <a:pt x="1567" y="1527"/>
                    <a:pt x="1580" y="1521"/>
                  </a:cubicBezTo>
                  <a:cubicBezTo>
                    <a:pt x="1580" y="1531"/>
                    <a:pt x="1580" y="1541"/>
                    <a:pt x="1579" y="1551"/>
                  </a:cubicBezTo>
                  <a:cubicBezTo>
                    <a:pt x="1578" y="1557"/>
                    <a:pt x="1576" y="1562"/>
                    <a:pt x="1574" y="1568"/>
                  </a:cubicBezTo>
                  <a:cubicBezTo>
                    <a:pt x="1572" y="1573"/>
                    <a:pt x="1570" y="1579"/>
                    <a:pt x="1568" y="1584"/>
                  </a:cubicBezTo>
                  <a:cubicBezTo>
                    <a:pt x="1565" y="1590"/>
                    <a:pt x="1563" y="1595"/>
                    <a:pt x="1562" y="1601"/>
                  </a:cubicBezTo>
                  <a:cubicBezTo>
                    <a:pt x="1561" y="1607"/>
                    <a:pt x="1560" y="1613"/>
                    <a:pt x="1559" y="1618"/>
                  </a:cubicBezTo>
                  <a:cubicBezTo>
                    <a:pt x="1558" y="1624"/>
                    <a:pt x="1557" y="1630"/>
                    <a:pt x="1554" y="1635"/>
                  </a:cubicBezTo>
                  <a:cubicBezTo>
                    <a:pt x="1552" y="1640"/>
                    <a:pt x="1548" y="1645"/>
                    <a:pt x="1544" y="1649"/>
                  </a:cubicBezTo>
                  <a:cubicBezTo>
                    <a:pt x="1540" y="1653"/>
                    <a:pt x="1535" y="1656"/>
                    <a:pt x="1530" y="1660"/>
                  </a:cubicBezTo>
                  <a:cubicBezTo>
                    <a:pt x="1529" y="1659"/>
                    <a:pt x="1529" y="1659"/>
                    <a:pt x="1529" y="1659"/>
                  </a:cubicBezTo>
                  <a:cubicBezTo>
                    <a:pt x="1529" y="1660"/>
                    <a:pt x="1529" y="1660"/>
                    <a:pt x="1529" y="1660"/>
                  </a:cubicBezTo>
                  <a:cubicBezTo>
                    <a:pt x="1529" y="1660"/>
                    <a:pt x="1529" y="1660"/>
                    <a:pt x="1529" y="1660"/>
                  </a:cubicBezTo>
                  <a:cubicBezTo>
                    <a:pt x="1526" y="1659"/>
                    <a:pt x="1523" y="1657"/>
                    <a:pt x="1521" y="1656"/>
                  </a:cubicBezTo>
                  <a:cubicBezTo>
                    <a:pt x="1518" y="1655"/>
                    <a:pt x="1514" y="1653"/>
                    <a:pt x="1511" y="1652"/>
                  </a:cubicBezTo>
                  <a:cubicBezTo>
                    <a:pt x="1507" y="1651"/>
                    <a:pt x="1504" y="1650"/>
                    <a:pt x="1500" y="1649"/>
                  </a:cubicBezTo>
                  <a:cubicBezTo>
                    <a:pt x="1497" y="1648"/>
                    <a:pt x="1493" y="1648"/>
                    <a:pt x="1489" y="1647"/>
                  </a:cubicBezTo>
                  <a:cubicBezTo>
                    <a:pt x="1486" y="1647"/>
                    <a:pt x="1482" y="1647"/>
                    <a:pt x="1478" y="1648"/>
                  </a:cubicBezTo>
                  <a:cubicBezTo>
                    <a:pt x="1475" y="1648"/>
                    <a:pt x="1471" y="1649"/>
                    <a:pt x="1468" y="1650"/>
                  </a:cubicBezTo>
                  <a:cubicBezTo>
                    <a:pt x="1461" y="1651"/>
                    <a:pt x="1454" y="1653"/>
                    <a:pt x="1447" y="1655"/>
                  </a:cubicBezTo>
                  <a:cubicBezTo>
                    <a:pt x="1441" y="1657"/>
                    <a:pt x="1434" y="1659"/>
                    <a:pt x="1428" y="1660"/>
                  </a:cubicBezTo>
                  <a:cubicBezTo>
                    <a:pt x="1421" y="1661"/>
                    <a:pt x="1414" y="1661"/>
                    <a:pt x="1408" y="1660"/>
                  </a:cubicBezTo>
                  <a:cubicBezTo>
                    <a:pt x="1401" y="1659"/>
                    <a:pt x="1395" y="1657"/>
                    <a:pt x="1388" y="1654"/>
                  </a:cubicBezTo>
                  <a:cubicBezTo>
                    <a:pt x="1385" y="1653"/>
                    <a:pt x="1383" y="1651"/>
                    <a:pt x="1380" y="1649"/>
                  </a:cubicBezTo>
                  <a:cubicBezTo>
                    <a:pt x="1378" y="1648"/>
                    <a:pt x="1378" y="1648"/>
                    <a:pt x="1378" y="1648"/>
                  </a:cubicBezTo>
                  <a:cubicBezTo>
                    <a:pt x="1377" y="1648"/>
                    <a:pt x="1376" y="1647"/>
                    <a:pt x="1376" y="1646"/>
                  </a:cubicBezTo>
                  <a:cubicBezTo>
                    <a:pt x="1375" y="1645"/>
                    <a:pt x="1373" y="1644"/>
                    <a:pt x="1372" y="1643"/>
                  </a:cubicBezTo>
                  <a:cubicBezTo>
                    <a:pt x="1372" y="1643"/>
                    <a:pt x="1372" y="1643"/>
                    <a:pt x="1372" y="1643"/>
                  </a:cubicBezTo>
                  <a:cubicBezTo>
                    <a:pt x="1369" y="1646"/>
                    <a:pt x="1369" y="1646"/>
                    <a:pt x="1369" y="1646"/>
                  </a:cubicBezTo>
                  <a:cubicBezTo>
                    <a:pt x="1370" y="1647"/>
                    <a:pt x="1372" y="1648"/>
                    <a:pt x="1373" y="1649"/>
                  </a:cubicBezTo>
                  <a:cubicBezTo>
                    <a:pt x="1374" y="1650"/>
                    <a:pt x="1374" y="1651"/>
                    <a:pt x="1375" y="1651"/>
                  </a:cubicBezTo>
                  <a:cubicBezTo>
                    <a:pt x="1377" y="1653"/>
                    <a:pt x="1377" y="1653"/>
                    <a:pt x="1377" y="1653"/>
                  </a:cubicBezTo>
                  <a:cubicBezTo>
                    <a:pt x="1380" y="1655"/>
                    <a:pt x="1383" y="1657"/>
                    <a:pt x="1386" y="1659"/>
                  </a:cubicBezTo>
                  <a:cubicBezTo>
                    <a:pt x="1393" y="1662"/>
                    <a:pt x="1400" y="1664"/>
                    <a:pt x="1407" y="1666"/>
                  </a:cubicBezTo>
                  <a:cubicBezTo>
                    <a:pt x="1414" y="1667"/>
                    <a:pt x="1421" y="1667"/>
                    <a:pt x="1428" y="1666"/>
                  </a:cubicBezTo>
                  <a:cubicBezTo>
                    <a:pt x="1435" y="1665"/>
                    <a:pt x="1442" y="1663"/>
                    <a:pt x="1449" y="1661"/>
                  </a:cubicBezTo>
                  <a:cubicBezTo>
                    <a:pt x="1456" y="1660"/>
                    <a:pt x="1463" y="1658"/>
                    <a:pt x="1469" y="1656"/>
                  </a:cubicBezTo>
                  <a:cubicBezTo>
                    <a:pt x="1473" y="1656"/>
                    <a:pt x="1476" y="1655"/>
                    <a:pt x="1479" y="1655"/>
                  </a:cubicBezTo>
                  <a:cubicBezTo>
                    <a:pt x="1482" y="1655"/>
                    <a:pt x="1486" y="1655"/>
                    <a:pt x="1489" y="1655"/>
                  </a:cubicBezTo>
                  <a:cubicBezTo>
                    <a:pt x="1492" y="1655"/>
                    <a:pt x="1495" y="1655"/>
                    <a:pt x="1499" y="1656"/>
                  </a:cubicBezTo>
                  <a:cubicBezTo>
                    <a:pt x="1502" y="1657"/>
                    <a:pt x="1505" y="1658"/>
                    <a:pt x="1508" y="1659"/>
                  </a:cubicBezTo>
                  <a:cubicBezTo>
                    <a:pt x="1511" y="1661"/>
                    <a:pt x="1514" y="1662"/>
                    <a:pt x="1517" y="1664"/>
                  </a:cubicBezTo>
                  <a:cubicBezTo>
                    <a:pt x="1518" y="1664"/>
                    <a:pt x="1520" y="1665"/>
                    <a:pt x="1521" y="1665"/>
                  </a:cubicBezTo>
                  <a:cubicBezTo>
                    <a:pt x="1520" y="1666"/>
                    <a:pt x="1519" y="1666"/>
                    <a:pt x="1519" y="1667"/>
                  </a:cubicBezTo>
                  <a:cubicBezTo>
                    <a:pt x="1518" y="1668"/>
                    <a:pt x="1517" y="1668"/>
                    <a:pt x="1516" y="1669"/>
                  </a:cubicBezTo>
                  <a:cubicBezTo>
                    <a:pt x="1501" y="1679"/>
                    <a:pt x="1501" y="1679"/>
                    <a:pt x="1501" y="1679"/>
                  </a:cubicBezTo>
                  <a:cubicBezTo>
                    <a:pt x="1501" y="1678"/>
                    <a:pt x="1500" y="1677"/>
                    <a:pt x="1500" y="1676"/>
                  </a:cubicBezTo>
                  <a:cubicBezTo>
                    <a:pt x="1501" y="1676"/>
                    <a:pt x="1502" y="1676"/>
                    <a:pt x="1503" y="1675"/>
                  </a:cubicBezTo>
                  <a:cubicBezTo>
                    <a:pt x="1504" y="1673"/>
                    <a:pt x="1503" y="1670"/>
                    <a:pt x="1501" y="1669"/>
                  </a:cubicBezTo>
                  <a:cubicBezTo>
                    <a:pt x="1500" y="1668"/>
                    <a:pt x="1498" y="1668"/>
                    <a:pt x="1496" y="1669"/>
                  </a:cubicBezTo>
                  <a:cubicBezTo>
                    <a:pt x="1496" y="1669"/>
                    <a:pt x="1496" y="1669"/>
                    <a:pt x="1496" y="1669"/>
                  </a:cubicBezTo>
                  <a:cubicBezTo>
                    <a:pt x="1497" y="1668"/>
                    <a:pt x="1496" y="1666"/>
                    <a:pt x="1494" y="1664"/>
                  </a:cubicBezTo>
                  <a:cubicBezTo>
                    <a:pt x="1492" y="1663"/>
                    <a:pt x="1490" y="1664"/>
                    <a:pt x="1489" y="1665"/>
                  </a:cubicBezTo>
                  <a:cubicBezTo>
                    <a:pt x="1488" y="1667"/>
                    <a:pt x="1488" y="1668"/>
                    <a:pt x="1488" y="1669"/>
                  </a:cubicBezTo>
                  <a:cubicBezTo>
                    <a:pt x="1486" y="1668"/>
                    <a:pt x="1484" y="1668"/>
                    <a:pt x="1483" y="1670"/>
                  </a:cubicBezTo>
                  <a:cubicBezTo>
                    <a:pt x="1482" y="1672"/>
                    <a:pt x="1482" y="1675"/>
                    <a:pt x="1484" y="1676"/>
                  </a:cubicBezTo>
                  <a:cubicBezTo>
                    <a:pt x="1485" y="1676"/>
                    <a:pt x="1485" y="1676"/>
                    <a:pt x="1486" y="1676"/>
                  </a:cubicBezTo>
                  <a:cubicBezTo>
                    <a:pt x="1486" y="1677"/>
                    <a:pt x="1486" y="1677"/>
                    <a:pt x="1486" y="1677"/>
                  </a:cubicBezTo>
                  <a:cubicBezTo>
                    <a:pt x="1484" y="1679"/>
                    <a:pt x="1485" y="1681"/>
                    <a:pt x="1487" y="1682"/>
                  </a:cubicBezTo>
                  <a:cubicBezTo>
                    <a:pt x="1489" y="1684"/>
                    <a:pt x="1492" y="1683"/>
                    <a:pt x="1493" y="1681"/>
                  </a:cubicBezTo>
                  <a:cubicBezTo>
                    <a:pt x="1493" y="1681"/>
                    <a:pt x="1493" y="1681"/>
                    <a:pt x="1493" y="1681"/>
                  </a:cubicBezTo>
                  <a:cubicBezTo>
                    <a:pt x="1493" y="1682"/>
                    <a:pt x="1494" y="1682"/>
                    <a:pt x="1495" y="1682"/>
                  </a:cubicBezTo>
                  <a:cubicBezTo>
                    <a:pt x="1495" y="1682"/>
                    <a:pt x="1495" y="1683"/>
                    <a:pt x="1495" y="1683"/>
                  </a:cubicBezTo>
                  <a:cubicBezTo>
                    <a:pt x="1494" y="1683"/>
                    <a:pt x="1494" y="1683"/>
                    <a:pt x="1494" y="1683"/>
                  </a:cubicBezTo>
                  <a:cubicBezTo>
                    <a:pt x="1494" y="1682"/>
                    <a:pt x="1494" y="1682"/>
                    <a:pt x="1494" y="1682"/>
                  </a:cubicBezTo>
                  <a:cubicBezTo>
                    <a:pt x="1490" y="1684"/>
                    <a:pt x="1490" y="1684"/>
                    <a:pt x="1490" y="1684"/>
                  </a:cubicBezTo>
                  <a:cubicBezTo>
                    <a:pt x="1485" y="1684"/>
                    <a:pt x="1480" y="1683"/>
                    <a:pt x="1474" y="1683"/>
                  </a:cubicBezTo>
                  <a:cubicBezTo>
                    <a:pt x="1463" y="1682"/>
                    <a:pt x="1452" y="1683"/>
                    <a:pt x="1440" y="1685"/>
                  </a:cubicBezTo>
                  <a:cubicBezTo>
                    <a:pt x="1429" y="1687"/>
                    <a:pt x="1418" y="1690"/>
                    <a:pt x="1408" y="1694"/>
                  </a:cubicBezTo>
                  <a:cubicBezTo>
                    <a:pt x="1398" y="1698"/>
                    <a:pt x="1388" y="1704"/>
                    <a:pt x="1379" y="1711"/>
                  </a:cubicBezTo>
                  <a:cubicBezTo>
                    <a:pt x="1370" y="1718"/>
                    <a:pt x="1362" y="1726"/>
                    <a:pt x="1354" y="1733"/>
                  </a:cubicBezTo>
                  <a:cubicBezTo>
                    <a:pt x="1345" y="1740"/>
                    <a:pt x="1337" y="1747"/>
                    <a:pt x="1328" y="1753"/>
                  </a:cubicBezTo>
                  <a:cubicBezTo>
                    <a:pt x="1319" y="1759"/>
                    <a:pt x="1310" y="1765"/>
                    <a:pt x="1301" y="1770"/>
                  </a:cubicBezTo>
                  <a:cubicBezTo>
                    <a:pt x="1296" y="1772"/>
                    <a:pt x="1291" y="1774"/>
                    <a:pt x="1286" y="1776"/>
                  </a:cubicBezTo>
                  <a:cubicBezTo>
                    <a:pt x="1286" y="1776"/>
                    <a:pt x="1285" y="1775"/>
                    <a:pt x="1285" y="1775"/>
                  </a:cubicBezTo>
                  <a:cubicBezTo>
                    <a:pt x="1283" y="1774"/>
                    <a:pt x="1280" y="1774"/>
                    <a:pt x="1279" y="1776"/>
                  </a:cubicBezTo>
                  <a:cubicBezTo>
                    <a:pt x="1279" y="1777"/>
                    <a:pt x="1278" y="1777"/>
                    <a:pt x="1278" y="1778"/>
                  </a:cubicBezTo>
                  <a:cubicBezTo>
                    <a:pt x="1278" y="1778"/>
                    <a:pt x="1278" y="1779"/>
                    <a:pt x="1277" y="1779"/>
                  </a:cubicBezTo>
                  <a:cubicBezTo>
                    <a:pt x="1276" y="1779"/>
                    <a:pt x="1274" y="1779"/>
                    <a:pt x="1273" y="1780"/>
                  </a:cubicBezTo>
                  <a:cubicBezTo>
                    <a:pt x="1272" y="1781"/>
                    <a:pt x="1272" y="1781"/>
                    <a:pt x="1271" y="1781"/>
                  </a:cubicBezTo>
                  <a:cubicBezTo>
                    <a:pt x="1265" y="1782"/>
                    <a:pt x="1260" y="1783"/>
                    <a:pt x="1255" y="1783"/>
                  </a:cubicBezTo>
                  <a:cubicBezTo>
                    <a:pt x="1253" y="1783"/>
                    <a:pt x="1252" y="1784"/>
                    <a:pt x="1251" y="1784"/>
                  </a:cubicBezTo>
                  <a:cubicBezTo>
                    <a:pt x="1247" y="1783"/>
                    <a:pt x="1247" y="1783"/>
                    <a:pt x="1247" y="1783"/>
                  </a:cubicBezTo>
                  <a:cubicBezTo>
                    <a:pt x="1244" y="1783"/>
                    <a:pt x="1241" y="1783"/>
                    <a:pt x="1239" y="1783"/>
                  </a:cubicBezTo>
                  <a:cubicBezTo>
                    <a:pt x="1223" y="1781"/>
                    <a:pt x="1223" y="1781"/>
                    <a:pt x="1223" y="1781"/>
                  </a:cubicBezTo>
                  <a:cubicBezTo>
                    <a:pt x="1217" y="1780"/>
                    <a:pt x="1211" y="1780"/>
                    <a:pt x="1206" y="1780"/>
                  </a:cubicBezTo>
                  <a:cubicBezTo>
                    <a:pt x="1195" y="1779"/>
                    <a:pt x="1184" y="1780"/>
                    <a:pt x="1173" y="1781"/>
                  </a:cubicBezTo>
                  <a:cubicBezTo>
                    <a:pt x="1162" y="1782"/>
                    <a:pt x="1151" y="1783"/>
                    <a:pt x="1140" y="1784"/>
                  </a:cubicBezTo>
                  <a:cubicBezTo>
                    <a:pt x="1129" y="1785"/>
                    <a:pt x="1118" y="1785"/>
                    <a:pt x="1108" y="1783"/>
                  </a:cubicBezTo>
                  <a:cubicBezTo>
                    <a:pt x="1097" y="1782"/>
                    <a:pt x="1086" y="1779"/>
                    <a:pt x="1077" y="1774"/>
                  </a:cubicBezTo>
                  <a:cubicBezTo>
                    <a:pt x="1067" y="1770"/>
                    <a:pt x="1059" y="1763"/>
                    <a:pt x="1053" y="1754"/>
                  </a:cubicBezTo>
                  <a:cubicBezTo>
                    <a:pt x="1051" y="1751"/>
                    <a:pt x="1051" y="1751"/>
                    <a:pt x="1051" y="1751"/>
                  </a:cubicBezTo>
                  <a:cubicBezTo>
                    <a:pt x="1052" y="1751"/>
                    <a:pt x="1053" y="1750"/>
                    <a:pt x="1053" y="1748"/>
                  </a:cubicBezTo>
                  <a:cubicBezTo>
                    <a:pt x="1054" y="1746"/>
                    <a:pt x="1052" y="1745"/>
                    <a:pt x="1051" y="1744"/>
                  </a:cubicBezTo>
                  <a:cubicBezTo>
                    <a:pt x="1052" y="1743"/>
                    <a:pt x="1052" y="1742"/>
                    <a:pt x="1053" y="1741"/>
                  </a:cubicBezTo>
                  <a:cubicBezTo>
                    <a:pt x="1053" y="1739"/>
                    <a:pt x="1051" y="1737"/>
                    <a:pt x="1049" y="1737"/>
                  </a:cubicBezTo>
                  <a:cubicBezTo>
                    <a:pt x="1047" y="1736"/>
                    <a:pt x="1045" y="1738"/>
                    <a:pt x="1044" y="1739"/>
                  </a:cubicBezTo>
                  <a:cubicBezTo>
                    <a:pt x="1044" y="1738"/>
                    <a:pt x="1042" y="1736"/>
                    <a:pt x="1040" y="1736"/>
                  </a:cubicBezTo>
                  <a:cubicBezTo>
                    <a:pt x="1038" y="1736"/>
                    <a:pt x="1036" y="1737"/>
                    <a:pt x="1036" y="1740"/>
                  </a:cubicBezTo>
                  <a:cubicBezTo>
                    <a:pt x="1036" y="1741"/>
                    <a:pt x="1036" y="1742"/>
                    <a:pt x="1037" y="1743"/>
                  </a:cubicBezTo>
                  <a:cubicBezTo>
                    <a:pt x="1035" y="1743"/>
                    <a:pt x="1033" y="1744"/>
                    <a:pt x="1033" y="1746"/>
                  </a:cubicBezTo>
                  <a:cubicBezTo>
                    <a:pt x="1033" y="1749"/>
                    <a:pt x="1034" y="1751"/>
                    <a:pt x="1037" y="1751"/>
                  </a:cubicBezTo>
                  <a:cubicBezTo>
                    <a:pt x="1037" y="1751"/>
                    <a:pt x="1038" y="1751"/>
                    <a:pt x="1038" y="1751"/>
                  </a:cubicBezTo>
                  <a:cubicBezTo>
                    <a:pt x="1038" y="1751"/>
                    <a:pt x="1038" y="1751"/>
                    <a:pt x="1038" y="1751"/>
                  </a:cubicBezTo>
                  <a:cubicBezTo>
                    <a:pt x="1038" y="1753"/>
                    <a:pt x="1040" y="1755"/>
                    <a:pt x="1042" y="1755"/>
                  </a:cubicBezTo>
                  <a:cubicBezTo>
                    <a:pt x="1044" y="1755"/>
                    <a:pt x="1046" y="1754"/>
                    <a:pt x="1047" y="1752"/>
                  </a:cubicBezTo>
                  <a:cubicBezTo>
                    <a:pt x="1049" y="1756"/>
                    <a:pt x="1049" y="1756"/>
                    <a:pt x="1049" y="1756"/>
                  </a:cubicBezTo>
                  <a:cubicBezTo>
                    <a:pt x="1049" y="1756"/>
                    <a:pt x="1049" y="1756"/>
                    <a:pt x="1049" y="1756"/>
                  </a:cubicBezTo>
                  <a:cubicBezTo>
                    <a:pt x="1049" y="1756"/>
                    <a:pt x="1049" y="1756"/>
                    <a:pt x="1049" y="1756"/>
                  </a:cubicBezTo>
                  <a:cubicBezTo>
                    <a:pt x="1056" y="1766"/>
                    <a:pt x="1065" y="1773"/>
                    <a:pt x="1075" y="1778"/>
                  </a:cubicBezTo>
                  <a:cubicBezTo>
                    <a:pt x="1085" y="1783"/>
                    <a:pt x="1096" y="1786"/>
                    <a:pt x="1107" y="1788"/>
                  </a:cubicBezTo>
                  <a:cubicBezTo>
                    <a:pt x="1110" y="1788"/>
                    <a:pt x="1113" y="1789"/>
                    <a:pt x="1117" y="1789"/>
                  </a:cubicBezTo>
                  <a:cubicBezTo>
                    <a:pt x="1116" y="1789"/>
                    <a:pt x="1116" y="1789"/>
                    <a:pt x="1115" y="1789"/>
                  </a:cubicBezTo>
                  <a:cubicBezTo>
                    <a:pt x="1105" y="1791"/>
                    <a:pt x="1089" y="1793"/>
                    <a:pt x="1069" y="1794"/>
                  </a:cubicBezTo>
                  <a:cubicBezTo>
                    <a:pt x="1049" y="1796"/>
                    <a:pt x="1025" y="1798"/>
                    <a:pt x="998" y="1798"/>
                  </a:cubicBezTo>
                  <a:cubicBezTo>
                    <a:pt x="991" y="1798"/>
                    <a:pt x="984" y="1798"/>
                    <a:pt x="976" y="1798"/>
                  </a:cubicBezTo>
                  <a:cubicBezTo>
                    <a:pt x="969" y="1797"/>
                    <a:pt x="961" y="1797"/>
                    <a:pt x="954" y="1797"/>
                  </a:cubicBezTo>
                  <a:cubicBezTo>
                    <a:pt x="950" y="1796"/>
                    <a:pt x="946" y="1796"/>
                    <a:pt x="942" y="1796"/>
                  </a:cubicBezTo>
                  <a:cubicBezTo>
                    <a:pt x="940" y="1796"/>
                    <a:pt x="938" y="1796"/>
                    <a:pt x="936" y="1796"/>
                  </a:cubicBezTo>
                  <a:cubicBezTo>
                    <a:pt x="934" y="1796"/>
                    <a:pt x="932" y="1795"/>
                    <a:pt x="930" y="1795"/>
                  </a:cubicBezTo>
                  <a:cubicBezTo>
                    <a:pt x="922" y="1795"/>
                    <a:pt x="913" y="1794"/>
                    <a:pt x="905" y="1793"/>
                  </a:cubicBezTo>
                  <a:cubicBezTo>
                    <a:pt x="901" y="1793"/>
                    <a:pt x="896" y="1792"/>
                    <a:pt x="892" y="1792"/>
                  </a:cubicBezTo>
                  <a:cubicBezTo>
                    <a:pt x="888" y="1791"/>
                    <a:pt x="884" y="1791"/>
                    <a:pt x="879" y="1790"/>
                  </a:cubicBezTo>
                  <a:cubicBezTo>
                    <a:pt x="870" y="1789"/>
                    <a:pt x="861" y="1788"/>
                    <a:pt x="852" y="1786"/>
                  </a:cubicBezTo>
                  <a:cubicBezTo>
                    <a:pt x="835" y="1783"/>
                    <a:pt x="816" y="1780"/>
                    <a:pt x="797" y="1775"/>
                  </a:cubicBezTo>
                  <a:cubicBezTo>
                    <a:pt x="792" y="1774"/>
                    <a:pt x="787" y="1773"/>
                    <a:pt x="783" y="1771"/>
                  </a:cubicBezTo>
                  <a:cubicBezTo>
                    <a:pt x="780" y="1771"/>
                    <a:pt x="778" y="1770"/>
                    <a:pt x="775" y="1770"/>
                  </a:cubicBezTo>
                  <a:cubicBezTo>
                    <a:pt x="773" y="1769"/>
                    <a:pt x="771" y="1768"/>
                    <a:pt x="768" y="1768"/>
                  </a:cubicBezTo>
                  <a:cubicBezTo>
                    <a:pt x="759" y="1765"/>
                    <a:pt x="749" y="1762"/>
                    <a:pt x="739" y="1759"/>
                  </a:cubicBezTo>
                  <a:cubicBezTo>
                    <a:pt x="720" y="1753"/>
                    <a:pt x="700" y="1747"/>
                    <a:pt x="680" y="1738"/>
                  </a:cubicBezTo>
                  <a:cubicBezTo>
                    <a:pt x="641" y="1723"/>
                    <a:pt x="602" y="1704"/>
                    <a:pt x="563" y="1681"/>
                  </a:cubicBezTo>
                  <a:cubicBezTo>
                    <a:pt x="525" y="1659"/>
                    <a:pt x="488" y="1633"/>
                    <a:pt x="453" y="1604"/>
                  </a:cubicBezTo>
                  <a:cubicBezTo>
                    <a:pt x="419" y="1575"/>
                    <a:pt x="386" y="1544"/>
                    <a:pt x="357" y="1510"/>
                  </a:cubicBezTo>
                  <a:cubicBezTo>
                    <a:pt x="328" y="1476"/>
                    <a:pt x="302" y="1441"/>
                    <a:pt x="279" y="1405"/>
                  </a:cubicBezTo>
                  <a:cubicBezTo>
                    <a:pt x="273" y="1396"/>
                    <a:pt x="268" y="1387"/>
                    <a:pt x="262" y="1379"/>
                  </a:cubicBezTo>
                  <a:cubicBezTo>
                    <a:pt x="257" y="1369"/>
                    <a:pt x="252" y="1360"/>
                    <a:pt x="248" y="1352"/>
                  </a:cubicBezTo>
                  <a:cubicBezTo>
                    <a:pt x="244" y="1345"/>
                    <a:pt x="244" y="1345"/>
                    <a:pt x="244" y="1345"/>
                  </a:cubicBezTo>
                  <a:cubicBezTo>
                    <a:pt x="240" y="1338"/>
                    <a:pt x="240" y="1338"/>
                    <a:pt x="240" y="1338"/>
                  </a:cubicBezTo>
                  <a:cubicBezTo>
                    <a:pt x="238" y="1334"/>
                    <a:pt x="236" y="1329"/>
                    <a:pt x="234" y="1325"/>
                  </a:cubicBezTo>
                  <a:cubicBezTo>
                    <a:pt x="232" y="1320"/>
                    <a:pt x="229" y="1316"/>
                    <a:pt x="227" y="1311"/>
                  </a:cubicBezTo>
                  <a:cubicBezTo>
                    <a:pt x="225" y="1307"/>
                    <a:pt x="223" y="1302"/>
                    <a:pt x="221" y="1298"/>
                  </a:cubicBezTo>
                  <a:cubicBezTo>
                    <a:pt x="217" y="1289"/>
                    <a:pt x="213" y="1280"/>
                    <a:pt x="210" y="1271"/>
                  </a:cubicBezTo>
                  <a:cubicBezTo>
                    <a:pt x="207" y="1263"/>
                    <a:pt x="203" y="1254"/>
                    <a:pt x="200" y="1245"/>
                  </a:cubicBezTo>
                  <a:cubicBezTo>
                    <a:pt x="199" y="1242"/>
                    <a:pt x="198" y="1239"/>
                    <a:pt x="196" y="1236"/>
                  </a:cubicBezTo>
                  <a:cubicBezTo>
                    <a:pt x="200" y="1237"/>
                    <a:pt x="204" y="1236"/>
                    <a:pt x="204" y="1236"/>
                  </a:cubicBezTo>
                  <a:cubicBezTo>
                    <a:pt x="204" y="1234"/>
                    <a:pt x="203" y="1231"/>
                    <a:pt x="203" y="1231"/>
                  </a:cubicBezTo>
                  <a:cubicBezTo>
                    <a:pt x="205" y="1231"/>
                    <a:pt x="207" y="1230"/>
                    <a:pt x="207" y="1230"/>
                  </a:cubicBezTo>
                  <a:cubicBezTo>
                    <a:pt x="206" y="1223"/>
                    <a:pt x="200" y="1221"/>
                    <a:pt x="198" y="1220"/>
                  </a:cubicBezTo>
                  <a:cubicBezTo>
                    <a:pt x="200" y="1218"/>
                    <a:pt x="205" y="1215"/>
                    <a:pt x="206" y="1209"/>
                  </a:cubicBezTo>
                  <a:cubicBezTo>
                    <a:pt x="206" y="1209"/>
                    <a:pt x="203" y="1208"/>
                    <a:pt x="201" y="1208"/>
                  </a:cubicBezTo>
                  <a:cubicBezTo>
                    <a:pt x="201" y="1208"/>
                    <a:pt x="202" y="1205"/>
                    <a:pt x="202" y="1203"/>
                  </a:cubicBezTo>
                  <a:cubicBezTo>
                    <a:pt x="202" y="1203"/>
                    <a:pt x="193" y="1202"/>
                    <a:pt x="189" y="1208"/>
                  </a:cubicBezTo>
                  <a:cubicBezTo>
                    <a:pt x="189" y="1207"/>
                    <a:pt x="188" y="1206"/>
                    <a:pt x="187" y="1206"/>
                  </a:cubicBezTo>
                  <a:cubicBezTo>
                    <a:pt x="185" y="1202"/>
                    <a:pt x="184" y="1199"/>
                    <a:pt x="183" y="1195"/>
                  </a:cubicBezTo>
                  <a:cubicBezTo>
                    <a:pt x="181" y="1187"/>
                    <a:pt x="179" y="1179"/>
                    <a:pt x="177" y="1171"/>
                  </a:cubicBezTo>
                  <a:cubicBezTo>
                    <a:pt x="176" y="1167"/>
                    <a:pt x="174" y="1163"/>
                    <a:pt x="173" y="1159"/>
                  </a:cubicBezTo>
                  <a:cubicBezTo>
                    <a:pt x="173" y="1155"/>
                    <a:pt x="172" y="1152"/>
                    <a:pt x="171" y="1148"/>
                  </a:cubicBezTo>
                  <a:cubicBezTo>
                    <a:pt x="169" y="1140"/>
                    <a:pt x="167" y="1133"/>
                    <a:pt x="166" y="1126"/>
                  </a:cubicBezTo>
                  <a:cubicBezTo>
                    <a:pt x="164" y="1119"/>
                    <a:pt x="163" y="1112"/>
                    <a:pt x="162" y="1105"/>
                  </a:cubicBezTo>
                  <a:cubicBezTo>
                    <a:pt x="161" y="1103"/>
                    <a:pt x="161" y="1101"/>
                    <a:pt x="161" y="1099"/>
                  </a:cubicBezTo>
                  <a:cubicBezTo>
                    <a:pt x="162" y="1098"/>
                    <a:pt x="163" y="1097"/>
                    <a:pt x="164" y="1096"/>
                  </a:cubicBezTo>
                  <a:cubicBezTo>
                    <a:pt x="166" y="1092"/>
                    <a:pt x="164" y="1087"/>
                    <a:pt x="160" y="1085"/>
                  </a:cubicBezTo>
                  <a:cubicBezTo>
                    <a:pt x="159" y="1085"/>
                    <a:pt x="159" y="1085"/>
                    <a:pt x="158" y="1085"/>
                  </a:cubicBezTo>
                  <a:cubicBezTo>
                    <a:pt x="157" y="1079"/>
                    <a:pt x="156" y="1072"/>
                    <a:pt x="156" y="1066"/>
                  </a:cubicBezTo>
                  <a:cubicBezTo>
                    <a:pt x="155" y="1061"/>
                    <a:pt x="154" y="1055"/>
                    <a:pt x="153" y="1049"/>
                  </a:cubicBezTo>
                  <a:cubicBezTo>
                    <a:pt x="153" y="1047"/>
                    <a:pt x="153" y="1044"/>
                    <a:pt x="152" y="1041"/>
                  </a:cubicBezTo>
                  <a:cubicBezTo>
                    <a:pt x="152" y="1039"/>
                    <a:pt x="152" y="1036"/>
                    <a:pt x="152" y="1034"/>
                  </a:cubicBezTo>
                  <a:cubicBezTo>
                    <a:pt x="151" y="1024"/>
                    <a:pt x="150" y="1016"/>
                    <a:pt x="150" y="1008"/>
                  </a:cubicBezTo>
                  <a:cubicBezTo>
                    <a:pt x="150" y="1008"/>
                    <a:pt x="150" y="1008"/>
                    <a:pt x="150" y="1008"/>
                  </a:cubicBezTo>
                  <a:cubicBezTo>
                    <a:pt x="165" y="1013"/>
                    <a:pt x="180" y="1006"/>
                    <a:pt x="185" y="992"/>
                  </a:cubicBezTo>
                  <a:cubicBezTo>
                    <a:pt x="185" y="991"/>
                    <a:pt x="185" y="990"/>
                    <a:pt x="186" y="989"/>
                  </a:cubicBezTo>
                  <a:cubicBezTo>
                    <a:pt x="189" y="992"/>
                    <a:pt x="193" y="995"/>
                    <a:pt x="197" y="996"/>
                  </a:cubicBezTo>
                  <a:cubicBezTo>
                    <a:pt x="212" y="1001"/>
                    <a:pt x="227" y="993"/>
                    <a:pt x="232" y="980"/>
                  </a:cubicBezTo>
                  <a:cubicBezTo>
                    <a:pt x="236" y="968"/>
                    <a:pt x="230" y="956"/>
                    <a:pt x="220" y="949"/>
                  </a:cubicBezTo>
                  <a:cubicBezTo>
                    <a:pt x="228" y="947"/>
                    <a:pt x="234" y="941"/>
                    <a:pt x="237" y="933"/>
                  </a:cubicBezTo>
                  <a:cubicBezTo>
                    <a:pt x="241" y="919"/>
                    <a:pt x="233" y="904"/>
                    <a:pt x="218" y="899"/>
                  </a:cubicBezTo>
                  <a:cubicBezTo>
                    <a:pt x="210" y="896"/>
                    <a:pt x="202" y="898"/>
                    <a:pt x="195" y="901"/>
                  </a:cubicBezTo>
                  <a:cubicBezTo>
                    <a:pt x="195" y="901"/>
                    <a:pt x="195" y="900"/>
                    <a:pt x="196" y="899"/>
                  </a:cubicBezTo>
                  <a:cubicBezTo>
                    <a:pt x="197" y="894"/>
                    <a:pt x="198" y="890"/>
                    <a:pt x="199" y="885"/>
                  </a:cubicBezTo>
                  <a:cubicBezTo>
                    <a:pt x="203" y="888"/>
                    <a:pt x="208" y="889"/>
                    <a:pt x="213" y="886"/>
                  </a:cubicBezTo>
                  <a:cubicBezTo>
                    <a:pt x="215" y="886"/>
                    <a:pt x="216" y="885"/>
                    <a:pt x="217" y="883"/>
                  </a:cubicBezTo>
                  <a:cubicBezTo>
                    <a:pt x="217" y="884"/>
                    <a:pt x="217" y="884"/>
                    <a:pt x="217" y="884"/>
                  </a:cubicBezTo>
                  <a:cubicBezTo>
                    <a:pt x="221" y="890"/>
                    <a:pt x="228" y="892"/>
                    <a:pt x="234" y="889"/>
                  </a:cubicBezTo>
                  <a:cubicBezTo>
                    <a:pt x="241" y="885"/>
                    <a:pt x="243" y="878"/>
                    <a:pt x="240" y="872"/>
                  </a:cubicBezTo>
                  <a:cubicBezTo>
                    <a:pt x="240" y="872"/>
                    <a:pt x="239" y="871"/>
                    <a:pt x="239" y="871"/>
                  </a:cubicBezTo>
                  <a:cubicBezTo>
                    <a:pt x="241" y="871"/>
                    <a:pt x="243" y="870"/>
                    <a:pt x="245" y="869"/>
                  </a:cubicBezTo>
                  <a:cubicBezTo>
                    <a:pt x="251" y="866"/>
                    <a:pt x="254" y="859"/>
                    <a:pt x="251" y="853"/>
                  </a:cubicBezTo>
                  <a:cubicBezTo>
                    <a:pt x="248" y="848"/>
                    <a:pt x="242" y="846"/>
                    <a:pt x="237" y="847"/>
                  </a:cubicBezTo>
                  <a:cubicBezTo>
                    <a:pt x="239" y="844"/>
                    <a:pt x="239" y="840"/>
                    <a:pt x="237" y="837"/>
                  </a:cubicBezTo>
                  <a:cubicBezTo>
                    <a:pt x="234" y="831"/>
                    <a:pt x="226" y="829"/>
                    <a:pt x="220" y="832"/>
                  </a:cubicBezTo>
                  <a:cubicBezTo>
                    <a:pt x="215" y="835"/>
                    <a:pt x="212" y="841"/>
                    <a:pt x="213" y="846"/>
                  </a:cubicBezTo>
                  <a:cubicBezTo>
                    <a:pt x="213" y="846"/>
                    <a:pt x="213" y="846"/>
                    <a:pt x="213" y="846"/>
                  </a:cubicBezTo>
                  <a:cubicBezTo>
                    <a:pt x="210" y="842"/>
                    <a:pt x="203" y="841"/>
                    <a:pt x="198" y="844"/>
                  </a:cubicBezTo>
                  <a:cubicBezTo>
                    <a:pt x="195" y="846"/>
                    <a:pt x="193" y="848"/>
                    <a:pt x="192" y="851"/>
                  </a:cubicBezTo>
                  <a:cubicBezTo>
                    <a:pt x="184" y="837"/>
                    <a:pt x="184" y="837"/>
                    <a:pt x="184" y="837"/>
                  </a:cubicBezTo>
                  <a:cubicBezTo>
                    <a:pt x="184" y="837"/>
                    <a:pt x="184" y="837"/>
                    <a:pt x="184" y="837"/>
                  </a:cubicBezTo>
                  <a:cubicBezTo>
                    <a:pt x="184" y="836"/>
                    <a:pt x="184" y="836"/>
                    <a:pt x="184" y="836"/>
                  </a:cubicBezTo>
                  <a:cubicBezTo>
                    <a:pt x="185" y="834"/>
                    <a:pt x="185" y="834"/>
                    <a:pt x="185" y="834"/>
                  </a:cubicBezTo>
                  <a:cubicBezTo>
                    <a:pt x="185" y="832"/>
                    <a:pt x="185" y="831"/>
                    <a:pt x="185" y="830"/>
                  </a:cubicBezTo>
                  <a:cubicBezTo>
                    <a:pt x="186" y="828"/>
                    <a:pt x="187" y="826"/>
                    <a:pt x="188" y="824"/>
                  </a:cubicBezTo>
                  <a:cubicBezTo>
                    <a:pt x="190" y="820"/>
                    <a:pt x="192" y="816"/>
                    <a:pt x="195" y="812"/>
                  </a:cubicBezTo>
                  <a:cubicBezTo>
                    <a:pt x="198" y="808"/>
                    <a:pt x="201" y="805"/>
                    <a:pt x="204" y="801"/>
                  </a:cubicBezTo>
                  <a:cubicBezTo>
                    <a:pt x="207" y="797"/>
                    <a:pt x="209" y="793"/>
                    <a:pt x="211" y="789"/>
                  </a:cubicBezTo>
                  <a:cubicBezTo>
                    <a:pt x="216" y="781"/>
                    <a:pt x="220" y="772"/>
                    <a:pt x="223" y="763"/>
                  </a:cubicBezTo>
                  <a:cubicBezTo>
                    <a:pt x="225" y="758"/>
                    <a:pt x="226" y="752"/>
                    <a:pt x="228" y="746"/>
                  </a:cubicBezTo>
                  <a:cubicBezTo>
                    <a:pt x="228" y="745"/>
                    <a:pt x="228" y="745"/>
                    <a:pt x="229" y="744"/>
                  </a:cubicBezTo>
                  <a:cubicBezTo>
                    <a:pt x="232" y="738"/>
                    <a:pt x="236" y="731"/>
                    <a:pt x="242" y="726"/>
                  </a:cubicBezTo>
                  <a:cubicBezTo>
                    <a:pt x="245" y="724"/>
                    <a:pt x="248" y="722"/>
                    <a:pt x="251" y="720"/>
                  </a:cubicBezTo>
                  <a:cubicBezTo>
                    <a:pt x="254" y="719"/>
                    <a:pt x="258" y="718"/>
                    <a:pt x="262" y="717"/>
                  </a:cubicBezTo>
                  <a:cubicBezTo>
                    <a:pt x="266" y="716"/>
                    <a:pt x="269" y="715"/>
                    <a:pt x="273" y="714"/>
                  </a:cubicBezTo>
                  <a:cubicBezTo>
                    <a:pt x="277" y="713"/>
                    <a:pt x="280" y="711"/>
                    <a:pt x="283" y="709"/>
                  </a:cubicBezTo>
                  <a:cubicBezTo>
                    <a:pt x="290" y="705"/>
                    <a:pt x="295" y="700"/>
                    <a:pt x="300" y="694"/>
                  </a:cubicBezTo>
                  <a:cubicBezTo>
                    <a:pt x="301" y="692"/>
                    <a:pt x="302" y="691"/>
                    <a:pt x="303" y="690"/>
                  </a:cubicBezTo>
                  <a:cubicBezTo>
                    <a:pt x="304" y="690"/>
                    <a:pt x="304" y="690"/>
                    <a:pt x="304" y="690"/>
                  </a:cubicBezTo>
                  <a:cubicBezTo>
                    <a:pt x="304" y="690"/>
                    <a:pt x="304" y="690"/>
                    <a:pt x="304" y="690"/>
                  </a:cubicBezTo>
                  <a:cubicBezTo>
                    <a:pt x="305" y="689"/>
                    <a:pt x="305" y="689"/>
                    <a:pt x="305" y="689"/>
                  </a:cubicBezTo>
                  <a:cubicBezTo>
                    <a:pt x="305" y="689"/>
                    <a:pt x="304" y="690"/>
                    <a:pt x="306" y="689"/>
                  </a:cubicBezTo>
                  <a:cubicBezTo>
                    <a:pt x="306" y="689"/>
                    <a:pt x="306" y="689"/>
                    <a:pt x="306" y="689"/>
                  </a:cubicBezTo>
                  <a:cubicBezTo>
                    <a:pt x="306" y="689"/>
                    <a:pt x="306" y="689"/>
                    <a:pt x="306" y="689"/>
                  </a:cubicBezTo>
                  <a:cubicBezTo>
                    <a:pt x="306" y="689"/>
                    <a:pt x="306" y="689"/>
                    <a:pt x="306" y="689"/>
                  </a:cubicBezTo>
                  <a:cubicBezTo>
                    <a:pt x="306" y="688"/>
                    <a:pt x="306" y="688"/>
                    <a:pt x="306" y="688"/>
                  </a:cubicBezTo>
                  <a:cubicBezTo>
                    <a:pt x="306" y="688"/>
                    <a:pt x="307" y="688"/>
                    <a:pt x="307" y="688"/>
                  </a:cubicBezTo>
                  <a:cubicBezTo>
                    <a:pt x="308" y="687"/>
                    <a:pt x="308" y="687"/>
                    <a:pt x="309" y="687"/>
                  </a:cubicBezTo>
                  <a:cubicBezTo>
                    <a:pt x="311" y="686"/>
                    <a:pt x="311" y="686"/>
                    <a:pt x="311" y="686"/>
                  </a:cubicBezTo>
                  <a:cubicBezTo>
                    <a:pt x="315" y="685"/>
                    <a:pt x="315" y="685"/>
                    <a:pt x="315" y="685"/>
                  </a:cubicBezTo>
                  <a:cubicBezTo>
                    <a:pt x="319" y="684"/>
                    <a:pt x="319" y="684"/>
                    <a:pt x="319" y="684"/>
                  </a:cubicBezTo>
                  <a:cubicBezTo>
                    <a:pt x="323" y="683"/>
                    <a:pt x="323" y="683"/>
                    <a:pt x="323" y="683"/>
                  </a:cubicBezTo>
                  <a:cubicBezTo>
                    <a:pt x="324" y="682"/>
                    <a:pt x="324" y="682"/>
                    <a:pt x="325" y="682"/>
                  </a:cubicBezTo>
                  <a:cubicBezTo>
                    <a:pt x="327" y="681"/>
                    <a:pt x="327" y="681"/>
                    <a:pt x="327" y="681"/>
                  </a:cubicBezTo>
                  <a:cubicBezTo>
                    <a:pt x="330" y="679"/>
                    <a:pt x="333" y="678"/>
                    <a:pt x="335" y="676"/>
                  </a:cubicBezTo>
                  <a:cubicBezTo>
                    <a:pt x="338" y="675"/>
                    <a:pt x="340" y="673"/>
                    <a:pt x="342" y="672"/>
                  </a:cubicBezTo>
                  <a:cubicBezTo>
                    <a:pt x="349" y="666"/>
                    <a:pt x="349" y="666"/>
                    <a:pt x="349" y="666"/>
                  </a:cubicBezTo>
                  <a:cubicBezTo>
                    <a:pt x="363" y="656"/>
                    <a:pt x="363" y="656"/>
                    <a:pt x="363" y="656"/>
                  </a:cubicBezTo>
                  <a:cubicBezTo>
                    <a:pt x="365" y="654"/>
                    <a:pt x="368" y="652"/>
                    <a:pt x="370" y="650"/>
                  </a:cubicBezTo>
                  <a:cubicBezTo>
                    <a:pt x="372" y="648"/>
                    <a:pt x="374" y="646"/>
                    <a:pt x="376" y="644"/>
                  </a:cubicBezTo>
                  <a:cubicBezTo>
                    <a:pt x="378" y="642"/>
                    <a:pt x="380" y="640"/>
                    <a:pt x="382" y="637"/>
                  </a:cubicBezTo>
                  <a:cubicBezTo>
                    <a:pt x="383" y="635"/>
                    <a:pt x="385" y="632"/>
                    <a:pt x="386" y="629"/>
                  </a:cubicBezTo>
                  <a:cubicBezTo>
                    <a:pt x="388" y="623"/>
                    <a:pt x="389" y="617"/>
                    <a:pt x="390" y="612"/>
                  </a:cubicBezTo>
                  <a:cubicBezTo>
                    <a:pt x="391" y="605"/>
                    <a:pt x="391" y="605"/>
                    <a:pt x="391" y="605"/>
                  </a:cubicBezTo>
                  <a:cubicBezTo>
                    <a:pt x="394" y="608"/>
                    <a:pt x="398" y="610"/>
                    <a:pt x="402" y="608"/>
                  </a:cubicBezTo>
                  <a:cubicBezTo>
                    <a:pt x="406" y="607"/>
                    <a:pt x="409" y="603"/>
                    <a:pt x="409" y="598"/>
                  </a:cubicBezTo>
                  <a:cubicBezTo>
                    <a:pt x="411" y="600"/>
                    <a:pt x="415" y="601"/>
                    <a:pt x="418" y="600"/>
                  </a:cubicBezTo>
                  <a:cubicBezTo>
                    <a:pt x="423" y="598"/>
                    <a:pt x="426" y="592"/>
                    <a:pt x="425" y="586"/>
                  </a:cubicBezTo>
                  <a:cubicBezTo>
                    <a:pt x="423" y="581"/>
                    <a:pt x="419" y="578"/>
                    <a:pt x="414" y="578"/>
                  </a:cubicBezTo>
                  <a:cubicBezTo>
                    <a:pt x="414" y="578"/>
                    <a:pt x="414" y="578"/>
                    <a:pt x="414" y="578"/>
                  </a:cubicBezTo>
                  <a:cubicBezTo>
                    <a:pt x="418" y="576"/>
                    <a:pt x="420" y="571"/>
                    <a:pt x="419" y="566"/>
                  </a:cubicBezTo>
                  <a:cubicBezTo>
                    <a:pt x="417" y="560"/>
                    <a:pt x="411" y="557"/>
                    <a:pt x="406" y="558"/>
                  </a:cubicBezTo>
                  <a:cubicBezTo>
                    <a:pt x="403" y="559"/>
                    <a:pt x="401" y="561"/>
                    <a:pt x="400" y="564"/>
                  </a:cubicBezTo>
                  <a:cubicBezTo>
                    <a:pt x="398" y="559"/>
                    <a:pt x="392" y="556"/>
                    <a:pt x="387" y="557"/>
                  </a:cubicBezTo>
                  <a:cubicBezTo>
                    <a:pt x="382" y="559"/>
                    <a:pt x="379" y="565"/>
                    <a:pt x="380" y="571"/>
                  </a:cubicBezTo>
                  <a:cubicBezTo>
                    <a:pt x="381" y="572"/>
                    <a:pt x="381" y="573"/>
                    <a:pt x="382" y="575"/>
                  </a:cubicBezTo>
                  <a:cubicBezTo>
                    <a:pt x="382" y="575"/>
                    <a:pt x="382" y="575"/>
                    <a:pt x="381" y="575"/>
                  </a:cubicBezTo>
                  <a:cubicBezTo>
                    <a:pt x="376" y="576"/>
                    <a:pt x="373" y="582"/>
                    <a:pt x="375" y="588"/>
                  </a:cubicBezTo>
                  <a:cubicBezTo>
                    <a:pt x="376" y="594"/>
                    <a:pt x="382" y="597"/>
                    <a:pt x="387" y="596"/>
                  </a:cubicBezTo>
                  <a:cubicBezTo>
                    <a:pt x="388" y="596"/>
                    <a:pt x="388" y="596"/>
                    <a:pt x="388" y="596"/>
                  </a:cubicBezTo>
                  <a:cubicBezTo>
                    <a:pt x="385" y="611"/>
                    <a:pt x="385" y="611"/>
                    <a:pt x="385" y="611"/>
                  </a:cubicBezTo>
                  <a:cubicBezTo>
                    <a:pt x="384" y="617"/>
                    <a:pt x="383" y="622"/>
                    <a:pt x="381" y="627"/>
                  </a:cubicBezTo>
                  <a:cubicBezTo>
                    <a:pt x="380" y="630"/>
                    <a:pt x="379" y="632"/>
                    <a:pt x="377" y="634"/>
                  </a:cubicBezTo>
                  <a:cubicBezTo>
                    <a:pt x="376" y="636"/>
                    <a:pt x="374" y="638"/>
                    <a:pt x="372" y="640"/>
                  </a:cubicBezTo>
                  <a:cubicBezTo>
                    <a:pt x="370" y="642"/>
                    <a:pt x="368" y="644"/>
                    <a:pt x="366" y="646"/>
                  </a:cubicBezTo>
                  <a:cubicBezTo>
                    <a:pt x="364" y="648"/>
                    <a:pt x="361" y="649"/>
                    <a:pt x="359" y="651"/>
                  </a:cubicBezTo>
                  <a:cubicBezTo>
                    <a:pt x="345" y="661"/>
                    <a:pt x="345" y="661"/>
                    <a:pt x="345" y="661"/>
                  </a:cubicBezTo>
                  <a:cubicBezTo>
                    <a:pt x="339" y="666"/>
                    <a:pt x="339" y="666"/>
                    <a:pt x="339" y="666"/>
                  </a:cubicBezTo>
                  <a:cubicBezTo>
                    <a:pt x="336" y="667"/>
                    <a:pt x="334" y="669"/>
                    <a:pt x="331" y="670"/>
                  </a:cubicBezTo>
                  <a:cubicBezTo>
                    <a:pt x="329" y="671"/>
                    <a:pt x="327" y="673"/>
                    <a:pt x="324" y="674"/>
                  </a:cubicBezTo>
                  <a:cubicBezTo>
                    <a:pt x="322" y="675"/>
                    <a:pt x="322" y="675"/>
                    <a:pt x="322" y="675"/>
                  </a:cubicBezTo>
                  <a:cubicBezTo>
                    <a:pt x="322" y="675"/>
                    <a:pt x="321" y="675"/>
                    <a:pt x="321" y="675"/>
                  </a:cubicBezTo>
                  <a:cubicBezTo>
                    <a:pt x="316" y="677"/>
                    <a:pt x="316" y="677"/>
                    <a:pt x="316" y="677"/>
                  </a:cubicBezTo>
                  <a:cubicBezTo>
                    <a:pt x="312" y="678"/>
                    <a:pt x="312" y="678"/>
                    <a:pt x="312" y="678"/>
                  </a:cubicBezTo>
                  <a:cubicBezTo>
                    <a:pt x="311" y="678"/>
                    <a:pt x="311" y="678"/>
                    <a:pt x="311" y="678"/>
                  </a:cubicBezTo>
                  <a:cubicBezTo>
                    <a:pt x="312" y="677"/>
                    <a:pt x="312" y="676"/>
                    <a:pt x="313" y="675"/>
                  </a:cubicBezTo>
                  <a:cubicBezTo>
                    <a:pt x="317" y="668"/>
                    <a:pt x="321" y="662"/>
                    <a:pt x="325" y="656"/>
                  </a:cubicBezTo>
                  <a:cubicBezTo>
                    <a:pt x="327" y="653"/>
                    <a:pt x="329" y="650"/>
                    <a:pt x="331" y="647"/>
                  </a:cubicBezTo>
                  <a:cubicBezTo>
                    <a:pt x="333" y="645"/>
                    <a:pt x="334" y="644"/>
                    <a:pt x="335" y="643"/>
                  </a:cubicBezTo>
                  <a:cubicBezTo>
                    <a:pt x="337" y="641"/>
                    <a:pt x="337" y="641"/>
                    <a:pt x="337" y="641"/>
                  </a:cubicBezTo>
                  <a:cubicBezTo>
                    <a:pt x="337" y="641"/>
                    <a:pt x="337" y="641"/>
                    <a:pt x="337" y="641"/>
                  </a:cubicBezTo>
                  <a:cubicBezTo>
                    <a:pt x="337" y="643"/>
                    <a:pt x="339" y="644"/>
                    <a:pt x="341" y="645"/>
                  </a:cubicBezTo>
                  <a:cubicBezTo>
                    <a:pt x="344" y="646"/>
                    <a:pt x="347" y="645"/>
                    <a:pt x="347" y="642"/>
                  </a:cubicBezTo>
                  <a:cubicBezTo>
                    <a:pt x="348" y="640"/>
                    <a:pt x="348" y="639"/>
                    <a:pt x="347" y="638"/>
                  </a:cubicBezTo>
                  <a:cubicBezTo>
                    <a:pt x="349" y="638"/>
                    <a:pt x="352" y="637"/>
                    <a:pt x="353" y="635"/>
                  </a:cubicBezTo>
                  <a:cubicBezTo>
                    <a:pt x="354" y="632"/>
                    <a:pt x="352" y="629"/>
                    <a:pt x="349" y="628"/>
                  </a:cubicBezTo>
                  <a:cubicBezTo>
                    <a:pt x="349" y="628"/>
                    <a:pt x="348" y="628"/>
                    <a:pt x="347" y="628"/>
                  </a:cubicBezTo>
                  <a:cubicBezTo>
                    <a:pt x="347" y="628"/>
                    <a:pt x="347" y="628"/>
                    <a:pt x="347" y="628"/>
                  </a:cubicBezTo>
                  <a:cubicBezTo>
                    <a:pt x="348" y="625"/>
                    <a:pt x="347" y="622"/>
                    <a:pt x="344" y="621"/>
                  </a:cubicBezTo>
                  <a:cubicBezTo>
                    <a:pt x="341" y="620"/>
                    <a:pt x="338" y="622"/>
                    <a:pt x="337" y="624"/>
                  </a:cubicBezTo>
                  <a:cubicBezTo>
                    <a:pt x="337" y="624"/>
                    <a:pt x="337" y="625"/>
                    <a:pt x="337" y="625"/>
                  </a:cubicBezTo>
                  <a:cubicBezTo>
                    <a:pt x="337" y="624"/>
                    <a:pt x="336" y="624"/>
                    <a:pt x="335" y="624"/>
                  </a:cubicBezTo>
                  <a:cubicBezTo>
                    <a:pt x="332" y="623"/>
                    <a:pt x="329" y="624"/>
                    <a:pt x="328" y="627"/>
                  </a:cubicBezTo>
                  <a:cubicBezTo>
                    <a:pt x="328" y="629"/>
                    <a:pt x="329" y="631"/>
                    <a:pt x="331" y="632"/>
                  </a:cubicBezTo>
                  <a:cubicBezTo>
                    <a:pt x="329" y="633"/>
                    <a:pt x="328" y="634"/>
                    <a:pt x="327" y="635"/>
                  </a:cubicBezTo>
                  <a:cubicBezTo>
                    <a:pt x="327" y="638"/>
                    <a:pt x="328" y="640"/>
                    <a:pt x="330" y="641"/>
                  </a:cubicBezTo>
                  <a:cubicBezTo>
                    <a:pt x="329" y="642"/>
                    <a:pt x="328" y="643"/>
                    <a:pt x="328" y="644"/>
                  </a:cubicBezTo>
                  <a:cubicBezTo>
                    <a:pt x="325" y="647"/>
                    <a:pt x="322" y="650"/>
                    <a:pt x="320" y="653"/>
                  </a:cubicBezTo>
                  <a:cubicBezTo>
                    <a:pt x="315" y="659"/>
                    <a:pt x="311" y="666"/>
                    <a:pt x="307" y="672"/>
                  </a:cubicBezTo>
                  <a:cubicBezTo>
                    <a:pt x="303" y="678"/>
                    <a:pt x="298" y="684"/>
                    <a:pt x="293" y="690"/>
                  </a:cubicBezTo>
                  <a:cubicBezTo>
                    <a:pt x="288" y="695"/>
                    <a:pt x="282" y="700"/>
                    <a:pt x="276" y="703"/>
                  </a:cubicBezTo>
                  <a:cubicBezTo>
                    <a:pt x="274" y="704"/>
                    <a:pt x="272" y="704"/>
                    <a:pt x="271" y="705"/>
                  </a:cubicBezTo>
                  <a:cubicBezTo>
                    <a:pt x="265" y="706"/>
                    <a:pt x="265" y="706"/>
                    <a:pt x="265" y="706"/>
                  </a:cubicBezTo>
                  <a:cubicBezTo>
                    <a:pt x="264" y="706"/>
                    <a:pt x="263" y="706"/>
                    <a:pt x="262" y="707"/>
                  </a:cubicBezTo>
                  <a:cubicBezTo>
                    <a:pt x="262" y="707"/>
                    <a:pt x="262" y="707"/>
                    <a:pt x="262" y="707"/>
                  </a:cubicBezTo>
                  <a:cubicBezTo>
                    <a:pt x="257" y="699"/>
                    <a:pt x="257" y="699"/>
                    <a:pt x="257" y="699"/>
                  </a:cubicBezTo>
                  <a:cubicBezTo>
                    <a:pt x="256" y="697"/>
                    <a:pt x="254" y="695"/>
                    <a:pt x="254" y="692"/>
                  </a:cubicBezTo>
                  <a:cubicBezTo>
                    <a:pt x="253" y="689"/>
                    <a:pt x="253" y="687"/>
                    <a:pt x="253" y="684"/>
                  </a:cubicBezTo>
                  <a:cubicBezTo>
                    <a:pt x="254" y="678"/>
                    <a:pt x="255" y="673"/>
                    <a:pt x="256" y="667"/>
                  </a:cubicBezTo>
                  <a:cubicBezTo>
                    <a:pt x="257" y="664"/>
                    <a:pt x="257" y="662"/>
                    <a:pt x="257" y="659"/>
                  </a:cubicBezTo>
                  <a:cubicBezTo>
                    <a:pt x="257" y="656"/>
                    <a:pt x="257" y="653"/>
                    <a:pt x="257" y="650"/>
                  </a:cubicBezTo>
                  <a:cubicBezTo>
                    <a:pt x="256" y="645"/>
                    <a:pt x="255" y="641"/>
                    <a:pt x="254" y="636"/>
                  </a:cubicBezTo>
                  <a:cubicBezTo>
                    <a:pt x="255" y="634"/>
                    <a:pt x="257" y="631"/>
                    <a:pt x="258" y="629"/>
                  </a:cubicBezTo>
                  <a:cubicBezTo>
                    <a:pt x="262" y="621"/>
                    <a:pt x="267" y="613"/>
                    <a:pt x="272" y="605"/>
                  </a:cubicBezTo>
                  <a:cubicBezTo>
                    <a:pt x="277" y="596"/>
                    <a:pt x="277" y="596"/>
                    <a:pt x="277" y="596"/>
                  </a:cubicBezTo>
                  <a:cubicBezTo>
                    <a:pt x="278" y="596"/>
                    <a:pt x="280" y="596"/>
                    <a:pt x="281" y="596"/>
                  </a:cubicBezTo>
                  <a:cubicBezTo>
                    <a:pt x="281" y="596"/>
                    <a:pt x="281" y="593"/>
                    <a:pt x="281" y="590"/>
                  </a:cubicBezTo>
                  <a:cubicBezTo>
                    <a:pt x="286" y="580"/>
                    <a:pt x="286" y="580"/>
                    <a:pt x="286" y="580"/>
                  </a:cubicBezTo>
                  <a:cubicBezTo>
                    <a:pt x="300" y="556"/>
                    <a:pt x="300" y="556"/>
                    <a:pt x="300" y="556"/>
                  </a:cubicBezTo>
                  <a:cubicBezTo>
                    <a:pt x="305" y="548"/>
                    <a:pt x="310" y="540"/>
                    <a:pt x="315" y="533"/>
                  </a:cubicBezTo>
                  <a:cubicBezTo>
                    <a:pt x="321" y="526"/>
                    <a:pt x="327" y="519"/>
                    <a:pt x="334" y="512"/>
                  </a:cubicBezTo>
                  <a:cubicBezTo>
                    <a:pt x="341" y="506"/>
                    <a:pt x="348" y="500"/>
                    <a:pt x="354" y="493"/>
                  </a:cubicBezTo>
                  <a:cubicBezTo>
                    <a:pt x="361" y="486"/>
                    <a:pt x="367" y="479"/>
                    <a:pt x="373" y="471"/>
                  </a:cubicBezTo>
                  <a:cubicBezTo>
                    <a:pt x="375" y="467"/>
                    <a:pt x="378" y="464"/>
                    <a:pt x="380" y="460"/>
                  </a:cubicBezTo>
                  <a:cubicBezTo>
                    <a:pt x="382" y="458"/>
                    <a:pt x="383" y="456"/>
                    <a:pt x="385" y="455"/>
                  </a:cubicBezTo>
                  <a:cubicBezTo>
                    <a:pt x="386" y="453"/>
                    <a:pt x="388" y="451"/>
                    <a:pt x="390" y="450"/>
                  </a:cubicBezTo>
                  <a:cubicBezTo>
                    <a:pt x="390" y="450"/>
                    <a:pt x="390" y="450"/>
                    <a:pt x="390" y="450"/>
                  </a:cubicBezTo>
                  <a:cubicBezTo>
                    <a:pt x="392" y="448"/>
                    <a:pt x="394" y="446"/>
                    <a:pt x="397" y="445"/>
                  </a:cubicBezTo>
                  <a:cubicBezTo>
                    <a:pt x="399" y="443"/>
                    <a:pt x="402" y="442"/>
                    <a:pt x="405" y="441"/>
                  </a:cubicBezTo>
                  <a:cubicBezTo>
                    <a:pt x="410" y="438"/>
                    <a:pt x="416" y="436"/>
                    <a:pt x="421" y="435"/>
                  </a:cubicBezTo>
                  <a:cubicBezTo>
                    <a:pt x="433" y="431"/>
                    <a:pt x="445" y="429"/>
                    <a:pt x="457" y="427"/>
                  </a:cubicBezTo>
                  <a:cubicBezTo>
                    <a:pt x="469" y="424"/>
                    <a:pt x="480" y="420"/>
                    <a:pt x="492" y="416"/>
                  </a:cubicBezTo>
                  <a:cubicBezTo>
                    <a:pt x="494" y="414"/>
                    <a:pt x="497" y="413"/>
                    <a:pt x="500" y="412"/>
                  </a:cubicBezTo>
                  <a:cubicBezTo>
                    <a:pt x="516" y="404"/>
                    <a:pt x="516" y="404"/>
                    <a:pt x="516" y="404"/>
                  </a:cubicBezTo>
                  <a:cubicBezTo>
                    <a:pt x="518" y="403"/>
                    <a:pt x="520" y="402"/>
                    <a:pt x="522" y="401"/>
                  </a:cubicBezTo>
                  <a:cubicBezTo>
                    <a:pt x="521" y="404"/>
                    <a:pt x="522" y="407"/>
                    <a:pt x="524" y="410"/>
                  </a:cubicBezTo>
                  <a:cubicBezTo>
                    <a:pt x="524" y="410"/>
                    <a:pt x="526" y="410"/>
                    <a:pt x="528" y="408"/>
                  </a:cubicBezTo>
                  <a:cubicBezTo>
                    <a:pt x="528" y="408"/>
                    <a:pt x="530" y="412"/>
                    <a:pt x="532" y="413"/>
                  </a:cubicBezTo>
                  <a:cubicBezTo>
                    <a:pt x="532" y="413"/>
                    <a:pt x="539" y="407"/>
                    <a:pt x="538" y="400"/>
                  </a:cubicBezTo>
                  <a:cubicBezTo>
                    <a:pt x="545" y="401"/>
                    <a:pt x="551" y="394"/>
                    <a:pt x="551" y="394"/>
                  </a:cubicBezTo>
                  <a:cubicBezTo>
                    <a:pt x="550" y="392"/>
                    <a:pt x="547" y="390"/>
                    <a:pt x="547" y="390"/>
                  </a:cubicBezTo>
                  <a:cubicBezTo>
                    <a:pt x="548" y="389"/>
                    <a:pt x="549" y="386"/>
                    <a:pt x="549" y="386"/>
                  </a:cubicBezTo>
                  <a:cubicBezTo>
                    <a:pt x="544" y="382"/>
                    <a:pt x="538" y="383"/>
                    <a:pt x="535" y="384"/>
                  </a:cubicBezTo>
                  <a:cubicBezTo>
                    <a:pt x="536" y="382"/>
                    <a:pt x="538" y="375"/>
                    <a:pt x="534" y="370"/>
                  </a:cubicBezTo>
                  <a:cubicBezTo>
                    <a:pt x="534" y="370"/>
                    <a:pt x="531" y="371"/>
                    <a:pt x="530" y="372"/>
                  </a:cubicBezTo>
                  <a:cubicBezTo>
                    <a:pt x="530" y="372"/>
                    <a:pt x="528" y="369"/>
                    <a:pt x="526" y="367"/>
                  </a:cubicBezTo>
                  <a:cubicBezTo>
                    <a:pt x="526" y="367"/>
                    <a:pt x="519" y="373"/>
                    <a:pt x="520" y="381"/>
                  </a:cubicBezTo>
                  <a:cubicBezTo>
                    <a:pt x="513" y="379"/>
                    <a:pt x="506" y="386"/>
                    <a:pt x="506" y="386"/>
                  </a:cubicBezTo>
                  <a:cubicBezTo>
                    <a:pt x="508" y="388"/>
                    <a:pt x="511" y="390"/>
                    <a:pt x="511" y="390"/>
                  </a:cubicBezTo>
                  <a:cubicBezTo>
                    <a:pt x="509" y="392"/>
                    <a:pt x="508" y="394"/>
                    <a:pt x="508" y="394"/>
                  </a:cubicBezTo>
                  <a:cubicBezTo>
                    <a:pt x="513" y="398"/>
                    <a:pt x="518" y="397"/>
                    <a:pt x="521" y="396"/>
                  </a:cubicBezTo>
                  <a:cubicBezTo>
                    <a:pt x="518" y="398"/>
                    <a:pt x="518" y="398"/>
                    <a:pt x="518" y="398"/>
                  </a:cubicBezTo>
                  <a:cubicBezTo>
                    <a:pt x="517" y="399"/>
                    <a:pt x="516" y="399"/>
                    <a:pt x="515" y="400"/>
                  </a:cubicBezTo>
                  <a:cubicBezTo>
                    <a:pt x="513" y="401"/>
                    <a:pt x="513" y="401"/>
                    <a:pt x="513" y="401"/>
                  </a:cubicBezTo>
                  <a:cubicBezTo>
                    <a:pt x="503" y="405"/>
                    <a:pt x="503" y="405"/>
                    <a:pt x="503" y="405"/>
                  </a:cubicBezTo>
                  <a:cubicBezTo>
                    <a:pt x="498" y="407"/>
                    <a:pt x="498" y="407"/>
                    <a:pt x="498" y="407"/>
                  </a:cubicBezTo>
                  <a:cubicBezTo>
                    <a:pt x="496" y="408"/>
                    <a:pt x="496" y="408"/>
                    <a:pt x="496" y="408"/>
                  </a:cubicBezTo>
                  <a:cubicBezTo>
                    <a:pt x="493" y="409"/>
                    <a:pt x="493" y="409"/>
                    <a:pt x="493" y="409"/>
                  </a:cubicBezTo>
                  <a:cubicBezTo>
                    <a:pt x="490" y="411"/>
                    <a:pt x="486" y="412"/>
                    <a:pt x="483" y="413"/>
                  </a:cubicBezTo>
                  <a:cubicBezTo>
                    <a:pt x="469" y="418"/>
                    <a:pt x="455" y="420"/>
                    <a:pt x="441" y="423"/>
                  </a:cubicBezTo>
                  <a:cubicBezTo>
                    <a:pt x="428" y="425"/>
                    <a:pt x="414" y="428"/>
                    <a:pt x="401" y="433"/>
                  </a:cubicBezTo>
                  <a:cubicBezTo>
                    <a:pt x="401" y="423"/>
                    <a:pt x="401" y="414"/>
                    <a:pt x="402" y="404"/>
                  </a:cubicBezTo>
                  <a:cubicBezTo>
                    <a:pt x="403" y="398"/>
                    <a:pt x="405" y="392"/>
                    <a:pt x="407" y="387"/>
                  </a:cubicBezTo>
                  <a:cubicBezTo>
                    <a:pt x="409" y="381"/>
                    <a:pt x="411" y="376"/>
                    <a:pt x="413" y="370"/>
                  </a:cubicBezTo>
                  <a:cubicBezTo>
                    <a:pt x="416" y="365"/>
                    <a:pt x="418" y="359"/>
                    <a:pt x="419" y="354"/>
                  </a:cubicBezTo>
                  <a:cubicBezTo>
                    <a:pt x="420" y="348"/>
                    <a:pt x="421" y="342"/>
                    <a:pt x="422" y="336"/>
                  </a:cubicBezTo>
                  <a:cubicBezTo>
                    <a:pt x="423" y="330"/>
                    <a:pt x="424" y="325"/>
                    <a:pt x="427" y="320"/>
                  </a:cubicBezTo>
                  <a:cubicBezTo>
                    <a:pt x="429" y="315"/>
                    <a:pt x="433" y="310"/>
                    <a:pt x="437" y="306"/>
                  </a:cubicBezTo>
                  <a:cubicBezTo>
                    <a:pt x="442" y="302"/>
                    <a:pt x="446" y="298"/>
                    <a:pt x="451" y="295"/>
                  </a:cubicBezTo>
                  <a:cubicBezTo>
                    <a:pt x="452" y="295"/>
                    <a:pt x="452" y="295"/>
                    <a:pt x="452" y="295"/>
                  </a:cubicBezTo>
                  <a:cubicBezTo>
                    <a:pt x="453" y="295"/>
                    <a:pt x="453" y="295"/>
                    <a:pt x="453" y="295"/>
                  </a:cubicBezTo>
                  <a:cubicBezTo>
                    <a:pt x="453" y="295"/>
                    <a:pt x="453" y="295"/>
                    <a:pt x="453" y="295"/>
                  </a:cubicBezTo>
                  <a:cubicBezTo>
                    <a:pt x="455" y="296"/>
                    <a:pt x="458" y="297"/>
                    <a:pt x="460" y="298"/>
                  </a:cubicBezTo>
                  <a:cubicBezTo>
                    <a:pt x="464" y="300"/>
                    <a:pt x="467" y="301"/>
                    <a:pt x="470" y="303"/>
                  </a:cubicBezTo>
                  <a:cubicBezTo>
                    <a:pt x="474" y="304"/>
                    <a:pt x="477" y="305"/>
                    <a:pt x="481" y="306"/>
                  </a:cubicBezTo>
                  <a:cubicBezTo>
                    <a:pt x="484" y="307"/>
                    <a:pt x="488" y="307"/>
                    <a:pt x="492" y="307"/>
                  </a:cubicBezTo>
                  <a:cubicBezTo>
                    <a:pt x="495" y="307"/>
                    <a:pt x="499" y="307"/>
                    <a:pt x="503" y="307"/>
                  </a:cubicBezTo>
                  <a:cubicBezTo>
                    <a:pt x="506" y="306"/>
                    <a:pt x="510" y="306"/>
                    <a:pt x="513" y="305"/>
                  </a:cubicBezTo>
                  <a:cubicBezTo>
                    <a:pt x="520" y="303"/>
                    <a:pt x="527" y="301"/>
                    <a:pt x="534" y="299"/>
                  </a:cubicBezTo>
                  <a:cubicBezTo>
                    <a:pt x="540" y="297"/>
                    <a:pt x="547" y="296"/>
                    <a:pt x="554" y="295"/>
                  </a:cubicBezTo>
                  <a:cubicBezTo>
                    <a:pt x="560" y="293"/>
                    <a:pt x="567" y="293"/>
                    <a:pt x="574" y="294"/>
                  </a:cubicBezTo>
                  <a:cubicBezTo>
                    <a:pt x="580" y="295"/>
                    <a:pt x="587" y="297"/>
                    <a:pt x="593" y="300"/>
                  </a:cubicBezTo>
                  <a:cubicBezTo>
                    <a:pt x="596" y="302"/>
                    <a:pt x="599" y="303"/>
                    <a:pt x="601" y="305"/>
                  </a:cubicBezTo>
                  <a:cubicBezTo>
                    <a:pt x="603" y="307"/>
                    <a:pt x="603" y="307"/>
                    <a:pt x="603" y="307"/>
                  </a:cubicBezTo>
                  <a:cubicBezTo>
                    <a:pt x="604" y="307"/>
                    <a:pt x="605" y="308"/>
                    <a:pt x="605" y="308"/>
                  </a:cubicBezTo>
                  <a:cubicBezTo>
                    <a:pt x="607" y="310"/>
                    <a:pt x="608" y="311"/>
                    <a:pt x="609" y="312"/>
                  </a:cubicBezTo>
                  <a:cubicBezTo>
                    <a:pt x="609" y="312"/>
                    <a:pt x="609" y="312"/>
                    <a:pt x="609" y="312"/>
                  </a:cubicBezTo>
                  <a:cubicBezTo>
                    <a:pt x="612" y="309"/>
                    <a:pt x="612" y="309"/>
                    <a:pt x="612" y="309"/>
                  </a:cubicBezTo>
                  <a:cubicBezTo>
                    <a:pt x="611" y="308"/>
                    <a:pt x="609" y="306"/>
                    <a:pt x="608" y="305"/>
                  </a:cubicBezTo>
                  <a:cubicBezTo>
                    <a:pt x="607" y="305"/>
                    <a:pt x="607" y="304"/>
                    <a:pt x="606" y="303"/>
                  </a:cubicBezTo>
                  <a:cubicBezTo>
                    <a:pt x="604" y="302"/>
                    <a:pt x="604" y="302"/>
                    <a:pt x="604" y="302"/>
                  </a:cubicBezTo>
                  <a:cubicBezTo>
                    <a:pt x="601" y="300"/>
                    <a:pt x="598" y="298"/>
                    <a:pt x="595" y="296"/>
                  </a:cubicBezTo>
                  <a:cubicBezTo>
                    <a:pt x="588" y="293"/>
                    <a:pt x="581" y="290"/>
                    <a:pt x="574" y="289"/>
                  </a:cubicBezTo>
                  <a:cubicBezTo>
                    <a:pt x="567" y="288"/>
                    <a:pt x="560" y="288"/>
                    <a:pt x="553" y="289"/>
                  </a:cubicBezTo>
                  <a:cubicBezTo>
                    <a:pt x="546" y="290"/>
                    <a:pt x="539" y="291"/>
                    <a:pt x="532" y="293"/>
                  </a:cubicBezTo>
                  <a:cubicBezTo>
                    <a:pt x="525" y="295"/>
                    <a:pt x="519" y="297"/>
                    <a:pt x="512" y="298"/>
                  </a:cubicBezTo>
                  <a:cubicBezTo>
                    <a:pt x="509" y="299"/>
                    <a:pt x="505" y="299"/>
                    <a:pt x="502" y="300"/>
                  </a:cubicBezTo>
                  <a:cubicBezTo>
                    <a:pt x="499" y="300"/>
                    <a:pt x="495" y="300"/>
                    <a:pt x="492" y="300"/>
                  </a:cubicBezTo>
                  <a:cubicBezTo>
                    <a:pt x="489" y="300"/>
                    <a:pt x="486" y="299"/>
                    <a:pt x="483" y="298"/>
                  </a:cubicBezTo>
                  <a:cubicBezTo>
                    <a:pt x="479" y="298"/>
                    <a:pt x="476" y="297"/>
                    <a:pt x="473" y="295"/>
                  </a:cubicBezTo>
                  <a:cubicBezTo>
                    <a:pt x="470" y="294"/>
                    <a:pt x="467" y="293"/>
                    <a:pt x="464" y="291"/>
                  </a:cubicBezTo>
                  <a:cubicBezTo>
                    <a:pt x="463" y="291"/>
                    <a:pt x="462" y="290"/>
                    <a:pt x="460" y="290"/>
                  </a:cubicBezTo>
                  <a:cubicBezTo>
                    <a:pt x="461" y="289"/>
                    <a:pt x="462" y="288"/>
                    <a:pt x="463" y="288"/>
                  </a:cubicBezTo>
                  <a:cubicBezTo>
                    <a:pt x="464" y="287"/>
                    <a:pt x="465" y="286"/>
                    <a:pt x="466" y="286"/>
                  </a:cubicBezTo>
                  <a:cubicBezTo>
                    <a:pt x="480" y="276"/>
                    <a:pt x="480" y="276"/>
                    <a:pt x="480" y="276"/>
                  </a:cubicBezTo>
                  <a:cubicBezTo>
                    <a:pt x="480" y="277"/>
                    <a:pt x="481" y="278"/>
                    <a:pt x="481" y="278"/>
                  </a:cubicBezTo>
                  <a:cubicBezTo>
                    <a:pt x="480" y="278"/>
                    <a:pt x="479" y="279"/>
                    <a:pt x="478" y="280"/>
                  </a:cubicBezTo>
                  <a:cubicBezTo>
                    <a:pt x="477" y="282"/>
                    <a:pt x="478" y="284"/>
                    <a:pt x="480" y="286"/>
                  </a:cubicBezTo>
                  <a:cubicBezTo>
                    <a:pt x="481" y="287"/>
                    <a:pt x="484" y="287"/>
                    <a:pt x="485" y="285"/>
                  </a:cubicBezTo>
                  <a:cubicBezTo>
                    <a:pt x="484" y="287"/>
                    <a:pt x="485" y="289"/>
                    <a:pt x="487" y="290"/>
                  </a:cubicBezTo>
                  <a:cubicBezTo>
                    <a:pt x="489" y="292"/>
                    <a:pt x="491" y="291"/>
                    <a:pt x="492" y="289"/>
                  </a:cubicBezTo>
                  <a:cubicBezTo>
                    <a:pt x="493" y="288"/>
                    <a:pt x="493" y="287"/>
                    <a:pt x="493" y="286"/>
                  </a:cubicBezTo>
                  <a:cubicBezTo>
                    <a:pt x="495" y="287"/>
                    <a:pt x="497" y="286"/>
                    <a:pt x="498" y="285"/>
                  </a:cubicBezTo>
                  <a:cubicBezTo>
                    <a:pt x="499" y="283"/>
                    <a:pt x="499" y="280"/>
                    <a:pt x="497" y="279"/>
                  </a:cubicBezTo>
                  <a:cubicBezTo>
                    <a:pt x="496" y="279"/>
                    <a:pt x="496" y="278"/>
                    <a:pt x="495" y="278"/>
                  </a:cubicBezTo>
                  <a:cubicBezTo>
                    <a:pt x="495" y="278"/>
                    <a:pt x="495" y="278"/>
                    <a:pt x="495" y="278"/>
                  </a:cubicBezTo>
                  <a:cubicBezTo>
                    <a:pt x="497" y="276"/>
                    <a:pt x="496" y="274"/>
                    <a:pt x="494" y="272"/>
                  </a:cubicBezTo>
                  <a:cubicBezTo>
                    <a:pt x="492" y="271"/>
                    <a:pt x="489" y="272"/>
                    <a:pt x="488" y="273"/>
                  </a:cubicBezTo>
                  <a:cubicBezTo>
                    <a:pt x="488" y="273"/>
                    <a:pt x="488" y="274"/>
                    <a:pt x="488" y="274"/>
                  </a:cubicBezTo>
                  <a:cubicBezTo>
                    <a:pt x="488" y="273"/>
                    <a:pt x="487" y="273"/>
                    <a:pt x="487" y="272"/>
                  </a:cubicBezTo>
                  <a:cubicBezTo>
                    <a:pt x="486" y="272"/>
                    <a:pt x="486" y="272"/>
                    <a:pt x="486" y="272"/>
                  </a:cubicBezTo>
                  <a:cubicBezTo>
                    <a:pt x="487" y="272"/>
                    <a:pt x="487" y="272"/>
                    <a:pt x="487" y="272"/>
                  </a:cubicBezTo>
                  <a:cubicBezTo>
                    <a:pt x="487" y="273"/>
                    <a:pt x="487" y="273"/>
                    <a:pt x="487" y="273"/>
                  </a:cubicBezTo>
                  <a:cubicBezTo>
                    <a:pt x="491" y="271"/>
                    <a:pt x="491" y="271"/>
                    <a:pt x="491" y="271"/>
                  </a:cubicBezTo>
                  <a:cubicBezTo>
                    <a:pt x="496" y="271"/>
                    <a:pt x="502" y="272"/>
                    <a:pt x="507" y="272"/>
                  </a:cubicBezTo>
                  <a:cubicBezTo>
                    <a:pt x="518" y="272"/>
                    <a:pt x="530" y="272"/>
                    <a:pt x="541" y="270"/>
                  </a:cubicBezTo>
                  <a:cubicBezTo>
                    <a:pt x="552" y="268"/>
                    <a:pt x="563" y="265"/>
                    <a:pt x="573" y="261"/>
                  </a:cubicBezTo>
                  <a:cubicBezTo>
                    <a:pt x="584" y="256"/>
                    <a:pt x="593" y="250"/>
                    <a:pt x="602" y="244"/>
                  </a:cubicBezTo>
                  <a:cubicBezTo>
                    <a:pt x="611" y="237"/>
                    <a:pt x="619" y="229"/>
                    <a:pt x="627" y="222"/>
                  </a:cubicBezTo>
                  <a:cubicBezTo>
                    <a:pt x="636" y="215"/>
                    <a:pt x="644" y="208"/>
                    <a:pt x="653" y="202"/>
                  </a:cubicBezTo>
                  <a:cubicBezTo>
                    <a:pt x="662" y="195"/>
                    <a:pt x="671" y="190"/>
                    <a:pt x="680" y="185"/>
                  </a:cubicBezTo>
                  <a:cubicBezTo>
                    <a:pt x="685" y="182"/>
                    <a:pt x="690" y="180"/>
                    <a:pt x="695" y="178"/>
                  </a:cubicBezTo>
                  <a:cubicBezTo>
                    <a:pt x="695" y="179"/>
                    <a:pt x="696" y="179"/>
                    <a:pt x="696" y="180"/>
                  </a:cubicBezTo>
                  <a:cubicBezTo>
                    <a:pt x="698" y="181"/>
                    <a:pt x="701" y="181"/>
                    <a:pt x="702" y="179"/>
                  </a:cubicBezTo>
                  <a:cubicBezTo>
                    <a:pt x="703" y="178"/>
                    <a:pt x="703" y="177"/>
                    <a:pt x="703" y="177"/>
                  </a:cubicBezTo>
                  <a:cubicBezTo>
                    <a:pt x="703" y="176"/>
                    <a:pt x="704" y="176"/>
                    <a:pt x="704" y="176"/>
                  </a:cubicBezTo>
                  <a:cubicBezTo>
                    <a:pt x="705" y="176"/>
                    <a:pt x="707" y="175"/>
                    <a:pt x="708" y="174"/>
                  </a:cubicBezTo>
                  <a:cubicBezTo>
                    <a:pt x="709" y="174"/>
                    <a:pt x="710" y="174"/>
                    <a:pt x="711" y="174"/>
                  </a:cubicBezTo>
                  <a:cubicBezTo>
                    <a:pt x="716" y="172"/>
                    <a:pt x="721" y="172"/>
                    <a:pt x="726" y="171"/>
                  </a:cubicBezTo>
                  <a:cubicBezTo>
                    <a:pt x="728" y="171"/>
                    <a:pt x="729" y="171"/>
                    <a:pt x="730" y="171"/>
                  </a:cubicBezTo>
                  <a:cubicBezTo>
                    <a:pt x="734" y="171"/>
                    <a:pt x="734" y="171"/>
                    <a:pt x="734" y="171"/>
                  </a:cubicBezTo>
                  <a:cubicBezTo>
                    <a:pt x="737" y="171"/>
                    <a:pt x="740" y="171"/>
                    <a:pt x="742" y="172"/>
                  </a:cubicBezTo>
                  <a:cubicBezTo>
                    <a:pt x="759" y="174"/>
                    <a:pt x="759" y="174"/>
                    <a:pt x="759" y="174"/>
                  </a:cubicBezTo>
                  <a:cubicBezTo>
                    <a:pt x="764" y="175"/>
                    <a:pt x="770" y="175"/>
                    <a:pt x="775" y="175"/>
                  </a:cubicBezTo>
                  <a:cubicBezTo>
                    <a:pt x="786" y="175"/>
                    <a:pt x="798" y="175"/>
                    <a:pt x="808" y="174"/>
                  </a:cubicBezTo>
                  <a:cubicBezTo>
                    <a:pt x="819" y="173"/>
                    <a:pt x="830" y="171"/>
                    <a:pt x="841" y="171"/>
                  </a:cubicBezTo>
                  <a:cubicBezTo>
                    <a:pt x="852" y="170"/>
                    <a:pt x="863" y="170"/>
                    <a:pt x="874" y="171"/>
                  </a:cubicBezTo>
                  <a:cubicBezTo>
                    <a:pt x="884" y="173"/>
                    <a:pt x="895" y="176"/>
                    <a:pt x="904" y="181"/>
                  </a:cubicBezTo>
                  <a:cubicBezTo>
                    <a:pt x="914" y="185"/>
                    <a:pt x="922" y="192"/>
                    <a:pt x="928" y="201"/>
                  </a:cubicBezTo>
                  <a:cubicBezTo>
                    <a:pt x="930" y="203"/>
                    <a:pt x="930" y="203"/>
                    <a:pt x="930" y="203"/>
                  </a:cubicBezTo>
                  <a:cubicBezTo>
                    <a:pt x="929" y="204"/>
                    <a:pt x="928" y="205"/>
                    <a:pt x="928" y="207"/>
                  </a:cubicBezTo>
                  <a:cubicBezTo>
                    <a:pt x="928" y="208"/>
                    <a:pt x="929" y="210"/>
                    <a:pt x="931" y="211"/>
                  </a:cubicBezTo>
                  <a:cubicBezTo>
                    <a:pt x="929" y="211"/>
                    <a:pt x="929" y="212"/>
                    <a:pt x="929" y="214"/>
                  </a:cubicBezTo>
                  <a:cubicBezTo>
                    <a:pt x="928" y="216"/>
                    <a:pt x="930" y="218"/>
                    <a:pt x="933" y="218"/>
                  </a:cubicBezTo>
                  <a:cubicBezTo>
                    <a:pt x="935" y="218"/>
                    <a:pt x="936" y="217"/>
                    <a:pt x="937" y="215"/>
                  </a:cubicBezTo>
                  <a:cubicBezTo>
                    <a:pt x="937" y="217"/>
                    <a:pt x="939" y="219"/>
                    <a:pt x="941" y="219"/>
                  </a:cubicBezTo>
                  <a:cubicBezTo>
                    <a:pt x="943" y="219"/>
                    <a:pt x="945" y="217"/>
                    <a:pt x="945" y="215"/>
                  </a:cubicBezTo>
                  <a:cubicBezTo>
                    <a:pt x="946" y="214"/>
                    <a:pt x="945" y="213"/>
                    <a:pt x="944" y="212"/>
                  </a:cubicBezTo>
                  <a:cubicBezTo>
                    <a:pt x="946" y="212"/>
                    <a:pt x="948" y="210"/>
                    <a:pt x="948" y="208"/>
                  </a:cubicBezTo>
                  <a:cubicBezTo>
                    <a:pt x="949" y="206"/>
                    <a:pt x="947" y="204"/>
                    <a:pt x="944" y="204"/>
                  </a:cubicBezTo>
                  <a:cubicBezTo>
                    <a:pt x="944" y="204"/>
                    <a:pt x="943" y="204"/>
                    <a:pt x="943" y="204"/>
                  </a:cubicBezTo>
                  <a:cubicBezTo>
                    <a:pt x="943" y="204"/>
                    <a:pt x="943" y="204"/>
                    <a:pt x="943" y="204"/>
                  </a:cubicBezTo>
                  <a:cubicBezTo>
                    <a:pt x="943" y="202"/>
                    <a:pt x="941" y="200"/>
                    <a:pt x="939" y="200"/>
                  </a:cubicBezTo>
                  <a:cubicBezTo>
                    <a:pt x="937" y="199"/>
                    <a:pt x="935" y="201"/>
                    <a:pt x="934" y="202"/>
                  </a:cubicBezTo>
                  <a:cubicBezTo>
                    <a:pt x="932" y="198"/>
                    <a:pt x="932" y="198"/>
                    <a:pt x="932" y="198"/>
                  </a:cubicBezTo>
                  <a:cubicBezTo>
                    <a:pt x="932" y="198"/>
                    <a:pt x="932" y="198"/>
                    <a:pt x="932" y="198"/>
                  </a:cubicBezTo>
                  <a:cubicBezTo>
                    <a:pt x="932" y="198"/>
                    <a:pt x="932" y="198"/>
                    <a:pt x="932" y="198"/>
                  </a:cubicBezTo>
                  <a:cubicBezTo>
                    <a:pt x="926" y="189"/>
                    <a:pt x="916" y="181"/>
                    <a:pt x="906" y="177"/>
                  </a:cubicBezTo>
                  <a:cubicBezTo>
                    <a:pt x="896" y="171"/>
                    <a:pt x="885" y="168"/>
                    <a:pt x="874" y="167"/>
                  </a:cubicBezTo>
                  <a:cubicBezTo>
                    <a:pt x="863" y="165"/>
                    <a:pt x="852" y="165"/>
                    <a:pt x="841" y="166"/>
                  </a:cubicBezTo>
                  <a:cubicBezTo>
                    <a:pt x="830" y="166"/>
                    <a:pt x="819" y="167"/>
                    <a:pt x="808" y="168"/>
                  </a:cubicBezTo>
                  <a:cubicBezTo>
                    <a:pt x="797" y="169"/>
                    <a:pt x="786" y="170"/>
                    <a:pt x="775" y="170"/>
                  </a:cubicBezTo>
                  <a:cubicBezTo>
                    <a:pt x="772" y="170"/>
                    <a:pt x="769" y="169"/>
                    <a:pt x="765" y="169"/>
                  </a:cubicBezTo>
                  <a:cubicBezTo>
                    <a:pt x="768" y="168"/>
                    <a:pt x="771" y="168"/>
                    <a:pt x="775" y="167"/>
                  </a:cubicBezTo>
                  <a:cubicBezTo>
                    <a:pt x="786" y="164"/>
                    <a:pt x="802" y="161"/>
                    <a:pt x="822" y="158"/>
                  </a:cubicBezTo>
                  <a:cubicBezTo>
                    <a:pt x="843" y="154"/>
                    <a:pt x="868" y="151"/>
                    <a:pt x="897" y="148"/>
                  </a:cubicBezTo>
                  <a:cubicBezTo>
                    <a:pt x="911" y="147"/>
                    <a:pt x="926" y="146"/>
                    <a:pt x="943" y="146"/>
                  </a:cubicBezTo>
                  <a:cubicBezTo>
                    <a:pt x="951" y="146"/>
                    <a:pt x="959" y="146"/>
                    <a:pt x="968" y="146"/>
                  </a:cubicBezTo>
                  <a:cubicBezTo>
                    <a:pt x="972" y="146"/>
                    <a:pt x="976" y="146"/>
                    <a:pt x="980" y="146"/>
                  </a:cubicBezTo>
                  <a:cubicBezTo>
                    <a:pt x="985" y="146"/>
                    <a:pt x="989" y="146"/>
                    <a:pt x="994" y="147"/>
                  </a:cubicBezTo>
                  <a:cubicBezTo>
                    <a:pt x="1002" y="147"/>
                    <a:pt x="1012" y="147"/>
                    <a:pt x="1021" y="148"/>
                  </a:cubicBezTo>
                  <a:cubicBezTo>
                    <a:pt x="1030" y="149"/>
                    <a:pt x="1039" y="149"/>
                    <a:pt x="1049" y="150"/>
                  </a:cubicBezTo>
                  <a:cubicBezTo>
                    <a:pt x="1058" y="151"/>
                    <a:pt x="1068" y="152"/>
                    <a:pt x="1078" y="154"/>
                  </a:cubicBezTo>
                  <a:cubicBezTo>
                    <a:pt x="1088" y="155"/>
                    <a:pt x="1098" y="156"/>
                    <a:pt x="1108" y="158"/>
                  </a:cubicBezTo>
                  <a:cubicBezTo>
                    <a:pt x="1148" y="164"/>
                    <a:pt x="1189" y="175"/>
                    <a:pt x="1231" y="189"/>
                  </a:cubicBezTo>
                  <a:cubicBezTo>
                    <a:pt x="1273" y="203"/>
                    <a:pt x="1316" y="221"/>
                    <a:pt x="1357" y="242"/>
                  </a:cubicBezTo>
                  <a:cubicBezTo>
                    <a:pt x="1398" y="264"/>
                    <a:pt x="1438" y="289"/>
                    <a:pt x="1475" y="318"/>
                  </a:cubicBezTo>
                  <a:cubicBezTo>
                    <a:pt x="1513" y="347"/>
                    <a:pt x="1548" y="379"/>
                    <a:pt x="1580" y="413"/>
                  </a:cubicBezTo>
                  <a:cubicBezTo>
                    <a:pt x="1611" y="447"/>
                    <a:pt x="1640" y="483"/>
                    <a:pt x="1664" y="519"/>
                  </a:cubicBezTo>
                  <a:cubicBezTo>
                    <a:pt x="1689" y="556"/>
                    <a:pt x="1710" y="594"/>
                    <a:pt x="1727" y="631"/>
                  </a:cubicBezTo>
                  <a:cubicBezTo>
                    <a:pt x="1731" y="640"/>
                    <a:pt x="1736" y="649"/>
                    <a:pt x="1739" y="658"/>
                  </a:cubicBezTo>
                  <a:cubicBezTo>
                    <a:pt x="1743" y="667"/>
                    <a:pt x="1747" y="676"/>
                    <a:pt x="1750" y="685"/>
                  </a:cubicBezTo>
                  <a:cubicBezTo>
                    <a:pt x="1757" y="703"/>
                    <a:pt x="1763" y="720"/>
                    <a:pt x="1768" y="738"/>
                  </a:cubicBezTo>
                  <a:cubicBezTo>
                    <a:pt x="1779" y="771"/>
                    <a:pt x="1786" y="803"/>
                    <a:pt x="1792" y="832"/>
                  </a:cubicBezTo>
                  <a:cubicBezTo>
                    <a:pt x="1794" y="846"/>
                    <a:pt x="1797" y="859"/>
                    <a:pt x="1799" y="872"/>
                  </a:cubicBezTo>
                  <a:cubicBezTo>
                    <a:pt x="1800" y="884"/>
                    <a:pt x="1801" y="896"/>
                    <a:pt x="1803" y="906"/>
                  </a:cubicBezTo>
                  <a:cubicBezTo>
                    <a:pt x="1803" y="907"/>
                    <a:pt x="1803" y="908"/>
                    <a:pt x="1803" y="909"/>
                  </a:cubicBezTo>
                  <a:cubicBezTo>
                    <a:pt x="1802" y="909"/>
                    <a:pt x="1800" y="909"/>
                    <a:pt x="1799" y="909"/>
                  </a:cubicBezTo>
                  <a:cubicBezTo>
                    <a:pt x="1797" y="909"/>
                    <a:pt x="1796" y="910"/>
                    <a:pt x="1794" y="910"/>
                  </a:cubicBezTo>
                  <a:cubicBezTo>
                    <a:pt x="1794" y="910"/>
                    <a:pt x="1794" y="910"/>
                    <a:pt x="1794" y="910"/>
                  </a:cubicBezTo>
                  <a:cubicBezTo>
                    <a:pt x="1793" y="904"/>
                    <a:pt x="1788" y="900"/>
                    <a:pt x="1782" y="901"/>
                  </a:cubicBezTo>
                  <a:cubicBezTo>
                    <a:pt x="1776" y="902"/>
                    <a:pt x="1771" y="907"/>
                    <a:pt x="1772" y="913"/>
                  </a:cubicBezTo>
                  <a:cubicBezTo>
                    <a:pt x="1772" y="914"/>
                    <a:pt x="1772" y="914"/>
                    <a:pt x="1772" y="914"/>
                  </a:cubicBezTo>
                  <a:cubicBezTo>
                    <a:pt x="1771" y="914"/>
                    <a:pt x="1769" y="914"/>
                    <a:pt x="1767" y="914"/>
                  </a:cubicBezTo>
                  <a:cubicBezTo>
                    <a:pt x="1761" y="915"/>
                    <a:pt x="1757" y="920"/>
                    <a:pt x="1758" y="926"/>
                  </a:cubicBezTo>
                  <a:cubicBezTo>
                    <a:pt x="1758" y="931"/>
                    <a:pt x="1763" y="934"/>
                    <a:pt x="1767" y="935"/>
                  </a:cubicBezTo>
                  <a:cubicBezTo>
                    <a:pt x="1765" y="937"/>
                    <a:pt x="1764" y="940"/>
                    <a:pt x="1764" y="944"/>
                  </a:cubicBezTo>
                  <a:cubicBezTo>
                    <a:pt x="1765" y="949"/>
                    <a:pt x="1771" y="953"/>
                    <a:pt x="1777" y="952"/>
                  </a:cubicBezTo>
                  <a:cubicBezTo>
                    <a:pt x="1782" y="951"/>
                    <a:pt x="1786" y="947"/>
                    <a:pt x="1787" y="943"/>
                  </a:cubicBezTo>
                  <a:cubicBezTo>
                    <a:pt x="1787" y="943"/>
                    <a:pt x="1787" y="943"/>
                    <a:pt x="1787" y="943"/>
                  </a:cubicBezTo>
                  <a:cubicBezTo>
                    <a:pt x="1788" y="947"/>
                    <a:pt x="1793" y="950"/>
                    <a:pt x="1799" y="949"/>
                  </a:cubicBezTo>
                  <a:cubicBezTo>
                    <a:pt x="1802" y="948"/>
                    <a:pt x="1804" y="947"/>
                    <a:pt x="1806" y="945"/>
                  </a:cubicBezTo>
                  <a:cubicBezTo>
                    <a:pt x="1806" y="946"/>
                    <a:pt x="1806" y="948"/>
                    <a:pt x="1806" y="950"/>
                  </a:cubicBezTo>
                  <a:cubicBezTo>
                    <a:pt x="1802" y="953"/>
                    <a:pt x="1798" y="957"/>
                    <a:pt x="1796" y="963"/>
                  </a:cubicBezTo>
                  <a:cubicBezTo>
                    <a:pt x="1796" y="964"/>
                    <a:pt x="1796" y="965"/>
                    <a:pt x="1796" y="966"/>
                  </a:cubicBezTo>
                  <a:cubicBezTo>
                    <a:pt x="1792" y="963"/>
                    <a:pt x="1789" y="960"/>
                    <a:pt x="1784" y="959"/>
                  </a:cubicBezTo>
                  <a:cubicBezTo>
                    <a:pt x="1769" y="954"/>
                    <a:pt x="1754" y="961"/>
                    <a:pt x="1749" y="975"/>
                  </a:cubicBezTo>
                  <a:cubicBezTo>
                    <a:pt x="1746" y="987"/>
                    <a:pt x="1751" y="999"/>
                    <a:pt x="1761" y="1006"/>
                  </a:cubicBezTo>
                  <a:cubicBezTo>
                    <a:pt x="1753" y="1008"/>
                    <a:pt x="1747" y="1014"/>
                    <a:pt x="1744" y="1022"/>
                  </a:cubicBezTo>
                  <a:cubicBezTo>
                    <a:pt x="1740" y="1036"/>
                    <a:pt x="1748" y="1051"/>
                    <a:pt x="1763" y="1056"/>
                  </a:cubicBezTo>
                  <a:cubicBezTo>
                    <a:pt x="1771" y="1058"/>
                    <a:pt x="1779" y="1057"/>
                    <a:pt x="1786" y="1053"/>
                  </a:cubicBezTo>
                  <a:cubicBezTo>
                    <a:pt x="1786" y="1054"/>
                    <a:pt x="1786" y="1055"/>
                    <a:pt x="1785" y="1056"/>
                  </a:cubicBezTo>
                  <a:cubicBezTo>
                    <a:pt x="1784" y="1060"/>
                    <a:pt x="1783" y="1065"/>
                    <a:pt x="1782" y="1070"/>
                  </a:cubicBezTo>
                  <a:cubicBezTo>
                    <a:pt x="1779" y="1066"/>
                    <a:pt x="1773" y="1066"/>
                    <a:pt x="1768" y="1068"/>
                  </a:cubicBezTo>
                  <a:cubicBezTo>
                    <a:pt x="1766" y="1069"/>
                    <a:pt x="1765" y="1070"/>
                    <a:pt x="1764" y="1071"/>
                  </a:cubicBezTo>
                  <a:cubicBezTo>
                    <a:pt x="1764" y="1071"/>
                    <a:pt x="1764" y="1071"/>
                    <a:pt x="1764" y="1071"/>
                  </a:cubicBezTo>
                  <a:cubicBezTo>
                    <a:pt x="1761" y="1065"/>
                    <a:pt x="1753" y="1063"/>
                    <a:pt x="1747" y="1066"/>
                  </a:cubicBezTo>
                  <a:cubicBezTo>
                    <a:pt x="1741" y="1069"/>
                    <a:pt x="1738" y="1077"/>
                    <a:pt x="1741" y="1083"/>
                  </a:cubicBezTo>
                  <a:cubicBezTo>
                    <a:pt x="1741" y="1083"/>
                    <a:pt x="1742" y="1083"/>
                    <a:pt x="1742" y="1084"/>
                  </a:cubicBezTo>
                  <a:cubicBezTo>
                    <a:pt x="1740" y="1084"/>
                    <a:pt x="1738" y="1084"/>
                    <a:pt x="1736" y="1085"/>
                  </a:cubicBezTo>
                  <a:cubicBezTo>
                    <a:pt x="1730" y="1089"/>
                    <a:pt x="1727" y="1096"/>
                    <a:pt x="1731" y="1102"/>
                  </a:cubicBezTo>
                  <a:cubicBezTo>
                    <a:pt x="1733" y="1107"/>
                    <a:pt x="1739" y="1109"/>
                    <a:pt x="1744" y="1107"/>
                  </a:cubicBezTo>
                  <a:cubicBezTo>
                    <a:pt x="1743" y="1111"/>
                    <a:pt x="1742" y="1115"/>
                    <a:pt x="1744" y="1118"/>
                  </a:cubicBezTo>
                  <a:cubicBezTo>
                    <a:pt x="1747" y="1124"/>
                    <a:pt x="1755" y="1126"/>
                    <a:pt x="1761" y="1123"/>
                  </a:cubicBezTo>
                  <a:cubicBezTo>
                    <a:pt x="1766" y="1120"/>
                    <a:pt x="1769" y="1114"/>
                    <a:pt x="1768" y="1109"/>
                  </a:cubicBezTo>
                  <a:cubicBezTo>
                    <a:pt x="1768" y="1109"/>
                    <a:pt x="1768" y="1109"/>
                    <a:pt x="1768" y="1109"/>
                  </a:cubicBezTo>
                  <a:cubicBezTo>
                    <a:pt x="1771" y="1113"/>
                    <a:pt x="1778" y="1114"/>
                    <a:pt x="1783" y="1111"/>
                  </a:cubicBezTo>
                  <a:cubicBezTo>
                    <a:pt x="1786" y="1109"/>
                    <a:pt x="1788" y="1107"/>
                    <a:pt x="1789" y="1104"/>
                  </a:cubicBezTo>
                  <a:cubicBezTo>
                    <a:pt x="1797" y="1118"/>
                    <a:pt x="1797" y="1118"/>
                    <a:pt x="1797" y="1118"/>
                  </a:cubicBezTo>
                  <a:cubicBezTo>
                    <a:pt x="1797" y="1118"/>
                    <a:pt x="1797" y="1118"/>
                    <a:pt x="1797" y="1118"/>
                  </a:cubicBezTo>
                  <a:cubicBezTo>
                    <a:pt x="1797" y="1118"/>
                    <a:pt x="1797" y="1119"/>
                    <a:pt x="1797" y="1119"/>
                  </a:cubicBezTo>
                  <a:cubicBezTo>
                    <a:pt x="1797" y="1121"/>
                    <a:pt x="1797" y="1121"/>
                    <a:pt x="1797" y="1121"/>
                  </a:cubicBezTo>
                  <a:cubicBezTo>
                    <a:pt x="1796" y="1122"/>
                    <a:pt x="1796" y="1123"/>
                    <a:pt x="1796" y="1124"/>
                  </a:cubicBezTo>
                  <a:cubicBezTo>
                    <a:pt x="1795" y="1127"/>
                    <a:pt x="1794" y="1129"/>
                    <a:pt x="1793" y="1131"/>
                  </a:cubicBezTo>
                  <a:cubicBezTo>
                    <a:pt x="1791" y="1135"/>
                    <a:pt x="1789" y="1139"/>
                    <a:pt x="1786" y="1143"/>
                  </a:cubicBezTo>
                  <a:cubicBezTo>
                    <a:pt x="1783" y="1146"/>
                    <a:pt x="1780" y="1150"/>
                    <a:pt x="1777" y="1154"/>
                  </a:cubicBezTo>
                  <a:cubicBezTo>
                    <a:pt x="1775" y="1158"/>
                    <a:pt x="1772" y="1162"/>
                    <a:pt x="1770" y="1166"/>
                  </a:cubicBezTo>
                  <a:cubicBezTo>
                    <a:pt x="1765" y="1174"/>
                    <a:pt x="1761" y="1183"/>
                    <a:pt x="1758" y="1191"/>
                  </a:cubicBezTo>
                  <a:close/>
                  <a:moveTo>
                    <a:pt x="1743" y="1274"/>
                  </a:moveTo>
                  <a:cubicBezTo>
                    <a:pt x="1741" y="1283"/>
                    <a:pt x="1739" y="1292"/>
                    <a:pt x="1735" y="1301"/>
                  </a:cubicBezTo>
                  <a:cubicBezTo>
                    <a:pt x="1735" y="1302"/>
                    <a:pt x="1734" y="1304"/>
                    <a:pt x="1734" y="1305"/>
                  </a:cubicBezTo>
                  <a:cubicBezTo>
                    <a:pt x="1734" y="1305"/>
                    <a:pt x="1734" y="1304"/>
                    <a:pt x="1734" y="1304"/>
                  </a:cubicBezTo>
                  <a:cubicBezTo>
                    <a:pt x="1734" y="1302"/>
                    <a:pt x="1733" y="1298"/>
                    <a:pt x="1734" y="1296"/>
                  </a:cubicBezTo>
                  <a:cubicBezTo>
                    <a:pt x="1734" y="1295"/>
                    <a:pt x="1734" y="1295"/>
                    <a:pt x="1734" y="1295"/>
                  </a:cubicBezTo>
                  <a:cubicBezTo>
                    <a:pt x="1734" y="1295"/>
                    <a:pt x="1734" y="1295"/>
                    <a:pt x="1734" y="1295"/>
                  </a:cubicBezTo>
                  <a:cubicBezTo>
                    <a:pt x="1734" y="1295"/>
                    <a:pt x="1734" y="1295"/>
                    <a:pt x="1734" y="1295"/>
                  </a:cubicBezTo>
                  <a:cubicBezTo>
                    <a:pt x="1734" y="1294"/>
                    <a:pt x="1734" y="1294"/>
                    <a:pt x="1734" y="1294"/>
                  </a:cubicBezTo>
                  <a:cubicBezTo>
                    <a:pt x="1734" y="1292"/>
                    <a:pt x="1734" y="1292"/>
                    <a:pt x="1734" y="1292"/>
                  </a:cubicBezTo>
                  <a:cubicBezTo>
                    <a:pt x="1735" y="1288"/>
                    <a:pt x="1735" y="1288"/>
                    <a:pt x="1735" y="1288"/>
                  </a:cubicBezTo>
                  <a:cubicBezTo>
                    <a:pt x="1738" y="1280"/>
                    <a:pt x="1738" y="1280"/>
                    <a:pt x="1738" y="1280"/>
                  </a:cubicBezTo>
                  <a:cubicBezTo>
                    <a:pt x="1738" y="1278"/>
                    <a:pt x="1739" y="1275"/>
                    <a:pt x="1740" y="1272"/>
                  </a:cubicBezTo>
                  <a:cubicBezTo>
                    <a:pt x="1740" y="1271"/>
                    <a:pt x="1740" y="1270"/>
                    <a:pt x="1740" y="1269"/>
                  </a:cubicBezTo>
                  <a:cubicBezTo>
                    <a:pt x="1740" y="1269"/>
                    <a:pt x="1740" y="1268"/>
                    <a:pt x="1740" y="1267"/>
                  </a:cubicBezTo>
                  <a:cubicBezTo>
                    <a:pt x="1740" y="1266"/>
                    <a:pt x="1740" y="1264"/>
                    <a:pt x="1740" y="1262"/>
                  </a:cubicBezTo>
                  <a:cubicBezTo>
                    <a:pt x="1740" y="1259"/>
                    <a:pt x="1739" y="1256"/>
                    <a:pt x="1737" y="1253"/>
                  </a:cubicBezTo>
                  <a:cubicBezTo>
                    <a:pt x="1736" y="1250"/>
                    <a:pt x="1735" y="1248"/>
                    <a:pt x="1734" y="1246"/>
                  </a:cubicBezTo>
                  <a:cubicBezTo>
                    <a:pt x="1733" y="1245"/>
                    <a:pt x="1733" y="1245"/>
                    <a:pt x="1733" y="1245"/>
                  </a:cubicBezTo>
                  <a:cubicBezTo>
                    <a:pt x="1735" y="1244"/>
                    <a:pt x="1737" y="1243"/>
                    <a:pt x="1739" y="1242"/>
                  </a:cubicBezTo>
                  <a:cubicBezTo>
                    <a:pt x="1743" y="1241"/>
                    <a:pt x="1746" y="1238"/>
                    <a:pt x="1749" y="1236"/>
                  </a:cubicBezTo>
                  <a:cubicBezTo>
                    <a:pt x="1747" y="1249"/>
                    <a:pt x="1746" y="1261"/>
                    <a:pt x="1743" y="1274"/>
                  </a:cubicBezTo>
                  <a:close/>
                  <a:moveTo>
                    <a:pt x="1745" y="1365"/>
                  </a:moveTo>
                  <a:cubicBezTo>
                    <a:pt x="1745" y="1365"/>
                    <a:pt x="1744" y="1369"/>
                    <a:pt x="1741" y="1372"/>
                  </a:cubicBezTo>
                  <a:cubicBezTo>
                    <a:pt x="1738" y="1376"/>
                    <a:pt x="1735" y="1378"/>
                    <a:pt x="1734" y="1378"/>
                  </a:cubicBezTo>
                  <a:cubicBezTo>
                    <a:pt x="1734" y="1377"/>
                    <a:pt x="1735" y="1374"/>
                    <a:pt x="1738" y="1370"/>
                  </a:cubicBezTo>
                  <a:cubicBezTo>
                    <a:pt x="1741" y="1367"/>
                    <a:pt x="1745" y="1365"/>
                    <a:pt x="1745" y="1365"/>
                  </a:cubicBezTo>
                  <a:close/>
                  <a:moveTo>
                    <a:pt x="1748" y="1394"/>
                  </a:moveTo>
                  <a:cubicBezTo>
                    <a:pt x="1748" y="1394"/>
                    <a:pt x="1745" y="1392"/>
                    <a:pt x="1741" y="1389"/>
                  </a:cubicBezTo>
                  <a:cubicBezTo>
                    <a:pt x="1738" y="1386"/>
                    <a:pt x="1735" y="1384"/>
                    <a:pt x="1736" y="1383"/>
                  </a:cubicBezTo>
                  <a:cubicBezTo>
                    <a:pt x="1736" y="1382"/>
                    <a:pt x="1739" y="1384"/>
                    <a:pt x="1743" y="1387"/>
                  </a:cubicBezTo>
                  <a:cubicBezTo>
                    <a:pt x="1747" y="1390"/>
                    <a:pt x="1748" y="1394"/>
                    <a:pt x="1748" y="1394"/>
                  </a:cubicBezTo>
                  <a:close/>
                  <a:moveTo>
                    <a:pt x="1732" y="1382"/>
                  </a:moveTo>
                  <a:cubicBezTo>
                    <a:pt x="1731" y="1382"/>
                    <a:pt x="1730" y="1381"/>
                    <a:pt x="1730" y="1380"/>
                  </a:cubicBezTo>
                  <a:cubicBezTo>
                    <a:pt x="1730" y="1380"/>
                    <a:pt x="1731" y="1379"/>
                    <a:pt x="1732" y="1379"/>
                  </a:cubicBezTo>
                  <a:cubicBezTo>
                    <a:pt x="1733" y="1379"/>
                    <a:pt x="1734" y="1379"/>
                    <a:pt x="1734" y="1380"/>
                  </a:cubicBezTo>
                  <a:cubicBezTo>
                    <a:pt x="1734" y="1381"/>
                    <a:pt x="1733" y="1382"/>
                    <a:pt x="1732" y="1382"/>
                  </a:cubicBezTo>
                  <a:close/>
                  <a:moveTo>
                    <a:pt x="1729" y="1378"/>
                  </a:moveTo>
                  <a:cubicBezTo>
                    <a:pt x="1729" y="1379"/>
                    <a:pt x="1726" y="1376"/>
                    <a:pt x="1723" y="1373"/>
                  </a:cubicBezTo>
                  <a:cubicBezTo>
                    <a:pt x="1719" y="1370"/>
                    <a:pt x="1718" y="1366"/>
                    <a:pt x="1718" y="1366"/>
                  </a:cubicBezTo>
                  <a:cubicBezTo>
                    <a:pt x="1718" y="1366"/>
                    <a:pt x="1722" y="1368"/>
                    <a:pt x="1725" y="1371"/>
                  </a:cubicBezTo>
                  <a:cubicBezTo>
                    <a:pt x="1728" y="1374"/>
                    <a:pt x="1730" y="1377"/>
                    <a:pt x="1729" y="1378"/>
                  </a:cubicBezTo>
                  <a:close/>
                  <a:moveTo>
                    <a:pt x="1723" y="1390"/>
                  </a:moveTo>
                  <a:cubicBezTo>
                    <a:pt x="1720" y="1393"/>
                    <a:pt x="1716" y="1395"/>
                    <a:pt x="1716" y="1395"/>
                  </a:cubicBezTo>
                  <a:cubicBezTo>
                    <a:pt x="1716" y="1395"/>
                    <a:pt x="1718" y="1391"/>
                    <a:pt x="1721" y="1388"/>
                  </a:cubicBezTo>
                  <a:cubicBezTo>
                    <a:pt x="1725" y="1385"/>
                    <a:pt x="1728" y="1383"/>
                    <a:pt x="1728" y="1383"/>
                  </a:cubicBezTo>
                  <a:cubicBezTo>
                    <a:pt x="1729" y="1384"/>
                    <a:pt x="1727" y="1387"/>
                    <a:pt x="1723" y="1390"/>
                  </a:cubicBezTo>
                  <a:close/>
                  <a:moveTo>
                    <a:pt x="1732" y="1354"/>
                  </a:moveTo>
                  <a:cubicBezTo>
                    <a:pt x="1731" y="1356"/>
                    <a:pt x="1731" y="1359"/>
                    <a:pt x="1730" y="1361"/>
                  </a:cubicBezTo>
                  <a:cubicBezTo>
                    <a:pt x="1730" y="1362"/>
                    <a:pt x="1729" y="1362"/>
                    <a:pt x="1729" y="1363"/>
                  </a:cubicBezTo>
                  <a:cubicBezTo>
                    <a:pt x="1729" y="1363"/>
                    <a:pt x="1729" y="1363"/>
                    <a:pt x="1729" y="1363"/>
                  </a:cubicBezTo>
                  <a:cubicBezTo>
                    <a:pt x="1728" y="1361"/>
                    <a:pt x="1726" y="1358"/>
                    <a:pt x="1723" y="1356"/>
                  </a:cubicBezTo>
                  <a:cubicBezTo>
                    <a:pt x="1723" y="1356"/>
                    <a:pt x="1723" y="1356"/>
                    <a:pt x="1723" y="1356"/>
                  </a:cubicBezTo>
                  <a:cubicBezTo>
                    <a:pt x="1726" y="1351"/>
                    <a:pt x="1729" y="1346"/>
                    <a:pt x="1732" y="1342"/>
                  </a:cubicBezTo>
                  <a:cubicBezTo>
                    <a:pt x="1732" y="1346"/>
                    <a:pt x="1732" y="1350"/>
                    <a:pt x="1732" y="1354"/>
                  </a:cubicBezTo>
                  <a:close/>
                  <a:moveTo>
                    <a:pt x="1571" y="1619"/>
                  </a:moveTo>
                  <a:cubicBezTo>
                    <a:pt x="1570" y="1619"/>
                    <a:pt x="1568" y="1620"/>
                    <a:pt x="1567" y="1621"/>
                  </a:cubicBezTo>
                  <a:cubicBezTo>
                    <a:pt x="1567" y="1620"/>
                    <a:pt x="1567" y="1620"/>
                    <a:pt x="1567" y="1620"/>
                  </a:cubicBezTo>
                  <a:cubicBezTo>
                    <a:pt x="1567" y="1618"/>
                    <a:pt x="1568" y="1615"/>
                    <a:pt x="1568" y="1613"/>
                  </a:cubicBezTo>
                  <a:cubicBezTo>
                    <a:pt x="1569" y="1615"/>
                    <a:pt x="1570" y="1617"/>
                    <a:pt x="1571" y="1619"/>
                  </a:cubicBezTo>
                  <a:close/>
                  <a:moveTo>
                    <a:pt x="1574" y="1629"/>
                  </a:moveTo>
                  <a:cubicBezTo>
                    <a:pt x="1589" y="1623"/>
                    <a:pt x="1589" y="1623"/>
                    <a:pt x="1589" y="1623"/>
                  </a:cubicBezTo>
                  <a:cubicBezTo>
                    <a:pt x="1589" y="1623"/>
                    <a:pt x="1589" y="1623"/>
                    <a:pt x="1589" y="1623"/>
                  </a:cubicBezTo>
                  <a:cubicBezTo>
                    <a:pt x="1575" y="1624"/>
                    <a:pt x="1575" y="1624"/>
                    <a:pt x="1575" y="1624"/>
                  </a:cubicBezTo>
                  <a:cubicBezTo>
                    <a:pt x="1575" y="1623"/>
                    <a:pt x="1575" y="1623"/>
                    <a:pt x="1575" y="1623"/>
                  </a:cubicBezTo>
                  <a:cubicBezTo>
                    <a:pt x="1589" y="1623"/>
                    <a:pt x="1589" y="1623"/>
                    <a:pt x="1589" y="1623"/>
                  </a:cubicBezTo>
                  <a:cubicBezTo>
                    <a:pt x="1578" y="1610"/>
                    <a:pt x="1578" y="1610"/>
                    <a:pt x="1578" y="1610"/>
                  </a:cubicBezTo>
                  <a:cubicBezTo>
                    <a:pt x="1578" y="1610"/>
                    <a:pt x="1577" y="1610"/>
                    <a:pt x="1576" y="1610"/>
                  </a:cubicBezTo>
                  <a:cubicBezTo>
                    <a:pt x="1576" y="1609"/>
                    <a:pt x="1576" y="1608"/>
                    <a:pt x="1577" y="1607"/>
                  </a:cubicBezTo>
                  <a:cubicBezTo>
                    <a:pt x="1577" y="1607"/>
                    <a:pt x="1578" y="1607"/>
                    <a:pt x="1579" y="1608"/>
                  </a:cubicBezTo>
                  <a:cubicBezTo>
                    <a:pt x="1579" y="1608"/>
                    <a:pt x="1579" y="1609"/>
                    <a:pt x="1579" y="1610"/>
                  </a:cubicBezTo>
                  <a:cubicBezTo>
                    <a:pt x="1590" y="1623"/>
                    <a:pt x="1590" y="1623"/>
                    <a:pt x="1590" y="1623"/>
                  </a:cubicBezTo>
                  <a:cubicBezTo>
                    <a:pt x="1588" y="1609"/>
                    <a:pt x="1588" y="1609"/>
                    <a:pt x="1588" y="1609"/>
                  </a:cubicBezTo>
                  <a:cubicBezTo>
                    <a:pt x="1589" y="1609"/>
                    <a:pt x="1589" y="1609"/>
                    <a:pt x="1589" y="1609"/>
                  </a:cubicBezTo>
                  <a:cubicBezTo>
                    <a:pt x="1590" y="1623"/>
                    <a:pt x="1590" y="1623"/>
                    <a:pt x="1590" y="1623"/>
                  </a:cubicBezTo>
                  <a:cubicBezTo>
                    <a:pt x="1590" y="1622"/>
                    <a:pt x="1590" y="1622"/>
                    <a:pt x="1590" y="1622"/>
                  </a:cubicBezTo>
                  <a:cubicBezTo>
                    <a:pt x="1590" y="1622"/>
                    <a:pt x="1590" y="1622"/>
                    <a:pt x="1590" y="1622"/>
                  </a:cubicBezTo>
                  <a:cubicBezTo>
                    <a:pt x="1597" y="1608"/>
                    <a:pt x="1597" y="1608"/>
                    <a:pt x="1597" y="1608"/>
                  </a:cubicBezTo>
                  <a:cubicBezTo>
                    <a:pt x="1597" y="1607"/>
                    <a:pt x="1596" y="1607"/>
                    <a:pt x="1597" y="1606"/>
                  </a:cubicBezTo>
                  <a:cubicBezTo>
                    <a:pt x="1597" y="1605"/>
                    <a:pt x="1598" y="1605"/>
                    <a:pt x="1599" y="1605"/>
                  </a:cubicBezTo>
                  <a:cubicBezTo>
                    <a:pt x="1600" y="1606"/>
                    <a:pt x="1600" y="1607"/>
                    <a:pt x="1600" y="1607"/>
                  </a:cubicBezTo>
                  <a:cubicBezTo>
                    <a:pt x="1599" y="1608"/>
                    <a:pt x="1599" y="1608"/>
                    <a:pt x="1598" y="1608"/>
                  </a:cubicBezTo>
                  <a:cubicBezTo>
                    <a:pt x="1591" y="1623"/>
                    <a:pt x="1591" y="1623"/>
                    <a:pt x="1591" y="1623"/>
                  </a:cubicBezTo>
                  <a:cubicBezTo>
                    <a:pt x="1602" y="1616"/>
                    <a:pt x="1602" y="1616"/>
                    <a:pt x="1602" y="1616"/>
                  </a:cubicBezTo>
                  <a:cubicBezTo>
                    <a:pt x="1603" y="1617"/>
                    <a:pt x="1603" y="1617"/>
                    <a:pt x="1603" y="1617"/>
                  </a:cubicBezTo>
                  <a:cubicBezTo>
                    <a:pt x="1592" y="1623"/>
                    <a:pt x="1592" y="1623"/>
                    <a:pt x="1592" y="1623"/>
                  </a:cubicBezTo>
                  <a:cubicBezTo>
                    <a:pt x="1607" y="1624"/>
                    <a:pt x="1607" y="1624"/>
                    <a:pt x="1607" y="1624"/>
                  </a:cubicBezTo>
                  <a:cubicBezTo>
                    <a:pt x="1607" y="1623"/>
                    <a:pt x="1608" y="1622"/>
                    <a:pt x="1609" y="1622"/>
                  </a:cubicBezTo>
                  <a:cubicBezTo>
                    <a:pt x="1610" y="1622"/>
                    <a:pt x="1611" y="1623"/>
                    <a:pt x="1611" y="1624"/>
                  </a:cubicBezTo>
                  <a:cubicBezTo>
                    <a:pt x="1611" y="1625"/>
                    <a:pt x="1610" y="1626"/>
                    <a:pt x="1609" y="1626"/>
                  </a:cubicBezTo>
                  <a:cubicBezTo>
                    <a:pt x="1608" y="1626"/>
                    <a:pt x="1608" y="1625"/>
                    <a:pt x="1607" y="1624"/>
                  </a:cubicBezTo>
                  <a:cubicBezTo>
                    <a:pt x="1591" y="1624"/>
                    <a:pt x="1591" y="1624"/>
                    <a:pt x="1591" y="1624"/>
                  </a:cubicBezTo>
                  <a:cubicBezTo>
                    <a:pt x="1600" y="1634"/>
                    <a:pt x="1600" y="1634"/>
                    <a:pt x="1600" y="1634"/>
                  </a:cubicBezTo>
                  <a:cubicBezTo>
                    <a:pt x="1600" y="1634"/>
                    <a:pt x="1600" y="1634"/>
                    <a:pt x="1600" y="1634"/>
                  </a:cubicBezTo>
                  <a:cubicBezTo>
                    <a:pt x="1591" y="1624"/>
                    <a:pt x="1591" y="1624"/>
                    <a:pt x="1591" y="1624"/>
                  </a:cubicBezTo>
                  <a:cubicBezTo>
                    <a:pt x="1595" y="1640"/>
                    <a:pt x="1595" y="1640"/>
                    <a:pt x="1595" y="1640"/>
                  </a:cubicBezTo>
                  <a:cubicBezTo>
                    <a:pt x="1596" y="1640"/>
                    <a:pt x="1596" y="1640"/>
                    <a:pt x="1597" y="1640"/>
                  </a:cubicBezTo>
                  <a:cubicBezTo>
                    <a:pt x="1597" y="1641"/>
                    <a:pt x="1597" y="1642"/>
                    <a:pt x="1597" y="1643"/>
                  </a:cubicBezTo>
                  <a:cubicBezTo>
                    <a:pt x="1596" y="1643"/>
                    <a:pt x="1595" y="1643"/>
                    <a:pt x="1594" y="1642"/>
                  </a:cubicBezTo>
                  <a:cubicBezTo>
                    <a:pt x="1594" y="1642"/>
                    <a:pt x="1594" y="1641"/>
                    <a:pt x="1594" y="1640"/>
                  </a:cubicBezTo>
                  <a:cubicBezTo>
                    <a:pt x="1594" y="1640"/>
                    <a:pt x="1595" y="1640"/>
                    <a:pt x="1595" y="1640"/>
                  </a:cubicBezTo>
                  <a:cubicBezTo>
                    <a:pt x="1590" y="1624"/>
                    <a:pt x="1590" y="1624"/>
                    <a:pt x="1590" y="1624"/>
                  </a:cubicBezTo>
                  <a:cubicBezTo>
                    <a:pt x="1585" y="1634"/>
                    <a:pt x="1585" y="1634"/>
                    <a:pt x="1585" y="1634"/>
                  </a:cubicBezTo>
                  <a:cubicBezTo>
                    <a:pt x="1584" y="1634"/>
                    <a:pt x="1584" y="1634"/>
                    <a:pt x="1584" y="1634"/>
                  </a:cubicBezTo>
                  <a:cubicBezTo>
                    <a:pt x="1589" y="1624"/>
                    <a:pt x="1589" y="1624"/>
                    <a:pt x="1589" y="1624"/>
                  </a:cubicBezTo>
                  <a:cubicBezTo>
                    <a:pt x="1574" y="1630"/>
                    <a:pt x="1574" y="1630"/>
                    <a:pt x="1574" y="1630"/>
                  </a:cubicBezTo>
                  <a:cubicBezTo>
                    <a:pt x="1574" y="1630"/>
                    <a:pt x="1574" y="1630"/>
                    <a:pt x="1574" y="1630"/>
                  </a:cubicBezTo>
                  <a:cubicBezTo>
                    <a:pt x="1574" y="1631"/>
                    <a:pt x="1573" y="1632"/>
                    <a:pt x="1572" y="1632"/>
                  </a:cubicBezTo>
                  <a:cubicBezTo>
                    <a:pt x="1571" y="1632"/>
                    <a:pt x="1571" y="1631"/>
                    <a:pt x="1571" y="1630"/>
                  </a:cubicBezTo>
                  <a:cubicBezTo>
                    <a:pt x="1571" y="1629"/>
                    <a:pt x="1571" y="1628"/>
                    <a:pt x="1572" y="1628"/>
                  </a:cubicBezTo>
                  <a:cubicBezTo>
                    <a:pt x="1573" y="1628"/>
                    <a:pt x="1573" y="1629"/>
                    <a:pt x="1574" y="1629"/>
                  </a:cubicBezTo>
                  <a:close/>
                  <a:moveTo>
                    <a:pt x="1493" y="1674"/>
                  </a:moveTo>
                  <a:cubicBezTo>
                    <a:pt x="1493" y="1679"/>
                    <a:pt x="1493" y="1679"/>
                    <a:pt x="1493" y="1679"/>
                  </a:cubicBezTo>
                  <a:cubicBezTo>
                    <a:pt x="1493" y="1679"/>
                    <a:pt x="1493" y="1679"/>
                    <a:pt x="1493" y="1679"/>
                  </a:cubicBezTo>
                  <a:cubicBezTo>
                    <a:pt x="1493" y="1674"/>
                    <a:pt x="1493" y="1674"/>
                    <a:pt x="1493" y="1674"/>
                  </a:cubicBezTo>
                  <a:cubicBezTo>
                    <a:pt x="1493" y="1674"/>
                    <a:pt x="1493" y="1674"/>
                    <a:pt x="1493" y="1674"/>
                  </a:cubicBezTo>
                  <a:cubicBezTo>
                    <a:pt x="1493" y="1674"/>
                    <a:pt x="1493" y="1674"/>
                    <a:pt x="1493" y="1674"/>
                  </a:cubicBezTo>
                  <a:cubicBezTo>
                    <a:pt x="1489" y="1679"/>
                    <a:pt x="1489" y="1679"/>
                    <a:pt x="1489" y="1679"/>
                  </a:cubicBezTo>
                  <a:cubicBezTo>
                    <a:pt x="1489" y="1680"/>
                    <a:pt x="1490" y="1680"/>
                    <a:pt x="1489" y="1680"/>
                  </a:cubicBezTo>
                  <a:cubicBezTo>
                    <a:pt x="1489" y="1680"/>
                    <a:pt x="1489" y="1681"/>
                    <a:pt x="1488" y="1680"/>
                  </a:cubicBezTo>
                  <a:cubicBezTo>
                    <a:pt x="1488" y="1680"/>
                    <a:pt x="1488" y="1680"/>
                    <a:pt x="1488" y="1679"/>
                  </a:cubicBezTo>
                  <a:cubicBezTo>
                    <a:pt x="1488" y="1679"/>
                    <a:pt x="1489" y="1679"/>
                    <a:pt x="1489" y="1679"/>
                  </a:cubicBezTo>
                  <a:cubicBezTo>
                    <a:pt x="1492" y="1674"/>
                    <a:pt x="1492" y="1674"/>
                    <a:pt x="1492" y="1674"/>
                  </a:cubicBezTo>
                  <a:cubicBezTo>
                    <a:pt x="1488" y="1676"/>
                    <a:pt x="1488" y="1676"/>
                    <a:pt x="1488" y="1676"/>
                  </a:cubicBezTo>
                  <a:cubicBezTo>
                    <a:pt x="1488" y="1676"/>
                    <a:pt x="1488" y="1676"/>
                    <a:pt x="1488" y="1676"/>
                  </a:cubicBezTo>
                  <a:cubicBezTo>
                    <a:pt x="1492" y="1674"/>
                    <a:pt x="1492" y="1674"/>
                    <a:pt x="1492" y="1674"/>
                  </a:cubicBezTo>
                  <a:cubicBezTo>
                    <a:pt x="1486" y="1673"/>
                    <a:pt x="1486" y="1673"/>
                    <a:pt x="1486" y="1673"/>
                  </a:cubicBezTo>
                  <a:cubicBezTo>
                    <a:pt x="1486" y="1673"/>
                    <a:pt x="1486" y="1673"/>
                    <a:pt x="1485" y="1673"/>
                  </a:cubicBezTo>
                  <a:cubicBezTo>
                    <a:pt x="1485" y="1673"/>
                    <a:pt x="1485" y="1673"/>
                    <a:pt x="1485" y="1673"/>
                  </a:cubicBezTo>
                  <a:cubicBezTo>
                    <a:pt x="1485" y="1672"/>
                    <a:pt x="1485" y="1672"/>
                    <a:pt x="1485" y="1672"/>
                  </a:cubicBezTo>
                  <a:cubicBezTo>
                    <a:pt x="1486" y="1672"/>
                    <a:pt x="1486" y="1672"/>
                    <a:pt x="1486" y="1672"/>
                  </a:cubicBezTo>
                  <a:cubicBezTo>
                    <a:pt x="1492" y="1673"/>
                    <a:pt x="1492" y="1673"/>
                    <a:pt x="1492" y="1673"/>
                  </a:cubicBezTo>
                  <a:cubicBezTo>
                    <a:pt x="1489" y="1669"/>
                    <a:pt x="1489" y="1669"/>
                    <a:pt x="1489" y="1669"/>
                  </a:cubicBezTo>
                  <a:cubicBezTo>
                    <a:pt x="1489" y="1669"/>
                    <a:pt x="1489" y="1669"/>
                    <a:pt x="1489" y="1669"/>
                  </a:cubicBezTo>
                  <a:cubicBezTo>
                    <a:pt x="1493" y="1673"/>
                    <a:pt x="1493" y="1673"/>
                    <a:pt x="1493" y="1673"/>
                  </a:cubicBezTo>
                  <a:cubicBezTo>
                    <a:pt x="1491" y="1667"/>
                    <a:pt x="1491" y="1667"/>
                    <a:pt x="1491" y="1667"/>
                  </a:cubicBezTo>
                  <a:cubicBezTo>
                    <a:pt x="1491" y="1667"/>
                    <a:pt x="1491" y="1667"/>
                    <a:pt x="1491" y="1667"/>
                  </a:cubicBezTo>
                  <a:cubicBezTo>
                    <a:pt x="1491" y="1666"/>
                    <a:pt x="1491" y="1666"/>
                    <a:pt x="1491" y="1666"/>
                  </a:cubicBezTo>
                  <a:cubicBezTo>
                    <a:pt x="1491" y="1666"/>
                    <a:pt x="1492" y="1666"/>
                    <a:pt x="1492" y="1666"/>
                  </a:cubicBezTo>
                  <a:cubicBezTo>
                    <a:pt x="1492" y="1666"/>
                    <a:pt x="1492" y="1667"/>
                    <a:pt x="1492" y="1667"/>
                  </a:cubicBezTo>
                  <a:cubicBezTo>
                    <a:pt x="1492" y="1667"/>
                    <a:pt x="1492" y="1667"/>
                    <a:pt x="1492" y="1667"/>
                  </a:cubicBezTo>
                  <a:cubicBezTo>
                    <a:pt x="1493" y="1674"/>
                    <a:pt x="1493" y="1674"/>
                    <a:pt x="1493" y="1674"/>
                  </a:cubicBezTo>
                  <a:cubicBezTo>
                    <a:pt x="1495" y="1670"/>
                    <a:pt x="1495" y="1670"/>
                    <a:pt x="1495" y="1670"/>
                  </a:cubicBezTo>
                  <a:cubicBezTo>
                    <a:pt x="1495" y="1670"/>
                    <a:pt x="1495" y="1670"/>
                    <a:pt x="1495" y="1670"/>
                  </a:cubicBezTo>
                  <a:cubicBezTo>
                    <a:pt x="1493" y="1674"/>
                    <a:pt x="1493" y="1674"/>
                    <a:pt x="1493" y="1674"/>
                  </a:cubicBezTo>
                  <a:cubicBezTo>
                    <a:pt x="1499" y="1672"/>
                    <a:pt x="1499" y="1672"/>
                    <a:pt x="1499" y="1672"/>
                  </a:cubicBezTo>
                  <a:cubicBezTo>
                    <a:pt x="1499" y="1672"/>
                    <a:pt x="1499" y="1672"/>
                    <a:pt x="1499" y="1672"/>
                  </a:cubicBezTo>
                  <a:cubicBezTo>
                    <a:pt x="1499" y="1671"/>
                    <a:pt x="1500" y="1671"/>
                    <a:pt x="1500" y="1671"/>
                  </a:cubicBezTo>
                  <a:cubicBezTo>
                    <a:pt x="1500" y="1671"/>
                    <a:pt x="1501" y="1672"/>
                    <a:pt x="1501" y="1672"/>
                  </a:cubicBezTo>
                  <a:cubicBezTo>
                    <a:pt x="1501" y="1672"/>
                    <a:pt x="1500" y="1673"/>
                    <a:pt x="1500" y="1673"/>
                  </a:cubicBezTo>
                  <a:cubicBezTo>
                    <a:pt x="1500" y="1673"/>
                    <a:pt x="1499" y="1672"/>
                    <a:pt x="1499" y="1672"/>
                  </a:cubicBezTo>
                  <a:cubicBezTo>
                    <a:pt x="1493" y="1674"/>
                    <a:pt x="1493" y="1674"/>
                    <a:pt x="1493" y="1674"/>
                  </a:cubicBezTo>
                  <a:cubicBezTo>
                    <a:pt x="1493" y="1674"/>
                    <a:pt x="1493" y="1674"/>
                    <a:pt x="1493" y="1674"/>
                  </a:cubicBezTo>
                  <a:cubicBezTo>
                    <a:pt x="1499" y="1674"/>
                    <a:pt x="1499" y="1674"/>
                    <a:pt x="1499" y="1674"/>
                  </a:cubicBezTo>
                  <a:cubicBezTo>
                    <a:pt x="1498" y="1674"/>
                    <a:pt x="1498" y="1674"/>
                    <a:pt x="1498" y="1674"/>
                  </a:cubicBezTo>
                  <a:cubicBezTo>
                    <a:pt x="1493" y="1674"/>
                    <a:pt x="1493" y="1674"/>
                    <a:pt x="1493" y="1674"/>
                  </a:cubicBezTo>
                  <a:cubicBezTo>
                    <a:pt x="1497" y="1679"/>
                    <a:pt x="1497" y="1679"/>
                    <a:pt x="1497" y="1679"/>
                  </a:cubicBezTo>
                  <a:cubicBezTo>
                    <a:pt x="1497" y="1679"/>
                    <a:pt x="1497" y="1679"/>
                    <a:pt x="1497" y="1680"/>
                  </a:cubicBezTo>
                  <a:cubicBezTo>
                    <a:pt x="1498" y="1680"/>
                    <a:pt x="1498" y="1680"/>
                    <a:pt x="1497" y="1681"/>
                  </a:cubicBezTo>
                  <a:cubicBezTo>
                    <a:pt x="1497" y="1681"/>
                    <a:pt x="1497" y="1681"/>
                    <a:pt x="1496" y="1680"/>
                  </a:cubicBezTo>
                  <a:cubicBezTo>
                    <a:pt x="1496" y="1680"/>
                    <a:pt x="1496" y="1680"/>
                    <a:pt x="1496" y="1680"/>
                  </a:cubicBezTo>
                  <a:lnTo>
                    <a:pt x="1493" y="1674"/>
                  </a:lnTo>
                  <a:close/>
                  <a:moveTo>
                    <a:pt x="1283" y="1784"/>
                  </a:moveTo>
                  <a:cubicBezTo>
                    <a:pt x="1283" y="1784"/>
                    <a:pt x="1283" y="1784"/>
                    <a:pt x="1283" y="1784"/>
                  </a:cubicBezTo>
                  <a:cubicBezTo>
                    <a:pt x="1283" y="1784"/>
                    <a:pt x="1283" y="1784"/>
                    <a:pt x="1284" y="1784"/>
                  </a:cubicBezTo>
                  <a:lnTo>
                    <a:pt x="1283" y="1784"/>
                  </a:lnTo>
                  <a:close/>
                  <a:moveTo>
                    <a:pt x="1290" y="1783"/>
                  </a:moveTo>
                  <a:cubicBezTo>
                    <a:pt x="1290" y="1783"/>
                    <a:pt x="1290" y="1783"/>
                    <a:pt x="1290" y="1783"/>
                  </a:cubicBezTo>
                  <a:cubicBezTo>
                    <a:pt x="1284" y="1784"/>
                    <a:pt x="1284" y="1784"/>
                    <a:pt x="1284" y="1784"/>
                  </a:cubicBezTo>
                  <a:cubicBezTo>
                    <a:pt x="1283" y="1784"/>
                    <a:pt x="1283" y="1784"/>
                    <a:pt x="1283" y="1784"/>
                  </a:cubicBezTo>
                  <a:cubicBezTo>
                    <a:pt x="1290" y="1782"/>
                    <a:pt x="1290" y="1782"/>
                    <a:pt x="1290" y="1782"/>
                  </a:cubicBezTo>
                  <a:cubicBezTo>
                    <a:pt x="1290" y="1782"/>
                    <a:pt x="1290" y="1782"/>
                    <a:pt x="1290" y="1782"/>
                  </a:cubicBezTo>
                  <a:cubicBezTo>
                    <a:pt x="1290" y="1782"/>
                    <a:pt x="1290" y="1782"/>
                    <a:pt x="1290" y="1782"/>
                  </a:cubicBezTo>
                  <a:cubicBezTo>
                    <a:pt x="1291" y="1782"/>
                    <a:pt x="1291" y="1782"/>
                    <a:pt x="1291" y="1783"/>
                  </a:cubicBezTo>
                  <a:cubicBezTo>
                    <a:pt x="1291" y="1783"/>
                    <a:pt x="1291" y="1783"/>
                    <a:pt x="1290" y="1783"/>
                  </a:cubicBezTo>
                  <a:close/>
                  <a:moveTo>
                    <a:pt x="1289" y="1785"/>
                  </a:moveTo>
                  <a:cubicBezTo>
                    <a:pt x="1284" y="1785"/>
                    <a:pt x="1284" y="1785"/>
                    <a:pt x="1284" y="1785"/>
                  </a:cubicBezTo>
                  <a:cubicBezTo>
                    <a:pt x="1284" y="1784"/>
                    <a:pt x="1284" y="1784"/>
                    <a:pt x="1284" y="1784"/>
                  </a:cubicBezTo>
                  <a:cubicBezTo>
                    <a:pt x="1289" y="1785"/>
                    <a:pt x="1289" y="1785"/>
                    <a:pt x="1289" y="1785"/>
                  </a:cubicBezTo>
                  <a:close/>
                  <a:moveTo>
                    <a:pt x="1288" y="1791"/>
                  </a:moveTo>
                  <a:cubicBezTo>
                    <a:pt x="1287" y="1791"/>
                    <a:pt x="1287" y="1791"/>
                    <a:pt x="1287" y="1791"/>
                  </a:cubicBezTo>
                  <a:cubicBezTo>
                    <a:pt x="1286" y="1791"/>
                    <a:pt x="1287" y="1790"/>
                    <a:pt x="1287" y="1790"/>
                  </a:cubicBezTo>
                  <a:cubicBezTo>
                    <a:pt x="1283" y="1785"/>
                    <a:pt x="1283" y="1785"/>
                    <a:pt x="1283" y="1785"/>
                  </a:cubicBezTo>
                  <a:cubicBezTo>
                    <a:pt x="1284" y="1785"/>
                    <a:pt x="1284" y="1785"/>
                    <a:pt x="1284" y="1785"/>
                  </a:cubicBezTo>
                  <a:cubicBezTo>
                    <a:pt x="1287" y="1790"/>
                    <a:pt x="1287" y="1790"/>
                    <a:pt x="1287" y="1790"/>
                  </a:cubicBezTo>
                  <a:cubicBezTo>
                    <a:pt x="1287" y="1790"/>
                    <a:pt x="1288" y="1790"/>
                    <a:pt x="1288" y="1790"/>
                  </a:cubicBezTo>
                  <a:cubicBezTo>
                    <a:pt x="1288" y="1790"/>
                    <a:pt x="1288" y="1791"/>
                    <a:pt x="1288" y="1791"/>
                  </a:cubicBezTo>
                  <a:close/>
                  <a:moveTo>
                    <a:pt x="1283" y="1790"/>
                  </a:moveTo>
                  <a:cubicBezTo>
                    <a:pt x="1283" y="1785"/>
                    <a:pt x="1283" y="1785"/>
                    <a:pt x="1283" y="1785"/>
                  </a:cubicBezTo>
                  <a:cubicBezTo>
                    <a:pt x="1283" y="1785"/>
                    <a:pt x="1283" y="1785"/>
                    <a:pt x="1283" y="1785"/>
                  </a:cubicBezTo>
                  <a:cubicBezTo>
                    <a:pt x="1283" y="1790"/>
                    <a:pt x="1283" y="1790"/>
                    <a:pt x="1283" y="1790"/>
                  </a:cubicBezTo>
                  <a:close/>
                  <a:moveTo>
                    <a:pt x="1280" y="1791"/>
                  </a:moveTo>
                  <a:cubicBezTo>
                    <a:pt x="1280" y="1791"/>
                    <a:pt x="1279" y="1791"/>
                    <a:pt x="1279" y="1791"/>
                  </a:cubicBezTo>
                  <a:cubicBezTo>
                    <a:pt x="1278" y="1791"/>
                    <a:pt x="1278" y="1790"/>
                    <a:pt x="1279" y="1790"/>
                  </a:cubicBezTo>
                  <a:cubicBezTo>
                    <a:pt x="1279" y="1790"/>
                    <a:pt x="1279" y="1790"/>
                    <a:pt x="1279" y="1790"/>
                  </a:cubicBezTo>
                  <a:cubicBezTo>
                    <a:pt x="1282" y="1786"/>
                    <a:pt x="1282" y="1786"/>
                    <a:pt x="1282" y="1786"/>
                  </a:cubicBezTo>
                  <a:cubicBezTo>
                    <a:pt x="1282" y="1786"/>
                    <a:pt x="1282" y="1786"/>
                    <a:pt x="1282" y="1786"/>
                  </a:cubicBezTo>
                  <a:cubicBezTo>
                    <a:pt x="1280" y="1790"/>
                    <a:pt x="1280" y="1790"/>
                    <a:pt x="1280" y="1790"/>
                  </a:cubicBezTo>
                  <a:cubicBezTo>
                    <a:pt x="1280" y="1790"/>
                    <a:pt x="1280" y="1790"/>
                    <a:pt x="1280" y="1791"/>
                  </a:cubicBezTo>
                  <a:close/>
                  <a:moveTo>
                    <a:pt x="1282" y="1778"/>
                  </a:moveTo>
                  <a:cubicBezTo>
                    <a:pt x="1282" y="1778"/>
                    <a:pt x="1281" y="1777"/>
                    <a:pt x="1281" y="1777"/>
                  </a:cubicBezTo>
                  <a:cubicBezTo>
                    <a:pt x="1281" y="1777"/>
                    <a:pt x="1281" y="1777"/>
                    <a:pt x="1281" y="1776"/>
                  </a:cubicBezTo>
                  <a:cubicBezTo>
                    <a:pt x="1282" y="1776"/>
                    <a:pt x="1282" y="1776"/>
                    <a:pt x="1282" y="1777"/>
                  </a:cubicBezTo>
                  <a:cubicBezTo>
                    <a:pt x="1282" y="1777"/>
                    <a:pt x="1282" y="1777"/>
                    <a:pt x="1282" y="1778"/>
                  </a:cubicBezTo>
                  <a:cubicBezTo>
                    <a:pt x="1282" y="1778"/>
                    <a:pt x="1282" y="1778"/>
                    <a:pt x="1282" y="1778"/>
                  </a:cubicBezTo>
                  <a:cubicBezTo>
                    <a:pt x="1282" y="1778"/>
                    <a:pt x="1282" y="1778"/>
                    <a:pt x="1282" y="1778"/>
                  </a:cubicBezTo>
                  <a:cubicBezTo>
                    <a:pt x="1282" y="1778"/>
                    <a:pt x="1282" y="1778"/>
                    <a:pt x="1282" y="1778"/>
                  </a:cubicBezTo>
                  <a:close/>
                  <a:moveTo>
                    <a:pt x="183" y="1228"/>
                  </a:moveTo>
                  <a:cubicBezTo>
                    <a:pt x="183" y="1228"/>
                    <a:pt x="183" y="1228"/>
                    <a:pt x="183" y="1228"/>
                  </a:cubicBezTo>
                  <a:cubicBezTo>
                    <a:pt x="183" y="1228"/>
                    <a:pt x="183" y="1228"/>
                    <a:pt x="183" y="1228"/>
                  </a:cubicBezTo>
                  <a:cubicBezTo>
                    <a:pt x="183" y="1228"/>
                    <a:pt x="183" y="1228"/>
                    <a:pt x="183" y="1228"/>
                  </a:cubicBezTo>
                  <a:close/>
                  <a:moveTo>
                    <a:pt x="191" y="1220"/>
                  </a:moveTo>
                  <a:cubicBezTo>
                    <a:pt x="191" y="1220"/>
                    <a:pt x="191" y="1220"/>
                    <a:pt x="191" y="1220"/>
                  </a:cubicBezTo>
                  <a:cubicBezTo>
                    <a:pt x="191" y="1220"/>
                    <a:pt x="191" y="1219"/>
                    <a:pt x="191" y="1219"/>
                  </a:cubicBezTo>
                  <a:cubicBezTo>
                    <a:pt x="191" y="1219"/>
                    <a:pt x="191" y="1219"/>
                    <a:pt x="191" y="1220"/>
                  </a:cubicBezTo>
                  <a:cubicBezTo>
                    <a:pt x="191" y="1220"/>
                    <a:pt x="191" y="1220"/>
                    <a:pt x="191" y="1220"/>
                  </a:cubicBezTo>
                  <a:close/>
                  <a:moveTo>
                    <a:pt x="199" y="1228"/>
                  </a:moveTo>
                  <a:cubicBezTo>
                    <a:pt x="199" y="1228"/>
                    <a:pt x="197" y="1227"/>
                    <a:pt x="195" y="1226"/>
                  </a:cubicBezTo>
                  <a:cubicBezTo>
                    <a:pt x="193" y="1224"/>
                    <a:pt x="192" y="1222"/>
                    <a:pt x="192" y="1222"/>
                  </a:cubicBezTo>
                  <a:cubicBezTo>
                    <a:pt x="192" y="1221"/>
                    <a:pt x="194" y="1223"/>
                    <a:pt x="196" y="1224"/>
                  </a:cubicBezTo>
                  <a:cubicBezTo>
                    <a:pt x="198" y="1226"/>
                    <a:pt x="199" y="1228"/>
                    <a:pt x="199" y="1228"/>
                  </a:cubicBezTo>
                  <a:close/>
                  <a:moveTo>
                    <a:pt x="195" y="1214"/>
                  </a:moveTo>
                  <a:cubicBezTo>
                    <a:pt x="194" y="1216"/>
                    <a:pt x="192" y="1218"/>
                    <a:pt x="192" y="1218"/>
                  </a:cubicBezTo>
                  <a:cubicBezTo>
                    <a:pt x="191" y="1217"/>
                    <a:pt x="193" y="1215"/>
                    <a:pt x="194" y="1213"/>
                  </a:cubicBezTo>
                  <a:cubicBezTo>
                    <a:pt x="196" y="1211"/>
                    <a:pt x="198" y="1210"/>
                    <a:pt x="198" y="1210"/>
                  </a:cubicBezTo>
                  <a:cubicBezTo>
                    <a:pt x="198" y="1210"/>
                    <a:pt x="197" y="1212"/>
                    <a:pt x="195" y="1214"/>
                  </a:cubicBezTo>
                  <a:close/>
                  <a:moveTo>
                    <a:pt x="154" y="1109"/>
                  </a:moveTo>
                  <a:cubicBezTo>
                    <a:pt x="154" y="1109"/>
                    <a:pt x="153" y="1109"/>
                    <a:pt x="152" y="1108"/>
                  </a:cubicBezTo>
                  <a:cubicBezTo>
                    <a:pt x="152" y="1108"/>
                    <a:pt x="152" y="1107"/>
                    <a:pt x="152" y="1107"/>
                  </a:cubicBezTo>
                  <a:cubicBezTo>
                    <a:pt x="144" y="1097"/>
                    <a:pt x="144" y="1097"/>
                    <a:pt x="144" y="1097"/>
                  </a:cubicBezTo>
                  <a:cubicBezTo>
                    <a:pt x="145" y="1107"/>
                    <a:pt x="145" y="1107"/>
                    <a:pt x="145" y="1107"/>
                  </a:cubicBezTo>
                  <a:cubicBezTo>
                    <a:pt x="145" y="1107"/>
                    <a:pt x="145" y="1107"/>
                    <a:pt x="145" y="1107"/>
                  </a:cubicBezTo>
                  <a:cubicBezTo>
                    <a:pt x="144" y="1097"/>
                    <a:pt x="144" y="1097"/>
                    <a:pt x="144" y="1097"/>
                  </a:cubicBezTo>
                  <a:cubicBezTo>
                    <a:pt x="144" y="1098"/>
                    <a:pt x="144" y="1098"/>
                    <a:pt x="144" y="1098"/>
                  </a:cubicBezTo>
                  <a:cubicBezTo>
                    <a:pt x="144" y="1098"/>
                    <a:pt x="144" y="1098"/>
                    <a:pt x="144" y="1098"/>
                  </a:cubicBezTo>
                  <a:cubicBezTo>
                    <a:pt x="138" y="1108"/>
                    <a:pt x="138" y="1108"/>
                    <a:pt x="138" y="1108"/>
                  </a:cubicBezTo>
                  <a:cubicBezTo>
                    <a:pt x="139" y="1109"/>
                    <a:pt x="139" y="1109"/>
                    <a:pt x="139" y="1110"/>
                  </a:cubicBezTo>
                  <a:cubicBezTo>
                    <a:pt x="139" y="1111"/>
                    <a:pt x="138" y="1111"/>
                    <a:pt x="137" y="1110"/>
                  </a:cubicBezTo>
                  <a:cubicBezTo>
                    <a:pt x="137" y="1110"/>
                    <a:pt x="136" y="1109"/>
                    <a:pt x="137" y="1109"/>
                  </a:cubicBezTo>
                  <a:cubicBezTo>
                    <a:pt x="137" y="1108"/>
                    <a:pt x="137" y="1108"/>
                    <a:pt x="138" y="1108"/>
                  </a:cubicBezTo>
                  <a:cubicBezTo>
                    <a:pt x="143" y="1097"/>
                    <a:pt x="143" y="1097"/>
                    <a:pt x="143" y="1097"/>
                  </a:cubicBezTo>
                  <a:cubicBezTo>
                    <a:pt x="135" y="1102"/>
                    <a:pt x="135" y="1102"/>
                    <a:pt x="135" y="1102"/>
                  </a:cubicBezTo>
                  <a:cubicBezTo>
                    <a:pt x="134" y="1102"/>
                    <a:pt x="134" y="1102"/>
                    <a:pt x="134" y="1102"/>
                  </a:cubicBezTo>
                  <a:cubicBezTo>
                    <a:pt x="143" y="1097"/>
                    <a:pt x="143" y="1097"/>
                    <a:pt x="143" y="1097"/>
                  </a:cubicBezTo>
                  <a:cubicBezTo>
                    <a:pt x="131" y="1096"/>
                    <a:pt x="131" y="1096"/>
                    <a:pt x="131" y="1096"/>
                  </a:cubicBezTo>
                  <a:cubicBezTo>
                    <a:pt x="131" y="1097"/>
                    <a:pt x="130" y="1097"/>
                    <a:pt x="130" y="1097"/>
                  </a:cubicBezTo>
                  <a:cubicBezTo>
                    <a:pt x="129" y="1097"/>
                    <a:pt x="128" y="1097"/>
                    <a:pt x="128" y="1096"/>
                  </a:cubicBezTo>
                  <a:cubicBezTo>
                    <a:pt x="128" y="1095"/>
                    <a:pt x="129" y="1095"/>
                    <a:pt x="130" y="1095"/>
                  </a:cubicBezTo>
                  <a:cubicBezTo>
                    <a:pt x="130" y="1095"/>
                    <a:pt x="131" y="1095"/>
                    <a:pt x="131" y="1096"/>
                  </a:cubicBezTo>
                  <a:cubicBezTo>
                    <a:pt x="143" y="1096"/>
                    <a:pt x="143" y="1096"/>
                    <a:pt x="143" y="1096"/>
                  </a:cubicBezTo>
                  <a:cubicBezTo>
                    <a:pt x="136" y="1089"/>
                    <a:pt x="136" y="1089"/>
                    <a:pt x="136" y="1089"/>
                  </a:cubicBezTo>
                  <a:cubicBezTo>
                    <a:pt x="136" y="1088"/>
                    <a:pt x="136" y="1088"/>
                    <a:pt x="136" y="1088"/>
                  </a:cubicBezTo>
                  <a:cubicBezTo>
                    <a:pt x="143" y="1096"/>
                    <a:pt x="143" y="1096"/>
                    <a:pt x="143" y="1096"/>
                  </a:cubicBezTo>
                  <a:cubicBezTo>
                    <a:pt x="140" y="1084"/>
                    <a:pt x="140" y="1084"/>
                    <a:pt x="140" y="1084"/>
                  </a:cubicBezTo>
                  <a:cubicBezTo>
                    <a:pt x="139" y="1084"/>
                    <a:pt x="139" y="1084"/>
                    <a:pt x="139" y="1084"/>
                  </a:cubicBezTo>
                  <a:cubicBezTo>
                    <a:pt x="138" y="1083"/>
                    <a:pt x="138" y="1082"/>
                    <a:pt x="139" y="1082"/>
                  </a:cubicBezTo>
                  <a:cubicBezTo>
                    <a:pt x="139" y="1082"/>
                    <a:pt x="140" y="1082"/>
                    <a:pt x="141" y="1082"/>
                  </a:cubicBezTo>
                  <a:cubicBezTo>
                    <a:pt x="141" y="1083"/>
                    <a:pt x="141" y="1084"/>
                    <a:pt x="141" y="1084"/>
                  </a:cubicBezTo>
                  <a:cubicBezTo>
                    <a:pt x="140" y="1084"/>
                    <a:pt x="140" y="1084"/>
                    <a:pt x="140" y="1084"/>
                  </a:cubicBezTo>
                  <a:cubicBezTo>
                    <a:pt x="144" y="1096"/>
                    <a:pt x="144" y="1096"/>
                    <a:pt x="144" y="1096"/>
                  </a:cubicBezTo>
                  <a:cubicBezTo>
                    <a:pt x="148" y="1088"/>
                    <a:pt x="148" y="1088"/>
                    <a:pt x="148" y="1088"/>
                  </a:cubicBezTo>
                  <a:cubicBezTo>
                    <a:pt x="148" y="1088"/>
                    <a:pt x="148" y="1088"/>
                    <a:pt x="148" y="1088"/>
                  </a:cubicBezTo>
                  <a:cubicBezTo>
                    <a:pt x="144" y="1096"/>
                    <a:pt x="144" y="1096"/>
                    <a:pt x="144" y="1096"/>
                  </a:cubicBezTo>
                  <a:cubicBezTo>
                    <a:pt x="154" y="1092"/>
                    <a:pt x="154" y="1092"/>
                    <a:pt x="154" y="1092"/>
                  </a:cubicBezTo>
                  <a:cubicBezTo>
                    <a:pt x="154" y="1093"/>
                    <a:pt x="154" y="1093"/>
                    <a:pt x="154" y="1093"/>
                  </a:cubicBezTo>
                  <a:cubicBezTo>
                    <a:pt x="145" y="1097"/>
                    <a:pt x="145" y="1097"/>
                    <a:pt x="145" y="1097"/>
                  </a:cubicBezTo>
                  <a:cubicBezTo>
                    <a:pt x="145" y="1097"/>
                    <a:pt x="145" y="1097"/>
                    <a:pt x="145" y="1097"/>
                  </a:cubicBezTo>
                  <a:cubicBezTo>
                    <a:pt x="154" y="1096"/>
                    <a:pt x="154" y="1096"/>
                    <a:pt x="154" y="1096"/>
                  </a:cubicBezTo>
                  <a:cubicBezTo>
                    <a:pt x="154" y="1096"/>
                    <a:pt x="154" y="1097"/>
                    <a:pt x="154" y="1097"/>
                  </a:cubicBezTo>
                  <a:cubicBezTo>
                    <a:pt x="145" y="1097"/>
                    <a:pt x="145" y="1097"/>
                    <a:pt x="145" y="1097"/>
                  </a:cubicBezTo>
                  <a:cubicBezTo>
                    <a:pt x="153" y="1107"/>
                    <a:pt x="153" y="1107"/>
                    <a:pt x="153" y="1107"/>
                  </a:cubicBezTo>
                  <a:cubicBezTo>
                    <a:pt x="153" y="1106"/>
                    <a:pt x="154" y="1107"/>
                    <a:pt x="154" y="1107"/>
                  </a:cubicBezTo>
                  <a:cubicBezTo>
                    <a:pt x="155" y="1108"/>
                    <a:pt x="155" y="1108"/>
                    <a:pt x="154" y="1109"/>
                  </a:cubicBezTo>
                  <a:close/>
                  <a:moveTo>
                    <a:pt x="142" y="966"/>
                  </a:moveTo>
                  <a:cubicBezTo>
                    <a:pt x="167" y="945"/>
                    <a:pt x="167" y="945"/>
                    <a:pt x="167" y="945"/>
                  </a:cubicBezTo>
                  <a:cubicBezTo>
                    <a:pt x="127" y="949"/>
                    <a:pt x="127" y="949"/>
                    <a:pt x="127" y="949"/>
                  </a:cubicBezTo>
                  <a:cubicBezTo>
                    <a:pt x="127" y="951"/>
                    <a:pt x="126" y="953"/>
                    <a:pt x="124" y="953"/>
                  </a:cubicBezTo>
                  <a:cubicBezTo>
                    <a:pt x="121" y="954"/>
                    <a:pt x="119" y="952"/>
                    <a:pt x="119" y="950"/>
                  </a:cubicBezTo>
                  <a:cubicBezTo>
                    <a:pt x="118" y="947"/>
                    <a:pt x="120" y="945"/>
                    <a:pt x="122" y="945"/>
                  </a:cubicBezTo>
                  <a:cubicBezTo>
                    <a:pt x="124" y="945"/>
                    <a:pt x="126" y="946"/>
                    <a:pt x="127" y="947"/>
                  </a:cubicBezTo>
                  <a:cubicBezTo>
                    <a:pt x="168" y="943"/>
                    <a:pt x="168" y="943"/>
                    <a:pt x="168" y="943"/>
                  </a:cubicBezTo>
                  <a:cubicBezTo>
                    <a:pt x="141" y="921"/>
                    <a:pt x="141" y="921"/>
                    <a:pt x="141" y="921"/>
                  </a:cubicBezTo>
                  <a:cubicBezTo>
                    <a:pt x="142" y="920"/>
                    <a:pt x="142" y="920"/>
                    <a:pt x="142" y="920"/>
                  </a:cubicBezTo>
                  <a:cubicBezTo>
                    <a:pt x="169" y="943"/>
                    <a:pt x="169" y="943"/>
                    <a:pt x="169" y="943"/>
                  </a:cubicBezTo>
                  <a:cubicBezTo>
                    <a:pt x="152" y="904"/>
                    <a:pt x="152" y="904"/>
                    <a:pt x="152" y="904"/>
                  </a:cubicBezTo>
                  <a:cubicBezTo>
                    <a:pt x="150" y="905"/>
                    <a:pt x="149" y="904"/>
                    <a:pt x="148" y="903"/>
                  </a:cubicBezTo>
                  <a:cubicBezTo>
                    <a:pt x="146" y="902"/>
                    <a:pt x="146" y="899"/>
                    <a:pt x="147" y="897"/>
                  </a:cubicBezTo>
                  <a:cubicBezTo>
                    <a:pt x="149" y="896"/>
                    <a:pt x="152" y="896"/>
                    <a:pt x="153" y="897"/>
                  </a:cubicBezTo>
                  <a:cubicBezTo>
                    <a:pt x="155" y="899"/>
                    <a:pt x="155" y="902"/>
                    <a:pt x="154" y="903"/>
                  </a:cubicBezTo>
                  <a:cubicBezTo>
                    <a:pt x="154" y="903"/>
                    <a:pt x="154" y="903"/>
                    <a:pt x="153" y="904"/>
                  </a:cubicBezTo>
                  <a:cubicBezTo>
                    <a:pt x="171" y="942"/>
                    <a:pt x="171" y="942"/>
                    <a:pt x="171" y="942"/>
                  </a:cubicBezTo>
                  <a:cubicBezTo>
                    <a:pt x="179" y="921"/>
                    <a:pt x="179" y="921"/>
                    <a:pt x="179" y="921"/>
                  </a:cubicBezTo>
                  <a:cubicBezTo>
                    <a:pt x="180" y="921"/>
                    <a:pt x="180" y="921"/>
                    <a:pt x="180" y="921"/>
                  </a:cubicBezTo>
                  <a:cubicBezTo>
                    <a:pt x="173" y="942"/>
                    <a:pt x="173" y="942"/>
                    <a:pt x="173" y="942"/>
                  </a:cubicBezTo>
                  <a:cubicBezTo>
                    <a:pt x="209" y="922"/>
                    <a:pt x="209" y="922"/>
                    <a:pt x="209" y="922"/>
                  </a:cubicBezTo>
                  <a:cubicBezTo>
                    <a:pt x="209" y="921"/>
                    <a:pt x="209" y="921"/>
                    <a:pt x="209" y="921"/>
                  </a:cubicBezTo>
                  <a:cubicBezTo>
                    <a:pt x="209" y="919"/>
                    <a:pt x="210" y="917"/>
                    <a:pt x="213" y="917"/>
                  </a:cubicBezTo>
                  <a:cubicBezTo>
                    <a:pt x="215" y="916"/>
                    <a:pt x="217" y="918"/>
                    <a:pt x="218" y="920"/>
                  </a:cubicBezTo>
                  <a:cubicBezTo>
                    <a:pt x="218" y="922"/>
                    <a:pt x="216" y="924"/>
                    <a:pt x="214" y="925"/>
                  </a:cubicBezTo>
                  <a:cubicBezTo>
                    <a:pt x="213" y="925"/>
                    <a:pt x="211" y="924"/>
                    <a:pt x="210" y="923"/>
                  </a:cubicBezTo>
                  <a:cubicBezTo>
                    <a:pt x="174" y="944"/>
                    <a:pt x="174" y="944"/>
                    <a:pt x="174" y="944"/>
                  </a:cubicBezTo>
                  <a:cubicBezTo>
                    <a:pt x="174" y="944"/>
                    <a:pt x="174" y="944"/>
                    <a:pt x="174" y="944"/>
                  </a:cubicBezTo>
                  <a:cubicBezTo>
                    <a:pt x="209" y="938"/>
                    <a:pt x="209" y="938"/>
                    <a:pt x="209" y="938"/>
                  </a:cubicBezTo>
                  <a:cubicBezTo>
                    <a:pt x="209" y="939"/>
                    <a:pt x="209" y="939"/>
                    <a:pt x="209" y="939"/>
                  </a:cubicBezTo>
                  <a:cubicBezTo>
                    <a:pt x="175" y="945"/>
                    <a:pt x="175" y="945"/>
                    <a:pt x="175" y="945"/>
                  </a:cubicBezTo>
                  <a:cubicBezTo>
                    <a:pt x="206" y="973"/>
                    <a:pt x="206" y="973"/>
                    <a:pt x="206" y="973"/>
                  </a:cubicBezTo>
                  <a:cubicBezTo>
                    <a:pt x="207" y="972"/>
                    <a:pt x="209" y="973"/>
                    <a:pt x="211" y="974"/>
                  </a:cubicBezTo>
                  <a:cubicBezTo>
                    <a:pt x="213" y="975"/>
                    <a:pt x="213" y="978"/>
                    <a:pt x="211" y="980"/>
                  </a:cubicBezTo>
                  <a:cubicBezTo>
                    <a:pt x="210" y="981"/>
                    <a:pt x="207" y="981"/>
                    <a:pt x="205" y="980"/>
                  </a:cubicBezTo>
                  <a:cubicBezTo>
                    <a:pt x="203" y="978"/>
                    <a:pt x="203" y="976"/>
                    <a:pt x="204" y="974"/>
                  </a:cubicBezTo>
                  <a:cubicBezTo>
                    <a:pt x="173" y="946"/>
                    <a:pt x="173" y="946"/>
                    <a:pt x="173" y="946"/>
                  </a:cubicBezTo>
                  <a:cubicBezTo>
                    <a:pt x="180" y="979"/>
                    <a:pt x="180" y="979"/>
                    <a:pt x="180" y="979"/>
                  </a:cubicBezTo>
                  <a:cubicBezTo>
                    <a:pt x="179" y="979"/>
                    <a:pt x="179" y="979"/>
                    <a:pt x="179" y="979"/>
                  </a:cubicBezTo>
                  <a:cubicBezTo>
                    <a:pt x="171" y="946"/>
                    <a:pt x="171" y="946"/>
                    <a:pt x="171" y="946"/>
                  </a:cubicBezTo>
                  <a:cubicBezTo>
                    <a:pt x="171" y="947"/>
                    <a:pt x="171" y="947"/>
                    <a:pt x="171" y="947"/>
                  </a:cubicBezTo>
                  <a:cubicBezTo>
                    <a:pt x="171" y="947"/>
                    <a:pt x="171" y="947"/>
                    <a:pt x="171" y="947"/>
                  </a:cubicBezTo>
                  <a:cubicBezTo>
                    <a:pt x="158" y="986"/>
                    <a:pt x="158" y="986"/>
                    <a:pt x="158" y="986"/>
                  </a:cubicBezTo>
                  <a:cubicBezTo>
                    <a:pt x="160" y="987"/>
                    <a:pt x="161" y="989"/>
                    <a:pt x="161" y="991"/>
                  </a:cubicBezTo>
                  <a:cubicBezTo>
                    <a:pt x="160" y="993"/>
                    <a:pt x="158" y="994"/>
                    <a:pt x="155" y="993"/>
                  </a:cubicBezTo>
                  <a:cubicBezTo>
                    <a:pt x="153" y="992"/>
                    <a:pt x="152" y="990"/>
                    <a:pt x="152" y="988"/>
                  </a:cubicBezTo>
                  <a:cubicBezTo>
                    <a:pt x="153" y="986"/>
                    <a:pt x="155" y="985"/>
                    <a:pt x="156" y="985"/>
                  </a:cubicBezTo>
                  <a:cubicBezTo>
                    <a:pt x="169" y="945"/>
                    <a:pt x="169" y="945"/>
                    <a:pt x="169" y="945"/>
                  </a:cubicBezTo>
                  <a:cubicBezTo>
                    <a:pt x="142" y="966"/>
                    <a:pt x="142" y="966"/>
                    <a:pt x="142" y="966"/>
                  </a:cubicBezTo>
                  <a:close/>
                  <a:moveTo>
                    <a:pt x="201" y="866"/>
                  </a:moveTo>
                  <a:cubicBezTo>
                    <a:pt x="200" y="867"/>
                    <a:pt x="200" y="867"/>
                    <a:pt x="199" y="868"/>
                  </a:cubicBezTo>
                  <a:cubicBezTo>
                    <a:pt x="199" y="867"/>
                    <a:pt x="199" y="867"/>
                    <a:pt x="199" y="866"/>
                  </a:cubicBezTo>
                  <a:cubicBezTo>
                    <a:pt x="199" y="866"/>
                    <a:pt x="199" y="866"/>
                    <a:pt x="199" y="866"/>
                  </a:cubicBezTo>
                  <a:cubicBezTo>
                    <a:pt x="199" y="866"/>
                    <a:pt x="200" y="866"/>
                    <a:pt x="201" y="866"/>
                  </a:cubicBezTo>
                  <a:close/>
                  <a:moveTo>
                    <a:pt x="219" y="861"/>
                  </a:moveTo>
                  <a:cubicBezTo>
                    <a:pt x="213" y="849"/>
                    <a:pt x="213" y="849"/>
                    <a:pt x="213" y="849"/>
                  </a:cubicBezTo>
                  <a:cubicBezTo>
                    <a:pt x="214" y="849"/>
                    <a:pt x="214" y="849"/>
                    <a:pt x="214" y="849"/>
                  </a:cubicBezTo>
                  <a:cubicBezTo>
                    <a:pt x="220" y="860"/>
                    <a:pt x="220" y="860"/>
                    <a:pt x="220" y="860"/>
                  </a:cubicBezTo>
                  <a:cubicBezTo>
                    <a:pt x="224" y="842"/>
                    <a:pt x="224" y="842"/>
                    <a:pt x="224" y="842"/>
                  </a:cubicBezTo>
                  <a:cubicBezTo>
                    <a:pt x="224" y="842"/>
                    <a:pt x="224" y="842"/>
                    <a:pt x="224" y="842"/>
                  </a:cubicBezTo>
                  <a:cubicBezTo>
                    <a:pt x="223" y="841"/>
                    <a:pt x="223" y="840"/>
                    <a:pt x="224" y="839"/>
                  </a:cubicBezTo>
                  <a:cubicBezTo>
                    <a:pt x="225" y="839"/>
                    <a:pt x="226" y="838"/>
                    <a:pt x="227" y="839"/>
                  </a:cubicBezTo>
                  <a:cubicBezTo>
                    <a:pt x="228" y="839"/>
                    <a:pt x="228" y="841"/>
                    <a:pt x="227" y="842"/>
                  </a:cubicBezTo>
                  <a:cubicBezTo>
                    <a:pt x="227" y="842"/>
                    <a:pt x="226" y="842"/>
                    <a:pt x="225" y="842"/>
                  </a:cubicBezTo>
                  <a:cubicBezTo>
                    <a:pt x="221" y="861"/>
                    <a:pt x="221" y="861"/>
                    <a:pt x="221" y="861"/>
                  </a:cubicBezTo>
                  <a:cubicBezTo>
                    <a:pt x="221" y="861"/>
                    <a:pt x="221" y="861"/>
                    <a:pt x="221" y="861"/>
                  </a:cubicBezTo>
                  <a:cubicBezTo>
                    <a:pt x="230" y="847"/>
                    <a:pt x="230" y="847"/>
                    <a:pt x="230" y="847"/>
                  </a:cubicBezTo>
                  <a:cubicBezTo>
                    <a:pt x="230" y="848"/>
                    <a:pt x="230" y="848"/>
                    <a:pt x="230" y="848"/>
                  </a:cubicBezTo>
                  <a:cubicBezTo>
                    <a:pt x="221" y="861"/>
                    <a:pt x="221" y="861"/>
                    <a:pt x="221" y="861"/>
                  </a:cubicBezTo>
                  <a:cubicBezTo>
                    <a:pt x="240" y="859"/>
                    <a:pt x="240" y="859"/>
                    <a:pt x="240" y="859"/>
                  </a:cubicBezTo>
                  <a:cubicBezTo>
                    <a:pt x="240" y="859"/>
                    <a:pt x="241" y="858"/>
                    <a:pt x="242" y="858"/>
                  </a:cubicBezTo>
                  <a:cubicBezTo>
                    <a:pt x="243" y="858"/>
                    <a:pt x="244" y="859"/>
                    <a:pt x="244" y="860"/>
                  </a:cubicBezTo>
                  <a:cubicBezTo>
                    <a:pt x="244" y="861"/>
                    <a:pt x="243" y="862"/>
                    <a:pt x="242" y="862"/>
                  </a:cubicBezTo>
                  <a:cubicBezTo>
                    <a:pt x="241" y="862"/>
                    <a:pt x="240" y="861"/>
                    <a:pt x="240" y="860"/>
                  </a:cubicBezTo>
                  <a:cubicBezTo>
                    <a:pt x="221" y="862"/>
                    <a:pt x="221" y="862"/>
                    <a:pt x="221" y="862"/>
                  </a:cubicBezTo>
                  <a:cubicBezTo>
                    <a:pt x="234" y="869"/>
                    <a:pt x="234" y="869"/>
                    <a:pt x="234" y="869"/>
                  </a:cubicBezTo>
                  <a:cubicBezTo>
                    <a:pt x="234" y="870"/>
                    <a:pt x="234" y="870"/>
                    <a:pt x="234" y="870"/>
                  </a:cubicBezTo>
                  <a:cubicBezTo>
                    <a:pt x="221" y="862"/>
                    <a:pt x="221" y="862"/>
                    <a:pt x="221" y="862"/>
                  </a:cubicBezTo>
                  <a:cubicBezTo>
                    <a:pt x="221" y="863"/>
                    <a:pt x="221" y="863"/>
                    <a:pt x="221" y="863"/>
                  </a:cubicBezTo>
                  <a:cubicBezTo>
                    <a:pt x="221" y="863"/>
                    <a:pt x="221" y="863"/>
                    <a:pt x="221" y="863"/>
                  </a:cubicBezTo>
                  <a:cubicBezTo>
                    <a:pt x="230" y="879"/>
                    <a:pt x="230" y="879"/>
                    <a:pt x="230" y="879"/>
                  </a:cubicBezTo>
                  <a:cubicBezTo>
                    <a:pt x="230" y="878"/>
                    <a:pt x="231" y="879"/>
                    <a:pt x="232" y="880"/>
                  </a:cubicBezTo>
                  <a:cubicBezTo>
                    <a:pt x="232" y="880"/>
                    <a:pt x="232" y="882"/>
                    <a:pt x="231" y="882"/>
                  </a:cubicBezTo>
                  <a:cubicBezTo>
                    <a:pt x="230" y="883"/>
                    <a:pt x="229" y="882"/>
                    <a:pt x="228" y="881"/>
                  </a:cubicBezTo>
                  <a:cubicBezTo>
                    <a:pt x="228" y="881"/>
                    <a:pt x="228" y="880"/>
                    <a:pt x="229" y="879"/>
                  </a:cubicBezTo>
                  <a:cubicBezTo>
                    <a:pt x="220" y="863"/>
                    <a:pt x="220" y="863"/>
                    <a:pt x="220" y="863"/>
                  </a:cubicBezTo>
                  <a:cubicBezTo>
                    <a:pt x="218" y="878"/>
                    <a:pt x="218" y="878"/>
                    <a:pt x="218" y="878"/>
                  </a:cubicBezTo>
                  <a:cubicBezTo>
                    <a:pt x="218" y="878"/>
                    <a:pt x="218" y="878"/>
                    <a:pt x="218" y="878"/>
                  </a:cubicBezTo>
                  <a:cubicBezTo>
                    <a:pt x="219" y="863"/>
                    <a:pt x="219" y="863"/>
                    <a:pt x="219" y="863"/>
                  </a:cubicBezTo>
                  <a:cubicBezTo>
                    <a:pt x="208" y="878"/>
                    <a:pt x="208" y="878"/>
                    <a:pt x="208" y="878"/>
                  </a:cubicBezTo>
                  <a:cubicBezTo>
                    <a:pt x="209" y="878"/>
                    <a:pt x="209" y="879"/>
                    <a:pt x="208" y="880"/>
                  </a:cubicBezTo>
                  <a:cubicBezTo>
                    <a:pt x="207" y="881"/>
                    <a:pt x="206" y="881"/>
                    <a:pt x="205" y="881"/>
                  </a:cubicBezTo>
                  <a:cubicBezTo>
                    <a:pt x="205" y="880"/>
                    <a:pt x="204" y="879"/>
                    <a:pt x="205" y="878"/>
                  </a:cubicBezTo>
                  <a:cubicBezTo>
                    <a:pt x="206" y="877"/>
                    <a:pt x="206" y="877"/>
                    <a:pt x="207" y="877"/>
                  </a:cubicBezTo>
                  <a:cubicBezTo>
                    <a:pt x="219" y="862"/>
                    <a:pt x="219" y="862"/>
                    <a:pt x="219" y="862"/>
                  </a:cubicBezTo>
                  <a:cubicBezTo>
                    <a:pt x="203" y="864"/>
                    <a:pt x="203" y="864"/>
                    <a:pt x="203" y="864"/>
                  </a:cubicBezTo>
                  <a:cubicBezTo>
                    <a:pt x="203" y="864"/>
                    <a:pt x="203" y="864"/>
                    <a:pt x="203" y="864"/>
                  </a:cubicBezTo>
                  <a:cubicBezTo>
                    <a:pt x="219" y="862"/>
                    <a:pt x="219" y="862"/>
                    <a:pt x="219" y="862"/>
                  </a:cubicBezTo>
                  <a:cubicBezTo>
                    <a:pt x="201" y="856"/>
                    <a:pt x="201" y="856"/>
                    <a:pt x="201" y="856"/>
                  </a:cubicBezTo>
                  <a:cubicBezTo>
                    <a:pt x="200" y="856"/>
                    <a:pt x="200" y="856"/>
                    <a:pt x="199" y="857"/>
                  </a:cubicBezTo>
                  <a:cubicBezTo>
                    <a:pt x="198" y="857"/>
                    <a:pt x="197" y="856"/>
                    <a:pt x="197" y="855"/>
                  </a:cubicBezTo>
                  <a:cubicBezTo>
                    <a:pt x="197" y="854"/>
                    <a:pt x="198" y="853"/>
                    <a:pt x="199" y="853"/>
                  </a:cubicBezTo>
                  <a:cubicBezTo>
                    <a:pt x="200" y="853"/>
                    <a:pt x="201" y="853"/>
                    <a:pt x="201" y="855"/>
                  </a:cubicBezTo>
                  <a:cubicBezTo>
                    <a:pt x="201" y="855"/>
                    <a:pt x="201" y="855"/>
                    <a:pt x="201" y="855"/>
                  </a:cubicBezTo>
                  <a:lnTo>
                    <a:pt x="219" y="861"/>
                  </a:lnTo>
                  <a:close/>
                  <a:moveTo>
                    <a:pt x="184" y="837"/>
                  </a:moveTo>
                  <a:cubicBezTo>
                    <a:pt x="184" y="837"/>
                    <a:pt x="184" y="837"/>
                    <a:pt x="184" y="837"/>
                  </a:cubicBezTo>
                  <a:cubicBezTo>
                    <a:pt x="184" y="837"/>
                    <a:pt x="184" y="837"/>
                    <a:pt x="184" y="837"/>
                  </a:cubicBezTo>
                  <a:close/>
                  <a:moveTo>
                    <a:pt x="238" y="681"/>
                  </a:moveTo>
                  <a:cubicBezTo>
                    <a:pt x="240" y="672"/>
                    <a:pt x="242" y="663"/>
                    <a:pt x="246" y="654"/>
                  </a:cubicBezTo>
                  <a:cubicBezTo>
                    <a:pt x="246" y="653"/>
                    <a:pt x="247" y="651"/>
                    <a:pt x="247" y="650"/>
                  </a:cubicBezTo>
                  <a:cubicBezTo>
                    <a:pt x="248" y="650"/>
                    <a:pt x="248" y="650"/>
                    <a:pt x="248" y="651"/>
                  </a:cubicBezTo>
                  <a:cubicBezTo>
                    <a:pt x="248" y="653"/>
                    <a:pt x="248" y="656"/>
                    <a:pt x="247" y="659"/>
                  </a:cubicBezTo>
                  <a:cubicBezTo>
                    <a:pt x="247" y="660"/>
                    <a:pt x="247" y="660"/>
                    <a:pt x="247" y="660"/>
                  </a:cubicBezTo>
                  <a:cubicBezTo>
                    <a:pt x="247" y="660"/>
                    <a:pt x="247" y="660"/>
                    <a:pt x="247" y="660"/>
                  </a:cubicBezTo>
                  <a:cubicBezTo>
                    <a:pt x="247" y="660"/>
                    <a:pt x="247" y="660"/>
                    <a:pt x="247" y="660"/>
                  </a:cubicBezTo>
                  <a:cubicBezTo>
                    <a:pt x="247" y="660"/>
                    <a:pt x="247" y="660"/>
                    <a:pt x="247" y="660"/>
                  </a:cubicBezTo>
                  <a:cubicBezTo>
                    <a:pt x="247" y="662"/>
                    <a:pt x="247" y="662"/>
                    <a:pt x="247" y="662"/>
                  </a:cubicBezTo>
                  <a:cubicBezTo>
                    <a:pt x="246" y="666"/>
                    <a:pt x="246" y="666"/>
                    <a:pt x="246" y="666"/>
                  </a:cubicBezTo>
                  <a:cubicBezTo>
                    <a:pt x="243" y="674"/>
                    <a:pt x="243" y="674"/>
                    <a:pt x="243" y="674"/>
                  </a:cubicBezTo>
                  <a:cubicBezTo>
                    <a:pt x="243" y="677"/>
                    <a:pt x="242" y="680"/>
                    <a:pt x="241" y="683"/>
                  </a:cubicBezTo>
                  <a:cubicBezTo>
                    <a:pt x="241" y="684"/>
                    <a:pt x="241" y="684"/>
                    <a:pt x="241" y="685"/>
                  </a:cubicBezTo>
                  <a:cubicBezTo>
                    <a:pt x="241" y="686"/>
                    <a:pt x="241" y="687"/>
                    <a:pt x="241" y="688"/>
                  </a:cubicBezTo>
                  <a:cubicBezTo>
                    <a:pt x="241" y="689"/>
                    <a:pt x="241" y="691"/>
                    <a:pt x="241" y="692"/>
                  </a:cubicBezTo>
                  <a:cubicBezTo>
                    <a:pt x="242" y="695"/>
                    <a:pt x="243" y="699"/>
                    <a:pt x="244" y="701"/>
                  </a:cubicBezTo>
                  <a:cubicBezTo>
                    <a:pt x="245" y="704"/>
                    <a:pt x="247" y="707"/>
                    <a:pt x="248" y="709"/>
                  </a:cubicBezTo>
                  <a:cubicBezTo>
                    <a:pt x="248" y="710"/>
                    <a:pt x="248" y="710"/>
                    <a:pt x="248" y="710"/>
                  </a:cubicBezTo>
                  <a:cubicBezTo>
                    <a:pt x="246" y="710"/>
                    <a:pt x="244" y="711"/>
                    <a:pt x="242" y="712"/>
                  </a:cubicBezTo>
                  <a:cubicBezTo>
                    <a:pt x="238" y="714"/>
                    <a:pt x="235" y="716"/>
                    <a:pt x="232" y="719"/>
                  </a:cubicBezTo>
                  <a:cubicBezTo>
                    <a:pt x="234" y="706"/>
                    <a:pt x="235" y="693"/>
                    <a:pt x="238" y="681"/>
                  </a:cubicBezTo>
                  <a:close/>
                  <a:moveTo>
                    <a:pt x="236" y="590"/>
                  </a:moveTo>
                  <a:cubicBezTo>
                    <a:pt x="236" y="590"/>
                    <a:pt x="238" y="586"/>
                    <a:pt x="240" y="582"/>
                  </a:cubicBezTo>
                  <a:cubicBezTo>
                    <a:pt x="243" y="579"/>
                    <a:pt x="246" y="576"/>
                    <a:pt x="247" y="577"/>
                  </a:cubicBezTo>
                  <a:cubicBezTo>
                    <a:pt x="248" y="577"/>
                    <a:pt x="246" y="581"/>
                    <a:pt x="243" y="584"/>
                  </a:cubicBezTo>
                  <a:cubicBezTo>
                    <a:pt x="240" y="588"/>
                    <a:pt x="236" y="590"/>
                    <a:pt x="236" y="590"/>
                  </a:cubicBezTo>
                  <a:close/>
                  <a:moveTo>
                    <a:pt x="233" y="561"/>
                  </a:moveTo>
                  <a:cubicBezTo>
                    <a:pt x="233" y="561"/>
                    <a:pt x="237" y="562"/>
                    <a:pt x="240" y="565"/>
                  </a:cubicBezTo>
                  <a:cubicBezTo>
                    <a:pt x="244" y="568"/>
                    <a:pt x="246" y="571"/>
                    <a:pt x="245" y="572"/>
                  </a:cubicBezTo>
                  <a:cubicBezTo>
                    <a:pt x="245" y="572"/>
                    <a:pt x="242" y="571"/>
                    <a:pt x="238" y="568"/>
                  </a:cubicBezTo>
                  <a:cubicBezTo>
                    <a:pt x="235" y="565"/>
                    <a:pt x="233" y="561"/>
                    <a:pt x="233" y="561"/>
                  </a:cubicBezTo>
                  <a:close/>
                  <a:moveTo>
                    <a:pt x="249" y="573"/>
                  </a:moveTo>
                  <a:cubicBezTo>
                    <a:pt x="250" y="573"/>
                    <a:pt x="251" y="573"/>
                    <a:pt x="251" y="574"/>
                  </a:cubicBezTo>
                  <a:cubicBezTo>
                    <a:pt x="251" y="575"/>
                    <a:pt x="250" y="576"/>
                    <a:pt x="249" y="576"/>
                  </a:cubicBezTo>
                  <a:cubicBezTo>
                    <a:pt x="248" y="576"/>
                    <a:pt x="248" y="575"/>
                    <a:pt x="248" y="574"/>
                  </a:cubicBezTo>
                  <a:cubicBezTo>
                    <a:pt x="248" y="574"/>
                    <a:pt x="248" y="573"/>
                    <a:pt x="249" y="573"/>
                  </a:cubicBezTo>
                  <a:close/>
                  <a:moveTo>
                    <a:pt x="252" y="577"/>
                  </a:moveTo>
                  <a:cubicBezTo>
                    <a:pt x="252" y="576"/>
                    <a:pt x="255" y="578"/>
                    <a:pt x="259" y="582"/>
                  </a:cubicBezTo>
                  <a:cubicBezTo>
                    <a:pt x="262" y="585"/>
                    <a:pt x="263" y="589"/>
                    <a:pt x="263" y="589"/>
                  </a:cubicBezTo>
                  <a:cubicBezTo>
                    <a:pt x="263" y="589"/>
                    <a:pt x="260" y="587"/>
                    <a:pt x="256" y="584"/>
                  </a:cubicBezTo>
                  <a:cubicBezTo>
                    <a:pt x="253" y="580"/>
                    <a:pt x="251" y="577"/>
                    <a:pt x="252" y="577"/>
                  </a:cubicBezTo>
                  <a:close/>
                  <a:moveTo>
                    <a:pt x="258" y="565"/>
                  </a:moveTo>
                  <a:cubicBezTo>
                    <a:pt x="261" y="561"/>
                    <a:pt x="265" y="560"/>
                    <a:pt x="265" y="560"/>
                  </a:cubicBezTo>
                  <a:cubicBezTo>
                    <a:pt x="265" y="560"/>
                    <a:pt x="263" y="564"/>
                    <a:pt x="260" y="567"/>
                  </a:cubicBezTo>
                  <a:cubicBezTo>
                    <a:pt x="256" y="570"/>
                    <a:pt x="253" y="572"/>
                    <a:pt x="253" y="572"/>
                  </a:cubicBezTo>
                  <a:cubicBezTo>
                    <a:pt x="252" y="571"/>
                    <a:pt x="254" y="568"/>
                    <a:pt x="258" y="565"/>
                  </a:cubicBezTo>
                  <a:close/>
                  <a:moveTo>
                    <a:pt x="249" y="601"/>
                  </a:moveTo>
                  <a:cubicBezTo>
                    <a:pt x="250" y="599"/>
                    <a:pt x="250" y="596"/>
                    <a:pt x="251" y="594"/>
                  </a:cubicBezTo>
                  <a:cubicBezTo>
                    <a:pt x="252" y="593"/>
                    <a:pt x="252" y="592"/>
                    <a:pt x="252" y="592"/>
                  </a:cubicBezTo>
                  <a:cubicBezTo>
                    <a:pt x="252" y="592"/>
                    <a:pt x="252" y="592"/>
                    <a:pt x="252" y="592"/>
                  </a:cubicBezTo>
                  <a:cubicBezTo>
                    <a:pt x="254" y="594"/>
                    <a:pt x="256" y="596"/>
                    <a:pt x="258" y="598"/>
                  </a:cubicBezTo>
                  <a:cubicBezTo>
                    <a:pt x="258" y="599"/>
                    <a:pt x="258" y="599"/>
                    <a:pt x="258" y="599"/>
                  </a:cubicBezTo>
                  <a:cubicBezTo>
                    <a:pt x="255" y="603"/>
                    <a:pt x="252" y="608"/>
                    <a:pt x="249" y="613"/>
                  </a:cubicBezTo>
                  <a:cubicBezTo>
                    <a:pt x="249" y="609"/>
                    <a:pt x="249" y="605"/>
                    <a:pt x="249" y="601"/>
                  </a:cubicBezTo>
                  <a:close/>
                  <a:moveTo>
                    <a:pt x="410" y="336"/>
                  </a:moveTo>
                  <a:cubicBezTo>
                    <a:pt x="411" y="336"/>
                    <a:pt x="413" y="335"/>
                    <a:pt x="414" y="334"/>
                  </a:cubicBezTo>
                  <a:cubicBezTo>
                    <a:pt x="414" y="334"/>
                    <a:pt x="414" y="335"/>
                    <a:pt x="414" y="335"/>
                  </a:cubicBezTo>
                  <a:cubicBezTo>
                    <a:pt x="414" y="337"/>
                    <a:pt x="414" y="339"/>
                    <a:pt x="413" y="342"/>
                  </a:cubicBezTo>
                  <a:cubicBezTo>
                    <a:pt x="413" y="340"/>
                    <a:pt x="411" y="338"/>
                    <a:pt x="410" y="336"/>
                  </a:cubicBezTo>
                  <a:close/>
                  <a:moveTo>
                    <a:pt x="407" y="326"/>
                  </a:moveTo>
                  <a:cubicBezTo>
                    <a:pt x="392" y="332"/>
                    <a:pt x="392" y="332"/>
                    <a:pt x="392" y="332"/>
                  </a:cubicBezTo>
                  <a:cubicBezTo>
                    <a:pt x="392" y="332"/>
                    <a:pt x="392" y="332"/>
                    <a:pt x="392" y="332"/>
                  </a:cubicBezTo>
                  <a:cubicBezTo>
                    <a:pt x="406" y="331"/>
                    <a:pt x="406" y="331"/>
                    <a:pt x="406" y="331"/>
                  </a:cubicBezTo>
                  <a:cubicBezTo>
                    <a:pt x="406" y="332"/>
                    <a:pt x="406" y="332"/>
                    <a:pt x="406" y="332"/>
                  </a:cubicBezTo>
                  <a:cubicBezTo>
                    <a:pt x="392" y="332"/>
                    <a:pt x="392" y="332"/>
                    <a:pt x="392" y="332"/>
                  </a:cubicBezTo>
                  <a:cubicBezTo>
                    <a:pt x="403" y="345"/>
                    <a:pt x="403" y="345"/>
                    <a:pt x="403" y="345"/>
                  </a:cubicBezTo>
                  <a:cubicBezTo>
                    <a:pt x="404" y="344"/>
                    <a:pt x="404" y="345"/>
                    <a:pt x="405" y="345"/>
                  </a:cubicBezTo>
                  <a:cubicBezTo>
                    <a:pt x="405" y="346"/>
                    <a:pt x="405" y="347"/>
                    <a:pt x="405" y="347"/>
                  </a:cubicBezTo>
                  <a:cubicBezTo>
                    <a:pt x="404" y="348"/>
                    <a:pt x="403" y="348"/>
                    <a:pt x="402" y="347"/>
                  </a:cubicBezTo>
                  <a:cubicBezTo>
                    <a:pt x="402" y="346"/>
                    <a:pt x="402" y="346"/>
                    <a:pt x="402" y="345"/>
                  </a:cubicBezTo>
                  <a:cubicBezTo>
                    <a:pt x="392" y="332"/>
                    <a:pt x="392" y="332"/>
                    <a:pt x="392" y="332"/>
                  </a:cubicBezTo>
                  <a:cubicBezTo>
                    <a:pt x="393" y="345"/>
                    <a:pt x="393" y="345"/>
                    <a:pt x="393" y="345"/>
                  </a:cubicBezTo>
                  <a:cubicBezTo>
                    <a:pt x="392" y="345"/>
                    <a:pt x="392" y="345"/>
                    <a:pt x="392" y="345"/>
                  </a:cubicBezTo>
                  <a:cubicBezTo>
                    <a:pt x="391" y="332"/>
                    <a:pt x="391" y="332"/>
                    <a:pt x="391" y="332"/>
                  </a:cubicBezTo>
                  <a:cubicBezTo>
                    <a:pt x="391" y="333"/>
                    <a:pt x="391" y="333"/>
                    <a:pt x="391" y="333"/>
                  </a:cubicBezTo>
                  <a:cubicBezTo>
                    <a:pt x="391" y="333"/>
                    <a:pt x="391" y="333"/>
                    <a:pt x="391" y="333"/>
                  </a:cubicBezTo>
                  <a:cubicBezTo>
                    <a:pt x="384" y="347"/>
                    <a:pt x="384" y="347"/>
                    <a:pt x="384" y="347"/>
                  </a:cubicBezTo>
                  <a:cubicBezTo>
                    <a:pt x="385" y="347"/>
                    <a:pt x="385" y="348"/>
                    <a:pt x="384" y="349"/>
                  </a:cubicBezTo>
                  <a:cubicBezTo>
                    <a:pt x="384" y="350"/>
                    <a:pt x="383" y="350"/>
                    <a:pt x="382" y="350"/>
                  </a:cubicBezTo>
                  <a:cubicBezTo>
                    <a:pt x="381" y="349"/>
                    <a:pt x="381" y="348"/>
                    <a:pt x="381" y="347"/>
                  </a:cubicBezTo>
                  <a:cubicBezTo>
                    <a:pt x="382" y="347"/>
                    <a:pt x="382" y="346"/>
                    <a:pt x="383" y="346"/>
                  </a:cubicBezTo>
                  <a:cubicBezTo>
                    <a:pt x="390" y="332"/>
                    <a:pt x="390" y="332"/>
                    <a:pt x="390" y="332"/>
                  </a:cubicBezTo>
                  <a:cubicBezTo>
                    <a:pt x="379" y="338"/>
                    <a:pt x="379" y="338"/>
                    <a:pt x="379" y="338"/>
                  </a:cubicBezTo>
                  <a:cubicBezTo>
                    <a:pt x="379" y="338"/>
                    <a:pt x="379" y="338"/>
                    <a:pt x="379" y="338"/>
                  </a:cubicBezTo>
                  <a:cubicBezTo>
                    <a:pt x="390" y="332"/>
                    <a:pt x="390" y="332"/>
                    <a:pt x="390" y="332"/>
                  </a:cubicBezTo>
                  <a:cubicBezTo>
                    <a:pt x="374" y="331"/>
                    <a:pt x="374" y="331"/>
                    <a:pt x="374" y="331"/>
                  </a:cubicBezTo>
                  <a:cubicBezTo>
                    <a:pt x="374" y="332"/>
                    <a:pt x="373" y="332"/>
                    <a:pt x="372" y="332"/>
                  </a:cubicBezTo>
                  <a:cubicBezTo>
                    <a:pt x="371" y="332"/>
                    <a:pt x="371" y="332"/>
                    <a:pt x="371" y="331"/>
                  </a:cubicBezTo>
                  <a:cubicBezTo>
                    <a:pt x="371" y="330"/>
                    <a:pt x="371" y="329"/>
                    <a:pt x="372" y="329"/>
                  </a:cubicBezTo>
                  <a:cubicBezTo>
                    <a:pt x="373" y="329"/>
                    <a:pt x="374" y="330"/>
                    <a:pt x="374" y="330"/>
                  </a:cubicBezTo>
                  <a:cubicBezTo>
                    <a:pt x="390" y="331"/>
                    <a:pt x="390" y="331"/>
                    <a:pt x="390" y="331"/>
                  </a:cubicBezTo>
                  <a:cubicBezTo>
                    <a:pt x="381" y="321"/>
                    <a:pt x="381" y="321"/>
                    <a:pt x="381" y="321"/>
                  </a:cubicBezTo>
                  <a:cubicBezTo>
                    <a:pt x="381" y="321"/>
                    <a:pt x="381" y="321"/>
                    <a:pt x="381" y="321"/>
                  </a:cubicBezTo>
                  <a:cubicBezTo>
                    <a:pt x="390" y="331"/>
                    <a:pt x="390" y="331"/>
                    <a:pt x="390" y="331"/>
                  </a:cubicBezTo>
                  <a:cubicBezTo>
                    <a:pt x="386" y="315"/>
                    <a:pt x="386" y="315"/>
                    <a:pt x="386" y="315"/>
                  </a:cubicBezTo>
                  <a:cubicBezTo>
                    <a:pt x="385" y="315"/>
                    <a:pt x="385" y="315"/>
                    <a:pt x="384" y="314"/>
                  </a:cubicBezTo>
                  <a:cubicBezTo>
                    <a:pt x="384" y="314"/>
                    <a:pt x="384" y="313"/>
                    <a:pt x="385" y="312"/>
                  </a:cubicBezTo>
                  <a:cubicBezTo>
                    <a:pt x="385" y="312"/>
                    <a:pt x="386" y="312"/>
                    <a:pt x="387" y="312"/>
                  </a:cubicBezTo>
                  <a:cubicBezTo>
                    <a:pt x="387" y="313"/>
                    <a:pt x="387" y="314"/>
                    <a:pt x="387" y="315"/>
                  </a:cubicBezTo>
                  <a:cubicBezTo>
                    <a:pt x="387" y="315"/>
                    <a:pt x="387" y="315"/>
                    <a:pt x="387" y="315"/>
                  </a:cubicBezTo>
                  <a:cubicBezTo>
                    <a:pt x="391" y="331"/>
                    <a:pt x="391" y="331"/>
                    <a:pt x="391" y="331"/>
                  </a:cubicBezTo>
                  <a:cubicBezTo>
                    <a:pt x="396" y="321"/>
                    <a:pt x="396" y="321"/>
                    <a:pt x="396" y="321"/>
                  </a:cubicBezTo>
                  <a:cubicBezTo>
                    <a:pt x="397" y="321"/>
                    <a:pt x="397" y="321"/>
                    <a:pt x="397" y="321"/>
                  </a:cubicBezTo>
                  <a:cubicBezTo>
                    <a:pt x="392" y="331"/>
                    <a:pt x="392" y="331"/>
                    <a:pt x="392" y="331"/>
                  </a:cubicBezTo>
                  <a:cubicBezTo>
                    <a:pt x="407" y="325"/>
                    <a:pt x="407" y="325"/>
                    <a:pt x="407" y="325"/>
                  </a:cubicBezTo>
                  <a:cubicBezTo>
                    <a:pt x="407" y="325"/>
                    <a:pt x="407" y="325"/>
                    <a:pt x="407" y="325"/>
                  </a:cubicBezTo>
                  <a:cubicBezTo>
                    <a:pt x="407" y="324"/>
                    <a:pt x="408" y="323"/>
                    <a:pt x="409" y="323"/>
                  </a:cubicBezTo>
                  <a:cubicBezTo>
                    <a:pt x="410" y="323"/>
                    <a:pt x="410" y="324"/>
                    <a:pt x="410" y="325"/>
                  </a:cubicBezTo>
                  <a:cubicBezTo>
                    <a:pt x="410" y="326"/>
                    <a:pt x="410" y="326"/>
                    <a:pt x="409" y="326"/>
                  </a:cubicBezTo>
                  <a:cubicBezTo>
                    <a:pt x="408" y="326"/>
                    <a:pt x="408" y="326"/>
                    <a:pt x="407" y="326"/>
                  </a:cubicBezTo>
                  <a:close/>
                  <a:moveTo>
                    <a:pt x="488" y="281"/>
                  </a:moveTo>
                  <a:cubicBezTo>
                    <a:pt x="488" y="276"/>
                    <a:pt x="488" y="276"/>
                    <a:pt x="488" y="276"/>
                  </a:cubicBezTo>
                  <a:cubicBezTo>
                    <a:pt x="489" y="276"/>
                    <a:pt x="489" y="276"/>
                    <a:pt x="489" y="276"/>
                  </a:cubicBezTo>
                  <a:cubicBezTo>
                    <a:pt x="488" y="281"/>
                    <a:pt x="488" y="281"/>
                    <a:pt x="488" y="281"/>
                  </a:cubicBezTo>
                  <a:cubicBezTo>
                    <a:pt x="489" y="280"/>
                    <a:pt x="489" y="280"/>
                    <a:pt x="489" y="280"/>
                  </a:cubicBezTo>
                  <a:cubicBezTo>
                    <a:pt x="489" y="281"/>
                    <a:pt x="489" y="281"/>
                    <a:pt x="489" y="281"/>
                  </a:cubicBezTo>
                  <a:cubicBezTo>
                    <a:pt x="492" y="275"/>
                    <a:pt x="492" y="275"/>
                    <a:pt x="492" y="275"/>
                  </a:cubicBezTo>
                  <a:cubicBezTo>
                    <a:pt x="492" y="275"/>
                    <a:pt x="492" y="275"/>
                    <a:pt x="492" y="275"/>
                  </a:cubicBezTo>
                  <a:cubicBezTo>
                    <a:pt x="492" y="274"/>
                    <a:pt x="492" y="274"/>
                    <a:pt x="493" y="274"/>
                  </a:cubicBezTo>
                  <a:cubicBezTo>
                    <a:pt x="493" y="275"/>
                    <a:pt x="493" y="275"/>
                    <a:pt x="493" y="275"/>
                  </a:cubicBezTo>
                  <a:cubicBezTo>
                    <a:pt x="493" y="275"/>
                    <a:pt x="492" y="276"/>
                    <a:pt x="492" y="275"/>
                  </a:cubicBezTo>
                  <a:cubicBezTo>
                    <a:pt x="489" y="281"/>
                    <a:pt x="489" y="281"/>
                    <a:pt x="489" y="281"/>
                  </a:cubicBezTo>
                  <a:cubicBezTo>
                    <a:pt x="494" y="279"/>
                    <a:pt x="494" y="279"/>
                    <a:pt x="494" y="279"/>
                  </a:cubicBezTo>
                  <a:cubicBezTo>
                    <a:pt x="494" y="279"/>
                    <a:pt x="494" y="279"/>
                    <a:pt x="494" y="279"/>
                  </a:cubicBezTo>
                  <a:cubicBezTo>
                    <a:pt x="489" y="281"/>
                    <a:pt x="489" y="281"/>
                    <a:pt x="489" y="281"/>
                  </a:cubicBezTo>
                  <a:cubicBezTo>
                    <a:pt x="495" y="282"/>
                    <a:pt x="495" y="282"/>
                    <a:pt x="495" y="282"/>
                  </a:cubicBezTo>
                  <a:cubicBezTo>
                    <a:pt x="495" y="282"/>
                    <a:pt x="495" y="281"/>
                    <a:pt x="496" y="281"/>
                  </a:cubicBezTo>
                  <a:cubicBezTo>
                    <a:pt x="496" y="282"/>
                    <a:pt x="496" y="282"/>
                    <a:pt x="496" y="282"/>
                  </a:cubicBezTo>
                  <a:cubicBezTo>
                    <a:pt x="496" y="283"/>
                    <a:pt x="496" y="283"/>
                    <a:pt x="496" y="283"/>
                  </a:cubicBezTo>
                  <a:cubicBezTo>
                    <a:pt x="495" y="283"/>
                    <a:pt x="495" y="282"/>
                    <a:pt x="495" y="282"/>
                  </a:cubicBezTo>
                  <a:cubicBezTo>
                    <a:pt x="489" y="281"/>
                    <a:pt x="489" y="281"/>
                    <a:pt x="489" y="281"/>
                  </a:cubicBezTo>
                  <a:cubicBezTo>
                    <a:pt x="492" y="286"/>
                    <a:pt x="492" y="286"/>
                    <a:pt x="492" y="286"/>
                  </a:cubicBezTo>
                  <a:cubicBezTo>
                    <a:pt x="492" y="286"/>
                    <a:pt x="492" y="286"/>
                    <a:pt x="492" y="286"/>
                  </a:cubicBezTo>
                  <a:cubicBezTo>
                    <a:pt x="489" y="281"/>
                    <a:pt x="489" y="281"/>
                    <a:pt x="489" y="281"/>
                  </a:cubicBezTo>
                  <a:cubicBezTo>
                    <a:pt x="490" y="288"/>
                    <a:pt x="490" y="288"/>
                    <a:pt x="490" y="288"/>
                  </a:cubicBezTo>
                  <a:cubicBezTo>
                    <a:pt x="490" y="288"/>
                    <a:pt x="490" y="288"/>
                    <a:pt x="490" y="288"/>
                  </a:cubicBezTo>
                  <a:cubicBezTo>
                    <a:pt x="490" y="288"/>
                    <a:pt x="490" y="289"/>
                    <a:pt x="490" y="289"/>
                  </a:cubicBezTo>
                  <a:cubicBezTo>
                    <a:pt x="490" y="289"/>
                    <a:pt x="489" y="289"/>
                    <a:pt x="489" y="289"/>
                  </a:cubicBezTo>
                  <a:cubicBezTo>
                    <a:pt x="489" y="288"/>
                    <a:pt x="489" y="288"/>
                    <a:pt x="489" y="288"/>
                  </a:cubicBezTo>
                  <a:cubicBezTo>
                    <a:pt x="489" y="288"/>
                    <a:pt x="489" y="288"/>
                    <a:pt x="489" y="288"/>
                  </a:cubicBezTo>
                  <a:cubicBezTo>
                    <a:pt x="488" y="281"/>
                    <a:pt x="488" y="281"/>
                    <a:pt x="488" y="281"/>
                  </a:cubicBezTo>
                  <a:cubicBezTo>
                    <a:pt x="486" y="285"/>
                    <a:pt x="486" y="285"/>
                    <a:pt x="486" y="285"/>
                  </a:cubicBezTo>
                  <a:cubicBezTo>
                    <a:pt x="486" y="285"/>
                    <a:pt x="486" y="285"/>
                    <a:pt x="486" y="285"/>
                  </a:cubicBezTo>
                  <a:cubicBezTo>
                    <a:pt x="488" y="281"/>
                    <a:pt x="488" y="281"/>
                    <a:pt x="488" y="281"/>
                  </a:cubicBezTo>
                  <a:cubicBezTo>
                    <a:pt x="482" y="283"/>
                    <a:pt x="482" y="283"/>
                    <a:pt x="482" y="283"/>
                  </a:cubicBezTo>
                  <a:cubicBezTo>
                    <a:pt x="482" y="283"/>
                    <a:pt x="482" y="283"/>
                    <a:pt x="482" y="283"/>
                  </a:cubicBezTo>
                  <a:cubicBezTo>
                    <a:pt x="482" y="283"/>
                    <a:pt x="482" y="283"/>
                    <a:pt x="481" y="283"/>
                  </a:cubicBezTo>
                  <a:cubicBezTo>
                    <a:pt x="481" y="283"/>
                    <a:pt x="481" y="283"/>
                    <a:pt x="481" y="283"/>
                  </a:cubicBezTo>
                  <a:cubicBezTo>
                    <a:pt x="481" y="282"/>
                    <a:pt x="481" y="282"/>
                    <a:pt x="481" y="282"/>
                  </a:cubicBezTo>
                  <a:cubicBezTo>
                    <a:pt x="482" y="282"/>
                    <a:pt x="482" y="282"/>
                    <a:pt x="482" y="283"/>
                  </a:cubicBezTo>
                  <a:cubicBezTo>
                    <a:pt x="488" y="281"/>
                    <a:pt x="488" y="281"/>
                    <a:pt x="488" y="281"/>
                  </a:cubicBezTo>
                  <a:cubicBezTo>
                    <a:pt x="488" y="281"/>
                    <a:pt x="488" y="281"/>
                    <a:pt x="488" y="281"/>
                  </a:cubicBezTo>
                  <a:cubicBezTo>
                    <a:pt x="483" y="280"/>
                    <a:pt x="483" y="280"/>
                    <a:pt x="483" y="280"/>
                  </a:cubicBezTo>
                  <a:cubicBezTo>
                    <a:pt x="483" y="280"/>
                    <a:pt x="483" y="280"/>
                    <a:pt x="483" y="280"/>
                  </a:cubicBezTo>
                  <a:cubicBezTo>
                    <a:pt x="488" y="281"/>
                    <a:pt x="488" y="281"/>
                    <a:pt x="488" y="281"/>
                  </a:cubicBezTo>
                  <a:cubicBezTo>
                    <a:pt x="484" y="275"/>
                    <a:pt x="484" y="275"/>
                    <a:pt x="484" y="275"/>
                  </a:cubicBezTo>
                  <a:cubicBezTo>
                    <a:pt x="484" y="275"/>
                    <a:pt x="484" y="275"/>
                    <a:pt x="484" y="275"/>
                  </a:cubicBezTo>
                  <a:cubicBezTo>
                    <a:pt x="484" y="275"/>
                    <a:pt x="484" y="274"/>
                    <a:pt x="484" y="274"/>
                  </a:cubicBezTo>
                  <a:cubicBezTo>
                    <a:pt x="484" y="274"/>
                    <a:pt x="485" y="274"/>
                    <a:pt x="485" y="274"/>
                  </a:cubicBezTo>
                  <a:cubicBezTo>
                    <a:pt x="485" y="275"/>
                    <a:pt x="485" y="275"/>
                    <a:pt x="485" y="275"/>
                  </a:cubicBezTo>
                  <a:lnTo>
                    <a:pt x="488" y="281"/>
                  </a:lnTo>
                  <a:close/>
                  <a:moveTo>
                    <a:pt x="698" y="171"/>
                  </a:moveTo>
                  <a:cubicBezTo>
                    <a:pt x="698" y="171"/>
                    <a:pt x="698" y="171"/>
                    <a:pt x="698" y="171"/>
                  </a:cubicBezTo>
                  <a:cubicBezTo>
                    <a:pt x="698" y="171"/>
                    <a:pt x="698" y="171"/>
                    <a:pt x="698" y="171"/>
                  </a:cubicBezTo>
                  <a:close/>
                  <a:moveTo>
                    <a:pt x="691" y="172"/>
                  </a:moveTo>
                  <a:cubicBezTo>
                    <a:pt x="691" y="172"/>
                    <a:pt x="691" y="172"/>
                    <a:pt x="691" y="172"/>
                  </a:cubicBezTo>
                  <a:cubicBezTo>
                    <a:pt x="698" y="170"/>
                    <a:pt x="698" y="170"/>
                    <a:pt x="698" y="170"/>
                  </a:cubicBezTo>
                  <a:cubicBezTo>
                    <a:pt x="698" y="171"/>
                    <a:pt x="698" y="171"/>
                    <a:pt x="698" y="171"/>
                  </a:cubicBezTo>
                  <a:cubicBezTo>
                    <a:pt x="692" y="172"/>
                    <a:pt x="692" y="172"/>
                    <a:pt x="692" y="172"/>
                  </a:cubicBezTo>
                  <a:cubicBezTo>
                    <a:pt x="692" y="172"/>
                    <a:pt x="692" y="172"/>
                    <a:pt x="692" y="172"/>
                  </a:cubicBezTo>
                  <a:cubicBezTo>
                    <a:pt x="692" y="173"/>
                    <a:pt x="691" y="173"/>
                    <a:pt x="691" y="173"/>
                  </a:cubicBezTo>
                  <a:cubicBezTo>
                    <a:pt x="690" y="173"/>
                    <a:pt x="690" y="173"/>
                    <a:pt x="690" y="172"/>
                  </a:cubicBezTo>
                  <a:cubicBezTo>
                    <a:pt x="690" y="172"/>
                    <a:pt x="691" y="172"/>
                    <a:pt x="691" y="172"/>
                  </a:cubicBezTo>
                  <a:close/>
                  <a:moveTo>
                    <a:pt x="692" y="170"/>
                  </a:moveTo>
                  <a:cubicBezTo>
                    <a:pt x="697" y="170"/>
                    <a:pt x="697" y="170"/>
                    <a:pt x="697" y="170"/>
                  </a:cubicBezTo>
                  <a:cubicBezTo>
                    <a:pt x="697" y="170"/>
                    <a:pt x="697" y="170"/>
                    <a:pt x="697" y="170"/>
                  </a:cubicBezTo>
                  <a:cubicBezTo>
                    <a:pt x="692" y="170"/>
                    <a:pt x="692" y="170"/>
                    <a:pt x="692" y="170"/>
                  </a:cubicBezTo>
                  <a:close/>
                  <a:moveTo>
                    <a:pt x="694" y="164"/>
                  </a:moveTo>
                  <a:cubicBezTo>
                    <a:pt x="694" y="164"/>
                    <a:pt x="694" y="164"/>
                    <a:pt x="694" y="164"/>
                  </a:cubicBezTo>
                  <a:cubicBezTo>
                    <a:pt x="695" y="164"/>
                    <a:pt x="695" y="165"/>
                    <a:pt x="694" y="165"/>
                  </a:cubicBezTo>
                  <a:cubicBezTo>
                    <a:pt x="698" y="170"/>
                    <a:pt x="698" y="170"/>
                    <a:pt x="698" y="170"/>
                  </a:cubicBezTo>
                  <a:cubicBezTo>
                    <a:pt x="698" y="170"/>
                    <a:pt x="697" y="170"/>
                    <a:pt x="697" y="170"/>
                  </a:cubicBezTo>
                  <a:cubicBezTo>
                    <a:pt x="694" y="165"/>
                    <a:pt x="694" y="165"/>
                    <a:pt x="694" y="165"/>
                  </a:cubicBezTo>
                  <a:cubicBezTo>
                    <a:pt x="694" y="165"/>
                    <a:pt x="694" y="165"/>
                    <a:pt x="693" y="165"/>
                  </a:cubicBezTo>
                  <a:cubicBezTo>
                    <a:pt x="693" y="164"/>
                    <a:pt x="693" y="164"/>
                    <a:pt x="694" y="164"/>
                  </a:cubicBezTo>
                  <a:close/>
                  <a:moveTo>
                    <a:pt x="698" y="165"/>
                  </a:moveTo>
                  <a:cubicBezTo>
                    <a:pt x="698" y="170"/>
                    <a:pt x="698" y="170"/>
                    <a:pt x="698" y="170"/>
                  </a:cubicBezTo>
                  <a:cubicBezTo>
                    <a:pt x="698" y="170"/>
                    <a:pt x="698" y="170"/>
                    <a:pt x="698" y="170"/>
                  </a:cubicBezTo>
                  <a:cubicBezTo>
                    <a:pt x="698" y="165"/>
                    <a:pt x="698" y="165"/>
                    <a:pt x="698" y="165"/>
                  </a:cubicBezTo>
                  <a:close/>
                  <a:moveTo>
                    <a:pt x="701" y="164"/>
                  </a:moveTo>
                  <a:cubicBezTo>
                    <a:pt x="702" y="164"/>
                    <a:pt x="702" y="164"/>
                    <a:pt x="702" y="164"/>
                  </a:cubicBezTo>
                  <a:cubicBezTo>
                    <a:pt x="703" y="164"/>
                    <a:pt x="703" y="164"/>
                    <a:pt x="703" y="165"/>
                  </a:cubicBezTo>
                  <a:cubicBezTo>
                    <a:pt x="702" y="165"/>
                    <a:pt x="702" y="165"/>
                    <a:pt x="702" y="165"/>
                  </a:cubicBezTo>
                  <a:cubicBezTo>
                    <a:pt x="699" y="169"/>
                    <a:pt x="699" y="169"/>
                    <a:pt x="699" y="169"/>
                  </a:cubicBezTo>
                  <a:cubicBezTo>
                    <a:pt x="699" y="169"/>
                    <a:pt x="699" y="169"/>
                    <a:pt x="699" y="169"/>
                  </a:cubicBezTo>
                  <a:cubicBezTo>
                    <a:pt x="702" y="165"/>
                    <a:pt x="702" y="165"/>
                    <a:pt x="702" y="165"/>
                  </a:cubicBezTo>
                  <a:cubicBezTo>
                    <a:pt x="701" y="165"/>
                    <a:pt x="701" y="164"/>
                    <a:pt x="701" y="164"/>
                  </a:cubicBezTo>
                  <a:close/>
                  <a:moveTo>
                    <a:pt x="699" y="177"/>
                  </a:moveTo>
                  <a:cubicBezTo>
                    <a:pt x="700" y="177"/>
                    <a:pt x="700" y="177"/>
                    <a:pt x="700" y="177"/>
                  </a:cubicBezTo>
                  <a:cubicBezTo>
                    <a:pt x="700" y="178"/>
                    <a:pt x="700" y="178"/>
                    <a:pt x="700" y="178"/>
                  </a:cubicBezTo>
                  <a:cubicBezTo>
                    <a:pt x="699" y="178"/>
                    <a:pt x="699" y="178"/>
                    <a:pt x="699" y="178"/>
                  </a:cubicBezTo>
                  <a:cubicBezTo>
                    <a:pt x="699" y="178"/>
                    <a:pt x="699" y="177"/>
                    <a:pt x="699" y="177"/>
                  </a:cubicBezTo>
                  <a:cubicBezTo>
                    <a:pt x="699" y="177"/>
                    <a:pt x="699" y="177"/>
                    <a:pt x="699" y="177"/>
                  </a:cubicBezTo>
                  <a:cubicBezTo>
                    <a:pt x="699" y="177"/>
                    <a:pt x="699" y="177"/>
                    <a:pt x="699" y="177"/>
                  </a:cubicBezTo>
                  <a:cubicBezTo>
                    <a:pt x="699" y="177"/>
                    <a:pt x="699" y="177"/>
                    <a:pt x="699" y="177"/>
                  </a:cubicBezTo>
                  <a:close/>
                  <a:moveTo>
                    <a:pt x="1783" y="735"/>
                  </a:moveTo>
                  <a:cubicBezTo>
                    <a:pt x="1782" y="736"/>
                    <a:pt x="1780" y="737"/>
                    <a:pt x="1779" y="739"/>
                  </a:cubicBezTo>
                  <a:cubicBezTo>
                    <a:pt x="1778" y="737"/>
                    <a:pt x="1778" y="736"/>
                    <a:pt x="1778" y="735"/>
                  </a:cubicBezTo>
                  <a:cubicBezTo>
                    <a:pt x="1777" y="733"/>
                    <a:pt x="1777" y="731"/>
                    <a:pt x="1776" y="730"/>
                  </a:cubicBezTo>
                  <a:cubicBezTo>
                    <a:pt x="1778" y="733"/>
                    <a:pt x="1781" y="734"/>
                    <a:pt x="1783" y="735"/>
                  </a:cubicBezTo>
                  <a:close/>
                  <a:moveTo>
                    <a:pt x="1786" y="729"/>
                  </a:moveTo>
                  <a:cubicBezTo>
                    <a:pt x="1788" y="731"/>
                    <a:pt x="1789" y="733"/>
                    <a:pt x="1789" y="733"/>
                  </a:cubicBezTo>
                  <a:cubicBezTo>
                    <a:pt x="1789" y="733"/>
                    <a:pt x="1787" y="732"/>
                    <a:pt x="1785" y="730"/>
                  </a:cubicBezTo>
                  <a:cubicBezTo>
                    <a:pt x="1783" y="729"/>
                    <a:pt x="1782" y="726"/>
                    <a:pt x="1782" y="726"/>
                  </a:cubicBezTo>
                  <a:cubicBezTo>
                    <a:pt x="1782" y="726"/>
                    <a:pt x="1784" y="727"/>
                    <a:pt x="1786" y="729"/>
                  </a:cubicBezTo>
                  <a:close/>
                  <a:moveTo>
                    <a:pt x="1787" y="741"/>
                  </a:moveTo>
                  <a:cubicBezTo>
                    <a:pt x="1785" y="743"/>
                    <a:pt x="1783" y="744"/>
                    <a:pt x="1783" y="744"/>
                  </a:cubicBezTo>
                  <a:cubicBezTo>
                    <a:pt x="1783" y="744"/>
                    <a:pt x="1784" y="742"/>
                    <a:pt x="1786" y="740"/>
                  </a:cubicBezTo>
                  <a:cubicBezTo>
                    <a:pt x="1787" y="738"/>
                    <a:pt x="1789" y="737"/>
                    <a:pt x="1789" y="737"/>
                  </a:cubicBezTo>
                  <a:cubicBezTo>
                    <a:pt x="1790" y="737"/>
                    <a:pt x="1789" y="739"/>
                    <a:pt x="1787" y="741"/>
                  </a:cubicBezTo>
                  <a:close/>
                  <a:moveTo>
                    <a:pt x="1791" y="734"/>
                  </a:moveTo>
                  <a:cubicBezTo>
                    <a:pt x="1791" y="734"/>
                    <a:pt x="1792" y="734"/>
                    <a:pt x="1792" y="735"/>
                  </a:cubicBezTo>
                  <a:cubicBezTo>
                    <a:pt x="1792" y="735"/>
                    <a:pt x="1791" y="736"/>
                    <a:pt x="1791" y="736"/>
                  </a:cubicBezTo>
                  <a:cubicBezTo>
                    <a:pt x="1790" y="736"/>
                    <a:pt x="1790" y="736"/>
                    <a:pt x="1790" y="735"/>
                  </a:cubicBezTo>
                  <a:cubicBezTo>
                    <a:pt x="1790" y="735"/>
                    <a:pt x="1790" y="734"/>
                    <a:pt x="1791" y="734"/>
                  </a:cubicBezTo>
                  <a:close/>
                  <a:moveTo>
                    <a:pt x="1801" y="931"/>
                  </a:moveTo>
                  <a:cubicBezTo>
                    <a:pt x="1800" y="931"/>
                    <a:pt x="1800" y="931"/>
                    <a:pt x="1800" y="931"/>
                  </a:cubicBezTo>
                  <a:cubicBezTo>
                    <a:pt x="1787" y="928"/>
                    <a:pt x="1787" y="928"/>
                    <a:pt x="1787" y="928"/>
                  </a:cubicBezTo>
                  <a:cubicBezTo>
                    <a:pt x="1800" y="938"/>
                    <a:pt x="1800" y="938"/>
                    <a:pt x="1800" y="938"/>
                  </a:cubicBezTo>
                  <a:cubicBezTo>
                    <a:pt x="1800" y="938"/>
                    <a:pt x="1801" y="938"/>
                    <a:pt x="1801" y="938"/>
                  </a:cubicBezTo>
                  <a:cubicBezTo>
                    <a:pt x="1802" y="938"/>
                    <a:pt x="1803" y="939"/>
                    <a:pt x="1803" y="940"/>
                  </a:cubicBezTo>
                  <a:cubicBezTo>
                    <a:pt x="1802" y="941"/>
                    <a:pt x="1801" y="941"/>
                    <a:pt x="1800" y="941"/>
                  </a:cubicBezTo>
                  <a:cubicBezTo>
                    <a:pt x="1799" y="941"/>
                    <a:pt x="1799" y="940"/>
                    <a:pt x="1799" y="939"/>
                  </a:cubicBezTo>
                  <a:cubicBezTo>
                    <a:pt x="1799" y="939"/>
                    <a:pt x="1799" y="939"/>
                    <a:pt x="1799" y="939"/>
                  </a:cubicBezTo>
                  <a:cubicBezTo>
                    <a:pt x="1786" y="928"/>
                    <a:pt x="1786" y="928"/>
                    <a:pt x="1786" y="928"/>
                  </a:cubicBezTo>
                  <a:cubicBezTo>
                    <a:pt x="1788" y="940"/>
                    <a:pt x="1788" y="940"/>
                    <a:pt x="1788" y="940"/>
                  </a:cubicBezTo>
                  <a:cubicBezTo>
                    <a:pt x="1787" y="940"/>
                    <a:pt x="1787" y="940"/>
                    <a:pt x="1787" y="940"/>
                  </a:cubicBezTo>
                  <a:cubicBezTo>
                    <a:pt x="1786" y="929"/>
                    <a:pt x="1786" y="929"/>
                    <a:pt x="1786" y="929"/>
                  </a:cubicBezTo>
                  <a:cubicBezTo>
                    <a:pt x="1776" y="943"/>
                    <a:pt x="1776" y="943"/>
                    <a:pt x="1776" y="943"/>
                  </a:cubicBezTo>
                  <a:cubicBezTo>
                    <a:pt x="1776" y="943"/>
                    <a:pt x="1776" y="943"/>
                    <a:pt x="1776" y="943"/>
                  </a:cubicBezTo>
                  <a:cubicBezTo>
                    <a:pt x="1777" y="943"/>
                    <a:pt x="1777" y="945"/>
                    <a:pt x="1776" y="945"/>
                  </a:cubicBezTo>
                  <a:cubicBezTo>
                    <a:pt x="1775" y="946"/>
                    <a:pt x="1774" y="945"/>
                    <a:pt x="1773" y="945"/>
                  </a:cubicBezTo>
                  <a:cubicBezTo>
                    <a:pt x="1773" y="944"/>
                    <a:pt x="1773" y="943"/>
                    <a:pt x="1774" y="942"/>
                  </a:cubicBezTo>
                  <a:cubicBezTo>
                    <a:pt x="1774" y="942"/>
                    <a:pt x="1775" y="942"/>
                    <a:pt x="1776" y="942"/>
                  </a:cubicBezTo>
                  <a:cubicBezTo>
                    <a:pt x="1785" y="928"/>
                    <a:pt x="1785" y="928"/>
                    <a:pt x="1785" y="928"/>
                  </a:cubicBezTo>
                  <a:cubicBezTo>
                    <a:pt x="1785" y="928"/>
                    <a:pt x="1785" y="928"/>
                    <a:pt x="1785" y="928"/>
                  </a:cubicBezTo>
                  <a:cubicBezTo>
                    <a:pt x="1773" y="937"/>
                    <a:pt x="1773" y="937"/>
                    <a:pt x="1773" y="937"/>
                  </a:cubicBezTo>
                  <a:cubicBezTo>
                    <a:pt x="1773" y="936"/>
                    <a:pt x="1773" y="936"/>
                    <a:pt x="1773" y="936"/>
                  </a:cubicBezTo>
                  <a:cubicBezTo>
                    <a:pt x="1784" y="928"/>
                    <a:pt x="1784" y="928"/>
                    <a:pt x="1784" y="928"/>
                  </a:cubicBezTo>
                  <a:cubicBezTo>
                    <a:pt x="1768" y="924"/>
                    <a:pt x="1768" y="924"/>
                    <a:pt x="1768" y="924"/>
                  </a:cubicBezTo>
                  <a:cubicBezTo>
                    <a:pt x="1768" y="924"/>
                    <a:pt x="1767" y="925"/>
                    <a:pt x="1766" y="924"/>
                  </a:cubicBezTo>
                  <a:cubicBezTo>
                    <a:pt x="1765" y="924"/>
                    <a:pt x="1765" y="923"/>
                    <a:pt x="1765" y="922"/>
                  </a:cubicBezTo>
                  <a:cubicBezTo>
                    <a:pt x="1765" y="921"/>
                    <a:pt x="1766" y="921"/>
                    <a:pt x="1767" y="921"/>
                  </a:cubicBezTo>
                  <a:cubicBezTo>
                    <a:pt x="1768" y="921"/>
                    <a:pt x="1769" y="922"/>
                    <a:pt x="1768" y="923"/>
                  </a:cubicBezTo>
                  <a:cubicBezTo>
                    <a:pt x="1785" y="927"/>
                    <a:pt x="1785" y="927"/>
                    <a:pt x="1785" y="927"/>
                  </a:cubicBezTo>
                  <a:cubicBezTo>
                    <a:pt x="1776" y="917"/>
                    <a:pt x="1776" y="917"/>
                    <a:pt x="1776" y="917"/>
                  </a:cubicBezTo>
                  <a:cubicBezTo>
                    <a:pt x="1777" y="917"/>
                    <a:pt x="1777" y="917"/>
                    <a:pt x="1777" y="917"/>
                  </a:cubicBezTo>
                  <a:cubicBezTo>
                    <a:pt x="1785" y="927"/>
                    <a:pt x="1785" y="927"/>
                    <a:pt x="1785" y="927"/>
                  </a:cubicBezTo>
                  <a:cubicBezTo>
                    <a:pt x="1785" y="926"/>
                    <a:pt x="1785" y="926"/>
                    <a:pt x="1785" y="926"/>
                  </a:cubicBezTo>
                  <a:cubicBezTo>
                    <a:pt x="1785" y="926"/>
                    <a:pt x="1785" y="926"/>
                    <a:pt x="1785" y="926"/>
                  </a:cubicBezTo>
                  <a:cubicBezTo>
                    <a:pt x="1783" y="911"/>
                    <a:pt x="1783" y="911"/>
                    <a:pt x="1783" y="911"/>
                  </a:cubicBezTo>
                  <a:cubicBezTo>
                    <a:pt x="1782" y="911"/>
                    <a:pt x="1781" y="910"/>
                    <a:pt x="1781" y="909"/>
                  </a:cubicBezTo>
                  <a:cubicBezTo>
                    <a:pt x="1781" y="908"/>
                    <a:pt x="1782" y="908"/>
                    <a:pt x="1782" y="907"/>
                  </a:cubicBezTo>
                  <a:cubicBezTo>
                    <a:pt x="1783" y="907"/>
                    <a:pt x="1784" y="908"/>
                    <a:pt x="1784" y="909"/>
                  </a:cubicBezTo>
                  <a:cubicBezTo>
                    <a:pt x="1785" y="909"/>
                    <a:pt x="1784" y="910"/>
                    <a:pt x="1784" y="910"/>
                  </a:cubicBezTo>
                  <a:cubicBezTo>
                    <a:pt x="1786" y="927"/>
                    <a:pt x="1786" y="927"/>
                    <a:pt x="1786" y="927"/>
                  </a:cubicBezTo>
                  <a:cubicBezTo>
                    <a:pt x="1792" y="915"/>
                    <a:pt x="1792" y="915"/>
                    <a:pt x="1792" y="915"/>
                  </a:cubicBezTo>
                  <a:cubicBezTo>
                    <a:pt x="1792" y="915"/>
                    <a:pt x="1792" y="915"/>
                    <a:pt x="1792" y="915"/>
                  </a:cubicBezTo>
                  <a:cubicBezTo>
                    <a:pt x="1787" y="927"/>
                    <a:pt x="1787" y="927"/>
                    <a:pt x="1787" y="927"/>
                  </a:cubicBezTo>
                  <a:cubicBezTo>
                    <a:pt x="1800" y="918"/>
                    <a:pt x="1800" y="918"/>
                    <a:pt x="1800" y="918"/>
                  </a:cubicBezTo>
                  <a:cubicBezTo>
                    <a:pt x="1800" y="917"/>
                    <a:pt x="1800" y="916"/>
                    <a:pt x="1801" y="916"/>
                  </a:cubicBezTo>
                  <a:cubicBezTo>
                    <a:pt x="1802" y="915"/>
                    <a:pt x="1803" y="916"/>
                    <a:pt x="1803" y="916"/>
                  </a:cubicBezTo>
                  <a:cubicBezTo>
                    <a:pt x="1804" y="917"/>
                    <a:pt x="1804" y="918"/>
                    <a:pt x="1803" y="919"/>
                  </a:cubicBezTo>
                  <a:cubicBezTo>
                    <a:pt x="1802" y="919"/>
                    <a:pt x="1801" y="919"/>
                    <a:pt x="1801" y="919"/>
                  </a:cubicBezTo>
                  <a:cubicBezTo>
                    <a:pt x="1787" y="927"/>
                    <a:pt x="1787" y="927"/>
                    <a:pt x="1787" y="927"/>
                  </a:cubicBezTo>
                  <a:lnTo>
                    <a:pt x="1801" y="931"/>
                  </a:lnTo>
                  <a:close/>
                  <a:moveTo>
                    <a:pt x="1805" y="931"/>
                  </a:moveTo>
                  <a:cubicBezTo>
                    <a:pt x="1804" y="930"/>
                    <a:pt x="1804" y="930"/>
                    <a:pt x="1803" y="929"/>
                  </a:cubicBezTo>
                  <a:cubicBezTo>
                    <a:pt x="1803" y="929"/>
                    <a:pt x="1804" y="929"/>
                    <a:pt x="1805" y="929"/>
                  </a:cubicBezTo>
                  <a:cubicBezTo>
                    <a:pt x="1805" y="929"/>
                    <a:pt x="1805" y="930"/>
                    <a:pt x="1805" y="931"/>
                  </a:cubicBezTo>
                  <a:close/>
                  <a:moveTo>
                    <a:pt x="1810" y="1007"/>
                  </a:moveTo>
                  <a:cubicBezTo>
                    <a:pt x="1810" y="1007"/>
                    <a:pt x="1810" y="1007"/>
                    <a:pt x="1810" y="1007"/>
                  </a:cubicBezTo>
                  <a:cubicBezTo>
                    <a:pt x="1823" y="969"/>
                    <a:pt x="1823" y="969"/>
                    <a:pt x="1823" y="969"/>
                  </a:cubicBezTo>
                  <a:cubicBezTo>
                    <a:pt x="1821" y="968"/>
                    <a:pt x="1820" y="966"/>
                    <a:pt x="1820" y="964"/>
                  </a:cubicBezTo>
                  <a:cubicBezTo>
                    <a:pt x="1821" y="962"/>
                    <a:pt x="1824" y="961"/>
                    <a:pt x="1826" y="961"/>
                  </a:cubicBezTo>
                  <a:cubicBezTo>
                    <a:pt x="1828" y="962"/>
                    <a:pt x="1829" y="965"/>
                    <a:pt x="1829" y="967"/>
                  </a:cubicBezTo>
                  <a:cubicBezTo>
                    <a:pt x="1828" y="968"/>
                    <a:pt x="1827" y="969"/>
                    <a:pt x="1825" y="969"/>
                  </a:cubicBezTo>
                  <a:cubicBezTo>
                    <a:pt x="1812" y="1010"/>
                    <a:pt x="1812" y="1010"/>
                    <a:pt x="1812" y="1010"/>
                  </a:cubicBezTo>
                  <a:cubicBezTo>
                    <a:pt x="1839" y="988"/>
                    <a:pt x="1839" y="988"/>
                    <a:pt x="1839" y="988"/>
                  </a:cubicBezTo>
                  <a:cubicBezTo>
                    <a:pt x="1840" y="989"/>
                    <a:pt x="1840" y="989"/>
                    <a:pt x="1840" y="989"/>
                  </a:cubicBezTo>
                  <a:cubicBezTo>
                    <a:pt x="1814" y="1010"/>
                    <a:pt x="1814" y="1010"/>
                    <a:pt x="1814" y="1010"/>
                  </a:cubicBezTo>
                  <a:cubicBezTo>
                    <a:pt x="1854" y="1005"/>
                    <a:pt x="1854" y="1005"/>
                    <a:pt x="1854" y="1005"/>
                  </a:cubicBezTo>
                  <a:cubicBezTo>
                    <a:pt x="1854" y="1003"/>
                    <a:pt x="1855" y="1002"/>
                    <a:pt x="1857" y="1001"/>
                  </a:cubicBezTo>
                  <a:cubicBezTo>
                    <a:pt x="1860" y="1001"/>
                    <a:pt x="1862" y="1003"/>
                    <a:pt x="1862" y="1005"/>
                  </a:cubicBezTo>
                  <a:cubicBezTo>
                    <a:pt x="1863" y="1007"/>
                    <a:pt x="1861" y="1009"/>
                    <a:pt x="1859" y="1010"/>
                  </a:cubicBezTo>
                  <a:cubicBezTo>
                    <a:pt x="1857" y="1010"/>
                    <a:pt x="1855" y="1009"/>
                    <a:pt x="1854" y="1007"/>
                  </a:cubicBezTo>
                  <a:cubicBezTo>
                    <a:pt x="1813" y="1012"/>
                    <a:pt x="1813" y="1012"/>
                    <a:pt x="1813" y="1012"/>
                  </a:cubicBezTo>
                  <a:cubicBezTo>
                    <a:pt x="1840" y="1034"/>
                    <a:pt x="1840" y="1034"/>
                    <a:pt x="1840" y="1034"/>
                  </a:cubicBezTo>
                  <a:cubicBezTo>
                    <a:pt x="1839" y="1035"/>
                    <a:pt x="1839" y="1035"/>
                    <a:pt x="1839" y="1035"/>
                  </a:cubicBezTo>
                  <a:cubicBezTo>
                    <a:pt x="1812" y="1012"/>
                    <a:pt x="1812" y="1012"/>
                    <a:pt x="1812" y="1012"/>
                  </a:cubicBezTo>
                  <a:cubicBezTo>
                    <a:pt x="1830" y="1050"/>
                    <a:pt x="1830" y="1050"/>
                    <a:pt x="1830" y="1050"/>
                  </a:cubicBezTo>
                  <a:cubicBezTo>
                    <a:pt x="1831" y="1050"/>
                    <a:pt x="1832" y="1050"/>
                    <a:pt x="1834" y="1051"/>
                  </a:cubicBezTo>
                  <a:cubicBezTo>
                    <a:pt x="1835" y="1053"/>
                    <a:pt x="1835" y="1056"/>
                    <a:pt x="1834" y="1057"/>
                  </a:cubicBezTo>
                  <a:cubicBezTo>
                    <a:pt x="1832" y="1059"/>
                    <a:pt x="1829" y="1059"/>
                    <a:pt x="1828" y="1057"/>
                  </a:cubicBezTo>
                  <a:cubicBezTo>
                    <a:pt x="1826" y="1056"/>
                    <a:pt x="1826" y="1053"/>
                    <a:pt x="1827" y="1051"/>
                  </a:cubicBezTo>
                  <a:cubicBezTo>
                    <a:pt x="1827" y="1051"/>
                    <a:pt x="1828" y="1051"/>
                    <a:pt x="1828" y="1051"/>
                  </a:cubicBezTo>
                  <a:cubicBezTo>
                    <a:pt x="1810" y="1012"/>
                    <a:pt x="1810" y="1012"/>
                    <a:pt x="1810" y="1012"/>
                  </a:cubicBezTo>
                  <a:cubicBezTo>
                    <a:pt x="1803" y="1034"/>
                    <a:pt x="1803" y="1034"/>
                    <a:pt x="1803" y="1034"/>
                  </a:cubicBezTo>
                  <a:cubicBezTo>
                    <a:pt x="1801" y="1034"/>
                    <a:pt x="1801" y="1034"/>
                    <a:pt x="1801" y="1034"/>
                  </a:cubicBezTo>
                  <a:cubicBezTo>
                    <a:pt x="1808" y="1013"/>
                    <a:pt x="1808" y="1013"/>
                    <a:pt x="1808" y="1013"/>
                  </a:cubicBezTo>
                  <a:cubicBezTo>
                    <a:pt x="1772" y="1033"/>
                    <a:pt x="1772" y="1033"/>
                    <a:pt x="1772" y="1033"/>
                  </a:cubicBezTo>
                  <a:cubicBezTo>
                    <a:pt x="1772" y="1033"/>
                    <a:pt x="1772" y="1033"/>
                    <a:pt x="1772" y="1034"/>
                  </a:cubicBezTo>
                  <a:cubicBezTo>
                    <a:pt x="1772" y="1036"/>
                    <a:pt x="1771" y="1038"/>
                    <a:pt x="1768" y="1038"/>
                  </a:cubicBezTo>
                  <a:cubicBezTo>
                    <a:pt x="1766" y="1038"/>
                    <a:pt x="1764" y="1037"/>
                    <a:pt x="1763" y="1035"/>
                  </a:cubicBezTo>
                  <a:cubicBezTo>
                    <a:pt x="1763" y="1032"/>
                    <a:pt x="1765" y="1030"/>
                    <a:pt x="1767" y="1030"/>
                  </a:cubicBezTo>
                  <a:cubicBezTo>
                    <a:pt x="1769" y="1030"/>
                    <a:pt x="1770" y="1030"/>
                    <a:pt x="1771" y="1031"/>
                  </a:cubicBezTo>
                  <a:cubicBezTo>
                    <a:pt x="1808" y="1011"/>
                    <a:pt x="1808" y="1011"/>
                    <a:pt x="1808" y="1011"/>
                  </a:cubicBezTo>
                  <a:cubicBezTo>
                    <a:pt x="1807" y="1010"/>
                    <a:pt x="1807" y="1010"/>
                    <a:pt x="1807" y="1010"/>
                  </a:cubicBezTo>
                  <a:cubicBezTo>
                    <a:pt x="1772" y="1017"/>
                    <a:pt x="1772" y="1017"/>
                    <a:pt x="1772" y="1017"/>
                  </a:cubicBezTo>
                  <a:cubicBezTo>
                    <a:pt x="1772" y="1016"/>
                    <a:pt x="1772" y="1016"/>
                    <a:pt x="1772" y="1016"/>
                  </a:cubicBezTo>
                  <a:cubicBezTo>
                    <a:pt x="1806" y="1010"/>
                    <a:pt x="1806" y="1010"/>
                    <a:pt x="1806" y="1010"/>
                  </a:cubicBezTo>
                  <a:cubicBezTo>
                    <a:pt x="1775" y="982"/>
                    <a:pt x="1775" y="982"/>
                    <a:pt x="1775" y="982"/>
                  </a:cubicBezTo>
                  <a:cubicBezTo>
                    <a:pt x="1774" y="982"/>
                    <a:pt x="1772" y="982"/>
                    <a:pt x="1770" y="981"/>
                  </a:cubicBezTo>
                  <a:cubicBezTo>
                    <a:pt x="1768" y="979"/>
                    <a:pt x="1768" y="977"/>
                    <a:pt x="1770" y="975"/>
                  </a:cubicBezTo>
                  <a:cubicBezTo>
                    <a:pt x="1772" y="973"/>
                    <a:pt x="1774" y="973"/>
                    <a:pt x="1776" y="975"/>
                  </a:cubicBezTo>
                  <a:cubicBezTo>
                    <a:pt x="1778" y="977"/>
                    <a:pt x="1778" y="979"/>
                    <a:pt x="1777" y="980"/>
                  </a:cubicBezTo>
                  <a:cubicBezTo>
                    <a:pt x="1809" y="1009"/>
                    <a:pt x="1809" y="1009"/>
                    <a:pt x="1809" y="1009"/>
                  </a:cubicBezTo>
                  <a:cubicBezTo>
                    <a:pt x="1801" y="976"/>
                    <a:pt x="1801" y="976"/>
                    <a:pt x="1801" y="976"/>
                  </a:cubicBezTo>
                  <a:cubicBezTo>
                    <a:pt x="1802" y="976"/>
                    <a:pt x="1802" y="976"/>
                    <a:pt x="1802" y="976"/>
                  </a:cubicBezTo>
                  <a:cubicBezTo>
                    <a:pt x="1810" y="1009"/>
                    <a:pt x="1810" y="1009"/>
                    <a:pt x="1810" y="1009"/>
                  </a:cubicBezTo>
                  <a:lnTo>
                    <a:pt x="1810" y="1007"/>
                  </a:lnTo>
                  <a:close/>
                  <a:moveTo>
                    <a:pt x="1797" y="1118"/>
                  </a:moveTo>
                  <a:cubicBezTo>
                    <a:pt x="1797" y="1118"/>
                    <a:pt x="1797" y="1118"/>
                    <a:pt x="1797" y="1118"/>
                  </a:cubicBezTo>
                  <a:cubicBezTo>
                    <a:pt x="1797" y="1118"/>
                    <a:pt x="1797" y="1118"/>
                    <a:pt x="1797" y="1118"/>
                  </a:cubicBezTo>
                  <a:close/>
                  <a:moveTo>
                    <a:pt x="1780" y="1088"/>
                  </a:moveTo>
                  <a:cubicBezTo>
                    <a:pt x="1781" y="1088"/>
                    <a:pt x="1781" y="1088"/>
                    <a:pt x="1782" y="1087"/>
                  </a:cubicBezTo>
                  <a:cubicBezTo>
                    <a:pt x="1782" y="1088"/>
                    <a:pt x="1782" y="1088"/>
                    <a:pt x="1782" y="1089"/>
                  </a:cubicBezTo>
                  <a:cubicBezTo>
                    <a:pt x="1782" y="1089"/>
                    <a:pt x="1782" y="1089"/>
                    <a:pt x="1782" y="1089"/>
                  </a:cubicBezTo>
                  <a:cubicBezTo>
                    <a:pt x="1782" y="1089"/>
                    <a:pt x="1781" y="1089"/>
                    <a:pt x="1780" y="1088"/>
                  </a:cubicBezTo>
                  <a:close/>
                  <a:moveTo>
                    <a:pt x="1762" y="1094"/>
                  </a:moveTo>
                  <a:cubicBezTo>
                    <a:pt x="1768" y="1106"/>
                    <a:pt x="1768" y="1106"/>
                    <a:pt x="1768" y="1106"/>
                  </a:cubicBezTo>
                  <a:cubicBezTo>
                    <a:pt x="1767" y="1106"/>
                    <a:pt x="1767" y="1106"/>
                    <a:pt x="1767" y="1106"/>
                  </a:cubicBezTo>
                  <a:cubicBezTo>
                    <a:pt x="1761" y="1094"/>
                    <a:pt x="1761" y="1094"/>
                    <a:pt x="1761" y="1094"/>
                  </a:cubicBezTo>
                  <a:cubicBezTo>
                    <a:pt x="1757" y="1113"/>
                    <a:pt x="1757" y="1113"/>
                    <a:pt x="1757" y="1113"/>
                  </a:cubicBezTo>
                  <a:cubicBezTo>
                    <a:pt x="1757" y="1113"/>
                    <a:pt x="1757" y="1113"/>
                    <a:pt x="1757" y="1113"/>
                  </a:cubicBezTo>
                  <a:cubicBezTo>
                    <a:pt x="1758" y="1113"/>
                    <a:pt x="1758" y="1114"/>
                    <a:pt x="1757" y="1115"/>
                  </a:cubicBezTo>
                  <a:cubicBezTo>
                    <a:pt x="1757" y="1116"/>
                    <a:pt x="1755" y="1116"/>
                    <a:pt x="1754" y="1116"/>
                  </a:cubicBezTo>
                  <a:cubicBezTo>
                    <a:pt x="1754" y="1115"/>
                    <a:pt x="1753" y="1114"/>
                    <a:pt x="1754" y="1113"/>
                  </a:cubicBezTo>
                  <a:cubicBezTo>
                    <a:pt x="1755" y="1113"/>
                    <a:pt x="1755" y="1112"/>
                    <a:pt x="1756" y="1112"/>
                  </a:cubicBezTo>
                  <a:cubicBezTo>
                    <a:pt x="1760" y="1094"/>
                    <a:pt x="1760" y="1094"/>
                    <a:pt x="1760" y="1094"/>
                  </a:cubicBezTo>
                  <a:cubicBezTo>
                    <a:pt x="1760" y="1094"/>
                    <a:pt x="1760" y="1094"/>
                    <a:pt x="1760" y="1094"/>
                  </a:cubicBezTo>
                  <a:cubicBezTo>
                    <a:pt x="1752" y="1107"/>
                    <a:pt x="1752" y="1107"/>
                    <a:pt x="1752" y="1107"/>
                  </a:cubicBezTo>
                  <a:cubicBezTo>
                    <a:pt x="1751" y="1107"/>
                    <a:pt x="1751" y="1107"/>
                    <a:pt x="1751" y="1107"/>
                  </a:cubicBezTo>
                  <a:cubicBezTo>
                    <a:pt x="1760" y="1094"/>
                    <a:pt x="1760" y="1094"/>
                    <a:pt x="1760" y="1094"/>
                  </a:cubicBezTo>
                  <a:cubicBezTo>
                    <a:pt x="1741" y="1095"/>
                    <a:pt x="1741" y="1095"/>
                    <a:pt x="1741" y="1095"/>
                  </a:cubicBezTo>
                  <a:cubicBezTo>
                    <a:pt x="1741" y="1096"/>
                    <a:pt x="1740" y="1097"/>
                    <a:pt x="1739" y="1097"/>
                  </a:cubicBezTo>
                  <a:cubicBezTo>
                    <a:pt x="1738" y="1097"/>
                    <a:pt x="1737" y="1096"/>
                    <a:pt x="1737" y="1095"/>
                  </a:cubicBezTo>
                  <a:cubicBezTo>
                    <a:pt x="1737" y="1094"/>
                    <a:pt x="1738" y="1093"/>
                    <a:pt x="1739" y="1093"/>
                  </a:cubicBezTo>
                  <a:cubicBezTo>
                    <a:pt x="1740" y="1093"/>
                    <a:pt x="1741" y="1094"/>
                    <a:pt x="1741" y="1095"/>
                  </a:cubicBezTo>
                  <a:cubicBezTo>
                    <a:pt x="1760" y="1093"/>
                    <a:pt x="1760" y="1093"/>
                    <a:pt x="1760" y="1093"/>
                  </a:cubicBezTo>
                  <a:cubicBezTo>
                    <a:pt x="1747" y="1085"/>
                    <a:pt x="1747" y="1085"/>
                    <a:pt x="1747" y="1085"/>
                  </a:cubicBezTo>
                  <a:cubicBezTo>
                    <a:pt x="1747" y="1085"/>
                    <a:pt x="1747" y="1085"/>
                    <a:pt x="1747" y="1085"/>
                  </a:cubicBezTo>
                  <a:cubicBezTo>
                    <a:pt x="1761" y="1093"/>
                    <a:pt x="1761" y="1093"/>
                    <a:pt x="1761" y="1093"/>
                  </a:cubicBezTo>
                  <a:cubicBezTo>
                    <a:pt x="1760" y="1092"/>
                    <a:pt x="1760" y="1092"/>
                    <a:pt x="1760" y="1092"/>
                  </a:cubicBezTo>
                  <a:cubicBezTo>
                    <a:pt x="1760" y="1092"/>
                    <a:pt x="1760" y="1092"/>
                    <a:pt x="1760" y="1092"/>
                  </a:cubicBezTo>
                  <a:cubicBezTo>
                    <a:pt x="1752" y="1076"/>
                    <a:pt x="1752" y="1076"/>
                    <a:pt x="1752" y="1076"/>
                  </a:cubicBezTo>
                  <a:cubicBezTo>
                    <a:pt x="1751" y="1076"/>
                    <a:pt x="1750" y="1076"/>
                    <a:pt x="1749" y="1075"/>
                  </a:cubicBezTo>
                  <a:cubicBezTo>
                    <a:pt x="1749" y="1074"/>
                    <a:pt x="1749" y="1073"/>
                    <a:pt x="1750" y="1073"/>
                  </a:cubicBezTo>
                  <a:cubicBezTo>
                    <a:pt x="1751" y="1072"/>
                    <a:pt x="1752" y="1072"/>
                    <a:pt x="1753" y="1073"/>
                  </a:cubicBezTo>
                  <a:cubicBezTo>
                    <a:pt x="1753" y="1074"/>
                    <a:pt x="1753" y="1075"/>
                    <a:pt x="1752" y="1075"/>
                  </a:cubicBezTo>
                  <a:cubicBezTo>
                    <a:pt x="1761" y="1092"/>
                    <a:pt x="1761" y="1092"/>
                    <a:pt x="1761" y="1092"/>
                  </a:cubicBezTo>
                  <a:cubicBezTo>
                    <a:pt x="1763" y="1077"/>
                    <a:pt x="1763" y="1077"/>
                    <a:pt x="1763" y="1077"/>
                  </a:cubicBezTo>
                  <a:cubicBezTo>
                    <a:pt x="1763" y="1077"/>
                    <a:pt x="1763" y="1077"/>
                    <a:pt x="1763" y="1077"/>
                  </a:cubicBezTo>
                  <a:cubicBezTo>
                    <a:pt x="1762" y="1092"/>
                    <a:pt x="1762" y="1092"/>
                    <a:pt x="1762" y="1092"/>
                  </a:cubicBezTo>
                  <a:cubicBezTo>
                    <a:pt x="1773" y="1077"/>
                    <a:pt x="1773" y="1077"/>
                    <a:pt x="1773" y="1077"/>
                  </a:cubicBezTo>
                  <a:cubicBezTo>
                    <a:pt x="1772" y="1076"/>
                    <a:pt x="1772" y="1075"/>
                    <a:pt x="1773" y="1075"/>
                  </a:cubicBezTo>
                  <a:cubicBezTo>
                    <a:pt x="1774" y="1074"/>
                    <a:pt x="1775" y="1074"/>
                    <a:pt x="1776" y="1074"/>
                  </a:cubicBezTo>
                  <a:cubicBezTo>
                    <a:pt x="1777" y="1075"/>
                    <a:pt x="1777" y="1076"/>
                    <a:pt x="1776" y="1077"/>
                  </a:cubicBezTo>
                  <a:cubicBezTo>
                    <a:pt x="1776" y="1078"/>
                    <a:pt x="1775" y="1078"/>
                    <a:pt x="1774" y="1078"/>
                  </a:cubicBezTo>
                  <a:cubicBezTo>
                    <a:pt x="1763" y="1092"/>
                    <a:pt x="1763" y="1092"/>
                    <a:pt x="1763" y="1092"/>
                  </a:cubicBezTo>
                  <a:cubicBezTo>
                    <a:pt x="1778" y="1091"/>
                    <a:pt x="1778" y="1091"/>
                    <a:pt x="1778" y="1091"/>
                  </a:cubicBezTo>
                  <a:cubicBezTo>
                    <a:pt x="1778" y="1091"/>
                    <a:pt x="1778" y="1091"/>
                    <a:pt x="1778" y="1091"/>
                  </a:cubicBezTo>
                  <a:cubicBezTo>
                    <a:pt x="1762" y="1093"/>
                    <a:pt x="1762" y="1093"/>
                    <a:pt x="1762" y="1093"/>
                  </a:cubicBezTo>
                  <a:cubicBezTo>
                    <a:pt x="1780" y="1099"/>
                    <a:pt x="1780" y="1099"/>
                    <a:pt x="1780" y="1099"/>
                  </a:cubicBezTo>
                  <a:cubicBezTo>
                    <a:pt x="1781" y="1099"/>
                    <a:pt x="1781" y="1098"/>
                    <a:pt x="1782" y="1098"/>
                  </a:cubicBezTo>
                  <a:cubicBezTo>
                    <a:pt x="1783" y="1098"/>
                    <a:pt x="1784" y="1099"/>
                    <a:pt x="1784" y="1100"/>
                  </a:cubicBezTo>
                  <a:cubicBezTo>
                    <a:pt x="1784" y="1101"/>
                    <a:pt x="1783" y="1102"/>
                    <a:pt x="1782" y="1102"/>
                  </a:cubicBezTo>
                  <a:cubicBezTo>
                    <a:pt x="1781" y="1102"/>
                    <a:pt x="1780" y="1101"/>
                    <a:pt x="1780" y="1100"/>
                  </a:cubicBezTo>
                  <a:cubicBezTo>
                    <a:pt x="1780" y="1100"/>
                    <a:pt x="1780" y="1100"/>
                    <a:pt x="1780" y="1100"/>
                  </a:cubicBezTo>
                  <a:lnTo>
                    <a:pt x="1762" y="1094"/>
                  </a:lnTo>
                  <a:close/>
                  <a:moveTo>
                    <a:pt x="1726" y="1520"/>
                  </a:moveTo>
                  <a:cubicBezTo>
                    <a:pt x="1726" y="1519"/>
                    <a:pt x="1726" y="1519"/>
                    <a:pt x="1726" y="1519"/>
                  </a:cubicBezTo>
                  <a:cubicBezTo>
                    <a:pt x="1718" y="1518"/>
                    <a:pt x="1718" y="1518"/>
                    <a:pt x="1718" y="1518"/>
                  </a:cubicBezTo>
                  <a:cubicBezTo>
                    <a:pt x="1718" y="1518"/>
                    <a:pt x="1718" y="1518"/>
                    <a:pt x="1718" y="1518"/>
                  </a:cubicBezTo>
                  <a:cubicBezTo>
                    <a:pt x="1724" y="1521"/>
                    <a:pt x="1724" y="1521"/>
                    <a:pt x="1724" y="1521"/>
                  </a:cubicBezTo>
                  <a:cubicBezTo>
                    <a:pt x="1724" y="1521"/>
                    <a:pt x="1724" y="1521"/>
                    <a:pt x="1724" y="1521"/>
                  </a:cubicBezTo>
                  <a:cubicBezTo>
                    <a:pt x="1718" y="1519"/>
                    <a:pt x="1718" y="1519"/>
                    <a:pt x="1718" y="1519"/>
                  </a:cubicBezTo>
                  <a:cubicBezTo>
                    <a:pt x="1720" y="1526"/>
                    <a:pt x="1720" y="1526"/>
                    <a:pt x="1720" y="1526"/>
                  </a:cubicBezTo>
                  <a:cubicBezTo>
                    <a:pt x="1720" y="1526"/>
                    <a:pt x="1721" y="1527"/>
                    <a:pt x="1721" y="1527"/>
                  </a:cubicBezTo>
                  <a:cubicBezTo>
                    <a:pt x="1721" y="1527"/>
                    <a:pt x="1721" y="1528"/>
                    <a:pt x="1720" y="1528"/>
                  </a:cubicBezTo>
                  <a:cubicBezTo>
                    <a:pt x="1720" y="1528"/>
                    <a:pt x="1719" y="1528"/>
                    <a:pt x="1719" y="1527"/>
                  </a:cubicBezTo>
                  <a:cubicBezTo>
                    <a:pt x="1719" y="1527"/>
                    <a:pt x="1719" y="1526"/>
                    <a:pt x="1720" y="1526"/>
                  </a:cubicBezTo>
                  <a:cubicBezTo>
                    <a:pt x="1718" y="1518"/>
                    <a:pt x="1718" y="1518"/>
                    <a:pt x="1718" y="1518"/>
                  </a:cubicBezTo>
                  <a:cubicBezTo>
                    <a:pt x="1715" y="1524"/>
                    <a:pt x="1715" y="1524"/>
                    <a:pt x="1715" y="1524"/>
                  </a:cubicBezTo>
                  <a:cubicBezTo>
                    <a:pt x="1715" y="1524"/>
                    <a:pt x="1715" y="1524"/>
                    <a:pt x="1715" y="1524"/>
                  </a:cubicBezTo>
                  <a:cubicBezTo>
                    <a:pt x="1718" y="1518"/>
                    <a:pt x="1718" y="1518"/>
                    <a:pt x="1718" y="1518"/>
                  </a:cubicBezTo>
                  <a:cubicBezTo>
                    <a:pt x="1717" y="1518"/>
                    <a:pt x="1717" y="1518"/>
                    <a:pt x="1717" y="1518"/>
                  </a:cubicBezTo>
                  <a:cubicBezTo>
                    <a:pt x="1717" y="1518"/>
                    <a:pt x="1717" y="1518"/>
                    <a:pt x="1717" y="1518"/>
                  </a:cubicBezTo>
                  <a:cubicBezTo>
                    <a:pt x="1711" y="1523"/>
                    <a:pt x="1711" y="1523"/>
                    <a:pt x="1711" y="1523"/>
                  </a:cubicBezTo>
                  <a:cubicBezTo>
                    <a:pt x="1711" y="1523"/>
                    <a:pt x="1711" y="1524"/>
                    <a:pt x="1711" y="1524"/>
                  </a:cubicBezTo>
                  <a:cubicBezTo>
                    <a:pt x="1711" y="1524"/>
                    <a:pt x="1710" y="1524"/>
                    <a:pt x="1710" y="1524"/>
                  </a:cubicBezTo>
                  <a:cubicBezTo>
                    <a:pt x="1710" y="1524"/>
                    <a:pt x="1710" y="1523"/>
                    <a:pt x="1710" y="1523"/>
                  </a:cubicBezTo>
                  <a:cubicBezTo>
                    <a:pt x="1710" y="1523"/>
                    <a:pt x="1711" y="1523"/>
                    <a:pt x="1711" y="1523"/>
                  </a:cubicBezTo>
                  <a:cubicBezTo>
                    <a:pt x="1717" y="1518"/>
                    <a:pt x="1717" y="1518"/>
                    <a:pt x="1717" y="1518"/>
                  </a:cubicBezTo>
                  <a:cubicBezTo>
                    <a:pt x="1711" y="1518"/>
                    <a:pt x="1711" y="1518"/>
                    <a:pt x="1711" y="1518"/>
                  </a:cubicBezTo>
                  <a:cubicBezTo>
                    <a:pt x="1711" y="1518"/>
                    <a:pt x="1711" y="1518"/>
                    <a:pt x="1711" y="1518"/>
                  </a:cubicBezTo>
                  <a:cubicBezTo>
                    <a:pt x="1717" y="1518"/>
                    <a:pt x="1717" y="1518"/>
                    <a:pt x="1717" y="1518"/>
                  </a:cubicBezTo>
                  <a:cubicBezTo>
                    <a:pt x="1710" y="1514"/>
                    <a:pt x="1710" y="1514"/>
                    <a:pt x="1710" y="1514"/>
                  </a:cubicBezTo>
                  <a:cubicBezTo>
                    <a:pt x="1710" y="1514"/>
                    <a:pt x="1710" y="1515"/>
                    <a:pt x="1709" y="1514"/>
                  </a:cubicBezTo>
                  <a:cubicBezTo>
                    <a:pt x="1709" y="1514"/>
                    <a:pt x="1709" y="1514"/>
                    <a:pt x="1709" y="1513"/>
                  </a:cubicBezTo>
                  <a:cubicBezTo>
                    <a:pt x="1709" y="1513"/>
                    <a:pt x="1710" y="1513"/>
                    <a:pt x="1710" y="1513"/>
                  </a:cubicBezTo>
                  <a:cubicBezTo>
                    <a:pt x="1710" y="1513"/>
                    <a:pt x="1710" y="1513"/>
                    <a:pt x="1710" y="1514"/>
                  </a:cubicBezTo>
                  <a:cubicBezTo>
                    <a:pt x="1717" y="1517"/>
                    <a:pt x="1717" y="1517"/>
                    <a:pt x="1717" y="1517"/>
                  </a:cubicBezTo>
                  <a:cubicBezTo>
                    <a:pt x="1715" y="1511"/>
                    <a:pt x="1715" y="1511"/>
                    <a:pt x="1715" y="1511"/>
                  </a:cubicBezTo>
                  <a:cubicBezTo>
                    <a:pt x="1716" y="1511"/>
                    <a:pt x="1716" y="1511"/>
                    <a:pt x="1716" y="1511"/>
                  </a:cubicBezTo>
                  <a:cubicBezTo>
                    <a:pt x="1718" y="1518"/>
                    <a:pt x="1718" y="1518"/>
                    <a:pt x="1718" y="1518"/>
                  </a:cubicBezTo>
                  <a:cubicBezTo>
                    <a:pt x="1719" y="1510"/>
                    <a:pt x="1719" y="1510"/>
                    <a:pt x="1719" y="1510"/>
                  </a:cubicBezTo>
                  <a:cubicBezTo>
                    <a:pt x="1719" y="1510"/>
                    <a:pt x="1718" y="1509"/>
                    <a:pt x="1718" y="1509"/>
                  </a:cubicBezTo>
                  <a:cubicBezTo>
                    <a:pt x="1718" y="1509"/>
                    <a:pt x="1719" y="1508"/>
                    <a:pt x="1719" y="1508"/>
                  </a:cubicBezTo>
                  <a:cubicBezTo>
                    <a:pt x="1719" y="1508"/>
                    <a:pt x="1720" y="1508"/>
                    <a:pt x="1720" y="1509"/>
                  </a:cubicBezTo>
                  <a:cubicBezTo>
                    <a:pt x="1720" y="1509"/>
                    <a:pt x="1720" y="1510"/>
                    <a:pt x="1719" y="1510"/>
                  </a:cubicBezTo>
                  <a:cubicBezTo>
                    <a:pt x="1719" y="1510"/>
                    <a:pt x="1719" y="1510"/>
                    <a:pt x="1719" y="1510"/>
                  </a:cubicBezTo>
                  <a:cubicBezTo>
                    <a:pt x="1718" y="1518"/>
                    <a:pt x="1718" y="1518"/>
                    <a:pt x="1718" y="1518"/>
                  </a:cubicBezTo>
                  <a:cubicBezTo>
                    <a:pt x="1722" y="1514"/>
                    <a:pt x="1722" y="1514"/>
                    <a:pt x="1722" y="1514"/>
                  </a:cubicBezTo>
                  <a:cubicBezTo>
                    <a:pt x="1723" y="1515"/>
                    <a:pt x="1723" y="1515"/>
                    <a:pt x="1723" y="1515"/>
                  </a:cubicBezTo>
                  <a:cubicBezTo>
                    <a:pt x="1718" y="1518"/>
                    <a:pt x="1718" y="1518"/>
                    <a:pt x="1718" y="1518"/>
                  </a:cubicBezTo>
                  <a:cubicBezTo>
                    <a:pt x="1726" y="1519"/>
                    <a:pt x="1726" y="1519"/>
                    <a:pt x="1726" y="1519"/>
                  </a:cubicBezTo>
                  <a:cubicBezTo>
                    <a:pt x="1726" y="1519"/>
                    <a:pt x="1726" y="1518"/>
                    <a:pt x="1726" y="1518"/>
                  </a:cubicBezTo>
                  <a:cubicBezTo>
                    <a:pt x="1726" y="1518"/>
                    <a:pt x="1727" y="1518"/>
                    <a:pt x="1727" y="1518"/>
                  </a:cubicBezTo>
                  <a:cubicBezTo>
                    <a:pt x="1727" y="1519"/>
                    <a:pt x="1727" y="1519"/>
                    <a:pt x="1727" y="1519"/>
                  </a:cubicBezTo>
                  <a:cubicBezTo>
                    <a:pt x="1727" y="1520"/>
                    <a:pt x="1727" y="1520"/>
                    <a:pt x="1726" y="1520"/>
                  </a:cubicBezTo>
                  <a:close/>
                  <a:moveTo>
                    <a:pt x="1860" y="1554"/>
                  </a:moveTo>
                  <a:cubicBezTo>
                    <a:pt x="1874" y="1556"/>
                    <a:pt x="1874" y="1556"/>
                    <a:pt x="1874" y="1556"/>
                  </a:cubicBezTo>
                  <a:cubicBezTo>
                    <a:pt x="1865" y="1542"/>
                    <a:pt x="1865" y="1542"/>
                    <a:pt x="1865" y="1542"/>
                  </a:cubicBezTo>
                  <a:cubicBezTo>
                    <a:pt x="1864" y="1542"/>
                    <a:pt x="1864" y="1542"/>
                    <a:pt x="1863" y="1541"/>
                  </a:cubicBezTo>
                  <a:cubicBezTo>
                    <a:pt x="1863" y="1540"/>
                    <a:pt x="1863" y="1539"/>
                    <a:pt x="1864" y="1539"/>
                  </a:cubicBezTo>
                  <a:cubicBezTo>
                    <a:pt x="1865" y="1538"/>
                    <a:pt x="1866" y="1539"/>
                    <a:pt x="1866" y="1539"/>
                  </a:cubicBezTo>
                  <a:cubicBezTo>
                    <a:pt x="1867" y="1540"/>
                    <a:pt x="1866" y="1541"/>
                    <a:pt x="1866" y="1542"/>
                  </a:cubicBezTo>
                  <a:cubicBezTo>
                    <a:pt x="1875" y="1556"/>
                    <a:pt x="1875" y="1556"/>
                    <a:pt x="1875" y="1556"/>
                  </a:cubicBezTo>
                  <a:cubicBezTo>
                    <a:pt x="1875" y="1543"/>
                    <a:pt x="1875" y="1543"/>
                    <a:pt x="1875" y="1543"/>
                  </a:cubicBezTo>
                  <a:cubicBezTo>
                    <a:pt x="1876" y="1543"/>
                    <a:pt x="1876" y="1543"/>
                    <a:pt x="1876" y="1543"/>
                  </a:cubicBezTo>
                  <a:cubicBezTo>
                    <a:pt x="1875" y="1556"/>
                    <a:pt x="1875" y="1556"/>
                    <a:pt x="1875" y="1556"/>
                  </a:cubicBezTo>
                  <a:cubicBezTo>
                    <a:pt x="1875" y="1555"/>
                    <a:pt x="1875" y="1555"/>
                    <a:pt x="1875" y="1555"/>
                  </a:cubicBezTo>
                  <a:cubicBezTo>
                    <a:pt x="1875" y="1555"/>
                    <a:pt x="1875" y="1555"/>
                    <a:pt x="1875" y="1555"/>
                  </a:cubicBezTo>
                  <a:cubicBezTo>
                    <a:pt x="1884" y="1542"/>
                    <a:pt x="1884" y="1542"/>
                    <a:pt x="1884" y="1542"/>
                  </a:cubicBezTo>
                  <a:cubicBezTo>
                    <a:pt x="1884" y="1542"/>
                    <a:pt x="1884" y="1541"/>
                    <a:pt x="1884" y="1540"/>
                  </a:cubicBezTo>
                  <a:cubicBezTo>
                    <a:pt x="1884" y="1539"/>
                    <a:pt x="1885" y="1539"/>
                    <a:pt x="1886" y="1540"/>
                  </a:cubicBezTo>
                  <a:cubicBezTo>
                    <a:pt x="1887" y="1540"/>
                    <a:pt x="1887" y="1541"/>
                    <a:pt x="1887" y="1542"/>
                  </a:cubicBezTo>
                  <a:cubicBezTo>
                    <a:pt x="1886" y="1543"/>
                    <a:pt x="1886" y="1543"/>
                    <a:pt x="1885" y="1543"/>
                  </a:cubicBezTo>
                  <a:cubicBezTo>
                    <a:pt x="1876" y="1556"/>
                    <a:pt x="1876" y="1556"/>
                    <a:pt x="1876" y="1556"/>
                  </a:cubicBezTo>
                  <a:cubicBezTo>
                    <a:pt x="1888" y="1551"/>
                    <a:pt x="1888" y="1551"/>
                    <a:pt x="1888" y="1551"/>
                  </a:cubicBezTo>
                  <a:cubicBezTo>
                    <a:pt x="1888" y="1552"/>
                    <a:pt x="1888" y="1552"/>
                    <a:pt x="1888" y="1552"/>
                  </a:cubicBezTo>
                  <a:cubicBezTo>
                    <a:pt x="1877" y="1556"/>
                    <a:pt x="1877" y="1556"/>
                    <a:pt x="1877" y="1556"/>
                  </a:cubicBezTo>
                  <a:cubicBezTo>
                    <a:pt x="1892" y="1559"/>
                    <a:pt x="1892" y="1559"/>
                    <a:pt x="1892" y="1559"/>
                  </a:cubicBezTo>
                  <a:cubicBezTo>
                    <a:pt x="1892" y="1558"/>
                    <a:pt x="1893" y="1558"/>
                    <a:pt x="1894" y="1558"/>
                  </a:cubicBezTo>
                  <a:cubicBezTo>
                    <a:pt x="1895" y="1558"/>
                    <a:pt x="1895" y="1559"/>
                    <a:pt x="1895" y="1560"/>
                  </a:cubicBezTo>
                  <a:cubicBezTo>
                    <a:pt x="1895" y="1561"/>
                    <a:pt x="1894" y="1562"/>
                    <a:pt x="1893" y="1561"/>
                  </a:cubicBezTo>
                  <a:cubicBezTo>
                    <a:pt x="1893" y="1561"/>
                    <a:pt x="1892" y="1561"/>
                    <a:pt x="1892" y="1560"/>
                  </a:cubicBezTo>
                  <a:cubicBezTo>
                    <a:pt x="1876" y="1557"/>
                    <a:pt x="1876" y="1557"/>
                    <a:pt x="1876" y="1557"/>
                  </a:cubicBezTo>
                  <a:cubicBezTo>
                    <a:pt x="1884" y="1568"/>
                    <a:pt x="1884" y="1568"/>
                    <a:pt x="1884" y="1568"/>
                  </a:cubicBezTo>
                  <a:cubicBezTo>
                    <a:pt x="1883" y="1569"/>
                    <a:pt x="1883" y="1569"/>
                    <a:pt x="1883" y="1569"/>
                  </a:cubicBezTo>
                  <a:cubicBezTo>
                    <a:pt x="1876" y="1557"/>
                    <a:pt x="1876" y="1557"/>
                    <a:pt x="1876" y="1557"/>
                  </a:cubicBezTo>
                  <a:cubicBezTo>
                    <a:pt x="1878" y="1574"/>
                    <a:pt x="1878" y="1574"/>
                    <a:pt x="1878" y="1574"/>
                  </a:cubicBezTo>
                  <a:cubicBezTo>
                    <a:pt x="1879" y="1574"/>
                    <a:pt x="1879" y="1574"/>
                    <a:pt x="1879" y="1574"/>
                  </a:cubicBezTo>
                  <a:cubicBezTo>
                    <a:pt x="1880" y="1575"/>
                    <a:pt x="1880" y="1576"/>
                    <a:pt x="1879" y="1577"/>
                  </a:cubicBezTo>
                  <a:cubicBezTo>
                    <a:pt x="1878" y="1577"/>
                    <a:pt x="1877" y="1577"/>
                    <a:pt x="1877" y="1576"/>
                  </a:cubicBezTo>
                  <a:cubicBezTo>
                    <a:pt x="1876" y="1575"/>
                    <a:pt x="1876" y="1574"/>
                    <a:pt x="1877" y="1574"/>
                  </a:cubicBezTo>
                  <a:cubicBezTo>
                    <a:pt x="1877" y="1574"/>
                    <a:pt x="1877" y="1574"/>
                    <a:pt x="1877" y="1574"/>
                  </a:cubicBezTo>
                  <a:cubicBezTo>
                    <a:pt x="1875" y="1557"/>
                    <a:pt x="1875" y="1557"/>
                    <a:pt x="1875" y="1557"/>
                  </a:cubicBezTo>
                  <a:cubicBezTo>
                    <a:pt x="1868" y="1567"/>
                    <a:pt x="1868" y="1567"/>
                    <a:pt x="1868" y="1567"/>
                  </a:cubicBezTo>
                  <a:cubicBezTo>
                    <a:pt x="1868" y="1566"/>
                    <a:pt x="1868" y="1566"/>
                    <a:pt x="1868" y="1566"/>
                  </a:cubicBezTo>
                  <a:cubicBezTo>
                    <a:pt x="1874" y="1557"/>
                    <a:pt x="1874" y="1557"/>
                    <a:pt x="1874" y="1557"/>
                  </a:cubicBezTo>
                  <a:cubicBezTo>
                    <a:pt x="1858" y="1561"/>
                    <a:pt x="1858" y="1561"/>
                    <a:pt x="1858" y="1561"/>
                  </a:cubicBezTo>
                  <a:cubicBezTo>
                    <a:pt x="1858" y="1561"/>
                    <a:pt x="1858" y="1561"/>
                    <a:pt x="1858" y="1561"/>
                  </a:cubicBezTo>
                  <a:cubicBezTo>
                    <a:pt x="1858" y="1562"/>
                    <a:pt x="1857" y="1562"/>
                    <a:pt x="1856" y="1562"/>
                  </a:cubicBezTo>
                  <a:cubicBezTo>
                    <a:pt x="1856" y="1562"/>
                    <a:pt x="1855" y="1561"/>
                    <a:pt x="1855" y="1560"/>
                  </a:cubicBezTo>
                  <a:cubicBezTo>
                    <a:pt x="1855" y="1560"/>
                    <a:pt x="1856" y="1559"/>
                    <a:pt x="1857" y="1559"/>
                  </a:cubicBezTo>
                  <a:cubicBezTo>
                    <a:pt x="1857" y="1559"/>
                    <a:pt x="1858" y="1560"/>
                    <a:pt x="1858" y="1560"/>
                  </a:cubicBezTo>
                  <a:cubicBezTo>
                    <a:pt x="1874" y="1556"/>
                    <a:pt x="1874" y="1556"/>
                    <a:pt x="1874" y="1556"/>
                  </a:cubicBezTo>
                  <a:cubicBezTo>
                    <a:pt x="1874" y="1556"/>
                    <a:pt x="1874" y="1556"/>
                    <a:pt x="1874" y="1556"/>
                  </a:cubicBezTo>
                  <a:cubicBezTo>
                    <a:pt x="1860" y="1555"/>
                    <a:pt x="1860" y="1555"/>
                    <a:pt x="1860" y="1555"/>
                  </a:cubicBezTo>
                  <a:lnTo>
                    <a:pt x="1860" y="1554"/>
                  </a:lnTo>
                  <a:close/>
                  <a:moveTo>
                    <a:pt x="1831" y="1630"/>
                  </a:moveTo>
                  <a:cubicBezTo>
                    <a:pt x="1830" y="1630"/>
                    <a:pt x="1828" y="1629"/>
                    <a:pt x="1828" y="1629"/>
                  </a:cubicBezTo>
                  <a:cubicBezTo>
                    <a:pt x="1828" y="1629"/>
                    <a:pt x="1830" y="1628"/>
                    <a:pt x="1831" y="1628"/>
                  </a:cubicBezTo>
                  <a:cubicBezTo>
                    <a:pt x="1833" y="1628"/>
                    <a:pt x="1835" y="1629"/>
                    <a:pt x="1835" y="1629"/>
                  </a:cubicBezTo>
                  <a:cubicBezTo>
                    <a:pt x="1835" y="1629"/>
                    <a:pt x="1833" y="1630"/>
                    <a:pt x="1831" y="1630"/>
                  </a:cubicBezTo>
                  <a:close/>
                  <a:moveTo>
                    <a:pt x="1836" y="1620"/>
                  </a:moveTo>
                  <a:cubicBezTo>
                    <a:pt x="1836" y="1620"/>
                    <a:pt x="1836" y="1622"/>
                    <a:pt x="1837" y="1624"/>
                  </a:cubicBezTo>
                  <a:cubicBezTo>
                    <a:pt x="1837" y="1626"/>
                    <a:pt x="1837" y="1627"/>
                    <a:pt x="1836" y="1627"/>
                  </a:cubicBezTo>
                  <a:cubicBezTo>
                    <a:pt x="1836" y="1627"/>
                    <a:pt x="1836" y="1626"/>
                    <a:pt x="1835" y="1624"/>
                  </a:cubicBezTo>
                  <a:cubicBezTo>
                    <a:pt x="1835" y="1622"/>
                    <a:pt x="1836" y="1620"/>
                    <a:pt x="1836" y="1620"/>
                  </a:cubicBezTo>
                  <a:close/>
                  <a:moveTo>
                    <a:pt x="1837" y="1629"/>
                  </a:moveTo>
                  <a:cubicBezTo>
                    <a:pt x="1837" y="1630"/>
                    <a:pt x="1836" y="1630"/>
                    <a:pt x="1836" y="1629"/>
                  </a:cubicBezTo>
                  <a:cubicBezTo>
                    <a:pt x="1836" y="1629"/>
                    <a:pt x="1836" y="1629"/>
                    <a:pt x="1836" y="1628"/>
                  </a:cubicBezTo>
                  <a:cubicBezTo>
                    <a:pt x="1836" y="1628"/>
                    <a:pt x="1837" y="1628"/>
                    <a:pt x="1837" y="1628"/>
                  </a:cubicBezTo>
                  <a:cubicBezTo>
                    <a:pt x="1837" y="1629"/>
                    <a:pt x="1837" y="1629"/>
                    <a:pt x="1837" y="1629"/>
                  </a:cubicBezTo>
                  <a:close/>
                  <a:moveTo>
                    <a:pt x="1836" y="1638"/>
                  </a:moveTo>
                  <a:cubicBezTo>
                    <a:pt x="1836" y="1638"/>
                    <a:pt x="1836" y="1636"/>
                    <a:pt x="1836" y="1634"/>
                  </a:cubicBezTo>
                  <a:cubicBezTo>
                    <a:pt x="1836" y="1632"/>
                    <a:pt x="1836" y="1631"/>
                    <a:pt x="1836" y="1631"/>
                  </a:cubicBezTo>
                  <a:cubicBezTo>
                    <a:pt x="1837" y="1631"/>
                    <a:pt x="1837" y="1632"/>
                    <a:pt x="1837" y="1634"/>
                  </a:cubicBezTo>
                  <a:cubicBezTo>
                    <a:pt x="1837" y="1636"/>
                    <a:pt x="1836" y="1638"/>
                    <a:pt x="1836" y="1638"/>
                  </a:cubicBezTo>
                  <a:close/>
                  <a:moveTo>
                    <a:pt x="1842" y="1627"/>
                  </a:moveTo>
                  <a:cubicBezTo>
                    <a:pt x="1844" y="1627"/>
                    <a:pt x="1845" y="1628"/>
                    <a:pt x="1845" y="1628"/>
                  </a:cubicBezTo>
                  <a:cubicBezTo>
                    <a:pt x="1845" y="1628"/>
                    <a:pt x="1844" y="1629"/>
                    <a:pt x="1842" y="1629"/>
                  </a:cubicBezTo>
                  <a:cubicBezTo>
                    <a:pt x="1840" y="1629"/>
                    <a:pt x="1838" y="1629"/>
                    <a:pt x="1838" y="1628"/>
                  </a:cubicBezTo>
                  <a:cubicBezTo>
                    <a:pt x="1838" y="1628"/>
                    <a:pt x="1840" y="1628"/>
                    <a:pt x="1842" y="1627"/>
                  </a:cubicBezTo>
                  <a:close/>
                  <a:moveTo>
                    <a:pt x="1554" y="1805"/>
                  </a:moveTo>
                  <a:cubicBezTo>
                    <a:pt x="1554" y="1806"/>
                    <a:pt x="1552" y="1805"/>
                    <a:pt x="1549" y="1805"/>
                  </a:cubicBezTo>
                  <a:cubicBezTo>
                    <a:pt x="1546" y="1804"/>
                    <a:pt x="1544" y="1803"/>
                    <a:pt x="1544" y="1803"/>
                  </a:cubicBezTo>
                  <a:cubicBezTo>
                    <a:pt x="1544" y="1803"/>
                    <a:pt x="1547" y="1802"/>
                    <a:pt x="1549" y="1803"/>
                  </a:cubicBezTo>
                  <a:cubicBezTo>
                    <a:pt x="1552" y="1804"/>
                    <a:pt x="1554" y="1805"/>
                    <a:pt x="1554" y="1805"/>
                  </a:cubicBezTo>
                  <a:close/>
                  <a:moveTo>
                    <a:pt x="1555" y="1808"/>
                  </a:moveTo>
                  <a:cubicBezTo>
                    <a:pt x="1556" y="1808"/>
                    <a:pt x="1555" y="1811"/>
                    <a:pt x="1555" y="1813"/>
                  </a:cubicBezTo>
                  <a:cubicBezTo>
                    <a:pt x="1554" y="1816"/>
                    <a:pt x="1553" y="1818"/>
                    <a:pt x="1553" y="1818"/>
                  </a:cubicBezTo>
                  <a:cubicBezTo>
                    <a:pt x="1553" y="1818"/>
                    <a:pt x="1552" y="1816"/>
                    <a:pt x="1553" y="1813"/>
                  </a:cubicBezTo>
                  <a:cubicBezTo>
                    <a:pt x="1554" y="1810"/>
                    <a:pt x="1555" y="1808"/>
                    <a:pt x="1555" y="1808"/>
                  </a:cubicBezTo>
                  <a:close/>
                  <a:moveTo>
                    <a:pt x="1556" y="1805"/>
                  </a:moveTo>
                  <a:cubicBezTo>
                    <a:pt x="1556" y="1804"/>
                    <a:pt x="1557" y="1805"/>
                    <a:pt x="1557" y="1805"/>
                  </a:cubicBezTo>
                  <a:cubicBezTo>
                    <a:pt x="1557" y="1805"/>
                    <a:pt x="1557" y="1806"/>
                    <a:pt x="1557" y="1806"/>
                  </a:cubicBezTo>
                  <a:cubicBezTo>
                    <a:pt x="1556" y="1807"/>
                    <a:pt x="1556" y="1806"/>
                    <a:pt x="1555" y="1806"/>
                  </a:cubicBezTo>
                  <a:cubicBezTo>
                    <a:pt x="1555" y="1806"/>
                    <a:pt x="1555" y="1805"/>
                    <a:pt x="1556" y="1805"/>
                  </a:cubicBezTo>
                  <a:close/>
                  <a:moveTo>
                    <a:pt x="1556" y="1798"/>
                  </a:moveTo>
                  <a:cubicBezTo>
                    <a:pt x="1557" y="1795"/>
                    <a:pt x="1558" y="1793"/>
                    <a:pt x="1558" y="1793"/>
                  </a:cubicBezTo>
                  <a:cubicBezTo>
                    <a:pt x="1558" y="1793"/>
                    <a:pt x="1558" y="1796"/>
                    <a:pt x="1558" y="1799"/>
                  </a:cubicBezTo>
                  <a:cubicBezTo>
                    <a:pt x="1558" y="1801"/>
                    <a:pt x="1557" y="1804"/>
                    <a:pt x="1556" y="1803"/>
                  </a:cubicBezTo>
                  <a:cubicBezTo>
                    <a:pt x="1556" y="1803"/>
                    <a:pt x="1556" y="1801"/>
                    <a:pt x="1556" y="1798"/>
                  </a:cubicBezTo>
                  <a:close/>
                  <a:moveTo>
                    <a:pt x="1564" y="1805"/>
                  </a:moveTo>
                  <a:cubicBezTo>
                    <a:pt x="1567" y="1806"/>
                    <a:pt x="1569" y="1807"/>
                    <a:pt x="1569" y="1807"/>
                  </a:cubicBezTo>
                  <a:cubicBezTo>
                    <a:pt x="1569" y="1807"/>
                    <a:pt x="1566" y="1808"/>
                    <a:pt x="1564" y="1807"/>
                  </a:cubicBezTo>
                  <a:cubicBezTo>
                    <a:pt x="1561" y="1807"/>
                    <a:pt x="1559" y="1806"/>
                    <a:pt x="1559" y="1806"/>
                  </a:cubicBezTo>
                  <a:cubicBezTo>
                    <a:pt x="1559" y="1805"/>
                    <a:pt x="1561" y="1805"/>
                    <a:pt x="1564" y="1805"/>
                  </a:cubicBezTo>
                  <a:close/>
                  <a:moveTo>
                    <a:pt x="1384" y="1893"/>
                  </a:moveTo>
                  <a:cubicBezTo>
                    <a:pt x="1385" y="1892"/>
                    <a:pt x="1386" y="1892"/>
                    <a:pt x="1387" y="1893"/>
                  </a:cubicBezTo>
                  <a:cubicBezTo>
                    <a:pt x="1387" y="1893"/>
                    <a:pt x="1387" y="1894"/>
                    <a:pt x="1387" y="1895"/>
                  </a:cubicBezTo>
                  <a:cubicBezTo>
                    <a:pt x="1387" y="1896"/>
                    <a:pt x="1386" y="1896"/>
                    <a:pt x="1385" y="1896"/>
                  </a:cubicBezTo>
                  <a:cubicBezTo>
                    <a:pt x="1376" y="1910"/>
                    <a:pt x="1376" y="1910"/>
                    <a:pt x="1376" y="1910"/>
                  </a:cubicBezTo>
                  <a:cubicBezTo>
                    <a:pt x="1388" y="1904"/>
                    <a:pt x="1388" y="1904"/>
                    <a:pt x="1388" y="1904"/>
                  </a:cubicBezTo>
                  <a:cubicBezTo>
                    <a:pt x="1388" y="1905"/>
                    <a:pt x="1388" y="1905"/>
                    <a:pt x="1388" y="1905"/>
                  </a:cubicBezTo>
                  <a:cubicBezTo>
                    <a:pt x="1376" y="1910"/>
                    <a:pt x="1376" y="1910"/>
                    <a:pt x="1376" y="1910"/>
                  </a:cubicBezTo>
                  <a:cubicBezTo>
                    <a:pt x="1377" y="1910"/>
                    <a:pt x="1377" y="1910"/>
                    <a:pt x="1377" y="1910"/>
                  </a:cubicBezTo>
                  <a:cubicBezTo>
                    <a:pt x="1377" y="1910"/>
                    <a:pt x="1377" y="1910"/>
                    <a:pt x="1377" y="1910"/>
                  </a:cubicBezTo>
                  <a:cubicBezTo>
                    <a:pt x="1392" y="1912"/>
                    <a:pt x="1392" y="1912"/>
                    <a:pt x="1392" y="1912"/>
                  </a:cubicBezTo>
                  <a:cubicBezTo>
                    <a:pt x="1393" y="1912"/>
                    <a:pt x="1393" y="1911"/>
                    <a:pt x="1394" y="1911"/>
                  </a:cubicBezTo>
                  <a:cubicBezTo>
                    <a:pt x="1395" y="1911"/>
                    <a:pt x="1396" y="1912"/>
                    <a:pt x="1396" y="1913"/>
                  </a:cubicBezTo>
                  <a:cubicBezTo>
                    <a:pt x="1395" y="1914"/>
                    <a:pt x="1395" y="1915"/>
                    <a:pt x="1394" y="1915"/>
                  </a:cubicBezTo>
                  <a:cubicBezTo>
                    <a:pt x="1393" y="1914"/>
                    <a:pt x="1393" y="1914"/>
                    <a:pt x="1392" y="1913"/>
                  </a:cubicBezTo>
                  <a:cubicBezTo>
                    <a:pt x="1376" y="1911"/>
                    <a:pt x="1376" y="1911"/>
                    <a:pt x="1376" y="1911"/>
                  </a:cubicBezTo>
                  <a:cubicBezTo>
                    <a:pt x="1386" y="1920"/>
                    <a:pt x="1386" y="1920"/>
                    <a:pt x="1386" y="1920"/>
                  </a:cubicBezTo>
                  <a:cubicBezTo>
                    <a:pt x="1386" y="1920"/>
                    <a:pt x="1386" y="1920"/>
                    <a:pt x="1386" y="1920"/>
                  </a:cubicBezTo>
                  <a:cubicBezTo>
                    <a:pt x="1376" y="1912"/>
                    <a:pt x="1376" y="1912"/>
                    <a:pt x="1376" y="1912"/>
                  </a:cubicBezTo>
                  <a:cubicBezTo>
                    <a:pt x="1381" y="1927"/>
                    <a:pt x="1381" y="1927"/>
                    <a:pt x="1381" y="1927"/>
                  </a:cubicBezTo>
                  <a:cubicBezTo>
                    <a:pt x="1381" y="1927"/>
                    <a:pt x="1382" y="1927"/>
                    <a:pt x="1382" y="1928"/>
                  </a:cubicBezTo>
                  <a:cubicBezTo>
                    <a:pt x="1383" y="1929"/>
                    <a:pt x="1382" y="1930"/>
                    <a:pt x="1381" y="1930"/>
                  </a:cubicBezTo>
                  <a:cubicBezTo>
                    <a:pt x="1381" y="1930"/>
                    <a:pt x="1380" y="1930"/>
                    <a:pt x="1379" y="1929"/>
                  </a:cubicBezTo>
                  <a:cubicBezTo>
                    <a:pt x="1379" y="1928"/>
                    <a:pt x="1379" y="1928"/>
                    <a:pt x="1380" y="1927"/>
                  </a:cubicBezTo>
                  <a:cubicBezTo>
                    <a:pt x="1375" y="1912"/>
                    <a:pt x="1375" y="1912"/>
                    <a:pt x="1375" y="1912"/>
                  </a:cubicBezTo>
                  <a:cubicBezTo>
                    <a:pt x="1369" y="1923"/>
                    <a:pt x="1369" y="1923"/>
                    <a:pt x="1369" y="1923"/>
                  </a:cubicBezTo>
                  <a:cubicBezTo>
                    <a:pt x="1368" y="1923"/>
                    <a:pt x="1368" y="1923"/>
                    <a:pt x="1368" y="1923"/>
                  </a:cubicBezTo>
                  <a:cubicBezTo>
                    <a:pt x="1375" y="1911"/>
                    <a:pt x="1375" y="1911"/>
                    <a:pt x="1375" y="1911"/>
                  </a:cubicBezTo>
                  <a:cubicBezTo>
                    <a:pt x="1362" y="1921"/>
                    <a:pt x="1362" y="1921"/>
                    <a:pt x="1362" y="1921"/>
                  </a:cubicBezTo>
                  <a:cubicBezTo>
                    <a:pt x="1362" y="1921"/>
                    <a:pt x="1362" y="1922"/>
                    <a:pt x="1362" y="1922"/>
                  </a:cubicBezTo>
                  <a:cubicBezTo>
                    <a:pt x="1361" y="1923"/>
                    <a:pt x="1360" y="1923"/>
                    <a:pt x="1359" y="1923"/>
                  </a:cubicBezTo>
                  <a:cubicBezTo>
                    <a:pt x="1359" y="1922"/>
                    <a:pt x="1358" y="1921"/>
                    <a:pt x="1359" y="1920"/>
                  </a:cubicBezTo>
                  <a:cubicBezTo>
                    <a:pt x="1359" y="1919"/>
                    <a:pt x="1360" y="1919"/>
                    <a:pt x="1361" y="1920"/>
                  </a:cubicBezTo>
                  <a:cubicBezTo>
                    <a:pt x="1361" y="1920"/>
                    <a:pt x="1361" y="1920"/>
                    <a:pt x="1361" y="1920"/>
                  </a:cubicBezTo>
                  <a:cubicBezTo>
                    <a:pt x="1375" y="1910"/>
                    <a:pt x="1375" y="1910"/>
                    <a:pt x="1375" y="1910"/>
                  </a:cubicBezTo>
                  <a:cubicBezTo>
                    <a:pt x="1364" y="1909"/>
                    <a:pt x="1364" y="1909"/>
                    <a:pt x="1364" y="1909"/>
                  </a:cubicBezTo>
                  <a:cubicBezTo>
                    <a:pt x="1364" y="1908"/>
                    <a:pt x="1364" y="1908"/>
                    <a:pt x="1364" y="1908"/>
                  </a:cubicBezTo>
                  <a:cubicBezTo>
                    <a:pt x="1375" y="1910"/>
                    <a:pt x="1375" y="1910"/>
                    <a:pt x="1375" y="1910"/>
                  </a:cubicBezTo>
                  <a:cubicBezTo>
                    <a:pt x="1364" y="1897"/>
                    <a:pt x="1364" y="1897"/>
                    <a:pt x="1364" y="1897"/>
                  </a:cubicBezTo>
                  <a:cubicBezTo>
                    <a:pt x="1364" y="1897"/>
                    <a:pt x="1364" y="1897"/>
                    <a:pt x="1364" y="1897"/>
                  </a:cubicBezTo>
                  <a:cubicBezTo>
                    <a:pt x="1363" y="1898"/>
                    <a:pt x="1362" y="1897"/>
                    <a:pt x="1362" y="1896"/>
                  </a:cubicBezTo>
                  <a:cubicBezTo>
                    <a:pt x="1362" y="1895"/>
                    <a:pt x="1362" y="1894"/>
                    <a:pt x="1363" y="1894"/>
                  </a:cubicBezTo>
                  <a:cubicBezTo>
                    <a:pt x="1364" y="1894"/>
                    <a:pt x="1365" y="1894"/>
                    <a:pt x="1365" y="1895"/>
                  </a:cubicBezTo>
                  <a:cubicBezTo>
                    <a:pt x="1365" y="1896"/>
                    <a:pt x="1365" y="1896"/>
                    <a:pt x="1365" y="1897"/>
                  </a:cubicBezTo>
                  <a:cubicBezTo>
                    <a:pt x="1375" y="1909"/>
                    <a:pt x="1375" y="1909"/>
                    <a:pt x="1375" y="1909"/>
                  </a:cubicBezTo>
                  <a:cubicBezTo>
                    <a:pt x="1376" y="1909"/>
                    <a:pt x="1376" y="1909"/>
                    <a:pt x="1376" y="1909"/>
                  </a:cubicBezTo>
                  <a:cubicBezTo>
                    <a:pt x="1371" y="1896"/>
                    <a:pt x="1371" y="1896"/>
                    <a:pt x="1371" y="1896"/>
                  </a:cubicBezTo>
                  <a:cubicBezTo>
                    <a:pt x="1371" y="1896"/>
                    <a:pt x="1371" y="1896"/>
                    <a:pt x="1371" y="1896"/>
                  </a:cubicBezTo>
                  <a:cubicBezTo>
                    <a:pt x="1376" y="1909"/>
                    <a:pt x="1376" y="1909"/>
                    <a:pt x="1376" y="1909"/>
                  </a:cubicBezTo>
                  <a:cubicBezTo>
                    <a:pt x="1384" y="1895"/>
                    <a:pt x="1384" y="1895"/>
                    <a:pt x="1384" y="1895"/>
                  </a:cubicBezTo>
                  <a:cubicBezTo>
                    <a:pt x="1384" y="1894"/>
                    <a:pt x="1384" y="1894"/>
                    <a:pt x="1384" y="1893"/>
                  </a:cubicBezTo>
                  <a:close/>
                  <a:moveTo>
                    <a:pt x="197" y="717"/>
                  </a:moveTo>
                  <a:cubicBezTo>
                    <a:pt x="197" y="717"/>
                    <a:pt x="197" y="717"/>
                    <a:pt x="197" y="716"/>
                  </a:cubicBezTo>
                  <a:cubicBezTo>
                    <a:pt x="187" y="716"/>
                    <a:pt x="187" y="716"/>
                    <a:pt x="187" y="716"/>
                  </a:cubicBezTo>
                  <a:cubicBezTo>
                    <a:pt x="187" y="716"/>
                    <a:pt x="187" y="716"/>
                    <a:pt x="187" y="716"/>
                  </a:cubicBezTo>
                  <a:cubicBezTo>
                    <a:pt x="195" y="719"/>
                    <a:pt x="195" y="719"/>
                    <a:pt x="195" y="719"/>
                  </a:cubicBezTo>
                  <a:cubicBezTo>
                    <a:pt x="195" y="719"/>
                    <a:pt x="195" y="719"/>
                    <a:pt x="195" y="719"/>
                  </a:cubicBezTo>
                  <a:cubicBezTo>
                    <a:pt x="187" y="717"/>
                    <a:pt x="187" y="717"/>
                    <a:pt x="187" y="717"/>
                  </a:cubicBezTo>
                  <a:cubicBezTo>
                    <a:pt x="190" y="726"/>
                    <a:pt x="190" y="726"/>
                    <a:pt x="190" y="726"/>
                  </a:cubicBezTo>
                  <a:cubicBezTo>
                    <a:pt x="191" y="726"/>
                    <a:pt x="191" y="726"/>
                    <a:pt x="191" y="727"/>
                  </a:cubicBezTo>
                  <a:cubicBezTo>
                    <a:pt x="191" y="727"/>
                    <a:pt x="191" y="728"/>
                    <a:pt x="190" y="728"/>
                  </a:cubicBezTo>
                  <a:cubicBezTo>
                    <a:pt x="190" y="728"/>
                    <a:pt x="189" y="728"/>
                    <a:pt x="189" y="727"/>
                  </a:cubicBezTo>
                  <a:cubicBezTo>
                    <a:pt x="189" y="727"/>
                    <a:pt x="189" y="726"/>
                    <a:pt x="190" y="726"/>
                  </a:cubicBezTo>
                  <a:cubicBezTo>
                    <a:pt x="186" y="717"/>
                    <a:pt x="186" y="717"/>
                    <a:pt x="186" y="717"/>
                  </a:cubicBezTo>
                  <a:cubicBezTo>
                    <a:pt x="184" y="724"/>
                    <a:pt x="184" y="724"/>
                    <a:pt x="184" y="724"/>
                  </a:cubicBezTo>
                  <a:cubicBezTo>
                    <a:pt x="184" y="724"/>
                    <a:pt x="184" y="724"/>
                    <a:pt x="184" y="724"/>
                  </a:cubicBezTo>
                  <a:cubicBezTo>
                    <a:pt x="186" y="716"/>
                    <a:pt x="186" y="716"/>
                    <a:pt x="186" y="716"/>
                  </a:cubicBezTo>
                  <a:cubicBezTo>
                    <a:pt x="186" y="717"/>
                    <a:pt x="186" y="717"/>
                    <a:pt x="186" y="717"/>
                  </a:cubicBezTo>
                  <a:cubicBezTo>
                    <a:pt x="186" y="717"/>
                    <a:pt x="186" y="717"/>
                    <a:pt x="186" y="717"/>
                  </a:cubicBezTo>
                  <a:cubicBezTo>
                    <a:pt x="179" y="723"/>
                    <a:pt x="179" y="723"/>
                    <a:pt x="179" y="723"/>
                  </a:cubicBezTo>
                  <a:cubicBezTo>
                    <a:pt x="179" y="724"/>
                    <a:pt x="179" y="724"/>
                    <a:pt x="179" y="725"/>
                  </a:cubicBezTo>
                  <a:cubicBezTo>
                    <a:pt x="178" y="725"/>
                    <a:pt x="178" y="725"/>
                    <a:pt x="177" y="724"/>
                  </a:cubicBezTo>
                  <a:cubicBezTo>
                    <a:pt x="177" y="724"/>
                    <a:pt x="177" y="723"/>
                    <a:pt x="177" y="723"/>
                  </a:cubicBezTo>
                  <a:cubicBezTo>
                    <a:pt x="178" y="723"/>
                    <a:pt x="178" y="723"/>
                    <a:pt x="178" y="723"/>
                  </a:cubicBezTo>
                  <a:cubicBezTo>
                    <a:pt x="186" y="716"/>
                    <a:pt x="186" y="716"/>
                    <a:pt x="186" y="716"/>
                  </a:cubicBezTo>
                  <a:cubicBezTo>
                    <a:pt x="178" y="717"/>
                    <a:pt x="178" y="717"/>
                    <a:pt x="178" y="717"/>
                  </a:cubicBezTo>
                  <a:cubicBezTo>
                    <a:pt x="178" y="717"/>
                    <a:pt x="178" y="717"/>
                    <a:pt x="178" y="717"/>
                  </a:cubicBezTo>
                  <a:cubicBezTo>
                    <a:pt x="185" y="716"/>
                    <a:pt x="185" y="716"/>
                    <a:pt x="185" y="716"/>
                  </a:cubicBezTo>
                  <a:cubicBezTo>
                    <a:pt x="177" y="712"/>
                    <a:pt x="177" y="712"/>
                    <a:pt x="177" y="712"/>
                  </a:cubicBezTo>
                  <a:cubicBezTo>
                    <a:pt x="176" y="713"/>
                    <a:pt x="176" y="713"/>
                    <a:pt x="175" y="713"/>
                  </a:cubicBezTo>
                  <a:cubicBezTo>
                    <a:pt x="175" y="712"/>
                    <a:pt x="175" y="712"/>
                    <a:pt x="175" y="711"/>
                  </a:cubicBezTo>
                  <a:cubicBezTo>
                    <a:pt x="175" y="711"/>
                    <a:pt x="176" y="710"/>
                    <a:pt x="176" y="711"/>
                  </a:cubicBezTo>
                  <a:cubicBezTo>
                    <a:pt x="176" y="711"/>
                    <a:pt x="177" y="711"/>
                    <a:pt x="177" y="712"/>
                  </a:cubicBezTo>
                  <a:cubicBezTo>
                    <a:pt x="186" y="716"/>
                    <a:pt x="186" y="716"/>
                    <a:pt x="186" y="716"/>
                  </a:cubicBezTo>
                  <a:cubicBezTo>
                    <a:pt x="183" y="708"/>
                    <a:pt x="183" y="708"/>
                    <a:pt x="183" y="708"/>
                  </a:cubicBezTo>
                  <a:cubicBezTo>
                    <a:pt x="183" y="708"/>
                    <a:pt x="183" y="708"/>
                    <a:pt x="183" y="708"/>
                  </a:cubicBezTo>
                  <a:cubicBezTo>
                    <a:pt x="186" y="716"/>
                    <a:pt x="186" y="716"/>
                    <a:pt x="186" y="716"/>
                  </a:cubicBezTo>
                  <a:cubicBezTo>
                    <a:pt x="187" y="706"/>
                    <a:pt x="187" y="706"/>
                    <a:pt x="187" y="706"/>
                  </a:cubicBezTo>
                  <a:cubicBezTo>
                    <a:pt x="187" y="705"/>
                    <a:pt x="186" y="705"/>
                    <a:pt x="186" y="705"/>
                  </a:cubicBezTo>
                  <a:cubicBezTo>
                    <a:pt x="186" y="704"/>
                    <a:pt x="186" y="704"/>
                    <a:pt x="187" y="704"/>
                  </a:cubicBezTo>
                  <a:cubicBezTo>
                    <a:pt x="187" y="704"/>
                    <a:pt x="188" y="704"/>
                    <a:pt x="188" y="704"/>
                  </a:cubicBezTo>
                  <a:cubicBezTo>
                    <a:pt x="188" y="705"/>
                    <a:pt x="188" y="705"/>
                    <a:pt x="187" y="706"/>
                  </a:cubicBezTo>
                  <a:cubicBezTo>
                    <a:pt x="187" y="706"/>
                    <a:pt x="187" y="706"/>
                    <a:pt x="187" y="706"/>
                  </a:cubicBezTo>
                  <a:cubicBezTo>
                    <a:pt x="187" y="716"/>
                    <a:pt x="187" y="716"/>
                    <a:pt x="187" y="716"/>
                  </a:cubicBezTo>
                  <a:cubicBezTo>
                    <a:pt x="192" y="711"/>
                    <a:pt x="192" y="711"/>
                    <a:pt x="192" y="711"/>
                  </a:cubicBezTo>
                  <a:cubicBezTo>
                    <a:pt x="192" y="711"/>
                    <a:pt x="192" y="711"/>
                    <a:pt x="192" y="711"/>
                  </a:cubicBezTo>
                  <a:cubicBezTo>
                    <a:pt x="187" y="716"/>
                    <a:pt x="187" y="716"/>
                    <a:pt x="187" y="716"/>
                  </a:cubicBezTo>
                  <a:cubicBezTo>
                    <a:pt x="197" y="716"/>
                    <a:pt x="197" y="716"/>
                    <a:pt x="197" y="716"/>
                  </a:cubicBezTo>
                  <a:cubicBezTo>
                    <a:pt x="197" y="716"/>
                    <a:pt x="197" y="716"/>
                    <a:pt x="197" y="716"/>
                  </a:cubicBezTo>
                  <a:cubicBezTo>
                    <a:pt x="197" y="715"/>
                    <a:pt x="198" y="715"/>
                    <a:pt x="198" y="715"/>
                  </a:cubicBezTo>
                  <a:cubicBezTo>
                    <a:pt x="199" y="715"/>
                    <a:pt x="199" y="716"/>
                    <a:pt x="199" y="717"/>
                  </a:cubicBezTo>
                  <a:cubicBezTo>
                    <a:pt x="199" y="717"/>
                    <a:pt x="198" y="717"/>
                    <a:pt x="197" y="717"/>
                  </a:cubicBezTo>
                  <a:close/>
                  <a:moveTo>
                    <a:pt x="198" y="710"/>
                  </a:moveTo>
                  <a:cubicBezTo>
                    <a:pt x="196" y="710"/>
                    <a:pt x="195" y="710"/>
                    <a:pt x="193" y="711"/>
                  </a:cubicBezTo>
                  <a:cubicBezTo>
                    <a:pt x="193" y="711"/>
                    <a:pt x="193" y="711"/>
                    <a:pt x="193" y="711"/>
                  </a:cubicBezTo>
                  <a:cubicBezTo>
                    <a:pt x="194" y="709"/>
                    <a:pt x="195" y="707"/>
                    <a:pt x="194" y="705"/>
                  </a:cubicBezTo>
                  <a:cubicBezTo>
                    <a:pt x="195" y="707"/>
                    <a:pt x="197" y="708"/>
                    <a:pt x="198" y="710"/>
                  </a:cubicBezTo>
                  <a:close/>
                  <a:moveTo>
                    <a:pt x="45" y="591"/>
                  </a:moveTo>
                  <a:cubicBezTo>
                    <a:pt x="44" y="591"/>
                    <a:pt x="43" y="591"/>
                    <a:pt x="43" y="591"/>
                  </a:cubicBezTo>
                  <a:cubicBezTo>
                    <a:pt x="42" y="590"/>
                    <a:pt x="42" y="590"/>
                    <a:pt x="42" y="589"/>
                  </a:cubicBezTo>
                  <a:cubicBezTo>
                    <a:pt x="28" y="582"/>
                    <a:pt x="28" y="582"/>
                    <a:pt x="28" y="582"/>
                  </a:cubicBezTo>
                  <a:cubicBezTo>
                    <a:pt x="28" y="582"/>
                    <a:pt x="28" y="582"/>
                    <a:pt x="28" y="582"/>
                  </a:cubicBezTo>
                  <a:cubicBezTo>
                    <a:pt x="37" y="592"/>
                    <a:pt x="37" y="592"/>
                    <a:pt x="37" y="592"/>
                  </a:cubicBezTo>
                  <a:cubicBezTo>
                    <a:pt x="37" y="592"/>
                    <a:pt x="37" y="592"/>
                    <a:pt x="37" y="592"/>
                  </a:cubicBezTo>
                  <a:cubicBezTo>
                    <a:pt x="28" y="582"/>
                    <a:pt x="28" y="582"/>
                    <a:pt x="28" y="582"/>
                  </a:cubicBezTo>
                  <a:cubicBezTo>
                    <a:pt x="25" y="599"/>
                    <a:pt x="25" y="599"/>
                    <a:pt x="25" y="599"/>
                  </a:cubicBezTo>
                  <a:cubicBezTo>
                    <a:pt x="26" y="599"/>
                    <a:pt x="26" y="600"/>
                    <a:pt x="26" y="600"/>
                  </a:cubicBezTo>
                  <a:cubicBezTo>
                    <a:pt x="26" y="601"/>
                    <a:pt x="25" y="602"/>
                    <a:pt x="24" y="602"/>
                  </a:cubicBezTo>
                  <a:cubicBezTo>
                    <a:pt x="24" y="601"/>
                    <a:pt x="23" y="601"/>
                    <a:pt x="23" y="600"/>
                  </a:cubicBezTo>
                  <a:cubicBezTo>
                    <a:pt x="23" y="599"/>
                    <a:pt x="24" y="598"/>
                    <a:pt x="25" y="598"/>
                  </a:cubicBezTo>
                  <a:cubicBezTo>
                    <a:pt x="27" y="582"/>
                    <a:pt x="27" y="582"/>
                    <a:pt x="27" y="582"/>
                  </a:cubicBezTo>
                  <a:cubicBezTo>
                    <a:pt x="18" y="591"/>
                    <a:pt x="18" y="591"/>
                    <a:pt x="18" y="591"/>
                  </a:cubicBezTo>
                  <a:cubicBezTo>
                    <a:pt x="18" y="591"/>
                    <a:pt x="18" y="591"/>
                    <a:pt x="18" y="591"/>
                  </a:cubicBezTo>
                  <a:cubicBezTo>
                    <a:pt x="27" y="581"/>
                    <a:pt x="27" y="581"/>
                    <a:pt x="27" y="581"/>
                  </a:cubicBezTo>
                  <a:cubicBezTo>
                    <a:pt x="26" y="582"/>
                    <a:pt x="26" y="582"/>
                    <a:pt x="26" y="582"/>
                  </a:cubicBezTo>
                  <a:cubicBezTo>
                    <a:pt x="26" y="582"/>
                    <a:pt x="26" y="582"/>
                    <a:pt x="26" y="582"/>
                  </a:cubicBezTo>
                  <a:cubicBezTo>
                    <a:pt x="11" y="586"/>
                    <a:pt x="11" y="586"/>
                    <a:pt x="11" y="586"/>
                  </a:cubicBezTo>
                  <a:cubicBezTo>
                    <a:pt x="11" y="587"/>
                    <a:pt x="11" y="588"/>
                    <a:pt x="10" y="588"/>
                  </a:cubicBezTo>
                  <a:cubicBezTo>
                    <a:pt x="9" y="588"/>
                    <a:pt x="8" y="587"/>
                    <a:pt x="8" y="587"/>
                  </a:cubicBezTo>
                  <a:cubicBezTo>
                    <a:pt x="8" y="586"/>
                    <a:pt x="8" y="585"/>
                    <a:pt x="9" y="584"/>
                  </a:cubicBezTo>
                  <a:cubicBezTo>
                    <a:pt x="10" y="584"/>
                    <a:pt x="10" y="585"/>
                    <a:pt x="11" y="585"/>
                  </a:cubicBezTo>
                  <a:cubicBezTo>
                    <a:pt x="26" y="581"/>
                    <a:pt x="26" y="581"/>
                    <a:pt x="26" y="581"/>
                  </a:cubicBezTo>
                  <a:cubicBezTo>
                    <a:pt x="14" y="576"/>
                    <a:pt x="14" y="576"/>
                    <a:pt x="14" y="576"/>
                  </a:cubicBezTo>
                  <a:cubicBezTo>
                    <a:pt x="14" y="576"/>
                    <a:pt x="14" y="576"/>
                    <a:pt x="14" y="576"/>
                  </a:cubicBezTo>
                  <a:cubicBezTo>
                    <a:pt x="26" y="580"/>
                    <a:pt x="26" y="580"/>
                    <a:pt x="26" y="580"/>
                  </a:cubicBezTo>
                  <a:cubicBezTo>
                    <a:pt x="16" y="568"/>
                    <a:pt x="16" y="568"/>
                    <a:pt x="16" y="568"/>
                  </a:cubicBezTo>
                  <a:cubicBezTo>
                    <a:pt x="15" y="568"/>
                    <a:pt x="14" y="568"/>
                    <a:pt x="14" y="568"/>
                  </a:cubicBezTo>
                  <a:cubicBezTo>
                    <a:pt x="13" y="567"/>
                    <a:pt x="13" y="566"/>
                    <a:pt x="14" y="565"/>
                  </a:cubicBezTo>
                  <a:cubicBezTo>
                    <a:pt x="15" y="565"/>
                    <a:pt x="16" y="565"/>
                    <a:pt x="16" y="565"/>
                  </a:cubicBezTo>
                  <a:cubicBezTo>
                    <a:pt x="17" y="566"/>
                    <a:pt x="17" y="567"/>
                    <a:pt x="16" y="567"/>
                  </a:cubicBezTo>
                  <a:cubicBezTo>
                    <a:pt x="27" y="580"/>
                    <a:pt x="27" y="580"/>
                    <a:pt x="27" y="580"/>
                  </a:cubicBezTo>
                  <a:cubicBezTo>
                    <a:pt x="28" y="566"/>
                    <a:pt x="28" y="566"/>
                    <a:pt x="28" y="566"/>
                  </a:cubicBezTo>
                  <a:cubicBezTo>
                    <a:pt x="28" y="566"/>
                    <a:pt x="28" y="566"/>
                    <a:pt x="28" y="566"/>
                  </a:cubicBezTo>
                  <a:cubicBezTo>
                    <a:pt x="27" y="580"/>
                    <a:pt x="27" y="580"/>
                    <a:pt x="27" y="580"/>
                  </a:cubicBezTo>
                  <a:cubicBezTo>
                    <a:pt x="36" y="566"/>
                    <a:pt x="36" y="566"/>
                    <a:pt x="36" y="566"/>
                  </a:cubicBezTo>
                  <a:cubicBezTo>
                    <a:pt x="35" y="566"/>
                    <a:pt x="35" y="565"/>
                    <a:pt x="35" y="564"/>
                  </a:cubicBezTo>
                  <a:cubicBezTo>
                    <a:pt x="35" y="563"/>
                    <a:pt x="36" y="563"/>
                    <a:pt x="37" y="563"/>
                  </a:cubicBezTo>
                  <a:cubicBezTo>
                    <a:pt x="37" y="563"/>
                    <a:pt x="38" y="563"/>
                    <a:pt x="38" y="564"/>
                  </a:cubicBezTo>
                  <a:cubicBezTo>
                    <a:pt x="37" y="564"/>
                    <a:pt x="37" y="564"/>
                    <a:pt x="37" y="564"/>
                  </a:cubicBezTo>
                  <a:cubicBezTo>
                    <a:pt x="38" y="566"/>
                    <a:pt x="38" y="566"/>
                    <a:pt x="38" y="566"/>
                  </a:cubicBezTo>
                  <a:cubicBezTo>
                    <a:pt x="37" y="566"/>
                    <a:pt x="37" y="567"/>
                    <a:pt x="37" y="566"/>
                  </a:cubicBezTo>
                  <a:cubicBezTo>
                    <a:pt x="37" y="566"/>
                    <a:pt x="36" y="566"/>
                    <a:pt x="36" y="566"/>
                  </a:cubicBezTo>
                  <a:cubicBezTo>
                    <a:pt x="28" y="581"/>
                    <a:pt x="28" y="581"/>
                    <a:pt x="28" y="581"/>
                  </a:cubicBezTo>
                  <a:cubicBezTo>
                    <a:pt x="39" y="578"/>
                    <a:pt x="39" y="578"/>
                    <a:pt x="39" y="578"/>
                  </a:cubicBezTo>
                  <a:cubicBezTo>
                    <a:pt x="39" y="578"/>
                    <a:pt x="39" y="578"/>
                    <a:pt x="39" y="578"/>
                  </a:cubicBezTo>
                  <a:cubicBezTo>
                    <a:pt x="28" y="581"/>
                    <a:pt x="28" y="581"/>
                    <a:pt x="28" y="581"/>
                  </a:cubicBezTo>
                  <a:cubicBezTo>
                    <a:pt x="43" y="588"/>
                    <a:pt x="43" y="588"/>
                    <a:pt x="43" y="588"/>
                  </a:cubicBezTo>
                  <a:cubicBezTo>
                    <a:pt x="43" y="588"/>
                    <a:pt x="43" y="588"/>
                    <a:pt x="43" y="588"/>
                  </a:cubicBezTo>
                  <a:cubicBezTo>
                    <a:pt x="44" y="588"/>
                    <a:pt x="45" y="588"/>
                    <a:pt x="45" y="588"/>
                  </a:cubicBezTo>
                  <a:cubicBezTo>
                    <a:pt x="46" y="589"/>
                    <a:pt x="46" y="590"/>
                    <a:pt x="45" y="591"/>
                  </a:cubicBezTo>
                  <a:close/>
                  <a:moveTo>
                    <a:pt x="43" y="577"/>
                  </a:moveTo>
                  <a:cubicBezTo>
                    <a:pt x="43" y="578"/>
                    <a:pt x="43" y="578"/>
                    <a:pt x="43" y="578"/>
                  </a:cubicBezTo>
                  <a:cubicBezTo>
                    <a:pt x="43" y="578"/>
                    <a:pt x="42" y="578"/>
                    <a:pt x="42" y="578"/>
                  </a:cubicBezTo>
                  <a:cubicBezTo>
                    <a:pt x="42" y="578"/>
                    <a:pt x="42" y="578"/>
                    <a:pt x="42" y="578"/>
                  </a:cubicBezTo>
                  <a:cubicBezTo>
                    <a:pt x="42" y="578"/>
                    <a:pt x="42" y="578"/>
                    <a:pt x="43" y="577"/>
                  </a:cubicBezTo>
                  <a:close/>
                  <a:moveTo>
                    <a:pt x="91" y="523"/>
                  </a:moveTo>
                  <a:cubicBezTo>
                    <a:pt x="91" y="523"/>
                    <a:pt x="92" y="522"/>
                    <a:pt x="92" y="523"/>
                  </a:cubicBezTo>
                  <a:cubicBezTo>
                    <a:pt x="92" y="523"/>
                    <a:pt x="93" y="523"/>
                    <a:pt x="92" y="523"/>
                  </a:cubicBezTo>
                  <a:cubicBezTo>
                    <a:pt x="100" y="527"/>
                    <a:pt x="100" y="527"/>
                    <a:pt x="100" y="527"/>
                  </a:cubicBezTo>
                  <a:cubicBezTo>
                    <a:pt x="96" y="521"/>
                    <a:pt x="96" y="521"/>
                    <a:pt x="96" y="521"/>
                  </a:cubicBezTo>
                  <a:cubicBezTo>
                    <a:pt x="97" y="521"/>
                    <a:pt x="97" y="521"/>
                    <a:pt x="97" y="521"/>
                  </a:cubicBezTo>
                  <a:cubicBezTo>
                    <a:pt x="100" y="526"/>
                    <a:pt x="100" y="526"/>
                    <a:pt x="100" y="526"/>
                  </a:cubicBezTo>
                  <a:cubicBezTo>
                    <a:pt x="100" y="519"/>
                    <a:pt x="100" y="519"/>
                    <a:pt x="100" y="519"/>
                  </a:cubicBezTo>
                  <a:cubicBezTo>
                    <a:pt x="100" y="519"/>
                    <a:pt x="99" y="518"/>
                    <a:pt x="99" y="518"/>
                  </a:cubicBezTo>
                  <a:cubicBezTo>
                    <a:pt x="99" y="518"/>
                    <a:pt x="100" y="517"/>
                    <a:pt x="100" y="517"/>
                  </a:cubicBezTo>
                  <a:cubicBezTo>
                    <a:pt x="101" y="517"/>
                    <a:pt x="101" y="518"/>
                    <a:pt x="101" y="518"/>
                  </a:cubicBezTo>
                  <a:cubicBezTo>
                    <a:pt x="101" y="518"/>
                    <a:pt x="101" y="519"/>
                    <a:pt x="100" y="519"/>
                  </a:cubicBezTo>
                  <a:cubicBezTo>
                    <a:pt x="100" y="527"/>
                    <a:pt x="100" y="527"/>
                    <a:pt x="100" y="527"/>
                  </a:cubicBezTo>
                  <a:cubicBezTo>
                    <a:pt x="105" y="522"/>
                    <a:pt x="105" y="522"/>
                    <a:pt x="105" y="522"/>
                  </a:cubicBezTo>
                  <a:cubicBezTo>
                    <a:pt x="105" y="522"/>
                    <a:pt x="105" y="522"/>
                    <a:pt x="105" y="522"/>
                  </a:cubicBezTo>
                  <a:cubicBezTo>
                    <a:pt x="100" y="527"/>
                    <a:pt x="100" y="527"/>
                    <a:pt x="100" y="527"/>
                  </a:cubicBezTo>
                  <a:cubicBezTo>
                    <a:pt x="108" y="525"/>
                    <a:pt x="108" y="525"/>
                    <a:pt x="108" y="525"/>
                  </a:cubicBezTo>
                  <a:cubicBezTo>
                    <a:pt x="108" y="524"/>
                    <a:pt x="108" y="524"/>
                    <a:pt x="108" y="524"/>
                  </a:cubicBezTo>
                  <a:cubicBezTo>
                    <a:pt x="108" y="524"/>
                    <a:pt x="109" y="524"/>
                    <a:pt x="109" y="524"/>
                  </a:cubicBezTo>
                  <a:cubicBezTo>
                    <a:pt x="109" y="524"/>
                    <a:pt x="109" y="525"/>
                    <a:pt x="109" y="525"/>
                  </a:cubicBezTo>
                  <a:cubicBezTo>
                    <a:pt x="109" y="525"/>
                    <a:pt x="108" y="525"/>
                    <a:pt x="108" y="525"/>
                  </a:cubicBezTo>
                  <a:cubicBezTo>
                    <a:pt x="108" y="525"/>
                    <a:pt x="108" y="525"/>
                    <a:pt x="108" y="525"/>
                  </a:cubicBezTo>
                  <a:cubicBezTo>
                    <a:pt x="100" y="527"/>
                    <a:pt x="100" y="527"/>
                    <a:pt x="100" y="527"/>
                  </a:cubicBezTo>
                  <a:cubicBezTo>
                    <a:pt x="105" y="530"/>
                    <a:pt x="105" y="530"/>
                    <a:pt x="105" y="530"/>
                  </a:cubicBezTo>
                  <a:cubicBezTo>
                    <a:pt x="105" y="530"/>
                    <a:pt x="105" y="530"/>
                    <a:pt x="105" y="530"/>
                  </a:cubicBezTo>
                  <a:cubicBezTo>
                    <a:pt x="100" y="528"/>
                    <a:pt x="100" y="528"/>
                    <a:pt x="100" y="528"/>
                  </a:cubicBezTo>
                  <a:cubicBezTo>
                    <a:pt x="103" y="535"/>
                    <a:pt x="103" y="535"/>
                    <a:pt x="103" y="535"/>
                  </a:cubicBezTo>
                  <a:cubicBezTo>
                    <a:pt x="103" y="535"/>
                    <a:pt x="103" y="535"/>
                    <a:pt x="103" y="535"/>
                  </a:cubicBezTo>
                  <a:cubicBezTo>
                    <a:pt x="104" y="535"/>
                    <a:pt x="104" y="535"/>
                    <a:pt x="104" y="536"/>
                  </a:cubicBezTo>
                  <a:cubicBezTo>
                    <a:pt x="104" y="536"/>
                    <a:pt x="104" y="537"/>
                    <a:pt x="103" y="537"/>
                  </a:cubicBezTo>
                  <a:cubicBezTo>
                    <a:pt x="103" y="537"/>
                    <a:pt x="102" y="536"/>
                    <a:pt x="102" y="536"/>
                  </a:cubicBezTo>
                  <a:cubicBezTo>
                    <a:pt x="102" y="535"/>
                    <a:pt x="103" y="535"/>
                    <a:pt x="103" y="535"/>
                  </a:cubicBezTo>
                  <a:cubicBezTo>
                    <a:pt x="100" y="528"/>
                    <a:pt x="100" y="528"/>
                    <a:pt x="100" y="528"/>
                  </a:cubicBezTo>
                  <a:cubicBezTo>
                    <a:pt x="100" y="528"/>
                    <a:pt x="100" y="528"/>
                    <a:pt x="100" y="528"/>
                  </a:cubicBezTo>
                  <a:cubicBezTo>
                    <a:pt x="100" y="534"/>
                    <a:pt x="100" y="534"/>
                    <a:pt x="100" y="534"/>
                  </a:cubicBezTo>
                  <a:cubicBezTo>
                    <a:pt x="100" y="534"/>
                    <a:pt x="100" y="534"/>
                    <a:pt x="100" y="534"/>
                  </a:cubicBezTo>
                  <a:cubicBezTo>
                    <a:pt x="100" y="528"/>
                    <a:pt x="100" y="528"/>
                    <a:pt x="100" y="528"/>
                  </a:cubicBezTo>
                  <a:cubicBezTo>
                    <a:pt x="94" y="533"/>
                    <a:pt x="94" y="533"/>
                    <a:pt x="94" y="533"/>
                  </a:cubicBezTo>
                  <a:cubicBezTo>
                    <a:pt x="94" y="533"/>
                    <a:pt x="94" y="534"/>
                    <a:pt x="93" y="534"/>
                  </a:cubicBezTo>
                  <a:cubicBezTo>
                    <a:pt x="93" y="534"/>
                    <a:pt x="92" y="534"/>
                    <a:pt x="92" y="534"/>
                  </a:cubicBezTo>
                  <a:cubicBezTo>
                    <a:pt x="92" y="533"/>
                    <a:pt x="92" y="533"/>
                    <a:pt x="92" y="533"/>
                  </a:cubicBezTo>
                  <a:cubicBezTo>
                    <a:pt x="93" y="532"/>
                    <a:pt x="93" y="532"/>
                    <a:pt x="93" y="533"/>
                  </a:cubicBezTo>
                  <a:cubicBezTo>
                    <a:pt x="99" y="527"/>
                    <a:pt x="99" y="527"/>
                    <a:pt x="99" y="527"/>
                  </a:cubicBezTo>
                  <a:cubicBezTo>
                    <a:pt x="93" y="528"/>
                    <a:pt x="93" y="528"/>
                    <a:pt x="93" y="528"/>
                  </a:cubicBezTo>
                  <a:cubicBezTo>
                    <a:pt x="93" y="528"/>
                    <a:pt x="93" y="528"/>
                    <a:pt x="93" y="528"/>
                  </a:cubicBezTo>
                  <a:cubicBezTo>
                    <a:pt x="100" y="527"/>
                    <a:pt x="100" y="527"/>
                    <a:pt x="100" y="527"/>
                  </a:cubicBezTo>
                  <a:cubicBezTo>
                    <a:pt x="99" y="527"/>
                    <a:pt x="99" y="527"/>
                    <a:pt x="99" y="527"/>
                  </a:cubicBezTo>
                  <a:cubicBezTo>
                    <a:pt x="99" y="527"/>
                    <a:pt x="99" y="527"/>
                    <a:pt x="99" y="527"/>
                  </a:cubicBezTo>
                  <a:cubicBezTo>
                    <a:pt x="92" y="524"/>
                    <a:pt x="92" y="524"/>
                    <a:pt x="92" y="524"/>
                  </a:cubicBezTo>
                  <a:cubicBezTo>
                    <a:pt x="92" y="524"/>
                    <a:pt x="92" y="524"/>
                    <a:pt x="91" y="524"/>
                  </a:cubicBezTo>
                  <a:cubicBezTo>
                    <a:pt x="91" y="524"/>
                    <a:pt x="91" y="523"/>
                    <a:pt x="91" y="523"/>
                  </a:cubicBezTo>
                  <a:close/>
                  <a:moveTo>
                    <a:pt x="255" y="435"/>
                  </a:moveTo>
                  <a:cubicBezTo>
                    <a:pt x="255" y="435"/>
                    <a:pt x="255" y="436"/>
                    <a:pt x="255" y="436"/>
                  </a:cubicBezTo>
                  <a:cubicBezTo>
                    <a:pt x="263" y="436"/>
                    <a:pt x="263" y="436"/>
                    <a:pt x="263" y="436"/>
                  </a:cubicBezTo>
                  <a:cubicBezTo>
                    <a:pt x="263" y="436"/>
                    <a:pt x="263" y="436"/>
                    <a:pt x="263" y="436"/>
                  </a:cubicBezTo>
                  <a:cubicBezTo>
                    <a:pt x="257" y="434"/>
                    <a:pt x="257" y="434"/>
                    <a:pt x="257" y="434"/>
                  </a:cubicBezTo>
                  <a:cubicBezTo>
                    <a:pt x="257" y="434"/>
                    <a:pt x="257" y="434"/>
                    <a:pt x="257" y="434"/>
                  </a:cubicBezTo>
                  <a:cubicBezTo>
                    <a:pt x="263" y="436"/>
                    <a:pt x="263" y="436"/>
                    <a:pt x="263" y="436"/>
                  </a:cubicBezTo>
                  <a:cubicBezTo>
                    <a:pt x="261" y="428"/>
                    <a:pt x="261" y="428"/>
                    <a:pt x="261" y="428"/>
                  </a:cubicBezTo>
                  <a:cubicBezTo>
                    <a:pt x="261" y="428"/>
                    <a:pt x="260" y="428"/>
                    <a:pt x="260" y="428"/>
                  </a:cubicBezTo>
                  <a:cubicBezTo>
                    <a:pt x="260" y="427"/>
                    <a:pt x="261" y="427"/>
                    <a:pt x="261" y="427"/>
                  </a:cubicBezTo>
                  <a:cubicBezTo>
                    <a:pt x="261" y="427"/>
                    <a:pt x="262" y="427"/>
                    <a:pt x="262" y="428"/>
                  </a:cubicBezTo>
                  <a:cubicBezTo>
                    <a:pt x="262" y="428"/>
                    <a:pt x="262" y="428"/>
                    <a:pt x="262" y="428"/>
                  </a:cubicBezTo>
                  <a:cubicBezTo>
                    <a:pt x="263" y="436"/>
                    <a:pt x="263" y="436"/>
                    <a:pt x="263" y="436"/>
                  </a:cubicBezTo>
                  <a:cubicBezTo>
                    <a:pt x="266" y="430"/>
                    <a:pt x="266" y="430"/>
                    <a:pt x="266" y="430"/>
                  </a:cubicBezTo>
                  <a:cubicBezTo>
                    <a:pt x="266" y="430"/>
                    <a:pt x="266" y="430"/>
                    <a:pt x="266" y="430"/>
                  </a:cubicBezTo>
                  <a:cubicBezTo>
                    <a:pt x="264" y="436"/>
                    <a:pt x="264" y="436"/>
                    <a:pt x="264" y="436"/>
                  </a:cubicBezTo>
                  <a:cubicBezTo>
                    <a:pt x="264" y="436"/>
                    <a:pt x="264" y="436"/>
                    <a:pt x="264" y="436"/>
                  </a:cubicBezTo>
                  <a:cubicBezTo>
                    <a:pt x="264" y="436"/>
                    <a:pt x="264" y="436"/>
                    <a:pt x="264" y="436"/>
                  </a:cubicBezTo>
                  <a:cubicBezTo>
                    <a:pt x="270" y="432"/>
                    <a:pt x="270" y="432"/>
                    <a:pt x="270" y="432"/>
                  </a:cubicBezTo>
                  <a:cubicBezTo>
                    <a:pt x="270" y="431"/>
                    <a:pt x="270" y="431"/>
                    <a:pt x="270" y="431"/>
                  </a:cubicBezTo>
                  <a:cubicBezTo>
                    <a:pt x="270" y="430"/>
                    <a:pt x="271" y="430"/>
                    <a:pt x="271" y="431"/>
                  </a:cubicBezTo>
                  <a:cubicBezTo>
                    <a:pt x="271" y="431"/>
                    <a:pt x="271" y="432"/>
                    <a:pt x="271" y="432"/>
                  </a:cubicBezTo>
                  <a:cubicBezTo>
                    <a:pt x="271" y="432"/>
                    <a:pt x="270" y="432"/>
                    <a:pt x="270" y="432"/>
                  </a:cubicBezTo>
                  <a:cubicBezTo>
                    <a:pt x="264" y="437"/>
                    <a:pt x="264" y="437"/>
                    <a:pt x="264" y="437"/>
                  </a:cubicBezTo>
                  <a:cubicBezTo>
                    <a:pt x="270" y="436"/>
                    <a:pt x="270" y="436"/>
                    <a:pt x="270" y="436"/>
                  </a:cubicBezTo>
                  <a:cubicBezTo>
                    <a:pt x="270" y="437"/>
                    <a:pt x="270" y="437"/>
                    <a:pt x="270" y="437"/>
                  </a:cubicBezTo>
                  <a:cubicBezTo>
                    <a:pt x="264" y="437"/>
                    <a:pt x="264" y="437"/>
                    <a:pt x="264" y="437"/>
                  </a:cubicBezTo>
                  <a:cubicBezTo>
                    <a:pt x="271" y="441"/>
                    <a:pt x="271" y="441"/>
                    <a:pt x="271" y="441"/>
                  </a:cubicBezTo>
                  <a:cubicBezTo>
                    <a:pt x="271" y="440"/>
                    <a:pt x="271" y="440"/>
                    <a:pt x="272" y="440"/>
                  </a:cubicBezTo>
                  <a:cubicBezTo>
                    <a:pt x="272" y="441"/>
                    <a:pt x="272" y="441"/>
                    <a:pt x="272" y="441"/>
                  </a:cubicBezTo>
                  <a:cubicBezTo>
                    <a:pt x="272" y="442"/>
                    <a:pt x="272" y="442"/>
                    <a:pt x="271" y="442"/>
                  </a:cubicBezTo>
                  <a:cubicBezTo>
                    <a:pt x="271" y="442"/>
                    <a:pt x="271" y="441"/>
                    <a:pt x="271" y="441"/>
                  </a:cubicBezTo>
                  <a:cubicBezTo>
                    <a:pt x="264" y="437"/>
                    <a:pt x="264" y="437"/>
                    <a:pt x="264" y="437"/>
                  </a:cubicBezTo>
                  <a:cubicBezTo>
                    <a:pt x="266" y="444"/>
                    <a:pt x="266" y="444"/>
                    <a:pt x="266" y="444"/>
                  </a:cubicBezTo>
                  <a:cubicBezTo>
                    <a:pt x="265" y="444"/>
                    <a:pt x="265" y="444"/>
                    <a:pt x="265" y="444"/>
                  </a:cubicBezTo>
                  <a:cubicBezTo>
                    <a:pt x="264" y="437"/>
                    <a:pt x="264" y="437"/>
                    <a:pt x="264" y="437"/>
                  </a:cubicBezTo>
                  <a:cubicBezTo>
                    <a:pt x="262" y="445"/>
                    <a:pt x="262" y="445"/>
                    <a:pt x="262" y="445"/>
                  </a:cubicBezTo>
                  <a:cubicBezTo>
                    <a:pt x="262" y="445"/>
                    <a:pt x="263" y="445"/>
                    <a:pt x="263" y="446"/>
                  </a:cubicBezTo>
                  <a:cubicBezTo>
                    <a:pt x="263" y="446"/>
                    <a:pt x="263" y="446"/>
                    <a:pt x="262" y="447"/>
                  </a:cubicBezTo>
                  <a:cubicBezTo>
                    <a:pt x="262" y="447"/>
                    <a:pt x="261" y="446"/>
                    <a:pt x="261" y="446"/>
                  </a:cubicBezTo>
                  <a:cubicBezTo>
                    <a:pt x="261" y="445"/>
                    <a:pt x="261" y="445"/>
                    <a:pt x="262" y="445"/>
                  </a:cubicBezTo>
                  <a:cubicBezTo>
                    <a:pt x="262" y="445"/>
                    <a:pt x="262" y="445"/>
                    <a:pt x="262" y="445"/>
                  </a:cubicBezTo>
                  <a:cubicBezTo>
                    <a:pt x="263" y="437"/>
                    <a:pt x="263" y="437"/>
                    <a:pt x="263" y="437"/>
                  </a:cubicBezTo>
                  <a:cubicBezTo>
                    <a:pt x="259" y="440"/>
                    <a:pt x="259" y="440"/>
                    <a:pt x="259" y="440"/>
                  </a:cubicBezTo>
                  <a:cubicBezTo>
                    <a:pt x="259" y="440"/>
                    <a:pt x="259" y="440"/>
                    <a:pt x="259" y="440"/>
                  </a:cubicBezTo>
                  <a:cubicBezTo>
                    <a:pt x="263" y="437"/>
                    <a:pt x="263" y="437"/>
                    <a:pt x="263" y="437"/>
                  </a:cubicBezTo>
                  <a:cubicBezTo>
                    <a:pt x="255" y="436"/>
                    <a:pt x="255" y="436"/>
                    <a:pt x="255" y="436"/>
                  </a:cubicBezTo>
                  <a:cubicBezTo>
                    <a:pt x="255" y="436"/>
                    <a:pt x="255" y="436"/>
                    <a:pt x="255" y="436"/>
                  </a:cubicBezTo>
                  <a:cubicBezTo>
                    <a:pt x="255" y="437"/>
                    <a:pt x="254" y="437"/>
                    <a:pt x="254" y="437"/>
                  </a:cubicBezTo>
                  <a:cubicBezTo>
                    <a:pt x="254" y="436"/>
                    <a:pt x="254" y="436"/>
                    <a:pt x="254" y="435"/>
                  </a:cubicBezTo>
                  <a:cubicBezTo>
                    <a:pt x="254" y="435"/>
                    <a:pt x="254" y="435"/>
                    <a:pt x="255" y="435"/>
                  </a:cubicBezTo>
                  <a:close/>
                  <a:moveTo>
                    <a:pt x="121" y="400"/>
                  </a:moveTo>
                  <a:cubicBezTo>
                    <a:pt x="107" y="399"/>
                    <a:pt x="107" y="399"/>
                    <a:pt x="107" y="399"/>
                  </a:cubicBezTo>
                  <a:cubicBezTo>
                    <a:pt x="116" y="413"/>
                    <a:pt x="116" y="413"/>
                    <a:pt x="116" y="413"/>
                  </a:cubicBezTo>
                  <a:cubicBezTo>
                    <a:pt x="117" y="413"/>
                    <a:pt x="117" y="413"/>
                    <a:pt x="118" y="414"/>
                  </a:cubicBezTo>
                  <a:cubicBezTo>
                    <a:pt x="118" y="414"/>
                    <a:pt x="118" y="415"/>
                    <a:pt x="117" y="416"/>
                  </a:cubicBezTo>
                  <a:cubicBezTo>
                    <a:pt x="116" y="416"/>
                    <a:pt x="115" y="416"/>
                    <a:pt x="115" y="415"/>
                  </a:cubicBezTo>
                  <a:cubicBezTo>
                    <a:pt x="115" y="415"/>
                    <a:pt x="115" y="414"/>
                    <a:pt x="115" y="413"/>
                  </a:cubicBezTo>
                  <a:cubicBezTo>
                    <a:pt x="106" y="399"/>
                    <a:pt x="106" y="399"/>
                    <a:pt x="106" y="399"/>
                  </a:cubicBezTo>
                  <a:cubicBezTo>
                    <a:pt x="106" y="412"/>
                    <a:pt x="106" y="412"/>
                    <a:pt x="106" y="412"/>
                  </a:cubicBezTo>
                  <a:cubicBezTo>
                    <a:pt x="105" y="412"/>
                    <a:pt x="105" y="412"/>
                    <a:pt x="105" y="412"/>
                  </a:cubicBezTo>
                  <a:cubicBezTo>
                    <a:pt x="106" y="399"/>
                    <a:pt x="106" y="399"/>
                    <a:pt x="106" y="399"/>
                  </a:cubicBezTo>
                  <a:cubicBezTo>
                    <a:pt x="106" y="399"/>
                    <a:pt x="106" y="399"/>
                    <a:pt x="106" y="399"/>
                  </a:cubicBezTo>
                  <a:cubicBezTo>
                    <a:pt x="106" y="399"/>
                    <a:pt x="106" y="399"/>
                    <a:pt x="106" y="399"/>
                  </a:cubicBezTo>
                  <a:cubicBezTo>
                    <a:pt x="97" y="412"/>
                    <a:pt x="97" y="412"/>
                    <a:pt x="97" y="412"/>
                  </a:cubicBezTo>
                  <a:cubicBezTo>
                    <a:pt x="97" y="413"/>
                    <a:pt x="98" y="414"/>
                    <a:pt x="97" y="415"/>
                  </a:cubicBezTo>
                  <a:cubicBezTo>
                    <a:pt x="97" y="415"/>
                    <a:pt x="96" y="415"/>
                    <a:pt x="95" y="415"/>
                  </a:cubicBezTo>
                  <a:cubicBezTo>
                    <a:pt x="94" y="414"/>
                    <a:pt x="94" y="413"/>
                    <a:pt x="94" y="413"/>
                  </a:cubicBezTo>
                  <a:cubicBezTo>
                    <a:pt x="95" y="412"/>
                    <a:pt x="95" y="412"/>
                    <a:pt x="96" y="412"/>
                  </a:cubicBezTo>
                  <a:cubicBezTo>
                    <a:pt x="105" y="398"/>
                    <a:pt x="105" y="398"/>
                    <a:pt x="105" y="398"/>
                  </a:cubicBezTo>
                  <a:cubicBezTo>
                    <a:pt x="93" y="403"/>
                    <a:pt x="93" y="403"/>
                    <a:pt x="93" y="403"/>
                  </a:cubicBezTo>
                  <a:cubicBezTo>
                    <a:pt x="93" y="403"/>
                    <a:pt x="93" y="403"/>
                    <a:pt x="93" y="403"/>
                  </a:cubicBezTo>
                  <a:cubicBezTo>
                    <a:pt x="105" y="398"/>
                    <a:pt x="105" y="398"/>
                    <a:pt x="105" y="398"/>
                  </a:cubicBezTo>
                  <a:cubicBezTo>
                    <a:pt x="89" y="396"/>
                    <a:pt x="89" y="396"/>
                    <a:pt x="89" y="396"/>
                  </a:cubicBezTo>
                  <a:cubicBezTo>
                    <a:pt x="89" y="396"/>
                    <a:pt x="88" y="397"/>
                    <a:pt x="87" y="397"/>
                  </a:cubicBezTo>
                  <a:cubicBezTo>
                    <a:pt x="86" y="396"/>
                    <a:pt x="86" y="396"/>
                    <a:pt x="86" y="395"/>
                  </a:cubicBezTo>
                  <a:cubicBezTo>
                    <a:pt x="86" y="394"/>
                    <a:pt x="87" y="393"/>
                    <a:pt x="88" y="393"/>
                  </a:cubicBezTo>
                  <a:cubicBezTo>
                    <a:pt x="88" y="393"/>
                    <a:pt x="89" y="394"/>
                    <a:pt x="89" y="395"/>
                  </a:cubicBezTo>
                  <a:cubicBezTo>
                    <a:pt x="105" y="398"/>
                    <a:pt x="105" y="398"/>
                    <a:pt x="105" y="398"/>
                  </a:cubicBezTo>
                  <a:cubicBezTo>
                    <a:pt x="97" y="386"/>
                    <a:pt x="97" y="386"/>
                    <a:pt x="97" y="386"/>
                  </a:cubicBezTo>
                  <a:cubicBezTo>
                    <a:pt x="98" y="386"/>
                    <a:pt x="98" y="386"/>
                    <a:pt x="98" y="386"/>
                  </a:cubicBezTo>
                  <a:cubicBezTo>
                    <a:pt x="106" y="398"/>
                    <a:pt x="106" y="398"/>
                    <a:pt x="106" y="398"/>
                  </a:cubicBezTo>
                  <a:cubicBezTo>
                    <a:pt x="103" y="381"/>
                    <a:pt x="103" y="381"/>
                    <a:pt x="103" y="381"/>
                  </a:cubicBezTo>
                  <a:cubicBezTo>
                    <a:pt x="103" y="381"/>
                    <a:pt x="102" y="381"/>
                    <a:pt x="102" y="380"/>
                  </a:cubicBezTo>
                  <a:cubicBezTo>
                    <a:pt x="101" y="380"/>
                    <a:pt x="101" y="379"/>
                    <a:pt x="102" y="378"/>
                  </a:cubicBezTo>
                  <a:cubicBezTo>
                    <a:pt x="103" y="378"/>
                    <a:pt x="104" y="378"/>
                    <a:pt x="105" y="379"/>
                  </a:cubicBezTo>
                  <a:cubicBezTo>
                    <a:pt x="105" y="380"/>
                    <a:pt x="105" y="381"/>
                    <a:pt x="104" y="381"/>
                  </a:cubicBezTo>
                  <a:cubicBezTo>
                    <a:pt x="104" y="381"/>
                    <a:pt x="104" y="381"/>
                    <a:pt x="104" y="381"/>
                  </a:cubicBezTo>
                  <a:cubicBezTo>
                    <a:pt x="106" y="398"/>
                    <a:pt x="106" y="398"/>
                    <a:pt x="106" y="398"/>
                  </a:cubicBezTo>
                  <a:cubicBezTo>
                    <a:pt x="113" y="388"/>
                    <a:pt x="113" y="388"/>
                    <a:pt x="113" y="388"/>
                  </a:cubicBezTo>
                  <a:cubicBezTo>
                    <a:pt x="113" y="388"/>
                    <a:pt x="113" y="388"/>
                    <a:pt x="113" y="388"/>
                  </a:cubicBezTo>
                  <a:cubicBezTo>
                    <a:pt x="107" y="398"/>
                    <a:pt x="107" y="398"/>
                    <a:pt x="107" y="398"/>
                  </a:cubicBezTo>
                  <a:cubicBezTo>
                    <a:pt x="123" y="394"/>
                    <a:pt x="123" y="394"/>
                    <a:pt x="123" y="394"/>
                  </a:cubicBezTo>
                  <a:cubicBezTo>
                    <a:pt x="123" y="394"/>
                    <a:pt x="123" y="394"/>
                    <a:pt x="123" y="394"/>
                  </a:cubicBezTo>
                  <a:cubicBezTo>
                    <a:pt x="123" y="393"/>
                    <a:pt x="124" y="392"/>
                    <a:pt x="125" y="392"/>
                  </a:cubicBezTo>
                  <a:cubicBezTo>
                    <a:pt x="126" y="393"/>
                    <a:pt x="126" y="393"/>
                    <a:pt x="126" y="394"/>
                  </a:cubicBezTo>
                  <a:cubicBezTo>
                    <a:pt x="126" y="395"/>
                    <a:pt x="125" y="396"/>
                    <a:pt x="124" y="396"/>
                  </a:cubicBezTo>
                  <a:cubicBezTo>
                    <a:pt x="124" y="396"/>
                    <a:pt x="123" y="395"/>
                    <a:pt x="123" y="395"/>
                  </a:cubicBezTo>
                  <a:cubicBezTo>
                    <a:pt x="107" y="398"/>
                    <a:pt x="107" y="398"/>
                    <a:pt x="107" y="398"/>
                  </a:cubicBezTo>
                  <a:cubicBezTo>
                    <a:pt x="107" y="399"/>
                    <a:pt x="107" y="399"/>
                    <a:pt x="107" y="399"/>
                  </a:cubicBezTo>
                  <a:cubicBezTo>
                    <a:pt x="121" y="400"/>
                    <a:pt x="121" y="400"/>
                    <a:pt x="121" y="400"/>
                  </a:cubicBezTo>
                  <a:close/>
                  <a:moveTo>
                    <a:pt x="150" y="325"/>
                  </a:moveTo>
                  <a:cubicBezTo>
                    <a:pt x="152" y="325"/>
                    <a:pt x="153" y="326"/>
                    <a:pt x="153" y="326"/>
                  </a:cubicBezTo>
                  <a:cubicBezTo>
                    <a:pt x="153" y="326"/>
                    <a:pt x="152" y="326"/>
                    <a:pt x="150" y="326"/>
                  </a:cubicBezTo>
                  <a:cubicBezTo>
                    <a:pt x="148" y="326"/>
                    <a:pt x="146" y="326"/>
                    <a:pt x="146" y="326"/>
                  </a:cubicBezTo>
                  <a:cubicBezTo>
                    <a:pt x="146" y="325"/>
                    <a:pt x="148" y="325"/>
                    <a:pt x="150" y="325"/>
                  </a:cubicBezTo>
                  <a:close/>
                  <a:moveTo>
                    <a:pt x="146" y="334"/>
                  </a:moveTo>
                  <a:cubicBezTo>
                    <a:pt x="146" y="334"/>
                    <a:pt x="145" y="333"/>
                    <a:pt x="145" y="331"/>
                  </a:cubicBezTo>
                  <a:cubicBezTo>
                    <a:pt x="144" y="329"/>
                    <a:pt x="144" y="327"/>
                    <a:pt x="145" y="327"/>
                  </a:cubicBezTo>
                  <a:cubicBezTo>
                    <a:pt x="145" y="327"/>
                    <a:pt x="146" y="329"/>
                    <a:pt x="146" y="331"/>
                  </a:cubicBezTo>
                  <a:cubicBezTo>
                    <a:pt x="146" y="333"/>
                    <a:pt x="146" y="334"/>
                    <a:pt x="146" y="334"/>
                  </a:cubicBezTo>
                  <a:close/>
                  <a:moveTo>
                    <a:pt x="144" y="325"/>
                  </a:moveTo>
                  <a:cubicBezTo>
                    <a:pt x="144" y="325"/>
                    <a:pt x="145" y="325"/>
                    <a:pt x="145" y="325"/>
                  </a:cubicBezTo>
                  <a:cubicBezTo>
                    <a:pt x="145" y="326"/>
                    <a:pt x="145" y="326"/>
                    <a:pt x="145" y="326"/>
                  </a:cubicBezTo>
                  <a:cubicBezTo>
                    <a:pt x="145" y="327"/>
                    <a:pt x="144" y="327"/>
                    <a:pt x="144" y="326"/>
                  </a:cubicBezTo>
                  <a:cubicBezTo>
                    <a:pt x="144" y="326"/>
                    <a:pt x="144" y="326"/>
                    <a:pt x="144" y="325"/>
                  </a:cubicBezTo>
                  <a:close/>
                  <a:moveTo>
                    <a:pt x="145" y="317"/>
                  </a:moveTo>
                  <a:cubicBezTo>
                    <a:pt x="145" y="317"/>
                    <a:pt x="145" y="318"/>
                    <a:pt x="145" y="320"/>
                  </a:cubicBezTo>
                  <a:cubicBezTo>
                    <a:pt x="145" y="322"/>
                    <a:pt x="145" y="324"/>
                    <a:pt x="145" y="324"/>
                  </a:cubicBezTo>
                  <a:cubicBezTo>
                    <a:pt x="144" y="324"/>
                    <a:pt x="144" y="322"/>
                    <a:pt x="144" y="320"/>
                  </a:cubicBezTo>
                  <a:cubicBezTo>
                    <a:pt x="144" y="318"/>
                    <a:pt x="145" y="317"/>
                    <a:pt x="145" y="317"/>
                  </a:cubicBezTo>
                  <a:close/>
                  <a:moveTo>
                    <a:pt x="139" y="327"/>
                  </a:moveTo>
                  <a:cubicBezTo>
                    <a:pt x="137" y="327"/>
                    <a:pt x="136" y="327"/>
                    <a:pt x="136" y="327"/>
                  </a:cubicBezTo>
                  <a:cubicBezTo>
                    <a:pt x="136" y="327"/>
                    <a:pt x="137" y="326"/>
                    <a:pt x="139" y="326"/>
                  </a:cubicBezTo>
                  <a:cubicBezTo>
                    <a:pt x="141" y="326"/>
                    <a:pt x="143" y="326"/>
                    <a:pt x="143" y="326"/>
                  </a:cubicBezTo>
                  <a:cubicBezTo>
                    <a:pt x="143" y="327"/>
                    <a:pt x="141" y="327"/>
                    <a:pt x="139" y="327"/>
                  </a:cubicBezTo>
                  <a:close/>
                  <a:moveTo>
                    <a:pt x="427" y="150"/>
                  </a:moveTo>
                  <a:cubicBezTo>
                    <a:pt x="427" y="149"/>
                    <a:pt x="430" y="149"/>
                    <a:pt x="432" y="150"/>
                  </a:cubicBezTo>
                  <a:cubicBezTo>
                    <a:pt x="435" y="151"/>
                    <a:pt x="437" y="152"/>
                    <a:pt x="437" y="152"/>
                  </a:cubicBezTo>
                  <a:cubicBezTo>
                    <a:pt x="437" y="152"/>
                    <a:pt x="435" y="152"/>
                    <a:pt x="432" y="152"/>
                  </a:cubicBezTo>
                  <a:cubicBezTo>
                    <a:pt x="429" y="151"/>
                    <a:pt x="427" y="150"/>
                    <a:pt x="427" y="150"/>
                  </a:cubicBezTo>
                  <a:close/>
                  <a:moveTo>
                    <a:pt x="426" y="147"/>
                  </a:moveTo>
                  <a:cubicBezTo>
                    <a:pt x="426" y="146"/>
                    <a:pt x="426" y="144"/>
                    <a:pt x="426" y="141"/>
                  </a:cubicBezTo>
                  <a:cubicBezTo>
                    <a:pt x="427" y="139"/>
                    <a:pt x="428" y="137"/>
                    <a:pt x="428" y="137"/>
                  </a:cubicBezTo>
                  <a:cubicBezTo>
                    <a:pt x="428" y="137"/>
                    <a:pt x="429" y="139"/>
                    <a:pt x="428" y="142"/>
                  </a:cubicBezTo>
                  <a:cubicBezTo>
                    <a:pt x="427" y="145"/>
                    <a:pt x="427" y="147"/>
                    <a:pt x="426" y="147"/>
                  </a:cubicBezTo>
                  <a:close/>
                  <a:moveTo>
                    <a:pt x="426" y="150"/>
                  </a:moveTo>
                  <a:cubicBezTo>
                    <a:pt x="425" y="150"/>
                    <a:pt x="425" y="150"/>
                    <a:pt x="424" y="150"/>
                  </a:cubicBezTo>
                  <a:cubicBezTo>
                    <a:pt x="424" y="149"/>
                    <a:pt x="424" y="149"/>
                    <a:pt x="425" y="148"/>
                  </a:cubicBezTo>
                  <a:cubicBezTo>
                    <a:pt x="425" y="148"/>
                    <a:pt x="426" y="148"/>
                    <a:pt x="426" y="149"/>
                  </a:cubicBezTo>
                  <a:cubicBezTo>
                    <a:pt x="426" y="149"/>
                    <a:pt x="426" y="150"/>
                    <a:pt x="426" y="150"/>
                  </a:cubicBezTo>
                  <a:close/>
                  <a:moveTo>
                    <a:pt x="425" y="156"/>
                  </a:moveTo>
                  <a:cubicBezTo>
                    <a:pt x="425" y="159"/>
                    <a:pt x="423" y="161"/>
                    <a:pt x="423" y="161"/>
                  </a:cubicBezTo>
                  <a:cubicBezTo>
                    <a:pt x="423" y="161"/>
                    <a:pt x="423" y="159"/>
                    <a:pt x="423" y="156"/>
                  </a:cubicBezTo>
                  <a:cubicBezTo>
                    <a:pt x="423" y="153"/>
                    <a:pt x="424" y="151"/>
                    <a:pt x="425" y="151"/>
                  </a:cubicBezTo>
                  <a:cubicBezTo>
                    <a:pt x="425" y="151"/>
                    <a:pt x="425" y="154"/>
                    <a:pt x="425" y="156"/>
                  </a:cubicBezTo>
                  <a:close/>
                  <a:moveTo>
                    <a:pt x="417" y="149"/>
                  </a:moveTo>
                  <a:cubicBezTo>
                    <a:pt x="414" y="149"/>
                    <a:pt x="412" y="148"/>
                    <a:pt x="412" y="148"/>
                  </a:cubicBezTo>
                  <a:cubicBezTo>
                    <a:pt x="412" y="148"/>
                    <a:pt x="415" y="147"/>
                    <a:pt x="417" y="147"/>
                  </a:cubicBezTo>
                  <a:cubicBezTo>
                    <a:pt x="420" y="148"/>
                    <a:pt x="422" y="149"/>
                    <a:pt x="422" y="149"/>
                  </a:cubicBezTo>
                  <a:cubicBezTo>
                    <a:pt x="422" y="150"/>
                    <a:pt x="420" y="150"/>
                    <a:pt x="417" y="149"/>
                  </a:cubicBezTo>
                  <a:close/>
                  <a:moveTo>
                    <a:pt x="597" y="62"/>
                  </a:moveTo>
                  <a:cubicBezTo>
                    <a:pt x="596" y="63"/>
                    <a:pt x="595" y="63"/>
                    <a:pt x="595" y="62"/>
                  </a:cubicBezTo>
                  <a:cubicBezTo>
                    <a:pt x="594" y="62"/>
                    <a:pt x="594" y="61"/>
                    <a:pt x="594" y="60"/>
                  </a:cubicBezTo>
                  <a:cubicBezTo>
                    <a:pt x="595" y="59"/>
                    <a:pt x="595" y="59"/>
                    <a:pt x="596" y="59"/>
                  </a:cubicBezTo>
                  <a:cubicBezTo>
                    <a:pt x="605" y="45"/>
                    <a:pt x="605" y="45"/>
                    <a:pt x="605" y="45"/>
                  </a:cubicBezTo>
                  <a:cubicBezTo>
                    <a:pt x="593" y="50"/>
                    <a:pt x="593" y="50"/>
                    <a:pt x="593" y="50"/>
                  </a:cubicBezTo>
                  <a:cubicBezTo>
                    <a:pt x="593" y="50"/>
                    <a:pt x="593" y="50"/>
                    <a:pt x="593" y="50"/>
                  </a:cubicBezTo>
                  <a:cubicBezTo>
                    <a:pt x="605" y="45"/>
                    <a:pt x="605" y="45"/>
                    <a:pt x="605" y="45"/>
                  </a:cubicBezTo>
                  <a:cubicBezTo>
                    <a:pt x="604" y="45"/>
                    <a:pt x="604" y="45"/>
                    <a:pt x="604" y="45"/>
                  </a:cubicBezTo>
                  <a:cubicBezTo>
                    <a:pt x="604" y="45"/>
                    <a:pt x="604" y="45"/>
                    <a:pt x="604" y="45"/>
                  </a:cubicBezTo>
                  <a:cubicBezTo>
                    <a:pt x="589" y="42"/>
                    <a:pt x="589" y="42"/>
                    <a:pt x="589" y="42"/>
                  </a:cubicBezTo>
                  <a:cubicBezTo>
                    <a:pt x="588" y="43"/>
                    <a:pt x="588" y="44"/>
                    <a:pt x="587" y="44"/>
                  </a:cubicBezTo>
                  <a:cubicBezTo>
                    <a:pt x="586" y="43"/>
                    <a:pt x="585" y="43"/>
                    <a:pt x="586" y="42"/>
                  </a:cubicBezTo>
                  <a:cubicBezTo>
                    <a:pt x="586" y="41"/>
                    <a:pt x="586" y="40"/>
                    <a:pt x="587" y="40"/>
                  </a:cubicBezTo>
                  <a:cubicBezTo>
                    <a:pt x="588" y="40"/>
                    <a:pt x="589" y="41"/>
                    <a:pt x="589" y="42"/>
                  </a:cubicBezTo>
                  <a:cubicBezTo>
                    <a:pt x="605" y="44"/>
                    <a:pt x="605" y="44"/>
                    <a:pt x="605" y="44"/>
                  </a:cubicBezTo>
                  <a:cubicBezTo>
                    <a:pt x="595" y="35"/>
                    <a:pt x="595" y="35"/>
                    <a:pt x="595" y="35"/>
                  </a:cubicBezTo>
                  <a:cubicBezTo>
                    <a:pt x="595" y="35"/>
                    <a:pt x="595" y="35"/>
                    <a:pt x="595" y="35"/>
                  </a:cubicBezTo>
                  <a:cubicBezTo>
                    <a:pt x="605" y="43"/>
                    <a:pt x="605" y="43"/>
                    <a:pt x="605" y="43"/>
                  </a:cubicBezTo>
                  <a:cubicBezTo>
                    <a:pt x="600" y="28"/>
                    <a:pt x="600" y="28"/>
                    <a:pt x="600" y="28"/>
                  </a:cubicBezTo>
                  <a:cubicBezTo>
                    <a:pt x="600" y="28"/>
                    <a:pt x="599" y="28"/>
                    <a:pt x="599" y="27"/>
                  </a:cubicBezTo>
                  <a:cubicBezTo>
                    <a:pt x="598" y="26"/>
                    <a:pt x="599" y="25"/>
                    <a:pt x="600" y="25"/>
                  </a:cubicBezTo>
                  <a:cubicBezTo>
                    <a:pt x="601" y="24"/>
                    <a:pt x="602" y="25"/>
                    <a:pt x="602" y="26"/>
                  </a:cubicBezTo>
                  <a:cubicBezTo>
                    <a:pt x="602" y="26"/>
                    <a:pt x="602" y="27"/>
                    <a:pt x="601" y="28"/>
                  </a:cubicBezTo>
                  <a:cubicBezTo>
                    <a:pt x="606" y="43"/>
                    <a:pt x="606" y="43"/>
                    <a:pt x="606" y="43"/>
                  </a:cubicBezTo>
                  <a:cubicBezTo>
                    <a:pt x="612" y="31"/>
                    <a:pt x="612" y="31"/>
                    <a:pt x="612" y="31"/>
                  </a:cubicBezTo>
                  <a:cubicBezTo>
                    <a:pt x="613" y="31"/>
                    <a:pt x="613" y="31"/>
                    <a:pt x="613" y="31"/>
                  </a:cubicBezTo>
                  <a:cubicBezTo>
                    <a:pt x="606" y="44"/>
                    <a:pt x="606" y="44"/>
                    <a:pt x="606" y="44"/>
                  </a:cubicBezTo>
                  <a:cubicBezTo>
                    <a:pt x="619" y="34"/>
                    <a:pt x="619" y="34"/>
                    <a:pt x="619" y="34"/>
                  </a:cubicBezTo>
                  <a:cubicBezTo>
                    <a:pt x="619" y="34"/>
                    <a:pt x="619" y="33"/>
                    <a:pt x="620" y="33"/>
                  </a:cubicBezTo>
                  <a:cubicBezTo>
                    <a:pt x="620" y="32"/>
                    <a:pt x="621" y="32"/>
                    <a:pt x="622" y="32"/>
                  </a:cubicBezTo>
                  <a:cubicBezTo>
                    <a:pt x="623" y="33"/>
                    <a:pt x="623" y="34"/>
                    <a:pt x="622" y="34"/>
                  </a:cubicBezTo>
                  <a:cubicBezTo>
                    <a:pt x="622" y="35"/>
                    <a:pt x="621" y="35"/>
                    <a:pt x="620" y="35"/>
                  </a:cubicBezTo>
                  <a:cubicBezTo>
                    <a:pt x="620" y="35"/>
                    <a:pt x="620" y="35"/>
                    <a:pt x="620" y="35"/>
                  </a:cubicBezTo>
                  <a:cubicBezTo>
                    <a:pt x="606" y="44"/>
                    <a:pt x="606" y="44"/>
                    <a:pt x="606" y="44"/>
                  </a:cubicBezTo>
                  <a:cubicBezTo>
                    <a:pt x="618" y="46"/>
                    <a:pt x="618" y="46"/>
                    <a:pt x="618" y="46"/>
                  </a:cubicBezTo>
                  <a:cubicBezTo>
                    <a:pt x="617" y="47"/>
                    <a:pt x="617" y="47"/>
                    <a:pt x="617" y="47"/>
                  </a:cubicBezTo>
                  <a:cubicBezTo>
                    <a:pt x="606" y="45"/>
                    <a:pt x="606" y="45"/>
                    <a:pt x="606" y="45"/>
                  </a:cubicBezTo>
                  <a:cubicBezTo>
                    <a:pt x="617" y="58"/>
                    <a:pt x="617" y="58"/>
                    <a:pt x="617" y="58"/>
                  </a:cubicBezTo>
                  <a:cubicBezTo>
                    <a:pt x="617" y="57"/>
                    <a:pt x="617" y="57"/>
                    <a:pt x="617" y="57"/>
                  </a:cubicBezTo>
                  <a:cubicBezTo>
                    <a:pt x="618" y="57"/>
                    <a:pt x="619" y="58"/>
                    <a:pt x="619" y="59"/>
                  </a:cubicBezTo>
                  <a:cubicBezTo>
                    <a:pt x="619" y="59"/>
                    <a:pt x="619" y="60"/>
                    <a:pt x="618" y="61"/>
                  </a:cubicBezTo>
                  <a:cubicBezTo>
                    <a:pt x="617" y="61"/>
                    <a:pt x="616" y="60"/>
                    <a:pt x="616" y="60"/>
                  </a:cubicBezTo>
                  <a:cubicBezTo>
                    <a:pt x="616" y="59"/>
                    <a:pt x="616" y="58"/>
                    <a:pt x="616" y="58"/>
                  </a:cubicBezTo>
                  <a:cubicBezTo>
                    <a:pt x="606" y="45"/>
                    <a:pt x="606" y="45"/>
                    <a:pt x="606" y="45"/>
                  </a:cubicBezTo>
                  <a:cubicBezTo>
                    <a:pt x="606" y="45"/>
                    <a:pt x="606" y="45"/>
                    <a:pt x="606" y="45"/>
                  </a:cubicBezTo>
                  <a:cubicBezTo>
                    <a:pt x="610" y="58"/>
                    <a:pt x="610" y="58"/>
                    <a:pt x="610" y="58"/>
                  </a:cubicBezTo>
                  <a:cubicBezTo>
                    <a:pt x="610" y="59"/>
                    <a:pt x="610" y="59"/>
                    <a:pt x="610" y="59"/>
                  </a:cubicBezTo>
                  <a:cubicBezTo>
                    <a:pt x="605" y="46"/>
                    <a:pt x="605" y="46"/>
                    <a:pt x="605" y="46"/>
                  </a:cubicBezTo>
                  <a:cubicBezTo>
                    <a:pt x="597" y="60"/>
                    <a:pt x="597" y="60"/>
                    <a:pt x="597" y="60"/>
                  </a:cubicBezTo>
                  <a:cubicBezTo>
                    <a:pt x="597" y="60"/>
                    <a:pt x="597" y="61"/>
                    <a:pt x="597" y="62"/>
                  </a:cubicBezTo>
                  <a:close/>
                  <a:moveTo>
                    <a:pt x="1795" y="730"/>
                  </a:moveTo>
                  <a:cubicBezTo>
                    <a:pt x="1796" y="728"/>
                    <a:pt x="1799" y="727"/>
                    <a:pt x="1799" y="727"/>
                  </a:cubicBezTo>
                  <a:cubicBezTo>
                    <a:pt x="1799" y="727"/>
                    <a:pt x="1798" y="729"/>
                    <a:pt x="1796" y="731"/>
                  </a:cubicBezTo>
                  <a:cubicBezTo>
                    <a:pt x="1794" y="733"/>
                    <a:pt x="1792" y="734"/>
                    <a:pt x="1792" y="734"/>
                  </a:cubicBezTo>
                  <a:cubicBezTo>
                    <a:pt x="1792" y="733"/>
                    <a:pt x="1793" y="732"/>
                    <a:pt x="1795" y="730"/>
                  </a:cubicBezTo>
                  <a:close/>
                  <a:moveTo>
                    <a:pt x="1799" y="742"/>
                  </a:moveTo>
                  <a:cubicBezTo>
                    <a:pt x="1799" y="742"/>
                    <a:pt x="1797" y="741"/>
                    <a:pt x="1795" y="740"/>
                  </a:cubicBezTo>
                  <a:cubicBezTo>
                    <a:pt x="1793" y="738"/>
                    <a:pt x="1792" y="737"/>
                    <a:pt x="1792" y="736"/>
                  </a:cubicBezTo>
                  <a:cubicBezTo>
                    <a:pt x="1792" y="736"/>
                    <a:pt x="1794" y="737"/>
                    <a:pt x="1796" y="738"/>
                  </a:cubicBezTo>
                  <a:cubicBezTo>
                    <a:pt x="1798" y="740"/>
                    <a:pt x="1799" y="742"/>
                    <a:pt x="1799" y="742"/>
                  </a:cubicBezTo>
                  <a:close/>
                  <a:moveTo>
                    <a:pt x="1979" y="1367"/>
                  </a:moveTo>
                  <a:cubicBezTo>
                    <a:pt x="1978" y="1361"/>
                    <a:pt x="1972" y="1357"/>
                    <a:pt x="1966" y="1359"/>
                  </a:cubicBezTo>
                  <a:cubicBezTo>
                    <a:pt x="1966" y="1359"/>
                    <a:pt x="1966" y="1359"/>
                    <a:pt x="1965" y="1359"/>
                  </a:cubicBezTo>
                  <a:cubicBezTo>
                    <a:pt x="1966" y="1358"/>
                    <a:pt x="1966" y="1356"/>
                    <a:pt x="1965" y="1354"/>
                  </a:cubicBezTo>
                  <a:cubicBezTo>
                    <a:pt x="1963" y="1348"/>
                    <a:pt x="1958" y="1345"/>
                    <a:pt x="1952" y="1346"/>
                  </a:cubicBezTo>
                  <a:cubicBezTo>
                    <a:pt x="1948" y="1348"/>
                    <a:pt x="1945" y="1352"/>
                    <a:pt x="1945" y="1357"/>
                  </a:cubicBezTo>
                  <a:cubicBezTo>
                    <a:pt x="1942" y="1355"/>
                    <a:pt x="1939" y="1354"/>
                    <a:pt x="1936" y="1355"/>
                  </a:cubicBezTo>
                  <a:cubicBezTo>
                    <a:pt x="1932" y="1356"/>
                    <a:pt x="1930" y="1359"/>
                    <a:pt x="1929" y="1363"/>
                  </a:cubicBezTo>
                  <a:cubicBezTo>
                    <a:pt x="1928" y="1362"/>
                    <a:pt x="1927" y="1360"/>
                    <a:pt x="1925" y="1359"/>
                  </a:cubicBezTo>
                  <a:cubicBezTo>
                    <a:pt x="1923" y="1356"/>
                    <a:pt x="1920" y="1353"/>
                    <a:pt x="1917" y="1350"/>
                  </a:cubicBezTo>
                  <a:cubicBezTo>
                    <a:pt x="1911" y="1344"/>
                    <a:pt x="1905" y="1339"/>
                    <a:pt x="1898" y="1334"/>
                  </a:cubicBezTo>
                  <a:cubicBezTo>
                    <a:pt x="1879" y="1320"/>
                    <a:pt x="1879" y="1320"/>
                    <a:pt x="1879" y="1320"/>
                  </a:cubicBezTo>
                  <a:cubicBezTo>
                    <a:pt x="1878" y="1320"/>
                    <a:pt x="1878" y="1319"/>
                    <a:pt x="1877" y="1319"/>
                  </a:cubicBezTo>
                  <a:cubicBezTo>
                    <a:pt x="1877" y="1318"/>
                    <a:pt x="1877" y="1318"/>
                    <a:pt x="1877" y="1318"/>
                  </a:cubicBezTo>
                  <a:cubicBezTo>
                    <a:pt x="1877" y="1318"/>
                    <a:pt x="1877" y="1318"/>
                    <a:pt x="1877" y="1318"/>
                  </a:cubicBezTo>
                  <a:cubicBezTo>
                    <a:pt x="1877" y="1318"/>
                    <a:pt x="1877" y="1318"/>
                    <a:pt x="1877" y="1318"/>
                  </a:cubicBezTo>
                  <a:cubicBezTo>
                    <a:pt x="1874" y="1316"/>
                    <a:pt x="1872" y="1315"/>
                    <a:pt x="1869" y="1313"/>
                  </a:cubicBezTo>
                  <a:cubicBezTo>
                    <a:pt x="1866" y="1310"/>
                    <a:pt x="1863" y="1308"/>
                    <a:pt x="1860" y="1305"/>
                  </a:cubicBezTo>
                  <a:cubicBezTo>
                    <a:pt x="1857" y="1303"/>
                    <a:pt x="1854" y="1300"/>
                    <a:pt x="1852" y="1297"/>
                  </a:cubicBezTo>
                  <a:cubicBezTo>
                    <a:pt x="1850" y="1295"/>
                    <a:pt x="1850" y="1295"/>
                    <a:pt x="1850" y="1295"/>
                  </a:cubicBezTo>
                  <a:cubicBezTo>
                    <a:pt x="1848" y="1293"/>
                    <a:pt x="1848" y="1293"/>
                    <a:pt x="1848" y="1293"/>
                  </a:cubicBezTo>
                  <a:cubicBezTo>
                    <a:pt x="1844" y="1288"/>
                    <a:pt x="1844" y="1288"/>
                    <a:pt x="1844" y="1288"/>
                  </a:cubicBezTo>
                  <a:cubicBezTo>
                    <a:pt x="1841" y="1285"/>
                    <a:pt x="1838" y="1282"/>
                    <a:pt x="1834" y="1279"/>
                  </a:cubicBezTo>
                  <a:cubicBezTo>
                    <a:pt x="1831" y="1277"/>
                    <a:pt x="1827" y="1274"/>
                    <a:pt x="1824" y="1273"/>
                  </a:cubicBezTo>
                  <a:cubicBezTo>
                    <a:pt x="1820" y="1271"/>
                    <a:pt x="1816" y="1269"/>
                    <a:pt x="1813" y="1268"/>
                  </a:cubicBezTo>
                  <a:cubicBezTo>
                    <a:pt x="1804" y="1264"/>
                    <a:pt x="1804" y="1264"/>
                    <a:pt x="1804" y="1264"/>
                  </a:cubicBezTo>
                  <a:cubicBezTo>
                    <a:pt x="1804" y="1264"/>
                    <a:pt x="1803" y="1263"/>
                    <a:pt x="1802" y="1263"/>
                  </a:cubicBezTo>
                  <a:cubicBezTo>
                    <a:pt x="1801" y="1262"/>
                    <a:pt x="1800" y="1261"/>
                    <a:pt x="1799" y="1261"/>
                  </a:cubicBezTo>
                  <a:cubicBezTo>
                    <a:pt x="1797" y="1260"/>
                    <a:pt x="1797" y="1260"/>
                    <a:pt x="1797" y="1260"/>
                  </a:cubicBezTo>
                  <a:cubicBezTo>
                    <a:pt x="1797" y="1259"/>
                    <a:pt x="1797" y="1259"/>
                    <a:pt x="1797" y="1259"/>
                  </a:cubicBezTo>
                  <a:cubicBezTo>
                    <a:pt x="1797" y="1259"/>
                    <a:pt x="1797" y="1259"/>
                    <a:pt x="1797" y="1259"/>
                  </a:cubicBezTo>
                  <a:cubicBezTo>
                    <a:pt x="1796" y="1259"/>
                    <a:pt x="1796" y="1259"/>
                    <a:pt x="1796" y="1259"/>
                  </a:cubicBezTo>
                  <a:cubicBezTo>
                    <a:pt x="1796" y="1259"/>
                    <a:pt x="1796" y="1259"/>
                    <a:pt x="1796" y="1259"/>
                  </a:cubicBezTo>
                  <a:cubicBezTo>
                    <a:pt x="1796" y="1259"/>
                    <a:pt x="1796" y="1259"/>
                    <a:pt x="1797" y="1259"/>
                  </a:cubicBezTo>
                  <a:cubicBezTo>
                    <a:pt x="1797" y="1259"/>
                    <a:pt x="1797" y="1259"/>
                    <a:pt x="1797" y="1259"/>
                  </a:cubicBezTo>
                  <a:cubicBezTo>
                    <a:pt x="1797" y="1259"/>
                    <a:pt x="1797" y="1259"/>
                    <a:pt x="1797" y="1259"/>
                  </a:cubicBezTo>
                  <a:cubicBezTo>
                    <a:pt x="1796" y="1259"/>
                    <a:pt x="1796" y="1259"/>
                    <a:pt x="1796" y="1259"/>
                  </a:cubicBezTo>
                  <a:cubicBezTo>
                    <a:pt x="1794" y="1257"/>
                    <a:pt x="1792" y="1255"/>
                    <a:pt x="1790" y="1254"/>
                  </a:cubicBezTo>
                  <a:cubicBezTo>
                    <a:pt x="1790" y="1253"/>
                    <a:pt x="1790" y="1253"/>
                    <a:pt x="1790" y="1253"/>
                  </a:cubicBezTo>
                  <a:cubicBezTo>
                    <a:pt x="1793" y="1255"/>
                    <a:pt x="1796" y="1255"/>
                    <a:pt x="1798" y="1253"/>
                  </a:cubicBezTo>
                  <a:cubicBezTo>
                    <a:pt x="1799" y="1251"/>
                    <a:pt x="1800" y="1249"/>
                    <a:pt x="1800" y="1248"/>
                  </a:cubicBezTo>
                  <a:cubicBezTo>
                    <a:pt x="1802" y="1250"/>
                    <a:pt x="1806" y="1250"/>
                    <a:pt x="1808" y="1248"/>
                  </a:cubicBezTo>
                  <a:cubicBezTo>
                    <a:pt x="1811" y="1246"/>
                    <a:pt x="1811" y="1241"/>
                    <a:pt x="1808" y="1239"/>
                  </a:cubicBezTo>
                  <a:cubicBezTo>
                    <a:pt x="1808" y="1238"/>
                    <a:pt x="1807" y="1238"/>
                    <a:pt x="1806" y="1237"/>
                  </a:cubicBezTo>
                  <a:cubicBezTo>
                    <a:pt x="1806" y="1237"/>
                    <a:pt x="1807" y="1237"/>
                    <a:pt x="1807" y="1237"/>
                  </a:cubicBezTo>
                  <a:cubicBezTo>
                    <a:pt x="1809" y="1235"/>
                    <a:pt x="1809" y="1230"/>
                    <a:pt x="1807" y="1228"/>
                  </a:cubicBezTo>
                  <a:cubicBezTo>
                    <a:pt x="1804" y="1225"/>
                    <a:pt x="1800" y="1225"/>
                    <a:pt x="1798" y="1227"/>
                  </a:cubicBezTo>
                  <a:cubicBezTo>
                    <a:pt x="1797" y="1227"/>
                    <a:pt x="1797" y="1227"/>
                    <a:pt x="1797" y="1228"/>
                  </a:cubicBezTo>
                  <a:cubicBezTo>
                    <a:pt x="1797" y="1227"/>
                    <a:pt x="1796" y="1226"/>
                    <a:pt x="1795" y="1225"/>
                  </a:cubicBezTo>
                  <a:cubicBezTo>
                    <a:pt x="1793" y="1222"/>
                    <a:pt x="1789" y="1222"/>
                    <a:pt x="1786" y="1224"/>
                  </a:cubicBezTo>
                  <a:cubicBezTo>
                    <a:pt x="1784" y="1226"/>
                    <a:pt x="1784" y="1229"/>
                    <a:pt x="1785" y="1232"/>
                  </a:cubicBezTo>
                  <a:cubicBezTo>
                    <a:pt x="1783" y="1231"/>
                    <a:pt x="1781" y="1232"/>
                    <a:pt x="1780" y="1233"/>
                  </a:cubicBezTo>
                  <a:cubicBezTo>
                    <a:pt x="1779" y="1234"/>
                    <a:pt x="1778" y="1235"/>
                    <a:pt x="1778" y="1237"/>
                  </a:cubicBezTo>
                  <a:cubicBezTo>
                    <a:pt x="1777" y="1234"/>
                    <a:pt x="1775" y="1231"/>
                    <a:pt x="1774" y="1229"/>
                  </a:cubicBezTo>
                  <a:cubicBezTo>
                    <a:pt x="1772" y="1225"/>
                    <a:pt x="1772" y="1225"/>
                    <a:pt x="1772" y="1225"/>
                  </a:cubicBezTo>
                  <a:cubicBezTo>
                    <a:pt x="1770" y="1222"/>
                    <a:pt x="1770" y="1222"/>
                    <a:pt x="1770" y="1222"/>
                  </a:cubicBezTo>
                  <a:cubicBezTo>
                    <a:pt x="1773" y="1212"/>
                    <a:pt x="1775" y="1202"/>
                    <a:pt x="1779" y="1193"/>
                  </a:cubicBezTo>
                  <a:cubicBezTo>
                    <a:pt x="1785" y="1180"/>
                    <a:pt x="1792" y="1168"/>
                    <a:pt x="1802" y="1158"/>
                  </a:cubicBezTo>
                  <a:cubicBezTo>
                    <a:pt x="1804" y="1155"/>
                    <a:pt x="1807" y="1152"/>
                    <a:pt x="1809" y="1149"/>
                  </a:cubicBezTo>
                  <a:cubicBezTo>
                    <a:pt x="1811" y="1145"/>
                    <a:pt x="1812" y="1142"/>
                    <a:pt x="1814" y="1139"/>
                  </a:cubicBezTo>
                  <a:cubicBezTo>
                    <a:pt x="1817" y="1132"/>
                    <a:pt x="1820" y="1125"/>
                    <a:pt x="1820" y="1116"/>
                  </a:cubicBezTo>
                  <a:cubicBezTo>
                    <a:pt x="1820" y="1115"/>
                    <a:pt x="1820" y="1115"/>
                    <a:pt x="1820" y="1115"/>
                  </a:cubicBezTo>
                  <a:cubicBezTo>
                    <a:pt x="1820" y="1115"/>
                    <a:pt x="1820" y="1115"/>
                    <a:pt x="1820" y="1115"/>
                  </a:cubicBezTo>
                  <a:cubicBezTo>
                    <a:pt x="1819" y="1114"/>
                    <a:pt x="1820" y="1115"/>
                    <a:pt x="1819" y="1114"/>
                  </a:cubicBezTo>
                  <a:cubicBezTo>
                    <a:pt x="1819" y="1114"/>
                    <a:pt x="1819" y="1114"/>
                    <a:pt x="1819" y="1114"/>
                  </a:cubicBezTo>
                  <a:cubicBezTo>
                    <a:pt x="1819" y="1112"/>
                    <a:pt x="1819" y="1112"/>
                    <a:pt x="1819" y="1112"/>
                  </a:cubicBezTo>
                  <a:cubicBezTo>
                    <a:pt x="1819" y="1111"/>
                    <a:pt x="1819" y="1111"/>
                    <a:pt x="1819" y="1111"/>
                  </a:cubicBezTo>
                  <a:cubicBezTo>
                    <a:pt x="1819" y="1111"/>
                    <a:pt x="1819" y="1111"/>
                    <a:pt x="1819" y="1111"/>
                  </a:cubicBezTo>
                  <a:cubicBezTo>
                    <a:pt x="1819" y="1111"/>
                    <a:pt x="1819" y="1111"/>
                    <a:pt x="1818" y="1110"/>
                  </a:cubicBezTo>
                  <a:cubicBezTo>
                    <a:pt x="1818" y="1110"/>
                    <a:pt x="1818" y="1110"/>
                    <a:pt x="1818" y="1110"/>
                  </a:cubicBezTo>
                  <a:cubicBezTo>
                    <a:pt x="1818" y="1109"/>
                    <a:pt x="1818" y="1109"/>
                    <a:pt x="1818" y="1109"/>
                  </a:cubicBezTo>
                  <a:cubicBezTo>
                    <a:pt x="1817" y="1107"/>
                    <a:pt x="1816" y="1106"/>
                    <a:pt x="1815" y="1104"/>
                  </a:cubicBezTo>
                  <a:cubicBezTo>
                    <a:pt x="1810" y="1095"/>
                    <a:pt x="1810" y="1095"/>
                    <a:pt x="1810" y="1095"/>
                  </a:cubicBezTo>
                  <a:cubicBezTo>
                    <a:pt x="1809" y="1091"/>
                    <a:pt x="1807" y="1088"/>
                    <a:pt x="1806" y="1086"/>
                  </a:cubicBezTo>
                  <a:cubicBezTo>
                    <a:pt x="1805" y="1083"/>
                    <a:pt x="1805" y="1080"/>
                    <a:pt x="1805" y="1077"/>
                  </a:cubicBezTo>
                  <a:cubicBezTo>
                    <a:pt x="1806" y="1074"/>
                    <a:pt x="1806" y="1071"/>
                    <a:pt x="1807" y="1069"/>
                  </a:cubicBezTo>
                  <a:cubicBezTo>
                    <a:pt x="1809" y="1070"/>
                    <a:pt x="1812" y="1072"/>
                    <a:pt x="1815" y="1072"/>
                  </a:cubicBezTo>
                  <a:cubicBezTo>
                    <a:pt x="1830" y="1077"/>
                    <a:pt x="1845" y="1070"/>
                    <a:pt x="1850" y="1056"/>
                  </a:cubicBezTo>
                  <a:cubicBezTo>
                    <a:pt x="1852" y="1048"/>
                    <a:pt x="1851" y="1040"/>
                    <a:pt x="1846" y="1034"/>
                  </a:cubicBezTo>
                  <a:cubicBezTo>
                    <a:pt x="1860" y="1037"/>
                    <a:pt x="1874" y="1030"/>
                    <a:pt x="1879" y="1017"/>
                  </a:cubicBezTo>
                  <a:cubicBezTo>
                    <a:pt x="1883" y="1003"/>
                    <a:pt x="1875" y="988"/>
                    <a:pt x="1860" y="983"/>
                  </a:cubicBezTo>
                  <a:cubicBezTo>
                    <a:pt x="1856" y="982"/>
                    <a:pt x="1853" y="982"/>
                    <a:pt x="1849" y="982"/>
                  </a:cubicBezTo>
                  <a:cubicBezTo>
                    <a:pt x="1849" y="981"/>
                    <a:pt x="1850" y="981"/>
                    <a:pt x="1850" y="980"/>
                  </a:cubicBezTo>
                  <a:cubicBezTo>
                    <a:pt x="1854" y="966"/>
                    <a:pt x="1846" y="951"/>
                    <a:pt x="1831" y="946"/>
                  </a:cubicBezTo>
                  <a:cubicBezTo>
                    <a:pt x="1823" y="944"/>
                    <a:pt x="1814" y="945"/>
                    <a:pt x="1807" y="949"/>
                  </a:cubicBezTo>
                  <a:cubicBezTo>
                    <a:pt x="1807" y="947"/>
                    <a:pt x="1807" y="945"/>
                    <a:pt x="1807" y="943"/>
                  </a:cubicBezTo>
                  <a:cubicBezTo>
                    <a:pt x="1808" y="941"/>
                    <a:pt x="1808" y="939"/>
                    <a:pt x="1808" y="937"/>
                  </a:cubicBezTo>
                  <a:cubicBezTo>
                    <a:pt x="1808" y="936"/>
                    <a:pt x="1808" y="935"/>
                    <a:pt x="1807" y="934"/>
                  </a:cubicBezTo>
                  <a:cubicBezTo>
                    <a:pt x="1807" y="932"/>
                    <a:pt x="1807" y="930"/>
                    <a:pt x="1807" y="927"/>
                  </a:cubicBezTo>
                  <a:cubicBezTo>
                    <a:pt x="1810" y="925"/>
                    <a:pt x="1812" y="921"/>
                    <a:pt x="1811" y="918"/>
                  </a:cubicBezTo>
                  <a:cubicBezTo>
                    <a:pt x="1811" y="914"/>
                    <a:pt x="1809" y="912"/>
                    <a:pt x="1806" y="910"/>
                  </a:cubicBezTo>
                  <a:cubicBezTo>
                    <a:pt x="1806" y="909"/>
                    <a:pt x="1806" y="907"/>
                    <a:pt x="1806" y="906"/>
                  </a:cubicBezTo>
                  <a:cubicBezTo>
                    <a:pt x="1805" y="895"/>
                    <a:pt x="1804" y="884"/>
                    <a:pt x="1803" y="871"/>
                  </a:cubicBezTo>
                  <a:cubicBezTo>
                    <a:pt x="1802" y="859"/>
                    <a:pt x="1800" y="845"/>
                    <a:pt x="1798" y="831"/>
                  </a:cubicBezTo>
                  <a:cubicBezTo>
                    <a:pt x="1797" y="823"/>
                    <a:pt x="1796" y="816"/>
                    <a:pt x="1794" y="808"/>
                  </a:cubicBezTo>
                  <a:cubicBezTo>
                    <a:pt x="1793" y="801"/>
                    <a:pt x="1792" y="793"/>
                    <a:pt x="1790" y="785"/>
                  </a:cubicBezTo>
                  <a:cubicBezTo>
                    <a:pt x="1788" y="777"/>
                    <a:pt x="1786" y="769"/>
                    <a:pt x="1784" y="760"/>
                  </a:cubicBezTo>
                  <a:cubicBezTo>
                    <a:pt x="1784" y="757"/>
                    <a:pt x="1783" y="755"/>
                    <a:pt x="1782" y="752"/>
                  </a:cubicBezTo>
                  <a:cubicBezTo>
                    <a:pt x="1785" y="752"/>
                    <a:pt x="1789" y="750"/>
                    <a:pt x="1792" y="747"/>
                  </a:cubicBezTo>
                  <a:cubicBezTo>
                    <a:pt x="1796" y="752"/>
                    <a:pt x="1805" y="751"/>
                    <a:pt x="1805" y="751"/>
                  </a:cubicBezTo>
                  <a:cubicBezTo>
                    <a:pt x="1805" y="748"/>
                    <a:pt x="1803" y="745"/>
                    <a:pt x="1803" y="745"/>
                  </a:cubicBezTo>
                  <a:cubicBezTo>
                    <a:pt x="1806" y="745"/>
                    <a:pt x="1808" y="744"/>
                    <a:pt x="1808" y="744"/>
                  </a:cubicBezTo>
                  <a:cubicBezTo>
                    <a:pt x="1807" y="738"/>
                    <a:pt x="1801" y="735"/>
                    <a:pt x="1799" y="734"/>
                  </a:cubicBezTo>
                  <a:cubicBezTo>
                    <a:pt x="1801" y="733"/>
                    <a:pt x="1806" y="730"/>
                    <a:pt x="1807" y="723"/>
                  </a:cubicBezTo>
                  <a:cubicBezTo>
                    <a:pt x="1807" y="723"/>
                    <a:pt x="1804" y="722"/>
                    <a:pt x="1802" y="722"/>
                  </a:cubicBezTo>
                  <a:cubicBezTo>
                    <a:pt x="1802" y="722"/>
                    <a:pt x="1803" y="719"/>
                    <a:pt x="1802" y="717"/>
                  </a:cubicBezTo>
                  <a:cubicBezTo>
                    <a:pt x="1802" y="717"/>
                    <a:pt x="1794" y="717"/>
                    <a:pt x="1790" y="722"/>
                  </a:cubicBezTo>
                  <a:cubicBezTo>
                    <a:pt x="1786" y="717"/>
                    <a:pt x="1777" y="718"/>
                    <a:pt x="1777" y="718"/>
                  </a:cubicBezTo>
                  <a:cubicBezTo>
                    <a:pt x="1777" y="721"/>
                    <a:pt x="1778" y="724"/>
                    <a:pt x="1778" y="724"/>
                  </a:cubicBezTo>
                  <a:cubicBezTo>
                    <a:pt x="1777" y="724"/>
                    <a:pt x="1776" y="725"/>
                    <a:pt x="1775" y="725"/>
                  </a:cubicBezTo>
                  <a:cubicBezTo>
                    <a:pt x="1771" y="711"/>
                    <a:pt x="1766" y="696"/>
                    <a:pt x="1761" y="681"/>
                  </a:cubicBezTo>
                  <a:cubicBezTo>
                    <a:pt x="1757" y="672"/>
                    <a:pt x="1754" y="663"/>
                    <a:pt x="1750" y="654"/>
                  </a:cubicBezTo>
                  <a:cubicBezTo>
                    <a:pt x="1747" y="644"/>
                    <a:pt x="1742" y="635"/>
                    <a:pt x="1738" y="626"/>
                  </a:cubicBezTo>
                  <a:cubicBezTo>
                    <a:pt x="1722" y="588"/>
                    <a:pt x="1701" y="549"/>
                    <a:pt x="1677" y="511"/>
                  </a:cubicBezTo>
                  <a:cubicBezTo>
                    <a:pt x="1652" y="474"/>
                    <a:pt x="1624" y="436"/>
                    <a:pt x="1591" y="402"/>
                  </a:cubicBezTo>
                  <a:cubicBezTo>
                    <a:pt x="1559" y="367"/>
                    <a:pt x="1524" y="334"/>
                    <a:pt x="1485" y="305"/>
                  </a:cubicBezTo>
                  <a:cubicBezTo>
                    <a:pt x="1447" y="276"/>
                    <a:pt x="1406" y="250"/>
                    <a:pt x="1364" y="228"/>
                  </a:cubicBezTo>
                  <a:cubicBezTo>
                    <a:pt x="1322" y="206"/>
                    <a:pt x="1279" y="189"/>
                    <a:pt x="1236" y="175"/>
                  </a:cubicBezTo>
                  <a:cubicBezTo>
                    <a:pt x="1193" y="161"/>
                    <a:pt x="1150" y="152"/>
                    <a:pt x="1110" y="146"/>
                  </a:cubicBezTo>
                  <a:cubicBezTo>
                    <a:pt x="1099" y="144"/>
                    <a:pt x="1089" y="143"/>
                    <a:pt x="1079" y="142"/>
                  </a:cubicBezTo>
                  <a:cubicBezTo>
                    <a:pt x="1069" y="141"/>
                    <a:pt x="1060" y="139"/>
                    <a:pt x="1050" y="139"/>
                  </a:cubicBezTo>
                  <a:cubicBezTo>
                    <a:pt x="1040" y="139"/>
                    <a:pt x="1031" y="138"/>
                    <a:pt x="1021" y="137"/>
                  </a:cubicBezTo>
                  <a:cubicBezTo>
                    <a:pt x="1012" y="137"/>
                    <a:pt x="1003" y="137"/>
                    <a:pt x="994" y="137"/>
                  </a:cubicBezTo>
                  <a:cubicBezTo>
                    <a:pt x="958" y="136"/>
                    <a:pt x="925" y="139"/>
                    <a:pt x="896" y="142"/>
                  </a:cubicBezTo>
                  <a:cubicBezTo>
                    <a:pt x="867" y="146"/>
                    <a:pt x="842" y="150"/>
                    <a:pt x="822" y="154"/>
                  </a:cubicBezTo>
                  <a:cubicBezTo>
                    <a:pt x="801" y="159"/>
                    <a:pt x="785" y="163"/>
                    <a:pt x="774" y="166"/>
                  </a:cubicBezTo>
                  <a:cubicBezTo>
                    <a:pt x="770" y="167"/>
                    <a:pt x="767" y="168"/>
                    <a:pt x="764" y="169"/>
                  </a:cubicBezTo>
                  <a:cubicBezTo>
                    <a:pt x="763" y="169"/>
                    <a:pt x="761" y="169"/>
                    <a:pt x="759" y="168"/>
                  </a:cubicBezTo>
                  <a:cubicBezTo>
                    <a:pt x="743" y="166"/>
                    <a:pt x="743" y="166"/>
                    <a:pt x="743" y="166"/>
                  </a:cubicBezTo>
                  <a:cubicBezTo>
                    <a:pt x="740" y="166"/>
                    <a:pt x="737" y="165"/>
                    <a:pt x="734" y="165"/>
                  </a:cubicBezTo>
                  <a:cubicBezTo>
                    <a:pt x="730" y="165"/>
                    <a:pt x="730" y="165"/>
                    <a:pt x="730" y="165"/>
                  </a:cubicBezTo>
                  <a:cubicBezTo>
                    <a:pt x="729" y="165"/>
                    <a:pt x="727" y="165"/>
                    <a:pt x="726" y="165"/>
                  </a:cubicBezTo>
                  <a:cubicBezTo>
                    <a:pt x="725" y="166"/>
                    <a:pt x="723" y="166"/>
                    <a:pt x="722" y="166"/>
                  </a:cubicBezTo>
                  <a:cubicBezTo>
                    <a:pt x="722" y="165"/>
                    <a:pt x="723" y="165"/>
                    <a:pt x="724" y="164"/>
                  </a:cubicBezTo>
                  <a:cubicBezTo>
                    <a:pt x="726" y="163"/>
                    <a:pt x="728" y="162"/>
                    <a:pt x="730" y="161"/>
                  </a:cubicBezTo>
                  <a:cubicBezTo>
                    <a:pt x="731" y="159"/>
                    <a:pt x="733" y="158"/>
                    <a:pt x="735" y="156"/>
                  </a:cubicBezTo>
                  <a:cubicBezTo>
                    <a:pt x="739" y="154"/>
                    <a:pt x="742" y="151"/>
                    <a:pt x="745" y="147"/>
                  </a:cubicBezTo>
                  <a:cubicBezTo>
                    <a:pt x="748" y="144"/>
                    <a:pt x="751" y="140"/>
                    <a:pt x="753" y="136"/>
                  </a:cubicBezTo>
                  <a:cubicBezTo>
                    <a:pt x="756" y="132"/>
                    <a:pt x="757" y="128"/>
                    <a:pt x="759" y="123"/>
                  </a:cubicBezTo>
                  <a:cubicBezTo>
                    <a:pt x="760" y="119"/>
                    <a:pt x="761" y="115"/>
                    <a:pt x="762" y="111"/>
                  </a:cubicBezTo>
                  <a:cubicBezTo>
                    <a:pt x="763" y="107"/>
                    <a:pt x="765" y="103"/>
                    <a:pt x="766" y="99"/>
                  </a:cubicBezTo>
                  <a:cubicBezTo>
                    <a:pt x="768" y="95"/>
                    <a:pt x="770" y="91"/>
                    <a:pt x="772" y="87"/>
                  </a:cubicBezTo>
                  <a:cubicBezTo>
                    <a:pt x="778" y="76"/>
                    <a:pt x="778" y="76"/>
                    <a:pt x="778" y="76"/>
                  </a:cubicBezTo>
                  <a:cubicBezTo>
                    <a:pt x="782" y="68"/>
                    <a:pt x="786" y="60"/>
                    <a:pt x="788" y="51"/>
                  </a:cubicBezTo>
                  <a:cubicBezTo>
                    <a:pt x="790" y="47"/>
                    <a:pt x="791" y="43"/>
                    <a:pt x="791" y="38"/>
                  </a:cubicBezTo>
                  <a:cubicBezTo>
                    <a:pt x="792" y="34"/>
                    <a:pt x="792" y="29"/>
                    <a:pt x="791" y="24"/>
                  </a:cubicBezTo>
                  <a:cubicBezTo>
                    <a:pt x="791" y="20"/>
                    <a:pt x="790" y="15"/>
                    <a:pt x="788" y="11"/>
                  </a:cubicBezTo>
                  <a:cubicBezTo>
                    <a:pt x="787" y="9"/>
                    <a:pt x="785" y="7"/>
                    <a:pt x="784" y="5"/>
                  </a:cubicBezTo>
                  <a:cubicBezTo>
                    <a:pt x="783" y="4"/>
                    <a:pt x="783" y="4"/>
                    <a:pt x="783" y="4"/>
                  </a:cubicBezTo>
                  <a:cubicBezTo>
                    <a:pt x="783" y="4"/>
                    <a:pt x="783" y="4"/>
                    <a:pt x="783" y="4"/>
                  </a:cubicBezTo>
                  <a:cubicBezTo>
                    <a:pt x="783" y="4"/>
                    <a:pt x="783" y="4"/>
                    <a:pt x="783" y="4"/>
                  </a:cubicBezTo>
                  <a:cubicBezTo>
                    <a:pt x="782" y="2"/>
                    <a:pt x="782" y="2"/>
                    <a:pt x="782" y="2"/>
                  </a:cubicBezTo>
                  <a:cubicBezTo>
                    <a:pt x="782" y="2"/>
                    <a:pt x="782" y="2"/>
                    <a:pt x="782" y="2"/>
                  </a:cubicBezTo>
                  <a:cubicBezTo>
                    <a:pt x="781" y="1"/>
                    <a:pt x="781" y="1"/>
                    <a:pt x="781" y="1"/>
                  </a:cubicBezTo>
                  <a:cubicBezTo>
                    <a:pt x="780" y="0"/>
                    <a:pt x="780" y="0"/>
                    <a:pt x="780" y="0"/>
                  </a:cubicBezTo>
                  <a:cubicBezTo>
                    <a:pt x="780" y="0"/>
                    <a:pt x="780" y="0"/>
                    <a:pt x="780" y="0"/>
                  </a:cubicBezTo>
                  <a:cubicBezTo>
                    <a:pt x="777" y="3"/>
                    <a:pt x="777" y="3"/>
                    <a:pt x="777" y="3"/>
                  </a:cubicBezTo>
                  <a:cubicBezTo>
                    <a:pt x="777" y="3"/>
                    <a:pt x="777" y="3"/>
                    <a:pt x="777" y="3"/>
                  </a:cubicBezTo>
                  <a:cubicBezTo>
                    <a:pt x="778" y="4"/>
                    <a:pt x="778" y="4"/>
                    <a:pt x="778" y="4"/>
                  </a:cubicBezTo>
                  <a:cubicBezTo>
                    <a:pt x="778" y="5"/>
                    <a:pt x="778" y="5"/>
                    <a:pt x="778" y="5"/>
                  </a:cubicBezTo>
                  <a:cubicBezTo>
                    <a:pt x="779" y="5"/>
                    <a:pt x="779" y="5"/>
                    <a:pt x="779" y="5"/>
                  </a:cubicBezTo>
                  <a:cubicBezTo>
                    <a:pt x="780" y="6"/>
                    <a:pt x="780" y="6"/>
                    <a:pt x="780" y="6"/>
                  </a:cubicBezTo>
                  <a:cubicBezTo>
                    <a:pt x="780" y="7"/>
                    <a:pt x="780" y="7"/>
                    <a:pt x="780" y="7"/>
                  </a:cubicBezTo>
                  <a:cubicBezTo>
                    <a:pt x="780" y="7"/>
                    <a:pt x="780" y="7"/>
                    <a:pt x="780" y="7"/>
                  </a:cubicBezTo>
                  <a:cubicBezTo>
                    <a:pt x="780" y="7"/>
                    <a:pt x="780" y="7"/>
                    <a:pt x="780" y="7"/>
                  </a:cubicBezTo>
                  <a:cubicBezTo>
                    <a:pt x="781" y="8"/>
                    <a:pt x="781" y="8"/>
                    <a:pt x="781" y="8"/>
                  </a:cubicBezTo>
                  <a:cubicBezTo>
                    <a:pt x="782" y="9"/>
                    <a:pt x="783" y="11"/>
                    <a:pt x="784" y="13"/>
                  </a:cubicBezTo>
                  <a:cubicBezTo>
                    <a:pt x="785" y="17"/>
                    <a:pt x="786" y="21"/>
                    <a:pt x="786" y="25"/>
                  </a:cubicBezTo>
                  <a:cubicBezTo>
                    <a:pt x="787" y="29"/>
                    <a:pt x="787" y="33"/>
                    <a:pt x="786" y="37"/>
                  </a:cubicBezTo>
                  <a:cubicBezTo>
                    <a:pt x="786" y="42"/>
                    <a:pt x="785" y="46"/>
                    <a:pt x="784" y="50"/>
                  </a:cubicBezTo>
                  <a:cubicBezTo>
                    <a:pt x="778" y="66"/>
                    <a:pt x="768" y="80"/>
                    <a:pt x="761" y="96"/>
                  </a:cubicBezTo>
                  <a:cubicBezTo>
                    <a:pt x="759" y="100"/>
                    <a:pt x="757" y="105"/>
                    <a:pt x="756" y="109"/>
                  </a:cubicBezTo>
                  <a:cubicBezTo>
                    <a:pt x="754" y="113"/>
                    <a:pt x="754" y="118"/>
                    <a:pt x="752" y="121"/>
                  </a:cubicBezTo>
                  <a:cubicBezTo>
                    <a:pt x="751" y="125"/>
                    <a:pt x="749" y="129"/>
                    <a:pt x="747" y="133"/>
                  </a:cubicBezTo>
                  <a:cubicBezTo>
                    <a:pt x="745" y="136"/>
                    <a:pt x="742" y="139"/>
                    <a:pt x="740" y="142"/>
                  </a:cubicBezTo>
                  <a:cubicBezTo>
                    <a:pt x="737" y="145"/>
                    <a:pt x="734" y="148"/>
                    <a:pt x="730" y="151"/>
                  </a:cubicBezTo>
                  <a:cubicBezTo>
                    <a:pt x="729" y="152"/>
                    <a:pt x="727" y="153"/>
                    <a:pt x="725" y="154"/>
                  </a:cubicBezTo>
                  <a:cubicBezTo>
                    <a:pt x="724" y="155"/>
                    <a:pt x="722" y="157"/>
                    <a:pt x="720" y="158"/>
                  </a:cubicBezTo>
                  <a:cubicBezTo>
                    <a:pt x="715" y="161"/>
                    <a:pt x="711" y="163"/>
                    <a:pt x="706" y="166"/>
                  </a:cubicBezTo>
                  <a:cubicBezTo>
                    <a:pt x="706" y="164"/>
                    <a:pt x="705" y="163"/>
                    <a:pt x="704" y="162"/>
                  </a:cubicBezTo>
                  <a:cubicBezTo>
                    <a:pt x="702" y="161"/>
                    <a:pt x="699" y="161"/>
                    <a:pt x="698" y="163"/>
                  </a:cubicBezTo>
                  <a:cubicBezTo>
                    <a:pt x="698" y="163"/>
                    <a:pt x="698" y="163"/>
                    <a:pt x="698" y="163"/>
                  </a:cubicBezTo>
                  <a:cubicBezTo>
                    <a:pt x="697" y="163"/>
                    <a:pt x="697" y="162"/>
                    <a:pt x="696" y="162"/>
                  </a:cubicBezTo>
                  <a:cubicBezTo>
                    <a:pt x="694" y="161"/>
                    <a:pt x="692" y="161"/>
                    <a:pt x="691" y="163"/>
                  </a:cubicBezTo>
                  <a:cubicBezTo>
                    <a:pt x="690" y="164"/>
                    <a:pt x="690" y="166"/>
                    <a:pt x="691" y="168"/>
                  </a:cubicBezTo>
                  <a:cubicBezTo>
                    <a:pt x="690" y="168"/>
                    <a:pt x="689" y="168"/>
                    <a:pt x="688" y="170"/>
                  </a:cubicBezTo>
                  <a:cubicBezTo>
                    <a:pt x="687" y="171"/>
                    <a:pt x="687" y="173"/>
                    <a:pt x="688" y="174"/>
                  </a:cubicBezTo>
                  <a:cubicBezTo>
                    <a:pt x="685" y="176"/>
                    <a:pt x="681" y="177"/>
                    <a:pt x="678" y="179"/>
                  </a:cubicBezTo>
                  <a:cubicBezTo>
                    <a:pt x="658" y="189"/>
                    <a:pt x="640" y="203"/>
                    <a:pt x="623" y="217"/>
                  </a:cubicBezTo>
                  <a:cubicBezTo>
                    <a:pt x="615" y="224"/>
                    <a:pt x="606" y="231"/>
                    <a:pt x="598" y="238"/>
                  </a:cubicBezTo>
                  <a:cubicBezTo>
                    <a:pt x="594" y="241"/>
                    <a:pt x="591" y="243"/>
                    <a:pt x="587" y="245"/>
                  </a:cubicBezTo>
                  <a:cubicBezTo>
                    <a:pt x="587" y="244"/>
                    <a:pt x="587" y="242"/>
                    <a:pt x="588" y="241"/>
                  </a:cubicBezTo>
                  <a:cubicBezTo>
                    <a:pt x="588" y="236"/>
                    <a:pt x="588" y="232"/>
                    <a:pt x="589" y="227"/>
                  </a:cubicBezTo>
                  <a:cubicBezTo>
                    <a:pt x="589" y="223"/>
                    <a:pt x="589" y="218"/>
                    <a:pt x="588" y="214"/>
                  </a:cubicBezTo>
                  <a:cubicBezTo>
                    <a:pt x="588" y="214"/>
                    <a:pt x="588" y="213"/>
                    <a:pt x="588" y="213"/>
                  </a:cubicBezTo>
                  <a:cubicBezTo>
                    <a:pt x="589" y="213"/>
                    <a:pt x="589" y="213"/>
                    <a:pt x="589" y="213"/>
                  </a:cubicBezTo>
                  <a:cubicBezTo>
                    <a:pt x="589" y="212"/>
                    <a:pt x="589" y="212"/>
                    <a:pt x="589" y="212"/>
                  </a:cubicBezTo>
                  <a:cubicBezTo>
                    <a:pt x="589" y="212"/>
                    <a:pt x="589" y="212"/>
                    <a:pt x="589" y="212"/>
                  </a:cubicBezTo>
                  <a:cubicBezTo>
                    <a:pt x="589" y="211"/>
                    <a:pt x="589" y="211"/>
                    <a:pt x="589" y="211"/>
                  </a:cubicBezTo>
                  <a:cubicBezTo>
                    <a:pt x="590" y="208"/>
                    <a:pt x="590" y="205"/>
                    <a:pt x="589" y="202"/>
                  </a:cubicBezTo>
                  <a:cubicBezTo>
                    <a:pt x="589" y="199"/>
                    <a:pt x="587" y="197"/>
                    <a:pt x="585" y="195"/>
                  </a:cubicBezTo>
                  <a:cubicBezTo>
                    <a:pt x="585" y="194"/>
                    <a:pt x="585" y="194"/>
                    <a:pt x="585" y="194"/>
                  </a:cubicBezTo>
                  <a:cubicBezTo>
                    <a:pt x="583" y="188"/>
                    <a:pt x="583" y="188"/>
                    <a:pt x="583" y="188"/>
                  </a:cubicBezTo>
                  <a:cubicBezTo>
                    <a:pt x="582" y="183"/>
                    <a:pt x="581" y="179"/>
                    <a:pt x="581" y="175"/>
                  </a:cubicBezTo>
                  <a:cubicBezTo>
                    <a:pt x="580" y="171"/>
                    <a:pt x="579" y="167"/>
                    <a:pt x="579" y="163"/>
                  </a:cubicBezTo>
                  <a:cubicBezTo>
                    <a:pt x="579" y="159"/>
                    <a:pt x="579" y="155"/>
                    <a:pt x="580" y="151"/>
                  </a:cubicBezTo>
                  <a:cubicBezTo>
                    <a:pt x="581" y="146"/>
                    <a:pt x="582" y="143"/>
                    <a:pt x="584" y="139"/>
                  </a:cubicBezTo>
                  <a:cubicBezTo>
                    <a:pt x="585" y="135"/>
                    <a:pt x="587" y="131"/>
                    <a:pt x="589" y="127"/>
                  </a:cubicBezTo>
                  <a:cubicBezTo>
                    <a:pt x="592" y="124"/>
                    <a:pt x="594" y="120"/>
                    <a:pt x="597" y="117"/>
                  </a:cubicBezTo>
                  <a:cubicBezTo>
                    <a:pt x="599" y="113"/>
                    <a:pt x="602" y="110"/>
                    <a:pt x="604" y="106"/>
                  </a:cubicBezTo>
                  <a:cubicBezTo>
                    <a:pt x="607" y="103"/>
                    <a:pt x="610" y="99"/>
                    <a:pt x="611" y="95"/>
                  </a:cubicBezTo>
                  <a:cubicBezTo>
                    <a:pt x="613" y="90"/>
                    <a:pt x="613" y="85"/>
                    <a:pt x="612" y="80"/>
                  </a:cubicBezTo>
                  <a:cubicBezTo>
                    <a:pt x="612" y="76"/>
                    <a:pt x="610" y="72"/>
                    <a:pt x="609" y="68"/>
                  </a:cubicBezTo>
                  <a:cubicBezTo>
                    <a:pt x="607" y="65"/>
                    <a:pt x="607" y="65"/>
                    <a:pt x="607" y="65"/>
                  </a:cubicBezTo>
                  <a:cubicBezTo>
                    <a:pt x="607" y="64"/>
                    <a:pt x="607" y="64"/>
                    <a:pt x="607" y="64"/>
                  </a:cubicBezTo>
                  <a:cubicBezTo>
                    <a:pt x="609" y="67"/>
                    <a:pt x="611" y="69"/>
                    <a:pt x="614" y="69"/>
                  </a:cubicBezTo>
                  <a:cubicBezTo>
                    <a:pt x="620" y="70"/>
                    <a:pt x="625" y="66"/>
                    <a:pt x="626" y="59"/>
                  </a:cubicBezTo>
                  <a:cubicBezTo>
                    <a:pt x="627" y="54"/>
                    <a:pt x="624" y="50"/>
                    <a:pt x="620" y="48"/>
                  </a:cubicBezTo>
                  <a:cubicBezTo>
                    <a:pt x="620" y="48"/>
                    <a:pt x="620" y="48"/>
                    <a:pt x="620" y="48"/>
                  </a:cubicBezTo>
                  <a:cubicBezTo>
                    <a:pt x="624" y="47"/>
                    <a:pt x="628" y="43"/>
                    <a:pt x="629" y="38"/>
                  </a:cubicBezTo>
                  <a:cubicBezTo>
                    <a:pt x="630" y="32"/>
                    <a:pt x="626" y="27"/>
                    <a:pt x="620" y="26"/>
                  </a:cubicBezTo>
                  <a:cubicBezTo>
                    <a:pt x="617" y="26"/>
                    <a:pt x="614" y="27"/>
                    <a:pt x="612" y="29"/>
                  </a:cubicBezTo>
                  <a:cubicBezTo>
                    <a:pt x="612" y="23"/>
                    <a:pt x="609" y="18"/>
                    <a:pt x="603" y="18"/>
                  </a:cubicBezTo>
                  <a:cubicBezTo>
                    <a:pt x="598" y="17"/>
                    <a:pt x="592" y="21"/>
                    <a:pt x="592" y="27"/>
                  </a:cubicBezTo>
                  <a:cubicBezTo>
                    <a:pt x="591" y="29"/>
                    <a:pt x="591" y="30"/>
                    <a:pt x="592" y="31"/>
                  </a:cubicBezTo>
                  <a:cubicBezTo>
                    <a:pt x="592" y="31"/>
                    <a:pt x="591" y="31"/>
                    <a:pt x="591" y="31"/>
                  </a:cubicBezTo>
                  <a:cubicBezTo>
                    <a:pt x="585" y="30"/>
                    <a:pt x="580" y="35"/>
                    <a:pt x="579" y="41"/>
                  </a:cubicBezTo>
                  <a:cubicBezTo>
                    <a:pt x="579" y="47"/>
                    <a:pt x="582" y="52"/>
                    <a:pt x="588" y="53"/>
                  </a:cubicBezTo>
                  <a:cubicBezTo>
                    <a:pt x="588" y="53"/>
                    <a:pt x="589" y="53"/>
                    <a:pt x="589" y="53"/>
                  </a:cubicBezTo>
                  <a:cubicBezTo>
                    <a:pt x="588" y="54"/>
                    <a:pt x="588" y="56"/>
                    <a:pt x="587" y="58"/>
                  </a:cubicBezTo>
                  <a:cubicBezTo>
                    <a:pt x="586" y="64"/>
                    <a:pt x="590" y="69"/>
                    <a:pt x="596" y="70"/>
                  </a:cubicBezTo>
                  <a:cubicBezTo>
                    <a:pt x="599" y="71"/>
                    <a:pt x="602" y="70"/>
                    <a:pt x="604" y="68"/>
                  </a:cubicBezTo>
                  <a:cubicBezTo>
                    <a:pt x="604" y="69"/>
                    <a:pt x="604" y="69"/>
                    <a:pt x="604" y="69"/>
                  </a:cubicBezTo>
                  <a:cubicBezTo>
                    <a:pt x="606" y="73"/>
                    <a:pt x="607" y="77"/>
                    <a:pt x="608" y="81"/>
                  </a:cubicBezTo>
                  <a:cubicBezTo>
                    <a:pt x="608" y="85"/>
                    <a:pt x="608" y="89"/>
                    <a:pt x="606" y="93"/>
                  </a:cubicBezTo>
                  <a:cubicBezTo>
                    <a:pt x="605" y="97"/>
                    <a:pt x="603" y="100"/>
                    <a:pt x="600" y="103"/>
                  </a:cubicBezTo>
                  <a:cubicBezTo>
                    <a:pt x="598" y="107"/>
                    <a:pt x="595" y="110"/>
                    <a:pt x="592" y="114"/>
                  </a:cubicBezTo>
                  <a:cubicBezTo>
                    <a:pt x="589" y="117"/>
                    <a:pt x="587" y="121"/>
                    <a:pt x="585" y="124"/>
                  </a:cubicBezTo>
                  <a:cubicBezTo>
                    <a:pt x="582" y="128"/>
                    <a:pt x="580" y="132"/>
                    <a:pt x="578" y="136"/>
                  </a:cubicBezTo>
                  <a:cubicBezTo>
                    <a:pt x="577" y="140"/>
                    <a:pt x="575" y="145"/>
                    <a:pt x="574" y="149"/>
                  </a:cubicBezTo>
                  <a:cubicBezTo>
                    <a:pt x="573" y="154"/>
                    <a:pt x="573" y="158"/>
                    <a:pt x="573" y="163"/>
                  </a:cubicBezTo>
                  <a:cubicBezTo>
                    <a:pt x="573" y="167"/>
                    <a:pt x="573" y="172"/>
                    <a:pt x="574" y="176"/>
                  </a:cubicBezTo>
                  <a:cubicBezTo>
                    <a:pt x="574" y="180"/>
                    <a:pt x="575" y="183"/>
                    <a:pt x="576" y="187"/>
                  </a:cubicBezTo>
                  <a:cubicBezTo>
                    <a:pt x="575" y="186"/>
                    <a:pt x="574" y="186"/>
                    <a:pt x="573" y="185"/>
                  </a:cubicBezTo>
                  <a:cubicBezTo>
                    <a:pt x="567" y="182"/>
                    <a:pt x="567" y="182"/>
                    <a:pt x="567" y="182"/>
                  </a:cubicBezTo>
                  <a:cubicBezTo>
                    <a:pt x="566" y="182"/>
                    <a:pt x="566" y="182"/>
                    <a:pt x="566" y="182"/>
                  </a:cubicBezTo>
                  <a:cubicBezTo>
                    <a:pt x="566" y="182"/>
                    <a:pt x="566" y="182"/>
                    <a:pt x="566" y="182"/>
                  </a:cubicBezTo>
                  <a:cubicBezTo>
                    <a:pt x="565" y="181"/>
                    <a:pt x="565" y="181"/>
                    <a:pt x="565" y="181"/>
                  </a:cubicBezTo>
                  <a:cubicBezTo>
                    <a:pt x="564" y="180"/>
                    <a:pt x="564" y="180"/>
                    <a:pt x="564" y="180"/>
                  </a:cubicBezTo>
                  <a:cubicBezTo>
                    <a:pt x="561" y="179"/>
                    <a:pt x="561" y="179"/>
                    <a:pt x="561" y="179"/>
                  </a:cubicBezTo>
                  <a:cubicBezTo>
                    <a:pt x="558" y="177"/>
                    <a:pt x="558" y="177"/>
                    <a:pt x="558" y="177"/>
                  </a:cubicBezTo>
                  <a:cubicBezTo>
                    <a:pt x="558" y="176"/>
                    <a:pt x="558" y="176"/>
                    <a:pt x="558" y="176"/>
                  </a:cubicBezTo>
                  <a:cubicBezTo>
                    <a:pt x="557" y="176"/>
                    <a:pt x="557" y="176"/>
                    <a:pt x="557" y="176"/>
                  </a:cubicBezTo>
                  <a:cubicBezTo>
                    <a:pt x="557" y="176"/>
                    <a:pt x="557" y="176"/>
                    <a:pt x="557" y="176"/>
                  </a:cubicBezTo>
                  <a:cubicBezTo>
                    <a:pt x="557" y="176"/>
                    <a:pt x="557" y="176"/>
                    <a:pt x="557" y="176"/>
                  </a:cubicBezTo>
                  <a:cubicBezTo>
                    <a:pt x="555" y="175"/>
                    <a:pt x="555" y="175"/>
                    <a:pt x="555" y="175"/>
                  </a:cubicBezTo>
                  <a:cubicBezTo>
                    <a:pt x="554" y="173"/>
                    <a:pt x="552" y="172"/>
                    <a:pt x="550" y="170"/>
                  </a:cubicBezTo>
                  <a:cubicBezTo>
                    <a:pt x="549" y="169"/>
                    <a:pt x="549" y="169"/>
                    <a:pt x="549" y="169"/>
                  </a:cubicBezTo>
                  <a:cubicBezTo>
                    <a:pt x="548" y="168"/>
                    <a:pt x="548" y="168"/>
                    <a:pt x="548" y="168"/>
                  </a:cubicBezTo>
                  <a:cubicBezTo>
                    <a:pt x="544" y="163"/>
                    <a:pt x="544" y="163"/>
                    <a:pt x="544" y="163"/>
                  </a:cubicBezTo>
                  <a:cubicBezTo>
                    <a:pt x="542" y="161"/>
                    <a:pt x="542" y="161"/>
                    <a:pt x="542" y="161"/>
                  </a:cubicBezTo>
                  <a:cubicBezTo>
                    <a:pt x="542" y="161"/>
                    <a:pt x="542" y="161"/>
                    <a:pt x="542" y="160"/>
                  </a:cubicBezTo>
                  <a:cubicBezTo>
                    <a:pt x="540" y="158"/>
                    <a:pt x="539" y="156"/>
                    <a:pt x="538" y="154"/>
                  </a:cubicBezTo>
                  <a:cubicBezTo>
                    <a:pt x="537" y="153"/>
                    <a:pt x="537" y="153"/>
                    <a:pt x="537" y="153"/>
                  </a:cubicBezTo>
                  <a:cubicBezTo>
                    <a:pt x="536" y="152"/>
                    <a:pt x="536" y="152"/>
                    <a:pt x="536" y="152"/>
                  </a:cubicBezTo>
                  <a:cubicBezTo>
                    <a:pt x="535" y="148"/>
                    <a:pt x="535" y="148"/>
                    <a:pt x="535" y="148"/>
                  </a:cubicBezTo>
                  <a:cubicBezTo>
                    <a:pt x="534" y="147"/>
                    <a:pt x="533" y="144"/>
                    <a:pt x="532" y="142"/>
                  </a:cubicBezTo>
                  <a:cubicBezTo>
                    <a:pt x="530" y="135"/>
                    <a:pt x="530" y="135"/>
                    <a:pt x="530" y="135"/>
                  </a:cubicBezTo>
                  <a:cubicBezTo>
                    <a:pt x="530" y="135"/>
                    <a:pt x="530" y="135"/>
                    <a:pt x="530" y="135"/>
                  </a:cubicBezTo>
                  <a:cubicBezTo>
                    <a:pt x="530" y="135"/>
                    <a:pt x="530" y="135"/>
                    <a:pt x="530" y="135"/>
                  </a:cubicBezTo>
                  <a:cubicBezTo>
                    <a:pt x="530" y="134"/>
                    <a:pt x="530" y="134"/>
                    <a:pt x="530" y="134"/>
                  </a:cubicBezTo>
                  <a:cubicBezTo>
                    <a:pt x="530" y="132"/>
                    <a:pt x="530" y="132"/>
                    <a:pt x="530" y="132"/>
                  </a:cubicBezTo>
                  <a:cubicBezTo>
                    <a:pt x="529" y="129"/>
                    <a:pt x="529" y="129"/>
                    <a:pt x="529" y="129"/>
                  </a:cubicBezTo>
                  <a:cubicBezTo>
                    <a:pt x="529" y="127"/>
                    <a:pt x="529" y="124"/>
                    <a:pt x="529" y="122"/>
                  </a:cubicBezTo>
                  <a:cubicBezTo>
                    <a:pt x="529" y="117"/>
                    <a:pt x="529" y="117"/>
                    <a:pt x="529" y="117"/>
                  </a:cubicBezTo>
                  <a:cubicBezTo>
                    <a:pt x="529" y="117"/>
                    <a:pt x="529" y="117"/>
                    <a:pt x="529" y="117"/>
                  </a:cubicBezTo>
                  <a:cubicBezTo>
                    <a:pt x="525" y="117"/>
                    <a:pt x="525" y="117"/>
                    <a:pt x="525" y="117"/>
                  </a:cubicBezTo>
                  <a:cubicBezTo>
                    <a:pt x="524" y="122"/>
                    <a:pt x="524" y="122"/>
                    <a:pt x="524" y="122"/>
                  </a:cubicBezTo>
                  <a:cubicBezTo>
                    <a:pt x="524" y="122"/>
                    <a:pt x="524" y="122"/>
                    <a:pt x="524" y="122"/>
                  </a:cubicBezTo>
                  <a:cubicBezTo>
                    <a:pt x="524" y="125"/>
                    <a:pt x="524" y="127"/>
                    <a:pt x="525" y="130"/>
                  </a:cubicBezTo>
                  <a:cubicBezTo>
                    <a:pt x="525" y="133"/>
                    <a:pt x="525" y="133"/>
                    <a:pt x="525" y="133"/>
                  </a:cubicBezTo>
                  <a:cubicBezTo>
                    <a:pt x="525" y="135"/>
                    <a:pt x="525" y="135"/>
                    <a:pt x="525" y="135"/>
                  </a:cubicBezTo>
                  <a:cubicBezTo>
                    <a:pt x="526" y="136"/>
                    <a:pt x="526" y="136"/>
                    <a:pt x="526" y="136"/>
                  </a:cubicBezTo>
                  <a:cubicBezTo>
                    <a:pt x="526" y="136"/>
                    <a:pt x="526" y="136"/>
                    <a:pt x="526" y="136"/>
                  </a:cubicBezTo>
                  <a:cubicBezTo>
                    <a:pt x="526" y="136"/>
                    <a:pt x="526" y="136"/>
                    <a:pt x="526" y="136"/>
                  </a:cubicBezTo>
                  <a:cubicBezTo>
                    <a:pt x="526" y="136"/>
                    <a:pt x="526" y="136"/>
                    <a:pt x="526" y="136"/>
                  </a:cubicBezTo>
                  <a:cubicBezTo>
                    <a:pt x="526" y="137"/>
                    <a:pt x="526" y="137"/>
                    <a:pt x="526" y="137"/>
                  </a:cubicBezTo>
                  <a:cubicBezTo>
                    <a:pt x="528" y="144"/>
                    <a:pt x="528" y="144"/>
                    <a:pt x="528" y="144"/>
                  </a:cubicBezTo>
                  <a:cubicBezTo>
                    <a:pt x="528" y="146"/>
                    <a:pt x="529" y="148"/>
                    <a:pt x="530" y="151"/>
                  </a:cubicBezTo>
                  <a:cubicBezTo>
                    <a:pt x="531" y="154"/>
                    <a:pt x="531" y="154"/>
                    <a:pt x="531" y="154"/>
                  </a:cubicBezTo>
                  <a:cubicBezTo>
                    <a:pt x="532" y="156"/>
                    <a:pt x="532" y="156"/>
                    <a:pt x="532" y="156"/>
                  </a:cubicBezTo>
                  <a:cubicBezTo>
                    <a:pt x="533" y="157"/>
                    <a:pt x="533" y="157"/>
                    <a:pt x="533" y="157"/>
                  </a:cubicBezTo>
                  <a:cubicBezTo>
                    <a:pt x="534" y="159"/>
                    <a:pt x="535" y="161"/>
                    <a:pt x="537" y="163"/>
                  </a:cubicBezTo>
                  <a:cubicBezTo>
                    <a:pt x="537" y="164"/>
                    <a:pt x="537" y="164"/>
                    <a:pt x="538" y="165"/>
                  </a:cubicBezTo>
                  <a:cubicBezTo>
                    <a:pt x="541" y="169"/>
                    <a:pt x="541" y="169"/>
                    <a:pt x="541" y="169"/>
                  </a:cubicBezTo>
                  <a:cubicBezTo>
                    <a:pt x="543" y="172"/>
                    <a:pt x="543" y="172"/>
                    <a:pt x="543" y="172"/>
                  </a:cubicBezTo>
                  <a:cubicBezTo>
                    <a:pt x="544" y="173"/>
                    <a:pt x="544" y="173"/>
                    <a:pt x="544" y="173"/>
                  </a:cubicBezTo>
                  <a:cubicBezTo>
                    <a:pt x="545" y="174"/>
                    <a:pt x="545" y="174"/>
                    <a:pt x="545" y="174"/>
                  </a:cubicBezTo>
                  <a:cubicBezTo>
                    <a:pt x="545" y="174"/>
                    <a:pt x="545" y="174"/>
                    <a:pt x="545" y="174"/>
                  </a:cubicBezTo>
                  <a:cubicBezTo>
                    <a:pt x="545" y="174"/>
                    <a:pt x="545" y="174"/>
                    <a:pt x="545" y="174"/>
                  </a:cubicBezTo>
                  <a:cubicBezTo>
                    <a:pt x="546" y="175"/>
                    <a:pt x="546" y="175"/>
                    <a:pt x="546" y="175"/>
                  </a:cubicBezTo>
                  <a:cubicBezTo>
                    <a:pt x="548" y="177"/>
                    <a:pt x="549" y="178"/>
                    <a:pt x="551" y="180"/>
                  </a:cubicBezTo>
                  <a:cubicBezTo>
                    <a:pt x="553" y="181"/>
                    <a:pt x="553" y="181"/>
                    <a:pt x="553" y="181"/>
                  </a:cubicBezTo>
                  <a:cubicBezTo>
                    <a:pt x="553" y="182"/>
                    <a:pt x="553" y="182"/>
                    <a:pt x="553" y="182"/>
                  </a:cubicBezTo>
                  <a:cubicBezTo>
                    <a:pt x="554" y="182"/>
                    <a:pt x="554" y="182"/>
                    <a:pt x="554" y="182"/>
                  </a:cubicBezTo>
                  <a:cubicBezTo>
                    <a:pt x="557" y="184"/>
                    <a:pt x="557" y="184"/>
                    <a:pt x="557" y="184"/>
                  </a:cubicBezTo>
                  <a:cubicBezTo>
                    <a:pt x="560" y="186"/>
                    <a:pt x="560" y="186"/>
                    <a:pt x="560" y="186"/>
                  </a:cubicBezTo>
                  <a:cubicBezTo>
                    <a:pt x="562" y="187"/>
                    <a:pt x="562" y="187"/>
                    <a:pt x="562" y="187"/>
                  </a:cubicBezTo>
                  <a:cubicBezTo>
                    <a:pt x="562" y="188"/>
                    <a:pt x="562" y="188"/>
                    <a:pt x="562" y="188"/>
                  </a:cubicBezTo>
                  <a:cubicBezTo>
                    <a:pt x="563" y="188"/>
                    <a:pt x="563" y="188"/>
                    <a:pt x="563" y="188"/>
                  </a:cubicBezTo>
                  <a:cubicBezTo>
                    <a:pt x="563" y="188"/>
                    <a:pt x="563" y="188"/>
                    <a:pt x="563" y="188"/>
                  </a:cubicBezTo>
                  <a:cubicBezTo>
                    <a:pt x="563" y="188"/>
                    <a:pt x="563" y="188"/>
                    <a:pt x="563" y="188"/>
                  </a:cubicBezTo>
                  <a:cubicBezTo>
                    <a:pt x="570" y="192"/>
                    <a:pt x="570" y="192"/>
                    <a:pt x="570" y="192"/>
                  </a:cubicBezTo>
                  <a:cubicBezTo>
                    <a:pt x="572" y="193"/>
                    <a:pt x="573" y="194"/>
                    <a:pt x="575" y="195"/>
                  </a:cubicBezTo>
                  <a:cubicBezTo>
                    <a:pt x="576" y="196"/>
                    <a:pt x="577" y="196"/>
                    <a:pt x="577" y="197"/>
                  </a:cubicBezTo>
                  <a:cubicBezTo>
                    <a:pt x="578" y="198"/>
                    <a:pt x="578" y="198"/>
                    <a:pt x="578" y="198"/>
                  </a:cubicBezTo>
                  <a:cubicBezTo>
                    <a:pt x="578" y="198"/>
                    <a:pt x="578" y="198"/>
                    <a:pt x="578" y="198"/>
                  </a:cubicBezTo>
                  <a:cubicBezTo>
                    <a:pt x="578" y="198"/>
                    <a:pt x="578" y="198"/>
                    <a:pt x="578" y="198"/>
                  </a:cubicBezTo>
                  <a:cubicBezTo>
                    <a:pt x="579" y="202"/>
                    <a:pt x="579" y="202"/>
                    <a:pt x="579" y="202"/>
                  </a:cubicBezTo>
                  <a:cubicBezTo>
                    <a:pt x="580" y="205"/>
                    <a:pt x="580" y="205"/>
                    <a:pt x="580" y="205"/>
                  </a:cubicBezTo>
                  <a:cubicBezTo>
                    <a:pt x="580" y="206"/>
                    <a:pt x="580" y="207"/>
                    <a:pt x="580" y="208"/>
                  </a:cubicBezTo>
                  <a:cubicBezTo>
                    <a:pt x="581" y="210"/>
                    <a:pt x="581" y="212"/>
                    <a:pt x="581" y="214"/>
                  </a:cubicBezTo>
                  <a:cubicBezTo>
                    <a:pt x="581" y="218"/>
                    <a:pt x="581" y="223"/>
                    <a:pt x="581" y="227"/>
                  </a:cubicBezTo>
                  <a:cubicBezTo>
                    <a:pt x="581" y="231"/>
                    <a:pt x="580" y="235"/>
                    <a:pt x="580" y="240"/>
                  </a:cubicBezTo>
                  <a:cubicBezTo>
                    <a:pt x="579" y="243"/>
                    <a:pt x="579" y="247"/>
                    <a:pt x="578" y="250"/>
                  </a:cubicBezTo>
                  <a:cubicBezTo>
                    <a:pt x="576" y="252"/>
                    <a:pt x="573" y="253"/>
                    <a:pt x="570" y="254"/>
                  </a:cubicBezTo>
                  <a:cubicBezTo>
                    <a:pt x="560" y="258"/>
                    <a:pt x="550" y="261"/>
                    <a:pt x="539" y="262"/>
                  </a:cubicBezTo>
                  <a:cubicBezTo>
                    <a:pt x="534" y="263"/>
                    <a:pt x="529" y="264"/>
                    <a:pt x="523" y="264"/>
                  </a:cubicBezTo>
                  <a:cubicBezTo>
                    <a:pt x="518" y="264"/>
                    <a:pt x="513" y="264"/>
                    <a:pt x="507" y="264"/>
                  </a:cubicBezTo>
                  <a:cubicBezTo>
                    <a:pt x="506" y="264"/>
                    <a:pt x="505" y="264"/>
                    <a:pt x="504" y="264"/>
                  </a:cubicBezTo>
                  <a:cubicBezTo>
                    <a:pt x="514" y="259"/>
                    <a:pt x="514" y="259"/>
                    <a:pt x="514" y="259"/>
                  </a:cubicBezTo>
                  <a:cubicBezTo>
                    <a:pt x="516" y="258"/>
                    <a:pt x="519" y="256"/>
                    <a:pt x="521" y="255"/>
                  </a:cubicBezTo>
                  <a:cubicBezTo>
                    <a:pt x="523" y="254"/>
                    <a:pt x="525" y="252"/>
                    <a:pt x="527" y="250"/>
                  </a:cubicBezTo>
                  <a:cubicBezTo>
                    <a:pt x="531" y="247"/>
                    <a:pt x="535" y="243"/>
                    <a:pt x="537" y="239"/>
                  </a:cubicBezTo>
                  <a:cubicBezTo>
                    <a:pt x="554" y="228"/>
                    <a:pt x="554" y="228"/>
                    <a:pt x="554" y="228"/>
                  </a:cubicBezTo>
                  <a:cubicBezTo>
                    <a:pt x="552" y="224"/>
                    <a:pt x="552" y="224"/>
                    <a:pt x="552" y="224"/>
                  </a:cubicBezTo>
                  <a:cubicBezTo>
                    <a:pt x="540" y="232"/>
                    <a:pt x="540" y="232"/>
                    <a:pt x="540" y="232"/>
                  </a:cubicBezTo>
                  <a:cubicBezTo>
                    <a:pt x="540" y="231"/>
                    <a:pt x="540" y="230"/>
                    <a:pt x="540" y="230"/>
                  </a:cubicBezTo>
                  <a:cubicBezTo>
                    <a:pt x="541" y="227"/>
                    <a:pt x="541" y="225"/>
                    <a:pt x="541" y="222"/>
                  </a:cubicBezTo>
                  <a:cubicBezTo>
                    <a:pt x="541" y="219"/>
                    <a:pt x="541" y="217"/>
                    <a:pt x="541" y="214"/>
                  </a:cubicBezTo>
                  <a:cubicBezTo>
                    <a:pt x="540" y="177"/>
                    <a:pt x="540" y="177"/>
                    <a:pt x="540" y="177"/>
                  </a:cubicBezTo>
                  <a:cubicBezTo>
                    <a:pt x="540" y="177"/>
                    <a:pt x="540" y="177"/>
                    <a:pt x="540" y="177"/>
                  </a:cubicBezTo>
                  <a:cubicBezTo>
                    <a:pt x="536" y="177"/>
                    <a:pt x="536" y="177"/>
                    <a:pt x="536" y="177"/>
                  </a:cubicBezTo>
                  <a:cubicBezTo>
                    <a:pt x="536" y="207"/>
                    <a:pt x="536" y="207"/>
                    <a:pt x="536" y="207"/>
                  </a:cubicBezTo>
                  <a:cubicBezTo>
                    <a:pt x="536" y="214"/>
                    <a:pt x="536" y="214"/>
                    <a:pt x="536" y="214"/>
                  </a:cubicBezTo>
                  <a:cubicBezTo>
                    <a:pt x="536" y="217"/>
                    <a:pt x="536" y="219"/>
                    <a:pt x="536" y="222"/>
                  </a:cubicBezTo>
                  <a:cubicBezTo>
                    <a:pt x="535" y="224"/>
                    <a:pt x="535" y="226"/>
                    <a:pt x="534" y="229"/>
                  </a:cubicBezTo>
                  <a:cubicBezTo>
                    <a:pt x="534" y="231"/>
                    <a:pt x="533" y="233"/>
                    <a:pt x="532" y="235"/>
                  </a:cubicBezTo>
                  <a:cubicBezTo>
                    <a:pt x="532" y="236"/>
                    <a:pt x="531" y="237"/>
                    <a:pt x="531" y="237"/>
                  </a:cubicBezTo>
                  <a:cubicBezTo>
                    <a:pt x="495" y="259"/>
                    <a:pt x="495" y="259"/>
                    <a:pt x="495" y="259"/>
                  </a:cubicBezTo>
                  <a:cubicBezTo>
                    <a:pt x="488" y="263"/>
                    <a:pt x="488" y="263"/>
                    <a:pt x="488" y="263"/>
                  </a:cubicBezTo>
                  <a:cubicBezTo>
                    <a:pt x="486" y="263"/>
                    <a:pt x="484" y="263"/>
                    <a:pt x="482" y="264"/>
                  </a:cubicBezTo>
                  <a:cubicBezTo>
                    <a:pt x="479" y="264"/>
                    <a:pt x="476" y="266"/>
                    <a:pt x="473" y="267"/>
                  </a:cubicBezTo>
                  <a:cubicBezTo>
                    <a:pt x="468" y="270"/>
                    <a:pt x="464" y="275"/>
                    <a:pt x="460" y="279"/>
                  </a:cubicBezTo>
                  <a:cubicBezTo>
                    <a:pt x="458" y="281"/>
                    <a:pt x="456" y="282"/>
                    <a:pt x="454" y="284"/>
                  </a:cubicBezTo>
                  <a:cubicBezTo>
                    <a:pt x="454" y="284"/>
                    <a:pt x="453" y="285"/>
                    <a:pt x="453" y="285"/>
                  </a:cubicBezTo>
                  <a:cubicBezTo>
                    <a:pt x="453" y="285"/>
                    <a:pt x="453" y="285"/>
                    <a:pt x="453" y="285"/>
                  </a:cubicBezTo>
                  <a:cubicBezTo>
                    <a:pt x="452" y="285"/>
                    <a:pt x="452" y="285"/>
                    <a:pt x="452" y="285"/>
                  </a:cubicBezTo>
                  <a:cubicBezTo>
                    <a:pt x="452" y="285"/>
                    <a:pt x="452" y="285"/>
                    <a:pt x="452" y="285"/>
                  </a:cubicBezTo>
                  <a:cubicBezTo>
                    <a:pt x="452" y="285"/>
                    <a:pt x="452" y="284"/>
                    <a:pt x="452" y="283"/>
                  </a:cubicBezTo>
                  <a:cubicBezTo>
                    <a:pt x="451" y="280"/>
                    <a:pt x="449" y="278"/>
                    <a:pt x="448" y="275"/>
                  </a:cubicBezTo>
                  <a:cubicBezTo>
                    <a:pt x="447" y="274"/>
                    <a:pt x="446" y="273"/>
                    <a:pt x="445" y="271"/>
                  </a:cubicBezTo>
                  <a:cubicBezTo>
                    <a:pt x="445" y="271"/>
                    <a:pt x="444" y="269"/>
                    <a:pt x="443" y="268"/>
                  </a:cubicBezTo>
                  <a:cubicBezTo>
                    <a:pt x="442" y="266"/>
                    <a:pt x="440" y="263"/>
                    <a:pt x="439" y="261"/>
                  </a:cubicBezTo>
                  <a:cubicBezTo>
                    <a:pt x="438" y="258"/>
                    <a:pt x="437" y="256"/>
                    <a:pt x="437" y="254"/>
                  </a:cubicBezTo>
                  <a:cubicBezTo>
                    <a:pt x="437" y="252"/>
                    <a:pt x="436" y="251"/>
                    <a:pt x="437" y="250"/>
                  </a:cubicBezTo>
                  <a:cubicBezTo>
                    <a:pt x="437" y="249"/>
                    <a:pt x="437" y="248"/>
                    <a:pt x="437" y="246"/>
                  </a:cubicBezTo>
                  <a:cubicBezTo>
                    <a:pt x="437" y="244"/>
                    <a:pt x="438" y="241"/>
                    <a:pt x="439" y="239"/>
                  </a:cubicBezTo>
                  <a:cubicBezTo>
                    <a:pt x="441" y="230"/>
                    <a:pt x="441" y="230"/>
                    <a:pt x="441" y="230"/>
                  </a:cubicBezTo>
                  <a:cubicBezTo>
                    <a:pt x="442" y="228"/>
                    <a:pt x="443" y="225"/>
                    <a:pt x="444" y="222"/>
                  </a:cubicBezTo>
                  <a:cubicBezTo>
                    <a:pt x="444" y="219"/>
                    <a:pt x="445" y="216"/>
                    <a:pt x="445" y="214"/>
                  </a:cubicBezTo>
                  <a:cubicBezTo>
                    <a:pt x="446" y="211"/>
                    <a:pt x="446" y="208"/>
                    <a:pt x="446" y="205"/>
                  </a:cubicBezTo>
                  <a:cubicBezTo>
                    <a:pt x="447" y="202"/>
                    <a:pt x="447" y="199"/>
                    <a:pt x="447" y="196"/>
                  </a:cubicBezTo>
                  <a:cubicBezTo>
                    <a:pt x="447" y="193"/>
                    <a:pt x="446" y="190"/>
                    <a:pt x="446" y="187"/>
                  </a:cubicBezTo>
                  <a:cubicBezTo>
                    <a:pt x="446" y="184"/>
                    <a:pt x="445" y="182"/>
                    <a:pt x="444" y="179"/>
                  </a:cubicBezTo>
                  <a:cubicBezTo>
                    <a:pt x="444" y="177"/>
                    <a:pt x="444" y="176"/>
                    <a:pt x="443" y="174"/>
                  </a:cubicBezTo>
                  <a:cubicBezTo>
                    <a:pt x="442" y="170"/>
                    <a:pt x="442" y="170"/>
                    <a:pt x="442" y="170"/>
                  </a:cubicBezTo>
                  <a:cubicBezTo>
                    <a:pt x="440" y="166"/>
                    <a:pt x="440" y="166"/>
                    <a:pt x="440" y="166"/>
                  </a:cubicBezTo>
                  <a:cubicBezTo>
                    <a:pt x="439" y="165"/>
                    <a:pt x="439" y="164"/>
                    <a:pt x="438" y="162"/>
                  </a:cubicBezTo>
                  <a:cubicBezTo>
                    <a:pt x="438" y="162"/>
                    <a:pt x="438" y="162"/>
                    <a:pt x="438" y="162"/>
                  </a:cubicBezTo>
                  <a:cubicBezTo>
                    <a:pt x="438" y="162"/>
                    <a:pt x="438" y="162"/>
                    <a:pt x="438" y="162"/>
                  </a:cubicBezTo>
                  <a:cubicBezTo>
                    <a:pt x="437" y="160"/>
                    <a:pt x="437" y="160"/>
                    <a:pt x="437" y="160"/>
                  </a:cubicBezTo>
                  <a:cubicBezTo>
                    <a:pt x="436" y="159"/>
                    <a:pt x="436" y="159"/>
                    <a:pt x="436" y="159"/>
                  </a:cubicBezTo>
                  <a:cubicBezTo>
                    <a:pt x="436" y="159"/>
                    <a:pt x="436" y="159"/>
                    <a:pt x="436" y="158"/>
                  </a:cubicBezTo>
                  <a:cubicBezTo>
                    <a:pt x="438" y="159"/>
                    <a:pt x="441" y="159"/>
                    <a:pt x="445" y="158"/>
                  </a:cubicBezTo>
                  <a:cubicBezTo>
                    <a:pt x="445" y="158"/>
                    <a:pt x="444" y="155"/>
                    <a:pt x="443" y="153"/>
                  </a:cubicBezTo>
                  <a:cubicBezTo>
                    <a:pt x="443" y="153"/>
                    <a:pt x="447" y="152"/>
                    <a:pt x="449" y="150"/>
                  </a:cubicBezTo>
                  <a:cubicBezTo>
                    <a:pt x="449" y="150"/>
                    <a:pt x="444" y="142"/>
                    <a:pt x="437" y="142"/>
                  </a:cubicBezTo>
                  <a:cubicBezTo>
                    <a:pt x="439" y="135"/>
                    <a:pt x="433" y="128"/>
                    <a:pt x="433" y="128"/>
                  </a:cubicBezTo>
                  <a:cubicBezTo>
                    <a:pt x="431" y="129"/>
                    <a:pt x="429" y="132"/>
                    <a:pt x="429" y="132"/>
                  </a:cubicBezTo>
                  <a:cubicBezTo>
                    <a:pt x="427" y="130"/>
                    <a:pt x="425" y="128"/>
                    <a:pt x="425" y="128"/>
                  </a:cubicBezTo>
                  <a:cubicBezTo>
                    <a:pt x="420" y="133"/>
                    <a:pt x="420" y="139"/>
                    <a:pt x="421" y="142"/>
                  </a:cubicBezTo>
                  <a:cubicBezTo>
                    <a:pt x="418" y="141"/>
                    <a:pt x="413" y="138"/>
                    <a:pt x="407" y="141"/>
                  </a:cubicBezTo>
                  <a:cubicBezTo>
                    <a:pt x="407" y="141"/>
                    <a:pt x="407" y="144"/>
                    <a:pt x="408" y="145"/>
                  </a:cubicBezTo>
                  <a:cubicBezTo>
                    <a:pt x="408" y="145"/>
                    <a:pt x="405" y="147"/>
                    <a:pt x="403" y="148"/>
                  </a:cubicBezTo>
                  <a:cubicBezTo>
                    <a:pt x="403" y="148"/>
                    <a:pt x="407" y="157"/>
                    <a:pt x="415" y="157"/>
                  </a:cubicBezTo>
                  <a:cubicBezTo>
                    <a:pt x="412" y="164"/>
                    <a:pt x="418" y="171"/>
                    <a:pt x="418" y="171"/>
                  </a:cubicBezTo>
                  <a:cubicBezTo>
                    <a:pt x="420" y="170"/>
                    <a:pt x="423" y="167"/>
                    <a:pt x="423" y="167"/>
                  </a:cubicBezTo>
                  <a:cubicBezTo>
                    <a:pt x="424" y="169"/>
                    <a:pt x="426" y="170"/>
                    <a:pt x="426" y="170"/>
                  </a:cubicBezTo>
                  <a:cubicBezTo>
                    <a:pt x="430" y="167"/>
                    <a:pt x="431" y="162"/>
                    <a:pt x="431" y="159"/>
                  </a:cubicBezTo>
                  <a:cubicBezTo>
                    <a:pt x="432" y="161"/>
                    <a:pt x="432" y="161"/>
                    <a:pt x="432" y="161"/>
                  </a:cubicBezTo>
                  <a:cubicBezTo>
                    <a:pt x="432" y="162"/>
                    <a:pt x="432" y="162"/>
                    <a:pt x="432" y="162"/>
                  </a:cubicBezTo>
                  <a:cubicBezTo>
                    <a:pt x="433" y="163"/>
                    <a:pt x="433" y="163"/>
                    <a:pt x="433" y="163"/>
                  </a:cubicBezTo>
                  <a:cubicBezTo>
                    <a:pt x="434" y="165"/>
                    <a:pt x="434" y="165"/>
                    <a:pt x="434" y="165"/>
                  </a:cubicBezTo>
                  <a:cubicBezTo>
                    <a:pt x="435" y="166"/>
                    <a:pt x="435" y="167"/>
                    <a:pt x="436" y="168"/>
                  </a:cubicBezTo>
                  <a:cubicBezTo>
                    <a:pt x="437" y="172"/>
                    <a:pt x="437" y="172"/>
                    <a:pt x="437" y="172"/>
                  </a:cubicBezTo>
                  <a:cubicBezTo>
                    <a:pt x="439" y="176"/>
                    <a:pt x="439" y="176"/>
                    <a:pt x="439" y="176"/>
                  </a:cubicBezTo>
                  <a:cubicBezTo>
                    <a:pt x="439" y="177"/>
                    <a:pt x="439" y="179"/>
                    <a:pt x="440" y="180"/>
                  </a:cubicBezTo>
                  <a:cubicBezTo>
                    <a:pt x="440" y="183"/>
                    <a:pt x="441" y="185"/>
                    <a:pt x="441" y="188"/>
                  </a:cubicBezTo>
                  <a:cubicBezTo>
                    <a:pt x="441" y="191"/>
                    <a:pt x="441" y="193"/>
                    <a:pt x="441" y="196"/>
                  </a:cubicBezTo>
                  <a:cubicBezTo>
                    <a:pt x="441" y="199"/>
                    <a:pt x="441" y="202"/>
                    <a:pt x="441" y="204"/>
                  </a:cubicBezTo>
                  <a:cubicBezTo>
                    <a:pt x="440" y="207"/>
                    <a:pt x="440" y="210"/>
                    <a:pt x="439" y="213"/>
                  </a:cubicBezTo>
                  <a:cubicBezTo>
                    <a:pt x="439" y="215"/>
                    <a:pt x="438" y="218"/>
                    <a:pt x="438" y="221"/>
                  </a:cubicBezTo>
                  <a:cubicBezTo>
                    <a:pt x="437" y="223"/>
                    <a:pt x="436" y="226"/>
                    <a:pt x="435" y="229"/>
                  </a:cubicBezTo>
                  <a:cubicBezTo>
                    <a:pt x="432" y="237"/>
                    <a:pt x="432" y="237"/>
                    <a:pt x="432" y="237"/>
                  </a:cubicBezTo>
                  <a:cubicBezTo>
                    <a:pt x="431" y="239"/>
                    <a:pt x="431" y="242"/>
                    <a:pt x="430" y="245"/>
                  </a:cubicBezTo>
                  <a:cubicBezTo>
                    <a:pt x="430" y="247"/>
                    <a:pt x="430" y="248"/>
                    <a:pt x="429" y="250"/>
                  </a:cubicBezTo>
                  <a:cubicBezTo>
                    <a:pt x="429" y="251"/>
                    <a:pt x="430" y="253"/>
                    <a:pt x="430" y="255"/>
                  </a:cubicBezTo>
                  <a:cubicBezTo>
                    <a:pt x="430" y="258"/>
                    <a:pt x="431" y="261"/>
                    <a:pt x="432" y="264"/>
                  </a:cubicBezTo>
                  <a:cubicBezTo>
                    <a:pt x="433" y="264"/>
                    <a:pt x="433" y="264"/>
                    <a:pt x="433" y="265"/>
                  </a:cubicBezTo>
                  <a:cubicBezTo>
                    <a:pt x="437" y="272"/>
                    <a:pt x="437" y="272"/>
                    <a:pt x="437" y="272"/>
                  </a:cubicBezTo>
                  <a:cubicBezTo>
                    <a:pt x="437" y="273"/>
                    <a:pt x="438" y="274"/>
                    <a:pt x="439" y="275"/>
                  </a:cubicBezTo>
                  <a:cubicBezTo>
                    <a:pt x="440" y="277"/>
                    <a:pt x="440" y="278"/>
                    <a:pt x="441" y="279"/>
                  </a:cubicBezTo>
                  <a:cubicBezTo>
                    <a:pt x="442" y="281"/>
                    <a:pt x="443" y="284"/>
                    <a:pt x="444" y="286"/>
                  </a:cubicBezTo>
                  <a:cubicBezTo>
                    <a:pt x="444" y="287"/>
                    <a:pt x="444" y="287"/>
                    <a:pt x="444" y="288"/>
                  </a:cubicBezTo>
                  <a:cubicBezTo>
                    <a:pt x="445" y="288"/>
                    <a:pt x="445" y="289"/>
                    <a:pt x="445" y="289"/>
                  </a:cubicBezTo>
                  <a:cubicBezTo>
                    <a:pt x="445" y="290"/>
                    <a:pt x="445" y="290"/>
                    <a:pt x="445" y="291"/>
                  </a:cubicBezTo>
                  <a:cubicBezTo>
                    <a:pt x="445" y="291"/>
                    <a:pt x="445" y="291"/>
                    <a:pt x="445" y="291"/>
                  </a:cubicBezTo>
                  <a:cubicBezTo>
                    <a:pt x="440" y="295"/>
                    <a:pt x="436" y="298"/>
                    <a:pt x="431" y="302"/>
                  </a:cubicBezTo>
                  <a:cubicBezTo>
                    <a:pt x="427" y="306"/>
                    <a:pt x="423" y="311"/>
                    <a:pt x="420" y="317"/>
                  </a:cubicBezTo>
                  <a:cubicBezTo>
                    <a:pt x="419" y="319"/>
                    <a:pt x="418" y="321"/>
                    <a:pt x="417" y="323"/>
                  </a:cubicBezTo>
                  <a:cubicBezTo>
                    <a:pt x="416" y="320"/>
                    <a:pt x="414" y="318"/>
                    <a:pt x="412" y="317"/>
                  </a:cubicBezTo>
                  <a:cubicBezTo>
                    <a:pt x="407" y="314"/>
                    <a:pt x="402" y="315"/>
                    <a:pt x="399" y="319"/>
                  </a:cubicBezTo>
                  <a:cubicBezTo>
                    <a:pt x="399" y="319"/>
                    <a:pt x="399" y="319"/>
                    <a:pt x="399" y="319"/>
                  </a:cubicBezTo>
                  <a:cubicBezTo>
                    <a:pt x="400" y="314"/>
                    <a:pt x="397" y="310"/>
                    <a:pt x="393" y="307"/>
                  </a:cubicBezTo>
                  <a:cubicBezTo>
                    <a:pt x="387" y="305"/>
                    <a:pt x="381" y="307"/>
                    <a:pt x="378" y="312"/>
                  </a:cubicBezTo>
                  <a:cubicBezTo>
                    <a:pt x="377" y="314"/>
                    <a:pt x="377" y="318"/>
                    <a:pt x="378" y="320"/>
                  </a:cubicBezTo>
                  <a:cubicBezTo>
                    <a:pt x="373" y="318"/>
                    <a:pt x="367" y="320"/>
                    <a:pt x="365" y="325"/>
                  </a:cubicBezTo>
                  <a:cubicBezTo>
                    <a:pt x="362" y="330"/>
                    <a:pt x="365" y="337"/>
                    <a:pt x="370" y="339"/>
                  </a:cubicBezTo>
                  <a:cubicBezTo>
                    <a:pt x="372" y="340"/>
                    <a:pt x="373" y="340"/>
                    <a:pt x="374" y="340"/>
                  </a:cubicBezTo>
                  <a:cubicBezTo>
                    <a:pt x="374" y="341"/>
                    <a:pt x="374" y="341"/>
                    <a:pt x="374" y="341"/>
                  </a:cubicBezTo>
                  <a:cubicBezTo>
                    <a:pt x="372" y="346"/>
                    <a:pt x="374" y="352"/>
                    <a:pt x="379" y="355"/>
                  </a:cubicBezTo>
                  <a:cubicBezTo>
                    <a:pt x="385" y="358"/>
                    <a:pt x="391" y="356"/>
                    <a:pt x="394" y="351"/>
                  </a:cubicBezTo>
                  <a:cubicBezTo>
                    <a:pt x="394" y="350"/>
                    <a:pt x="394" y="350"/>
                    <a:pt x="394" y="350"/>
                  </a:cubicBezTo>
                  <a:cubicBezTo>
                    <a:pt x="395" y="351"/>
                    <a:pt x="397" y="352"/>
                    <a:pt x="398" y="353"/>
                  </a:cubicBezTo>
                  <a:cubicBezTo>
                    <a:pt x="403" y="355"/>
                    <a:pt x="409" y="354"/>
                    <a:pt x="412" y="350"/>
                  </a:cubicBezTo>
                  <a:cubicBezTo>
                    <a:pt x="411" y="351"/>
                    <a:pt x="411" y="351"/>
                    <a:pt x="411" y="352"/>
                  </a:cubicBezTo>
                  <a:cubicBezTo>
                    <a:pt x="410" y="358"/>
                    <a:pt x="408" y="363"/>
                    <a:pt x="405" y="368"/>
                  </a:cubicBezTo>
                  <a:cubicBezTo>
                    <a:pt x="403" y="374"/>
                    <a:pt x="400" y="379"/>
                    <a:pt x="398" y="385"/>
                  </a:cubicBezTo>
                  <a:cubicBezTo>
                    <a:pt x="396" y="391"/>
                    <a:pt x="394" y="397"/>
                    <a:pt x="393" y="403"/>
                  </a:cubicBezTo>
                  <a:cubicBezTo>
                    <a:pt x="392" y="409"/>
                    <a:pt x="392" y="415"/>
                    <a:pt x="392" y="421"/>
                  </a:cubicBezTo>
                  <a:cubicBezTo>
                    <a:pt x="391" y="426"/>
                    <a:pt x="391" y="426"/>
                    <a:pt x="391" y="426"/>
                  </a:cubicBezTo>
                  <a:cubicBezTo>
                    <a:pt x="391" y="428"/>
                    <a:pt x="391" y="428"/>
                    <a:pt x="391" y="428"/>
                  </a:cubicBezTo>
                  <a:cubicBezTo>
                    <a:pt x="391" y="430"/>
                    <a:pt x="391" y="430"/>
                    <a:pt x="391" y="430"/>
                  </a:cubicBezTo>
                  <a:cubicBezTo>
                    <a:pt x="391" y="438"/>
                    <a:pt x="391" y="438"/>
                    <a:pt x="391" y="438"/>
                  </a:cubicBezTo>
                  <a:cubicBezTo>
                    <a:pt x="391" y="439"/>
                    <a:pt x="390" y="439"/>
                    <a:pt x="389" y="440"/>
                  </a:cubicBezTo>
                  <a:cubicBezTo>
                    <a:pt x="387" y="441"/>
                    <a:pt x="386" y="442"/>
                    <a:pt x="384" y="443"/>
                  </a:cubicBezTo>
                  <a:cubicBezTo>
                    <a:pt x="380" y="447"/>
                    <a:pt x="380" y="447"/>
                    <a:pt x="380" y="447"/>
                  </a:cubicBezTo>
                  <a:cubicBezTo>
                    <a:pt x="379" y="448"/>
                    <a:pt x="379" y="448"/>
                    <a:pt x="379" y="448"/>
                  </a:cubicBezTo>
                  <a:cubicBezTo>
                    <a:pt x="379" y="448"/>
                    <a:pt x="379" y="448"/>
                    <a:pt x="379" y="448"/>
                  </a:cubicBezTo>
                  <a:cubicBezTo>
                    <a:pt x="378" y="448"/>
                    <a:pt x="378" y="448"/>
                    <a:pt x="378" y="448"/>
                  </a:cubicBezTo>
                  <a:cubicBezTo>
                    <a:pt x="378" y="449"/>
                    <a:pt x="378" y="449"/>
                    <a:pt x="378" y="449"/>
                  </a:cubicBezTo>
                  <a:cubicBezTo>
                    <a:pt x="376" y="451"/>
                    <a:pt x="376" y="451"/>
                    <a:pt x="376" y="451"/>
                  </a:cubicBezTo>
                  <a:cubicBezTo>
                    <a:pt x="374" y="453"/>
                    <a:pt x="374" y="453"/>
                    <a:pt x="374" y="453"/>
                  </a:cubicBezTo>
                  <a:cubicBezTo>
                    <a:pt x="374" y="453"/>
                    <a:pt x="374" y="453"/>
                    <a:pt x="374" y="453"/>
                  </a:cubicBezTo>
                  <a:cubicBezTo>
                    <a:pt x="374" y="454"/>
                    <a:pt x="374" y="454"/>
                    <a:pt x="374" y="454"/>
                  </a:cubicBezTo>
                  <a:cubicBezTo>
                    <a:pt x="373" y="454"/>
                    <a:pt x="373" y="454"/>
                    <a:pt x="373" y="454"/>
                  </a:cubicBezTo>
                  <a:cubicBezTo>
                    <a:pt x="373" y="455"/>
                    <a:pt x="373" y="455"/>
                    <a:pt x="373" y="455"/>
                  </a:cubicBezTo>
                  <a:cubicBezTo>
                    <a:pt x="370" y="458"/>
                    <a:pt x="368" y="461"/>
                    <a:pt x="366" y="464"/>
                  </a:cubicBezTo>
                  <a:cubicBezTo>
                    <a:pt x="358" y="476"/>
                    <a:pt x="348" y="485"/>
                    <a:pt x="337" y="495"/>
                  </a:cubicBezTo>
                  <a:cubicBezTo>
                    <a:pt x="326" y="504"/>
                    <a:pt x="315" y="514"/>
                    <a:pt x="306" y="526"/>
                  </a:cubicBezTo>
                  <a:cubicBezTo>
                    <a:pt x="301" y="532"/>
                    <a:pt x="297" y="538"/>
                    <a:pt x="293" y="544"/>
                  </a:cubicBezTo>
                  <a:cubicBezTo>
                    <a:pt x="283" y="559"/>
                    <a:pt x="283" y="559"/>
                    <a:pt x="283" y="559"/>
                  </a:cubicBezTo>
                  <a:cubicBezTo>
                    <a:pt x="286" y="535"/>
                    <a:pt x="286" y="535"/>
                    <a:pt x="286" y="535"/>
                  </a:cubicBezTo>
                  <a:cubicBezTo>
                    <a:pt x="287" y="533"/>
                    <a:pt x="287" y="531"/>
                    <a:pt x="287" y="529"/>
                  </a:cubicBezTo>
                  <a:cubicBezTo>
                    <a:pt x="287" y="523"/>
                    <a:pt x="287" y="523"/>
                    <a:pt x="287" y="523"/>
                  </a:cubicBezTo>
                  <a:cubicBezTo>
                    <a:pt x="288" y="521"/>
                    <a:pt x="287" y="519"/>
                    <a:pt x="287" y="517"/>
                  </a:cubicBezTo>
                  <a:cubicBezTo>
                    <a:pt x="287" y="515"/>
                    <a:pt x="287" y="513"/>
                    <a:pt x="286" y="511"/>
                  </a:cubicBezTo>
                  <a:cubicBezTo>
                    <a:pt x="285" y="507"/>
                    <a:pt x="283" y="503"/>
                    <a:pt x="280" y="500"/>
                  </a:cubicBezTo>
                  <a:cubicBezTo>
                    <a:pt x="277" y="497"/>
                    <a:pt x="275" y="494"/>
                    <a:pt x="272" y="491"/>
                  </a:cubicBezTo>
                  <a:cubicBezTo>
                    <a:pt x="271" y="489"/>
                    <a:pt x="269" y="488"/>
                    <a:pt x="268" y="486"/>
                  </a:cubicBezTo>
                  <a:cubicBezTo>
                    <a:pt x="267" y="484"/>
                    <a:pt x="266" y="483"/>
                    <a:pt x="265" y="481"/>
                  </a:cubicBezTo>
                  <a:cubicBezTo>
                    <a:pt x="263" y="477"/>
                    <a:pt x="262" y="473"/>
                    <a:pt x="260" y="469"/>
                  </a:cubicBezTo>
                  <a:cubicBezTo>
                    <a:pt x="258" y="462"/>
                    <a:pt x="256" y="453"/>
                    <a:pt x="255" y="445"/>
                  </a:cubicBezTo>
                  <a:cubicBezTo>
                    <a:pt x="255" y="444"/>
                    <a:pt x="255" y="442"/>
                    <a:pt x="255" y="441"/>
                  </a:cubicBezTo>
                  <a:cubicBezTo>
                    <a:pt x="256" y="441"/>
                    <a:pt x="257" y="441"/>
                    <a:pt x="257" y="440"/>
                  </a:cubicBezTo>
                  <a:cubicBezTo>
                    <a:pt x="257" y="440"/>
                    <a:pt x="257" y="440"/>
                    <a:pt x="257" y="440"/>
                  </a:cubicBezTo>
                  <a:cubicBezTo>
                    <a:pt x="256" y="442"/>
                    <a:pt x="256" y="445"/>
                    <a:pt x="258" y="447"/>
                  </a:cubicBezTo>
                  <a:cubicBezTo>
                    <a:pt x="259" y="449"/>
                    <a:pt x="263" y="450"/>
                    <a:pt x="265" y="448"/>
                  </a:cubicBezTo>
                  <a:cubicBezTo>
                    <a:pt x="266" y="447"/>
                    <a:pt x="267" y="446"/>
                    <a:pt x="267" y="444"/>
                  </a:cubicBezTo>
                  <a:cubicBezTo>
                    <a:pt x="268" y="446"/>
                    <a:pt x="271" y="447"/>
                    <a:pt x="273" y="445"/>
                  </a:cubicBezTo>
                  <a:cubicBezTo>
                    <a:pt x="276" y="443"/>
                    <a:pt x="276" y="440"/>
                    <a:pt x="274" y="438"/>
                  </a:cubicBezTo>
                  <a:cubicBezTo>
                    <a:pt x="274" y="437"/>
                    <a:pt x="273" y="437"/>
                    <a:pt x="273" y="436"/>
                  </a:cubicBezTo>
                  <a:cubicBezTo>
                    <a:pt x="273" y="436"/>
                    <a:pt x="273" y="436"/>
                    <a:pt x="273" y="436"/>
                  </a:cubicBezTo>
                  <a:cubicBezTo>
                    <a:pt x="275" y="435"/>
                    <a:pt x="275" y="431"/>
                    <a:pt x="274" y="429"/>
                  </a:cubicBezTo>
                  <a:cubicBezTo>
                    <a:pt x="272" y="427"/>
                    <a:pt x="269" y="426"/>
                    <a:pt x="266" y="428"/>
                  </a:cubicBezTo>
                  <a:cubicBezTo>
                    <a:pt x="266" y="428"/>
                    <a:pt x="266" y="428"/>
                    <a:pt x="266" y="428"/>
                  </a:cubicBezTo>
                  <a:cubicBezTo>
                    <a:pt x="266" y="427"/>
                    <a:pt x="265" y="427"/>
                    <a:pt x="265" y="426"/>
                  </a:cubicBezTo>
                  <a:cubicBezTo>
                    <a:pt x="263" y="424"/>
                    <a:pt x="260" y="423"/>
                    <a:pt x="258" y="425"/>
                  </a:cubicBezTo>
                  <a:cubicBezTo>
                    <a:pt x="256" y="426"/>
                    <a:pt x="255" y="429"/>
                    <a:pt x="256" y="431"/>
                  </a:cubicBezTo>
                  <a:cubicBezTo>
                    <a:pt x="255" y="430"/>
                    <a:pt x="254" y="430"/>
                    <a:pt x="253" y="431"/>
                  </a:cubicBezTo>
                  <a:cubicBezTo>
                    <a:pt x="253" y="427"/>
                    <a:pt x="252" y="424"/>
                    <a:pt x="252" y="420"/>
                  </a:cubicBezTo>
                  <a:cubicBezTo>
                    <a:pt x="250" y="412"/>
                    <a:pt x="248" y="404"/>
                    <a:pt x="245" y="396"/>
                  </a:cubicBezTo>
                  <a:cubicBezTo>
                    <a:pt x="242" y="388"/>
                    <a:pt x="238" y="381"/>
                    <a:pt x="233" y="374"/>
                  </a:cubicBezTo>
                  <a:cubicBezTo>
                    <a:pt x="228" y="367"/>
                    <a:pt x="223" y="361"/>
                    <a:pt x="217" y="355"/>
                  </a:cubicBezTo>
                  <a:cubicBezTo>
                    <a:pt x="210" y="349"/>
                    <a:pt x="203" y="344"/>
                    <a:pt x="196" y="340"/>
                  </a:cubicBezTo>
                  <a:cubicBezTo>
                    <a:pt x="192" y="338"/>
                    <a:pt x="189" y="336"/>
                    <a:pt x="185" y="335"/>
                  </a:cubicBezTo>
                  <a:cubicBezTo>
                    <a:pt x="181" y="333"/>
                    <a:pt x="177" y="332"/>
                    <a:pt x="173" y="330"/>
                  </a:cubicBezTo>
                  <a:cubicBezTo>
                    <a:pt x="173" y="330"/>
                    <a:pt x="173" y="330"/>
                    <a:pt x="173" y="330"/>
                  </a:cubicBezTo>
                  <a:cubicBezTo>
                    <a:pt x="173" y="330"/>
                    <a:pt x="173" y="330"/>
                    <a:pt x="173" y="330"/>
                  </a:cubicBezTo>
                  <a:cubicBezTo>
                    <a:pt x="169" y="330"/>
                    <a:pt x="169" y="330"/>
                    <a:pt x="169" y="330"/>
                  </a:cubicBezTo>
                  <a:cubicBezTo>
                    <a:pt x="168" y="329"/>
                    <a:pt x="168" y="329"/>
                    <a:pt x="168" y="329"/>
                  </a:cubicBezTo>
                  <a:cubicBezTo>
                    <a:pt x="166" y="329"/>
                    <a:pt x="166" y="329"/>
                    <a:pt x="166" y="329"/>
                  </a:cubicBezTo>
                  <a:cubicBezTo>
                    <a:pt x="163" y="328"/>
                    <a:pt x="163" y="328"/>
                    <a:pt x="163" y="328"/>
                  </a:cubicBezTo>
                  <a:cubicBezTo>
                    <a:pt x="162" y="328"/>
                    <a:pt x="162" y="328"/>
                    <a:pt x="162" y="328"/>
                  </a:cubicBezTo>
                  <a:cubicBezTo>
                    <a:pt x="161" y="328"/>
                    <a:pt x="161" y="328"/>
                    <a:pt x="160" y="328"/>
                  </a:cubicBezTo>
                  <a:cubicBezTo>
                    <a:pt x="159" y="328"/>
                    <a:pt x="159" y="328"/>
                    <a:pt x="159" y="328"/>
                  </a:cubicBezTo>
                  <a:cubicBezTo>
                    <a:pt x="159" y="327"/>
                    <a:pt x="158" y="326"/>
                    <a:pt x="158" y="325"/>
                  </a:cubicBezTo>
                  <a:cubicBezTo>
                    <a:pt x="158" y="325"/>
                    <a:pt x="160" y="324"/>
                    <a:pt x="161" y="323"/>
                  </a:cubicBezTo>
                  <a:cubicBezTo>
                    <a:pt x="161" y="323"/>
                    <a:pt x="156" y="318"/>
                    <a:pt x="151" y="319"/>
                  </a:cubicBezTo>
                  <a:cubicBezTo>
                    <a:pt x="152" y="314"/>
                    <a:pt x="147" y="310"/>
                    <a:pt x="147" y="310"/>
                  </a:cubicBezTo>
                  <a:cubicBezTo>
                    <a:pt x="145" y="311"/>
                    <a:pt x="144" y="313"/>
                    <a:pt x="144" y="313"/>
                  </a:cubicBezTo>
                  <a:cubicBezTo>
                    <a:pt x="143" y="312"/>
                    <a:pt x="141" y="312"/>
                    <a:pt x="141" y="312"/>
                  </a:cubicBezTo>
                  <a:cubicBezTo>
                    <a:pt x="139" y="316"/>
                    <a:pt x="140" y="320"/>
                    <a:pt x="141" y="322"/>
                  </a:cubicBezTo>
                  <a:cubicBezTo>
                    <a:pt x="139" y="321"/>
                    <a:pt x="134" y="320"/>
                    <a:pt x="131" y="323"/>
                  </a:cubicBezTo>
                  <a:cubicBezTo>
                    <a:pt x="131" y="323"/>
                    <a:pt x="131" y="325"/>
                    <a:pt x="133" y="326"/>
                  </a:cubicBezTo>
                  <a:cubicBezTo>
                    <a:pt x="133" y="326"/>
                    <a:pt x="130" y="328"/>
                    <a:pt x="130" y="329"/>
                  </a:cubicBezTo>
                  <a:cubicBezTo>
                    <a:pt x="130" y="329"/>
                    <a:pt x="134" y="334"/>
                    <a:pt x="139" y="333"/>
                  </a:cubicBezTo>
                  <a:cubicBezTo>
                    <a:pt x="138" y="338"/>
                    <a:pt x="144" y="342"/>
                    <a:pt x="144" y="342"/>
                  </a:cubicBezTo>
                  <a:cubicBezTo>
                    <a:pt x="145" y="341"/>
                    <a:pt x="146" y="338"/>
                    <a:pt x="146" y="338"/>
                  </a:cubicBezTo>
                  <a:cubicBezTo>
                    <a:pt x="147" y="339"/>
                    <a:pt x="149" y="340"/>
                    <a:pt x="149" y="340"/>
                  </a:cubicBezTo>
                  <a:cubicBezTo>
                    <a:pt x="151" y="337"/>
                    <a:pt x="151" y="333"/>
                    <a:pt x="150" y="331"/>
                  </a:cubicBezTo>
                  <a:cubicBezTo>
                    <a:pt x="153" y="331"/>
                    <a:pt x="153" y="331"/>
                    <a:pt x="153" y="331"/>
                  </a:cubicBezTo>
                  <a:cubicBezTo>
                    <a:pt x="155" y="331"/>
                    <a:pt x="155" y="331"/>
                    <a:pt x="155" y="331"/>
                  </a:cubicBezTo>
                  <a:cubicBezTo>
                    <a:pt x="156" y="332"/>
                    <a:pt x="156" y="332"/>
                    <a:pt x="156" y="332"/>
                  </a:cubicBezTo>
                  <a:cubicBezTo>
                    <a:pt x="159" y="332"/>
                    <a:pt x="159" y="332"/>
                    <a:pt x="159" y="332"/>
                  </a:cubicBezTo>
                  <a:cubicBezTo>
                    <a:pt x="160" y="332"/>
                    <a:pt x="161" y="332"/>
                    <a:pt x="161" y="333"/>
                  </a:cubicBezTo>
                  <a:cubicBezTo>
                    <a:pt x="162" y="333"/>
                    <a:pt x="162" y="333"/>
                    <a:pt x="162" y="333"/>
                  </a:cubicBezTo>
                  <a:cubicBezTo>
                    <a:pt x="165" y="334"/>
                    <a:pt x="165" y="334"/>
                    <a:pt x="165" y="334"/>
                  </a:cubicBezTo>
                  <a:cubicBezTo>
                    <a:pt x="167" y="334"/>
                    <a:pt x="167" y="334"/>
                    <a:pt x="167" y="334"/>
                  </a:cubicBezTo>
                  <a:cubicBezTo>
                    <a:pt x="168" y="334"/>
                    <a:pt x="168" y="334"/>
                    <a:pt x="168" y="334"/>
                  </a:cubicBezTo>
                  <a:cubicBezTo>
                    <a:pt x="171" y="335"/>
                    <a:pt x="171" y="335"/>
                    <a:pt x="171" y="335"/>
                  </a:cubicBezTo>
                  <a:cubicBezTo>
                    <a:pt x="175" y="337"/>
                    <a:pt x="179" y="338"/>
                    <a:pt x="183" y="339"/>
                  </a:cubicBezTo>
                  <a:cubicBezTo>
                    <a:pt x="186" y="341"/>
                    <a:pt x="190" y="343"/>
                    <a:pt x="193" y="345"/>
                  </a:cubicBezTo>
                  <a:cubicBezTo>
                    <a:pt x="197" y="347"/>
                    <a:pt x="200" y="350"/>
                    <a:pt x="204" y="352"/>
                  </a:cubicBezTo>
                  <a:cubicBezTo>
                    <a:pt x="207" y="354"/>
                    <a:pt x="210" y="357"/>
                    <a:pt x="213" y="360"/>
                  </a:cubicBezTo>
                  <a:cubicBezTo>
                    <a:pt x="219" y="365"/>
                    <a:pt x="224" y="372"/>
                    <a:pt x="228" y="379"/>
                  </a:cubicBezTo>
                  <a:cubicBezTo>
                    <a:pt x="233" y="385"/>
                    <a:pt x="236" y="393"/>
                    <a:pt x="239" y="400"/>
                  </a:cubicBezTo>
                  <a:cubicBezTo>
                    <a:pt x="242" y="408"/>
                    <a:pt x="243" y="416"/>
                    <a:pt x="244" y="424"/>
                  </a:cubicBezTo>
                  <a:cubicBezTo>
                    <a:pt x="245" y="428"/>
                    <a:pt x="245" y="432"/>
                    <a:pt x="246" y="436"/>
                  </a:cubicBezTo>
                  <a:cubicBezTo>
                    <a:pt x="243" y="434"/>
                    <a:pt x="239" y="432"/>
                    <a:pt x="236" y="432"/>
                  </a:cubicBezTo>
                  <a:cubicBezTo>
                    <a:pt x="235" y="432"/>
                    <a:pt x="235" y="432"/>
                    <a:pt x="235" y="432"/>
                  </a:cubicBezTo>
                  <a:cubicBezTo>
                    <a:pt x="235" y="432"/>
                    <a:pt x="235" y="432"/>
                    <a:pt x="235" y="432"/>
                  </a:cubicBezTo>
                  <a:cubicBezTo>
                    <a:pt x="228" y="431"/>
                    <a:pt x="228" y="431"/>
                    <a:pt x="228" y="431"/>
                  </a:cubicBezTo>
                  <a:cubicBezTo>
                    <a:pt x="220" y="431"/>
                    <a:pt x="220" y="431"/>
                    <a:pt x="220" y="431"/>
                  </a:cubicBezTo>
                  <a:cubicBezTo>
                    <a:pt x="213" y="431"/>
                    <a:pt x="213" y="431"/>
                    <a:pt x="213" y="431"/>
                  </a:cubicBezTo>
                  <a:cubicBezTo>
                    <a:pt x="206" y="431"/>
                    <a:pt x="206" y="431"/>
                    <a:pt x="206" y="431"/>
                  </a:cubicBezTo>
                  <a:cubicBezTo>
                    <a:pt x="196" y="430"/>
                    <a:pt x="186" y="429"/>
                    <a:pt x="177" y="427"/>
                  </a:cubicBezTo>
                  <a:cubicBezTo>
                    <a:pt x="174" y="426"/>
                    <a:pt x="172" y="425"/>
                    <a:pt x="170" y="425"/>
                  </a:cubicBezTo>
                  <a:cubicBezTo>
                    <a:pt x="167" y="424"/>
                    <a:pt x="165" y="423"/>
                    <a:pt x="163" y="423"/>
                  </a:cubicBezTo>
                  <a:cubicBezTo>
                    <a:pt x="156" y="420"/>
                    <a:pt x="156" y="420"/>
                    <a:pt x="156" y="420"/>
                  </a:cubicBezTo>
                  <a:cubicBezTo>
                    <a:pt x="153" y="419"/>
                    <a:pt x="153" y="419"/>
                    <a:pt x="153" y="419"/>
                  </a:cubicBezTo>
                  <a:cubicBezTo>
                    <a:pt x="152" y="419"/>
                    <a:pt x="150" y="418"/>
                    <a:pt x="149" y="417"/>
                  </a:cubicBezTo>
                  <a:cubicBezTo>
                    <a:pt x="143" y="414"/>
                    <a:pt x="143" y="414"/>
                    <a:pt x="143" y="414"/>
                  </a:cubicBezTo>
                  <a:cubicBezTo>
                    <a:pt x="137" y="410"/>
                    <a:pt x="137" y="410"/>
                    <a:pt x="137" y="410"/>
                  </a:cubicBezTo>
                  <a:cubicBezTo>
                    <a:pt x="135" y="409"/>
                    <a:pt x="135" y="409"/>
                    <a:pt x="135" y="409"/>
                  </a:cubicBezTo>
                  <a:cubicBezTo>
                    <a:pt x="134" y="408"/>
                    <a:pt x="134" y="408"/>
                    <a:pt x="134" y="408"/>
                  </a:cubicBezTo>
                  <a:cubicBezTo>
                    <a:pt x="131" y="406"/>
                    <a:pt x="131" y="406"/>
                    <a:pt x="131" y="406"/>
                  </a:cubicBezTo>
                  <a:cubicBezTo>
                    <a:pt x="130" y="406"/>
                    <a:pt x="129" y="405"/>
                    <a:pt x="129" y="404"/>
                  </a:cubicBezTo>
                  <a:cubicBezTo>
                    <a:pt x="130" y="403"/>
                    <a:pt x="131" y="402"/>
                    <a:pt x="132" y="401"/>
                  </a:cubicBezTo>
                  <a:cubicBezTo>
                    <a:pt x="135" y="396"/>
                    <a:pt x="134" y="390"/>
                    <a:pt x="129" y="386"/>
                  </a:cubicBezTo>
                  <a:cubicBezTo>
                    <a:pt x="124" y="384"/>
                    <a:pt x="119" y="384"/>
                    <a:pt x="115" y="387"/>
                  </a:cubicBezTo>
                  <a:cubicBezTo>
                    <a:pt x="115" y="387"/>
                    <a:pt x="115" y="387"/>
                    <a:pt x="115" y="387"/>
                  </a:cubicBezTo>
                  <a:cubicBezTo>
                    <a:pt x="117" y="383"/>
                    <a:pt x="115" y="377"/>
                    <a:pt x="111" y="375"/>
                  </a:cubicBezTo>
                  <a:cubicBezTo>
                    <a:pt x="106" y="371"/>
                    <a:pt x="99" y="372"/>
                    <a:pt x="96" y="377"/>
                  </a:cubicBezTo>
                  <a:cubicBezTo>
                    <a:pt x="94" y="379"/>
                    <a:pt x="94" y="383"/>
                    <a:pt x="95" y="386"/>
                  </a:cubicBezTo>
                  <a:cubicBezTo>
                    <a:pt x="90" y="383"/>
                    <a:pt x="84" y="384"/>
                    <a:pt x="81" y="388"/>
                  </a:cubicBezTo>
                  <a:cubicBezTo>
                    <a:pt x="78" y="393"/>
                    <a:pt x="79" y="400"/>
                    <a:pt x="84" y="403"/>
                  </a:cubicBezTo>
                  <a:cubicBezTo>
                    <a:pt x="86" y="404"/>
                    <a:pt x="87" y="404"/>
                    <a:pt x="88" y="405"/>
                  </a:cubicBezTo>
                  <a:cubicBezTo>
                    <a:pt x="88" y="405"/>
                    <a:pt x="88" y="405"/>
                    <a:pt x="88" y="405"/>
                  </a:cubicBezTo>
                  <a:cubicBezTo>
                    <a:pt x="85" y="410"/>
                    <a:pt x="86" y="417"/>
                    <a:pt x="91" y="420"/>
                  </a:cubicBezTo>
                  <a:cubicBezTo>
                    <a:pt x="96" y="423"/>
                    <a:pt x="103" y="422"/>
                    <a:pt x="106" y="418"/>
                  </a:cubicBezTo>
                  <a:cubicBezTo>
                    <a:pt x="106" y="417"/>
                    <a:pt x="106" y="417"/>
                    <a:pt x="107" y="417"/>
                  </a:cubicBezTo>
                  <a:cubicBezTo>
                    <a:pt x="107" y="418"/>
                    <a:pt x="109" y="419"/>
                    <a:pt x="110" y="420"/>
                  </a:cubicBezTo>
                  <a:cubicBezTo>
                    <a:pt x="115" y="424"/>
                    <a:pt x="122" y="423"/>
                    <a:pt x="125" y="418"/>
                  </a:cubicBezTo>
                  <a:cubicBezTo>
                    <a:pt x="127" y="415"/>
                    <a:pt x="127" y="410"/>
                    <a:pt x="125" y="406"/>
                  </a:cubicBezTo>
                  <a:cubicBezTo>
                    <a:pt x="126" y="408"/>
                    <a:pt x="127" y="409"/>
                    <a:pt x="128" y="410"/>
                  </a:cubicBezTo>
                  <a:cubicBezTo>
                    <a:pt x="131" y="412"/>
                    <a:pt x="131" y="412"/>
                    <a:pt x="131" y="412"/>
                  </a:cubicBezTo>
                  <a:cubicBezTo>
                    <a:pt x="133" y="413"/>
                    <a:pt x="133" y="413"/>
                    <a:pt x="133" y="413"/>
                  </a:cubicBezTo>
                  <a:cubicBezTo>
                    <a:pt x="134" y="414"/>
                    <a:pt x="134" y="414"/>
                    <a:pt x="134" y="414"/>
                  </a:cubicBezTo>
                  <a:cubicBezTo>
                    <a:pt x="137" y="416"/>
                    <a:pt x="137" y="416"/>
                    <a:pt x="137" y="416"/>
                  </a:cubicBezTo>
                  <a:cubicBezTo>
                    <a:pt x="139" y="417"/>
                    <a:pt x="139" y="417"/>
                    <a:pt x="139" y="417"/>
                  </a:cubicBezTo>
                  <a:cubicBezTo>
                    <a:pt x="140" y="418"/>
                    <a:pt x="140" y="418"/>
                    <a:pt x="140" y="418"/>
                  </a:cubicBezTo>
                  <a:cubicBezTo>
                    <a:pt x="140" y="418"/>
                    <a:pt x="140" y="418"/>
                    <a:pt x="140" y="418"/>
                  </a:cubicBezTo>
                  <a:cubicBezTo>
                    <a:pt x="140" y="418"/>
                    <a:pt x="140" y="418"/>
                    <a:pt x="140" y="418"/>
                  </a:cubicBezTo>
                  <a:cubicBezTo>
                    <a:pt x="140" y="418"/>
                    <a:pt x="140" y="418"/>
                    <a:pt x="140" y="418"/>
                  </a:cubicBezTo>
                  <a:cubicBezTo>
                    <a:pt x="141" y="419"/>
                    <a:pt x="141" y="419"/>
                    <a:pt x="141" y="419"/>
                  </a:cubicBezTo>
                  <a:cubicBezTo>
                    <a:pt x="147" y="422"/>
                    <a:pt x="147" y="422"/>
                    <a:pt x="147" y="422"/>
                  </a:cubicBezTo>
                  <a:cubicBezTo>
                    <a:pt x="148" y="423"/>
                    <a:pt x="149" y="423"/>
                    <a:pt x="151" y="424"/>
                  </a:cubicBezTo>
                  <a:cubicBezTo>
                    <a:pt x="161" y="428"/>
                    <a:pt x="161" y="428"/>
                    <a:pt x="161" y="428"/>
                  </a:cubicBezTo>
                  <a:cubicBezTo>
                    <a:pt x="164" y="429"/>
                    <a:pt x="166" y="430"/>
                    <a:pt x="168" y="430"/>
                  </a:cubicBezTo>
                  <a:cubicBezTo>
                    <a:pt x="171" y="431"/>
                    <a:pt x="173" y="432"/>
                    <a:pt x="175" y="432"/>
                  </a:cubicBezTo>
                  <a:cubicBezTo>
                    <a:pt x="185" y="435"/>
                    <a:pt x="195" y="436"/>
                    <a:pt x="205" y="437"/>
                  </a:cubicBezTo>
                  <a:cubicBezTo>
                    <a:pt x="213" y="438"/>
                    <a:pt x="213" y="438"/>
                    <a:pt x="213" y="438"/>
                  </a:cubicBezTo>
                  <a:cubicBezTo>
                    <a:pt x="220" y="438"/>
                    <a:pt x="220" y="438"/>
                    <a:pt x="220" y="438"/>
                  </a:cubicBezTo>
                  <a:cubicBezTo>
                    <a:pt x="234" y="439"/>
                    <a:pt x="234" y="439"/>
                    <a:pt x="234" y="439"/>
                  </a:cubicBezTo>
                  <a:cubicBezTo>
                    <a:pt x="237" y="440"/>
                    <a:pt x="240" y="441"/>
                    <a:pt x="242" y="443"/>
                  </a:cubicBezTo>
                  <a:cubicBezTo>
                    <a:pt x="242" y="443"/>
                    <a:pt x="243" y="444"/>
                    <a:pt x="243" y="444"/>
                  </a:cubicBezTo>
                  <a:cubicBezTo>
                    <a:pt x="244" y="445"/>
                    <a:pt x="244" y="445"/>
                    <a:pt x="244" y="445"/>
                  </a:cubicBezTo>
                  <a:cubicBezTo>
                    <a:pt x="245" y="445"/>
                    <a:pt x="245" y="445"/>
                    <a:pt x="245" y="445"/>
                  </a:cubicBezTo>
                  <a:cubicBezTo>
                    <a:pt x="245" y="445"/>
                    <a:pt x="245" y="445"/>
                    <a:pt x="245" y="445"/>
                  </a:cubicBezTo>
                  <a:cubicBezTo>
                    <a:pt x="245" y="445"/>
                    <a:pt x="245" y="445"/>
                    <a:pt x="245" y="445"/>
                  </a:cubicBezTo>
                  <a:cubicBezTo>
                    <a:pt x="246" y="447"/>
                    <a:pt x="246" y="447"/>
                    <a:pt x="246" y="447"/>
                  </a:cubicBezTo>
                  <a:cubicBezTo>
                    <a:pt x="247" y="448"/>
                    <a:pt x="247" y="448"/>
                    <a:pt x="247" y="448"/>
                  </a:cubicBezTo>
                  <a:cubicBezTo>
                    <a:pt x="247" y="448"/>
                    <a:pt x="247" y="448"/>
                    <a:pt x="247" y="448"/>
                  </a:cubicBezTo>
                  <a:cubicBezTo>
                    <a:pt x="247" y="449"/>
                    <a:pt x="247" y="449"/>
                    <a:pt x="247" y="449"/>
                  </a:cubicBezTo>
                  <a:cubicBezTo>
                    <a:pt x="248" y="457"/>
                    <a:pt x="250" y="466"/>
                    <a:pt x="252" y="474"/>
                  </a:cubicBezTo>
                  <a:cubicBezTo>
                    <a:pt x="254" y="478"/>
                    <a:pt x="255" y="482"/>
                    <a:pt x="257" y="486"/>
                  </a:cubicBezTo>
                  <a:cubicBezTo>
                    <a:pt x="258" y="488"/>
                    <a:pt x="259" y="490"/>
                    <a:pt x="260" y="492"/>
                  </a:cubicBezTo>
                  <a:cubicBezTo>
                    <a:pt x="262" y="494"/>
                    <a:pt x="263" y="495"/>
                    <a:pt x="264" y="497"/>
                  </a:cubicBezTo>
                  <a:cubicBezTo>
                    <a:pt x="264" y="497"/>
                    <a:pt x="264" y="497"/>
                    <a:pt x="264" y="497"/>
                  </a:cubicBezTo>
                  <a:cubicBezTo>
                    <a:pt x="264" y="497"/>
                    <a:pt x="264" y="497"/>
                    <a:pt x="264" y="497"/>
                  </a:cubicBezTo>
                  <a:cubicBezTo>
                    <a:pt x="268" y="501"/>
                    <a:pt x="268" y="501"/>
                    <a:pt x="268" y="501"/>
                  </a:cubicBezTo>
                  <a:cubicBezTo>
                    <a:pt x="270" y="503"/>
                    <a:pt x="271" y="504"/>
                    <a:pt x="272" y="506"/>
                  </a:cubicBezTo>
                  <a:cubicBezTo>
                    <a:pt x="273" y="507"/>
                    <a:pt x="274" y="508"/>
                    <a:pt x="275" y="510"/>
                  </a:cubicBezTo>
                  <a:cubicBezTo>
                    <a:pt x="275" y="511"/>
                    <a:pt x="275" y="511"/>
                    <a:pt x="275" y="511"/>
                  </a:cubicBezTo>
                  <a:cubicBezTo>
                    <a:pt x="275" y="511"/>
                    <a:pt x="276" y="512"/>
                    <a:pt x="276" y="512"/>
                  </a:cubicBezTo>
                  <a:cubicBezTo>
                    <a:pt x="276" y="513"/>
                    <a:pt x="276" y="513"/>
                    <a:pt x="276" y="514"/>
                  </a:cubicBezTo>
                  <a:cubicBezTo>
                    <a:pt x="278" y="521"/>
                    <a:pt x="276" y="528"/>
                    <a:pt x="275" y="536"/>
                  </a:cubicBezTo>
                  <a:cubicBezTo>
                    <a:pt x="273" y="552"/>
                    <a:pt x="273" y="552"/>
                    <a:pt x="273" y="552"/>
                  </a:cubicBezTo>
                  <a:cubicBezTo>
                    <a:pt x="271" y="553"/>
                    <a:pt x="270" y="553"/>
                    <a:pt x="270" y="553"/>
                  </a:cubicBezTo>
                  <a:cubicBezTo>
                    <a:pt x="269" y="549"/>
                    <a:pt x="267" y="545"/>
                    <a:pt x="267" y="545"/>
                  </a:cubicBezTo>
                  <a:cubicBezTo>
                    <a:pt x="256" y="547"/>
                    <a:pt x="251" y="557"/>
                    <a:pt x="250" y="561"/>
                  </a:cubicBezTo>
                  <a:cubicBezTo>
                    <a:pt x="247" y="557"/>
                    <a:pt x="242" y="548"/>
                    <a:pt x="231" y="547"/>
                  </a:cubicBezTo>
                  <a:cubicBezTo>
                    <a:pt x="231" y="547"/>
                    <a:pt x="229" y="551"/>
                    <a:pt x="229" y="555"/>
                  </a:cubicBezTo>
                  <a:cubicBezTo>
                    <a:pt x="229" y="555"/>
                    <a:pt x="223" y="553"/>
                    <a:pt x="219" y="554"/>
                  </a:cubicBezTo>
                  <a:cubicBezTo>
                    <a:pt x="219" y="554"/>
                    <a:pt x="218" y="569"/>
                    <a:pt x="229" y="576"/>
                  </a:cubicBezTo>
                  <a:cubicBezTo>
                    <a:pt x="219" y="583"/>
                    <a:pt x="221" y="598"/>
                    <a:pt x="221" y="598"/>
                  </a:cubicBezTo>
                  <a:cubicBezTo>
                    <a:pt x="225" y="599"/>
                    <a:pt x="231" y="597"/>
                    <a:pt x="231" y="597"/>
                  </a:cubicBezTo>
                  <a:cubicBezTo>
                    <a:pt x="231" y="601"/>
                    <a:pt x="233" y="605"/>
                    <a:pt x="233" y="605"/>
                  </a:cubicBezTo>
                  <a:cubicBezTo>
                    <a:pt x="238" y="604"/>
                    <a:pt x="242" y="601"/>
                    <a:pt x="244" y="599"/>
                  </a:cubicBezTo>
                  <a:cubicBezTo>
                    <a:pt x="244" y="599"/>
                    <a:pt x="244" y="599"/>
                    <a:pt x="244" y="600"/>
                  </a:cubicBezTo>
                  <a:cubicBezTo>
                    <a:pt x="243" y="603"/>
                    <a:pt x="243" y="606"/>
                    <a:pt x="243" y="609"/>
                  </a:cubicBezTo>
                  <a:cubicBezTo>
                    <a:pt x="243" y="612"/>
                    <a:pt x="242" y="614"/>
                    <a:pt x="243" y="617"/>
                  </a:cubicBezTo>
                  <a:cubicBezTo>
                    <a:pt x="243" y="622"/>
                    <a:pt x="243" y="622"/>
                    <a:pt x="243" y="622"/>
                  </a:cubicBezTo>
                  <a:cubicBezTo>
                    <a:pt x="241" y="627"/>
                    <a:pt x="238" y="632"/>
                    <a:pt x="236" y="636"/>
                  </a:cubicBezTo>
                  <a:cubicBezTo>
                    <a:pt x="229" y="649"/>
                    <a:pt x="224" y="663"/>
                    <a:pt x="221" y="678"/>
                  </a:cubicBezTo>
                  <a:cubicBezTo>
                    <a:pt x="219" y="684"/>
                    <a:pt x="218" y="691"/>
                    <a:pt x="217" y="698"/>
                  </a:cubicBezTo>
                  <a:cubicBezTo>
                    <a:pt x="214" y="695"/>
                    <a:pt x="211" y="691"/>
                    <a:pt x="208" y="688"/>
                  </a:cubicBezTo>
                  <a:cubicBezTo>
                    <a:pt x="204" y="685"/>
                    <a:pt x="200" y="681"/>
                    <a:pt x="195" y="678"/>
                  </a:cubicBezTo>
                  <a:cubicBezTo>
                    <a:pt x="193" y="677"/>
                    <a:pt x="190" y="675"/>
                    <a:pt x="188" y="674"/>
                  </a:cubicBezTo>
                  <a:cubicBezTo>
                    <a:pt x="185" y="673"/>
                    <a:pt x="183" y="672"/>
                    <a:pt x="180" y="671"/>
                  </a:cubicBezTo>
                  <a:cubicBezTo>
                    <a:pt x="175" y="669"/>
                    <a:pt x="169" y="668"/>
                    <a:pt x="164" y="666"/>
                  </a:cubicBezTo>
                  <a:cubicBezTo>
                    <a:pt x="162" y="665"/>
                    <a:pt x="160" y="664"/>
                    <a:pt x="157" y="662"/>
                  </a:cubicBezTo>
                  <a:cubicBezTo>
                    <a:pt x="155" y="661"/>
                    <a:pt x="153" y="659"/>
                    <a:pt x="151" y="657"/>
                  </a:cubicBezTo>
                  <a:cubicBezTo>
                    <a:pt x="149" y="655"/>
                    <a:pt x="147" y="654"/>
                    <a:pt x="145" y="652"/>
                  </a:cubicBezTo>
                  <a:cubicBezTo>
                    <a:pt x="143" y="650"/>
                    <a:pt x="141" y="648"/>
                    <a:pt x="139" y="646"/>
                  </a:cubicBezTo>
                  <a:cubicBezTo>
                    <a:pt x="131" y="639"/>
                    <a:pt x="122" y="633"/>
                    <a:pt x="113" y="627"/>
                  </a:cubicBezTo>
                  <a:cubicBezTo>
                    <a:pt x="112" y="625"/>
                    <a:pt x="112" y="624"/>
                    <a:pt x="111" y="622"/>
                  </a:cubicBezTo>
                  <a:cubicBezTo>
                    <a:pt x="111" y="620"/>
                    <a:pt x="110" y="618"/>
                    <a:pt x="110" y="617"/>
                  </a:cubicBezTo>
                  <a:cubicBezTo>
                    <a:pt x="108" y="612"/>
                    <a:pt x="108" y="612"/>
                    <a:pt x="108" y="612"/>
                  </a:cubicBezTo>
                  <a:cubicBezTo>
                    <a:pt x="108" y="608"/>
                    <a:pt x="107" y="605"/>
                    <a:pt x="107" y="601"/>
                  </a:cubicBezTo>
                  <a:cubicBezTo>
                    <a:pt x="106" y="591"/>
                    <a:pt x="106" y="591"/>
                    <a:pt x="106" y="591"/>
                  </a:cubicBezTo>
                  <a:cubicBezTo>
                    <a:pt x="105" y="584"/>
                    <a:pt x="104" y="577"/>
                    <a:pt x="102" y="570"/>
                  </a:cubicBezTo>
                  <a:cubicBezTo>
                    <a:pt x="101" y="563"/>
                    <a:pt x="98" y="556"/>
                    <a:pt x="95" y="550"/>
                  </a:cubicBezTo>
                  <a:cubicBezTo>
                    <a:pt x="93" y="547"/>
                    <a:pt x="92" y="544"/>
                    <a:pt x="91" y="540"/>
                  </a:cubicBezTo>
                  <a:cubicBezTo>
                    <a:pt x="90" y="539"/>
                    <a:pt x="90" y="537"/>
                    <a:pt x="89" y="535"/>
                  </a:cubicBezTo>
                  <a:cubicBezTo>
                    <a:pt x="90" y="536"/>
                    <a:pt x="91" y="537"/>
                    <a:pt x="92" y="538"/>
                  </a:cubicBezTo>
                  <a:cubicBezTo>
                    <a:pt x="94" y="539"/>
                    <a:pt x="96" y="538"/>
                    <a:pt x="98" y="536"/>
                  </a:cubicBezTo>
                  <a:cubicBezTo>
                    <a:pt x="98" y="538"/>
                    <a:pt x="99" y="539"/>
                    <a:pt x="100" y="540"/>
                  </a:cubicBezTo>
                  <a:cubicBezTo>
                    <a:pt x="103" y="541"/>
                    <a:pt x="106" y="540"/>
                    <a:pt x="107" y="537"/>
                  </a:cubicBezTo>
                  <a:cubicBezTo>
                    <a:pt x="108" y="535"/>
                    <a:pt x="108" y="532"/>
                    <a:pt x="106" y="531"/>
                  </a:cubicBezTo>
                  <a:cubicBezTo>
                    <a:pt x="106" y="531"/>
                    <a:pt x="106" y="531"/>
                    <a:pt x="106" y="531"/>
                  </a:cubicBezTo>
                  <a:cubicBezTo>
                    <a:pt x="108" y="531"/>
                    <a:pt x="110" y="530"/>
                    <a:pt x="112" y="528"/>
                  </a:cubicBezTo>
                  <a:cubicBezTo>
                    <a:pt x="113" y="525"/>
                    <a:pt x="112" y="522"/>
                    <a:pt x="109" y="521"/>
                  </a:cubicBezTo>
                  <a:cubicBezTo>
                    <a:pt x="108" y="520"/>
                    <a:pt x="106" y="520"/>
                    <a:pt x="105" y="521"/>
                  </a:cubicBezTo>
                  <a:cubicBezTo>
                    <a:pt x="106" y="518"/>
                    <a:pt x="105" y="516"/>
                    <a:pt x="103" y="515"/>
                  </a:cubicBezTo>
                  <a:cubicBezTo>
                    <a:pt x="100" y="513"/>
                    <a:pt x="97" y="515"/>
                    <a:pt x="96" y="517"/>
                  </a:cubicBezTo>
                  <a:cubicBezTo>
                    <a:pt x="96" y="518"/>
                    <a:pt x="95" y="518"/>
                    <a:pt x="95" y="519"/>
                  </a:cubicBezTo>
                  <a:cubicBezTo>
                    <a:pt x="95" y="519"/>
                    <a:pt x="95" y="519"/>
                    <a:pt x="95" y="519"/>
                  </a:cubicBezTo>
                  <a:cubicBezTo>
                    <a:pt x="93" y="518"/>
                    <a:pt x="90" y="519"/>
                    <a:pt x="88" y="522"/>
                  </a:cubicBezTo>
                  <a:cubicBezTo>
                    <a:pt x="87" y="524"/>
                    <a:pt x="88" y="527"/>
                    <a:pt x="90" y="529"/>
                  </a:cubicBezTo>
                  <a:cubicBezTo>
                    <a:pt x="91" y="529"/>
                    <a:pt x="91" y="529"/>
                    <a:pt x="91" y="529"/>
                  </a:cubicBezTo>
                  <a:cubicBezTo>
                    <a:pt x="90" y="529"/>
                    <a:pt x="90" y="530"/>
                    <a:pt x="89" y="531"/>
                  </a:cubicBezTo>
                  <a:cubicBezTo>
                    <a:pt x="89" y="532"/>
                    <a:pt x="89" y="532"/>
                    <a:pt x="89" y="533"/>
                  </a:cubicBezTo>
                  <a:cubicBezTo>
                    <a:pt x="89" y="532"/>
                    <a:pt x="89" y="531"/>
                    <a:pt x="88" y="530"/>
                  </a:cubicBezTo>
                  <a:cubicBezTo>
                    <a:pt x="88" y="527"/>
                    <a:pt x="87" y="523"/>
                    <a:pt x="85" y="520"/>
                  </a:cubicBezTo>
                  <a:cubicBezTo>
                    <a:pt x="84" y="517"/>
                    <a:pt x="82" y="513"/>
                    <a:pt x="80" y="510"/>
                  </a:cubicBezTo>
                  <a:cubicBezTo>
                    <a:pt x="76" y="504"/>
                    <a:pt x="71" y="499"/>
                    <a:pt x="65" y="495"/>
                  </a:cubicBezTo>
                  <a:cubicBezTo>
                    <a:pt x="62" y="493"/>
                    <a:pt x="59" y="491"/>
                    <a:pt x="56" y="489"/>
                  </a:cubicBezTo>
                  <a:cubicBezTo>
                    <a:pt x="53" y="488"/>
                    <a:pt x="50" y="486"/>
                    <a:pt x="47" y="485"/>
                  </a:cubicBezTo>
                  <a:cubicBezTo>
                    <a:pt x="47" y="485"/>
                    <a:pt x="47" y="485"/>
                    <a:pt x="47" y="485"/>
                  </a:cubicBezTo>
                  <a:cubicBezTo>
                    <a:pt x="47" y="485"/>
                    <a:pt x="46" y="485"/>
                    <a:pt x="46" y="485"/>
                  </a:cubicBezTo>
                  <a:cubicBezTo>
                    <a:pt x="45" y="488"/>
                    <a:pt x="45" y="488"/>
                    <a:pt x="45" y="488"/>
                  </a:cubicBezTo>
                  <a:cubicBezTo>
                    <a:pt x="48" y="490"/>
                    <a:pt x="51" y="492"/>
                    <a:pt x="54" y="493"/>
                  </a:cubicBezTo>
                  <a:cubicBezTo>
                    <a:pt x="57" y="495"/>
                    <a:pt x="59" y="497"/>
                    <a:pt x="62" y="499"/>
                  </a:cubicBezTo>
                  <a:cubicBezTo>
                    <a:pt x="68" y="504"/>
                    <a:pt x="72" y="508"/>
                    <a:pt x="76" y="514"/>
                  </a:cubicBezTo>
                  <a:cubicBezTo>
                    <a:pt x="77" y="517"/>
                    <a:pt x="79" y="520"/>
                    <a:pt x="79" y="523"/>
                  </a:cubicBezTo>
                  <a:cubicBezTo>
                    <a:pt x="80" y="526"/>
                    <a:pt x="81" y="530"/>
                    <a:pt x="82" y="533"/>
                  </a:cubicBezTo>
                  <a:cubicBezTo>
                    <a:pt x="83" y="539"/>
                    <a:pt x="83" y="539"/>
                    <a:pt x="83" y="539"/>
                  </a:cubicBezTo>
                  <a:cubicBezTo>
                    <a:pt x="83" y="540"/>
                    <a:pt x="83" y="542"/>
                    <a:pt x="84" y="544"/>
                  </a:cubicBezTo>
                  <a:cubicBezTo>
                    <a:pt x="85" y="547"/>
                    <a:pt x="87" y="551"/>
                    <a:pt x="88" y="554"/>
                  </a:cubicBezTo>
                  <a:cubicBezTo>
                    <a:pt x="89" y="557"/>
                    <a:pt x="91" y="560"/>
                    <a:pt x="92" y="564"/>
                  </a:cubicBezTo>
                  <a:cubicBezTo>
                    <a:pt x="92" y="565"/>
                    <a:pt x="93" y="567"/>
                    <a:pt x="93" y="568"/>
                  </a:cubicBezTo>
                  <a:cubicBezTo>
                    <a:pt x="94" y="573"/>
                    <a:pt x="94" y="573"/>
                    <a:pt x="94" y="573"/>
                  </a:cubicBezTo>
                  <a:cubicBezTo>
                    <a:pt x="94" y="577"/>
                    <a:pt x="95" y="581"/>
                    <a:pt x="95" y="584"/>
                  </a:cubicBezTo>
                  <a:cubicBezTo>
                    <a:pt x="97" y="605"/>
                    <a:pt x="97" y="605"/>
                    <a:pt x="97" y="605"/>
                  </a:cubicBezTo>
                  <a:cubicBezTo>
                    <a:pt x="97" y="607"/>
                    <a:pt x="97" y="608"/>
                    <a:pt x="97" y="610"/>
                  </a:cubicBezTo>
                  <a:cubicBezTo>
                    <a:pt x="98" y="618"/>
                    <a:pt x="98" y="618"/>
                    <a:pt x="98" y="618"/>
                  </a:cubicBezTo>
                  <a:cubicBezTo>
                    <a:pt x="98" y="618"/>
                    <a:pt x="98" y="618"/>
                    <a:pt x="98" y="618"/>
                  </a:cubicBezTo>
                  <a:cubicBezTo>
                    <a:pt x="94" y="615"/>
                    <a:pt x="89" y="612"/>
                    <a:pt x="84" y="609"/>
                  </a:cubicBezTo>
                  <a:cubicBezTo>
                    <a:pt x="75" y="603"/>
                    <a:pt x="67" y="597"/>
                    <a:pt x="59" y="589"/>
                  </a:cubicBezTo>
                  <a:cubicBezTo>
                    <a:pt x="55" y="585"/>
                    <a:pt x="52" y="581"/>
                    <a:pt x="49" y="576"/>
                  </a:cubicBezTo>
                  <a:cubicBezTo>
                    <a:pt x="48" y="575"/>
                    <a:pt x="47" y="574"/>
                    <a:pt x="46" y="572"/>
                  </a:cubicBezTo>
                  <a:cubicBezTo>
                    <a:pt x="47" y="570"/>
                    <a:pt x="47" y="568"/>
                    <a:pt x="46" y="566"/>
                  </a:cubicBezTo>
                  <a:cubicBezTo>
                    <a:pt x="44" y="560"/>
                    <a:pt x="39" y="557"/>
                    <a:pt x="33" y="558"/>
                  </a:cubicBezTo>
                  <a:cubicBezTo>
                    <a:pt x="30" y="559"/>
                    <a:pt x="28" y="561"/>
                    <a:pt x="27" y="564"/>
                  </a:cubicBezTo>
                  <a:cubicBezTo>
                    <a:pt x="25" y="559"/>
                    <a:pt x="19" y="556"/>
                    <a:pt x="14" y="557"/>
                  </a:cubicBezTo>
                  <a:cubicBezTo>
                    <a:pt x="9" y="559"/>
                    <a:pt x="6" y="565"/>
                    <a:pt x="7" y="571"/>
                  </a:cubicBezTo>
                  <a:cubicBezTo>
                    <a:pt x="8" y="572"/>
                    <a:pt x="8" y="573"/>
                    <a:pt x="9" y="575"/>
                  </a:cubicBezTo>
                  <a:cubicBezTo>
                    <a:pt x="9" y="575"/>
                    <a:pt x="9" y="575"/>
                    <a:pt x="9" y="575"/>
                  </a:cubicBezTo>
                  <a:cubicBezTo>
                    <a:pt x="3" y="576"/>
                    <a:pt x="0" y="582"/>
                    <a:pt x="2" y="588"/>
                  </a:cubicBezTo>
                  <a:cubicBezTo>
                    <a:pt x="3" y="594"/>
                    <a:pt x="9" y="597"/>
                    <a:pt x="15" y="596"/>
                  </a:cubicBezTo>
                  <a:cubicBezTo>
                    <a:pt x="15" y="596"/>
                    <a:pt x="15" y="596"/>
                    <a:pt x="16" y="595"/>
                  </a:cubicBezTo>
                  <a:cubicBezTo>
                    <a:pt x="15" y="597"/>
                    <a:pt x="16" y="599"/>
                    <a:pt x="16" y="601"/>
                  </a:cubicBezTo>
                  <a:cubicBezTo>
                    <a:pt x="18" y="606"/>
                    <a:pt x="23" y="610"/>
                    <a:pt x="29" y="608"/>
                  </a:cubicBezTo>
                  <a:cubicBezTo>
                    <a:pt x="33" y="607"/>
                    <a:pt x="36" y="603"/>
                    <a:pt x="36" y="598"/>
                  </a:cubicBezTo>
                  <a:cubicBezTo>
                    <a:pt x="39" y="600"/>
                    <a:pt x="42" y="601"/>
                    <a:pt x="45" y="600"/>
                  </a:cubicBezTo>
                  <a:cubicBezTo>
                    <a:pt x="49" y="599"/>
                    <a:pt x="52" y="595"/>
                    <a:pt x="52" y="592"/>
                  </a:cubicBezTo>
                  <a:cubicBezTo>
                    <a:pt x="53" y="593"/>
                    <a:pt x="54" y="594"/>
                    <a:pt x="56" y="596"/>
                  </a:cubicBezTo>
                  <a:cubicBezTo>
                    <a:pt x="58" y="599"/>
                    <a:pt x="61" y="602"/>
                    <a:pt x="64" y="605"/>
                  </a:cubicBezTo>
                  <a:cubicBezTo>
                    <a:pt x="70" y="610"/>
                    <a:pt x="76" y="615"/>
                    <a:pt x="83" y="620"/>
                  </a:cubicBezTo>
                  <a:cubicBezTo>
                    <a:pt x="102" y="635"/>
                    <a:pt x="102" y="635"/>
                    <a:pt x="102" y="635"/>
                  </a:cubicBezTo>
                  <a:cubicBezTo>
                    <a:pt x="103" y="635"/>
                    <a:pt x="103" y="636"/>
                    <a:pt x="104" y="636"/>
                  </a:cubicBezTo>
                  <a:cubicBezTo>
                    <a:pt x="104" y="637"/>
                    <a:pt x="104" y="637"/>
                    <a:pt x="104" y="637"/>
                  </a:cubicBezTo>
                  <a:cubicBezTo>
                    <a:pt x="104" y="637"/>
                    <a:pt x="104" y="637"/>
                    <a:pt x="104" y="637"/>
                  </a:cubicBezTo>
                  <a:cubicBezTo>
                    <a:pt x="104" y="636"/>
                    <a:pt x="104" y="636"/>
                    <a:pt x="104" y="636"/>
                  </a:cubicBezTo>
                  <a:cubicBezTo>
                    <a:pt x="107" y="638"/>
                    <a:pt x="110" y="640"/>
                    <a:pt x="112" y="642"/>
                  </a:cubicBezTo>
                  <a:cubicBezTo>
                    <a:pt x="115" y="644"/>
                    <a:pt x="118" y="647"/>
                    <a:pt x="121" y="650"/>
                  </a:cubicBezTo>
                  <a:cubicBezTo>
                    <a:pt x="124" y="652"/>
                    <a:pt x="127" y="655"/>
                    <a:pt x="130" y="658"/>
                  </a:cubicBezTo>
                  <a:cubicBezTo>
                    <a:pt x="132" y="660"/>
                    <a:pt x="132" y="660"/>
                    <a:pt x="132" y="660"/>
                  </a:cubicBezTo>
                  <a:cubicBezTo>
                    <a:pt x="134" y="662"/>
                    <a:pt x="134" y="662"/>
                    <a:pt x="134" y="662"/>
                  </a:cubicBezTo>
                  <a:cubicBezTo>
                    <a:pt x="138" y="667"/>
                    <a:pt x="138" y="667"/>
                    <a:pt x="138" y="667"/>
                  </a:cubicBezTo>
                  <a:cubicBezTo>
                    <a:pt x="140" y="670"/>
                    <a:pt x="143" y="673"/>
                    <a:pt x="147" y="675"/>
                  </a:cubicBezTo>
                  <a:cubicBezTo>
                    <a:pt x="150" y="678"/>
                    <a:pt x="154" y="680"/>
                    <a:pt x="157" y="682"/>
                  </a:cubicBezTo>
                  <a:cubicBezTo>
                    <a:pt x="161" y="684"/>
                    <a:pt x="165" y="686"/>
                    <a:pt x="169" y="687"/>
                  </a:cubicBezTo>
                  <a:cubicBezTo>
                    <a:pt x="174" y="690"/>
                    <a:pt x="174" y="690"/>
                    <a:pt x="174" y="690"/>
                  </a:cubicBezTo>
                  <a:cubicBezTo>
                    <a:pt x="177" y="691"/>
                    <a:pt x="177" y="691"/>
                    <a:pt x="177" y="691"/>
                  </a:cubicBezTo>
                  <a:cubicBezTo>
                    <a:pt x="177" y="691"/>
                    <a:pt x="178" y="692"/>
                    <a:pt x="179" y="692"/>
                  </a:cubicBezTo>
                  <a:cubicBezTo>
                    <a:pt x="180" y="693"/>
                    <a:pt x="181" y="693"/>
                    <a:pt x="182" y="694"/>
                  </a:cubicBezTo>
                  <a:cubicBezTo>
                    <a:pt x="184" y="695"/>
                    <a:pt x="184" y="695"/>
                    <a:pt x="184" y="695"/>
                  </a:cubicBezTo>
                  <a:cubicBezTo>
                    <a:pt x="184" y="695"/>
                    <a:pt x="184" y="695"/>
                    <a:pt x="184" y="695"/>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7" y="698"/>
                    <a:pt x="189" y="699"/>
                    <a:pt x="191" y="701"/>
                  </a:cubicBezTo>
                  <a:cubicBezTo>
                    <a:pt x="191" y="701"/>
                    <a:pt x="191" y="701"/>
                    <a:pt x="191" y="702"/>
                  </a:cubicBezTo>
                  <a:cubicBezTo>
                    <a:pt x="189" y="700"/>
                    <a:pt x="185" y="700"/>
                    <a:pt x="183" y="702"/>
                  </a:cubicBezTo>
                  <a:cubicBezTo>
                    <a:pt x="182" y="703"/>
                    <a:pt x="181" y="705"/>
                    <a:pt x="181" y="707"/>
                  </a:cubicBezTo>
                  <a:cubicBezTo>
                    <a:pt x="179" y="705"/>
                    <a:pt x="175" y="705"/>
                    <a:pt x="173" y="707"/>
                  </a:cubicBezTo>
                  <a:cubicBezTo>
                    <a:pt x="170" y="709"/>
                    <a:pt x="170" y="713"/>
                    <a:pt x="173" y="716"/>
                  </a:cubicBezTo>
                  <a:cubicBezTo>
                    <a:pt x="173" y="717"/>
                    <a:pt x="174" y="717"/>
                    <a:pt x="175" y="718"/>
                  </a:cubicBezTo>
                  <a:cubicBezTo>
                    <a:pt x="175" y="718"/>
                    <a:pt x="175" y="718"/>
                    <a:pt x="174" y="718"/>
                  </a:cubicBezTo>
                  <a:cubicBezTo>
                    <a:pt x="172" y="720"/>
                    <a:pt x="172" y="724"/>
                    <a:pt x="174" y="727"/>
                  </a:cubicBezTo>
                  <a:cubicBezTo>
                    <a:pt x="177" y="730"/>
                    <a:pt x="181" y="730"/>
                    <a:pt x="184" y="728"/>
                  </a:cubicBezTo>
                  <a:cubicBezTo>
                    <a:pt x="184" y="727"/>
                    <a:pt x="184" y="727"/>
                    <a:pt x="184" y="727"/>
                  </a:cubicBezTo>
                  <a:cubicBezTo>
                    <a:pt x="184" y="728"/>
                    <a:pt x="185" y="729"/>
                    <a:pt x="186" y="730"/>
                  </a:cubicBezTo>
                  <a:cubicBezTo>
                    <a:pt x="188" y="733"/>
                    <a:pt x="192" y="733"/>
                    <a:pt x="195" y="730"/>
                  </a:cubicBezTo>
                  <a:cubicBezTo>
                    <a:pt x="197" y="729"/>
                    <a:pt x="197" y="725"/>
                    <a:pt x="196" y="723"/>
                  </a:cubicBezTo>
                  <a:cubicBezTo>
                    <a:pt x="198" y="723"/>
                    <a:pt x="200" y="723"/>
                    <a:pt x="201" y="721"/>
                  </a:cubicBezTo>
                  <a:cubicBezTo>
                    <a:pt x="202" y="720"/>
                    <a:pt x="203" y="719"/>
                    <a:pt x="203" y="718"/>
                  </a:cubicBezTo>
                  <a:cubicBezTo>
                    <a:pt x="205" y="721"/>
                    <a:pt x="206" y="723"/>
                    <a:pt x="207" y="726"/>
                  </a:cubicBezTo>
                  <a:cubicBezTo>
                    <a:pt x="209" y="730"/>
                    <a:pt x="209" y="730"/>
                    <a:pt x="209" y="730"/>
                  </a:cubicBezTo>
                  <a:cubicBezTo>
                    <a:pt x="211" y="733"/>
                    <a:pt x="211" y="733"/>
                    <a:pt x="211" y="733"/>
                  </a:cubicBezTo>
                  <a:cubicBezTo>
                    <a:pt x="208" y="743"/>
                    <a:pt x="206" y="752"/>
                    <a:pt x="202" y="762"/>
                  </a:cubicBezTo>
                  <a:cubicBezTo>
                    <a:pt x="196" y="775"/>
                    <a:pt x="189" y="786"/>
                    <a:pt x="179" y="797"/>
                  </a:cubicBezTo>
                  <a:cubicBezTo>
                    <a:pt x="177" y="800"/>
                    <a:pt x="174" y="803"/>
                    <a:pt x="172" y="806"/>
                  </a:cubicBezTo>
                  <a:cubicBezTo>
                    <a:pt x="170" y="809"/>
                    <a:pt x="169" y="813"/>
                    <a:pt x="167" y="816"/>
                  </a:cubicBezTo>
                  <a:cubicBezTo>
                    <a:pt x="164" y="823"/>
                    <a:pt x="161" y="830"/>
                    <a:pt x="161" y="839"/>
                  </a:cubicBezTo>
                  <a:cubicBezTo>
                    <a:pt x="162" y="840"/>
                    <a:pt x="162" y="840"/>
                    <a:pt x="162" y="840"/>
                  </a:cubicBezTo>
                  <a:cubicBezTo>
                    <a:pt x="162" y="840"/>
                    <a:pt x="162" y="840"/>
                    <a:pt x="162" y="840"/>
                  </a:cubicBezTo>
                  <a:cubicBezTo>
                    <a:pt x="162" y="840"/>
                    <a:pt x="162" y="840"/>
                    <a:pt x="162" y="841"/>
                  </a:cubicBezTo>
                  <a:cubicBezTo>
                    <a:pt x="162" y="841"/>
                    <a:pt x="162" y="841"/>
                    <a:pt x="162" y="841"/>
                  </a:cubicBezTo>
                  <a:cubicBezTo>
                    <a:pt x="162" y="842"/>
                    <a:pt x="162" y="842"/>
                    <a:pt x="162" y="842"/>
                  </a:cubicBezTo>
                  <a:cubicBezTo>
                    <a:pt x="162" y="844"/>
                    <a:pt x="162" y="844"/>
                    <a:pt x="162" y="844"/>
                  </a:cubicBezTo>
                  <a:cubicBezTo>
                    <a:pt x="162" y="844"/>
                    <a:pt x="162" y="844"/>
                    <a:pt x="162" y="844"/>
                  </a:cubicBezTo>
                  <a:cubicBezTo>
                    <a:pt x="163" y="844"/>
                    <a:pt x="162" y="843"/>
                    <a:pt x="163" y="844"/>
                  </a:cubicBezTo>
                  <a:cubicBezTo>
                    <a:pt x="163" y="845"/>
                    <a:pt x="163" y="845"/>
                    <a:pt x="163" y="845"/>
                  </a:cubicBezTo>
                  <a:cubicBezTo>
                    <a:pt x="163" y="845"/>
                    <a:pt x="163" y="845"/>
                    <a:pt x="163" y="845"/>
                  </a:cubicBezTo>
                  <a:cubicBezTo>
                    <a:pt x="164" y="848"/>
                    <a:pt x="165" y="849"/>
                    <a:pt x="166" y="851"/>
                  </a:cubicBezTo>
                  <a:cubicBezTo>
                    <a:pt x="171" y="860"/>
                    <a:pt x="171" y="860"/>
                    <a:pt x="171" y="860"/>
                  </a:cubicBezTo>
                  <a:cubicBezTo>
                    <a:pt x="172" y="863"/>
                    <a:pt x="174" y="867"/>
                    <a:pt x="175" y="869"/>
                  </a:cubicBezTo>
                  <a:cubicBezTo>
                    <a:pt x="176" y="872"/>
                    <a:pt x="176" y="875"/>
                    <a:pt x="176" y="878"/>
                  </a:cubicBezTo>
                  <a:cubicBezTo>
                    <a:pt x="175" y="881"/>
                    <a:pt x="175" y="883"/>
                    <a:pt x="174" y="886"/>
                  </a:cubicBezTo>
                  <a:cubicBezTo>
                    <a:pt x="172" y="885"/>
                    <a:pt x="169" y="883"/>
                    <a:pt x="166" y="882"/>
                  </a:cubicBezTo>
                  <a:cubicBezTo>
                    <a:pt x="151" y="877"/>
                    <a:pt x="136" y="885"/>
                    <a:pt x="131" y="899"/>
                  </a:cubicBezTo>
                  <a:cubicBezTo>
                    <a:pt x="129" y="906"/>
                    <a:pt x="130" y="914"/>
                    <a:pt x="135" y="921"/>
                  </a:cubicBezTo>
                  <a:cubicBezTo>
                    <a:pt x="121" y="918"/>
                    <a:pt x="107" y="925"/>
                    <a:pt x="102" y="938"/>
                  </a:cubicBezTo>
                  <a:cubicBezTo>
                    <a:pt x="98" y="952"/>
                    <a:pt x="106" y="967"/>
                    <a:pt x="121" y="971"/>
                  </a:cubicBezTo>
                  <a:cubicBezTo>
                    <a:pt x="125" y="973"/>
                    <a:pt x="128" y="973"/>
                    <a:pt x="132" y="973"/>
                  </a:cubicBezTo>
                  <a:cubicBezTo>
                    <a:pt x="132" y="973"/>
                    <a:pt x="131" y="974"/>
                    <a:pt x="131" y="975"/>
                  </a:cubicBezTo>
                  <a:cubicBezTo>
                    <a:pt x="127" y="988"/>
                    <a:pt x="134" y="1002"/>
                    <a:pt x="148" y="1007"/>
                  </a:cubicBezTo>
                  <a:cubicBezTo>
                    <a:pt x="148" y="1015"/>
                    <a:pt x="148" y="1024"/>
                    <a:pt x="148" y="1034"/>
                  </a:cubicBezTo>
                  <a:cubicBezTo>
                    <a:pt x="149" y="1036"/>
                    <a:pt x="149" y="1039"/>
                    <a:pt x="149" y="1042"/>
                  </a:cubicBezTo>
                  <a:cubicBezTo>
                    <a:pt x="149" y="1044"/>
                    <a:pt x="149" y="1047"/>
                    <a:pt x="150" y="1050"/>
                  </a:cubicBezTo>
                  <a:cubicBezTo>
                    <a:pt x="150" y="1055"/>
                    <a:pt x="151" y="1061"/>
                    <a:pt x="151" y="1067"/>
                  </a:cubicBezTo>
                  <a:cubicBezTo>
                    <a:pt x="152" y="1073"/>
                    <a:pt x="152" y="1079"/>
                    <a:pt x="153" y="1085"/>
                  </a:cubicBezTo>
                  <a:cubicBezTo>
                    <a:pt x="152" y="1086"/>
                    <a:pt x="151" y="1086"/>
                    <a:pt x="150" y="1087"/>
                  </a:cubicBezTo>
                  <a:cubicBezTo>
                    <a:pt x="150" y="1087"/>
                    <a:pt x="150" y="1087"/>
                    <a:pt x="150" y="1087"/>
                  </a:cubicBezTo>
                  <a:cubicBezTo>
                    <a:pt x="150" y="1084"/>
                    <a:pt x="149" y="1080"/>
                    <a:pt x="145" y="1078"/>
                  </a:cubicBezTo>
                  <a:cubicBezTo>
                    <a:pt x="141" y="1076"/>
                    <a:pt x="136" y="1078"/>
                    <a:pt x="134" y="1082"/>
                  </a:cubicBezTo>
                  <a:cubicBezTo>
                    <a:pt x="133" y="1084"/>
                    <a:pt x="133" y="1086"/>
                    <a:pt x="134" y="1088"/>
                  </a:cubicBezTo>
                  <a:cubicBezTo>
                    <a:pt x="130" y="1087"/>
                    <a:pt x="126" y="1088"/>
                    <a:pt x="124" y="1092"/>
                  </a:cubicBezTo>
                  <a:cubicBezTo>
                    <a:pt x="122" y="1096"/>
                    <a:pt x="124" y="1101"/>
                    <a:pt x="128" y="1103"/>
                  </a:cubicBezTo>
                  <a:cubicBezTo>
                    <a:pt x="129" y="1103"/>
                    <a:pt x="130" y="1103"/>
                    <a:pt x="131" y="1104"/>
                  </a:cubicBezTo>
                  <a:cubicBezTo>
                    <a:pt x="131" y="1104"/>
                    <a:pt x="131" y="1104"/>
                    <a:pt x="131" y="1104"/>
                  </a:cubicBezTo>
                  <a:cubicBezTo>
                    <a:pt x="129" y="1108"/>
                    <a:pt x="131" y="1113"/>
                    <a:pt x="135" y="1115"/>
                  </a:cubicBezTo>
                  <a:cubicBezTo>
                    <a:pt x="139" y="1117"/>
                    <a:pt x="144" y="1115"/>
                    <a:pt x="146" y="1111"/>
                  </a:cubicBezTo>
                  <a:cubicBezTo>
                    <a:pt x="146" y="1111"/>
                    <a:pt x="146" y="1111"/>
                    <a:pt x="146" y="1110"/>
                  </a:cubicBezTo>
                  <a:cubicBezTo>
                    <a:pt x="147" y="1112"/>
                    <a:pt x="148" y="1112"/>
                    <a:pt x="149" y="1113"/>
                  </a:cubicBezTo>
                  <a:cubicBezTo>
                    <a:pt x="152" y="1114"/>
                    <a:pt x="154" y="1114"/>
                    <a:pt x="157" y="1113"/>
                  </a:cubicBezTo>
                  <a:cubicBezTo>
                    <a:pt x="157" y="1118"/>
                    <a:pt x="158" y="1122"/>
                    <a:pt x="159" y="1127"/>
                  </a:cubicBezTo>
                  <a:cubicBezTo>
                    <a:pt x="160" y="1134"/>
                    <a:pt x="162" y="1142"/>
                    <a:pt x="163" y="1150"/>
                  </a:cubicBezTo>
                  <a:cubicBezTo>
                    <a:pt x="164" y="1153"/>
                    <a:pt x="164" y="1157"/>
                    <a:pt x="165" y="1161"/>
                  </a:cubicBezTo>
                  <a:cubicBezTo>
                    <a:pt x="166" y="1165"/>
                    <a:pt x="167" y="1169"/>
                    <a:pt x="168" y="1173"/>
                  </a:cubicBezTo>
                  <a:cubicBezTo>
                    <a:pt x="170" y="1181"/>
                    <a:pt x="172" y="1189"/>
                    <a:pt x="174" y="1198"/>
                  </a:cubicBezTo>
                  <a:cubicBezTo>
                    <a:pt x="175" y="1202"/>
                    <a:pt x="176" y="1206"/>
                    <a:pt x="177" y="1210"/>
                  </a:cubicBezTo>
                  <a:cubicBezTo>
                    <a:pt x="175" y="1210"/>
                    <a:pt x="173" y="1211"/>
                    <a:pt x="173" y="1211"/>
                  </a:cubicBezTo>
                  <a:cubicBezTo>
                    <a:pt x="174" y="1216"/>
                    <a:pt x="178" y="1218"/>
                    <a:pt x="180" y="1220"/>
                  </a:cubicBezTo>
                  <a:cubicBezTo>
                    <a:pt x="181" y="1220"/>
                    <a:pt x="181" y="1221"/>
                    <a:pt x="181" y="1222"/>
                  </a:cubicBezTo>
                  <a:cubicBezTo>
                    <a:pt x="178" y="1223"/>
                    <a:pt x="175" y="1226"/>
                    <a:pt x="175" y="1231"/>
                  </a:cubicBezTo>
                  <a:cubicBezTo>
                    <a:pt x="175" y="1231"/>
                    <a:pt x="177" y="1232"/>
                    <a:pt x="179" y="1232"/>
                  </a:cubicBezTo>
                  <a:cubicBezTo>
                    <a:pt x="179" y="1232"/>
                    <a:pt x="178" y="1236"/>
                    <a:pt x="179" y="1238"/>
                  </a:cubicBezTo>
                  <a:cubicBezTo>
                    <a:pt x="179" y="1238"/>
                    <a:pt x="182" y="1238"/>
                    <a:pt x="185" y="1237"/>
                  </a:cubicBezTo>
                  <a:cubicBezTo>
                    <a:pt x="192" y="1258"/>
                    <a:pt x="200" y="1280"/>
                    <a:pt x="210" y="1303"/>
                  </a:cubicBezTo>
                  <a:cubicBezTo>
                    <a:pt x="225" y="1339"/>
                    <a:pt x="243" y="1377"/>
                    <a:pt x="266" y="1413"/>
                  </a:cubicBezTo>
                  <a:cubicBezTo>
                    <a:pt x="289" y="1450"/>
                    <a:pt x="315" y="1486"/>
                    <a:pt x="345" y="1520"/>
                  </a:cubicBezTo>
                  <a:cubicBezTo>
                    <a:pt x="374" y="1555"/>
                    <a:pt x="407" y="1587"/>
                    <a:pt x="443" y="1617"/>
                  </a:cubicBezTo>
                  <a:cubicBezTo>
                    <a:pt x="478" y="1646"/>
                    <a:pt x="516" y="1672"/>
                    <a:pt x="555" y="1695"/>
                  </a:cubicBezTo>
                  <a:cubicBezTo>
                    <a:pt x="565" y="1701"/>
                    <a:pt x="575" y="1706"/>
                    <a:pt x="585" y="1712"/>
                  </a:cubicBezTo>
                  <a:cubicBezTo>
                    <a:pt x="595" y="1717"/>
                    <a:pt x="605" y="1721"/>
                    <a:pt x="615" y="1726"/>
                  </a:cubicBezTo>
                  <a:cubicBezTo>
                    <a:pt x="620" y="1729"/>
                    <a:pt x="625" y="1731"/>
                    <a:pt x="630" y="1733"/>
                  </a:cubicBezTo>
                  <a:cubicBezTo>
                    <a:pt x="635" y="1735"/>
                    <a:pt x="640" y="1738"/>
                    <a:pt x="645" y="1740"/>
                  </a:cubicBezTo>
                  <a:cubicBezTo>
                    <a:pt x="650" y="1742"/>
                    <a:pt x="655" y="1744"/>
                    <a:pt x="660" y="1746"/>
                  </a:cubicBezTo>
                  <a:cubicBezTo>
                    <a:pt x="665" y="1748"/>
                    <a:pt x="670" y="1750"/>
                    <a:pt x="675" y="1752"/>
                  </a:cubicBezTo>
                  <a:cubicBezTo>
                    <a:pt x="695" y="1760"/>
                    <a:pt x="716" y="1766"/>
                    <a:pt x="735" y="1772"/>
                  </a:cubicBezTo>
                  <a:cubicBezTo>
                    <a:pt x="745" y="1775"/>
                    <a:pt x="755" y="1778"/>
                    <a:pt x="765" y="1780"/>
                  </a:cubicBezTo>
                  <a:cubicBezTo>
                    <a:pt x="767" y="1781"/>
                    <a:pt x="770" y="1782"/>
                    <a:pt x="772" y="1782"/>
                  </a:cubicBezTo>
                  <a:cubicBezTo>
                    <a:pt x="775" y="1783"/>
                    <a:pt x="777" y="1783"/>
                    <a:pt x="780" y="1784"/>
                  </a:cubicBezTo>
                  <a:cubicBezTo>
                    <a:pt x="785" y="1785"/>
                    <a:pt x="789" y="1786"/>
                    <a:pt x="794" y="1787"/>
                  </a:cubicBezTo>
                  <a:cubicBezTo>
                    <a:pt x="813" y="1792"/>
                    <a:pt x="833" y="1794"/>
                    <a:pt x="851" y="1797"/>
                  </a:cubicBezTo>
                  <a:cubicBezTo>
                    <a:pt x="860" y="1798"/>
                    <a:pt x="869" y="1799"/>
                    <a:pt x="878" y="1800"/>
                  </a:cubicBezTo>
                  <a:cubicBezTo>
                    <a:pt x="882" y="1801"/>
                    <a:pt x="887" y="1801"/>
                    <a:pt x="891" y="1802"/>
                  </a:cubicBezTo>
                  <a:cubicBezTo>
                    <a:pt x="896" y="1802"/>
                    <a:pt x="900" y="1802"/>
                    <a:pt x="904" y="1803"/>
                  </a:cubicBezTo>
                  <a:cubicBezTo>
                    <a:pt x="913" y="1803"/>
                    <a:pt x="921" y="1804"/>
                    <a:pt x="929" y="1804"/>
                  </a:cubicBezTo>
                  <a:cubicBezTo>
                    <a:pt x="932" y="1804"/>
                    <a:pt x="934" y="1804"/>
                    <a:pt x="936" y="1804"/>
                  </a:cubicBezTo>
                  <a:cubicBezTo>
                    <a:pt x="938" y="1804"/>
                    <a:pt x="940" y="1804"/>
                    <a:pt x="942" y="1804"/>
                  </a:cubicBezTo>
                  <a:cubicBezTo>
                    <a:pt x="946" y="1804"/>
                    <a:pt x="950" y="1804"/>
                    <a:pt x="953" y="1805"/>
                  </a:cubicBezTo>
                  <a:cubicBezTo>
                    <a:pt x="961" y="1805"/>
                    <a:pt x="969" y="1805"/>
                    <a:pt x="976" y="1805"/>
                  </a:cubicBezTo>
                  <a:cubicBezTo>
                    <a:pt x="984" y="1805"/>
                    <a:pt x="991" y="1804"/>
                    <a:pt x="998" y="1804"/>
                  </a:cubicBezTo>
                  <a:cubicBezTo>
                    <a:pt x="1026" y="1803"/>
                    <a:pt x="1050" y="1800"/>
                    <a:pt x="1070" y="1798"/>
                  </a:cubicBezTo>
                  <a:cubicBezTo>
                    <a:pt x="1089" y="1795"/>
                    <a:pt x="1105" y="1792"/>
                    <a:pt x="1115" y="1790"/>
                  </a:cubicBezTo>
                  <a:cubicBezTo>
                    <a:pt x="1117" y="1790"/>
                    <a:pt x="1119" y="1789"/>
                    <a:pt x="1120" y="1789"/>
                  </a:cubicBezTo>
                  <a:cubicBezTo>
                    <a:pt x="1127" y="1790"/>
                    <a:pt x="1134" y="1789"/>
                    <a:pt x="1140" y="1789"/>
                  </a:cubicBezTo>
                  <a:cubicBezTo>
                    <a:pt x="1151" y="1789"/>
                    <a:pt x="1162" y="1787"/>
                    <a:pt x="1173" y="1786"/>
                  </a:cubicBezTo>
                  <a:cubicBezTo>
                    <a:pt x="1184" y="1785"/>
                    <a:pt x="1195" y="1785"/>
                    <a:pt x="1206" y="1785"/>
                  </a:cubicBezTo>
                  <a:cubicBezTo>
                    <a:pt x="1211" y="1785"/>
                    <a:pt x="1216" y="1786"/>
                    <a:pt x="1222" y="1786"/>
                  </a:cubicBezTo>
                  <a:cubicBezTo>
                    <a:pt x="1238" y="1789"/>
                    <a:pt x="1238" y="1789"/>
                    <a:pt x="1238" y="1789"/>
                  </a:cubicBezTo>
                  <a:cubicBezTo>
                    <a:pt x="1241" y="1789"/>
                    <a:pt x="1244" y="1789"/>
                    <a:pt x="1247" y="1789"/>
                  </a:cubicBezTo>
                  <a:cubicBezTo>
                    <a:pt x="1251" y="1789"/>
                    <a:pt x="1251" y="1789"/>
                    <a:pt x="1251" y="1789"/>
                  </a:cubicBezTo>
                  <a:cubicBezTo>
                    <a:pt x="1252" y="1789"/>
                    <a:pt x="1254" y="1789"/>
                    <a:pt x="1255" y="1789"/>
                  </a:cubicBezTo>
                  <a:cubicBezTo>
                    <a:pt x="1257" y="1789"/>
                    <a:pt x="1258" y="1789"/>
                    <a:pt x="1260" y="1789"/>
                  </a:cubicBezTo>
                  <a:cubicBezTo>
                    <a:pt x="1259" y="1789"/>
                    <a:pt x="1258" y="1790"/>
                    <a:pt x="1257" y="1790"/>
                  </a:cubicBezTo>
                  <a:cubicBezTo>
                    <a:pt x="1255" y="1792"/>
                    <a:pt x="1253" y="1793"/>
                    <a:pt x="1251" y="1794"/>
                  </a:cubicBezTo>
                  <a:cubicBezTo>
                    <a:pt x="1250" y="1795"/>
                    <a:pt x="1248" y="1797"/>
                    <a:pt x="1246" y="1798"/>
                  </a:cubicBezTo>
                  <a:cubicBezTo>
                    <a:pt x="1243" y="1801"/>
                    <a:pt x="1239" y="1804"/>
                    <a:pt x="1236" y="1808"/>
                  </a:cubicBezTo>
                  <a:cubicBezTo>
                    <a:pt x="1233" y="1811"/>
                    <a:pt x="1230" y="1815"/>
                    <a:pt x="1228" y="1819"/>
                  </a:cubicBezTo>
                  <a:cubicBezTo>
                    <a:pt x="1226" y="1823"/>
                    <a:pt x="1224" y="1827"/>
                    <a:pt x="1222" y="1831"/>
                  </a:cubicBezTo>
                  <a:cubicBezTo>
                    <a:pt x="1221" y="1836"/>
                    <a:pt x="1220" y="1840"/>
                    <a:pt x="1219" y="1844"/>
                  </a:cubicBezTo>
                  <a:cubicBezTo>
                    <a:pt x="1218" y="1848"/>
                    <a:pt x="1216" y="1852"/>
                    <a:pt x="1215" y="1856"/>
                  </a:cubicBezTo>
                  <a:cubicBezTo>
                    <a:pt x="1213" y="1860"/>
                    <a:pt x="1211" y="1864"/>
                    <a:pt x="1209" y="1867"/>
                  </a:cubicBezTo>
                  <a:cubicBezTo>
                    <a:pt x="1203" y="1879"/>
                    <a:pt x="1203" y="1879"/>
                    <a:pt x="1203" y="1879"/>
                  </a:cubicBezTo>
                  <a:cubicBezTo>
                    <a:pt x="1199" y="1887"/>
                    <a:pt x="1195" y="1895"/>
                    <a:pt x="1193" y="1903"/>
                  </a:cubicBezTo>
                  <a:cubicBezTo>
                    <a:pt x="1191" y="1908"/>
                    <a:pt x="1190" y="1912"/>
                    <a:pt x="1190" y="1917"/>
                  </a:cubicBezTo>
                  <a:cubicBezTo>
                    <a:pt x="1189" y="1921"/>
                    <a:pt x="1189" y="1926"/>
                    <a:pt x="1190" y="1930"/>
                  </a:cubicBezTo>
                  <a:cubicBezTo>
                    <a:pt x="1191" y="1935"/>
                    <a:pt x="1192" y="1939"/>
                    <a:pt x="1194" y="1944"/>
                  </a:cubicBezTo>
                  <a:cubicBezTo>
                    <a:pt x="1194" y="1946"/>
                    <a:pt x="1196" y="1948"/>
                    <a:pt x="1197" y="1949"/>
                  </a:cubicBezTo>
                  <a:cubicBezTo>
                    <a:pt x="1197" y="1950"/>
                    <a:pt x="1197" y="1950"/>
                    <a:pt x="1197" y="1950"/>
                  </a:cubicBezTo>
                  <a:cubicBezTo>
                    <a:pt x="1198" y="1950"/>
                    <a:pt x="1198" y="1950"/>
                    <a:pt x="1198" y="1950"/>
                  </a:cubicBezTo>
                  <a:cubicBezTo>
                    <a:pt x="1198" y="1951"/>
                    <a:pt x="1198" y="1951"/>
                    <a:pt x="1198" y="1951"/>
                  </a:cubicBezTo>
                  <a:cubicBezTo>
                    <a:pt x="1198" y="1951"/>
                    <a:pt x="1198" y="1951"/>
                    <a:pt x="1198" y="1951"/>
                  </a:cubicBezTo>
                  <a:cubicBezTo>
                    <a:pt x="1199" y="1952"/>
                    <a:pt x="1199" y="1952"/>
                    <a:pt x="1199" y="1952"/>
                  </a:cubicBezTo>
                  <a:cubicBezTo>
                    <a:pt x="1200" y="1953"/>
                    <a:pt x="1200" y="1953"/>
                    <a:pt x="1200" y="1953"/>
                  </a:cubicBezTo>
                  <a:cubicBezTo>
                    <a:pt x="1200" y="1954"/>
                    <a:pt x="1200" y="1954"/>
                    <a:pt x="1200" y="1954"/>
                  </a:cubicBezTo>
                  <a:cubicBezTo>
                    <a:pt x="1201" y="1955"/>
                    <a:pt x="1201" y="1955"/>
                    <a:pt x="1201" y="1955"/>
                  </a:cubicBezTo>
                  <a:cubicBezTo>
                    <a:pt x="1201" y="1955"/>
                    <a:pt x="1201" y="1955"/>
                    <a:pt x="1201" y="1955"/>
                  </a:cubicBezTo>
                  <a:cubicBezTo>
                    <a:pt x="1204" y="1952"/>
                    <a:pt x="1204" y="1952"/>
                    <a:pt x="1204" y="1952"/>
                  </a:cubicBezTo>
                  <a:cubicBezTo>
                    <a:pt x="1203" y="1951"/>
                    <a:pt x="1203" y="1951"/>
                    <a:pt x="1203" y="1951"/>
                  </a:cubicBezTo>
                  <a:cubicBezTo>
                    <a:pt x="1203" y="1950"/>
                    <a:pt x="1203" y="1950"/>
                    <a:pt x="1203" y="1950"/>
                  </a:cubicBezTo>
                  <a:cubicBezTo>
                    <a:pt x="1202" y="1950"/>
                    <a:pt x="1202" y="1950"/>
                    <a:pt x="1202" y="1950"/>
                  </a:cubicBezTo>
                  <a:cubicBezTo>
                    <a:pt x="1201" y="1948"/>
                    <a:pt x="1201" y="1948"/>
                    <a:pt x="1201" y="1948"/>
                  </a:cubicBezTo>
                  <a:cubicBezTo>
                    <a:pt x="1201" y="1948"/>
                    <a:pt x="1201" y="1948"/>
                    <a:pt x="1201" y="1948"/>
                  </a:cubicBezTo>
                  <a:cubicBezTo>
                    <a:pt x="1201" y="1948"/>
                    <a:pt x="1201" y="1948"/>
                    <a:pt x="1201" y="1948"/>
                  </a:cubicBezTo>
                  <a:cubicBezTo>
                    <a:pt x="1201" y="1948"/>
                    <a:pt x="1201" y="1948"/>
                    <a:pt x="1201" y="1948"/>
                  </a:cubicBezTo>
                  <a:cubicBezTo>
                    <a:pt x="1201" y="1947"/>
                    <a:pt x="1201" y="1947"/>
                    <a:pt x="1201" y="1947"/>
                  </a:cubicBezTo>
                  <a:cubicBezTo>
                    <a:pt x="1199" y="1945"/>
                    <a:pt x="1198" y="1944"/>
                    <a:pt x="1198" y="1942"/>
                  </a:cubicBezTo>
                  <a:cubicBezTo>
                    <a:pt x="1196" y="1938"/>
                    <a:pt x="1195" y="1934"/>
                    <a:pt x="1195" y="1930"/>
                  </a:cubicBezTo>
                  <a:cubicBezTo>
                    <a:pt x="1194" y="1926"/>
                    <a:pt x="1194" y="1921"/>
                    <a:pt x="1195" y="1917"/>
                  </a:cubicBezTo>
                  <a:cubicBezTo>
                    <a:pt x="1195" y="1913"/>
                    <a:pt x="1196" y="1909"/>
                    <a:pt x="1198" y="1905"/>
                  </a:cubicBezTo>
                  <a:cubicBezTo>
                    <a:pt x="1203" y="1889"/>
                    <a:pt x="1213" y="1875"/>
                    <a:pt x="1220" y="1858"/>
                  </a:cubicBezTo>
                  <a:cubicBezTo>
                    <a:pt x="1222" y="1854"/>
                    <a:pt x="1224" y="1850"/>
                    <a:pt x="1225" y="1846"/>
                  </a:cubicBezTo>
                  <a:cubicBezTo>
                    <a:pt x="1227" y="1841"/>
                    <a:pt x="1228" y="1837"/>
                    <a:pt x="1229" y="1833"/>
                  </a:cubicBezTo>
                  <a:cubicBezTo>
                    <a:pt x="1230" y="1829"/>
                    <a:pt x="1232" y="1826"/>
                    <a:pt x="1234" y="1822"/>
                  </a:cubicBezTo>
                  <a:cubicBezTo>
                    <a:pt x="1236" y="1819"/>
                    <a:pt x="1239" y="1815"/>
                    <a:pt x="1241" y="1812"/>
                  </a:cubicBezTo>
                  <a:cubicBezTo>
                    <a:pt x="1244" y="1810"/>
                    <a:pt x="1247" y="1807"/>
                    <a:pt x="1251" y="1804"/>
                  </a:cubicBezTo>
                  <a:cubicBezTo>
                    <a:pt x="1252" y="1803"/>
                    <a:pt x="1254" y="1802"/>
                    <a:pt x="1256" y="1800"/>
                  </a:cubicBezTo>
                  <a:cubicBezTo>
                    <a:pt x="1258" y="1799"/>
                    <a:pt x="1259" y="1798"/>
                    <a:pt x="1261" y="1797"/>
                  </a:cubicBezTo>
                  <a:cubicBezTo>
                    <a:pt x="1266" y="1794"/>
                    <a:pt x="1271" y="1792"/>
                    <a:pt x="1275" y="1789"/>
                  </a:cubicBezTo>
                  <a:cubicBezTo>
                    <a:pt x="1275" y="1790"/>
                    <a:pt x="1276" y="1792"/>
                    <a:pt x="1277" y="1793"/>
                  </a:cubicBezTo>
                  <a:cubicBezTo>
                    <a:pt x="1279" y="1794"/>
                    <a:pt x="1282" y="1794"/>
                    <a:pt x="1283" y="1792"/>
                  </a:cubicBezTo>
                  <a:cubicBezTo>
                    <a:pt x="1283" y="1792"/>
                    <a:pt x="1283" y="1792"/>
                    <a:pt x="1283" y="1791"/>
                  </a:cubicBezTo>
                  <a:cubicBezTo>
                    <a:pt x="1284" y="1792"/>
                    <a:pt x="1284" y="1793"/>
                    <a:pt x="1285" y="1793"/>
                  </a:cubicBezTo>
                  <a:cubicBezTo>
                    <a:pt x="1287" y="1794"/>
                    <a:pt x="1289" y="1794"/>
                    <a:pt x="1291" y="1792"/>
                  </a:cubicBezTo>
                  <a:cubicBezTo>
                    <a:pt x="1292" y="1790"/>
                    <a:pt x="1291" y="1788"/>
                    <a:pt x="1290" y="1787"/>
                  </a:cubicBezTo>
                  <a:cubicBezTo>
                    <a:pt x="1291" y="1787"/>
                    <a:pt x="1293" y="1786"/>
                    <a:pt x="1293" y="1785"/>
                  </a:cubicBezTo>
                  <a:cubicBezTo>
                    <a:pt x="1294" y="1784"/>
                    <a:pt x="1294" y="1782"/>
                    <a:pt x="1293" y="1780"/>
                  </a:cubicBezTo>
                  <a:cubicBezTo>
                    <a:pt x="1296" y="1779"/>
                    <a:pt x="1300" y="1777"/>
                    <a:pt x="1303" y="1776"/>
                  </a:cubicBezTo>
                  <a:cubicBezTo>
                    <a:pt x="1323" y="1766"/>
                    <a:pt x="1341" y="1752"/>
                    <a:pt x="1358" y="1738"/>
                  </a:cubicBezTo>
                  <a:cubicBezTo>
                    <a:pt x="1367" y="1731"/>
                    <a:pt x="1375" y="1723"/>
                    <a:pt x="1383" y="1717"/>
                  </a:cubicBezTo>
                  <a:cubicBezTo>
                    <a:pt x="1387" y="1714"/>
                    <a:pt x="1390" y="1712"/>
                    <a:pt x="1394" y="1709"/>
                  </a:cubicBezTo>
                  <a:cubicBezTo>
                    <a:pt x="1394" y="1711"/>
                    <a:pt x="1394" y="1713"/>
                    <a:pt x="1394" y="1714"/>
                  </a:cubicBezTo>
                  <a:cubicBezTo>
                    <a:pt x="1393" y="1719"/>
                    <a:pt x="1393" y="1723"/>
                    <a:pt x="1392" y="1727"/>
                  </a:cubicBezTo>
                  <a:cubicBezTo>
                    <a:pt x="1392" y="1732"/>
                    <a:pt x="1392" y="1736"/>
                    <a:pt x="1393" y="1741"/>
                  </a:cubicBezTo>
                  <a:cubicBezTo>
                    <a:pt x="1393" y="1741"/>
                    <a:pt x="1393" y="1742"/>
                    <a:pt x="1393" y="1742"/>
                  </a:cubicBezTo>
                  <a:cubicBezTo>
                    <a:pt x="1393" y="1742"/>
                    <a:pt x="1393" y="1742"/>
                    <a:pt x="1393" y="1742"/>
                  </a:cubicBezTo>
                  <a:cubicBezTo>
                    <a:pt x="1392" y="1743"/>
                    <a:pt x="1392" y="1743"/>
                    <a:pt x="1392" y="1743"/>
                  </a:cubicBezTo>
                  <a:cubicBezTo>
                    <a:pt x="1392" y="1743"/>
                    <a:pt x="1392" y="1743"/>
                    <a:pt x="1392" y="1743"/>
                  </a:cubicBezTo>
                  <a:cubicBezTo>
                    <a:pt x="1391" y="1746"/>
                    <a:pt x="1391" y="1750"/>
                    <a:pt x="1392" y="1753"/>
                  </a:cubicBezTo>
                  <a:cubicBezTo>
                    <a:pt x="1393" y="1755"/>
                    <a:pt x="1394" y="1758"/>
                    <a:pt x="1396" y="1760"/>
                  </a:cubicBezTo>
                  <a:cubicBezTo>
                    <a:pt x="1396" y="1760"/>
                    <a:pt x="1396" y="1761"/>
                    <a:pt x="1396" y="1761"/>
                  </a:cubicBezTo>
                  <a:cubicBezTo>
                    <a:pt x="1398" y="1767"/>
                    <a:pt x="1398" y="1767"/>
                    <a:pt x="1398" y="1767"/>
                  </a:cubicBezTo>
                  <a:cubicBezTo>
                    <a:pt x="1399" y="1771"/>
                    <a:pt x="1400" y="1775"/>
                    <a:pt x="1401" y="1780"/>
                  </a:cubicBezTo>
                  <a:cubicBezTo>
                    <a:pt x="1401" y="1784"/>
                    <a:pt x="1402" y="1788"/>
                    <a:pt x="1402" y="1792"/>
                  </a:cubicBezTo>
                  <a:cubicBezTo>
                    <a:pt x="1402" y="1796"/>
                    <a:pt x="1402" y="1800"/>
                    <a:pt x="1401" y="1804"/>
                  </a:cubicBezTo>
                  <a:cubicBezTo>
                    <a:pt x="1400" y="1808"/>
                    <a:pt x="1399" y="1812"/>
                    <a:pt x="1397" y="1816"/>
                  </a:cubicBezTo>
                  <a:cubicBezTo>
                    <a:pt x="1396" y="1820"/>
                    <a:pt x="1394" y="1824"/>
                    <a:pt x="1392" y="1827"/>
                  </a:cubicBezTo>
                  <a:cubicBezTo>
                    <a:pt x="1390" y="1831"/>
                    <a:pt x="1387" y="1834"/>
                    <a:pt x="1385" y="1838"/>
                  </a:cubicBezTo>
                  <a:cubicBezTo>
                    <a:pt x="1382" y="1841"/>
                    <a:pt x="1379" y="1845"/>
                    <a:pt x="1377" y="1848"/>
                  </a:cubicBezTo>
                  <a:cubicBezTo>
                    <a:pt x="1374" y="1852"/>
                    <a:pt x="1372" y="1856"/>
                    <a:pt x="1370" y="1860"/>
                  </a:cubicBezTo>
                  <a:cubicBezTo>
                    <a:pt x="1368" y="1865"/>
                    <a:pt x="1368" y="1870"/>
                    <a:pt x="1369" y="1874"/>
                  </a:cubicBezTo>
                  <a:cubicBezTo>
                    <a:pt x="1370" y="1879"/>
                    <a:pt x="1371" y="1883"/>
                    <a:pt x="1373" y="1887"/>
                  </a:cubicBezTo>
                  <a:cubicBezTo>
                    <a:pt x="1374" y="1890"/>
                    <a:pt x="1374" y="1890"/>
                    <a:pt x="1374" y="1890"/>
                  </a:cubicBezTo>
                  <a:cubicBezTo>
                    <a:pt x="1374" y="1890"/>
                    <a:pt x="1374" y="1890"/>
                    <a:pt x="1374" y="1890"/>
                  </a:cubicBezTo>
                  <a:cubicBezTo>
                    <a:pt x="1372" y="1888"/>
                    <a:pt x="1370" y="1886"/>
                    <a:pt x="1367" y="1886"/>
                  </a:cubicBezTo>
                  <a:cubicBezTo>
                    <a:pt x="1361" y="1885"/>
                    <a:pt x="1356" y="1889"/>
                    <a:pt x="1355" y="1895"/>
                  </a:cubicBezTo>
                  <a:cubicBezTo>
                    <a:pt x="1354" y="1900"/>
                    <a:pt x="1357" y="1905"/>
                    <a:pt x="1361" y="1907"/>
                  </a:cubicBezTo>
                  <a:cubicBezTo>
                    <a:pt x="1361" y="1907"/>
                    <a:pt x="1361" y="1907"/>
                    <a:pt x="1361" y="1907"/>
                  </a:cubicBezTo>
                  <a:cubicBezTo>
                    <a:pt x="1357" y="1907"/>
                    <a:pt x="1353" y="1911"/>
                    <a:pt x="1352" y="1916"/>
                  </a:cubicBezTo>
                  <a:cubicBezTo>
                    <a:pt x="1351" y="1922"/>
                    <a:pt x="1355" y="1928"/>
                    <a:pt x="1361" y="1929"/>
                  </a:cubicBezTo>
                  <a:cubicBezTo>
                    <a:pt x="1364" y="1929"/>
                    <a:pt x="1367" y="1928"/>
                    <a:pt x="1369" y="1926"/>
                  </a:cubicBezTo>
                  <a:cubicBezTo>
                    <a:pt x="1369" y="1931"/>
                    <a:pt x="1373" y="1936"/>
                    <a:pt x="1378" y="1937"/>
                  </a:cubicBezTo>
                  <a:cubicBezTo>
                    <a:pt x="1384" y="1938"/>
                    <a:pt x="1389" y="1934"/>
                    <a:pt x="1390" y="1928"/>
                  </a:cubicBezTo>
                  <a:cubicBezTo>
                    <a:pt x="1390" y="1926"/>
                    <a:pt x="1390" y="1925"/>
                    <a:pt x="1389" y="1923"/>
                  </a:cubicBezTo>
                  <a:cubicBezTo>
                    <a:pt x="1390" y="1923"/>
                    <a:pt x="1390" y="1924"/>
                    <a:pt x="1390" y="1924"/>
                  </a:cubicBezTo>
                  <a:cubicBezTo>
                    <a:pt x="1396" y="1924"/>
                    <a:pt x="1401" y="1920"/>
                    <a:pt x="1402" y="1914"/>
                  </a:cubicBezTo>
                  <a:cubicBezTo>
                    <a:pt x="1403" y="1908"/>
                    <a:pt x="1399" y="1903"/>
                    <a:pt x="1393" y="1902"/>
                  </a:cubicBezTo>
                  <a:cubicBezTo>
                    <a:pt x="1393" y="1902"/>
                    <a:pt x="1392" y="1902"/>
                    <a:pt x="1392" y="1902"/>
                  </a:cubicBezTo>
                  <a:cubicBezTo>
                    <a:pt x="1393" y="1900"/>
                    <a:pt x="1394" y="1899"/>
                    <a:pt x="1394" y="1897"/>
                  </a:cubicBezTo>
                  <a:cubicBezTo>
                    <a:pt x="1395" y="1891"/>
                    <a:pt x="1391" y="1885"/>
                    <a:pt x="1385" y="1885"/>
                  </a:cubicBezTo>
                  <a:cubicBezTo>
                    <a:pt x="1382" y="1884"/>
                    <a:pt x="1379" y="1885"/>
                    <a:pt x="1377" y="1887"/>
                  </a:cubicBezTo>
                  <a:cubicBezTo>
                    <a:pt x="1377" y="1886"/>
                    <a:pt x="1377" y="1886"/>
                    <a:pt x="1377" y="1886"/>
                  </a:cubicBezTo>
                  <a:cubicBezTo>
                    <a:pt x="1376" y="1882"/>
                    <a:pt x="1374" y="1878"/>
                    <a:pt x="1373" y="1874"/>
                  </a:cubicBezTo>
                  <a:cubicBezTo>
                    <a:pt x="1373" y="1869"/>
                    <a:pt x="1373" y="1866"/>
                    <a:pt x="1375" y="1862"/>
                  </a:cubicBezTo>
                  <a:cubicBezTo>
                    <a:pt x="1376" y="1858"/>
                    <a:pt x="1378" y="1855"/>
                    <a:pt x="1381" y="1851"/>
                  </a:cubicBezTo>
                  <a:cubicBezTo>
                    <a:pt x="1383" y="1848"/>
                    <a:pt x="1386" y="1845"/>
                    <a:pt x="1389" y="1841"/>
                  </a:cubicBezTo>
                  <a:cubicBezTo>
                    <a:pt x="1392" y="1838"/>
                    <a:pt x="1394" y="1834"/>
                    <a:pt x="1397" y="1830"/>
                  </a:cubicBezTo>
                  <a:cubicBezTo>
                    <a:pt x="1399" y="1826"/>
                    <a:pt x="1401" y="1822"/>
                    <a:pt x="1403" y="1818"/>
                  </a:cubicBezTo>
                  <a:cubicBezTo>
                    <a:pt x="1404" y="1814"/>
                    <a:pt x="1406" y="1810"/>
                    <a:pt x="1407" y="1805"/>
                  </a:cubicBezTo>
                  <a:cubicBezTo>
                    <a:pt x="1408" y="1801"/>
                    <a:pt x="1408" y="1796"/>
                    <a:pt x="1408" y="1792"/>
                  </a:cubicBezTo>
                  <a:cubicBezTo>
                    <a:pt x="1409" y="1787"/>
                    <a:pt x="1408" y="1783"/>
                    <a:pt x="1407" y="1778"/>
                  </a:cubicBezTo>
                  <a:cubicBezTo>
                    <a:pt x="1407" y="1775"/>
                    <a:pt x="1406" y="1771"/>
                    <a:pt x="1405" y="1768"/>
                  </a:cubicBezTo>
                  <a:cubicBezTo>
                    <a:pt x="1406" y="1769"/>
                    <a:pt x="1407" y="1769"/>
                    <a:pt x="1408" y="1770"/>
                  </a:cubicBezTo>
                  <a:cubicBezTo>
                    <a:pt x="1414" y="1773"/>
                    <a:pt x="1414" y="1773"/>
                    <a:pt x="1414" y="1773"/>
                  </a:cubicBezTo>
                  <a:cubicBezTo>
                    <a:pt x="1415" y="1773"/>
                    <a:pt x="1415" y="1773"/>
                    <a:pt x="1415" y="1773"/>
                  </a:cubicBezTo>
                  <a:cubicBezTo>
                    <a:pt x="1415" y="1773"/>
                    <a:pt x="1415" y="1773"/>
                    <a:pt x="1415" y="1773"/>
                  </a:cubicBezTo>
                  <a:cubicBezTo>
                    <a:pt x="1416" y="1773"/>
                    <a:pt x="1416" y="1773"/>
                    <a:pt x="1416" y="1773"/>
                  </a:cubicBezTo>
                  <a:cubicBezTo>
                    <a:pt x="1417" y="1774"/>
                    <a:pt x="1417" y="1774"/>
                    <a:pt x="1417" y="1774"/>
                  </a:cubicBezTo>
                  <a:cubicBezTo>
                    <a:pt x="1420" y="1776"/>
                    <a:pt x="1420" y="1776"/>
                    <a:pt x="1420" y="1776"/>
                  </a:cubicBezTo>
                  <a:cubicBezTo>
                    <a:pt x="1423" y="1778"/>
                    <a:pt x="1423" y="1778"/>
                    <a:pt x="1423" y="1778"/>
                  </a:cubicBezTo>
                  <a:cubicBezTo>
                    <a:pt x="1424" y="1778"/>
                    <a:pt x="1424" y="1778"/>
                    <a:pt x="1424" y="1778"/>
                  </a:cubicBezTo>
                  <a:cubicBezTo>
                    <a:pt x="1424" y="1778"/>
                    <a:pt x="1424" y="1778"/>
                    <a:pt x="1424" y="1778"/>
                  </a:cubicBezTo>
                  <a:cubicBezTo>
                    <a:pt x="1424" y="1778"/>
                    <a:pt x="1424" y="1778"/>
                    <a:pt x="1424" y="1778"/>
                  </a:cubicBezTo>
                  <a:cubicBezTo>
                    <a:pt x="1424" y="1779"/>
                    <a:pt x="1424" y="1779"/>
                    <a:pt x="1424" y="1779"/>
                  </a:cubicBezTo>
                  <a:cubicBezTo>
                    <a:pt x="1426" y="1780"/>
                    <a:pt x="1426" y="1780"/>
                    <a:pt x="1426" y="1780"/>
                  </a:cubicBezTo>
                  <a:cubicBezTo>
                    <a:pt x="1427" y="1781"/>
                    <a:pt x="1429" y="1783"/>
                    <a:pt x="1431" y="1784"/>
                  </a:cubicBezTo>
                  <a:cubicBezTo>
                    <a:pt x="1432" y="1785"/>
                    <a:pt x="1432" y="1785"/>
                    <a:pt x="1432" y="1785"/>
                  </a:cubicBezTo>
                  <a:cubicBezTo>
                    <a:pt x="1433" y="1787"/>
                    <a:pt x="1433" y="1787"/>
                    <a:pt x="1433" y="1787"/>
                  </a:cubicBezTo>
                  <a:cubicBezTo>
                    <a:pt x="1438" y="1792"/>
                    <a:pt x="1438" y="1792"/>
                    <a:pt x="1438" y="1792"/>
                  </a:cubicBezTo>
                  <a:cubicBezTo>
                    <a:pt x="1439" y="1793"/>
                    <a:pt x="1439" y="1793"/>
                    <a:pt x="1439" y="1793"/>
                  </a:cubicBezTo>
                  <a:cubicBezTo>
                    <a:pt x="1439" y="1793"/>
                    <a:pt x="1439" y="1794"/>
                    <a:pt x="1440" y="1795"/>
                  </a:cubicBezTo>
                  <a:cubicBezTo>
                    <a:pt x="1441" y="1796"/>
                    <a:pt x="1442" y="1798"/>
                    <a:pt x="1443" y="1800"/>
                  </a:cubicBezTo>
                  <a:cubicBezTo>
                    <a:pt x="1444" y="1802"/>
                    <a:pt x="1444" y="1802"/>
                    <a:pt x="1444" y="1802"/>
                  </a:cubicBezTo>
                  <a:cubicBezTo>
                    <a:pt x="1445" y="1803"/>
                    <a:pt x="1445" y="1803"/>
                    <a:pt x="1445" y="1803"/>
                  </a:cubicBezTo>
                  <a:cubicBezTo>
                    <a:pt x="1446" y="1806"/>
                    <a:pt x="1446" y="1806"/>
                    <a:pt x="1446" y="1806"/>
                  </a:cubicBezTo>
                  <a:cubicBezTo>
                    <a:pt x="1447" y="1808"/>
                    <a:pt x="1448" y="1811"/>
                    <a:pt x="1449" y="1813"/>
                  </a:cubicBezTo>
                  <a:cubicBezTo>
                    <a:pt x="1451" y="1819"/>
                    <a:pt x="1451" y="1819"/>
                    <a:pt x="1451" y="1819"/>
                  </a:cubicBezTo>
                  <a:cubicBezTo>
                    <a:pt x="1451" y="1820"/>
                    <a:pt x="1451" y="1820"/>
                    <a:pt x="1451" y="1820"/>
                  </a:cubicBezTo>
                  <a:cubicBezTo>
                    <a:pt x="1451" y="1820"/>
                    <a:pt x="1451" y="1820"/>
                    <a:pt x="1451" y="1820"/>
                  </a:cubicBezTo>
                  <a:cubicBezTo>
                    <a:pt x="1451" y="1821"/>
                    <a:pt x="1451" y="1821"/>
                    <a:pt x="1451" y="1821"/>
                  </a:cubicBezTo>
                  <a:cubicBezTo>
                    <a:pt x="1451" y="1822"/>
                    <a:pt x="1451" y="1822"/>
                    <a:pt x="1451" y="1822"/>
                  </a:cubicBezTo>
                  <a:cubicBezTo>
                    <a:pt x="1452" y="1826"/>
                    <a:pt x="1452" y="1826"/>
                    <a:pt x="1452" y="1826"/>
                  </a:cubicBezTo>
                  <a:cubicBezTo>
                    <a:pt x="1452" y="1828"/>
                    <a:pt x="1452" y="1830"/>
                    <a:pt x="1452" y="1833"/>
                  </a:cubicBezTo>
                  <a:cubicBezTo>
                    <a:pt x="1452" y="1838"/>
                    <a:pt x="1452" y="1838"/>
                    <a:pt x="1452" y="1838"/>
                  </a:cubicBezTo>
                  <a:cubicBezTo>
                    <a:pt x="1452" y="1838"/>
                    <a:pt x="1452" y="1838"/>
                    <a:pt x="1452" y="1838"/>
                  </a:cubicBezTo>
                  <a:cubicBezTo>
                    <a:pt x="1457" y="1838"/>
                    <a:pt x="1457" y="1838"/>
                    <a:pt x="1457" y="1838"/>
                  </a:cubicBezTo>
                  <a:cubicBezTo>
                    <a:pt x="1457" y="1833"/>
                    <a:pt x="1457" y="1833"/>
                    <a:pt x="1457" y="1833"/>
                  </a:cubicBezTo>
                  <a:cubicBezTo>
                    <a:pt x="1457" y="1832"/>
                    <a:pt x="1457" y="1832"/>
                    <a:pt x="1457" y="1832"/>
                  </a:cubicBezTo>
                  <a:cubicBezTo>
                    <a:pt x="1457" y="1830"/>
                    <a:pt x="1457" y="1828"/>
                    <a:pt x="1456" y="1825"/>
                  </a:cubicBezTo>
                  <a:cubicBezTo>
                    <a:pt x="1456" y="1822"/>
                    <a:pt x="1456" y="1822"/>
                    <a:pt x="1456" y="1822"/>
                  </a:cubicBezTo>
                  <a:cubicBezTo>
                    <a:pt x="1456" y="1820"/>
                    <a:pt x="1456" y="1820"/>
                    <a:pt x="1456" y="1820"/>
                  </a:cubicBezTo>
                  <a:cubicBezTo>
                    <a:pt x="1456" y="1819"/>
                    <a:pt x="1456" y="1819"/>
                    <a:pt x="1456" y="1819"/>
                  </a:cubicBezTo>
                  <a:cubicBezTo>
                    <a:pt x="1456" y="1819"/>
                    <a:pt x="1456" y="1819"/>
                    <a:pt x="1456" y="1819"/>
                  </a:cubicBezTo>
                  <a:cubicBezTo>
                    <a:pt x="1455" y="1818"/>
                    <a:pt x="1455" y="1818"/>
                    <a:pt x="1455" y="1818"/>
                  </a:cubicBezTo>
                  <a:cubicBezTo>
                    <a:pt x="1455" y="1818"/>
                    <a:pt x="1455" y="1818"/>
                    <a:pt x="1455" y="1818"/>
                  </a:cubicBezTo>
                  <a:cubicBezTo>
                    <a:pt x="1454" y="1811"/>
                    <a:pt x="1454" y="1811"/>
                    <a:pt x="1454" y="1811"/>
                  </a:cubicBezTo>
                  <a:cubicBezTo>
                    <a:pt x="1453" y="1808"/>
                    <a:pt x="1452" y="1807"/>
                    <a:pt x="1451" y="1804"/>
                  </a:cubicBezTo>
                  <a:cubicBezTo>
                    <a:pt x="1450" y="1801"/>
                    <a:pt x="1450" y="1801"/>
                    <a:pt x="1450" y="1801"/>
                  </a:cubicBezTo>
                  <a:cubicBezTo>
                    <a:pt x="1449" y="1799"/>
                    <a:pt x="1449" y="1799"/>
                    <a:pt x="1449" y="1799"/>
                  </a:cubicBezTo>
                  <a:cubicBezTo>
                    <a:pt x="1448" y="1798"/>
                    <a:pt x="1448" y="1798"/>
                    <a:pt x="1448" y="1798"/>
                  </a:cubicBezTo>
                  <a:cubicBezTo>
                    <a:pt x="1447" y="1795"/>
                    <a:pt x="1446" y="1793"/>
                    <a:pt x="1444" y="1791"/>
                  </a:cubicBezTo>
                  <a:cubicBezTo>
                    <a:pt x="1444" y="1791"/>
                    <a:pt x="1444" y="1790"/>
                    <a:pt x="1443" y="1790"/>
                  </a:cubicBezTo>
                  <a:cubicBezTo>
                    <a:pt x="1442" y="1788"/>
                    <a:pt x="1442" y="1788"/>
                    <a:pt x="1442" y="1788"/>
                  </a:cubicBezTo>
                  <a:cubicBezTo>
                    <a:pt x="1440" y="1785"/>
                    <a:pt x="1440" y="1785"/>
                    <a:pt x="1440" y="1785"/>
                  </a:cubicBezTo>
                  <a:cubicBezTo>
                    <a:pt x="1438" y="1783"/>
                    <a:pt x="1438" y="1783"/>
                    <a:pt x="1438" y="1783"/>
                  </a:cubicBezTo>
                  <a:cubicBezTo>
                    <a:pt x="1437" y="1781"/>
                    <a:pt x="1437" y="1781"/>
                    <a:pt x="1437" y="1781"/>
                  </a:cubicBezTo>
                  <a:cubicBezTo>
                    <a:pt x="1437" y="1781"/>
                    <a:pt x="1437" y="1781"/>
                    <a:pt x="1437" y="1781"/>
                  </a:cubicBezTo>
                  <a:cubicBezTo>
                    <a:pt x="1436" y="1781"/>
                    <a:pt x="1436" y="1781"/>
                    <a:pt x="1436" y="1781"/>
                  </a:cubicBezTo>
                  <a:cubicBezTo>
                    <a:pt x="1436" y="1780"/>
                    <a:pt x="1436" y="1780"/>
                    <a:pt x="1436" y="1780"/>
                  </a:cubicBezTo>
                  <a:cubicBezTo>
                    <a:pt x="1435" y="1780"/>
                    <a:pt x="1435" y="1780"/>
                    <a:pt x="1435" y="1780"/>
                  </a:cubicBezTo>
                  <a:cubicBezTo>
                    <a:pt x="1434" y="1778"/>
                    <a:pt x="1432" y="1776"/>
                    <a:pt x="1430" y="1775"/>
                  </a:cubicBezTo>
                  <a:cubicBezTo>
                    <a:pt x="1428" y="1774"/>
                    <a:pt x="1428" y="1774"/>
                    <a:pt x="1428" y="1774"/>
                  </a:cubicBezTo>
                  <a:cubicBezTo>
                    <a:pt x="1428" y="1773"/>
                    <a:pt x="1428" y="1773"/>
                    <a:pt x="1428" y="1773"/>
                  </a:cubicBezTo>
                  <a:cubicBezTo>
                    <a:pt x="1427" y="1772"/>
                    <a:pt x="1427" y="1772"/>
                    <a:pt x="1427" y="1772"/>
                  </a:cubicBezTo>
                  <a:cubicBezTo>
                    <a:pt x="1424" y="1770"/>
                    <a:pt x="1424" y="1770"/>
                    <a:pt x="1424" y="1770"/>
                  </a:cubicBezTo>
                  <a:cubicBezTo>
                    <a:pt x="1421" y="1769"/>
                    <a:pt x="1421" y="1769"/>
                    <a:pt x="1421" y="1769"/>
                  </a:cubicBezTo>
                  <a:cubicBezTo>
                    <a:pt x="1419" y="1767"/>
                    <a:pt x="1419" y="1767"/>
                    <a:pt x="1419" y="1767"/>
                  </a:cubicBezTo>
                  <a:cubicBezTo>
                    <a:pt x="1419" y="1767"/>
                    <a:pt x="1419" y="1767"/>
                    <a:pt x="1419" y="1767"/>
                  </a:cubicBezTo>
                  <a:cubicBezTo>
                    <a:pt x="1418" y="1767"/>
                    <a:pt x="1418" y="1767"/>
                    <a:pt x="1418" y="1767"/>
                  </a:cubicBezTo>
                  <a:cubicBezTo>
                    <a:pt x="1418" y="1766"/>
                    <a:pt x="1418" y="1766"/>
                    <a:pt x="1418" y="1766"/>
                  </a:cubicBezTo>
                  <a:cubicBezTo>
                    <a:pt x="1412" y="1763"/>
                    <a:pt x="1412" y="1763"/>
                    <a:pt x="1412" y="1763"/>
                  </a:cubicBezTo>
                  <a:cubicBezTo>
                    <a:pt x="1410" y="1762"/>
                    <a:pt x="1408" y="1761"/>
                    <a:pt x="1406" y="1760"/>
                  </a:cubicBezTo>
                  <a:cubicBezTo>
                    <a:pt x="1405" y="1759"/>
                    <a:pt x="1404" y="1758"/>
                    <a:pt x="1404" y="1758"/>
                  </a:cubicBezTo>
                  <a:cubicBezTo>
                    <a:pt x="1403" y="1757"/>
                    <a:pt x="1403" y="1757"/>
                    <a:pt x="1403" y="1757"/>
                  </a:cubicBezTo>
                  <a:cubicBezTo>
                    <a:pt x="1403" y="1757"/>
                    <a:pt x="1403" y="1757"/>
                    <a:pt x="1403" y="1757"/>
                  </a:cubicBezTo>
                  <a:cubicBezTo>
                    <a:pt x="1403" y="1757"/>
                    <a:pt x="1403" y="1757"/>
                    <a:pt x="1403" y="1756"/>
                  </a:cubicBezTo>
                  <a:cubicBezTo>
                    <a:pt x="1402" y="1753"/>
                    <a:pt x="1402" y="1753"/>
                    <a:pt x="1402" y="1753"/>
                  </a:cubicBezTo>
                  <a:cubicBezTo>
                    <a:pt x="1401" y="1750"/>
                    <a:pt x="1401" y="1750"/>
                    <a:pt x="1401" y="1750"/>
                  </a:cubicBezTo>
                  <a:cubicBezTo>
                    <a:pt x="1401" y="1749"/>
                    <a:pt x="1401" y="1748"/>
                    <a:pt x="1401" y="1747"/>
                  </a:cubicBezTo>
                  <a:cubicBezTo>
                    <a:pt x="1400" y="1745"/>
                    <a:pt x="1400" y="1742"/>
                    <a:pt x="1400" y="1740"/>
                  </a:cubicBezTo>
                  <a:cubicBezTo>
                    <a:pt x="1400" y="1736"/>
                    <a:pt x="1400" y="1732"/>
                    <a:pt x="1400" y="1728"/>
                  </a:cubicBezTo>
                  <a:cubicBezTo>
                    <a:pt x="1401" y="1724"/>
                    <a:pt x="1401" y="1719"/>
                    <a:pt x="1402" y="1715"/>
                  </a:cubicBezTo>
                  <a:cubicBezTo>
                    <a:pt x="1402" y="1712"/>
                    <a:pt x="1403" y="1708"/>
                    <a:pt x="1403" y="1704"/>
                  </a:cubicBezTo>
                  <a:cubicBezTo>
                    <a:pt x="1406" y="1703"/>
                    <a:pt x="1408" y="1702"/>
                    <a:pt x="1411" y="1701"/>
                  </a:cubicBezTo>
                  <a:cubicBezTo>
                    <a:pt x="1421" y="1697"/>
                    <a:pt x="1431" y="1694"/>
                    <a:pt x="1442" y="1692"/>
                  </a:cubicBezTo>
                  <a:cubicBezTo>
                    <a:pt x="1447" y="1691"/>
                    <a:pt x="1452" y="1691"/>
                    <a:pt x="1458" y="1691"/>
                  </a:cubicBezTo>
                  <a:cubicBezTo>
                    <a:pt x="1463" y="1690"/>
                    <a:pt x="1468" y="1690"/>
                    <a:pt x="1474" y="1691"/>
                  </a:cubicBezTo>
                  <a:cubicBezTo>
                    <a:pt x="1475" y="1691"/>
                    <a:pt x="1476" y="1691"/>
                    <a:pt x="1477" y="1691"/>
                  </a:cubicBezTo>
                  <a:cubicBezTo>
                    <a:pt x="1467" y="1696"/>
                    <a:pt x="1467" y="1696"/>
                    <a:pt x="1467" y="1696"/>
                  </a:cubicBezTo>
                  <a:cubicBezTo>
                    <a:pt x="1465" y="1697"/>
                    <a:pt x="1463" y="1698"/>
                    <a:pt x="1460" y="1700"/>
                  </a:cubicBezTo>
                  <a:cubicBezTo>
                    <a:pt x="1458" y="1701"/>
                    <a:pt x="1456" y="1703"/>
                    <a:pt x="1454" y="1704"/>
                  </a:cubicBezTo>
                  <a:cubicBezTo>
                    <a:pt x="1450" y="1707"/>
                    <a:pt x="1446" y="1711"/>
                    <a:pt x="1444" y="1716"/>
                  </a:cubicBezTo>
                  <a:cubicBezTo>
                    <a:pt x="1427" y="1727"/>
                    <a:pt x="1427" y="1727"/>
                    <a:pt x="1427" y="1727"/>
                  </a:cubicBezTo>
                  <a:cubicBezTo>
                    <a:pt x="1429" y="1731"/>
                    <a:pt x="1429" y="1731"/>
                    <a:pt x="1429" y="1731"/>
                  </a:cubicBezTo>
                  <a:cubicBezTo>
                    <a:pt x="1441" y="1723"/>
                    <a:pt x="1441" y="1723"/>
                    <a:pt x="1441" y="1723"/>
                  </a:cubicBezTo>
                  <a:cubicBezTo>
                    <a:pt x="1441" y="1724"/>
                    <a:pt x="1441" y="1724"/>
                    <a:pt x="1441" y="1725"/>
                  </a:cubicBezTo>
                  <a:cubicBezTo>
                    <a:pt x="1440" y="1727"/>
                    <a:pt x="1440" y="1730"/>
                    <a:pt x="1440" y="1733"/>
                  </a:cubicBezTo>
                  <a:cubicBezTo>
                    <a:pt x="1440" y="1735"/>
                    <a:pt x="1440" y="1738"/>
                    <a:pt x="1440" y="1741"/>
                  </a:cubicBezTo>
                  <a:cubicBezTo>
                    <a:pt x="1440" y="1748"/>
                    <a:pt x="1440" y="1748"/>
                    <a:pt x="1440" y="1748"/>
                  </a:cubicBezTo>
                  <a:cubicBezTo>
                    <a:pt x="1441" y="1778"/>
                    <a:pt x="1441" y="1778"/>
                    <a:pt x="1441" y="1778"/>
                  </a:cubicBezTo>
                  <a:cubicBezTo>
                    <a:pt x="1441" y="1778"/>
                    <a:pt x="1441" y="1778"/>
                    <a:pt x="1441" y="1778"/>
                  </a:cubicBezTo>
                  <a:cubicBezTo>
                    <a:pt x="1445" y="1778"/>
                    <a:pt x="1445" y="1778"/>
                    <a:pt x="1445" y="1778"/>
                  </a:cubicBezTo>
                  <a:cubicBezTo>
                    <a:pt x="1445" y="1748"/>
                    <a:pt x="1445" y="1748"/>
                    <a:pt x="1445" y="1748"/>
                  </a:cubicBezTo>
                  <a:cubicBezTo>
                    <a:pt x="1445" y="1740"/>
                    <a:pt x="1445" y="1740"/>
                    <a:pt x="1445" y="1740"/>
                  </a:cubicBezTo>
                  <a:cubicBezTo>
                    <a:pt x="1445" y="1738"/>
                    <a:pt x="1445" y="1736"/>
                    <a:pt x="1446" y="1733"/>
                  </a:cubicBezTo>
                  <a:cubicBezTo>
                    <a:pt x="1446" y="1731"/>
                    <a:pt x="1446" y="1728"/>
                    <a:pt x="1447" y="1726"/>
                  </a:cubicBezTo>
                  <a:cubicBezTo>
                    <a:pt x="1447" y="1724"/>
                    <a:pt x="1448" y="1722"/>
                    <a:pt x="1449" y="1720"/>
                  </a:cubicBezTo>
                  <a:cubicBezTo>
                    <a:pt x="1450" y="1719"/>
                    <a:pt x="1450" y="1718"/>
                    <a:pt x="1451" y="1717"/>
                  </a:cubicBezTo>
                  <a:cubicBezTo>
                    <a:pt x="1486" y="1695"/>
                    <a:pt x="1486" y="1695"/>
                    <a:pt x="1486" y="1695"/>
                  </a:cubicBezTo>
                  <a:cubicBezTo>
                    <a:pt x="1493" y="1692"/>
                    <a:pt x="1493" y="1692"/>
                    <a:pt x="1493" y="1692"/>
                  </a:cubicBezTo>
                  <a:cubicBezTo>
                    <a:pt x="1495" y="1692"/>
                    <a:pt x="1497" y="1692"/>
                    <a:pt x="1499" y="1691"/>
                  </a:cubicBezTo>
                  <a:cubicBezTo>
                    <a:pt x="1502" y="1691"/>
                    <a:pt x="1506" y="1689"/>
                    <a:pt x="1508" y="1688"/>
                  </a:cubicBezTo>
                  <a:cubicBezTo>
                    <a:pt x="1514" y="1684"/>
                    <a:pt x="1517" y="1680"/>
                    <a:pt x="1521" y="1676"/>
                  </a:cubicBezTo>
                  <a:cubicBezTo>
                    <a:pt x="1523" y="1674"/>
                    <a:pt x="1525" y="1672"/>
                    <a:pt x="1527" y="1671"/>
                  </a:cubicBezTo>
                  <a:cubicBezTo>
                    <a:pt x="1527" y="1670"/>
                    <a:pt x="1528" y="1670"/>
                    <a:pt x="1528" y="1670"/>
                  </a:cubicBezTo>
                  <a:cubicBezTo>
                    <a:pt x="1528" y="1670"/>
                    <a:pt x="1528" y="1670"/>
                    <a:pt x="1528" y="1670"/>
                  </a:cubicBezTo>
                  <a:cubicBezTo>
                    <a:pt x="1529" y="1669"/>
                    <a:pt x="1529" y="1669"/>
                    <a:pt x="1529" y="1669"/>
                  </a:cubicBezTo>
                  <a:cubicBezTo>
                    <a:pt x="1529" y="1669"/>
                    <a:pt x="1529" y="1669"/>
                    <a:pt x="1529" y="1669"/>
                  </a:cubicBezTo>
                  <a:cubicBezTo>
                    <a:pt x="1529" y="1670"/>
                    <a:pt x="1529" y="1671"/>
                    <a:pt x="1529" y="1671"/>
                  </a:cubicBezTo>
                  <a:cubicBezTo>
                    <a:pt x="1530" y="1674"/>
                    <a:pt x="1532" y="1677"/>
                    <a:pt x="1533" y="1680"/>
                  </a:cubicBezTo>
                  <a:cubicBezTo>
                    <a:pt x="1534" y="1681"/>
                    <a:pt x="1535" y="1682"/>
                    <a:pt x="1536" y="1683"/>
                  </a:cubicBezTo>
                  <a:cubicBezTo>
                    <a:pt x="1536" y="1684"/>
                    <a:pt x="1537" y="1686"/>
                    <a:pt x="1538" y="1687"/>
                  </a:cubicBezTo>
                  <a:cubicBezTo>
                    <a:pt x="1539" y="1689"/>
                    <a:pt x="1541" y="1692"/>
                    <a:pt x="1542" y="1694"/>
                  </a:cubicBezTo>
                  <a:cubicBezTo>
                    <a:pt x="1543" y="1696"/>
                    <a:pt x="1544" y="1699"/>
                    <a:pt x="1544" y="1701"/>
                  </a:cubicBezTo>
                  <a:cubicBezTo>
                    <a:pt x="1545" y="1702"/>
                    <a:pt x="1545" y="1703"/>
                    <a:pt x="1545" y="1705"/>
                  </a:cubicBezTo>
                  <a:cubicBezTo>
                    <a:pt x="1545" y="1706"/>
                    <a:pt x="1545" y="1707"/>
                    <a:pt x="1544" y="1708"/>
                  </a:cubicBezTo>
                  <a:cubicBezTo>
                    <a:pt x="1544" y="1711"/>
                    <a:pt x="1543" y="1713"/>
                    <a:pt x="1542" y="1716"/>
                  </a:cubicBezTo>
                  <a:cubicBezTo>
                    <a:pt x="1540" y="1724"/>
                    <a:pt x="1540" y="1724"/>
                    <a:pt x="1540" y="1724"/>
                  </a:cubicBezTo>
                  <a:cubicBezTo>
                    <a:pt x="1539" y="1727"/>
                    <a:pt x="1538" y="1730"/>
                    <a:pt x="1537" y="1733"/>
                  </a:cubicBezTo>
                  <a:cubicBezTo>
                    <a:pt x="1537" y="1735"/>
                    <a:pt x="1536" y="1738"/>
                    <a:pt x="1536" y="1741"/>
                  </a:cubicBezTo>
                  <a:cubicBezTo>
                    <a:pt x="1535" y="1744"/>
                    <a:pt x="1535" y="1747"/>
                    <a:pt x="1535" y="1750"/>
                  </a:cubicBezTo>
                  <a:cubicBezTo>
                    <a:pt x="1535" y="1753"/>
                    <a:pt x="1534" y="1756"/>
                    <a:pt x="1535" y="1759"/>
                  </a:cubicBezTo>
                  <a:cubicBezTo>
                    <a:pt x="1535" y="1762"/>
                    <a:pt x="1535" y="1764"/>
                    <a:pt x="1535" y="1767"/>
                  </a:cubicBezTo>
                  <a:cubicBezTo>
                    <a:pt x="1535" y="1770"/>
                    <a:pt x="1536" y="1773"/>
                    <a:pt x="1537" y="1776"/>
                  </a:cubicBezTo>
                  <a:cubicBezTo>
                    <a:pt x="1537" y="1777"/>
                    <a:pt x="1537" y="1779"/>
                    <a:pt x="1538" y="1780"/>
                  </a:cubicBezTo>
                  <a:cubicBezTo>
                    <a:pt x="1539" y="1784"/>
                    <a:pt x="1539" y="1784"/>
                    <a:pt x="1539" y="1784"/>
                  </a:cubicBezTo>
                  <a:cubicBezTo>
                    <a:pt x="1541" y="1788"/>
                    <a:pt x="1541" y="1788"/>
                    <a:pt x="1541" y="1788"/>
                  </a:cubicBezTo>
                  <a:cubicBezTo>
                    <a:pt x="1542" y="1790"/>
                    <a:pt x="1542" y="1791"/>
                    <a:pt x="1543" y="1792"/>
                  </a:cubicBezTo>
                  <a:cubicBezTo>
                    <a:pt x="1543" y="1792"/>
                    <a:pt x="1543" y="1792"/>
                    <a:pt x="1543" y="1792"/>
                  </a:cubicBezTo>
                  <a:cubicBezTo>
                    <a:pt x="1543" y="1792"/>
                    <a:pt x="1543" y="1792"/>
                    <a:pt x="1543" y="1792"/>
                  </a:cubicBezTo>
                  <a:cubicBezTo>
                    <a:pt x="1544" y="1794"/>
                    <a:pt x="1544" y="1794"/>
                    <a:pt x="1544" y="1794"/>
                  </a:cubicBezTo>
                  <a:cubicBezTo>
                    <a:pt x="1545" y="1795"/>
                    <a:pt x="1545" y="1795"/>
                    <a:pt x="1545" y="1795"/>
                  </a:cubicBezTo>
                  <a:cubicBezTo>
                    <a:pt x="1545" y="1796"/>
                    <a:pt x="1545" y="1796"/>
                    <a:pt x="1546" y="1796"/>
                  </a:cubicBezTo>
                  <a:cubicBezTo>
                    <a:pt x="1543" y="1796"/>
                    <a:pt x="1540" y="1795"/>
                    <a:pt x="1536" y="1797"/>
                  </a:cubicBezTo>
                  <a:cubicBezTo>
                    <a:pt x="1536" y="1797"/>
                    <a:pt x="1537" y="1800"/>
                    <a:pt x="1538" y="1802"/>
                  </a:cubicBezTo>
                  <a:cubicBezTo>
                    <a:pt x="1538" y="1802"/>
                    <a:pt x="1534" y="1803"/>
                    <a:pt x="1533" y="1804"/>
                  </a:cubicBezTo>
                  <a:cubicBezTo>
                    <a:pt x="1533" y="1804"/>
                    <a:pt x="1537" y="1813"/>
                    <a:pt x="1545" y="1813"/>
                  </a:cubicBezTo>
                  <a:cubicBezTo>
                    <a:pt x="1542" y="1820"/>
                    <a:pt x="1548" y="1827"/>
                    <a:pt x="1548" y="1827"/>
                  </a:cubicBezTo>
                  <a:cubicBezTo>
                    <a:pt x="1550" y="1826"/>
                    <a:pt x="1552" y="1823"/>
                    <a:pt x="1552" y="1823"/>
                  </a:cubicBezTo>
                  <a:cubicBezTo>
                    <a:pt x="1554" y="1825"/>
                    <a:pt x="1556" y="1826"/>
                    <a:pt x="1556" y="1826"/>
                  </a:cubicBezTo>
                  <a:cubicBezTo>
                    <a:pt x="1561" y="1822"/>
                    <a:pt x="1561" y="1815"/>
                    <a:pt x="1560" y="1812"/>
                  </a:cubicBezTo>
                  <a:cubicBezTo>
                    <a:pt x="1563" y="1814"/>
                    <a:pt x="1568" y="1817"/>
                    <a:pt x="1575" y="1814"/>
                  </a:cubicBezTo>
                  <a:cubicBezTo>
                    <a:pt x="1575" y="1814"/>
                    <a:pt x="1574" y="1811"/>
                    <a:pt x="1573" y="1809"/>
                  </a:cubicBezTo>
                  <a:cubicBezTo>
                    <a:pt x="1573" y="1809"/>
                    <a:pt x="1577" y="1808"/>
                    <a:pt x="1578" y="1807"/>
                  </a:cubicBezTo>
                  <a:cubicBezTo>
                    <a:pt x="1578" y="1807"/>
                    <a:pt x="1574" y="1798"/>
                    <a:pt x="1566" y="1798"/>
                  </a:cubicBezTo>
                  <a:cubicBezTo>
                    <a:pt x="1569" y="1791"/>
                    <a:pt x="1563" y="1784"/>
                    <a:pt x="1563" y="1784"/>
                  </a:cubicBezTo>
                  <a:cubicBezTo>
                    <a:pt x="1561" y="1785"/>
                    <a:pt x="1558" y="1788"/>
                    <a:pt x="1558" y="1788"/>
                  </a:cubicBezTo>
                  <a:cubicBezTo>
                    <a:pt x="1557" y="1786"/>
                    <a:pt x="1555" y="1785"/>
                    <a:pt x="1555" y="1785"/>
                  </a:cubicBezTo>
                  <a:cubicBezTo>
                    <a:pt x="1551" y="1788"/>
                    <a:pt x="1550" y="1792"/>
                    <a:pt x="1550" y="1796"/>
                  </a:cubicBezTo>
                  <a:cubicBezTo>
                    <a:pt x="1549" y="1794"/>
                    <a:pt x="1549" y="1794"/>
                    <a:pt x="1549" y="1794"/>
                  </a:cubicBezTo>
                  <a:cubicBezTo>
                    <a:pt x="1549" y="1793"/>
                    <a:pt x="1549" y="1793"/>
                    <a:pt x="1549" y="1793"/>
                  </a:cubicBezTo>
                  <a:cubicBezTo>
                    <a:pt x="1548" y="1792"/>
                    <a:pt x="1548" y="1792"/>
                    <a:pt x="1548" y="1792"/>
                  </a:cubicBezTo>
                  <a:cubicBezTo>
                    <a:pt x="1547" y="1790"/>
                    <a:pt x="1547" y="1790"/>
                    <a:pt x="1547" y="1790"/>
                  </a:cubicBezTo>
                  <a:cubicBezTo>
                    <a:pt x="1546" y="1789"/>
                    <a:pt x="1546" y="1787"/>
                    <a:pt x="1545" y="1787"/>
                  </a:cubicBezTo>
                  <a:cubicBezTo>
                    <a:pt x="1542" y="1779"/>
                    <a:pt x="1542" y="1779"/>
                    <a:pt x="1542" y="1779"/>
                  </a:cubicBezTo>
                  <a:cubicBezTo>
                    <a:pt x="1542" y="1778"/>
                    <a:pt x="1542" y="1776"/>
                    <a:pt x="1541" y="1775"/>
                  </a:cubicBezTo>
                  <a:cubicBezTo>
                    <a:pt x="1541" y="1772"/>
                    <a:pt x="1540" y="1769"/>
                    <a:pt x="1540" y="1767"/>
                  </a:cubicBezTo>
                  <a:cubicBezTo>
                    <a:pt x="1540" y="1764"/>
                    <a:pt x="1540" y="1761"/>
                    <a:pt x="1540" y="1759"/>
                  </a:cubicBezTo>
                  <a:cubicBezTo>
                    <a:pt x="1540" y="1756"/>
                    <a:pt x="1540" y="1753"/>
                    <a:pt x="1540" y="1750"/>
                  </a:cubicBezTo>
                  <a:cubicBezTo>
                    <a:pt x="1541" y="1748"/>
                    <a:pt x="1541" y="1745"/>
                    <a:pt x="1542" y="1742"/>
                  </a:cubicBezTo>
                  <a:cubicBezTo>
                    <a:pt x="1542" y="1739"/>
                    <a:pt x="1543" y="1737"/>
                    <a:pt x="1543" y="1734"/>
                  </a:cubicBezTo>
                  <a:cubicBezTo>
                    <a:pt x="1544" y="1731"/>
                    <a:pt x="1545" y="1729"/>
                    <a:pt x="1546" y="1726"/>
                  </a:cubicBezTo>
                  <a:cubicBezTo>
                    <a:pt x="1549" y="1718"/>
                    <a:pt x="1549" y="1718"/>
                    <a:pt x="1549" y="1718"/>
                  </a:cubicBezTo>
                  <a:cubicBezTo>
                    <a:pt x="1550" y="1715"/>
                    <a:pt x="1551" y="1713"/>
                    <a:pt x="1551" y="1709"/>
                  </a:cubicBezTo>
                  <a:cubicBezTo>
                    <a:pt x="1551" y="1708"/>
                    <a:pt x="1552" y="1706"/>
                    <a:pt x="1552" y="1705"/>
                  </a:cubicBezTo>
                  <a:cubicBezTo>
                    <a:pt x="1552" y="1703"/>
                    <a:pt x="1552" y="1701"/>
                    <a:pt x="1551" y="1700"/>
                  </a:cubicBezTo>
                  <a:cubicBezTo>
                    <a:pt x="1551" y="1697"/>
                    <a:pt x="1550" y="1694"/>
                    <a:pt x="1549" y="1691"/>
                  </a:cubicBezTo>
                  <a:cubicBezTo>
                    <a:pt x="1548" y="1690"/>
                    <a:pt x="1548" y="1690"/>
                    <a:pt x="1548" y="1690"/>
                  </a:cubicBezTo>
                  <a:cubicBezTo>
                    <a:pt x="1548" y="1689"/>
                    <a:pt x="1548" y="1689"/>
                    <a:pt x="1548" y="1689"/>
                  </a:cubicBezTo>
                  <a:cubicBezTo>
                    <a:pt x="1547" y="1687"/>
                    <a:pt x="1547" y="1687"/>
                    <a:pt x="1547" y="1687"/>
                  </a:cubicBezTo>
                  <a:cubicBezTo>
                    <a:pt x="1544" y="1683"/>
                    <a:pt x="1544" y="1683"/>
                    <a:pt x="1544" y="1683"/>
                  </a:cubicBezTo>
                  <a:cubicBezTo>
                    <a:pt x="1544" y="1682"/>
                    <a:pt x="1543" y="1681"/>
                    <a:pt x="1542" y="1679"/>
                  </a:cubicBezTo>
                  <a:cubicBezTo>
                    <a:pt x="1542" y="1678"/>
                    <a:pt x="1541" y="1677"/>
                    <a:pt x="1540" y="1676"/>
                  </a:cubicBezTo>
                  <a:cubicBezTo>
                    <a:pt x="1539" y="1673"/>
                    <a:pt x="1538" y="1671"/>
                    <a:pt x="1537" y="1669"/>
                  </a:cubicBezTo>
                  <a:cubicBezTo>
                    <a:pt x="1537" y="1668"/>
                    <a:pt x="1537" y="1668"/>
                    <a:pt x="1537" y="1667"/>
                  </a:cubicBezTo>
                  <a:cubicBezTo>
                    <a:pt x="1537" y="1667"/>
                    <a:pt x="1536" y="1666"/>
                    <a:pt x="1536" y="1665"/>
                  </a:cubicBezTo>
                  <a:cubicBezTo>
                    <a:pt x="1536" y="1665"/>
                    <a:pt x="1536" y="1664"/>
                    <a:pt x="1536" y="1664"/>
                  </a:cubicBezTo>
                  <a:cubicBezTo>
                    <a:pt x="1536" y="1663"/>
                    <a:pt x="1536" y="1663"/>
                    <a:pt x="1536" y="1663"/>
                  </a:cubicBezTo>
                  <a:cubicBezTo>
                    <a:pt x="1541" y="1660"/>
                    <a:pt x="1546" y="1657"/>
                    <a:pt x="1550" y="1653"/>
                  </a:cubicBezTo>
                  <a:cubicBezTo>
                    <a:pt x="1554" y="1649"/>
                    <a:pt x="1558" y="1644"/>
                    <a:pt x="1561" y="1638"/>
                  </a:cubicBezTo>
                  <a:cubicBezTo>
                    <a:pt x="1562" y="1636"/>
                    <a:pt x="1563" y="1634"/>
                    <a:pt x="1564" y="1632"/>
                  </a:cubicBezTo>
                  <a:cubicBezTo>
                    <a:pt x="1565" y="1635"/>
                    <a:pt x="1567" y="1637"/>
                    <a:pt x="1569" y="1638"/>
                  </a:cubicBezTo>
                  <a:cubicBezTo>
                    <a:pt x="1574" y="1640"/>
                    <a:pt x="1579" y="1639"/>
                    <a:pt x="1582" y="1636"/>
                  </a:cubicBezTo>
                  <a:cubicBezTo>
                    <a:pt x="1582" y="1636"/>
                    <a:pt x="1582" y="1636"/>
                    <a:pt x="1582" y="1636"/>
                  </a:cubicBezTo>
                  <a:cubicBezTo>
                    <a:pt x="1581" y="1640"/>
                    <a:pt x="1584" y="1645"/>
                    <a:pt x="1589" y="1647"/>
                  </a:cubicBezTo>
                  <a:cubicBezTo>
                    <a:pt x="1594" y="1650"/>
                    <a:pt x="1600" y="1648"/>
                    <a:pt x="1603" y="1643"/>
                  </a:cubicBezTo>
                  <a:cubicBezTo>
                    <a:pt x="1604" y="1640"/>
                    <a:pt x="1604" y="1637"/>
                    <a:pt x="1603" y="1634"/>
                  </a:cubicBezTo>
                  <a:cubicBezTo>
                    <a:pt x="1608" y="1636"/>
                    <a:pt x="1614" y="1634"/>
                    <a:pt x="1616" y="1630"/>
                  </a:cubicBezTo>
                  <a:cubicBezTo>
                    <a:pt x="1619" y="1624"/>
                    <a:pt x="1616" y="1618"/>
                    <a:pt x="1611" y="1615"/>
                  </a:cubicBezTo>
                  <a:cubicBezTo>
                    <a:pt x="1610" y="1615"/>
                    <a:pt x="1608" y="1614"/>
                    <a:pt x="1607" y="1614"/>
                  </a:cubicBezTo>
                  <a:cubicBezTo>
                    <a:pt x="1607" y="1614"/>
                    <a:pt x="1607" y="1614"/>
                    <a:pt x="1607" y="1614"/>
                  </a:cubicBezTo>
                  <a:cubicBezTo>
                    <a:pt x="1610" y="1609"/>
                    <a:pt x="1607" y="1602"/>
                    <a:pt x="1602" y="1600"/>
                  </a:cubicBezTo>
                  <a:cubicBezTo>
                    <a:pt x="1596" y="1597"/>
                    <a:pt x="1590" y="1599"/>
                    <a:pt x="1587" y="1604"/>
                  </a:cubicBezTo>
                  <a:cubicBezTo>
                    <a:pt x="1587" y="1604"/>
                    <a:pt x="1587" y="1605"/>
                    <a:pt x="1587" y="1605"/>
                  </a:cubicBezTo>
                  <a:cubicBezTo>
                    <a:pt x="1586" y="1604"/>
                    <a:pt x="1585" y="1603"/>
                    <a:pt x="1583" y="1602"/>
                  </a:cubicBezTo>
                  <a:cubicBezTo>
                    <a:pt x="1578" y="1599"/>
                    <a:pt x="1572" y="1601"/>
                    <a:pt x="1569" y="1605"/>
                  </a:cubicBezTo>
                  <a:cubicBezTo>
                    <a:pt x="1570" y="1604"/>
                    <a:pt x="1570" y="1603"/>
                    <a:pt x="1570" y="1603"/>
                  </a:cubicBezTo>
                  <a:cubicBezTo>
                    <a:pt x="1571" y="1597"/>
                    <a:pt x="1574" y="1592"/>
                    <a:pt x="1576" y="1586"/>
                  </a:cubicBezTo>
                  <a:cubicBezTo>
                    <a:pt x="1578" y="1581"/>
                    <a:pt x="1581" y="1576"/>
                    <a:pt x="1583" y="1570"/>
                  </a:cubicBezTo>
                  <a:cubicBezTo>
                    <a:pt x="1585" y="1564"/>
                    <a:pt x="1587" y="1558"/>
                    <a:pt x="1588" y="1552"/>
                  </a:cubicBezTo>
                  <a:cubicBezTo>
                    <a:pt x="1589" y="1546"/>
                    <a:pt x="1589" y="1540"/>
                    <a:pt x="1590" y="1534"/>
                  </a:cubicBezTo>
                  <a:cubicBezTo>
                    <a:pt x="1590" y="1529"/>
                    <a:pt x="1590" y="1529"/>
                    <a:pt x="1590" y="1529"/>
                  </a:cubicBezTo>
                  <a:cubicBezTo>
                    <a:pt x="1590" y="1527"/>
                    <a:pt x="1590" y="1527"/>
                    <a:pt x="1590" y="1527"/>
                  </a:cubicBezTo>
                  <a:cubicBezTo>
                    <a:pt x="1590" y="1525"/>
                    <a:pt x="1590" y="1525"/>
                    <a:pt x="1590" y="1525"/>
                  </a:cubicBezTo>
                  <a:cubicBezTo>
                    <a:pt x="1590" y="1516"/>
                    <a:pt x="1590" y="1516"/>
                    <a:pt x="1590" y="1516"/>
                  </a:cubicBezTo>
                  <a:cubicBezTo>
                    <a:pt x="1591" y="1516"/>
                    <a:pt x="1591" y="1515"/>
                    <a:pt x="1592" y="1515"/>
                  </a:cubicBezTo>
                  <a:cubicBezTo>
                    <a:pt x="1594" y="1514"/>
                    <a:pt x="1595" y="1513"/>
                    <a:pt x="1597" y="1512"/>
                  </a:cubicBezTo>
                  <a:cubicBezTo>
                    <a:pt x="1601" y="1508"/>
                    <a:pt x="1601" y="1508"/>
                    <a:pt x="1601" y="1508"/>
                  </a:cubicBezTo>
                  <a:cubicBezTo>
                    <a:pt x="1602" y="1507"/>
                    <a:pt x="1602" y="1507"/>
                    <a:pt x="1602" y="1507"/>
                  </a:cubicBezTo>
                  <a:cubicBezTo>
                    <a:pt x="1602" y="1507"/>
                    <a:pt x="1602" y="1507"/>
                    <a:pt x="1602" y="1507"/>
                  </a:cubicBezTo>
                  <a:cubicBezTo>
                    <a:pt x="1603" y="1507"/>
                    <a:pt x="1603" y="1507"/>
                    <a:pt x="1603" y="1507"/>
                  </a:cubicBezTo>
                  <a:cubicBezTo>
                    <a:pt x="1603" y="1506"/>
                    <a:pt x="1603" y="1506"/>
                    <a:pt x="1603" y="1506"/>
                  </a:cubicBezTo>
                  <a:cubicBezTo>
                    <a:pt x="1603" y="1506"/>
                    <a:pt x="1603" y="1506"/>
                    <a:pt x="1603" y="1506"/>
                  </a:cubicBezTo>
                  <a:cubicBezTo>
                    <a:pt x="1605" y="1504"/>
                    <a:pt x="1605" y="1504"/>
                    <a:pt x="1605" y="1504"/>
                  </a:cubicBezTo>
                  <a:cubicBezTo>
                    <a:pt x="1607" y="1502"/>
                    <a:pt x="1607" y="1502"/>
                    <a:pt x="1607" y="1502"/>
                  </a:cubicBezTo>
                  <a:cubicBezTo>
                    <a:pt x="1607" y="1501"/>
                    <a:pt x="1607" y="1501"/>
                    <a:pt x="1607" y="1501"/>
                  </a:cubicBezTo>
                  <a:cubicBezTo>
                    <a:pt x="1608" y="1501"/>
                    <a:pt x="1608" y="1501"/>
                    <a:pt x="1608" y="1501"/>
                  </a:cubicBezTo>
                  <a:cubicBezTo>
                    <a:pt x="1608" y="1501"/>
                    <a:pt x="1608" y="1501"/>
                    <a:pt x="1608" y="1501"/>
                  </a:cubicBezTo>
                  <a:cubicBezTo>
                    <a:pt x="1609" y="1500"/>
                    <a:pt x="1609" y="1500"/>
                    <a:pt x="1609" y="1500"/>
                  </a:cubicBezTo>
                  <a:cubicBezTo>
                    <a:pt x="1611" y="1497"/>
                    <a:pt x="1613" y="1494"/>
                    <a:pt x="1615" y="1491"/>
                  </a:cubicBezTo>
                  <a:cubicBezTo>
                    <a:pt x="1623" y="1479"/>
                    <a:pt x="1633" y="1469"/>
                    <a:pt x="1644" y="1460"/>
                  </a:cubicBezTo>
                  <a:cubicBezTo>
                    <a:pt x="1655" y="1450"/>
                    <a:pt x="1666" y="1441"/>
                    <a:pt x="1675" y="1429"/>
                  </a:cubicBezTo>
                  <a:cubicBezTo>
                    <a:pt x="1680" y="1423"/>
                    <a:pt x="1684" y="1417"/>
                    <a:pt x="1688" y="1411"/>
                  </a:cubicBezTo>
                  <a:cubicBezTo>
                    <a:pt x="1698" y="1396"/>
                    <a:pt x="1698" y="1396"/>
                    <a:pt x="1698" y="1396"/>
                  </a:cubicBezTo>
                  <a:cubicBezTo>
                    <a:pt x="1695" y="1420"/>
                    <a:pt x="1695" y="1420"/>
                    <a:pt x="1695" y="1420"/>
                  </a:cubicBezTo>
                  <a:cubicBezTo>
                    <a:pt x="1695" y="1422"/>
                    <a:pt x="1695" y="1424"/>
                    <a:pt x="1694" y="1426"/>
                  </a:cubicBezTo>
                  <a:cubicBezTo>
                    <a:pt x="1694" y="1432"/>
                    <a:pt x="1694" y="1432"/>
                    <a:pt x="1694" y="1432"/>
                  </a:cubicBezTo>
                  <a:cubicBezTo>
                    <a:pt x="1694" y="1434"/>
                    <a:pt x="1694" y="1436"/>
                    <a:pt x="1694" y="1438"/>
                  </a:cubicBezTo>
                  <a:cubicBezTo>
                    <a:pt x="1694" y="1440"/>
                    <a:pt x="1695" y="1442"/>
                    <a:pt x="1695" y="1444"/>
                  </a:cubicBezTo>
                  <a:cubicBezTo>
                    <a:pt x="1696" y="1448"/>
                    <a:pt x="1698" y="1452"/>
                    <a:pt x="1701" y="1455"/>
                  </a:cubicBezTo>
                  <a:cubicBezTo>
                    <a:pt x="1704" y="1458"/>
                    <a:pt x="1706" y="1461"/>
                    <a:pt x="1709" y="1464"/>
                  </a:cubicBezTo>
                  <a:cubicBezTo>
                    <a:pt x="1710" y="1465"/>
                    <a:pt x="1712" y="1467"/>
                    <a:pt x="1713" y="1469"/>
                  </a:cubicBezTo>
                  <a:cubicBezTo>
                    <a:pt x="1714" y="1470"/>
                    <a:pt x="1715" y="1472"/>
                    <a:pt x="1716" y="1474"/>
                  </a:cubicBezTo>
                  <a:cubicBezTo>
                    <a:pt x="1718" y="1478"/>
                    <a:pt x="1719" y="1481"/>
                    <a:pt x="1721" y="1485"/>
                  </a:cubicBezTo>
                  <a:cubicBezTo>
                    <a:pt x="1723" y="1493"/>
                    <a:pt x="1725" y="1501"/>
                    <a:pt x="1726" y="1510"/>
                  </a:cubicBezTo>
                  <a:cubicBezTo>
                    <a:pt x="1726" y="1511"/>
                    <a:pt x="1726" y="1513"/>
                    <a:pt x="1727" y="1514"/>
                  </a:cubicBezTo>
                  <a:cubicBezTo>
                    <a:pt x="1726" y="1514"/>
                    <a:pt x="1725" y="1514"/>
                    <a:pt x="1724" y="1514"/>
                  </a:cubicBezTo>
                  <a:cubicBezTo>
                    <a:pt x="1724" y="1514"/>
                    <a:pt x="1724" y="1514"/>
                    <a:pt x="1724" y="1514"/>
                  </a:cubicBezTo>
                  <a:cubicBezTo>
                    <a:pt x="1725" y="1512"/>
                    <a:pt x="1725" y="1510"/>
                    <a:pt x="1724" y="1508"/>
                  </a:cubicBezTo>
                  <a:cubicBezTo>
                    <a:pt x="1722" y="1505"/>
                    <a:pt x="1719" y="1505"/>
                    <a:pt x="1716" y="1507"/>
                  </a:cubicBezTo>
                  <a:cubicBezTo>
                    <a:pt x="1715" y="1508"/>
                    <a:pt x="1715" y="1509"/>
                    <a:pt x="1715" y="1510"/>
                  </a:cubicBezTo>
                  <a:cubicBezTo>
                    <a:pt x="1713" y="1508"/>
                    <a:pt x="1710" y="1508"/>
                    <a:pt x="1708" y="1510"/>
                  </a:cubicBezTo>
                  <a:cubicBezTo>
                    <a:pt x="1705" y="1511"/>
                    <a:pt x="1705" y="1515"/>
                    <a:pt x="1707" y="1517"/>
                  </a:cubicBezTo>
                  <a:cubicBezTo>
                    <a:pt x="1707" y="1517"/>
                    <a:pt x="1708" y="1518"/>
                    <a:pt x="1709" y="1518"/>
                  </a:cubicBezTo>
                  <a:cubicBezTo>
                    <a:pt x="1708" y="1518"/>
                    <a:pt x="1708" y="1518"/>
                    <a:pt x="1708" y="1518"/>
                  </a:cubicBezTo>
                  <a:cubicBezTo>
                    <a:pt x="1706" y="1520"/>
                    <a:pt x="1706" y="1523"/>
                    <a:pt x="1708" y="1526"/>
                  </a:cubicBezTo>
                  <a:cubicBezTo>
                    <a:pt x="1709" y="1528"/>
                    <a:pt x="1713" y="1529"/>
                    <a:pt x="1715" y="1527"/>
                  </a:cubicBezTo>
                  <a:cubicBezTo>
                    <a:pt x="1715" y="1527"/>
                    <a:pt x="1715" y="1527"/>
                    <a:pt x="1715" y="1527"/>
                  </a:cubicBezTo>
                  <a:cubicBezTo>
                    <a:pt x="1715" y="1527"/>
                    <a:pt x="1716" y="1528"/>
                    <a:pt x="1716" y="1529"/>
                  </a:cubicBezTo>
                  <a:cubicBezTo>
                    <a:pt x="1718" y="1531"/>
                    <a:pt x="1721" y="1532"/>
                    <a:pt x="1723" y="1530"/>
                  </a:cubicBezTo>
                  <a:cubicBezTo>
                    <a:pt x="1725" y="1529"/>
                    <a:pt x="1726" y="1526"/>
                    <a:pt x="1725" y="1524"/>
                  </a:cubicBezTo>
                  <a:cubicBezTo>
                    <a:pt x="1726" y="1524"/>
                    <a:pt x="1727" y="1524"/>
                    <a:pt x="1728" y="1524"/>
                  </a:cubicBezTo>
                  <a:cubicBezTo>
                    <a:pt x="1728" y="1527"/>
                    <a:pt x="1729" y="1531"/>
                    <a:pt x="1729" y="1534"/>
                  </a:cubicBezTo>
                  <a:cubicBezTo>
                    <a:pt x="1731" y="1543"/>
                    <a:pt x="1733" y="1551"/>
                    <a:pt x="1736" y="1559"/>
                  </a:cubicBezTo>
                  <a:cubicBezTo>
                    <a:pt x="1739" y="1566"/>
                    <a:pt x="1743" y="1574"/>
                    <a:pt x="1748" y="1581"/>
                  </a:cubicBezTo>
                  <a:cubicBezTo>
                    <a:pt x="1753" y="1588"/>
                    <a:pt x="1758" y="1594"/>
                    <a:pt x="1765" y="1600"/>
                  </a:cubicBezTo>
                  <a:cubicBezTo>
                    <a:pt x="1771" y="1605"/>
                    <a:pt x="1778" y="1610"/>
                    <a:pt x="1785" y="1614"/>
                  </a:cubicBezTo>
                  <a:cubicBezTo>
                    <a:pt x="1789" y="1617"/>
                    <a:pt x="1793" y="1618"/>
                    <a:pt x="1797" y="1620"/>
                  </a:cubicBezTo>
                  <a:cubicBezTo>
                    <a:pt x="1800" y="1622"/>
                    <a:pt x="1805" y="1623"/>
                    <a:pt x="1808" y="1624"/>
                  </a:cubicBezTo>
                  <a:cubicBezTo>
                    <a:pt x="1808" y="1624"/>
                    <a:pt x="1808" y="1624"/>
                    <a:pt x="1808" y="1624"/>
                  </a:cubicBezTo>
                  <a:cubicBezTo>
                    <a:pt x="1809" y="1624"/>
                    <a:pt x="1809" y="1624"/>
                    <a:pt x="1809" y="1624"/>
                  </a:cubicBezTo>
                  <a:cubicBezTo>
                    <a:pt x="1812" y="1625"/>
                    <a:pt x="1812" y="1625"/>
                    <a:pt x="1812" y="1625"/>
                  </a:cubicBezTo>
                  <a:cubicBezTo>
                    <a:pt x="1813" y="1625"/>
                    <a:pt x="1813" y="1625"/>
                    <a:pt x="1813" y="1625"/>
                  </a:cubicBezTo>
                  <a:cubicBezTo>
                    <a:pt x="1818" y="1626"/>
                    <a:pt x="1818" y="1626"/>
                    <a:pt x="1818" y="1626"/>
                  </a:cubicBezTo>
                  <a:cubicBezTo>
                    <a:pt x="1819" y="1627"/>
                    <a:pt x="1819" y="1627"/>
                    <a:pt x="1819" y="1627"/>
                  </a:cubicBezTo>
                  <a:cubicBezTo>
                    <a:pt x="1820" y="1627"/>
                    <a:pt x="1820" y="1627"/>
                    <a:pt x="1821" y="1627"/>
                  </a:cubicBezTo>
                  <a:cubicBezTo>
                    <a:pt x="1822" y="1627"/>
                    <a:pt x="1822" y="1627"/>
                    <a:pt x="1822" y="1627"/>
                  </a:cubicBezTo>
                  <a:cubicBezTo>
                    <a:pt x="1822" y="1628"/>
                    <a:pt x="1823" y="1629"/>
                    <a:pt x="1824" y="1629"/>
                  </a:cubicBezTo>
                  <a:cubicBezTo>
                    <a:pt x="1824" y="1629"/>
                    <a:pt x="1821" y="1631"/>
                    <a:pt x="1820" y="1632"/>
                  </a:cubicBezTo>
                  <a:cubicBezTo>
                    <a:pt x="1820" y="1632"/>
                    <a:pt x="1825" y="1637"/>
                    <a:pt x="1830" y="1636"/>
                  </a:cubicBezTo>
                  <a:cubicBezTo>
                    <a:pt x="1829" y="1641"/>
                    <a:pt x="1835" y="1645"/>
                    <a:pt x="1835" y="1645"/>
                  </a:cubicBezTo>
                  <a:cubicBezTo>
                    <a:pt x="1836" y="1644"/>
                    <a:pt x="1837" y="1641"/>
                    <a:pt x="1837" y="1641"/>
                  </a:cubicBezTo>
                  <a:cubicBezTo>
                    <a:pt x="1838" y="1642"/>
                    <a:pt x="1840" y="1643"/>
                    <a:pt x="1840" y="1643"/>
                  </a:cubicBezTo>
                  <a:cubicBezTo>
                    <a:pt x="1843" y="1639"/>
                    <a:pt x="1841" y="1635"/>
                    <a:pt x="1840" y="1633"/>
                  </a:cubicBezTo>
                  <a:cubicBezTo>
                    <a:pt x="1842" y="1634"/>
                    <a:pt x="1847" y="1634"/>
                    <a:pt x="1850" y="1631"/>
                  </a:cubicBezTo>
                  <a:cubicBezTo>
                    <a:pt x="1850" y="1631"/>
                    <a:pt x="1850" y="1630"/>
                    <a:pt x="1848" y="1629"/>
                  </a:cubicBezTo>
                  <a:cubicBezTo>
                    <a:pt x="1848" y="1629"/>
                    <a:pt x="1851" y="1627"/>
                    <a:pt x="1852" y="1626"/>
                  </a:cubicBezTo>
                  <a:cubicBezTo>
                    <a:pt x="1852" y="1626"/>
                    <a:pt x="1847" y="1621"/>
                    <a:pt x="1842" y="1622"/>
                  </a:cubicBezTo>
                  <a:cubicBezTo>
                    <a:pt x="1843" y="1617"/>
                    <a:pt x="1837" y="1613"/>
                    <a:pt x="1837" y="1613"/>
                  </a:cubicBezTo>
                  <a:cubicBezTo>
                    <a:pt x="1836" y="1614"/>
                    <a:pt x="1835" y="1617"/>
                    <a:pt x="1835" y="1617"/>
                  </a:cubicBezTo>
                  <a:cubicBezTo>
                    <a:pt x="1834" y="1616"/>
                    <a:pt x="1832" y="1615"/>
                    <a:pt x="1832" y="1615"/>
                  </a:cubicBezTo>
                  <a:cubicBezTo>
                    <a:pt x="1830" y="1618"/>
                    <a:pt x="1830" y="1621"/>
                    <a:pt x="1831" y="1624"/>
                  </a:cubicBezTo>
                  <a:cubicBezTo>
                    <a:pt x="1828" y="1623"/>
                    <a:pt x="1828" y="1623"/>
                    <a:pt x="1828" y="1623"/>
                  </a:cubicBezTo>
                  <a:cubicBezTo>
                    <a:pt x="1826" y="1623"/>
                    <a:pt x="1826" y="1623"/>
                    <a:pt x="1826" y="1623"/>
                  </a:cubicBezTo>
                  <a:cubicBezTo>
                    <a:pt x="1825" y="1623"/>
                    <a:pt x="1825" y="1623"/>
                    <a:pt x="1825" y="1623"/>
                  </a:cubicBezTo>
                  <a:cubicBezTo>
                    <a:pt x="1822" y="1622"/>
                    <a:pt x="1822" y="1622"/>
                    <a:pt x="1822" y="1622"/>
                  </a:cubicBezTo>
                  <a:cubicBezTo>
                    <a:pt x="1821" y="1622"/>
                    <a:pt x="1821" y="1622"/>
                    <a:pt x="1820" y="1622"/>
                  </a:cubicBezTo>
                  <a:cubicBezTo>
                    <a:pt x="1819" y="1622"/>
                    <a:pt x="1819" y="1622"/>
                    <a:pt x="1819" y="1622"/>
                  </a:cubicBezTo>
                  <a:cubicBezTo>
                    <a:pt x="1816" y="1621"/>
                    <a:pt x="1816" y="1621"/>
                    <a:pt x="1816" y="1621"/>
                  </a:cubicBezTo>
                  <a:cubicBezTo>
                    <a:pt x="1814" y="1621"/>
                    <a:pt x="1814" y="1621"/>
                    <a:pt x="1814" y="1621"/>
                  </a:cubicBezTo>
                  <a:cubicBezTo>
                    <a:pt x="1813" y="1620"/>
                    <a:pt x="1813" y="1620"/>
                    <a:pt x="1813" y="1620"/>
                  </a:cubicBezTo>
                  <a:cubicBezTo>
                    <a:pt x="1810" y="1620"/>
                    <a:pt x="1810" y="1620"/>
                    <a:pt x="1810" y="1620"/>
                  </a:cubicBezTo>
                  <a:cubicBezTo>
                    <a:pt x="1806" y="1618"/>
                    <a:pt x="1802" y="1617"/>
                    <a:pt x="1798" y="1615"/>
                  </a:cubicBezTo>
                  <a:cubicBezTo>
                    <a:pt x="1795" y="1614"/>
                    <a:pt x="1791" y="1612"/>
                    <a:pt x="1788" y="1610"/>
                  </a:cubicBezTo>
                  <a:cubicBezTo>
                    <a:pt x="1784" y="1607"/>
                    <a:pt x="1781" y="1605"/>
                    <a:pt x="1778" y="1603"/>
                  </a:cubicBezTo>
                  <a:cubicBezTo>
                    <a:pt x="1774" y="1600"/>
                    <a:pt x="1771" y="1598"/>
                    <a:pt x="1768" y="1595"/>
                  </a:cubicBezTo>
                  <a:cubicBezTo>
                    <a:pt x="1762" y="1589"/>
                    <a:pt x="1757" y="1583"/>
                    <a:pt x="1753" y="1576"/>
                  </a:cubicBezTo>
                  <a:cubicBezTo>
                    <a:pt x="1748" y="1569"/>
                    <a:pt x="1745" y="1562"/>
                    <a:pt x="1742" y="1554"/>
                  </a:cubicBezTo>
                  <a:cubicBezTo>
                    <a:pt x="1739" y="1547"/>
                    <a:pt x="1738" y="1539"/>
                    <a:pt x="1737" y="1531"/>
                  </a:cubicBezTo>
                  <a:cubicBezTo>
                    <a:pt x="1736" y="1527"/>
                    <a:pt x="1736" y="1523"/>
                    <a:pt x="1735" y="1519"/>
                  </a:cubicBezTo>
                  <a:cubicBezTo>
                    <a:pt x="1739" y="1521"/>
                    <a:pt x="1742" y="1522"/>
                    <a:pt x="1746" y="1523"/>
                  </a:cubicBezTo>
                  <a:cubicBezTo>
                    <a:pt x="1746" y="1523"/>
                    <a:pt x="1746" y="1523"/>
                    <a:pt x="1746" y="1523"/>
                  </a:cubicBezTo>
                  <a:cubicBezTo>
                    <a:pt x="1746" y="1523"/>
                    <a:pt x="1746" y="1523"/>
                    <a:pt x="1746" y="1523"/>
                  </a:cubicBezTo>
                  <a:cubicBezTo>
                    <a:pt x="1753" y="1523"/>
                    <a:pt x="1753" y="1523"/>
                    <a:pt x="1753" y="1523"/>
                  </a:cubicBezTo>
                  <a:cubicBezTo>
                    <a:pt x="1761" y="1524"/>
                    <a:pt x="1761" y="1524"/>
                    <a:pt x="1761" y="1524"/>
                  </a:cubicBezTo>
                  <a:cubicBezTo>
                    <a:pt x="1768" y="1524"/>
                    <a:pt x="1768" y="1524"/>
                    <a:pt x="1768" y="1524"/>
                  </a:cubicBezTo>
                  <a:cubicBezTo>
                    <a:pt x="1776" y="1524"/>
                    <a:pt x="1776" y="1524"/>
                    <a:pt x="1776" y="1524"/>
                  </a:cubicBezTo>
                  <a:cubicBezTo>
                    <a:pt x="1785" y="1525"/>
                    <a:pt x="1795" y="1526"/>
                    <a:pt x="1804" y="1528"/>
                  </a:cubicBezTo>
                  <a:cubicBezTo>
                    <a:pt x="1807" y="1529"/>
                    <a:pt x="1809" y="1529"/>
                    <a:pt x="1811" y="1530"/>
                  </a:cubicBezTo>
                  <a:cubicBezTo>
                    <a:pt x="1814" y="1530"/>
                    <a:pt x="1816" y="1531"/>
                    <a:pt x="1818" y="1532"/>
                  </a:cubicBezTo>
                  <a:cubicBezTo>
                    <a:pt x="1825" y="1534"/>
                    <a:pt x="1825" y="1534"/>
                    <a:pt x="1825" y="1534"/>
                  </a:cubicBezTo>
                  <a:cubicBezTo>
                    <a:pt x="1829" y="1536"/>
                    <a:pt x="1829" y="1536"/>
                    <a:pt x="1829" y="1536"/>
                  </a:cubicBezTo>
                  <a:cubicBezTo>
                    <a:pt x="1829" y="1536"/>
                    <a:pt x="1831" y="1537"/>
                    <a:pt x="1832" y="1537"/>
                  </a:cubicBezTo>
                  <a:cubicBezTo>
                    <a:pt x="1838" y="1541"/>
                    <a:pt x="1838" y="1541"/>
                    <a:pt x="1838" y="1541"/>
                  </a:cubicBezTo>
                  <a:cubicBezTo>
                    <a:pt x="1844" y="1544"/>
                    <a:pt x="1844" y="1544"/>
                    <a:pt x="1844" y="1544"/>
                  </a:cubicBezTo>
                  <a:cubicBezTo>
                    <a:pt x="1846" y="1545"/>
                    <a:pt x="1846" y="1545"/>
                    <a:pt x="1846" y="1545"/>
                  </a:cubicBezTo>
                  <a:cubicBezTo>
                    <a:pt x="1847" y="1546"/>
                    <a:pt x="1847" y="1546"/>
                    <a:pt x="1847" y="1546"/>
                  </a:cubicBezTo>
                  <a:cubicBezTo>
                    <a:pt x="1850" y="1549"/>
                    <a:pt x="1850" y="1549"/>
                    <a:pt x="1850" y="1549"/>
                  </a:cubicBezTo>
                  <a:cubicBezTo>
                    <a:pt x="1851" y="1549"/>
                    <a:pt x="1852" y="1550"/>
                    <a:pt x="1853" y="1551"/>
                  </a:cubicBezTo>
                  <a:cubicBezTo>
                    <a:pt x="1851" y="1551"/>
                    <a:pt x="1850" y="1552"/>
                    <a:pt x="1849" y="1554"/>
                  </a:cubicBezTo>
                  <a:cubicBezTo>
                    <a:pt x="1846" y="1558"/>
                    <a:pt x="1847" y="1565"/>
                    <a:pt x="1852" y="1568"/>
                  </a:cubicBezTo>
                  <a:cubicBezTo>
                    <a:pt x="1857" y="1571"/>
                    <a:pt x="1862" y="1571"/>
                    <a:pt x="1866" y="1568"/>
                  </a:cubicBezTo>
                  <a:cubicBezTo>
                    <a:pt x="1866" y="1568"/>
                    <a:pt x="1866" y="1568"/>
                    <a:pt x="1866" y="1568"/>
                  </a:cubicBezTo>
                  <a:cubicBezTo>
                    <a:pt x="1864" y="1572"/>
                    <a:pt x="1866" y="1577"/>
                    <a:pt x="1870" y="1580"/>
                  </a:cubicBezTo>
                  <a:cubicBezTo>
                    <a:pt x="1875" y="1584"/>
                    <a:pt x="1882" y="1583"/>
                    <a:pt x="1885" y="1578"/>
                  </a:cubicBezTo>
                  <a:cubicBezTo>
                    <a:pt x="1887" y="1575"/>
                    <a:pt x="1887" y="1572"/>
                    <a:pt x="1886" y="1569"/>
                  </a:cubicBezTo>
                  <a:cubicBezTo>
                    <a:pt x="1891" y="1572"/>
                    <a:pt x="1897" y="1571"/>
                    <a:pt x="1900" y="1566"/>
                  </a:cubicBezTo>
                  <a:cubicBezTo>
                    <a:pt x="1903" y="1562"/>
                    <a:pt x="1902" y="1555"/>
                    <a:pt x="1897" y="1552"/>
                  </a:cubicBezTo>
                  <a:cubicBezTo>
                    <a:pt x="1895" y="1551"/>
                    <a:pt x="1894" y="1550"/>
                    <a:pt x="1893" y="1550"/>
                  </a:cubicBezTo>
                  <a:cubicBezTo>
                    <a:pt x="1893" y="1550"/>
                    <a:pt x="1893" y="1550"/>
                    <a:pt x="1893" y="1549"/>
                  </a:cubicBezTo>
                  <a:cubicBezTo>
                    <a:pt x="1896" y="1545"/>
                    <a:pt x="1895" y="1538"/>
                    <a:pt x="1890" y="1535"/>
                  </a:cubicBezTo>
                  <a:cubicBezTo>
                    <a:pt x="1885" y="1531"/>
                    <a:pt x="1878" y="1532"/>
                    <a:pt x="1875" y="1537"/>
                  </a:cubicBezTo>
                  <a:cubicBezTo>
                    <a:pt x="1875" y="1537"/>
                    <a:pt x="1875" y="1538"/>
                    <a:pt x="1874" y="1538"/>
                  </a:cubicBezTo>
                  <a:cubicBezTo>
                    <a:pt x="1874" y="1537"/>
                    <a:pt x="1872" y="1535"/>
                    <a:pt x="1871" y="1534"/>
                  </a:cubicBezTo>
                  <a:cubicBezTo>
                    <a:pt x="1866" y="1531"/>
                    <a:pt x="1859" y="1532"/>
                    <a:pt x="1856" y="1537"/>
                  </a:cubicBezTo>
                  <a:cubicBezTo>
                    <a:pt x="1854" y="1540"/>
                    <a:pt x="1854" y="1545"/>
                    <a:pt x="1856" y="1548"/>
                  </a:cubicBezTo>
                  <a:cubicBezTo>
                    <a:pt x="1855" y="1547"/>
                    <a:pt x="1854" y="1546"/>
                    <a:pt x="1853" y="1545"/>
                  </a:cubicBezTo>
                  <a:cubicBezTo>
                    <a:pt x="1850" y="1543"/>
                    <a:pt x="1850" y="1543"/>
                    <a:pt x="1850" y="1543"/>
                  </a:cubicBezTo>
                  <a:cubicBezTo>
                    <a:pt x="1848" y="1541"/>
                    <a:pt x="1848" y="1541"/>
                    <a:pt x="1848" y="1541"/>
                  </a:cubicBezTo>
                  <a:cubicBezTo>
                    <a:pt x="1847" y="1540"/>
                    <a:pt x="1847" y="1540"/>
                    <a:pt x="1847" y="1540"/>
                  </a:cubicBezTo>
                  <a:cubicBezTo>
                    <a:pt x="1844" y="1538"/>
                    <a:pt x="1844" y="1538"/>
                    <a:pt x="1844" y="1538"/>
                  </a:cubicBezTo>
                  <a:cubicBezTo>
                    <a:pt x="1842" y="1537"/>
                    <a:pt x="1842" y="1537"/>
                    <a:pt x="1842" y="1537"/>
                  </a:cubicBezTo>
                  <a:cubicBezTo>
                    <a:pt x="1842" y="1537"/>
                    <a:pt x="1842" y="1537"/>
                    <a:pt x="1842" y="1537"/>
                  </a:cubicBezTo>
                  <a:cubicBezTo>
                    <a:pt x="1841" y="1537"/>
                    <a:pt x="1841" y="1537"/>
                    <a:pt x="1841" y="1537"/>
                  </a:cubicBezTo>
                  <a:cubicBezTo>
                    <a:pt x="1841" y="1536"/>
                    <a:pt x="1841" y="1536"/>
                    <a:pt x="1841" y="1536"/>
                  </a:cubicBezTo>
                  <a:cubicBezTo>
                    <a:pt x="1841" y="1536"/>
                    <a:pt x="1841" y="1536"/>
                    <a:pt x="1841" y="1536"/>
                  </a:cubicBezTo>
                  <a:cubicBezTo>
                    <a:pt x="1834" y="1533"/>
                    <a:pt x="1834" y="1533"/>
                    <a:pt x="1834" y="1533"/>
                  </a:cubicBezTo>
                  <a:cubicBezTo>
                    <a:pt x="1833" y="1532"/>
                    <a:pt x="1832" y="1532"/>
                    <a:pt x="1831" y="1531"/>
                  </a:cubicBezTo>
                  <a:cubicBezTo>
                    <a:pt x="1827" y="1530"/>
                    <a:pt x="1827" y="1530"/>
                    <a:pt x="1827" y="1530"/>
                  </a:cubicBezTo>
                  <a:cubicBezTo>
                    <a:pt x="1820" y="1527"/>
                    <a:pt x="1820" y="1527"/>
                    <a:pt x="1820" y="1527"/>
                  </a:cubicBezTo>
                  <a:cubicBezTo>
                    <a:pt x="1818" y="1526"/>
                    <a:pt x="1815" y="1525"/>
                    <a:pt x="1813" y="1524"/>
                  </a:cubicBezTo>
                  <a:cubicBezTo>
                    <a:pt x="1811" y="1524"/>
                    <a:pt x="1808" y="1523"/>
                    <a:pt x="1806" y="1522"/>
                  </a:cubicBezTo>
                  <a:cubicBezTo>
                    <a:pt x="1796" y="1520"/>
                    <a:pt x="1786" y="1518"/>
                    <a:pt x="1776" y="1517"/>
                  </a:cubicBezTo>
                  <a:cubicBezTo>
                    <a:pt x="1769" y="1517"/>
                    <a:pt x="1769" y="1517"/>
                    <a:pt x="1769" y="1517"/>
                  </a:cubicBezTo>
                  <a:cubicBezTo>
                    <a:pt x="1761" y="1516"/>
                    <a:pt x="1761" y="1516"/>
                    <a:pt x="1761" y="1516"/>
                  </a:cubicBezTo>
                  <a:cubicBezTo>
                    <a:pt x="1747" y="1515"/>
                    <a:pt x="1747" y="1515"/>
                    <a:pt x="1747" y="1515"/>
                  </a:cubicBezTo>
                  <a:cubicBezTo>
                    <a:pt x="1744" y="1515"/>
                    <a:pt x="1742" y="1514"/>
                    <a:pt x="1739" y="1512"/>
                  </a:cubicBezTo>
                  <a:cubicBezTo>
                    <a:pt x="1739" y="1512"/>
                    <a:pt x="1738" y="1511"/>
                    <a:pt x="1738" y="1511"/>
                  </a:cubicBezTo>
                  <a:cubicBezTo>
                    <a:pt x="1737" y="1510"/>
                    <a:pt x="1737" y="1510"/>
                    <a:pt x="1737" y="1510"/>
                  </a:cubicBezTo>
                  <a:cubicBezTo>
                    <a:pt x="1737" y="1510"/>
                    <a:pt x="1737" y="1510"/>
                    <a:pt x="1737" y="1510"/>
                  </a:cubicBezTo>
                  <a:cubicBezTo>
                    <a:pt x="1737" y="1510"/>
                    <a:pt x="1737" y="1510"/>
                    <a:pt x="1737" y="1510"/>
                  </a:cubicBezTo>
                  <a:cubicBezTo>
                    <a:pt x="1736" y="1509"/>
                    <a:pt x="1736" y="1509"/>
                    <a:pt x="1736" y="1509"/>
                  </a:cubicBezTo>
                  <a:cubicBezTo>
                    <a:pt x="1735" y="1507"/>
                    <a:pt x="1735" y="1507"/>
                    <a:pt x="1735" y="1507"/>
                  </a:cubicBezTo>
                  <a:cubicBezTo>
                    <a:pt x="1735" y="1507"/>
                    <a:pt x="1735" y="1507"/>
                    <a:pt x="1735" y="1507"/>
                  </a:cubicBezTo>
                  <a:cubicBezTo>
                    <a:pt x="1734" y="1507"/>
                    <a:pt x="1734" y="1507"/>
                    <a:pt x="1734" y="1507"/>
                  </a:cubicBezTo>
                  <a:cubicBezTo>
                    <a:pt x="1734" y="1506"/>
                    <a:pt x="1734" y="1506"/>
                    <a:pt x="1734" y="1506"/>
                  </a:cubicBezTo>
                  <a:cubicBezTo>
                    <a:pt x="1733" y="1497"/>
                    <a:pt x="1731" y="1489"/>
                    <a:pt x="1729" y="1481"/>
                  </a:cubicBezTo>
                  <a:cubicBezTo>
                    <a:pt x="1728" y="1477"/>
                    <a:pt x="1726" y="1473"/>
                    <a:pt x="1724" y="1469"/>
                  </a:cubicBezTo>
                  <a:cubicBezTo>
                    <a:pt x="1723" y="1467"/>
                    <a:pt x="1722" y="1465"/>
                    <a:pt x="1721" y="1463"/>
                  </a:cubicBezTo>
                  <a:cubicBezTo>
                    <a:pt x="1719" y="1461"/>
                    <a:pt x="1718" y="1459"/>
                    <a:pt x="1717" y="1458"/>
                  </a:cubicBezTo>
                  <a:cubicBezTo>
                    <a:pt x="1717" y="1458"/>
                    <a:pt x="1717" y="1458"/>
                    <a:pt x="1717" y="1458"/>
                  </a:cubicBezTo>
                  <a:cubicBezTo>
                    <a:pt x="1717" y="1458"/>
                    <a:pt x="1717" y="1458"/>
                    <a:pt x="1717" y="1458"/>
                  </a:cubicBezTo>
                  <a:cubicBezTo>
                    <a:pt x="1713" y="1453"/>
                    <a:pt x="1713" y="1453"/>
                    <a:pt x="1713" y="1453"/>
                  </a:cubicBezTo>
                  <a:cubicBezTo>
                    <a:pt x="1712" y="1452"/>
                    <a:pt x="1710" y="1450"/>
                    <a:pt x="1709" y="1449"/>
                  </a:cubicBezTo>
                  <a:cubicBezTo>
                    <a:pt x="1708" y="1448"/>
                    <a:pt x="1707" y="1446"/>
                    <a:pt x="1706" y="1445"/>
                  </a:cubicBezTo>
                  <a:cubicBezTo>
                    <a:pt x="1706" y="1444"/>
                    <a:pt x="1706" y="1444"/>
                    <a:pt x="1706" y="1444"/>
                  </a:cubicBezTo>
                  <a:cubicBezTo>
                    <a:pt x="1706" y="1443"/>
                    <a:pt x="1706" y="1443"/>
                    <a:pt x="1705" y="1443"/>
                  </a:cubicBezTo>
                  <a:cubicBezTo>
                    <a:pt x="1705" y="1442"/>
                    <a:pt x="1705" y="1441"/>
                    <a:pt x="1705" y="1440"/>
                  </a:cubicBezTo>
                  <a:cubicBezTo>
                    <a:pt x="1703" y="1434"/>
                    <a:pt x="1705" y="1427"/>
                    <a:pt x="1706" y="1419"/>
                  </a:cubicBezTo>
                  <a:cubicBezTo>
                    <a:pt x="1708" y="1403"/>
                    <a:pt x="1708" y="1403"/>
                    <a:pt x="1708" y="1403"/>
                  </a:cubicBezTo>
                  <a:cubicBezTo>
                    <a:pt x="1710" y="1402"/>
                    <a:pt x="1712" y="1402"/>
                    <a:pt x="1712" y="1402"/>
                  </a:cubicBezTo>
                  <a:cubicBezTo>
                    <a:pt x="1712" y="1405"/>
                    <a:pt x="1714" y="1409"/>
                    <a:pt x="1714" y="1409"/>
                  </a:cubicBezTo>
                  <a:cubicBezTo>
                    <a:pt x="1725" y="1407"/>
                    <a:pt x="1730" y="1398"/>
                    <a:pt x="1732" y="1394"/>
                  </a:cubicBezTo>
                  <a:cubicBezTo>
                    <a:pt x="1734" y="1398"/>
                    <a:pt x="1739" y="1407"/>
                    <a:pt x="1751" y="1408"/>
                  </a:cubicBezTo>
                  <a:cubicBezTo>
                    <a:pt x="1751" y="1408"/>
                    <a:pt x="1752" y="1404"/>
                    <a:pt x="1752" y="1400"/>
                  </a:cubicBezTo>
                  <a:cubicBezTo>
                    <a:pt x="1752" y="1400"/>
                    <a:pt x="1758" y="1402"/>
                    <a:pt x="1762" y="1401"/>
                  </a:cubicBezTo>
                  <a:cubicBezTo>
                    <a:pt x="1762" y="1401"/>
                    <a:pt x="1763" y="1386"/>
                    <a:pt x="1753" y="1379"/>
                  </a:cubicBezTo>
                  <a:cubicBezTo>
                    <a:pt x="1762" y="1372"/>
                    <a:pt x="1760" y="1356"/>
                    <a:pt x="1760" y="1356"/>
                  </a:cubicBezTo>
                  <a:cubicBezTo>
                    <a:pt x="1756" y="1356"/>
                    <a:pt x="1750" y="1358"/>
                    <a:pt x="1750" y="1358"/>
                  </a:cubicBezTo>
                  <a:cubicBezTo>
                    <a:pt x="1750" y="1354"/>
                    <a:pt x="1748" y="1350"/>
                    <a:pt x="1748" y="1350"/>
                  </a:cubicBezTo>
                  <a:cubicBezTo>
                    <a:pt x="1743" y="1351"/>
                    <a:pt x="1740" y="1353"/>
                    <a:pt x="1737" y="1356"/>
                  </a:cubicBezTo>
                  <a:cubicBezTo>
                    <a:pt x="1737" y="1356"/>
                    <a:pt x="1737" y="1355"/>
                    <a:pt x="1737" y="1355"/>
                  </a:cubicBezTo>
                  <a:cubicBezTo>
                    <a:pt x="1738" y="1352"/>
                    <a:pt x="1738" y="1349"/>
                    <a:pt x="1738" y="1346"/>
                  </a:cubicBezTo>
                  <a:cubicBezTo>
                    <a:pt x="1739" y="1343"/>
                    <a:pt x="1739" y="1340"/>
                    <a:pt x="1738" y="1337"/>
                  </a:cubicBezTo>
                  <a:cubicBezTo>
                    <a:pt x="1738" y="1332"/>
                    <a:pt x="1738" y="1332"/>
                    <a:pt x="1738" y="1332"/>
                  </a:cubicBezTo>
                  <a:cubicBezTo>
                    <a:pt x="1740" y="1328"/>
                    <a:pt x="1743" y="1323"/>
                    <a:pt x="1745" y="1318"/>
                  </a:cubicBezTo>
                  <a:cubicBezTo>
                    <a:pt x="1752" y="1305"/>
                    <a:pt x="1757" y="1291"/>
                    <a:pt x="1760" y="1277"/>
                  </a:cubicBezTo>
                  <a:cubicBezTo>
                    <a:pt x="1762" y="1270"/>
                    <a:pt x="1763" y="1263"/>
                    <a:pt x="1764" y="1257"/>
                  </a:cubicBezTo>
                  <a:cubicBezTo>
                    <a:pt x="1767" y="1260"/>
                    <a:pt x="1770" y="1263"/>
                    <a:pt x="1773" y="1266"/>
                  </a:cubicBezTo>
                  <a:cubicBezTo>
                    <a:pt x="1777" y="1270"/>
                    <a:pt x="1781" y="1274"/>
                    <a:pt x="1786" y="1277"/>
                  </a:cubicBezTo>
                  <a:cubicBezTo>
                    <a:pt x="1789" y="1278"/>
                    <a:pt x="1791" y="1279"/>
                    <a:pt x="1793" y="1281"/>
                  </a:cubicBezTo>
                  <a:cubicBezTo>
                    <a:pt x="1796" y="1282"/>
                    <a:pt x="1799" y="1283"/>
                    <a:pt x="1801" y="1284"/>
                  </a:cubicBezTo>
                  <a:cubicBezTo>
                    <a:pt x="1806" y="1285"/>
                    <a:pt x="1812" y="1287"/>
                    <a:pt x="1817" y="1289"/>
                  </a:cubicBezTo>
                  <a:cubicBezTo>
                    <a:pt x="1819" y="1290"/>
                    <a:pt x="1822" y="1291"/>
                    <a:pt x="1824" y="1293"/>
                  </a:cubicBezTo>
                  <a:cubicBezTo>
                    <a:pt x="1826" y="1294"/>
                    <a:pt x="1828" y="1296"/>
                    <a:pt x="1830" y="1298"/>
                  </a:cubicBezTo>
                  <a:cubicBezTo>
                    <a:pt x="1832" y="1300"/>
                    <a:pt x="1834" y="1301"/>
                    <a:pt x="1836" y="1303"/>
                  </a:cubicBezTo>
                  <a:cubicBezTo>
                    <a:pt x="1838" y="1305"/>
                    <a:pt x="1840" y="1307"/>
                    <a:pt x="1842" y="1309"/>
                  </a:cubicBezTo>
                  <a:cubicBezTo>
                    <a:pt x="1850" y="1316"/>
                    <a:pt x="1859" y="1322"/>
                    <a:pt x="1868" y="1327"/>
                  </a:cubicBezTo>
                  <a:cubicBezTo>
                    <a:pt x="1869" y="1329"/>
                    <a:pt x="1870" y="1331"/>
                    <a:pt x="1870" y="1333"/>
                  </a:cubicBezTo>
                  <a:cubicBezTo>
                    <a:pt x="1871" y="1335"/>
                    <a:pt x="1871" y="1336"/>
                    <a:pt x="1872" y="1338"/>
                  </a:cubicBezTo>
                  <a:cubicBezTo>
                    <a:pt x="1873" y="1343"/>
                    <a:pt x="1873" y="1343"/>
                    <a:pt x="1873" y="1343"/>
                  </a:cubicBezTo>
                  <a:cubicBezTo>
                    <a:pt x="1873" y="1347"/>
                    <a:pt x="1874" y="1350"/>
                    <a:pt x="1874" y="1354"/>
                  </a:cubicBezTo>
                  <a:cubicBezTo>
                    <a:pt x="1876" y="1364"/>
                    <a:pt x="1876" y="1364"/>
                    <a:pt x="1876" y="1364"/>
                  </a:cubicBezTo>
                  <a:cubicBezTo>
                    <a:pt x="1876" y="1371"/>
                    <a:pt x="1877" y="1378"/>
                    <a:pt x="1879" y="1385"/>
                  </a:cubicBezTo>
                  <a:cubicBezTo>
                    <a:pt x="1880" y="1392"/>
                    <a:pt x="1883" y="1399"/>
                    <a:pt x="1886" y="1405"/>
                  </a:cubicBezTo>
                  <a:cubicBezTo>
                    <a:pt x="1888" y="1408"/>
                    <a:pt x="1889" y="1411"/>
                    <a:pt x="1890" y="1414"/>
                  </a:cubicBezTo>
                  <a:cubicBezTo>
                    <a:pt x="1891" y="1416"/>
                    <a:pt x="1891" y="1418"/>
                    <a:pt x="1892" y="1419"/>
                  </a:cubicBezTo>
                  <a:cubicBezTo>
                    <a:pt x="1891" y="1418"/>
                    <a:pt x="1891" y="1418"/>
                    <a:pt x="1890" y="1417"/>
                  </a:cubicBezTo>
                  <a:cubicBezTo>
                    <a:pt x="1887" y="1416"/>
                    <a:pt x="1885" y="1417"/>
                    <a:pt x="1883" y="1418"/>
                  </a:cubicBezTo>
                  <a:cubicBezTo>
                    <a:pt x="1883" y="1417"/>
                    <a:pt x="1882" y="1416"/>
                    <a:pt x="1881" y="1415"/>
                  </a:cubicBezTo>
                  <a:cubicBezTo>
                    <a:pt x="1878" y="1414"/>
                    <a:pt x="1875" y="1415"/>
                    <a:pt x="1874" y="1417"/>
                  </a:cubicBezTo>
                  <a:cubicBezTo>
                    <a:pt x="1873" y="1420"/>
                    <a:pt x="1874" y="1422"/>
                    <a:pt x="1875" y="1424"/>
                  </a:cubicBezTo>
                  <a:cubicBezTo>
                    <a:pt x="1873" y="1423"/>
                    <a:pt x="1871" y="1425"/>
                    <a:pt x="1870" y="1427"/>
                  </a:cubicBezTo>
                  <a:cubicBezTo>
                    <a:pt x="1868" y="1430"/>
                    <a:pt x="1869" y="1433"/>
                    <a:pt x="1872" y="1434"/>
                  </a:cubicBezTo>
                  <a:cubicBezTo>
                    <a:pt x="1873" y="1434"/>
                    <a:pt x="1875" y="1434"/>
                    <a:pt x="1876" y="1434"/>
                  </a:cubicBezTo>
                  <a:cubicBezTo>
                    <a:pt x="1875" y="1436"/>
                    <a:pt x="1876" y="1439"/>
                    <a:pt x="1878" y="1440"/>
                  </a:cubicBezTo>
                  <a:cubicBezTo>
                    <a:pt x="1881" y="1441"/>
                    <a:pt x="1884" y="1440"/>
                    <a:pt x="1885" y="1438"/>
                  </a:cubicBezTo>
                  <a:cubicBezTo>
                    <a:pt x="1885" y="1437"/>
                    <a:pt x="1886" y="1436"/>
                    <a:pt x="1886" y="1436"/>
                  </a:cubicBezTo>
                  <a:cubicBezTo>
                    <a:pt x="1886" y="1436"/>
                    <a:pt x="1886" y="1436"/>
                    <a:pt x="1886" y="1436"/>
                  </a:cubicBezTo>
                  <a:cubicBezTo>
                    <a:pt x="1888" y="1437"/>
                    <a:pt x="1892" y="1436"/>
                    <a:pt x="1893" y="1433"/>
                  </a:cubicBezTo>
                  <a:cubicBezTo>
                    <a:pt x="1894" y="1430"/>
                    <a:pt x="1893" y="1427"/>
                    <a:pt x="1891" y="1426"/>
                  </a:cubicBezTo>
                  <a:cubicBezTo>
                    <a:pt x="1890" y="1426"/>
                    <a:pt x="1890" y="1426"/>
                    <a:pt x="1890" y="1426"/>
                  </a:cubicBezTo>
                  <a:cubicBezTo>
                    <a:pt x="1891" y="1425"/>
                    <a:pt x="1891" y="1425"/>
                    <a:pt x="1892" y="1424"/>
                  </a:cubicBezTo>
                  <a:cubicBezTo>
                    <a:pt x="1892" y="1423"/>
                    <a:pt x="1892" y="1422"/>
                    <a:pt x="1892" y="1421"/>
                  </a:cubicBezTo>
                  <a:cubicBezTo>
                    <a:pt x="1892" y="1422"/>
                    <a:pt x="1893" y="1423"/>
                    <a:pt x="1893" y="1424"/>
                  </a:cubicBezTo>
                  <a:cubicBezTo>
                    <a:pt x="1894" y="1428"/>
                    <a:pt x="1894" y="1431"/>
                    <a:pt x="1896" y="1435"/>
                  </a:cubicBezTo>
                  <a:cubicBezTo>
                    <a:pt x="1897" y="1438"/>
                    <a:pt x="1899" y="1441"/>
                    <a:pt x="1901" y="1444"/>
                  </a:cubicBezTo>
                  <a:cubicBezTo>
                    <a:pt x="1905" y="1451"/>
                    <a:pt x="1910" y="1456"/>
                    <a:pt x="1916" y="1460"/>
                  </a:cubicBezTo>
                  <a:cubicBezTo>
                    <a:pt x="1919" y="1462"/>
                    <a:pt x="1922" y="1464"/>
                    <a:pt x="1925" y="1465"/>
                  </a:cubicBezTo>
                  <a:cubicBezTo>
                    <a:pt x="1928" y="1467"/>
                    <a:pt x="1931" y="1469"/>
                    <a:pt x="1934" y="1470"/>
                  </a:cubicBezTo>
                  <a:cubicBezTo>
                    <a:pt x="1935" y="1470"/>
                    <a:pt x="1935" y="1470"/>
                    <a:pt x="1935" y="1470"/>
                  </a:cubicBezTo>
                  <a:cubicBezTo>
                    <a:pt x="1935" y="1470"/>
                    <a:pt x="1935" y="1470"/>
                    <a:pt x="1935" y="1470"/>
                  </a:cubicBezTo>
                  <a:cubicBezTo>
                    <a:pt x="1937" y="1466"/>
                    <a:pt x="1937" y="1466"/>
                    <a:pt x="1937" y="1466"/>
                  </a:cubicBezTo>
                  <a:cubicBezTo>
                    <a:pt x="1933" y="1465"/>
                    <a:pt x="1930" y="1463"/>
                    <a:pt x="1927" y="1461"/>
                  </a:cubicBezTo>
                  <a:cubicBezTo>
                    <a:pt x="1925" y="1459"/>
                    <a:pt x="1922" y="1457"/>
                    <a:pt x="1919" y="1455"/>
                  </a:cubicBezTo>
                  <a:cubicBezTo>
                    <a:pt x="1914" y="1451"/>
                    <a:pt x="1909" y="1446"/>
                    <a:pt x="1906" y="1441"/>
                  </a:cubicBezTo>
                  <a:cubicBezTo>
                    <a:pt x="1904" y="1438"/>
                    <a:pt x="1903" y="1435"/>
                    <a:pt x="1902" y="1431"/>
                  </a:cubicBezTo>
                  <a:cubicBezTo>
                    <a:pt x="1901" y="1428"/>
                    <a:pt x="1900" y="1425"/>
                    <a:pt x="1900" y="1421"/>
                  </a:cubicBezTo>
                  <a:cubicBezTo>
                    <a:pt x="1899" y="1416"/>
                    <a:pt x="1899" y="1416"/>
                    <a:pt x="1899" y="1416"/>
                  </a:cubicBezTo>
                  <a:cubicBezTo>
                    <a:pt x="1898" y="1414"/>
                    <a:pt x="1898" y="1413"/>
                    <a:pt x="1897" y="1411"/>
                  </a:cubicBezTo>
                  <a:cubicBezTo>
                    <a:pt x="1896" y="1407"/>
                    <a:pt x="1895" y="1404"/>
                    <a:pt x="1893" y="1401"/>
                  </a:cubicBezTo>
                  <a:cubicBezTo>
                    <a:pt x="1892" y="1398"/>
                    <a:pt x="1890" y="1394"/>
                    <a:pt x="1890" y="1391"/>
                  </a:cubicBezTo>
                  <a:cubicBezTo>
                    <a:pt x="1889" y="1390"/>
                    <a:pt x="1889" y="1388"/>
                    <a:pt x="1888" y="1387"/>
                  </a:cubicBezTo>
                  <a:cubicBezTo>
                    <a:pt x="1888" y="1381"/>
                    <a:pt x="1888" y="1381"/>
                    <a:pt x="1888" y="1381"/>
                  </a:cubicBezTo>
                  <a:cubicBezTo>
                    <a:pt x="1887" y="1378"/>
                    <a:pt x="1886" y="1374"/>
                    <a:pt x="1886" y="1371"/>
                  </a:cubicBezTo>
                  <a:cubicBezTo>
                    <a:pt x="1885" y="1361"/>
                    <a:pt x="1885" y="1361"/>
                    <a:pt x="1885" y="1361"/>
                  </a:cubicBezTo>
                  <a:cubicBezTo>
                    <a:pt x="1885" y="1350"/>
                    <a:pt x="1885" y="1350"/>
                    <a:pt x="1885" y="1350"/>
                  </a:cubicBezTo>
                  <a:cubicBezTo>
                    <a:pt x="1884" y="1348"/>
                    <a:pt x="1884" y="1347"/>
                    <a:pt x="1884" y="1345"/>
                  </a:cubicBezTo>
                  <a:cubicBezTo>
                    <a:pt x="1883" y="1339"/>
                    <a:pt x="1883" y="1339"/>
                    <a:pt x="1883" y="1339"/>
                  </a:cubicBezTo>
                  <a:cubicBezTo>
                    <a:pt x="1883" y="1337"/>
                    <a:pt x="1883" y="1337"/>
                    <a:pt x="1883" y="1337"/>
                  </a:cubicBezTo>
                  <a:cubicBezTo>
                    <a:pt x="1883" y="1337"/>
                    <a:pt x="1883" y="1337"/>
                    <a:pt x="1883" y="1337"/>
                  </a:cubicBezTo>
                  <a:cubicBezTo>
                    <a:pt x="1888" y="1340"/>
                    <a:pt x="1892" y="1343"/>
                    <a:pt x="1897" y="1346"/>
                  </a:cubicBezTo>
                  <a:cubicBezTo>
                    <a:pt x="1906" y="1352"/>
                    <a:pt x="1915" y="1358"/>
                    <a:pt x="1922" y="1366"/>
                  </a:cubicBezTo>
                  <a:cubicBezTo>
                    <a:pt x="1926" y="1370"/>
                    <a:pt x="1929" y="1374"/>
                    <a:pt x="1932" y="1378"/>
                  </a:cubicBezTo>
                  <a:cubicBezTo>
                    <a:pt x="1933" y="1380"/>
                    <a:pt x="1934" y="1381"/>
                    <a:pt x="1935" y="1383"/>
                  </a:cubicBezTo>
                  <a:cubicBezTo>
                    <a:pt x="1934" y="1385"/>
                    <a:pt x="1934" y="1387"/>
                    <a:pt x="1935" y="1389"/>
                  </a:cubicBezTo>
                  <a:cubicBezTo>
                    <a:pt x="1937" y="1395"/>
                    <a:pt x="1943" y="1398"/>
                    <a:pt x="1948" y="1397"/>
                  </a:cubicBezTo>
                  <a:cubicBezTo>
                    <a:pt x="1951" y="1396"/>
                    <a:pt x="1953" y="1393"/>
                    <a:pt x="1954" y="1391"/>
                  </a:cubicBezTo>
                  <a:cubicBezTo>
                    <a:pt x="1956" y="1396"/>
                    <a:pt x="1962" y="1399"/>
                    <a:pt x="1967" y="1397"/>
                  </a:cubicBezTo>
                  <a:cubicBezTo>
                    <a:pt x="1972" y="1396"/>
                    <a:pt x="1975" y="1390"/>
                    <a:pt x="1974" y="1384"/>
                  </a:cubicBezTo>
                  <a:cubicBezTo>
                    <a:pt x="1973" y="1383"/>
                    <a:pt x="1973" y="1381"/>
                    <a:pt x="1972" y="1380"/>
                  </a:cubicBezTo>
                  <a:cubicBezTo>
                    <a:pt x="1972" y="1380"/>
                    <a:pt x="1972" y="1380"/>
                    <a:pt x="1973" y="1380"/>
                  </a:cubicBezTo>
                  <a:cubicBezTo>
                    <a:pt x="1978" y="1378"/>
                    <a:pt x="1981" y="1372"/>
                    <a:pt x="1979" y="1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329">
              <a:extLst>
                <a:ext uri="{FF2B5EF4-FFF2-40B4-BE49-F238E27FC236}">
                  <a16:creationId xmlns:a16="http://schemas.microsoft.com/office/drawing/2014/main" id="{C23C9B67-6361-4C90-BCFD-63A2D241E599}"/>
                </a:ext>
              </a:extLst>
            </p:cNvPr>
            <p:cNvSpPr>
              <a:spLocks noEditPoints="1"/>
            </p:cNvSpPr>
            <p:nvPr/>
          </p:nvSpPr>
          <p:spPr bwMode="auto">
            <a:xfrm>
              <a:off x="6916570" y="2732337"/>
              <a:ext cx="160587"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18 w 54"/>
                <a:gd name="T15" fmla="*/ 44 h 54"/>
                <a:gd name="T16" fmla="*/ 17 w 54"/>
                <a:gd name="T17" fmla="*/ 47 h 54"/>
                <a:gd name="T18" fmla="*/ 17 w 54"/>
                <a:gd name="T19" fmla="*/ 44 h 54"/>
                <a:gd name="T20" fmla="*/ 26 w 54"/>
                <a:gd name="T21" fmla="*/ 30 h 54"/>
                <a:gd name="T22" fmla="*/ 15 w 54"/>
                <a:gd name="T23" fmla="*/ 32 h 54"/>
                <a:gd name="T24" fmla="*/ 11 w 54"/>
                <a:gd name="T25" fmla="*/ 22 h 54"/>
                <a:gd name="T26" fmla="*/ 9 w 54"/>
                <a:gd name="T27" fmla="*/ 22 h 54"/>
                <a:gd name="T28" fmla="*/ 11 w 54"/>
                <a:gd name="T29" fmla="*/ 20 h 54"/>
                <a:gd name="T30" fmla="*/ 26 w 54"/>
                <a:gd name="T31" fmla="*/ 29 h 54"/>
                <a:gd name="T32" fmla="*/ 16 w 54"/>
                <a:gd name="T33" fmla="*/ 19 h 54"/>
                <a:gd name="T34" fmla="*/ 26 w 54"/>
                <a:gd name="T35" fmla="*/ 28 h 54"/>
                <a:gd name="T36" fmla="*/ 28 w 54"/>
                <a:gd name="T37" fmla="*/ 10 h 54"/>
                <a:gd name="T38" fmla="*/ 31 w 54"/>
                <a:gd name="T39" fmla="*/ 11 h 54"/>
                <a:gd name="T40" fmla="*/ 27 w 54"/>
                <a:gd name="T41" fmla="*/ 29 h 54"/>
                <a:gd name="T42" fmla="*/ 36 w 54"/>
                <a:gd name="T43" fmla="*/ 19 h 54"/>
                <a:gd name="T44" fmla="*/ 28 w 54"/>
                <a:gd name="T45" fmla="*/ 29 h 54"/>
                <a:gd name="T46" fmla="*/ 43 w 54"/>
                <a:gd name="T47" fmla="*/ 24 h 54"/>
                <a:gd name="T48" fmla="*/ 46 w 54"/>
                <a:gd name="T49" fmla="*/ 24 h 54"/>
                <a:gd name="T50" fmla="*/ 39 w 54"/>
                <a:gd name="T51" fmla="*/ 15 h 54"/>
                <a:gd name="T52" fmla="*/ 38 w 54"/>
                <a:gd name="T53" fmla="*/ 10 h 54"/>
                <a:gd name="T54" fmla="*/ 18 w 54"/>
                <a:gd name="T55" fmla="*/ 13 h 54"/>
                <a:gd name="T56" fmla="*/ 2 w 54"/>
                <a:gd name="T57" fmla="*/ 24 h 54"/>
                <a:gd name="T58" fmla="*/ 12 w 54"/>
                <a:gd name="T59" fmla="*/ 32 h 54"/>
                <a:gd name="T60" fmla="*/ 21 w 54"/>
                <a:gd name="T61" fmla="*/ 52 h 54"/>
                <a:gd name="T62" fmla="*/ 40 w 54"/>
                <a:gd name="T63" fmla="*/ 53 h 54"/>
                <a:gd name="T64" fmla="*/ 45 w 54"/>
                <a:gd name="T65" fmla="*/ 36 h 54"/>
                <a:gd name="T66" fmla="*/ 52 w 54"/>
                <a:gd name="T67"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5"/>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18" y="44"/>
                    <a:pt x="18" y="44"/>
                    <a:pt x="18" y="44"/>
                  </a:cubicBezTo>
                  <a:cubicBezTo>
                    <a:pt x="19" y="45"/>
                    <a:pt x="19" y="45"/>
                    <a:pt x="19" y="46"/>
                  </a:cubicBezTo>
                  <a:cubicBezTo>
                    <a:pt x="18" y="47"/>
                    <a:pt x="18" y="48"/>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20"/>
                  </a:cubicBezTo>
                  <a:cubicBezTo>
                    <a:pt x="9" y="19"/>
                    <a:pt x="10" y="19"/>
                    <a:pt x="11" y="20"/>
                  </a:cubicBezTo>
                  <a:cubicBezTo>
                    <a:pt x="11" y="20"/>
                    <a:pt x="12" y="21"/>
                    <a:pt x="11" y="21"/>
                  </a:cubicBezTo>
                  <a:cubicBezTo>
                    <a:pt x="26" y="29"/>
                    <a:pt x="26" y="29"/>
                    <a:pt x="26" y="29"/>
                  </a:cubicBezTo>
                  <a:cubicBezTo>
                    <a:pt x="26" y="29"/>
                    <a:pt x="26" y="29"/>
                    <a:pt x="26" y="29"/>
                  </a:cubicBezTo>
                  <a:cubicBezTo>
                    <a:pt x="16" y="19"/>
                    <a:pt x="16" y="19"/>
                    <a:pt x="16" y="19"/>
                  </a:cubicBezTo>
                  <a:cubicBezTo>
                    <a:pt x="17" y="18"/>
                    <a:pt x="17" y="18"/>
                    <a:pt x="17" y="18"/>
                  </a:cubicBezTo>
                  <a:cubicBezTo>
                    <a:pt x="26" y="28"/>
                    <a:pt x="26" y="28"/>
                    <a:pt x="26" y="28"/>
                  </a:cubicBezTo>
                  <a:cubicBezTo>
                    <a:pt x="28" y="12"/>
                    <a:pt x="28" y="12"/>
                    <a:pt x="28" y="12"/>
                  </a:cubicBezTo>
                  <a:cubicBezTo>
                    <a:pt x="28" y="12"/>
                    <a:pt x="28" y="11"/>
                    <a:pt x="28" y="10"/>
                  </a:cubicBezTo>
                  <a:cubicBezTo>
                    <a:pt x="28" y="9"/>
                    <a:pt x="29" y="9"/>
                    <a:pt x="29" y="9"/>
                  </a:cubicBezTo>
                  <a:cubicBezTo>
                    <a:pt x="30" y="9"/>
                    <a:pt x="31" y="10"/>
                    <a:pt x="31" y="11"/>
                  </a:cubicBezTo>
                  <a:cubicBezTo>
                    <a:pt x="31" y="12"/>
                    <a:pt x="30" y="12"/>
                    <a:pt x="29" y="12"/>
                  </a:cubicBezTo>
                  <a:cubicBezTo>
                    <a:pt x="27" y="29"/>
                    <a:pt x="27" y="29"/>
                    <a:pt x="27" y="29"/>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5"/>
                  </a:moveTo>
                  <a:cubicBezTo>
                    <a:pt x="39" y="15"/>
                    <a:pt x="38" y="15"/>
                    <a:pt x="38" y="15"/>
                  </a:cubicBezTo>
                  <a:cubicBezTo>
                    <a:pt x="38" y="13"/>
                    <a:pt x="38" y="11"/>
                    <a:pt x="38" y="10"/>
                  </a:cubicBezTo>
                  <a:cubicBezTo>
                    <a:pt x="36" y="4"/>
                    <a:pt x="30" y="0"/>
                    <a:pt x="25" y="2"/>
                  </a:cubicBezTo>
                  <a:cubicBezTo>
                    <a:pt x="20" y="3"/>
                    <a:pt x="18" y="8"/>
                    <a:pt x="18" y="13"/>
                  </a:cubicBezTo>
                  <a:cubicBezTo>
                    <a:pt x="15" y="11"/>
                    <a:pt x="12" y="10"/>
                    <a:pt x="9" y="11"/>
                  </a:cubicBezTo>
                  <a:cubicBezTo>
                    <a:pt x="3" y="12"/>
                    <a:pt x="0" y="18"/>
                    <a:pt x="2" y="24"/>
                  </a:cubicBezTo>
                  <a:cubicBezTo>
                    <a:pt x="3" y="29"/>
                    <a:pt x="8" y="32"/>
                    <a:pt x="12" y="32"/>
                  </a:cubicBezTo>
                  <a:cubicBezTo>
                    <a:pt x="12" y="32"/>
                    <a:pt x="12" y="32"/>
                    <a:pt x="12" y="32"/>
                  </a:cubicBezTo>
                  <a:cubicBezTo>
                    <a:pt x="8" y="34"/>
                    <a:pt x="6" y="40"/>
                    <a:pt x="8" y="45"/>
                  </a:cubicBezTo>
                  <a:cubicBezTo>
                    <a:pt x="9" y="50"/>
                    <a:pt x="15" y="54"/>
                    <a:pt x="21" y="52"/>
                  </a:cubicBezTo>
                  <a:cubicBezTo>
                    <a:pt x="24" y="51"/>
                    <a:pt x="26" y="49"/>
                    <a:pt x="27" y="46"/>
                  </a:cubicBezTo>
                  <a:cubicBezTo>
                    <a:pt x="29" y="52"/>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330">
              <a:extLst>
                <a:ext uri="{FF2B5EF4-FFF2-40B4-BE49-F238E27FC236}">
                  <a16:creationId xmlns:a16="http://schemas.microsoft.com/office/drawing/2014/main" id="{C3A32706-7DAC-4C6B-97FD-FE6A294F88DA}"/>
                </a:ext>
              </a:extLst>
            </p:cNvPr>
            <p:cNvSpPr>
              <a:spLocks noEditPoints="1"/>
            </p:cNvSpPr>
            <p:nvPr/>
          </p:nvSpPr>
          <p:spPr bwMode="auto">
            <a:xfrm>
              <a:off x="5725015" y="4482736"/>
              <a:ext cx="157376"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27 w 54"/>
                <a:gd name="T15" fmla="*/ 30 h 54"/>
                <a:gd name="T16" fmla="*/ 19 w 54"/>
                <a:gd name="T17" fmla="*/ 46 h 54"/>
                <a:gd name="T18" fmla="*/ 15 w 54"/>
                <a:gd name="T19" fmla="*/ 45 h 54"/>
                <a:gd name="T20" fmla="*/ 17 w 54"/>
                <a:gd name="T21" fmla="*/ 44 h 54"/>
                <a:gd name="T22" fmla="*/ 15 w 54"/>
                <a:gd name="T23" fmla="*/ 33 h 54"/>
                <a:gd name="T24" fmla="*/ 26 w 54"/>
                <a:gd name="T25" fmla="*/ 29 h 54"/>
                <a:gd name="T26" fmla="*/ 11 w 54"/>
                <a:gd name="T27" fmla="*/ 22 h 54"/>
                <a:gd name="T28" fmla="*/ 9 w 54"/>
                <a:gd name="T29" fmla="*/ 19 h 54"/>
                <a:gd name="T30" fmla="*/ 11 w 54"/>
                <a:gd name="T31" fmla="*/ 21 h 54"/>
                <a:gd name="T32" fmla="*/ 26 w 54"/>
                <a:gd name="T33" fmla="*/ 28 h 54"/>
                <a:gd name="T34" fmla="*/ 17 w 54"/>
                <a:gd name="T35" fmla="*/ 18 h 54"/>
                <a:gd name="T36" fmla="*/ 28 w 54"/>
                <a:gd name="T37" fmla="*/ 12 h 54"/>
                <a:gd name="T38" fmla="*/ 29 w 54"/>
                <a:gd name="T39" fmla="*/ 9 h 54"/>
                <a:gd name="T40" fmla="*/ 29 w 54"/>
                <a:gd name="T41" fmla="*/ 12 h 54"/>
                <a:gd name="T42" fmla="*/ 36 w 54"/>
                <a:gd name="T43" fmla="*/ 19 h 54"/>
                <a:gd name="T44" fmla="*/ 27 w 54"/>
                <a:gd name="T45" fmla="*/ 29 h 54"/>
                <a:gd name="T46" fmla="*/ 28 w 54"/>
                <a:gd name="T47" fmla="*/ 29 h 54"/>
                <a:gd name="T48" fmla="*/ 44 w 54"/>
                <a:gd name="T49" fmla="*/ 23 h 54"/>
                <a:gd name="T50" fmla="*/ 45 w 54"/>
                <a:gd name="T51" fmla="*/ 26 h 54"/>
                <a:gd name="T52" fmla="*/ 38 w 54"/>
                <a:gd name="T53" fmla="*/ 15 h 54"/>
                <a:gd name="T54" fmla="*/ 25 w 54"/>
                <a:gd name="T55" fmla="*/ 2 h 54"/>
                <a:gd name="T56" fmla="*/ 9 w 54"/>
                <a:gd name="T57" fmla="*/ 10 h 54"/>
                <a:gd name="T58" fmla="*/ 12 w 54"/>
                <a:gd name="T59" fmla="*/ 32 h 54"/>
                <a:gd name="T60" fmla="*/ 8 w 54"/>
                <a:gd name="T61" fmla="*/ 44 h 54"/>
                <a:gd name="T62" fmla="*/ 27 w 54"/>
                <a:gd name="T63" fmla="*/ 46 h 54"/>
                <a:gd name="T64" fmla="*/ 46 w 54"/>
                <a:gd name="T65" fmla="*/ 40 h 54"/>
                <a:gd name="T66" fmla="*/ 45 w 54"/>
                <a:gd name="T67" fmla="*/ 36 h 54"/>
                <a:gd name="T68" fmla="*/ 39 w 54"/>
                <a:gd name="T6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4"/>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27" y="30"/>
                    <a:pt x="27" y="30"/>
                    <a:pt x="27" y="30"/>
                  </a:cubicBezTo>
                  <a:cubicBezTo>
                    <a:pt x="18" y="44"/>
                    <a:pt x="18" y="44"/>
                    <a:pt x="18" y="44"/>
                  </a:cubicBezTo>
                  <a:cubicBezTo>
                    <a:pt x="19" y="45"/>
                    <a:pt x="19" y="45"/>
                    <a:pt x="19" y="46"/>
                  </a:cubicBezTo>
                  <a:cubicBezTo>
                    <a:pt x="19" y="47"/>
                    <a:pt x="18" y="47"/>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19"/>
                  </a:cubicBezTo>
                  <a:cubicBezTo>
                    <a:pt x="9" y="19"/>
                    <a:pt x="10" y="19"/>
                    <a:pt x="11" y="20"/>
                  </a:cubicBezTo>
                  <a:cubicBezTo>
                    <a:pt x="11" y="20"/>
                    <a:pt x="12" y="21"/>
                    <a:pt x="11" y="21"/>
                  </a:cubicBezTo>
                  <a:cubicBezTo>
                    <a:pt x="26" y="29"/>
                    <a:pt x="26" y="29"/>
                    <a:pt x="26" y="29"/>
                  </a:cubicBezTo>
                  <a:cubicBezTo>
                    <a:pt x="26" y="28"/>
                    <a:pt x="26" y="28"/>
                    <a:pt x="26" y="28"/>
                  </a:cubicBezTo>
                  <a:cubicBezTo>
                    <a:pt x="17" y="19"/>
                    <a:pt x="17" y="19"/>
                    <a:pt x="17" y="19"/>
                  </a:cubicBezTo>
                  <a:cubicBezTo>
                    <a:pt x="17" y="18"/>
                    <a:pt x="17" y="18"/>
                    <a:pt x="17" y="18"/>
                  </a:cubicBezTo>
                  <a:cubicBezTo>
                    <a:pt x="26" y="28"/>
                    <a:pt x="26" y="28"/>
                    <a:pt x="26" y="28"/>
                  </a:cubicBezTo>
                  <a:cubicBezTo>
                    <a:pt x="28" y="12"/>
                    <a:pt x="28" y="12"/>
                    <a:pt x="28" y="12"/>
                  </a:cubicBezTo>
                  <a:cubicBezTo>
                    <a:pt x="28" y="11"/>
                    <a:pt x="28" y="11"/>
                    <a:pt x="28" y="10"/>
                  </a:cubicBezTo>
                  <a:cubicBezTo>
                    <a:pt x="28" y="9"/>
                    <a:pt x="29" y="8"/>
                    <a:pt x="29" y="9"/>
                  </a:cubicBezTo>
                  <a:cubicBezTo>
                    <a:pt x="30" y="9"/>
                    <a:pt x="31" y="10"/>
                    <a:pt x="31" y="11"/>
                  </a:cubicBezTo>
                  <a:cubicBezTo>
                    <a:pt x="31" y="11"/>
                    <a:pt x="30" y="12"/>
                    <a:pt x="29" y="12"/>
                  </a:cubicBezTo>
                  <a:cubicBezTo>
                    <a:pt x="27" y="28"/>
                    <a:pt x="27" y="28"/>
                    <a:pt x="27" y="28"/>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4"/>
                  </a:moveTo>
                  <a:cubicBezTo>
                    <a:pt x="39" y="15"/>
                    <a:pt x="39" y="15"/>
                    <a:pt x="38" y="15"/>
                  </a:cubicBezTo>
                  <a:cubicBezTo>
                    <a:pt x="38" y="13"/>
                    <a:pt x="38" y="11"/>
                    <a:pt x="38" y="10"/>
                  </a:cubicBezTo>
                  <a:cubicBezTo>
                    <a:pt x="36" y="4"/>
                    <a:pt x="30" y="0"/>
                    <a:pt x="25" y="2"/>
                  </a:cubicBezTo>
                  <a:cubicBezTo>
                    <a:pt x="20" y="3"/>
                    <a:pt x="18" y="8"/>
                    <a:pt x="18" y="12"/>
                  </a:cubicBezTo>
                  <a:cubicBezTo>
                    <a:pt x="15" y="10"/>
                    <a:pt x="12" y="10"/>
                    <a:pt x="9" y="10"/>
                  </a:cubicBezTo>
                  <a:cubicBezTo>
                    <a:pt x="3" y="12"/>
                    <a:pt x="0" y="18"/>
                    <a:pt x="2" y="24"/>
                  </a:cubicBezTo>
                  <a:cubicBezTo>
                    <a:pt x="3" y="29"/>
                    <a:pt x="8" y="32"/>
                    <a:pt x="12" y="32"/>
                  </a:cubicBezTo>
                  <a:cubicBezTo>
                    <a:pt x="12" y="32"/>
                    <a:pt x="12" y="32"/>
                    <a:pt x="12" y="32"/>
                  </a:cubicBezTo>
                  <a:cubicBezTo>
                    <a:pt x="8" y="34"/>
                    <a:pt x="6" y="39"/>
                    <a:pt x="8" y="44"/>
                  </a:cubicBezTo>
                  <a:cubicBezTo>
                    <a:pt x="10" y="50"/>
                    <a:pt x="15" y="54"/>
                    <a:pt x="21" y="52"/>
                  </a:cubicBezTo>
                  <a:cubicBezTo>
                    <a:pt x="24" y="51"/>
                    <a:pt x="26" y="49"/>
                    <a:pt x="27" y="46"/>
                  </a:cubicBezTo>
                  <a:cubicBezTo>
                    <a:pt x="29" y="51"/>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331">
              <a:extLst>
                <a:ext uri="{FF2B5EF4-FFF2-40B4-BE49-F238E27FC236}">
                  <a16:creationId xmlns:a16="http://schemas.microsoft.com/office/drawing/2014/main" id="{55CAB663-E702-43F7-AB8D-E1BA827F02CE}"/>
                </a:ext>
              </a:extLst>
            </p:cNvPr>
            <p:cNvSpPr>
              <a:spLocks noEditPoints="1"/>
            </p:cNvSpPr>
            <p:nvPr/>
          </p:nvSpPr>
          <p:spPr bwMode="auto">
            <a:xfrm>
              <a:off x="7273074" y="4762157"/>
              <a:ext cx="163800" cy="141317"/>
            </a:xfrm>
            <a:custGeom>
              <a:avLst/>
              <a:gdLst>
                <a:gd name="T0" fmla="*/ 46 w 57"/>
                <a:gd name="T1" fmla="*/ 29 h 53"/>
                <a:gd name="T2" fmla="*/ 38 w 57"/>
                <a:gd name="T3" fmla="*/ 37 h 53"/>
                <a:gd name="T4" fmla="*/ 30 w 57"/>
                <a:gd name="T5" fmla="*/ 26 h 53"/>
                <a:gd name="T6" fmla="*/ 34 w 57"/>
                <a:gd name="T7" fmla="*/ 43 h 53"/>
                <a:gd name="T8" fmla="*/ 31 w 57"/>
                <a:gd name="T9" fmla="*/ 45 h 53"/>
                <a:gd name="T10" fmla="*/ 31 w 57"/>
                <a:gd name="T11" fmla="*/ 43 h 53"/>
                <a:gd name="T12" fmla="*/ 22 w 57"/>
                <a:gd name="T13" fmla="*/ 36 h 53"/>
                <a:gd name="T14" fmla="*/ 28 w 57"/>
                <a:gd name="T15" fmla="*/ 26 h 53"/>
                <a:gd name="T16" fmla="*/ 12 w 57"/>
                <a:gd name="T17" fmla="*/ 30 h 53"/>
                <a:gd name="T18" fmla="*/ 9 w 57"/>
                <a:gd name="T19" fmla="*/ 29 h 53"/>
                <a:gd name="T20" fmla="*/ 12 w 57"/>
                <a:gd name="T21" fmla="*/ 29 h 53"/>
                <a:gd name="T22" fmla="*/ 28 w 57"/>
                <a:gd name="T23" fmla="*/ 25 h 53"/>
                <a:gd name="T24" fmla="*/ 14 w 57"/>
                <a:gd name="T25" fmla="*/ 23 h 53"/>
                <a:gd name="T26" fmla="*/ 19 w 57"/>
                <a:gd name="T27" fmla="*/ 11 h 53"/>
                <a:gd name="T28" fmla="*/ 18 w 57"/>
                <a:gd name="T29" fmla="*/ 8 h 53"/>
                <a:gd name="T30" fmla="*/ 20 w 57"/>
                <a:gd name="T31" fmla="*/ 11 h 53"/>
                <a:gd name="T32" fmla="*/ 29 w 57"/>
                <a:gd name="T33" fmla="*/ 12 h 53"/>
                <a:gd name="T34" fmla="*/ 29 w 57"/>
                <a:gd name="T35" fmla="*/ 25 h 53"/>
                <a:gd name="T36" fmla="*/ 30 w 57"/>
                <a:gd name="T37" fmla="*/ 24 h 53"/>
                <a:gd name="T38" fmla="*/ 38 w 57"/>
                <a:gd name="T39" fmla="*/ 9 h 53"/>
                <a:gd name="T40" fmla="*/ 41 w 57"/>
                <a:gd name="T41" fmla="*/ 11 h 53"/>
                <a:gd name="T42" fmla="*/ 30 w 57"/>
                <a:gd name="T43" fmla="*/ 25 h 53"/>
                <a:gd name="T44" fmla="*/ 43 w 57"/>
                <a:gd name="T45" fmla="*/ 21 h 53"/>
                <a:gd name="T46" fmla="*/ 46 w 57"/>
                <a:gd name="T47" fmla="*/ 28 h 53"/>
                <a:gd name="T48" fmla="*/ 49 w 57"/>
                <a:gd name="T49" fmla="*/ 29 h 53"/>
                <a:gd name="T50" fmla="*/ 51 w 57"/>
                <a:gd name="T51" fmla="*/ 21 h 53"/>
                <a:gd name="T52" fmla="*/ 47 w 57"/>
                <a:gd name="T53" fmla="*/ 18 h 53"/>
                <a:gd name="T54" fmla="*/ 29 w 57"/>
                <a:gd name="T55" fmla="*/ 6 h 53"/>
                <a:gd name="T56" fmla="*/ 25 w 57"/>
                <a:gd name="T57" fmla="*/ 3 h 53"/>
                <a:gd name="T58" fmla="*/ 11 w 57"/>
                <a:gd name="T59" fmla="*/ 18 h 53"/>
                <a:gd name="T60" fmla="*/ 7 w 57"/>
                <a:gd name="T61" fmla="*/ 37 h 53"/>
                <a:gd name="T62" fmla="*/ 20 w 57"/>
                <a:gd name="T63" fmla="*/ 37 h 53"/>
                <a:gd name="T64" fmla="*/ 39 w 57"/>
                <a:gd name="T65" fmla="*/ 47 h 53"/>
                <a:gd name="T66" fmla="*/ 54 w 57"/>
                <a:gd name="T67" fmla="*/ 3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 h="53">
                  <a:moveTo>
                    <a:pt x="48" y="30"/>
                  </a:moveTo>
                  <a:cubicBezTo>
                    <a:pt x="47" y="30"/>
                    <a:pt x="46" y="30"/>
                    <a:pt x="46" y="29"/>
                  </a:cubicBezTo>
                  <a:cubicBezTo>
                    <a:pt x="30" y="26"/>
                    <a:pt x="30" y="26"/>
                    <a:pt x="30" y="26"/>
                  </a:cubicBezTo>
                  <a:cubicBezTo>
                    <a:pt x="38" y="37"/>
                    <a:pt x="38" y="37"/>
                    <a:pt x="38" y="37"/>
                  </a:cubicBezTo>
                  <a:cubicBezTo>
                    <a:pt x="38" y="38"/>
                    <a:pt x="38" y="38"/>
                    <a:pt x="38" y="38"/>
                  </a:cubicBezTo>
                  <a:cubicBezTo>
                    <a:pt x="30" y="26"/>
                    <a:pt x="30" y="26"/>
                    <a:pt x="30" y="26"/>
                  </a:cubicBezTo>
                  <a:cubicBezTo>
                    <a:pt x="32" y="42"/>
                    <a:pt x="32" y="42"/>
                    <a:pt x="32" y="42"/>
                  </a:cubicBezTo>
                  <a:cubicBezTo>
                    <a:pt x="33" y="43"/>
                    <a:pt x="33" y="43"/>
                    <a:pt x="34" y="43"/>
                  </a:cubicBezTo>
                  <a:cubicBezTo>
                    <a:pt x="34" y="44"/>
                    <a:pt x="34" y="45"/>
                    <a:pt x="33" y="46"/>
                  </a:cubicBezTo>
                  <a:cubicBezTo>
                    <a:pt x="32" y="46"/>
                    <a:pt x="31" y="46"/>
                    <a:pt x="31" y="45"/>
                  </a:cubicBezTo>
                  <a:cubicBezTo>
                    <a:pt x="30" y="44"/>
                    <a:pt x="30" y="43"/>
                    <a:pt x="31" y="43"/>
                  </a:cubicBezTo>
                  <a:cubicBezTo>
                    <a:pt x="31" y="43"/>
                    <a:pt x="31" y="43"/>
                    <a:pt x="31" y="43"/>
                  </a:cubicBezTo>
                  <a:cubicBezTo>
                    <a:pt x="29" y="26"/>
                    <a:pt x="29" y="26"/>
                    <a:pt x="29" y="26"/>
                  </a:cubicBezTo>
                  <a:cubicBezTo>
                    <a:pt x="22" y="36"/>
                    <a:pt x="22" y="36"/>
                    <a:pt x="22" y="36"/>
                  </a:cubicBezTo>
                  <a:cubicBezTo>
                    <a:pt x="22" y="35"/>
                    <a:pt x="22" y="35"/>
                    <a:pt x="22" y="35"/>
                  </a:cubicBezTo>
                  <a:cubicBezTo>
                    <a:pt x="28" y="26"/>
                    <a:pt x="28" y="26"/>
                    <a:pt x="28" y="26"/>
                  </a:cubicBezTo>
                  <a:cubicBezTo>
                    <a:pt x="12" y="30"/>
                    <a:pt x="12" y="30"/>
                    <a:pt x="12" y="30"/>
                  </a:cubicBezTo>
                  <a:cubicBezTo>
                    <a:pt x="12" y="30"/>
                    <a:pt x="12" y="30"/>
                    <a:pt x="12" y="30"/>
                  </a:cubicBezTo>
                  <a:cubicBezTo>
                    <a:pt x="12" y="31"/>
                    <a:pt x="12" y="31"/>
                    <a:pt x="11" y="31"/>
                  </a:cubicBezTo>
                  <a:cubicBezTo>
                    <a:pt x="10" y="31"/>
                    <a:pt x="9" y="30"/>
                    <a:pt x="9" y="29"/>
                  </a:cubicBezTo>
                  <a:cubicBezTo>
                    <a:pt x="9" y="28"/>
                    <a:pt x="10" y="28"/>
                    <a:pt x="11" y="28"/>
                  </a:cubicBezTo>
                  <a:cubicBezTo>
                    <a:pt x="12" y="28"/>
                    <a:pt x="12" y="29"/>
                    <a:pt x="12" y="29"/>
                  </a:cubicBezTo>
                  <a:cubicBezTo>
                    <a:pt x="28" y="25"/>
                    <a:pt x="28" y="25"/>
                    <a:pt x="28" y="25"/>
                  </a:cubicBezTo>
                  <a:cubicBezTo>
                    <a:pt x="28" y="25"/>
                    <a:pt x="28" y="25"/>
                    <a:pt x="28" y="25"/>
                  </a:cubicBezTo>
                  <a:cubicBezTo>
                    <a:pt x="14" y="24"/>
                    <a:pt x="14" y="24"/>
                    <a:pt x="14" y="24"/>
                  </a:cubicBezTo>
                  <a:cubicBezTo>
                    <a:pt x="14" y="23"/>
                    <a:pt x="14" y="23"/>
                    <a:pt x="14" y="23"/>
                  </a:cubicBezTo>
                  <a:cubicBezTo>
                    <a:pt x="28" y="25"/>
                    <a:pt x="28" y="25"/>
                    <a:pt x="28" y="25"/>
                  </a:cubicBezTo>
                  <a:cubicBezTo>
                    <a:pt x="19" y="11"/>
                    <a:pt x="19" y="11"/>
                    <a:pt x="19" y="11"/>
                  </a:cubicBezTo>
                  <a:cubicBezTo>
                    <a:pt x="19" y="11"/>
                    <a:pt x="18" y="11"/>
                    <a:pt x="17" y="10"/>
                  </a:cubicBezTo>
                  <a:cubicBezTo>
                    <a:pt x="17" y="9"/>
                    <a:pt x="17" y="8"/>
                    <a:pt x="18" y="8"/>
                  </a:cubicBezTo>
                  <a:cubicBezTo>
                    <a:pt x="19" y="7"/>
                    <a:pt x="20" y="8"/>
                    <a:pt x="20" y="8"/>
                  </a:cubicBezTo>
                  <a:cubicBezTo>
                    <a:pt x="21" y="9"/>
                    <a:pt x="21" y="10"/>
                    <a:pt x="20" y="11"/>
                  </a:cubicBezTo>
                  <a:cubicBezTo>
                    <a:pt x="29" y="25"/>
                    <a:pt x="29" y="25"/>
                    <a:pt x="29" y="25"/>
                  </a:cubicBezTo>
                  <a:cubicBezTo>
                    <a:pt x="29" y="12"/>
                    <a:pt x="29" y="12"/>
                    <a:pt x="29" y="12"/>
                  </a:cubicBezTo>
                  <a:cubicBezTo>
                    <a:pt x="30" y="12"/>
                    <a:pt x="30" y="12"/>
                    <a:pt x="30" y="12"/>
                  </a:cubicBezTo>
                  <a:cubicBezTo>
                    <a:pt x="29" y="25"/>
                    <a:pt x="29" y="25"/>
                    <a:pt x="29" y="25"/>
                  </a:cubicBezTo>
                  <a:cubicBezTo>
                    <a:pt x="30" y="24"/>
                    <a:pt x="30" y="24"/>
                    <a:pt x="30" y="24"/>
                  </a:cubicBezTo>
                  <a:cubicBezTo>
                    <a:pt x="30" y="24"/>
                    <a:pt x="30" y="24"/>
                    <a:pt x="30" y="24"/>
                  </a:cubicBezTo>
                  <a:cubicBezTo>
                    <a:pt x="38" y="11"/>
                    <a:pt x="38" y="11"/>
                    <a:pt x="38" y="11"/>
                  </a:cubicBezTo>
                  <a:cubicBezTo>
                    <a:pt x="38" y="11"/>
                    <a:pt x="38" y="10"/>
                    <a:pt x="38" y="9"/>
                  </a:cubicBezTo>
                  <a:cubicBezTo>
                    <a:pt x="39" y="8"/>
                    <a:pt x="40" y="8"/>
                    <a:pt x="40" y="9"/>
                  </a:cubicBezTo>
                  <a:cubicBezTo>
                    <a:pt x="41" y="9"/>
                    <a:pt x="41" y="10"/>
                    <a:pt x="41" y="11"/>
                  </a:cubicBezTo>
                  <a:cubicBezTo>
                    <a:pt x="41" y="12"/>
                    <a:pt x="40" y="12"/>
                    <a:pt x="39" y="12"/>
                  </a:cubicBezTo>
                  <a:cubicBezTo>
                    <a:pt x="30" y="25"/>
                    <a:pt x="30" y="25"/>
                    <a:pt x="30" y="25"/>
                  </a:cubicBezTo>
                  <a:cubicBezTo>
                    <a:pt x="42" y="20"/>
                    <a:pt x="42" y="20"/>
                    <a:pt x="42" y="20"/>
                  </a:cubicBezTo>
                  <a:cubicBezTo>
                    <a:pt x="43" y="21"/>
                    <a:pt x="43" y="21"/>
                    <a:pt x="43" y="21"/>
                  </a:cubicBezTo>
                  <a:cubicBezTo>
                    <a:pt x="31" y="25"/>
                    <a:pt x="31" y="25"/>
                    <a:pt x="31" y="25"/>
                  </a:cubicBezTo>
                  <a:cubicBezTo>
                    <a:pt x="46" y="28"/>
                    <a:pt x="46" y="28"/>
                    <a:pt x="46" y="28"/>
                  </a:cubicBezTo>
                  <a:cubicBezTo>
                    <a:pt x="46" y="27"/>
                    <a:pt x="47" y="27"/>
                    <a:pt x="48" y="27"/>
                  </a:cubicBezTo>
                  <a:cubicBezTo>
                    <a:pt x="49" y="27"/>
                    <a:pt x="50" y="28"/>
                    <a:pt x="49" y="29"/>
                  </a:cubicBezTo>
                  <a:cubicBezTo>
                    <a:pt x="49" y="30"/>
                    <a:pt x="49" y="31"/>
                    <a:pt x="48" y="30"/>
                  </a:cubicBezTo>
                  <a:close/>
                  <a:moveTo>
                    <a:pt x="51" y="21"/>
                  </a:moveTo>
                  <a:cubicBezTo>
                    <a:pt x="50" y="20"/>
                    <a:pt x="48" y="19"/>
                    <a:pt x="47" y="19"/>
                  </a:cubicBezTo>
                  <a:cubicBezTo>
                    <a:pt x="47" y="19"/>
                    <a:pt x="47" y="18"/>
                    <a:pt x="47" y="18"/>
                  </a:cubicBezTo>
                  <a:cubicBezTo>
                    <a:pt x="51" y="14"/>
                    <a:pt x="49" y="7"/>
                    <a:pt x="44" y="4"/>
                  </a:cubicBezTo>
                  <a:cubicBezTo>
                    <a:pt x="39" y="0"/>
                    <a:pt x="32" y="1"/>
                    <a:pt x="29" y="6"/>
                  </a:cubicBezTo>
                  <a:cubicBezTo>
                    <a:pt x="29" y="6"/>
                    <a:pt x="29" y="7"/>
                    <a:pt x="29" y="7"/>
                  </a:cubicBezTo>
                  <a:cubicBezTo>
                    <a:pt x="28" y="6"/>
                    <a:pt x="27" y="4"/>
                    <a:pt x="25" y="3"/>
                  </a:cubicBezTo>
                  <a:cubicBezTo>
                    <a:pt x="20" y="0"/>
                    <a:pt x="13" y="1"/>
                    <a:pt x="10" y="6"/>
                  </a:cubicBezTo>
                  <a:cubicBezTo>
                    <a:pt x="8" y="9"/>
                    <a:pt x="8" y="15"/>
                    <a:pt x="11" y="18"/>
                  </a:cubicBezTo>
                  <a:cubicBezTo>
                    <a:pt x="8" y="18"/>
                    <a:pt x="5" y="20"/>
                    <a:pt x="3" y="23"/>
                  </a:cubicBezTo>
                  <a:cubicBezTo>
                    <a:pt x="0" y="27"/>
                    <a:pt x="2" y="34"/>
                    <a:pt x="7" y="37"/>
                  </a:cubicBezTo>
                  <a:cubicBezTo>
                    <a:pt x="11" y="40"/>
                    <a:pt x="16" y="40"/>
                    <a:pt x="20" y="37"/>
                  </a:cubicBezTo>
                  <a:cubicBezTo>
                    <a:pt x="20" y="37"/>
                    <a:pt x="20" y="37"/>
                    <a:pt x="20" y="37"/>
                  </a:cubicBezTo>
                  <a:cubicBezTo>
                    <a:pt x="18" y="41"/>
                    <a:pt x="20" y="46"/>
                    <a:pt x="24" y="49"/>
                  </a:cubicBezTo>
                  <a:cubicBezTo>
                    <a:pt x="29" y="53"/>
                    <a:pt x="36" y="52"/>
                    <a:pt x="39" y="47"/>
                  </a:cubicBezTo>
                  <a:cubicBezTo>
                    <a:pt x="41" y="44"/>
                    <a:pt x="41" y="41"/>
                    <a:pt x="40" y="38"/>
                  </a:cubicBezTo>
                  <a:cubicBezTo>
                    <a:pt x="45" y="41"/>
                    <a:pt x="51" y="40"/>
                    <a:pt x="54" y="35"/>
                  </a:cubicBezTo>
                  <a:cubicBezTo>
                    <a:pt x="57" y="31"/>
                    <a:pt x="56" y="24"/>
                    <a:pt x="5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332">
              <a:extLst>
                <a:ext uri="{FF2B5EF4-FFF2-40B4-BE49-F238E27FC236}">
                  <a16:creationId xmlns:a16="http://schemas.microsoft.com/office/drawing/2014/main" id="{F5983B7E-4A43-4615-9431-6AFB8D230677}"/>
                </a:ext>
              </a:extLst>
            </p:cNvPr>
            <p:cNvSpPr>
              <a:spLocks noEditPoints="1"/>
            </p:cNvSpPr>
            <p:nvPr/>
          </p:nvSpPr>
          <p:spPr bwMode="auto">
            <a:xfrm>
              <a:off x="5333183" y="4794274"/>
              <a:ext cx="237669" cy="205551"/>
            </a:xfrm>
            <a:custGeom>
              <a:avLst/>
              <a:gdLst>
                <a:gd name="T0" fmla="*/ 65 w 81"/>
                <a:gd name="T1" fmla="*/ 37 h 77"/>
                <a:gd name="T2" fmla="*/ 57 w 81"/>
                <a:gd name="T3" fmla="*/ 52 h 77"/>
                <a:gd name="T4" fmla="*/ 40 w 81"/>
                <a:gd name="T5" fmla="*/ 39 h 77"/>
                <a:gd name="T6" fmla="*/ 53 w 81"/>
                <a:gd name="T7" fmla="*/ 62 h 77"/>
                <a:gd name="T8" fmla="*/ 49 w 81"/>
                <a:gd name="T9" fmla="*/ 65 h 77"/>
                <a:gd name="T10" fmla="*/ 50 w 81"/>
                <a:gd name="T11" fmla="*/ 62 h 77"/>
                <a:gd name="T12" fmla="*/ 34 w 81"/>
                <a:gd name="T13" fmla="*/ 56 h 77"/>
                <a:gd name="T14" fmla="*/ 39 w 81"/>
                <a:gd name="T15" fmla="*/ 40 h 77"/>
                <a:gd name="T16" fmla="*/ 18 w 81"/>
                <a:gd name="T17" fmla="*/ 52 h 77"/>
                <a:gd name="T18" fmla="*/ 13 w 81"/>
                <a:gd name="T19" fmla="*/ 52 h 77"/>
                <a:gd name="T20" fmla="*/ 17 w 81"/>
                <a:gd name="T21" fmla="*/ 51 h 77"/>
                <a:gd name="T22" fmla="*/ 38 w 81"/>
                <a:gd name="T23" fmla="*/ 39 h 77"/>
                <a:gd name="T24" fmla="*/ 18 w 81"/>
                <a:gd name="T25" fmla="*/ 42 h 77"/>
                <a:gd name="T26" fmla="*/ 20 w 81"/>
                <a:gd name="T27" fmla="*/ 22 h 77"/>
                <a:gd name="T28" fmla="*/ 17 w 81"/>
                <a:gd name="T29" fmla="*/ 19 h 77"/>
                <a:gd name="T30" fmla="*/ 21 w 81"/>
                <a:gd name="T31" fmla="*/ 22 h 77"/>
                <a:gd name="T32" fmla="*/ 34 w 81"/>
                <a:gd name="T33" fmla="*/ 19 h 77"/>
                <a:gd name="T34" fmla="*/ 39 w 81"/>
                <a:gd name="T35" fmla="*/ 38 h 77"/>
                <a:gd name="T36" fmla="*/ 40 w 81"/>
                <a:gd name="T37" fmla="*/ 37 h 77"/>
                <a:gd name="T38" fmla="*/ 45 w 81"/>
                <a:gd name="T39" fmla="*/ 12 h 77"/>
                <a:gd name="T40" fmla="*/ 50 w 81"/>
                <a:gd name="T41" fmla="*/ 14 h 77"/>
                <a:gd name="T42" fmla="*/ 41 w 81"/>
                <a:gd name="T43" fmla="*/ 38 h 77"/>
                <a:gd name="T44" fmla="*/ 56 w 81"/>
                <a:gd name="T45" fmla="*/ 27 h 77"/>
                <a:gd name="T46" fmla="*/ 64 w 81"/>
                <a:gd name="T47" fmla="*/ 36 h 77"/>
                <a:gd name="T48" fmla="*/ 69 w 81"/>
                <a:gd name="T49" fmla="*/ 36 h 77"/>
                <a:gd name="T50" fmla="*/ 68 w 81"/>
                <a:gd name="T51" fmla="*/ 23 h 77"/>
                <a:gd name="T52" fmla="*/ 62 w 81"/>
                <a:gd name="T53" fmla="*/ 21 h 77"/>
                <a:gd name="T54" fmla="*/ 32 w 81"/>
                <a:gd name="T55" fmla="*/ 12 h 77"/>
                <a:gd name="T56" fmla="*/ 25 w 81"/>
                <a:gd name="T57" fmla="*/ 9 h 77"/>
                <a:gd name="T58" fmla="*/ 12 w 81"/>
                <a:gd name="T59" fmla="*/ 36 h 77"/>
                <a:gd name="T60" fmla="*/ 13 w 81"/>
                <a:gd name="T61" fmla="*/ 64 h 77"/>
                <a:gd name="T62" fmla="*/ 31 w 81"/>
                <a:gd name="T63" fmla="*/ 58 h 77"/>
                <a:gd name="T64" fmla="*/ 62 w 81"/>
                <a:gd name="T65" fmla="*/ 65 h 77"/>
                <a:gd name="T66" fmla="*/ 78 w 81"/>
                <a:gd name="T67" fmla="*/ 4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77">
                  <a:moveTo>
                    <a:pt x="67" y="38"/>
                  </a:moveTo>
                  <a:cubicBezTo>
                    <a:pt x="66" y="38"/>
                    <a:pt x="65" y="38"/>
                    <a:pt x="65" y="37"/>
                  </a:cubicBezTo>
                  <a:cubicBezTo>
                    <a:pt x="41" y="39"/>
                    <a:pt x="41" y="39"/>
                    <a:pt x="41" y="39"/>
                  </a:cubicBezTo>
                  <a:cubicBezTo>
                    <a:pt x="57" y="52"/>
                    <a:pt x="57" y="52"/>
                    <a:pt x="57" y="52"/>
                  </a:cubicBezTo>
                  <a:cubicBezTo>
                    <a:pt x="56" y="52"/>
                    <a:pt x="56" y="52"/>
                    <a:pt x="56" y="52"/>
                  </a:cubicBezTo>
                  <a:cubicBezTo>
                    <a:pt x="40" y="39"/>
                    <a:pt x="40" y="39"/>
                    <a:pt x="40" y="39"/>
                  </a:cubicBezTo>
                  <a:cubicBezTo>
                    <a:pt x="51" y="61"/>
                    <a:pt x="51" y="61"/>
                    <a:pt x="51" y="61"/>
                  </a:cubicBezTo>
                  <a:cubicBezTo>
                    <a:pt x="51" y="61"/>
                    <a:pt x="52" y="61"/>
                    <a:pt x="53" y="62"/>
                  </a:cubicBezTo>
                  <a:cubicBezTo>
                    <a:pt x="54" y="63"/>
                    <a:pt x="54" y="64"/>
                    <a:pt x="53" y="65"/>
                  </a:cubicBezTo>
                  <a:cubicBezTo>
                    <a:pt x="52" y="66"/>
                    <a:pt x="50" y="66"/>
                    <a:pt x="49" y="65"/>
                  </a:cubicBezTo>
                  <a:cubicBezTo>
                    <a:pt x="48" y="64"/>
                    <a:pt x="48" y="63"/>
                    <a:pt x="49" y="62"/>
                  </a:cubicBezTo>
                  <a:cubicBezTo>
                    <a:pt x="49" y="62"/>
                    <a:pt x="49" y="62"/>
                    <a:pt x="50" y="62"/>
                  </a:cubicBezTo>
                  <a:cubicBezTo>
                    <a:pt x="39" y="40"/>
                    <a:pt x="39" y="40"/>
                    <a:pt x="39" y="40"/>
                  </a:cubicBezTo>
                  <a:cubicBezTo>
                    <a:pt x="34" y="56"/>
                    <a:pt x="34" y="56"/>
                    <a:pt x="34" y="56"/>
                  </a:cubicBezTo>
                  <a:cubicBezTo>
                    <a:pt x="33" y="55"/>
                    <a:pt x="33" y="55"/>
                    <a:pt x="33" y="55"/>
                  </a:cubicBezTo>
                  <a:cubicBezTo>
                    <a:pt x="39" y="40"/>
                    <a:pt x="39" y="40"/>
                    <a:pt x="39" y="40"/>
                  </a:cubicBezTo>
                  <a:cubicBezTo>
                    <a:pt x="18" y="52"/>
                    <a:pt x="18" y="52"/>
                    <a:pt x="18" y="52"/>
                  </a:cubicBezTo>
                  <a:cubicBezTo>
                    <a:pt x="18" y="52"/>
                    <a:pt x="18" y="52"/>
                    <a:pt x="18" y="52"/>
                  </a:cubicBezTo>
                  <a:cubicBezTo>
                    <a:pt x="18" y="53"/>
                    <a:pt x="17" y="54"/>
                    <a:pt x="16" y="54"/>
                  </a:cubicBezTo>
                  <a:cubicBezTo>
                    <a:pt x="15" y="55"/>
                    <a:pt x="13" y="54"/>
                    <a:pt x="13" y="52"/>
                  </a:cubicBezTo>
                  <a:cubicBezTo>
                    <a:pt x="13" y="51"/>
                    <a:pt x="14" y="50"/>
                    <a:pt x="15" y="50"/>
                  </a:cubicBezTo>
                  <a:cubicBezTo>
                    <a:pt x="16" y="50"/>
                    <a:pt x="17" y="50"/>
                    <a:pt x="17" y="51"/>
                  </a:cubicBezTo>
                  <a:cubicBezTo>
                    <a:pt x="38" y="39"/>
                    <a:pt x="38" y="39"/>
                    <a:pt x="38" y="39"/>
                  </a:cubicBezTo>
                  <a:cubicBezTo>
                    <a:pt x="38" y="39"/>
                    <a:pt x="38" y="39"/>
                    <a:pt x="38" y="39"/>
                  </a:cubicBezTo>
                  <a:cubicBezTo>
                    <a:pt x="18" y="42"/>
                    <a:pt x="18" y="42"/>
                    <a:pt x="18" y="42"/>
                  </a:cubicBezTo>
                  <a:cubicBezTo>
                    <a:pt x="18" y="42"/>
                    <a:pt x="18" y="42"/>
                    <a:pt x="18" y="42"/>
                  </a:cubicBezTo>
                  <a:cubicBezTo>
                    <a:pt x="37" y="38"/>
                    <a:pt x="37" y="38"/>
                    <a:pt x="37" y="38"/>
                  </a:cubicBezTo>
                  <a:cubicBezTo>
                    <a:pt x="20" y="22"/>
                    <a:pt x="20" y="22"/>
                    <a:pt x="20" y="22"/>
                  </a:cubicBezTo>
                  <a:cubicBezTo>
                    <a:pt x="19" y="23"/>
                    <a:pt x="18" y="23"/>
                    <a:pt x="17" y="22"/>
                  </a:cubicBezTo>
                  <a:cubicBezTo>
                    <a:pt x="16" y="21"/>
                    <a:pt x="16" y="20"/>
                    <a:pt x="17" y="19"/>
                  </a:cubicBezTo>
                  <a:cubicBezTo>
                    <a:pt x="18" y="18"/>
                    <a:pt x="19" y="18"/>
                    <a:pt x="20" y="19"/>
                  </a:cubicBezTo>
                  <a:cubicBezTo>
                    <a:pt x="21" y="19"/>
                    <a:pt x="21" y="21"/>
                    <a:pt x="21" y="22"/>
                  </a:cubicBezTo>
                  <a:cubicBezTo>
                    <a:pt x="39" y="38"/>
                    <a:pt x="39" y="38"/>
                    <a:pt x="39" y="38"/>
                  </a:cubicBezTo>
                  <a:cubicBezTo>
                    <a:pt x="34" y="19"/>
                    <a:pt x="34" y="19"/>
                    <a:pt x="34" y="19"/>
                  </a:cubicBezTo>
                  <a:cubicBezTo>
                    <a:pt x="35" y="19"/>
                    <a:pt x="35" y="19"/>
                    <a:pt x="35" y="19"/>
                  </a:cubicBezTo>
                  <a:cubicBezTo>
                    <a:pt x="39" y="38"/>
                    <a:pt x="39" y="38"/>
                    <a:pt x="39" y="38"/>
                  </a:cubicBezTo>
                  <a:cubicBezTo>
                    <a:pt x="40" y="37"/>
                    <a:pt x="40" y="37"/>
                    <a:pt x="40" y="37"/>
                  </a:cubicBezTo>
                  <a:cubicBezTo>
                    <a:pt x="40" y="37"/>
                    <a:pt x="40" y="37"/>
                    <a:pt x="40" y="37"/>
                  </a:cubicBezTo>
                  <a:cubicBezTo>
                    <a:pt x="47" y="15"/>
                    <a:pt x="47" y="15"/>
                    <a:pt x="47" y="15"/>
                  </a:cubicBezTo>
                  <a:cubicBezTo>
                    <a:pt x="46" y="15"/>
                    <a:pt x="45" y="13"/>
                    <a:pt x="45" y="12"/>
                  </a:cubicBezTo>
                  <a:cubicBezTo>
                    <a:pt x="46" y="11"/>
                    <a:pt x="47" y="11"/>
                    <a:pt x="48" y="11"/>
                  </a:cubicBezTo>
                  <a:cubicBezTo>
                    <a:pt x="50" y="11"/>
                    <a:pt x="51" y="13"/>
                    <a:pt x="50" y="14"/>
                  </a:cubicBezTo>
                  <a:cubicBezTo>
                    <a:pt x="50" y="15"/>
                    <a:pt x="49" y="15"/>
                    <a:pt x="48" y="15"/>
                  </a:cubicBezTo>
                  <a:cubicBezTo>
                    <a:pt x="41" y="38"/>
                    <a:pt x="41" y="38"/>
                    <a:pt x="41" y="38"/>
                  </a:cubicBezTo>
                  <a:cubicBezTo>
                    <a:pt x="56" y="26"/>
                    <a:pt x="56" y="26"/>
                    <a:pt x="56" y="26"/>
                  </a:cubicBezTo>
                  <a:cubicBezTo>
                    <a:pt x="56" y="27"/>
                    <a:pt x="56" y="27"/>
                    <a:pt x="56" y="27"/>
                  </a:cubicBezTo>
                  <a:cubicBezTo>
                    <a:pt x="42" y="38"/>
                    <a:pt x="42" y="38"/>
                    <a:pt x="42" y="38"/>
                  </a:cubicBezTo>
                  <a:cubicBezTo>
                    <a:pt x="64" y="36"/>
                    <a:pt x="64" y="36"/>
                    <a:pt x="64" y="36"/>
                  </a:cubicBezTo>
                  <a:cubicBezTo>
                    <a:pt x="64" y="35"/>
                    <a:pt x="65" y="34"/>
                    <a:pt x="66" y="34"/>
                  </a:cubicBezTo>
                  <a:cubicBezTo>
                    <a:pt x="68" y="33"/>
                    <a:pt x="69" y="34"/>
                    <a:pt x="69" y="36"/>
                  </a:cubicBezTo>
                  <a:cubicBezTo>
                    <a:pt x="69" y="37"/>
                    <a:pt x="68" y="38"/>
                    <a:pt x="67" y="38"/>
                  </a:cubicBezTo>
                  <a:close/>
                  <a:moveTo>
                    <a:pt x="68" y="23"/>
                  </a:moveTo>
                  <a:cubicBezTo>
                    <a:pt x="66" y="23"/>
                    <a:pt x="64" y="22"/>
                    <a:pt x="62" y="22"/>
                  </a:cubicBezTo>
                  <a:cubicBezTo>
                    <a:pt x="62" y="22"/>
                    <a:pt x="62" y="22"/>
                    <a:pt x="62" y="21"/>
                  </a:cubicBezTo>
                  <a:cubicBezTo>
                    <a:pt x="65" y="14"/>
                    <a:pt x="60" y="5"/>
                    <a:pt x="51" y="2"/>
                  </a:cubicBezTo>
                  <a:cubicBezTo>
                    <a:pt x="43" y="0"/>
                    <a:pt x="34" y="4"/>
                    <a:pt x="32" y="12"/>
                  </a:cubicBezTo>
                  <a:cubicBezTo>
                    <a:pt x="32" y="12"/>
                    <a:pt x="31" y="13"/>
                    <a:pt x="31" y="13"/>
                  </a:cubicBezTo>
                  <a:cubicBezTo>
                    <a:pt x="30" y="12"/>
                    <a:pt x="27" y="10"/>
                    <a:pt x="25" y="9"/>
                  </a:cubicBezTo>
                  <a:cubicBezTo>
                    <a:pt x="16" y="7"/>
                    <a:pt x="8" y="11"/>
                    <a:pt x="5" y="19"/>
                  </a:cubicBezTo>
                  <a:cubicBezTo>
                    <a:pt x="3" y="25"/>
                    <a:pt x="6" y="32"/>
                    <a:pt x="12" y="36"/>
                  </a:cubicBezTo>
                  <a:cubicBezTo>
                    <a:pt x="7" y="37"/>
                    <a:pt x="4" y="41"/>
                    <a:pt x="2" y="45"/>
                  </a:cubicBezTo>
                  <a:cubicBezTo>
                    <a:pt x="0" y="53"/>
                    <a:pt x="4" y="62"/>
                    <a:pt x="13" y="64"/>
                  </a:cubicBezTo>
                  <a:cubicBezTo>
                    <a:pt x="20" y="67"/>
                    <a:pt x="27" y="64"/>
                    <a:pt x="31" y="58"/>
                  </a:cubicBezTo>
                  <a:cubicBezTo>
                    <a:pt x="31" y="58"/>
                    <a:pt x="31" y="58"/>
                    <a:pt x="31" y="58"/>
                  </a:cubicBezTo>
                  <a:cubicBezTo>
                    <a:pt x="31" y="65"/>
                    <a:pt x="35" y="72"/>
                    <a:pt x="42" y="74"/>
                  </a:cubicBezTo>
                  <a:cubicBezTo>
                    <a:pt x="51" y="77"/>
                    <a:pt x="60" y="72"/>
                    <a:pt x="62" y="65"/>
                  </a:cubicBezTo>
                  <a:cubicBezTo>
                    <a:pt x="63" y="60"/>
                    <a:pt x="63" y="56"/>
                    <a:pt x="60" y="52"/>
                  </a:cubicBezTo>
                  <a:cubicBezTo>
                    <a:pt x="68" y="54"/>
                    <a:pt x="76" y="50"/>
                    <a:pt x="78" y="42"/>
                  </a:cubicBezTo>
                  <a:cubicBezTo>
                    <a:pt x="81" y="34"/>
                    <a:pt x="76" y="26"/>
                    <a:pt x="68"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333">
              <a:extLst>
                <a:ext uri="{FF2B5EF4-FFF2-40B4-BE49-F238E27FC236}">
                  <a16:creationId xmlns:a16="http://schemas.microsoft.com/office/drawing/2014/main" id="{CECCA389-76B2-4BA4-B1B6-53F413D753B7}"/>
                </a:ext>
              </a:extLst>
            </p:cNvPr>
            <p:cNvSpPr>
              <a:spLocks noEditPoints="1"/>
            </p:cNvSpPr>
            <p:nvPr/>
          </p:nvSpPr>
          <p:spPr bwMode="auto">
            <a:xfrm>
              <a:off x="7221686" y="2093202"/>
              <a:ext cx="147740" cy="141317"/>
            </a:xfrm>
            <a:custGeom>
              <a:avLst/>
              <a:gdLst>
                <a:gd name="T0" fmla="*/ 16 w 50"/>
                <a:gd name="T1" fmla="*/ 24 h 53"/>
                <a:gd name="T2" fmla="*/ 22 w 50"/>
                <a:gd name="T3" fmla="*/ 26 h 53"/>
                <a:gd name="T4" fmla="*/ 16 w 50"/>
                <a:gd name="T5" fmla="*/ 26 h 53"/>
                <a:gd name="T6" fmla="*/ 10 w 50"/>
                <a:gd name="T7" fmla="*/ 23 h 53"/>
                <a:gd name="T8" fmla="*/ 16 w 50"/>
                <a:gd name="T9" fmla="*/ 24 h 53"/>
                <a:gd name="T10" fmla="*/ 23 w 50"/>
                <a:gd name="T11" fmla="*/ 36 h 53"/>
                <a:gd name="T12" fmla="*/ 25 w 50"/>
                <a:gd name="T13" fmla="*/ 31 h 53"/>
                <a:gd name="T14" fmla="*/ 25 w 50"/>
                <a:gd name="T15" fmla="*/ 37 h 53"/>
                <a:gd name="T16" fmla="*/ 23 w 50"/>
                <a:gd name="T17" fmla="*/ 43 h 53"/>
                <a:gd name="T18" fmla="*/ 23 w 50"/>
                <a:gd name="T19" fmla="*/ 36 h 53"/>
                <a:gd name="T20" fmla="*/ 24 w 50"/>
                <a:gd name="T21" fmla="*/ 27 h 53"/>
                <a:gd name="T22" fmla="*/ 26 w 50"/>
                <a:gd name="T23" fmla="*/ 27 h 53"/>
                <a:gd name="T24" fmla="*/ 26 w 50"/>
                <a:gd name="T25" fmla="*/ 28 h 53"/>
                <a:gd name="T26" fmla="*/ 24 w 50"/>
                <a:gd name="T27" fmla="*/ 28 h 53"/>
                <a:gd name="T28" fmla="*/ 24 w 50"/>
                <a:gd name="T29" fmla="*/ 27 h 53"/>
                <a:gd name="T30" fmla="*/ 26 w 50"/>
                <a:gd name="T31" fmla="*/ 19 h 53"/>
                <a:gd name="T32" fmla="*/ 28 w 50"/>
                <a:gd name="T33" fmla="*/ 13 h 53"/>
                <a:gd name="T34" fmla="*/ 28 w 50"/>
                <a:gd name="T35" fmla="*/ 19 h 53"/>
                <a:gd name="T36" fmla="*/ 25 w 50"/>
                <a:gd name="T37" fmla="*/ 25 h 53"/>
                <a:gd name="T38" fmla="*/ 26 w 50"/>
                <a:gd name="T39" fmla="*/ 19 h 53"/>
                <a:gd name="T40" fmla="*/ 33 w 50"/>
                <a:gd name="T41" fmla="*/ 28 h 53"/>
                <a:gd name="T42" fmla="*/ 39 w 50"/>
                <a:gd name="T43" fmla="*/ 29 h 53"/>
                <a:gd name="T44" fmla="*/ 33 w 50"/>
                <a:gd name="T45" fmla="*/ 30 h 53"/>
                <a:gd name="T46" fmla="*/ 27 w 50"/>
                <a:gd name="T47" fmla="*/ 28 h 53"/>
                <a:gd name="T48" fmla="*/ 33 w 50"/>
                <a:gd name="T49" fmla="*/ 28 h 53"/>
                <a:gd name="T50" fmla="*/ 4 w 50"/>
                <a:gd name="T51" fmla="*/ 23 h 53"/>
                <a:gd name="T52" fmla="*/ 0 w 50"/>
                <a:gd name="T53" fmla="*/ 27 h 53"/>
                <a:gd name="T54" fmla="*/ 17 w 50"/>
                <a:gd name="T55" fmla="*/ 32 h 53"/>
                <a:gd name="T56" fmla="*/ 15 w 50"/>
                <a:gd name="T57" fmla="*/ 49 h 53"/>
                <a:gd name="T58" fmla="*/ 20 w 50"/>
                <a:gd name="T59" fmla="*/ 47 h 53"/>
                <a:gd name="T60" fmla="*/ 24 w 50"/>
                <a:gd name="T61" fmla="*/ 53 h 53"/>
                <a:gd name="T62" fmla="*/ 34 w 50"/>
                <a:gd name="T63" fmla="*/ 39 h 53"/>
                <a:gd name="T64" fmla="*/ 50 w 50"/>
                <a:gd name="T65" fmla="*/ 36 h 53"/>
                <a:gd name="T66" fmla="*/ 46 w 50"/>
                <a:gd name="T67" fmla="*/ 30 h 53"/>
                <a:gd name="T68" fmla="*/ 50 w 50"/>
                <a:gd name="T69" fmla="*/ 26 h 53"/>
                <a:gd name="T70" fmla="*/ 33 w 50"/>
                <a:gd name="T71" fmla="*/ 21 h 53"/>
                <a:gd name="T72" fmla="*/ 35 w 50"/>
                <a:gd name="T73" fmla="*/ 4 h 53"/>
                <a:gd name="T74" fmla="*/ 29 w 50"/>
                <a:gd name="T75" fmla="*/ 6 h 53"/>
                <a:gd name="T76" fmla="*/ 26 w 50"/>
                <a:gd name="T77" fmla="*/ 0 h 53"/>
                <a:gd name="T78" fmla="*/ 16 w 50"/>
                <a:gd name="T79" fmla="*/ 14 h 53"/>
                <a:gd name="T80" fmla="*/ 0 w 50"/>
                <a:gd name="T81" fmla="*/ 18 h 53"/>
                <a:gd name="T82" fmla="*/ 4 w 50"/>
                <a:gd name="T83" fmla="*/ 2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53">
                  <a:moveTo>
                    <a:pt x="16" y="24"/>
                  </a:moveTo>
                  <a:cubicBezTo>
                    <a:pt x="19" y="25"/>
                    <a:pt x="22" y="26"/>
                    <a:pt x="22" y="26"/>
                  </a:cubicBezTo>
                  <a:cubicBezTo>
                    <a:pt x="22" y="27"/>
                    <a:pt x="19" y="27"/>
                    <a:pt x="16" y="26"/>
                  </a:cubicBezTo>
                  <a:cubicBezTo>
                    <a:pt x="12" y="25"/>
                    <a:pt x="10" y="23"/>
                    <a:pt x="10" y="23"/>
                  </a:cubicBezTo>
                  <a:cubicBezTo>
                    <a:pt x="10" y="23"/>
                    <a:pt x="13" y="23"/>
                    <a:pt x="16" y="24"/>
                  </a:cubicBezTo>
                  <a:close/>
                  <a:moveTo>
                    <a:pt x="23" y="36"/>
                  </a:moveTo>
                  <a:cubicBezTo>
                    <a:pt x="23" y="33"/>
                    <a:pt x="24" y="31"/>
                    <a:pt x="25" y="31"/>
                  </a:cubicBezTo>
                  <a:cubicBezTo>
                    <a:pt x="25" y="31"/>
                    <a:pt x="25" y="33"/>
                    <a:pt x="25" y="37"/>
                  </a:cubicBezTo>
                  <a:cubicBezTo>
                    <a:pt x="25" y="40"/>
                    <a:pt x="23" y="43"/>
                    <a:pt x="23" y="43"/>
                  </a:cubicBezTo>
                  <a:cubicBezTo>
                    <a:pt x="23" y="43"/>
                    <a:pt x="22" y="40"/>
                    <a:pt x="23" y="36"/>
                  </a:cubicBezTo>
                  <a:close/>
                  <a:moveTo>
                    <a:pt x="24" y="27"/>
                  </a:moveTo>
                  <a:cubicBezTo>
                    <a:pt x="25" y="26"/>
                    <a:pt x="25" y="26"/>
                    <a:pt x="26" y="27"/>
                  </a:cubicBezTo>
                  <a:cubicBezTo>
                    <a:pt x="26" y="27"/>
                    <a:pt x="26" y="28"/>
                    <a:pt x="26" y="28"/>
                  </a:cubicBezTo>
                  <a:cubicBezTo>
                    <a:pt x="25" y="29"/>
                    <a:pt x="24" y="29"/>
                    <a:pt x="24" y="28"/>
                  </a:cubicBezTo>
                  <a:cubicBezTo>
                    <a:pt x="24" y="28"/>
                    <a:pt x="24" y="27"/>
                    <a:pt x="24" y="27"/>
                  </a:cubicBezTo>
                  <a:close/>
                  <a:moveTo>
                    <a:pt x="26" y="19"/>
                  </a:moveTo>
                  <a:cubicBezTo>
                    <a:pt x="27" y="16"/>
                    <a:pt x="28" y="13"/>
                    <a:pt x="28" y="13"/>
                  </a:cubicBezTo>
                  <a:cubicBezTo>
                    <a:pt x="28" y="13"/>
                    <a:pt x="29" y="16"/>
                    <a:pt x="28" y="19"/>
                  </a:cubicBezTo>
                  <a:cubicBezTo>
                    <a:pt x="27" y="23"/>
                    <a:pt x="26" y="25"/>
                    <a:pt x="25" y="25"/>
                  </a:cubicBezTo>
                  <a:cubicBezTo>
                    <a:pt x="25" y="25"/>
                    <a:pt x="25" y="22"/>
                    <a:pt x="26" y="19"/>
                  </a:cubicBezTo>
                  <a:close/>
                  <a:moveTo>
                    <a:pt x="33" y="28"/>
                  </a:moveTo>
                  <a:cubicBezTo>
                    <a:pt x="37" y="28"/>
                    <a:pt x="39" y="29"/>
                    <a:pt x="39" y="29"/>
                  </a:cubicBezTo>
                  <a:cubicBezTo>
                    <a:pt x="39" y="29"/>
                    <a:pt x="36" y="30"/>
                    <a:pt x="33" y="30"/>
                  </a:cubicBezTo>
                  <a:cubicBezTo>
                    <a:pt x="30" y="29"/>
                    <a:pt x="27" y="28"/>
                    <a:pt x="27" y="28"/>
                  </a:cubicBezTo>
                  <a:cubicBezTo>
                    <a:pt x="27" y="27"/>
                    <a:pt x="30" y="27"/>
                    <a:pt x="33" y="28"/>
                  </a:cubicBezTo>
                  <a:close/>
                  <a:moveTo>
                    <a:pt x="4" y="23"/>
                  </a:moveTo>
                  <a:cubicBezTo>
                    <a:pt x="2" y="25"/>
                    <a:pt x="0" y="27"/>
                    <a:pt x="0" y="27"/>
                  </a:cubicBezTo>
                  <a:cubicBezTo>
                    <a:pt x="6" y="33"/>
                    <a:pt x="13" y="33"/>
                    <a:pt x="17" y="32"/>
                  </a:cubicBezTo>
                  <a:cubicBezTo>
                    <a:pt x="15" y="35"/>
                    <a:pt x="12" y="42"/>
                    <a:pt x="15" y="49"/>
                  </a:cubicBezTo>
                  <a:cubicBezTo>
                    <a:pt x="15" y="49"/>
                    <a:pt x="18" y="49"/>
                    <a:pt x="20" y="47"/>
                  </a:cubicBezTo>
                  <a:cubicBezTo>
                    <a:pt x="20" y="47"/>
                    <a:pt x="22" y="52"/>
                    <a:pt x="24" y="53"/>
                  </a:cubicBezTo>
                  <a:cubicBezTo>
                    <a:pt x="24" y="53"/>
                    <a:pt x="33" y="48"/>
                    <a:pt x="34" y="39"/>
                  </a:cubicBezTo>
                  <a:cubicBezTo>
                    <a:pt x="42" y="43"/>
                    <a:pt x="50" y="36"/>
                    <a:pt x="50" y="36"/>
                  </a:cubicBezTo>
                  <a:cubicBezTo>
                    <a:pt x="49" y="33"/>
                    <a:pt x="46" y="30"/>
                    <a:pt x="46" y="30"/>
                  </a:cubicBezTo>
                  <a:cubicBezTo>
                    <a:pt x="48" y="29"/>
                    <a:pt x="50" y="26"/>
                    <a:pt x="50" y="26"/>
                  </a:cubicBezTo>
                  <a:cubicBezTo>
                    <a:pt x="44" y="20"/>
                    <a:pt x="37" y="20"/>
                    <a:pt x="33" y="21"/>
                  </a:cubicBezTo>
                  <a:cubicBezTo>
                    <a:pt x="35" y="18"/>
                    <a:pt x="38" y="11"/>
                    <a:pt x="35" y="4"/>
                  </a:cubicBezTo>
                  <a:cubicBezTo>
                    <a:pt x="35" y="4"/>
                    <a:pt x="32" y="5"/>
                    <a:pt x="29" y="6"/>
                  </a:cubicBezTo>
                  <a:cubicBezTo>
                    <a:pt x="29" y="6"/>
                    <a:pt x="28" y="2"/>
                    <a:pt x="26" y="0"/>
                  </a:cubicBezTo>
                  <a:cubicBezTo>
                    <a:pt x="26" y="0"/>
                    <a:pt x="16" y="5"/>
                    <a:pt x="16" y="14"/>
                  </a:cubicBezTo>
                  <a:cubicBezTo>
                    <a:pt x="8" y="11"/>
                    <a:pt x="0" y="18"/>
                    <a:pt x="0" y="18"/>
                  </a:cubicBezTo>
                  <a:cubicBezTo>
                    <a:pt x="1" y="20"/>
                    <a:pt x="4" y="23"/>
                    <a:pt x="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334">
              <a:extLst>
                <a:ext uri="{FF2B5EF4-FFF2-40B4-BE49-F238E27FC236}">
                  <a16:creationId xmlns:a16="http://schemas.microsoft.com/office/drawing/2014/main" id="{7DCD6713-CD9F-4BAC-9548-FDC90DE6626E}"/>
                </a:ext>
              </a:extLst>
            </p:cNvPr>
            <p:cNvSpPr>
              <a:spLocks noEditPoints="1"/>
            </p:cNvSpPr>
            <p:nvPr/>
          </p:nvSpPr>
          <p:spPr bwMode="auto">
            <a:xfrm>
              <a:off x="7652059" y="3194828"/>
              <a:ext cx="134893" cy="115623"/>
            </a:xfrm>
            <a:custGeom>
              <a:avLst/>
              <a:gdLst>
                <a:gd name="T0" fmla="*/ 30 w 46"/>
                <a:gd name="T1" fmla="*/ 21 h 43"/>
                <a:gd name="T2" fmla="*/ 25 w 46"/>
                <a:gd name="T3" fmla="*/ 22 h 43"/>
                <a:gd name="T4" fmla="*/ 30 w 46"/>
                <a:gd name="T5" fmla="*/ 20 h 43"/>
                <a:gd name="T6" fmla="*/ 35 w 46"/>
                <a:gd name="T7" fmla="*/ 19 h 43"/>
                <a:gd name="T8" fmla="*/ 30 w 46"/>
                <a:gd name="T9" fmla="*/ 21 h 43"/>
                <a:gd name="T10" fmla="*/ 26 w 46"/>
                <a:gd name="T11" fmla="*/ 35 h 43"/>
                <a:gd name="T12" fmla="*/ 24 w 46"/>
                <a:gd name="T13" fmla="*/ 30 h 43"/>
                <a:gd name="T14" fmla="*/ 24 w 46"/>
                <a:gd name="T15" fmla="*/ 25 h 43"/>
                <a:gd name="T16" fmla="*/ 26 w 46"/>
                <a:gd name="T17" fmla="*/ 29 h 43"/>
                <a:gd name="T18" fmla="*/ 26 w 46"/>
                <a:gd name="T19" fmla="*/ 35 h 43"/>
                <a:gd name="T20" fmla="*/ 22 w 46"/>
                <a:gd name="T21" fmla="*/ 23 h 43"/>
                <a:gd name="T22" fmla="*/ 22 w 46"/>
                <a:gd name="T23" fmla="*/ 21 h 43"/>
                <a:gd name="T24" fmla="*/ 24 w 46"/>
                <a:gd name="T25" fmla="*/ 21 h 43"/>
                <a:gd name="T26" fmla="*/ 24 w 46"/>
                <a:gd name="T27" fmla="*/ 23 h 43"/>
                <a:gd name="T28" fmla="*/ 22 w 46"/>
                <a:gd name="T29" fmla="*/ 23 h 43"/>
                <a:gd name="T30" fmla="*/ 21 w 46"/>
                <a:gd name="T31" fmla="*/ 15 h 43"/>
                <a:gd name="T32" fmla="*/ 22 w 46"/>
                <a:gd name="T33" fmla="*/ 10 h 43"/>
                <a:gd name="T34" fmla="*/ 23 w 46"/>
                <a:gd name="T35" fmla="*/ 15 h 43"/>
                <a:gd name="T36" fmla="*/ 23 w 46"/>
                <a:gd name="T37" fmla="*/ 20 h 43"/>
                <a:gd name="T38" fmla="*/ 21 w 46"/>
                <a:gd name="T39" fmla="*/ 15 h 43"/>
                <a:gd name="T40" fmla="*/ 15 w 46"/>
                <a:gd name="T41" fmla="*/ 23 h 43"/>
                <a:gd name="T42" fmla="*/ 10 w 46"/>
                <a:gd name="T43" fmla="*/ 23 h 43"/>
                <a:gd name="T44" fmla="*/ 15 w 46"/>
                <a:gd name="T45" fmla="*/ 22 h 43"/>
                <a:gd name="T46" fmla="*/ 20 w 46"/>
                <a:gd name="T47" fmla="*/ 22 h 43"/>
                <a:gd name="T48" fmla="*/ 15 w 46"/>
                <a:gd name="T49" fmla="*/ 23 h 43"/>
                <a:gd name="T50" fmla="*/ 46 w 46"/>
                <a:gd name="T51" fmla="*/ 21 h 43"/>
                <a:gd name="T52" fmla="*/ 40 w 46"/>
                <a:gd name="T53" fmla="*/ 18 h 43"/>
                <a:gd name="T54" fmla="*/ 42 w 46"/>
                <a:gd name="T55" fmla="*/ 14 h 43"/>
                <a:gd name="T56" fmla="*/ 28 w 46"/>
                <a:gd name="T57" fmla="*/ 15 h 43"/>
                <a:gd name="T58" fmla="*/ 24 w 46"/>
                <a:gd name="T59" fmla="*/ 0 h 43"/>
                <a:gd name="T60" fmla="*/ 20 w 46"/>
                <a:gd name="T61" fmla="*/ 4 h 43"/>
                <a:gd name="T62" fmla="*/ 16 w 46"/>
                <a:gd name="T63" fmla="*/ 0 h 43"/>
                <a:gd name="T64" fmla="*/ 12 w 46"/>
                <a:gd name="T65" fmla="*/ 14 h 43"/>
                <a:gd name="T66" fmla="*/ 0 w 46"/>
                <a:gd name="T67" fmla="*/ 22 h 43"/>
                <a:gd name="T68" fmla="*/ 5 w 46"/>
                <a:gd name="T69" fmla="*/ 25 h 43"/>
                <a:gd name="T70" fmla="*/ 3 w 46"/>
                <a:gd name="T71" fmla="*/ 29 h 43"/>
                <a:gd name="T72" fmla="*/ 18 w 46"/>
                <a:gd name="T73" fmla="*/ 28 h 43"/>
                <a:gd name="T74" fmla="*/ 22 w 46"/>
                <a:gd name="T75" fmla="*/ 42 h 43"/>
                <a:gd name="T76" fmla="*/ 25 w 46"/>
                <a:gd name="T77" fmla="*/ 39 h 43"/>
                <a:gd name="T78" fmla="*/ 30 w 46"/>
                <a:gd name="T79" fmla="*/ 43 h 43"/>
                <a:gd name="T80" fmla="*/ 33 w 46"/>
                <a:gd name="T81" fmla="*/ 29 h 43"/>
                <a:gd name="T82" fmla="*/ 46 w 46"/>
                <a:gd name="T83"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30" y="21"/>
                  </a:moveTo>
                  <a:cubicBezTo>
                    <a:pt x="28" y="22"/>
                    <a:pt x="25" y="22"/>
                    <a:pt x="25" y="22"/>
                  </a:cubicBezTo>
                  <a:cubicBezTo>
                    <a:pt x="25" y="21"/>
                    <a:pt x="27" y="20"/>
                    <a:pt x="30" y="20"/>
                  </a:cubicBezTo>
                  <a:cubicBezTo>
                    <a:pt x="33" y="19"/>
                    <a:pt x="35" y="19"/>
                    <a:pt x="35" y="19"/>
                  </a:cubicBezTo>
                  <a:cubicBezTo>
                    <a:pt x="35" y="19"/>
                    <a:pt x="33" y="21"/>
                    <a:pt x="30" y="21"/>
                  </a:cubicBezTo>
                  <a:close/>
                  <a:moveTo>
                    <a:pt x="26" y="35"/>
                  </a:moveTo>
                  <a:cubicBezTo>
                    <a:pt x="26" y="35"/>
                    <a:pt x="25" y="33"/>
                    <a:pt x="24" y="30"/>
                  </a:cubicBezTo>
                  <a:cubicBezTo>
                    <a:pt x="23" y="27"/>
                    <a:pt x="23" y="25"/>
                    <a:pt x="24" y="25"/>
                  </a:cubicBezTo>
                  <a:cubicBezTo>
                    <a:pt x="24" y="25"/>
                    <a:pt x="25" y="27"/>
                    <a:pt x="26" y="29"/>
                  </a:cubicBezTo>
                  <a:cubicBezTo>
                    <a:pt x="26" y="32"/>
                    <a:pt x="26" y="35"/>
                    <a:pt x="26" y="35"/>
                  </a:cubicBezTo>
                  <a:close/>
                  <a:moveTo>
                    <a:pt x="22" y="23"/>
                  </a:moveTo>
                  <a:cubicBezTo>
                    <a:pt x="22" y="22"/>
                    <a:pt x="22" y="22"/>
                    <a:pt x="22" y="21"/>
                  </a:cubicBezTo>
                  <a:cubicBezTo>
                    <a:pt x="23" y="21"/>
                    <a:pt x="23" y="21"/>
                    <a:pt x="24" y="21"/>
                  </a:cubicBezTo>
                  <a:cubicBezTo>
                    <a:pt x="24" y="22"/>
                    <a:pt x="24" y="22"/>
                    <a:pt x="24" y="23"/>
                  </a:cubicBezTo>
                  <a:cubicBezTo>
                    <a:pt x="24" y="23"/>
                    <a:pt x="23" y="23"/>
                    <a:pt x="22" y="23"/>
                  </a:cubicBezTo>
                  <a:close/>
                  <a:moveTo>
                    <a:pt x="21" y="15"/>
                  </a:moveTo>
                  <a:cubicBezTo>
                    <a:pt x="21" y="12"/>
                    <a:pt x="22" y="10"/>
                    <a:pt x="22" y="10"/>
                  </a:cubicBezTo>
                  <a:cubicBezTo>
                    <a:pt x="22" y="10"/>
                    <a:pt x="23" y="12"/>
                    <a:pt x="23" y="15"/>
                  </a:cubicBezTo>
                  <a:cubicBezTo>
                    <a:pt x="23" y="18"/>
                    <a:pt x="23" y="20"/>
                    <a:pt x="23" y="20"/>
                  </a:cubicBezTo>
                  <a:cubicBezTo>
                    <a:pt x="22" y="20"/>
                    <a:pt x="22" y="18"/>
                    <a:pt x="21" y="15"/>
                  </a:cubicBezTo>
                  <a:close/>
                  <a:moveTo>
                    <a:pt x="15" y="23"/>
                  </a:moveTo>
                  <a:cubicBezTo>
                    <a:pt x="13" y="24"/>
                    <a:pt x="10" y="23"/>
                    <a:pt x="10" y="23"/>
                  </a:cubicBezTo>
                  <a:cubicBezTo>
                    <a:pt x="10" y="23"/>
                    <a:pt x="12" y="22"/>
                    <a:pt x="15" y="22"/>
                  </a:cubicBezTo>
                  <a:cubicBezTo>
                    <a:pt x="18" y="21"/>
                    <a:pt x="20" y="22"/>
                    <a:pt x="20" y="22"/>
                  </a:cubicBezTo>
                  <a:cubicBezTo>
                    <a:pt x="20" y="23"/>
                    <a:pt x="18" y="23"/>
                    <a:pt x="15" y="23"/>
                  </a:cubicBezTo>
                  <a:close/>
                  <a:moveTo>
                    <a:pt x="46" y="21"/>
                  </a:moveTo>
                  <a:cubicBezTo>
                    <a:pt x="44" y="19"/>
                    <a:pt x="40" y="18"/>
                    <a:pt x="40" y="18"/>
                  </a:cubicBezTo>
                  <a:cubicBezTo>
                    <a:pt x="42" y="16"/>
                    <a:pt x="42" y="14"/>
                    <a:pt x="42" y="14"/>
                  </a:cubicBezTo>
                  <a:cubicBezTo>
                    <a:pt x="36" y="10"/>
                    <a:pt x="30" y="13"/>
                    <a:pt x="28" y="15"/>
                  </a:cubicBezTo>
                  <a:cubicBezTo>
                    <a:pt x="28" y="12"/>
                    <a:pt x="29" y="5"/>
                    <a:pt x="24" y="0"/>
                  </a:cubicBezTo>
                  <a:cubicBezTo>
                    <a:pt x="24" y="0"/>
                    <a:pt x="22" y="2"/>
                    <a:pt x="20" y="4"/>
                  </a:cubicBezTo>
                  <a:cubicBezTo>
                    <a:pt x="20" y="4"/>
                    <a:pt x="18" y="1"/>
                    <a:pt x="16" y="0"/>
                  </a:cubicBezTo>
                  <a:cubicBezTo>
                    <a:pt x="16" y="0"/>
                    <a:pt x="10" y="7"/>
                    <a:pt x="12" y="14"/>
                  </a:cubicBezTo>
                  <a:cubicBezTo>
                    <a:pt x="5" y="13"/>
                    <a:pt x="0" y="22"/>
                    <a:pt x="0" y="22"/>
                  </a:cubicBezTo>
                  <a:cubicBezTo>
                    <a:pt x="2" y="23"/>
                    <a:pt x="5" y="25"/>
                    <a:pt x="5" y="25"/>
                  </a:cubicBezTo>
                  <a:cubicBezTo>
                    <a:pt x="4" y="26"/>
                    <a:pt x="3" y="29"/>
                    <a:pt x="3" y="29"/>
                  </a:cubicBezTo>
                  <a:cubicBezTo>
                    <a:pt x="9" y="32"/>
                    <a:pt x="15" y="30"/>
                    <a:pt x="18" y="28"/>
                  </a:cubicBezTo>
                  <a:cubicBezTo>
                    <a:pt x="17" y="31"/>
                    <a:pt x="17" y="37"/>
                    <a:pt x="22" y="42"/>
                  </a:cubicBezTo>
                  <a:cubicBezTo>
                    <a:pt x="22" y="42"/>
                    <a:pt x="24" y="41"/>
                    <a:pt x="25" y="39"/>
                  </a:cubicBezTo>
                  <a:cubicBezTo>
                    <a:pt x="25" y="39"/>
                    <a:pt x="28" y="42"/>
                    <a:pt x="30" y="43"/>
                  </a:cubicBezTo>
                  <a:cubicBezTo>
                    <a:pt x="30" y="43"/>
                    <a:pt x="36" y="36"/>
                    <a:pt x="33" y="29"/>
                  </a:cubicBezTo>
                  <a:cubicBezTo>
                    <a:pt x="41" y="29"/>
                    <a:pt x="46" y="21"/>
                    <a:pt x="46"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35">
              <a:extLst>
                <a:ext uri="{FF2B5EF4-FFF2-40B4-BE49-F238E27FC236}">
                  <a16:creationId xmlns:a16="http://schemas.microsoft.com/office/drawing/2014/main" id="{F1BCAF8E-304C-4407-A0D1-5357AE61EDC9}"/>
                </a:ext>
              </a:extLst>
            </p:cNvPr>
            <p:cNvSpPr>
              <a:spLocks noEditPoints="1"/>
            </p:cNvSpPr>
            <p:nvPr/>
          </p:nvSpPr>
          <p:spPr bwMode="auto">
            <a:xfrm>
              <a:off x="7208839" y="4248278"/>
              <a:ext cx="160587" cy="134893"/>
            </a:xfrm>
            <a:custGeom>
              <a:avLst/>
              <a:gdLst>
                <a:gd name="T0" fmla="*/ 19 w 54"/>
                <a:gd name="T1" fmla="*/ 31 h 51"/>
                <a:gd name="T2" fmla="*/ 12 w 54"/>
                <a:gd name="T3" fmla="*/ 32 h 51"/>
                <a:gd name="T4" fmla="*/ 18 w 54"/>
                <a:gd name="T5" fmla="*/ 28 h 51"/>
                <a:gd name="T6" fmla="*/ 24 w 54"/>
                <a:gd name="T7" fmla="*/ 27 h 51"/>
                <a:gd name="T8" fmla="*/ 19 w 54"/>
                <a:gd name="T9" fmla="*/ 31 h 51"/>
                <a:gd name="T10" fmla="*/ 25 w 54"/>
                <a:gd name="T11" fmla="*/ 17 h 51"/>
                <a:gd name="T12" fmla="*/ 26 w 54"/>
                <a:gd name="T13" fmla="*/ 24 h 51"/>
                <a:gd name="T14" fmla="*/ 23 w 54"/>
                <a:gd name="T15" fmla="*/ 18 h 51"/>
                <a:gd name="T16" fmla="*/ 21 w 54"/>
                <a:gd name="T17" fmla="*/ 12 h 51"/>
                <a:gd name="T18" fmla="*/ 25 w 54"/>
                <a:gd name="T19" fmla="*/ 17 h 51"/>
                <a:gd name="T20" fmla="*/ 28 w 54"/>
                <a:gd name="T21" fmla="*/ 25 h 51"/>
                <a:gd name="T22" fmla="*/ 29 w 54"/>
                <a:gd name="T23" fmla="*/ 26 h 51"/>
                <a:gd name="T24" fmla="*/ 27 w 54"/>
                <a:gd name="T25" fmla="*/ 27 h 51"/>
                <a:gd name="T26" fmla="*/ 26 w 54"/>
                <a:gd name="T27" fmla="*/ 26 h 51"/>
                <a:gd name="T28" fmla="*/ 28 w 54"/>
                <a:gd name="T29" fmla="*/ 25 h 51"/>
                <a:gd name="T30" fmla="*/ 29 w 54"/>
                <a:gd name="T31" fmla="*/ 29 h 51"/>
                <a:gd name="T32" fmla="*/ 33 w 54"/>
                <a:gd name="T33" fmla="*/ 34 h 51"/>
                <a:gd name="T34" fmla="*/ 35 w 54"/>
                <a:gd name="T35" fmla="*/ 40 h 51"/>
                <a:gd name="T36" fmla="*/ 31 w 54"/>
                <a:gd name="T37" fmla="*/ 35 h 51"/>
                <a:gd name="T38" fmla="*/ 29 w 54"/>
                <a:gd name="T39" fmla="*/ 29 h 51"/>
                <a:gd name="T40" fmla="*/ 35 w 54"/>
                <a:gd name="T41" fmla="*/ 21 h 51"/>
                <a:gd name="T42" fmla="*/ 41 w 54"/>
                <a:gd name="T43" fmla="*/ 19 h 51"/>
                <a:gd name="T44" fmla="*/ 36 w 54"/>
                <a:gd name="T45" fmla="*/ 23 h 51"/>
                <a:gd name="T46" fmla="*/ 30 w 54"/>
                <a:gd name="T47" fmla="*/ 25 h 51"/>
                <a:gd name="T48" fmla="*/ 35 w 54"/>
                <a:gd name="T49" fmla="*/ 21 h 51"/>
                <a:gd name="T50" fmla="*/ 33 w 54"/>
                <a:gd name="T51" fmla="*/ 51 h 51"/>
                <a:gd name="T52" fmla="*/ 36 w 54"/>
                <a:gd name="T53" fmla="*/ 45 h 51"/>
                <a:gd name="T54" fmla="*/ 43 w 54"/>
                <a:gd name="T55" fmla="*/ 49 h 51"/>
                <a:gd name="T56" fmla="*/ 42 w 54"/>
                <a:gd name="T57" fmla="*/ 31 h 51"/>
                <a:gd name="T58" fmla="*/ 54 w 54"/>
                <a:gd name="T59" fmla="*/ 17 h 51"/>
                <a:gd name="T60" fmla="*/ 47 w 54"/>
                <a:gd name="T61" fmla="*/ 15 h 51"/>
                <a:gd name="T62" fmla="*/ 47 w 54"/>
                <a:gd name="T63" fmla="*/ 9 h 51"/>
                <a:gd name="T64" fmla="*/ 30 w 54"/>
                <a:gd name="T65" fmla="*/ 15 h 51"/>
                <a:gd name="T66" fmla="*/ 21 w 54"/>
                <a:gd name="T67" fmla="*/ 0 h 51"/>
                <a:gd name="T68" fmla="*/ 18 w 54"/>
                <a:gd name="T69" fmla="*/ 5 h 51"/>
                <a:gd name="T70" fmla="*/ 11 w 54"/>
                <a:gd name="T71" fmla="*/ 2 h 51"/>
                <a:gd name="T72" fmla="*/ 12 w 54"/>
                <a:gd name="T73" fmla="*/ 20 h 51"/>
                <a:gd name="T74" fmla="*/ 0 w 54"/>
                <a:gd name="T75" fmla="*/ 34 h 51"/>
                <a:gd name="T76" fmla="*/ 7 w 54"/>
                <a:gd name="T77" fmla="*/ 35 h 51"/>
                <a:gd name="T78" fmla="*/ 7 w 54"/>
                <a:gd name="T79" fmla="*/ 41 h 51"/>
                <a:gd name="T80" fmla="*/ 23 w 54"/>
                <a:gd name="T81" fmla="*/ 35 h 51"/>
                <a:gd name="T82" fmla="*/ 33 w 54"/>
                <a:gd name="T8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19" y="31"/>
                  </a:moveTo>
                  <a:cubicBezTo>
                    <a:pt x="16" y="32"/>
                    <a:pt x="12" y="32"/>
                    <a:pt x="12" y="32"/>
                  </a:cubicBezTo>
                  <a:cubicBezTo>
                    <a:pt x="12" y="32"/>
                    <a:pt x="15" y="30"/>
                    <a:pt x="18" y="28"/>
                  </a:cubicBezTo>
                  <a:cubicBezTo>
                    <a:pt x="21" y="27"/>
                    <a:pt x="24" y="26"/>
                    <a:pt x="24" y="27"/>
                  </a:cubicBezTo>
                  <a:cubicBezTo>
                    <a:pt x="24" y="28"/>
                    <a:pt x="22" y="29"/>
                    <a:pt x="19" y="31"/>
                  </a:cubicBezTo>
                  <a:close/>
                  <a:moveTo>
                    <a:pt x="25" y="17"/>
                  </a:moveTo>
                  <a:cubicBezTo>
                    <a:pt x="26" y="21"/>
                    <a:pt x="27" y="23"/>
                    <a:pt x="26" y="24"/>
                  </a:cubicBezTo>
                  <a:cubicBezTo>
                    <a:pt x="26" y="24"/>
                    <a:pt x="24" y="21"/>
                    <a:pt x="23" y="18"/>
                  </a:cubicBezTo>
                  <a:cubicBezTo>
                    <a:pt x="21" y="15"/>
                    <a:pt x="21" y="12"/>
                    <a:pt x="21" y="12"/>
                  </a:cubicBezTo>
                  <a:cubicBezTo>
                    <a:pt x="21" y="12"/>
                    <a:pt x="24" y="14"/>
                    <a:pt x="25" y="17"/>
                  </a:cubicBezTo>
                  <a:close/>
                  <a:moveTo>
                    <a:pt x="28" y="25"/>
                  </a:moveTo>
                  <a:cubicBezTo>
                    <a:pt x="28" y="25"/>
                    <a:pt x="29" y="26"/>
                    <a:pt x="29" y="26"/>
                  </a:cubicBezTo>
                  <a:cubicBezTo>
                    <a:pt x="28" y="27"/>
                    <a:pt x="28" y="27"/>
                    <a:pt x="27" y="27"/>
                  </a:cubicBezTo>
                  <a:cubicBezTo>
                    <a:pt x="26" y="27"/>
                    <a:pt x="26" y="26"/>
                    <a:pt x="26" y="26"/>
                  </a:cubicBezTo>
                  <a:cubicBezTo>
                    <a:pt x="26" y="25"/>
                    <a:pt x="27" y="25"/>
                    <a:pt x="28" y="25"/>
                  </a:cubicBezTo>
                  <a:close/>
                  <a:moveTo>
                    <a:pt x="29" y="29"/>
                  </a:moveTo>
                  <a:cubicBezTo>
                    <a:pt x="30" y="28"/>
                    <a:pt x="32" y="31"/>
                    <a:pt x="33" y="34"/>
                  </a:cubicBezTo>
                  <a:cubicBezTo>
                    <a:pt x="35" y="37"/>
                    <a:pt x="35" y="40"/>
                    <a:pt x="35" y="40"/>
                  </a:cubicBezTo>
                  <a:cubicBezTo>
                    <a:pt x="35" y="40"/>
                    <a:pt x="33" y="38"/>
                    <a:pt x="31" y="35"/>
                  </a:cubicBezTo>
                  <a:cubicBezTo>
                    <a:pt x="30" y="32"/>
                    <a:pt x="29" y="29"/>
                    <a:pt x="29" y="29"/>
                  </a:cubicBezTo>
                  <a:close/>
                  <a:moveTo>
                    <a:pt x="35" y="21"/>
                  </a:moveTo>
                  <a:cubicBezTo>
                    <a:pt x="38" y="19"/>
                    <a:pt x="41" y="19"/>
                    <a:pt x="41" y="19"/>
                  </a:cubicBezTo>
                  <a:cubicBezTo>
                    <a:pt x="41" y="19"/>
                    <a:pt x="39" y="21"/>
                    <a:pt x="36" y="23"/>
                  </a:cubicBezTo>
                  <a:cubicBezTo>
                    <a:pt x="33" y="24"/>
                    <a:pt x="30" y="25"/>
                    <a:pt x="30" y="25"/>
                  </a:cubicBezTo>
                  <a:cubicBezTo>
                    <a:pt x="29" y="24"/>
                    <a:pt x="32" y="22"/>
                    <a:pt x="35" y="21"/>
                  </a:cubicBezTo>
                  <a:close/>
                  <a:moveTo>
                    <a:pt x="33" y="51"/>
                  </a:moveTo>
                  <a:cubicBezTo>
                    <a:pt x="33" y="51"/>
                    <a:pt x="35" y="48"/>
                    <a:pt x="36" y="45"/>
                  </a:cubicBezTo>
                  <a:cubicBezTo>
                    <a:pt x="36" y="45"/>
                    <a:pt x="40" y="48"/>
                    <a:pt x="43" y="49"/>
                  </a:cubicBezTo>
                  <a:cubicBezTo>
                    <a:pt x="43" y="49"/>
                    <a:pt x="48" y="38"/>
                    <a:pt x="42" y="31"/>
                  </a:cubicBezTo>
                  <a:cubicBezTo>
                    <a:pt x="51" y="28"/>
                    <a:pt x="54" y="17"/>
                    <a:pt x="54" y="17"/>
                  </a:cubicBezTo>
                  <a:cubicBezTo>
                    <a:pt x="51" y="15"/>
                    <a:pt x="47" y="15"/>
                    <a:pt x="47" y="15"/>
                  </a:cubicBezTo>
                  <a:cubicBezTo>
                    <a:pt x="48" y="13"/>
                    <a:pt x="47" y="9"/>
                    <a:pt x="47" y="9"/>
                  </a:cubicBezTo>
                  <a:cubicBezTo>
                    <a:pt x="39" y="8"/>
                    <a:pt x="33" y="13"/>
                    <a:pt x="30" y="15"/>
                  </a:cubicBezTo>
                  <a:cubicBezTo>
                    <a:pt x="30" y="12"/>
                    <a:pt x="28" y="4"/>
                    <a:pt x="21" y="0"/>
                  </a:cubicBezTo>
                  <a:cubicBezTo>
                    <a:pt x="21" y="0"/>
                    <a:pt x="19" y="3"/>
                    <a:pt x="18" y="5"/>
                  </a:cubicBezTo>
                  <a:cubicBezTo>
                    <a:pt x="18" y="5"/>
                    <a:pt x="14" y="2"/>
                    <a:pt x="11" y="2"/>
                  </a:cubicBezTo>
                  <a:cubicBezTo>
                    <a:pt x="11" y="2"/>
                    <a:pt x="6" y="12"/>
                    <a:pt x="12" y="20"/>
                  </a:cubicBezTo>
                  <a:cubicBezTo>
                    <a:pt x="3" y="23"/>
                    <a:pt x="0" y="34"/>
                    <a:pt x="0" y="34"/>
                  </a:cubicBezTo>
                  <a:cubicBezTo>
                    <a:pt x="2" y="35"/>
                    <a:pt x="7" y="35"/>
                    <a:pt x="7" y="35"/>
                  </a:cubicBezTo>
                  <a:cubicBezTo>
                    <a:pt x="6" y="38"/>
                    <a:pt x="7" y="41"/>
                    <a:pt x="7" y="41"/>
                  </a:cubicBezTo>
                  <a:cubicBezTo>
                    <a:pt x="15" y="43"/>
                    <a:pt x="21" y="38"/>
                    <a:pt x="23" y="35"/>
                  </a:cubicBezTo>
                  <a:cubicBezTo>
                    <a:pt x="24" y="39"/>
                    <a:pt x="25" y="47"/>
                    <a:pt x="33"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36">
              <a:extLst>
                <a:ext uri="{FF2B5EF4-FFF2-40B4-BE49-F238E27FC236}">
                  <a16:creationId xmlns:a16="http://schemas.microsoft.com/office/drawing/2014/main" id="{8ECB0F89-E6E6-4C2A-BCDD-D48440ACD04B}"/>
                </a:ext>
              </a:extLst>
            </p:cNvPr>
            <p:cNvSpPr>
              <a:spLocks noEditPoints="1"/>
            </p:cNvSpPr>
            <p:nvPr/>
          </p:nvSpPr>
          <p:spPr bwMode="auto">
            <a:xfrm>
              <a:off x="6470139" y="4611206"/>
              <a:ext cx="77082" cy="73871"/>
            </a:xfrm>
            <a:custGeom>
              <a:avLst/>
              <a:gdLst>
                <a:gd name="T0" fmla="*/ 16 w 26"/>
                <a:gd name="T1" fmla="*/ 18 h 28"/>
                <a:gd name="T2" fmla="*/ 14 w 26"/>
                <a:gd name="T3" fmla="*/ 16 h 28"/>
                <a:gd name="T4" fmla="*/ 17 w 26"/>
                <a:gd name="T5" fmla="*/ 17 h 28"/>
                <a:gd name="T6" fmla="*/ 19 w 26"/>
                <a:gd name="T7" fmla="*/ 20 h 28"/>
                <a:gd name="T8" fmla="*/ 16 w 26"/>
                <a:gd name="T9" fmla="*/ 18 h 28"/>
                <a:gd name="T10" fmla="*/ 16 w 26"/>
                <a:gd name="T11" fmla="*/ 11 h 28"/>
                <a:gd name="T12" fmla="*/ 19 w 26"/>
                <a:gd name="T13" fmla="*/ 9 h 28"/>
                <a:gd name="T14" fmla="*/ 17 w 26"/>
                <a:gd name="T15" fmla="*/ 12 h 28"/>
                <a:gd name="T16" fmla="*/ 14 w 26"/>
                <a:gd name="T17" fmla="*/ 14 h 28"/>
                <a:gd name="T18" fmla="*/ 16 w 26"/>
                <a:gd name="T19" fmla="*/ 11 h 28"/>
                <a:gd name="T20" fmla="*/ 13 w 26"/>
                <a:gd name="T21" fmla="*/ 15 h 28"/>
                <a:gd name="T22" fmla="*/ 12 w 26"/>
                <a:gd name="T23" fmla="*/ 15 h 28"/>
                <a:gd name="T24" fmla="*/ 13 w 26"/>
                <a:gd name="T25" fmla="*/ 14 h 28"/>
                <a:gd name="T26" fmla="*/ 13 w 26"/>
                <a:gd name="T27" fmla="*/ 15 h 28"/>
                <a:gd name="T28" fmla="*/ 13 w 26"/>
                <a:gd name="T29" fmla="*/ 15 h 28"/>
                <a:gd name="T30" fmla="*/ 10 w 26"/>
                <a:gd name="T31" fmla="*/ 19 h 28"/>
                <a:gd name="T32" fmla="*/ 7 w 26"/>
                <a:gd name="T33" fmla="*/ 22 h 28"/>
                <a:gd name="T34" fmla="*/ 9 w 26"/>
                <a:gd name="T35" fmla="*/ 19 h 28"/>
                <a:gd name="T36" fmla="*/ 12 w 26"/>
                <a:gd name="T37" fmla="*/ 16 h 28"/>
                <a:gd name="T38" fmla="*/ 10 w 26"/>
                <a:gd name="T39" fmla="*/ 19 h 28"/>
                <a:gd name="T40" fmla="*/ 6 w 26"/>
                <a:gd name="T41" fmla="*/ 8 h 28"/>
                <a:gd name="T42" fmla="*/ 9 w 26"/>
                <a:gd name="T43" fmla="*/ 10 h 28"/>
                <a:gd name="T44" fmla="*/ 11 w 26"/>
                <a:gd name="T45" fmla="*/ 13 h 28"/>
                <a:gd name="T46" fmla="*/ 9 w 26"/>
                <a:gd name="T47" fmla="*/ 11 h 28"/>
                <a:gd name="T48" fmla="*/ 6 w 26"/>
                <a:gd name="T49" fmla="*/ 8 h 28"/>
                <a:gd name="T50" fmla="*/ 19 w 26"/>
                <a:gd name="T51" fmla="*/ 14 h 28"/>
                <a:gd name="T52" fmla="*/ 25 w 26"/>
                <a:gd name="T53" fmla="*/ 6 h 28"/>
                <a:gd name="T54" fmla="*/ 22 w 26"/>
                <a:gd name="T55" fmla="*/ 5 h 28"/>
                <a:gd name="T56" fmla="*/ 22 w 26"/>
                <a:gd name="T57" fmla="*/ 1 h 28"/>
                <a:gd name="T58" fmla="*/ 13 w 26"/>
                <a:gd name="T59" fmla="*/ 5 h 28"/>
                <a:gd name="T60" fmla="*/ 3 w 26"/>
                <a:gd name="T61" fmla="*/ 2 h 28"/>
                <a:gd name="T62" fmla="*/ 4 w 26"/>
                <a:gd name="T63" fmla="*/ 6 h 28"/>
                <a:gd name="T64" fmla="*/ 0 w 26"/>
                <a:gd name="T65" fmla="*/ 7 h 28"/>
                <a:gd name="T66" fmla="*/ 7 w 26"/>
                <a:gd name="T67" fmla="*/ 14 h 28"/>
                <a:gd name="T68" fmla="*/ 1 w 26"/>
                <a:gd name="T69" fmla="*/ 23 h 28"/>
                <a:gd name="T70" fmla="*/ 4 w 26"/>
                <a:gd name="T71" fmla="*/ 23 h 28"/>
                <a:gd name="T72" fmla="*/ 4 w 26"/>
                <a:gd name="T73" fmla="*/ 27 h 28"/>
                <a:gd name="T74" fmla="*/ 13 w 26"/>
                <a:gd name="T75" fmla="*/ 24 h 28"/>
                <a:gd name="T76" fmla="*/ 23 w 26"/>
                <a:gd name="T77" fmla="*/ 27 h 28"/>
                <a:gd name="T78" fmla="*/ 22 w 26"/>
                <a:gd name="T79" fmla="*/ 23 h 28"/>
                <a:gd name="T80" fmla="*/ 26 w 26"/>
                <a:gd name="T81" fmla="*/ 22 h 28"/>
                <a:gd name="T82" fmla="*/ 19 w 26"/>
                <a:gd name="T8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8">
                  <a:moveTo>
                    <a:pt x="16" y="18"/>
                  </a:moveTo>
                  <a:cubicBezTo>
                    <a:pt x="15" y="17"/>
                    <a:pt x="14" y="16"/>
                    <a:pt x="14" y="16"/>
                  </a:cubicBezTo>
                  <a:cubicBezTo>
                    <a:pt x="14" y="15"/>
                    <a:pt x="15" y="16"/>
                    <a:pt x="17" y="17"/>
                  </a:cubicBezTo>
                  <a:cubicBezTo>
                    <a:pt x="18" y="19"/>
                    <a:pt x="19" y="20"/>
                    <a:pt x="19" y="20"/>
                  </a:cubicBezTo>
                  <a:cubicBezTo>
                    <a:pt x="19" y="20"/>
                    <a:pt x="18" y="20"/>
                    <a:pt x="16" y="18"/>
                  </a:cubicBezTo>
                  <a:close/>
                  <a:moveTo>
                    <a:pt x="16" y="11"/>
                  </a:moveTo>
                  <a:cubicBezTo>
                    <a:pt x="17" y="9"/>
                    <a:pt x="19" y="9"/>
                    <a:pt x="19" y="9"/>
                  </a:cubicBezTo>
                  <a:cubicBezTo>
                    <a:pt x="19" y="9"/>
                    <a:pt x="18" y="10"/>
                    <a:pt x="17" y="12"/>
                  </a:cubicBezTo>
                  <a:cubicBezTo>
                    <a:pt x="15" y="13"/>
                    <a:pt x="14" y="14"/>
                    <a:pt x="14" y="14"/>
                  </a:cubicBezTo>
                  <a:cubicBezTo>
                    <a:pt x="13" y="13"/>
                    <a:pt x="14" y="12"/>
                    <a:pt x="16" y="11"/>
                  </a:cubicBezTo>
                  <a:close/>
                  <a:moveTo>
                    <a:pt x="13" y="15"/>
                  </a:moveTo>
                  <a:cubicBezTo>
                    <a:pt x="12" y="15"/>
                    <a:pt x="12" y="15"/>
                    <a:pt x="12" y="15"/>
                  </a:cubicBezTo>
                  <a:cubicBezTo>
                    <a:pt x="12" y="14"/>
                    <a:pt x="12" y="14"/>
                    <a:pt x="13" y="14"/>
                  </a:cubicBezTo>
                  <a:cubicBezTo>
                    <a:pt x="13" y="14"/>
                    <a:pt x="13" y="14"/>
                    <a:pt x="13" y="15"/>
                  </a:cubicBezTo>
                  <a:cubicBezTo>
                    <a:pt x="13" y="15"/>
                    <a:pt x="13" y="15"/>
                    <a:pt x="13" y="15"/>
                  </a:cubicBezTo>
                  <a:close/>
                  <a:moveTo>
                    <a:pt x="10" y="19"/>
                  </a:moveTo>
                  <a:cubicBezTo>
                    <a:pt x="8" y="21"/>
                    <a:pt x="7" y="22"/>
                    <a:pt x="7" y="22"/>
                  </a:cubicBezTo>
                  <a:cubicBezTo>
                    <a:pt x="7" y="22"/>
                    <a:pt x="7" y="20"/>
                    <a:pt x="9" y="19"/>
                  </a:cubicBezTo>
                  <a:cubicBezTo>
                    <a:pt x="10" y="17"/>
                    <a:pt x="11" y="16"/>
                    <a:pt x="12" y="16"/>
                  </a:cubicBezTo>
                  <a:cubicBezTo>
                    <a:pt x="12" y="16"/>
                    <a:pt x="11" y="18"/>
                    <a:pt x="10" y="19"/>
                  </a:cubicBezTo>
                  <a:close/>
                  <a:moveTo>
                    <a:pt x="6" y="8"/>
                  </a:moveTo>
                  <a:cubicBezTo>
                    <a:pt x="6" y="8"/>
                    <a:pt x="8" y="9"/>
                    <a:pt x="9" y="10"/>
                  </a:cubicBezTo>
                  <a:cubicBezTo>
                    <a:pt x="11" y="11"/>
                    <a:pt x="12" y="13"/>
                    <a:pt x="11" y="13"/>
                  </a:cubicBezTo>
                  <a:cubicBezTo>
                    <a:pt x="11" y="13"/>
                    <a:pt x="10" y="12"/>
                    <a:pt x="9" y="11"/>
                  </a:cubicBezTo>
                  <a:cubicBezTo>
                    <a:pt x="7" y="10"/>
                    <a:pt x="6" y="8"/>
                    <a:pt x="6" y="8"/>
                  </a:cubicBezTo>
                  <a:close/>
                  <a:moveTo>
                    <a:pt x="19" y="14"/>
                  </a:moveTo>
                  <a:cubicBezTo>
                    <a:pt x="21" y="13"/>
                    <a:pt x="25" y="11"/>
                    <a:pt x="25" y="6"/>
                  </a:cubicBezTo>
                  <a:cubicBezTo>
                    <a:pt x="25" y="6"/>
                    <a:pt x="23" y="5"/>
                    <a:pt x="22" y="5"/>
                  </a:cubicBezTo>
                  <a:cubicBezTo>
                    <a:pt x="22" y="5"/>
                    <a:pt x="23" y="3"/>
                    <a:pt x="22" y="1"/>
                  </a:cubicBezTo>
                  <a:cubicBezTo>
                    <a:pt x="22" y="1"/>
                    <a:pt x="16" y="0"/>
                    <a:pt x="13" y="5"/>
                  </a:cubicBezTo>
                  <a:cubicBezTo>
                    <a:pt x="10" y="1"/>
                    <a:pt x="3" y="2"/>
                    <a:pt x="3" y="2"/>
                  </a:cubicBezTo>
                  <a:cubicBezTo>
                    <a:pt x="3" y="3"/>
                    <a:pt x="4" y="6"/>
                    <a:pt x="4" y="6"/>
                  </a:cubicBezTo>
                  <a:cubicBezTo>
                    <a:pt x="2" y="6"/>
                    <a:pt x="0" y="7"/>
                    <a:pt x="0" y="7"/>
                  </a:cubicBezTo>
                  <a:cubicBezTo>
                    <a:pt x="1" y="11"/>
                    <a:pt x="5" y="14"/>
                    <a:pt x="7" y="14"/>
                  </a:cubicBezTo>
                  <a:cubicBezTo>
                    <a:pt x="5" y="15"/>
                    <a:pt x="1" y="18"/>
                    <a:pt x="1" y="23"/>
                  </a:cubicBezTo>
                  <a:cubicBezTo>
                    <a:pt x="1" y="23"/>
                    <a:pt x="3" y="23"/>
                    <a:pt x="4" y="23"/>
                  </a:cubicBezTo>
                  <a:cubicBezTo>
                    <a:pt x="4" y="23"/>
                    <a:pt x="3" y="26"/>
                    <a:pt x="4" y="27"/>
                  </a:cubicBezTo>
                  <a:cubicBezTo>
                    <a:pt x="4" y="27"/>
                    <a:pt x="10" y="28"/>
                    <a:pt x="13" y="24"/>
                  </a:cubicBezTo>
                  <a:cubicBezTo>
                    <a:pt x="16" y="28"/>
                    <a:pt x="23" y="27"/>
                    <a:pt x="23" y="27"/>
                  </a:cubicBezTo>
                  <a:cubicBezTo>
                    <a:pt x="23" y="25"/>
                    <a:pt x="22" y="23"/>
                    <a:pt x="22" y="23"/>
                  </a:cubicBezTo>
                  <a:cubicBezTo>
                    <a:pt x="24" y="23"/>
                    <a:pt x="26" y="22"/>
                    <a:pt x="26" y="22"/>
                  </a:cubicBezTo>
                  <a:cubicBezTo>
                    <a:pt x="25" y="17"/>
                    <a:pt x="21" y="15"/>
                    <a:pt x="1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337">
              <a:extLst>
                <a:ext uri="{FF2B5EF4-FFF2-40B4-BE49-F238E27FC236}">
                  <a16:creationId xmlns:a16="http://schemas.microsoft.com/office/drawing/2014/main" id="{A4C9A309-09B0-4BDE-BA4C-A028E09DBA22}"/>
                </a:ext>
              </a:extLst>
            </p:cNvPr>
            <p:cNvSpPr>
              <a:spLocks noEditPoints="1"/>
            </p:cNvSpPr>
            <p:nvPr/>
          </p:nvSpPr>
          <p:spPr bwMode="auto">
            <a:xfrm>
              <a:off x="6059036" y="3968858"/>
              <a:ext cx="186281" cy="186281"/>
            </a:xfrm>
            <a:custGeom>
              <a:avLst/>
              <a:gdLst>
                <a:gd name="T0" fmla="*/ 42 w 64"/>
                <a:gd name="T1" fmla="*/ 31 h 69"/>
                <a:gd name="T2" fmla="*/ 34 w 64"/>
                <a:gd name="T3" fmla="*/ 33 h 69"/>
                <a:gd name="T4" fmla="*/ 41 w 64"/>
                <a:gd name="T5" fmla="*/ 28 h 69"/>
                <a:gd name="T6" fmla="*/ 49 w 64"/>
                <a:gd name="T7" fmla="*/ 25 h 69"/>
                <a:gd name="T8" fmla="*/ 42 w 64"/>
                <a:gd name="T9" fmla="*/ 31 h 69"/>
                <a:gd name="T10" fmla="*/ 37 w 64"/>
                <a:gd name="T11" fmla="*/ 46 h 69"/>
                <a:gd name="T12" fmla="*/ 33 w 64"/>
                <a:gd name="T13" fmla="*/ 38 h 69"/>
                <a:gd name="T14" fmla="*/ 39 w 64"/>
                <a:gd name="T15" fmla="*/ 44 h 69"/>
                <a:gd name="T16" fmla="*/ 43 w 64"/>
                <a:gd name="T17" fmla="*/ 52 h 69"/>
                <a:gd name="T18" fmla="*/ 37 w 64"/>
                <a:gd name="T19" fmla="*/ 46 h 69"/>
                <a:gd name="T20" fmla="*/ 33 w 64"/>
                <a:gd name="T21" fmla="*/ 35 h 69"/>
                <a:gd name="T22" fmla="*/ 31 w 64"/>
                <a:gd name="T23" fmla="*/ 37 h 69"/>
                <a:gd name="T24" fmla="*/ 30 w 64"/>
                <a:gd name="T25" fmla="*/ 35 h 69"/>
                <a:gd name="T26" fmla="*/ 32 w 64"/>
                <a:gd name="T27" fmla="*/ 33 h 69"/>
                <a:gd name="T28" fmla="*/ 33 w 64"/>
                <a:gd name="T29" fmla="*/ 35 h 69"/>
                <a:gd name="T30" fmla="*/ 24 w 64"/>
                <a:gd name="T31" fmla="*/ 24 h 69"/>
                <a:gd name="T32" fmla="*/ 22 w 64"/>
                <a:gd name="T33" fmla="*/ 16 h 69"/>
                <a:gd name="T34" fmla="*/ 27 w 64"/>
                <a:gd name="T35" fmla="*/ 23 h 69"/>
                <a:gd name="T36" fmla="*/ 30 w 64"/>
                <a:gd name="T37" fmla="*/ 31 h 69"/>
                <a:gd name="T38" fmla="*/ 24 w 64"/>
                <a:gd name="T39" fmla="*/ 24 h 69"/>
                <a:gd name="T40" fmla="*/ 22 w 64"/>
                <a:gd name="T41" fmla="*/ 44 h 69"/>
                <a:gd name="T42" fmla="*/ 14 w 64"/>
                <a:gd name="T43" fmla="*/ 47 h 69"/>
                <a:gd name="T44" fmla="*/ 20 w 64"/>
                <a:gd name="T45" fmla="*/ 41 h 69"/>
                <a:gd name="T46" fmla="*/ 28 w 64"/>
                <a:gd name="T47" fmla="*/ 38 h 69"/>
                <a:gd name="T48" fmla="*/ 22 w 64"/>
                <a:gd name="T49" fmla="*/ 44 h 69"/>
                <a:gd name="T50" fmla="*/ 61 w 64"/>
                <a:gd name="T51" fmla="*/ 10 h 69"/>
                <a:gd name="T52" fmla="*/ 37 w 64"/>
                <a:gd name="T53" fmla="*/ 13 h 69"/>
                <a:gd name="T54" fmla="*/ 17 w 64"/>
                <a:gd name="T55" fmla="*/ 0 h 69"/>
                <a:gd name="T56" fmla="*/ 16 w 64"/>
                <a:gd name="T57" fmla="*/ 10 h 69"/>
                <a:gd name="T58" fmla="*/ 8 w 64"/>
                <a:gd name="T59" fmla="*/ 10 h 69"/>
                <a:gd name="T60" fmla="*/ 19 w 64"/>
                <a:gd name="T61" fmla="*/ 31 h 69"/>
                <a:gd name="T62" fmla="*/ 0 w 64"/>
                <a:gd name="T63" fmla="*/ 45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6 w 64"/>
                <a:gd name="T77" fmla="*/ 37 h 69"/>
                <a:gd name="T78" fmla="*/ 64 w 64"/>
                <a:gd name="T79" fmla="*/ 23 h 69"/>
                <a:gd name="T80" fmla="*/ 57 w 64"/>
                <a:gd name="T81" fmla="*/ 19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2" y="31"/>
                  </a:moveTo>
                  <a:cubicBezTo>
                    <a:pt x="38" y="33"/>
                    <a:pt x="35" y="34"/>
                    <a:pt x="34" y="33"/>
                  </a:cubicBezTo>
                  <a:cubicBezTo>
                    <a:pt x="34" y="32"/>
                    <a:pt x="37" y="30"/>
                    <a:pt x="41" y="28"/>
                  </a:cubicBezTo>
                  <a:cubicBezTo>
                    <a:pt x="45" y="26"/>
                    <a:pt x="49" y="25"/>
                    <a:pt x="49" y="25"/>
                  </a:cubicBezTo>
                  <a:cubicBezTo>
                    <a:pt x="49" y="25"/>
                    <a:pt x="46" y="28"/>
                    <a:pt x="42" y="31"/>
                  </a:cubicBezTo>
                  <a:close/>
                  <a:moveTo>
                    <a:pt x="37" y="46"/>
                  </a:moveTo>
                  <a:cubicBezTo>
                    <a:pt x="34" y="42"/>
                    <a:pt x="32" y="38"/>
                    <a:pt x="33" y="38"/>
                  </a:cubicBezTo>
                  <a:cubicBezTo>
                    <a:pt x="34" y="37"/>
                    <a:pt x="37" y="40"/>
                    <a:pt x="39" y="44"/>
                  </a:cubicBezTo>
                  <a:cubicBezTo>
                    <a:pt x="42" y="48"/>
                    <a:pt x="43" y="52"/>
                    <a:pt x="43" y="52"/>
                  </a:cubicBezTo>
                  <a:cubicBezTo>
                    <a:pt x="43" y="52"/>
                    <a:pt x="39" y="49"/>
                    <a:pt x="37" y="46"/>
                  </a:cubicBezTo>
                  <a:close/>
                  <a:moveTo>
                    <a:pt x="33" y="35"/>
                  </a:moveTo>
                  <a:cubicBezTo>
                    <a:pt x="33" y="36"/>
                    <a:pt x="32" y="37"/>
                    <a:pt x="31" y="37"/>
                  </a:cubicBezTo>
                  <a:cubicBezTo>
                    <a:pt x="30" y="36"/>
                    <a:pt x="30" y="35"/>
                    <a:pt x="30" y="35"/>
                  </a:cubicBezTo>
                  <a:cubicBezTo>
                    <a:pt x="30" y="34"/>
                    <a:pt x="31" y="33"/>
                    <a:pt x="32" y="33"/>
                  </a:cubicBezTo>
                  <a:cubicBezTo>
                    <a:pt x="32" y="34"/>
                    <a:pt x="33" y="35"/>
                    <a:pt x="33" y="35"/>
                  </a:cubicBezTo>
                  <a:close/>
                  <a:moveTo>
                    <a:pt x="24" y="24"/>
                  </a:moveTo>
                  <a:cubicBezTo>
                    <a:pt x="22" y="20"/>
                    <a:pt x="22" y="16"/>
                    <a:pt x="22" y="16"/>
                  </a:cubicBezTo>
                  <a:cubicBezTo>
                    <a:pt x="22" y="16"/>
                    <a:pt x="25" y="19"/>
                    <a:pt x="27" y="23"/>
                  </a:cubicBezTo>
                  <a:cubicBezTo>
                    <a:pt x="29" y="27"/>
                    <a:pt x="30" y="30"/>
                    <a:pt x="30" y="31"/>
                  </a:cubicBezTo>
                  <a:cubicBezTo>
                    <a:pt x="29" y="31"/>
                    <a:pt x="26" y="28"/>
                    <a:pt x="24" y="24"/>
                  </a:cubicBezTo>
                  <a:close/>
                  <a:moveTo>
                    <a:pt x="22" y="44"/>
                  </a:moveTo>
                  <a:cubicBezTo>
                    <a:pt x="18" y="46"/>
                    <a:pt x="14" y="47"/>
                    <a:pt x="14" y="47"/>
                  </a:cubicBezTo>
                  <a:cubicBezTo>
                    <a:pt x="14" y="47"/>
                    <a:pt x="16" y="44"/>
                    <a:pt x="20" y="41"/>
                  </a:cubicBezTo>
                  <a:cubicBezTo>
                    <a:pt x="24" y="39"/>
                    <a:pt x="27" y="37"/>
                    <a:pt x="28" y="38"/>
                  </a:cubicBezTo>
                  <a:cubicBezTo>
                    <a:pt x="28" y="39"/>
                    <a:pt x="26" y="41"/>
                    <a:pt x="22" y="44"/>
                  </a:cubicBezTo>
                  <a:close/>
                  <a:moveTo>
                    <a:pt x="61" y="10"/>
                  </a:moveTo>
                  <a:cubicBezTo>
                    <a:pt x="61" y="10"/>
                    <a:pt x="46" y="5"/>
                    <a:pt x="37" y="13"/>
                  </a:cubicBezTo>
                  <a:cubicBezTo>
                    <a:pt x="33" y="2"/>
                    <a:pt x="17" y="0"/>
                    <a:pt x="17" y="0"/>
                  </a:cubicBezTo>
                  <a:cubicBezTo>
                    <a:pt x="16" y="3"/>
                    <a:pt x="16" y="10"/>
                    <a:pt x="16" y="10"/>
                  </a:cubicBezTo>
                  <a:cubicBezTo>
                    <a:pt x="13" y="9"/>
                    <a:pt x="8" y="10"/>
                    <a:pt x="8" y="10"/>
                  </a:cubicBezTo>
                  <a:cubicBezTo>
                    <a:pt x="7" y="21"/>
                    <a:pt x="15" y="28"/>
                    <a:pt x="19" y="31"/>
                  </a:cubicBezTo>
                  <a:cubicBezTo>
                    <a:pt x="14" y="32"/>
                    <a:pt x="4" y="35"/>
                    <a:pt x="0" y="45"/>
                  </a:cubicBezTo>
                  <a:cubicBezTo>
                    <a:pt x="0" y="45"/>
                    <a:pt x="3" y="48"/>
                    <a:pt x="7" y="49"/>
                  </a:cubicBezTo>
                  <a:cubicBezTo>
                    <a:pt x="7" y="49"/>
                    <a:pt x="4" y="54"/>
                    <a:pt x="3" y="58"/>
                  </a:cubicBezTo>
                  <a:cubicBezTo>
                    <a:pt x="3" y="58"/>
                    <a:pt x="18" y="63"/>
                    <a:pt x="27" y="55"/>
                  </a:cubicBezTo>
                  <a:cubicBezTo>
                    <a:pt x="32" y="67"/>
                    <a:pt x="47" y="69"/>
                    <a:pt x="47" y="69"/>
                  </a:cubicBezTo>
                  <a:cubicBezTo>
                    <a:pt x="49" y="65"/>
                    <a:pt x="48" y="59"/>
                    <a:pt x="48" y="59"/>
                  </a:cubicBezTo>
                  <a:cubicBezTo>
                    <a:pt x="52" y="60"/>
                    <a:pt x="56" y="59"/>
                    <a:pt x="56" y="59"/>
                  </a:cubicBezTo>
                  <a:cubicBezTo>
                    <a:pt x="57" y="48"/>
                    <a:pt x="50" y="40"/>
                    <a:pt x="46" y="37"/>
                  </a:cubicBezTo>
                  <a:cubicBezTo>
                    <a:pt x="50" y="37"/>
                    <a:pt x="60" y="33"/>
                    <a:pt x="64" y="23"/>
                  </a:cubicBezTo>
                  <a:cubicBezTo>
                    <a:pt x="64" y="23"/>
                    <a:pt x="61" y="20"/>
                    <a:pt x="57" y="19"/>
                  </a:cubicBezTo>
                  <a:cubicBezTo>
                    <a:pt x="57" y="19"/>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338">
              <a:extLst>
                <a:ext uri="{FF2B5EF4-FFF2-40B4-BE49-F238E27FC236}">
                  <a16:creationId xmlns:a16="http://schemas.microsoft.com/office/drawing/2014/main" id="{44626159-A453-4D4B-821D-41259DFB8328}"/>
                </a:ext>
              </a:extLst>
            </p:cNvPr>
            <p:cNvSpPr>
              <a:spLocks noEditPoints="1"/>
            </p:cNvSpPr>
            <p:nvPr/>
          </p:nvSpPr>
          <p:spPr bwMode="auto">
            <a:xfrm>
              <a:off x="5837425" y="4964497"/>
              <a:ext cx="131682" cy="118835"/>
            </a:xfrm>
            <a:custGeom>
              <a:avLst/>
              <a:gdLst>
                <a:gd name="T0" fmla="*/ 30 w 45"/>
                <a:gd name="T1" fmla="*/ 23 h 45"/>
                <a:gd name="T2" fmla="*/ 25 w 45"/>
                <a:gd name="T3" fmla="*/ 23 h 45"/>
                <a:gd name="T4" fmla="*/ 30 w 45"/>
                <a:gd name="T5" fmla="*/ 21 h 45"/>
                <a:gd name="T6" fmla="*/ 35 w 45"/>
                <a:gd name="T7" fmla="*/ 22 h 45"/>
                <a:gd name="T8" fmla="*/ 30 w 45"/>
                <a:gd name="T9" fmla="*/ 23 h 45"/>
                <a:gd name="T10" fmla="*/ 24 w 45"/>
                <a:gd name="T11" fmla="*/ 36 h 45"/>
                <a:gd name="T12" fmla="*/ 23 w 45"/>
                <a:gd name="T13" fmla="*/ 31 h 45"/>
                <a:gd name="T14" fmla="*/ 23 w 45"/>
                <a:gd name="T15" fmla="*/ 26 h 45"/>
                <a:gd name="T16" fmla="*/ 25 w 45"/>
                <a:gd name="T17" fmla="*/ 31 h 45"/>
                <a:gd name="T18" fmla="*/ 24 w 45"/>
                <a:gd name="T19" fmla="*/ 36 h 45"/>
                <a:gd name="T20" fmla="*/ 22 w 45"/>
                <a:gd name="T21" fmla="*/ 22 h 45"/>
                <a:gd name="T22" fmla="*/ 24 w 45"/>
                <a:gd name="T23" fmla="*/ 22 h 45"/>
                <a:gd name="T24" fmla="*/ 24 w 45"/>
                <a:gd name="T25" fmla="*/ 24 h 45"/>
                <a:gd name="T26" fmla="*/ 22 w 45"/>
                <a:gd name="T27" fmla="*/ 24 h 45"/>
                <a:gd name="T28" fmla="*/ 22 w 45"/>
                <a:gd name="T29" fmla="*/ 22 h 45"/>
                <a:gd name="T30" fmla="*/ 15 w 45"/>
                <a:gd name="T31" fmla="*/ 24 h 45"/>
                <a:gd name="T32" fmla="*/ 10 w 45"/>
                <a:gd name="T33" fmla="*/ 23 h 45"/>
                <a:gd name="T34" fmla="*/ 15 w 45"/>
                <a:gd name="T35" fmla="*/ 22 h 45"/>
                <a:gd name="T36" fmla="*/ 20 w 45"/>
                <a:gd name="T37" fmla="*/ 23 h 45"/>
                <a:gd name="T38" fmla="*/ 15 w 45"/>
                <a:gd name="T39" fmla="*/ 24 h 45"/>
                <a:gd name="T40" fmla="*/ 23 w 45"/>
                <a:gd name="T41" fmla="*/ 11 h 45"/>
                <a:gd name="T42" fmla="*/ 24 w 45"/>
                <a:gd name="T43" fmla="*/ 16 h 45"/>
                <a:gd name="T44" fmla="*/ 23 w 45"/>
                <a:gd name="T45" fmla="*/ 21 h 45"/>
                <a:gd name="T46" fmla="*/ 22 w 45"/>
                <a:gd name="T47" fmla="*/ 16 h 45"/>
                <a:gd name="T48" fmla="*/ 23 w 45"/>
                <a:gd name="T49" fmla="*/ 11 h 45"/>
                <a:gd name="T50" fmla="*/ 41 w 45"/>
                <a:gd name="T51" fmla="*/ 21 h 45"/>
                <a:gd name="T52" fmla="*/ 43 w 45"/>
                <a:gd name="T53" fmla="*/ 17 h 45"/>
                <a:gd name="T54" fmla="*/ 29 w 45"/>
                <a:gd name="T55" fmla="*/ 16 h 45"/>
                <a:gd name="T56" fmla="*/ 27 w 45"/>
                <a:gd name="T57" fmla="*/ 2 h 45"/>
                <a:gd name="T58" fmla="*/ 22 w 45"/>
                <a:gd name="T59" fmla="*/ 5 h 45"/>
                <a:gd name="T60" fmla="*/ 19 w 45"/>
                <a:gd name="T61" fmla="*/ 0 h 45"/>
                <a:gd name="T62" fmla="*/ 13 w 45"/>
                <a:gd name="T63" fmla="*/ 13 h 45"/>
                <a:gd name="T64" fmla="*/ 0 w 45"/>
                <a:gd name="T65" fmla="*/ 20 h 45"/>
                <a:gd name="T66" fmla="*/ 5 w 45"/>
                <a:gd name="T67" fmla="*/ 23 h 45"/>
                <a:gd name="T68" fmla="*/ 3 w 45"/>
                <a:gd name="T69" fmla="*/ 28 h 45"/>
                <a:gd name="T70" fmla="*/ 17 w 45"/>
                <a:gd name="T71" fmla="*/ 28 h 45"/>
                <a:gd name="T72" fmla="*/ 19 w 45"/>
                <a:gd name="T73" fmla="*/ 43 h 45"/>
                <a:gd name="T74" fmla="*/ 23 w 45"/>
                <a:gd name="T75" fmla="*/ 40 h 45"/>
                <a:gd name="T76" fmla="*/ 27 w 45"/>
                <a:gd name="T77" fmla="*/ 45 h 45"/>
                <a:gd name="T78" fmla="*/ 32 w 45"/>
                <a:gd name="T79" fmla="*/ 31 h 45"/>
                <a:gd name="T80" fmla="*/ 45 w 45"/>
                <a:gd name="T81" fmla="*/ 25 h 45"/>
                <a:gd name="T82" fmla="*/ 41 w 45"/>
                <a:gd name="T8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30" y="23"/>
                  </a:moveTo>
                  <a:cubicBezTo>
                    <a:pt x="27" y="24"/>
                    <a:pt x="25" y="23"/>
                    <a:pt x="25" y="23"/>
                  </a:cubicBezTo>
                  <a:cubicBezTo>
                    <a:pt x="25" y="22"/>
                    <a:pt x="27" y="22"/>
                    <a:pt x="30" y="21"/>
                  </a:cubicBezTo>
                  <a:cubicBezTo>
                    <a:pt x="33" y="21"/>
                    <a:pt x="35" y="22"/>
                    <a:pt x="35" y="22"/>
                  </a:cubicBezTo>
                  <a:cubicBezTo>
                    <a:pt x="35" y="22"/>
                    <a:pt x="33" y="23"/>
                    <a:pt x="30" y="23"/>
                  </a:cubicBezTo>
                  <a:close/>
                  <a:moveTo>
                    <a:pt x="24" y="36"/>
                  </a:moveTo>
                  <a:cubicBezTo>
                    <a:pt x="24" y="36"/>
                    <a:pt x="23" y="34"/>
                    <a:pt x="23" y="31"/>
                  </a:cubicBezTo>
                  <a:cubicBezTo>
                    <a:pt x="23" y="28"/>
                    <a:pt x="23" y="26"/>
                    <a:pt x="23" y="26"/>
                  </a:cubicBezTo>
                  <a:cubicBezTo>
                    <a:pt x="24" y="26"/>
                    <a:pt x="25" y="28"/>
                    <a:pt x="25" y="31"/>
                  </a:cubicBezTo>
                  <a:cubicBezTo>
                    <a:pt x="25" y="33"/>
                    <a:pt x="24" y="36"/>
                    <a:pt x="24" y="36"/>
                  </a:cubicBezTo>
                  <a:close/>
                  <a:moveTo>
                    <a:pt x="22" y="22"/>
                  </a:moveTo>
                  <a:cubicBezTo>
                    <a:pt x="23" y="22"/>
                    <a:pt x="23" y="22"/>
                    <a:pt x="24" y="22"/>
                  </a:cubicBezTo>
                  <a:cubicBezTo>
                    <a:pt x="24" y="23"/>
                    <a:pt x="24" y="23"/>
                    <a:pt x="24" y="24"/>
                  </a:cubicBezTo>
                  <a:cubicBezTo>
                    <a:pt x="23" y="24"/>
                    <a:pt x="23" y="24"/>
                    <a:pt x="22" y="24"/>
                  </a:cubicBezTo>
                  <a:cubicBezTo>
                    <a:pt x="22" y="23"/>
                    <a:pt x="22" y="23"/>
                    <a:pt x="22" y="22"/>
                  </a:cubicBezTo>
                  <a:close/>
                  <a:moveTo>
                    <a:pt x="15" y="24"/>
                  </a:moveTo>
                  <a:cubicBezTo>
                    <a:pt x="12" y="23"/>
                    <a:pt x="10" y="23"/>
                    <a:pt x="10" y="23"/>
                  </a:cubicBezTo>
                  <a:cubicBezTo>
                    <a:pt x="10" y="23"/>
                    <a:pt x="12" y="22"/>
                    <a:pt x="15" y="22"/>
                  </a:cubicBezTo>
                  <a:cubicBezTo>
                    <a:pt x="18" y="22"/>
                    <a:pt x="20" y="22"/>
                    <a:pt x="20" y="23"/>
                  </a:cubicBezTo>
                  <a:cubicBezTo>
                    <a:pt x="20" y="23"/>
                    <a:pt x="18" y="24"/>
                    <a:pt x="15" y="24"/>
                  </a:cubicBezTo>
                  <a:close/>
                  <a:moveTo>
                    <a:pt x="23" y="11"/>
                  </a:moveTo>
                  <a:cubicBezTo>
                    <a:pt x="23" y="11"/>
                    <a:pt x="24" y="13"/>
                    <a:pt x="24" y="16"/>
                  </a:cubicBezTo>
                  <a:cubicBezTo>
                    <a:pt x="24" y="19"/>
                    <a:pt x="23" y="21"/>
                    <a:pt x="23" y="21"/>
                  </a:cubicBezTo>
                  <a:cubicBezTo>
                    <a:pt x="22" y="21"/>
                    <a:pt x="22" y="19"/>
                    <a:pt x="22" y="16"/>
                  </a:cubicBezTo>
                  <a:cubicBezTo>
                    <a:pt x="22" y="13"/>
                    <a:pt x="23" y="11"/>
                    <a:pt x="23" y="11"/>
                  </a:cubicBezTo>
                  <a:close/>
                  <a:moveTo>
                    <a:pt x="41" y="21"/>
                  </a:moveTo>
                  <a:cubicBezTo>
                    <a:pt x="42" y="20"/>
                    <a:pt x="43" y="17"/>
                    <a:pt x="43" y="17"/>
                  </a:cubicBezTo>
                  <a:cubicBezTo>
                    <a:pt x="37" y="13"/>
                    <a:pt x="31" y="15"/>
                    <a:pt x="29" y="16"/>
                  </a:cubicBezTo>
                  <a:cubicBezTo>
                    <a:pt x="30" y="13"/>
                    <a:pt x="31" y="7"/>
                    <a:pt x="27" y="2"/>
                  </a:cubicBezTo>
                  <a:cubicBezTo>
                    <a:pt x="27" y="2"/>
                    <a:pt x="24" y="3"/>
                    <a:pt x="22" y="5"/>
                  </a:cubicBezTo>
                  <a:cubicBezTo>
                    <a:pt x="22" y="5"/>
                    <a:pt x="21" y="1"/>
                    <a:pt x="19" y="0"/>
                  </a:cubicBezTo>
                  <a:cubicBezTo>
                    <a:pt x="19" y="0"/>
                    <a:pt x="12" y="6"/>
                    <a:pt x="13" y="13"/>
                  </a:cubicBezTo>
                  <a:cubicBezTo>
                    <a:pt x="6" y="12"/>
                    <a:pt x="0" y="20"/>
                    <a:pt x="0" y="20"/>
                  </a:cubicBezTo>
                  <a:cubicBezTo>
                    <a:pt x="2" y="22"/>
                    <a:pt x="5" y="23"/>
                    <a:pt x="5" y="23"/>
                  </a:cubicBezTo>
                  <a:cubicBezTo>
                    <a:pt x="4" y="25"/>
                    <a:pt x="3" y="28"/>
                    <a:pt x="3" y="28"/>
                  </a:cubicBezTo>
                  <a:cubicBezTo>
                    <a:pt x="8" y="32"/>
                    <a:pt x="14" y="30"/>
                    <a:pt x="17" y="28"/>
                  </a:cubicBezTo>
                  <a:cubicBezTo>
                    <a:pt x="16" y="31"/>
                    <a:pt x="15" y="37"/>
                    <a:pt x="19" y="43"/>
                  </a:cubicBezTo>
                  <a:cubicBezTo>
                    <a:pt x="19" y="43"/>
                    <a:pt x="22" y="42"/>
                    <a:pt x="23" y="40"/>
                  </a:cubicBezTo>
                  <a:cubicBezTo>
                    <a:pt x="23" y="40"/>
                    <a:pt x="25" y="43"/>
                    <a:pt x="27" y="45"/>
                  </a:cubicBezTo>
                  <a:cubicBezTo>
                    <a:pt x="27" y="45"/>
                    <a:pt x="34" y="38"/>
                    <a:pt x="32" y="31"/>
                  </a:cubicBezTo>
                  <a:cubicBezTo>
                    <a:pt x="40" y="32"/>
                    <a:pt x="45" y="25"/>
                    <a:pt x="45" y="25"/>
                  </a:cubicBezTo>
                  <a:cubicBezTo>
                    <a:pt x="44" y="23"/>
                    <a:pt x="41" y="21"/>
                    <a:pt x="4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339">
              <a:extLst>
                <a:ext uri="{FF2B5EF4-FFF2-40B4-BE49-F238E27FC236}">
                  <a16:creationId xmlns:a16="http://schemas.microsoft.com/office/drawing/2014/main" id="{517472C2-1C2E-45FD-B17F-077839D15530}"/>
                </a:ext>
              </a:extLst>
            </p:cNvPr>
            <p:cNvSpPr>
              <a:spLocks noEditPoints="1"/>
            </p:cNvSpPr>
            <p:nvPr/>
          </p:nvSpPr>
          <p:spPr bwMode="auto">
            <a:xfrm>
              <a:off x="2869776" y="2488245"/>
              <a:ext cx="289057" cy="253728"/>
            </a:xfrm>
            <a:custGeom>
              <a:avLst/>
              <a:gdLst>
                <a:gd name="T0" fmla="*/ 63 w 99"/>
                <a:gd name="T1" fmla="*/ 52 h 95"/>
                <a:gd name="T2" fmla="*/ 53 w 99"/>
                <a:gd name="T3" fmla="*/ 48 h 95"/>
                <a:gd name="T4" fmla="*/ 64 w 99"/>
                <a:gd name="T5" fmla="*/ 48 h 95"/>
                <a:gd name="T6" fmla="*/ 74 w 99"/>
                <a:gd name="T7" fmla="*/ 52 h 95"/>
                <a:gd name="T8" fmla="*/ 63 w 99"/>
                <a:gd name="T9" fmla="*/ 52 h 95"/>
                <a:gd name="T10" fmla="*/ 50 w 99"/>
                <a:gd name="T11" fmla="*/ 42 h 95"/>
                <a:gd name="T12" fmla="*/ 50 w 99"/>
                <a:gd name="T13" fmla="*/ 30 h 95"/>
                <a:gd name="T14" fmla="*/ 54 w 99"/>
                <a:gd name="T15" fmla="*/ 20 h 95"/>
                <a:gd name="T16" fmla="*/ 54 w 99"/>
                <a:gd name="T17" fmla="*/ 31 h 95"/>
                <a:gd name="T18" fmla="*/ 50 w 99"/>
                <a:gd name="T19" fmla="*/ 42 h 95"/>
                <a:gd name="T20" fmla="*/ 49 w 99"/>
                <a:gd name="T21" fmla="*/ 49 h 95"/>
                <a:gd name="T22" fmla="*/ 47 w 99"/>
                <a:gd name="T23" fmla="*/ 49 h 95"/>
                <a:gd name="T24" fmla="*/ 47 w 99"/>
                <a:gd name="T25" fmla="*/ 46 h 95"/>
                <a:gd name="T26" fmla="*/ 50 w 99"/>
                <a:gd name="T27" fmla="*/ 46 h 95"/>
                <a:gd name="T28" fmla="*/ 49 w 99"/>
                <a:gd name="T29" fmla="*/ 49 h 95"/>
                <a:gd name="T30" fmla="*/ 49 w 99"/>
                <a:gd name="T31" fmla="*/ 63 h 95"/>
                <a:gd name="T32" fmla="*/ 46 w 99"/>
                <a:gd name="T33" fmla="*/ 74 h 95"/>
                <a:gd name="T34" fmla="*/ 45 w 99"/>
                <a:gd name="T35" fmla="*/ 63 h 95"/>
                <a:gd name="T36" fmla="*/ 48 w 99"/>
                <a:gd name="T37" fmla="*/ 52 h 95"/>
                <a:gd name="T38" fmla="*/ 49 w 99"/>
                <a:gd name="T39" fmla="*/ 63 h 95"/>
                <a:gd name="T40" fmla="*/ 31 w 99"/>
                <a:gd name="T41" fmla="*/ 49 h 95"/>
                <a:gd name="T42" fmla="*/ 20 w 99"/>
                <a:gd name="T43" fmla="*/ 46 h 95"/>
                <a:gd name="T44" fmla="*/ 31 w 99"/>
                <a:gd name="T45" fmla="*/ 45 h 95"/>
                <a:gd name="T46" fmla="*/ 42 w 99"/>
                <a:gd name="T47" fmla="*/ 47 h 95"/>
                <a:gd name="T48" fmla="*/ 31 w 99"/>
                <a:gd name="T49" fmla="*/ 49 h 95"/>
                <a:gd name="T50" fmla="*/ 72 w 99"/>
                <a:gd name="T51" fmla="*/ 30 h 95"/>
                <a:gd name="T52" fmla="*/ 63 w 99"/>
                <a:gd name="T53" fmla="*/ 0 h 95"/>
                <a:gd name="T54" fmla="*/ 54 w 99"/>
                <a:gd name="T55" fmla="*/ 9 h 95"/>
                <a:gd name="T56" fmla="*/ 46 w 99"/>
                <a:gd name="T57" fmla="*/ 2 h 95"/>
                <a:gd name="T58" fmla="*/ 38 w 99"/>
                <a:gd name="T59" fmla="*/ 33 h 95"/>
                <a:gd name="T60" fmla="*/ 7 w 99"/>
                <a:gd name="T61" fmla="*/ 32 h 95"/>
                <a:gd name="T62" fmla="*/ 11 w 99"/>
                <a:gd name="T63" fmla="*/ 42 h 95"/>
                <a:gd name="T64" fmla="*/ 0 w 99"/>
                <a:gd name="T65" fmla="*/ 48 h 95"/>
                <a:gd name="T66" fmla="*/ 27 w 99"/>
                <a:gd name="T67" fmla="*/ 65 h 95"/>
                <a:gd name="T68" fmla="*/ 36 w 99"/>
                <a:gd name="T69" fmla="*/ 95 h 95"/>
                <a:gd name="T70" fmla="*/ 45 w 99"/>
                <a:gd name="T71" fmla="*/ 86 h 95"/>
                <a:gd name="T72" fmla="*/ 54 w 99"/>
                <a:gd name="T73" fmla="*/ 92 h 95"/>
                <a:gd name="T74" fmla="*/ 61 w 99"/>
                <a:gd name="T75" fmla="*/ 62 h 95"/>
                <a:gd name="T76" fmla="*/ 92 w 99"/>
                <a:gd name="T77" fmla="*/ 63 h 95"/>
                <a:gd name="T78" fmla="*/ 88 w 99"/>
                <a:gd name="T79" fmla="*/ 53 h 95"/>
                <a:gd name="T80" fmla="*/ 99 w 99"/>
                <a:gd name="T81" fmla="*/ 47 h 95"/>
                <a:gd name="T82" fmla="*/ 72 w 99"/>
                <a:gd name="T83"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3" y="52"/>
                  </a:moveTo>
                  <a:cubicBezTo>
                    <a:pt x="57" y="51"/>
                    <a:pt x="53" y="49"/>
                    <a:pt x="53" y="48"/>
                  </a:cubicBezTo>
                  <a:cubicBezTo>
                    <a:pt x="53" y="47"/>
                    <a:pt x="58" y="47"/>
                    <a:pt x="64" y="48"/>
                  </a:cubicBezTo>
                  <a:cubicBezTo>
                    <a:pt x="70" y="49"/>
                    <a:pt x="74" y="52"/>
                    <a:pt x="74" y="52"/>
                  </a:cubicBezTo>
                  <a:cubicBezTo>
                    <a:pt x="74" y="52"/>
                    <a:pt x="69" y="53"/>
                    <a:pt x="63" y="52"/>
                  </a:cubicBezTo>
                  <a:close/>
                  <a:moveTo>
                    <a:pt x="50" y="42"/>
                  </a:moveTo>
                  <a:cubicBezTo>
                    <a:pt x="49" y="41"/>
                    <a:pt x="49" y="36"/>
                    <a:pt x="50" y="30"/>
                  </a:cubicBezTo>
                  <a:cubicBezTo>
                    <a:pt x="51" y="24"/>
                    <a:pt x="54" y="20"/>
                    <a:pt x="54" y="20"/>
                  </a:cubicBezTo>
                  <a:cubicBezTo>
                    <a:pt x="54" y="20"/>
                    <a:pt x="55" y="25"/>
                    <a:pt x="54" y="31"/>
                  </a:cubicBezTo>
                  <a:cubicBezTo>
                    <a:pt x="53" y="37"/>
                    <a:pt x="51" y="42"/>
                    <a:pt x="50" y="42"/>
                  </a:cubicBezTo>
                  <a:close/>
                  <a:moveTo>
                    <a:pt x="49" y="49"/>
                  </a:moveTo>
                  <a:cubicBezTo>
                    <a:pt x="49" y="50"/>
                    <a:pt x="47" y="50"/>
                    <a:pt x="47" y="49"/>
                  </a:cubicBezTo>
                  <a:cubicBezTo>
                    <a:pt x="46" y="48"/>
                    <a:pt x="46" y="46"/>
                    <a:pt x="47" y="46"/>
                  </a:cubicBezTo>
                  <a:cubicBezTo>
                    <a:pt x="48" y="45"/>
                    <a:pt x="49" y="45"/>
                    <a:pt x="50" y="46"/>
                  </a:cubicBezTo>
                  <a:cubicBezTo>
                    <a:pt x="51" y="47"/>
                    <a:pt x="50" y="48"/>
                    <a:pt x="49" y="49"/>
                  </a:cubicBezTo>
                  <a:close/>
                  <a:moveTo>
                    <a:pt x="49" y="63"/>
                  </a:moveTo>
                  <a:cubicBezTo>
                    <a:pt x="49" y="69"/>
                    <a:pt x="46" y="74"/>
                    <a:pt x="46" y="74"/>
                  </a:cubicBezTo>
                  <a:cubicBezTo>
                    <a:pt x="46" y="74"/>
                    <a:pt x="45" y="69"/>
                    <a:pt x="45" y="63"/>
                  </a:cubicBezTo>
                  <a:cubicBezTo>
                    <a:pt x="45" y="57"/>
                    <a:pt x="47" y="52"/>
                    <a:pt x="48" y="52"/>
                  </a:cubicBezTo>
                  <a:cubicBezTo>
                    <a:pt x="49" y="52"/>
                    <a:pt x="49" y="57"/>
                    <a:pt x="49" y="63"/>
                  </a:cubicBezTo>
                  <a:close/>
                  <a:moveTo>
                    <a:pt x="31" y="49"/>
                  </a:moveTo>
                  <a:cubicBezTo>
                    <a:pt x="25" y="48"/>
                    <a:pt x="20" y="46"/>
                    <a:pt x="20" y="46"/>
                  </a:cubicBezTo>
                  <a:cubicBezTo>
                    <a:pt x="20" y="46"/>
                    <a:pt x="25" y="44"/>
                    <a:pt x="31" y="45"/>
                  </a:cubicBezTo>
                  <a:cubicBezTo>
                    <a:pt x="38" y="45"/>
                    <a:pt x="42" y="46"/>
                    <a:pt x="42" y="47"/>
                  </a:cubicBezTo>
                  <a:cubicBezTo>
                    <a:pt x="42" y="49"/>
                    <a:pt x="37" y="49"/>
                    <a:pt x="31" y="49"/>
                  </a:cubicBezTo>
                  <a:close/>
                  <a:moveTo>
                    <a:pt x="72" y="30"/>
                  </a:moveTo>
                  <a:cubicBezTo>
                    <a:pt x="77" y="14"/>
                    <a:pt x="63" y="0"/>
                    <a:pt x="63" y="0"/>
                  </a:cubicBezTo>
                  <a:cubicBezTo>
                    <a:pt x="58" y="2"/>
                    <a:pt x="54" y="9"/>
                    <a:pt x="54" y="9"/>
                  </a:cubicBezTo>
                  <a:cubicBezTo>
                    <a:pt x="51" y="5"/>
                    <a:pt x="46" y="2"/>
                    <a:pt x="46" y="2"/>
                  </a:cubicBezTo>
                  <a:cubicBezTo>
                    <a:pt x="35" y="13"/>
                    <a:pt x="37" y="27"/>
                    <a:pt x="38" y="33"/>
                  </a:cubicBezTo>
                  <a:cubicBezTo>
                    <a:pt x="33" y="30"/>
                    <a:pt x="20" y="25"/>
                    <a:pt x="7" y="32"/>
                  </a:cubicBezTo>
                  <a:cubicBezTo>
                    <a:pt x="7" y="32"/>
                    <a:pt x="8" y="38"/>
                    <a:pt x="11" y="42"/>
                  </a:cubicBezTo>
                  <a:cubicBezTo>
                    <a:pt x="11" y="42"/>
                    <a:pt x="4" y="44"/>
                    <a:pt x="0" y="48"/>
                  </a:cubicBezTo>
                  <a:cubicBezTo>
                    <a:pt x="0" y="48"/>
                    <a:pt x="11" y="66"/>
                    <a:pt x="27" y="65"/>
                  </a:cubicBezTo>
                  <a:cubicBezTo>
                    <a:pt x="22" y="80"/>
                    <a:pt x="36" y="95"/>
                    <a:pt x="36" y="95"/>
                  </a:cubicBezTo>
                  <a:cubicBezTo>
                    <a:pt x="41" y="93"/>
                    <a:pt x="45" y="86"/>
                    <a:pt x="45" y="86"/>
                  </a:cubicBezTo>
                  <a:cubicBezTo>
                    <a:pt x="49" y="90"/>
                    <a:pt x="54" y="92"/>
                    <a:pt x="54" y="92"/>
                  </a:cubicBezTo>
                  <a:cubicBezTo>
                    <a:pt x="64" y="82"/>
                    <a:pt x="62" y="68"/>
                    <a:pt x="61" y="62"/>
                  </a:cubicBezTo>
                  <a:cubicBezTo>
                    <a:pt x="67" y="65"/>
                    <a:pt x="79" y="70"/>
                    <a:pt x="92" y="63"/>
                  </a:cubicBezTo>
                  <a:cubicBezTo>
                    <a:pt x="92" y="63"/>
                    <a:pt x="91" y="57"/>
                    <a:pt x="88" y="53"/>
                  </a:cubicBezTo>
                  <a:cubicBezTo>
                    <a:pt x="88" y="53"/>
                    <a:pt x="96" y="50"/>
                    <a:pt x="99" y="47"/>
                  </a:cubicBezTo>
                  <a:cubicBezTo>
                    <a:pt x="99" y="47"/>
                    <a:pt x="88" y="29"/>
                    <a:pt x="72"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340">
              <a:extLst>
                <a:ext uri="{FF2B5EF4-FFF2-40B4-BE49-F238E27FC236}">
                  <a16:creationId xmlns:a16="http://schemas.microsoft.com/office/drawing/2014/main" id="{EE883B29-232C-4A00-84B0-6C7C8B175042}"/>
                </a:ext>
              </a:extLst>
            </p:cNvPr>
            <p:cNvSpPr>
              <a:spLocks noEditPoints="1"/>
            </p:cNvSpPr>
            <p:nvPr/>
          </p:nvSpPr>
          <p:spPr bwMode="auto">
            <a:xfrm>
              <a:off x="2359111" y="2584597"/>
              <a:ext cx="189494" cy="157376"/>
            </a:xfrm>
            <a:custGeom>
              <a:avLst/>
              <a:gdLst>
                <a:gd name="T0" fmla="*/ 42 w 64"/>
                <a:gd name="T1" fmla="*/ 21 h 59"/>
                <a:gd name="T2" fmla="*/ 35 w 64"/>
                <a:gd name="T3" fmla="*/ 26 h 59"/>
                <a:gd name="T4" fmla="*/ 39 w 64"/>
                <a:gd name="T5" fmla="*/ 19 h 59"/>
                <a:gd name="T6" fmla="*/ 46 w 64"/>
                <a:gd name="T7" fmla="*/ 14 h 59"/>
                <a:gd name="T8" fmla="*/ 42 w 64"/>
                <a:gd name="T9" fmla="*/ 21 h 59"/>
                <a:gd name="T10" fmla="*/ 38 w 64"/>
                <a:gd name="T11" fmla="*/ 38 h 59"/>
                <a:gd name="T12" fmla="*/ 33 w 64"/>
                <a:gd name="T13" fmla="*/ 31 h 59"/>
                <a:gd name="T14" fmla="*/ 40 w 64"/>
                <a:gd name="T15" fmla="*/ 36 h 59"/>
                <a:gd name="T16" fmla="*/ 45 w 64"/>
                <a:gd name="T17" fmla="*/ 43 h 59"/>
                <a:gd name="T18" fmla="*/ 38 w 64"/>
                <a:gd name="T19" fmla="*/ 38 h 59"/>
                <a:gd name="T20" fmla="*/ 31 w 64"/>
                <a:gd name="T21" fmla="*/ 30 h 59"/>
                <a:gd name="T22" fmla="*/ 29 w 64"/>
                <a:gd name="T23" fmla="*/ 29 h 59"/>
                <a:gd name="T24" fmla="*/ 31 w 64"/>
                <a:gd name="T25" fmla="*/ 27 h 59"/>
                <a:gd name="T26" fmla="*/ 33 w 64"/>
                <a:gd name="T27" fmla="*/ 29 h 59"/>
                <a:gd name="T28" fmla="*/ 31 w 64"/>
                <a:gd name="T29" fmla="*/ 30 h 59"/>
                <a:gd name="T30" fmla="*/ 25 w 64"/>
                <a:gd name="T31" fmla="*/ 39 h 59"/>
                <a:gd name="T32" fmla="*/ 18 w 64"/>
                <a:gd name="T33" fmla="*/ 44 h 59"/>
                <a:gd name="T34" fmla="*/ 22 w 64"/>
                <a:gd name="T35" fmla="*/ 37 h 59"/>
                <a:gd name="T36" fmla="*/ 29 w 64"/>
                <a:gd name="T37" fmla="*/ 31 h 59"/>
                <a:gd name="T38" fmla="*/ 25 w 64"/>
                <a:gd name="T39" fmla="*/ 39 h 59"/>
                <a:gd name="T40" fmla="*/ 14 w 64"/>
                <a:gd name="T41" fmla="*/ 15 h 59"/>
                <a:gd name="T42" fmla="*/ 22 w 64"/>
                <a:gd name="T43" fmla="*/ 20 h 59"/>
                <a:gd name="T44" fmla="*/ 27 w 64"/>
                <a:gd name="T45" fmla="*/ 26 h 59"/>
                <a:gd name="T46" fmla="*/ 20 w 64"/>
                <a:gd name="T47" fmla="*/ 22 h 59"/>
                <a:gd name="T48" fmla="*/ 14 w 64"/>
                <a:gd name="T49" fmla="*/ 15 h 59"/>
                <a:gd name="T50" fmla="*/ 53 w 64"/>
                <a:gd name="T51" fmla="*/ 28 h 59"/>
                <a:gd name="T52" fmla="*/ 61 w 64"/>
                <a:gd name="T53" fmla="*/ 6 h 59"/>
                <a:gd name="T54" fmla="*/ 51 w 64"/>
                <a:gd name="T55" fmla="*/ 7 h 59"/>
                <a:gd name="T56" fmla="*/ 49 w 64"/>
                <a:gd name="T57" fmla="*/ 0 h 59"/>
                <a:gd name="T58" fmla="*/ 31 w 64"/>
                <a:gd name="T59" fmla="*/ 15 h 59"/>
                <a:gd name="T60" fmla="*/ 12 w 64"/>
                <a:gd name="T61" fmla="*/ 1 h 59"/>
                <a:gd name="T62" fmla="*/ 11 w 64"/>
                <a:gd name="T63" fmla="*/ 9 h 59"/>
                <a:gd name="T64" fmla="*/ 1 w 64"/>
                <a:gd name="T65" fmla="*/ 8 h 59"/>
                <a:gd name="T66" fmla="*/ 10 w 64"/>
                <a:gd name="T67" fmla="*/ 30 h 59"/>
                <a:gd name="T68" fmla="*/ 3 w 64"/>
                <a:gd name="T69" fmla="*/ 53 h 59"/>
                <a:gd name="T70" fmla="*/ 12 w 64"/>
                <a:gd name="T71" fmla="*/ 51 h 59"/>
                <a:gd name="T72" fmla="*/ 15 w 64"/>
                <a:gd name="T73" fmla="*/ 59 h 59"/>
                <a:gd name="T74" fmla="*/ 32 w 64"/>
                <a:gd name="T75" fmla="*/ 43 h 59"/>
                <a:gd name="T76" fmla="*/ 51 w 64"/>
                <a:gd name="T77" fmla="*/ 57 h 59"/>
                <a:gd name="T78" fmla="*/ 53 w 64"/>
                <a:gd name="T79" fmla="*/ 49 h 59"/>
                <a:gd name="T80" fmla="*/ 63 w 64"/>
                <a:gd name="T81" fmla="*/ 50 h 59"/>
                <a:gd name="T82" fmla="*/ 53 w 64"/>
                <a:gd name="T83"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42" y="21"/>
                  </a:moveTo>
                  <a:cubicBezTo>
                    <a:pt x="38" y="24"/>
                    <a:pt x="35" y="26"/>
                    <a:pt x="35" y="26"/>
                  </a:cubicBezTo>
                  <a:cubicBezTo>
                    <a:pt x="34" y="25"/>
                    <a:pt x="36" y="22"/>
                    <a:pt x="39" y="19"/>
                  </a:cubicBezTo>
                  <a:cubicBezTo>
                    <a:pt x="43" y="16"/>
                    <a:pt x="46" y="14"/>
                    <a:pt x="46" y="14"/>
                  </a:cubicBezTo>
                  <a:cubicBezTo>
                    <a:pt x="46" y="14"/>
                    <a:pt x="45" y="18"/>
                    <a:pt x="42" y="21"/>
                  </a:cubicBezTo>
                  <a:close/>
                  <a:moveTo>
                    <a:pt x="38" y="38"/>
                  </a:moveTo>
                  <a:cubicBezTo>
                    <a:pt x="35" y="35"/>
                    <a:pt x="33" y="32"/>
                    <a:pt x="33" y="31"/>
                  </a:cubicBezTo>
                  <a:cubicBezTo>
                    <a:pt x="34" y="30"/>
                    <a:pt x="37" y="33"/>
                    <a:pt x="40" y="36"/>
                  </a:cubicBezTo>
                  <a:cubicBezTo>
                    <a:pt x="44" y="39"/>
                    <a:pt x="45" y="43"/>
                    <a:pt x="45" y="43"/>
                  </a:cubicBezTo>
                  <a:cubicBezTo>
                    <a:pt x="45" y="43"/>
                    <a:pt x="41" y="41"/>
                    <a:pt x="38" y="38"/>
                  </a:cubicBezTo>
                  <a:close/>
                  <a:moveTo>
                    <a:pt x="31" y="30"/>
                  </a:moveTo>
                  <a:cubicBezTo>
                    <a:pt x="30" y="30"/>
                    <a:pt x="29" y="30"/>
                    <a:pt x="29" y="29"/>
                  </a:cubicBezTo>
                  <a:cubicBezTo>
                    <a:pt x="29" y="28"/>
                    <a:pt x="30" y="27"/>
                    <a:pt x="31" y="27"/>
                  </a:cubicBezTo>
                  <a:cubicBezTo>
                    <a:pt x="32" y="27"/>
                    <a:pt x="32" y="28"/>
                    <a:pt x="33" y="29"/>
                  </a:cubicBezTo>
                  <a:cubicBezTo>
                    <a:pt x="33" y="29"/>
                    <a:pt x="32" y="30"/>
                    <a:pt x="31" y="30"/>
                  </a:cubicBezTo>
                  <a:close/>
                  <a:moveTo>
                    <a:pt x="25" y="39"/>
                  </a:moveTo>
                  <a:cubicBezTo>
                    <a:pt x="22" y="42"/>
                    <a:pt x="18" y="44"/>
                    <a:pt x="18" y="44"/>
                  </a:cubicBezTo>
                  <a:cubicBezTo>
                    <a:pt x="18" y="44"/>
                    <a:pt x="19" y="40"/>
                    <a:pt x="22" y="37"/>
                  </a:cubicBezTo>
                  <a:cubicBezTo>
                    <a:pt x="25" y="33"/>
                    <a:pt x="28" y="31"/>
                    <a:pt x="29" y="31"/>
                  </a:cubicBezTo>
                  <a:cubicBezTo>
                    <a:pt x="29" y="32"/>
                    <a:pt x="28" y="35"/>
                    <a:pt x="25" y="39"/>
                  </a:cubicBezTo>
                  <a:close/>
                  <a:moveTo>
                    <a:pt x="14" y="15"/>
                  </a:moveTo>
                  <a:cubicBezTo>
                    <a:pt x="14" y="15"/>
                    <a:pt x="18" y="17"/>
                    <a:pt x="22" y="20"/>
                  </a:cubicBezTo>
                  <a:cubicBezTo>
                    <a:pt x="25" y="22"/>
                    <a:pt x="28" y="25"/>
                    <a:pt x="27" y="26"/>
                  </a:cubicBezTo>
                  <a:cubicBezTo>
                    <a:pt x="27" y="27"/>
                    <a:pt x="23" y="25"/>
                    <a:pt x="20" y="22"/>
                  </a:cubicBezTo>
                  <a:cubicBezTo>
                    <a:pt x="16" y="19"/>
                    <a:pt x="14" y="15"/>
                    <a:pt x="14" y="15"/>
                  </a:cubicBezTo>
                  <a:close/>
                  <a:moveTo>
                    <a:pt x="53" y="28"/>
                  </a:moveTo>
                  <a:cubicBezTo>
                    <a:pt x="63" y="21"/>
                    <a:pt x="61" y="6"/>
                    <a:pt x="61" y="6"/>
                  </a:cubicBezTo>
                  <a:cubicBezTo>
                    <a:pt x="57" y="5"/>
                    <a:pt x="51" y="7"/>
                    <a:pt x="51" y="7"/>
                  </a:cubicBezTo>
                  <a:cubicBezTo>
                    <a:pt x="51" y="4"/>
                    <a:pt x="49" y="0"/>
                    <a:pt x="49" y="0"/>
                  </a:cubicBezTo>
                  <a:cubicBezTo>
                    <a:pt x="38" y="2"/>
                    <a:pt x="33" y="11"/>
                    <a:pt x="31" y="15"/>
                  </a:cubicBezTo>
                  <a:cubicBezTo>
                    <a:pt x="29" y="11"/>
                    <a:pt x="24" y="2"/>
                    <a:pt x="12" y="1"/>
                  </a:cubicBezTo>
                  <a:cubicBezTo>
                    <a:pt x="12" y="1"/>
                    <a:pt x="11" y="5"/>
                    <a:pt x="11" y="9"/>
                  </a:cubicBezTo>
                  <a:cubicBezTo>
                    <a:pt x="11" y="9"/>
                    <a:pt x="5" y="7"/>
                    <a:pt x="1" y="8"/>
                  </a:cubicBezTo>
                  <a:cubicBezTo>
                    <a:pt x="1" y="8"/>
                    <a:pt x="0" y="23"/>
                    <a:pt x="10" y="30"/>
                  </a:cubicBezTo>
                  <a:cubicBezTo>
                    <a:pt x="0" y="37"/>
                    <a:pt x="3" y="53"/>
                    <a:pt x="3" y="53"/>
                  </a:cubicBezTo>
                  <a:cubicBezTo>
                    <a:pt x="7" y="53"/>
                    <a:pt x="12" y="51"/>
                    <a:pt x="12" y="51"/>
                  </a:cubicBezTo>
                  <a:cubicBezTo>
                    <a:pt x="13" y="55"/>
                    <a:pt x="15" y="59"/>
                    <a:pt x="15" y="59"/>
                  </a:cubicBezTo>
                  <a:cubicBezTo>
                    <a:pt x="26" y="57"/>
                    <a:pt x="31" y="48"/>
                    <a:pt x="32" y="43"/>
                  </a:cubicBezTo>
                  <a:cubicBezTo>
                    <a:pt x="35" y="47"/>
                    <a:pt x="40" y="56"/>
                    <a:pt x="51" y="57"/>
                  </a:cubicBezTo>
                  <a:cubicBezTo>
                    <a:pt x="51" y="57"/>
                    <a:pt x="53" y="53"/>
                    <a:pt x="53" y="49"/>
                  </a:cubicBezTo>
                  <a:cubicBezTo>
                    <a:pt x="53" y="49"/>
                    <a:pt x="59" y="51"/>
                    <a:pt x="63" y="50"/>
                  </a:cubicBezTo>
                  <a:cubicBezTo>
                    <a:pt x="63" y="50"/>
                    <a:pt x="64" y="35"/>
                    <a:pt x="53"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41">
              <a:extLst>
                <a:ext uri="{FF2B5EF4-FFF2-40B4-BE49-F238E27FC236}">
                  <a16:creationId xmlns:a16="http://schemas.microsoft.com/office/drawing/2014/main" id="{61641A48-A4F3-40A8-8032-E87151B920EF}"/>
                </a:ext>
              </a:extLst>
            </p:cNvPr>
            <p:cNvSpPr>
              <a:spLocks noEditPoints="1"/>
            </p:cNvSpPr>
            <p:nvPr/>
          </p:nvSpPr>
          <p:spPr bwMode="auto">
            <a:xfrm>
              <a:off x="2487580" y="2186341"/>
              <a:ext cx="109199" cy="99565"/>
            </a:xfrm>
            <a:custGeom>
              <a:avLst/>
              <a:gdLst>
                <a:gd name="T0" fmla="*/ 29 w 37"/>
                <a:gd name="T1" fmla="*/ 24 h 37"/>
                <a:gd name="T2" fmla="*/ 24 w 37"/>
                <a:gd name="T3" fmla="*/ 22 h 37"/>
                <a:gd name="T4" fmla="*/ 21 w 37"/>
                <a:gd name="T5" fmla="*/ 20 h 37"/>
                <a:gd name="T6" fmla="*/ 25 w 37"/>
                <a:gd name="T7" fmla="*/ 21 h 37"/>
                <a:gd name="T8" fmla="*/ 29 w 37"/>
                <a:gd name="T9" fmla="*/ 24 h 37"/>
                <a:gd name="T10" fmla="*/ 20 w 37"/>
                <a:gd name="T11" fmla="*/ 16 h 37"/>
                <a:gd name="T12" fmla="*/ 21 w 37"/>
                <a:gd name="T13" fmla="*/ 12 h 37"/>
                <a:gd name="T14" fmla="*/ 24 w 37"/>
                <a:gd name="T15" fmla="*/ 8 h 37"/>
                <a:gd name="T16" fmla="*/ 23 w 37"/>
                <a:gd name="T17" fmla="*/ 12 h 37"/>
                <a:gd name="T18" fmla="*/ 20 w 37"/>
                <a:gd name="T19" fmla="*/ 16 h 37"/>
                <a:gd name="T20" fmla="*/ 19 w 37"/>
                <a:gd name="T21" fmla="*/ 19 h 37"/>
                <a:gd name="T22" fmla="*/ 18 w 37"/>
                <a:gd name="T23" fmla="*/ 18 h 37"/>
                <a:gd name="T24" fmla="*/ 19 w 37"/>
                <a:gd name="T25" fmla="*/ 17 h 37"/>
                <a:gd name="T26" fmla="*/ 20 w 37"/>
                <a:gd name="T27" fmla="*/ 18 h 37"/>
                <a:gd name="T28" fmla="*/ 19 w 37"/>
                <a:gd name="T29" fmla="*/ 19 h 37"/>
                <a:gd name="T30" fmla="*/ 16 w 37"/>
                <a:gd name="T31" fmla="*/ 24 h 37"/>
                <a:gd name="T32" fmla="*/ 13 w 37"/>
                <a:gd name="T33" fmla="*/ 27 h 37"/>
                <a:gd name="T34" fmla="*/ 15 w 37"/>
                <a:gd name="T35" fmla="*/ 23 h 37"/>
                <a:gd name="T36" fmla="*/ 18 w 37"/>
                <a:gd name="T37" fmla="*/ 20 h 37"/>
                <a:gd name="T38" fmla="*/ 16 w 37"/>
                <a:gd name="T39" fmla="*/ 24 h 37"/>
                <a:gd name="T40" fmla="*/ 9 w 37"/>
                <a:gd name="T41" fmla="*/ 14 h 37"/>
                <a:gd name="T42" fmla="*/ 13 w 37"/>
                <a:gd name="T43" fmla="*/ 15 h 37"/>
                <a:gd name="T44" fmla="*/ 17 w 37"/>
                <a:gd name="T45" fmla="*/ 17 h 37"/>
                <a:gd name="T46" fmla="*/ 13 w 37"/>
                <a:gd name="T47" fmla="*/ 16 h 37"/>
                <a:gd name="T48" fmla="*/ 9 w 37"/>
                <a:gd name="T49" fmla="*/ 14 h 37"/>
                <a:gd name="T50" fmla="*/ 26 w 37"/>
                <a:gd name="T51" fmla="*/ 0 h 37"/>
                <a:gd name="T52" fmla="*/ 15 w 37"/>
                <a:gd name="T53" fmla="*/ 8 h 37"/>
                <a:gd name="T54" fmla="*/ 2 w 37"/>
                <a:gd name="T55" fmla="*/ 8 h 37"/>
                <a:gd name="T56" fmla="*/ 4 w 37"/>
                <a:gd name="T57" fmla="*/ 12 h 37"/>
                <a:gd name="T58" fmla="*/ 0 w 37"/>
                <a:gd name="T59" fmla="*/ 15 h 37"/>
                <a:gd name="T60" fmla="*/ 11 w 37"/>
                <a:gd name="T61" fmla="*/ 21 h 37"/>
                <a:gd name="T62" fmla="*/ 6 w 37"/>
                <a:gd name="T63" fmla="*/ 33 h 37"/>
                <a:gd name="T64" fmla="*/ 10 w 37"/>
                <a:gd name="T65" fmla="*/ 32 h 37"/>
                <a:gd name="T66" fmla="*/ 11 w 37"/>
                <a:gd name="T67" fmla="*/ 37 h 37"/>
                <a:gd name="T68" fmla="*/ 22 w 37"/>
                <a:gd name="T69" fmla="*/ 29 h 37"/>
                <a:gd name="T70" fmla="*/ 35 w 37"/>
                <a:gd name="T71" fmla="*/ 30 h 37"/>
                <a:gd name="T72" fmla="*/ 33 w 37"/>
                <a:gd name="T73" fmla="*/ 25 h 37"/>
                <a:gd name="T74" fmla="*/ 37 w 37"/>
                <a:gd name="T75" fmla="*/ 23 h 37"/>
                <a:gd name="T76" fmla="*/ 26 w 37"/>
                <a:gd name="T77" fmla="*/ 16 h 37"/>
                <a:gd name="T78" fmla="*/ 31 w 37"/>
                <a:gd name="T79" fmla="*/ 5 h 37"/>
                <a:gd name="T80" fmla="*/ 27 w 37"/>
                <a:gd name="T81" fmla="*/ 5 h 37"/>
                <a:gd name="T82" fmla="*/ 26 w 37"/>
                <a:gd name="T8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7">
                  <a:moveTo>
                    <a:pt x="29" y="24"/>
                  </a:moveTo>
                  <a:cubicBezTo>
                    <a:pt x="29" y="24"/>
                    <a:pt x="27" y="23"/>
                    <a:pt x="24" y="22"/>
                  </a:cubicBezTo>
                  <a:cubicBezTo>
                    <a:pt x="22" y="21"/>
                    <a:pt x="21" y="20"/>
                    <a:pt x="21" y="20"/>
                  </a:cubicBezTo>
                  <a:cubicBezTo>
                    <a:pt x="21" y="19"/>
                    <a:pt x="23" y="20"/>
                    <a:pt x="25" y="21"/>
                  </a:cubicBezTo>
                  <a:cubicBezTo>
                    <a:pt x="27" y="22"/>
                    <a:pt x="29" y="24"/>
                    <a:pt x="29" y="24"/>
                  </a:cubicBezTo>
                  <a:close/>
                  <a:moveTo>
                    <a:pt x="20" y="16"/>
                  </a:moveTo>
                  <a:cubicBezTo>
                    <a:pt x="19" y="16"/>
                    <a:pt x="20" y="14"/>
                    <a:pt x="21" y="12"/>
                  </a:cubicBezTo>
                  <a:cubicBezTo>
                    <a:pt x="22" y="9"/>
                    <a:pt x="24" y="8"/>
                    <a:pt x="24" y="8"/>
                  </a:cubicBezTo>
                  <a:cubicBezTo>
                    <a:pt x="24" y="8"/>
                    <a:pt x="24" y="10"/>
                    <a:pt x="23" y="12"/>
                  </a:cubicBezTo>
                  <a:cubicBezTo>
                    <a:pt x="21" y="14"/>
                    <a:pt x="20" y="16"/>
                    <a:pt x="20" y="16"/>
                  </a:cubicBezTo>
                  <a:close/>
                  <a:moveTo>
                    <a:pt x="19" y="19"/>
                  </a:moveTo>
                  <a:cubicBezTo>
                    <a:pt x="19" y="19"/>
                    <a:pt x="18" y="19"/>
                    <a:pt x="18" y="18"/>
                  </a:cubicBezTo>
                  <a:cubicBezTo>
                    <a:pt x="18" y="18"/>
                    <a:pt x="18" y="18"/>
                    <a:pt x="19" y="17"/>
                  </a:cubicBezTo>
                  <a:cubicBezTo>
                    <a:pt x="19" y="17"/>
                    <a:pt x="20" y="17"/>
                    <a:pt x="20" y="18"/>
                  </a:cubicBezTo>
                  <a:cubicBezTo>
                    <a:pt x="20" y="18"/>
                    <a:pt x="20" y="19"/>
                    <a:pt x="19" y="19"/>
                  </a:cubicBezTo>
                  <a:close/>
                  <a:moveTo>
                    <a:pt x="16" y="24"/>
                  </a:moveTo>
                  <a:cubicBezTo>
                    <a:pt x="15" y="26"/>
                    <a:pt x="13" y="27"/>
                    <a:pt x="13" y="27"/>
                  </a:cubicBezTo>
                  <a:cubicBezTo>
                    <a:pt x="13" y="27"/>
                    <a:pt x="13" y="25"/>
                    <a:pt x="15" y="23"/>
                  </a:cubicBezTo>
                  <a:cubicBezTo>
                    <a:pt x="16" y="21"/>
                    <a:pt x="18" y="20"/>
                    <a:pt x="18" y="20"/>
                  </a:cubicBezTo>
                  <a:cubicBezTo>
                    <a:pt x="18" y="20"/>
                    <a:pt x="18" y="22"/>
                    <a:pt x="16" y="24"/>
                  </a:cubicBezTo>
                  <a:close/>
                  <a:moveTo>
                    <a:pt x="9" y="14"/>
                  </a:moveTo>
                  <a:cubicBezTo>
                    <a:pt x="9" y="14"/>
                    <a:pt x="11" y="14"/>
                    <a:pt x="13" y="15"/>
                  </a:cubicBezTo>
                  <a:cubicBezTo>
                    <a:pt x="16" y="16"/>
                    <a:pt x="17" y="17"/>
                    <a:pt x="17" y="17"/>
                  </a:cubicBezTo>
                  <a:cubicBezTo>
                    <a:pt x="17" y="18"/>
                    <a:pt x="15" y="17"/>
                    <a:pt x="13" y="16"/>
                  </a:cubicBezTo>
                  <a:cubicBezTo>
                    <a:pt x="10" y="16"/>
                    <a:pt x="9" y="14"/>
                    <a:pt x="9" y="14"/>
                  </a:cubicBezTo>
                  <a:close/>
                  <a:moveTo>
                    <a:pt x="26" y="0"/>
                  </a:moveTo>
                  <a:cubicBezTo>
                    <a:pt x="26" y="0"/>
                    <a:pt x="18" y="2"/>
                    <a:pt x="15" y="8"/>
                  </a:cubicBezTo>
                  <a:cubicBezTo>
                    <a:pt x="10" y="4"/>
                    <a:pt x="2" y="8"/>
                    <a:pt x="2" y="8"/>
                  </a:cubicBezTo>
                  <a:cubicBezTo>
                    <a:pt x="2" y="10"/>
                    <a:pt x="4" y="12"/>
                    <a:pt x="4" y="12"/>
                  </a:cubicBezTo>
                  <a:cubicBezTo>
                    <a:pt x="2" y="13"/>
                    <a:pt x="0" y="15"/>
                    <a:pt x="0" y="15"/>
                  </a:cubicBezTo>
                  <a:cubicBezTo>
                    <a:pt x="3" y="20"/>
                    <a:pt x="9" y="21"/>
                    <a:pt x="11" y="21"/>
                  </a:cubicBezTo>
                  <a:cubicBezTo>
                    <a:pt x="9" y="23"/>
                    <a:pt x="5" y="27"/>
                    <a:pt x="6" y="33"/>
                  </a:cubicBezTo>
                  <a:cubicBezTo>
                    <a:pt x="6" y="33"/>
                    <a:pt x="8" y="33"/>
                    <a:pt x="10" y="32"/>
                  </a:cubicBezTo>
                  <a:cubicBezTo>
                    <a:pt x="10" y="32"/>
                    <a:pt x="10" y="35"/>
                    <a:pt x="11" y="37"/>
                  </a:cubicBezTo>
                  <a:cubicBezTo>
                    <a:pt x="11" y="37"/>
                    <a:pt x="20" y="35"/>
                    <a:pt x="22" y="29"/>
                  </a:cubicBezTo>
                  <a:cubicBezTo>
                    <a:pt x="27" y="33"/>
                    <a:pt x="35" y="30"/>
                    <a:pt x="35" y="30"/>
                  </a:cubicBezTo>
                  <a:cubicBezTo>
                    <a:pt x="35" y="28"/>
                    <a:pt x="33" y="25"/>
                    <a:pt x="33" y="25"/>
                  </a:cubicBezTo>
                  <a:cubicBezTo>
                    <a:pt x="35" y="24"/>
                    <a:pt x="37" y="23"/>
                    <a:pt x="37" y="23"/>
                  </a:cubicBezTo>
                  <a:cubicBezTo>
                    <a:pt x="34" y="18"/>
                    <a:pt x="29" y="17"/>
                    <a:pt x="26" y="16"/>
                  </a:cubicBezTo>
                  <a:cubicBezTo>
                    <a:pt x="28" y="15"/>
                    <a:pt x="32" y="11"/>
                    <a:pt x="31" y="5"/>
                  </a:cubicBezTo>
                  <a:cubicBezTo>
                    <a:pt x="31" y="5"/>
                    <a:pt x="29" y="5"/>
                    <a:pt x="27" y="5"/>
                  </a:cubicBezTo>
                  <a:cubicBezTo>
                    <a:pt x="27" y="5"/>
                    <a:pt x="27" y="2"/>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42">
              <a:extLst>
                <a:ext uri="{FF2B5EF4-FFF2-40B4-BE49-F238E27FC236}">
                  <a16:creationId xmlns:a16="http://schemas.microsoft.com/office/drawing/2014/main" id="{B37DEC5F-15AD-4C09-97E6-B2C73D8459FB}"/>
                </a:ext>
              </a:extLst>
            </p:cNvPr>
            <p:cNvSpPr>
              <a:spLocks noEditPoints="1"/>
            </p:cNvSpPr>
            <p:nvPr/>
          </p:nvSpPr>
          <p:spPr bwMode="auto">
            <a:xfrm>
              <a:off x="2693132" y="2639198"/>
              <a:ext cx="160587" cy="141317"/>
            </a:xfrm>
            <a:custGeom>
              <a:avLst/>
              <a:gdLst>
                <a:gd name="T0" fmla="*/ 27 w 55"/>
                <a:gd name="T1" fmla="*/ 25 h 53"/>
                <a:gd name="T2" fmla="*/ 36 w 55"/>
                <a:gd name="T3" fmla="*/ 36 h 53"/>
                <a:gd name="T4" fmla="*/ 27 w 55"/>
                <a:gd name="T5" fmla="*/ 26 h 53"/>
                <a:gd name="T6" fmla="*/ 29 w 55"/>
                <a:gd name="T7" fmla="*/ 42 h 53"/>
                <a:gd name="T8" fmla="*/ 30 w 55"/>
                <a:gd name="T9" fmla="*/ 45 h 53"/>
                <a:gd name="T10" fmla="*/ 29 w 55"/>
                <a:gd name="T11" fmla="*/ 42 h 53"/>
                <a:gd name="T12" fmla="*/ 20 w 55"/>
                <a:gd name="T13" fmla="*/ 38 h 53"/>
                <a:gd name="T14" fmla="*/ 25 w 55"/>
                <a:gd name="T15" fmla="*/ 26 h 53"/>
                <a:gd name="T16" fmla="*/ 11 w 55"/>
                <a:gd name="T17" fmla="*/ 37 h 53"/>
                <a:gd name="T18" fmla="*/ 9 w 55"/>
                <a:gd name="T19" fmla="*/ 34 h 53"/>
                <a:gd name="T20" fmla="*/ 25 w 55"/>
                <a:gd name="T21" fmla="*/ 25 h 53"/>
                <a:gd name="T22" fmla="*/ 12 w 55"/>
                <a:gd name="T23" fmla="*/ 22 h 53"/>
                <a:gd name="T24" fmla="*/ 12 w 55"/>
                <a:gd name="T25" fmla="*/ 14 h 53"/>
                <a:gd name="T26" fmla="*/ 10 w 55"/>
                <a:gd name="T27" fmla="*/ 13 h 53"/>
                <a:gd name="T28" fmla="*/ 13 w 55"/>
                <a:gd name="T29" fmla="*/ 14 h 53"/>
                <a:gd name="T30" fmla="*/ 26 w 55"/>
                <a:gd name="T31" fmla="*/ 24 h 53"/>
                <a:gd name="T32" fmla="*/ 25 w 55"/>
                <a:gd name="T33" fmla="*/ 13 h 53"/>
                <a:gd name="T34" fmla="*/ 36 w 55"/>
                <a:gd name="T35" fmla="*/ 10 h 53"/>
                <a:gd name="T36" fmla="*/ 36 w 55"/>
                <a:gd name="T37" fmla="*/ 8 h 53"/>
                <a:gd name="T38" fmla="*/ 38 w 55"/>
                <a:gd name="T39" fmla="*/ 10 h 53"/>
                <a:gd name="T40" fmla="*/ 27 w 55"/>
                <a:gd name="T41" fmla="*/ 25 h 53"/>
                <a:gd name="T42" fmla="*/ 39 w 55"/>
                <a:gd name="T43" fmla="*/ 16 h 53"/>
                <a:gd name="T44" fmla="*/ 28 w 55"/>
                <a:gd name="T45" fmla="*/ 25 h 53"/>
                <a:gd name="T46" fmla="*/ 46 w 55"/>
                <a:gd name="T47" fmla="*/ 28 h 53"/>
                <a:gd name="T48" fmla="*/ 45 w 55"/>
                <a:gd name="T49" fmla="*/ 32 h 53"/>
                <a:gd name="T50" fmla="*/ 54 w 55"/>
                <a:gd name="T51" fmla="*/ 27 h 53"/>
                <a:gd name="T52" fmla="*/ 48 w 55"/>
                <a:gd name="T53" fmla="*/ 9 h 53"/>
                <a:gd name="T54" fmla="*/ 26 w 55"/>
                <a:gd name="T55" fmla="*/ 10 h 53"/>
                <a:gd name="T56" fmla="*/ 14 w 55"/>
                <a:gd name="T57" fmla="*/ 4 h 53"/>
                <a:gd name="T58" fmla="*/ 9 w 55"/>
                <a:gd name="T59" fmla="*/ 23 h 53"/>
                <a:gd name="T60" fmla="*/ 14 w 55"/>
                <a:gd name="T61" fmla="*/ 44 h 53"/>
                <a:gd name="T62" fmla="*/ 18 w 55"/>
                <a:gd name="T63" fmla="*/ 43 h 53"/>
                <a:gd name="T64" fmla="*/ 40 w 55"/>
                <a:gd name="T65" fmla="*/ 40 h 53"/>
                <a:gd name="T66" fmla="*/ 45 w 55"/>
                <a:gd name="T67" fmla="*/ 3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53">
                  <a:moveTo>
                    <a:pt x="44" y="30"/>
                  </a:moveTo>
                  <a:cubicBezTo>
                    <a:pt x="27" y="25"/>
                    <a:pt x="27" y="25"/>
                    <a:pt x="27" y="25"/>
                  </a:cubicBezTo>
                  <a:cubicBezTo>
                    <a:pt x="36" y="36"/>
                    <a:pt x="36" y="36"/>
                    <a:pt x="36" y="36"/>
                  </a:cubicBezTo>
                  <a:cubicBezTo>
                    <a:pt x="36" y="36"/>
                    <a:pt x="36" y="36"/>
                    <a:pt x="36" y="36"/>
                  </a:cubicBezTo>
                  <a:cubicBezTo>
                    <a:pt x="27" y="26"/>
                    <a:pt x="27" y="26"/>
                    <a:pt x="27" y="26"/>
                  </a:cubicBezTo>
                  <a:cubicBezTo>
                    <a:pt x="27" y="26"/>
                    <a:pt x="27" y="26"/>
                    <a:pt x="27" y="26"/>
                  </a:cubicBezTo>
                  <a:cubicBezTo>
                    <a:pt x="27" y="26"/>
                    <a:pt x="27" y="26"/>
                    <a:pt x="27" y="26"/>
                  </a:cubicBezTo>
                  <a:cubicBezTo>
                    <a:pt x="29" y="42"/>
                    <a:pt x="29" y="42"/>
                    <a:pt x="29" y="42"/>
                  </a:cubicBezTo>
                  <a:cubicBezTo>
                    <a:pt x="30" y="42"/>
                    <a:pt x="31" y="43"/>
                    <a:pt x="31" y="43"/>
                  </a:cubicBezTo>
                  <a:cubicBezTo>
                    <a:pt x="31" y="44"/>
                    <a:pt x="31" y="45"/>
                    <a:pt x="30" y="45"/>
                  </a:cubicBezTo>
                  <a:cubicBezTo>
                    <a:pt x="29" y="46"/>
                    <a:pt x="28" y="45"/>
                    <a:pt x="28" y="44"/>
                  </a:cubicBezTo>
                  <a:cubicBezTo>
                    <a:pt x="28" y="43"/>
                    <a:pt x="28" y="43"/>
                    <a:pt x="29" y="42"/>
                  </a:cubicBezTo>
                  <a:cubicBezTo>
                    <a:pt x="26" y="26"/>
                    <a:pt x="26" y="26"/>
                    <a:pt x="26" y="26"/>
                  </a:cubicBezTo>
                  <a:cubicBezTo>
                    <a:pt x="20" y="38"/>
                    <a:pt x="20" y="38"/>
                    <a:pt x="20" y="38"/>
                  </a:cubicBezTo>
                  <a:cubicBezTo>
                    <a:pt x="20" y="38"/>
                    <a:pt x="20" y="38"/>
                    <a:pt x="20" y="38"/>
                  </a:cubicBezTo>
                  <a:cubicBezTo>
                    <a:pt x="25" y="26"/>
                    <a:pt x="25" y="26"/>
                    <a:pt x="25" y="26"/>
                  </a:cubicBezTo>
                  <a:cubicBezTo>
                    <a:pt x="12" y="35"/>
                    <a:pt x="12" y="35"/>
                    <a:pt x="12" y="35"/>
                  </a:cubicBezTo>
                  <a:cubicBezTo>
                    <a:pt x="12" y="36"/>
                    <a:pt x="12" y="36"/>
                    <a:pt x="11" y="37"/>
                  </a:cubicBezTo>
                  <a:cubicBezTo>
                    <a:pt x="10" y="37"/>
                    <a:pt x="9" y="37"/>
                    <a:pt x="9" y="36"/>
                  </a:cubicBezTo>
                  <a:cubicBezTo>
                    <a:pt x="8" y="36"/>
                    <a:pt x="8" y="35"/>
                    <a:pt x="9" y="34"/>
                  </a:cubicBezTo>
                  <a:cubicBezTo>
                    <a:pt x="10" y="34"/>
                    <a:pt x="11" y="34"/>
                    <a:pt x="11" y="34"/>
                  </a:cubicBezTo>
                  <a:cubicBezTo>
                    <a:pt x="25" y="25"/>
                    <a:pt x="25" y="25"/>
                    <a:pt x="25" y="25"/>
                  </a:cubicBezTo>
                  <a:cubicBezTo>
                    <a:pt x="12" y="22"/>
                    <a:pt x="12" y="22"/>
                    <a:pt x="12" y="22"/>
                  </a:cubicBezTo>
                  <a:cubicBezTo>
                    <a:pt x="12" y="22"/>
                    <a:pt x="12" y="22"/>
                    <a:pt x="12" y="22"/>
                  </a:cubicBezTo>
                  <a:cubicBezTo>
                    <a:pt x="26" y="25"/>
                    <a:pt x="26" y="25"/>
                    <a:pt x="26" y="25"/>
                  </a:cubicBezTo>
                  <a:cubicBezTo>
                    <a:pt x="12" y="14"/>
                    <a:pt x="12" y="14"/>
                    <a:pt x="12" y="14"/>
                  </a:cubicBezTo>
                  <a:cubicBezTo>
                    <a:pt x="12" y="15"/>
                    <a:pt x="11" y="15"/>
                    <a:pt x="11" y="15"/>
                  </a:cubicBezTo>
                  <a:cubicBezTo>
                    <a:pt x="10" y="14"/>
                    <a:pt x="9" y="14"/>
                    <a:pt x="10" y="13"/>
                  </a:cubicBezTo>
                  <a:cubicBezTo>
                    <a:pt x="10" y="12"/>
                    <a:pt x="11" y="11"/>
                    <a:pt x="12" y="12"/>
                  </a:cubicBezTo>
                  <a:cubicBezTo>
                    <a:pt x="13" y="12"/>
                    <a:pt x="13" y="13"/>
                    <a:pt x="13" y="14"/>
                  </a:cubicBezTo>
                  <a:cubicBezTo>
                    <a:pt x="13" y="14"/>
                    <a:pt x="13" y="14"/>
                    <a:pt x="13" y="14"/>
                  </a:cubicBezTo>
                  <a:cubicBezTo>
                    <a:pt x="26" y="24"/>
                    <a:pt x="26" y="24"/>
                    <a:pt x="26" y="24"/>
                  </a:cubicBezTo>
                  <a:cubicBezTo>
                    <a:pt x="24" y="13"/>
                    <a:pt x="24" y="13"/>
                    <a:pt x="24" y="13"/>
                  </a:cubicBezTo>
                  <a:cubicBezTo>
                    <a:pt x="25" y="13"/>
                    <a:pt x="25" y="13"/>
                    <a:pt x="25" y="13"/>
                  </a:cubicBezTo>
                  <a:cubicBezTo>
                    <a:pt x="27" y="24"/>
                    <a:pt x="27" y="24"/>
                    <a:pt x="27" y="24"/>
                  </a:cubicBezTo>
                  <a:cubicBezTo>
                    <a:pt x="36" y="10"/>
                    <a:pt x="36" y="10"/>
                    <a:pt x="36" y="10"/>
                  </a:cubicBezTo>
                  <a:cubicBezTo>
                    <a:pt x="36" y="10"/>
                    <a:pt x="36" y="10"/>
                    <a:pt x="36" y="10"/>
                  </a:cubicBezTo>
                  <a:cubicBezTo>
                    <a:pt x="35" y="9"/>
                    <a:pt x="35" y="8"/>
                    <a:pt x="36" y="8"/>
                  </a:cubicBezTo>
                  <a:cubicBezTo>
                    <a:pt x="37" y="7"/>
                    <a:pt x="38" y="7"/>
                    <a:pt x="39" y="8"/>
                  </a:cubicBezTo>
                  <a:cubicBezTo>
                    <a:pt x="39" y="9"/>
                    <a:pt x="39" y="10"/>
                    <a:pt x="38" y="10"/>
                  </a:cubicBezTo>
                  <a:cubicBezTo>
                    <a:pt x="38" y="11"/>
                    <a:pt x="37" y="11"/>
                    <a:pt x="37" y="11"/>
                  </a:cubicBezTo>
                  <a:cubicBezTo>
                    <a:pt x="27" y="25"/>
                    <a:pt x="27" y="25"/>
                    <a:pt x="27" y="25"/>
                  </a:cubicBezTo>
                  <a:cubicBezTo>
                    <a:pt x="27" y="25"/>
                    <a:pt x="27" y="25"/>
                    <a:pt x="27" y="25"/>
                  </a:cubicBezTo>
                  <a:cubicBezTo>
                    <a:pt x="39" y="16"/>
                    <a:pt x="39" y="16"/>
                    <a:pt x="39" y="16"/>
                  </a:cubicBezTo>
                  <a:cubicBezTo>
                    <a:pt x="39" y="16"/>
                    <a:pt x="39" y="16"/>
                    <a:pt x="39" y="16"/>
                  </a:cubicBezTo>
                  <a:cubicBezTo>
                    <a:pt x="28" y="25"/>
                    <a:pt x="28" y="25"/>
                    <a:pt x="28" y="25"/>
                  </a:cubicBezTo>
                  <a:cubicBezTo>
                    <a:pt x="44" y="29"/>
                    <a:pt x="44" y="29"/>
                    <a:pt x="44" y="29"/>
                  </a:cubicBezTo>
                  <a:cubicBezTo>
                    <a:pt x="44" y="28"/>
                    <a:pt x="45" y="28"/>
                    <a:pt x="46" y="28"/>
                  </a:cubicBezTo>
                  <a:cubicBezTo>
                    <a:pt x="47" y="29"/>
                    <a:pt x="47" y="30"/>
                    <a:pt x="47" y="30"/>
                  </a:cubicBezTo>
                  <a:cubicBezTo>
                    <a:pt x="47" y="31"/>
                    <a:pt x="46" y="32"/>
                    <a:pt x="45" y="32"/>
                  </a:cubicBezTo>
                  <a:cubicBezTo>
                    <a:pt x="44" y="31"/>
                    <a:pt x="44" y="31"/>
                    <a:pt x="44" y="30"/>
                  </a:cubicBezTo>
                  <a:close/>
                  <a:moveTo>
                    <a:pt x="54" y="27"/>
                  </a:moveTo>
                  <a:cubicBezTo>
                    <a:pt x="54" y="22"/>
                    <a:pt x="50" y="18"/>
                    <a:pt x="45" y="18"/>
                  </a:cubicBezTo>
                  <a:cubicBezTo>
                    <a:pt x="47" y="16"/>
                    <a:pt x="48" y="12"/>
                    <a:pt x="48" y="9"/>
                  </a:cubicBezTo>
                  <a:cubicBezTo>
                    <a:pt x="47" y="3"/>
                    <a:pt x="41" y="0"/>
                    <a:pt x="35" y="0"/>
                  </a:cubicBezTo>
                  <a:cubicBezTo>
                    <a:pt x="30" y="1"/>
                    <a:pt x="26" y="5"/>
                    <a:pt x="26" y="10"/>
                  </a:cubicBezTo>
                  <a:cubicBezTo>
                    <a:pt x="26" y="10"/>
                    <a:pt x="26" y="10"/>
                    <a:pt x="26" y="10"/>
                  </a:cubicBezTo>
                  <a:cubicBezTo>
                    <a:pt x="24" y="6"/>
                    <a:pt x="19" y="3"/>
                    <a:pt x="14" y="4"/>
                  </a:cubicBezTo>
                  <a:cubicBezTo>
                    <a:pt x="7" y="5"/>
                    <a:pt x="3" y="10"/>
                    <a:pt x="4" y="16"/>
                  </a:cubicBezTo>
                  <a:cubicBezTo>
                    <a:pt x="5" y="19"/>
                    <a:pt x="7" y="22"/>
                    <a:pt x="9" y="23"/>
                  </a:cubicBezTo>
                  <a:cubicBezTo>
                    <a:pt x="4" y="25"/>
                    <a:pt x="0" y="30"/>
                    <a:pt x="1" y="35"/>
                  </a:cubicBezTo>
                  <a:cubicBezTo>
                    <a:pt x="2" y="41"/>
                    <a:pt x="7" y="45"/>
                    <a:pt x="14" y="44"/>
                  </a:cubicBezTo>
                  <a:cubicBezTo>
                    <a:pt x="15" y="44"/>
                    <a:pt x="16" y="43"/>
                    <a:pt x="18" y="42"/>
                  </a:cubicBezTo>
                  <a:cubicBezTo>
                    <a:pt x="18" y="43"/>
                    <a:pt x="18" y="43"/>
                    <a:pt x="18" y="43"/>
                  </a:cubicBezTo>
                  <a:cubicBezTo>
                    <a:pt x="19" y="49"/>
                    <a:pt x="24" y="53"/>
                    <a:pt x="30" y="52"/>
                  </a:cubicBezTo>
                  <a:cubicBezTo>
                    <a:pt x="37" y="51"/>
                    <a:pt x="41" y="45"/>
                    <a:pt x="40" y="40"/>
                  </a:cubicBezTo>
                  <a:cubicBezTo>
                    <a:pt x="40" y="39"/>
                    <a:pt x="40" y="39"/>
                    <a:pt x="40" y="38"/>
                  </a:cubicBezTo>
                  <a:cubicBezTo>
                    <a:pt x="41" y="39"/>
                    <a:pt x="43" y="39"/>
                    <a:pt x="45" y="39"/>
                  </a:cubicBezTo>
                  <a:cubicBezTo>
                    <a:pt x="51" y="38"/>
                    <a:pt x="55" y="32"/>
                    <a:pt x="54"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43">
              <a:extLst>
                <a:ext uri="{FF2B5EF4-FFF2-40B4-BE49-F238E27FC236}">
                  <a16:creationId xmlns:a16="http://schemas.microsoft.com/office/drawing/2014/main" id="{1D192F58-6010-4514-AB36-A55A77ADDAB8}"/>
                </a:ext>
              </a:extLst>
            </p:cNvPr>
            <p:cNvSpPr>
              <a:spLocks noEditPoints="1"/>
            </p:cNvSpPr>
            <p:nvPr/>
          </p:nvSpPr>
          <p:spPr bwMode="auto">
            <a:xfrm>
              <a:off x="3521761" y="1524723"/>
              <a:ext cx="77082" cy="67448"/>
            </a:xfrm>
            <a:custGeom>
              <a:avLst/>
              <a:gdLst>
                <a:gd name="T0" fmla="*/ 22 w 27"/>
                <a:gd name="T1" fmla="*/ 12 h 25"/>
                <a:gd name="T2" fmla="*/ 19 w 27"/>
                <a:gd name="T3" fmla="*/ 17 h 25"/>
                <a:gd name="T4" fmla="*/ 13 w 27"/>
                <a:gd name="T5" fmla="*/ 13 h 25"/>
                <a:gd name="T6" fmla="*/ 18 w 27"/>
                <a:gd name="T7" fmla="*/ 21 h 25"/>
                <a:gd name="T8" fmla="*/ 16 w 27"/>
                <a:gd name="T9" fmla="*/ 22 h 25"/>
                <a:gd name="T10" fmla="*/ 17 w 27"/>
                <a:gd name="T11" fmla="*/ 21 h 25"/>
                <a:gd name="T12" fmla="*/ 11 w 27"/>
                <a:gd name="T13" fmla="*/ 18 h 25"/>
                <a:gd name="T14" fmla="*/ 13 w 27"/>
                <a:gd name="T15" fmla="*/ 13 h 25"/>
                <a:gd name="T16" fmla="*/ 6 w 27"/>
                <a:gd name="T17" fmla="*/ 17 h 25"/>
                <a:gd name="T18" fmla="*/ 4 w 27"/>
                <a:gd name="T19" fmla="*/ 17 h 25"/>
                <a:gd name="T20" fmla="*/ 6 w 27"/>
                <a:gd name="T21" fmla="*/ 17 h 25"/>
                <a:gd name="T22" fmla="*/ 13 w 27"/>
                <a:gd name="T23" fmla="*/ 13 h 25"/>
                <a:gd name="T24" fmla="*/ 6 w 27"/>
                <a:gd name="T25" fmla="*/ 14 h 25"/>
                <a:gd name="T26" fmla="*/ 7 w 27"/>
                <a:gd name="T27" fmla="*/ 7 h 25"/>
                <a:gd name="T28" fmla="*/ 6 w 27"/>
                <a:gd name="T29" fmla="*/ 6 h 25"/>
                <a:gd name="T30" fmla="*/ 7 w 27"/>
                <a:gd name="T31" fmla="*/ 7 h 25"/>
                <a:gd name="T32" fmla="*/ 11 w 27"/>
                <a:gd name="T33" fmla="*/ 6 h 25"/>
                <a:gd name="T34" fmla="*/ 13 w 27"/>
                <a:gd name="T35" fmla="*/ 13 h 25"/>
                <a:gd name="T36" fmla="*/ 13 w 27"/>
                <a:gd name="T37" fmla="*/ 12 h 25"/>
                <a:gd name="T38" fmla="*/ 15 w 27"/>
                <a:gd name="T39" fmla="*/ 4 h 25"/>
                <a:gd name="T40" fmla="*/ 17 w 27"/>
                <a:gd name="T41" fmla="*/ 5 h 25"/>
                <a:gd name="T42" fmla="*/ 14 w 27"/>
                <a:gd name="T43" fmla="*/ 13 h 25"/>
                <a:gd name="T44" fmla="*/ 19 w 27"/>
                <a:gd name="T45" fmla="*/ 9 h 25"/>
                <a:gd name="T46" fmla="*/ 21 w 27"/>
                <a:gd name="T47" fmla="*/ 12 h 25"/>
                <a:gd name="T48" fmla="*/ 23 w 27"/>
                <a:gd name="T49" fmla="*/ 12 h 25"/>
                <a:gd name="T50" fmla="*/ 23 w 27"/>
                <a:gd name="T51" fmla="*/ 8 h 25"/>
                <a:gd name="T52" fmla="*/ 21 w 27"/>
                <a:gd name="T53" fmla="*/ 7 h 25"/>
                <a:gd name="T54" fmla="*/ 11 w 27"/>
                <a:gd name="T55" fmla="*/ 4 h 25"/>
                <a:gd name="T56" fmla="*/ 8 w 27"/>
                <a:gd name="T57" fmla="*/ 3 h 25"/>
                <a:gd name="T58" fmla="*/ 4 w 27"/>
                <a:gd name="T59" fmla="*/ 12 h 25"/>
                <a:gd name="T60" fmla="*/ 4 w 27"/>
                <a:gd name="T61" fmla="*/ 21 h 25"/>
                <a:gd name="T62" fmla="*/ 10 w 27"/>
                <a:gd name="T63" fmla="*/ 19 h 25"/>
                <a:gd name="T64" fmla="*/ 21 w 27"/>
                <a:gd name="T65" fmla="*/ 21 h 25"/>
                <a:gd name="T66" fmla="*/ 26 w 27"/>
                <a:gd name="T6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22" y="13"/>
                  </a:moveTo>
                  <a:cubicBezTo>
                    <a:pt x="22" y="13"/>
                    <a:pt x="22" y="12"/>
                    <a:pt x="22" y="12"/>
                  </a:cubicBezTo>
                  <a:cubicBezTo>
                    <a:pt x="14" y="13"/>
                    <a:pt x="14" y="13"/>
                    <a:pt x="14" y="13"/>
                  </a:cubicBezTo>
                  <a:cubicBezTo>
                    <a:pt x="19" y="17"/>
                    <a:pt x="19" y="17"/>
                    <a:pt x="19" y="17"/>
                  </a:cubicBezTo>
                  <a:cubicBezTo>
                    <a:pt x="19" y="17"/>
                    <a:pt x="19" y="17"/>
                    <a:pt x="19" y="17"/>
                  </a:cubicBezTo>
                  <a:cubicBezTo>
                    <a:pt x="13" y="13"/>
                    <a:pt x="13" y="13"/>
                    <a:pt x="13" y="13"/>
                  </a:cubicBezTo>
                  <a:cubicBezTo>
                    <a:pt x="17" y="20"/>
                    <a:pt x="17" y="20"/>
                    <a:pt x="17" y="20"/>
                  </a:cubicBezTo>
                  <a:cubicBezTo>
                    <a:pt x="17" y="20"/>
                    <a:pt x="17" y="20"/>
                    <a:pt x="18" y="21"/>
                  </a:cubicBezTo>
                  <a:cubicBezTo>
                    <a:pt x="18" y="21"/>
                    <a:pt x="18" y="21"/>
                    <a:pt x="18" y="22"/>
                  </a:cubicBezTo>
                  <a:cubicBezTo>
                    <a:pt x="17" y="22"/>
                    <a:pt x="17" y="22"/>
                    <a:pt x="16" y="22"/>
                  </a:cubicBezTo>
                  <a:cubicBezTo>
                    <a:pt x="16" y="21"/>
                    <a:pt x="16" y="21"/>
                    <a:pt x="16" y="21"/>
                  </a:cubicBezTo>
                  <a:cubicBezTo>
                    <a:pt x="16" y="21"/>
                    <a:pt x="16" y="21"/>
                    <a:pt x="17" y="21"/>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6"/>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7"/>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1"/>
                    <a:pt x="22" y="11"/>
                    <a:pt x="22" y="11"/>
                  </a:cubicBezTo>
                  <a:cubicBezTo>
                    <a:pt x="23" y="11"/>
                    <a:pt x="23" y="11"/>
                    <a:pt x="23" y="12"/>
                  </a:cubicBezTo>
                  <a:cubicBezTo>
                    <a:pt x="23" y="12"/>
                    <a:pt x="23" y="13"/>
                    <a:pt x="22" y="13"/>
                  </a:cubicBezTo>
                  <a:close/>
                  <a:moveTo>
                    <a:pt x="23" y="8"/>
                  </a:move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5" y="2"/>
                    <a:pt x="3" y="3"/>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1"/>
                  </a:cubicBezTo>
                  <a:cubicBezTo>
                    <a:pt x="21" y="20"/>
                    <a:pt x="21" y="18"/>
                    <a:pt x="20" y="17"/>
                  </a:cubicBezTo>
                  <a:cubicBezTo>
                    <a:pt x="23" y="18"/>
                    <a:pt x="25" y="16"/>
                    <a:pt x="26" y="14"/>
                  </a:cubicBezTo>
                  <a:cubicBezTo>
                    <a:pt x="27" y="11"/>
                    <a:pt x="25"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344">
              <a:extLst>
                <a:ext uri="{FF2B5EF4-FFF2-40B4-BE49-F238E27FC236}">
                  <a16:creationId xmlns:a16="http://schemas.microsoft.com/office/drawing/2014/main" id="{33E132AE-56F2-4C2C-A857-56510F74D072}"/>
                </a:ext>
              </a:extLst>
            </p:cNvPr>
            <p:cNvSpPr>
              <a:spLocks noEditPoints="1"/>
            </p:cNvSpPr>
            <p:nvPr/>
          </p:nvSpPr>
          <p:spPr bwMode="auto">
            <a:xfrm>
              <a:off x="5198289" y="574048"/>
              <a:ext cx="80295" cy="67448"/>
            </a:xfrm>
            <a:custGeom>
              <a:avLst/>
              <a:gdLst>
                <a:gd name="T0" fmla="*/ 22 w 27"/>
                <a:gd name="T1" fmla="*/ 12 h 26"/>
                <a:gd name="T2" fmla="*/ 19 w 27"/>
                <a:gd name="T3" fmla="*/ 17 h 26"/>
                <a:gd name="T4" fmla="*/ 14 w 27"/>
                <a:gd name="T5" fmla="*/ 13 h 26"/>
                <a:gd name="T6" fmla="*/ 17 w 27"/>
                <a:gd name="T7" fmla="*/ 21 h 26"/>
                <a:gd name="T8" fmla="*/ 18 w 27"/>
                <a:gd name="T9" fmla="*/ 22 h 26"/>
                <a:gd name="T10" fmla="*/ 17 w 27"/>
                <a:gd name="T11" fmla="*/ 21 h 26"/>
                <a:gd name="T12" fmla="*/ 13 w 27"/>
                <a:gd name="T13" fmla="*/ 13 h 26"/>
                <a:gd name="T14" fmla="*/ 11 w 27"/>
                <a:gd name="T15" fmla="*/ 19 h 26"/>
                <a:gd name="T16" fmla="*/ 6 w 27"/>
                <a:gd name="T17" fmla="*/ 17 h 26"/>
                <a:gd name="T18" fmla="*/ 6 w 27"/>
                <a:gd name="T19" fmla="*/ 18 h 26"/>
                <a:gd name="T20" fmla="*/ 5 w 27"/>
                <a:gd name="T21" fmla="*/ 17 h 26"/>
                <a:gd name="T22" fmla="*/ 13 w 27"/>
                <a:gd name="T23" fmla="*/ 13 h 26"/>
                <a:gd name="T24" fmla="*/ 6 w 27"/>
                <a:gd name="T25" fmla="*/ 14 h 26"/>
                <a:gd name="T26" fmla="*/ 13 w 27"/>
                <a:gd name="T27" fmla="*/ 13 h 26"/>
                <a:gd name="T28" fmla="*/ 6 w 27"/>
                <a:gd name="T29" fmla="*/ 7 h 26"/>
                <a:gd name="T30" fmla="*/ 7 w 27"/>
                <a:gd name="T31" fmla="*/ 6 h 26"/>
                <a:gd name="T32" fmla="*/ 13 w 27"/>
                <a:gd name="T33" fmla="*/ 13 h 26"/>
                <a:gd name="T34" fmla="*/ 12 w 27"/>
                <a:gd name="T35" fmla="*/ 6 h 26"/>
                <a:gd name="T36" fmla="*/ 13 w 27"/>
                <a:gd name="T37" fmla="*/ 12 h 26"/>
                <a:gd name="T38" fmla="*/ 16 w 27"/>
                <a:gd name="T39" fmla="*/ 5 h 26"/>
                <a:gd name="T40" fmla="*/ 16 w 27"/>
                <a:gd name="T41" fmla="*/ 4 h 26"/>
                <a:gd name="T42" fmla="*/ 16 w 27"/>
                <a:gd name="T43" fmla="*/ 5 h 26"/>
                <a:gd name="T44" fmla="*/ 19 w 27"/>
                <a:gd name="T45" fmla="*/ 9 h 26"/>
                <a:gd name="T46" fmla="*/ 14 w 27"/>
                <a:gd name="T47" fmla="*/ 13 h 26"/>
                <a:gd name="T48" fmla="*/ 22 w 27"/>
                <a:gd name="T49" fmla="*/ 11 h 26"/>
                <a:gd name="T50" fmla="*/ 23 w 27"/>
                <a:gd name="T51" fmla="*/ 13 h 26"/>
                <a:gd name="T52" fmla="*/ 21 w 27"/>
                <a:gd name="T53" fmla="*/ 8 h 26"/>
                <a:gd name="T54" fmla="*/ 17 w 27"/>
                <a:gd name="T55" fmla="*/ 1 h 26"/>
                <a:gd name="T56" fmla="*/ 11 w 27"/>
                <a:gd name="T57" fmla="*/ 5 h 26"/>
                <a:gd name="T58" fmla="*/ 2 w 27"/>
                <a:gd name="T59" fmla="*/ 6 h 26"/>
                <a:gd name="T60" fmla="*/ 1 w 27"/>
                <a:gd name="T61" fmla="*/ 15 h 26"/>
                <a:gd name="T62" fmla="*/ 11 w 27"/>
                <a:gd name="T63" fmla="*/ 20 h 26"/>
                <a:gd name="T64" fmla="*/ 21 w 27"/>
                <a:gd name="T65" fmla="*/ 22 h 26"/>
                <a:gd name="T66" fmla="*/ 26 w 27"/>
                <a:gd name="T6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3" y="13"/>
                  </a:moveTo>
                  <a:cubicBezTo>
                    <a:pt x="22" y="13"/>
                    <a:pt x="22" y="13"/>
                    <a:pt x="22" y="12"/>
                  </a:cubicBezTo>
                  <a:cubicBezTo>
                    <a:pt x="14" y="13"/>
                    <a:pt x="14" y="13"/>
                    <a:pt x="14" y="13"/>
                  </a:cubicBezTo>
                  <a:cubicBezTo>
                    <a:pt x="19" y="17"/>
                    <a:pt x="19" y="17"/>
                    <a:pt x="19" y="17"/>
                  </a:cubicBezTo>
                  <a:cubicBezTo>
                    <a:pt x="19" y="18"/>
                    <a:pt x="19" y="18"/>
                    <a:pt x="19" y="18"/>
                  </a:cubicBezTo>
                  <a:cubicBezTo>
                    <a:pt x="14" y="13"/>
                    <a:pt x="14" y="13"/>
                    <a:pt x="14" y="13"/>
                  </a:cubicBezTo>
                  <a:cubicBezTo>
                    <a:pt x="14" y="13"/>
                    <a:pt x="14" y="13"/>
                    <a:pt x="14" y="13"/>
                  </a:cubicBezTo>
                  <a:cubicBezTo>
                    <a:pt x="17" y="21"/>
                    <a:pt x="17" y="21"/>
                    <a:pt x="17" y="21"/>
                  </a:cubicBezTo>
                  <a:cubicBezTo>
                    <a:pt x="17" y="21"/>
                    <a:pt x="18" y="21"/>
                    <a:pt x="18" y="21"/>
                  </a:cubicBezTo>
                  <a:cubicBezTo>
                    <a:pt x="18" y="21"/>
                    <a:pt x="18" y="22"/>
                    <a:pt x="18" y="22"/>
                  </a:cubicBezTo>
                  <a:cubicBezTo>
                    <a:pt x="18" y="22"/>
                    <a:pt x="17" y="22"/>
                    <a:pt x="17" y="22"/>
                  </a:cubicBezTo>
                  <a:cubicBezTo>
                    <a:pt x="16" y="22"/>
                    <a:pt x="16" y="21"/>
                    <a:pt x="17" y="21"/>
                  </a:cubicBezTo>
                  <a:cubicBezTo>
                    <a:pt x="17" y="21"/>
                    <a:pt x="17" y="21"/>
                    <a:pt x="17" y="21"/>
                  </a:cubicBezTo>
                  <a:cubicBezTo>
                    <a:pt x="13" y="13"/>
                    <a:pt x="13" y="13"/>
                    <a:pt x="13" y="13"/>
                  </a:cubicBezTo>
                  <a:cubicBezTo>
                    <a:pt x="12" y="19"/>
                    <a:pt x="12" y="19"/>
                    <a:pt x="12" y="19"/>
                  </a:cubicBezTo>
                  <a:cubicBezTo>
                    <a:pt x="11" y="19"/>
                    <a:pt x="11" y="19"/>
                    <a:pt x="11" y="19"/>
                  </a:cubicBezTo>
                  <a:cubicBezTo>
                    <a:pt x="13" y="13"/>
                    <a:pt x="13" y="13"/>
                    <a:pt x="13" y="13"/>
                  </a:cubicBezTo>
                  <a:cubicBezTo>
                    <a:pt x="6" y="17"/>
                    <a:pt x="6" y="17"/>
                    <a:pt x="6" y="17"/>
                  </a:cubicBezTo>
                  <a:cubicBezTo>
                    <a:pt x="6" y="17"/>
                    <a:pt x="6" y="17"/>
                    <a:pt x="6" y="17"/>
                  </a:cubicBezTo>
                  <a:cubicBezTo>
                    <a:pt x="6" y="18"/>
                    <a:pt x="6" y="18"/>
                    <a:pt x="6" y="18"/>
                  </a:cubicBezTo>
                  <a:cubicBezTo>
                    <a:pt x="5" y="18"/>
                    <a:pt x="5" y="18"/>
                    <a:pt x="5" y="18"/>
                  </a:cubicBezTo>
                  <a:cubicBezTo>
                    <a:pt x="5" y="17"/>
                    <a:pt x="5" y="17"/>
                    <a:pt x="5" y="17"/>
                  </a:cubicBezTo>
                  <a:cubicBezTo>
                    <a:pt x="6"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3" y="13"/>
                    <a:pt x="13" y="13"/>
                    <a:pt x="13" y="13"/>
                  </a:cubicBezTo>
                  <a:cubicBezTo>
                    <a:pt x="7" y="8"/>
                    <a:pt x="7" y="8"/>
                    <a:pt x="7" y="8"/>
                  </a:cubicBezTo>
                  <a:cubicBezTo>
                    <a:pt x="7" y="8"/>
                    <a:pt x="6" y="8"/>
                    <a:pt x="6" y="7"/>
                  </a:cubicBezTo>
                  <a:cubicBezTo>
                    <a:pt x="6" y="7"/>
                    <a:pt x="6" y="7"/>
                    <a:pt x="6" y="6"/>
                  </a:cubicBezTo>
                  <a:cubicBezTo>
                    <a:pt x="6" y="6"/>
                    <a:pt x="7" y="6"/>
                    <a:pt x="7" y="6"/>
                  </a:cubicBezTo>
                  <a:cubicBezTo>
                    <a:pt x="7" y="7"/>
                    <a:pt x="7" y="7"/>
                    <a:pt x="7" y="7"/>
                  </a:cubicBezTo>
                  <a:cubicBezTo>
                    <a:pt x="13" y="13"/>
                    <a:pt x="13" y="13"/>
                    <a:pt x="13" y="13"/>
                  </a:cubicBezTo>
                  <a:cubicBezTo>
                    <a:pt x="12" y="7"/>
                    <a:pt x="12" y="7"/>
                    <a:pt x="12" y="7"/>
                  </a:cubicBezTo>
                  <a:cubicBezTo>
                    <a:pt x="12" y="6"/>
                    <a:pt x="12" y="6"/>
                    <a:pt x="12" y="6"/>
                  </a:cubicBezTo>
                  <a:cubicBezTo>
                    <a:pt x="13" y="13"/>
                    <a:pt x="13" y="13"/>
                    <a:pt x="13" y="13"/>
                  </a:cubicBezTo>
                  <a:cubicBezTo>
                    <a:pt x="13" y="12"/>
                    <a:pt x="13" y="12"/>
                    <a:pt x="13" y="12"/>
                  </a:cubicBezTo>
                  <a:cubicBezTo>
                    <a:pt x="14" y="12"/>
                    <a:pt x="14" y="12"/>
                    <a:pt x="14" y="12"/>
                  </a:cubicBezTo>
                  <a:cubicBezTo>
                    <a:pt x="16" y="5"/>
                    <a:pt x="16" y="5"/>
                    <a:pt x="16" y="5"/>
                  </a:cubicBezTo>
                  <a:cubicBezTo>
                    <a:pt x="16" y="5"/>
                    <a:pt x="15" y="5"/>
                    <a:pt x="15" y="4"/>
                  </a:cubicBezTo>
                  <a:cubicBezTo>
                    <a:pt x="16" y="4"/>
                    <a:pt x="16" y="4"/>
                    <a:pt x="16" y="4"/>
                  </a:cubicBezTo>
                  <a:cubicBezTo>
                    <a:pt x="17" y="4"/>
                    <a:pt x="17" y="4"/>
                    <a:pt x="17" y="5"/>
                  </a:cubicBezTo>
                  <a:cubicBezTo>
                    <a:pt x="17" y="5"/>
                    <a:pt x="17" y="5"/>
                    <a:pt x="16" y="5"/>
                  </a:cubicBezTo>
                  <a:cubicBezTo>
                    <a:pt x="14" y="13"/>
                    <a:pt x="14" y="13"/>
                    <a:pt x="14" y="13"/>
                  </a:cubicBezTo>
                  <a:cubicBezTo>
                    <a:pt x="19" y="9"/>
                    <a:pt x="19" y="9"/>
                    <a:pt x="19" y="9"/>
                  </a:cubicBezTo>
                  <a:cubicBezTo>
                    <a:pt x="19" y="9"/>
                    <a:pt x="19" y="9"/>
                    <a:pt x="19" y="9"/>
                  </a:cubicBezTo>
                  <a:cubicBezTo>
                    <a:pt x="14" y="13"/>
                    <a:pt x="14" y="13"/>
                    <a:pt x="14" y="13"/>
                  </a:cubicBezTo>
                  <a:cubicBezTo>
                    <a:pt x="22" y="12"/>
                    <a:pt x="22" y="12"/>
                    <a:pt x="22" y="12"/>
                  </a:cubicBezTo>
                  <a:cubicBezTo>
                    <a:pt x="22" y="12"/>
                    <a:pt x="22" y="11"/>
                    <a:pt x="22" y="11"/>
                  </a:cubicBezTo>
                  <a:cubicBezTo>
                    <a:pt x="23" y="11"/>
                    <a:pt x="23" y="12"/>
                    <a:pt x="23" y="12"/>
                  </a:cubicBezTo>
                  <a:cubicBezTo>
                    <a:pt x="23" y="12"/>
                    <a:pt x="23" y="13"/>
                    <a:pt x="23" y="13"/>
                  </a:cubicBezTo>
                  <a:close/>
                  <a:moveTo>
                    <a:pt x="23" y="8"/>
                  </a:moveTo>
                  <a:cubicBezTo>
                    <a:pt x="22" y="8"/>
                    <a:pt x="22" y="8"/>
                    <a:pt x="21" y="8"/>
                  </a:cubicBezTo>
                  <a:cubicBezTo>
                    <a:pt x="21" y="7"/>
                    <a:pt x="21" y="7"/>
                    <a:pt x="21" y="7"/>
                  </a:cubicBezTo>
                  <a:cubicBezTo>
                    <a:pt x="22" y="5"/>
                    <a:pt x="20" y="2"/>
                    <a:pt x="17" y="1"/>
                  </a:cubicBezTo>
                  <a:cubicBezTo>
                    <a:pt x="15" y="0"/>
                    <a:pt x="12" y="1"/>
                    <a:pt x="11" y="4"/>
                  </a:cubicBezTo>
                  <a:cubicBezTo>
                    <a:pt x="11" y="4"/>
                    <a:pt x="11" y="4"/>
                    <a:pt x="11" y="5"/>
                  </a:cubicBezTo>
                  <a:cubicBezTo>
                    <a:pt x="10" y="4"/>
                    <a:pt x="9" y="3"/>
                    <a:pt x="9" y="3"/>
                  </a:cubicBezTo>
                  <a:cubicBezTo>
                    <a:pt x="6" y="2"/>
                    <a:pt x="3" y="4"/>
                    <a:pt x="2" y="6"/>
                  </a:cubicBezTo>
                  <a:cubicBezTo>
                    <a:pt x="1" y="8"/>
                    <a:pt x="2" y="11"/>
                    <a:pt x="4" y="12"/>
                  </a:cubicBezTo>
                  <a:cubicBezTo>
                    <a:pt x="3" y="13"/>
                    <a:pt x="1" y="14"/>
                    <a:pt x="1" y="15"/>
                  </a:cubicBezTo>
                  <a:cubicBezTo>
                    <a:pt x="0" y="18"/>
                    <a:pt x="2" y="21"/>
                    <a:pt x="5" y="22"/>
                  </a:cubicBezTo>
                  <a:cubicBezTo>
                    <a:pt x="7" y="22"/>
                    <a:pt x="9" y="21"/>
                    <a:pt x="11" y="20"/>
                  </a:cubicBezTo>
                  <a:cubicBezTo>
                    <a:pt x="11" y="22"/>
                    <a:pt x="12" y="24"/>
                    <a:pt x="14" y="25"/>
                  </a:cubicBezTo>
                  <a:cubicBezTo>
                    <a:pt x="17" y="26"/>
                    <a:pt x="20" y="24"/>
                    <a:pt x="21" y="22"/>
                  </a:cubicBezTo>
                  <a:cubicBezTo>
                    <a:pt x="21" y="20"/>
                    <a:pt x="21" y="19"/>
                    <a:pt x="20" y="17"/>
                  </a:cubicBezTo>
                  <a:cubicBezTo>
                    <a:pt x="23" y="18"/>
                    <a:pt x="26" y="17"/>
                    <a:pt x="26" y="14"/>
                  </a:cubicBezTo>
                  <a:cubicBezTo>
                    <a:pt x="27" y="12"/>
                    <a:pt x="26"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345">
              <a:extLst>
                <a:ext uri="{FF2B5EF4-FFF2-40B4-BE49-F238E27FC236}">
                  <a16:creationId xmlns:a16="http://schemas.microsoft.com/office/drawing/2014/main" id="{ACF7CCC9-F03B-41C7-AB73-BB0EF16F6E5D}"/>
                </a:ext>
              </a:extLst>
            </p:cNvPr>
            <p:cNvSpPr>
              <a:spLocks noEditPoints="1"/>
            </p:cNvSpPr>
            <p:nvPr/>
          </p:nvSpPr>
          <p:spPr bwMode="auto">
            <a:xfrm>
              <a:off x="3483220" y="1152161"/>
              <a:ext cx="77082" cy="67448"/>
            </a:xfrm>
            <a:custGeom>
              <a:avLst/>
              <a:gdLst>
                <a:gd name="T0" fmla="*/ 11 w 27"/>
                <a:gd name="T1" fmla="*/ 18 h 25"/>
                <a:gd name="T2" fmla="*/ 6 w 27"/>
                <a:gd name="T3" fmla="*/ 17 h 25"/>
                <a:gd name="T4" fmla="*/ 5 w 27"/>
                <a:gd name="T5" fmla="*/ 18 h 25"/>
                <a:gd name="T6" fmla="*/ 5 w 27"/>
                <a:gd name="T7" fmla="*/ 17 h 25"/>
                <a:gd name="T8" fmla="*/ 13 w 27"/>
                <a:gd name="T9" fmla="*/ 13 h 25"/>
                <a:gd name="T10" fmla="*/ 6 w 27"/>
                <a:gd name="T11" fmla="*/ 14 h 25"/>
                <a:gd name="T12" fmla="*/ 12 w 27"/>
                <a:gd name="T13" fmla="*/ 13 h 25"/>
                <a:gd name="T14" fmla="*/ 6 w 27"/>
                <a:gd name="T15" fmla="*/ 7 h 25"/>
                <a:gd name="T16" fmla="*/ 7 w 27"/>
                <a:gd name="T17" fmla="*/ 6 h 25"/>
                <a:gd name="T18" fmla="*/ 13 w 27"/>
                <a:gd name="T19" fmla="*/ 13 h 25"/>
                <a:gd name="T20" fmla="*/ 12 w 27"/>
                <a:gd name="T21" fmla="*/ 6 h 25"/>
                <a:gd name="T22" fmla="*/ 13 w 27"/>
                <a:gd name="T23" fmla="*/ 12 h 25"/>
                <a:gd name="T24" fmla="*/ 16 w 27"/>
                <a:gd name="T25" fmla="*/ 5 h 25"/>
                <a:gd name="T26" fmla="*/ 16 w 27"/>
                <a:gd name="T27" fmla="*/ 4 h 25"/>
                <a:gd name="T28" fmla="*/ 16 w 27"/>
                <a:gd name="T29" fmla="*/ 5 h 25"/>
                <a:gd name="T30" fmla="*/ 19 w 27"/>
                <a:gd name="T31" fmla="*/ 9 h 25"/>
                <a:gd name="T32" fmla="*/ 14 w 27"/>
                <a:gd name="T33" fmla="*/ 13 h 25"/>
                <a:gd name="T34" fmla="*/ 22 w 27"/>
                <a:gd name="T35" fmla="*/ 11 h 25"/>
                <a:gd name="T36" fmla="*/ 22 w 27"/>
                <a:gd name="T37" fmla="*/ 13 h 25"/>
                <a:gd name="T38" fmla="*/ 14 w 27"/>
                <a:gd name="T39" fmla="*/ 13 h 25"/>
                <a:gd name="T40" fmla="*/ 19 w 27"/>
                <a:gd name="T41" fmla="*/ 17 h 25"/>
                <a:gd name="T42" fmla="*/ 17 w 27"/>
                <a:gd name="T43" fmla="*/ 20 h 25"/>
                <a:gd name="T44" fmla="*/ 18 w 27"/>
                <a:gd name="T45" fmla="*/ 22 h 25"/>
                <a:gd name="T46" fmla="*/ 16 w 27"/>
                <a:gd name="T47" fmla="*/ 21 h 25"/>
                <a:gd name="T48" fmla="*/ 13 w 27"/>
                <a:gd name="T49" fmla="*/ 13 h 25"/>
                <a:gd name="T50" fmla="*/ 21 w 27"/>
                <a:gd name="T51" fmla="*/ 22 h 25"/>
                <a:gd name="T52" fmla="*/ 26 w 27"/>
                <a:gd name="T53" fmla="*/ 14 h 25"/>
                <a:gd name="T54" fmla="*/ 21 w 27"/>
                <a:gd name="T55" fmla="*/ 7 h 25"/>
                <a:gd name="T56" fmla="*/ 17 w 27"/>
                <a:gd name="T57" fmla="*/ 1 h 25"/>
                <a:gd name="T58" fmla="*/ 10 w 27"/>
                <a:gd name="T59" fmla="*/ 4 h 25"/>
                <a:gd name="T60" fmla="*/ 2 w 27"/>
                <a:gd name="T61" fmla="*/ 6 h 25"/>
                <a:gd name="T62" fmla="*/ 1 w 27"/>
                <a:gd name="T63" fmla="*/ 15 h 25"/>
                <a:gd name="T64" fmla="*/ 10 w 27"/>
                <a:gd name="T65" fmla="*/ 19 h 25"/>
                <a:gd name="T66" fmla="*/ 14 w 27"/>
                <a:gd name="T6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11" y="19"/>
                  </a:move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8"/>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2"/>
                    <a:pt x="22" y="11"/>
                    <a:pt x="22" y="11"/>
                  </a:cubicBezTo>
                  <a:cubicBezTo>
                    <a:pt x="23" y="11"/>
                    <a:pt x="23" y="11"/>
                    <a:pt x="23" y="12"/>
                  </a:cubicBezTo>
                  <a:cubicBezTo>
                    <a:pt x="23" y="12"/>
                    <a:pt x="23" y="13"/>
                    <a:pt x="22" y="13"/>
                  </a:cubicBezTo>
                  <a:cubicBezTo>
                    <a:pt x="22" y="13"/>
                    <a:pt x="22" y="13"/>
                    <a:pt x="22" y="12"/>
                  </a:cubicBezTo>
                  <a:cubicBezTo>
                    <a:pt x="14" y="13"/>
                    <a:pt x="14" y="13"/>
                    <a:pt x="14" y="13"/>
                  </a:cubicBezTo>
                  <a:cubicBezTo>
                    <a:pt x="19" y="17"/>
                    <a:pt x="19" y="17"/>
                    <a:pt x="19" y="17"/>
                  </a:cubicBezTo>
                  <a:cubicBezTo>
                    <a:pt x="19" y="17"/>
                    <a:pt x="19" y="17"/>
                    <a:pt x="19" y="17"/>
                  </a:cubicBezTo>
                  <a:cubicBezTo>
                    <a:pt x="14" y="13"/>
                    <a:pt x="14" y="13"/>
                    <a:pt x="14" y="13"/>
                  </a:cubicBezTo>
                  <a:cubicBezTo>
                    <a:pt x="17" y="20"/>
                    <a:pt x="17" y="20"/>
                    <a:pt x="17" y="20"/>
                  </a:cubicBezTo>
                  <a:cubicBezTo>
                    <a:pt x="17" y="20"/>
                    <a:pt x="17" y="20"/>
                    <a:pt x="18" y="21"/>
                  </a:cubicBezTo>
                  <a:cubicBezTo>
                    <a:pt x="18" y="21"/>
                    <a:pt x="18" y="21"/>
                    <a:pt x="18" y="22"/>
                  </a:cubicBezTo>
                  <a:cubicBezTo>
                    <a:pt x="17" y="22"/>
                    <a:pt x="17" y="22"/>
                    <a:pt x="17" y="22"/>
                  </a:cubicBezTo>
                  <a:cubicBezTo>
                    <a:pt x="16" y="21"/>
                    <a:pt x="16" y="21"/>
                    <a:pt x="16" y="21"/>
                  </a:cubicBezTo>
                  <a:cubicBezTo>
                    <a:pt x="16" y="21"/>
                    <a:pt x="17" y="21"/>
                    <a:pt x="17" y="21"/>
                  </a:cubicBezTo>
                  <a:cubicBezTo>
                    <a:pt x="13" y="13"/>
                    <a:pt x="13" y="13"/>
                    <a:pt x="13" y="13"/>
                  </a:cubicBezTo>
                  <a:lnTo>
                    <a:pt x="11" y="19"/>
                  </a:lnTo>
                  <a:close/>
                  <a:moveTo>
                    <a:pt x="21" y="22"/>
                  </a:moveTo>
                  <a:cubicBezTo>
                    <a:pt x="21" y="20"/>
                    <a:pt x="21" y="19"/>
                    <a:pt x="20" y="17"/>
                  </a:cubicBezTo>
                  <a:cubicBezTo>
                    <a:pt x="23" y="18"/>
                    <a:pt x="25" y="17"/>
                    <a:pt x="26" y="14"/>
                  </a:cubicBezTo>
                  <a:cubicBezTo>
                    <a:pt x="27" y="11"/>
                    <a:pt x="25" y="9"/>
                    <a:pt x="23" y="8"/>
                  </a:cubicBez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6" y="2"/>
                    <a:pt x="3" y="4"/>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346">
              <a:extLst>
                <a:ext uri="{FF2B5EF4-FFF2-40B4-BE49-F238E27FC236}">
                  <a16:creationId xmlns:a16="http://schemas.microsoft.com/office/drawing/2014/main" id="{F5BA3EFB-C89A-46C1-A5B4-B239FA108A30}"/>
                </a:ext>
              </a:extLst>
            </p:cNvPr>
            <p:cNvSpPr>
              <a:spLocks noEditPoints="1"/>
            </p:cNvSpPr>
            <p:nvPr/>
          </p:nvSpPr>
          <p:spPr bwMode="auto">
            <a:xfrm>
              <a:off x="2943648" y="464848"/>
              <a:ext cx="80295" cy="64235"/>
            </a:xfrm>
            <a:custGeom>
              <a:avLst/>
              <a:gdLst>
                <a:gd name="T0" fmla="*/ 5 w 27"/>
                <a:gd name="T1" fmla="*/ 17 h 25"/>
                <a:gd name="T2" fmla="*/ 12 w 27"/>
                <a:gd name="T3" fmla="*/ 13 h 25"/>
                <a:gd name="T4" fmla="*/ 6 w 27"/>
                <a:gd name="T5" fmla="*/ 14 h 25"/>
                <a:gd name="T6" fmla="*/ 6 w 27"/>
                <a:gd name="T7" fmla="*/ 7 h 25"/>
                <a:gd name="T8" fmla="*/ 5 w 27"/>
                <a:gd name="T9" fmla="*/ 6 h 25"/>
                <a:gd name="T10" fmla="*/ 7 w 27"/>
                <a:gd name="T11" fmla="*/ 7 h 25"/>
                <a:gd name="T12" fmla="*/ 11 w 27"/>
                <a:gd name="T13" fmla="*/ 6 h 25"/>
                <a:gd name="T14" fmla="*/ 13 w 27"/>
                <a:gd name="T15" fmla="*/ 12 h 25"/>
                <a:gd name="T16" fmla="*/ 13 w 27"/>
                <a:gd name="T17" fmla="*/ 12 h 25"/>
                <a:gd name="T18" fmla="*/ 15 w 27"/>
                <a:gd name="T19" fmla="*/ 4 h 25"/>
                <a:gd name="T20" fmla="*/ 16 w 27"/>
                <a:gd name="T21" fmla="*/ 4 h 25"/>
                <a:gd name="T22" fmla="*/ 13 w 27"/>
                <a:gd name="T23" fmla="*/ 12 h 25"/>
                <a:gd name="T24" fmla="*/ 18 w 27"/>
                <a:gd name="T25" fmla="*/ 9 h 25"/>
                <a:gd name="T26" fmla="*/ 21 w 27"/>
                <a:gd name="T27" fmla="*/ 12 h 25"/>
                <a:gd name="T28" fmla="*/ 23 w 27"/>
                <a:gd name="T29" fmla="*/ 12 h 25"/>
                <a:gd name="T30" fmla="*/ 21 w 27"/>
                <a:gd name="T31" fmla="*/ 12 h 25"/>
                <a:gd name="T32" fmla="*/ 19 w 27"/>
                <a:gd name="T33" fmla="*/ 17 h 25"/>
                <a:gd name="T34" fmla="*/ 13 w 27"/>
                <a:gd name="T35" fmla="*/ 13 h 25"/>
                <a:gd name="T36" fmla="*/ 17 w 27"/>
                <a:gd name="T37" fmla="*/ 20 h 25"/>
                <a:gd name="T38" fmla="*/ 17 w 27"/>
                <a:gd name="T39" fmla="*/ 22 h 25"/>
                <a:gd name="T40" fmla="*/ 16 w 27"/>
                <a:gd name="T41" fmla="*/ 20 h 25"/>
                <a:gd name="T42" fmla="*/ 13 w 27"/>
                <a:gd name="T43" fmla="*/ 13 h 25"/>
                <a:gd name="T44" fmla="*/ 11 w 27"/>
                <a:gd name="T45" fmla="*/ 18 h 25"/>
                <a:gd name="T46" fmla="*/ 6 w 27"/>
                <a:gd name="T47" fmla="*/ 17 h 25"/>
                <a:gd name="T48" fmla="*/ 5 w 27"/>
                <a:gd name="T49" fmla="*/ 18 h 25"/>
                <a:gd name="T50" fmla="*/ 5 w 27"/>
                <a:gd name="T51" fmla="*/ 16 h 25"/>
                <a:gd name="T52" fmla="*/ 10 w 27"/>
                <a:gd name="T53" fmla="*/ 19 h 25"/>
                <a:gd name="T54" fmla="*/ 20 w 27"/>
                <a:gd name="T55" fmla="*/ 21 h 25"/>
                <a:gd name="T56" fmla="*/ 26 w 27"/>
                <a:gd name="T57" fmla="*/ 14 h 25"/>
                <a:gd name="T58" fmla="*/ 20 w 27"/>
                <a:gd name="T59" fmla="*/ 7 h 25"/>
                <a:gd name="T60" fmla="*/ 17 w 27"/>
                <a:gd name="T61" fmla="*/ 1 h 25"/>
                <a:gd name="T62" fmla="*/ 10 w 27"/>
                <a:gd name="T63" fmla="*/ 4 h 25"/>
                <a:gd name="T64" fmla="*/ 1 w 27"/>
                <a:gd name="T65" fmla="*/ 6 h 25"/>
                <a:gd name="T66" fmla="*/ 0 w 27"/>
                <a:gd name="T6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5" y="16"/>
                  </a:moveTo>
                  <a:cubicBezTo>
                    <a:pt x="5" y="16"/>
                    <a:pt x="5" y="16"/>
                    <a:pt x="5" y="17"/>
                  </a:cubicBezTo>
                  <a:cubicBezTo>
                    <a:pt x="12" y="13"/>
                    <a:pt x="12" y="13"/>
                    <a:pt x="12" y="13"/>
                  </a:cubicBezTo>
                  <a:cubicBezTo>
                    <a:pt x="12" y="13"/>
                    <a:pt x="12" y="13"/>
                    <a:pt x="12" y="13"/>
                  </a:cubicBezTo>
                  <a:cubicBezTo>
                    <a:pt x="6" y="14"/>
                    <a:pt x="6" y="14"/>
                    <a:pt x="6" y="14"/>
                  </a:cubicBezTo>
                  <a:cubicBezTo>
                    <a:pt x="6" y="14"/>
                    <a:pt x="6" y="14"/>
                    <a:pt x="6" y="14"/>
                  </a:cubicBezTo>
                  <a:cubicBezTo>
                    <a:pt x="12" y="12"/>
                    <a:pt x="12" y="12"/>
                    <a:pt x="12" y="12"/>
                  </a:cubicBezTo>
                  <a:cubicBezTo>
                    <a:pt x="6" y="7"/>
                    <a:pt x="6" y="7"/>
                    <a:pt x="6" y="7"/>
                  </a:cubicBezTo>
                  <a:cubicBezTo>
                    <a:pt x="6" y="7"/>
                    <a:pt x="6" y="7"/>
                    <a:pt x="5" y="7"/>
                  </a:cubicBezTo>
                  <a:cubicBezTo>
                    <a:pt x="5" y="7"/>
                    <a:pt x="5" y="6"/>
                    <a:pt x="5" y="6"/>
                  </a:cubicBezTo>
                  <a:cubicBezTo>
                    <a:pt x="6" y="6"/>
                    <a:pt x="6" y="6"/>
                    <a:pt x="6" y="6"/>
                  </a:cubicBezTo>
                  <a:cubicBezTo>
                    <a:pt x="7" y="6"/>
                    <a:pt x="7" y="7"/>
                    <a:pt x="7" y="7"/>
                  </a:cubicBezTo>
                  <a:cubicBezTo>
                    <a:pt x="13" y="12"/>
                    <a:pt x="13" y="12"/>
                    <a:pt x="13" y="12"/>
                  </a:cubicBezTo>
                  <a:cubicBezTo>
                    <a:pt x="11" y="6"/>
                    <a:pt x="11" y="6"/>
                    <a:pt x="11" y="6"/>
                  </a:cubicBezTo>
                  <a:cubicBezTo>
                    <a:pt x="11" y="6"/>
                    <a:pt x="11" y="6"/>
                    <a:pt x="11" y="6"/>
                  </a:cubicBezTo>
                  <a:cubicBezTo>
                    <a:pt x="13" y="12"/>
                    <a:pt x="13" y="12"/>
                    <a:pt x="13" y="12"/>
                  </a:cubicBezTo>
                  <a:cubicBezTo>
                    <a:pt x="13" y="12"/>
                    <a:pt x="13" y="12"/>
                    <a:pt x="13" y="12"/>
                  </a:cubicBezTo>
                  <a:cubicBezTo>
                    <a:pt x="13" y="12"/>
                    <a:pt x="13" y="12"/>
                    <a:pt x="13" y="12"/>
                  </a:cubicBezTo>
                  <a:cubicBezTo>
                    <a:pt x="15" y="5"/>
                    <a:pt x="15" y="5"/>
                    <a:pt x="15" y="5"/>
                  </a:cubicBezTo>
                  <a:cubicBezTo>
                    <a:pt x="15" y="5"/>
                    <a:pt x="15" y="4"/>
                    <a:pt x="15" y="4"/>
                  </a:cubicBezTo>
                  <a:cubicBezTo>
                    <a:pt x="15" y="3"/>
                    <a:pt x="15" y="3"/>
                    <a:pt x="16" y="3"/>
                  </a:cubicBezTo>
                  <a:cubicBezTo>
                    <a:pt x="16" y="4"/>
                    <a:pt x="17" y="4"/>
                    <a:pt x="16" y="4"/>
                  </a:cubicBezTo>
                  <a:cubicBezTo>
                    <a:pt x="16" y="5"/>
                    <a:pt x="16" y="5"/>
                    <a:pt x="16" y="5"/>
                  </a:cubicBezTo>
                  <a:cubicBezTo>
                    <a:pt x="13" y="12"/>
                    <a:pt x="13" y="12"/>
                    <a:pt x="13" y="12"/>
                  </a:cubicBezTo>
                  <a:cubicBezTo>
                    <a:pt x="18" y="8"/>
                    <a:pt x="18" y="8"/>
                    <a:pt x="18" y="8"/>
                  </a:cubicBezTo>
                  <a:cubicBezTo>
                    <a:pt x="18" y="9"/>
                    <a:pt x="18" y="9"/>
                    <a:pt x="18" y="9"/>
                  </a:cubicBezTo>
                  <a:cubicBezTo>
                    <a:pt x="14" y="12"/>
                    <a:pt x="14" y="12"/>
                    <a:pt x="14" y="12"/>
                  </a:cubicBezTo>
                  <a:cubicBezTo>
                    <a:pt x="21" y="12"/>
                    <a:pt x="21" y="12"/>
                    <a:pt x="21" y="12"/>
                  </a:cubicBezTo>
                  <a:cubicBezTo>
                    <a:pt x="21" y="11"/>
                    <a:pt x="21" y="11"/>
                    <a:pt x="22" y="11"/>
                  </a:cubicBezTo>
                  <a:cubicBezTo>
                    <a:pt x="22" y="11"/>
                    <a:pt x="23" y="11"/>
                    <a:pt x="23" y="12"/>
                  </a:cubicBezTo>
                  <a:cubicBezTo>
                    <a:pt x="23" y="12"/>
                    <a:pt x="23" y="12"/>
                    <a:pt x="22" y="12"/>
                  </a:cubicBezTo>
                  <a:cubicBezTo>
                    <a:pt x="22" y="13"/>
                    <a:pt x="21" y="12"/>
                    <a:pt x="21" y="12"/>
                  </a:cubicBezTo>
                  <a:cubicBezTo>
                    <a:pt x="13" y="13"/>
                    <a:pt x="13" y="13"/>
                    <a:pt x="13" y="13"/>
                  </a:cubicBezTo>
                  <a:cubicBezTo>
                    <a:pt x="19" y="17"/>
                    <a:pt x="19" y="17"/>
                    <a:pt x="19" y="17"/>
                  </a:cubicBezTo>
                  <a:cubicBezTo>
                    <a:pt x="18" y="17"/>
                    <a:pt x="18" y="17"/>
                    <a:pt x="18" y="17"/>
                  </a:cubicBezTo>
                  <a:cubicBezTo>
                    <a:pt x="13" y="13"/>
                    <a:pt x="13" y="13"/>
                    <a:pt x="13" y="13"/>
                  </a:cubicBezTo>
                  <a:cubicBezTo>
                    <a:pt x="13" y="13"/>
                    <a:pt x="13" y="13"/>
                    <a:pt x="13" y="13"/>
                  </a:cubicBezTo>
                  <a:cubicBezTo>
                    <a:pt x="17" y="20"/>
                    <a:pt x="17" y="20"/>
                    <a:pt x="17" y="20"/>
                  </a:cubicBezTo>
                  <a:cubicBezTo>
                    <a:pt x="17" y="20"/>
                    <a:pt x="17" y="20"/>
                    <a:pt x="17" y="20"/>
                  </a:cubicBezTo>
                  <a:cubicBezTo>
                    <a:pt x="18" y="21"/>
                    <a:pt x="18" y="21"/>
                    <a:pt x="17" y="22"/>
                  </a:cubicBezTo>
                  <a:cubicBezTo>
                    <a:pt x="17" y="22"/>
                    <a:pt x="17" y="22"/>
                    <a:pt x="16" y="22"/>
                  </a:cubicBezTo>
                  <a:cubicBezTo>
                    <a:pt x="16" y="21"/>
                    <a:pt x="16" y="21"/>
                    <a:pt x="16" y="20"/>
                  </a:cubicBezTo>
                  <a:cubicBezTo>
                    <a:pt x="16" y="20"/>
                    <a:pt x="16" y="20"/>
                    <a:pt x="16" y="20"/>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7"/>
                    <a:pt x="5" y="18"/>
                    <a:pt x="5" y="18"/>
                  </a:cubicBezTo>
                  <a:cubicBezTo>
                    <a:pt x="5" y="18"/>
                    <a:pt x="4" y="18"/>
                    <a:pt x="4" y="17"/>
                  </a:cubicBezTo>
                  <a:cubicBezTo>
                    <a:pt x="4" y="17"/>
                    <a:pt x="4" y="16"/>
                    <a:pt x="5" y="16"/>
                  </a:cubicBezTo>
                  <a:close/>
                  <a:moveTo>
                    <a:pt x="4" y="21"/>
                  </a:moveTo>
                  <a:cubicBezTo>
                    <a:pt x="6" y="22"/>
                    <a:pt x="9" y="21"/>
                    <a:pt x="10" y="19"/>
                  </a:cubicBezTo>
                  <a:cubicBezTo>
                    <a:pt x="10" y="21"/>
                    <a:pt x="11" y="24"/>
                    <a:pt x="14" y="24"/>
                  </a:cubicBezTo>
                  <a:cubicBezTo>
                    <a:pt x="17" y="25"/>
                    <a:pt x="20" y="24"/>
                    <a:pt x="20" y="21"/>
                  </a:cubicBezTo>
                  <a:cubicBezTo>
                    <a:pt x="21" y="20"/>
                    <a:pt x="21" y="18"/>
                    <a:pt x="20" y="17"/>
                  </a:cubicBezTo>
                  <a:cubicBezTo>
                    <a:pt x="22" y="18"/>
                    <a:pt x="25" y="16"/>
                    <a:pt x="26" y="14"/>
                  </a:cubicBezTo>
                  <a:cubicBezTo>
                    <a:pt x="27" y="11"/>
                    <a:pt x="25" y="8"/>
                    <a:pt x="22" y="8"/>
                  </a:cubicBezTo>
                  <a:cubicBezTo>
                    <a:pt x="22" y="7"/>
                    <a:pt x="21" y="7"/>
                    <a:pt x="20" y="7"/>
                  </a:cubicBezTo>
                  <a:cubicBezTo>
                    <a:pt x="20" y="7"/>
                    <a:pt x="20" y="7"/>
                    <a:pt x="20" y="7"/>
                  </a:cubicBezTo>
                  <a:cubicBezTo>
                    <a:pt x="21" y="4"/>
                    <a:pt x="20" y="1"/>
                    <a:pt x="17" y="1"/>
                  </a:cubicBezTo>
                  <a:cubicBezTo>
                    <a:pt x="14" y="0"/>
                    <a:pt x="11" y="1"/>
                    <a:pt x="10" y="4"/>
                  </a:cubicBezTo>
                  <a:cubicBezTo>
                    <a:pt x="10" y="4"/>
                    <a:pt x="10" y="4"/>
                    <a:pt x="10" y="4"/>
                  </a:cubicBezTo>
                  <a:cubicBezTo>
                    <a:pt x="10" y="4"/>
                    <a:pt x="9" y="3"/>
                    <a:pt x="8" y="3"/>
                  </a:cubicBezTo>
                  <a:cubicBezTo>
                    <a:pt x="5" y="2"/>
                    <a:pt x="2" y="3"/>
                    <a:pt x="1" y="6"/>
                  </a:cubicBezTo>
                  <a:cubicBezTo>
                    <a:pt x="1" y="8"/>
                    <a:pt x="2" y="10"/>
                    <a:pt x="4" y="12"/>
                  </a:cubicBezTo>
                  <a:cubicBezTo>
                    <a:pt x="2" y="12"/>
                    <a:pt x="1" y="13"/>
                    <a:pt x="0" y="15"/>
                  </a:cubicBezTo>
                  <a:cubicBezTo>
                    <a:pt x="0" y="17"/>
                    <a:pt x="1" y="20"/>
                    <a:pt x="4"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347">
              <a:extLst>
                <a:ext uri="{FF2B5EF4-FFF2-40B4-BE49-F238E27FC236}">
                  <a16:creationId xmlns:a16="http://schemas.microsoft.com/office/drawing/2014/main" id="{1D3FEC43-D064-4960-8D96-67A092018808}"/>
                </a:ext>
              </a:extLst>
            </p:cNvPr>
            <p:cNvSpPr>
              <a:spLocks/>
            </p:cNvSpPr>
            <p:nvPr/>
          </p:nvSpPr>
          <p:spPr bwMode="auto">
            <a:xfrm>
              <a:off x="2738096" y="1823416"/>
              <a:ext cx="321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348">
              <a:extLst>
                <a:ext uri="{FF2B5EF4-FFF2-40B4-BE49-F238E27FC236}">
                  <a16:creationId xmlns:a16="http://schemas.microsoft.com/office/drawing/2014/main" id="{A821451D-E52B-4172-A342-3F07DBE2CA01}"/>
                </a:ext>
              </a:extLst>
            </p:cNvPr>
            <p:cNvSpPr>
              <a:spLocks noEditPoints="1"/>
            </p:cNvSpPr>
            <p:nvPr/>
          </p:nvSpPr>
          <p:spPr bwMode="auto">
            <a:xfrm>
              <a:off x="3113869" y="2266636"/>
              <a:ext cx="157376" cy="144529"/>
            </a:xfrm>
            <a:custGeom>
              <a:avLst/>
              <a:gdLst>
                <a:gd name="T0" fmla="*/ 43 w 54"/>
                <a:gd name="T1" fmla="*/ 35 h 54"/>
                <a:gd name="T2" fmla="*/ 28 w 54"/>
                <a:gd name="T3" fmla="*/ 26 h 54"/>
                <a:gd name="T4" fmla="*/ 38 w 54"/>
                <a:gd name="T5" fmla="*/ 36 h 54"/>
                <a:gd name="T6" fmla="*/ 28 w 54"/>
                <a:gd name="T7" fmla="*/ 27 h 54"/>
                <a:gd name="T8" fmla="*/ 27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29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27 w 54"/>
                <a:gd name="T37" fmla="*/ 24 h 54"/>
                <a:gd name="T38" fmla="*/ 35 w 54"/>
                <a:gd name="T39" fmla="*/ 9 h 54"/>
                <a:gd name="T40" fmla="*/ 39 w 54"/>
                <a:gd name="T41" fmla="*/ 9 h 54"/>
                <a:gd name="T42" fmla="*/ 37 w 54"/>
                <a:gd name="T43" fmla="*/ 11 h 54"/>
                <a:gd name="T44" fmla="*/ 39 w 54"/>
                <a:gd name="T45" fmla="*/ 22 h 54"/>
                <a:gd name="T46" fmla="*/ 28 w 54"/>
                <a:gd name="T47" fmla="*/ 25 h 54"/>
                <a:gd name="T48" fmla="*/ 43 w 54"/>
                <a:gd name="T49" fmla="*/ 33 h 54"/>
                <a:gd name="T50" fmla="*/ 45 w 54"/>
                <a:gd name="T51" fmla="*/ 35 h 54"/>
                <a:gd name="T52" fmla="*/ 42 w 54"/>
                <a:gd name="T53" fmla="*/ 23 h 54"/>
                <a:gd name="T54" fmla="*/ 33 w 54"/>
                <a:gd name="T55" fmla="*/ 2 h 54"/>
                <a:gd name="T56" fmla="*/ 14 w 54"/>
                <a:gd name="T57" fmla="*/ 2 h 54"/>
                <a:gd name="T58" fmla="*/ 10 w 54"/>
                <a:gd name="T59" fmla="*/ 19 h 54"/>
                <a:gd name="T60" fmla="*/ 2 w 54"/>
                <a:gd name="T61" fmla="*/ 32 h 54"/>
                <a:gd name="T62" fmla="*/ 16 w 54"/>
                <a:gd name="T63" fmla="*/ 40 h 54"/>
                <a:gd name="T64" fmla="*/ 29 w 54"/>
                <a:gd name="T65" fmla="*/ 53 h 54"/>
                <a:gd name="T66" fmla="*/ 45 w 54"/>
                <a:gd name="T67" fmla="*/ 44 h 54"/>
                <a:gd name="T68" fmla="*/ 42 w 54"/>
                <a:gd name="T69"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35"/>
                  </a:moveTo>
                  <a:cubicBezTo>
                    <a:pt x="45" y="36"/>
                    <a:pt x="44" y="36"/>
                    <a:pt x="43" y="35"/>
                  </a:cubicBezTo>
                  <a:cubicBezTo>
                    <a:pt x="43" y="35"/>
                    <a:pt x="43" y="34"/>
                    <a:pt x="43" y="33"/>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7"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29"/>
                  </a:cubicBezTo>
                  <a:cubicBezTo>
                    <a:pt x="27" y="25"/>
                    <a:pt x="27" y="25"/>
                    <a:pt x="27" y="25"/>
                  </a:cubicBezTo>
                  <a:cubicBezTo>
                    <a:pt x="14" y="21"/>
                    <a:pt x="14" y="21"/>
                    <a:pt x="14" y="21"/>
                  </a:cubicBezTo>
                  <a:cubicBezTo>
                    <a:pt x="14" y="20"/>
                    <a:pt x="14" y="20"/>
                    <a:pt x="14" y="20"/>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0"/>
                    <a:pt x="28" y="10"/>
                    <a:pt x="28" y="10"/>
                  </a:cubicBezTo>
                  <a:cubicBezTo>
                    <a:pt x="29" y="11"/>
                    <a:pt x="29" y="11"/>
                    <a:pt x="29" y="11"/>
                  </a:cubicBezTo>
                  <a:cubicBezTo>
                    <a:pt x="27" y="24"/>
                    <a:pt x="27" y="24"/>
                    <a:pt x="27" y="24"/>
                  </a:cubicBezTo>
                  <a:cubicBezTo>
                    <a:pt x="27" y="24"/>
                    <a:pt x="27" y="24"/>
                    <a:pt x="27" y="24"/>
                  </a:cubicBezTo>
                  <a:cubicBezTo>
                    <a:pt x="36" y="10"/>
                    <a:pt x="36" y="10"/>
                    <a:pt x="36" y="10"/>
                  </a:cubicBezTo>
                  <a:cubicBezTo>
                    <a:pt x="36" y="10"/>
                    <a:pt x="35" y="9"/>
                    <a:pt x="35" y="9"/>
                  </a:cubicBezTo>
                  <a:cubicBezTo>
                    <a:pt x="36" y="8"/>
                    <a:pt x="36" y="7"/>
                    <a:pt x="37" y="7"/>
                  </a:cubicBezTo>
                  <a:cubicBezTo>
                    <a:pt x="38" y="8"/>
                    <a:pt x="39" y="8"/>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3"/>
                    <a:pt x="46" y="35"/>
                    <a:pt x="45" y="35"/>
                  </a:cubicBezTo>
                  <a:close/>
                  <a:moveTo>
                    <a:pt x="42" y="23"/>
                  </a:moveTo>
                  <a:cubicBezTo>
                    <a:pt x="42" y="23"/>
                    <a:pt x="42" y="23"/>
                    <a:pt x="42" y="23"/>
                  </a:cubicBezTo>
                  <a:cubicBezTo>
                    <a:pt x="46" y="20"/>
                    <a:pt x="48" y="15"/>
                    <a:pt x="46" y="10"/>
                  </a:cubicBezTo>
                  <a:cubicBezTo>
                    <a:pt x="45" y="4"/>
                    <a:pt x="39" y="1"/>
                    <a:pt x="33" y="2"/>
                  </a:cubicBezTo>
                  <a:cubicBezTo>
                    <a:pt x="30" y="3"/>
                    <a:pt x="28" y="6"/>
                    <a:pt x="27" y="8"/>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2"/>
                  </a:cubicBezTo>
                  <a:cubicBezTo>
                    <a:pt x="4" y="38"/>
                    <a:pt x="9" y="42"/>
                    <a:pt x="15" y="40"/>
                  </a:cubicBezTo>
                  <a:cubicBezTo>
                    <a:pt x="15" y="40"/>
                    <a:pt x="16" y="40"/>
                    <a:pt x="16" y="40"/>
                  </a:cubicBezTo>
                  <a:cubicBezTo>
                    <a:pt x="16" y="41"/>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2"/>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349">
              <a:extLst>
                <a:ext uri="{FF2B5EF4-FFF2-40B4-BE49-F238E27FC236}">
                  <a16:creationId xmlns:a16="http://schemas.microsoft.com/office/drawing/2014/main" id="{34A7E090-BA40-49D5-A7EF-B63EABA9CAA6}"/>
                </a:ext>
              </a:extLst>
            </p:cNvPr>
            <p:cNvSpPr>
              <a:spLocks noEditPoints="1"/>
            </p:cNvSpPr>
            <p:nvPr/>
          </p:nvSpPr>
          <p:spPr bwMode="auto">
            <a:xfrm>
              <a:off x="4308636" y="516236"/>
              <a:ext cx="157376" cy="144529"/>
            </a:xfrm>
            <a:custGeom>
              <a:avLst/>
              <a:gdLst>
                <a:gd name="T0" fmla="*/ 43 w 54"/>
                <a:gd name="T1" fmla="*/ 35 h 54"/>
                <a:gd name="T2" fmla="*/ 28 w 54"/>
                <a:gd name="T3" fmla="*/ 26 h 54"/>
                <a:gd name="T4" fmla="*/ 38 w 54"/>
                <a:gd name="T5" fmla="*/ 36 h 54"/>
                <a:gd name="T6" fmla="*/ 28 w 54"/>
                <a:gd name="T7" fmla="*/ 27 h 54"/>
                <a:gd name="T8" fmla="*/ 26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30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36 w 54"/>
                <a:gd name="T37" fmla="*/ 10 h 54"/>
                <a:gd name="T38" fmla="*/ 37 w 54"/>
                <a:gd name="T39" fmla="*/ 8 h 54"/>
                <a:gd name="T40" fmla="*/ 37 w 54"/>
                <a:gd name="T41" fmla="*/ 11 h 54"/>
                <a:gd name="T42" fmla="*/ 28 w 54"/>
                <a:gd name="T43" fmla="*/ 25 h 54"/>
                <a:gd name="T44" fmla="*/ 39 w 54"/>
                <a:gd name="T45" fmla="*/ 22 h 54"/>
                <a:gd name="T46" fmla="*/ 43 w 54"/>
                <a:gd name="T47" fmla="*/ 33 h 54"/>
                <a:gd name="T48" fmla="*/ 45 w 54"/>
                <a:gd name="T49" fmla="*/ 33 h 54"/>
                <a:gd name="T50" fmla="*/ 42 w 54"/>
                <a:gd name="T51" fmla="*/ 23 h 54"/>
                <a:gd name="T52" fmla="*/ 46 w 54"/>
                <a:gd name="T53" fmla="*/ 10 h 54"/>
                <a:gd name="T54" fmla="*/ 27 w 54"/>
                <a:gd name="T55" fmla="*/ 9 h 54"/>
                <a:gd name="T56" fmla="*/ 8 w 54"/>
                <a:gd name="T57" fmla="*/ 15 h 54"/>
                <a:gd name="T58" fmla="*/ 9 w 54"/>
                <a:gd name="T59" fmla="*/ 19 h 54"/>
                <a:gd name="T60" fmla="*/ 15 w 54"/>
                <a:gd name="T61" fmla="*/ 40 h 54"/>
                <a:gd name="T62" fmla="*/ 16 w 54"/>
                <a:gd name="T63" fmla="*/ 45 h 54"/>
                <a:gd name="T64" fmla="*/ 36 w 54"/>
                <a:gd name="T65" fmla="*/ 42 h 54"/>
                <a:gd name="T66" fmla="*/ 52 w 54"/>
                <a:gd name="T6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35"/>
                  </a:moveTo>
                  <a:cubicBezTo>
                    <a:pt x="45" y="36"/>
                    <a:pt x="44" y="36"/>
                    <a:pt x="43" y="35"/>
                  </a:cubicBezTo>
                  <a:cubicBezTo>
                    <a:pt x="43" y="35"/>
                    <a:pt x="43" y="34"/>
                    <a:pt x="43" y="34"/>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6"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30"/>
                  </a:cubicBezTo>
                  <a:cubicBezTo>
                    <a:pt x="27" y="25"/>
                    <a:pt x="27" y="25"/>
                    <a:pt x="27" y="25"/>
                  </a:cubicBezTo>
                  <a:cubicBezTo>
                    <a:pt x="14" y="21"/>
                    <a:pt x="14" y="21"/>
                    <a:pt x="14" y="21"/>
                  </a:cubicBezTo>
                  <a:cubicBezTo>
                    <a:pt x="14" y="21"/>
                    <a:pt x="14" y="21"/>
                    <a:pt x="14" y="21"/>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1"/>
                    <a:pt x="28" y="11"/>
                    <a:pt x="28" y="11"/>
                  </a:cubicBezTo>
                  <a:cubicBezTo>
                    <a:pt x="29" y="11"/>
                    <a:pt x="29" y="11"/>
                    <a:pt x="29" y="11"/>
                  </a:cubicBezTo>
                  <a:cubicBezTo>
                    <a:pt x="27" y="25"/>
                    <a:pt x="27" y="25"/>
                    <a:pt x="27" y="25"/>
                  </a:cubicBezTo>
                  <a:cubicBezTo>
                    <a:pt x="36" y="10"/>
                    <a:pt x="36" y="10"/>
                    <a:pt x="36" y="10"/>
                  </a:cubicBezTo>
                  <a:cubicBezTo>
                    <a:pt x="36" y="10"/>
                    <a:pt x="35" y="9"/>
                    <a:pt x="35" y="9"/>
                  </a:cubicBezTo>
                  <a:cubicBezTo>
                    <a:pt x="36" y="8"/>
                    <a:pt x="36" y="7"/>
                    <a:pt x="37" y="8"/>
                  </a:cubicBezTo>
                  <a:cubicBezTo>
                    <a:pt x="38" y="8"/>
                    <a:pt x="39" y="9"/>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4"/>
                    <a:pt x="46" y="35"/>
                    <a:pt x="45" y="35"/>
                  </a:cubicBezTo>
                  <a:close/>
                  <a:moveTo>
                    <a:pt x="42" y="23"/>
                  </a:moveTo>
                  <a:cubicBezTo>
                    <a:pt x="42" y="23"/>
                    <a:pt x="42" y="23"/>
                    <a:pt x="42" y="23"/>
                  </a:cubicBezTo>
                  <a:cubicBezTo>
                    <a:pt x="46" y="20"/>
                    <a:pt x="48" y="15"/>
                    <a:pt x="46" y="10"/>
                  </a:cubicBezTo>
                  <a:cubicBezTo>
                    <a:pt x="45" y="4"/>
                    <a:pt x="39" y="1"/>
                    <a:pt x="33" y="3"/>
                  </a:cubicBezTo>
                  <a:cubicBezTo>
                    <a:pt x="30" y="3"/>
                    <a:pt x="28" y="6"/>
                    <a:pt x="27" y="9"/>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3"/>
                  </a:cubicBezTo>
                  <a:cubicBezTo>
                    <a:pt x="4" y="38"/>
                    <a:pt x="9" y="42"/>
                    <a:pt x="15" y="40"/>
                  </a:cubicBezTo>
                  <a:cubicBezTo>
                    <a:pt x="15" y="40"/>
                    <a:pt x="16" y="40"/>
                    <a:pt x="16" y="40"/>
                  </a:cubicBezTo>
                  <a:cubicBezTo>
                    <a:pt x="16" y="42"/>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3"/>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350">
              <a:extLst>
                <a:ext uri="{FF2B5EF4-FFF2-40B4-BE49-F238E27FC236}">
                  <a16:creationId xmlns:a16="http://schemas.microsoft.com/office/drawing/2014/main" id="{CD160516-5199-4734-ADBE-F18019587D7D}"/>
                </a:ext>
              </a:extLst>
            </p:cNvPr>
            <p:cNvSpPr>
              <a:spLocks noEditPoints="1"/>
            </p:cNvSpPr>
            <p:nvPr/>
          </p:nvSpPr>
          <p:spPr bwMode="auto">
            <a:xfrm>
              <a:off x="2750943" y="243239"/>
              <a:ext cx="167011" cy="141317"/>
            </a:xfrm>
            <a:custGeom>
              <a:avLst/>
              <a:gdLst>
                <a:gd name="T0" fmla="*/ 11 w 57"/>
                <a:gd name="T1" fmla="*/ 24 h 53"/>
                <a:gd name="T2" fmla="*/ 19 w 57"/>
                <a:gd name="T3" fmla="*/ 15 h 53"/>
                <a:gd name="T4" fmla="*/ 27 w 57"/>
                <a:gd name="T5" fmla="*/ 27 h 53"/>
                <a:gd name="T6" fmla="*/ 25 w 57"/>
                <a:gd name="T7" fmla="*/ 10 h 53"/>
                <a:gd name="T8" fmla="*/ 24 w 57"/>
                <a:gd name="T9" fmla="*/ 7 h 53"/>
                <a:gd name="T10" fmla="*/ 26 w 57"/>
                <a:gd name="T11" fmla="*/ 10 h 53"/>
                <a:gd name="T12" fmla="*/ 28 w 57"/>
                <a:gd name="T13" fmla="*/ 27 h 53"/>
                <a:gd name="T14" fmla="*/ 35 w 57"/>
                <a:gd name="T15" fmla="*/ 17 h 53"/>
                <a:gd name="T16" fmla="*/ 45 w 57"/>
                <a:gd name="T17" fmla="*/ 23 h 53"/>
                <a:gd name="T18" fmla="*/ 46 w 57"/>
                <a:gd name="T19" fmla="*/ 21 h 53"/>
                <a:gd name="T20" fmla="*/ 46 w 57"/>
                <a:gd name="T21" fmla="*/ 25 h 53"/>
                <a:gd name="T22" fmla="*/ 29 w 57"/>
                <a:gd name="T23" fmla="*/ 27 h 53"/>
                <a:gd name="T24" fmla="*/ 43 w 57"/>
                <a:gd name="T25" fmla="*/ 29 h 53"/>
                <a:gd name="T26" fmla="*/ 29 w 57"/>
                <a:gd name="T27" fmla="*/ 28 h 53"/>
                <a:gd name="T28" fmla="*/ 40 w 57"/>
                <a:gd name="T29" fmla="*/ 43 h 53"/>
                <a:gd name="T30" fmla="*/ 37 w 57"/>
                <a:gd name="T31" fmla="*/ 44 h 53"/>
                <a:gd name="T32" fmla="*/ 28 w 57"/>
                <a:gd name="T33" fmla="*/ 28 h 53"/>
                <a:gd name="T34" fmla="*/ 27 w 57"/>
                <a:gd name="T35" fmla="*/ 41 h 53"/>
                <a:gd name="T36" fmla="*/ 27 w 57"/>
                <a:gd name="T37" fmla="*/ 29 h 53"/>
                <a:gd name="T38" fmla="*/ 19 w 57"/>
                <a:gd name="T39" fmla="*/ 41 h 53"/>
                <a:gd name="T40" fmla="*/ 17 w 57"/>
                <a:gd name="T41" fmla="*/ 44 h 53"/>
                <a:gd name="T42" fmla="*/ 18 w 57"/>
                <a:gd name="T43" fmla="*/ 41 h 53"/>
                <a:gd name="T44" fmla="*/ 15 w 57"/>
                <a:gd name="T45" fmla="*/ 33 h 53"/>
                <a:gd name="T46" fmla="*/ 26 w 57"/>
                <a:gd name="T47" fmla="*/ 27 h 53"/>
                <a:gd name="T48" fmla="*/ 9 w 57"/>
                <a:gd name="T49" fmla="*/ 26 h 53"/>
                <a:gd name="T50" fmla="*/ 10 w 57"/>
                <a:gd name="T51" fmla="*/ 22 h 53"/>
                <a:gd name="T52" fmla="*/ 10 w 57"/>
                <a:gd name="T53" fmla="*/ 34 h 53"/>
                <a:gd name="T54" fmla="*/ 13 w 57"/>
                <a:gd name="T55" fmla="*/ 49 h 53"/>
                <a:gd name="T56" fmla="*/ 28 w 57"/>
                <a:gd name="T57" fmla="*/ 46 h 53"/>
                <a:gd name="T58" fmla="*/ 47 w 57"/>
                <a:gd name="T59" fmla="*/ 47 h 53"/>
                <a:gd name="T60" fmla="*/ 54 w 57"/>
                <a:gd name="T61" fmla="*/ 30 h 53"/>
                <a:gd name="T62" fmla="*/ 37 w 57"/>
                <a:gd name="T63" fmla="*/ 16 h 53"/>
                <a:gd name="T64" fmla="*/ 33 w 57"/>
                <a:gd name="T65" fmla="*/ 4 h 53"/>
                <a:gd name="T66" fmla="*/ 17 w 57"/>
                <a:gd name="T67" fmla="*/ 15 h 53"/>
                <a:gd name="T68" fmla="*/ 6 w 57"/>
                <a:gd name="T69" fmla="*/ 3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3">
                  <a:moveTo>
                    <a:pt x="10" y="22"/>
                  </a:moveTo>
                  <a:cubicBezTo>
                    <a:pt x="10" y="23"/>
                    <a:pt x="11" y="23"/>
                    <a:pt x="11" y="24"/>
                  </a:cubicBezTo>
                  <a:cubicBezTo>
                    <a:pt x="27" y="27"/>
                    <a:pt x="27" y="27"/>
                    <a:pt x="27" y="27"/>
                  </a:cubicBezTo>
                  <a:cubicBezTo>
                    <a:pt x="19" y="15"/>
                    <a:pt x="19" y="15"/>
                    <a:pt x="19" y="15"/>
                  </a:cubicBezTo>
                  <a:cubicBezTo>
                    <a:pt x="19" y="15"/>
                    <a:pt x="19" y="15"/>
                    <a:pt x="19" y="15"/>
                  </a:cubicBezTo>
                  <a:cubicBezTo>
                    <a:pt x="27" y="27"/>
                    <a:pt x="27" y="27"/>
                    <a:pt x="27" y="27"/>
                  </a:cubicBezTo>
                  <a:cubicBezTo>
                    <a:pt x="27" y="27"/>
                    <a:pt x="27" y="27"/>
                    <a:pt x="27" y="27"/>
                  </a:cubicBezTo>
                  <a:cubicBezTo>
                    <a:pt x="25" y="10"/>
                    <a:pt x="25" y="10"/>
                    <a:pt x="25" y="10"/>
                  </a:cubicBezTo>
                  <a:cubicBezTo>
                    <a:pt x="24" y="10"/>
                    <a:pt x="24" y="10"/>
                    <a:pt x="24" y="9"/>
                  </a:cubicBezTo>
                  <a:cubicBezTo>
                    <a:pt x="23" y="9"/>
                    <a:pt x="23" y="8"/>
                    <a:pt x="24" y="7"/>
                  </a:cubicBezTo>
                  <a:cubicBezTo>
                    <a:pt x="25" y="7"/>
                    <a:pt x="26" y="7"/>
                    <a:pt x="26" y="8"/>
                  </a:cubicBezTo>
                  <a:cubicBezTo>
                    <a:pt x="27" y="9"/>
                    <a:pt x="27" y="10"/>
                    <a:pt x="26" y="10"/>
                  </a:cubicBezTo>
                  <a:cubicBezTo>
                    <a:pt x="26" y="10"/>
                    <a:pt x="26" y="10"/>
                    <a:pt x="26" y="10"/>
                  </a:cubicBezTo>
                  <a:cubicBezTo>
                    <a:pt x="28" y="27"/>
                    <a:pt x="28" y="27"/>
                    <a:pt x="28" y="27"/>
                  </a:cubicBezTo>
                  <a:cubicBezTo>
                    <a:pt x="35" y="17"/>
                    <a:pt x="35" y="17"/>
                    <a:pt x="35" y="17"/>
                  </a:cubicBezTo>
                  <a:cubicBezTo>
                    <a:pt x="35" y="17"/>
                    <a:pt x="35" y="17"/>
                    <a:pt x="35" y="17"/>
                  </a:cubicBezTo>
                  <a:cubicBezTo>
                    <a:pt x="29" y="27"/>
                    <a:pt x="29" y="27"/>
                    <a:pt x="29" y="27"/>
                  </a:cubicBezTo>
                  <a:cubicBezTo>
                    <a:pt x="45" y="23"/>
                    <a:pt x="45" y="23"/>
                    <a:pt x="45" y="23"/>
                  </a:cubicBezTo>
                  <a:cubicBezTo>
                    <a:pt x="45" y="23"/>
                    <a:pt x="45" y="23"/>
                    <a:pt x="45" y="23"/>
                  </a:cubicBezTo>
                  <a:cubicBezTo>
                    <a:pt x="45" y="22"/>
                    <a:pt x="46" y="21"/>
                    <a:pt x="46" y="21"/>
                  </a:cubicBezTo>
                  <a:cubicBezTo>
                    <a:pt x="47" y="22"/>
                    <a:pt x="48" y="22"/>
                    <a:pt x="48" y="23"/>
                  </a:cubicBezTo>
                  <a:cubicBezTo>
                    <a:pt x="48" y="24"/>
                    <a:pt x="47" y="25"/>
                    <a:pt x="46" y="25"/>
                  </a:cubicBezTo>
                  <a:cubicBezTo>
                    <a:pt x="46" y="25"/>
                    <a:pt x="45" y="24"/>
                    <a:pt x="45" y="24"/>
                  </a:cubicBezTo>
                  <a:cubicBezTo>
                    <a:pt x="29" y="27"/>
                    <a:pt x="29" y="27"/>
                    <a:pt x="29" y="27"/>
                  </a:cubicBezTo>
                  <a:cubicBezTo>
                    <a:pt x="29" y="28"/>
                    <a:pt x="29" y="28"/>
                    <a:pt x="29" y="28"/>
                  </a:cubicBezTo>
                  <a:cubicBezTo>
                    <a:pt x="43" y="29"/>
                    <a:pt x="43" y="29"/>
                    <a:pt x="43" y="29"/>
                  </a:cubicBezTo>
                  <a:cubicBezTo>
                    <a:pt x="43" y="29"/>
                    <a:pt x="43" y="29"/>
                    <a:pt x="43" y="29"/>
                  </a:cubicBezTo>
                  <a:cubicBezTo>
                    <a:pt x="29" y="28"/>
                    <a:pt x="29" y="28"/>
                    <a:pt x="29" y="28"/>
                  </a:cubicBezTo>
                  <a:cubicBezTo>
                    <a:pt x="38" y="42"/>
                    <a:pt x="38" y="42"/>
                    <a:pt x="38" y="42"/>
                  </a:cubicBezTo>
                  <a:cubicBezTo>
                    <a:pt x="39" y="42"/>
                    <a:pt x="39" y="42"/>
                    <a:pt x="40" y="43"/>
                  </a:cubicBezTo>
                  <a:cubicBezTo>
                    <a:pt x="40" y="43"/>
                    <a:pt x="40" y="44"/>
                    <a:pt x="39" y="45"/>
                  </a:cubicBezTo>
                  <a:cubicBezTo>
                    <a:pt x="38" y="45"/>
                    <a:pt x="37" y="45"/>
                    <a:pt x="37" y="44"/>
                  </a:cubicBezTo>
                  <a:cubicBezTo>
                    <a:pt x="36" y="44"/>
                    <a:pt x="36" y="43"/>
                    <a:pt x="37" y="42"/>
                  </a:cubicBezTo>
                  <a:cubicBezTo>
                    <a:pt x="28" y="28"/>
                    <a:pt x="28" y="28"/>
                    <a:pt x="28" y="28"/>
                  </a:cubicBezTo>
                  <a:cubicBezTo>
                    <a:pt x="28" y="41"/>
                    <a:pt x="28" y="41"/>
                    <a:pt x="28" y="41"/>
                  </a:cubicBezTo>
                  <a:cubicBezTo>
                    <a:pt x="27" y="41"/>
                    <a:pt x="27" y="41"/>
                    <a:pt x="27" y="41"/>
                  </a:cubicBezTo>
                  <a:cubicBezTo>
                    <a:pt x="28" y="28"/>
                    <a:pt x="28" y="28"/>
                    <a:pt x="28" y="28"/>
                  </a:cubicBezTo>
                  <a:cubicBezTo>
                    <a:pt x="27" y="29"/>
                    <a:pt x="27" y="29"/>
                    <a:pt x="27" y="29"/>
                  </a:cubicBezTo>
                  <a:cubicBezTo>
                    <a:pt x="27" y="28"/>
                    <a:pt x="27" y="28"/>
                    <a:pt x="27" y="28"/>
                  </a:cubicBezTo>
                  <a:cubicBezTo>
                    <a:pt x="19" y="41"/>
                    <a:pt x="19" y="41"/>
                    <a:pt x="19" y="41"/>
                  </a:cubicBezTo>
                  <a:cubicBezTo>
                    <a:pt x="19" y="42"/>
                    <a:pt x="19" y="43"/>
                    <a:pt x="19" y="44"/>
                  </a:cubicBezTo>
                  <a:cubicBezTo>
                    <a:pt x="18" y="44"/>
                    <a:pt x="17" y="45"/>
                    <a:pt x="17" y="44"/>
                  </a:cubicBezTo>
                  <a:cubicBezTo>
                    <a:pt x="16" y="43"/>
                    <a:pt x="16" y="42"/>
                    <a:pt x="16" y="42"/>
                  </a:cubicBezTo>
                  <a:cubicBezTo>
                    <a:pt x="17" y="41"/>
                    <a:pt x="17" y="41"/>
                    <a:pt x="18" y="41"/>
                  </a:cubicBezTo>
                  <a:cubicBezTo>
                    <a:pt x="27" y="27"/>
                    <a:pt x="27" y="27"/>
                    <a:pt x="27" y="27"/>
                  </a:cubicBezTo>
                  <a:cubicBezTo>
                    <a:pt x="15" y="33"/>
                    <a:pt x="15" y="33"/>
                    <a:pt x="15" y="33"/>
                  </a:cubicBezTo>
                  <a:cubicBezTo>
                    <a:pt x="15" y="32"/>
                    <a:pt x="15" y="32"/>
                    <a:pt x="15" y="32"/>
                  </a:cubicBezTo>
                  <a:cubicBezTo>
                    <a:pt x="26" y="27"/>
                    <a:pt x="26" y="27"/>
                    <a:pt x="26" y="27"/>
                  </a:cubicBezTo>
                  <a:cubicBezTo>
                    <a:pt x="11" y="25"/>
                    <a:pt x="11" y="25"/>
                    <a:pt x="11" y="25"/>
                  </a:cubicBezTo>
                  <a:cubicBezTo>
                    <a:pt x="11" y="25"/>
                    <a:pt x="10" y="26"/>
                    <a:pt x="9" y="26"/>
                  </a:cubicBezTo>
                  <a:cubicBezTo>
                    <a:pt x="8" y="25"/>
                    <a:pt x="8" y="25"/>
                    <a:pt x="8" y="24"/>
                  </a:cubicBezTo>
                  <a:cubicBezTo>
                    <a:pt x="8" y="23"/>
                    <a:pt x="9" y="22"/>
                    <a:pt x="10" y="22"/>
                  </a:cubicBezTo>
                  <a:close/>
                  <a:moveTo>
                    <a:pt x="6" y="32"/>
                  </a:moveTo>
                  <a:cubicBezTo>
                    <a:pt x="7" y="33"/>
                    <a:pt x="9" y="34"/>
                    <a:pt x="10" y="34"/>
                  </a:cubicBezTo>
                  <a:cubicBezTo>
                    <a:pt x="10" y="34"/>
                    <a:pt x="10" y="34"/>
                    <a:pt x="10" y="34"/>
                  </a:cubicBezTo>
                  <a:cubicBezTo>
                    <a:pt x="7" y="39"/>
                    <a:pt x="8" y="46"/>
                    <a:pt x="13" y="49"/>
                  </a:cubicBezTo>
                  <a:cubicBezTo>
                    <a:pt x="18" y="52"/>
                    <a:pt x="25" y="51"/>
                    <a:pt x="28" y="47"/>
                  </a:cubicBezTo>
                  <a:cubicBezTo>
                    <a:pt x="28" y="46"/>
                    <a:pt x="28" y="46"/>
                    <a:pt x="28" y="46"/>
                  </a:cubicBezTo>
                  <a:cubicBezTo>
                    <a:pt x="29" y="47"/>
                    <a:pt x="31" y="48"/>
                    <a:pt x="32" y="50"/>
                  </a:cubicBezTo>
                  <a:cubicBezTo>
                    <a:pt x="37" y="53"/>
                    <a:pt x="44" y="52"/>
                    <a:pt x="47" y="47"/>
                  </a:cubicBezTo>
                  <a:cubicBezTo>
                    <a:pt x="49" y="43"/>
                    <a:pt x="49" y="38"/>
                    <a:pt x="46" y="34"/>
                  </a:cubicBezTo>
                  <a:cubicBezTo>
                    <a:pt x="49" y="34"/>
                    <a:pt x="52" y="33"/>
                    <a:pt x="54" y="30"/>
                  </a:cubicBezTo>
                  <a:cubicBezTo>
                    <a:pt x="57" y="25"/>
                    <a:pt x="56" y="19"/>
                    <a:pt x="50" y="16"/>
                  </a:cubicBezTo>
                  <a:cubicBezTo>
                    <a:pt x="46" y="13"/>
                    <a:pt x="41" y="13"/>
                    <a:pt x="37" y="16"/>
                  </a:cubicBezTo>
                  <a:cubicBezTo>
                    <a:pt x="37" y="16"/>
                    <a:pt x="37" y="16"/>
                    <a:pt x="37" y="16"/>
                  </a:cubicBezTo>
                  <a:cubicBezTo>
                    <a:pt x="39" y="12"/>
                    <a:pt x="37" y="6"/>
                    <a:pt x="33" y="4"/>
                  </a:cubicBezTo>
                  <a:cubicBezTo>
                    <a:pt x="28" y="0"/>
                    <a:pt x="21" y="1"/>
                    <a:pt x="18" y="6"/>
                  </a:cubicBezTo>
                  <a:cubicBezTo>
                    <a:pt x="16" y="9"/>
                    <a:pt x="16" y="12"/>
                    <a:pt x="17" y="15"/>
                  </a:cubicBezTo>
                  <a:cubicBezTo>
                    <a:pt x="12" y="12"/>
                    <a:pt x="6" y="13"/>
                    <a:pt x="3" y="18"/>
                  </a:cubicBezTo>
                  <a:cubicBezTo>
                    <a:pt x="0" y="22"/>
                    <a:pt x="1" y="29"/>
                    <a:pt x="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351">
              <a:extLst>
                <a:ext uri="{FF2B5EF4-FFF2-40B4-BE49-F238E27FC236}">
                  <a16:creationId xmlns:a16="http://schemas.microsoft.com/office/drawing/2014/main" id="{C673B9F4-24A1-40CB-A208-3EDAB4D59835}"/>
                </a:ext>
              </a:extLst>
            </p:cNvPr>
            <p:cNvSpPr>
              <a:spLocks noEditPoints="1"/>
            </p:cNvSpPr>
            <p:nvPr/>
          </p:nvSpPr>
          <p:spPr bwMode="auto">
            <a:xfrm>
              <a:off x="4620176" y="146887"/>
              <a:ext cx="240882" cy="205551"/>
            </a:xfrm>
            <a:custGeom>
              <a:avLst/>
              <a:gdLst>
                <a:gd name="T0" fmla="*/ 17 w 82"/>
                <a:gd name="T1" fmla="*/ 40 h 77"/>
                <a:gd name="T2" fmla="*/ 25 w 82"/>
                <a:gd name="T3" fmla="*/ 25 h 77"/>
                <a:gd name="T4" fmla="*/ 41 w 82"/>
                <a:gd name="T5" fmla="*/ 37 h 77"/>
                <a:gd name="T6" fmla="*/ 31 w 82"/>
                <a:gd name="T7" fmla="*/ 15 h 77"/>
                <a:gd name="T8" fmla="*/ 28 w 82"/>
                <a:gd name="T9" fmla="*/ 12 h 77"/>
                <a:gd name="T10" fmla="*/ 32 w 82"/>
                <a:gd name="T11" fmla="*/ 15 h 77"/>
                <a:gd name="T12" fmla="*/ 42 w 82"/>
                <a:gd name="T13" fmla="*/ 37 h 77"/>
                <a:gd name="T14" fmla="*/ 48 w 82"/>
                <a:gd name="T15" fmla="*/ 21 h 77"/>
                <a:gd name="T16" fmla="*/ 63 w 82"/>
                <a:gd name="T17" fmla="*/ 25 h 77"/>
                <a:gd name="T18" fmla="*/ 65 w 82"/>
                <a:gd name="T19" fmla="*/ 22 h 77"/>
                <a:gd name="T20" fmla="*/ 66 w 82"/>
                <a:gd name="T21" fmla="*/ 27 h 77"/>
                <a:gd name="T22" fmla="*/ 43 w 82"/>
                <a:gd name="T23" fmla="*/ 38 h 77"/>
                <a:gd name="T24" fmla="*/ 63 w 82"/>
                <a:gd name="T25" fmla="*/ 34 h 77"/>
                <a:gd name="T26" fmla="*/ 44 w 82"/>
                <a:gd name="T27" fmla="*/ 39 h 77"/>
                <a:gd name="T28" fmla="*/ 64 w 82"/>
                <a:gd name="T29" fmla="*/ 55 h 77"/>
                <a:gd name="T30" fmla="*/ 61 w 82"/>
                <a:gd name="T31" fmla="*/ 58 h 77"/>
                <a:gd name="T32" fmla="*/ 42 w 82"/>
                <a:gd name="T33" fmla="*/ 39 h 77"/>
                <a:gd name="T34" fmla="*/ 46 w 82"/>
                <a:gd name="T35" fmla="*/ 58 h 77"/>
                <a:gd name="T36" fmla="*/ 42 w 82"/>
                <a:gd name="T37" fmla="*/ 40 h 77"/>
                <a:gd name="T38" fmla="*/ 34 w 82"/>
                <a:gd name="T39" fmla="*/ 62 h 77"/>
                <a:gd name="T40" fmla="*/ 33 w 82"/>
                <a:gd name="T41" fmla="*/ 66 h 77"/>
                <a:gd name="T42" fmla="*/ 33 w 82"/>
                <a:gd name="T43" fmla="*/ 61 h 77"/>
                <a:gd name="T44" fmla="*/ 25 w 82"/>
                <a:gd name="T45" fmla="*/ 51 h 77"/>
                <a:gd name="T46" fmla="*/ 40 w 82"/>
                <a:gd name="T47" fmla="*/ 39 h 77"/>
                <a:gd name="T48" fmla="*/ 15 w 82"/>
                <a:gd name="T49" fmla="*/ 43 h 77"/>
                <a:gd name="T50" fmla="*/ 14 w 82"/>
                <a:gd name="T51" fmla="*/ 39 h 77"/>
                <a:gd name="T52" fmla="*/ 19 w 82"/>
                <a:gd name="T53" fmla="*/ 54 h 77"/>
                <a:gd name="T54" fmla="*/ 30 w 82"/>
                <a:gd name="T55" fmla="*/ 74 h 77"/>
                <a:gd name="T56" fmla="*/ 50 w 82"/>
                <a:gd name="T57" fmla="*/ 63 h 77"/>
                <a:gd name="T58" fmla="*/ 76 w 82"/>
                <a:gd name="T59" fmla="*/ 58 h 77"/>
                <a:gd name="T60" fmla="*/ 79 w 82"/>
                <a:gd name="T61" fmla="*/ 31 h 77"/>
                <a:gd name="T62" fmla="*/ 50 w 82"/>
                <a:gd name="T63" fmla="*/ 19 h 77"/>
                <a:gd name="T64" fmla="*/ 39 w 82"/>
                <a:gd name="T65" fmla="*/ 3 h 77"/>
                <a:gd name="T66" fmla="*/ 21 w 82"/>
                <a:gd name="T67" fmla="*/ 25 h 77"/>
                <a:gd name="T68" fmla="*/ 13 w 82"/>
                <a:gd name="T69"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 h="77">
                  <a:moveTo>
                    <a:pt x="14" y="39"/>
                  </a:moveTo>
                  <a:cubicBezTo>
                    <a:pt x="15" y="38"/>
                    <a:pt x="16" y="39"/>
                    <a:pt x="17" y="40"/>
                  </a:cubicBezTo>
                  <a:cubicBezTo>
                    <a:pt x="40" y="37"/>
                    <a:pt x="40" y="37"/>
                    <a:pt x="40" y="37"/>
                  </a:cubicBezTo>
                  <a:cubicBezTo>
                    <a:pt x="25" y="25"/>
                    <a:pt x="25" y="25"/>
                    <a:pt x="25" y="25"/>
                  </a:cubicBezTo>
                  <a:cubicBezTo>
                    <a:pt x="25" y="24"/>
                    <a:pt x="25" y="24"/>
                    <a:pt x="25" y="24"/>
                  </a:cubicBezTo>
                  <a:cubicBezTo>
                    <a:pt x="41" y="37"/>
                    <a:pt x="41" y="37"/>
                    <a:pt x="41" y="37"/>
                  </a:cubicBezTo>
                  <a:cubicBezTo>
                    <a:pt x="41" y="37"/>
                    <a:pt x="41" y="37"/>
                    <a:pt x="41" y="37"/>
                  </a:cubicBezTo>
                  <a:cubicBezTo>
                    <a:pt x="31" y="15"/>
                    <a:pt x="31" y="15"/>
                    <a:pt x="31" y="15"/>
                  </a:cubicBezTo>
                  <a:cubicBezTo>
                    <a:pt x="30" y="16"/>
                    <a:pt x="29" y="15"/>
                    <a:pt x="28" y="15"/>
                  </a:cubicBezTo>
                  <a:cubicBezTo>
                    <a:pt x="27" y="14"/>
                    <a:pt x="27" y="12"/>
                    <a:pt x="28" y="12"/>
                  </a:cubicBezTo>
                  <a:cubicBezTo>
                    <a:pt x="29" y="11"/>
                    <a:pt x="31" y="11"/>
                    <a:pt x="32" y="11"/>
                  </a:cubicBezTo>
                  <a:cubicBezTo>
                    <a:pt x="33" y="12"/>
                    <a:pt x="33" y="14"/>
                    <a:pt x="32" y="15"/>
                  </a:cubicBezTo>
                  <a:cubicBezTo>
                    <a:pt x="32" y="15"/>
                    <a:pt x="32" y="15"/>
                    <a:pt x="32" y="15"/>
                  </a:cubicBezTo>
                  <a:cubicBezTo>
                    <a:pt x="42" y="37"/>
                    <a:pt x="42" y="37"/>
                    <a:pt x="42" y="37"/>
                  </a:cubicBezTo>
                  <a:cubicBezTo>
                    <a:pt x="47" y="21"/>
                    <a:pt x="47" y="21"/>
                    <a:pt x="47" y="21"/>
                  </a:cubicBezTo>
                  <a:cubicBezTo>
                    <a:pt x="48" y="21"/>
                    <a:pt x="48" y="21"/>
                    <a:pt x="48" y="21"/>
                  </a:cubicBezTo>
                  <a:cubicBezTo>
                    <a:pt x="43" y="37"/>
                    <a:pt x="43" y="37"/>
                    <a:pt x="43" y="37"/>
                  </a:cubicBezTo>
                  <a:cubicBezTo>
                    <a:pt x="63" y="25"/>
                    <a:pt x="63" y="25"/>
                    <a:pt x="63" y="25"/>
                  </a:cubicBezTo>
                  <a:cubicBezTo>
                    <a:pt x="63" y="25"/>
                    <a:pt x="63" y="25"/>
                    <a:pt x="63" y="25"/>
                  </a:cubicBezTo>
                  <a:cubicBezTo>
                    <a:pt x="63" y="24"/>
                    <a:pt x="64" y="22"/>
                    <a:pt x="65" y="22"/>
                  </a:cubicBezTo>
                  <a:cubicBezTo>
                    <a:pt x="67" y="22"/>
                    <a:pt x="68" y="23"/>
                    <a:pt x="68" y="24"/>
                  </a:cubicBezTo>
                  <a:cubicBezTo>
                    <a:pt x="68" y="26"/>
                    <a:pt x="67" y="27"/>
                    <a:pt x="66" y="27"/>
                  </a:cubicBezTo>
                  <a:cubicBezTo>
                    <a:pt x="65" y="27"/>
                    <a:pt x="64" y="27"/>
                    <a:pt x="64" y="26"/>
                  </a:cubicBezTo>
                  <a:cubicBezTo>
                    <a:pt x="43" y="38"/>
                    <a:pt x="43" y="38"/>
                    <a:pt x="43" y="38"/>
                  </a:cubicBezTo>
                  <a:cubicBezTo>
                    <a:pt x="43" y="38"/>
                    <a:pt x="43" y="38"/>
                    <a:pt x="43" y="38"/>
                  </a:cubicBezTo>
                  <a:cubicBezTo>
                    <a:pt x="63" y="34"/>
                    <a:pt x="63" y="34"/>
                    <a:pt x="63" y="34"/>
                  </a:cubicBezTo>
                  <a:cubicBezTo>
                    <a:pt x="63" y="35"/>
                    <a:pt x="63" y="35"/>
                    <a:pt x="63" y="35"/>
                  </a:cubicBezTo>
                  <a:cubicBezTo>
                    <a:pt x="44" y="39"/>
                    <a:pt x="44" y="39"/>
                    <a:pt x="44" y="39"/>
                  </a:cubicBezTo>
                  <a:cubicBezTo>
                    <a:pt x="61" y="54"/>
                    <a:pt x="61" y="54"/>
                    <a:pt x="61" y="54"/>
                  </a:cubicBezTo>
                  <a:cubicBezTo>
                    <a:pt x="62" y="54"/>
                    <a:pt x="63" y="54"/>
                    <a:pt x="64" y="55"/>
                  </a:cubicBezTo>
                  <a:cubicBezTo>
                    <a:pt x="65" y="56"/>
                    <a:pt x="65" y="57"/>
                    <a:pt x="64" y="58"/>
                  </a:cubicBezTo>
                  <a:cubicBezTo>
                    <a:pt x="63" y="59"/>
                    <a:pt x="62" y="59"/>
                    <a:pt x="61" y="58"/>
                  </a:cubicBezTo>
                  <a:cubicBezTo>
                    <a:pt x="60" y="57"/>
                    <a:pt x="60" y="56"/>
                    <a:pt x="60" y="55"/>
                  </a:cubicBezTo>
                  <a:cubicBezTo>
                    <a:pt x="42" y="39"/>
                    <a:pt x="42" y="39"/>
                    <a:pt x="42" y="39"/>
                  </a:cubicBezTo>
                  <a:cubicBezTo>
                    <a:pt x="47" y="57"/>
                    <a:pt x="47" y="57"/>
                    <a:pt x="47" y="57"/>
                  </a:cubicBezTo>
                  <a:cubicBezTo>
                    <a:pt x="46" y="58"/>
                    <a:pt x="46" y="58"/>
                    <a:pt x="46" y="58"/>
                  </a:cubicBezTo>
                  <a:cubicBezTo>
                    <a:pt x="42" y="39"/>
                    <a:pt x="42" y="39"/>
                    <a:pt x="42" y="39"/>
                  </a:cubicBezTo>
                  <a:cubicBezTo>
                    <a:pt x="42" y="40"/>
                    <a:pt x="42" y="40"/>
                    <a:pt x="42" y="40"/>
                  </a:cubicBezTo>
                  <a:cubicBezTo>
                    <a:pt x="41" y="40"/>
                    <a:pt x="41" y="40"/>
                    <a:pt x="41" y="40"/>
                  </a:cubicBezTo>
                  <a:cubicBezTo>
                    <a:pt x="34" y="62"/>
                    <a:pt x="34" y="62"/>
                    <a:pt x="34" y="62"/>
                  </a:cubicBezTo>
                  <a:cubicBezTo>
                    <a:pt x="36" y="62"/>
                    <a:pt x="36" y="63"/>
                    <a:pt x="36" y="64"/>
                  </a:cubicBezTo>
                  <a:cubicBezTo>
                    <a:pt x="35" y="66"/>
                    <a:pt x="34" y="66"/>
                    <a:pt x="33" y="66"/>
                  </a:cubicBezTo>
                  <a:cubicBezTo>
                    <a:pt x="31" y="65"/>
                    <a:pt x="31" y="64"/>
                    <a:pt x="31" y="63"/>
                  </a:cubicBezTo>
                  <a:cubicBezTo>
                    <a:pt x="31" y="62"/>
                    <a:pt x="32" y="61"/>
                    <a:pt x="33" y="61"/>
                  </a:cubicBezTo>
                  <a:cubicBezTo>
                    <a:pt x="41" y="39"/>
                    <a:pt x="41" y="39"/>
                    <a:pt x="41" y="39"/>
                  </a:cubicBezTo>
                  <a:cubicBezTo>
                    <a:pt x="25" y="51"/>
                    <a:pt x="25" y="51"/>
                    <a:pt x="25" y="51"/>
                  </a:cubicBezTo>
                  <a:cubicBezTo>
                    <a:pt x="25" y="50"/>
                    <a:pt x="25" y="50"/>
                    <a:pt x="25" y="50"/>
                  </a:cubicBezTo>
                  <a:cubicBezTo>
                    <a:pt x="40" y="39"/>
                    <a:pt x="40" y="39"/>
                    <a:pt x="40" y="39"/>
                  </a:cubicBezTo>
                  <a:cubicBezTo>
                    <a:pt x="17" y="41"/>
                    <a:pt x="17" y="41"/>
                    <a:pt x="17" y="41"/>
                  </a:cubicBezTo>
                  <a:cubicBezTo>
                    <a:pt x="17" y="42"/>
                    <a:pt x="16" y="43"/>
                    <a:pt x="15" y="43"/>
                  </a:cubicBezTo>
                  <a:cubicBezTo>
                    <a:pt x="13" y="43"/>
                    <a:pt x="12" y="42"/>
                    <a:pt x="12" y="41"/>
                  </a:cubicBezTo>
                  <a:cubicBezTo>
                    <a:pt x="12" y="40"/>
                    <a:pt x="13" y="39"/>
                    <a:pt x="14" y="39"/>
                  </a:cubicBezTo>
                  <a:close/>
                  <a:moveTo>
                    <a:pt x="13" y="53"/>
                  </a:moveTo>
                  <a:cubicBezTo>
                    <a:pt x="15" y="54"/>
                    <a:pt x="17" y="54"/>
                    <a:pt x="19" y="54"/>
                  </a:cubicBezTo>
                  <a:cubicBezTo>
                    <a:pt x="19" y="55"/>
                    <a:pt x="19" y="55"/>
                    <a:pt x="19" y="55"/>
                  </a:cubicBezTo>
                  <a:cubicBezTo>
                    <a:pt x="17" y="63"/>
                    <a:pt x="21" y="72"/>
                    <a:pt x="30" y="74"/>
                  </a:cubicBezTo>
                  <a:cubicBezTo>
                    <a:pt x="38" y="77"/>
                    <a:pt x="47" y="73"/>
                    <a:pt x="49" y="65"/>
                  </a:cubicBezTo>
                  <a:cubicBezTo>
                    <a:pt x="50" y="65"/>
                    <a:pt x="50" y="64"/>
                    <a:pt x="50" y="63"/>
                  </a:cubicBezTo>
                  <a:cubicBezTo>
                    <a:pt x="52" y="65"/>
                    <a:pt x="54" y="67"/>
                    <a:pt x="56" y="67"/>
                  </a:cubicBezTo>
                  <a:cubicBezTo>
                    <a:pt x="65" y="70"/>
                    <a:pt x="74" y="66"/>
                    <a:pt x="76" y="58"/>
                  </a:cubicBezTo>
                  <a:cubicBezTo>
                    <a:pt x="78" y="52"/>
                    <a:pt x="75" y="45"/>
                    <a:pt x="69" y="41"/>
                  </a:cubicBezTo>
                  <a:cubicBezTo>
                    <a:pt x="74" y="39"/>
                    <a:pt x="77" y="36"/>
                    <a:pt x="79" y="31"/>
                  </a:cubicBezTo>
                  <a:cubicBezTo>
                    <a:pt x="82" y="24"/>
                    <a:pt x="77" y="15"/>
                    <a:pt x="68" y="12"/>
                  </a:cubicBezTo>
                  <a:cubicBezTo>
                    <a:pt x="61" y="10"/>
                    <a:pt x="54" y="13"/>
                    <a:pt x="50" y="19"/>
                  </a:cubicBezTo>
                  <a:cubicBezTo>
                    <a:pt x="50" y="19"/>
                    <a:pt x="50" y="19"/>
                    <a:pt x="50" y="19"/>
                  </a:cubicBezTo>
                  <a:cubicBezTo>
                    <a:pt x="51" y="12"/>
                    <a:pt x="46" y="5"/>
                    <a:pt x="39" y="3"/>
                  </a:cubicBezTo>
                  <a:cubicBezTo>
                    <a:pt x="30" y="0"/>
                    <a:pt x="22" y="4"/>
                    <a:pt x="19" y="12"/>
                  </a:cubicBezTo>
                  <a:cubicBezTo>
                    <a:pt x="18" y="17"/>
                    <a:pt x="19" y="21"/>
                    <a:pt x="21" y="25"/>
                  </a:cubicBezTo>
                  <a:cubicBezTo>
                    <a:pt x="13" y="23"/>
                    <a:pt x="5" y="27"/>
                    <a:pt x="3" y="34"/>
                  </a:cubicBezTo>
                  <a:cubicBezTo>
                    <a:pt x="0" y="42"/>
                    <a:pt x="5" y="51"/>
                    <a:pt x="13"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352">
              <a:extLst>
                <a:ext uri="{FF2B5EF4-FFF2-40B4-BE49-F238E27FC236}">
                  <a16:creationId xmlns:a16="http://schemas.microsoft.com/office/drawing/2014/main" id="{D6D5B6D3-DC8B-498D-85FC-F9173568CCB7}"/>
                </a:ext>
              </a:extLst>
            </p:cNvPr>
            <p:cNvSpPr>
              <a:spLocks noEditPoints="1"/>
            </p:cNvSpPr>
            <p:nvPr/>
          </p:nvSpPr>
          <p:spPr bwMode="auto">
            <a:xfrm>
              <a:off x="2821601" y="2908984"/>
              <a:ext cx="150953" cy="141317"/>
            </a:xfrm>
            <a:custGeom>
              <a:avLst/>
              <a:gdLst>
                <a:gd name="T0" fmla="*/ 34 w 51"/>
                <a:gd name="T1" fmla="*/ 30 h 54"/>
                <a:gd name="T2" fmla="*/ 28 w 51"/>
                <a:gd name="T3" fmla="*/ 27 h 54"/>
                <a:gd name="T4" fmla="*/ 34 w 51"/>
                <a:gd name="T5" fmla="*/ 28 h 54"/>
                <a:gd name="T6" fmla="*/ 40 w 51"/>
                <a:gd name="T7" fmla="*/ 30 h 54"/>
                <a:gd name="T8" fmla="*/ 34 w 51"/>
                <a:gd name="T9" fmla="*/ 30 h 54"/>
                <a:gd name="T10" fmla="*/ 27 w 51"/>
                <a:gd name="T11" fmla="*/ 17 h 54"/>
                <a:gd name="T12" fmla="*/ 25 w 51"/>
                <a:gd name="T13" fmla="*/ 23 h 54"/>
                <a:gd name="T14" fmla="*/ 25 w 51"/>
                <a:gd name="T15" fmla="*/ 17 h 54"/>
                <a:gd name="T16" fmla="*/ 27 w 51"/>
                <a:gd name="T17" fmla="*/ 11 h 54"/>
                <a:gd name="T18" fmla="*/ 27 w 51"/>
                <a:gd name="T19" fmla="*/ 17 h 54"/>
                <a:gd name="T20" fmla="*/ 26 w 51"/>
                <a:gd name="T21" fmla="*/ 27 h 54"/>
                <a:gd name="T22" fmla="*/ 24 w 51"/>
                <a:gd name="T23" fmla="*/ 27 h 54"/>
                <a:gd name="T24" fmla="*/ 25 w 51"/>
                <a:gd name="T25" fmla="*/ 25 h 54"/>
                <a:gd name="T26" fmla="*/ 26 w 51"/>
                <a:gd name="T27" fmla="*/ 26 h 54"/>
                <a:gd name="T28" fmla="*/ 26 w 51"/>
                <a:gd name="T29" fmla="*/ 27 h 54"/>
                <a:gd name="T30" fmla="*/ 24 w 51"/>
                <a:gd name="T31" fmla="*/ 35 h 54"/>
                <a:gd name="T32" fmla="*/ 22 w 51"/>
                <a:gd name="T33" fmla="*/ 40 h 54"/>
                <a:gd name="T34" fmla="*/ 22 w 51"/>
                <a:gd name="T35" fmla="*/ 34 h 54"/>
                <a:gd name="T36" fmla="*/ 25 w 51"/>
                <a:gd name="T37" fmla="*/ 29 h 54"/>
                <a:gd name="T38" fmla="*/ 24 w 51"/>
                <a:gd name="T39" fmla="*/ 35 h 54"/>
                <a:gd name="T40" fmla="*/ 17 w 51"/>
                <a:gd name="T41" fmla="*/ 26 h 54"/>
                <a:gd name="T42" fmla="*/ 11 w 51"/>
                <a:gd name="T43" fmla="*/ 24 h 54"/>
                <a:gd name="T44" fmla="*/ 17 w 51"/>
                <a:gd name="T45" fmla="*/ 24 h 54"/>
                <a:gd name="T46" fmla="*/ 23 w 51"/>
                <a:gd name="T47" fmla="*/ 26 h 54"/>
                <a:gd name="T48" fmla="*/ 17 w 51"/>
                <a:gd name="T49" fmla="*/ 26 h 54"/>
                <a:gd name="T50" fmla="*/ 46 w 51"/>
                <a:gd name="T51" fmla="*/ 31 h 54"/>
                <a:gd name="T52" fmla="*/ 50 w 51"/>
                <a:gd name="T53" fmla="*/ 26 h 54"/>
                <a:gd name="T54" fmla="*/ 33 w 51"/>
                <a:gd name="T55" fmla="*/ 22 h 54"/>
                <a:gd name="T56" fmla="*/ 35 w 51"/>
                <a:gd name="T57" fmla="*/ 4 h 54"/>
                <a:gd name="T58" fmla="*/ 30 w 51"/>
                <a:gd name="T59" fmla="*/ 7 h 54"/>
                <a:gd name="T60" fmla="*/ 26 w 51"/>
                <a:gd name="T61" fmla="*/ 0 h 54"/>
                <a:gd name="T62" fmla="*/ 17 w 51"/>
                <a:gd name="T63" fmla="*/ 14 h 54"/>
                <a:gd name="T64" fmla="*/ 0 w 51"/>
                <a:gd name="T65" fmla="*/ 18 h 54"/>
                <a:gd name="T66" fmla="*/ 4 w 51"/>
                <a:gd name="T67" fmla="*/ 23 h 54"/>
                <a:gd name="T68" fmla="*/ 1 w 51"/>
                <a:gd name="T69" fmla="*/ 28 h 54"/>
                <a:gd name="T70" fmla="*/ 17 w 51"/>
                <a:gd name="T71" fmla="*/ 33 h 54"/>
                <a:gd name="T72" fmla="*/ 15 w 51"/>
                <a:gd name="T73" fmla="*/ 50 h 54"/>
                <a:gd name="T74" fmla="*/ 21 w 51"/>
                <a:gd name="T75" fmla="*/ 48 h 54"/>
                <a:gd name="T76" fmla="*/ 24 w 51"/>
                <a:gd name="T77" fmla="*/ 54 h 54"/>
                <a:gd name="T78" fmla="*/ 34 w 51"/>
                <a:gd name="T79" fmla="*/ 40 h 54"/>
                <a:gd name="T80" fmla="*/ 51 w 51"/>
                <a:gd name="T81" fmla="*/ 36 h 54"/>
                <a:gd name="T82" fmla="*/ 46 w 51"/>
                <a:gd name="T83"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54">
                  <a:moveTo>
                    <a:pt x="34" y="30"/>
                  </a:moveTo>
                  <a:cubicBezTo>
                    <a:pt x="31" y="29"/>
                    <a:pt x="28" y="28"/>
                    <a:pt x="28" y="27"/>
                  </a:cubicBezTo>
                  <a:cubicBezTo>
                    <a:pt x="28" y="27"/>
                    <a:pt x="31" y="27"/>
                    <a:pt x="34" y="28"/>
                  </a:cubicBezTo>
                  <a:cubicBezTo>
                    <a:pt x="38" y="29"/>
                    <a:pt x="40" y="30"/>
                    <a:pt x="40" y="30"/>
                  </a:cubicBezTo>
                  <a:cubicBezTo>
                    <a:pt x="40" y="30"/>
                    <a:pt x="37" y="31"/>
                    <a:pt x="34" y="30"/>
                  </a:cubicBezTo>
                  <a:close/>
                  <a:moveTo>
                    <a:pt x="27" y="17"/>
                  </a:moveTo>
                  <a:cubicBezTo>
                    <a:pt x="27" y="21"/>
                    <a:pt x="26" y="23"/>
                    <a:pt x="25" y="23"/>
                  </a:cubicBezTo>
                  <a:cubicBezTo>
                    <a:pt x="25" y="23"/>
                    <a:pt x="25" y="20"/>
                    <a:pt x="25" y="17"/>
                  </a:cubicBezTo>
                  <a:cubicBezTo>
                    <a:pt x="26" y="14"/>
                    <a:pt x="27" y="11"/>
                    <a:pt x="27" y="11"/>
                  </a:cubicBezTo>
                  <a:cubicBezTo>
                    <a:pt x="27" y="11"/>
                    <a:pt x="28" y="14"/>
                    <a:pt x="27" y="17"/>
                  </a:cubicBezTo>
                  <a:close/>
                  <a:moveTo>
                    <a:pt x="26" y="27"/>
                  </a:moveTo>
                  <a:cubicBezTo>
                    <a:pt x="25" y="28"/>
                    <a:pt x="25" y="27"/>
                    <a:pt x="24" y="27"/>
                  </a:cubicBezTo>
                  <a:cubicBezTo>
                    <a:pt x="24" y="26"/>
                    <a:pt x="24" y="26"/>
                    <a:pt x="25" y="25"/>
                  </a:cubicBezTo>
                  <a:cubicBezTo>
                    <a:pt x="25" y="25"/>
                    <a:pt x="26" y="25"/>
                    <a:pt x="26" y="26"/>
                  </a:cubicBezTo>
                  <a:cubicBezTo>
                    <a:pt x="27" y="26"/>
                    <a:pt x="26" y="27"/>
                    <a:pt x="26" y="27"/>
                  </a:cubicBezTo>
                  <a:close/>
                  <a:moveTo>
                    <a:pt x="24" y="35"/>
                  </a:moveTo>
                  <a:cubicBezTo>
                    <a:pt x="24" y="38"/>
                    <a:pt x="22" y="40"/>
                    <a:pt x="22" y="40"/>
                  </a:cubicBezTo>
                  <a:cubicBezTo>
                    <a:pt x="22" y="40"/>
                    <a:pt x="21" y="37"/>
                    <a:pt x="22" y="34"/>
                  </a:cubicBezTo>
                  <a:cubicBezTo>
                    <a:pt x="23" y="31"/>
                    <a:pt x="24" y="29"/>
                    <a:pt x="25" y="29"/>
                  </a:cubicBezTo>
                  <a:cubicBezTo>
                    <a:pt x="25" y="29"/>
                    <a:pt x="25" y="32"/>
                    <a:pt x="24" y="35"/>
                  </a:cubicBezTo>
                  <a:close/>
                  <a:moveTo>
                    <a:pt x="17" y="26"/>
                  </a:moveTo>
                  <a:cubicBezTo>
                    <a:pt x="13" y="26"/>
                    <a:pt x="11" y="24"/>
                    <a:pt x="11" y="24"/>
                  </a:cubicBezTo>
                  <a:cubicBezTo>
                    <a:pt x="11" y="24"/>
                    <a:pt x="14" y="24"/>
                    <a:pt x="17" y="24"/>
                  </a:cubicBezTo>
                  <a:cubicBezTo>
                    <a:pt x="20" y="24"/>
                    <a:pt x="23" y="25"/>
                    <a:pt x="23" y="26"/>
                  </a:cubicBezTo>
                  <a:cubicBezTo>
                    <a:pt x="23" y="27"/>
                    <a:pt x="20" y="27"/>
                    <a:pt x="17" y="26"/>
                  </a:cubicBezTo>
                  <a:close/>
                  <a:moveTo>
                    <a:pt x="46" y="31"/>
                  </a:moveTo>
                  <a:cubicBezTo>
                    <a:pt x="48" y="29"/>
                    <a:pt x="50" y="26"/>
                    <a:pt x="50" y="26"/>
                  </a:cubicBezTo>
                  <a:cubicBezTo>
                    <a:pt x="44" y="20"/>
                    <a:pt x="37" y="21"/>
                    <a:pt x="33" y="22"/>
                  </a:cubicBezTo>
                  <a:cubicBezTo>
                    <a:pt x="35" y="18"/>
                    <a:pt x="39" y="12"/>
                    <a:pt x="35" y="4"/>
                  </a:cubicBezTo>
                  <a:cubicBezTo>
                    <a:pt x="35" y="4"/>
                    <a:pt x="32" y="5"/>
                    <a:pt x="30" y="7"/>
                  </a:cubicBezTo>
                  <a:cubicBezTo>
                    <a:pt x="30" y="7"/>
                    <a:pt x="28" y="2"/>
                    <a:pt x="26" y="0"/>
                  </a:cubicBezTo>
                  <a:cubicBezTo>
                    <a:pt x="26" y="0"/>
                    <a:pt x="17" y="5"/>
                    <a:pt x="17" y="14"/>
                  </a:cubicBezTo>
                  <a:cubicBezTo>
                    <a:pt x="8" y="11"/>
                    <a:pt x="0" y="18"/>
                    <a:pt x="0" y="18"/>
                  </a:cubicBezTo>
                  <a:cubicBezTo>
                    <a:pt x="1" y="21"/>
                    <a:pt x="4" y="23"/>
                    <a:pt x="4" y="23"/>
                  </a:cubicBezTo>
                  <a:cubicBezTo>
                    <a:pt x="2" y="25"/>
                    <a:pt x="1" y="28"/>
                    <a:pt x="1" y="28"/>
                  </a:cubicBezTo>
                  <a:cubicBezTo>
                    <a:pt x="6" y="34"/>
                    <a:pt x="13" y="33"/>
                    <a:pt x="17" y="33"/>
                  </a:cubicBezTo>
                  <a:cubicBezTo>
                    <a:pt x="15" y="36"/>
                    <a:pt x="12" y="42"/>
                    <a:pt x="15" y="50"/>
                  </a:cubicBezTo>
                  <a:cubicBezTo>
                    <a:pt x="15" y="50"/>
                    <a:pt x="19" y="49"/>
                    <a:pt x="21" y="48"/>
                  </a:cubicBezTo>
                  <a:cubicBezTo>
                    <a:pt x="21" y="48"/>
                    <a:pt x="22" y="52"/>
                    <a:pt x="24" y="54"/>
                  </a:cubicBezTo>
                  <a:cubicBezTo>
                    <a:pt x="24" y="54"/>
                    <a:pt x="34" y="49"/>
                    <a:pt x="34" y="40"/>
                  </a:cubicBezTo>
                  <a:cubicBezTo>
                    <a:pt x="42" y="43"/>
                    <a:pt x="51" y="36"/>
                    <a:pt x="51" y="36"/>
                  </a:cubicBezTo>
                  <a:cubicBezTo>
                    <a:pt x="50" y="33"/>
                    <a:pt x="46" y="31"/>
                    <a:pt x="4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353">
              <a:extLst>
                <a:ext uri="{FF2B5EF4-FFF2-40B4-BE49-F238E27FC236}">
                  <a16:creationId xmlns:a16="http://schemas.microsoft.com/office/drawing/2014/main" id="{070EDB97-FF0A-48AB-A40A-0A6FB00103BC}"/>
                </a:ext>
              </a:extLst>
            </p:cNvPr>
            <p:cNvSpPr>
              <a:spLocks noEditPoints="1"/>
            </p:cNvSpPr>
            <p:nvPr/>
          </p:nvSpPr>
          <p:spPr bwMode="auto">
            <a:xfrm>
              <a:off x="2404075" y="1836263"/>
              <a:ext cx="134893" cy="112412"/>
            </a:xfrm>
            <a:custGeom>
              <a:avLst/>
              <a:gdLst>
                <a:gd name="T0" fmla="*/ 16 w 46"/>
                <a:gd name="T1" fmla="*/ 21 h 43"/>
                <a:gd name="T2" fmla="*/ 21 w 46"/>
                <a:gd name="T3" fmla="*/ 21 h 43"/>
                <a:gd name="T4" fmla="*/ 16 w 46"/>
                <a:gd name="T5" fmla="*/ 23 h 43"/>
                <a:gd name="T6" fmla="*/ 11 w 46"/>
                <a:gd name="T7" fmla="*/ 23 h 43"/>
                <a:gd name="T8" fmla="*/ 16 w 46"/>
                <a:gd name="T9" fmla="*/ 21 h 43"/>
                <a:gd name="T10" fmla="*/ 20 w 46"/>
                <a:gd name="T11" fmla="*/ 8 h 43"/>
                <a:gd name="T12" fmla="*/ 22 w 46"/>
                <a:gd name="T13" fmla="*/ 13 h 43"/>
                <a:gd name="T14" fmla="*/ 22 w 46"/>
                <a:gd name="T15" fmla="*/ 18 h 43"/>
                <a:gd name="T16" fmla="*/ 20 w 46"/>
                <a:gd name="T17" fmla="*/ 13 h 43"/>
                <a:gd name="T18" fmla="*/ 20 w 46"/>
                <a:gd name="T19" fmla="*/ 8 h 43"/>
                <a:gd name="T20" fmla="*/ 24 w 46"/>
                <a:gd name="T21" fmla="*/ 20 h 43"/>
                <a:gd name="T22" fmla="*/ 24 w 46"/>
                <a:gd name="T23" fmla="*/ 21 h 43"/>
                <a:gd name="T24" fmla="*/ 22 w 46"/>
                <a:gd name="T25" fmla="*/ 21 h 43"/>
                <a:gd name="T26" fmla="*/ 22 w 46"/>
                <a:gd name="T27" fmla="*/ 20 h 43"/>
                <a:gd name="T28" fmla="*/ 24 w 46"/>
                <a:gd name="T29" fmla="*/ 20 h 43"/>
                <a:gd name="T30" fmla="*/ 25 w 46"/>
                <a:gd name="T31" fmla="*/ 28 h 43"/>
                <a:gd name="T32" fmla="*/ 24 w 46"/>
                <a:gd name="T33" fmla="*/ 33 h 43"/>
                <a:gd name="T34" fmla="*/ 23 w 46"/>
                <a:gd name="T35" fmla="*/ 28 h 43"/>
                <a:gd name="T36" fmla="*/ 23 w 46"/>
                <a:gd name="T37" fmla="*/ 23 h 43"/>
                <a:gd name="T38" fmla="*/ 25 w 46"/>
                <a:gd name="T39" fmla="*/ 28 h 43"/>
                <a:gd name="T40" fmla="*/ 31 w 46"/>
                <a:gd name="T41" fmla="*/ 19 h 43"/>
                <a:gd name="T42" fmla="*/ 36 w 46"/>
                <a:gd name="T43" fmla="*/ 20 h 43"/>
                <a:gd name="T44" fmla="*/ 31 w 46"/>
                <a:gd name="T45" fmla="*/ 21 h 43"/>
                <a:gd name="T46" fmla="*/ 26 w 46"/>
                <a:gd name="T47" fmla="*/ 21 h 43"/>
                <a:gd name="T48" fmla="*/ 31 w 46"/>
                <a:gd name="T49" fmla="*/ 19 h 43"/>
                <a:gd name="T50" fmla="*/ 0 w 46"/>
                <a:gd name="T51" fmla="*/ 22 h 43"/>
                <a:gd name="T52" fmla="*/ 6 w 46"/>
                <a:gd name="T53" fmla="*/ 25 h 43"/>
                <a:gd name="T54" fmla="*/ 4 w 46"/>
                <a:gd name="T55" fmla="*/ 29 h 43"/>
                <a:gd name="T56" fmla="*/ 18 w 46"/>
                <a:gd name="T57" fmla="*/ 28 h 43"/>
                <a:gd name="T58" fmla="*/ 22 w 46"/>
                <a:gd name="T59" fmla="*/ 42 h 43"/>
                <a:gd name="T60" fmla="*/ 26 w 46"/>
                <a:gd name="T61" fmla="*/ 39 h 43"/>
                <a:gd name="T62" fmla="*/ 30 w 46"/>
                <a:gd name="T63" fmla="*/ 43 h 43"/>
                <a:gd name="T64" fmla="*/ 34 w 46"/>
                <a:gd name="T65" fmla="*/ 29 h 43"/>
                <a:gd name="T66" fmla="*/ 46 w 46"/>
                <a:gd name="T67" fmla="*/ 21 h 43"/>
                <a:gd name="T68" fmla="*/ 41 w 46"/>
                <a:gd name="T69" fmla="*/ 18 h 43"/>
                <a:gd name="T70" fmla="*/ 43 w 46"/>
                <a:gd name="T71" fmla="*/ 14 h 43"/>
                <a:gd name="T72" fmla="*/ 28 w 46"/>
                <a:gd name="T73" fmla="*/ 15 h 43"/>
                <a:gd name="T74" fmla="*/ 25 w 46"/>
                <a:gd name="T75" fmla="*/ 0 h 43"/>
                <a:gd name="T76" fmla="*/ 21 w 46"/>
                <a:gd name="T77" fmla="*/ 4 h 43"/>
                <a:gd name="T78" fmla="*/ 16 w 46"/>
                <a:gd name="T79" fmla="*/ 0 h 43"/>
                <a:gd name="T80" fmla="*/ 13 w 46"/>
                <a:gd name="T81" fmla="*/ 14 h 43"/>
                <a:gd name="T82" fmla="*/ 0 w 46"/>
                <a:gd name="T83"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16" y="21"/>
                  </a:moveTo>
                  <a:cubicBezTo>
                    <a:pt x="19" y="21"/>
                    <a:pt x="21" y="21"/>
                    <a:pt x="21" y="21"/>
                  </a:cubicBezTo>
                  <a:cubicBezTo>
                    <a:pt x="21" y="22"/>
                    <a:pt x="19" y="23"/>
                    <a:pt x="16" y="23"/>
                  </a:cubicBezTo>
                  <a:cubicBezTo>
                    <a:pt x="14" y="24"/>
                    <a:pt x="11" y="23"/>
                    <a:pt x="11" y="23"/>
                  </a:cubicBezTo>
                  <a:cubicBezTo>
                    <a:pt x="11" y="23"/>
                    <a:pt x="13" y="22"/>
                    <a:pt x="16" y="21"/>
                  </a:cubicBezTo>
                  <a:close/>
                  <a:moveTo>
                    <a:pt x="20" y="8"/>
                  </a:moveTo>
                  <a:cubicBezTo>
                    <a:pt x="20" y="8"/>
                    <a:pt x="22" y="10"/>
                    <a:pt x="22" y="13"/>
                  </a:cubicBezTo>
                  <a:cubicBezTo>
                    <a:pt x="23" y="16"/>
                    <a:pt x="23" y="18"/>
                    <a:pt x="22" y="18"/>
                  </a:cubicBezTo>
                  <a:cubicBezTo>
                    <a:pt x="22" y="18"/>
                    <a:pt x="21" y="16"/>
                    <a:pt x="20" y="13"/>
                  </a:cubicBezTo>
                  <a:cubicBezTo>
                    <a:pt x="20" y="11"/>
                    <a:pt x="20" y="8"/>
                    <a:pt x="20" y="8"/>
                  </a:cubicBezTo>
                  <a:close/>
                  <a:moveTo>
                    <a:pt x="24" y="20"/>
                  </a:moveTo>
                  <a:cubicBezTo>
                    <a:pt x="24" y="20"/>
                    <a:pt x="24" y="21"/>
                    <a:pt x="24" y="21"/>
                  </a:cubicBezTo>
                  <a:cubicBezTo>
                    <a:pt x="24" y="22"/>
                    <a:pt x="23" y="22"/>
                    <a:pt x="22" y="21"/>
                  </a:cubicBezTo>
                  <a:cubicBezTo>
                    <a:pt x="22" y="21"/>
                    <a:pt x="22" y="21"/>
                    <a:pt x="22" y="20"/>
                  </a:cubicBezTo>
                  <a:cubicBezTo>
                    <a:pt x="23" y="20"/>
                    <a:pt x="23" y="20"/>
                    <a:pt x="24" y="20"/>
                  </a:cubicBezTo>
                  <a:close/>
                  <a:moveTo>
                    <a:pt x="25" y="28"/>
                  </a:moveTo>
                  <a:cubicBezTo>
                    <a:pt x="25" y="31"/>
                    <a:pt x="24" y="33"/>
                    <a:pt x="24" y="33"/>
                  </a:cubicBezTo>
                  <a:cubicBezTo>
                    <a:pt x="24" y="33"/>
                    <a:pt x="23" y="31"/>
                    <a:pt x="23" y="28"/>
                  </a:cubicBezTo>
                  <a:cubicBezTo>
                    <a:pt x="23" y="25"/>
                    <a:pt x="23" y="23"/>
                    <a:pt x="23" y="23"/>
                  </a:cubicBezTo>
                  <a:cubicBezTo>
                    <a:pt x="24" y="23"/>
                    <a:pt x="25" y="25"/>
                    <a:pt x="25" y="28"/>
                  </a:cubicBezTo>
                  <a:close/>
                  <a:moveTo>
                    <a:pt x="31" y="19"/>
                  </a:moveTo>
                  <a:cubicBezTo>
                    <a:pt x="34" y="19"/>
                    <a:pt x="36" y="20"/>
                    <a:pt x="36" y="20"/>
                  </a:cubicBezTo>
                  <a:cubicBezTo>
                    <a:pt x="36" y="20"/>
                    <a:pt x="34" y="21"/>
                    <a:pt x="31" y="21"/>
                  </a:cubicBezTo>
                  <a:cubicBezTo>
                    <a:pt x="28" y="21"/>
                    <a:pt x="26" y="21"/>
                    <a:pt x="26" y="21"/>
                  </a:cubicBezTo>
                  <a:cubicBezTo>
                    <a:pt x="26" y="20"/>
                    <a:pt x="28" y="20"/>
                    <a:pt x="31" y="19"/>
                  </a:cubicBezTo>
                  <a:close/>
                  <a:moveTo>
                    <a:pt x="0" y="22"/>
                  </a:moveTo>
                  <a:cubicBezTo>
                    <a:pt x="2" y="23"/>
                    <a:pt x="6" y="25"/>
                    <a:pt x="6" y="25"/>
                  </a:cubicBezTo>
                  <a:cubicBezTo>
                    <a:pt x="4" y="26"/>
                    <a:pt x="4" y="29"/>
                    <a:pt x="4" y="29"/>
                  </a:cubicBezTo>
                  <a:cubicBezTo>
                    <a:pt x="10" y="32"/>
                    <a:pt x="16" y="30"/>
                    <a:pt x="18" y="28"/>
                  </a:cubicBezTo>
                  <a:cubicBezTo>
                    <a:pt x="18" y="31"/>
                    <a:pt x="17" y="37"/>
                    <a:pt x="22" y="42"/>
                  </a:cubicBezTo>
                  <a:cubicBezTo>
                    <a:pt x="22" y="42"/>
                    <a:pt x="24" y="41"/>
                    <a:pt x="26" y="39"/>
                  </a:cubicBezTo>
                  <a:cubicBezTo>
                    <a:pt x="26" y="39"/>
                    <a:pt x="28" y="42"/>
                    <a:pt x="30" y="43"/>
                  </a:cubicBezTo>
                  <a:cubicBezTo>
                    <a:pt x="30" y="43"/>
                    <a:pt x="36" y="36"/>
                    <a:pt x="34" y="29"/>
                  </a:cubicBezTo>
                  <a:cubicBezTo>
                    <a:pt x="41" y="29"/>
                    <a:pt x="46" y="21"/>
                    <a:pt x="46" y="21"/>
                  </a:cubicBezTo>
                  <a:cubicBezTo>
                    <a:pt x="45" y="19"/>
                    <a:pt x="41" y="18"/>
                    <a:pt x="41" y="18"/>
                  </a:cubicBezTo>
                  <a:cubicBezTo>
                    <a:pt x="42" y="16"/>
                    <a:pt x="43" y="14"/>
                    <a:pt x="43" y="14"/>
                  </a:cubicBezTo>
                  <a:cubicBezTo>
                    <a:pt x="37" y="10"/>
                    <a:pt x="31" y="13"/>
                    <a:pt x="28" y="15"/>
                  </a:cubicBezTo>
                  <a:cubicBezTo>
                    <a:pt x="29" y="12"/>
                    <a:pt x="29" y="5"/>
                    <a:pt x="25" y="0"/>
                  </a:cubicBezTo>
                  <a:cubicBezTo>
                    <a:pt x="25" y="0"/>
                    <a:pt x="22" y="2"/>
                    <a:pt x="21" y="4"/>
                  </a:cubicBezTo>
                  <a:cubicBezTo>
                    <a:pt x="21" y="4"/>
                    <a:pt x="19" y="0"/>
                    <a:pt x="16" y="0"/>
                  </a:cubicBezTo>
                  <a:cubicBezTo>
                    <a:pt x="16" y="0"/>
                    <a:pt x="10" y="7"/>
                    <a:pt x="13" y="14"/>
                  </a:cubicBezTo>
                  <a:cubicBezTo>
                    <a:pt x="5" y="13"/>
                    <a:pt x="0" y="22"/>
                    <a:pt x="0"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354">
              <a:extLst>
                <a:ext uri="{FF2B5EF4-FFF2-40B4-BE49-F238E27FC236}">
                  <a16:creationId xmlns:a16="http://schemas.microsoft.com/office/drawing/2014/main" id="{99E917C0-6FF5-46C3-AA80-0CC225D02C9F}"/>
                </a:ext>
              </a:extLst>
            </p:cNvPr>
            <p:cNvSpPr>
              <a:spLocks noEditPoints="1"/>
            </p:cNvSpPr>
            <p:nvPr/>
          </p:nvSpPr>
          <p:spPr bwMode="auto">
            <a:xfrm>
              <a:off x="2821601" y="763541"/>
              <a:ext cx="157376" cy="134893"/>
            </a:xfrm>
            <a:custGeom>
              <a:avLst/>
              <a:gdLst>
                <a:gd name="T0" fmla="*/ 35 w 54"/>
                <a:gd name="T1" fmla="*/ 20 h 51"/>
                <a:gd name="T2" fmla="*/ 42 w 54"/>
                <a:gd name="T3" fmla="*/ 19 h 51"/>
                <a:gd name="T4" fmla="*/ 36 w 54"/>
                <a:gd name="T5" fmla="*/ 22 h 51"/>
                <a:gd name="T6" fmla="*/ 30 w 54"/>
                <a:gd name="T7" fmla="*/ 24 h 51"/>
                <a:gd name="T8" fmla="*/ 35 w 54"/>
                <a:gd name="T9" fmla="*/ 20 h 51"/>
                <a:gd name="T10" fmla="*/ 29 w 54"/>
                <a:gd name="T11" fmla="*/ 33 h 51"/>
                <a:gd name="T12" fmla="*/ 28 w 54"/>
                <a:gd name="T13" fmla="*/ 27 h 51"/>
                <a:gd name="T14" fmla="*/ 31 w 54"/>
                <a:gd name="T15" fmla="*/ 32 h 51"/>
                <a:gd name="T16" fmla="*/ 33 w 54"/>
                <a:gd name="T17" fmla="*/ 39 h 51"/>
                <a:gd name="T18" fmla="*/ 29 w 54"/>
                <a:gd name="T19" fmla="*/ 33 h 51"/>
                <a:gd name="T20" fmla="*/ 26 w 54"/>
                <a:gd name="T21" fmla="*/ 26 h 51"/>
                <a:gd name="T22" fmla="*/ 26 w 54"/>
                <a:gd name="T23" fmla="*/ 24 h 51"/>
                <a:gd name="T24" fmla="*/ 27 w 54"/>
                <a:gd name="T25" fmla="*/ 24 h 51"/>
                <a:gd name="T26" fmla="*/ 28 w 54"/>
                <a:gd name="T27" fmla="*/ 25 h 51"/>
                <a:gd name="T28" fmla="*/ 26 w 54"/>
                <a:gd name="T29" fmla="*/ 26 h 51"/>
                <a:gd name="T30" fmla="*/ 25 w 54"/>
                <a:gd name="T31" fmla="*/ 22 h 51"/>
                <a:gd name="T32" fmla="*/ 21 w 54"/>
                <a:gd name="T33" fmla="*/ 17 h 51"/>
                <a:gd name="T34" fmla="*/ 19 w 54"/>
                <a:gd name="T35" fmla="*/ 11 h 51"/>
                <a:gd name="T36" fmla="*/ 23 w 54"/>
                <a:gd name="T37" fmla="*/ 16 h 51"/>
                <a:gd name="T38" fmla="*/ 25 w 54"/>
                <a:gd name="T39" fmla="*/ 22 h 51"/>
                <a:gd name="T40" fmla="*/ 20 w 54"/>
                <a:gd name="T41" fmla="*/ 30 h 51"/>
                <a:gd name="T42" fmla="*/ 13 w 54"/>
                <a:gd name="T43" fmla="*/ 32 h 51"/>
                <a:gd name="T44" fmla="*/ 18 w 54"/>
                <a:gd name="T45" fmla="*/ 28 h 51"/>
                <a:gd name="T46" fmla="*/ 24 w 54"/>
                <a:gd name="T47" fmla="*/ 26 h 51"/>
                <a:gd name="T48" fmla="*/ 20 w 54"/>
                <a:gd name="T49" fmla="*/ 30 h 51"/>
                <a:gd name="T50" fmla="*/ 21 w 54"/>
                <a:gd name="T51" fmla="*/ 0 h 51"/>
                <a:gd name="T52" fmla="*/ 18 w 54"/>
                <a:gd name="T53" fmla="*/ 5 h 51"/>
                <a:gd name="T54" fmla="*/ 11 w 54"/>
                <a:gd name="T55" fmla="*/ 2 h 51"/>
                <a:gd name="T56" fmla="*/ 12 w 54"/>
                <a:gd name="T57" fmla="*/ 20 h 51"/>
                <a:gd name="T58" fmla="*/ 0 w 54"/>
                <a:gd name="T59" fmla="*/ 34 h 51"/>
                <a:gd name="T60" fmla="*/ 8 w 54"/>
                <a:gd name="T61" fmla="*/ 36 h 51"/>
                <a:gd name="T62" fmla="*/ 7 w 54"/>
                <a:gd name="T63" fmla="*/ 42 h 51"/>
                <a:gd name="T64" fmla="*/ 24 w 54"/>
                <a:gd name="T65" fmla="*/ 35 h 51"/>
                <a:gd name="T66" fmla="*/ 33 w 54"/>
                <a:gd name="T67" fmla="*/ 51 h 51"/>
                <a:gd name="T68" fmla="*/ 37 w 54"/>
                <a:gd name="T69" fmla="*/ 46 h 51"/>
                <a:gd name="T70" fmla="*/ 43 w 54"/>
                <a:gd name="T71" fmla="*/ 49 h 51"/>
                <a:gd name="T72" fmla="*/ 43 w 54"/>
                <a:gd name="T73" fmla="*/ 31 h 51"/>
                <a:gd name="T74" fmla="*/ 54 w 54"/>
                <a:gd name="T75" fmla="*/ 17 h 51"/>
                <a:gd name="T76" fmla="*/ 47 w 54"/>
                <a:gd name="T77" fmla="*/ 15 h 51"/>
                <a:gd name="T78" fmla="*/ 47 w 54"/>
                <a:gd name="T79" fmla="*/ 9 h 51"/>
                <a:gd name="T80" fmla="*/ 31 w 54"/>
                <a:gd name="T81" fmla="*/ 16 h 51"/>
                <a:gd name="T82" fmla="*/ 21 w 54"/>
                <a:gd name="T8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35" y="20"/>
                  </a:moveTo>
                  <a:cubicBezTo>
                    <a:pt x="39" y="19"/>
                    <a:pt x="42" y="19"/>
                    <a:pt x="42" y="19"/>
                  </a:cubicBezTo>
                  <a:cubicBezTo>
                    <a:pt x="42" y="19"/>
                    <a:pt x="40" y="21"/>
                    <a:pt x="36" y="22"/>
                  </a:cubicBezTo>
                  <a:cubicBezTo>
                    <a:pt x="33" y="24"/>
                    <a:pt x="30" y="24"/>
                    <a:pt x="30" y="24"/>
                  </a:cubicBezTo>
                  <a:cubicBezTo>
                    <a:pt x="30" y="23"/>
                    <a:pt x="32" y="22"/>
                    <a:pt x="35" y="20"/>
                  </a:cubicBezTo>
                  <a:close/>
                  <a:moveTo>
                    <a:pt x="29" y="33"/>
                  </a:moveTo>
                  <a:cubicBezTo>
                    <a:pt x="28" y="30"/>
                    <a:pt x="27" y="27"/>
                    <a:pt x="28" y="27"/>
                  </a:cubicBezTo>
                  <a:cubicBezTo>
                    <a:pt x="28" y="27"/>
                    <a:pt x="30" y="29"/>
                    <a:pt x="31" y="32"/>
                  </a:cubicBezTo>
                  <a:cubicBezTo>
                    <a:pt x="33" y="36"/>
                    <a:pt x="33" y="39"/>
                    <a:pt x="33" y="39"/>
                  </a:cubicBezTo>
                  <a:cubicBezTo>
                    <a:pt x="33" y="39"/>
                    <a:pt x="31" y="37"/>
                    <a:pt x="29" y="33"/>
                  </a:cubicBezTo>
                  <a:close/>
                  <a:moveTo>
                    <a:pt x="26" y="26"/>
                  </a:moveTo>
                  <a:cubicBezTo>
                    <a:pt x="26" y="26"/>
                    <a:pt x="25" y="25"/>
                    <a:pt x="26" y="24"/>
                  </a:cubicBezTo>
                  <a:cubicBezTo>
                    <a:pt x="26" y="24"/>
                    <a:pt x="26" y="23"/>
                    <a:pt x="27" y="24"/>
                  </a:cubicBezTo>
                  <a:cubicBezTo>
                    <a:pt x="28" y="24"/>
                    <a:pt x="28" y="24"/>
                    <a:pt x="28" y="25"/>
                  </a:cubicBezTo>
                  <a:cubicBezTo>
                    <a:pt x="28" y="26"/>
                    <a:pt x="27" y="26"/>
                    <a:pt x="26" y="26"/>
                  </a:cubicBezTo>
                  <a:close/>
                  <a:moveTo>
                    <a:pt x="25" y="22"/>
                  </a:moveTo>
                  <a:cubicBezTo>
                    <a:pt x="24" y="22"/>
                    <a:pt x="22" y="20"/>
                    <a:pt x="21" y="17"/>
                  </a:cubicBezTo>
                  <a:cubicBezTo>
                    <a:pt x="19" y="14"/>
                    <a:pt x="19" y="11"/>
                    <a:pt x="19" y="11"/>
                  </a:cubicBezTo>
                  <a:cubicBezTo>
                    <a:pt x="19" y="11"/>
                    <a:pt x="21" y="13"/>
                    <a:pt x="23" y="16"/>
                  </a:cubicBezTo>
                  <a:cubicBezTo>
                    <a:pt x="24" y="19"/>
                    <a:pt x="25" y="22"/>
                    <a:pt x="25" y="22"/>
                  </a:cubicBezTo>
                  <a:close/>
                  <a:moveTo>
                    <a:pt x="20" y="30"/>
                  </a:moveTo>
                  <a:cubicBezTo>
                    <a:pt x="16" y="32"/>
                    <a:pt x="13" y="32"/>
                    <a:pt x="13" y="32"/>
                  </a:cubicBezTo>
                  <a:cubicBezTo>
                    <a:pt x="13" y="32"/>
                    <a:pt x="15" y="30"/>
                    <a:pt x="18" y="28"/>
                  </a:cubicBezTo>
                  <a:cubicBezTo>
                    <a:pt x="21" y="26"/>
                    <a:pt x="24" y="25"/>
                    <a:pt x="24" y="26"/>
                  </a:cubicBezTo>
                  <a:cubicBezTo>
                    <a:pt x="25" y="27"/>
                    <a:pt x="23" y="28"/>
                    <a:pt x="20" y="30"/>
                  </a:cubicBezTo>
                  <a:close/>
                  <a:moveTo>
                    <a:pt x="21" y="0"/>
                  </a:moveTo>
                  <a:cubicBezTo>
                    <a:pt x="21" y="0"/>
                    <a:pt x="19" y="3"/>
                    <a:pt x="18" y="5"/>
                  </a:cubicBezTo>
                  <a:cubicBezTo>
                    <a:pt x="18" y="5"/>
                    <a:pt x="14" y="2"/>
                    <a:pt x="11" y="2"/>
                  </a:cubicBezTo>
                  <a:cubicBezTo>
                    <a:pt x="11" y="2"/>
                    <a:pt x="6" y="13"/>
                    <a:pt x="12" y="20"/>
                  </a:cubicBezTo>
                  <a:cubicBezTo>
                    <a:pt x="3" y="23"/>
                    <a:pt x="0" y="34"/>
                    <a:pt x="0" y="34"/>
                  </a:cubicBezTo>
                  <a:cubicBezTo>
                    <a:pt x="3" y="35"/>
                    <a:pt x="8" y="36"/>
                    <a:pt x="8" y="36"/>
                  </a:cubicBezTo>
                  <a:cubicBezTo>
                    <a:pt x="7" y="38"/>
                    <a:pt x="7" y="42"/>
                    <a:pt x="7" y="42"/>
                  </a:cubicBezTo>
                  <a:cubicBezTo>
                    <a:pt x="15" y="43"/>
                    <a:pt x="21" y="38"/>
                    <a:pt x="24" y="35"/>
                  </a:cubicBezTo>
                  <a:cubicBezTo>
                    <a:pt x="24" y="39"/>
                    <a:pt x="26" y="47"/>
                    <a:pt x="33" y="51"/>
                  </a:cubicBezTo>
                  <a:cubicBezTo>
                    <a:pt x="33" y="51"/>
                    <a:pt x="36" y="48"/>
                    <a:pt x="37" y="46"/>
                  </a:cubicBezTo>
                  <a:cubicBezTo>
                    <a:pt x="37" y="46"/>
                    <a:pt x="40" y="48"/>
                    <a:pt x="43" y="49"/>
                  </a:cubicBezTo>
                  <a:cubicBezTo>
                    <a:pt x="43" y="49"/>
                    <a:pt x="48" y="38"/>
                    <a:pt x="43" y="31"/>
                  </a:cubicBezTo>
                  <a:cubicBezTo>
                    <a:pt x="52" y="28"/>
                    <a:pt x="54" y="17"/>
                    <a:pt x="54" y="17"/>
                  </a:cubicBezTo>
                  <a:cubicBezTo>
                    <a:pt x="52" y="15"/>
                    <a:pt x="47" y="15"/>
                    <a:pt x="47" y="15"/>
                  </a:cubicBezTo>
                  <a:cubicBezTo>
                    <a:pt x="48" y="13"/>
                    <a:pt x="47" y="9"/>
                    <a:pt x="47" y="9"/>
                  </a:cubicBezTo>
                  <a:cubicBezTo>
                    <a:pt x="39" y="8"/>
                    <a:pt x="33" y="13"/>
                    <a:pt x="31" y="16"/>
                  </a:cubicBezTo>
                  <a:cubicBezTo>
                    <a:pt x="30" y="12"/>
                    <a:pt x="29" y="4"/>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355">
              <a:extLst>
                <a:ext uri="{FF2B5EF4-FFF2-40B4-BE49-F238E27FC236}">
                  <a16:creationId xmlns:a16="http://schemas.microsoft.com/office/drawing/2014/main" id="{4D871AC2-B02C-4E19-A04A-C6AFEE757C66}"/>
                </a:ext>
              </a:extLst>
            </p:cNvPr>
            <p:cNvSpPr>
              <a:spLocks noEditPoints="1"/>
            </p:cNvSpPr>
            <p:nvPr/>
          </p:nvSpPr>
          <p:spPr bwMode="auto">
            <a:xfrm>
              <a:off x="3643807" y="461638"/>
              <a:ext cx="77082" cy="70658"/>
            </a:xfrm>
            <a:custGeom>
              <a:avLst/>
              <a:gdLst>
                <a:gd name="T0" fmla="*/ 10 w 26"/>
                <a:gd name="T1" fmla="*/ 9 h 27"/>
                <a:gd name="T2" fmla="*/ 12 w 26"/>
                <a:gd name="T3" fmla="*/ 12 h 27"/>
                <a:gd name="T4" fmla="*/ 9 w 26"/>
                <a:gd name="T5" fmla="*/ 10 h 27"/>
                <a:gd name="T6" fmla="*/ 7 w 26"/>
                <a:gd name="T7" fmla="*/ 7 h 27"/>
                <a:gd name="T8" fmla="*/ 10 w 26"/>
                <a:gd name="T9" fmla="*/ 9 h 27"/>
                <a:gd name="T10" fmla="*/ 10 w 26"/>
                <a:gd name="T11" fmla="*/ 17 h 27"/>
                <a:gd name="T12" fmla="*/ 7 w 26"/>
                <a:gd name="T13" fmla="*/ 19 h 27"/>
                <a:gd name="T14" fmla="*/ 9 w 26"/>
                <a:gd name="T15" fmla="*/ 16 h 27"/>
                <a:gd name="T16" fmla="*/ 12 w 26"/>
                <a:gd name="T17" fmla="*/ 14 h 27"/>
                <a:gd name="T18" fmla="*/ 10 w 26"/>
                <a:gd name="T19" fmla="*/ 17 h 27"/>
                <a:gd name="T20" fmla="*/ 13 w 26"/>
                <a:gd name="T21" fmla="*/ 12 h 27"/>
                <a:gd name="T22" fmla="*/ 14 w 26"/>
                <a:gd name="T23" fmla="*/ 13 h 27"/>
                <a:gd name="T24" fmla="*/ 13 w 26"/>
                <a:gd name="T25" fmla="*/ 14 h 27"/>
                <a:gd name="T26" fmla="*/ 13 w 26"/>
                <a:gd name="T27" fmla="*/ 13 h 27"/>
                <a:gd name="T28" fmla="*/ 13 w 26"/>
                <a:gd name="T29" fmla="*/ 12 h 27"/>
                <a:gd name="T30" fmla="*/ 16 w 26"/>
                <a:gd name="T31" fmla="*/ 8 h 27"/>
                <a:gd name="T32" fmla="*/ 19 w 26"/>
                <a:gd name="T33" fmla="*/ 6 h 27"/>
                <a:gd name="T34" fmla="*/ 17 w 26"/>
                <a:gd name="T35" fmla="*/ 9 h 27"/>
                <a:gd name="T36" fmla="*/ 15 w 26"/>
                <a:gd name="T37" fmla="*/ 12 h 27"/>
                <a:gd name="T38" fmla="*/ 16 w 26"/>
                <a:gd name="T39" fmla="*/ 8 h 27"/>
                <a:gd name="T40" fmla="*/ 20 w 26"/>
                <a:gd name="T41" fmla="*/ 20 h 27"/>
                <a:gd name="T42" fmla="*/ 17 w 26"/>
                <a:gd name="T43" fmla="*/ 18 h 27"/>
                <a:gd name="T44" fmla="*/ 15 w 26"/>
                <a:gd name="T45" fmla="*/ 15 h 27"/>
                <a:gd name="T46" fmla="*/ 18 w 26"/>
                <a:gd name="T47" fmla="*/ 17 h 27"/>
                <a:gd name="T48" fmla="*/ 20 w 26"/>
                <a:gd name="T49" fmla="*/ 20 h 27"/>
                <a:gd name="T50" fmla="*/ 7 w 26"/>
                <a:gd name="T51" fmla="*/ 14 h 27"/>
                <a:gd name="T52" fmla="*/ 1 w 26"/>
                <a:gd name="T53" fmla="*/ 22 h 27"/>
                <a:gd name="T54" fmla="*/ 4 w 26"/>
                <a:gd name="T55" fmla="*/ 23 h 27"/>
                <a:gd name="T56" fmla="*/ 4 w 26"/>
                <a:gd name="T57" fmla="*/ 27 h 27"/>
                <a:gd name="T58" fmla="*/ 13 w 26"/>
                <a:gd name="T59" fmla="*/ 23 h 27"/>
                <a:gd name="T60" fmla="*/ 23 w 26"/>
                <a:gd name="T61" fmla="*/ 26 h 27"/>
                <a:gd name="T62" fmla="*/ 23 w 26"/>
                <a:gd name="T63" fmla="*/ 22 h 27"/>
                <a:gd name="T64" fmla="*/ 26 w 26"/>
                <a:gd name="T65" fmla="*/ 21 h 27"/>
                <a:gd name="T66" fmla="*/ 19 w 26"/>
                <a:gd name="T67" fmla="*/ 13 h 27"/>
                <a:gd name="T68" fmla="*/ 25 w 26"/>
                <a:gd name="T69" fmla="*/ 5 h 27"/>
                <a:gd name="T70" fmla="*/ 22 w 26"/>
                <a:gd name="T71" fmla="*/ 4 h 27"/>
                <a:gd name="T72" fmla="*/ 22 w 26"/>
                <a:gd name="T73" fmla="*/ 0 h 27"/>
                <a:gd name="T74" fmla="*/ 13 w 26"/>
                <a:gd name="T75" fmla="*/ 4 h 27"/>
                <a:gd name="T76" fmla="*/ 3 w 26"/>
                <a:gd name="T77" fmla="*/ 1 h 27"/>
                <a:gd name="T78" fmla="*/ 4 w 26"/>
                <a:gd name="T79" fmla="*/ 5 h 27"/>
                <a:gd name="T80" fmla="*/ 0 w 26"/>
                <a:gd name="T81" fmla="*/ 6 h 27"/>
                <a:gd name="T82" fmla="*/ 7 w 26"/>
                <a:gd name="T8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7">
                  <a:moveTo>
                    <a:pt x="10" y="9"/>
                  </a:moveTo>
                  <a:cubicBezTo>
                    <a:pt x="12" y="11"/>
                    <a:pt x="13" y="12"/>
                    <a:pt x="12" y="12"/>
                  </a:cubicBezTo>
                  <a:cubicBezTo>
                    <a:pt x="12" y="12"/>
                    <a:pt x="11" y="12"/>
                    <a:pt x="9" y="10"/>
                  </a:cubicBezTo>
                  <a:cubicBezTo>
                    <a:pt x="8" y="9"/>
                    <a:pt x="7" y="7"/>
                    <a:pt x="7" y="7"/>
                  </a:cubicBezTo>
                  <a:cubicBezTo>
                    <a:pt x="7" y="7"/>
                    <a:pt x="8" y="8"/>
                    <a:pt x="10" y="9"/>
                  </a:cubicBezTo>
                  <a:close/>
                  <a:moveTo>
                    <a:pt x="10" y="17"/>
                  </a:moveTo>
                  <a:cubicBezTo>
                    <a:pt x="9" y="19"/>
                    <a:pt x="7" y="19"/>
                    <a:pt x="7" y="19"/>
                  </a:cubicBezTo>
                  <a:cubicBezTo>
                    <a:pt x="7" y="19"/>
                    <a:pt x="8" y="18"/>
                    <a:pt x="9" y="16"/>
                  </a:cubicBezTo>
                  <a:cubicBezTo>
                    <a:pt x="11" y="15"/>
                    <a:pt x="12" y="14"/>
                    <a:pt x="12" y="14"/>
                  </a:cubicBezTo>
                  <a:cubicBezTo>
                    <a:pt x="13" y="14"/>
                    <a:pt x="12" y="16"/>
                    <a:pt x="10" y="17"/>
                  </a:cubicBezTo>
                  <a:close/>
                  <a:moveTo>
                    <a:pt x="13" y="12"/>
                  </a:moveTo>
                  <a:cubicBezTo>
                    <a:pt x="14" y="12"/>
                    <a:pt x="14" y="13"/>
                    <a:pt x="14" y="13"/>
                  </a:cubicBezTo>
                  <a:cubicBezTo>
                    <a:pt x="14" y="13"/>
                    <a:pt x="14" y="14"/>
                    <a:pt x="13" y="14"/>
                  </a:cubicBezTo>
                  <a:cubicBezTo>
                    <a:pt x="13" y="14"/>
                    <a:pt x="13" y="13"/>
                    <a:pt x="13" y="13"/>
                  </a:cubicBezTo>
                  <a:cubicBezTo>
                    <a:pt x="13" y="13"/>
                    <a:pt x="13" y="12"/>
                    <a:pt x="13" y="12"/>
                  </a:cubicBezTo>
                  <a:close/>
                  <a:moveTo>
                    <a:pt x="16" y="8"/>
                  </a:moveTo>
                  <a:cubicBezTo>
                    <a:pt x="18" y="7"/>
                    <a:pt x="19" y="6"/>
                    <a:pt x="19" y="6"/>
                  </a:cubicBezTo>
                  <a:cubicBezTo>
                    <a:pt x="19" y="6"/>
                    <a:pt x="19" y="8"/>
                    <a:pt x="17" y="9"/>
                  </a:cubicBezTo>
                  <a:cubicBezTo>
                    <a:pt x="16" y="11"/>
                    <a:pt x="15" y="12"/>
                    <a:pt x="15" y="12"/>
                  </a:cubicBezTo>
                  <a:cubicBezTo>
                    <a:pt x="14" y="11"/>
                    <a:pt x="15" y="10"/>
                    <a:pt x="16" y="8"/>
                  </a:cubicBezTo>
                  <a:close/>
                  <a:moveTo>
                    <a:pt x="20" y="20"/>
                  </a:moveTo>
                  <a:cubicBezTo>
                    <a:pt x="20" y="20"/>
                    <a:pt x="18" y="19"/>
                    <a:pt x="17" y="18"/>
                  </a:cubicBezTo>
                  <a:cubicBezTo>
                    <a:pt x="15" y="16"/>
                    <a:pt x="14" y="15"/>
                    <a:pt x="15" y="15"/>
                  </a:cubicBezTo>
                  <a:cubicBezTo>
                    <a:pt x="15" y="14"/>
                    <a:pt x="16" y="15"/>
                    <a:pt x="18" y="17"/>
                  </a:cubicBezTo>
                  <a:cubicBezTo>
                    <a:pt x="19" y="18"/>
                    <a:pt x="20" y="20"/>
                    <a:pt x="20" y="20"/>
                  </a:cubicBezTo>
                  <a:close/>
                  <a:moveTo>
                    <a:pt x="7" y="14"/>
                  </a:moveTo>
                  <a:cubicBezTo>
                    <a:pt x="5" y="15"/>
                    <a:pt x="1" y="17"/>
                    <a:pt x="1" y="22"/>
                  </a:cubicBezTo>
                  <a:cubicBezTo>
                    <a:pt x="1" y="22"/>
                    <a:pt x="3" y="23"/>
                    <a:pt x="4" y="23"/>
                  </a:cubicBezTo>
                  <a:cubicBezTo>
                    <a:pt x="4" y="23"/>
                    <a:pt x="4" y="25"/>
                    <a:pt x="4" y="27"/>
                  </a:cubicBezTo>
                  <a:cubicBezTo>
                    <a:pt x="4" y="27"/>
                    <a:pt x="11" y="27"/>
                    <a:pt x="13" y="23"/>
                  </a:cubicBezTo>
                  <a:cubicBezTo>
                    <a:pt x="17" y="27"/>
                    <a:pt x="23" y="26"/>
                    <a:pt x="23" y="26"/>
                  </a:cubicBezTo>
                  <a:cubicBezTo>
                    <a:pt x="24" y="24"/>
                    <a:pt x="23" y="22"/>
                    <a:pt x="23" y="22"/>
                  </a:cubicBezTo>
                  <a:cubicBezTo>
                    <a:pt x="24" y="22"/>
                    <a:pt x="26" y="21"/>
                    <a:pt x="26" y="21"/>
                  </a:cubicBezTo>
                  <a:cubicBezTo>
                    <a:pt x="25" y="16"/>
                    <a:pt x="21" y="14"/>
                    <a:pt x="19" y="13"/>
                  </a:cubicBezTo>
                  <a:cubicBezTo>
                    <a:pt x="21" y="12"/>
                    <a:pt x="25" y="10"/>
                    <a:pt x="25" y="5"/>
                  </a:cubicBezTo>
                  <a:cubicBezTo>
                    <a:pt x="25" y="5"/>
                    <a:pt x="24" y="4"/>
                    <a:pt x="22" y="4"/>
                  </a:cubicBezTo>
                  <a:cubicBezTo>
                    <a:pt x="22" y="4"/>
                    <a:pt x="23" y="2"/>
                    <a:pt x="22" y="0"/>
                  </a:cubicBezTo>
                  <a:cubicBezTo>
                    <a:pt x="22" y="0"/>
                    <a:pt x="16" y="0"/>
                    <a:pt x="13" y="4"/>
                  </a:cubicBezTo>
                  <a:cubicBezTo>
                    <a:pt x="10" y="0"/>
                    <a:pt x="3" y="1"/>
                    <a:pt x="3" y="1"/>
                  </a:cubicBezTo>
                  <a:cubicBezTo>
                    <a:pt x="3" y="2"/>
                    <a:pt x="4" y="5"/>
                    <a:pt x="4" y="5"/>
                  </a:cubicBezTo>
                  <a:cubicBezTo>
                    <a:pt x="2" y="5"/>
                    <a:pt x="0" y="6"/>
                    <a:pt x="0" y="6"/>
                  </a:cubicBezTo>
                  <a:cubicBezTo>
                    <a:pt x="1" y="11"/>
                    <a:pt x="5" y="13"/>
                    <a:pt x="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356">
              <a:extLst>
                <a:ext uri="{FF2B5EF4-FFF2-40B4-BE49-F238E27FC236}">
                  <a16:creationId xmlns:a16="http://schemas.microsoft.com/office/drawing/2014/main" id="{958960F6-CEFC-4F6A-9332-802A99C66C11}"/>
                </a:ext>
              </a:extLst>
            </p:cNvPr>
            <p:cNvSpPr>
              <a:spLocks noEditPoints="1"/>
            </p:cNvSpPr>
            <p:nvPr/>
          </p:nvSpPr>
          <p:spPr bwMode="auto">
            <a:xfrm>
              <a:off x="3945711" y="991574"/>
              <a:ext cx="186281" cy="183070"/>
            </a:xfrm>
            <a:custGeom>
              <a:avLst/>
              <a:gdLst>
                <a:gd name="T0" fmla="*/ 44 w 64"/>
                <a:gd name="T1" fmla="*/ 27 h 69"/>
                <a:gd name="T2" fmla="*/ 36 w 64"/>
                <a:gd name="T3" fmla="*/ 31 h 69"/>
                <a:gd name="T4" fmla="*/ 42 w 64"/>
                <a:gd name="T5" fmla="*/ 25 h 69"/>
                <a:gd name="T6" fmla="*/ 50 w 64"/>
                <a:gd name="T7" fmla="*/ 21 h 69"/>
                <a:gd name="T8" fmla="*/ 44 w 64"/>
                <a:gd name="T9" fmla="*/ 27 h 69"/>
                <a:gd name="T10" fmla="*/ 37 w 64"/>
                <a:gd name="T11" fmla="*/ 46 h 69"/>
                <a:gd name="T12" fmla="*/ 35 w 64"/>
                <a:gd name="T13" fmla="*/ 38 h 69"/>
                <a:gd name="T14" fmla="*/ 40 w 64"/>
                <a:gd name="T15" fmla="*/ 45 h 69"/>
                <a:gd name="T16" fmla="*/ 43 w 64"/>
                <a:gd name="T17" fmla="*/ 53 h 69"/>
                <a:gd name="T18" fmla="*/ 37 w 64"/>
                <a:gd name="T19" fmla="*/ 46 h 69"/>
                <a:gd name="T20" fmla="*/ 32 w 64"/>
                <a:gd name="T21" fmla="*/ 35 h 69"/>
                <a:gd name="T22" fmla="*/ 31 w 64"/>
                <a:gd name="T23" fmla="*/ 33 h 69"/>
                <a:gd name="T24" fmla="*/ 33 w 64"/>
                <a:gd name="T25" fmla="*/ 32 h 69"/>
                <a:gd name="T26" fmla="*/ 34 w 64"/>
                <a:gd name="T27" fmla="*/ 34 h 69"/>
                <a:gd name="T28" fmla="*/ 32 w 64"/>
                <a:gd name="T29" fmla="*/ 35 h 69"/>
                <a:gd name="T30" fmla="*/ 31 w 64"/>
                <a:gd name="T31" fmla="*/ 31 h 69"/>
                <a:gd name="T32" fmla="*/ 25 w 64"/>
                <a:gd name="T33" fmla="*/ 25 h 69"/>
                <a:gd name="T34" fmla="*/ 21 w 64"/>
                <a:gd name="T35" fmla="*/ 17 h 69"/>
                <a:gd name="T36" fmla="*/ 27 w 64"/>
                <a:gd name="T37" fmla="*/ 23 h 69"/>
                <a:gd name="T38" fmla="*/ 31 w 64"/>
                <a:gd name="T39" fmla="*/ 31 h 69"/>
                <a:gd name="T40" fmla="*/ 23 w 64"/>
                <a:gd name="T41" fmla="*/ 41 h 69"/>
                <a:gd name="T42" fmla="*/ 15 w 64"/>
                <a:gd name="T43" fmla="*/ 44 h 69"/>
                <a:gd name="T44" fmla="*/ 22 w 64"/>
                <a:gd name="T45" fmla="*/ 38 h 69"/>
                <a:gd name="T46" fmla="*/ 30 w 64"/>
                <a:gd name="T47" fmla="*/ 36 h 69"/>
                <a:gd name="T48" fmla="*/ 23 w 64"/>
                <a:gd name="T49" fmla="*/ 41 h 69"/>
                <a:gd name="T50" fmla="*/ 61 w 64"/>
                <a:gd name="T51" fmla="*/ 10 h 69"/>
                <a:gd name="T52" fmla="*/ 37 w 64"/>
                <a:gd name="T53" fmla="*/ 14 h 69"/>
                <a:gd name="T54" fmla="*/ 17 w 64"/>
                <a:gd name="T55" fmla="*/ 0 h 69"/>
                <a:gd name="T56" fmla="*/ 16 w 64"/>
                <a:gd name="T57" fmla="*/ 10 h 69"/>
                <a:gd name="T58" fmla="*/ 8 w 64"/>
                <a:gd name="T59" fmla="*/ 10 h 69"/>
                <a:gd name="T60" fmla="*/ 19 w 64"/>
                <a:gd name="T61" fmla="*/ 31 h 69"/>
                <a:gd name="T62" fmla="*/ 0 w 64"/>
                <a:gd name="T63" fmla="*/ 46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5 w 64"/>
                <a:gd name="T77" fmla="*/ 38 h 69"/>
                <a:gd name="T78" fmla="*/ 64 w 64"/>
                <a:gd name="T79" fmla="*/ 23 h 69"/>
                <a:gd name="T80" fmla="*/ 57 w 64"/>
                <a:gd name="T81" fmla="*/ 20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4" y="27"/>
                  </a:moveTo>
                  <a:cubicBezTo>
                    <a:pt x="40" y="30"/>
                    <a:pt x="37" y="32"/>
                    <a:pt x="36" y="31"/>
                  </a:cubicBezTo>
                  <a:cubicBezTo>
                    <a:pt x="36" y="30"/>
                    <a:pt x="38" y="28"/>
                    <a:pt x="42" y="25"/>
                  </a:cubicBezTo>
                  <a:cubicBezTo>
                    <a:pt x="46" y="22"/>
                    <a:pt x="50" y="21"/>
                    <a:pt x="50" y="21"/>
                  </a:cubicBezTo>
                  <a:cubicBezTo>
                    <a:pt x="50" y="21"/>
                    <a:pt x="48" y="25"/>
                    <a:pt x="44" y="27"/>
                  </a:cubicBezTo>
                  <a:close/>
                  <a:moveTo>
                    <a:pt x="37" y="46"/>
                  </a:moveTo>
                  <a:cubicBezTo>
                    <a:pt x="35" y="42"/>
                    <a:pt x="34" y="38"/>
                    <a:pt x="35" y="38"/>
                  </a:cubicBezTo>
                  <a:cubicBezTo>
                    <a:pt x="35" y="38"/>
                    <a:pt x="38" y="40"/>
                    <a:pt x="40" y="45"/>
                  </a:cubicBezTo>
                  <a:cubicBezTo>
                    <a:pt x="42" y="49"/>
                    <a:pt x="43" y="53"/>
                    <a:pt x="43" y="53"/>
                  </a:cubicBezTo>
                  <a:cubicBezTo>
                    <a:pt x="43" y="53"/>
                    <a:pt x="39" y="50"/>
                    <a:pt x="37" y="46"/>
                  </a:cubicBezTo>
                  <a:close/>
                  <a:moveTo>
                    <a:pt x="32" y="35"/>
                  </a:moveTo>
                  <a:cubicBezTo>
                    <a:pt x="32" y="35"/>
                    <a:pt x="31" y="34"/>
                    <a:pt x="31" y="33"/>
                  </a:cubicBezTo>
                  <a:cubicBezTo>
                    <a:pt x="32" y="33"/>
                    <a:pt x="32" y="32"/>
                    <a:pt x="33" y="32"/>
                  </a:cubicBezTo>
                  <a:cubicBezTo>
                    <a:pt x="34" y="32"/>
                    <a:pt x="35" y="33"/>
                    <a:pt x="34" y="34"/>
                  </a:cubicBezTo>
                  <a:cubicBezTo>
                    <a:pt x="34" y="35"/>
                    <a:pt x="33" y="35"/>
                    <a:pt x="32" y="35"/>
                  </a:cubicBezTo>
                  <a:close/>
                  <a:moveTo>
                    <a:pt x="31" y="31"/>
                  </a:moveTo>
                  <a:cubicBezTo>
                    <a:pt x="30" y="31"/>
                    <a:pt x="28" y="29"/>
                    <a:pt x="25" y="25"/>
                  </a:cubicBezTo>
                  <a:cubicBezTo>
                    <a:pt x="22" y="21"/>
                    <a:pt x="21" y="17"/>
                    <a:pt x="21" y="17"/>
                  </a:cubicBezTo>
                  <a:cubicBezTo>
                    <a:pt x="21" y="17"/>
                    <a:pt x="25" y="19"/>
                    <a:pt x="27" y="23"/>
                  </a:cubicBezTo>
                  <a:cubicBezTo>
                    <a:pt x="30" y="27"/>
                    <a:pt x="32" y="30"/>
                    <a:pt x="31" y="31"/>
                  </a:cubicBezTo>
                  <a:close/>
                  <a:moveTo>
                    <a:pt x="23" y="41"/>
                  </a:moveTo>
                  <a:cubicBezTo>
                    <a:pt x="19" y="43"/>
                    <a:pt x="15" y="44"/>
                    <a:pt x="15" y="44"/>
                  </a:cubicBezTo>
                  <a:cubicBezTo>
                    <a:pt x="15" y="44"/>
                    <a:pt x="18" y="40"/>
                    <a:pt x="22" y="38"/>
                  </a:cubicBezTo>
                  <a:cubicBezTo>
                    <a:pt x="26" y="36"/>
                    <a:pt x="29" y="35"/>
                    <a:pt x="30" y="36"/>
                  </a:cubicBezTo>
                  <a:cubicBezTo>
                    <a:pt x="30" y="36"/>
                    <a:pt x="27" y="39"/>
                    <a:pt x="23" y="41"/>
                  </a:cubicBezTo>
                  <a:close/>
                  <a:moveTo>
                    <a:pt x="61" y="10"/>
                  </a:moveTo>
                  <a:cubicBezTo>
                    <a:pt x="61" y="10"/>
                    <a:pt x="46" y="5"/>
                    <a:pt x="37" y="14"/>
                  </a:cubicBezTo>
                  <a:cubicBezTo>
                    <a:pt x="33" y="2"/>
                    <a:pt x="17" y="0"/>
                    <a:pt x="17" y="0"/>
                  </a:cubicBezTo>
                  <a:cubicBezTo>
                    <a:pt x="16" y="4"/>
                    <a:pt x="16" y="10"/>
                    <a:pt x="16" y="10"/>
                  </a:cubicBezTo>
                  <a:cubicBezTo>
                    <a:pt x="13" y="9"/>
                    <a:pt x="8" y="10"/>
                    <a:pt x="8" y="10"/>
                  </a:cubicBezTo>
                  <a:cubicBezTo>
                    <a:pt x="7" y="21"/>
                    <a:pt x="15" y="28"/>
                    <a:pt x="19" y="31"/>
                  </a:cubicBezTo>
                  <a:cubicBezTo>
                    <a:pt x="14" y="32"/>
                    <a:pt x="4" y="35"/>
                    <a:pt x="0" y="46"/>
                  </a:cubicBezTo>
                  <a:cubicBezTo>
                    <a:pt x="0" y="46"/>
                    <a:pt x="3" y="48"/>
                    <a:pt x="7" y="49"/>
                  </a:cubicBezTo>
                  <a:cubicBezTo>
                    <a:pt x="7" y="49"/>
                    <a:pt x="3" y="55"/>
                    <a:pt x="3" y="58"/>
                  </a:cubicBezTo>
                  <a:cubicBezTo>
                    <a:pt x="3" y="58"/>
                    <a:pt x="18" y="64"/>
                    <a:pt x="27" y="55"/>
                  </a:cubicBezTo>
                  <a:cubicBezTo>
                    <a:pt x="32" y="67"/>
                    <a:pt x="47" y="69"/>
                    <a:pt x="47" y="69"/>
                  </a:cubicBezTo>
                  <a:cubicBezTo>
                    <a:pt x="48" y="65"/>
                    <a:pt x="48" y="59"/>
                    <a:pt x="48" y="59"/>
                  </a:cubicBezTo>
                  <a:cubicBezTo>
                    <a:pt x="52" y="60"/>
                    <a:pt x="56" y="59"/>
                    <a:pt x="56" y="59"/>
                  </a:cubicBezTo>
                  <a:cubicBezTo>
                    <a:pt x="57" y="48"/>
                    <a:pt x="49" y="41"/>
                    <a:pt x="45" y="38"/>
                  </a:cubicBezTo>
                  <a:cubicBezTo>
                    <a:pt x="50" y="37"/>
                    <a:pt x="60" y="34"/>
                    <a:pt x="64" y="23"/>
                  </a:cubicBezTo>
                  <a:cubicBezTo>
                    <a:pt x="64" y="23"/>
                    <a:pt x="61" y="20"/>
                    <a:pt x="57" y="20"/>
                  </a:cubicBezTo>
                  <a:cubicBezTo>
                    <a:pt x="57" y="20"/>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357">
              <a:extLst>
                <a:ext uri="{FF2B5EF4-FFF2-40B4-BE49-F238E27FC236}">
                  <a16:creationId xmlns:a16="http://schemas.microsoft.com/office/drawing/2014/main" id="{D0DDD5F9-8FF9-4DB2-9C4D-EF48615F4AEF}"/>
                </a:ext>
              </a:extLst>
            </p:cNvPr>
            <p:cNvSpPr>
              <a:spLocks noEditPoints="1"/>
            </p:cNvSpPr>
            <p:nvPr/>
          </p:nvSpPr>
          <p:spPr bwMode="auto">
            <a:xfrm>
              <a:off x="4221920" y="60169"/>
              <a:ext cx="131682" cy="122046"/>
            </a:xfrm>
            <a:custGeom>
              <a:avLst/>
              <a:gdLst>
                <a:gd name="T0" fmla="*/ 15 w 45"/>
                <a:gd name="T1" fmla="*/ 21 h 45"/>
                <a:gd name="T2" fmla="*/ 20 w 45"/>
                <a:gd name="T3" fmla="*/ 22 h 45"/>
                <a:gd name="T4" fmla="*/ 15 w 45"/>
                <a:gd name="T5" fmla="*/ 23 h 45"/>
                <a:gd name="T6" fmla="*/ 10 w 45"/>
                <a:gd name="T7" fmla="*/ 23 h 45"/>
                <a:gd name="T8" fmla="*/ 15 w 45"/>
                <a:gd name="T9" fmla="*/ 21 h 45"/>
                <a:gd name="T10" fmla="*/ 21 w 45"/>
                <a:gd name="T11" fmla="*/ 9 h 45"/>
                <a:gd name="T12" fmla="*/ 22 w 45"/>
                <a:gd name="T13" fmla="*/ 14 h 45"/>
                <a:gd name="T14" fmla="*/ 22 w 45"/>
                <a:gd name="T15" fmla="*/ 19 h 45"/>
                <a:gd name="T16" fmla="*/ 20 w 45"/>
                <a:gd name="T17" fmla="*/ 14 h 45"/>
                <a:gd name="T18" fmla="*/ 21 w 45"/>
                <a:gd name="T19" fmla="*/ 9 h 45"/>
                <a:gd name="T20" fmla="*/ 23 w 45"/>
                <a:gd name="T21" fmla="*/ 22 h 45"/>
                <a:gd name="T22" fmla="*/ 21 w 45"/>
                <a:gd name="T23" fmla="*/ 22 h 45"/>
                <a:gd name="T24" fmla="*/ 21 w 45"/>
                <a:gd name="T25" fmla="*/ 21 h 45"/>
                <a:gd name="T26" fmla="*/ 23 w 45"/>
                <a:gd name="T27" fmla="*/ 21 h 45"/>
                <a:gd name="T28" fmla="*/ 23 w 45"/>
                <a:gd name="T29" fmla="*/ 22 h 45"/>
                <a:gd name="T30" fmla="*/ 30 w 45"/>
                <a:gd name="T31" fmla="*/ 21 h 45"/>
                <a:gd name="T32" fmla="*/ 35 w 45"/>
                <a:gd name="T33" fmla="*/ 22 h 45"/>
                <a:gd name="T34" fmla="*/ 30 w 45"/>
                <a:gd name="T35" fmla="*/ 23 h 45"/>
                <a:gd name="T36" fmla="*/ 25 w 45"/>
                <a:gd name="T37" fmla="*/ 22 h 45"/>
                <a:gd name="T38" fmla="*/ 30 w 45"/>
                <a:gd name="T39" fmla="*/ 21 h 45"/>
                <a:gd name="T40" fmla="*/ 22 w 45"/>
                <a:gd name="T41" fmla="*/ 34 h 45"/>
                <a:gd name="T42" fmla="*/ 21 w 45"/>
                <a:gd name="T43" fmla="*/ 29 h 45"/>
                <a:gd name="T44" fmla="*/ 22 w 45"/>
                <a:gd name="T45" fmla="*/ 24 h 45"/>
                <a:gd name="T46" fmla="*/ 23 w 45"/>
                <a:gd name="T47" fmla="*/ 29 h 45"/>
                <a:gd name="T48" fmla="*/ 22 w 45"/>
                <a:gd name="T49" fmla="*/ 34 h 45"/>
                <a:gd name="T50" fmla="*/ 5 w 45"/>
                <a:gd name="T51" fmla="*/ 24 h 45"/>
                <a:gd name="T52" fmla="*/ 2 w 45"/>
                <a:gd name="T53" fmla="*/ 28 h 45"/>
                <a:gd name="T54" fmla="*/ 17 w 45"/>
                <a:gd name="T55" fmla="*/ 29 h 45"/>
                <a:gd name="T56" fmla="*/ 19 w 45"/>
                <a:gd name="T57" fmla="*/ 43 h 45"/>
                <a:gd name="T58" fmla="*/ 23 w 45"/>
                <a:gd name="T59" fmla="*/ 40 h 45"/>
                <a:gd name="T60" fmla="*/ 26 w 45"/>
                <a:gd name="T61" fmla="*/ 45 h 45"/>
                <a:gd name="T62" fmla="*/ 32 w 45"/>
                <a:gd name="T63" fmla="*/ 31 h 45"/>
                <a:gd name="T64" fmla="*/ 45 w 45"/>
                <a:gd name="T65" fmla="*/ 25 h 45"/>
                <a:gd name="T66" fmla="*/ 40 w 45"/>
                <a:gd name="T67" fmla="*/ 21 h 45"/>
                <a:gd name="T68" fmla="*/ 42 w 45"/>
                <a:gd name="T69" fmla="*/ 17 h 45"/>
                <a:gd name="T70" fmla="*/ 28 w 45"/>
                <a:gd name="T71" fmla="*/ 16 h 45"/>
                <a:gd name="T72" fmla="*/ 26 w 45"/>
                <a:gd name="T73" fmla="*/ 2 h 45"/>
                <a:gd name="T74" fmla="*/ 22 w 45"/>
                <a:gd name="T75" fmla="*/ 5 h 45"/>
                <a:gd name="T76" fmla="*/ 18 w 45"/>
                <a:gd name="T77" fmla="*/ 0 h 45"/>
                <a:gd name="T78" fmla="*/ 13 w 45"/>
                <a:gd name="T79" fmla="*/ 14 h 45"/>
                <a:gd name="T80" fmla="*/ 0 w 45"/>
                <a:gd name="T81" fmla="*/ 20 h 45"/>
                <a:gd name="T82" fmla="*/ 5 w 45"/>
                <a:gd name="T83"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15" y="21"/>
                  </a:moveTo>
                  <a:cubicBezTo>
                    <a:pt x="18" y="21"/>
                    <a:pt x="20" y="21"/>
                    <a:pt x="20" y="22"/>
                  </a:cubicBezTo>
                  <a:cubicBezTo>
                    <a:pt x="20" y="22"/>
                    <a:pt x="18" y="23"/>
                    <a:pt x="15" y="23"/>
                  </a:cubicBezTo>
                  <a:cubicBezTo>
                    <a:pt x="12" y="24"/>
                    <a:pt x="10" y="23"/>
                    <a:pt x="10" y="23"/>
                  </a:cubicBezTo>
                  <a:cubicBezTo>
                    <a:pt x="10" y="23"/>
                    <a:pt x="12" y="22"/>
                    <a:pt x="15" y="21"/>
                  </a:cubicBezTo>
                  <a:close/>
                  <a:moveTo>
                    <a:pt x="21" y="9"/>
                  </a:moveTo>
                  <a:cubicBezTo>
                    <a:pt x="21" y="9"/>
                    <a:pt x="22" y="11"/>
                    <a:pt x="22" y="14"/>
                  </a:cubicBezTo>
                  <a:cubicBezTo>
                    <a:pt x="22" y="17"/>
                    <a:pt x="22" y="19"/>
                    <a:pt x="22" y="19"/>
                  </a:cubicBezTo>
                  <a:cubicBezTo>
                    <a:pt x="21" y="19"/>
                    <a:pt x="21" y="17"/>
                    <a:pt x="20" y="14"/>
                  </a:cubicBezTo>
                  <a:cubicBezTo>
                    <a:pt x="20" y="11"/>
                    <a:pt x="21" y="9"/>
                    <a:pt x="21" y="9"/>
                  </a:cubicBezTo>
                  <a:close/>
                  <a:moveTo>
                    <a:pt x="23" y="22"/>
                  </a:moveTo>
                  <a:cubicBezTo>
                    <a:pt x="22" y="23"/>
                    <a:pt x="22" y="23"/>
                    <a:pt x="21" y="22"/>
                  </a:cubicBezTo>
                  <a:cubicBezTo>
                    <a:pt x="21" y="22"/>
                    <a:pt x="21" y="22"/>
                    <a:pt x="21" y="21"/>
                  </a:cubicBezTo>
                  <a:cubicBezTo>
                    <a:pt x="22" y="21"/>
                    <a:pt x="22" y="21"/>
                    <a:pt x="23" y="21"/>
                  </a:cubicBezTo>
                  <a:cubicBezTo>
                    <a:pt x="23" y="21"/>
                    <a:pt x="23" y="22"/>
                    <a:pt x="23" y="22"/>
                  </a:cubicBezTo>
                  <a:close/>
                  <a:moveTo>
                    <a:pt x="30" y="21"/>
                  </a:moveTo>
                  <a:cubicBezTo>
                    <a:pt x="33" y="21"/>
                    <a:pt x="35" y="22"/>
                    <a:pt x="35" y="22"/>
                  </a:cubicBezTo>
                  <a:cubicBezTo>
                    <a:pt x="35" y="22"/>
                    <a:pt x="33" y="23"/>
                    <a:pt x="30" y="23"/>
                  </a:cubicBezTo>
                  <a:cubicBezTo>
                    <a:pt x="27" y="23"/>
                    <a:pt x="25" y="23"/>
                    <a:pt x="25" y="22"/>
                  </a:cubicBezTo>
                  <a:cubicBezTo>
                    <a:pt x="25" y="22"/>
                    <a:pt x="27" y="21"/>
                    <a:pt x="30" y="21"/>
                  </a:cubicBezTo>
                  <a:close/>
                  <a:moveTo>
                    <a:pt x="22" y="34"/>
                  </a:moveTo>
                  <a:cubicBezTo>
                    <a:pt x="22" y="34"/>
                    <a:pt x="21" y="32"/>
                    <a:pt x="21" y="29"/>
                  </a:cubicBezTo>
                  <a:cubicBezTo>
                    <a:pt x="21" y="26"/>
                    <a:pt x="22" y="24"/>
                    <a:pt x="22" y="24"/>
                  </a:cubicBezTo>
                  <a:cubicBezTo>
                    <a:pt x="23" y="24"/>
                    <a:pt x="23" y="26"/>
                    <a:pt x="23" y="29"/>
                  </a:cubicBezTo>
                  <a:cubicBezTo>
                    <a:pt x="23" y="32"/>
                    <a:pt x="22" y="34"/>
                    <a:pt x="22" y="34"/>
                  </a:cubicBezTo>
                  <a:close/>
                  <a:moveTo>
                    <a:pt x="5" y="24"/>
                  </a:moveTo>
                  <a:cubicBezTo>
                    <a:pt x="3" y="25"/>
                    <a:pt x="2" y="28"/>
                    <a:pt x="2" y="28"/>
                  </a:cubicBezTo>
                  <a:cubicBezTo>
                    <a:pt x="8" y="32"/>
                    <a:pt x="14" y="30"/>
                    <a:pt x="17" y="29"/>
                  </a:cubicBezTo>
                  <a:cubicBezTo>
                    <a:pt x="16" y="31"/>
                    <a:pt x="14" y="38"/>
                    <a:pt x="19" y="43"/>
                  </a:cubicBezTo>
                  <a:cubicBezTo>
                    <a:pt x="19" y="43"/>
                    <a:pt x="21" y="42"/>
                    <a:pt x="23" y="40"/>
                  </a:cubicBezTo>
                  <a:cubicBezTo>
                    <a:pt x="23" y="40"/>
                    <a:pt x="24" y="44"/>
                    <a:pt x="26" y="45"/>
                  </a:cubicBezTo>
                  <a:cubicBezTo>
                    <a:pt x="26" y="45"/>
                    <a:pt x="34" y="39"/>
                    <a:pt x="32" y="31"/>
                  </a:cubicBezTo>
                  <a:cubicBezTo>
                    <a:pt x="39" y="32"/>
                    <a:pt x="45" y="25"/>
                    <a:pt x="45" y="25"/>
                  </a:cubicBezTo>
                  <a:cubicBezTo>
                    <a:pt x="43" y="23"/>
                    <a:pt x="40" y="21"/>
                    <a:pt x="40" y="21"/>
                  </a:cubicBezTo>
                  <a:cubicBezTo>
                    <a:pt x="42" y="20"/>
                    <a:pt x="42" y="17"/>
                    <a:pt x="42" y="17"/>
                  </a:cubicBezTo>
                  <a:cubicBezTo>
                    <a:pt x="37" y="13"/>
                    <a:pt x="31" y="15"/>
                    <a:pt x="28" y="16"/>
                  </a:cubicBezTo>
                  <a:cubicBezTo>
                    <a:pt x="29" y="13"/>
                    <a:pt x="30" y="7"/>
                    <a:pt x="26" y="2"/>
                  </a:cubicBezTo>
                  <a:cubicBezTo>
                    <a:pt x="26" y="2"/>
                    <a:pt x="23" y="3"/>
                    <a:pt x="22" y="5"/>
                  </a:cubicBezTo>
                  <a:cubicBezTo>
                    <a:pt x="22" y="5"/>
                    <a:pt x="20" y="1"/>
                    <a:pt x="18" y="0"/>
                  </a:cubicBezTo>
                  <a:cubicBezTo>
                    <a:pt x="18" y="0"/>
                    <a:pt x="11" y="6"/>
                    <a:pt x="13" y="14"/>
                  </a:cubicBezTo>
                  <a:cubicBezTo>
                    <a:pt x="5" y="13"/>
                    <a:pt x="0" y="20"/>
                    <a:pt x="0" y="20"/>
                  </a:cubicBezTo>
                  <a:cubicBezTo>
                    <a:pt x="1" y="22"/>
                    <a:pt x="5" y="24"/>
                    <a:pt x="5"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18">
            <a:extLst>
              <a:ext uri="{FF2B5EF4-FFF2-40B4-BE49-F238E27FC236}">
                <a16:creationId xmlns:a16="http://schemas.microsoft.com/office/drawing/2014/main" id="{9E27765A-2F69-4CCC-A956-8DB3416658F4}"/>
              </a:ext>
            </a:extLst>
          </p:cNvPr>
          <p:cNvGrpSpPr/>
          <p:nvPr/>
        </p:nvGrpSpPr>
        <p:grpSpPr>
          <a:xfrm rot="20420710">
            <a:off x="7125146" y="-1865965"/>
            <a:ext cx="3845290" cy="3463532"/>
            <a:chOff x="2198524" y="-36183"/>
            <a:chExt cx="5790769" cy="5215866"/>
          </a:xfrm>
          <a:solidFill>
            <a:schemeClr val="accent2">
              <a:lumMod val="75000"/>
            </a:schemeClr>
          </a:solidFill>
        </p:grpSpPr>
        <p:sp>
          <p:nvSpPr>
            <p:cNvPr id="20" name="Freeform 320">
              <a:extLst>
                <a:ext uri="{FF2B5EF4-FFF2-40B4-BE49-F238E27FC236}">
                  <a16:creationId xmlns:a16="http://schemas.microsoft.com/office/drawing/2014/main" id="{5ACE7F62-1AD8-4826-80BD-BE1909126BC3}"/>
                </a:ext>
              </a:extLst>
            </p:cNvPr>
            <p:cNvSpPr>
              <a:spLocks noEditPoints="1"/>
            </p:cNvSpPr>
            <p:nvPr/>
          </p:nvSpPr>
          <p:spPr bwMode="auto">
            <a:xfrm>
              <a:off x="7032192" y="2404740"/>
              <a:ext cx="289057" cy="253728"/>
            </a:xfrm>
            <a:custGeom>
              <a:avLst/>
              <a:gdLst>
                <a:gd name="T0" fmla="*/ 68 w 99"/>
                <a:gd name="T1" fmla="*/ 50 h 95"/>
                <a:gd name="T2" fmla="*/ 57 w 99"/>
                <a:gd name="T3" fmla="*/ 47 h 95"/>
                <a:gd name="T4" fmla="*/ 68 w 99"/>
                <a:gd name="T5" fmla="*/ 46 h 95"/>
                <a:gd name="T6" fmla="*/ 79 w 99"/>
                <a:gd name="T7" fmla="*/ 49 h 95"/>
                <a:gd name="T8" fmla="*/ 68 w 99"/>
                <a:gd name="T9" fmla="*/ 50 h 95"/>
                <a:gd name="T10" fmla="*/ 54 w 99"/>
                <a:gd name="T11" fmla="*/ 32 h 95"/>
                <a:gd name="T12" fmla="*/ 51 w 99"/>
                <a:gd name="T13" fmla="*/ 43 h 95"/>
                <a:gd name="T14" fmla="*/ 50 w 99"/>
                <a:gd name="T15" fmla="*/ 32 h 95"/>
                <a:gd name="T16" fmla="*/ 53 w 99"/>
                <a:gd name="T17" fmla="*/ 21 h 95"/>
                <a:gd name="T18" fmla="*/ 54 w 99"/>
                <a:gd name="T19" fmla="*/ 32 h 95"/>
                <a:gd name="T20" fmla="*/ 52 w 99"/>
                <a:gd name="T21" fmla="*/ 49 h 95"/>
                <a:gd name="T22" fmla="*/ 49 w 99"/>
                <a:gd name="T23" fmla="*/ 49 h 95"/>
                <a:gd name="T24" fmla="*/ 50 w 99"/>
                <a:gd name="T25" fmla="*/ 46 h 95"/>
                <a:gd name="T26" fmla="*/ 53 w 99"/>
                <a:gd name="T27" fmla="*/ 46 h 95"/>
                <a:gd name="T28" fmla="*/ 52 w 99"/>
                <a:gd name="T29" fmla="*/ 49 h 95"/>
                <a:gd name="T30" fmla="*/ 49 w 99"/>
                <a:gd name="T31" fmla="*/ 64 h 95"/>
                <a:gd name="T32" fmla="*/ 45 w 99"/>
                <a:gd name="T33" fmla="*/ 75 h 95"/>
                <a:gd name="T34" fmla="*/ 45 w 99"/>
                <a:gd name="T35" fmla="*/ 64 h 95"/>
                <a:gd name="T36" fmla="*/ 49 w 99"/>
                <a:gd name="T37" fmla="*/ 53 h 95"/>
                <a:gd name="T38" fmla="*/ 49 w 99"/>
                <a:gd name="T39" fmla="*/ 64 h 95"/>
                <a:gd name="T40" fmla="*/ 35 w 99"/>
                <a:gd name="T41" fmla="*/ 47 h 95"/>
                <a:gd name="T42" fmla="*/ 25 w 99"/>
                <a:gd name="T43" fmla="*/ 43 h 95"/>
                <a:gd name="T44" fmla="*/ 36 w 99"/>
                <a:gd name="T45" fmla="*/ 43 h 95"/>
                <a:gd name="T46" fmla="*/ 46 w 99"/>
                <a:gd name="T47" fmla="*/ 47 h 95"/>
                <a:gd name="T48" fmla="*/ 35 w 99"/>
                <a:gd name="T49" fmla="*/ 47 h 95"/>
                <a:gd name="T50" fmla="*/ 92 w 99"/>
                <a:gd name="T51" fmla="*/ 63 h 95"/>
                <a:gd name="T52" fmla="*/ 88 w 99"/>
                <a:gd name="T53" fmla="*/ 53 h 95"/>
                <a:gd name="T54" fmla="*/ 99 w 99"/>
                <a:gd name="T55" fmla="*/ 47 h 95"/>
                <a:gd name="T56" fmla="*/ 72 w 99"/>
                <a:gd name="T57" fmla="*/ 30 h 95"/>
                <a:gd name="T58" fmla="*/ 63 w 99"/>
                <a:gd name="T59" fmla="*/ 0 h 95"/>
                <a:gd name="T60" fmla="*/ 54 w 99"/>
                <a:gd name="T61" fmla="*/ 9 h 95"/>
                <a:gd name="T62" fmla="*/ 45 w 99"/>
                <a:gd name="T63" fmla="*/ 2 h 95"/>
                <a:gd name="T64" fmla="*/ 38 w 99"/>
                <a:gd name="T65" fmla="*/ 33 h 95"/>
                <a:gd name="T66" fmla="*/ 7 w 99"/>
                <a:gd name="T67" fmla="*/ 32 h 95"/>
                <a:gd name="T68" fmla="*/ 11 w 99"/>
                <a:gd name="T69" fmla="*/ 42 h 95"/>
                <a:gd name="T70" fmla="*/ 0 w 99"/>
                <a:gd name="T71" fmla="*/ 48 h 95"/>
                <a:gd name="T72" fmla="*/ 27 w 99"/>
                <a:gd name="T73" fmla="*/ 65 h 95"/>
                <a:gd name="T74" fmla="*/ 36 w 99"/>
                <a:gd name="T75" fmla="*/ 95 h 95"/>
                <a:gd name="T76" fmla="*/ 45 w 99"/>
                <a:gd name="T77" fmla="*/ 86 h 95"/>
                <a:gd name="T78" fmla="*/ 54 w 99"/>
                <a:gd name="T79" fmla="*/ 92 h 95"/>
                <a:gd name="T80" fmla="*/ 61 w 99"/>
                <a:gd name="T81" fmla="*/ 62 h 95"/>
                <a:gd name="T82" fmla="*/ 92 w 99"/>
                <a:gd name="T83"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8" y="50"/>
                  </a:moveTo>
                  <a:cubicBezTo>
                    <a:pt x="62" y="50"/>
                    <a:pt x="57" y="48"/>
                    <a:pt x="57" y="47"/>
                  </a:cubicBezTo>
                  <a:cubicBezTo>
                    <a:pt x="57" y="46"/>
                    <a:pt x="62" y="46"/>
                    <a:pt x="68" y="46"/>
                  </a:cubicBezTo>
                  <a:cubicBezTo>
                    <a:pt x="74" y="47"/>
                    <a:pt x="79" y="49"/>
                    <a:pt x="79" y="49"/>
                  </a:cubicBezTo>
                  <a:cubicBezTo>
                    <a:pt x="79" y="49"/>
                    <a:pt x="74" y="51"/>
                    <a:pt x="68" y="50"/>
                  </a:cubicBezTo>
                  <a:close/>
                  <a:moveTo>
                    <a:pt x="54" y="32"/>
                  </a:moveTo>
                  <a:cubicBezTo>
                    <a:pt x="54" y="38"/>
                    <a:pt x="52" y="43"/>
                    <a:pt x="51" y="43"/>
                  </a:cubicBezTo>
                  <a:cubicBezTo>
                    <a:pt x="50" y="43"/>
                    <a:pt x="50" y="38"/>
                    <a:pt x="50" y="32"/>
                  </a:cubicBezTo>
                  <a:cubicBezTo>
                    <a:pt x="51" y="26"/>
                    <a:pt x="53" y="21"/>
                    <a:pt x="53" y="21"/>
                  </a:cubicBezTo>
                  <a:cubicBezTo>
                    <a:pt x="53" y="21"/>
                    <a:pt x="55" y="26"/>
                    <a:pt x="54" y="32"/>
                  </a:cubicBezTo>
                  <a:close/>
                  <a:moveTo>
                    <a:pt x="52" y="49"/>
                  </a:moveTo>
                  <a:cubicBezTo>
                    <a:pt x="51" y="50"/>
                    <a:pt x="50" y="50"/>
                    <a:pt x="49" y="49"/>
                  </a:cubicBezTo>
                  <a:cubicBezTo>
                    <a:pt x="49" y="48"/>
                    <a:pt x="49" y="46"/>
                    <a:pt x="50" y="46"/>
                  </a:cubicBezTo>
                  <a:cubicBezTo>
                    <a:pt x="51" y="45"/>
                    <a:pt x="52" y="45"/>
                    <a:pt x="53" y="46"/>
                  </a:cubicBezTo>
                  <a:cubicBezTo>
                    <a:pt x="53" y="47"/>
                    <a:pt x="53" y="48"/>
                    <a:pt x="52" y="49"/>
                  </a:cubicBezTo>
                  <a:close/>
                  <a:moveTo>
                    <a:pt x="49" y="64"/>
                  </a:moveTo>
                  <a:cubicBezTo>
                    <a:pt x="48" y="70"/>
                    <a:pt x="45" y="75"/>
                    <a:pt x="45" y="75"/>
                  </a:cubicBezTo>
                  <a:cubicBezTo>
                    <a:pt x="45" y="75"/>
                    <a:pt x="44" y="70"/>
                    <a:pt x="45" y="64"/>
                  </a:cubicBezTo>
                  <a:cubicBezTo>
                    <a:pt x="46" y="58"/>
                    <a:pt x="48" y="53"/>
                    <a:pt x="49" y="53"/>
                  </a:cubicBezTo>
                  <a:cubicBezTo>
                    <a:pt x="50" y="53"/>
                    <a:pt x="50" y="58"/>
                    <a:pt x="49" y="64"/>
                  </a:cubicBezTo>
                  <a:close/>
                  <a:moveTo>
                    <a:pt x="35" y="47"/>
                  </a:moveTo>
                  <a:cubicBezTo>
                    <a:pt x="29" y="46"/>
                    <a:pt x="25" y="43"/>
                    <a:pt x="25" y="43"/>
                  </a:cubicBezTo>
                  <a:cubicBezTo>
                    <a:pt x="25" y="43"/>
                    <a:pt x="30" y="42"/>
                    <a:pt x="36" y="43"/>
                  </a:cubicBezTo>
                  <a:cubicBezTo>
                    <a:pt x="42" y="44"/>
                    <a:pt x="47" y="46"/>
                    <a:pt x="46" y="47"/>
                  </a:cubicBezTo>
                  <a:cubicBezTo>
                    <a:pt x="46" y="48"/>
                    <a:pt x="41" y="48"/>
                    <a:pt x="35" y="47"/>
                  </a:cubicBezTo>
                  <a:close/>
                  <a:moveTo>
                    <a:pt x="92" y="63"/>
                  </a:moveTo>
                  <a:cubicBezTo>
                    <a:pt x="92" y="63"/>
                    <a:pt x="91" y="57"/>
                    <a:pt x="88" y="53"/>
                  </a:cubicBezTo>
                  <a:cubicBezTo>
                    <a:pt x="88" y="53"/>
                    <a:pt x="96" y="50"/>
                    <a:pt x="99" y="47"/>
                  </a:cubicBezTo>
                  <a:cubicBezTo>
                    <a:pt x="99" y="47"/>
                    <a:pt x="88" y="29"/>
                    <a:pt x="72" y="30"/>
                  </a:cubicBezTo>
                  <a:cubicBezTo>
                    <a:pt x="77" y="15"/>
                    <a:pt x="63" y="0"/>
                    <a:pt x="63" y="0"/>
                  </a:cubicBezTo>
                  <a:cubicBezTo>
                    <a:pt x="58" y="2"/>
                    <a:pt x="54" y="9"/>
                    <a:pt x="54" y="9"/>
                  </a:cubicBezTo>
                  <a:cubicBezTo>
                    <a:pt x="51" y="5"/>
                    <a:pt x="45" y="2"/>
                    <a:pt x="45" y="2"/>
                  </a:cubicBezTo>
                  <a:cubicBezTo>
                    <a:pt x="35" y="13"/>
                    <a:pt x="37" y="27"/>
                    <a:pt x="38" y="33"/>
                  </a:cubicBezTo>
                  <a:cubicBezTo>
                    <a:pt x="33" y="30"/>
                    <a:pt x="20" y="25"/>
                    <a:pt x="7" y="32"/>
                  </a:cubicBezTo>
                  <a:cubicBezTo>
                    <a:pt x="7" y="32"/>
                    <a:pt x="8" y="38"/>
                    <a:pt x="11" y="42"/>
                  </a:cubicBezTo>
                  <a:cubicBezTo>
                    <a:pt x="11" y="42"/>
                    <a:pt x="3" y="44"/>
                    <a:pt x="0" y="48"/>
                  </a:cubicBezTo>
                  <a:cubicBezTo>
                    <a:pt x="0" y="48"/>
                    <a:pt x="11" y="66"/>
                    <a:pt x="27" y="65"/>
                  </a:cubicBezTo>
                  <a:cubicBezTo>
                    <a:pt x="22" y="80"/>
                    <a:pt x="36" y="95"/>
                    <a:pt x="36" y="95"/>
                  </a:cubicBezTo>
                  <a:cubicBezTo>
                    <a:pt x="41" y="93"/>
                    <a:pt x="45" y="86"/>
                    <a:pt x="45" y="86"/>
                  </a:cubicBezTo>
                  <a:cubicBezTo>
                    <a:pt x="48" y="90"/>
                    <a:pt x="54" y="92"/>
                    <a:pt x="54" y="92"/>
                  </a:cubicBezTo>
                  <a:cubicBezTo>
                    <a:pt x="64" y="82"/>
                    <a:pt x="62" y="68"/>
                    <a:pt x="61" y="62"/>
                  </a:cubicBezTo>
                  <a:cubicBezTo>
                    <a:pt x="66" y="65"/>
                    <a:pt x="79" y="70"/>
                    <a:pt x="92"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21">
              <a:extLst>
                <a:ext uri="{FF2B5EF4-FFF2-40B4-BE49-F238E27FC236}">
                  <a16:creationId xmlns:a16="http://schemas.microsoft.com/office/drawing/2014/main" id="{6814B551-BAF3-4996-B2BC-E9927D27E572}"/>
                </a:ext>
              </a:extLst>
            </p:cNvPr>
            <p:cNvSpPr>
              <a:spLocks noEditPoints="1"/>
            </p:cNvSpPr>
            <p:nvPr/>
          </p:nvSpPr>
          <p:spPr bwMode="auto">
            <a:xfrm>
              <a:off x="7642423" y="2404740"/>
              <a:ext cx="186281" cy="157376"/>
            </a:xfrm>
            <a:custGeom>
              <a:avLst/>
              <a:gdLst>
                <a:gd name="T0" fmla="*/ 23 w 64"/>
                <a:gd name="T1" fmla="*/ 38 h 59"/>
                <a:gd name="T2" fmla="*/ 30 w 64"/>
                <a:gd name="T3" fmla="*/ 33 h 59"/>
                <a:gd name="T4" fmla="*/ 25 w 64"/>
                <a:gd name="T5" fmla="*/ 40 h 59"/>
                <a:gd name="T6" fmla="*/ 18 w 64"/>
                <a:gd name="T7" fmla="*/ 45 h 59"/>
                <a:gd name="T8" fmla="*/ 23 w 64"/>
                <a:gd name="T9" fmla="*/ 38 h 59"/>
                <a:gd name="T10" fmla="*/ 26 w 64"/>
                <a:gd name="T11" fmla="*/ 21 h 59"/>
                <a:gd name="T12" fmla="*/ 31 w 64"/>
                <a:gd name="T13" fmla="*/ 28 h 59"/>
                <a:gd name="T14" fmla="*/ 24 w 64"/>
                <a:gd name="T15" fmla="*/ 23 h 59"/>
                <a:gd name="T16" fmla="*/ 19 w 64"/>
                <a:gd name="T17" fmla="*/ 16 h 59"/>
                <a:gd name="T18" fmla="*/ 26 w 64"/>
                <a:gd name="T19" fmla="*/ 21 h 59"/>
                <a:gd name="T20" fmla="*/ 33 w 64"/>
                <a:gd name="T21" fmla="*/ 29 h 59"/>
                <a:gd name="T22" fmla="*/ 35 w 64"/>
                <a:gd name="T23" fmla="*/ 30 h 59"/>
                <a:gd name="T24" fmla="*/ 33 w 64"/>
                <a:gd name="T25" fmla="*/ 32 h 59"/>
                <a:gd name="T26" fmla="*/ 32 w 64"/>
                <a:gd name="T27" fmla="*/ 30 h 59"/>
                <a:gd name="T28" fmla="*/ 33 w 64"/>
                <a:gd name="T29" fmla="*/ 29 h 59"/>
                <a:gd name="T30" fmla="*/ 40 w 64"/>
                <a:gd name="T31" fmla="*/ 20 h 59"/>
                <a:gd name="T32" fmla="*/ 46 w 64"/>
                <a:gd name="T33" fmla="*/ 15 h 59"/>
                <a:gd name="T34" fmla="*/ 42 w 64"/>
                <a:gd name="T35" fmla="*/ 22 h 59"/>
                <a:gd name="T36" fmla="*/ 35 w 64"/>
                <a:gd name="T37" fmla="*/ 28 h 59"/>
                <a:gd name="T38" fmla="*/ 40 w 64"/>
                <a:gd name="T39" fmla="*/ 20 h 59"/>
                <a:gd name="T40" fmla="*/ 50 w 64"/>
                <a:gd name="T41" fmla="*/ 43 h 59"/>
                <a:gd name="T42" fmla="*/ 42 w 64"/>
                <a:gd name="T43" fmla="*/ 39 h 59"/>
                <a:gd name="T44" fmla="*/ 37 w 64"/>
                <a:gd name="T45" fmla="*/ 33 h 59"/>
                <a:gd name="T46" fmla="*/ 44 w 64"/>
                <a:gd name="T47" fmla="*/ 37 h 59"/>
                <a:gd name="T48" fmla="*/ 50 w 64"/>
                <a:gd name="T49" fmla="*/ 43 h 59"/>
                <a:gd name="T50" fmla="*/ 11 w 64"/>
                <a:gd name="T51" fmla="*/ 30 h 59"/>
                <a:gd name="T52" fmla="*/ 3 w 64"/>
                <a:gd name="T53" fmla="*/ 53 h 59"/>
                <a:gd name="T54" fmla="*/ 13 w 64"/>
                <a:gd name="T55" fmla="*/ 51 h 59"/>
                <a:gd name="T56" fmla="*/ 15 w 64"/>
                <a:gd name="T57" fmla="*/ 59 h 59"/>
                <a:gd name="T58" fmla="*/ 33 w 64"/>
                <a:gd name="T59" fmla="*/ 43 h 59"/>
                <a:gd name="T60" fmla="*/ 52 w 64"/>
                <a:gd name="T61" fmla="*/ 58 h 59"/>
                <a:gd name="T62" fmla="*/ 53 w 64"/>
                <a:gd name="T63" fmla="*/ 50 h 59"/>
                <a:gd name="T64" fmla="*/ 63 w 64"/>
                <a:gd name="T65" fmla="*/ 51 h 59"/>
                <a:gd name="T66" fmla="*/ 54 w 64"/>
                <a:gd name="T67" fmla="*/ 29 h 59"/>
                <a:gd name="T68" fmla="*/ 61 w 64"/>
                <a:gd name="T69" fmla="*/ 6 h 59"/>
                <a:gd name="T70" fmla="*/ 52 w 64"/>
                <a:gd name="T71" fmla="*/ 8 h 59"/>
                <a:gd name="T72" fmla="*/ 49 w 64"/>
                <a:gd name="T73" fmla="*/ 0 h 59"/>
                <a:gd name="T74" fmla="*/ 32 w 64"/>
                <a:gd name="T75" fmla="*/ 16 h 59"/>
                <a:gd name="T76" fmla="*/ 13 w 64"/>
                <a:gd name="T77" fmla="*/ 1 h 59"/>
                <a:gd name="T78" fmla="*/ 11 w 64"/>
                <a:gd name="T79" fmla="*/ 9 h 59"/>
                <a:gd name="T80" fmla="*/ 1 w 64"/>
                <a:gd name="T81" fmla="*/ 8 h 59"/>
                <a:gd name="T82" fmla="*/ 11 w 64"/>
                <a:gd name="T83"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23" y="38"/>
                  </a:moveTo>
                  <a:cubicBezTo>
                    <a:pt x="26" y="34"/>
                    <a:pt x="29" y="32"/>
                    <a:pt x="30" y="33"/>
                  </a:cubicBezTo>
                  <a:cubicBezTo>
                    <a:pt x="30" y="34"/>
                    <a:pt x="28" y="37"/>
                    <a:pt x="25" y="40"/>
                  </a:cubicBezTo>
                  <a:cubicBezTo>
                    <a:pt x="21" y="43"/>
                    <a:pt x="18" y="45"/>
                    <a:pt x="18" y="45"/>
                  </a:cubicBezTo>
                  <a:cubicBezTo>
                    <a:pt x="18" y="45"/>
                    <a:pt x="19" y="41"/>
                    <a:pt x="23" y="38"/>
                  </a:cubicBezTo>
                  <a:close/>
                  <a:moveTo>
                    <a:pt x="26" y="21"/>
                  </a:moveTo>
                  <a:cubicBezTo>
                    <a:pt x="29" y="24"/>
                    <a:pt x="31" y="27"/>
                    <a:pt x="31" y="28"/>
                  </a:cubicBezTo>
                  <a:cubicBezTo>
                    <a:pt x="30" y="28"/>
                    <a:pt x="27" y="26"/>
                    <a:pt x="24" y="23"/>
                  </a:cubicBezTo>
                  <a:cubicBezTo>
                    <a:pt x="21" y="20"/>
                    <a:pt x="19" y="16"/>
                    <a:pt x="19" y="16"/>
                  </a:cubicBezTo>
                  <a:cubicBezTo>
                    <a:pt x="19" y="16"/>
                    <a:pt x="23" y="17"/>
                    <a:pt x="26" y="21"/>
                  </a:cubicBezTo>
                  <a:close/>
                  <a:moveTo>
                    <a:pt x="33" y="29"/>
                  </a:moveTo>
                  <a:cubicBezTo>
                    <a:pt x="34" y="29"/>
                    <a:pt x="35" y="29"/>
                    <a:pt x="35" y="30"/>
                  </a:cubicBezTo>
                  <a:cubicBezTo>
                    <a:pt x="35" y="31"/>
                    <a:pt x="34" y="32"/>
                    <a:pt x="33" y="32"/>
                  </a:cubicBezTo>
                  <a:cubicBezTo>
                    <a:pt x="32" y="32"/>
                    <a:pt x="32" y="31"/>
                    <a:pt x="32" y="30"/>
                  </a:cubicBezTo>
                  <a:cubicBezTo>
                    <a:pt x="32" y="29"/>
                    <a:pt x="32" y="29"/>
                    <a:pt x="33" y="29"/>
                  </a:cubicBezTo>
                  <a:close/>
                  <a:moveTo>
                    <a:pt x="40" y="20"/>
                  </a:moveTo>
                  <a:cubicBezTo>
                    <a:pt x="42" y="17"/>
                    <a:pt x="46" y="15"/>
                    <a:pt x="46" y="15"/>
                  </a:cubicBezTo>
                  <a:cubicBezTo>
                    <a:pt x="46" y="15"/>
                    <a:pt x="45" y="19"/>
                    <a:pt x="42" y="22"/>
                  </a:cubicBezTo>
                  <a:cubicBezTo>
                    <a:pt x="39" y="26"/>
                    <a:pt x="36" y="28"/>
                    <a:pt x="35" y="28"/>
                  </a:cubicBezTo>
                  <a:cubicBezTo>
                    <a:pt x="35" y="27"/>
                    <a:pt x="37" y="24"/>
                    <a:pt x="40" y="20"/>
                  </a:cubicBezTo>
                  <a:close/>
                  <a:moveTo>
                    <a:pt x="50" y="43"/>
                  </a:moveTo>
                  <a:cubicBezTo>
                    <a:pt x="50" y="43"/>
                    <a:pt x="46" y="42"/>
                    <a:pt x="42" y="39"/>
                  </a:cubicBezTo>
                  <a:cubicBezTo>
                    <a:pt x="39" y="36"/>
                    <a:pt x="36" y="33"/>
                    <a:pt x="37" y="33"/>
                  </a:cubicBezTo>
                  <a:cubicBezTo>
                    <a:pt x="37" y="32"/>
                    <a:pt x="41" y="34"/>
                    <a:pt x="44" y="37"/>
                  </a:cubicBezTo>
                  <a:cubicBezTo>
                    <a:pt x="48" y="40"/>
                    <a:pt x="50" y="43"/>
                    <a:pt x="50" y="43"/>
                  </a:cubicBezTo>
                  <a:close/>
                  <a:moveTo>
                    <a:pt x="11" y="30"/>
                  </a:moveTo>
                  <a:cubicBezTo>
                    <a:pt x="1" y="38"/>
                    <a:pt x="3" y="53"/>
                    <a:pt x="3" y="53"/>
                  </a:cubicBezTo>
                  <a:cubicBezTo>
                    <a:pt x="7" y="54"/>
                    <a:pt x="13" y="51"/>
                    <a:pt x="13" y="51"/>
                  </a:cubicBezTo>
                  <a:cubicBezTo>
                    <a:pt x="13" y="55"/>
                    <a:pt x="15" y="59"/>
                    <a:pt x="15" y="59"/>
                  </a:cubicBezTo>
                  <a:cubicBezTo>
                    <a:pt x="26" y="57"/>
                    <a:pt x="31" y="48"/>
                    <a:pt x="33" y="43"/>
                  </a:cubicBezTo>
                  <a:cubicBezTo>
                    <a:pt x="35" y="48"/>
                    <a:pt x="41" y="56"/>
                    <a:pt x="52" y="58"/>
                  </a:cubicBezTo>
                  <a:cubicBezTo>
                    <a:pt x="52" y="58"/>
                    <a:pt x="53" y="54"/>
                    <a:pt x="53" y="50"/>
                  </a:cubicBezTo>
                  <a:cubicBezTo>
                    <a:pt x="53" y="50"/>
                    <a:pt x="59" y="52"/>
                    <a:pt x="63" y="51"/>
                  </a:cubicBezTo>
                  <a:cubicBezTo>
                    <a:pt x="63" y="51"/>
                    <a:pt x="64" y="35"/>
                    <a:pt x="54" y="29"/>
                  </a:cubicBezTo>
                  <a:cubicBezTo>
                    <a:pt x="64" y="21"/>
                    <a:pt x="61" y="6"/>
                    <a:pt x="61" y="6"/>
                  </a:cubicBezTo>
                  <a:cubicBezTo>
                    <a:pt x="58" y="5"/>
                    <a:pt x="52" y="8"/>
                    <a:pt x="52" y="8"/>
                  </a:cubicBezTo>
                  <a:cubicBezTo>
                    <a:pt x="52" y="4"/>
                    <a:pt x="49" y="0"/>
                    <a:pt x="49" y="0"/>
                  </a:cubicBezTo>
                  <a:cubicBezTo>
                    <a:pt x="38" y="2"/>
                    <a:pt x="34" y="11"/>
                    <a:pt x="32" y="16"/>
                  </a:cubicBezTo>
                  <a:cubicBezTo>
                    <a:pt x="30" y="11"/>
                    <a:pt x="24" y="3"/>
                    <a:pt x="13" y="1"/>
                  </a:cubicBezTo>
                  <a:cubicBezTo>
                    <a:pt x="13" y="1"/>
                    <a:pt x="11" y="5"/>
                    <a:pt x="11" y="9"/>
                  </a:cubicBezTo>
                  <a:cubicBezTo>
                    <a:pt x="11" y="9"/>
                    <a:pt x="5" y="7"/>
                    <a:pt x="1" y="8"/>
                  </a:cubicBezTo>
                  <a:cubicBezTo>
                    <a:pt x="1" y="8"/>
                    <a:pt x="0" y="24"/>
                    <a:pt x="11"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22">
              <a:extLst>
                <a:ext uri="{FF2B5EF4-FFF2-40B4-BE49-F238E27FC236}">
                  <a16:creationId xmlns:a16="http://schemas.microsoft.com/office/drawing/2014/main" id="{7DB9C151-5C70-4D01-9E47-CED2530F4A99}"/>
                </a:ext>
              </a:extLst>
            </p:cNvPr>
            <p:cNvSpPr>
              <a:spLocks noEditPoints="1"/>
            </p:cNvSpPr>
            <p:nvPr/>
          </p:nvSpPr>
          <p:spPr bwMode="auto">
            <a:xfrm>
              <a:off x="7594248" y="2860807"/>
              <a:ext cx="105988" cy="96352"/>
            </a:xfrm>
            <a:custGeom>
              <a:avLst/>
              <a:gdLst>
                <a:gd name="T0" fmla="*/ 8 w 37"/>
                <a:gd name="T1" fmla="*/ 13 h 36"/>
                <a:gd name="T2" fmla="*/ 13 w 37"/>
                <a:gd name="T3" fmla="*/ 14 h 36"/>
                <a:gd name="T4" fmla="*/ 16 w 37"/>
                <a:gd name="T5" fmla="*/ 17 h 36"/>
                <a:gd name="T6" fmla="*/ 12 w 37"/>
                <a:gd name="T7" fmla="*/ 16 h 36"/>
                <a:gd name="T8" fmla="*/ 8 w 37"/>
                <a:gd name="T9" fmla="*/ 13 h 36"/>
                <a:gd name="T10" fmla="*/ 17 w 37"/>
                <a:gd name="T11" fmla="*/ 21 h 36"/>
                <a:gd name="T12" fmla="*/ 16 w 37"/>
                <a:gd name="T13" fmla="*/ 25 h 36"/>
                <a:gd name="T14" fmla="*/ 13 w 37"/>
                <a:gd name="T15" fmla="*/ 29 h 36"/>
                <a:gd name="T16" fmla="*/ 15 w 37"/>
                <a:gd name="T17" fmla="*/ 24 h 36"/>
                <a:gd name="T18" fmla="*/ 17 w 37"/>
                <a:gd name="T19" fmla="*/ 21 h 36"/>
                <a:gd name="T20" fmla="*/ 18 w 37"/>
                <a:gd name="T21" fmla="*/ 18 h 36"/>
                <a:gd name="T22" fmla="*/ 19 w 37"/>
                <a:gd name="T23" fmla="*/ 18 h 36"/>
                <a:gd name="T24" fmla="*/ 18 w 37"/>
                <a:gd name="T25" fmla="*/ 19 h 36"/>
                <a:gd name="T26" fmla="*/ 17 w 37"/>
                <a:gd name="T27" fmla="*/ 19 h 36"/>
                <a:gd name="T28" fmla="*/ 18 w 37"/>
                <a:gd name="T29" fmla="*/ 18 h 36"/>
                <a:gd name="T30" fmla="*/ 21 w 37"/>
                <a:gd name="T31" fmla="*/ 13 h 36"/>
                <a:gd name="T32" fmla="*/ 24 w 37"/>
                <a:gd name="T33" fmla="*/ 9 h 36"/>
                <a:gd name="T34" fmla="*/ 22 w 37"/>
                <a:gd name="T35" fmla="*/ 14 h 36"/>
                <a:gd name="T36" fmla="*/ 19 w 37"/>
                <a:gd name="T37" fmla="*/ 17 h 36"/>
                <a:gd name="T38" fmla="*/ 21 w 37"/>
                <a:gd name="T39" fmla="*/ 13 h 36"/>
                <a:gd name="T40" fmla="*/ 28 w 37"/>
                <a:gd name="T41" fmla="*/ 23 h 36"/>
                <a:gd name="T42" fmla="*/ 24 w 37"/>
                <a:gd name="T43" fmla="*/ 22 h 36"/>
                <a:gd name="T44" fmla="*/ 20 w 37"/>
                <a:gd name="T45" fmla="*/ 19 h 36"/>
                <a:gd name="T46" fmla="*/ 24 w 37"/>
                <a:gd name="T47" fmla="*/ 20 h 36"/>
                <a:gd name="T48" fmla="*/ 28 w 37"/>
                <a:gd name="T49" fmla="*/ 23 h 36"/>
                <a:gd name="T50" fmla="*/ 11 w 37"/>
                <a:gd name="T51" fmla="*/ 36 h 36"/>
                <a:gd name="T52" fmla="*/ 22 w 37"/>
                <a:gd name="T53" fmla="*/ 29 h 36"/>
                <a:gd name="T54" fmla="*/ 35 w 37"/>
                <a:gd name="T55" fmla="*/ 29 h 36"/>
                <a:gd name="T56" fmla="*/ 33 w 37"/>
                <a:gd name="T57" fmla="*/ 24 h 36"/>
                <a:gd name="T58" fmla="*/ 37 w 37"/>
                <a:gd name="T59" fmla="*/ 22 h 36"/>
                <a:gd name="T60" fmla="*/ 26 w 37"/>
                <a:gd name="T61" fmla="*/ 16 h 36"/>
                <a:gd name="T62" fmla="*/ 31 w 37"/>
                <a:gd name="T63" fmla="*/ 4 h 36"/>
                <a:gd name="T64" fmla="*/ 27 w 37"/>
                <a:gd name="T65" fmla="*/ 5 h 36"/>
                <a:gd name="T66" fmla="*/ 26 w 37"/>
                <a:gd name="T67" fmla="*/ 0 h 36"/>
                <a:gd name="T68" fmla="*/ 15 w 37"/>
                <a:gd name="T69" fmla="*/ 7 h 36"/>
                <a:gd name="T70" fmla="*/ 2 w 37"/>
                <a:gd name="T71" fmla="*/ 7 h 36"/>
                <a:gd name="T72" fmla="*/ 4 w 37"/>
                <a:gd name="T73" fmla="*/ 12 h 36"/>
                <a:gd name="T74" fmla="*/ 0 w 37"/>
                <a:gd name="T75" fmla="*/ 14 h 36"/>
                <a:gd name="T76" fmla="*/ 11 w 37"/>
                <a:gd name="T77" fmla="*/ 20 h 36"/>
                <a:gd name="T78" fmla="*/ 6 w 37"/>
                <a:gd name="T79" fmla="*/ 32 h 36"/>
                <a:gd name="T80" fmla="*/ 10 w 37"/>
                <a:gd name="T81" fmla="*/ 31 h 36"/>
                <a:gd name="T82" fmla="*/ 11 w 37"/>
                <a:gd name="T8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6">
                  <a:moveTo>
                    <a:pt x="8" y="13"/>
                  </a:moveTo>
                  <a:cubicBezTo>
                    <a:pt x="8" y="13"/>
                    <a:pt x="11" y="13"/>
                    <a:pt x="13" y="14"/>
                  </a:cubicBezTo>
                  <a:cubicBezTo>
                    <a:pt x="15" y="16"/>
                    <a:pt x="16" y="17"/>
                    <a:pt x="16" y="17"/>
                  </a:cubicBezTo>
                  <a:cubicBezTo>
                    <a:pt x="16" y="18"/>
                    <a:pt x="14" y="17"/>
                    <a:pt x="12" y="16"/>
                  </a:cubicBezTo>
                  <a:cubicBezTo>
                    <a:pt x="10" y="15"/>
                    <a:pt x="8" y="13"/>
                    <a:pt x="8" y="13"/>
                  </a:cubicBezTo>
                  <a:close/>
                  <a:moveTo>
                    <a:pt x="17" y="21"/>
                  </a:moveTo>
                  <a:cubicBezTo>
                    <a:pt x="18" y="21"/>
                    <a:pt x="17" y="23"/>
                    <a:pt x="16" y="25"/>
                  </a:cubicBezTo>
                  <a:cubicBezTo>
                    <a:pt x="15" y="27"/>
                    <a:pt x="13" y="29"/>
                    <a:pt x="13" y="29"/>
                  </a:cubicBezTo>
                  <a:cubicBezTo>
                    <a:pt x="13" y="29"/>
                    <a:pt x="13" y="27"/>
                    <a:pt x="15" y="24"/>
                  </a:cubicBezTo>
                  <a:cubicBezTo>
                    <a:pt x="16" y="22"/>
                    <a:pt x="17" y="21"/>
                    <a:pt x="17" y="21"/>
                  </a:cubicBezTo>
                  <a:close/>
                  <a:moveTo>
                    <a:pt x="18" y="18"/>
                  </a:moveTo>
                  <a:cubicBezTo>
                    <a:pt x="18" y="18"/>
                    <a:pt x="19" y="18"/>
                    <a:pt x="19" y="18"/>
                  </a:cubicBezTo>
                  <a:cubicBezTo>
                    <a:pt x="19" y="19"/>
                    <a:pt x="19" y="19"/>
                    <a:pt x="18" y="19"/>
                  </a:cubicBezTo>
                  <a:cubicBezTo>
                    <a:pt x="18" y="19"/>
                    <a:pt x="17" y="19"/>
                    <a:pt x="17" y="19"/>
                  </a:cubicBezTo>
                  <a:cubicBezTo>
                    <a:pt x="17" y="18"/>
                    <a:pt x="17" y="18"/>
                    <a:pt x="18" y="18"/>
                  </a:cubicBezTo>
                  <a:close/>
                  <a:moveTo>
                    <a:pt x="21" y="13"/>
                  </a:moveTo>
                  <a:cubicBezTo>
                    <a:pt x="22" y="11"/>
                    <a:pt x="24" y="9"/>
                    <a:pt x="24" y="9"/>
                  </a:cubicBezTo>
                  <a:cubicBezTo>
                    <a:pt x="24" y="9"/>
                    <a:pt x="24" y="11"/>
                    <a:pt x="22" y="14"/>
                  </a:cubicBezTo>
                  <a:cubicBezTo>
                    <a:pt x="21" y="16"/>
                    <a:pt x="20" y="17"/>
                    <a:pt x="19" y="17"/>
                  </a:cubicBezTo>
                  <a:cubicBezTo>
                    <a:pt x="19" y="17"/>
                    <a:pt x="20" y="15"/>
                    <a:pt x="21" y="13"/>
                  </a:cubicBezTo>
                  <a:close/>
                  <a:moveTo>
                    <a:pt x="28" y="23"/>
                  </a:moveTo>
                  <a:cubicBezTo>
                    <a:pt x="28" y="23"/>
                    <a:pt x="26" y="23"/>
                    <a:pt x="24" y="22"/>
                  </a:cubicBezTo>
                  <a:cubicBezTo>
                    <a:pt x="21" y="21"/>
                    <a:pt x="20" y="20"/>
                    <a:pt x="20" y="19"/>
                  </a:cubicBezTo>
                  <a:cubicBezTo>
                    <a:pt x="20" y="19"/>
                    <a:pt x="22" y="19"/>
                    <a:pt x="24" y="20"/>
                  </a:cubicBezTo>
                  <a:cubicBezTo>
                    <a:pt x="27" y="21"/>
                    <a:pt x="28" y="23"/>
                    <a:pt x="28" y="23"/>
                  </a:cubicBezTo>
                  <a:close/>
                  <a:moveTo>
                    <a:pt x="11" y="36"/>
                  </a:moveTo>
                  <a:cubicBezTo>
                    <a:pt x="11" y="36"/>
                    <a:pt x="19" y="35"/>
                    <a:pt x="22" y="29"/>
                  </a:cubicBezTo>
                  <a:cubicBezTo>
                    <a:pt x="27" y="32"/>
                    <a:pt x="35" y="29"/>
                    <a:pt x="35" y="29"/>
                  </a:cubicBezTo>
                  <a:cubicBezTo>
                    <a:pt x="35" y="27"/>
                    <a:pt x="33" y="24"/>
                    <a:pt x="33" y="24"/>
                  </a:cubicBezTo>
                  <a:cubicBezTo>
                    <a:pt x="35" y="24"/>
                    <a:pt x="37" y="22"/>
                    <a:pt x="37" y="22"/>
                  </a:cubicBezTo>
                  <a:cubicBezTo>
                    <a:pt x="34" y="17"/>
                    <a:pt x="29" y="16"/>
                    <a:pt x="26" y="16"/>
                  </a:cubicBezTo>
                  <a:cubicBezTo>
                    <a:pt x="28" y="14"/>
                    <a:pt x="32" y="10"/>
                    <a:pt x="31" y="4"/>
                  </a:cubicBezTo>
                  <a:cubicBezTo>
                    <a:pt x="31" y="4"/>
                    <a:pt x="29" y="4"/>
                    <a:pt x="27" y="5"/>
                  </a:cubicBezTo>
                  <a:cubicBezTo>
                    <a:pt x="27" y="5"/>
                    <a:pt x="27" y="1"/>
                    <a:pt x="26" y="0"/>
                  </a:cubicBezTo>
                  <a:cubicBezTo>
                    <a:pt x="26" y="0"/>
                    <a:pt x="17" y="1"/>
                    <a:pt x="15" y="7"/>
                  </a:cubicBezTo>
                  <a:cubicBezTo>
                    <a:pt x="10" y="4"/>
                    <a:pt x="2" y="7"/>
                    <a:pt x="2" y="7"/>
                  </a:cubicBezTo>
                  <a:cubicBezTo>
                    <a:pt x="2" y="9"/>
                    <a:pt x="4" y="12"/>
                    <a:pt x="4" y="12"/>
                  </a:cubicBezTo>
                  <a:cubicBezTo>
                    <a:pt x="2" y="12"/>
                    <a:pt x="0" y="14"/>
                    <a:pt x="0" y="14"/>
                  </a:cubicBezTo>
                  <a:cubicBezTo>
                    <a:pt x="3" y="19"/>
                    <a:pt x="8" y="20"/>
                    <a:pt x="11" y="20"/>
                  </a:cubicBezTo>
                  <a:cubicBezTo>
                    <a:pt x="9" y="22"/>
                    <a:pt x="5" y="26"/>
                    <a:pt x="6" y="32"/>
                  </a:cubicBezTo>
                  <a:cubicBezTo>
                    <a:pt x="6" y="32"/>
                    <a:pt x="8" y="32"/>
                    <a:pt x="10" y="31"/>
                  </a:cubicBezTo>
                  <a:cubicBezTo>
                    <a:pt x="10" y="31"/>
                    <a:pt x="10" y="35"/>
                    <a:pt x="11"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23">
              <a:extLst>
                <a:ext uri="{FF2B5EF4-FFF2-40B4-BE49-F238E27FC236}">
                  <a16:creationId xmlns:a16="http://schemas.microsoft.com/office/drawing/2014/main" id="{F14052BA-BDD6-4587-B7DF-6815CDF8183C}"/>
                </a:ext>
              </a:extLst>
            </p:cNvPr>
            <p:cNvSpPr>
              <a:spLocks noEditPoints="1"/>
            </p:cNvSpPr>
            <p:nvPr/>
          </p:nvSpPr>
          <p:spPr bwMode="auto">
            <a:xfrm>
              <a:off x="7504319" y="2199188"/>
              <a:ext cx="128470" cy="109199"/>
            </a:xfrm>
            <a:custGeom>
              <a:avLst/>
              <a:gdLst>
                <a:gd name="T0" fmla="*/ 10 w 44"/>
                <a:gd name="T1" fmla="*/ 25 h 40"/>
                <a:gd name="T2" fmla="*/ 21 w 44"/>
                <a:gd name="T3" fmla="*/ 20 h 40"/>
                <a:gd name="T4" fmla="*/ 11 w 44"/>
                <a:gd name="T5" fmla="*/ 20 h 40"/>
                <a:gd name="T6" fmla="*/ 13 w 44"/>
                <a:gd name="T7" fmla="*/ 10 h 40"/>
                <a:gd name="T8" fmla="*/ 12 w 44"/>
                <a:gd name="T9" fmla="*/ 8 h 40"/>
                <a:gd name="T10" fmla="*/ 14 w 44"/>
                <a:gd name="T11" fmla="*/ 10 h 40"/>
                <a:gd name="T12" fmla="*/ 21 w 44"/>
                <a:gd name="T13" fmla="*/ 10 h 40"/>
                <a:gd name="T14" fmla="*/ 22 w 44"/>
                <a:gd name="T15" fmla="*/ 20 h 40"/>
                <a:gd name="T16" fmla="*/ 22 w 44"/>
                <a:gd name="T17" fmla="*/ 19 h 40"/>
                <a:gd name="T18" fmla="*/ 27 w 44"/>
                <a:gd name="T19" fmla="*/ 7 h 40"/>
                <a:gd name="T20" fmla="*/ 30 w 44"/>
                <a:gd name="T21" fmla="*/ 8 h 40"/>
                <a:gd name="T22" fmla="*/ 23 w 44"/>
                <a:gd name="T23" fmla="*/ 20 h 40"/>
                <a:gd name="T24" fmla="*/ 32 w 44"/>
                <a:gd name="T25" fmla="*/ 15 h 40"/>
                <a:gd name="T26" fmla="*/ 35 w 44"/>
                <a:gd name="T27" fmla="*/ 20 h 40"/>
                <a:gd name="T28" fmla="*/ 38 w 44"/>
                <a:gd name="T29" fmla="*/ 21 h 40"/>
                <a:gd name="T30" fmla="*/ 35 w 44"/>
                <a:gd name="T31" fmla="*/ 21 h 40"/>
                <a:gd name="T32" fmla="*/ 30 w 44"/>
                <a:gd name="T33" fmla="*/ 28 h 40"/>
                <a:gd name="T34" fmla="*/ 23 w 44"/>
                <a:gd name="T35" fmla="*/ 20 h 40"/>
                <a:gd name="T36" fmla="*/ 27 w 44"/>
                <a:gd name="T37" fmla="*/ 33 h 40"/>
                <a:gd name="T38" fmla="*/ 25 w 44"/>
                <a:gd name="T39" fmla="*/ 35 h 40"/>
                <a:gd name="T40" fmla="*/ 26 w 44"/>
                <a:gd name="T41" fmla="*/ 33 h 40"/>
                <a:gd name="T42" fmla="*/ 18 w 44"/>
                <a:gd name="T43" fmla="*/ 28 h 40"/>
                <a:gd name="T44" fmla="*/ 22 w 44"/>
                <a:gd name="T45" fmla="*/ 21 h 40"/>
                <a:gd name="T46" fmla="*/ 10 w 44"/>
                <a:gd name="T47" fmla="*/ 25 h 40"/>
                <a:gd name="T48" fmla="*/ 7 w 44"/>
                <a:gd name="T49" fmla="*/ 25 h 40"/>
                <a:gd name="T50" fmla="*/ 6 w 44"/>
                <a:gd name="T51" fmla="*/ 31 h 40"/>
                <a:gd name="T52" fmla="*/ 16 w 44"/>
                <a:gd name="T53" fmla="*/ 30 h 40"/>
                <a:gd name="T54" fmla="*/ 32 w 44"/>
                <a:gd name="T55" fmla="*/ 35 h 40"/>
                <a:gd name="T56" fmla="*/ 42 w 44"/>
                <a:gd name="T57" fmla="*/ 25 h 40"/>
                <a:gd name="T58" fmla="*/ 35 w 44"/>
                <a:gd name="T59" fmla="*/ 13 h 40"/>
                <a:gd name="T60" fmla="*/ 31 w 44"/>
                <a:gd name="T61" fmla="*/ 2 h 40"/>
                <a:gd name="T62" fmla="*/ 20 w 44"/>
                <a:gd name="T63" fmla="*/ 6 h 40"/>
                <a:gd name="T64" fmla="*/ 6 w 44"/>
                <a:gd name="T65" fmla="*/ 7 h 40"/>
                <a:gd name="T66" fmla="*/ 2 w 44"/>
                <a:gd name="T67"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0">
                  <a:moveTo>
                    <a:pt x="9" y="24"/>
                  </a:moveTo>
                  <a:cubicBezTo>
                    <a:pt x="9" y="24"/>
                    <a:pt x="10" y="24"/>
                    <a:pt x="10" y="25"/>
                  </a:cubicBezTo>
                  <a:cubicBezTo>
                    <a:pt x="21" y="20"/>
                    <a:pt x="21" y="20"/>
                    <a:pt x="21" y="20"/>
                  </a:cubicBezTo>
                  <a:cubicBezTo>
                    <a:pt x="21" y="20"/>
                    <a:pt x="21" y="20"/>
                    <a:pt x="21" y="20"/>
                  </a:cubicBezTo>
                  <a:cubicBezTo>
                    <a:pt x="11" y="20"/>
                    <a:pt x="11" y="20"/>
                    <a:pt x="11" y="20"/>
                  </a:cubicBezTo>
                  <a:cubicBezTo>
                    <a:pt x="11" y="20"/>
                    <a:pt x="11" y="20"/>
                    <a:pt x="11" y="20"/>
                  </a:cubicBezTo>
                  <a:cubicBezTo>
                    <a:pt x="21" y="20"/>
                    <a:pt x="21" y="20"/>
                    <a:pt x="21" y="20"/>
                  </a:cubicBezTo>
                  <a:cubicBezTo>
                    <a:pt x="13" y="10"/>
                    <a:pt x="13" y="10"/>
                    <a:pt x="13" y="10"/>
                  </a:cubicBezTo>
                  <a:cubicBezTo>
                    <a:pt x="13" y="10"/>
                    <a:pt x="12" y="10"/>
                    <a:pt x="12" y="10"/>
                  </a:cubicBezTo>
                  <a:cubicBezTo>
                    <a:pt x="11" y="9"/>
                    <a:pt x="11" y="8"/>
                    <a:pt x="12" y="8"/>
                  </a:cubicBezTo>
                  <a:cubicBezTo>
                    <a:pt x="12" y="8"/>
                    <a:pt x="13" y="8"/>
                    <a:pt x="14" y="8"/>
                  </a:cubicBezTo>
                  <a:cubicBezTo>
                    <a:pt x="14" y="9"/>
                    <a:pt x="14" y="9"/>
                    <a:pt x="14" y="10"/>
                  </a:cubicBezTo>
                  <a:cubicBezTo>
                    <a:pt x="22" y="20"/>
                    <a:pt x="22" y="20"/>
                    <a:pt x="22" y="20"/>
                  </a:cubicBezTo>
                  <a:cubicBezTo>
                    <a:pt x="21" y="10"/>
                    <a:pt x="21" y="10"/>
                    <a:pt x="21" y="10"/>
                  </a:cubicBezTo>
                  <a:cubicBezTo>
                    <a:pt x="21" y="10"/>
                    <a:pt x="21" y="10"/>
                    <a:pt x="21" y="10"/>
                  </a:cubicBezTo>
                  <a:cubicBezTo>
                    <a:pt x="22" y="20"/>
                    <a:pt x="22" y="20"/>
                    <a:pt x="22" y="20"/>
                  </a:cubicBezTo>
                  <a:cubicBezTo>
                    <a:pt x="22" y="19"/>
                    <a:pt x="22" y="19"/>
                    <a:pt x="22" y="19"/>
                  </a:cubicBezTo>
                  <a:cubicBezTo>
                    <a:pt x="22" y="19"/>
                    <a:pt x="22" y="19"/>
                    <a:pt x="22" y="19"/>
                  </a:cubicBezTo>
                  <a:cubicBezTo>
                    <a:pt x="28" y="8"/>
                    <a:pt x="28" y="8"/>
                    <a:pt x="28" y="8"/>
                  </a:cubicBezTo>
                  <a:cubicBezTo>
                    <a:pt x="27" y="8"/>
                    <a:pt x="27" y="7"/>
                    <a:pt x="27" y="7"/>
                  </a:cubicBezTo>
                  <a:cubicBezTo>
                    <a:pt x="27" y="6"/>
                    <a:pt x="28" y="6"/>
                    <a:pt x="29" y="6"/>
                  </a:cubicBezTo>
                  <a:cubicBezTo>
                    <a:pt x="30" y="7"/>
                    <a:pt x="30" y="7"/>
                    <a:pt x="30" y="8"/>
                  </a:cubicBezTo>
                  <a:cubicBezTo>
                    <a:pt x="29" y="8"/>
                    <a:pt x="29" y="9"/>
                    <a:pt x="28" y="9"/>
                  </a:cubicBezTo>
                  <a:cubicBezTo>
                    <a:pt x="23" y="20"/>
                    <a:pt x="23" y="20"/>
                    <a:pt x="23" y="20"/>
                  </a:cubicBezTo>
                  <a:cubicBezTo>
                    <a:pt x="32" y="15"/>
                    <a:pt x="32" y="15"/>
                    <a:pt x="32" y="15"/>
                  </a:cubicBezTo>
                  <a:cubicBezTo>
                    <a:pt x="32" y="15"/>
                    <a:pt x="32" y="15"/>
                    <a:pt x="32" y="15"/>
                  </a:cubicBezTo>
                  <a:cubicBezTo>
                    <a:pt x="23" y="20"/>
                    <a:pt x="23" y="20"/>
                    <a:pt x="23" y="20"/>
                  </a:cubicBezTo>
                  <a:cubicBezTo>
                    <a:pt x="35" y="20"/>
                    <a:pt x="35" y="20"/>
                    <a:pt x="35" y="20"/>
                  </a:cubicBezTo>
                  <a:cubicBezTo>
                    <a:pt x="35" y="20"/>
                    <a:pt x="36" y="19"/>
                    <a:pt x="37" y="19"/>
                  </a:cubicBezTo>
                  <a:cubicBezTo>
                    <a:pt x="37" y="19"/>
                    <a:pt x="38" y="20"/>
                    <a:pt x="38" y="21"/>
                  </a:cubicBezTo>
                  <a:cubicBezTo>
                    <a:pt x="38" y="21"/>
                    <a:pt x="37" y="22"/>
                    <a:pt x="37" y="22"/>
                  </a:cubicBezTo>
                  <a:cubicBezTo>
                    <a:pt x="36" y="22"/>
                    <a:pt x="36" y="21"/>
                    <a:pt x="35" y="21"/>
                  </a:cubicBezTo>
                  <a:cubicBezTo>
                    <a:pt x="23" y="21"/>
                    <a:pt x="23" y="21"/>
                    <a:pt x="23" y="21"/>
                  </a:cubicBezTo>
                  <a:cubicBezTo>
                    <a:pt x="30" y="28"/>
                    <a:pt x="30" y="28"/>
                    <a:pt x="30" y="28"/>
                  </a:cubicBezTo>
                  <a:cubicBezTo>
                    <a:pt x="30" y="28"/>
                    <a:pt x="30" y="28"/>
                    <a:pt x="30" y="28"/>
                  </a:cubicBezTo>
                  <a:cubicBezTo>
                    <a:pt x="23" y="20"/>
                    <a:pt x="23" y="20"/>
                    <a:pt x="23" y="20"/>
                  </a:cubicBezTo>
                  <a:cubicBezTo>
                    <a:pt x="26" y="33"/>
                    <a:pt x="26" y="33"/>
                    <a:pt x="26" y="33"/>
                  </a:cubicBezTo>
                  <a:cubicBezTo>
                    <a:pt x="27" y="33"/>
                    <a:pt x="27" y="33"/>
                    <a:pt x="27" y="33"/>
                  </a:cubicBezTo>
                  <a:cubicBezTo>
                    <a:pt x="28" y="34"/>
                    <a:pt x="28" y="34"/>
                    <a:pt x="27" y="35"/>
                  </a:cubicBezTo>
                  <a:cubicBezTo>
                    <a:pt x="27" y="35"/>
                    <a:pt x="26" y="35"/>
                    <a:pt x="25" y="35"/>
                  </a:cubicBezTo>
                  <a:cubicBezTo>
                    <a:pt x="25" y="34"/>
                    <a:pt x="25" y="33"/>
                    <a:pt x="26" y="33"/>
                  </a:cubicBezTo>
                  <a:cubicBezTo>
                    <a:pt x="26" y="33"/>
                    <a:pt x="26" y="33"/>
                    <a:pt x="26" y="33"/>
                  </a:cubicBezTo>
                  <a:cubicBezTo>
                    <a:pt x="22" y="21"/>
                    <a:pt x="22" y="21"/>
                    <a:pt x="22" y="21"/>
                  </a:cubicBezTo>
                  <a:cubicBezTo>
                    <a:pt x="18" y="28"/>
                    <a:pt x="18" y="28"/>
                    <a:pt x="18" y="28"/>
                  </a:cubicBezTo>
                  <a:cubicBezTo>
                    <a:pt x="18" y="28"/>
                    <a:pt x="18" y="28"/>
                    <a:pt x="18" y="28"/>
                  </a:cubicBezTo>
                  <a:cubicBezTo>
                    <a:pt x="22" y="21"/>
                    <a:pt x="22" y="21"/>
                    <a:pt x="22" y="21"/>
                  </a:cubicBezTo>
                  <a:cubicBezTo>
                    <a:pt x="10" y="25"/>
                    <a:pt x="10" y="25"/>
                    <a:pt x="10" y="25"/>
                  </a:cubicBezTo>
                  <a:cubicBezTo>
                    <a:pt x="10" y="25"/>
                    <a:pt x="10" y="25"/>
                    <a:pt x="10" y="25"/>
                  </a:cubicBezTo>
                  <a:cubicBezTo>
                    <a:pt x="10" y="26"/>
                    <a:pt x="10" y="26"/>
                    <a:pt x="9" y="26"/>
                  </a:cubicBezTo>
                  <a:cubicBezTo>
                    <a:pt x="8" y="26"/>
                    <a:pt x="8" y="26"/>
                    <a:pt x="7" y="25"/>
                  </a:cubicBezTo>
                  <a:cubicBezTo>
                    <a:pt x="7" y="25"/>
                    <a:pt x="8" y="24"/>
                    <a:pt x="9" y="24"/>
                  </a:cubicBezTo>
                  <a:close/>
                  <a:moveTo>
                    <a:pt x="6" y="31"/>
                  </a:moveTo>
                  <a:cubicBezTo>
                    <a:pt x="10" y="33"/>
                    <a:pt x="14" y="32"/>
                    <a:pt x="16" y="30"/>
                  </a:cubicBezTo>
                  <a:cubicBezTo>
                    <a:pt x="16" y="30"/>
                    <a:pt x="16" y="30"/>
                    <a:pt x="16" y="30"/>
                  </a:cubicBezTo>
                  <a:cubicBezTo>
                    <a:pt x="16" y="33"/>
                    <a:pt x="18" y="37"/>
                    <a:pt x="21" y="38"/>
                  </a:cubicBezTo>
                  <a:cubicBezTo>
                    <a:pt x="25" y="40"/>
                    <a:pt x="30" y="39"/>
                    <a:pt x="32" y="35"/>
                  </a:cubicBezTo>
                  <a:cubicBezTo>
                    <a:pt x="33" y="33"/>
                    <a:pt x="33" y="30"/>
                    <a:pt x="32" y="28"/>
                  </a:cubicBezTo>
                  <a:cubicBezTo>
                    <a:pt x="36" y="30"/>
                    <a:pt x="40" y="28"/>
                    <a:pt x="42" y="25"/>
                  </a:cubicBezTo>
                  <a:cubicBezTo>
                    <a:pt x="44" y="21"/>
                    <a:pt x="42" y="16"/>
                    <a:pt x="38" y="14"/>
                  </a:cubicBezTo>
                  <a:cubicBezTo>
                    <a:pt x="37" y="14"/>
                    <a:pt x="36" y="13"/>
                    <a:pt x="35" y="13"/>
                  </a:cubicBezTo>
                  <a:cubicBezTo>
                    <a:pt x="35" y="13"/>
                    <a:pt x="35" y="13"/>
                    <a:pt x="35" y="13"/>
                  </a:cubicBezTo>
                  <a:cubicBezTo>
                    <a:pt x="37" y="9"/>
                    <a:pt x="35" y="4"/>
                    <a:pt x="31" y="2"/>
                  </a:cubicBezTo>
                  <a:cubicBezTo>
                    <a:pt x="27" y="0"/>
                    <a:pt x="22" y="2"/>
                    <a:pt x="20" y="5"/>
                  </a:cubicBezTo>
                  <a:cubicBezTo>
                    <a:pt x="20" y="6"/>
                    <a:pt x="20" y="6"/>
                    <a:pt x="20" y="6"/>
                  </a:cubicBezTo>
                  <a:cubicBezTo>
                    <a:pt x="19" y="5"/>
                    <a:pt x="18" y="4"/>
                    <a:pt x="17" y="4"/>
                  </a:cubicBezTo>
                  <a:cubicBezTo>
                    <a:pt x="13" y="2"/>
                    <a:pt x="8" y="3"/>
                    <a:pt x="6" y="7"/>
                  </a:cubicBezTo>
                  <a:cubicBezTo>
                    <a:pt x="4" y="10"/>
                    <a:pt x="5" y="14"/>
                    <a:pt x="8" y="17"/>
                  </a:cubicBezTo>
                  <a:cubicBezTo>
                    <a:pt x="6" y="17"/>
                    <a:pt x="3" y="18"/>
                    <a:pt x="2" y="21"/>
                  </a:cubicBezTo>
                  <a:cubicBezTo>
                    <a:pt x="0" y="25"/>
                    <a:pt x="2" y="29"/>
                    <a:pt x="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24">
              <a:extLst>
                <a:ext uri="{FF2B5EF4-FFF2-40B4-BE49-F238E27FC236}">
                  <a16:creationId xmlns:a16="http://schemas.microsoft.com/office/drawing/2014/main" id="{99EAADE8-1817-400B-B866-3B527E51757A}"/>
                </a:ext>
              </a:extLst>
            </p:cNvPr>
            <p:cNvSpPr>
              <a:spLocks noEditPoints="1"/>
            </p:cNvSpPr>
            <p:nvPr/>
          </p:nvSpPr>
          <p:spPr bwMode="auto">
            <a:xfrm>
              <a:off x="6588972" y="3551332"/>
              <a:ext cx="80295" cy="67448"/>
            </a:xfrm>
            <a:custGeom>
              <a:avLst/>
              <a:gdLst>
                <a:gd name="T0" fmla="*/ 14 w 27"/>
                <a:gd name="T1" fmla="*/ 14 h 26"/>
                <a:gd name="T2" fmla="*/ 12 w 27"/>
                <a:gd name="T3" fmla="*/ 21 h 26"/>
                <a:gd name="T4" fmla="*/ 11 w 27"/>
                <a:gd name="T5" fmla="*/ 22 h 26"/>
                <a:gd name="T6" fmla="*/ 11 w 27"/>
                <a:gd name="T7" fmla="*/ 21 h 26"/>
                <a:gd name="T8" fmla="*/ 9 w 27"/>
                <a:gd name="T9" fmla="*/ 17 h 26"/>
                <a:gd name="T10" fmla="*/ 13 w 27"/>
                <a:gd name="T11" fmla="*/ 13 h 26"/>
                <a:gd name="T12" fmla="*/ 5 w 27"/>
                <a:gd name="T13" fmla="*/ 15 h 26"/>
                <a:gd name="T14" fmla="*/ 5 w 27"/>
                <a:gd name="T15" fmla="*/ 13 h 26"/>
                <a:gd name="T16" fmla="*/ 13 w 27"/>
                <a:gd name="T17" fmla="*/ 13 h 26"/>
                <a:gd name="T18" fmla="*/ 8 w 27"/>
                <a:gd name="T19" fmla="*/ 8 h 26"/>
                <a:gd name="T20" fmla="*/ 10 w 27"/>
                <a:gd name="T21" fmla="*/ 5 h 26"/>
                <a:gd name="T22" fmla="*/ 9 w 27"/>
                <a:gd name="T23" fmla="*/ 4 h 26"/>
                <a:gd name="T24" fmla="*/ 11 w 27"/>
                <a:gd name="T25" fmla="*/ 5 h 26"/>
                <a:gd name="T26" fmla="*/ 14 w 27"/>
                <a:gd name="T27" fmla="*/ 13 h 26"/>
                <a:gd name="T28" fmla="*/ 16 w 27"/>
                <a:gd name="T29" fmla="*/ 7 h 26"/>
                <a:gd name="T30" fmla="*/ 21 w 27"/>
                <a:gd name="T31" fmla="*/ 9 h 26"/>
                <a:gd name="T32" fmla="*/ 22 w 27"/>
                <a:gd name="T33" fmla="*/ 8 h 26"/>
                <a:gd name="T34" fmla="*/ 22 w 27"/>
                <a:gd name="T35" fmla="*/ 9 h 26"/>
                <a:gd name="T36" fmla="*/ 14 w 27"/>
                <a:gd name="T37" fmla="*/ 13 h 26"/>
                <a:gd name="T38" fmla="*/ 21 w 27"/>
                <a:gd name="T39" fmla="*/ 12 h 26"/>
                <a:gd name="T40" fmla="*/ 15 w 27"/>
                <a:gd name="T41" fmla="*/ 13 h 26"/>
                <a:gd name="T42" fmla="*/ 21 w 27"/>
                <a:gd name="T43" fmla="*/ 18 h 26"/>
                <a:gd name="T44" fmla="*/ 20 w 27"/>
                <a:gd name="T45" fmla="*/ 20 h 26"/>
                <a:gd name="T46" fmla="*/ 14 w 27"/>
                <a:gd name="T47" fmla="*/ 13 h 26"/>
                <a:gd name="T48" fmla="*/ 16 w 27"/>
                <a:gd name="T49" fmla="*/ 19 h 26"/>
                <a:gd name="T50" fmla="*/ 17 w 27"/>
                <a:gd name="T51" fmla="*/ 22 h 26"/>
                <a:gd name="T52" fmla="*/ 19 w 27"/>
                <a:gd name="T53" fmla="*/ 23 h 26"/>
                <a:gd name="T54" fmla="*/ 23 w 27"/>
                <a:gd name="T55" fmla="*/ 14 h 26"/>
                <a:gd name="T56" fmla="*/ 23 w 27"/>
                <a:gd name="T57" fmla="*/ 4 h 26"/>
                <a:gd name="T58" fmla="*/ 17 w 27"/>
                <a:gd name="T59" fmla="*/ 6 h 26"/>
                <a:gd name="T60" fmla="*/ 6 w 27"/>
                <a:gd name="T61" fmla="*/ 4 h 26"/>
                <a:gd name="T62" fmla="*/ 1 w 27"/>
                <a:gd name="T63" fmla="*/ 12 h 26"/>
                <a:gd name="T64" fmla="*/ 7 w 27"/>
                <a:gd name="T65" fmla="*/ 18 h 26"/>
                <a:gd name="T66" fmla="*/ 10 w 27"/>
                <a:gd name="T6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14" y="13"/>
                  </a:moveTo>
                  <a:cubicBezTo>
                    <a:pt x="14" y="14"/>
                    <a:pt x="14" y="14"/>
                    <a:pt x="14" y="14"/>
                  </a:cubicBezTo>
                  <a:cubicBezTo>
                    <a:pt x="14" y="14"/>
                    <a:pt x="14" y="14"/>
                    <a:pt x="14" y="14"/>
                  </a:cubicBezTo>
                  <a:cubicBezTo>
                    <a:pt x="12" y="21"/>
                    <a:pt x="12" y="21"/>
                    <a:pt x="12" y="21"/>
                  </a:cubicBezTo>
                  <a:cubicBezTo>
                    <a:pt x="12" y="21"/>
                    <a:pt x="12" y="21"/>
                    <a:pt x="12" y="22"/>
                  </a:cubicBezTo>
                  <a:cubicBezTo>
                    <a:pt x="12" y="22"/>
                    <a:pt x="11" y="22"/>
                    <a:pt x="11" y="22"/>
                  </a:cubicBezTo>
                  <a:cubicBezTo>
                    <a:pt x="11" y="22"/>
                    <a:pt x="10" y="22"/>
                    <a:pt x="10" y="21"/>
                  </a:cubicBezTo>
                  <a:cubicBezTo>
                    <a:pt x="11" y="21"/>
                    <a:pt x="11" y="21"/>
                    <a:pt x="11" y="21"/>
                  </a:cubicBezTo>
                  <a:cubicBezTo>
                    <a:pt x="14" y="13"/>
                    <a:pt x="14" y="13"/>
                    <a:pt x="14" y="13"/>
                  </a:cubicBezTo>
                  <a:cubicBezTo>
                    <a:pt x="9" y="17"/>
                    <a:pt x="9" y="17"/>
                    <a:pt x="9" y="17"/>
                  </a:cubicBezTo>
                  <a:cubicBezTo>
                    <a:pt x="8" y="17"/>
                    <a:pt x="8" y="17"/>
                    <a:pt x="8" y="17"/>
                  </a:cubicBezTo>
                  <a:cubicBezTo>
                    <a:pt x="13" y="13"/>
                    <a:pt x="13" y="13"/>
                    <a:pt x="13" y="13"/>
                  </a:cubicBezTo>
                  <a:cubicBezTo>
                    <a:pt x="6" y="14"/>
                    <a:pt x="6" y="14"/>
                    <a:pt x="6" y="14"/>
                  </a:cubicBezTo>
                  <a:cubicBezTo>
                    <a:pt x="6" y="14"/>
                    <a:pt x="5" y="15"/>
                    <a:pt x="5" y="15"/>
                  </a:cubicBezTo>
                  <a:cubicBezTo>
                    <a:pt x="5" y="15"/>
                    <a:pt x="4" y="14"/>
                    <a:pt x="4" y="14"/>
                  </a:cubicBezTo>
                  <a:cubicBezTo>
                    <a:pt x="4" y="14"/>
                    <a:pt x="4" y="13"/>
                    <a:pt x="5" y="13"/>
                  </a:cubicBezTo>
                  <a:cubicBezTo>
                    <a:pt x="5" y="13"/>
                    <a:pt x="5" y="13"/>
                    <a:pt x="6" y="14"/>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10"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9"/>
                  </a:cubicBezTo>
                  <a:cubicBezTo>
                    <a:pt x="21" y="8"/>
                    <a:pt x="21" y="8"/>
                    <a:pt x="22" y="8"/>
                  </a:cubicBezTo>
                  <a:cubicBezTo>
                    <a:pt x="22" y="8"/>
                    <a:pt x="23" y="8"/>
                    <a:pt x="23" y="8"/>
                  </a:cubicBezTo>
                  <a:cubicBezTo>
                    <a:pt x="23" y="9"/>
                    <a:pt x="23" y="9"/>
                    <a:pt x="22" y="9"/>
                  </a:cubicBez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1" y="18"/>
                    <a:pt x="21" y="18"/>
                    <a:pt x="21"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6" y="19"/>
                    <a:pt x="16" y="19"/>
                    <a:pt x="16" y="19"/>
                  </a:cubicBezTo>
                  <a:lnTo>
                    <a:pt x="14" y="13"/>
                  </a:lnTo>
                  <a:close/>
                  <a:moveTo>
                    <a:pt x="17" y="22"/>
                  </a:move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cubicBezTo>
                    <a:pt x="21"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5" y="18"/>
                  </a:cubicBezTo>
                  <a:cubicBezTo>
                    <a:pt x="5" y="18"/>
                    <a:pt x="6" y="18"/>
                    <a:pt x="7" y="18"/>
                  </a:cubicBezTo>
                  <a:cubicBezTo>
                    <a:pt x="7" y="18"/>
                    <a:pt x="6" y="19"/>
                    <a:pt x="6" y="19"/>
                  </a:cubicBezTo>
                  <a:cubicBezTo>
                    <a:pt x="6" y="21"/>
                    <a:pt x="7" y="24"/>
                    <a:pt x="10" y="25"/>
                  </a:cubicBezTo>
                  <a:cubicBezTo>
                    <a:pt x="13" y="26"/>
                    <a:pt x="16" y="25"/>
                    <a:pt x="17"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25">
              <a:extLst>
                <a:ext uri="{FF2B5EF4-FFF2-40B4-BE49-F238E27FC236}">
                  <a16:creationId xmlns:a16="http://schemas.microsoft.com/office/drawing/2014/main" id="{3712430F-7C73-493F-AACF-83C1A36E4C77}"/>
                </a:ext>
              </a:extLst>
            </p:cNvPr>
            <p:cNvSpPr>
              <a:spLocks noEditPoints="1"/>
            </p:cNvSpPr>
            <p:nvPr/>
          </p:nvSpPr>
          <p:spPr bwMode="auto">
            <a:xfrm>
              <a:off x="4912443" y="4502007"/>
              <a:ext cx="80295" cy="70658"/>
            </a:xfrm>
            <a:custGeom>
              <a:avLst/>
              <a:gdLst>
                <a:gd name="T0" fmla="*/ 21 w 27"/>
                <a:gd name="T1" fmla="*/ 9 h 26"/>
                <a:gd name="T2" fmla="*/ 14 w 27"/>
                <a:gd name="T3" fmla="*/ 13 h 26"/>
                <a:gd name="T4" fmla="*/ 21 w 27"/>
                <a:gd name="T5" fmla="*/ 12 h 26"/>
                <a:gd name="T6" fmla="*/ 20 w 27"/>
                <a:gd name="T7" fmla="*/ 18 h 26"/>
                <a:gd name="T8" fmla="*/ 21 w 27"/>
                <a:gd name="T9" fmla="*/ 19 h 26"/>
                <a:gd name="T10" fmla="*/ 20 w 27"/>
                <a:gd name="T11" fmla="*/ 18 h 26"/>
                <a:gd name="T12" fmla="*/ 15 w 27"/>
                <a:gd name="T13" fmla="*/ 19 h 26"/>
                <a:gd name="T14" fmla="*/ 14 w 27"/>
                <a:gd name="T15" fmla="*/ 13 h 26"/>
                <a:gd name="T16" fmla="*/ 14 w 27"/>
                <a:gd name="T17" fmla="*/ 13 h 26"/>
                <a:gd name="T18" fmla="*/ 12 w 27"/>
                <a:gd name="T19" fmla="*/ 21 h 26"/>
                <a:gd name="T20" fmla="*/ 10 w 27"/>
                <a:gd name="T21" fmla="*/ 21 h 26"/>
                <a:gd name="T22" fmla="*/ 13 w 27"/>
                <a:gd name="T23" fmla="*/ 13 h 26"/>
                <a:gd name="T24" fmla="*/ 8 w 27"/>
                <a:gd name="T25" fmla="*/ 17 h 26"/>
                <a:gd name="T26" fmla="*/ 5 w 27"/>
                <a:gd name="T27" fmla="*/ 14 h 26"/>
                <a:gd name="T28" fmla="*/ 4 w 27"/>
                <a:gd name="T29" fmla="*/ 14 h 26"/>
                <a:gd name="T30" fmla="*/ 5 w 27"/>
                <a:gd name="T31" fmla="*/ 13 h 26"/>
                <a:gd name="T32" fmla="*/ 8 w 27"/>
                <a:gd name="T33" fmla="*/ 8 h 26"/>
                <a:gd name="T34" fmla="*/ 13 w 27"/>
                <a:gd name="T35" fmla="*/ 12 h 26"/>
                <a:gd name="T36" fmla="*/ 9 w 27"/>
                <a:gd name="T37" fmla="*/ 5 h 26"/>
                <a:gd name="T38" fmla="*/ 10 w 27"/>
                <a:gd name="T39" fmla="*/ 4 h 26"/>
                <a:gd name="T40" fmla="*/ 10 w 27"/>
                <a:gd name="T41" fmla="*/ 5 h 26"/>
                <a:gd name="T42" fmla="*/ 15 w 27"/>
                <a:gd name="T43" fmla="*/ 7 h 26"/>
                <a:gd name="T44" fmla="*/ 14 w 27"/>
                <a:gd name="T45" fmla="*/ 12 h 26"/>
                <a:gd name="T46" fmla="*/ 21 w 27"/>
                <a:gd name="T47" fmla="*/ 8 h 26"/>
                <a:gd name="T48" fmla="*/ 22 w 27"/>
                <a:gd name="T49" fmla="*/ 8 h 26"/>
                <a:gd name="T50" fmla="*/ 23 w 27"/>
                <a:gd name="T51" fmla="*/ 4 h 26"/>
                <a:gd name="T52" fmla="*/ 16 w 27"/>
                <a:gd name="T53" fmla="*/ 6 h 26"/>
                <a:gd name="T54" fmla="*/ 6 w 27"/>
                <a:gd name="T55" fmla="*/ 4 h 26"/>
                <a:gd name="T56" fmla="*/ 1 w 27"/>
                <a:gd name="T57" fmla="*/ 11 h 26"/>
                <a:gd name="T58" fmla="*/ 6 w 27"/>
                <a:gd name="T59" fmla="*/ 18 h 26"/>
                <a:gd name="T60" fmla="*/ 10 w 27"/>
                <a:gd name="T61" fmla="*/ 25 h 26"/>
                <a:gd name="T62" fmla="*/ 16 w 27"/>
                <a:gd name="T63" fmla="*/ 21 h 26"/>
                <a:gd name="T64" fmla="*/ 25 w 27"/>
                <a:gd name="T65" fmla="*/ 19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1" y="9"/>
                    <a:pt x="21" y="9"/>
                  </a:cubicBezTo>
                  <a:cubicBezTo>
                    <a:pt x="14" y="13"/>
                    <a:pt x="14" y="13"/>
                    <a:pt x="14" y="13"/>
                  </a:cubicBezTo>
                  <a:cubicBezTo>
                    <a:pt x="14" y="13"/>
                    <a:pt x="14" y="13"/>
                    <a:pt x="14" y="13"/>
                  </a:cubicBezTo>
                  <a:cubicBezTo>
                    <a:pt x="21" y="11"/>
                    <a:pt x="21" y="11"/>
                    <a:pt x="21" y="11"/>
                  </a:cubicBezTo>
                  <a:cubicBezTo>
                    <a:pt x="21" y="12"/>
                    <a:pt x="21" y="12"/>
                    <a:pt x="21" y="12"/>
                  </a:cubicBezTo>
                  <a:cubicBezTo>
                    <a:pt x="14" y="13"/>
                    <a:pt x="14" y="13"/>
                    <a:pt x="14" y="13"/>
                  </a:cubicBezTo>
                  <a:cubicBezTo>
                    <a:pt x="20" y="18"/>
                    <a:pt x="20" y="18"/>
                    <a:pt x="20" y="18"/>
                  </a:cubicBezTo>
                  <a:cubicBezTo>
                    <a:pt x="21" y="18"/>
                    <a:pt x="21" y="18"/>
                    <a:pt x="21" y="18"/>
                  </a:cubicBezTo>
                  <a:cubicBezTo>
                    <a:pt x="22" y="19"/>
                    <a:pt x="22" y="19"/>
                    <a:pt x="21" y="19"/>
                  </a:cubicBezTo>
                  <a:cubicBezTo>
                    <a:pt x="21" y="20"/>
                    <a:pt x="20" y="20"/>
                    <a:pt x="20" y="19"/>
                  </a:cubicBezTo>
                  <a:cubicBezTo>
                    <a:pt x="20" y="19"/>
                    <a:pt x="20" y="19"/>
                    <a:pt x="20" y="18"/>
                  </a:cubicBezTo>
                  <a:cubicBezTo>
                    <a:pt x="14" y="13"/>
                    <a:pt x="14" y="13"/>
                    <a:pt x="14" y="13"/>
                  </a:cubicBezTo>
                  <a:cubicBezTo>
                    <a:pt x="15" y="19"/>
                    <a:pt x="15" y="19"/>
                    <a:pt x="15" y="19"/>
                  </a:cubicBezTo>
                  <a:cubicBezTo>
                    <a:pt x="15" y="19"/>
                    <a:pt x="15" y="19"/>
                    <a:pt x="15" y="19"/>
                  </a:cubicBezTo>
                  <a:cubicBezTo>
                    <a:pt x="14" y="13"/>
                    <a:pt x="14" y="13"/>
                    <a:pt x="14" y="13"/>
                  </a:cubicBezTo>
                  <a:cubicBezTo>
                    <a:pt x="14" y="13"/>
                    <a:pt x="14" y="13"/>
                    <a:pt x="14" y="13"/>
                  </a:cubicBezTo>
                  <a:cubicBezTo>
                    <a:pt x="14" y="13"/>
                    <a:pt x="14" y="13"/>
                    <a:pt x="14" y="13"/>
                  </a:cubicBezTo>
                  <a:cubicBezTo>
                    <a:pt x="11" y="21"/>
                    <a:pt x="11" y="21"/>
                    <a:pt x="11" y="21"/>
                  </a:cubicBezTo>
                  <a:cubicBezTo>
                    <a:pt x="12" y="21"/>
                    <a:pt x="12" y="21"/>
                    <a:pt x="12" y="21"/>
                  </a:cubicBezTo>
                  <a:cubicBezTo>
                    <a:pt x="12" y="22"/>
                    <a:pt x="11" y="22"/>
                    <a:pt x="11" y="22"/>
                  </a:cubicBezTo>
                  <a:cubicBezTo>
                    <a:pt x="10" y="22"/>
                    <a:pt x="10" y="21"/>
                    <a:pt x="10" y="21"/>
                  </a:cubicBezTo>
                  <a:cubicBezTo>
                    <a:pt x="10" y="21"/>
                    <a:pt x="11" y="20"/>
                    <a:pt x="11" y="20"/>
                  </a:cubicBezTo>
                  <a:cubicBezTo>
                    <a:pt x="13" y="13"/>
                    <a:pt x="13" y="13"/>
                    <a:pt x="13" y="13"/>
                  </a:cubicBezTo>
                  <a:cubicBezTo>
                    <a:pt x="8" y="17"/>
                    <a:pt x="8" y="17"/>
                    <a:pt x="8" y="17"/>
                  </a:cubicBezTo>
                  <a:cubicBezTo>
                    <a:pt x="8" y="17"/>
                    <a:pt x="8" y="17"/>
                    <a:pt x="8" y="17"/>
                  </a:cubicBezTo>
                  <a:cubicBezTo>
                    <a:pt x="13" y="13"/>
                    <a:pt x="13" y="13"/>
                    <a:pt x="13" y="13"/>
                  </a:cubicBezTo>
                  <a:cubicBezTo>
                    <a:pt x="5" y="14"/>
                    <a:pt x="5" y="14"/>
                    <a:pt x="5" y="14"/>
                  </a:cubicBezTo>
                  <a:cubicBezTo>
                    <a:pt x="5" y="14"/>
                    <a:pt x="5" y="14"/>
                    <a:pt x="5" y="14"/>
                  </a:cubicBezTo>
                  <a:cubicBezTo>
                    <a:pt x="4" y="14"/>
                    <a:pt x="4" y="14"/>
                    <a:pt x="4" y="14"/>
                  </a:cubicBezTo>
                  <a:cubicBezTo>
                    <a:pt x="4" y="13"/>
                    <a:pt x="4" y="13"/>
                    <a:pt x="4" y="13"/>
                  </a:cubicBezTo>
                  <a:cubicBezTo>
                    <a:pt x="5" y="13"/>
                    <a:pt x="5" y="13"/>
                    <a:pt x="5" y="13"/>
                  </a:cubicBezTo>
                  <a:cubicBezTo>
                    <a:pt x="13" y="12"/>
                    <a:pt x="13" y="12"/>
                    <a:pt x="13" y="12"/>
                  </a:cubicBezTo>
                  <a:cubicBezTo>
                    <a:pt x="8" y="8"/>
                    <a:pt x="8" y="8"/>
                    <a:pt x="8" y="8"/>
                  </a:cubicBezTo>
                  <a:cubicBezTo>
                    <a:pt x="8" y="8"/>
                    <a:pt x="8" y="8"/>
                    <a:pt x="8" y="8"/>
                  </a:cubicBezTo>
                  <a:cubicBezTo>
                    <a:pt x="13" y="12"/>
                    <a:pt x="13" y="12"/>
                    <a:pt x="13" y="12"/>
                  </a:cubicBezTo>
                  <a:cubicBezTo>
                    <a:pt x="10" y="5"/>
                    <a:pt x="10" y="5"/>
                    <a:pt x="10" y="5"/>
                  </a:cubicBezTo>
                  <a:cubicBezTo>
                    <a:pt x="10" y="5"/>
                    <a:pt x="9" y="5"/>
                    <a:pt x="9" y="5"/>
                  </a:cubicBezTo>
                  <a:cubicBezTo>
                    <a:pt x="9" y="5"/>
                    <a:pt x="9" y="4"/>
                    <a:pt x="9" y="4"/>
                  </a:cubicBezTo>
                  <a:cubicBezTo>
                    <a:pt x="9" y="4"/>
                    <a:pt x="10" y="4"/>
                    <a:pt x="10" y="4"/>
                  </a:cubicBezTo>
                  <a:cubicBezTo>
                    <a:pt x="11" y="4"/>
                    <a:pt x="11" y="5"/>
                    <a:pt x="10" y="5"/>
                  </a:cubicBezTo>
                  <a:cubicBezTo>
                    <a:pt x="10" y="5"/>
                    <a:pt x="10" y="5"/>
                    <a:pt x="10" y="5"/>
                  </a:cubicBezTo>
                  <a:cubicBezTo>
                    <a:pt x="14" y="12"/>
                    <a:pt x="14" y="12"/>
                    <a:pt x="14" y="12"/>
                  </a:cubicBezTo>
                  <a:cubicBezTo>
                    <a:pt x="15" y="7"/>
                    <a:pt x="15" y="7"/>
                    <a:pt x="15" y="7"/>
                  </a:cubicBezTo>
                  <a:cubicBezTo>
                    <a:pt x="16" y="7"/>
                    <a:pt x="16" y="7"/>
                    <a:pt x="16" y="7"/>
                  </a:cubicBezTo>
                  <a:cubicBezTo>
                    <a:pt x="14" y="12"/>
                    <a:pt x="14" y="12"/>
                    <a:pt x="14" y="12"/>
                  </a:cubicBezTo>
                  <a:cubicBezTo>
                    <a:pt x="21" y="8"/>
                    <a:pt x="21" y="8"/>
                    <a:pt x="21" y="8"/>
                  </a:cubicBezTo>
                  <a:cubicBezTo>
                    <a:pt x="21" y="8"/>
                    <a:pt x="21" y="8"/>
                    <a:pt x="21" y="8"/>
                  </a:cubicBezTo>
                  <a:cubicBezTo>
                    <a:pt x="21" y="8"/>
                    <a:pt x="21" y="8"/>
                    <a:pt x="22" y="7"/>
                  </a:cubicBezTo>
                  <a:cubicBezTo>
                    <a:pt x="22" y="7"/>
                    <a:pt x="22" y="8"/>
                    <a:pt x="22" y="8"/>
                  </a:cubicBezTo>
                  <a:cubicBezTo>
                    <a:pt x="23" y="9"/>
                    <a:pt x="22" y="9"/>
                    <a:pt x="22" y="9"/>
                  </a:cubicBezTo>
                  <a:close/>
                  <a:moveTo>
                    <a:pt x="23" y="4"/>
                  </a:moveTo>
                  <a:cubicBezTo>
                    <a:pt x="20" y="3"/>
                    <a:pt x="18" y="4"/>
                    <a:pt x="16" y="6"/>
                  </a:cubicBezTo>
                  <a:cubicBezTo>
                    <a:pt x="16" y="6"/>
                    <a:pt x="16" y="6"/>
                    <a:pt x="16" y="6"/>
                  </a:cubicBezTo>
                  <a:cubicBezTo>
                    <a:pt x="17" y="4"/>
                    <a:pt x="15" y="2"/>
                    <a:pt x="13" y="1"/>
                  </a:cubicBezTo>
                  <a:cubicBezTo>
                    <a:pt x="10" y="0"/>
                    <a:pt x="7" y="1"/>
                    <a:pt x="6" y="4"/>
                  </a:cubicBezTo>
                  <a:cubicBezTo>
                    <a:pt x="6" y="6"/>
                    <a:pt x="6" y="7"/>
                    <a:pt x="7" y="8"/>
                  </a:cubicBezTo>
                  <a:cubicBezTo>
                    <a:pt x="4" y="8"/>
                    <a:pt x="1" y="9"/>
                    <a:pt x="1" y="11"/>
                  </a:cubicBezTo>
                  <a:cubicBezTo>
                    <a:pt x="0" y="14"/>
                    <a:pt x="1" y="17"/>
                    <a:pt x="4" y="18"/>
                  </a:cubicBezTo>
                  <a:cubicBezTo>
                    <a:pt x="5" y="18"/>
                    <a:pt x="6" y="18"/>
                    <a:pt x="6" y="18"/>
                  </a:cubicBezTo>
                  <a:cubicBezTo>
                    <a:pt x="6" y="18"/>
                    <a:pt x="6" y="18"/>
                    <a:pt x="6" y="18"/>
                  </a:cubicBezTo>
                  <a:cubicBezTo>
                    <a:pt x="5" y="21"/>
                    <a:pt x="7" y="24"/>
                    <a:pt x="10" y="25"/>
                  </a:cubicBezTo>
                  <a:cubicBezTo>
                    <a:pt x="12" y="26"/>
                    <a:pt x="15" y="24"/>
                    <a:pt x="16" y="22"/>
                  </a:cubicBezTo>
                  <a:cubicBezTo>
                    <a:pt x="16" y="22"/>
                    <a:pt x="16" y="21"/>
                    <a:pt x="16" y="21"/>
                  </a:cubicBezTo>
                  <a:cubicBezTo>
                    <a:pt x="17" y="22"/>
                    <a:pt x="18" y="22"/>
                    <a:pt x="19" y="22"/>
                  </a:cubicBezTo>
                  <a:cubicBezTo>
                    <a:pt x="21" y="23"/>
                    <a:pt x="24" y="22"/>
                    <a:pt x="25" y="19"/>
                  </a:cubicBezTo>
                  <a:cubicBezTo>
                    <a:pt x="26" y="17"/>
                    <a:pt x="25" y="15"/>
                    <a:pt x="23" y="14"/>
                  </a:cubicBezTo>
                  <a:cubicBezTo>
                    <a:pt x="24" y="13"/>
                    <a:pt x="26" y="12"/>
                    <a:pt x="26" y="11"/>
                  </a:cubicBezTo>
                  <a:cubicBezTo>
                    <a:pt x="27" y="8"/>
                    <a:pt x="25"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26">
              <a:extLst>
                <a:ext uri="{FF2B5EF4-FFF2-40B4-BE49-F238E27FC236}">
                  <a16:creationId xmlns:a16="http://schemas.microsoft.com/office/drawing/2014/main" id="{7D143D60-4D2D-4EF9-878B-B03950352620}"/>
                </a:ext>
              </a:extLst>
            </p:cNvPr>
            <p:cNvSpPr>
              <a:spLocks noEditPoints="1"/>
            </p:cNvSpPr>
            <p:nvPr/>
          </p:nvSpPr>
          <p:spPr bwMode="auto">
            <a:xfrm>
              <a:off x="6627513" y="3923894"/>
              <a:ext cx="80295" cy="70658"/>
            </a:xfrm>
            <a:custGeom>
              <a:avLst/>
              <a:gdLst>
                <a:gd name="T0" fmla="*/ 21 w 27"/>
                <a:gd name="T1" fmla="*/ 9 h 26"/>
                <a:gd name="T2" fmla="*/ 14 w 27"/>
                <a:gd name="T3" fmla="*/ 13 h 26"/>
                <a:gd name="T4" fmla="*/ 21 w 27"/>
                <a:gd name="T5" fmla="*/ 12 h 26"/>
                <a:gd name="T6" fmla="*/ 20 w 27"/>
                <a:gd name="T7" fmla="*/ 18 h 26"/>
                <a:gd name="T8" fmla="*/ 22 w 27"/>
                <a:gd name="T9" fmla="*/ 20 h 26"/>
                <a:gd name="T10" fmla="*/ 20 w 27"/>
                <a:gd name="T11" fmla="*/ 19 h 26"/>
                <a:gd name="T12" fmla="*/ 16 w 27"/>
                <a:gd name="T13" fmla="*/ 19 h 26"/>
                <a:gd name="T14" fmla="*/ 14 w 27"/>
                <a:gd name="T15" fmla="*/ 13 h 26"/>
                <a:gd name="T16" fmla="*/ 14 w 27"/>
                <a:gd name="T17" fmla="*/ 13 h 26"/>
                <a:gd name="T18" fmla="*/ 12 w 27"/>
                <a:gd name="T19" fmla="*/ 22 h 26"/>
                <a:gd name="T20" fmla="*/ 10 w 27"/>
                <a:gd name="T21" fmla="*/ 21 h 26"/>
                <a:gd name="T22" fmla="*/ 14 w 27"/>
                <a:gd name="T23" fmla="*/ 13 h 26"/>
                <a:gd name="T24" fmla="*/ 8 w 27"/>
                <a:gd name="T25" fmla="*/ 17 h 26"/>
                <a:gd name="T26" fmla="*/ 6 w 27"/>
                <a:gd name="T27" fmla="*/ 14 h 26"/>
                <a:gd name="T28" fmla="*/ 4 w 27"/>
                <a:gd name="T29" fmla="*/ 14 h 26"/>
                <a:gd name="T30" fmla="*/ 6 w 27"/>
                <a:gd name="T31" fmla="*/ 13 h 26"/>
                <a:gd name="T32" fmla="*/ 8 w 27"/>
                <a:gd name="T33" fmla="*/ 8 h 26"/>
                <a:gd name="T34" fmla="*/ 14 w 27"/>
                <a:gd name="T35" fmla="*/ 13 h 26"/>
                <a:gd name="T36" fmla="*/ 9 w 27"/>
                <a:gd name="T37" fmla="*/ 5 h 26"/>
                <a:gd name="T38" fmla="*/ 11 w 27"/>
                <a:gd name="T39" fmla="*/ 4 h 26"/>
                <a:gd name="T40" fmla="*/ 11 w 27"/>
                <a:gd name="T41" fmla="*/ 5 h 26"/>
                <a:gd name="T42" fmla="*/ 16 w 27"/>
                <a:gd name="T43" fmla="*/ 7 h 26"/>
                <a:gd name="T44" fmla="*/ 14 w 27"/>
                <a:gd name="T45" fmla="*/ 12 h 26"/>
                <a:gd name="T46" fmla="*/ 21 w 27"/>
                <a:gd name="T47" fmla="*/ 8 h 26"/>
                <a:gd name="T48" fmla="*/ 23 w 27"/>
                <a:gd name="T49" fmla="*/ 8 h 26"/>
                <a:gd name="T50" fmla="*/ 23 w 27"/>
                <a:gd name="T51" fmla="*/ 4 h 26"/>
                <a:gd name="T52" fmla="*/ 17 w 27"/>
                <a:gd name="T53" fmla="*/ 6 h 26"/>
                <a:gd name="T54" fmla="*/ 6 w 27"/>
                <a:gd name="T55" fmla="*/ 4 h 26"/>
                <a:gd name="T56" fmla="*/ 1 w 27"/>
                <a:gd name="T57" fmla="*/ 12 h 26"/>
                <a:gd name="T58" fmla="*/ 7 w 27"/>
                <a:gd name="T59" fmla="*/ 18 h 26"/>
                <a:gd name="T60" fmla="*/ 10 w 27"/>
                <a:gd name="T61" fmla="*/ 25 h 26"/>
                <a:gd name="T62" fmla="*/ 17 w 27"/>
                <a:gd name="T63" fmla="*/ 21 h 26"/>
                <a:gd name="T64" fmla="*/ 25 w 27"/>
                <a:gd name="T65" fmla="*/ 20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0" y="18"/>
                    <a:pt x="20" y="18"/>
                    <a:pt x="20"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5" y="19"/>
                    <a:pt x="15" y="19"/>
                    <a:pt x="15" y="19"/>
                  </a:cubicBezTo>
                  <a:cubicBezTo>
                    <a:pt x="14" y="13"/>
                    <a:pt x="14" y="13"/>
                    <a:pt x="14" y="13"/>
                  </a:cubicBezTo>
                  <a:cubicBezTo>
                    <a:pt x="14" y="13"/>
                    <a:pt x="14" y="13"/>
                    <a:pt x="14" y="13"/>
                  </a:cubicBezTo>
                  <a:cubicBezTo>
                    <a:pt x="14" y="13"/>
                    <a:pt x="14" y="13"/>
                    <a:pt x="14" y="13"/>
                  </a:cubicBezTo>
                  <a:cubicBezTo>
                    <a:pt x="12" y="21"/>
                    <a:pt x="12" y="21"/>
                    <a:pt x="12" y="21"/>
                  </a:cubicBezTo>
                  <a:cubicBezTo>
                    <a:pt x="12" y="21"/>
                    <a:pt x="12" y="21"/>
                    <a:pt x="12" y="22"/>
                  </a:cubicBezTo>
                  <a:cubicBezTo>
                    <a:pt x="12" y="22"/>
                    <a:pt x="11" y="22"/>
                    <a:pt x="11" y="22"/>
                  </a:cubicBezTo>
                  <a:cubicBezTo>
                    <a:pt x="10" y="22"/>
                    <a:pt x="10" y="22"/>
                    <a:pt x="10" y="21"/>
                  </a:cubicBezTo>
                  <a:cubicBezTo>
                    <a:pt x="10" y="21"/>
                    <a:pt x="11" y="21"/>
                    <a:pt x="11" y="21"/>
                  </a:cubicBezTo>
                  <a:cubicBezTo>
                    <a:pt x="14" y="13"/>
                    <a:pt x="14" y="13"/>
                    <a:pt x="14" y="13"/>
                  </a:cubicBezTo>
                  <a:cubicBezTo>
                    <a:pt x="8" y="17"/>
                    <a:pt x="8" y="17"/>
                    <a:pt x="8" y="17"/>
                  </a:cubicBezTo>
                  <a:cubicBezTo>
                    <a:pt x="8" y="17"/>
                    <a:pt x="8" y="17"/>
                    <a:pt x="8" y="17"/>
                  </a:cubicBezTo>
                  <a:cubicBezTo>
                    <a:pt x="13" y="13"/>
                    <a:pt x="13" y="13"/>
                    <a:pt x="13" y="13"/>
                  </a:cubicBezTo>
                  <a:cubicBezTo>
                    <a:pt x="6" y="14"/>
                    <a:pt x="6" y="14"/>
                    <a:pt x="6" y="14"/>
                  </a:cubicBezTo>
                  <a:cubicBezTo>
                    <a:pt x="6" y="14"/>
                    <a:pt x="5" y="15"/>
                    <a:pt x="5" y="15"/>
                  </a:cubicBezTo>
                  <a:cubicBezTo>
                    <a:pt x="4" y="15"/>
                    <a:pt x="4" y="14"/>
                    <a:pt x="4" y="14"/>
                  </a:cubicBezTo>
                  <a:cubicBezTo>
                    <a:pt x="4" y="13"/>
                    <a:pt x="4" y="13"/>
                    <a:pt x="5" y="13"/>
                  </a:cubicBezTo>
                  <a:cubicBezTo>
                    <a:pt x="5" y="13"/>
                    <a:pt x="5" y="13"/>
                    <a:pt x="6" y="13"/>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9"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8"/>
                  </a:cubicBezTo>
                  <a:cubicBezTo>
                    <a:pt x="21" y="8"/>
                    <a:pt x="21" y="8"/>
                    <a:pt x="22" y="8"/>
                  </a:cubicBezTo>
                  <a:cubicBezTo>
                    <a:pt x="22" y="8"/>
                    <a:pt x="23" y="8"/>
                    <a:pt x="23" y="8"/>
                  </a:cubicBezTo>
                  <a:cubicBezTo>
                    <a:pt x="23" y="9"/>
                    <a:pt x="22" y="9"/>
                    <a:pt x="22" y="9"/>
                  </a:cubicBezTo>
                  <a:close/>
                  <a:moveTo>
                    <a:pt x="23" y="4"/>
                  </a:moveTo>
                  <a:cubicBezTo>
                    <a:pt x="20"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4" y="18"/>
                  </a:cubicBezTo>
                  <a:cubicBezTo>
                    <a:pt x="5" y="18"/>
                    <a:pt x="6" y="18"/>
                    <a:pt x="7" y="18"/>
                  </a:cubicBezTo>
                  <a:cubicBezTo>
                    <a:pt x="6" y="18"/>
                    <a:pt x="6" y="19"/>
                    <a:pt x="6" y="19"/>
                  </a:cubicBezTo>
                  <a:cubicBezTo>
                    <a:pt x="6" y="21"/>
                    <a:pt x="7" y="24"/>
                    <a:pt x="10" y="25"/>
                  </a:cubicBezTo>
                  <a:cubicBezTo>
                    <a:pt x="13" y="26"/>
                    <a:pt x="16" y="25"/>
                    <a:pt x="17" y="22"/>
                  </a:cubicBez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27">
              <a:extLst>
                <a:ext uri="{FF2B5EF4-FFF2-40B4-BE49-F238E27FC236}">
                  <a16:creationId xmlns:a16="http://schemas.microsoft.com/office/drawing/2014/main" id="{C4B4AD56-8969-4275-B063-B144F4BD899D}"/>
                </a:ext>
              </a:extLst>
            </p:cNvPr>
            <p:cNvSpPr>
              <a:spLocks noEditPoints="1"/>
            </p:cNvSpPr>
            <p:nvPr/>
          </p:nvSpPr>
          <p:spPr bwMode="auto">
            <a:xfrm>
              <a:off x="7167085" y="4611206"/>
              <a:ext cx="80295" cy="70658"/>
            </a:xfrm>
            <a:custGeom>
              <a:avLst/>
              <a:gdLst>
                <a:gd name="T0" fmla="*/ 22 w 28"/>
                <a:gd name="T1" fmla="*/ 9 h 26"/>
                <a:gd name="T2" fmla="*/ 15 w 28"/>
                <a:gd name="T3" fmla="*/ 13 h 26"/>
                <a:gd name="T4" fmla="*/ 21 w 28"/>
                <a:gd name="T5" fmla="*/ 12 h 26"/>
                <a:gd name="T6" fmla="*/ 21 w 28"/>
                <a:gd name="T7" fmla="*/ 19 h 26"/>
                <a:gd name="T8" fmla="*/ 22 w 28"/>
                <a:gd name="T9" fmla="*/ 20 h 26"/>
                <a:gd name="T10" fmla="*/ 21 w 28"/>
                <a:gd name="T11" fmla="*/ 19 h 26"/>
                <a:gd name="T12" fmla="*/ 16 w 28"/>
                <a:gd name="T13" fmla="*/ 20 h 26"/>
                <a:gd name="T14" fmla="*/ 14 w 28"/>
                <a:gd name="T15" fmla="*/ 13 h 26"/>
                <a:gd name="T16" fmla="*/ 14 w 28"/>
                <a:gd name="T17" fmla="*/ 14 h 26"/>
                <a:gd name="T18" fmla="*/ 12 w 28"/>
                <a:gd name="T19" fmla="*/ 22 h 26"/>
                <a:gd name="T20" fmla="*/ 11 w 28"/>
                <a:gd name="T21" fmla="*/ 21 h 26"/>
                <a:gd name="T22" fmla="*/ 14 w 28"/>
                <a:gd name="T23" fmla="*/ 13 h 26"/>
                <a:gd name="T24" fmla="*/ 9 w 28"/>
                <a:gd name="T25" fmla="*/ 17 h 26"/>
                <a:gd name="T26" fmla="*/ 6 w 28"/>
                <a:gd name="T27" fmla="*/ 14 h 26"/>
                <a:gd name="T28" fmla="*/ 4 w 28"/>
                <a:gd name="T29" fmla="*/ 14 h 26"/>
                <a:gd name="T30" fmla="*/ 6 w 28"/>
                <a:gd name="T31" fmla="*/ 14 h 26"/>
                <a:gd name="T32" fmla="*/ 9 w 28"/>
                <a:gd name="T33" fmla="*/ 9 h 26"/>
                <a:gd name="T34" fmla="*/ 14 w 28"/>
                <a:gd name="T35" fmla="*/ 13 h 26"/>
                <a:gd name="T36" fmla="*/ 10 w 28"/>
                <a:gd name="T37" fmla="*/ 5 h 26"/>
                <a:gd name="T38" fmla="*/ 11 w 28"/>
                <a:gd name="T39" fmla="*/ 4 h 26"/>
                <a:gd name="T40" fmla="*/ 11 w 28"/>
                <a:gd name="T41" fmla="*/ 5 h 26"/>
                <a:gd name="T42" fmla="*/ 16 w 28"/>
                <a:gd name="T43" fmla="*/ 7 h 26"/>
                <a:gd name="T44" fmla="*/ 15 w 28"/>
                <a:gd name="T45" fmla="*/ 13 h 26"/>
                <a:gd name="T46" fmla="*/ 21 w 28"/>
                <a:gd name="T47" fmla="*/ 9 h 26"/>
                <a:gd name="T48" fmla="*/ 23 w 28"/>
                <a:gd name="T49" fmla="*/ 9 h 26"/>
                <a:gd name="T50" fmla="*/ 23 w 28"/>
                <a:gd name="T51" fmla="*/ 5 h 26"/>
                <a:gd name="T52" fmla="*/ 13 w 28"/>
                <a:gd name="T53" fmla="*/ 1 h 26"/>
                <a:gd name="T54" fmla="*/ 7 w 28"/>
                <a:gd name="T55" fmla="*/ 9 h 26"/>
                <a:gd name="T56" fmla="*/ 5 w 28"/>
                <a:gd name="T57" fmla="*/ 18 h 26"/>
                <a:gd name="T58" fmla="*/ 7 w 28"/>
                <a:gd name="T59" fmla="*/ 19 h 26"/>
                <a:gd name="T60" fmla="*/ 17 w 28"/>
                <a:gd name="T61" fmla="*/ 22 h 26"/>
                <a:gd name="T62" fmla="*/ 19 w 28"/>
                <a:gd name="T63" fmla="*/ 23 h 26"/>
                <a:gd name="T64" fmla="*/ 23 w 28"/>
                <a:gd name="T65" fmla="*/ 14 h 26"/>
                <a:gd name="T66" fmla="*/ 23 w 28"/>
                <a:gd name="T67"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26">
                  <a:moveTo>
                    <a:pt x="22" y="9"/>
                  </a:moveTo>
                  <a:cubicBezTo>
                    <a:pt x="22" y="9"/>
                    <a:pt x="22" y="9"/>
                    <a:pt x="22" y="9"/>
                  </a:cubicBezTo>
                  <a:cubicBezTo>
                    <a:pt x="15" y="13"/>
                    <a:pt x="15" y="13"/>
                    <a:pt x="15" y="13"/>
                  </a:cubicBezTo>
                  <a:cubicBezTo>
                    <a:pt x="15" y="13"/>
                    <a:pt x="15" y="13"/>
                    <a:pt x="15" y="13"/>
                  </a:cubicBezTo>
                  <a:cubicBezTo>
                    <a:pt x="21" y="12"/>
                    <a:pt x="21" y="12"/>
                    <a:pt x="21" y="12"/>
                  </a:cubicBezTo>
                  <a:cubicBezTo>
                    <a:pt x="21" y="12"/>
                    <a:pt x="21" y="12"/>
                    <a:pt x="21" y="12"/>
                  </a:cubicBezTo>
                  <a:cubicBezTo>
                    <a:pt x="15" y="13"/>
                    <a:pt x="15" y="13"/>
                    <a:pt x="15" y="13"/>
                  </a:cubicBezTo>
                  <a:cubicBezTo>
                    <a:pt x="21" y="19"/>
                    <a:pt x="21" y="19"/>
                    <a:pt x="21" y="19"/>
                  </a:cubicBezTo>
                  <a:cubicBezTo>
                    <a:pt x="21" y="18"/>
                    <a:pt x="22" y="18"/>
                    <a:pt x="22" y="19"/>
                  </a:cubicBezTo>
                  <a:cubicBezTo>
                    <a:pt x="22" y="19"/>
                    <a:pt x="22" y="19"/>
                    <a:pt x="22" y="20"/>
                  </a:cubicBezTo>
                  <a:cubicBezTo>
                    <a:pt x="22" y="20"/>
                    <a:pt x="21" y="20"/>
                    <a:pt x="21" y="20"/>
                  </a:cubicBezTo>
                  <a:cubicBezTo>
                    <a:pt x="20" y="20"/>
                    <a:pt x="20" y="19"/>
                    <a:pt x="21" y="19"/>
                  </a:cubicBezTo>
                  <a:cubicBezTo>
                    <a:pt x="15" y="13"/>
                    <a:pt x="15" y="13"/>
                    <a:pt x="15" y="13"/>
                  </a:cubicBezTo>
                  <a:cubicBezTo>
                    <a:pt x="16" y="20"/>
                    <a:pt x="16" y="20"/>
                    <a:pt x="16" y="20"/>
                  </a:cubicBezTo>
                  <a:cubicBezTo>
                    <a:pt x="16" y="20"/>
                    <a:pt x="16" y="20"/>
                    <a:pt x="16" y="20"/>
                  </a:cubicBezTo>
                  <a:cubicBezTo>
                    <a:pt x="14" y="13"/>
                    <a:pt x="14" y="13"/>
                    <a:pt x="14" y="13"/>
                  </a:cubicBezTo>
                  <a:cubicBezTo>
                    <a:pt x="14" y="14"/>
                    <a:pt x="14" y="14"/>
                    <a:pt x="14" y="14"/>
                  </a:cubicBezTo>
                  <a:cubicBezTo>
                    <a:pt x="14" y="14"/>
                    <a:pt x="14" y="14"/>
                    <a:pt x="14" y="14"/>
                  </a:cubicBezTo>
                  <a:cubicBezTo>
                    <a:pt x="12" y="21"/>
                    <a:pt x="12" y="21"/>
                    <a:pt x="12" y="21"/>
                  </a:cubicBezTo>
                  <a:cubicBezTo>
                    <a:pt x="12" y="21"/>
                    <a:pt x="12" y="21"/>
                    <a:pt x="12" y="22"/>
                  </a:cubicBezTo>
                  <a:cubicBezTo>
                    <a:pt x="12" y="22"/>
                    <a:pt x="12" y="22"/>
                    <a:pt x="11" y="22"/>
                  </a:cubicBezTo>
                  <a:cubicBezTo>
                    <a:pt x="11" y="22"/>
                    <a:pt x="11" y="22"/>
                    <a:pt x="11" y="21"/>
                  </a:cubicBezTo>
                  <a:cubicBezTo>
                    <a:pt x="11" y="21"/>
                    <a:pt x="11" y="21"/>
                    <a:pt x="11" y="21"/>
                  </a:cubicBezTo>
                  <a:cubicBezTo>
                    <a:pt x="14" y="13"/>
                    <a:pt x="14" y="13"/>
                    <a:pt x="14" y="13"/>
                  </a:cubicBezTo>
                  <a:cubicBezTo>
                    <a:pt x="9" y="17"/>
                    <a:pt x="9" y="17"/>
                    <a:pt x="9" y="17"/>
                  </a:cubicBezTo>
                  <a:cubicBezTo>
                    <a:pt x="9" y="17"/>
                    <a:pt x="9" y="17"/>
                    <a:pt x="9" y="17"/>
                  </a:cubicBezTo>
                  <a:cubicBezTo>
                    <a:pt x="14" y="13"/>
                    <a:pt x="14" y="13"/>
                    <a:pt x="14" y="13"/>
                  </a:cubicBezTo>
                  <a:cubicBezTo>
                    <a:pt x="6" y="14"/>
                    <a:pt x="6" y="14"/>
                    <a:pt x="6" y="14"/>
                  </a:cubicBezTo>
                  <a:cubicBezTo>
                    <a:pt x="6" y="14"/>
                    <a:pt x="6" y="15"/>
                    <a:pt x="5" y="15"/>
                  </a:cubicBezTo>
                  <a:cubicBezTo>
                    <a:pt x="5" y="15"/>
                    <a:pt x="4" y="15"/>
                    <a:pt x="4" y="14"/>
                  </a:cubicBezTo>
                  <a:cubicBezTo>
                    <a:pt x="4" y="14"/>
                    <a:pt x="5" y="13"/>
                    <a:pt x="5" y="13"/>
                  </a:cubicBezTo>
                  <a:cubicBezTo>
                    <a:pt x="5" y="13"/>
                    <a:pt x="6" y="13"/>
                    <a:pt x="6" y="14"/>
                  </a:cubicBezTo>
                  <a:cubicBezTo>
                    <a:pt x="14" y="13"/>
                    <a:pt x="14" y="13"/>
                    <a:pt x="14" y="13"/>
                  </a:cubicBezTo>
                  <a:cubicBezTo>
                    <a:pt x="9" y="9"/>
                    <a:pt x="9" y="9"/>
                    <a:pt x="9" y="9"/>
                  </a:cubicBezTo>
                  <a:cubicBezTo>
                    <a:pt x="9" y="9"/>
                    <a:pt x="9" y="9"/>
                    <a:pt x="9" y="9"/>
                  </a:cubicBezTo>
                  <a:cubicBezTo>
                    <a:pt x="14" y="13"/>
                    <a:pt x="14" y="13"/>
                    <a:pt x="14" y="13"/>
                  </a:cubicBezTo>
                  <a:cubicBezTo>
                    <a:pt x="11" y="6"/>
                    <a:pt x="11" y="6"/>
                    <a:pt x="11" y="6"/>
                  </a:cubicBezTo>
                  <a:cubicBezTo>
                    <a:pt x="10" y="6"/>
                    <a:pt x="10" y="5"/>
                    <a:pt x="10" y="5"/>
                  </a:cubicBezTo>
                  <a:cubicBezTo>
                    <a:pt x="9" y="5"/>
                    <a:pt x="9" y="5"/>
                    <a:pt x="10" y="4"/>
                  </a:cubicBezTo>
                  <a:cubicBezTo>
                    <a:pt x="10" y="4"/>
                    <a:pt x="11" y="4"/>
                    <a:pt x="11" y="4"/>
                  </a:cubicBezTo>
                  <a:cubicBezTo>
                    <a:pt x="11" y="5"/>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5" y="13"/>
                    <a:pt x="15" y="13"/>
                    <a:pt x="15" y="13"/>
                  </a:cubicBezTo>
                  <a:cubicBezTo>
                    <a:pt x="21" y="9"/>
                    <a:pt x="21" y="9"/>
                    <a:pt x="21" y="9"/>
                  </a:cubicBezTo>
                  <a:cubicBezTo>
                    <a:pt x="21" y="9"/>
                    <a:pt x="21" y="9"/>
                    <a:pt x="21" y="9"/>
                  </a:cubicBezTo>
                  <a:cubicBezTo>
                    <a:pt x="21" y="8"/>
                    <a:pt x="22" y="8"/>
                    <a:pt x="22" y="8"/>
                  </a:cubicBezTo>
                  <a:cubicBezTo>
                    <a:pt x="23" y="8"/>
                    <a:pt x="23" y="8"/>
                    <a:pt x="23" y="9"/>
                  </a:cubicBezTo>
                  <a:cubicBezTo>
                    <a:pt x="23" y="9"/>
                    <a:pt x="23" y="9"/>
                    <a:pt x="22" y="9"/>
                  </a:cubicBezTo>
                  <a:close/>
                  <a:moveTo>
                    <a:pt x="23" y="5"/>
                  </a:moveTo>
                  <a:cubicBezTo>
                    <a:pt x="21" y="4"/>
                    <a:pt x="18" y="5"/>
                    <a:pt x="17" y="7"/>
                  </a:cubicBezTo>
                  <a:cubicBezTo>
                    <a:pt x="17" y="4"/>
                    <a:pt x="16" y="2"/>
                    <a:pt x="13" y="1"/>
                  </a:cubicBezTo>
                  <a:cubicBezTo>
                    <a:pt x="11" y="0"/>
                    <a:pt x="8" y="2"/>
                    <a:pt x="7" y="4"/>
                  </a:cubicBezTo>
                  <a:cubicBezTo>
                    <a:pt x="6" y="6"/>
                    <a:pt x="7" y="7"/>
                    <a:pt x="7" y="9"/>
                  </a:cubicBezTo>
                  <a:cubicBezTo>
                    <a:pt x="5" y="8"/>
                    <a:pt x="2" y="9"/>
                    <a:pt x="1" y="12"/>
                  </a:cubicBezTo>
                  <a:cubicBezTo>
                    <a:pt x="0" y="14"/>
                    <a:pt x="2" y="17"/>
                    <a:pt x="5" y="18"/>
                  </a:cubicBezTo>
                  <a:cubicBezTo>
                    <a:pt x="6" y="18"/>
                    <a:pt x="6" y="19"/>
                    <a:pt x="7" y="18"/>
                  </a:cubicBezTo>
                  <a:cubicBezTo>
                    <a:pt x="7" y="19"/>
                    <a:pt x="7" y="19"/>
                    <a:pt x="7" y="19"/>
                  </a:cubicBezTo>
                  <a:cubicBezTo>
                    <a:pt x="6" y="21"/>
                    <a:pt x="7" y="24"/>
                    <a:pt x="10" y="25"/>
                  </a:cubicBezTo>
                  <a:cubicBezTo>
                    <a:pt x="13" y="26"/>
                    <a:pt x="16" y="25"/>
                    <a:pt x="17" y="22"/>
                  </a:cubicBezTo>
                  <a:cubicBezTo>
                    <a:pt x="17" y="22"/>
                    <a:pt x="17" y="22"/>
                    <a:pt x="17" y="22"/>
                  </a:cubicBezTo>
                  <a:cubicBezTo>
                    <a:pt x="18" y="22"/>
                    <a:pt x="18" y="23"/>
                    <a:pt x="19" y="23"/>
                  </a:cubicBezTo>
                  <a:cubicBezTo>
                    <a:pt x="22" y="24"/>
                    <a:pt x="25" y="22"/>
                    <a:pt x="26" y="20"/>
                  </a:cubicBezTo>
                  <a:cubicBezTo>
                    <a:pt x="26" y="18"/>
                    <a:pt x="25" y="15"/>
                    <a:pt x="23" y="14"/>
                  </a:cubicBezTo>
                  <a:cubicBezTo>
                    <a:pt x="25" y="14"/>
                    <a:pt x="26" y="12"/>
                    <a:pt x="27" y="11"/>
                  </a:cubicBezTo>
                  <a:cubicBezTo>
                    <a:pt x="28" y="8"/>
                    <a:pt x="26" y="5"/>
                    <a:pt x="23"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28">
              <a:extLst>
                <a:ext uri="{FF2B5EF4-FFF2-40B4-BE49-F238E27FC236}">
                  <a16:creationId xmlns:a16="http://schemas.microsoft.com/office/drawing/2014/main" id="{092C3891-65A1-4818-AD25-D2A2A00D2534}"/>
                </a:ext>
              </a:extLst>
            </p:cNvPr>
            <p:cNvSpPr>
              <a:spLocks noEditPoints="1"/>
            </p:cNvSpPr>
            <p:nvPr/>
          </p:nvSpPr>
          <p:spPr bwMode="auto">
            <a:xfrm>
              <a:off x="2198524" y="-36183"/>
              <a:ext cx="5790769" cy="5215866"/>
            </a:xfrm>
            <a:custGeom>
              <a:avLst/>
              <a:gdLst>
                <a:gd name="T0" fmla="*/ 1885 w 1981"/>
                <a:gd name="T1" fmla="*/ 1434 h 1955"/>
                <a:gd name="T2" fmla="*/ 1797 w 1981"/>
                <a:gd name="T3" fmla="*/ 1230 h 1955"/>
                <a:gd name="T4" fmla="*/ 942 w 1981"/>
                <a:gd name="T5" fmla="*/ 216 h 1955"/>
                <a:gd name="T6" fmla="*/ 338 w 1981"/>
                <a:gd name="T7" fmla="*/ 627 h 1955"/>
                <a:gd name="T8" fmla="*/ 418 w 1981"/>
                <a:gd name="T9" fmla="*/ 588 h 1955"/>
                <a:gd name="T10" fmla="*/ 1049 w 1981"/>
                <a:gd name="T11" fmla="*/ 1741 h 1955"/>
                <a:gd name="T12" fmla="*/ 1636 w 1981"/>
                <a:gd name="T13" fmla="*/ 1326 h 1955"/>
                <a:gd name="T14" fmla="*/ 1584 w 1981"/>
                <a:gd name="T15" fmla="*/ 1353 h 1955"/>
                <a:gd name="T16" fmla="*/ 1600 w 1981"/>
                <a:gd name="T17" fmla="*/ 1380 h 1955"/>
                <a:gd name="T18" fmla="*/ 1647 w 1981"/>
                <a:gd name="T19" fmla="*/ 1442 h 1955"/>
                <a:gd name="T20" fmla="*/ 1378 w 1981"/>
                <a:gd name="T21" fmla="*/ 1648 h 1955"/>
                <a:gd name="T22" fmla="*/ 1108 w 1981"/>
                <a:gd name="T23" fmla="*/ 1783 h 1955"/>
                <a:gd name="T24" fmla="*/ 187 w 1981"/>
                <a:gd name="T25" fmla="*/ 1206 h 1955"/>
                <a:gd name="T26" fmla="*/ 306 w 1981"/>
                <a:gd name="T27" fmla="*/ 689 h 1955"/>
                <a:gd name="T28" fmla="*/ 349 w 1981"/>
                <a:gd name="T29" fmla="*/ 628 h 1955"/>
                <a:gd name="T30" fmla="*/ 508 w 1981"/>
                <a:gd name="T31" fmla="*/ 394 h 1955"/>
                <a:gd name="T32" fmla="*/ 497 w 1981"/>
                <a:gd name="T33" fmla="*/ 279 h 1955"/>
                <a:gd name="T34" fmla="*/ 968 w 1981"/>
                <a:gd name="T35" fmla="*/ 146 h 1955"/>
                <a:gd name="T36" fmla="*/ 1797 w 1981"/>
                <a:gd name="T37" fmla="*/ 1121 h 1955"/>
                <a:gd name="T38" fmla="*/ 1567 w 1981"/>
                <a:gd name="T39" fmla="*/ 1620 h 1955"/>
                <a:gd name="T40" fmla="*/ 1489 w 1981"/>
                <a:gd name="T41" fmla="*/ 1679 h 1955"/>
                <a:gd name="T42" fmla="*/ 1288 w 1981"/>
                <a:gd name="T43" fmla="*/ 1790 h 1955"/>
                <a:gd name="T44" fmla="*/ 143 w 1981"/>
                <a:gd name="T45" fmla="*/ 1096 h 1955"/>
                <a:gd name="T46" fmla="*/ 171 w 1981"/>
                <a:gd name="T47" fmla="*/ 946 h 1955"/>
                <a:gd name="T48" fmla="*/ 201 w 1981"/>
                <a:gd name="T49" fmla="*/ 855 h 1955"/>
                <a:gd name="T50" fmla="*/ 410 w 1981"/>
                <a:gd name="T51" fmla="*/ 336 h 1955"/>
                <a:gd name="T52" fmla="*/ 494 w 1981"/>
                <a:gd name="T53" fmla="*/ 279 h 1955"/>
                <a:gd name="T54" fmla="*/ 698 w 1981"/>
                <a:gd name="T55" fmla="*/ 170 h 1955"/>
                <a:gd name="T56" fmla="*/ 1766 w 1981"/>
                <a:gd name="T57" fmla="*/ 924 h 1955"/>
                <a:gd name="T58" fmla="*/ 1767 w 1981"/>
                <a:gd name="T59" fmla="*/ 1030 h 1955"/>
                <a:gd name="T60" fmla="*/ 1774 w 1981"/>
                <a:gd name="T61" fmla="*/ 1078 h 1955"/>
                <a:gd name="T62" fmla="*/ 1874 w 1981"/>
                <a:gd name="T63" fmla="*/ 1556 h 1955"/>
                <a:gd name="T64" fmla="*/ 1837 w 1981"/>
                <a:gd name="T65" fmla="*/ 1629 h 1955"/>
                <a:gd name="T66" fmla="*/ 1362 w 1981"/>
                <a:gd name="T67" fmla="*/ 1921 h 1955"/>
                <a:gd name="T68" fmla="*/ 187 w 1981"/>
                <a:gd name="T69" fmla="*/ 706 h 1955"/>
                <a:gd name="T70" fmla="*/ 43 w 1981"/>
                <a:gd name="T71" fmla="*/ 588 h 1955"/>
                <a:gd name="T72" fmla="*/ 257 w 1981"/>
                <a:gd name="T73" fmla="*/ 434 h 1955"/>
                <a:gd name="T74" fmla="*/ 96 w 1981"/>
                <a:gd name="T75" fmla="*/ 412 h 1955"/>
                <a:gd name="T76" fmla="*/ 426 w 1981"/>
                <a:gd name="T77" fmla="*/ 141 h 1955"/>
                <a:gd name="T78" fmla="*/ 606 w 1981"/>
                <a:gd name="T79" fmla="*/ 45 h 1955"/>
                <a:gd name="T80" fmla="*/ 1795 w 1981"/>
                <a:gd name="T81" fmla="*/ 1225 h 1955"/>
                <a:gd name="T82" fmla="*/ 1738 w 1981"/>
                <a:gd name="T83" fmla="*/ 626 h 1955"/>
                <a:gd name="T84" fmla="*/ 725 w 1981"/>
                <a:gd name="T85" fmla="*/ 154 h 1955"/>
                <a:gd name="T86" fmla="*/ 573 w 1981"/>
                <a:gd name="T87" fmla="*/ 163 h 1955"/>
                <a:gd name="T88" fmla="*/ 554 w 1981"/>
                <a:gd name="T89" fmla="*/ 182 h 1955"/>
                <a:gd name="T90" fmla="*/ 441 w 1981"/>
                <a:gd name="T91" fmla="*/ 230 h 1955"/>
                <a:gd name="T92" fmla="*/ 399 w 1981"/>
                <a:gd name="T93" fmla="*/ 319 h 1955"/>
                <a:gd name="T94" fmla="*/ 266 w 1981"/>
                <a:gd name="T95" fmla="*/ 428 h 1955"/>
                <a:gd name="T96" fmla="*/ 156 w 1981"/>
                <a:gd name="T97" fmla="*/ 420 h 1955"/>
                <a:gd name="T98" fmla="*/ 275 w 1981"/>
                <a:gd name="T99" fmla="*/ 510 h 1955"/>
                <a:gd name="T100" fmla="*/ 65 w 1981"/>
                <a:gd name="T101" fmla="*/ 495 h 1955"/>
                <a:gd name="T102" fmla="*/ 185 w 1981"/>
                <a:gd name="T103" fmla="*/ 696 h 1955"/>
                <a:gd name="T104" fmla="*/ 131 w 1981"/>
                <a:gd name="T105" fmla="*/ 1104 h 1955"/>
                <a:gd name="T106" fmla="*/ 1219 w 1981"/>
                <a:gd name="T107" fmla="*/ 1844 h 1955"/>
                <a:gd name="T108" fmla="*/ 1402 w 1981"/>
                <a:gd name="T109" fmla="*/ 1792 h 1955"/>
                <a:gd name="T110" fmla="*/ 1451 w 1981"/>
                <a:gd name="T111" fmla="*/ 1820 h 1955"/>
                <a:gd name="T112" fmla="*/ 1444 w 1981"/>
                <a:gd name="T113" fmla="*/ 1716 h 1955"/>
                <a:gd name="T114" fmla="*/ 1563 w 1981"/>
                <a:gd name="T115" fmla="*/ 1784 h 1955"/>
                <a:gd name="T116" fmla="*/ 1602 w 1981"/>
                <a:gd name="T117" fmla="*/ 1507 h 1955"/>
                <a:gd name="T118" fmla="*/ 1840 w 1981"/>
                <a:gd name="T119" fmla="*/ 1633 h 1955"/>
                <a:gd name="T120" fmla="*/ 1850 w 1981"/>
                <a:gd name="T121" fmla="*/ 1543 h 1955"/>
                <a:gd name="T122" fmla="*/ 1801 w 1981"/>
                <a:gd name="T123" fmla="*/ 1284 h 1955"/>
                <a:gd name="T124" fmla="*/ 1935 w 1981"/>
                <a:gd name="T125" fmla="*/ 1389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1" h="1955">
                  <a:moveTo>
                    <a:pt x="1971" y="1370"/>
                  </a:moveTo>
                  <a:cubicBezTo>
                    <a:pt x="1955" y="1374"/>
                    <a:pt x="1955" y="1374"/>
                    <a:pt x="1955" y="1374"/>
                  </a:cubicBezTo>
                  <a:cubicBezTo>
                    <a:pt x="1967" y="1378"/>
                    <a:pt x="1967" y="1378"/>
                    <a:pt x="1967" y="1378"/>
                  </a:cubicBezTo>
                  <a:cubicBezTo>
                    <a:pt x="1967" y="1379"/>
                    <a:pt x="1967" y="1379"/>
                    <a:pt x="1967" y="1379"/>
                  </a:cubicBezTo>
                  <a:cubicBezTo>
                    <a:pt x="1955" y="1375"/>
                    <a:pt x="1955" y="1375"/>
                    <a:pt x="1955" y="1375"/>
                  </a:cubicBezTo>
                  <a:cubicBezTo>
                    <a:pt x="1965" y="1387"/>
                    <a:pt x="1965" y="1387"/>
                    <a:pt x="1965" y="1387"/>
                  </a:cubicBezTo>
                  <a:cubicBezTo>
                    <a:pt x="1966" y="1386"/>
                    <a:pt x="1967" y="1386"/>
                    <a:pt x="1967" y="1387"/>
                  </a:cubicBezTo>
                  <a:cubicBezTo>
                    <a:pt x="1968" y="1388"/>
                    <a:pt x="1968" y="1389"/>
                    <a:pt x="1967" y="1390"/>
                  </a:cubicBezTo>
                  <a:cubicBezTo>
                    <a:pt x="1967" y="1390"/>
                    <a:pt x="1966" y="1390"/>
                    <a:pt x="1965" y="1389"/>
                  </a:cubicBezTo>
                  <a:cubicBezTo>
                    <a:pt x="1964" y="1389"/>
                    <a:pt x="1964" y="1388"/>
                    <a:pt x="1965" y="1387"/>
                  </a:cubicBezTo>
                  <a:cubicBezTo>
                    <a:pt x="1954" y="1375"/>
                    <a:pt x="1954" y="1375"/>
                    <a:pt x="1954" y="1375"/>
                  </a:cubicBezTo>
                  <a:cubicBezTo>
                    <a:pt x="1953" y="1389"/>
                    <a:pt x="1953" y="1389"/>
                    <a:pt x="1953" y="1389"/>
                  </a:cubicBezTo>
                  <a:cubicBezTo>
                    <a:pt x="1953" y="1389"/>
                    <a:pt x="1953" y="1389"/>
                    <a:pt x="1953" y="1389"/>
                  </a:cubicBezTo>
                  <a:cubicBezTo>
                    <a:pt x="1954" y="1375"/>
                    <a:pt x="1954" y="1375"/>
                    <a:pt x="1954" y="1375"/>
                  </a:cubicBezTo>
                  <a:cubicBezTo>
                    <a:pt x="1945" y="1389"/>
                    <a:pt x="1945" y="1389"/>
                    <a:pt x="1945" y="1389"/>
                  </a:cubicBezTo>
                  <a:cubicBezTo>
                    <a:pt x="1946" y="1389"/>
                    <a:pt x="1946" y="1390"/>
                    <a:pt x="1946" y="1390"/>
                  </a:cubicBezTo>
                  <a:cubicBezTo>
                    <a:pt x="1946" y="1391"/>
                    <a:pt x="1945" y="1392"/>
                    <a:pt x="1944" y="1392"/>
                  </a:cubicBezTo>
                  <a:cubicBezTo>
                    <a:pt x="1944" y="1392"/>
                    <a:pt x="1943" y="1391"/>
                    <a:pt x="1943" y="1391"/>
                  </a:cubicBezTo>
                  <a:cubicBezTo>
                    <a:pt x="1944" y="1391"/>
                    <a:pt x="1944" y="1391"/>
                    <a:pt x="1944" y="1391"/>
                  </a:cubicBezTo>
                  <a:cubicBezTo>
                    <a:pt x="1943" y="1389"/>
                    <a:pt x="1943" y="1389"/>
                    <a:pt x="1943" y="1389"/>
                  </a:cubicBezTo>
                  <a:cubicBezTo>
                    <a:pt x="1944" y="1388"/>
                    <a:pt x="1944" y="1388"/>
                    <a:pt x="1945" y="1388"/>
                  </a:cubicBezTo>
                  <a:cubicBezTo>
                    <a:pt x="1945" y="1388"/>
                    <a:pt x="1945" y="1388"/>
                    <a:pt x="1945" y="1388"/>
                  </a:cubicBezTo>
                  <a:cubicBezTo>
                    <a:pt x="1953" y="1374"/>
                    <a:pt x="1953" y="1374"/>
                    <a:pt x="1953" y="1374"/>
                  </a:cubicBezTo>
                  <a:cubicBezTo>
                    <a:pt x="1942" y="1377"/>
                    <a:pt x="1942" y="1377"/>
                    <a:pt x="1942" y="1377"/>
                  </a:cubicBezTo>
                  <a:cubicBezTo>
                    <a:pt x="1942" y="1377"/>
                    <a:pt x="1942" y="1377"/>
                    <a:pt x="1942" y="1377"/>
                  </a:cubicBezTo>
                  <a:cubicBezTo>
                    <a:pt x="1953" y="1374"/>
                    <a:pt x="1953" y="1374"/>
                    <a:pt x="1953" y="1374"/>
                  </a:cubicBezTo>
                  <a:cubicBezTo>
                    <a:pt x="1938" y="1366"/>
                    <a:pt x="1938" y="1366"/>
                    <a:pt x="1938" y="1366"/>
                  </a:cubicBezTo>
                  <a:cubicBezTo>
                    <a:pt x="1938" y="1366"/>
                    <a:pt x="1938" y="1366"/>
                    <a:pt x="1938" y="1367"/>
                  </a:cubicBezTo>
                  <a:cubicBezTo>
                    <a:pt x="1938" y="1367"/>
                    <a:pt x="1937" y="1367"/>
                    <a:pt x="1936" y="1366"/>
                  </a:cubicBezTo>
                  <a:cubicBezTo>
                    <a:pt x="1935" y="1366"/>
                    <a:pt x="1935" y="1365"/>
                    <a:pt x="1936" y="1364"/>
                  </a:cubicBezTo>
                  <a:cubicBezTo>
                    <a:pt x="1937" y="1363"/>
                    <a:pt x="1938" y="1363"/>
                    <a:pt x="1938" y="1364"/>
                  </a:cubicBezTo>
                  <a:cubicBezTo>
                    <a:pt x="1939" y="1365"/>
                    <a:pt x="1939" y="1365"/>
                    <a:pt x="1939" y="1366"/>
                  </a:cubicBezTo>
                  <a:cubicBezTo>
                    <a:pt x="1953" y="1373"/>
                    <a:pt x="1953" y="1373"/>
                    <a:pt x="1953" y="1373"/>
                  </a:cubicBezTo>
                  <a:cubicBezTo>
                    <a:pt x="1953" y="1373"/>
                    <a:pt x="1953" y="1373"/>
                    <a:pt x="1953" y="1373"/>
                  </a:cubicBezTo>
                  <a:cubicBezTo>
                    <a:pt x="1944" y="1363"/>
                    <a:pt x="1944" y="1363"/>
                    <a:pt x="1944" y="1363"/>
                  </a:cubicBezTo>
                  <a:cubicBezTo>
                    <a:pt x="1944" y="1363"/>
                    <a:pt x="1944" y="1363"/>
                    <a:pt x="1944" y="1363"/>
                  </a:cubicBezTo>
                  <a:cubicBezTo>
                    <a:pt x="1953" y="1372"/>
                    <a:pt x="1953" y="1372"/>
                    <a:pt x="1953" y="1372"/>
                  </a:cubicBezTo>
                  <a:cubicBezTo>
                    <a:pt x="1956" y="1356"/>
                    <a:pt x="1956" y="1356"/>
                    <a:pt x="1956" y="1356"/>
                  </a:cubicBezTo>
                  <a:cubicBezTo>
                    <a:pt x="1955" y="1356"/>
                    <a:pt x="1955" y="1355"/>
                    <a:pt x="1955" y="1354"/>
                  </a:cubicBezTo>
                  <a:cubicBezTo>
                    <a:pt x="1955" y="1353"/>
                    <a:pt x="1956" y="1353"/>
                    <a:pt x="1957" y="1353"/>
                  </a:cubicBezTo>
                  <a:cubicBezTo>
                    <a:pt x="1958" y="1353"/>
                    <a:pt x="1958" y="1354"/>
                    <a:pt x="1958" y="1355"/>
                  </a:cubicBezTo>
                  <a:cubicBezTo>
                    <a:pt x="1958" y="1356"/>
                    <a:pt x="1957" y="1356"/>
                    <a:pt x="1957" y="1356"/>
                  </a:cubicBezTo>
                  <a:cubicBezTo>
                    <a:pt x="1954" y="1373"/>
                    <a:pt x="1954" y="1373"/>
                    <a:pt x="1954" y="1373"/>
                  </a:cubicBezTo>
                  <a:cubicBezTo>
                    <a:pt x="1963" y="1363"/>
                    <a:pt x="1963" y="1363"/>
                    <a:pt x="1963" y="1363"/>
                  </a:cubicBezTo>
                  <a:cubicBezTo>
                    <a:pt x="1963" y="1364"/>
                    <a:pt x="1963" y="1364"/>
                    <a:pt x="1963" y="1364"/>
                  </a:cubicBezTo>
                  <a:cubicBezTo>
                    <a:pt x="1954" y="1373"/>
                    <a:pt x="1954" y="1373"/>
                    <a:pt x="1954" y="1373"/>
                  </a:cubicBezTo>
                  <a:cubicBezTo>
                    <a:pt x="1955" y="1373"/>
                    <a:pt x="1955" y="1373"/>
                    <a:pt x="1955" y="1373"/>
                  </a:cubicBezTo>
                  <a:cubicBezTo>
                    <a:pt x="1955" y="1373"/>
                    <a:pt x="1955" y="1373"/>
                    <a:pt x="1955" y="1373"/>
                  </a:cubicBezTo>
                  <a:cubicBezTo>
                    <a:pt x="1970" y="1369"/>
                    <a:pt x="1970" y="1369"/>
                    <a:pt x="1970" y="1369"/>
                  </a:cubicBezTo>
                  <a:cubicBezTo>
                    <a:pt x="1970" y="1368"/>
                    <a:pt x="1971" y="1367"/>
                    <a:pt x="1971" y="1367"/>
                  </a:cubicBezTo>
                  <a:cubicBezTo>
                    <a:pt x="1972" y="1367"/>
                    <a:pt x="1973" y="1367"/>
                    <a:pt x="1973" y="1368"/>
                  </a:cubicBezTo>
                  <a:cubicBezTo>
                    <a:pt x="1974" y="1369"/>
                    <a:pt x="1973" y="1370"/>
                    <a:pt x="1972" y="1370"/>
                  </a:cubicBezTo>
                  <a:cubicBezTo>
                    <a:pt x="1972" y="1370"/>
                    <a:pt x="1971" y="1370"/>
                    <a:pt x="1971" y="1370"/>
                  </a:cubicBezTo>
                  <a:close/>
                  <a:moveTo>
                    <a:pt x="1938" y="1377"/>
                  </a:moveTo>
                  <a:cubicBezTo>
                    <a:pt x="1938" y="1377"/>
                    <a:pt x="1938" y="1377"/>
                    <a:pt x="1938" y="1376"/>
                  </a:cubicBezTo>
                  <a:cubicBezTo>
                    <a:pt x="1938" y="1376"/>
                    <a:pt x="1939" y="1376"/>
                    <a:pt x="1940" y="1376"/>
                  </a:cubicBezTo>
                  <a:cubicBezTo>
                    <a:pt x="1940" y="1376"/>
                    <a:pt x="1940" y="1376"/>
                    <a:pt x="1940" y="1376"/>
                  </a:cubicBezTo>
                  <a:cubicBezTo>
                    <a:pt x="1939" y="1377"/>
                    <a:pt x="1939" y="1377"/>
                    <a:pt x="1938" y="1377"/>
                  </a:cubicBezTo>
                  <a:close/>
                  <a:moveTo>
                    <a:pt x="1890" y="1432"/>
                  </a:moveTo>
                  <a:cubicBezTo>
                    <a:pt x="1890" y="1432"/>
                    <a:pt x="1889" y="1432"/>
                    <a:pt x="1889" y="1432"/>
                  </a:cubicBezTo>
                  <a:cubicBezTo>
                    <a:pt x="1889" y="1432"/>
                    <a:pt x="1889" y="1432"/>
                    <a:pt x="1889" y="1431"/>
                  </a:cubicBezTo>
                  <a:cubicBezTo>
                    <a:pt x="1881" y="1428"/>
                    <a:pt x="1881" y="1428"/>
                    <a:pt x="1881" y="1428"/>
                  </a:cubicBezTo>
                  <a:cubicBezTo>
                    <a:pt x="1885" y="1433"/>
                    <a:pt x="1885" y="1433"/>
                    <a:pt x="1885" y="1433"/>
                  </a:cubicBezTo>
                  <a:cubicBezTo>
                    <a:pt x="1885" y="1434"/>
                    <a:pt x="1885" y="1434"/>
                    <a:pt x="1885" y="1434"/>
                  </a:cubicBezTo>
                  <a:cubicBezTo>
                    <a:pt x="1881" y="1428"/>
                    <a:pt x="1881" y="1428"/>
                    <a:pt x="1881" y="1428"/>
                  </a:cubicBezTo>
                  <a:cubicBezTo>
                    <a:pt x="1881" y="1436"/>
                    <a:pt x="1881" y="1436"/>
                    <a:pt x="1881" y="1436"/>
                  </a:cubicBezTo>
                  <a:cubicBezTo>
                    <a:pt x="1882" y="1436"/>
                    <a:pt x="1882" y="1436"/>
                    <a:pt x="1882" y="1437"/>
                  </a:cubicBezTo>
                  <a:cubicBezTo>
                    <a:pt x="1882" y="1437"/>
                    <a:pt x="1881" y="1437"/>
                    <a:pt x="1881" y="1437"/>
                  </a:cubicBezTo>
                  <a:cubicBezTo>
                    <a:pt x="1881" y="1437"/>
                    <a:pt x="1880" y="1437"/>
                    <a:pt x="1880" y="1437"/>
                  </a:cubicBezTo>
                  <a:cubicBezTo>
                    <a:pt x="1880" y="1436"/>
                    <a:pt x="1880" y="1436"/>
                    <a:pt x="1881" y="1436"/>
                  </a:cubicBezTo>
                  <a:cubicBezTo>
                    <a:pt x="1881" y="1428"/>
                    <a:pt x="1881" y="1428"/>
                    <a:pt x="1881" y="1428"/>
                  </a:cubicBezTo>
                  <a:cubicBezTo>
                    <a:pt x="1876" y="1433"/>
                    <a:pt x="1876" y="1433"/>
                    <a:pt x="1876" y="1433"/>
                  </a:cubicBezTo>
                  <a:cubicBezTo>
                    <a:pt x="1876" y="1432"/>
                    <a:pt x="1876" y="1432"/>
                    <a:pt x="1876" y="1432"/>
                  </a:cubicBezTo>
                  <a:cubicBezTo>
                    <a:pt x="1881" y="1428"/>
                    <a:pt x="1881" y="1428"/>
                    <a:pt x="1881" y="1428"/>
                  </a:cubicBezTo>
                  <a:cubicBezTo>
                    <a:pt x="1873" y="1430"/>
                    <a:pt x="1873" y="1430"/>
                    <a:pt x="1873" y="1430"/>
                  </a:cubicBezTo>
                  <a:cubicBezTo>
                    <a:pt x="1873" y="1430"/>
                    <a:pt x="1873" y="1431"/>
                    <a:pt x="1873" y="1431"/>
                  </a:cubicBezTo>
                  <a:cubicBezTo>
                    <a:pt x="1873" y="1431"/>
                    <a:pt x="1872" y="1431"/>
                    <a:pt x="1872" y="1431"/>
                  </a:cubicBezTo>
                  <a:cubicBezTo>
                    <a:pt x="1872" y="1430"/>
                    <a:pt x="1872" y="1430"/>
                    <a:pt x="1872" y="1430"/>
                  </a:cubicBezTo>
                  <a:cubicBezTo>
                    <a:pt x="1872" y="1429"/>
                    <a:pt x="1873" y="1429"/>
                    <a:pt x="1873" y="1430"/>
                  </a:cubicBezTo>
                  <a:cubicBezTo>
                    <a:pt x="1873" y="1430"/>
                    <a:pt x="1873" y="1430"/>
                    <a:pt x="1873" y="1430"/>
                  </a:cubicBezTo>
                  <a:cubicBezTo>
                    <a:pt x="1881" y="1427"/>
                    <a:pt x="1881" y="1427"/>
                    <a:pt x="1881" y="1427"/>
                  </a:cubicBezTo>
                  <a:cubicBezTo>
                    <a:pt x="1876" y="1425"/>
                    <a:pt x="1876" y="1425"/>
                    <a:pt x="1876" y="1425"/>
                  </a:cubicBezTo>
                  <a:cubicBezTo>
                    <a:pt x="1876" y="1425"/>
                    <a:pt x="1876" y="1425"/>
                    <a:pt x="1876" y="1425"/>
                  </a:cubicBezTo>
                  <a:cubicBezTo>
                    <a:pt x="1881" y="1427"/>
                    <a:pt x="1881" y="1427"/>
                    <a:pt x="1881" y="1427"/>
                  </a:cubicBezTo>
                  <a:cubicBezTo>
                    <a:pt x="1878" y="1420"/>
                    <a:pt x="1878" y="1420"/>
                    <a:pt x="1878" y="1420"/>
                  </a:cubicBezTo>
                  <a:cubicBezTo>
                    <a:pt x="1878" y="1420"/>
                    <a:pt x="1878" y="1420"/>
                    <a:pt x="1878" y="1420"/>
                  </a:cubicBezTo>
                  <a:cubicBezTo>
                    <a:pt x="1878" y="1420"/>
                    <a:pt x="1877" y="1419"/>
                    <a:pt x="1877" y="1419"/>
                  </a:cubicBezTo>
                  <a:cubicBezTo>
                    <a:pt x="1877" y="1419"/>
                    <a:pt x="1878" y="1418"/>
                    <a:pt x="1878" y="1418"/>
                  </a:cubicBezTo>
                  <a:cubicBezTo>
                    <a:pt x="1878" y="1418"/>
                    <a:pt x="1879" y="1418"/>
                    <a:pt x="1879" y="1419"/>
                  </a:cubicBezTo>
                  <a:cubicBezTo>
                    <a:pt x="1879" y="1419"/>
                    <a:pt x="1879" y="1419"/>
                    <a:pt x="1878" y="1420"/>
                  </a:cubicBezTo>
                  <a:cubicBezTo>
                    <a:pt x="1881" y="1427"/>
                    <a:pt x="1881" y="1427"/>
                    <a:pt x="1881" y="1427"/>
                  </a:cubicBezTo>
                  <a:cubicBezTo>
                    <a:pt x="1881" y="1427"/>
                    <a:pt x="1881" y="1427"/>
                    <a:pt x="1881" y="1427"/>
                  </a:cubicBezTo>
                  <a:cubicBezTo>
                    <a:pt x="1881" y="1420"/>
                    <a:pt x="1881" y="1420"/>
                    <a:pt x="1881" y="1420"/>
                  </a:cubicBezTo>
                  <a:cubicBezTo>
                    <a:pt x="1881" y="1420"/>
                    <a:pt x="1881" y="1420"/>
                    <a:pt x="1881" y="1420"/>
                  </a:cubicBezTo>
                  <a:cubicBezTo>
                    <a:pt x="1882" y="1427"/>
                    <a:pt x="1882" y="1427"/>
                    <a:pt x="1882" y="1427"/>
                  </a:cubicBezTo>
                  <a:cubicBezTo>
                    <a:pt x="1888" y="1422"/>
                    <a:pt x="1888" y="1422"/>
                    <a:pt x="1888" y="1422"/>
                  </a:cubicBezTo>
                  <a:cubicBezTo>
                    <a:pt x="1887" y="1421"/>
                    <a:pt x="1888" y="1421"/>
                    <a:pt x="1888" y="1421"/>
                  </a:cubicBezTo>
                  <a:cubicBezTo>
                    <a:pt x="1888" y="1421"/>
                    <a:pt x="1889" y="1421"/>
                    <a:pt x="1889" y="1421"/>
                  </a:cubicBezTo>
                  <a:cubicBezTo>
                    <a:pt x="1889" y="1421"/>
                    <a:pt x="1889" y="1422"/>
                    <a:pt x="1889" y="1422"/>
                  </a:cubicBezTo>
                  <a:cubicBezTo>
                    <a:pt x="1889" y="1422"/>
                    <a:pt x="1888" y="1422"/>
                    <a:pt x="1888" y="1422"/>
                  </a:cubicBezTo>
                  <a:cubicBezTo>
                    <a:pt x="1882" y="1427"/>
                    <a:pt x="1882" y="1427"/>
                    <a:pt x="1882" y="1427"/>
                  </a:cubicBezTo>
                  <a:cubicBezTo>
                    <a:pt x="1888" y="1427"/>
                    <a:pt x="1888" y="1427"/>
                    <a:pt x="1888" y="1427"/>
                  </a:cubicBezTo>
                  <a:cubicBezTo>
                    <a:pt x="1888" y="1427"/>
                    <a:pt x="1888" y="1427"/>
                    <a:pt x="1888" y="1427"/>
                  </a:cubicBezTo>
                  <a:cubicBezTo>
                    <a:pt x="1882" y="1427"/>
                    <a:pt x="1882" y="1427"/>
                    <a:pt x="1882" y="1427"/>
                  </a:cubicBezTo>
                  <a:cubicBezTo>
                    <a:pt x="1882" y="1428"/>
                    <a:pt x="1882" y="1428"/>
                    <a:pt x="1882" y="1428"/>
                  </a:cubicBezTo>
                  <a:cubicBezTo>
                    <a:pt x="1882" y="1428"/>
                    <a:pt x="1882" y="1428"/>
                    <a:pt x="1882" y="1428"/>
                  </a:cubicBezTo>
                  <a:cubicBezTo>
                    <a:pt x="1889" y="1431"/>
                    <a:pt x="1889" y="1431"/>
                    <a:pt x="1889" y="1431"/>
                  </a:cubicBezTo>
                  <a:cubicBezTo>
                    <a:pt x="1889" y="1431"/>
                    <a:pt x="1889" y="1430"/>
                    <a:pt x="1890" y="1431"/>
                  </a:cubicBezTo>
                  <a:cubicBezTo>
                    <a:pt x="1890" y="1431"/>
                    <a:pt x="1890" y="1431"/>
                    <a:pt x="1890" y="1432"/>
                  </a:cubicBezTo>
                  <a:close/>
                  <a:moveTo>
                    <a:pt x="1783" y="1244"/>
                  </a:moveTo>
                  <a:cubicBezTo>
                    <a:pt x="1785" y="1245"/>
                    <a:pt x="1786" y="1245"/>
                    <a:pt x="1788" y="1244"/>
                  </a:cubicBezTo>
                  <a:cubicBezTo>
                    <a:pt x="1788" y="1244"/>
                    <a:pt x="1788" y="1244"/>
                    <a:pt x="1788" y="1244"/>
                  </a:cubicBezTo>
                  <a:cubicBezTo>
                    <a:pt x="1787" y="1246"/>
                    <a:pt x="1787" y="1248"/>
                    <a:pt x="1787" y="1250"/>
                  </a:cubicBezTo>
                  <a:cubicBezTo>
                    <a:pt x="1786" y="1248"/>
                    <a:pt x="1785" y="1246"/>
                    <a:pt x="1783" y="1244"/>
                  </a:cubicBezTo>
                  <a:close/>
                  <a:moveTo>
                    <a:pt x="1784" y="1238"/>
                  </a:moveTo>
                  <a:cubicBezTo>
                    <a:pt x="1784" y="1238"/>
                    <a:pt x="1784" y="1238"/>
                    <a:pt x="1784" y="1238"/>
                  </a:cubicBezTo>
                  <a:cubicBezTo>
                    <a:pt x="1794" y="1238"/>
                    <a:pt x="1794" y="1238"/>
                    <a:pt x="1794" y="1238"/>
                  </a:cubicBezTo>
                  <a:cubicBezTo>
                    <a:pt x="1794" y="1238"/>
                    <a:pt x="1794" y="1238"/>
                    <a:pt x="1794" y="1238"/>
                  </a:cubicBezTo>
                  <a:cubicBezTo>
                    <a:pt x="1786" y="1236"/>
                    <a:pt x="1786" y="1236"/>
                    <a:pt x="1786" y="1236"/>
                  </a:cubicBezTo>
                  <a:cubicBezTo>
                    <a:pt x="1786" y="1235"/>
                    <a:pt x="1786" y="1235"/>
                    <a:pt x="1786" y="1235"/>
                  </a:cubicBezTo>
                  <a:cubicBezTo>
                    <a:pt x="1794" y="1238"/>
                    <a:pt x="1794" y="1238"/>
                    <a:pt x="1794" y="1238"/>
                  </a:cubicBezTo>
                  <a:cubicBezTo>
                    <a:pt x="1791" y="1229"/>
                    <a:pt x="1791" y="1229"/>
                    <a:pt x="1791" y="1229"/>
                  </a:cubicBezTo>
                  <a:cubicBezTo>
                    <a:pt x="1791" y="1229"/>
                    <a:pt x="1790" y="1228"/>
                    <a:pt x="1790" y="1228"/>
                  </a:cubicBezTo>
                  <a:cubicBezTo>
                    <a:pt x="1790" y="1227"/>
                    <a:pt x="1790" y="1227"/>
                    <a:pt x="1791" y="1227"/>
                  </a:cubicBezTo>
                  <a:cubicBezTo>
                    <a:pt x="1791" y="1226"/>
                    <a:pt x="1792" y="1227"/>
                    <a:pt x="1792" y="1227"/>
                  </a:cubicBezTo>
                  <a:cubicBezTo>
                    <a:pt x="1792" y="1228"/>
                    <a:pt x="1792" y="1228"/>
                    <a:pt x="1791" y="1229"/>
                  </a:cubicBezTo>
                  <a:cubicBezTo>
                    <a:pt x="1795" y="1238"/>
                    <a:pt x="1795" y="1238"/>
                    <a:pt x="1795" y="1238"/>
                  </a:cubicBezTo>
                  <a:cubicBezTo>
                    <a:pt x="1797" y="1230"/>
                    <a:pt x="1797" y="1230"/>
                    <a:pt x="1797" y="1230"/>
                  </a:cubicBezTo>
                  <a:cubicBezTo>
                    <a:pt x="1797" y="1230"/>
                    <a:pt x="1797" y="1230"/>
                    <a:pt x="1797" y="1230"/>
                  </a:cubicBezTo>
                  <a:cubicBezTo>
                    <a:pt x="1795" y="1238"/>
                    <a:pt x="1795" y="1238"/>
                    <a:pt x="1795" y="1238"/>
                  </a:cubicBezTo>
                  <a:cubicBezTo>
                    <a:pt x="1795" y="1238"/>
                    <a:pt x="1795" y="1238"/>
                    <a:pt x="1795" y="1238"/>
                  </a:cubicBezTo>
                  <a:cubicBezTo>
                    <a:pt x="1795" y="1238"/>
                    <a:pt x="1795" y="1238"/>
                    <a:pt x="1795" y="1238"/>
                  </a:cubicBezTo>
                  <a:cubicBezTo>
                    <a:pt x="1802" y="1231"/>
                    <a:pt x="1802" y="1231"/>
                    <a:pt x="1802" y="1231"/>
                  </a:cubicBezTo>
                  <a:cubicBezTo>
                    <a:pt x="1802" y="1231"/>
                    <a:pt x="1802" y="1231"/>
                    <a:pt x="1802" y="1230"/>
                  </a:cubicBezTo>
                  <a:cubicBezTo>
                    <a:pt x="1803" y="1230"/>
                    <a:pt x="1803" y="1230"/>
                    <a:pt x="1804" y="1230"/>
                  </a:cubicBezTo>
                  <a:cubicBezTo>
                    <a:pt x="1804" y="1231"/>
                    <a:pt x="1804" y="1231"/>
                    <a:pt x="1804" y="1232"/>
                  </a:cubicBezTo>
                  <a:cubicBezTo>
                    <a:pt x="1804" y="1232"/>
                    <a:pt x="1803" y="1232"/>
                    <a:pt x="1803" y="1232"/>
                  </a:cubicBezTo>
                  <a:cubicBezTo>
                    <a:pt x="1795" y="1239"/>
                    <a:pt x="1795" y="1239"/>
                    <a:pt x="1795" y="1239"/>
                  </a:cubicBezTo>
                  <a:cubicBezTo>
                    <a:pt x="1803" y="1237"/>
                    <a:pt x="1803" y="1237"/>
                    <a:pt x="1803" y="1237"/>
                  </a:cubicBezTo>
                  <a:cubicBezTo>
                    <a:pt x="1803" y="1238"/>
                    <a:pt x="1803" y="1238"/>
                    <a:pt x="1803" y="1238"/>
                  </a:cubicBezTo>
                  <a:cubicBezTo>
                    <a:pt x="1796" y="1239"/>
                    <a:pt x="1796" y="1239"/>
                    <a:pt x="1796" y="1239"/>
                  </a:cubicBezTo>
                  <a:cubicBezTo>
                    <a:pt x="1805" y="1243"/>
                    <a:pt x="1805" y="1243"/>
                    <a:pt x="1805" y="1243"/>
                  </a:cubicBezTo>
                  <a:cubicBezTo>
                    <a:pt x="1805" y="1242"/>
                    <a:pt x="1805" y="1242"/>
                    <a:pt x="1806" y="1242"/>
                  </a:cubicBezTo>
                  <a:cubicBezTo>
                    <a:pt x="1806" y="1242"/>
                    <a:pt x="1807" y="1243"/>
                    <a:pt x="1806" y="1244"/>
                  </a:cubicBezTo>
                  <a:cubicBezTo>
                    <a:pt x="1806" y="1244"/>
                    <a:pt x="1806" y="1244"/>
                    <a:pt x="1805" y="1244"/>
                  </a:cubicBezTo>
                  <a:cubicBezTo>
                    <a:pt x="1805" y="1244"/>
                    <a:pt x="1804" y="1243"/>
                    <a:pt x="1804" y="1243"/>
                  </a:cubicBezTo>
                  <a:cubicBezTo>
                    <a:pt x="1795" y="1239"/>
                    <a:pt x="1795" y="1239"/>
                    <a:pt x="1795" y="1239"/>
                  </a:cubicBezTo>
                  <a:cubicBezTo>
                    <a:pt x="1798" y="1247"/>
                    <a:pt x="1798" y="1247"/>
                    <a:pt x="1798" y="1247"/>
                  </a:cubicBezTo>
                  <a:cubicBezTo>
                    <a:pt x="1798" y="1247"/>
                    <a:pt x="1798" y="1247"/>
                    <a:pt x="1798" y="1247"/>
                  </a:cubicBezTo>
                  <a:cubicBezTo>
                    <a:pt x="1795" y="1239"/>
                    <a:pt x="1795" y="1239"/>
                    <a:pt x="1795" y="1239"/>
                  </a:cubicBezTo>
                  <a:cubicBezTo>
                    <a:pt x="1794" y="1249"/>
                    <a:pt x="1794" y="1249"/>
                    <a:pt x="1794" y="1249"/>
                  </a:cubicBezTo>
                  <a:cubicBezTo>
                    <a:pt x="1795" y="1249"/>
                    <a:pt x="1795" y="1249"/>
                    <a:pt x="1795" y="1250"/>
                  </a:cubicBezTo>
                  <a:cubicBezTo>
                    <a:pt x="1795" y="1250"/>
                    <a:pt x="1795" y="1251"/>
                    <a:pt x="1794" y="1251"/>
                  </a:cubicBezTo>
                  <a:cubicBezTo>
                    <a:pt x="1794" y="1251"/>
                    <a:pt x="1793" y="1251"/>
                    <a:pt x="1793" y="1250"/>
                  </a:cubicBezTo>
                  <a:cubicBezTo>
                    <a:pt x="1793" y="1250"/>
                    <a:pt x="1793" y="1249"/>
                    <a:pt x="1794" y="1249"/>
                  </a:cubicBezTo>
                  <a:cubicBezTo>
                    <a:pt x="1794" y="1249"/>
                    <a:pt x="1794" y="1249"/>
                    <a:pt x="1794" y="1249"/>
                  </a:cubicBezTo>
                  <a:cubicBezTo>
                    <a:pt x="1795" y="1239"/>
                    <a:pt x="1795" y="1239"/>
                    <a:pt x="1795" y="1239"/>
                  </a:cubicBezTo>
                  <a:cubicBezTo>
                    <a:pt x="1789" y="1244"/>
                    <a:pt x="1789" y="1244"/>
                    <a:pt x="1789" y="1244"/>
                  </a:cubicBezTo>
                  <a:cubicBezTo>
                    <a:pt x="1789" y="1243"/>
                    <a:pt x="1789" y="1243"/>
                    <a:pt x="1789" y="1243"/>
                  </a:cubicBezTo>
                  <a:cubicBezTo>
                    <a:pt x="1794" y="1239"/>
                    <a:pt x="1794" y="1239"/>
                    <a:pt x="1794" y="1239"/>
                  </a:cubicBezTo>
                  <a:cubicBezTo>
                    <a:pt x="1784" y="1239"/>
                    <a:pt x="1784" y="1239"/>
                    <a:pt x="1784" y="1239"/>
                  </a:cubicBezTo>
                  <a:cubicBezTo>
                    <a:pt x="1784" y="1239"/>
                    <a:pt x="1784" y="1239"/>
                    <a:pt x="1784" y="1239"/>
                  </a:cubicBezTo>
                  <a:cubicBezTo>
                    <a:pt x="1784" y="1240"/>
                    <a:pt x="1784" y="1240"/>
                    <a:pt x="1783" y="1240"/>
                  </a:cubicBezTo>
                  <a:cubicBezTo>
                    <a:pt x="1783" y="1239"/>
                    <a:pt x="1782" y="1239"/>
                    <a:pt x="1782" y="1238"/>
                  </a:cubicBezTo>
                  <a:cubicBezTo>
                    <a:pt x="1783" y="1238"/>
                    <a:pt x="1783" y="1237"/>
                    <a:pt x="1784" y="1238"/>
                  </a:cubicBezTo>
                  <a:close/>
                  <a:moveTo>
                    <a:pt x="935" y="205"/>
                  </a:moveTo>
                  <a:cubicBezTo>
                    <a:pt x="936" y="205"/>
                    <a:pt x="936" y="205"/>
                    <a:pt x="936" y="205"/>
                  </a:cubicBezTo>
                  <a:cubicBezTo>
                    <a:pt x="938" y="210"/>
                    <a:pt x="938" y="210"/>
                    <a:pt x="938" y="210"/>
                  </a:cubicBezTo>
                  <a:cubicBezTo>
                    <a:pt x="938" y="209"/>
                    <a:pt x="938" y="209"/>
                    <a:pt x="938" y="209"/>
                  </a:cubicBezTo>
                  <a:cubicBezTo>
                    <a:pt x="938" y="209"/>
                    <a:pt x="938" y="209"/>
                    <a:pt x="938" y="209"/>
                  </a:cubicBezTo>
                  <a:cubicBezTo>
                    <a:pt x="938" y="203"/>
                    <a:pt x="938" y="203"/>
                    <a:pt x="938" y="203"/>
                  </a:cubicBezTo>
                  <a:cubicBezTo>
                    <a:pt x="938" y="203"/>
                    <a:pt x="938" y="203"/>
                    <a:pt x="938" y="202"/>
                  </a:cubicBezTo>
                  <a:cubicBezTo>
                    <a:pt x="938" y="202"/>
                    <a:pt x="938" y="202"/>
                    <a:pt x="939" y="202"/>
                  </a:cubicBezTo>
                  <a:cubicBezTo>
                    <a:pt x="939" y="202"/>
                    <a:pt x="939" y="202"/>
                    <a:pt x="939" y="203"/>
                  </a:cubicBezTo>
                  <a:cubicBezTo>
                    <a:pt x="939" y="203"/>
                    <a:pt x="939" y="203"/>
                    <a:pt x="939" y="203"/>
                  </a:cubicBezTo>
                  <a:cubicBezTo>
                    <a:pt x="938" y="210"/>
                    <a:pt x="938" y="210"/>
                    <a:pt x="938" y="210"/>
                  </a:cubicBezTo>
                  <a:cubicBezTo>
                    <a:pt x="941" y="205"/>
                    <a:pt x="941" y="205"/>
                    <a:pt x="941" y="205"/>
                  </a:cubicBezTo>
                  <a:cubicBezTo>
                    <a:pt x="942" y="206"/>
                    <a:pt x="942" y="206"/>
                    <a:pt x="942" y="206"/>
                  </a:cubicBezTo>
                  <a:cubicBezTo>
                    <a:pt x="938" y="209"/>
                    <a:pt x="938" y="209"/>
                    <a:pt x="938" y="209"/>
                  </a:cubicBezTo>
                  <a:cubicBezTo>
                    <a:pt x="944" y="207"/>
                    <a:pt x="944" y="207"/>
                    <a:pt x="944" y="207"/>
                  </a:cubicBezTo>
                  <a:cubicBezTo>
                    <a:pt x="944" y="207"/>
                    <a:pt x="944" y="207"/>
                    <a:pt x="945" y="207"/>
                  </a:cubicBezTo>
                  <a:cubicBezTo>
                    <a:pt x="945" y="207"/>
                    <a:pt x="945" y="207"/>
                    <a:pt x="946" y="207"/>
                  </a:cubicBezTo>
                  <a:cubicBezTo>
                    <a:pt x="946" y="207"/>
                    <a:pt x="946" y="208"/>
                    <a:pt x="945" y="208"/>
                  </a:cubicBezTo>
                  <a:cubicBezTo>
                    <a:pt x="945" y="208"/>
                    <a:pt x="945" y="208"/>
                    <a:pt x="944" y="208"/>
                  </a:cubicBezTo>
                  <a:cubicBezTo>
                    <a:pt x="938" y="210"/>
                    <a:pt x="938" y="210"/>
                    <a:pt x="938" y="210"/>
                  </a:cubicBezTo>
                  <a:cubicBezTo>
                    <a:pt x="943" y="212"/>
                    <a:pt x="943" y="212"/>
                    <a:pt x="943" y="212"/>
                  </a:cubicBezTo>
                  <a:cubicBezTo>
                    <a:pt x="943" y="212"/>
                    <a:pt x="943" y="212"/>
                    <a:pt x="943" y="212"/>
                  </a:cubicBezTo>
                  <a:cubicBezTo>
                    <a:pt x="938" y="210"/>
                    <a:pt x="938" y="210"/>
                    <a:pt x="938" y="210"/>
                  </a:cubicBezTo>
                  <a:cubicBezTo>
                    <a:pt x="942" y="215"/>
                    <a:pt x="942" y="215"/>
                    <a:pt x="942" y="215"/>
                  </a:cubicBezTo>
                  <a:cubicBezTo>
                    <a:pt x="942" y="215"/>
                    <a:pt x="943" y="215"/>
                    <a:pt x="943" y="215"/>
                  </a:cubicBezTo>
                  <a:cubicBezTo>
                    <a:pt x="943" y="215"/>
                    <a:pt x="943" y="216"/>
                    <a:pt x="943" y="216"/>
                  </a:cubicBezTo>
                  <a:cubicBezTo>
                    <a:pt x="943" y="216"/>
                    <a:pt x="943" y="216"/>
                    <a:pt x="942" y="216"/>
                  </a:cubicBezTo>
                  <a:cubicBezTo>
                    <a:pt x="942" y="216"/>
                    <a:pt x="942" y="216"/>
                    <a:pt x="942" y="215"/>
                  </a:cubicBezTo>
                  <a:cubicBezTo>
                    <a:pt x="942" y="215"/>
                    <a:pt x="942" y="215"/>
                    <a:pt x="942" y="215"/>
                  </a:cubicBezTo>
                  <a:cubicBezTo>
                    <a:pt x="938" y="210"/>
                    <a:pt x="938" y="210"/>
                    <a:pt x="938" y="210"/>
                  </a:cubicBezTo>
                  <a:cubicBezTo>
                    <a:pt x="938" y="215"/>
                    <a:pt x="938" y="215"/>
                    <a:pt x="938" y="215"/>
                  </a:cubicBezTo>
                  <a:cubicBezTo>
                    <a:pt x="937" y="215"/>
                    <a:pt x="937" y="215"/>
                    <a:pt x="937" y="215"/>
                  </a:cubicBezTo>
                  <a:cubicBezTo>
                    <a:pt x="938" y="210"/>
                    <a:pt x="938" y="210"/>
                    <a:pt x="938" y="210"/>
                  </a:cubicBezTo>
                  <a:cubicBezTo>
                    <a:pt x="933" y="214"/>
                    <a:pt x="933" y="214"/>
                    <a:pt x="933" y="214"/>
                  </a:cubicBezTo>
                  <a:cubicBezTo>
                    <a:pt x="933" y="214"/>
                    <a:pt x="933" y="214"/>
                    <a:pt x="933" y="215"/>
                  </a:cubicBezTo>
                  <a:cubicBezTo>
                    <a:pt x="933" y="215"/>
                    <a:pt x="933" y="215"/>
                    <a:pt x="933" y="215"/>
                  </a:cubicBezTo>
                  <a:cubicBezTo>
                    <a:pt x="932" y="215"/>
                    <a:pt x="932" y="215"/>
                    <a:pt x="932" y="215"/>
                  </a:cubicBezTo>
                  <a:cubicBezTo>
                    <a:pt x="932" y="215"/>
                    <a:pt x="932" y="214"/>
                    <a:pt x="932" y="214"/>
                  </a:cubicBezTo>
                  <a:cubicBezTo>
                    <a:pt x="932" y="214"/>
                    <a:pt x="933" y="214"/>
                    <a:pt x="933" y="214"/>
                  </a:cubicBezTo>
                  <a:cubicBezTo>
                    <a:pt x="938" y="210"/>
                    <a:pt x="938" y="210"/>
                    <a:pt x="938" y="210"/>
                  </a:cubicBezTo>
                  <a:cubicBezTo>
                    <a:pt x="938" y="210"/>
                    <a:pt x="938" y="210"/>
                    <a:pt x="938" y="210"/>
                  </a:cubicBezTo>
                  <a:cubicBezTo>
                    <a:pt x="933" y="212"/>
                    <a:pt x="933" y="212"/>
                    <a:pt x="933" y="212"/>
                  </a:cubicBezTo>
                  <a:cubicBezTo>
                    <a:pt x="933" y="212"/>
                    <a:pt x="933" y="212"/>
                    <a:pt x="933" y="212"/>
                  </a:cubicBezTo>
                  <a:cubicBezTo>
                    <a:pt x="937" y="210"/>
                    <a:pt x="937" y="210"/>
                    <a:pt x="937" y="210"/>
                  </a:cubicBezTo>
                  <a:cubicBezTo>
                    <a:pt x="932" y="207"/>
                    <a:pt x="932" y="207"/>
                    <a:pt x="932" y="207"/>
                  </a:cubicBezTo>
                  <a:cubicBezTo>
                    <a:pt x="932" y="207"/>
                    <a:pt x="931" y="207"/>
                    <a:pt x="931" y="207"/>
                  </a:cubicBezTo>
                  <a:cubicBezTo>
                    <a:pt x="931" y="207"/>
                    <a:pt x="931" y="206"/>
                    <a:pt x="931" y="206"/>
                  </a:cubicBezTo>
                  <a:cubicBezTo>
                    <a:pt x="931" y="206"/>
                    <a:pt x="931" y="206"/>
                    <a:pt x="932" y="206"/>
                  </a:cubicBezTo>
                  <a:cubicBezTo>
                    <a:pt x="932" y="206"/>
                    <a:pt x="932" y="206"/>
                    <a:pt x="932" y="206"/>
                  </a:cubicBezTo>
                  <a:cubicBezTo>
                    <a:pt x="938" y="210"/>
                    <a:pt x="938" y="210"/>
                    <a:pt x="938" y="210"/>
                  </a:cubicBezTo>
                  <a:lnTo>
                    <a:pt x="935" y="205"/>
                  </a:lnTo>
                  <a:close/>
                  <a:moveTo>
                    <a:pt x="532" y="390"/>
                  </a:moveTo>
                  <a:cubicBezTo>
                    <a:pt x="532" y="389"/>
                    <a:pt x="534" y="389"/>
                    <a:pt x="537" y="389"/>
                  </a:cubicBezTo>
                  <a:cubicBezTo>
                    <a:pt x="540" y="390"/>
                    <a:pt x="542" y="391"/>
                    <a:pt x="542" y="391"/>
                  </a:cubicBezTo>
                  <a:cubicBezTo>
                    <a:pt x="542" y="391"/>
                    <a:pt x="539" y="392"/>
                    <a:pt x="537" y="391"/>
                  </a:cubicBezTo>
                  <a:cubicBezTo>
                    <a:pt x="534" y="391"/>
                    <a:pt x="532" y="391"/>
                    <a:pt x="532" y="390"/>
                  </a:cubicBezTo>
                  <a:close/>
                  <a:moveTo>
                    <a:pt x="529" y="392"/>
                  </a:moveTo>
                  <a:cubicBezTo>
                    <a:pt x="529" y="392"/>
                    <a:pt x="530" y="394"/>
                    <a:pt x="529" y="397"/>
                  </a:cubicBezTo>
                  <a:cubicBezTo>
                    <a:pt x="529" y="400"/>
                    <a:pt x="528" y="402"/>
                    <a:pt x="528" y="402"/>
                  </a:cubicBezTo>
                  <a:cubicBezTo>
                    <a:pt x="528" y="402"/>
                    <a:pt x="527" y="399"/>
                    <a:pt x="527" y="397"/>
                  </a:cubicBezTo>
                  <a:cubicBezTo>
                    <a:pt x="528" y="394"/>
                    <a:pt x="528" y="392"/>
                    <a:pt x="529" y="392"/>
                  </a:cubicBezTo>
                  <a:close/>
                  <a:moveTo>
                    <a:pt x="530" y="389"/>
                  </a:moveTo>
                  <a:cubicBezTo>
                    <a:pt x="530" y="389"/>
                    <a:pt x="530" y="390"/>
                    <a:pt x="530" y="390"/>
                  </a:cubicBezTo>
                  <a:cubicBezTo>
                    <a:pt x="529" y="391"/>
                    <a:pt x="529" y="391"/>
                    <a:pt x="528" y="390"/>
                  </a:cubicBezTo>
                  <a:cubicBezTo>
                    <a:pt x="528" y="390"/>
                    <a:pt x="528" y="389"/>
                    <a:pt x="528" y="389"/>
                  </a:cubicBezTo>
                  <a:cubicBezTo>
                    <a:pt x="529" y="388"/>
                    <a:pt x="529" y="388"/>
                    <a:pt x="530" y="389"/>
                  </a:cubicBezTo>
                  <a:close/>
                  <a:moveTo>
                    <a:pt x="529" y="387"/>
                  </a:moveTo>
                  <a:cubicBezTo>
                    <a:pt x="528" y="387"/>
                    <a:pt x="528" y="385"/>
                    <a:pt x="527" y="382"/>
                  </a:cubicBezTo>
                  <a:cubicBezTo>
                    <a:pt x="527" y="379"/>
                    <a:pt x="528" y="377"/>
                    <a:pt x="528" y="377"/>
                  </a:cubicBezTo>
                  <a:cubicBezTo>
                    <a:pt x="528" y="377"/>
                    <a:pt x="529" y="379"/>
                    <a:pt x="529" y="382"/>
                  </a:cubicBezTo>
                  <a:cubicBezTo>
                    <a:pt x="529" y="384"/>
                    <a:pt x="529" y="387"/>
                    <a:pt x="529" y="387"/>
                  </a:cubicBezTo>
                  <a:close/>
                  <a:moveTo>
                    <a:pt x="523" y="396"/>
                  </a:moveTo>
                  <a:cubicBezTo>
                    <a:pt x="523" y="396"/>
                    <a:pt x="523" y="396"/>
                    <a:pt x="523" y="396"/>
                  </a:cubicBezTo>
                  <a:cubicBezTo>
                    <a:pt x="522" y="396"/>
                    <a:pt x="522" y="396"/>
                    <a:pt x="522" y="396"/>
                  </a:cubicBezTo>
                  <a:cubicBezTo>
                    <a:pt x="523" y="396"/>
                    <a:pt x="523" y="396"/>
                    <a:pt x="523" y="396"/>
                  </a:cubicBezTo>
                  <a:close/>
                  <a:moveTo>
                    <a:pt x="522" y="391"/>
                  </a:moveTo>
                  <a:cubicBezTo>
                    <a:pt x="519" y="391"/>
                    <a:pt x="517" y="390"/>
                    <a:pt x="517" y="390"/>
                  </a:cubicBezTo>
                  <a:cubicBezTo>
                    <a:pt x="517" y="390"/>
                    <a:pt x="519" y="389"/>
                    <a:pt x="522" y="389"/>
                  </a:cubicBezTo>
                  <a:cubicBezTo>
                    <a:pt x="524" y="389"/>
                    <a:pt x="527" y="389"/>
                    <a:pt x="527" y="390"/>
                  </a:cubicBezTo>
                  <a:cubicBezTo>
                    <a:pt x="527" y="390"/>
                    <a:pt x="525" y="391"/>
                    <a:pt x="522" y="391"/>
                  </a:cubicBezTo>
                  <a:close/>
                  <a:moveTo>
                    <a:pt x="339" y="633"/>
                  </a:moveTo>
                  <a:cubicBezTo>
                    <a:pt x="333" y="635"/>
                    <a:pt x="333" y="635"/>
                    <a:pt x="333" y="635"/>
                  </a:cubicBezTo>
                  <a:cubicBezTo>
                    <a:pt x="333" y="634"/>
                    <a:pt x="333" y="634"/>
                    <a:pt x="333" y="634"/>
                  </a:cubicBezTo>
                  <a:cubicBezTo>
                    <a:pt x="339" y="633"/>
                    <a:pt x="339" y="633"/>
                    <a:pt x="339" y="633"/>
                  </a:cubicBezTo>
                  <a:cubicBezTo>
                    <a:pt x="333" y="628"/>
                    <a:pt x="333" y="628"/>
                    <a:pt x="333" y="628"/>
                  </a:cubicBezTo>
                  <a:cubicBezTo>
                    <a:pt x="333" y="628"/>
                    <a:pt x="333" y="628"/>
                    <a:pt x="332" y="628"/>
                  </a:cubicBezTo>
                  <a:cubicBezTo>
                    <a:pt x="332" y="627"/>
                    <a:pt x="332" y="627"/>
                    <a:pt x="332" y="627"/>
                  </a:cubicBezTo>
                  <a:cubicBezTo>
                    <a:pt x="333" y="626"/>
                    <a:pt x="333" y="626"/>
                    <a:pt x="333" y="627"/>
                  </a:cubicBezTo>
                  <a:cubicBezTo>
                    <a:pt x="334" y="627"/>
                    <a:pt x="334" y="627"/>
                    <a:pt x="334" y="628"/>
                  </a:cubicBezTo>
                  <a:cubicBezTo>
                    <a:pt x="340" y="633"/>
                    <a:pt x="340" y="633"/>
                    <a:pt x="340" y="633"/>
                  </a:cubicBezTo>
                  <a:cubicBezTo>
                    <a:pt x="338" y="627"/>
                    <a:pt x="338" y="627"/>
                    <a:pt x="338" y="627"/>
                  </a:cubicBezTo>
                  <a:cubicBezTo>
                    <a:pt x="338" y="627"/>
                    <a:pt x="338" y="627"/>
                    <a:pt x="338" y="627"/>
                  </a:cubicBezTo>
                  <a:cubicBezTo>
                    <a:pt x="340" y="633"/>
                    <a:pt x="340" y="633"/>
                    <a:pt x="340" y="633"/>
                  </a:cubicBezTo>
                  <a:cubicBezTo>
                    <a:pt x="340" y="633"/>
                    <a:pt x="340" y="633"/>
                    <a:pt x="340" y="633"/>
                  </a:cubicBezTo>
                  <a:cubicBezTo>
                    <a:pt x="340" y="633"/>
                    <a:pt x="340" y="633"/>
                    <a:pt x="340" y="633"/>
                  </a:cubicBezTo>
                  <a:cubicBezTo>
                    <a:pt x="342" y="625"/>
                    <a:pt x="342" y="625"/>
                    <a:pt x="342" y="625"/>
                  </a:cubicBezTo>
                  <a:cubicBezTo>
                    <a:pt x="342" y="625"/>
                    <a:pt x="342" y="625"/>
                    <a:pt x="342" y="625"/>
                  </a:cubicBezTo>
                  <a:cubicBezTo>
                    <a:pt x="342" y="624"/>
                    <a:pt x="342" y="624"/>
                    <a:pt x="343" y="624"/>
                  </a:cubicBezTo>
                  <a:cubicBezTo>
                    <a:pt x="343" y="624"/>
                    <a:pt x="344" y="625"/>
                    <a:pt x="343" y="625"/>
                  </a:cubicBezTo>
                  <a:cubicBezTo>
                    <a:pt x="343" y="625"/>
                    <a:pt x="343" y="626"/>
                    <a:pt x="343" y="626"/>
                  </a:cubicBezTo>
                  <a:cubicBezTo>
                    <a:pt x="340" y="633"/>
                    <a:pt x="340" y="633"/>
                    <a:pt x="340" y="633"/>
                  </a:cubicBezTo>
                  <a:cubicBezTo>
                    <a:pt x="345" y="629"/>
                    <a:pt x="345" y="629"/>
                    <a:pt x="345" y="629"/>
                  </a:cubicBezTo>
                  <a:cubicBezTo>
                    <a:pt x="345" y="629"/>
                    <a:pt x="345" y="629"/>
                    <a:pt x="345" y="629"/>
                  </a:cubicBezTo>
                  <a:cubicBezTo>
                    <a:pt x="341" y="633"/>
                    <a:pt x="341" y="633"/>
                    <a:pt x="341" y="633"/>
                  </a:cubicBezTo>
                  <a:cubicBezTo>
                    <a:pt x="348" y="632"/>
                    <a:pt x="348" y="632"/>
                    <a:pt x="348" y="632"/>
                  </a:cubicBezTo>
                  <a:cubicBezTo>
                    <a:pt x="348" y="632"/>
                    <a:pt x="348" y="632"/>
                    <a:pt x="349" y="632"/>
                  </a:cubicBezTo>
                  <a:cubicBezTo>
                    <a:pt x="349" y="632"/>
                    <a:pt x="350" y="632"/>
                    <a:pt x="350" y="632"/>
                  </a:cubicBezTo>
                  <a:cubicBezTo>
                    <a:pt x="350" y="633"/>
                    <a:pt x="350" y="633"/>
                    <a:pt x="349" y="633"/>
                  </a:cubicBezTo>
                  <a:cubicBezTo>
                    <a:pt x="349" y="633"/>
                    <a:pt x="348" y="633"/>
                    <a:pt x="348" y="633"/>
                  </a:cubicBezTo>
                  <a:cubicBezTo>
                    <a:pt x="341" y="634"/>
                    <a:pt x="341" y="634"/>
                    <a:pt x="341" y="634"/>
                  </a:cubicBezTo>
                  <a:cubicBezTo>
                    <a:pt x="346" y="638"/>
                    <a:pt x="346" y="638"/>
                    <a:pt x="346" y="638"/>
                  </a:cubicBezTo>
                  <a:cubicBezTo>
                    <a:pt x="345" y="638"/>
                    <a:pt x="345" y="638"/>
                    <a:pt x="345" y="638"/>
                  </a:cubicBezTo>
                  <a:cubicBezTo>
                    <a:pt x="340" y="634"/>
                    <a:pt x="340" y="634"/>
                    <a:pt x="340" y="634"/>
                  </a:cubicBezTo>
                  <a:cubicBezTo>
                    <a:pt x="344" y="641"/>
                    <a:pt x="344" y="641"/>
                    <a:pt x="344" y="641"/>
                  </a:cubicBezTo>
                  <a:cubicBezTo>
                    <a:pt x="344" y="641"/>
                    <a:pt x="344" y="641"/>
                    <a:pt x="344" y="641"/>
                  </a:cubicBezTo>
                  <a:cubicBezTo>
                    <a:pt x="345" y="641"/>
                    <a:pt x="345" y="642"/>
                    <a:pt x="344" y="642"/>
                  </a:cubicBezTo>
                  <a:cubicBezTo>
                    <a:pt x="344" y="642"/>
                    <a:pt x="344" y="642"/>
                    <a:pt x="343" y="642"/>
                  </a:cubicBezTo>
                  <a:cubicBezTo>
                    <a:pt x="343" y="642"/>
                    <a:pt x="343" y="641"/>
                    <a:pt x="343" y="641"/>
                  </a:cubicBezTo>
                  <a:cubicBezTo>
                    <a:pt x="343" y="641"/>
                    <a:pt x="343" y="641"/>
                    <a:pt x="343" y="641"/>
                  </a:cubicBezTo>
                  <a:cubicBezTo>
                    <a:pt x="340" y="634"/>
                    <a:pt x="340" y="634"/>
                    <a:pt x="340" y="634"/>
                  </a:cubicBezTo>
                  <a:cubicBezTo>
                    <a:pt x="338" y="638"/>
                    <a:pt x="338" y="638"/>
                    <a:pt x="338" y="638"/>
                  </a:cubicBezTo>
                  <a:cubicBezTo>
                    <a:pt x="338" y="638"/>
                    <a:pt x="338" y="638"/>
                    <a:pt x="338" y="638"/>
                  </a:cubicBezTo>
                  <a:cubicBezTo>
                    <a:pt x="340" y="634"/>
                    <a:pt x="340" y="634"/>
                    <a:pt x="340" y="634"/>
                  </a:cubicBezTo>
                  <a:cubicBezTo>
                    <a:pt x="333" y="638"/>
                    <a:pt x="333" y="638"/>
                    <a:pt x="333" y="638"/>
                  </a:cubicBezTo>
                  <a:cubicBezTo>
                    <a:pt x="333" y="638"/>
                    <a:pt x="333" y="638"/>
                    <a:pt x="333" y="638"/>
                  </a:cubicBezTo>
                  <a:cubicBezTo>
                    <a:pt x="333" y="638"/>
                    <a:pt x="332" y="639"/>
                    <a:pt x="332" y="639"/>
                  </a:cubicBezTo>
                  <a:cubicBezTo>
                    <a:pt x="332" y="639"/>
                    <a:pt x="331" y="638"/>
                    <a:pt x="331" y="638"/>
                  </a:cubicBezTo>
                  <a:cubicBezTo>
                    <a:pt x="331" y="637"/>
                    <a:pt x="331" y="637"/>
                    <a:pt x="332" y="637"/>
                  </a:cubicBezTo>
                  <a:cubicBezTo>
                    <a:pt x="332" y="637"/>
                    <a:pt x="332" y="637"/>
                    <a:pt x="332" y="637"/>
                  </a:cubicBezTo>
                  <a:cubicBezTo>
                    <a:pt x="339" y="633"/>
                    <a:pt x="339" y="633"/>
                    <a:pt x="339" y="633"/>
                  </a:cubicBezTo>
                  <a:close/>
                  <a:moveTo>
                    <a:pt x="386" y="576"/>
                  </a:moveTo>
                  <a:cubicBezTo>
                    <a:pt x="387" y="576"/>
                    <a:pt x="387" y="576"/>
                    <a:pt x="387" y="576"/>
                  </a:cubicBezTo>
                  <a:cubicBezTo>
                    <a:pt x="399" y="580"/>
                    <a:pt x="399" y="580"/>
                    <a:pt x="399" y="580"/>
                  </a:cubicBezTo>
                  <a:cubicBezTo>
                    <a:pt x="389" y="568"/>
                    <a:pt x="389" y="568"/>
                    <a:pt x="389" y="568"/>
                  </a:cubicBezTo>
                  <a:cubicBezTo>
                    <a:pt x="388" y="568"/>
                    <a:pt x="387" y="568"/>
                    <a:pt x="387" y="568"/>
                  </a:cubicBezTo>
                  <a:cubicBezTo>
                    <a:pt x="386" y="567"/>
                    <a:pt x="386" y="566"/>
                    <a:pt x="387" y="565"/>
                  </a:cubicBezTo>
                  <a:cubicBezTo>
                    <a:pt x="387" y="565"/>
                    <a:pt x="388" y="565"/>
                    <a:pt x="389" y="565"/>
                  </a:cubicBezTo>
                  <a:cubicBezTo>
                    <a:pt x="389" y="566"/>
                    <a:pt x="389" y="567"/>
                    <a:pt x="389" y="567"/>
                  </a:cubicBezTo>
                  <a:cubicBezTo>
                    <a:pt x="400" y="580"/>
                    <a:pt x="400" y="580"/>
                    <a:pt x="400" y="580"/>
                  </a:cubicBezTo>
                  <a:cubicBezTo>
                    <a:pt x="401" y="566"/>
                    <a:pt x="401" y="566"/>
                    <a:pt x="401" y="566"/>
                  </a:cubicBezTo>
                  <a:cubicBezTo>
                    <a:pt x="401" y="566"/>
                    <a:pt x="401" y="566"/>
                    <a:pt x="401" y="566"/>
                  </a:cubicBezTo>
                  <a:cubicBezTo>
                    <a:pt x="400" y="580"/>
                    <a:pt x="400" y="580"/>
                    <a:pt x="400" y="580"/>
                  </a:cubicBezTo>
                  <a:cubicBezTo>
                    <a:pt x="409" y="566"/>
                    <a:pt x="409" y="566"/>
                    <a:pt x="409" y="566"/>
                  </a:cubicBezTo>
                  <a:cubicBezTo>
                    <a:pt x="408" y="566"/>
                    <a:pt x="408" y="565"/>
                    <a:pt x="408" y="564"/>
                  </a:cubicBezTo>
                  <a:cubicBezTo>
                    <a:pt x="408" y="563"/>
                    <a:pt x="409" y="563"/>
                    <a:pt x="410" y="563"/>
                  </a:cubicBezTo>
                  <a:cubicBezTo>
                    <a:pt x="411" y="563"/>
                    <a:pt x="411" y="564"/>
                    <a:pt x="411" y="565"/>
                  </a:cubicBezTo>
                  <a:cubicBezTo>
                    <a:pt x="411" y="566"/>
                    <a:pt x="410" y="567"/>
                    <a:pt x="409" y="566"/>
                  </a:cubicBezTo>
                  <a:cubicBezTo>
                    <a:pt x="409" y="566"/>
                    <a:pt x="409" y="566"/>
                    <a:pt x="409" y="566"/>
                  </a:cubicBezTo>
                  <a:cubicBezTo>
                    <a:pt x="401" y="581"/>
                    <a:pt x="401" y="581"/>
                    <a:pt x="401" y="581"/>
                  </a:cubicBezTo>
                  <a:cubicBezTo>
                    <a:pt x="412" y="578"/>
                    <a:pt x="412" y="578"/>
                    <a:pt x="412" y="578"/>
                  </a:cubicBezTo>
                  <a:cubicBezTo>
                    <a:pt x="412" y="578"/>
                    <a:pt x="412" y="578"/>
                    <a:pt x="412" y="578"/>
                  </a:cubicBezTo>
                  <a:cubicBezTo>
                    <a:pt x="401" y="581"/>
                    <a:pt x="401" y="581"/>
                    <a:pt x="401" y="581"/>
                  </a:cubicBezTo>
                  <a:cubicBezTo>
                    <a:pt x="416" y="588"/>
                    <a:pt x="416" y="588"/>
                    <a:pt x="416" y="588"/>
                  </a:cubicBezTo>
                  <a:cubicBezTo>
                    <a:pt x="416" y="588"/>
                    <a:pt x="416" y="588"/>
                    <a:pt x="416" y="588"/>
                  </a:cubicBezTo>
                  <a:cubicBezTo>
                    <a:pt x="416" y="588"/>
                    <a:pt x="417" y="588"/>
                    <a:pt x="418" y="588"/>
                  </a:cubicBezTo>
                  <a:cubicBezTo>
                    <a:pt x="419" y="589"/>
                    <a:pt x="419" y="590"/>
                    <a:pt x="418" y="591"/>
                  </a:cubicBezTo>
                  <a:cubicBezTo>
                    <a:pt x="417" y="591"/>
                    <a:pt x="416" y="591"/>
                    <a:pt x="416" y="591"/>
                  </a:cubicBezTo>
                  <a:cubicBezTo>
                    <a:pt x="415" y="590"/>
                    <a:pt x="415" y="590"/>
                    <a:pt x="415" y="589"/>
                  </a:cubicBezTo>
                  <a:cubicBezTo>
                    <a:pt x="401" y="582"/>
                    <a:pt x="401" y="582"/>
                    <a:pt x="401" y="582"/>
                  </a:cubicBezTo>
                  <a:cubicBezTo>
                    <a:pt x="401" y="582"/>
                    <a:pt x="401" y="582"/>
                    <a:pt x="401" y="582"/>
                  </a:cubicBezTo>
                  <a:cubicBezTo>
                    <a:pt x="410" y="592"/>
                    <a:pt x="410" y="592"/>
                    <a:pt x="410" y="592"/>
                  </a:cubicBezTo>
                  <a:cubicBezTo>
                    <a:pt x="410" y="592"/>
                    <a:pt x="410" y="592"/>
                    <a:pt x="410" y="592"/>
                  </a:cubicBezTo>
                  <a:cubicBezTo>
                    <a:pt x="400" y="582"/>
                    <a:pt x="400" y="582"/>
                    <a:pt x="400" y="582"/>
                  </a:cubicBezTo>
                  <a:cubicBezTo>
                    <a:pt x="398" y="599"/>
                    <a:pt x="398" y="599"/>
                    <a:pt x="398" y="599"/>
                  </a:cubicBezTo>
                  <a:cubicBezTo>
                    <a:pt x="399" y="599"/>
                    <a:pt x="399" y="600"/>
                    <a:pt x="399" y="600"/>
                  </a:cubicBezTo>
                  <a:cubicBezTo>
                    <a:pt x="399" y="601"/>
                    <a:pt x="398" y="602"/>
                    <a:pt x="397" y="602"/>
                  </a:cubicBezTo>
                  <a:cubicBezTo>
                    <a:pt x="396" y="601"/>
                    <a:pt x="396" y="601"/>
                    <a:pt x="396" y="600"/>
                  </a:cubicBezTo>
                  <a:cubicBezTo>
                    <a:pt x="396" y="599"/>
                    <a:pt x="397" y="598"/>
                    <a:pt x="397" y="598"/>
                  </a:cubicBezTo>
                  <a:cubicBezTo>
                    <a:pt x="400" y="582"/>
                    <a:pt x="400" y="582"/>
                    <a:pt x="400" y="582"/>
                  </a:cubicBezTo>
                  <a:cubicBezTo>
                    <a:pt x="391" y="591"/>
                    <a:pt x="391" y="591"/>
                    <a:pt x="391" y="591"/>
                  </a:cubicBezTo>
                  <a:cubicBezTo>
                    <a:pt x="391" y="591"/>
                    <a:pt x="391" y="591"/>
                    <a:pt x="391" y="591"/>
                  </a:cubicBezTo>
                  <a:cubicBezTo>
                    <a:pt x="399" y="581"/>
                    <a:pt x="399" y="581"/>
                    <a:pt x="399" y="581"/>
                  </a:cubicBezTo>
                  <a:cubicBezTo>
                    <a:pt x="399" y="582"/>
                    <a:pt x="399" y="582"/>
                    <a:pt x="399" y="582"/>
                  </a:cubicBezTo>
                  <a:cubicBezTo>
                    <a:pt x="399" y="582"/>
                    <a:pt x="399" y="582"/>
                    <a:pt x="399" y="582"/>
                  </a:cubicBezTo>
                  <a:cubicBezTo>
                    <a:pt x="384" y="586"/>
                    <a:pt x="384" y="586"/>
                    <a:pt x="384" y="586"/>
                  </a:cubicBezTo>
                  <a:cubicBezTo>
                    <a:pt x="384" y="587"/>
                    <a:pt x="383" y="588"/>
                    <a:pt x="383" y="588"/>
                  </a:cubicBezTo>
                  <a:cubicBezTo>
                    <a:pt x="382" y="588"/>
                    <a:pt x="381" y="587"/>
                    <a:pt x="381" y="587"/>
                  </a:cubicBezTo>
                  <a:cubicBezTo>
                    <a:pt x="380" y="586"/>
                    <a:pt x="381" y="585"/>
                    <a:pt x="382" y="584"/>
                  </a:cubicBezTo>
                  <a:cubicBezTo>
                    <a:pt x="382" y="584"/>
                    <a:pt x="383" y="585"/>
                    <a:pt x="383" y="585"/>
                  </a:cubicBezTo>
                  <a:cubicBezTo>
                    <a:pt x="399" y="581"/>
                    <a:pt x="399" y="581"/>
                    <a:pt x="399" y="581"/>
                  </a:cubicBezTo>
                  <a:lnTo>
                    <a:pt x="386" y="576"/>
                  </a:lnTo>
                  <a:close/>
                  <a:moveTo>
                    <a:pt x="1046" y="1750"/>
                  </a:moveTo>
                  <a:cubicBezTo>
                    <a:pt x="1046" y="1750"/>
                    <a:pt x="1046" y="1750"/>
                    <a:pt x="1046" y="1750"/>
                  </a:cubicBezTo>
                  <a:cubicBezTo>
                    <a:pt x="1043" y="1745"/>
                    <a:pt x="1043" y="1745"/>
                    <a:pt x="1043" y="1745"/>
                  </a:cubicBezTo>
                  <a:cubicBezTo>
                    <a:pt x="1043" y="1745"/>
                    <a:pt x="1043" y="1745"/>
                    <a:pt x="1043" y="1745"/>
                  </a:cubicBezTo>
                  <a:cubicBezTo>
                    <a:pt x="1043" y="1745"/>
                    <a:pt x="1043" y="1745"/>
                    <a:pt x="1043" y="1745"/>
                  </a:cubicBezTo>
                  <a:cubicBezTo>
                    <a:pt x="1043" y="1752"/>
                    <a:pt x="1043" y="1752"/>
                    <a:pt x="1043" y="1752"/>
                  </a:cubicBezTo>
                  <a:cubicBezTo>
                    <a:pt x="1043" y="1752"/>
                    <a:pt x="1043" y="1752"/>
                    <a:pt x="1043" y="1752"/>
                  </a:cubicBezTo>
                  <a:cubicBezTo>
                    <a:pt x="1043" y="1753"/>
                    <a:pt x="1043" y="1753"/>
                    <a:pt x="1043" y="1753"/>
                  </a:cubicBezTo>
                  <a:cubicBezTo>
                    <a:pt x="1042" y="1753"/>
                    <a:pt x="1042" y="1752"/>
                    <a:pt x="1042" y="1752"/>
                  </a:cubicBezTo>
                  <a:cubicBezTo>
                    <a:pt x="1042" y="1752"/>
                    <a:pt x="1042" y="1752"/>
                    <a:pt x="1042" y="1752"/>
                  </a:cubicBezTo>
                  <a:cubicBezTo>
                    <a:pt x="1043" y="1745"/>
                    <a:pt x="1043" y="1745"/>
                    <a:pt x="1043" y="1745"/>
                  </a:cubicBezTo>
                  <a:cubicBezTo>
                    <a:pt x="1040" y="1749"/>
                    <a:pt x="1040" y="1749"/>
                    <a:pt x="1040" y="1749"/>
                  </a:cubicBezTo>
                  <a:cubicBezTo>
                    <a:pt x="1040" y="1749"/>
                    <a:pt x="1040" y="1749"/>
                    <a:pt x="1040" y="1749"/>
                  </a:cubicBezTo>
                  <a:cubicBezTo>
                    <a:pt x="1043" y="1745"/>
                    <a:pt x="1043" y="1745"/>
                    <a:pt x="1043" y="1745"/>
                  </a:cubicBezTo>
                  <a:cubicBezTo>
                    <a:pt x="1037" y="1747"/>
                    <a:pt x="1037" y="1747"/>
                    <a:pt x="1037" y="1747"/>
                  </a:cubicBezTo>
                  <a:cubicBezTo>
                    <a:pt x="1037" y="1748"/>
                    <a:pt x="1037" y="1748"/>
                    <a:pt x="1036" y="1748"/>
                  </a:cubicBezTo>
                  <a:cubicBezTo>
                    <a:pt x="1036" y="1748"/>
                    <a:pt x="1036" y="1748"/>
                    <a:pt x="1036" y="1748"/>
                  </a:cubicBezTo>
                  <a:cubicBezTo>
                    <a:pt x="1035" y="1747"/>
                    <a:pt x="1036" y="1747"/>
                    <a:pt x="1036" y="1747"/>
                  </a:cubicBezTo>
                  <a:cubicBezTo>
                    <a:pt x="1036" y="1747"/>
                    <a:pt x="1037" y="1747"/>
                    <a:pt x="1037" y="1747"/>
                  </a:cubicBezTo>
                  <a:cubicBezTo>
                    <a:pt x="1043" y="1745"/>
                    <a:pt x="1043" y="1745"/>
                    <a:pt x="1043" y="1745"/>
                  </a:cubicBezTo>
                  <a:cubicBezTo>
                    <a:pt x="1038" y="1743"/>
                    <a:pt x="1038" y="1743"/>
                    <a:pt x="1038" y="1743"/>
                  </a:cubicBezTo>
                  <a:cubicBezTo>
                    <a:pt x="1038" y="1742"/>
                    <a:pt x="1038" y="1742"/>
                    <a:pt x="1038" y="1742"/>
                  </a:cubicBezTo>
                  <a:cubicBezTo>
                    <a:pt x="1043" y="1745"/>
                    <a:pt x="1043" y="1745"/>
                    <a:pt x="1043" y="1745"/>
                  </a:cubicBezTo>
                  <a:cubicBezTo>
                    <a:pt x="1039" y="1740"/>
                    <a:pt x="1039" y="1740"/>
                    <a:pt x="1039" y="1740"/>
                  </a:cubicBezTo>
                  <a:cubicBezTo>
                    <a:pt x="1039" y="1740"/>
                    <a:pt x="1038" y="1740"/>
                    <a:pt x="1038" y="1740"/>
                  </a:cubicBezTo>
                  <a:cubicBezTo>
                    <a:pt x="1038" y="1740"/>
                    <a:pt x="1038" y="1739"/>
                    <a:pt x="1038" y="1739"/>
                  </a:cubicBezTo>
                  <a:cubicBezTo>
                    <a:pt x="1038" y="1739"/>
                    <a:pt x="1039" y="1738"/>
                    <a:pt x="1039" y="1739"/>
                  </a:cubicBezTo>
                  <a:cubicBezTo>
                    <a:pt x="1039" y="1739"/>
                    <a:pt x="1039" y="1739"/>
                    <a:pt x="1039" y="1739"/>
                  </a:cubicBezTo>
                  <a:cubicBezTo>
                    <a:pt x="1039" y="1740"/>
                    <a:pt x="1039" y="1740"/>
                    <a:pt x="1039" y="1740"/>
                  </a:cubicBezTo>
                  <a:cubicBezTo>
                    <a:pt x="1043" y="1745"/>
                    <a:pt x="1043" y="1745"/>
                    <a:pt x="1043" y="1745"/>
                  </a:cubicBezTo>
                  <a:cubicBezTo>
                    <a:pt x="1044" y="1740"/>
                    <a:pt x="1044" y="1740"/>
                    <a:pt x="1044" y="1740"/>
                  </a:cubicBezTo>
                  <a:cubicBezTo>
                    <a:pt x="1044" y="1740"/>
                    <a:pt x="1044" y="1740"/>
                    <a:pt x="1044" y="1740"/>
                  </a:cubicBezTo>
                  <a:cubicBezTo>
                    <a:pt x="1043" y="1745"/>
                    <a:pt x="1043" y="1745"/>
                    <a:pt x="1043" y="1745"/>
                  </a:cubicBezTo>
                  <a:cubicBezTo>
                    <a:pt x="1048" y="1740"/>
                    <a:pt x="1048" y="1740"/>
                    <a:pt x="1048" y="1740"/>
                  </a:cubicBezTo>
                  <a:cubicBezTo>
                    <a:pt x="1048" y="1740"/>
                    <a:pt x="1048" y="1740"/>
                    <a:pt x="1048" y="1740"/>
                  </a:cubicBezTo>
                  <a:cubicBezTo>
                    <a:pt x="1048" y="1740"/>
                    <a:pt x="1048" y="1740"/>
                    <a:pt x="1048" y="1739"/>
                  </a:cubicBezTo>
                  <a:cubicBezTo>
                    <a:pt x="1049" y="1739"/>
                    <a:pt x="1049" y="1739"/>
                    <a:pt x="1049" y="1740"/>
                  </a:cubicBezTo>
                  <a:cubicBezTo>
                    <a:pt x="1049" y="1740"/>
                    <a:pt x="1049" y="1740"/>
                    <a:pt x="1049" y="1741"/>
                  </a:cubicBezTo>
                  <a:cubicBezTo>
                    <a:pt x="1049" y="1741"/>
                    <a:pt x="1048" y="1741"/>
                    <a:pt x="1048" y="1740"/>
                  </a:cubicBezTo>
                  <a:cubicBezTo>
                    <a:pt x="1044" y="1745"/>
                    <a:pt x="1044" y="1745"/>
                    <a:pt x="1044" y="1745"/>
                  </a:cubicBezTo>
                  <a:cubicBezTo>
                    <a:pt x="1044" y="1745"/>
                    <a:pt x="1044" y="1745"/>
                    <a:pt x="1044" y="1745"/>
                  </a:cubicBezTo>
                  <a:cubicBezTo>
                    <a:pt x="1049" y="1743"/>
                    <a:pt x="1049" y="1743"/>
                    <a:pt x="1049" y="1743"/>
                  </a:cubicBezTo>
                  <a:cubicBezTo>
                    <a:pt x="1049" y="1743"/>
                    <a:pt x="1049" y="1743"/>
                    <a:pt x="1049" y="1743"/>
                  </a:cubicBezTo>
                  <a:cubicBezTo>
                    <a:pt x="1044" y="1745"/>
                    <a:pt x="1044" y="1745"/>
                    <a:pt x="1044" y="1745"/>
                  </a:cubicBezTo>
                  <a:cubicBezTo>
                    <a:pt x="1049" y="1748"/>
                    <a:pt x="1049" y="1748"/>
                    <a:pt x="1049" y="1748"/>
                  </a:cubicBezTo>
                  <a:cubicBezTo>
                    <a:pt x="1050" y="1748"/>
                    <a:pt x="1050" y="1748"/>
                    <a:pt x="1050" y="1748"/>
                  </a:cubicBezTo>
                  <a:cubicBezTo>
                    <a:pt x="1050" y="1748"/>
                    <a:pt x="1051" y="1749"/>
                    <a:pt x="1050" y="1749"/>
                  </a:cubicBezTo>
                  <a:cubicBezTo>
                    <a:pt x="1050" y="1749"/>
                    <a:pt x="1050" y="1749"/>
                    <a:pt x="1049" y="1749"/>
                  </a:cubicBezTo>
                  <a:cubicBezTo>
                    <a:pt x="1049" y="1749"/>
                    <a:pt x="1049" y="1749"/>
                    <a:pt x="1049" y="1748"/>
                  </a:cubicBezTo>
                  <a:cubicBezTo>
                    <a:pt x="1043" y="1745"/>
                    <a:pt x="1043" y="1745"/>
                    <a:pt x="1043" y="1745"/>
                  </a:cubicBezTo>
                  <a:lnTo>
                    <a:pt x="1046" y="1750"/>
                  </a:lnTo>
                  <a:close/>
                  <a:moveTo>
                    <a:pt x="1450" y="1565"/>
                  </a:moveTo>
                  <a:cubicBezTo>
                    <a:pt x="1449" y="1565"/>
                    <a:pt x="1447" y="1565"/>
                    <a:pt x="1444" y="1565"/>
                  </a:cubicBezTo>
                  <a:cubicBezTo>
                    <a:pt x="1442" y="1565"/>
                    <a:pt x="1439" y="1564"/>
                    <a:pt x="1439" y="1564"/>
                  </a:cubicBezTo>
                  <a:cubicBezTo>
                    <a:pt x="1439" y="1564"/>
                    <a:pt x="1442" y="1563"/>
                    <a:pt x="1445" y="1563"/>
                  </a:cubicBezTo>
                  <a:cubicBezTo>
                    <a:pt x="1447" y="1564"/>
                    <a:pt x="1450" y="1564"/>
                    <a:pt x="1450" y="1565"/>
                  </a:cubicBezTo>
                  <a:close/>
                  <a:moveTo>
                    <a:pt x="1452" y="1563"/>
                  </a:moveTo>
                  <a:cubicBezTo>
                    <a:pt x="1452" y="1563"/>
                    <a:pt x="1452" y="1561"/>
                    <a:pt x="1452" y="1558"/>
                  </a:cubicBezTo>
                  <a:cubicBezTo>
                    <a:pt x="1452" y="1555"/>
                    <a:pt x="1453" y="1553"/>
                    <a:pt x="1453" y="1553"/>
                  </a:cubicBezTo>
                  <a:cubicBezTo>
                    <a:pt x="1453" y="1553"/>
                    <a:pt x="1454" y="1555"/>
                    <a:pt x="1454" y="1558"/>
                  </a:cubicBezTo>
                  <a:cubicBezTo>
                    <a:pt x="1453" y="1561"/>
                    <a:pt x="1453" y="1563"/>
                    <a:pt x="1452" y="1563"/>
                  </a:cubicBezTo>
                  <a:close/>
                  <a:moveTo>
                    <a:pt x="1452" y="1566"/>
                  </a:moveTo>
                  <a:cubicBezTo>
                    <a:pt x="1451" y="1566"/>
                    <a:pt x="1451" y="1565"/>
                    <a:pt x="1452" y="1565"/>
                  </a:cubicBezTo>
                  <a:cubicBezTo>
                    <a:pt x="1452" y="1564"/>
                    <a:pt x="1453" y="1564"/>
                    <a:pt x="1453" y="1565"/>
                  </a:cubicBezTo>
                  <a:cubicBezTo>
                    <a:pt x="1453" y="1565"/>
                    <a:pt x="1453" y="1566"/>
                    <a:pt x="1453" y="1566"/>
                  </a:cubicBezTo>
                  <a:cubicBezTo>
                    <a:pt x="1453" y="1566"/>
                    <a:pt x="1452" y="1566"/>
                    <a:pt x="1452" y="1566"/>
                  </a:cubicBezTo>
                  <a:close/>
                  <a:moveTo>
                    <a:pt x="1453" y="1568"/>
                  </a:moveTo>
                  <a:cubicBezTo>
                    <a:pt x="1453" y="1568"/>
                    <a:pt x="1454" y="1570"/>
                    <a:pt x="1454" y="1573"/>
                  </a:cubicBezTo>
                  <a:cubicBezTo>
                    <a:pt x="1454" y="1576"/>
                    <a:pt x="1453" y="1578"/>
                    <a:pt x="1453" y="1578"/>
                  </a:cubicBezTo>
                  <a:cubicBezTo>
                    <a:pt x="1453" y="1578"/>
                    <a:pt x="1452" y="1576"/>
                    <a:pt x="1452" y="1573"/>
                  </a:cubicBezTo>
                  <a:cubicBezTo>
                    <a:pt x="1452" y="1570"/>
                    <a:pt x="1452" y="1568"/>
                    <a:pt x="1453" y="1568"/>
                  </a:cubicBezTo>
                  <a:close/>
                  <a:moveTo>
                    <a:pt x="1458" y="1559"/>
                  </a:moveTo>
                  <a:cubicBezTo>
                    <a:pt x="1458" y="1559"/>
                    <a:pt x="1458" y="1558"/>
                    <a:pt x="1458" y="1558"/>
                  </a:cubicBezTo>
                  <a:cubicBezTo>
                    <a:pt x="1459" y="1559"/>
                    <a:pt x="1459" y="1559"/>
                    <a:pt x="1459" y="1559"/>
                  </a:cubicBezTo>
                  <a:cubicBezTo>
                    <a:pt x="1459" y="1559"/>
                    <a:pt x="1458" y="1559"/>
                    <a:pt x="1458" y="1559"/>
                  </a:cubicBezTo>
                  <a:close/>
                  <a:moveTo>
                    <a:pt x="1459" y="1564"/>
                  </a:moveTo>
                  <a:cubicBezTo>
                    <a:pt x="1462" y="1564"/>
                    <a:pt x="1465" y="1565"/>
                    <a:pt x="1465" y="1565"/>
                  </a:cubicBezTo>
                  <a:cubicBezTo>
                    <a:pt x="1465" y="1565"/>
                    <a:pt x="1462" y="1566"/>
                    <a:pt x="1459" y="1566"/>
                  </a:cubicBezTo>
                  <a:cubicBezTo>
                    <a:pt x="1457" y="1566"/>
                    <a:pt x="1454" y="1566"/>
                    <a:pt x="1454" y="1565"/>
                  </a:cubicBezTo>
                  <a:cubicBezTo>
                    <a:pt x="1454" y="1565"/>
                    <a:pt x="1457" y="1564"/>
                    <a:pt x="1459" y="1564"/>
                  </a:cubicBezTo>
                  <a:close/>
                  <a:moveTo>
                    <a:pt x="1642" y="1321"/>
                  </a:moveTo>
                  <a:cubicBezTo>
                    <a:pt x="1648" y="1320"/>
                    <a:pt x="1648" y="1320"/>
                    <a:pt x="1648" y="1320"/>
                  </a:cubicBezTo>
                  <a:cubicBezTo>
                    <a:pt x="1648" y="1320"/>
                    <a:pt x="1648" y="1320"/>
                    <a:pt x="1648" y="1320"/>
                  </a:cubicBezTo>
                  <a:cubicBezTo>
                    <a:pt x="1642" y="1322"/>
                    <a:pt x="1642" y="1322"/>
                    <a:pt x="1642" y="1322"/>
                  </a:cubicBezTo>
                  <a:cubicBezTo>
                    <a:pt x="1648" y="1327"/>
                    <a:pt x="1648" y="1327"/>
                    <a:pt x="1648" y="1327"/>
                  </a:cubicBezTo>
                  <a:cubicBezTo>
                    <a:pt x="1648" y="1327"/>
                    <a:pt x="1648" y="1327"/>
                    <a:pt x="1649" y="1327"/>
                  </a:cubicBezTo>
                  <a:cubicBezTo>
                    <a:pt x="1649" y="1327"/>
                    <a:pt x="1649" y="1328"/>
                    <a:pt x="1649" y="1328"/>
                  </a:cubicBezTo>
                  <a:cubicBezTo>
                    <a:pt x="1648" y="1328"/>
                    <a:pt x="1648" y="1328"/>
                    <a:pt x="1648" y="1328"/>
                  </a:cubicBezTo>
                  <a:cubicBezTo>
                    <a:pt x="1647" y="1328"/>
                    <a:pt x="1647" y="1327"/>
                    <a:pt x="1647" y="1327"/>
                  </a:cubicBezTo>
                  <a:cubicBezTo>
                    <a:pt x="1641" y="1322"/>
                    <a:pt x="1641" y="1322"/>
                    <a:pt x="1641" y="1322"/>
                  </a:cubicBezTo>
                  <a:cubicBezTo>
                    <a:pt x="1643" y="1328"/>
                    <a:pt x="1643" y="1328"/>
                    <a:pt x="1643" y="1328"/>
                  </a:cubicBezTo>
                  <a:cubicBezTo>
                    <a:pt x="1643" y="1328"/>
                    <a:pt x="1643" y="1328"/>
                    <a:pt x="1643" y="1328"/>
                  </a:cubicBezTo>
                  <a:cubicBezTo>
                    <a:pt x="1641" y="1322"/>
                    <a:pt x="1641" y="1322"/>
                    <a:pt x="1641" y="1322"/>
                  </a:cubicBezTo>
                  <a:cubicBezTo>
                    <a:pt x="1641" y="1322"/>
                    <a:pt x="1641" y="1322"/>
                    <a:pt x="1641" y="1322"/>
                  </a:cubicBezTo>
                  <a:cubicBezTo>
                    <a:pt x="1641" y="1322"/>
                    <a:pt x="1641" y="1322"/>
                    <a:pt x="1641" y="1322"/>
                  </a:cubicBezTo>
                  <a:cubicBezTo>
                    <a:pt x="1639" y="1329"/>
                    <a:pt x="1639" y="1329"/>
                    <a:pt x="1639" y="1329"/>
                  </a:cubicBezTo>
                  <a:cubicBezTo>
                    <a:pt x="1639" y="1329"/>
                    <a:pt x="1639" y="1330"/>
                    <a:pt x="1639" y="1330"/>
                  </a:cubicBezTo>
                  <a:cubicBezTo>
                    <a:pt x="1639" y="1331"/>
                    <a:pt x="1639" y="1331"/>
                    <a:pt x="1638" y="1331"/>
                  </a:cubicBezTo>
                  <a:cubicBezTo>
                    <a:pt x="1638" y="1331"/>
                    <a:pt x="1638" y="1330"/>
                    <a:pt x="1638" y="1330"/>
                  </a:cubicBezTo>
                  <a:cubicBezTo>
                    <a:pt x="1638" y="1329"/>
                    <a:pt x="1638" y="1329"/>
                    <a:pt x="1638" y="1329"/>
                  </a:cubicBezTo>
                  <a:cubicBezTo>
                    <a:pt x="1641" y="1322"/>
                    <a:pt x="1641" y="1322"/>
                    <a:pt x="1641" y="1322"/>
                  </a:cubicBezTo>
                  <a:cubicBezTo>
                    <a:pt x="1636" y="1326"/>
                    <a:pt x="1636" y="1326"/>
                    <a:pt x="1636" y="1326"/>
                  </a:cubicBezTo>
                  <a:cubicBezTo>
                    <a:pt x="1636" y="1325"/>
                    <a:pt x="1636" y="1325"/>
                    <a:pt x="1636" y="1325"/>
                  </a:cubicBezTo>
                  <a:cubicBezTo>
                    <a:pt x="1641" y="1322"/>
                    <a:pt x="1641" y="1322"/>
                    <a:pt x="1641" y="1322"/>
                  </a:cubicBezTo>
                  <a:cubicBezTo>
                    <a:pt x="1633" y="1322"/>
                    <a:pt x="1633" y="1322"/>
                    <a:pt x="1633" y="1322"/>
                  </a:cubicBezTo>
                  <a:cubicBezTo>
                    <a:pt x="1633" y="1323"/>
                    <a:pt x="1633" y="1323"/>
                    <a:pt x="1632" y="1323"/>
                  </a:cubicBezTo>
                  <a:cubicBezTo>
                    <a:pt x="1632" y="1323"/>
                    <a:pt x="1631" y="1323"/>
                    <a:pt x="1631" y="1322"/>
                  </a:cubicBezTo>
                  <a:cubicBezTo>
                    <a:pt x="1631" y="1322"/>
                    <a:pt x="1632" y="1322"/>
                    <a:pt x="1632" y="1322"/>
                  </a:cubicBezTo>
                  <a:cubicBezTo>
                    <a:pt x="1632" y="1322"/>
                    <a:pt x="1633" y="1322"/>
                    <a:pt x="1633" y="1322"/>
                  </a:cubicBezTo>
                  <a:cubicBezTo>
                    <a:pt x="1641" y="1321"/>
                    <a:pt x="1641" y="1321"/>
                    <a:pt x="1641" y="1321"/>
                  </a:cubicBezTo>
                  <a:cubicBezTo>
                    <a:pt x="1636" y="1317"/>
                    <a:pt x="1636" y="1317"/>
                    <a:pt x="1636" y="1317"/>
                  </a:cubicBezTo>
                  <a:cubicBezTo>
                    <a:pt x="1636" y="1317"/>
                    <a:pt x="1636" y="1317"/>
                    <a:pt x="1636" y="1317"/>
                  </a:cubicBezTo>
                  <a:cubicBezTo>
                    <a:pt x="1641" y="1321"/>
                    <a:pt x="1641" y="1321"/>
                    <a:pt x="1641" y="1321"/>
                  </a:cubicBezTo>
                  <a:cubicBezTo>
                    <a:pt x="1638" y="1314"/>
                    <a:pt x="1638" y="1314"/>
                    <a:pt x="1638" y="1314"/>
                  </a:cubicBezTo>
                  <a:cubicBezTo>
                    <a:pt x="1637" y="1314"/>
                    <a:pt x="1637" y="1314"/>
                    <a:pt x="1637" y="1314"/>
                  </a:cubicBezTo>
                  <a:cubicBezTo>
                    <a:pt x="1636" y="1313"/>
                    <a:pt x="1636" y="1313"/>
                    <a:pt x="1637" y="1313"/>
                  </a:cubicBezTo>
                  <a:cubicBezTo>
                    <a:pt x="1637" y="1312"/>
                    <a:pt x="1638" y="1312"/>
                    <a:pt x="1638" y="1313"/>
                  </a:cubicBezTo>
                  <a:cubicBezTo>
                    <a:pt x="1638" y="1313"/>
                    <a:pt x="1638" y="1313"/>
                    <a:pt x="1638" y="1314"/>
                  </a:cubicBezTo>
                  <a:cubicBezTo>
                    <a:pt x="1638" y="1314"/>
                    <a:pt x="1638" y="1314"/>
                    <a:pt x="1638" y="1314"/>
                  </a:cubicBezTo>
                  <a:cubicBezTo>
                    <a:pt x="1641" y="1321"/>
                    <a:pt x="1641" y="1321"/>
                    <a:pt x="1641" y="1321"/>
                  </a:cubicBezTo>
                  <a:cubicBezTo>
                    <a:pt x="1643" y="1317"/>
                    <a:pt x="1643" y="1317"/>
                    <a:pt x="1643" y="1317"/>
                  </a:cubicBezTo>
                  <a:cubicBezTo>
                    <a:pt x="1643" y="1317"/>
                    <a:pt x="1643" y="1317"/>
                    <a:pt x="1643" y="1317"/>
                  </a:cubicBezTo>
                  <a:cubicBezTo>
                    <a:pt x="1642" y="1321"/>
                    <a:pt x="1642" y="1321"/>
                    <a:pt x="1642" y="1321"/>
                  </a:cubicBezTo>
                  <a:cubicBezTo>
                    <a:pt x="1648" y="1317"/>
                    <a:pt x="1648" y="1317"/>
                    <a:pt x="1648" y="1317"/>
                  </a:cubicBezTo>
                  <a:cubicBezTo>
                    <a:pt x="1648" y="1317"/>
                    <a:pt x="1648" y="1317"/>
                    <a:pt x="1648" y="1317"/>
                  </a:cubicBezTo>
                  <a:cubicBezTo>
                    <a:pt x="1648" y="1317"/>
                    <a:pt x="1649" y="1316"/>
                    <a:pt x="1649" y="1316"/>
                  </a:cubicBezTo>
                  <a:cubicBezTo>
                    <a:pt x="1650" y="1316"/>
                    <a:pt x="1650" y="1316"/>
                    <a:pt x="1650" y="1317"/>
                  </a:cubicBezTo>
                  <a:cubicBezTo>
                    <a:pt x="1650" y="1317"/>
                    <a:pt x="1650" y="1318"/>
                    <a:pt x="1649" y="1318"/>
                  </a:cubicBezTo>
                  <a:cubicBezTo>
                    <a:pt x="1649" y="1318"/>
                    <a:pt x="1649" y="1318"/>
                    <a:pt x="1649" y="1317"/>
                  </a:cubicBezTo>
                  <a:cubicBezTo>
                    <a:pt x="1642" y="1321"/>
                    <a:pt x="1642" y="1321"/>
                    <a:pt x="1642" y="1321"/>
                  </a:cubicBezTo>
                  <a:close/>
                  <a:moveTo>
                    <a:pt x="1595" y="1378"/>
                  </a:moveTo>
                  <a:cubicBezTo>
                    <a:pt x="1595" y="1379"/>
                    <a:pt x="1595" y="1379"/>
                    <a:pt x="1595" y="1379"/>
                  </a:cubicBezTo>
                  <a:cubicBezTo>
                    <a:pt x="1582" y="1375"/>
                    <a:pt x="1582" y="1375"/>
                    <a:pt x="1582" y="1375"/>
                  </a:cubicBezTo>
                  <a:cubicBezTo>
                    <a:pt x="1592" y="1387"/>
                    <a:pt x="1592" y="1387"/>
                    <a:pt x="1592" y="1387"/>
                  </a:cubicBezTo>
                  <a:cubicBezTo>
                    <a:pt x="1593" y="1386"/>
                    <a:pt x="1594" y="1386"/>
                    <a:pt x="1595" y="1387"/>
                  </a:cubicBezTo>
                  <a:cubicBezTo>
                    <a:pt x="1595" y="1388"/>
                    <a:pt x="1595" y="1389"/>
                    <a:pt x="1594" y="1390"/>
                  </a:cubicBezTo>
                  <a:cubicBezTo>
                    <a:pt x="1594" y="1390"/>
                    <a:pt x="1593" y="1390"/>
                    <a:pt x="1592" y="1389"/>
                  </a:cubicBezTo>
                  <a:cubicBezTo>
                    <a:pt x="1592" y="1389"/>
                    <a:pt x="1592" y="1388"/>
                    <a:pt x="1592" y="1387"/>
                  </a:cubicBezTo>
                  <a:cubicBezTo>
                    <a:pt x="1582" y="1375"/>
                    <a:pt x="1582" y="1375"/>
                    <a:pt x="1582" y="1375"/>
                  </a:cubicBezTo>
                  <a:cubicBezTo>
                    <a:pt x="1580" y="1389"/>
                    <a:pt x="1580" y="1389"/>
                    <a:pt x="1580" y="1389"/>
                  </a:cubicBezTo>
                  <a:cubicBezTo>
                    <a:pt x="1580" y="1389"/>
                    <a:pt x="1580" y="1389"/>
                    <a:pt x="1580" y="1389"/>
                  </a:cubicBezTo>
                  <a:cubicBezTo>
                    <a:pt x="1581" y="1375"/>
                    <a:pt x="1581" y="1375"/>
                    <a:pt x="1581" y="1375"/>
                  </a:cubicBezTo>
                  <a:cubicBezTo>
                    <a:pt x="1573" y="1389"/>
                    <a:pt x="1573" y="1389"/>
                    <a:pt x="1573" y="1389"/>
                  </a:cubicBezTo>
                  <a:cubicBezTo>
                    <a:pt x="1573" y="1389"/>
                    <a:pt x="1573" y="1390"/>
                    <a:pt x="1573" y="1390"/>
                  </a:cubicBezTo>
                  <a:cubicBezTo>
                    <a:pt x="1573" y="1391"/>
                    <a:pt x="1572" y="1392"/>
                    <a:pt x="1571" y="1392"/>
                  </a:cubicBezTo>
                  <a:cubicBezTo>
                    <a:pt x="1570" y="1391"/>
                    <a:pt x="1570" y="1391"/>
                    <a:pt x="1570" y="1390"/>
                  </a:cubicBezTo>
                  <a:cubicBezTo>
                    <a:pt x="1570" y="1389"/>
                    <a:pt x="1571" y="1388"/>
                    <a:pt x="1572" y="1388"/>
                  </a:cubicBezTo>
                  <a:cubicBezTo>
                    <a:pt x="1572" y="1388"/>
                    <a:pt x="1572" y="1388"/>
                    <a:pt x="1572" y="1388"/>
                  </a:cubicBezTo>
                  <a:cubicBezTo>
                    <a:pt x="1581" y="1374"/>
                    <a:pt x="1581" y="1374"/>
                    <a:pt x="1581" y="1374"/>
                  </a:cubicBezTo>
                  <a:cubicBezTo>
                    <a:pt x="1569" y="1377"/>
                    <a:pt x="1569" y="1377"/>
                    <a:pt x="1569" y="1377"/>
                  </a:cubicBezTo>
                  <a:cubicBezTo>
                    <a:pt x="1569" y="1377"/>
                    <a:pt x="1569" y="1377"/>
                    <a:pt x="1569" y="1377"/>
                  </a:cubicBezTo>
                  <a:cubicBezTo>
                    <a:pt x="1580" y="1374"/>
                    <a:pt x="1580" y="1374"/>
                    <a:pt x="1580" y="1374"/>
                  </a:cubicBezTo>
                  <a:cubicBezTo>
                    <a:pt x="1566" y="1366"/>
                    <a:pt x="1566" y="1366"/>
                    <a:pt x="1566" y="1366"/>
                  </a:cubicBezTo>
                  <a:cubicBezTo>
                    <a:pt x="1566" y="1366"/>
                    <a:pt x="1566" y="1366"/>
                    <a:pt x="1565" y="1367"/>
                  </a:cubicBezTo>
                  <a:cubicBezTo>
                    <a:pt x="1565" y="1367"/>
                    <a:pt x="1564" y="1367"/>
                    <a:pt x="1563" y="1366"/>
                  </a:cubicBezTo>
                  <a:cubicBezTo>
                    <a:pt x="1563" y="1366"/>
                    <a:pt x="1563" y="1365"/>
                    <a:pt x="1563" y="1364"/>
                  </a:cubicBezTo>
                  <a:cubicBezTo>
                    <a:pt x="1564" y="1363"/>
                    <a:pt x="1565" y="1363"/>
                    <a:pt x="1566" y="1364"/>
                  </a:cubicBezTo>
                  <a:cubicBezTo>
                    <a:pt x="1566" y="1365"/>
                    <a:pt x="1566" y="1365"/>
                    <a:pt x="1566" y="1366"/>
                  </a:cubicBezTo>
                  <a:cubicBezTo>
                    <a:pt x="1581" y="1373"/>
                    <a:pt x="1581" y="1373"/>
                    <a:pt x="1581" y="1373"/>
                  </a:cubicBezTo>
                  <a:cubicBezTo>
                    <a:pt x="1581" y="1373"/>
                    <a:pt x="1581" y="1373"/>
                    <a:pt x="1581" y="1373"/>
                  </a:cubicBezTo>
                  <a:cubicBezTo>
                    <a:pt x="1571" y="1363"/>
                    <a:pt x="1571" y="1363"/>
                    <a:pt x="1571" y="1363"/>
                  </a:cubicBezTo>
                  <a:cubicBezTo>
                    <a:pt x="1571" y="1363"/>
                    <a:pt x="1571" y="1363"/>
                    <a:pt x="1571" y="1363"/>
                  </a:cubicBezTo>
                  <a:cubicBezTo>
                    <a:pt x="1581" y="1372"/>
                    <a:pt x="1581" y="1372"/>
                    <a:pt x="1581" y="1372"/>
                  </a:cubicBezTo>
                  <a:cubicBezTo>
                    <a:pt x="1583" y="1356"/>
                    <a:pt x="1583" y="1356"/>
                    <a:pt x="1583" y="1356"/>
                  </a:cubicBezTo>
                  <a:cubicBezTo>
                    <a:pt x="1582" y="1356"/>
                    <a:pt x="1582" y="1355"/>
                    <a:pt x="1582" y="1354"/>
                  </a:cubicBezTo>
                  <a:cubicBezTo>
                    <a:pt x="1582" y="1353"/>
                    <a:pt x="1583" y="1353"/>
                    <a:pt x="1584" y="1353"/>
                  </a:cubicBezTo>
                  <a:cubicBezTo>
                    <a:pt x="1585" y="1353"/>
                    <a:pt x="1585" y="1354"/>
                    <a:pt x="1585" y="1355"/>
                  </a:cubicBezTo>
                  <a:cubicBezTo>
                    <a:pt x="1585" y="1356"/>
                    <a:pt x="1584" y="1356"/>
                    <a:pt x="1584" y="1356"/>
                  </a:cubicBezTo>
                  <a:cubicBezTo>
                    <a:pt x="1581" y="1373"/>
                    <a:pt x="1581" y="1373"/>
                    <a:pt x="1581" y="1373"/>
                  </a:cubicBezTo>
                  <a:cubicBezTo>
                    <a:pt x="1590" y="1363"/>
                    <a:pt x="1590" y="1363"/>
                    <a:pt x="1590" y="1363"/>
                  </a:cubicBezTo>
                  <a:cubicBezTo>
                    <a:pt x="1591" y="1364"/>
                    <a:pt x="1591" y="1364"/>
                    <a:pt x="1591" y="1364"/>
                  </a:cubicBezTo>
                  <a:cubicBezTo>
                    <a:pt x="1582" y="1373"/>
                    <a:pt x="1582" y="1373"/>
                    <a:pt x="1582" y="1373"/>
                  </a:cubicBezTo>
                  <a:cubicBezTo>
                    <a:pt x="1582" y="1373"/>
                    <a:pt x="1582" y="1373"/>
                    <a:pt x="1582" y="1373"/>
                  </a:cubicBezTo>
                  <a:cubicBezTo>
                    <a:pt x="1582" y="1373"/>
                    <a:pt x="1582" y="1373"/>
                    <a:pt x="1582" y="1373"/>
                  </a:cubicBezTo>
                  <a:cubicBezTo>
                    <a:pt x="1597" y="1369"/>
                    <a:pt x="1597" y="1369"/>
                    <a:pt x="1597" y="1369"/>
                  </a:cubicBezTo>
                  <a:cubicBezTo>
                    <a:pt x="1597" y="1368"/>
                    <a:pt x="1598" y="1367"/>
                    <a:pt x="1599" y="1367"/>
                  </a:cubicBezTo>
                  <a:cubicBezTo>
                    <a:pt x="1599" y="1367"/>
                    <a:pt x="1600" y="1367"/>
                    <a:pt x="1601" y="1368"/>
                  </a:cubicBezTo>
                  <a:cubicBezTo>
                    <a:pt x="1601" y="1369"/>
                    <a:pt x="1600" y="1370"/>
                    <a:pt x="1599" y="1370"/>
                  </a:cubicBezTo>
                  <a:cubicBezTo>
                    <a:pt x="1599" y="1370"/>
                    <a:pt x="1598" y="1370"/>
                    <a:pt x="1598" y="1370"/>
                  </a:cubicBezTo>
                  <a:cubicBezTo>
                    <a:pt x="1582" y="1374"/>
                    <a:pt x="1582" y="1374"/>
                    <a:pt x="1582" y="1374"/>
                  </a:cubicBezTo>
                  <a:lnTo>
                    <a:pt x="1595" y="1378"/>
                  </a:lnTo>
                  <a:close/>
                  <a:moveTo>
                    <a:pt x="1758" y="1191"/>
                  </a:moveTo>
                  <a:cubicBezTo>
                    <a:pt x="1756" y="1197"/>
                    <a:pt x="1755" y="1203"/>
                    <a:pt x="1754" y="1209"/>
                  </a:cubicBezTo>
                  <a:cubicBezTo>
                    <a:pt x="1753" y="1209"/>
                    <a:pt x="1753" y="1210"/>
                    <a:pt x="1753" y="1211"/>
                  </a:cubicBezTo>
                  <a:cubicBezTo>
                    <a:pt x="1749" y="1217"/>
                    <a:pt x="1745" y="1224"/>
                    <a:pt x="1739" y="1229"/>
                  </a:cubicBezTo>
                  <a:cubicBezTo>
                    <a:pt x="1737" y="1231"/>
                    <a:pt x="1733" y="1233"/>
                    <a:pt x="1730" y="1235"/>
                  </a:cubicBezTo>
                  <a:cubicBezTo>
                    <a:pt x="1727" y="1236"/>
                    <a:pt x="1723" y="1237"/>
                    <a:pt x="1719" y="1238"/>
                  </a:cubicBezTo>
                  <a:cubicBezTo>
                    <a:pt x="1715" y="1238"/>
                    <a:pt x="1712" y="1240"/>
                    <a:pt x="1708" y="1240"/>
                  </a:cubicBezTo>
                  <a:cubicBezTo>
                    <a:pt x="1705" y="1242"/>
                    <a:pt x="1701" y="1243"/>
                    <a:pt x="1698" y="1245"/>
                  </a:cubicBezTo>
                  <a:cubicBezTo>
                    <a:pt x="1691" y="1250"/>
                    <a:pt x="1686" y="1255"/>
                    <a:pt x="1681" y="1261"/>
                  </a:cubicBezTo>
                  <a:cubicBezTo>
                    <a:pt x="1680" y="1262"/>
                    <a:pt x="1679" y="1264"/>
                    <a:pt x="1678" y="1265"/>
                  </a:cubicBezTo>
                  <a:cubicBezTo>
                    <a:pt x="1677" y="1264"/>
                    <a:pt x="1677" y="1264"/>
                    <a:pt x="1677" y="1264"/>
                  </a:cubicBezTo>
                  <a:cubicBezTo>
                    <a:pt x="1677" y="1265"/>
                    <a:pt x="1677" y="1265"/>
                    <a:pt x="1677" y="1265"/>
                  </a:cubicBezTo>
                  <a:cubicBezTo>
                    <a:pt x="1676" y="1266"/>
                    <a:pt x="1676" y="1266"/>
                    <a:pt x="1676" y="1266"/>
                  </a:cubicBezTo>
                  <a:cubicBezTo>
                    <a:pt x="1676" y="1266"/>
                    <a:pt x="1677" y="1265"/>
                    <a:pt x="1675" y="1266"/>
                  </a:cubicBezTo>
                  <a:cubicBezTo>
                    <a:pt x="1675" y="1266"/>
                    <a:pt x="1675" y="1266"/>
                    <a:pt x="1675" y="1266"/>
                  </a:cubicBezTo>
                  <a:cubicBezTo>
                    <a:pt x="1675" y="1266"/>
                    <a:pt x="1675" y="1266"/>
                    <a:pt x="1675" y="1266"/>
                  </a:cubicBezTo>
                  <a:cubicBezTo>
                    <a:pt x="1675" y="1266"/>
                    <a:pt x="1675" y="1266"/>
                    <a:pt x="1675" y="1266"/>
                  </a:cubicBezTo>
                  <a:cubicBezTo>
                    <a:pt x="1675" y="1266"/>
                    <a:pt x="1675" y="1266"/>
                    <a:pt x="1675" y="1266"/>
                  </a:cubicBezTo>
                  <a:cubicBezTo>
                    <a:pt x="1675" y="1267"/>
                    <a:pt x="1674" y="1267"/>
                    <a:pt x="1674" y="1267"/>
                  </a:cubicBezTo>
                  <a:cubicBezTo>
                    <a:pt x="1673" y="1267"/>
                    <a:pt x="1673" y="1268"/>
                    <a:pt x="1673" y="1268"/>
                  </a:cubicBezTo>
                  <a:cubicBezTo>
                    <a:pt x="1670" y="1268"/>
                    <a:pt x="1670" y="1268"/>
                    <a:pt x="1670" y="1268"/>
                  </a:cubicBezTo>
                  <a:cubicBezTo>
                    <a:pt x="1666" y="1269"/>
                    <a:pt x="1666" y="1269"/>
                    <a:pt x="1666" y="1269"/>
                  </a:cubicBezTo>
                  <a:cubicBezTo>
                    <a:pt x="1662" y="1271"/>
                    <a:pt x="1662" y="1271"/>
                    <a:pt x="1662" y="1271"/>
                  </a:cubicBezTo>
                  <a:cubicBezTo>
                    <a:pt x="1658" y="1272"/>
                    <a:pt x="1658" y="1272"/>
                    <a:pt x="1658" y="1272"/>
                  </a:cubicBezTo>
                  <a:cubicBezTo>
                    <a:pt x="1657" y="1273"/>
                    <a:pt x="1657" y="1273"/>
                    <a:pt x="1656" y="1273"/>
                  </a:cubicBezTo>
                  <a:cubicBezTo>
                    <a:pt x="1654" y="1274"/>
                    <a:pt x="1654" y="1274"/>
                    <a:pt x="1654" y="1274"/>
                  </a:cubicBezTo>
                  <a:cubicBezTo>
                    <a:pt x="1651" y="1275"/>
                    <a:pt x="1649" y="1277"/>
                    <a:pt x="1646" y="1278"/>
                  </a:cubicBezTo>
                  <a:cubicBezTo>
                    <a:pt x="1644" y="1280"/>
                    <a:pt x="1641" y="1281"/>
                    <a:pt x="1639" y="1283"/>
                  </a:cubicBezTo>
                  <a:cubicBezTo>
                    <a:pt x="1632" y="1288"/>
                    <a:pt x="1632" y="1288"/>
                    <a:pt x="1632" y="1288"/>
                  </a:cubicBezTo>
                  <a:cubicBezTo>
                    <a:pt x="1618" y="1299"/>
                    <a:pt x="1618" y="1299"/>
                    <a:pt x="1618" y="1299"/>
                  </a:cubicBezTo>
                  <a:cubicBezTo>
                    <a:pt x="1616" y="1301"/>
                    <a:pt x="1614" y="1302"/>
                    <a:pt x="1611" y="1304"/>
                  </a:cubicBezTo>
                  <a:cubicBezTo>
                    <a:pt x="1609" y="1306"/>
                    <a:pt x="1607" y="1308"/>
                    <a:pt x="1605" y="1310"/>
                  </a:cubicBezTo>
                  <a:cubicBezTo>
                    <a:pt x="1603" y="1313"/>
                    <a:pt x="1601" y="1315"/>
                    <a:pt x="1599" y="1318"/>
                  </a:cubicBezTo>
                  <a:cubicBezTo>
                    <a:pt x="1598" y="1320"/>
                    <a:pt x="1596" y="1323"/>
                    <a:pt x="1595" y="1326"/>
                  </a:cubicBezTo>
                  <a:cubicBezTo>
                    <a:pt x="1593" y="1331"/>
                    <a:pt x="1592" y="1337"/>
                    <a:pt x="1591" y="1343"/>
                  </a:cubicBezTo>
                  <a:cubicBezTo>
                    <a:pt x="1590" y="1350"/>
                    <a:pt x="1590" y="1350"/>
                    <a:pt x="1590" y="1350"/>
                  </a:cubicBezTo>
                  <a:cubicBezTo>
                    <a:pt x="1588" y="1347"/>
                    <a:pt x="1583" y="1345"/>
                    <a:pt x="1579" y="1346"/>
                  </a:cubicBezTo>
                  <a:cubicBezTo>
                    <a:pt x="1575" y="1348"/>
                    <a:pt x="1572" y="1352"/>
                    <a:pt x="1572" y="1357"/>
                  </a:cubicBezTo>
                  <a:cubicBezTo>
                    <a:pt x="1570" y="1355"/>
                    <a:pt x="1566" y="1354"/>
                    <a:pt x="1563" y="1355"/>
                  </a:cubicBezTo>
                  <a:cubicBezTo>
                    <a:pt x="1558" y="1357"/>
                    <a:pt x="1555" y="1363"/>
                    <a:pt x="1556" y="1368"/>
                  </a:cubicBezTo>
                  <a:cubicBezTo>
                    <a:pt x="1558" y="1373"/>
                    <a:pt x="1562" y="1377"/>
                    <a:pt x="1567" y="1376"/>
                  </a:cubicBezTo>
                  <a:cubicBezTo>
                    <a:pt x="1567" y="1376"/>
                    <a:pt x="1567" y="1376"/>
                    <a:pt x="1567" y="1376"/>
                  </a:cubicBezTo>
                  <a:cubicBezTo>
                    <a:pt x="1563" y="1379"/>
                    <a:pt x="1561" y="1384"/>
                    <a:pt x="1562" y="1389"/>
                  </a:cubicBezTo>
                  <a:cubicBezTo>
                    <a:pt x="1564" y="1395"/>
                    <a:pt x="1570" y="1398"/>
                    <a:pt x="1575" y="1397"/>
                  </a:cubicBezTo>
                  <a:cubicBezTo>
                    <a:pt x="1578" y="1396"/>
                    <a:pt x="1580" y="1393"/>
                    <a:pt x="1582" y="1391"/>
                  </a:cubicBezTo>
                  <a:cubicBezTo>
                    <a:pt x="1584" y="1396"/>
                    <a:pt x="1589" y="1399"/>
                    <a:pt x="1594" y="1397"/>
                  </a:cubicBezTo>
                  <a:cubicBezTo>
                    <a:pt x="1600" y="1396"/>
                    <a:pt x="1603" y="1390"/>
                    <a:pt x="1601" y="1384"/>
                  </a:cubicBezTo>
                  <a:cubicBezTo>
                    <a:pt x="1601" y="1383"/>
                    <a:pt x="1600" y="1381"/>
                    <a:pt x="1599" y="1380"/>
                  </a:cubicBezTo>
                  <a:cubicBezTo>
                    <a:pt x="1599" y="1380"/>
                    <a:pt x="1600" y="1380"/>
                    <a:pt x="1600" y="1380"/>
                  </a:cubicBezTo>
                  <a:cubicBezTo>
                    <a:pt x="1605" y="1378"/>
                    <a:pt x="1608" y="1372"/>
                    <a:pt x="1607" y="1367"/>
                  </a:cubicBezTo>
                  <a:cubicBezTo>
                    <a:pt x="1605" y="1361"/>
                    <a:pt x="1599" y="1357"/>
                    <a:pt x="1594" y="1359"/>
                  </a:cubicBezTo>
                  <a:cubicBezTo>
                    <a:pt x="1593" y="1359"/>
                    <a:pt x="1593" y="1359"/>
                    <a:pt x="1593" y="1359"/>
                  </a:cubicBezTo>
                  <a:cubicBezTo>
                    <a:pt x="1596" y="1344"/>
                    <a:pt x="1596" y="1344"/>
                    <a:pt x="1596" y="1344"/>
                  </a:cubicBezTo>
                  <a:cubicBezTo>
                    <a:pt x="1597" y="1338"/>
                    <a:pt x="1598" y="1333"/>
                    <a:pt x="1600" y="1328"/>
                  </a:cubicBezTo>
                  <a:cubicBezTo>
                    <a:pt x="1601" y="1325"/>
                    <a:pt x="1602" y="1323"/>
                    <a:pt x="1604" y="1321"/>
                  </a:cubicBezTo>
                  <a:cubicBezTo>
                    <a:pt x="1605" y="1318"/>
                    <a:pt x="1607" y="1316"/>
                    <a:pt x="1609" y="1314"/>
                  </a:cubicBezTo>
                  <a:cubicBezTo>
                    <a:pt x="1611" y="1313"/>
                    <a:pt x="1613" y="1311"/>
                    <a:pt x="1615" y="1309"/>
                  </a:cubicBezTo>
                  <a:cubicBezTo>
                    <a:pt x="1617" y="1307"/>
                    <a:pt x="1620" y="1305"/>
                    <a:pt x="1622" y="1304"/>
                  </a:cubicBezTo>
                  <a:cubicBezTo>
                    <a:pt x="1636" y="1294"/>
                    <a:pt x="1636" y="1294"/>
                    <a:pt x="1636" y="1294"/>
                  </a:cubicBezTo>
                  <a:cubicBezTo>
                    <a:pt x="1643" y="1289"/>
                    <a:pt x="1643" y="1289"/>
                    <a:pt x="1643" y="1289"/>
                  </a:cubicBezTo>
                  <a:cubicBezTo>
                    <a:pt x="1645" y="1287"/>
                    <a:pt x="1647" y="1286"/>
                    <a:pt x="1650" y="1285"/>
                  </a:cubicBezTo>
                  <a:cubicBezTo>
                    <a:pt x="1652" y="1283"/>
                    <a:pt x="1655" y="1282"/>
                    <a:pt x="1657" y="1281"/>
                  </a:cubicBezTo>
                  <a:cubicBezTo>
                    <a:pt x="1659" y="1280"/>
                    <a:pt x="1659" y="1280"/>
                    <a:pt x="1659" y="1280"/>
                  </a:cubicBezTo>
                  <a:cubicBezTo>
                    <a:pt x="1659" y="1280"/>
                    <a:pt x="1660" y="1279"/>
                    <a:pt x="1661" y="1279"/>
                  </a:cubicBezTo>
                  <a:cubicBezTo>
                    <a:pt x="1665" y="1278"/>
                    <a:pt x="1665" y="1278"/>
                    <a:pt x="1665" y="1278"/>
                  </a:cubicBezTo>
                  <a:cubicBezTo>
                    <a:pt x="1669" y="1277"/>
                    <a:pt x="1669" y="1277"/>
                    <a:pt x="1669" y="1277"/>
                  </a:cubicBezTo>
                  <a:cubicBezTo>
                    <a:pt x="1670" y="1277"/>
                    <a:pt x="1670" y="1277"/>
                    <a:pt x="1670" y="1277"/>
                  </a:cubicBezTo>
                  <a:cubicBezTo>
                    <a:pt x="1669" y="1278"/>
                    <a:pt x="1669" y="1279"/>
                    <a:pt x="1668" y="1280"/>
                  </a:cubicBezTo>
                  <a:cubicBezTo>
                    <a:pt x="1664" y="1286"/>
                    <a:pt x="1660" y="1293"/>
                    <a:pt x="1656" y="1299"/>
                  </a:cubicBezTo>
                  <a:cubicBezTo>
                    <a:pt x="1654" y="1302"/>
                    <a:pt x="1652" y="1305"/>
                    <a:pt x="1650" y="1308"/>
                  </a:cubicBezTo>
                  <a:cubicBezTo>
                    <a:pt x="1648" y="1309"/>
                    <a:pt x="1647" y="1311"/>
                    <a:pt x="1646" y="1312"/>
                  </a:cubicBezTo>
                  <a:cubicBezTo>
                    <a:pt x="1644" y="1314"/>
                    <a:pt x="1644" y="1314"/>
                    <a:pt x="1644" y="1314"/>
                  </a:cubicBezTo>
                  <a:cubicBezTo>
                    <a:pt x="1644" y="1314"/>
                    <a:pt x="1644" y="1314"/>
                    <a:pt x="1644" y="1314"/>
                  </a:cubicBezTo>
                  <a:cubicBezTo>
                    <a:pt x="1644" y="1312"/>
                    <a:pt x="1642" y="1310"/>
                    <a:pt x="1640" y="1310"/>
                  </a:cubicBezTo>
                  <a:cubicBezTo>
                    <a:pt x="1637" y="1309"/>
                    <a:pt x="1635" y="1310"/>
                    <a:pt x="1634" y="1313"/>
                  </a:cubicBezTo>
                  <a:cubicBezTo>
                    <a:pt x="1633" y="1314"/>
                    <a:pt x="1634" y="1316"/>
                    <a:pt x="1634" y="1317"/>
                  </a:cubicBezTo>
                  <a:cubicBezTo>
                    <a:pt x="1632" y="1316"/>
                    <a:pt x="1629" y="1318"/>
                    <a:pt x="1628" y="1320"/>
                  </a:cubicBezTo>
                  <a:cubicBezTo>
                    <a:pt x="1627" y="1323"/>
                    <a:pt x="1629" y="1326"/>
                    <a:pt x="1632" y="1327"/>
                  </a:cubicBezTo>
                  <a:cubicBezTo>
                    <a:pt x="1632" y="1327"/>
                    <a:pt x="1633" y="1327"/>
                    <a:pt x="1634" y="1327"/>
                  </a:cubicBezTo>
                  <a:cubicBezTo>
                    <a:pt x="1634" y="1327"/>
                    <a:pt x="1634" y="1327"/>
                    <a:pt x="1634" y="1327"/>
                  </a:cubicBezTo>
                  <a:cubicBezTo>
                    <a:pt x="1633" y="1330"/>
                    <a:pt x="1634" y="1333"/>
                    <a:pt x="1637" y="1334"/>
                  </a:cubicBezTo>
                  <a:cubicBezTo>
                    <a:pt x="1640" y="1334"/>
                    <a:pt x="1643" y="1333"/>
                    <a:pt x="1644" y="1330"/>
                  </a:cubicBezTo>
                  <a:cubicBezTo>
                    <a:pt x="1644" y="1330"/>
                    <a:pt x="1644" y="1330"/>
                    <a:pt x="1644" y="1330"/>
                  </a:cubicBezTo>
                  <a:cubicBezTo>
                    <a:pt x="1645" y="1330"/>
                    <a:pt x="1645" y="1331"/>
                    <a:pt x="1646" y="1331"/>
                  </a:cubicBezTo>
                  <a:cubicBezTo>
                    <a:pt x="1649" y="1332"/>
                    <a:pt x="1652" y="1331"/>
                    <a:pt x="1653" y="1328"/>
                  </a:cubicBezTo>
                  <a:cubicBezTo>
                    <a:pt x="1653" y="1326"/>
                    <a:pt x="1652" y="1324"/>
                    <a:pt x="1650" y="1322"/>
                  </a:cubicBezTo>
                  <a:cubicBezTo>
                    <a:pt x="1652" y="1322"/>
                    <a:pt x="1653" y="1321"/>
                    <a:pt x="1654" y="1319"/>
                  </a:cubicBezTo>
                  <a:cubicBezTo>
                    <a:pt x="1654" y="1317"/>
                    <a:pt x="1653" y="1315"/>
                    <a:pt x="1651" y="1313"/>
                  </a:cubicBezTo>
                  <a:cubicBezTo>
                    <a:pt x="1652" y="1313"/>
                    <a:pt x="1653" y="1312"/>
                    <a:pt x="1653" y="1311"/>
                  </a:cubicBezTo>
                  <a:cubicBezTo>
                    <a:pt x="1656" y="1308"/>
                    <a:pt x="1659" y="1305"/>
                    <a:pt x="1661" y="1302"/>
                  </a:cubicBezTo>
                  <a:cubicBezTo>
                    <a:pt x="1666" y="1296"/>
                    <a:pt x="1670" y="1289"/>
                    <a:pt x="1674" y="1283"/>
                  </a:cubicBezTo>
                  <a:cubicBezTo>
                    <a:pt x="1679" y="1276"/>
                    <a:pt x="1683" y="1270"/>
                    <a:pt x="1688" y="1265"/>
                  </a:cubicBezTo>
                  <a:cubicBezTo>
                    <a:pt x="1693" y="1259"/>
                    <a:pt x="1699" y="1255"/>
                    <a:pt x="1706" y="1252"/>
                  </a:cubicBezTo>
                  <a:cubicBezTo>
                    <a:pt x="1707" y="1251"/>
                    <a:pt x="1709" y="1250"/>
                    <a:pt x="1711" y="1250"/>
                  </a:cubicBezTo>
                  <a:cubicBezTo>
                    <a:pt x="1716" y="1249"/>
                    <a:pt x="1716" y="1249"/>
                    <a:pt x="1716" y="1249"/>
                  </a:cubicBezTo>
                  <a:cubicBezTo>
                    <a:pt x="1717" y="1248"/>
                    <a:pt x="1718" y="1248"/>
                    <a:pt x="1719" y="1248"/>
                  </a:cubicBezTo>
                  <a:cubicBezTo>
                    <a:pt x="1720" y="1248"/>
                    <a:pt x="1720" y="1248"/>
                    <a:pt x="1720" y="1248"/>
                  </a:cubicBezTo>
                  <a:cubicBezTo>
                    <a:pt x="1724" y="1255"/>
                    <a:pt x="1724" y="1255"/>
                    <a:pt x="1724" y="1255"/>
                  </a:cubicBezTo>
                  <a:cubicBezTo>
                    <a:pt x="1725" y="1258"/>
                    <a:pt x="1727" y="1260"/>
                    <a:pt x="1727" y="1263"/>
                  </a:cubicBezTo>
                  <a:cubicBezTo>
                    <a:pt x="1728" y="1265"/>
                    <a:pt x="1728" y="1268"/>
                    <a:pt x="1728" y="1271"/>
                  </a:cubicBezTo>
                  <a:cubicBezTo>
                    <a:pt x="1727" y="1276"/>
                    <a:pt x="1726" y="1282"/>
                    <a:pt x="1725" y="1287"/>
                  </a:cubicBezTo>
                  <a:cubicBezTo>
                    <a:pt x="1724" y="1290"/>
                    <a:pt x="1724" y="1293"/>
                    <a:pt x="1724" y="1296"/>
                  </a:cubicBezTo>
                  <a:cubicBezTo>
                    <a:pt x="1724" y="1299"/>
                    <a:pt x="1724" y="1301"/>
                    <a:pt x="1724" y="1304"/>
                  </a:cubicBezTo>
                  <a:cubicBezTo>
                    <a:pt x="1725" y="1309"/>
                    <a:pt x="1726" y="1314"/>
                    <a:pt x="1727" y="1319"/>
                  </a:cubicBezTo>
                  <a:cubicBezTo>
                    <a:pt x="1726" y="1321"/>
                    <a:pt x="1725" y="1323"/>
                    <a:pt x="1723" y="1326"/>
                  </a:cubicBezTo>
                  <a:cubicBezTo>
                    <a:pt x="1719" y="1334"/>
                    <a:pt x="1714" y="1342"/>
                    <a:pt x="1709" y="1350"/>
                  </a:cubicBezTo>
                  <a:cubicBezTo>
                    <a:pt x="1704" y="1358"/>
                    <a:pt x="1704" y="1358"/>
                    <a:pt x="1704" y="1358"/>
                  </a:cubicBezTo>
                  <a:cubicBezTo>
                    <a:pt x="1703" y="1358"/>
                    <a:pt x="1701" y="1358"/>
                    <a:pt x="1700" y="1359"/>
                  </a:cubicBezTo>
                  <a:cubicBezTo>
                    <a:pt x="1700" y="1359"/>
                    <a:pt x="1700" y="1361"/>
                    <a:pt x="1701" y="1365"/>
                  </a:cubicBezTo>
                  <a:cubicBezTo>
                    <a:pt x="1695" y="1374"/>
                    <a:pt x="1695" y="1374"/>
                    <a:pt x="1695" y="1374"/>
                  </a:cubicBezTo>
                  <a:cubicBezTo>
                    <a:pt x="1681" y="1398"/>
                    <a:pt x="1681" y="1398"/>
                    <a:pt x="1681" y="1398"/>
                  </a:cubicBezTo>
                  <a:cubicBezTo>
                    <a:pt x="1676" y="1406"/>
                    <a:pt x="1671" y="1414"/>
                    <a:pt x="1666" y="1422"/>
                  </a:cubicBezTo>
                  <a:cubicBezTo>
                    <a:pt x="1660" y="1429"/>
                    <a:pt x="1654" y="1436"/>
                    <a:pt x="1647" y="1442"/>
                  </a:cubicBezTo>
                  <a:cubicBezTo>
                    <a:pt x="1640" y="1449"/>
                    <a:pt x="1633" y="1455"/>
                    <a:pt x="1627" y="1462"/>
                  </a:cubicBezTo>
                  <a:cubicBezTo>
                    <a:pt x="1620" y="1468"/>
                    <a:pt x="1614" y="1475"/>
                    <a:pt x="1609" y="1483"/>
                  </a:cubicBezTo>
                  <a:cubicBezTo>
                    <a:pt x="1606" y="1487"/>
                    <a:pt x="1603" y="1491"/>
                    <a:pt x="1601" y="1495"/>
                  </a:cubicBezTo>
                  <a:cubicBezTo>
                    <a:pt x="1599" y="1497"/>
                    <a:pt x="1598" y="1498"/>
                    <a:pt x="1596" y="1500"/>
                  </a:cubicBezTo>
                  <a:cubicBezTo>
                    <a:pt x="1595" y="1502"/>
                    <a:pt x="1593" y="1503"/>
                    <a:pt x="1592" y="1505"/>
                  </a:cubicBezTo>
                  <a:cubicBezTo>
                    <a:pt x="1591" y="1505"/>
                    <a:pt x="1591" y="1505"/>
                    <a:pt x="1591" y="1505"/>
                  </a:cubicBezTo>
                  <a:cubicBezTo>
                    <a:pt x="1589" y="1507"/>
                    <a:pt x="1587" y="1508"/>
                    <a:pt x="1584" y="1510"/>
                  </a:cubicBezTo>
                  <a:cubicBezTo>
                    <a:pt x="1582" y="1512"/>
                    <a:pt x="1579" y="1513"/>
                    <a:pt x="1576" y="1514"/>
                  </a:cubicBezTo>
                  <a:cubicBezTo>
                    <a:pt x="1571" y="1517"/>
                    <a:pt x="1565" y="1519"/>
                    <a:pt x="1560" y="1520"/>
                  </a:cubicBezTo>
                  <a:cubicBezTo>
                    <a:pt x="1548" y="1523"/>
                    <a:pt x="1536" y="1525"/>
                    <a:pt x="1524" y="1528"/>
                  </a:cubicBezTo>
                  <a:cubicBezTo>
                    <a:pt x="1513" y="1531"/>
                    <a:pt x="1501" y="1535"/>
                    <a:pt x="1490" y="1539"/>
                  </a:cubicBezTo>
                  <a:cubicBezTo>
                    <a:pt x="1487" y="1540"/>
                    <a:pt x="1484" y="1541"/>
                    <a:pt x="1481" y="1543"/>
                  </a:cubicBezTo>
                  <a:cubicBezTo>
                    <a:pt x="1473" y="1547"/>
                    <a:pt x="1473" y="1547"/>
                    <a:pt x="1473" y="1547"/>
                  </a:cubicBezTo>
                  <a:cubicBezTo>
                    <a:pt x="1465" y="1551"/>
                    <a:pt x="1465" y="1551"/>
                    <a:pt x="1465" y="1551"/>
                  </a:cubicBezTo>
                  <a:cubicBezTo>
                    <a:pt x="1463" y="1552"/>
                    <a:pt x="1461" y="1553"/>
                    <a:pt x="1460" y="1554"/>
                  </a:cubicBezTo>
                  <a:cubicBezTo>
                    <a:pt x="1460" y="1551"/>
                    <a:pt x="1460" y="1547"/>
                    <a:pt x="1457" y="1544"/>
                  </a:cubicBezTo>
                  <a:cubicBezTo>
                    <a:pt x="1457" y="1544"/>
                    <a:pt x="1455" y="1545"/>
                    <a:pt x="1453" y="1547"/>
                  </a:cubicBezTo>
                  <a:cubicBezTo>
                    <a:pt x="1453" y="1547"/>
                    <a:pt x="1451" y="1543"/>
                    <a:pt x="1449" y="1542"/>
                  </a:cubicBezTo>
                  <a:cubicBezTo>
                    <a:pt x="1449" y="1542"/>
                    <a:pt x="1442" y="1548"/>
                    <a:pt x="1443" y="1555"/>
                  </a:cubicBezTo>
                  <a:cubicBezTo>
                    <a:pt x="1436" y="1553"/>
                    <a:pt x="1430" y="1561"/>
                    <a:pt x="1430" y="1561"/>
                  </a:cubicBezTo>
                  <a:cubicBezTo>
                    <a:pt x="1431" y="1563"/>
                    <a:pt x="1434" y="1564"/>
                    <a:pt x="1434" y="1564"/>
                  </a:cubicBezTo>
                  <a:cubicBezTo>
                    <a:pt x="1433" y="1566"/>
                    <a:pt x="1432" y="1569"/>
                    <a:pt x="1432" y="1569"/>
                  </a:cubicBezTo>
                  <a:cubicBezTo>
                    <a:pt x="1437" y="1573"/>
                    <a:pt x="1443" y="1571"/>
                    <a:pt x="1446" y="1570"/>
                  </a:cubicBezTo>
                  <a:cubicBezTo>
                    <a:pt x="1445" y="1573"/>
                    <a:pt x="1443" y="1579"/>
                    <a:pt x="1447" y="1585"/>
                  </a:cubicBezTo>
                  <a:cubicBezTo>
                    <a:pt x="1447" y="1585"/>
                    <a:pt x="1450" y="1584"/>
                    <a:pt x="1451" y="1582"/>
                  </a:cubicBezTo>
                  <a:cubicBezTo>
                    <a:pt x="1451" y="1582"/>
                    <a:pt x="1453" y="1586"/>
                    <a:pt x="1455" y="1587"/>
                  </a:cubicBezTo>
                  <a:cubicBezTo>
                    <a:pt x="1455" y="1587"/>
                    <a:pt x="1462" y="1582"/>
                    <a:pt x="1461" y="1574"/>
                  </a:cubicBezTo>
                  <a:cubicBezTo>
                    <a:pt x="1469" y="1576"/>
                    <a:pt x="1475" y="1568"/>
                    <a:pt x="1475" y="1568"/>
                  </a:cubicBezTo>
                  <a:cubicBezTo>
                    <a:pt x="1473" y="1566"/>
                    <a:pt x="1470" y="1565"/>
                    <a:pt x="1470" y="1565"/>
                  </a:cubicBezTo>
                  <a:cubicBezTo>
                    <a:pt x="1472" y="1563"/>
                    <a:pt x="1473" y="1561"/>
                    <a:pt x="1473" y="1561"/>
                  </a:cubicBezTo>
                  <a:cubicBezTo>
                    <a:pt x="1468" y="1557"/>
                    <a:pt x="1463" y="1557"/>
                    <a:pt x="1460" y="1558"/>
                  </a:cubicBezTo>
                  <a:cubicBezTo>
                    <a:pt x="1464" y="1556"/>
                    <a:pt x="1464" y="1556"/>
                    <a:pt x="1464" y="1556"/>
                  </a:cubicBezTo>
                  <a:cubicBezTo>
                    <a:pt x="1464" y="1556"/>
                    <a:pt x="1465" y="1555"/>
                    <a:pt x="1466" y="1555"/>
                  </a:cubicBezTo>
                  <a:cubicBezTo>
                    <a:pt x="1468" y="1554"/>
                    <a:pt x="1468" y="1554"/>
                    <a:pt x="1468" y="1554"/>
                  </a:cubicBezTo>
                  <a:cubicBezTo>
                    <a:pt x="1478" y="1550"/>
                    <a:pt x="1478" y="1550"/>
                    <a:pt x="1478" y="1550"/>
                  </a:cubicBezTo>
                  <a:cubicBezTo>
                    <a:pt x="1483" y="1547"/>
                    <a:pt x="1483" y="1547"/>
                    <a:pt x="1483" y="1547"/>
                  </a:cubicBezTo>
                  <a:cubicBezTo>
                    <a:pt x="1486" y="1546"/>
                    <a:pt x="1486" y="1546"/>
                    <a:pt x="1486" y="1546"/>
                  </a:cubicBezTo>
                  <a:cubicBezTo>
                    <a:pt x="1488" y="1545"/>
                    <a:pt x="1488" y="1545"/>
                    <a:pt x="1488" y="1545"/>
                  </a:cubicBezTo>
                  <a:cubicBezTo>
                    <a:pt x="1491" y="1544"/>
                    <a:pt x="1495" y="1543"/>
                    <a:pt x="1498" y="1542"/>
                  </a:cubicBezTo>
                  <a:cubicBezTo>
                    <a:pt x="1512" y="1537"/>
                    <a:pt x="1526" y="1534"/>
                    <a:pt x="1540" y="1532"/>
                  </a:cubicBezTo>
                  <a:cubicBezTo>
                    <a:pt x="1553" y="1529"/>
                    <a:pt x="1567" y="1527"/>
                    <a:pt x="1580" y="1521"/>
                  </a:cubicBezTo>
                  <a:cubicBezTo>
                    <a:pt x="1580" y="1531"/>
                    <a:pt x="1580" y="1541"/>
                    <a:pt x="1579" y="1551"/>
                  </a:cubicBezTo>
                  <a:cubicBezTo>
                    <a:pt x="1578" y="1557"/>
                    <a:pt x="1576" y="1562"/>
                    <a:pt x="1574" y="1568"/>
                  </a:cubicBezTo>
                  <a:cubicBezTo>
                    <a:pt x="1572" y="1573"/>
                    <a:pt x="1570" y="1579"/>
                    <a:pt x="1568" y="1584"/>
                  </a:cubicBezTo>
                  <a:cubicBezTo>
                    <a:pt x="1565" y="1590"/>
                    <a:pt x="1563" y="1595"/>
                    <a:pt x="1562" y="1601"/>
                  </a:cubicBezTo>
                  <a:cubicBezTo>
                    <a:pt x="1561" y="1607"/>
                    <a:pt x="1560" y="1613"/>
                    <a:pt x="1559" y="1618"/>
                  </a:cubicBezTo>
                  <a:cubicBezTo>
                    <a:pt x="1558" y="1624"/>
                    <a:pt x="1557" y="1630"/>
                    <a:pt x="1554" y="1635"/>
                  </a:cubicBezTo>
                  <a:cubicBezTo>
                    <a:pt x="1552" y="1640"/>
                    <a:pt x="1548" y="1645"/>
                    <a:pt x="1544" y="1649"/>
                  </a:cubicBezTo>
                  <a:cubicBezTo>
                    <a:pt x="1540" y="1653"/>
                    <a:pt x="1535" y="1656"/>
                    <a:pt x="1530" y="1660"/>
                  </a:cubicBezTo>
                  <a:cubicBezTo>
                    <a:pt x="1529" y="1659"/>
                    <a:pt x="1529" y="1659"/>
                    <a:pt x="1529" y="1659"/>
                  </a:cubicBezTo>
                  <a:cubicBezTo>
                    <a:pt x="1529" y="1660"/>
                    <a:pt x="1529" y="1660"/>
                    <a:pt x="1529" y="1660"/>
                  </a:cubicBezTo>
                  <a:cubicBezTo>
                    <a:pt x="1529" y="1660"/>
                    <a:pt x="1529" y="1660"/>
                    <a:pt x="1529" y="1660"/>
                  </a:cubicBezTo>
                  <a:cubicBezTo>
                    <a:pt x="1526" y="1659"/>
                    <a:pt x="1523" y="1657"/>
                    <a:pt x="1521" y="1656"/>
                  </a:cubicBezTo>
                  <a:cubicBezTo>
                    <a:pt x="1518" y="1655"/>
                    <a:pt x="1514" y="1653"/>
                    <a:pt x="1511" y="1652"/>
                  </a:cubicBezTo>
                  <a:cubicBezTo>
                    <a:pt x="1507" y="1651"/>
                    <a:pt x="1504" y="1650"/>
                    <a:pt x="1500" y="1649"/>
                  </a:cubicBezTo>
                  <a:cubicBezTo>
                    <a:pt x="1497" y="1648"/>
                    <a:pt x="1493" y="1648"/>
                    <a:pt x="1489" y="1647"/>
                  </a:cubicBezTo>
                  <a:cubicBezTo>
                    <a:pt x="1486" y="1647"/>
                    <a:pt x="1482" y="1647"/>
                    <a:pt x="1478" y="1648"/>
                  </a:cubicBezTo>
                  <a:cubicBezTo>
                    <a:pt x="1475" y="1648"/>
                    <a:pt x="1471" y="1649"/>
                    <a:pt x="1468" y="1650"/>
                  </a:cubicBezTo>
                  <a:cubicBezTo>
                    <a:pt x="1461" y="1651"/>
                    <a:pt x="1454" y="1653"/>
                    <a:pt x="1447" y="1655"/>
                  </a:cubicBezTo>
                  <a:cubicBezTo>
                    <a:pt x="1441" y="1657"/>
                    <a:pt x="1434" y="1659"/>
                    <a:pt x="1428" y="1660"/>
                  </a:cubicBezTo>
                  <a:cubicBezTo>
                    <a:pt x="1421" y="1661"/>
                    <a:pt x="1414" y="1661"/>
                    <a:pt x="1408" y="1660"/>
                  </a:cubicBezTo>
                  <a:cubicBezTo>
                    <a:pt x="1401" y="1659"/>
                    <a:pt x="1395" y="1657"/>
                    <a:pt x="1388" y="1654"/>
                  </a:cubicBezTo>
                  <a:cubicBezTo>
                    <a:pt x="1385" y="1653"/>
                    <a:pt x="1383" y="1651"/>
                    <a:pt x="1380" y="1649"/>
                  </a:cubicBezTo>
                  <a:cubicBezTo>
                    <a:pt x="1378" y="1648"/>
                    <a:pt x="1378" y="1648"/>
                    <a:pt x="1378" y="1648"/>
                  </a:cubicBezTo>
                  <a:cubicBezTo>
                    <a:pt x="1377" y="1648"/>
                    <a:pt x="1376" y="1647"/>
                    <a:pt x="1376" y="1646"/>
                  </a:cubicBezTo>
                  <a:cubicBezTo>
                    <a:pt x="1375" y="1645"/>
                    <a:pt x="1373" y="1644"/>
                    <a:pt x="1372" y="1643"/>
                  </a:cubicBezTo>
                  <a:cubicBezTo>
                    <a:pt x="1372" y="1643"/>
                    <a:pt x="1372" y="1643"/>
                    <a:pt x="1372" y="1643"/>
                  </a:cubicBezTo>
                  <a:cubicBezTo>
                    <a:pt x="1369" y="1646"/>
                    <a:pt x="1369" y="1646"/>
                    <a:pt x="1369" y="1646"/>
                  </a:cubicBezTo>
                  <a:cubicBezTo>
                    <a:pt x="1370" y="1647"/>
                    <a:pt x="1372" y="1648"/>
                    <a:pt x="1373" y="1649"/>
                  </a:cubicBezTo>
                  <a:cubicBezTo>
                    <a:pt x="1374" y="1650"/>
                    <a:pt x="1374" y="1651"/>
                    <a:pt x="1375" y="1651"/>
                  </a:cubicBezTo>
                  <a:cubicBezTo>
                    <a:pt x="1377" y="1653"/>
                    <a:pt x="1377" y="1653"/>
                    <a:pt x="1377" y="1653"/>
                  </a:cubicBezTo>
                  <a:cubicBezTo>
                    <a:pt x="1380" y="1655"/>
                    <a:pt x="1383" y="1657"/>
                    <a:pt x="1386" y="1659"/>
                  </a:cubicBezTo>
                  <a:cubicBezTo>
                    <a:pt x="1393" y="1662"/>
                    <a:pt x="1400" y="1664"/>
                    <a:pt x="1407" y="1666"/>
                  </a:cubicBezTo>
                  <a:cubicBezTo>
                    <a:pt x="1414" y="1667"/>
                    <a:pt x="1421" y="1667"/>
                    <a:pt x="1428" y="1666"/>
                  </a:cubicBezTo>
                  <a:cubicBezTo>
                    <a:pt x="1435" y="1665"/>
                    <a:pt x="1442" y="1663"/>
                    <a:pt x="1449" y="1661"/>
                  </a:cubicBezTo>
                  <a:cubicBezTo>
                    <a:pt x="1456" y="1660"/>
                    <a:pt x="1463" y="1658"/>
                    <a:pt x="1469" y="1656"/>
                  </a:cubicBezTo>
                  <a:cubicBezTo>
                    <a:pt x="1473" y="1656"/>
                    <a:pt x="1476" y="1655"/>
                    <a:pt x="1479" y="1655"/>
                  </a:cubicBezTo>
                  <a:cubicBezTo>
                    <a:pt x="1482" y="1655"/>
                    <a:pt x="1486" y="1655"/>
                    <a:pt x="1489" y="1655"/>
                  </a:cubicBezTo>
                  <a:cubicBezTo>
                    <a:pt x="1492" y="1655"/>
                    <a:pt x="1495" y="1655"/>
                    <a:pt x="1499" y="1656"/>
                  </a:cubicBezTo>
                  <a:cubicBezTo>
                    <a:pt x="1502" y="1657"/>
                    <a:pt x="1505" y="1658"/>
                    <a:pt x="1508" y="1659"/>
                  </a:cubicBezTo>
                  <a:cubicBezTo>
                    <a:pt x="1511" y="1661"/>
                    <a:pt x="1514" y="1662"/>
                    <a:pt x="1517" y="1664"/>
                  </a:cubicBezTo>
                  <a:cubicBezTo>
                    <a:pt x="1518" y="1664"/>
                    <a:pt x="1520" y="1665"/>
                    <a:pt x="1521" y="1665"/>
                  </a:cubicBezTo>
                  <a:cubicBezTo>
                    <a:pt x="1520" y="1666"/>
                    <a:pt x="1519" y="1666"/>
                    <a:pt x="1519" y="1667"/>
                  </a:cubicBezTo>
                  <a:cubicBezTo>
                    <a:pt x="1518" y="1668"/>
                    <a:pt x="1517" y="1668"/>
                    <a:pt x="1516" y="1669"/>
                  </a:cubicBezTo>
                  <a:cubicBezTo>
                    <a:pt x="1501" y="1679"/>
                    <a:pt x="1501" y="1679"/>
                    <a:pt x="1501" y="1679"/>
                  </a:cubicBezTo>
                  <a:cubicBezTo>
                    <a:pt x="1501" y="1678"/>
                    <a:pt x="1500" y="1677"/>
                    <a:pt x="1500" y="1676"/>
                  </a:cubicBezTo>
                  <a:cubicBezTo>
                    <a:pt x="1501" y="1676"/>
                    <a:pt x="1502" y="1676"/>
                    <a:pt x="1503" y="1675"/>
                  </a:cubicBezTo>
                  <a:cubicBezTo>
                    <a:pt x="1504" y="1673"/>
                    <a:pt x="1503" y="1670"/>
                    <a:pt x="1501" y="1669"/>
                  </a:cubicBezTo>
                  <a:cubicBezTo>
                    <a:pt x="1500" y="1668"/>
                    <a:pt x="1498" y="1668"/>
                    <a:pt x="1496" y="1669"/>
                  </a:cubicBezTo>
                  <a:cubicBezTo>
                    <a:pt x="1496" y="1669"/>
                    <a:pt x="1496" y="1669"/>
                    <a:pt x="1496" y="1669"/>
                  </a:cubicBezTo>
                  <a:cubicBezTo>
                    <a:pt x="1497" y="1668"/>
                    <a:pt x="1496" y="1666"/>
                    <a:pt x="1494" y="1664"/>
                  </a:cubicBezTo>
                  <a:cubicBezTo>
                    <a:pt x="1492" y="1663"/>
                    <a:pt x="1490" y="1664"/>
                    <a:pt x="1489" y="1665"/>
                  </a:cubicBezTo>
                  <a:cubicBezTo>
                    <a:pt x="1488" y="1667"/>
                    <a:pt x="1488" y="1668"/>
                    <a:pt x="1488" y="1669"/>
                  </a:cubicBezTo>
                  <a:cubicBezTo>
                    <a:pt x="1486" y="1668"/>
                    <a:pt x="1484" y="1668"/>
                    <a:pt x="1483" y="1670"/>
                  </a:cubicBezTo>
                  <a:cubicBezTo>
                    <a:pt x="1482" y="1672"/>
                    <a:pt x="1482" y="1675"/>
                    <a:pt x="1484" y="1676"/>
                  </a:cubicBezTo>
                  <a:cubicBezTo>
                    <a:pt x="1485" y="1676"/>
                    <a:pt x="1485" y="1676"/>
                    <a:pt x="1486" y="1676"/>
                  </a:cubicBezTo>
                  <a:cubicBezTo>
                    <a:pt x="1486" y="1677"/>
                    <a:pt x="1486" y="1677"/>
                    <a:pt x="1486" y="1677"/>
                  </a:cubicBezTo>
                  <a:cubicBezTo>
                    <a:pt x="1484" y="1679"/>
                    <a:pt x="1485" y="1681"/>
                    <a:pt x="1487" y="1682"/>
                  </a:cubicBezTo>
                  <a:cubicBezTo>
                    <a:pt x="1489" y="1684"/>
                    <a:pt x="1492" y="1683"/>
                    <a:pt x="1493" y="1681"/>
                  </a:cubicBezTo>
                  <a:cubicBezTo>
                    <a:pt x="1493" y="1681"/>
                    <a:pt x="1493" y="1681"/>
                    <a:pt x="1493" y="1681"/>
                  </a:cubicBezTo>
                  <a:cubicBezTo>
                    <a:pt x="1493" y="1682"/>
                    <a:pt x="1494" y="1682"/>
                    <a:pt x="1495" y="1682"/>
                  </a:cubicBezTo>
                  <a:cubicBezTo>
                    <a:pt x="1495" y="1682"/>
                    <a:pt x="1495" y="1683"/>
                    <a:pt x="1495" y="1683"/>
                  </a:cubicBezTo>
                  <a:cubicBezTo>
                    <a:pt x="1494" y="1683"/>
                    <a:pt x="1494" y="1683"/>
                    <a:pt x="1494" y="1683"/>
                  </a:cubicBezTo>
                  <a:cubicBezTo>
                    <a:pt x="1494" y="1682"/>
                    <a:pt x="1494" y="1682"/>
                    <a:pt x="1494" y="1682"/>
                  </a:cubicBezTo>
                  <a:cubicBezTo>
                    <a:pt x="1490" y="1684"/>
                    <a:pt x="1490" y="1684"/>
                    <a:pt x="1490" y="1684"/>
                  </a:cubicBezTo>
                  <a:cubicBezTo>
                    <a:pt x="1485" y="1684"/>
                    <a:pt x="1480" y="1683"/>
                    <a:pt x="1474" y="1683"/>
                  </a:cubicBezTo>
                  <a:cubicBezTo>
                    <a:pt x="1463" y="1682"/>
                    <a:pt x="1452" y="1683"/>
                    <a:pt x="1440" y="1685"/>
                  </a:cubicBezTo>
                  <a:cubicBezTo>
                    <a:pt x="1429" y="1687"/>
                    <a:pt x="1418" y="1690"/>
                    <a:pt x="1408" y="1694"/>
                  </a:cubicBezTo>
                  <a:cubicBezTo>
                    <a:pt x="1398" y="1698"/>
                    <a:pt x="1388" y="1704"/>
                    <a:pt x="1379" y="1711"/>
                  </a:cubicBezTo>
                  <a:cubicBezTo>
                    <a:pt x="1370" y="1718"/>
                    <a:pt x="1362" y="1726"/>
                    <a:pt x="1354" y="1733"/>
                  </a:cubicBezTo>
                  <a:cubicBezTo>
                    <a:pt x="1345" y="1740"/>
                    <a:pt x="1337" y="1747"/>
                    <a:pt x="1328" y="1753"/>
                  </a:cubicBezTo>
                  <a:cubicBezTo>
                    <a:pt x="1319" y="1759"/>
                    <a:pt x="1310" y="1765"/>
                    <a:pt x="1301" y="1770"/>
                  </a:cubicBezTo>
                  <a:cubicBezTo>
                    <a:pt x="1296" y="1772"/>
                    <a:pt x="1291" y="1774"/>
                    <a:pt x="1286" y="1776"/>
                  </a:cubicBezTo>
                  <a:cubicBezTo>
                    <a:pt x="1286" y="1776"/>
                    <a:pt x="1285" y="1775"/>
                    <a:pt x="1285" y="1775"/>
                  </a:cubicBezTo>
                  <a:cubicBezTo>
                    <a:pt x="1283" y="1774"/>
                    <a:pt x="1280" y="1774"/>
                    <a:pt x="1279" y="1776"/>
                  </a:cubicBezTo>
                  <a:cubicBezTo>
                    <a:pt x="1279" y="1777"/>
                    <a:pt x="1278" y="1777"/>
                    <a:pt x="1278" y="1778"/>
                  </a:cubicBezTo>
                  <a:cubicBezTo>
                    <a:pt x="1278" y="1778"/>
                    <a:pt x="1278" y="1779"/>
                    <a:pt x="1277" y="1779"/>
                  </a:cubicBezTo>
                  <a:cubicBezTo>
                    <a:pt x="1276" y="1779"/>
                    <a:pt x="1274" y="1779"/>
                    <a:pt x="1273" y="1780"/>
                  </a:cubicBezTo>
                  <a:cubicBezTo>
                    <a:pt x="1272" y="1781"/>
                    <a:pt x="1272" y="1781"/>
                    <a:pt x="1271" y="1781"/>
                  </a:cubicBezTo>
                  <a:cubicBezTo>
                    <a:pt x="1265" y="1782"/>
                    <a:pt x="1260" y="1783"/>
                    <a:pt x="1255" y="1783"/>
                  </a:cubicBezTo>
                  <a:cubicBezTo>
                    <a:pt x="1253" y="1783"/>
                    <a:pt x="1252" y="1784"/>
                    <a:pt x="1251" y="1784"/>
                  </a:cubicBezTo>
                  <a:cubicBezTo>
                    <a:pt x="1247" y="1783"/>
                    <a:pt x="1247" y="1783"/>
                    <a:pt x="1247" y="1783"/>
                  </a:cubicBezTo>
                  <a:cubicBezTo>
                    <a:pt x="1244" y="1783"/>
                    <a:pt x="1241" y="1783"/>
                    <a:pt x="1239" y="1783"/>
                  </a:cubicBezTo>
                  <a:cubicBezTo>
                    <a:pt x="1223" y="1781"/>
                    <a:pt x="1223" y="1781"/>
                    <a:pt x="1223" y="1781"/>
                  </a:cubicBezTo>
                  <a:cubicBezTo>
                    <a:pt x="1217" y="1780"/>
                    <a:pt x="1211" y="1780"/>
                    <a:pt x="1206" y="1780"/>
                  </a:cubicBezTo>
                  <a:cubicBezTo>
                    <a:pt x="1195" y="1779"/>
                    <a:pt x="1184" y="1780"/>
                    <a:pt x="1173" y="1781"/>
                  </a:cubicBezTo>
                  <a:cubicBezTo>
                    <a:pt x="1162" y="1782"/>
                    <a:pt x="1151" y="1783"/>
                    <a:pt x="1140" y="1784"/>
                  </a:cubicBezTo>
                  <a:cubicBezTo>
                    <a:pt x="1129" y="1785"/>
                    <a:pt x="1118" y="1785"/>
                    <a:pt x="1108" y="1783"/>
                  </a:cubicBezTo>
                  <a:cubicBezTo>
                    <a:pt x="1097" y="1782"/>
                    <a:pt x="1086" y="1779"/>
                    <a:pt x="1077" y="1774"/>
                  </a:cubicBezTo>
                  <a:cubicBezTo>
                    <a:pt x="1067" y="1770"/>
                    <a:pt x="1059" y="1763"/>
                    <a:pt x="1053" y="1754"/>
                  </a:cubicBezTo>
                  <a:cubicBezTo>
                    <a:pt x="1051" y="1751"/>
                    <a:pt x="1051" y="1751"/>
                    <a:pt x="1051" y="1751"/>
                  </a:cubicBezTo>
                  <a:cubicBezTo>
                    <a:pt x="1052" y="1751"/>
                    <a:pt x="1053" y="1750"/>
                    <a:pt x="1053" y="1748"/>
                  </a:cubicBezTo>
                  <a:cubicBezTo>
                    <a:pt x="1054" y="1746"/>
                    <a:pt x="1052" y="1745"/>
                    <a:pt x="1051" y="1744"/>
                  </a:cubicBezTo>
                  <a:cubicBezTo>
                    <a:pt x="1052" y="1743"/>
                    <a:pt x="1052" y="1742"/>
                    <a:pt x="1053" y="1741"/>
                  </a:cubicBezTo>
                  <a:cubicBezTo>
                    <a:pt x="1053" y="1739"/>
                    <a:pt x="1051" y="1737"/>
                    <a:pt x="1049" y="1737"/>
                  </a:cubicBezTo>
                  <a:cubicBezTo>
                    <a:pt x="1047" y="1736"/>
                    <a:pt x="1045" y="1738"/>
                    <a:pt x="1044" y="1739"/>
                  </a:cubicBezTo>
                  <a:cubicBezTo>
                    <a:pt x="1044" y="1738"/>
                    <a:pt x="1042" y="1736"/>
                    <a:pt x="1040" y="1736"/>
                  </a:cubicBezTo>
                  <a:cubicBezTo>
                    <a:pt x="1038" y="1736"/>
                    <a:pt x="1036" y="1737"/>
                    <a:pt x="1036" y="1740"/>
                  </a:cubicBezTo>
                  <a:cubicBezTo>
                    <a:pt x="1036" y="1741"/>
                    <a:pt x="1036" y="1742"/>
                    <a:pt x="1037" y="1743"/>
                  </a:cubicBezTo>
                  <a:cubicBezTo>
                    <a:pt x="1035" y="1743"/>
                    <a:pt x="1033" y="1744"/>
                    <a:pt x="1033" y="1746"/>
                  </a:cubicBezTo>
                  <a:cubicBezTo>
                    <a:pt x="1033" y="1749"/>
                    <a:pt x="1034" y="1751"/>
                    <a:pt x="1037" y="1751"/>
                  </a:cubicBezTo>
                  <a:cubicBezTo>
                    <a:pt x="1037" y="1751"/>
                    <a:pt x="1038" y="1751"/>
                    <a:pt x="1038" y="1751"/>
                  </a:cubicBezTo>
                  <a:cubicBezTo>
                    <a:pt x="1038" y="1751"/>
                    <a:pt x="1038" y="1751"/>
                    <a:pt x="1038" y="1751"/>
                  </a:cubicBezTo>
                  <a:cubicBezTo>
                    <a:pt x="1038" y="1753"/>
                    <a:pt x="1040" y="1755"/>
                    <a:pt x="1042" y="1755"/>
                  </a:cubicBezTo>
                  <a:cubicBezTo>
                    <a:pt x="1044" y="1755"/>
                    <a:pt x="1046" y="1754"/>
                    <a:pt x="1047" y="1752"/>
                  </a:cubicBezTo>
                  <a:cubicBezTo>
                    <a:pt x="1049" y="1756"/>
                    <a:pt x="1049" y="1756"/>
                    <a:pt x="1049" y="1756"/>
                  </a:cubicBezTo>
                  <a:cubicBezTo>
                    <a:pt x="1049" y="1756"/>
                    <a:pt x="1049" y="1756"/>
                    <a:pt x="1049" y="1756"/>
                  </a:cubicBezTo>
                  <a:cubicBezTo>
                    <a:pt x="1049" y="1756"/>
                    <a:pt x="1049" y="1756"/>
                    <a:pt x="1049" y="1756"/>
                  </a:cubicBezTo>
                  <a:cubicBezTo>
                    <a:pt x="1056" y="1766"/>
                    <a:pt x="1065" y="1773"/>
                    <a:pt x="1075" y="1778"/>
                  </a:cubicBezTo>
                  <a:cubicBezTo>
                    <a:pt x="1085" y="1783"/>
                    <a:pt x="1096" y="1786"/>
                    <a:pt x="1107" y="1788"/>
                  </a:cubicBezTo>
                  <a:cubicBezTo>
                    <a:pt x="1110" y="1788"/>
                    <a:pt x="1113" y="1789"/>
                    <a:pt x="1117" y="1789"/>
                  </a:cubicBezTo>
                  <a:cubicBezTo>
                    <a:pt x="1116" y="1789"/>
                    <a:pt x="1116" y="1789"/>
                    <a:pt x="1115" y="1789"/>
                  </a:cubicBezTo>
                  <a:cubicBezTo>
                    <a:pt x="1105" y="1791"/>
                    <a:pt x="1089" y="1793"/>
                    <a:pt x="1069" y="1794"/>
                  </a:cubicBezTo>
                  <a:cubicBezTo>
                    <a:pt x="1049" y="1796"/>
                    <a:pt x="1025" y="1798"/>
                    <a:pt x="998" y="1798"/>
                  </a:cubicBezTo>
                  <a:cubicBezTo>
                    <a:pt x="991" y="1798"/>
                    <a:pt x="984" y="1798"/>
                    <a:pt x="976" y="1798"/>
                  </a:cubicBezTo>
                  <a:cubicBezTo>
                    <a:pt x="969" y="1797"/>
                    <a:pt x="961" y="1797"/>
                    <a:pt x="954" y="1797"/>
                  </a:cubicBezTo>
                  <a:cubicBezTo>
                    <a:pt x="950" y="1796"/>
                    <a:pt x="946" y="1796"/>
                    <a:pt x="942" y="1796"/>
                  </a:cubicBezTo>
                  <a:cubicBezTo>
                    <a:pt x="940" y="1796"/>
                    <a:pt x="938" y="1796"/>
                    <a:pt x="936" y="1796"/>
                  </a:cubicBezTo>
                  <a:cubicBezTo>
                    <a:pt x="934" y="1796"/>
                    <a:pt x="932" y="1795"/>
                    <a:pt x="930" y="1795"/>
                  </a:cubicBezTo>
                  <a:cubicBezTo>
                    <a:pt x="922" y="1795"/>
                    <a:pt x="913" y="1794"/>
                    <a:pt x="905" y="1793"/>
                  </a:cubicBezTo>
                  <a:cubicBezTo>
                    <a:pt x="901" y="1793"/>
                    <a:pt x="896" y="1792"/>
                    <a:pt x="892" y="1792"/>
                  </a:cubicBezTo>
                  <a:cubicBezTo>
                    <a:pt x="888" y="1791"/>
                    <a:pt x="884" y="1791"/>
                    <a:pt x="879" y="1790"/>
                  </a:cubicBezTo>
                  <a:cubicBezTo>
                    <a:pt x="870" y="1789"/>
                    <a:pt x="861" y="1788"/>
                    <a:pt x="852" y="1786"/>
                  </a:cubicBezTo>
                  <a:cubicBezTo>
                    <a:pt x="835" y="1783"/>
                    <a:pt x="816" y="1780"/>
                    <a:pt x="797" y="1775"/>
                  </a:cubicBezTo>
                  <a:cubicBezTo>
                    <a:pt x="792" y="1774"/>
                    <a:pt x="787" y="1773"/>
                    <a:pt x="783" y="1771"/>
                  </a:cubicBezTo>
                  <a:cubicBezTo>
                    <a:pt x="780" y="1771"/>
                    <a:pt x="778" y="1770"/>
                    <a:pt x="775" y="1770"/>
                  </a:cubicBezTo>
                  <a:cubicBezTo>
                    <a:pt x="773" y="1769"/>
                    <a:pt x="771" y="1768"/>
                    <a:pt x="768" y="1768"/>
                  </a:cubicBezTo>
                  <a:cubicBezTo>
                    <a:pt x="759" y="1765"/>
                    <a:pt x="749" y="1762"/>
                    <a:pt x="739" y="1759"/>
                  </a:cubicBezTo>
                  <a:cubicBezTo>
                    <a:pt x="720" y="1753"/>
                    <a:pt x="700" y="1747"/>
                    <a:pt x="680" y="1738"/>
                  </a:cubicBezTo>
                  <a:cubicBezTo>
                    <a:pt x="641" y="1723"/>
                    <a:pt x="602" y="1704"/>
                    <a:pt x="563" y="1681"/>
                  </a:cubicBezTo>
                  <a:cubicBezTo>
                    <a:pt x="525" y="1659"/>
                    <a:pt x="488" y="1633"/>
                    <a:pt x="453" y="1604"/>
                  </a:cubicBezTo>
                  <a:cubicBezTo>
                    <a:pt x="419" y="1575"/>
                    <a:pt x="386" y="1544"/>
                    <a:pt x="357" y="1510"/>
                  </a:cubicBezTo>
                  <a:cubicBezTo>
                    <a:pt x="328" y="1476"/>
                    <a:pt x="302" y="1441"/>
                    <a:pt x="279" y="1405"/>
                  </a:cubicBezTo>
                  <a:cubicBezTo>
                    <a:pt x="273" y="1396"/>
                    <a:pt x="268" y="1387"/>
                    <a:pt x="262" y="1379"/>
                  </a:cubicBezTo>
                  <a:cubicBezTo>
                    <a:pt x="257" y="1369"/>
                    <a:pt x="252" y="1360"/>
                    <a:pt x="248" y="1352"/>
                  </a:cubicBezTo>
                  <a:cubicBezTo>
                    <a:pt x="244" y="1345"/>
                    <a:pt x="244" y="1345"/>
                    <a:pt x="244" y="1345"/>
                  </a:cubicBezTo>
                  <a:cubicBezTo>
                    <a:pt x="240" y="1338"/>
                    <a:pt x="240" y="1338"/>
                    <a:pt x="240" y="1338"/>
                  </a:cubicBezTo>
                  <a:cubicBezTo>
                    <a:pt x="238" y="1334"/>
                    <a:pt x="236" y="1329"/>
                    <a:pt x="234" y="1325"/>
                  </a:cubicBezTo>
                  <a:cubicBezTo>
                    <a:pt x="232" y="1320"/>
                    <a:pt x="229" y="1316"/>
                    <a:pt x="227" y="1311"/>
                  </a:cubicBezTo>
                  <a:cubicBezTo>
                    <a:pt x="225" y="1307"/>
                    <a:pt x="223" y="1302"/>
                    <a:pt x="221" y="1298"/>
                  </a:cubicBezTo>
                  <a:cubicBezTo>
                    <a:pt x="217" y="1289"/>
                    <a:pt x="213" y="1280"/>
                    <a:pt x="210" y="1271"/>
                  </a:cubicBezTo>
                  <a:cubicBezTo>
                    <a:pt x="207" y="1263"/>
                    <a:pt x="203" y="1254"/>
                    <a:pt x="200" y="1245"/>
                  </a:cubicBezTo>
                  <a:cubicBezTo>
                    <a:pt x="199" y="1242"/>
                    <a:pt x="198" y="1239"/>
                    <a:pt x="196" y="1236"/>
                  </a:cubicBezTo>
                  <a:cubicBezTo>
                    <a:pt x="200" y="1237"/>
                    <a:pt x="204" y="1236"/>
                    <a:pt x="204" y="1236"/>
                  </a:cubicBezTo>
                  <a:cubicBezTo>
                    <a:pt x="204" y="1234"/>
                    <a:pt x="203" y="1231"/>
                    <a:pt x="203" y="1231"/>
                  </a:cubicBezTo>
                  <a:cubicBezTo>
                    <a:pt x="205" y="1231"/>
                    <a:pt x="207" y="1230"/>
                    <a:pt x="207" y="1230"/>
                  </a:cubicBezTo>
                  <a:cubicBezTo>
                    <a:pt x="206" y="1223"/>
                    <a:pt x="200" y="1221"/>
                    <a:pt x="198" y="1220"/>
                  </a:cubicBezTo>
                  <a:cubicBezTo>
                    <a:pt x="200" y="1218"/>
                    <a:pt x="205" y="1215"/>
                    <a:pt x="206" y="1209"/>
                  </a:cubicBezTo>
                  <a:cubicBezTo>
                    <a:pt x="206" y="1209"/>
                    <a:pt x="203" y="1208"/>
                    <a:pt x="201" y="1208"/>
                  </a:cubicBezTo>
                  <a:cubicBezTo>
                    <a:pt x="201" y="1208"/>
                    <a:pt x="202" y="1205"/>
                    <a:pt x="202" y="1203"/>
                  </a:cubicBezTo>
                  <a:cubicBezTo>
                    <a:pt x="202" y="1203"/>
                    <a:pt x="193" y="1202"/>
                    <a:pt x="189" y="1208"/>
                  </a:cubicBezTo>
                  <a:cubicBezTo>
                    <a:pt x="189" y="1207"/>
                    <a:pt x="188" y="1206"/>
                    <a:pt x="187" y="1206"/>
                  </a:cubicBezTo>
                  <a:cubicBezTo>
                    <a:pt x="185" y="1202"/>
                    <a:pt x="184" y="1199"/>
                    <a:pt x="183" y="1195"/>
                  </a:cubicBezTo>
                  <a:cubicBezTo>
                    <a:pt x="181" y="1187"/>
                    <a:pt x="179" y="1179"/>
                    <a:pt x="177" y="1171"/>
                  </a:cubicBezTo>
                  <a:cubicBezTo>
                    <a:pt x="176" y="1167"/>
                    <a:pt x="174" y="1163"/>
                    <a:pt x="173" y="1159"/>
                  </a:cubicBezTo>
                  <a:cubicBezTo>
                    <a:pt x="173" y="1155"/>
                    <a:pt x="172" y="1152"/>
                    <a:pt x="171" y="1148"/>
                  </a:cubicBezTo>
                  <a:cubicBezTo>
                    <a:pt x="169" y="1140"/>
                    <a:pt x="167" y="1133"/>
                    <a:pt x="166" y="1126"/>
                  </a:cubicBezTo>
                  <a:cubicBezTo>
                    <a:pt x="164" y="1119"/>
                    <a:pt x="163" y="1112"/>
                    <a:pt x="162" y="1105"/>
                  </a:cubicBezTo>
                  <a:cubicBezTo>
                    <a:pt x="161" y="1103"/>
                    <a:pt x="161" y="1101"/>
                    <a:pt x="161" y="1099"/>
                  </a:cubicBezTo>
                  <a:cubicBezTo>
                    <a:pt x="162" y="1098"/>
                    <a:pt x="163" y="1097"/>
                    <a:pt x="164" y="1096"/>
                  </a:cubicBezTo>
                  <a:cubicBezTo>
                    <a:pt x="166" y="1092"/>
                    <a:pt x="164" y="1087"/>
                    <a:pt x="160" y="1085"/>
                  </a:cubicBezTo>
                  <a:cubicBezTo>
                    <a:pt x="159" y="1085"/>
                    <a:pt x="159" y="1085"/>
                    <a:pt x="158" y="1085"/>
                  </a:cubicBezTo>
                  <a:cubicBezTo>
                    <a:pt x="157" y="1079"/>
                    <a:pt x="156" y="1072"/>
                    <a:pt x="156" y="1066"/>
                  </a:cubicBezTo>
                  <a:cubicBezTo>
                    <a:pt x="155" y="1061"/>
                    <a:pt x="154" y="1055"/>
                    <a:pt x="153" y="1049"/>
                  </a:cubicBezTo>
                  <a:cubicBezTo>
                    <a:pt x="153" y="1047"/>
                    <a:pt x="153" y="1044"/>
                    <a:pt x="152" y="1041"/>
                  </a:cubicBezTo>
                  <a:cubicBezTo>
                    <a:pt x="152" y="1039"/>
                    <a:pt x="152" y="1036"/>
                    <a:pt x="152" y="1034"/>
                  </a:cubicBezTo>
                  <a:cubicBezTo>
                    <a:pt x="151" y="1024"/>
                    <a:pt x="150" y="1016"/>
                    <a:pt x="150" y="1008"/>
                  </a:cubicBezTo>
                  <a:cubicBezTo>
                    <a:pt x="150" y="1008"/>
                    <a:pt x="150" y="1008"/>
                    <a:pt x="150" y="1008"/>
                  </a:cubicBezTo>
                  <a:cubicBezTo>
                    <a:pt x="165" y="1013"/>
                    <a:pt x="180" y="1006"/>
                    <a:pt x="185" y="992"/>
                  </a:cubicBezTo>
                  <a:cubicBezTo>
                    <a:pt x="185" y="991"/>
                    <a:pt x="185" y="990"/>
                    <a:pt x="186" y="989"/>
                  </a:cubicBezTo>
                  <a:cubicBezTo>
                    <a:pt x="189" y="992"/>
                    <a:pt x="193" y="995"/>
                    <a:pt x="197" y="996"/>
                  </a:cubicBezTo>
                  <a:cubicBezTo>
                    <a:pt x="212" y="1001"/>
                    <a:pt x="227" y="993"/>
                    <a:pt x="232" y="980"/>
                  </a:cubicBezTo>
                  <a:cubicBezTo>
                    <a:pt x="236" y="968"/>
                    <a:pt x="230" y="956"/>
                    <a:pt x="220" y="949"/>
                  </a:cubicBezTo>
                  <a:cubicBezTo>
                    <a:pt x="228" y="947"/>
                    <a:pt x="234" y="941"/>
                    <a:pt x="237" y="933"/>
                  </a:cubicBezTo>
                  <a:cubicBezTo>
                    <a:pt x="241" y="919"/>
                    <a:pt x="233" y="904"/>
                    <a:pt x="218" y="899"/>
                  </a:cubicBezTo>
                  <a:cubicBezTo>
                    <a:pt x="210" y="896"/>
                    <a:pt x="202" y="898"/>
                    <a:pt x="195" y="901"/>
                  </a:cubicBezTo>
                  <a:cubicBezTo>
                    <a:pt x="195" y="901"/>
                    <a:pt x="195" y="900"/>
                    <a:pt x="196" y="899"/>
                  </a:cubicBezTo>
                  <a:cubicBezTo>
                    <a:pt x="197" y="894"/>
                    <a:pt x="198" y="890"/>
                    <a:pt x="199" y="885"/>
                  </a:cubicBezTo>
                  <a:cubicBezTo>
                    <a:pt x="203" y="888"/>
                    <a:pt x="208" y="889"/>
                    <a:pt x="213" y="886"/>
                  </a:cubicBezTo>
                  <a:cubicBezTo>
                    <a:pt x="215" y="886"/>
                    <a:pt x="216" y="885"/>
                    <a:pt x="217" y="883"/>
                  </a:cubicBezTo>
                  <a:cubicBezTo>
                    <a:pt x="217" y="884"/>
                    <a:pt x="217" y="884"/>
                    <a:pt x="217" y="884"/>
                  </a:cubicBezTo>
                  <a:cubicBezTo>
                    <a:pt x="221" y="890"/>
                    <a:pt x="228" y="892"/>
                    <a:pt x="234" y="889"/>
                  </a:cubicBezTo>
                  <a:cubicBezTo>
                    <a:pt x="241" y="885"/>
                    <a:pt x="243" y="878"/>
                    <a:pt x="240" y="872"/>
                  </a:cubicBezTo>
                  <a:cubicBezTo>
                    <a:pt x="240" y="872"/>
                    <a:pt x="239" y="871"/>
                    <a:pt x="239" y="871"/>
                  </a:cubicBezTo>
                  <a:cubicBezTo>
                    <a:pt x="241" y="871"/>
                    <a:pt x="243" y="870"/>
                    <a:pt x="245" y="869"/>
                  </a:cubicBezTo>
                  <a:cubicBezTo>
                    <a:pt x="251" y="866"/>
                    <a:pt x="254" y="859"/>
                    <a:pt x="251" y="853"/>
                  </a:cubicBezTo>
                  <a:cubicBezTo>
                    <a:pt x="248" y="848"/>
                    <a:pt x="242" y="846"/>
                    <a:pt x="237" y="847"/>
                  </a:cubicBezTo>
                  <a:cubicBezTo>
                    <a:pt x="239" y="844"/>
                    <a:pt x="239" y="840"/>
                    <a:pt x="237" y="837"/>
                  </a:cubicBezTo>
                  <a:cubicBezTo>
                    <a:pt x="234" y="831"/>
                    <a:pt x="226" y="829"/>
                    <a:pt x="220" y="832"/>
                  </a:cubicBezTo>
                  <a:cubicBezTo>
                    <a:pt x="215" y="835"/>
                    <a:pt x="212" y="841"/>
                    <a:pt x="213" y="846"/>
                  </a:cubicBezTo>
                  <a:cubicBezTo>
                    <a:pt x="213" y="846"/>
                    <a:pt x="213" y="846"/>
                    <a:pt x="213" y="846"/>
                  </a:cubicBezTo>
                  <a:cubicBezTo>
                    <a:pt x="210" y="842"/>
                    <a:pt x="203" y="841"/>
                    <a:pt x="198" y="844"/>
                  </a:cubicBezTo>
                  <a:cubicBezTo>
                    <a:pt x="195" y="846"/>
                    <a:pt x="193" y="848"/>
                    <a:pt x="192" y="851"/>
                  </a:cubicBezTo>
                  <a:cubicBezTo>
                    <a:pt x="184" y="837"/>
                    <a:pt x="184" y="837"/>
                    <a:pt x="184" y="837"/>
                  </a:cubicBezTo>
                  <a:cubicBezTo>
                    <a:pt x="184" y="837"/>
                    <a:pt x="184" y="837"/>
                    <a:pt x="184" y="837"/>
                  </a:cubicBezTo>
                  <a:cubicBezTo>
                    <a:pt x="184" y="836"/>
                    <a:pt x="184" y="836"/>
                    <a:pt x="184" y="836"/>
                  </a:cubicBezTo>
                  <a:cubicBezTo>
                    <a:pt x="185" y="834"/>
                    <a:pt x="185" y="834"/>
                    <a:pt x="185" y="834"/>
                  </a:cubicBezTo>
                  <a:cubicBezTo>
                    <a:pt x="185" y="832"/>
                    <a:pt x="185" y="831"/>
                    <a:pt x="185" y="830"/>
                  </a:cubicBezTo>
                  <a:cubicBezTo>
                    <a:pt x="186" y="828"/>
                    <a:pt x="187" y="826"/>
                    <a:pt x="188" y="824"/>
                  </a:cubicBezTo>
                  <a:cubicBezTo>
                    <a:pt x="190" y="820"/>
                    <a:pt x="192" y="816"/>
                    <a:pt x="195" y="812"/>
                  </a:cubicBezTo>
                  <a:cubicBezTo>
                    <a:pt x="198" y="808"/>
                    <a:pt x="201" y="805"/>
                    <a:pt x="204" y="801"/>
                  </a:cubicBezTo>
                  <a:cubicBezTo>
                    <a:pt x="207" y="797"/>
                    <a:pt x="209" y="793"/>
                    <a:pt x="211" y="789"/>
                  </a:cubicBezTo>
                  <a:cubicBezTo>
                    <a:pt x="216" y="781"/>
                    <a:pt x="220" y="772"/>
                    <a:pt x="223" y="763"/>
                  </a:cubicBezTo>
                  <a:cubicBezTo>
                    <a:pt x="225" y="758"/>
                    <a:pt x="226" y="752"/>
                    <a:pt x="228" y="746"/>
                  </a:cubicBezTo>
                  <a:cubicBezTo>
                    <a:pt x="228" y="745"/>
                    <a:pt x="228" y="745"/>
                    <a:pt x="229" y="744"/>
                  </a:cubicBezTo>
                  <a:cubicBezTo>
                    <a:pt x="232" y="738"/>
                    <a:pt x="236" y="731"/>
                    <a:pt x="242" y="726"/>
                  </a:cubicBezTo>
                  <a:cubicBezTo>
                    <a:pt x="245" y="724"/>
                    <a:pt x="248" y="722"/>
                    <a:pt x="251" y="720"/>
                  </a:cubicBezTo>
                  <a:cubicBezTo>
                    <a:pt x="254" y="719"/>
                    <a:pt x="258" y="718"/>
                    <a:pt x="262" y="717"/>
                  </a:cubicBezTo>
                  <a:cubicBezTo>
                    <a:pt x="266" y="716"/>
                    <a:pt x="269" y="715"/>
                    <a:pt x="273" y="714"/>
                  </a:cubicBezTo>
                  <a:cubicBezTo>
                    <a:pt x="277" y="713"/>
                    <a:pt x="280" y="711"/>
                    <a:pt x="283" y="709"/>
                  </a:cubicBezTo>
                  <a:cubicBezTo>
                    <a:pt x="290" y="705"/>
                    <a:pt x="295" y="700"/>
                    <a:pt x="300" y="694"/>
                  </a:cubicBezTo>
                  <a:cubicBezTo>
                    <a:pt x="301" y="692"/>
                    <a:pt x="302" y="691"/>
                    <a:pt x="303" y="690"/>
                  </a:cubicBezTo>
                  <a:cubicBezTo>
                    <a:pt x="304" y="690"/>
                    <a:pt x="304" y="690"/>
                    <a:pt x="304" y="690"/>
                  </a:cubicBezTo>
                  <a:cubicBezTo>
                    <a:pt x="304" y="690"/>
                    <a:pt x="304" y="690"/>
                    <a:pt x="304" y="690"/>
                  </a:cubicBezTo>
                  <a:cubicBezTo>
                    <a:pt x="305" y="689"/>
                    <a:pt x="305" y="689"/>
                    <a:pt x="305" y="689"/>
                  </a:cubicBezTo>
                  <a:cubicBezTo>
                    <a:pt x="305" y="689"/>
                    <a:pt x="304" y="690"/>
                    <a:pt x="306" y="689"/>
                  </a:cubicBezTo>
                  <a:cubicBezTo>
                    <a:pt x="306" y="689"/>
                    <a:pt x="306" y="689"/>
                    <a:pt x="306" y="689"/>
                  </a:cubicBezTo>
                  <a:cubicBezTo>
                    <a:pt x="306" y="689"/>
                    <a:pt x="306" y="689"/>
                    <a:pt x="306" y="689"/>
                  </a:cubicBezTo>
                  <a:cubicBezTo>
                    <a:pt x="306" y="689"/>
                    <a:pt x="306" y="689"/>
                    <a:pt x="306" y="689"/>
                  </a:cubicBezTo>
                  <a:cubicBezTo>
                    <a:pt x="306" y="688"/>
                    <a:pt x="306" y="688"/>
                    <a:pt x="306" y="688"/>
                  </a:cubicBezTo>
                  <a:cubicBezTo>
                    <a:pt x="306" y="688"/>
                    <a:pt x="307" y="688"/>
                    <a:pt x="307" y="688"/>
                  </a:cubicBezTo>
                  <a:cubicBezTo>
                    <a:pt x="308" y="687"/>
                    <a:pt x="308" y="687"/>
                    <a:pt x="309" y="687"/>
                  </a:cubicBezTo>
                  <a:cubicBezTo>
                    <a:pt x="311" y="686"/>
                    <a:pt x="311" y="686"/>
                    <a:pt x="311" y="686"/>
                  </a:cubicBezTo>
                  <a:cubicBezTo>
                    <a:pt x="315" y="685"/>
                    <a:pt x="315" y="685"/>
                    <a:pt x="315" y="685"/>
                  </a:cubicBezTo>
                  <a:cubicBezTo>
                    <a:pt x="319" y="684"/>
                    <a:pt x="319" y="684"/>
                    <a:pt x="319" y="684"/>
                  </a:cubicBezTo>
                  <a:cubicBezTo>
                    <a:pt x="323" y="683"/>
                    <a:pt x="323" y="683"/>
                    <a:pt x="323" y="683"/>
                  </a:cubicBezTo>
                  <a:cubicBezTo>
                    <a:pt x="324" y="682"/>
                    <a:pt x="324" y="682"/>
                    <a:pt x="325" y="682"/>
                  </a:cubicBezTo>
                  <a:cubicBezTo>
                    <a:pt x="327" y="681"/>
                    <a:pt x="327" y="681"/>
                    <a:pt x="327" y="681"/>
                  </a:cubicBezTo>
                  <a:cubicBezTo>
                    <a:pt x="330" y="679"/>
                    <a:pt x="333" y="678"/>
                    <a:pt x="335" y="676"/>
                  </a:cubicBezTo>
                  <a:cubicBezTo>
                    <a:pt x="338" y="675"/>
                    <a:pt x="340" y="673"/>
                    <a:pt x="342" y="672"/>
                  </a:cubicBezTo>
                  <a:cubicBezTo>
                    <a:pt x="349" y="666"/>
                    <a:pt x="349" y="666"/>
                    <a:pt x="349" y="666"/>
                  </a:cubicBezTo>
                  <a:cubicBezTo>
                    <a:pt x="363" y="656"/>
                    <a:pt x="363" y="656"/>
                    <a:pt x="363" y="656"/>
                  </a:cubicBezTo>
                  <a:cubicBezTo>
                    <a:pt x="365" y="654"/>
                    <a:pt x="368" y="652"/>
                    <a:pt x="370" y="650"/>
                  </a:cubicBezTo>
                  <a:cubicBezTo>
                    <a:pt x="372" y="648"/>
                    <a:pt x="374" y="646"/>
                    <a:pt x="376" y="644"/>
                  </a:cubicBezTo>
                  <a:cubicBezTo>
                    <a:pt x="378" y="642"/>
                    <a:pt x="380" y="640"/>
                    <a:pt x="382" y="637"/>
                  </a:cubicBezTo>
                  <a:cubicBezTo>
                    <a:pt x="383" y="635"/>
                    <a:pt x="385" y="632"/>
                    <a:pt x="386" y="629"/>
                  </a:cubicBezTo>
                  <a:cubicBezTo>
                    <a:pt x="388" y="623"/>
                    <a:pt x="389" y="617"/>
                    <a:pt x="390" y="612"/>
                  </a:cubicBezTo>
                  <a:cubicBezTo>
                    <a:pt x="391" y="605"/>
                    <a:pt x="391" y="605"/>
                    <a:pt x="391" y="605"/>
                  </a:cubicBezTo>
                  <a:cubicBezTo>
                    <a:pt x="394" y="608"/>
                    <a:pt x="398" y="610"/>
                    <a:pt x="402" y="608"/>
                  </a:cubicBezTo>
                  <a:cubicBezTo>
                    <a:pt x="406" y="607"/>
                    <a:pt x="409" y="603"/>
                    <a:pt x="409" y="598"/>
                  </a:cubicBezTo>
                  <a:cubicBezTo>
                    <a:pt x="411" y="600"/>
                    <a:pt x="415" y="601"/>
                    <a:pt x="418" y="600"/>
                  </a:cubicBezTo>
                  <a:cubicBezTo>
                    <a:pt x="423" y="598"/>
                    <a:pt x="426" y="592"/>
                    <a:pt x="425" y="586"/>
                  </a:cubicBezTo>
                  <a:cubicBezTo>
                    <a:pt x="423" y="581"/>
                    <a:pt x="419" y="578"/>
                    <a:pt x="414" y="578"/>
                  </a:cubicBezTo>
                  <a:cubicBezTo>
                    <a:pt x="414" y="578"/>
                    <a:pt x="414" y="578"/>
                    <a:pt x="414" y="578"/>
                  </a:cubicBezTo>
                  <a:cubicBezTo>
                    <a:pt x="418" y="576"/>
                    <a:pt x="420" y="571"/>
                    <a:pt x="419" y="566"/>
                  </a:cubicBezTo>
                  <a:cubicBezTo>
                    <a:pt x="417" y="560"/>
                    <a:pt x="411" y="557"/>
                    <a:pt x="406" y="558"/>
                  </a:cubicBezTo>
                  <a:cubicBezTo>
                    <a:pt x="403" y="559"/>
                    <a:pt x="401" y="561"/>
                    <a:pt x="400" y="564"/>
                  </a:cubicBezTo>
                  <a:cubicBezTo>
                    <a:pt x="398" y="559"/>
                    <a:pt x="392" y="556"/>
                    <a:pt x="387" y="557"/>
                  </a:cubicBezTo>
                  <a:cubicBezTo>
                    <a:pt x="382" y="559"/>
                    <a:pt x="379" y="565"/>
                    <a:pt x="380" y="571"/>
                  </a:cubicBezTo>
                  <a:cubicBezTo>
                    <a:pt x="381" y="572"/>
                    <a:pt x="381" y="573"/>
                    <a:pt x="382" y="575"/>
                  </a:cubicBezTo>
                  <a:cubicBezTo>
                    <a:pt x="382" y="575"/>
                    <a:pt x="382" y="575"/>
                    <a:pt x="381" y="575"/>
                  </a:cubicBezTo>
                  <a:cubicBezTo>
                    <a:pt x="376" y="576"/>
                    <a:pt x="373" y="582"/>
                    <a:pt x="375" y="588"/>
                  </a:cubicBezTo>
                  <a:cubicBezTo>
                    <a:pt x="376" y="594"/>
                    <a:pt x="382" y="597"/>
                    <a:pt x="387" y="596"/>
                  </a:cubicBezTo>
                  <a:cubicBezTo>
                    <a:pt x="388" y="596"/>
                    <a:pt x="388" y="596"/>
                    <a:pt x="388" y="596"/>
                  </a:cubicBezTo>
                  <a:cubicBezTo>
                    <a:pt x="385" y="611"/>
                    <a:pt x="385" y="611"/>
                    <a:pt x="385" y="611"/>
                  </a:cubicBezTo>
                  <a:cubicBezTo>
                    <a:pt x="384" y="617"/>
                    <a:pt x="383" y="622"/>
                    <a:pt x="381" y="627"/>
                  </a:cubicBezTo>
                  <a:cubicBezTo>
                    <a:pt x="380" y="630"/>
                    <a:pt x="379" y="632"/>
                    <a:pt x="377" y="634"/>
                  </a:cubicBezTo>
                  <a:cubicBezTo>
                    <a:pt x="376" y="636"/>
                    <a:pt x="374" y="638"/>
                    <a:pt x="372" y="640"/>
                  </a:cubicBezTo>
                  <a:cubicBezTo>
                    <a:pt x="370" y="642"/>
                    <a:pt x="368" y="644"/>
                    <a:pt x="366" y="646"/>
                  </a:cubicBezTo>
                  <a:cubicBezTo>
                    <a:pt x="364" y="648"/>
                    <a:pt x="361" y="649"/>
                    <a:pt x="359" y="651"/>
                  </a:cubicBezTo>
                  <a:cubicBezTo>
                    <a:pt x="345" y="661"/>
                    <a:pt x="345" y="661"/>
                    <a:pt x="345" y="661"/>
                  </a:cubicBezTo>
                  <a:cubicBezTo>
                    <a:pt x="339" y="666"/>
                    <a:pt x="339" y="666"/>
                    <a:pt x="339" y="666"/>
                  </a:cubicBezTo>
                  <a:cubicBezTo>
                    <a:pt x="336" y="667"/>
                    <a:pt x="334" y="669"/>
                    <a:pt x="331" y="670"/>
                  </a:cubicBezTo>
                  <a:cubicBezTo>
                    <a:pt x="329" y="671"/>
                    <a:pt x="327" y="673"/>
                    <a:pt x="324" y="674"/>
                  </a:cubicBezTo>
                  <a:cubicBezTo>
                    <a:pt x="322" y="675"/>
                    <a:pt x="322" y="675"/>
                    <a:pt x="322" y="675"/>
                  </a:cubicBezTo>
                  <a:cubicBezTo>
                    <a:pt x="322" y="675"/>
                    <a:pt x="321" y="675"/>
                    <a:pt x="321" y="675"/>
                  </a:cubicBezTo>
                  <a:cubicBezTo>
                    <a:pt x="316" y="677"/>
                    <a:pt x="316" y="677"/>
                    <a:pt x="316" y="677"/>
                  </a:cubicBezTo>
                  <a:cubicBezTo>
                    <a:pt x="312" y="678"/>
                    <a:pt x="312" y="678"/>
                    <a:pt x="312" y="678"/>
                  </a:cubicBezTo>
                  <a:cubicBezTo>
                    <a:pt x="311" y="678"/>
                    <a:pt x="311" y="678"/>
                    <a:pt x="311" y="678"/>
                  </a:cubicBezTo>
                  <a:cubicBezTo>
                    <a:pt x="312" y="677"/>
                    <a:pt x="312" y="676"/>
                    <a:pt x="313" y="675"/>
                  </a:cubicBezTo>
                  <a:cubicBezTo>
                    <a:pt x="317" y="668"/>
                    <a:pt x="321" y="662"/>
                    <a:pt x="325" y="656"/>
                  </a:cubicBezTo>
                  <a:cubicBezTo>
                    <a:pt x="327" y="653"/>
                    <a:pt x="329" y="650"/>
                    <a:pt x="331" y="647"/>
                  </a:cubicBezTo>
                  <a:cubicBezTo>
                    <a:pt x="333" y="645"/>
                    <a:pt x="334" y="644"/>
                    <a:pt x="335" y="643"/>
                  </a:cubicBezTo>
                  <a:cubicBezTo>
                    <a:pt x="337" y="641"/>
                    <a:pt x="337" y="641"/>
                    <a:pt x="337" y="641"/>
                  </a:cubicBezTo>
                  <a:cubicBezTo>
                    <a:pt x="337" y="641"/>
                    <a:pt x="337" y="641"/>
                    <a:pt x="337" y="641"/>
                  </a:cubicBezTo>
                  <a:cubicBezTo>
                    <a:pt x="337" y="643"/>
                    <a:pt x="339" y="644"/>
                    <a:pt x="341" y="645"/>
                  </a:cubicBezTo>
                  <a:cubicBezTo>
                    <a:pt x="344" y="646"/>
                    <a:pt x="347" y="645"/>
                    <a:pt x="347" y="642"/>
                  </a:cubicBezTo>
                  <a:cubicBezTo>
                    <a:pt x="348" y="640"/>
                    <a:pt x="348" y="639"/>
                    <a:pt x="347" y="638"/>
                  </a:cubicBezTo>
                  <a:cubicBezTo>
                    <a:pt x="349" y="638"/>
                    <a:pt x="352" y="637"/>
                    <a:pt x="353" y="635"/>
                  </a:cubicBezTo>
                  <a:cubicBezTo>
                    <a:pt x="354" y="632"/>
                    <a:pt x="352" y="629"/>
                    <a:pt x="349" y="628"/>
                  </a:cubicBezTo>
                  <a:cubicBezTo>
                    <a:pt x="349" y="628"/>
                    <a:pt x="348" y="628"/>
                    <a:pt x="347" y="628"/>
                  </a:cubicBezTo>
                  <a:cubicBezTo>
                    <a:pt x="347" y="628"/>
                    <a:pt x="347" y="628"/>
                    <a:pt x="347" y="628"/>
                  </a:cubicBezTo>
                  <a:cubicBezTo>
                    <a:pt x="348" y="625"/>
                    <a:pt x="347" y="622"/>
                    <a:pt x="344" y="621"/>
                  </a:cubicBezTo>
                  <a:cubicBezTo>
                    <a:pt x="341" y="620"/>
                    <a:pt x="338" y="622"/>
                    <a:pt x="337" y="624"/>
                  </a:cubicBezTo>
                  <a:cubicBezTo>
                    <a:pt x="337" y="624"/>
                    <a:pt x="337" y="625"/>
                    <a:pt x="337" y="625"/>
                  </a:cubicBezTo>
                  <a:cubicBezTo>
                    <a:pt x="337" y="624"/>
                    <a:pt x="336" y="624"/>
                    <a:pt x="335" y="624"/>
                  </a:cubicBezTo>
                  <a:cubicBezTo>
                    <a:pt x="332" y="623"/>
                    <a:pt x="329" y="624"/>
                    <a:pt x="328" y="627"/>
                  </a:cubicBezTo>
                  <a:cubicBezTo>
                    <a:pt x="328" y="629"/>
                    <a:pt x="329" y="631"/>
                    <a:pt x="331" y="632"/>
                  </a:cubicBezTo>
                  <a:cubicBezTo>
                    <a:pt x="329" y="633"/>
                    <a:pt x="328" y="634"/>
                    <a:pt x="327" y="635"/>
                  </a:cubicBezTo>
                  <a:cubicBezTo>
                    <a:pt x="327" y="638"/>
                    <a:pt x="328" y="640"/>
                    <a:pt x="330" y="641"/>
                  </a:cubicBezTo>
                  <a:cubicBezTo>
                    <a:pt x="329" y="642"/>
                    <a:pt x="328" y="643"/>
                    <a:pt x="328" y="644"/>
                  </a:cubicBezTo>
                  <a:cubicBezTo>
                    <a:pt x="325" y="647"/>
                    <a:pt x="322" y="650"/>
                    <a:pt x="320" y="653"/>
                  </a:cubicBezTo>
                  <a:cubicBezTo>
                    <a:pt x="315" y="659"/>
                    <a:pt x="311" y="666"/>
                    <a:pt x="307" y="672"/>
                  </a:cubicBezTo>
                  <a:cubicBezTo>
                    <a:pt x="303" y="678"/>
                    <a:pt x="298" y="684"/>
                    <a:pt x="293" y="690"/>
                  </a:cubicBezTo>
                  <a:cubicBezTo>
                    <a:pt x="288" y="695"/>
                    <a:pt x="282" y="700"/>
                    <a:pt x="276" y="703"/>
                  </a:cubicBezTo>
                  <a:cubicBezTo>
                    <a:pt x="274" y="704"/>
                    <a:pt x="272" y="704"/>
                    <a:pt x="271" y="705"/>
                  </a:cubicBezTo>
                  <a:cubicBezTo>
                    <a:pt x="265" y="706"/>
                    <a:pt x="265" y="706"/>
                    <a:pt x="265" y="706"/>
                  </a:cubicBezTo>
                  <a:cubicBezTo>
                    <a:pt x="264" y="706"/>
                    <a:pt x="263" y="706"/>
                    <a:pt x="262" y="707"/>
                  </a:cubicBezTo>
                  <a:cubicBezTo>
                    <a:pt x="262" y="707"/>
                    <a:pt x="262" y="707"/>
                    <a:pt x="262" y="707"/>
                  </a:cubicBezTo>
                  <a:cubicBezTo>
                    <a:pt x="257" y="699"/>
                    <a:pt x="257" y="699"/>
                    <a:pt x="257" y="699"/>
                  </a:cubicBezTo>
                  <a:cubicBezTo>
                    <a:pt x="256" y="697"/>
                    <a:pt x="254" y="695"/>
                    <a:pt x="254" y="692"/>
                  </a:cubicBezTo>
                  <a:cubicBezTo>
                    <a:pt x="253" y="689"/>
                    <a:pt x="253" y="687"/>
                    <a:pt x="253" y="684"/>
                  </a:cubicBezTo>
                  <a:cubicBezTo>
                    <a:pt x="254" y="678"/>
                    <a:pt x="255" y="673"/>
                    <a:pt x="256" y="667"/>
                  </a:cubicBezTo>
                  <a:cubicBezTo>
                    <a:pt x="257" y="664"/>
                    <a:pt x="257" y="662"/>
                    <a:pt x="257" y="659"/>
                  </a:cubicBezTo>
                  <a:cubicBezTo>
                    <a:pt x="257" y="656"/>
                    <a:pt x="257" y="653"/>
                    <a:pt x="257" y="650"/>
                  </a:cubicBezTo>
                  <a:cubicBezTo>
                    <a:pt x="256" y="645"/>
                    <a:pt x="255" y="641"/>
                    <a:pt x="254" y="636"/>
                  </a:cubicBezTo>
                  <a:cubicBezTo>
                    <a:pt x="255" y="634"/>
                    <a:pt x="257" y="631"/>
                    <a:pt x="258" y="629"/>
                  </a:cubicBezTo>
                  <a:cubicBezTo>
                    <a:pt x="262" y="621"/>
                    <a:pt x="267" y="613"/>
                    <a:pt x="272" y="605"/>
                  </a:cubicBezTo>
                  <a:cubicBezTo>
                    <a:pt x="277" y="596"/>
                    <a:pt x="277" y="596"/>
                    <a:pt x="277" y="596"/>
                  </a:cubicBezTo>
                  <a:cubicBezTo>
                    <a:pt x="278" y="596"/>
                    <a:pt x="280" y="596"/>
                    <a:pt x="281" y="596"/>
                  </a:cubicBezTo>
                  <a:cubicBezTo>
                    <a:pt x="281" y="596"/>
                    <a:pt x="281" y="593"/>
                    <a:pt x="281" y="590"/>
                  </a:cubicBezTo>
                  <a:cubicBezTo>
                    <a:pt x="286" y="580"/>
                    <a:pt x="286" y="580"/>
                    <a:pt x="286" y="580"/>
                  </a:cubicBezTo>
                  <a:cubicBezTo>
                    <a:pt x="300" y="556"/>
                    <a:pt x="300" y="556"/>
                    <a:pt x="300" y="556"/>
                  </a:cubicBezTo>
                  <a:cubicBezTo>
                    <a:pt x="305" y="548"/>
                    <a:pt x="310" y="540"/>
                    <a:pt x="315" y="533"/>
                  </a:cubicBezTo>
                  <a:cubicBezTo>
                    <a:pt x="321" y="526"/>
                    <a:pt x="327" y="519"/>
                    <a:pt x="334" y="512"/>
                  </a:cubicBezTo>
                  <a:cubicBezTo>
                    <a:pt x="341" y="506"/>
                    <a:pt x="348" y="500"/>
                    <a:pt x="354" y="493"/>
                  </a:cubicBezTo>
                  <a:cubicBezTo>
                    <a:pt x="361" y="486"/>
                    <a:pt x="367" y="479"/>
                    <a:pt x="373" y="471"/>
                  </a:cubicBezTo>
                  <a:cubicBezTo>
                    <a:pt x="375" y="467"/>
                    <a:pt x="378" y="464"/>
                    <a:pt x="380" y="460"/>
                  </a:cubicBezTo>
                  <a:cubicBezTo>
                    <a:pt x="382" y="458"/>
                    <a:pt x="383" y="456"/>
                    <a:pt x="385" y="455"/>
                  </a:cubicBezTo>
                  <a:cubicBezTo>
                    <a:pt x="386" y="453"/>
                    <a:pt x="388" y="451"/>
                    <a:pt x="390" y="450"/>
                  </a:cubicBezTo>
                  <a:cubicBezTo>
                    <a:pt x="390" y="450"/>
                    <a:pt x="390" y="450"/>
                    <a:pt x="390" y="450"/>
                  </a:cubicBezTo>
                  <a:cubicBezTo>
                    <a:pt x="392" y="448"/>
                    <a:pt x="394" y="446"/>
                    <a:pt x="397" y="445"/>
                  </a:cubicBezTo>
                  <a:cubicBezTo>
                    <a:pt x="399" y="443"/>
                    <a:pt x="402" y="442"/>
                    <a:pt x="405" y="441"/>
                  </a:cubicBezTo>
                  <a:cubicBezTo>
                    <a:pt x="410" y="438"/>
                    <a:pt x="416" y="436"/>
                    <a:pt x="421" y="435"/>
                  </a:cubicBezTo>
                  <a:cubicBezTo>
                    <a:pt x="433" y="431"/>
                    <a:pt x="445" y="429"/>
                    <a:pt x="457" y="427"/>
                  </a:cubicBezTo>
                  <a:cubicBezTo>
                    <a:pt x="469" y="424"/>
                    <a:pt x="480" y="420"/>
                    <a:pt x="492" y="416"/>
                  </a:cubicBezTo>
                  <a:cubicBezTo>
                    <a:pt x="494" y="414"/>
                    <a:pt x="497" y="413"/>
                    <a:pt x="500" y="412"/>
                  </a:cubicBezTo>
                  <a:cubicBezTo>
                    <a:pt x="516" y="404"/>
                    <a:pt x="516" y="404"/>
                    <a:pt x="516" y="404"/>
                  </a:cubicBezTo>
                  <a:cubicBezTo>
                    <a:pt x="518" y="403"/>
                    <a:pt x="520" y="402"/>
                    <a:pt x="522" y="401"/>
                  </a:cubicBezTo>
                  <a:cubicBezTo>
                    <a:pt x="521" y="404"/>
                    <a:pt x="522" y="407"/>
                    <a:pt x="524" y="410"/>
                  </a:cubicBezTo>
                  <a:cubicBezTo>
                    <a:pt x="524" y="410"/>
                    <a:pt x="526" y="410"/>
                    <a:pt x="528" y="408"/>
                  </a:cubicBezTo>
                  <a:cubicBezTo>
                    <a:pt x="528" y="408"/>
                    <a:pt x="530" y="412"/>
                    <a:pt x="532" y="413"/>
                  </a:cubicBezTo>
                  <a:cubicBezTo>
                    <a:pt x="532" y="413"/>
                    <a:pt x="539" y="407"/>
                    <a:pt x="538" y="400"/>
                  </a:cubicBezTo>
                  <a:cubicBezTo>
                    <a:pt x="545" y="401"/>
                    <a:pt x="551" y="394"/>
                    <a:pt x="551" y="394"/>
                  </a:cubicBezTo>
                  <a:cubicBezTo>
                    <a:pt x="550" y="392"/>
                    <a:pt x="547" y="390"/>
                    <a:pt x="547" y="390"/>
                  </a:cubicBezTo>
                  <a:cubicBezTo>
                    <a:pt x="548" y="389"/>
                    <a:pt x="549" y="386"/>
                    <a:pt x="549" y="386"/>
                  </a:cubicBezTo>
                  <a:cubicBezTo>
                    <a:pt x="544" y="382"/>
                    <a:pt x="538" y="383"/>
                    <a:pt x="535" y="384"/>
                  </a:cubicBezTo>
                  <a:cubicBezTo>
                    <a:pt x="536" y="382"/>
                    <a:pt x="538" y="375"/>
                    <a:pt x="534" y="370"/>
                  </a:cubicBezTo>
                  <a:cubicBezTo>
                    <a:pt x="534" y="370"/>
                    <a:pt x="531" y="371"/>
                    <a:pt x="530" y="372"/>
                  </a:cubicBezTo>
                  <a:cubicBezTo>
                    <a:pt x="530" y="372"/>
                    <a:pt x="528" y="369"/>
                    <a:pt x="526" y="367"/>
                  </a:cubicBezTo>
                  <a:cubicBezTo>
                    <a:pt x="526" y="367"/>
                    <a:pt x="519" y="373"/>
                    <a:pt x="520" y="381"/>
                  </a:cubicBezTo>
                  <a:cubicBezTo>
                    <a:pt x="513" y="379"/>
                    <a:pt x="506" y="386"/>
                    <a:pt x="506" y="386"/>
                  </a:cubicBezTo>
                  <a:cubicBezTo>
                    <a:pt x="508" y="388"/>
                    <a:pt x="511" y="390"/>
                    <a:pt x="511" y="390"/>
                  </a:cubicBezTo>
                  <a:cubicBezTo>
                    <a:pt x="509" y="392"/>
                    <a:pt x="508" y="394"/>
                    <a:pt x="508" y="394"/>
                  </a:cubicBezTo>
                  <a:cubicBezTo>
                    <a:pt x="513" y="398"/>
                    <a:pt x="518" y="397"/>
                    <a:pt x="521" y="396"/>
                  </a:cubicBezTo>
                  <a:cubicBezTo>
                    <a:pt x="518" y="398"/>
                    <a:pt x="518" y="398"/>
                    <a:pt x="518" y="398"/>
                  </a:cubicBezTo>
                  <a:cubicBezTo>
                    <a:pt x="517" y="399"/>
                    <a:pt x="516" y="399"/>
                    <a:pt x="515" y="400"/>
                  </a:cubicBezTo>
                  <a:cubicBezTo>
                    <a:pt x="513" y="401"/>
                    <a:pt x="513" y="401"/>
                    <a:pt x="513" y="401"/>
                  </a:cubicBezTo>
                  <a:cubicBezTo>
                    <a:pt x="503" y="405"/>
                    <a:pt x="503" y="405"/>
                    <a:pt x="503" y="405"/>
                  </a:cubicBezTo>
                  <a:cubicBezTo>
                    <a:pt x="498" y="407"/>
                    <a:pt x="498" y="407"/>
                    <a:pt x="498" y="407"/>
                  </a:cubicBezTo>
                  <a:cubicBezTo>
                    <a:pt x="496" y="408"/>
                    <a:pt x="496" y="408"/>
                    <a:pt x="496" y="408"/>
                  </a:cubicBezTo>
                  <a:cubicBezTo>
                    <a:pt x="493" y="409"/>
                    <a:pt x="493" y="409"/>
                    <a:pt x="493" y="409"/>
                  </a:cubicBezTo>
                  <a:cubicBezTo>
                    <a:pt x="490" y="411"/>
                    <a:pt x="486" y="412"/>
                    <a:pt x="483" y="413"/>
                  </a:cubicBezTo>
                  <a:cubicBezTo>
                    <a:pt x="469" y="418"/>
                    <a:pt x="455" y="420"/>
                    <a:pt x="441" y="423"/>
                  </a:cubicBezTo>
                  <a:cubicBezTo>
                    <a:pt x="428" y="425"/>
                    <a:pt x="414" y="428"/>
                    <a:pt x="401" y="433"/>
                  </a:cubicBezTo>
                  <a:cubicBezTo>
                    <a:pt x="401" y="423"/>
                    <a:pt x="401" y="414"/>
                    <a:pt x="402" y="404"/>
                  </a:cubicBezTo>
                  <a:cubicBezTo>
                    <a:pt x="403" y="398"/>
                    <a:pt x="405" y="392"/>
                    <a:pt x="407" y="387"/>
                  </a:cubicBezTo>
                  <a:cubicBezTo>
                    <a:pt x="409" y="381"/>
                    <a:pt x="411" y="376"/>
                    <a:pt x="413" y="370"/>
                  </a:cubicBezTo>
                  <a:cubicBezTo>
                    <a:pt x="416" y="365"/>
                    <a:pt x="418" y="359"/>
                    <a:pt x="419" y="354"/>
                  </a:cubicBezTo>
                  <a:cubicBezTo>
                    <a:pt x="420" y="348"/>
                    <a:pt x="421" y="342"/>
                    <a:pt x="422" y="336"/>
                  </a:cubicBezTo>
                  <a:cubicBezTo>
                    <a:pt x="423" y="330"/>
                    <a:pt x="424" y="325"/>
                    <a:pt x="427" y="320"/>
                  </a:cubicBezTo>
                  <a:cubicBezTo>
                    <a:pt x="429" y="315"/>
                    <a:pt x="433" y="310"/>
                    <a:pt x="437" y="306"/>
                  </a:cubicBezTo>
                  <a:cubicBezTo>
                    <a:pt x="442" y="302"/>
                    <a:pt x="446" y="298"/>
                    <a:pt x="451" y="295"/>
                  </a:cubicBezTo>
                  <a:cubicBezTo>
                    <a:pt x="452" y="295"/>
                    <a:pt x="452" y="295"/>
                    <a:pt x="452" y="295"/>
                  </a:cubicBezTo>
                  <a:cubicBezTo>
                    <a:pt x="453" y="295"/>
                    <a:pt x="453" y="295"/>
                    <a:pt x="453" y="295"/>
                  </a:cubicBezTo>
                  <a:cubicBezTo>
                    <a:pt x="453" y="295"/>
                    <a:pt x="453" y="295"/>
                    <a:pt x="453" y="295"/>
                  </a:cubicBezTo>
                  <a:cubicBezTo>
                    <a:pt x="455" y="296"/>
                    <a:pt x="458" y="297"/>
                    <a:pt x="460" y="298"/>
                  </a:cubicBezTo>
                  <a:cubicBezTo>
                    <a:pt x="464" y="300"/>
                    <a:pt x="467" y="301"/>
                    <a:pt x="470" y="303"/>
                  </a:cubicBezTo>
                  <a:cubicBezTo>
                    <a:pt x="474" y="304"/>
                    <a:pt x="477" y="305"/>
                    <a:pt x="481" y="306"/>
                  </a:cubicBezTo>
                  <a:cubicBezTo>
                    <a:pt x="484" y="307"/>
                    <a:pt x="488" y="307"/>
                    <a:pt x="492" y="307"/>
                  </a:cubicBezTo>
                  <a:cubicBezTo>
                    <a:pt x="495" y="307"/>
                    <a:pt x="499" y="307"/>
                    <a:pt x="503" y="307"/>
                  </a:cubicBezTo>
                  <a:cubicBezTo>
                    <a:pt x="506" y="306"/>
                    <a:pt x="510" y="306"/>
                    <a:pt x="513" y="305"/>
                  </a:cubicBezTo>
                  <a:cubicBezTo>
                    <a:pt x="520" y="303"/>
                    <a:pt x="527" y="301"/>
                    <a:pt x="534" y="299"/>
                  </a:cubicBezTo>
                  <a:cubicBezTo>
                    <a:pt x="540" y="297"/>
                    <a:pt x="547" y="296"/>
                    <a:pt x="554" y="295"/>
                  </a:cubicBezTo>
                  <a:cubicBezTo>
                    <a:pt x="560" y="293"/>
                    <a:pt x="567" y="293"/>
                    <a:pt x="574" y="294"/>
                  </a:cubicBezTo>
                  <a:cubicBezTo>
                    <a:pt x="580" y="295"/>
                    <a:pt x="587" y="297"/>
                    <a:pt x="593" y="300"/>
                  </a:cubicBezTo>
                  <a:cubicBezTo>
                    <a:pt x="596" y="302"/>
                    <a:pt x="599" y="303"/>
                    <a:pt x="601" y="305"/>
                  </a:cubicBezTo>
                  <a:cubicBezTo>
                    <a:pt x="603" y="307"/>
                    <a:pt x="603" y="307"/>
                    <a:pt x="603" y="307"/>
                  </a:cubicBezTo>
                  <a:cubicBezTo>
                    <a:pt x="604" y="307"/>
                    <a:pt x="605" y="308"/>
                    <a:pt x="605" y="308"/>
                  </a:cubicBezTo>
                  <a:cubicBezTo>
                    <a:pt x="607" y="310"/>
                    <a:pt x="608" y="311"/>
                    <a:pt x="609" y="312"/>
                  </a:cubicBezTo>
                  <a:cubicBezTo>
                    <a:pt x="609" y="312"/>
                    <a:pt x="609" y="312"/>
                    <a:pt x="609" y="312"/>
                  </a:cubicBezTo>
                  <a:cubicBezTo>
                    <a:pt x="612" y="309"/>
                    <a:pt x="612" y="309"/>
                    <a:pt x="612" y="309"/>
                  </a:cubicBezTo>
                  <a:cubicBezTo>
                    <a:pt x="611" y="308"/>
                    <a:pt x="609" y="306"/>
                    <a:pt x="608" y="305"/>
                  </a:cubicBezTo>
                  <a:cubicBezTo>
                    <a:pt x="607" y="305"/>
                    <a:pt x="607" y="304"/>
                    <a:pt x="606" y="303"/>
                  </a:cubicBezTo>
                  <a:cubicBezTo>
                    <a:pt x="604" y="302"/>
                    <a:pt x="604" y="302"/>
                    <a:pt x="604" y="302"/>
                  </a:cubicBezTo>
                  <a:cubicBezTo>
                    <a:pt x="601" y="300"/>
                    <a:pt x="598" y="298"/>
                    <a:pt x="595" y="296"/>
                  </a:cubicBezTo>
                  <a:cubicBezTo>
                    <a:pt x="588" y="293"/>
                    <a:pt x="581" y="290"/>
                    <a:pt x="574" y="289"/>
                  </a:cubicBezTo>
                  <a:cubicBezTo>
                    <a:pt x="567" y="288"/>
                    <a:pt x="560" y="288"/>
                    <a:pt x="553" y="289"/>
                  </a:cubicBezTo>
                  <a:cubicBezTo>
                    <a:pt x="546" y="290"/>
                    <a:pt x="539" y="291"/>
                    <a:pt x="532" y="293"/>
                  </a:cubicBezTo>
                  <a:cubicBezTo>
                    <a:pt x="525" y="295"/>
                    <a:pt x="519" y="297"/>
                    <a:pt x="512" y="298"/>
                  </a:cubicBezTo>
                  <a:cubicBezTo>
                    <a:pt x="509" y="299"/>
                    <a:pt x="505" y="299"/>
                    <a:pt x="502" y="300"/>
                  </a:cubicBezTo>
                  <a:cubicBezTo>
                    <a:pt x="499" y="300"/>
                    <a:pt x="495" y="300"/>
                    <a:pt x="492" y="300"/>
                  </a:cubicBezTo>
                  <a:cubicBezTo>
                    <a:pt x="489" y="300"/>
                    <a:pt x="486" y="299"/>
                    <a:pt x="483" y="298"/>
                  </a:cubicBezTo>
                  <a:cubicBezTo>
                    <a:pt x="479" y="298"/>
                    <a:pt x="476" y="297"/>
                    <a:pt x="473" y="295"/>
                  </a:cubicBezTo>
                  <a:cubicBezTo>
                    <a:pt x="470" y="294"/>
                    <a:pt x="467" y="293"/>
                    <a:pt x="464" y="291"/>
                  </a:cubicBezTo>
                  <a:cubicBezTo>
                    <a:pt x="463" y="291"/>
                    <a:pt x="462" y="290"/>
                    <a:pt x="460" y="290"/>
                  </a:cubicBezTo>
                  <a:cubicBezTo>
                    <a:pt x="461" y="289"/>
                    <a:pt x="462" y="288"/>
                    <a:pt x="463" y="288"/>
                  </a:cubicBezTo>
                  <a:cubicBezTo>
                    <a:pt x="464" y="287"/>
                    <a:pt x="465" y="286"/>
                    <a:pt x="466" y="286"/>
                  </a:cubicBezTo>
                  <a:cubicBezTo>
                    <a:pt x="480" y="276"/>
                    <a:pt x="480" y="276"/>
                    <a:pt x="480" y="276"/>
                  </a:cubicBezTo>
                  <a:cubicBezTo>
                    <a:pt x="480" y="277"/>
                    <a:pt x="481" y="278"/>
                    <a:pt x="481" y="278"/>
                  </a:cubicBezTo>
                  <a:cubicBezTo>
                    <a:pt x="480" y="278"/>
                    <a:pt x="479" y="279"/>
                    <a:pt x="478" y="280"/>
                  </a:cubicBezTo>
                  <a:cubicBezTo>
                    <a:pt x="477" y="282"/>
                    <a:pt x="478" y="284"/>
                    <a:pt x="480" y="286"/>
                  </a:cubicBezTo>
                  <a:cubicBezTo>
                    <a:pt x="481" y="287"/>
                    <a:pt x="484" y="287"/>
                    <a:pt x="485" y="285"/>
                  </a:cubicBezTo>
                  <a:cubicBezTo>
                    <a:pt x="484" y="287"/>
                    <a:pt x="485" y="289"/>
                    <a:pt x="487" y="290"/>
                  </a:cubicBezTo>
                  <a:cubicBezTo>
                    <a:pt x="489" y="292"/>
                    <a:pt x="491" y="291"/>
                    <a:pt x="492" y="289"/>
                  </a:cubicBezTo>
                  <a:cubicBezTo>
                    <a:pt x="493" y="288"/>
                    <a:pt x="493" y="287"/>
                    <a:pt x="493" y="286"/>
                  </a:cubicBezTo>
                  <a:cubicBezTo>
                    <a:pt x="495" y="287"/>
                    <a:pt x="497" y="286"/>
                    <a:pt x="498" y="285"/>
                  </a:cubicBezTo>
                  <a:cubicBezTo>
                    <a:pt x="499" y="283"/>
                    <a:pt x="499" y="280"/>
                    <a:pt x="497" y="279"/>
                  </a:cubicBezTo>
                  <a:cubicBezTo>
                    <a:pt x="496" y="279"/>
                    <a:pt x="496" y="278"/>
                    <a:pt x="495" y="278"/>
                  </a:cubicBezTo>
                  <a:cubicBezTo>
                    <a:pt x="495" y="278"/>
                    <a:pt x="495" y="278"/>
                    <a:pt x="495" y="278"/>
                  </a:cubicBezTo>
                  <a:cubicBezTo>
                    <a:pt x="497" y="276"/>
                    <a:pt x="496" y="274"/>
                    <a:pt x="494" y="272"/>
                  </a:cubicBezTo>
                  <a:cubicBezTo>
                    <a:pt x="492" y="271"/>
                    <a:pt x="489" y="272"/>
                    <a:pt x="488" y="273"/>
                  </a:cubicBezTo>
                  <a:cubicBezTo>
                    <a:pt x="488" y="273"/>
                    <a:pt x="488" y="274"/>
                    <a:pt x="488" y="274"/>
                  </a:cubicBezTo>
                  <a:cubicBezTo>
                    <a:pt x="488" y="273"/>
                    <a:pt x="487" y="273"/>
                    <a:pt x="487" y="272"/>
                  </a:cubicBezTo>
                  <a:cubicBezTo>
                    <a:pt x="486" y="272"/>
                    <a:pt x="486" y="272"/>
                    <a:pt x="486" y="272"/>
                  </a:cubicBezTo>
                  <a:cubicBezTo>
                    <a:pt x="487" y="272"/>
                    <a:pt x="487" y="272"/>
                    <a:pt x="487" y="272"/>
                  </a:cubicBezTo>
                  <a:cubicBezTo>
                    <a:pt x="487" y="273"/>
                    <a:pt x="487" y="273"/>
                    <a:pt x="487" y="273"/>
                  </a:cubicBezTo>
                  <a:cubicBezTo>
                    <a:pt x="491" y="271"/>
                    <a:pt x="491" y="271"/>
                    <a:pt x="491" y="271"/>
                  </a:cubicBezTo>
                  <a:cubicBezTo>
                    <a:pt x="496" y="271"/>
                    <a:pt x="502" y="272"/>
                    <a:pt x="507" y="272"/>
                  </a:cubicBezTo>
                  <a:cubicBezTo>
                    <a:pt x="518" y="272"/>
                    <a:pt x="530" y="272"/>
                    <a:pt x="541" y="270"/>
                  </a:cubicBezTo>
                  <a:cubicBezTo>
                    <a:pt x="552" y="268"/>
                    <a:pt x="563" y="265"/>
                    <a:pt x="573" y="261"/>
                  </a:cubicBezTo>
                  <a:cubicBezTo>
                    <a:pt x="584" y="256"/>
                    <a:pt x="593" y="250"/>
                    <a:pt x="602" y="244"/>
                  </a:cubicBezTo>
                  <a:cubicBezTo>
                    <a:pt x="611" y="237"/>
                    <a:pt x="619" y="229"/>
                    <a:pt x="627" y="222"/>
                  </a:cubicBezTo>
                  <a:cubicBezTo>
                    <a:pt x="636" y="215"/>
                    <a:pt x="644" y="208"/>
                    <a:pt x="653" y="202"/>
                  </a:cubicBezTo>
                  <a:cubicBezTo>
                    <a:pt x="662" y="195"/>
                    <a:pt x="671" y="190"/>
                    <a:pt x="680" y="185"/>
                  </a:cubicBezTo>
                  <a:cubicBezTo>
                    <a:pt x="685" y="182"/>
                    <a:pt x="690" y="180"/>
                    <a:pt x="695" y="178"/>
                  </a:cubicBezTo>
                  <a:cubicBezTo>
                    <a:pt x="695" y="179"/>
                    <a:pt x="696" y="179"/>
                    <a:pt x="696" y="180"/>
                  </a:cubicBezTo>
                  <a:cubicBezTo>
                    <a:pt x="698" y="181"/>
                    <a:pt x="701" y="181"/>
                    <a:pt x="702" y="179"/>
                  </a:cubicBezTo>
                  <a:cubicBezTo>
                    <a:pt x="703" y="178"/>
                    <a:pt x="703" y="177"/>
                    <a:pt x="703" y="177"/>
                  </a:cubicBezTo>
                  <a:cubicBezTo>
                    <a:pt x="703" y="176"/>
                    <a:pt x="704" y="176"/>
                    <a:pt x="704" y="176"/>
                  </a:cubicBezTo>
                  <a:cubicBezTo>
                    <a:pt x="705" y="176"/>
                    <a:pt x="707" y="175"/>
                    <a:pt x="708" y="174"/>
                  </a:cubicBezTo>
                  <a:cubicBezTo>
                    <a:pt x="709" y="174"/>
                    <a:pt x="710" y="174"/>
                    <a:pt x="711" y="174"/>
                  </a:cubicBezTo>
                  <a:cubicBezTo>
                    <a:pt x="716" y="172"/>
                    <a:pt x="721" y="172"/>
                    <a:pt x="726" y="171"/>
                  </a:cubicBezTo>
                  <a:cubicBezTo>
                    <a:pt x="728" y="171"/>
                    <a:pt x="729" y="171"/>
                    <a:pt x="730" y="171"/>
                  </a:cubicBezTo>
                  <a:cubicBezTo>
                    <a:pt x="734" y="171"/>
                    <a:pt x="734" y="171"/>
                    <a:pt x="734" y="171"/>
                  </a:cubicBezTo>
                  <a:cubicBezTo>
                    <a:pt x="737" y="171"/>
                    <a:pt x="740" y="171"/>
                    <a:pt x="742" y="172"/>
                  </a:cubicBezTo>
                  <a:cubicBezTo>
                    <a:pt x="759" y="174"/>
                    <a:pt x="759" y="174"/>
                    <a:pt x="759" y="174"/>
                  </a:cubicBezTo>
                  <a:cubicBezTo>
                    <a:pt x="764" y="175"/>
                    <a:pt x="770" y="175"/>
                    <a:pt x="775" y="175"/>
                  </a:cubicBezTo>
                  <a:cubicBezTo>
                    <a:pt x="786" y="175"/>
                    <a:pt x="798" y="175"/>
                    <a:pt x="808" y="174"/>
                  </a:cubicBezTo>
                  <a:cubicBezTo>
                    <a:pt x="819" y="173"/>
                    <a:pt x="830" y="171"/>
                    <a:pt x="841" y="171"/>
                  </a:cubicBezTo>
                  <a:cubicBezTo>
                    <a:pt x="852" y="170"/>
                    <a:pt x="863" y="170"/>
                    <a:pt x="874" y="171"/>
                  </a:cubicBezTo>
                  <a:cubicBezTo>
                    <a:pt x="884" y="173"/>
                    <a:pt x="895" y="176"/>
                    <a:pt x="904" y="181"/>
                  </a:cubicBezTo>
                  <a:cubicBezTo>
                    <a:pt x="914" y="185"/>
                    <a:pt x="922" y="192"/>
                    <a:pt x="928" y="201"/>
                  </a:cubicBezTo>
                  <a:cubicBezTo>
                    <a:pt x="930" y="203"/>
                    <a:pt x="930" y="203"/>
                    <a:pt x="930" y="203"/>
                  </a:cubicBezTo>
                  <a:cubicBezTo>
                    <a:pt x="929" y="204"/>
                    <a:pt x="928" y="205"/>
                    <a:pt x="928" y="207"/>
                  </a:cubicBezTo>
                  <a:cubicBezTo>
                    <a:pt x="928" y="208"/>
                    <a:pt x="929" y="210"/>
                    <a:pt x="931" y="211"/>
                  </a:cubicBezTo>
                  <a:cubicBezTo>
                    <a:pt x="929" y="211"/>
                    <a:pt x="929" y="212"/>
                    <a:pt x="929" y="214"/>
                  </a:cubicBezTo>
                  <a:cubicBezTo>
                    <a:pt x="928" y="216"/>
                    <a:pt x="930" y="218"/>
                    <a:pt x="933" y="218"/>
                  </a:cubicBezTo>
                  <a:cubicBezTo>
                    <a:pt x="935" y="218"/>
                    <a:pt x="936" y="217"/>
                    <a:pt x="937" y="215"/>
                  </a:cubicBezTo>
                  <a:cubicBezTo>
                    <a:pt x="937" y="217"/>
                    <a:pt x="939" y="219"/>
                    <a:pt x="941" y="219"/>
                  </a:cubicBezTo>
                  <a:cubicBezTo>
                    <a:pt x="943" y="219"/>
                    <a:pt x="945" y="217"/>
                    <a:pt x="945" y="215"/>
                  </a:cubicBezTo>
                  <a:cubicBezTo>
                    <a:pt x="946" y="214"/>
                    <a:pt x="945" y="213"/>
                    <a:pt x="944" y="212"/>
                  </a:cubicBezTo>
                  <a:cubicBezTo>
                    <a:pt x="946" y="212"/>
                    <a:pt x="948" y="210"/>
                    <a:pt x="948" y="208"/>
                  </a:cubicBezTo>
                  <a:cubicBezTo>
                    <a:pt x="949" y="206"/>
                    <a:pt x="947" y="204"/>
                    <a:pt x="944" y="204"/>
                  </a:cubicBezTo>
                  <a:cubicBezTo>
                    <a:pt x="944" y="204"/>
                    <a:pt x="943" y="204"/>
                    <a:pt x="943" y="204"/>
                  </a:cubicBezTo>
                  <a:cubicBezTo>
                    <a:pt x="943" y="204"/>
                    <a:pt x="943" y="204"/>
                    <a:pt x="943" y="204"/>
                  </a:cubicBezTo>
                  <a:cubicBezTo>
                    <a:pt x="943" y="202"/>
                    <a:pt x="941" y="200"/>
                    <a:pt x="939" y="200"/>
                  </a:cubicBezTo>
                  <a:cubicBezTo>
                    <a:pt x="937" y="199"/>
                    <a:pt x="935" y="201"/>
                    <a:pt x="934" y="202"/>
                  </a:cubicBezTo>
                  <a:cubicBezTo>
                    <a:pt x="932" y="198"/>
                    <a:pt x="932" y="198"/>
                    <a:pt x="932" y="198"/>
                  </a:cubicBezTo>
                  <a:cubicBezTo>
                    <a:pt x="932" y="198"/>
                    <a:pt x="932" y="198"/>
                    <a:pt x="932" y="198"/>
                  </a:cubicBezTo>
                  <a:cubicBezTo>
                    <a:pt x="932" y="198"/>
                    <a:pt x="932" y="198"/>
                    <a:pt x="932" y="198"/>
                  </a:cubicBezTo>
                  <a:cubicBezTo>
                    <a:pt x="926" y="189"/>
                    <a:pt x="916" y="181"/>
                    <a:pt x="906" y="177"/>
                  </a:cubicBezTo>
                  <a:cubicBezTo>
                    <a:pt x="896" y="171"/>
                    <a:pt x="885" y="168"/>
                    <a:pt x="874" y="167"/>
                  </a:cubicBezTo>
                  <a:cubicBezTo>
                    <a:pt x="863" y="165"/>
                    <a:pt x="852" y="165"/>
                    <a:pt x="841" y="166"/>
                  </a:cubicBezTo>
                  <a:cubicBezTo>
                    <a:pt x="830" y="166"/>
                    <a:pt x="819" y="167"/>
                    <a:pt x="808" y="168"/>
                  </a:cubicBezTo>
                  <a:cubicBezTo>
                    <a:pt x="797" y="169"/>
                    <a:pt x="786" y="170"/>
                    <a:pt x="775" y="170"/>
                  </a:cubicBezTo>
                  <a:cubicBezTo>
                    <a:pt x="772" y="170"/>
                    <a:pt x="769" y="169"/>
                    <a:pt x="765" y="169"/>
                  </a:cubicBezTo>
                  <a:cubicBezTo>
                    <a:pt x="768" y="168"/>
                    <a:pt x="771" y="168"/>
                    <a:pt x="775" y="167"/>
                  </a:cubicBezTo>
                  <a:cubicBezTo>
                    <a:pt x="786" y="164"/>
                    <a:pt x="802" y="161"/>
                    <a:pt x="822" y="158"/>
                  </a:cubicBezTo>
                  <a:cubicBezTo>
                    <a:pt x="843" y="154"/>
                    <a:pt x="868" y="151"/>
                    <a:pt x="897" y="148"/>
                  </a:cubicBezTo>
                  <a:cubicBezTo>
                    <a:pt x="911" y="147"/>
                    <a:pt x="926" y="146"/>
                    <a:pt x="943" y="146"/>
                  </a:cubicBezTo>
                  <a:cubicBezTo>
                    <a:pt x="951" y="146"/>
                    <a:pt x="959" y="146"/>
                    <a:pt x="968" y="146"/>
                  </a:cubicBezTo>
                  <a:cubicBezTo>
                    <a:pt x="972" y="146"/>
                    <a:pt x="976" y="146"/>
                    <a:pt x="980" y="146"/>
                  </a:cubicBezTo>
                  <a:cubicBezTo>
                    <a:pt x="985" y="146"/>
                    <a:pt x="989" y="146"/>
                    <a:pt x="994" y="147"/>
                  </a:cubicBezTo>
                  <a:cubicBezTo>
                    <a:pt x="1002" y="147"/>
                    <a:pt x="1012" y="147"/>
                    <a:pt x="1021" y="148"/>
                  </a:cubicBezTo>
                  <a:cubicBezTo>
                    <a:pt x="1030" y="149"/>
                    <a:pt x="1039" y="149"/>
                    <a:pt x="1049" y="150"/>
                  </a:cubicBezTo>
                  <a:cubicBezTo>
                    <a:pt x="1058" y="151"/>
                    <a:pt x="1068" y="152"/>
                    <a:pt x="1078" y="154"/>
                  </a:cubicBezTo>
                  <a:cubicBezTo>
                    <a:pt x="1088" y="155"/>
                    <a:pt x="1098" y="156"/>
                    <a:pt x="1108" y="158"/>
                  </a:cubicBezTo>
                  <a:cubicBezTo>
                    <a:pt x="1148" y="164"/>
                    <a:pt x="1189" y="175"/>
                    <a:pt x="1231" y="189"/>
                  </a:cubicBezTo>
                  <a:cubicBezTo>
                    <a:pt x="1273" y="203"/>
                    <a:pt x="1316" y="221"/>
                    <a:pt x="1357" y="242"/>
                  </a:cubicBezTo>
                  <a:cubicBezTo>
                    <a:pt x="1398" y="264"/>
                    <a:pt x="1438" y="289"/>
                    <a:pt x="1475" y="318"/>
                  </a:cubicBezTo>
                  <a:cubicBezTo>
                    <a:pt x="1513" y="347"/>
                    <a:pt x="1548" y="379"/>
                    <a:pt x="1580" y="413"/>
                  </a:cubicBezTo>
                  <a:cubicBezTo>
                    <a:pt x="1611" y="447"/>
                    <a:pt x="1640" y="483"/>
                    <a:pt x="1664" y="519"/>
                  </a:cubicBezTo>
                  <a:cubicBezTo>
                    <a:pt x="1689" y="556"/>
                    <a:pt x="1710" y="594"/>
                    <a:pt x="1727" y="631"/>
                  </a:cubicBezTo>
                  <a:cubicBezTo>
                    <a:pt x="1731" y="640"/>
                    <a:pt x="1736" y="649"/>
                    <a:pt x="1739" y="658"/>
                  </a:cubicBezTo>
                  <a:cubicBezTo>
                    <a:pt x="1743" y="667"/>
                    <a:pt x="1747" y="676"/>
                    <a:pt x="1750" y="685"/>
                  </a:cubicBezTo>
                  <a:cubicBezTo>
                    <a:pt x="1757" y="703"/>
                    <a:pt x="1763" y="720"/>
                    <a:pt x="1768" y="738"/>
                  </a:cubicBezTo>
                  <a:cubicBezTo>
                    <a:pt x="1779" y="771"/>
                    <a:pt x="1786" y="803"/>
                    <a:pt x="1792" y="832"/>
                  </a:cubicBezTo>
                  <a:cubicBezTo>
                    <a:pt x="1794" y="846"/>
                    <a:pt x="1797" y="859"/>
                    <a:pt x="1799" y="872"/>
                  </a:cubicBezTo>
                  <a:cubicBezTo>
                    <a:pt x="1800" y="884"/>
                    <a:pt x="1801" y="896"/>
                    <a:pt x="1803" y="906"/>
                  </a:cubicBezTo>
                  <a:cubicBezTo>
                    <a:pt x="1803" y="907"/>
                    <a:pt x="1803" y="908"/>
                    <a:pt x="1803" y="909"/>
                  </a:cubicBezTo>
                  <a:cubicBezTo>
                    <a:pt x="1802" y="909"/>
                    <a:pt x="1800" y="909"/>
                    <a:pt x="1799" y="909"/>
                  </a:cubicBezTo>
                  <a:cubicBezTo>
                    <a:pt x="1797" y="909"/>
                    <a:pt x="1796" y="910"/>
                    <a:pt x="1794" y="910"/>
                  </a:cubicBezTo>
                  <a:cubicBezTo>
                    <a:pt x="1794" y="910"/>
                    <a:pt x="1794" y="910"/>
                    <a:pt x="1794" y="910"/>
                  </a:cubicBezTo>
                  <a:cubicBezTo>
                    <a:pt x="1793" y="904"/>
                    <a:pt x="1788" y="900"/>
                    <a:pt x="1782" y="901"/>
                  </a:cubicBezTo>
                  <a:cubicBezTo>
                    <a:pt x="1776" y="902"/>
                    <a:pt x="1771" y="907"/>
                    <a:pt x="1772" y="913"/>
                  </a:cubicBezTo>
                  <a:cubicBezTo>
                    <a:pt x="1772" y="914"/>
                    <a:pt x="1772" y="914"/>
                    <a:pt x="1772" y="914"/>
                  </a:cubicBezTo>
                  <a:cubicBezTo>
                    <a:pt x="1771" y="914"/>
                    <a:pt x="1769" y="914"/>
                    <a:pt x="1767" y="914"/>
                  </a:cubicBezTo>
                  <a:cubicBezTo>
                    <a:pt x="1761" y="915"/>
                    <a:pt x="1757" y="920"/>
                    <a:pt x="1758" y="926"/>
                  </a:cubicBezTo>
                  <a:cubicBezTo>
                    <a:pt x="1758" y="931"/>
                    <a:pt x="1763" y="934"/>
                    <a:pt x="1767" y="935"/>
                  </a:cubicBezTo>
                  <a:cubicBezTo>
                    <a:pt x="1765" y="937"/>
                    <a:pt x="1764" y="940"/>
                    <a:pt x="1764" y="944"/>
                  </a:cubicBezTo>
                  <a:cubicBezTo>
                    <a:pt x="1765" y="949"/>
                    <a:pt x="1771" y="953"/>
                    <a:pt x="1777" y="952"/>
                  </a:cubicBezTo>
                  <a:cubicBezTo>
                    <a:pt x="1782" y="951"/>
                    <a:pt x="1786" y="947"/>
                    <a:pt x="1787" y="943"/>
                  </a:cubicBezTo>
                  <a:cubicBezTo>
                    <a:pt x="1787" y="943"/>
                    <a:pt x="1787" y="943"/>
                    <a:pt x="1787" y="943"/>
                  </a:cubicBezTo>
                  <a:cubicBezTo>
                    <a:pt x="1788" y="947"/>
                    <a:pt x="1793" y="950"/>
                    <a:pt x="1799" y="949"/>
                  </a:cubicBezTo>
                  <a:cubicBezTo>
                    <a:pt x="1802" y="948"/>
                    <a:pt x="1804" y="947"/>
                    <a:pt x="1806" y="945"/>
                  </a:cubicBezTo>
                  <a:cubicBezTo>
                    <a:pt x="1806" y="946"/>
                    <a:pt x="1806" y="948"/>
                    <a:pt x="1806" y="950"/>
                  </a:cubicBezTo>
                  <a:cubicBezTo>
                    <a:pt x="1802" y="953"/>
                    <a:pt x="1798" y="957"/>
                    <a:pt x="1796" y="963"/>
                  </a:cubicBezTo>
                  <a:cubicBezTo>
                    <a:pt x="1796" y="964"/>
                    <a:pt x="1796" y="965"/>
                    <a:pt x="1796" y="966"/>
                  </a:cubicBezTo>
                  <a:cubicBezTo>
                    <a:pt x="1792" y="963"/>
                    <a:pt x="1789" y="960"/>
                    <a:pt x="1784" y="959"/>
                  </a:cubicBezTo>
                  <a:cubicBezTo>
                    <a:pt x="1769" y="954"/>
                    <a:pt x="1754" y="961"/>
                    <a:pt x="1749" y="975"/>
                  </a:cubicBezTo>
                  <a:cubicBezTo>
                    <a:pt x="1746" y="987"/>
                    <a:pt x="1751" y="999"/>
                    <a:pt x="1761" y="1006"/>
                  </a:cubicBezTo>
                  <a:cubicBezTo>
                    <a:pt x="1753" y="1008"/>
                    <a:pt x="1747" y="1014"/>
                    <a:pt x="1744" y="1022"/>
                  </a:cubicBezTo>
                  <a:cubicBezTo>
                    <a:pt x="1740" y="1036"/>
                    <a:pt x="1748" y="1051"/>
                    <a:pt x="1763" y="1056"/>
                  </a:cubicBezTo>
                  <a:cubicBezTo>
                    <a:pt x="1771" y="1058"/>
                    <a:pt x="1779" y="1057"/>
                    <a:pt x="1786" y="1053"/>
                  </a:cubicBezTo>
                  <a:cubicBezTo>
                    <a:pt x="1786" y="1054"/>
                    <a:pt x="1786" y="1055"/>
                    <a:pt x="1785" y="1056"/>
                  </a:cubicBezTo>
                  <a:cubicBezTo>
                    <a:pt x="1784" y="1060"/>
                    <a:pt x="1783" y="1065"/>
                    <a:pt x="1782" y="1070"/>
                  </a:cubicBezTo>
                  <a:cubicBezTo>
                    <a:pt x="1779" y="1066"/>
                    <a:pt x="1773" y="1066"/>
                    <a:pt x="1768" y="1068"/>
                  </a:cubicBezTo>
                  <a:cubicBezTo>
                    <a:pt x="1766" y="1069"/>
                    <a:pt x="1765" y="1070"/>
                    <a:pt x="1764" y="1071"/>
                  </a:cubicBezTo>
                  <a:cubicBezTo>
                    <a:pt x="1764" y="1071"/>
                    <a:pt x="1764" y="1071"/>
                    <a:pt x="1764" y="1071"/>
                  </a:cubicBezTo>
                  <a:cubicBezTo>
                    <a:pt x="1761" y="1065"/>
                    <a:pt x="1753" y="1063"/>
                    <a:pt x="1747" y="1066"/>
                  </a:cubicBezTo>
                  <a:cubicBezTo>
                    <a:pt x="1741" y="1069"/>
                    <a:pt x="1738" y="1077"/>
                    <a:pt x="1741" y="1083"/>
                  </a:cubicBezTo>
                  <a:cubicBezTo>
                    <a:pt x="1741" y="1083"/>
                    <a:pt x="1742" y="1083"/>
                    <a:pt x="1742" y="1084"/>
                  </a:cubicBezTo>
                  <a:cubicBezTo>
                    <a:pt x="1740" y="1084"/>
                    <a:pt x="1738" y="1084"/>
                    <a:pt x="1736" y="1085"/>
                  </a:cubicBezTo>
                  <a:cubicBezTo>
                    <a:pt x="1730" y="1089"/>
                    <a:pt x="1727" y="1096"/>
                    <a:pt x="1731" y="1102"/>
                  </a:cubicBezTo>
                  <a:cubicBezTo>
                    <a:pt x="1733" y="1107"/>
                    <a:pt x="1739" y="1109"/>
                    <a:pt x="1744" y="1107"/>
                  </a:cubicBezTo>
                  <a:cubicBezTo>
                    <a:pt x="1743" y="1111"/>
                    <a:pt x="1742" y="1115"/>
                    <a:pt x="1744" y="1118"/>
                  </a:cubicBezTo>
                  <a:cubicBezTo>
                    <a:pt x="1747" y="1124"/>
                    <a:pt x="1755" y="1126"/>
                    <a:pt x="1761" y="1123"/>
                  </a:cubicBezTo>
                  <a:cubicBezTo>
                    <a:pt x="1766" y="1120"/>
                    <a:pt x="1769" y="1114"/>
                    <a:pt x="1768" y="1109"/>
                  </a:cubicBezTo>
                  <a:cubicBezTo>
                    <a:pt x="1768" y="1109"/>
                    <a:pt x="1768" y="1109"/>
                    <a:pt x="1768" y="1109"/>
                  </a:cubicBezTo>
                  <a:cubicBezTo>
                    <a:pt x="1771" y="1113"/>
                    <a:pt x="1778" y="1114"/>
                    <a:pt x="1783" y="1111"/>
                  </a:cubicBezTo>
                  <a:cubicBezTo>
                    <a:pt x="1786" y="1109"/>
                    <a:pt x="1788" y="1107"/>
                    <a:pt x="1789" y="1104"/>
                  </a:cubicBezTo>
                  <a:cubicBezTo>
                    <a:pt x="1797" y="1118"/>
                    <a:pt x="1797" y="1118"/>
                    <a:pt x="1797" y="1118"/>
                  </a:cubicBezTo>
                  <a:cubicBezTo>
                    <a:pt x="1797" y="1118"/>
                    <a:pt x="1797" y="1118"/>
                    <a:pt x="1797" y="1118"/>
                  </a:cubicBezTo>
                  <a:cubicBezTo>
                    <a:pt x="1797" y="1118"/>
                    <a:pt x="1797" y="1119"/>
                    <a:pt x="1797" y="1119"/>
                  </a:cubicBezTo>
                  <a:cubicBezTo>
                    <a:pt x="1797" y="1121"/>
                    <a:pt x="1797" y="1121"/>
                    <a:pt x="1797" y="1121"/>
                  </a:cubicBezTo>
                  <a:cubicBezTo>
                    <a:pt x="1796" y="1122"/>
                    <a:pt x="1796" y="1123"/>
                    <a:pt x="1796" y="1124"/>
                  </a:cubicBezTo>
                  <a:cubicBezTo>
                    <a:pt x="1795" y="1127"/>
                    <a:pt x="1794" y="1129"/>
                    <a:pt x="1793" y="1131"/>
                  </a:cubicBezTo>
                  <a:cubicBezTo>
                    <a:pt x="1791" y="1135"/>
                    <a:pt x="1789" y="1139"/>
                    <a:pt x="1786" y="1143"/>
                  </a:cubicBezTo>
                  <a:cubicBezTo>
                    <a:pt x="1783" y="1146"/>
                    <a:pt x="1780" y="1150"/>
                    <a:pt x="1777" y="1154"/>
                  </a:cubicBezTo>
                  <a:cubicBezTo>
                    <a:pt x="1775" y="1158"/>
                    <a:pt x="1772" y="1162"/>
                    <a:pt x="1770" y="1166"/>
                  </a:cubicBezTo>
                  <a:cubicBezTo>
                    <a:pt x="1765" y="1174"/>
                    <a:pt x="1761" y="1183"/>
                    <a:pt x="1758" y="1191"/>
                  </a:cubicBezTo>
                  <a:close/>
                  <a:moveTo>
                    <a:pt x="1743" y="1274"/>
                  </a:moveTo>
                  <a:cubicBezTo>
                    <a:pt x="1741" y="1283"/>
                    <a:pt x="1739" y="1292"/>
                    <a:pt x="1735" y="1301"/>
                  </a:cubicBezTo>
                  <a:cubicBezTo>
                    <a:pt x="1735" y="1302"/>
                    <a:pt x="1734" y="1304"/>
                    <a:pt x="1734" y="1305"/>
                  </a:cubicBezTo>
                  <a:cubicBezTo>
                    <a:pt x="1734" y="1305"/>
                    <a:pt x="1734" y="1304"/>
                    <a:pt x="1734" y="1304"/>
                  </a:cubicBezTo>
                  <a:cubicBezTo>
                    <a:pt x="1734" y="1302"/>
                    <a:pt x="1733" y="1298"/>
                    <a:pt x="1734" y="1296"/>
                  </a:cubicBezTo>
                  <a:cubicBezTo>
                    <a:pt x="1734" y="1295"/>
                    <a:pt x="1734" y="1295"/>
                    <a:pt x="1734" y="1295"/>
                  </a:cubicBezTo>
                  <a:cubicBezTo>
                    <a:pt x="1734" y="1295"/>
                    <a:pt x="1734" y="1295"/>
                    <a:pt x="1734" y="1295"/>
                  </a:cubicBezTo>
                  <a:cubicBezTo>
                    <a:pt x="1734" y="1295"/>
                    <a:pt x="1734" y="1295"/>
                    <a:pt x="1734" y="1295"/>
                  </a:cubicBezTo>
                  <a:cubicBezTo>
                    <a:pt x="1734" y="1294"/>
                    <a:pt x="1734" y="1294"/>
                    <a:pt x="1734" y="1294"/>
                  </a:cubicBezTo>
                  <a:cubicBezTo>
                    <a:pt x="1734" y="1292"/>
                    <a:pt x="1734" y="1292"/>
                    <a:pt x="1734" y="1292"/>
                  </a:cubicBezTo>
                  <a:cubicBezTo>
                    <a:pt x="1735" y="1288"/>
                    <a:pt x="1735" y="1288"/>
                    <a:pt x="1735" y="1288"/>
                  </a:cubicBezTo>
                  <a:cubicBezTo>
                    <a:pt x="1738" y="1280"/>
                    <a:pt x="1738" y="1280"/>
                    <a:pt x="1738" y="1280"/>
                  </a:cubicBezTo>
                  <a:cubicBezTo>
                    <a:pt x="1738" y="1278"/>
                    <a:pt x="1739" y="1275"/>
                    <a:pt x="1740" y="1272"/>
                  </a:cubicBezTo>
                  <a:cubicBezTo>
                    <a:pt x="1740" y="1271"/>
                    <a:pt x="1740" y="1270"/>
                    <a:pt x="1740" y="1269"/>
                  </a:cubicBezTo>
                  <a:cubicBezTo>
                    <a:pt x="1740" y="1269"/>
                    <a:pt x="1740" y="1268"/>
                    <a:pt x="1740" y="1267"/>
                  </a:cubicBezTo>
                  <a:cubicBezTo>
                    <a:pt x="1740" y="1266"/>
                    <a:pt x="1740" y="1264"/>
                    <a:pt x="1740" y="1262"/>
                  </a:cubicBezTo>
                  <a:cubicBezTo>
                    <a:pt x="1740" y="1259"/>
                    <a:pt x="1739" y="1256"/>
                    <a:pt x="1737" y="1253"/>
                  </a:cubicBezTo>
                  <a:cubicBezTo>
                    <a:pt x="1736" y="1250"/>
                    <a:pt x="1735" y="1248"/>
                    <a:pt x="1734" y="1246"/>
                  </a:cubicBezTo>
                  <a:cubicBezTo>
                    <a:pt x="1733" y="1245"/>
                    <a:pt x="1733" y="1245"/>
                    <a:pt x="1733" y="1245"/>
                  </a:cubicBezTo>
                  <a:cubicBezTo>
                    <a:pt x="1735" y="1244"/>
                    <a:pt x="1737" y="1243"/>
                    <a:pt x="1739" y="1242"/>
                  </a:cubicBezTo>
                  <a:cubicBezTo>
                    <a:pt x="1743" y="1241"/>
                    <a:pt x="1746" y="1238"/>
                    <a:pt x="1749" y="1236"/>
                  </a:cubicBezTo>
                  <a:cubicBezTo>
                    <a:pt x="1747" y="1249"/>
                    <a:pt x="1746" y="1261"/>
                    <a:pt x="1743" y="1274"/>
                  </a:cubicBezTo>
                  <a:close/>
                  <a:moveTo>
                    <a:pt x="1745" y="1365"/>
                  </a:moveTo>
                  <a:cubicBezTo>
                    <a:pt x="1745" y="1365"/>
                    <a:pt x="1744" y="1369"/>
                    <a:pt x="1741" y="1372"/>
                  </a:cubicBezTo>
                  <a:cubicBezTo>
                    <a:pt x="1738" y="1376"/>
                    <a:pt x="1735" y="1378"/>
                    <a:pt x="1734" y="1378"/>
                  </a:cubicBezTo>
                  <a:cubicBezTo>
                    <a:pt x="1734" y="1377"/>
                    <a:pt x="1735" y="1374"/>
                    <a:pt x="1738" y="1370"/>
                  </a:cubicBezTo>
                  <a:cubicBezTo>
                    <a:pt x="1741" y="1367"/>
                    <a:pt x="1745" y="1365"/>
                    <a:pt x="1745" y="1365"/>
                  </a:cubicBezTo>
                  <a:close/>
                  <a:moveTo>
                    <a:pt x="1748" y="1394"/>
                  </a:moveTo>
                  <a:cubicBezTo>
                    <a:pt x="1748" y="1394"/>
                    <a:pt x="1745" y="1392"/>
                    <a:pt x="1741" y="1389"/>
                  </a:cubicBezTo>
                  <a:cubicBezTo>
                    <a:pt x="1738" y="1386"/>
                    <a:pt x="1735" y="1384"/>
                    <a:pt x="1736" y="1383"/>
                  </a:cubicBezTo>
                  <a:cubicBezTo>
                    <a:pt x="1736" y="1382"/>
                    <a:pt x="1739" y="1384"/>
                    <a:pt x="1743" y="1387"/>
                  </a:cubicBezTo>
                  <a:cubicBezTo>
                    <a:pt x="1747" y="1390"/>
                    <a:pt x="1748" y="1394"/>
                    <a:pt x="1748" y="1394"/>
                  </a:cubicBezTo>
                  <a:close/>
                  <a:moveTo>
                    <a:pt x="1732" y="1382"/>
                  </a:moveTo>
                  <a:cubicBezTo>
                    <a:pt x="1731" y="1382"/>
                    <a:pt x="1730" y="1381"/>
                    <a:pt x="1730" y="1380"/>
                  </a:cubicBezTo>
                  <a:cubicBezTo>
                    <a:pt x="1730" y="1380"/>
                    <a:pt x="1731" y="1379"/>
                    <a:pt x="1732" y="1379"/>
                  </a:cubicBezTo>
                  <a:cubicBezTo>
                    <a:pt x="1733" y="1379"/>
                    <a:pt x="1734" y="1379"/>
                    <a:pt x="1734" y="1380"/>
                  </a:cubicBezTo>
                  <a:cubicBezTo>
                    <a:pt x="1734" y="1381"/>
                    <a:pt x="1733" y="1382"/>
                    <a:pt x="1732" y="1382"/>
                  </a:cubicBezTo>
                  <a:close/>
                  <a:moveTo>
                    <a:pt x="1729" y="1378"/>
                  </a:moveTo>
                  <a:cubicBezTo>
                    <a:pt x="1729" y="1379"/>
                    <a:pt x="1726" y="1376"/>
                    <a:pt x="1723" y="1373"/>
                  </a:cubicBezTo>
                  <a:cubicBezTo>
                    <a:pt x="1719" y="1370"/>
                    <a:pt x="1718" y="1366"/>
                    <a:pt x="1718" y="1366"/>
                  </a:cubicBezTo>
                  <a:cubicBezTo>
                    <a:pt x="1718" y="1366"/>
                    <a:pt x="1722" y="1368"/>
                    <a:pt x="1725" y="1371"/>
                  </a:cubicBezTo>
                  <a:cubicBezTo>
                    <a:pt x="1728" y="1374"/>
                    <a:pt x="1730" y="1377"/>
                    <a:pt x="1729" y="1378"/>
                  </a:cubicBezTo>
                  <a:close/>
                  <a:moveTo>
                    <a:pt x="1723" y="1390"/>
                  </a:moveTo>
                  <a:cubicBezTo>
                    <a:pt x="1720" y="1393"/>
                    <a:pt x="1716" y="1395"/>
                    <a:pt x="1716" y="1395"/>
                  </a:cubicBezTo>
                  <a:cubicBezTo>
                    <a:pt x="1716" y="1395"/>
                    <a:pt x="1718" y="1391"/>
                    <a:pt x="1721" y="1388"/>
                  </a:cubicBezTo>
                  <a:cubicBezTo>
                    <a:pt x="1725" y="1385"/>
                    <a:pt x="1728" y="1383"/>
                    <a:pt x="1728" y="1383"/>
                  </a:cubicBezTo>
                  <a:cubicBezTo>
                    <a:pt x="1729" y="1384"/>
                    <a:pt x="1727" y="1387"/>
                    <a:pt x="1723" y="1390"/>
                  </a:cubicBezTo>
                  <a:close/>
                  <a:moveTo>
                    <a:pt x="1732" y="1354"/>
                  </a:moveTo>
                  <a:cubicBezTo>
                    <a:pt x="1731" y="1356"/>
                    <a:pt x="1731" y="1359"/>
                    <a:pt x="1730" y="1361"/>
                  </a:cubicBezTo>
                  <a:cubicBezTo>
                    <a:pt x="1730" y="1362"/>
                    <a:pt x="1729" y="1362"/>
                    <a:pt x="1729" y="1363"/>
                  </a:cubicBezTo>
                  <a:cubicBezTo>
                    <a:pt x="1729" y="1363"/>
                    <a:pt x="1729" y="1363"/>
                    <a:pt x="1729" y="1363"/>
                  </a:cubicBezTo>
                  <a:cubicBezTo>
                    <a:pt x="1728" y="1361"/>
                    <a:pt x="1726" y="1358"/>
                    <a:pt x="1723" y="1356"/>
                  </a:cubicBezTo>
                  <a:cubicBezTo>
                    <a:pt x="1723" y="1356"/>
                    <a:pt x="1723" y="1356"/>
                    <a:pt x="1723" y="1356"/>
                  </a:cubicBezTo>
                  <a:cubicBezTo>
                    <a:pt x="1726" y="1351"/>
                    <a:pt x="1729" y="1346"/>
                    <a:pt x="1732" y="1342"/>
                  </a:cubicBezTo>
                  <a:cubicBezTo>
                    <a:pt x="1732" y="1346"/>
                    <a:pt x="1732" y="1350"/>
                    <a:pt x="1732" y="1354"/>
                  </a:cubicBezTo>
                  <a:close/>
                  <a:moveTo>
                    <a:pt x="1571" y="1619"/>
                  </a:moveTo>
                  <a:cubicBezTo>
                    <a:pt x="1570" y="1619"/>
                    <a:pt x="1568" y="1620"/>
                    <a:pt x="1567" y="1621"/>
                  </a:cubicBezTo>
                  <a:cubicBezTo>
                    <a:pt x="1567" y="1620"/>
                    <a:pt x="1567" y="1620"/>
                    <a:pt x="1567" y="1620"/>
                  </a:cubicBezTo>
                  <a:cubicBezTo>
                    <a:pt x="1567" y="1618"/>
                    <a:pt x="1568" y="1615"/>
                    <a:pt x="1568" y="1613"/>
                  </a:cubicBezTo>
                  <a:cubicBezTo>
                    <a:pt x="1569" y="1615"/>
                    <a:pt x="1570" y="1617"/>
                    <a:pt x="1571" y="1619"/>
                  </a:cubicBezTo>
                  <a:close/>
                  <a:moveTo>
                    <a:pt x="1574" y="1629"/>
                  </a:moveTo>
                  <a:cubicBezTo>
                    <a:pt x="1589" y="1623"/>
                    <a:pt x="1589" y="1623"/>
                    <a:pt x="1589" y="1623"/>
                  </a:cubicBezTo>
                  <a:cubicBezTo>
                    <a:pt x="1589" y="1623"/>
                    <a:pt x="1589" y="1623"/>
                    <a:pt x="1589" y="1623"/>
                  </a:cubicBezTo>
                  <a:cubicBezTo>
                    <a:pt x="1575" y="1624"/>
                    <a:pt x="1575" y="1624"/>
                    <a:pt x="1575" y="1624"/>
                  </a:cubicBezTo>
                  <a:cubicBezTo>
                    <a:pt x="1575" y="1623"/>
                    <a:pt x="1575" y="1623"/>
                    <a:pt x="1575" y="1623"/>
                  </a:cubicBezTo>
                  <a:cubicBezTo>
                    <a:pt x="1589" y="1623"/>
                    <a:pt x="1589" y="1623"/>
                    <a:pt x="1589" y="1623"/>
                  </a:cubicBezTo>
                  <a:cubicBezTo>
                    <a:pt x="1578" y="1610"/>
                    <a:pt x="1578" y="1610"/>
                    <a:pt x="1578" y="1610"/>
                  </a:cubicBezTo>
                  <a:cubicBezTo>
                    <a:pt x="1578" y="1610"/>
                    <a:pt x="1577" y="1610"/>
                    <a:pt x="1576" y="1610"/>
                  </a:cubicBezTo>
                  <a:cubicBezTo>
                    <a:pt x="1576" y="1609"/>
                    <a:pt x="1576" y="1608"/>
                    <a:pt x="1577" y="1607"/>
                  </a:cubicBezTo>
                  <a:cubicBezTo>
                    <a:pt x="1577" y="1607"/>
                    <a:pt x="1578" y="1607"/>
                    <a:pt x="1579" y="1608"/>
                  </a:cubicBezTo>
                  <a:cubicBezTo>
                    <a:pt x="1579" y="1608"/>
                    <a:pt x="1579" y="1609"/>
                    <a:pt x="1579" y="1610"/>
                  </a:cubicBezTo>
                  <a:cubicBezTo>
                    <a:pt x="1590" y="1623"/>
                    <a:pt x="1590" y="1623"/>
                    <a:pt x="1590" y="1623"/>
                  </a:cubicBezTo>
                  <a:cubicBezTo>
                    <a:pt x="1588" y="1609"/>
                    <a:pt x="1588" y="1609"/>
                    <a:pt x="1588" y="1609"/>
                  </a:cubicBezTo>
                  <a:cubicBezTo>
                    <a:pt x="1589" y="1609"/>
                    <a:pt x="1589" y="1609"/>
                    <a:pt x="1589" y="1609"/>
                  </a:cubicBezTo>
                  <a:cubicBezTo>
                    <a:pt x="1590" y="1623"/>
                    <a:pt x="1590" y="1623"/>
                    <a:pt x="1590" y="1623"/>
                  </a:cubicBezTo>
                  <a:cubicBezTo>
                    <a:pt x="1590" y="1622"/>
                    <a:pt x="1590" y="1622"/>
                    <a:pt x="1590" y="1622"/>
                  </a:cubicBezTo>
                  <a:cubicBezTo>
                    <a:pt x="1590" y="1622"/>
                    <a:pt x="1590" y="1622"/>
                    <a:pt x="1590" y="1622"/>
                  </a:cubicBezTo>
                  <a:cubicBezTo>
                    <a:pt x="1597" y="1608"/>
                    <a:pt x="1597" y="1608"/>
                    <a:pt x="1597" y="1608"/>
                  </a:cubicBezTo>
                  <a:cubicBezTo>
                    <a:pt x="1597" y="1607"/>
                    <a:pt x="1596" y="1607"/>
                    <a:pt x="1597" y="1606"/>
                  </a:cubicBezTo>
                  <a:cubicBezTo>
                    <a:pt x="1597" y="1605"/>
                    <a:pt x="1598" y="1605"/>
                    <a:pt x="1599" y="1605"/>
                  </a:cubicBezTo>
                  <a:cubicBezTo>
                    <a:pt x="1600" y="1606"/>
                    <a:pt x="1600" y="1607"/>
                    <a:pt x="1600" y="1607"/>
                  </a:cubicBezTo>
                  <a:cubicBezTo>
                    <a:pt x="1599" y="1608"/>
                    <a:pt x="1599" y="1608"/>
                    <a:pt x="1598" y="1608"/>
                  </a:cubicBezTo>
                  <a:cubicBezTo>
                    <a:pt x="1591" y="1623"/>
                    <a:pt x="1591" y="1623"/>
                    <a:pt x="1591" y="1623"/>
                  </a:cubicBezTo>
                  <a:cubicBezTo>
                    <a:pt x="1602" y="1616"/>
                    <a:pt x="1602" y="1616"/>
                    <a:pt x="1602" y="1616"/>
                  </a:cubicBezTo>
                  <a:cubicBezTo>
                    <a:pt x="1603" y="1617"/>
                    <a:pt x="1603" y="1617"/>
                    <a:pt x="1603" y="1617"/>
                  </a:cubicBezTo>
                  <a:cubicBezTo>
                    <a:pt x="1592" y="1623"/>
                    <a:pt x="1592" y="1623"/>
                    <a:pt x="1592" y="1623"/>
                  </a:cubicBezTo>
                  <a:cubicBezTo>
                    <a:pt x="1607" y="1624"/>
                    <a:pt x="1607" y="1624"/>
                    <a:pt x="1607" y="1624"/>
                  </a:cubicBezTo>
                  <a:cubicBezTo>
                    <a:pt x="1607" y="1623"/>
                    <a:pt x="1608" y="1622"/>
                    <a:pt x="1609" y="1622"/>
                  </a:cubicBezTo>
                  <a:cubicBezTo>
                    <a:pt x="1610" y="1622"/>
                    <a:pt x="1611" y="1623"/>
                    <a:pt x="1611" y="1624"/>
                  </a:cubicBezTo>
                  <a:cubicBezTo>
                    <a:pt x="1611" y="1625"/>
                    <a:pt x="1610" y="1626"/>
                    <a:pt x="1609" y="1626"/>
                  </a:cubicBezTo>
                  <a:cubicBezTo>
                    <a:pt x="1608" y="1626"/>
                    <a:pt x="1608" y="1625"/>
                    <a:pt x="1607" y="1624"/>
                  </a:cubicBezTo>
                  <a:cubicBezTo>
                    <a:pt x="1591" y="1624"/>
                    <a:pt x="1591" y="1624"/>
                    <a:pt x="1591" y="1624"/>
                  </a:cubicBezTo>
                  <a:cubicBezTo>
                    <a:pt x="1600" y="1634"/>
                    <a:pt x="1600" y="1634"/>
                    <a:pt x="1600" y="1634"/>
                  </a:cubicBezTo>
                  <a:cubicBezTo>
                    <a:pt x="1600" y="1634"/>
                    <a:pt x="1600" y="1634"/>
                    <a:pt x="1600" y="1634"/>
                  </a:cubicBezTo>
                  <a:cubicBezTo>
                    <a:pt x="1591" y="1624"/>
                    <a:pt x="1591" y="1624"/>
                    <a:pt x="1591" y="1624"/>
                  </a:cubicBezTo>
                  <a:cubicBezTo>
                    <a:pt x="1595" y="1640"/>
                    <a:pt x="1595" y="1640"/>
                    <a:pt x="1595" y="1640"/>
                  </a:cubicBezTo>
                  <a:cubicBezTo>
                    <a:pt x="1596" y="1640"/>
                    <a:pt x="1596" y="1640"/>
                    <a:pt x="1597" y="1640"/>
                  </a:cubicBezTo>
                  <a:cubicBezTo>
                    <a:pt x="1597" y="1641"/>
                    <a:pt x="1597" y="1642"/>
                    <a:pt x="1597" y="1643"/>
                  </a:cubicBezTo>
                  <a:cubicBezTo>
                    <a:pt x="1596" y="1643"/>
                    <a:pt x="1595" y="1643"/>
                    <a:pt x="1594" y="1642"/>
                  </a:cubicBezTo>
                  <a:cubicBezTo>
                    <a:pt x="1594" y="1642"/>
                    <a:pt x="1594" y="1641"/>
                    <a:pt x="1594" y="1640"/>
                  </a:cubicBezTo>
                  <a:cubicBezTo>
                    <a:pt x="1594" y="1640"/>
                    <a:pt x="1595" y="1640"/>
                    <a:pt x="1595" y="1640"/>
                  </a:cubicBezTo>
                  <a:cubicBezTo>
                    <a:pt x="1590" y="1624"/>
                    <a:pt x="1590" y="1624"/>
                    <a:pt x="1590" y="1624"/>
                  </a:cubicBezTo>
                  <a:cubicBezTo>
                    <a:pt x="1585" y="1634"/>
                    <a:pt x="1585" y="1634"/>
                    <a:pt x="1585" y="1634"/>
                  </a:cubicBezTo>
                  <a:cubicBezTo>
                    <a:pt x="1584" y="1634"/>
                    <a:pt x="1584" y="1634"/>
                    <a:pt x="1584" y="1634"/>
                  </a:cubicBezTo>
                  <a:cubicBezTo>
                    <a:pt x="1589" y="1624"/>
                    <a:pt x="1589" y="1624"/>
                    <a:pt x="1589" y="1624"/>
                  </a:cubicBezTo>
                  <a:cubicBezTo>
                    <a:pt x="1574" y="1630"/>
                    <a:pt x="1574" y="1630"/>
                    <a:pt x="1574" y="1630"/>
                  </a:cubicBezTo>
                  <a:cubicBezTo>
                    <a:pt x="1574" y="1630"/>
                    <a:pt x="1574" y="1630"/>
                    <a:pt x="1574" y="1630"/>
                  </a:cubicBezTo>
                  <a:cubicBezTo>
                    <a:pt x="1574" y="1631"/>
                    <a:pt x="1573" y="1632"/>
                    <a:pt x="1572" y="1632"/>
                  </a:cubicBezTo>
                  <a:cubicBezTo>
                    <a:pt x="1571" y="1632"/>
                    <a:pt x="1571" y="1631"/>
                    <a:pt x="1571" y="1630"/>
                  </a:cubicBezTo>
                  <a:cubicBezTo>
                    <a:pt x="1571" y="1629"/>
                    <a:pt x="1571" y="1628"/>
                    <a:pt x="1572" y="1628"/>
                  </a:cubicBezTo>
                  <a:cubicBezTo>
                    <a:pt x="1573" y="1628"/>
                    <a:pt x="1573" y="1629"/>
                    <a:pt x="1574" y="1629"/>
                  </a:cubicBezTo>
                  <a:close/>
                  <a:moveTo>
                    <a:pt x="1493" y="1674"/>
                  </a:moveTo>
                  <a:cubicBezTo>
                    <a:pt x="1493" y="1679"/>
                    <a:pt x="1493" y="1679"/>
                    <a:pt x="1493" y="1679"/>
                  </a:cubicBezTo>
                  <a:cubicBezTo>
                    <a:pt x="1493" y="1679"/>
                    <a:pt x="1493" y="1679"/>
                    <a:pt x="1493" y="1679"/>
                  </a:cubicBezTo>
                  <a:cubicBezTo>
                    <a:pt x="1493" y="1674"/>
                    <a:pt x="1493" y="1674"/>
                    <a:pt x="1493" y="1674"/>
                  </a:cubicBezTo>
                  <a:cubicBezTo>
                    <a:pt x="1493" y="1674"/>
                    <a:pt x="1493" y="1674"/>
                    <a:pt x="1493" y="1674"/>
                  </a:cubicBezTo>
                  <a:cubicBezTo>
                    <a:pt x="1493" y="1674"/>
                    <a:pt x="1493" y="1674"/>
                    <a:pt x="1493" y="1674"/>
                  </a:cubicBezTo>
                  <a:cubicBezTo>
                    <a:pt x="1489" y="1679"/>
                    <a:pt x="1489" y="1679"/>
                    <a:pt x="1489" y="1679"/>
                  </a:cubicBezTo>
                  <a:cubicBezTo>
                    <a:pt x="1489" y="1680"/>
                    <a:pt x="1490" y="1680"/>
                    <a:pt x="1489" y="1680"/>
                  </a:cubicBezTo>
                  <a:cubicBezTo>
                    <a:pt x="1489" y="1680"/>
                    <a:pt x="1489" y="1681"/>
                    <a:pt x="1488" y="1680"/>
                  </a:cubicBezTo>
                  <a:cubicBezTo>
                    <a:pt x="1488" y="1680"/>
                    <a:pt x="1488" y="1680"/>
                    <a:pt x="1488" y="1679"/>
                  </a:cubicBezTo>
                  <a:cubicBezTo>
                    <a:pt x="1488" y="1679"/>
                    <a:pt x="1489" y="1679"/>
                    <a:pt x="1489" y="1679"/>
                  </a:cubicBezTo>
                  <a:cubicBezTo>
                    <a:pt x="1492" y="1674"/>
                    <a:pt x="1492" y="1674"/>
                    <a:pt x="1492" y="1674"/>
                  </a:cubicBezTo>
                  <a:cubicBezTo>
                    <a:pt x="1488" y="1676"/>
                    <a:pt x="1488" y="1676"/>
                    <a:pt x="1488" y="1676"/>
                  </a:cubicBezTo>
                  <a:cubicBezTo>
                    <a:pt x="1488" y="1676"/>
                    <a:pt x="1488" y="1676"/>
                    <a:pt x="1488" y="1676"/>
                  </a:cubicBezTo>
                  <a:cubicBezTo>
                    <a:pt x="1492" y="1674"/>
                    <a:pt x="1492" y="1674"/>
                    <a:pt x="1492" y="1674"/>
                  </a:cubicBezTo>
                  <a:cubicBezTo>
                    <a:pt x="1486" y="1673"/>
                    <a:pt x="1486" y="1673"/>
                    <a:pt x="1486" y="1673"/>
                  </a:cubicBezTo>
                  <a:cubicBezTo>
                    <a:pt x="1486" y="1673"/>
                    <a:pt x="1486" y="1673"/>
                    <a:pt x="1485" y="1673"/>
                  </a:cubicBezTo>
                  <a:cubicBezTo>
                    <a:pt x="1485" y="1673"/>
                    <a:pt x="1485" y="1673"/>
                    <a:pt x="1485" y="1673"/>
                  </a:cubicBezTo>
                  <a:cubicBezTo>
                    <a:pt x="1485" y="1672"/>
                    <a:pt x="1485" y="1672"/>
                    <a:pt x="1485" y="1672"/>
                  </a:cubicBezTo>
                  <a:cubicBezTo>
                    <a:pt x="1486" y="1672"/>
                    <a:pt x="1486" y="1672"/>
                    <a:pt x="1486" y="1672"/>
                  </a:cubicBezTo>
                  <a:cubicBezTo>
                    <a:pt x="1492" y="1673"/>
                    <a:pt x="1492" y="1673"/>
                    <a:pt x="1492" y="1673"/>
                  </a:cubicBezTo>
                  <a:cubicBezTo>
                    <a:pt x="1489" y="1669"/>
                    <a:pt x="1489" y="1669"/>
                    <a:pt x="1489" y="1669"/>
                  </a:cubicBezTo>
                  <a:cubicBezTo>
                    <a:pt x="1489" y="1669"/>
                    <a:pt x="1489" y="1669"/>
                    <a:pt x="1489" y="1669"/>
                  </a:cubicBezTo>
                  <a:cubicBezTo>
                    <a:pt x="1493" y="1673"/>
                    <a:pt x="1493" y="1673"/>
                    <a:pt x="1493" y="1673"/>
                  </a:cubicBezTo>
                  <a:cubicBezTo>
                    <a:pt x="1491" y="1667"/>
                    <a:pt x="1491" y="1667"/>
                    <a:pt x="1491" y="1667"/>
                  </a:cubicBezTo>
                  <a:cubicBezTo>
                    <a:pt x="1491" y="1667"/>
                    <a:pt x="1491" y="1667"/>
                    <a:pt x="1491" y="1667"/>
                  </a:cubicBezTo>
                  <a:cubicBezTo>
                    <a:pt x="1491" y="1666"/>
                    <a:pt x="1491" y="1666"/>
                    <a:pt x="1491" y="1666"/>
                  </a:cubicBezTo>
                  <a:cubicBezTo>
                    <a:pt x="1491" y="1666"/>
                    <a:pt x="1492" y="1666"/>
                    <a:pt x="1492" y="1666"/>
                  </a:cubicBezTo>
                  <a:cubicBezTo>
                    <a:pt x="1492" y="1666"/>
                    <a:pt x="1492" y="1667"/>
                    <a:pt x="1492" y="1667"/>
                  </a:cubicBezTo>
                  <a:cubicBezTo>
                    <a:pt x="1492" y="1667"/>
                    <a:pt x="1492" y="1667"/>
                    <a:pt x="1492" y="1667"/>
                  </a:cubicBezTo>
                  <a:cubicBezTo>
                    <a:pt x="1493" y="1674"/>
                    <a:pt x="1493" y="1674"/>
                    <a:pt x="1493" y="1674"/>
                  </a:cubicBezTo>
                  <a:cubicBezTo>
                    <a:pt x="1495" y="1670"/>
                    <a:pt x="1495" y="1670"/>
                    <a:pt x="1495" y="1670"/>
                  </a:cubicBezTo>
                  <a:cubicBezTo>
                    <a:pt x="1495" y="1670"/>
                    <a:pt x="1495" y="1670"/>
                    <a:pt x="1495" y="1670"/>
                  </a:cubicBezTo>
                  <a:cubicBezTo>
                    <a:pt x="1493" y="1674"/>
                    <a:pt x="1493" y="1674"/>
                    <a:pt x="1493" y="1674"/>
                  </a:cubicBezTo>
                  <a:cubicBezTo>
                    <a:pt x="1499" y="1672"/>
                    <a:pt x="1499" y="1672"/>
                    <a:pt x="1499" y="1672"/>
                  </a:cubicBezTo>
                  <a:cubicBezTo>
                    <a:pt x="1499" y="1672"/>
                    <a:pt x="1499" y="1672"/>
                    <a:pt x="1499" y="1672"/>
                  </a:cubicBezTo>
                  <a:cubicBezTo>
                    <a:pt x="1499" y="1671"/>
                    <a:pt x="1500" y="1671"/>
                    <a:pt x="1500" y="1671"/>
                  </a:cubicBezTo>
                  <a:cubicBezTo>
                    <a:pt x="1500" y="1671"/>
                    <a:pt x="1501" y="1672"/>
                    <a:pt x="1501" y="1672"/>
                  </a:cubicBezTo>
                  <a:cubicBezTo>
                    <a:pt x="1501" y="1672"/>
                    <a:pt x="1500" y="1673"/>
                    <a:pt x="1500" y="1673"/>
                  </a:cubicBezTo>
                  <a:cubicBezTo>
                    <a:pt x="1500" y="1673"/>
                    <a:pt x="1499" y="1672"/>
                    <a:pt x="1499" y="1672"/>
                  </a:cubicBezTo>
                  <a:cubicBezTo>
                    <a:pt x="1493" y="1674"/>
                    <a:pt x="1493" y="1674"/>
                    <a:pt x="1493" y="1674"/>
                  </a:cubicBezTo>
                  <a:cubicBezTo>
                    <a:pt x="1493" y="1674"/>
                    <a:pt x="1493" y="1674"/>
                    <a:pt x="1493" y="1674"/>
                  </a:cubicBezTo>
                  <a:cubicBezTo>
                    <a:pt x="1499" y="1674"/>
                    <a:pt x="1499" y="1674"/>
                    <a:pt x="1499" y="1674"/>
                  </a:cubicBezTo>
                  <a:cubicBezTo>
                    <a:pt x="1498" y="1674"/>
                    <a:pt x="1498" y="1674"/>
                    <a:pt x="1498" y="1674"/>
                  </a:cubicBezTo>
                  <a:cubicBezTo>
                    <a:pt x="1493" y="1674"/>
                    <a:pt x="1493" y="1674"/>
                    <a:pt x="1493" y="1674"/>
                  </a:cubicBezTo>
                  <a:cubicBezTo>
                    <a:pt x="1497" y="1679"/>
                    <a:pt x="1497" y="1679"/>
                    <a:pt x="1497" y="1679"/>
                  </a:cubicBezTo>
                  <a:cubicBezTo>
                    <a:pt x="1497" y="1679"/>
                    <a:pt x="1497" y="1679"/>
                    <a:pt x="1497" y="1680"/>
                  </a:cubicBezTo>
                  <a:cubicBezTo>
                    <a:pt x="1498" y="1680"/>
                    <a:pt x="1498" y="1680"/>
                    <a:pt x="1497" y="1681"/>
                  </a:cubicBezTo>
                  <a:cubicBezTo>
                    <a:pt x="1497" y="1681"/>
                    <a:pt x="1497" y="1681"/>
                    <a:pt x="1496" y="1680"/>
                  </a:cubicBezTo>
                  <a:cubicBezTo>
                    <a:pt x="1496" y="1680"/>
                    <a:pt x="1496" y="1680"/>
                    <a:pt x="1496" y="1680"/>
                  </a:cubicBezTo>
                  <a:lnTo>
                    <a:pt x="1493" y="1674"/>
                  </a:lnTo>
                  <a:close/>
                  <a:moveTo>
                    <a:pt x="1283" y="1784"/>
                  </a:moveTo>
                  <a:cubicBezTo>
                    <a:pt x="1283" y="1784"/>
                    <a:pt x="1283" y="1784"/>
                    <a:pt x="1283" y="1784"/>
                  </a:cubicBezTo>
                  <a:cubicBezTo>
                    <a:pt x="1283" y="1784"/>
                    <a:pt x="1283" y="1784"/>
                    <a:pt x="1284" y="1784"/>
                  </a:cubicBezTo>
                  <a:lnTo>
                    <a:pt x="1283" y="1784"/>
                  </a:lnTo>
                  <a:close/>
                  <a:moveTo>
                    <a:pt x="1290" y="1783"/>
                  </a:moveTo>
                  <a:cubicBezTo>
                    <a:pt x="1290" y="1783"/>
                    <a:pt x="1290" y="1783"/>
                    <a:pt x="1290" y="1783"/>
                  </a:cubicBezTo>
                  <a:cubicBezTo>
                    <a:pt x="1284" y="1784"/>
                    <a:pt x="1284" y="1784"/>
                    <a:pt x="1284" y="1784"/>
                  </a:cubicBezTo>
                  <a:cubicBezTo>
                    <a:pt x="1283" y="1784"/>
                    <a:pt x="1283" y="1784"/>
                    <a:pt x="1283" y="1784"/>
                  </a:cubicBezTo>
                  <a:cubicBezTo>
                    <a:pt x="1290" y="1782"/>
                    <a:pt x="1290" y="1782"/>
                    <a:pt x="1290" y="1782"/>
                  </a:cubicBezTo>
                  <a:cubicBezTo>
                    <a:pt x="1290" y="1782"/>
                    <a:pt x="1290" y="1782"/>
                    <a:pt x="1290" y="1782"/>
                  </a:cubicBezTo>
                  <a:cubicBezTo>
                    <a:pt x="1290" y="1782"/>
                    <a:pt x="1290" y="1782"/>
                    <a:pt x="1290" y="1782"/>
                  </a:cubicBezTo>
                  <a:cubicBezTo>
                    <a:pt x="1291" y="1782"/>
                    <a:pt x="1291" y="1782"/>
                    <a:pt x="1291" y="1783"/>
                  </a:cubicBezTo>
                  <a:cubicBezTo>
                    <a:pt x="1291" y="1783"/>
                    <a:pt x="1291" y="1783"/>
                    <a:pt x="1290" y="1783"/>
                  </a:cubicBezTo>
                  <a:close/>
                  <a:moveTo>
                    <a:pt x="1289" y="1785"/>
                  </a:moveTo>
                  <a:cubicBezTo>
                    <a:pt x="1284" y="1785"/>
                    <a:pt x="1284" y="1785"/>
                    <a:pt x="1284" y="1785"/>
                  </a:cubicBezTo>
                  <a:cubicBezTo>
                    <a:pt x="1284" y="1784"/>
                    <a:pt x="1284" y="1784"/>
                    <a:pt x="1284" y="1784"/>
                  </a:cubicBezTo>
                  <a:cubicBezTo>
                    <a:pt x="1289" y="1785"/>
                    <a:pt x="1289" y="1785"/>
                    <a:pt x="1289" y="1785"/>
                  </a:cubicBezTo>
                  <a:close/>
                  <a:moveTo>
                    <a:pt x="1288" y="1791"/>
                  </a:moveTo>
                  <a:cubicBezTo>
                    <a:pt x="1287" y="1791"/>
                    <a:pt x="1287" y="1791"/>
                    <a:pt x="1287" y="1791"/>
                  </a:cubicBezTo>
                  <a:cubicBezTo>
                    <a:pt x="1286" y="1791"/>
                    <a:pt x="1287" y="1790"/>
                    <a:pt x="1287" y="1790"/>
                  </a:cubicBezTo>
                  <a:cubicBezTo>
                    <a:pt x="1283" y="1785"/>
                    <a:pt x="1283" y="1785"/>
                    <a:pt x="1283" y="1785"/>
                  </a:cubicBezTo>
                  <a:cubicBezTo>
                    <a:pt x="1284" y="1785"/>
                    <a:pt x="1284" y="1785"/>
                    <a:pt x="1284" y="1785"/>
                  </a:cubicBezTo>
                  <a:cubicBezTo>
                    <a:pt x="1287" y="1790"/>
                    <a:pt x="1287" y="1790"/>
                    <a:pt x="1287" y="1790"/>
                  </a:cubicBezTo>
                  <a:cubicBezTo>
                    <a:pt x="1287" y="1790"/>
                    <a:pt x="1288" y="1790"/>
                    <a:pt x="1288" y="1790"/>
                  </a:cubicBezTo>
                  <a:cubicBezTo>
                    <a:pt x="1288" y="1790"/>
                    <a:pt x="1288" y="1791"/>
                    <a:pt x="1288" y="1791"/>
                  </a:cubicBezTo>
                  <a:close/>
                  <a:moveTo>
                    <a:pt x="1283" y="1790"/>
                  </a:moveTo>
                  <a:cubicBezTo>
                    <a:pt x="1283" y="1785"/>
                    <a:pt x="1283" y="1785"/>
                    <a:pt x="1283" y="1785"/>
                  </a:cubicBezTo>
                  <a:cubicBezTo>
                    <a:pt x="1283" y="1785"/>
                    <a:pt x="1283" y="1785"/>
                    <a:pt x="1283" y="1785"/>
                  </a:cubicBezTo>
                  <a:cubicBezTo>
                    <a:pt x="1283" y="1790"/>
                    <a:pt x="1283" y="1790"/>
                    <a:pt x="1283" y="1790"/>
                  </a:cubicBezTo>
                  <a:close/>
                  <a:moveTo>
                    <a:pt x="1280" y="1791"/>
                  </a:moveTo>
                  <a:cubicBezTo>
                    <a:pt x="1280" y="1791"/>
                    <a:pt x="1279" y="1791"/>
                    <a:pt x="1279" y="1791"/>
                  </a:cubicBezTo>
                  <a:cubicBezTo>
                    <a:pt x="1278" y="1791"/>
                    <a:pt x="1278" y="1790"/>
                    <a:pt x="1279" y="1790"/>
                  </a:cubicBezTo>
                  <a:cubicBezTo>
                    <a:pt x="1279" y="1790"/>
                    <a:pt x="1279" y="1790"/>
                    <a:pt x="1279" y="1790"/>
                  </a:cubicBezTo>
                  <a:cubicBezTo>
                    <a:pt x="1282" y="1786"/>
                    <a:pt x="1282" y="1786"/>
                    <a:pt x="1282" y="1786"/>
                  </a:cubicBezTo>
                  <a:cubicBezTo>
                    <a:pt x="1282" y="1786"/>
                    <a:pt x="1282" y="1786"/>
                    <a:pt x="1282" y="1786"/>
                  </a:cubicBezTo>
                  <a:cubicBezTo>
                    <a:pt x="1280" y="1790"/>
                    <a:pt x="1280" y="1790"/>
                    <a:pt x="1280" y="1790"/>
                  </a:cubicBezTo>
                  <a:cubicBezTo>
                    <a:pt x="1280" y="1790"/>
                    <a:pt x="1280" y="1790"/>
                    <a:pt x="1280" y="1791"/>
                  </a:cubicBezTo>
                  <a:close/>
                  <a:moveTo>
                    <a:pt x="1282" y="1778"/>
                  </a:moveTo>
                  <a:cubicBezTo>
                    <a:pt x="1282" y="1778"/>
                    <a:pt x="1281" y="1777"/>
                    <a:pt x="1281" y="1777"/>
                  </a:cubicBezTo>
                  <a:cubicBezTo>
                    <a:pt x="1281" y="1777"/>
                    <a:pt x="1281" y="1777"/>
                    <a:pt x="1281" y="1776"/>
                  </a:cubicBezTo>
                  <a:cubicBezTo>
                    <a:pt x="1282" y="1776"/>
                    <a:pt x="1282" y="1776"/>
                    <a:pt x="1282" y="1777"/>
                  </a:cubicBezTo>
                  <a:cubicBezTo>
                    <a:pt x="1282" y="1777"/>
                    <a:pt x="1282" y="1777"/>
                    <a:pt x="1282" y="1778"/>
                  </a:cubicBezTo>
                  <a:cubicBezTo>
                    <a:pt x="1282" y="1778"/>
                    <a:pt x="1282" y="1778"/>
                    <a:pt x="1282" y="1778"/>
                  </a:cubicBezTo>
                  <a:cubicBezTo>
                    <a:pt x="1282" y="1778"/>
                    <a:pt x="1282" y="1778"/>
                    <a:pt x="1282" y="1778"/>
                  </a:cubicBezTo>
                  <a:cubicBezTo>
                    <a:pt x="1282" y="1778"/>
                    <a:pt x="1282" y="1778"/>
                    <a:pt x="1282" y="1778"/>
                  </a:cubicBezTo>
                  <a:close/>
                  <a:moveTo>
                    <a:pt x="183" y="1228"/>
                  </a:moveTo>
                  <a:cubicBezTo>
                    <a:pt x="183" y="1228"/>
                    <a:pt x="183" y="1228"/>
                    <a:pt x="183" y="1228"/>
                  </a:cubicBezTo>
                  <a:cubicBezTo>
                    <a:pt x="183" y="1228"/>
                    <a:pt x="183" y="1228"/>
                    <a:pt x="183" y="1228"/>
                  </a:cubicBezTo>
                  <a:cubicBezTo>
                    <a:pt x="183" y="1228"/>
                    <a:pt x="183" y="1228"/>
                    <a:pt x="183" y="1228"/>
                  </a:cubicBezTo>
                  <a:close/>
                  <a:moveTo>
                    <a:pt x="191" y="1220"/>
                  </a:moveTo>
                  <a:cubicBezTo>
                    <a:pt x="191" y="1220"/>
                    <a:pt x="191" y="1220"/>
                    <a:pt x="191" y="1220"/>
                  </a:cubicBezTo>
                  <a:cubicBezTo>
                    <a:pt x="191" y="1220"/>
                    <a:pt x="191" y="1219"/>
                    <a:pt x="191" y="1219"/>
                  </a:cubicBezTo>
                  <a:cubicBezTo>
                    <a:pt x="191" y="1219"/>
                    <a:pt x="191" y="1219"/>
                    <a:pt x="191" y="1220"/>
                  </a:cubicBezTo>
                  <a:cubicBezTo>
                    <a:pt x="191" y="1220"/>
                    <a:pt x="191" y="1220"/>
                    <a:pt x="191" y="1220"/>
                  </a:cubicBezTo>
                  <a:close/>
                  <a:moveTo>
                    <a:pt x="199" y="1228"/>
                  </a:moveTo>
                  <a:cubicBezTo>
                    <a:pt x="199" y="1228"/>
                    <a:pt x="197" y="1227"/>
                    <a:pt x="195" y="1226"/>
                  </a:cubicBezTo>
                  <a:cubicBezTo>
                    <a:pt x="193" y="1224"/>
                    <a:pt x="192" y="1222"/>
                    <a:pt x="192" y="1222"/>
                  </a:cubicBezTo>
                  <a:cubicBezTo>
                    <a:pt x="192" y="1221"/>
                    <a:pt x="194" y="1223"/>
                    <a:pt x="196" y="1224"/>
                  </a:cubicBezTo>
                  <a:cubicBezTo>
                    <a:pt x="198" y="1226"/>
                    <a:pt x="199" y="1228"/>
                    <a:pt x="199" y="1228"/>
                  </a:cubicBezTo>
                  <a:close/>
                  <a:moveTo>
                    <a:pt x="195" y="1214"/>
                  </a:moveTo>
                  <a:cubicBezTo>
                    <a:pt x="194" y="1216"/>
                    <a:pt x="192" y="1218"/>
                    <a:pt x="192" y="1218"/>
                  </a:cubicBezTo>
                  <a:cubicBezTo>
                    <a:pt x="191" y="1217"/>
                    <a:pt x="193" y="1215"/>
                    <a:pt x="194" y="1213"/>
                  </a:cubicBezTo>
                  <a:cubicBezTo>
                    <a:pt x="196" y="1211"/>
                    <a:pt x="198" y="1210"/>
                    <a:pt x="198" y="1210"/>
                  </a:cubicBezTo>
                  <a:cubicBezTo>
                    <a:pt x="198" y="1210"/>
                    <a:pt x="197" y="1212"/>
                    <a:pt x="195" y="1214"/>
                  </a:cubicBezTo>
                  <a:close/>
                  <a:moveTo>
                    <a:pt x="154" y="1109"/>
                  </a:moveTo>
                  <a:cubicBezTo>
                    <a:pt x="154" y="1109"/>
                    <a:pt x="153" y="1109"/>
                    <a:pt x="152" y="1108"/>
                  </a:cubicBezTo>
                  <a:cubicBezTo>
                    <a:pt x="152" y="1108"/>
                    <a:pt x="152" y="1107"/>
                    <a:pt x="152" y="1107"/>
                  </a:cubicBezTo>
                  <a:cubicBezTo>
                    <a:pt x="144" y="1097"/>
                    <a:pt x="144" y="1097"/>
                    <a:pt x="144" y="1097"/>
                  </a:cubicBezTo>
                  <a:cubicBezTo>
                    <a:pt x="145" y="1107"/>
                    <a:pt x="145" y="1107"/>
                    <a:pt x="145" y="1107"/>
                  </a:cubicBezTo>
                  <a:cubicBezTo>
                    <a:pt x="145" y="1107"/>
                    <a:pt x="145" y="1107"/>
                    <a:pt x="145" y="1107"/>
                  </a:cubicBezTo>
                  <a:cubicBezTo>
                    <a:pt x="144" y="1097"/>
                    <a:pt x="144" y="1097"/>
                    <a:pt x="144" y="1097"/>
                  </a:cubicBezTo>
                  <a:cubicBezTo>
                    <a:pt x="144" y="1098"/>
                    <a:pt x="144" y="1098"/>
                    <a:pt x="144" y="1098"/>
                  </a:cubicBezTo>
                  <a:cubicBezTo>
                    <a:pt x="144" y="1098"/>
                    <a:pt x="144" y="1098"/>
                    <a:pt x="144" y="1098"/>
                  </a:cubicBezTo>
                  <a:cubicBezTo>
                    <a:pt x="138" y="1108"/>
                    <a:pt x="138" y="1108"/>
                    <a:pt x="138" y="1108"/>
                  </a:cubicBezTo>
                  <a:cubicBezTo>
                    <a:pt x="139" y="1109"/>
                    <a:pt x="139" y="1109"/>
                    <a:pt x="139" y="1110"/>
                  </a:cubicBezTo>
                  <a:cubicBezTo>
                    <a:pt x="139" y="1111"/>
                    <a:pt x="138" y="1111"/>
                    <a:pt x="137" y="1110"/>
                  </a:cubicBezTo>
                  <a:cubicBezTo>
                    <a:pt x="137" y="1110"/>
                    <a:pt x="136" y="1109"/>
                    <a:pt x="137" y="1109"/>
                  </a:cubicBezTo>
                  <a:cubicBezTo>
                    <a:pt x="137" y="1108"/>
                    <a:pt x="137" y="1108"/>
                    <a:pt x="138" y="1108"/>
                  </a:cubicBezTo>
                  <a:cubicBezTo>
                    <a:pt x="143" y="1097"/>
                    <a:pt x="143" y="1097"/>
                    <a:pt x="143" y="1097"/>
                  </a:cubicBezTo>
                  <a:cubicBezTo>
                    <a:pt x="135" y="1102"/>
                    <a:pt x="135" y="1102"/>
                    <a:pt x="135" y="1102"/>
                  </a:cubicBezTo>
                  <a:cubicBezTo>
                    <a:pt x="134" y="1102"/>
                    <a:pt x="134" y="1102"/>
                    <a:pt x="134" y="1102"/>
                  </a:cubicBezTo>
                  <a:cubicBezTo>
                    <a:pt x="143" y="1097"/>
                    <a:pt x="143" y="1097"/>
                    <a:pt x="143" y="1097"/>
                  </a:cubicBezTo>
                  <a:cubicBezTo>
                    <a:pt x="131" y="1096"/>
                    <a:pt x="131" y="1096"/>
                    <a:pt x="131" y="1096"/>
                  </a:cubicBezTo>
                  <a:cubicBezTo>
                    <a:pt x="131" y="1097"/>
                    <a:pt x="130" y="1097"/>
                    <a:pt x="130" y="1097"/>
                  </a:cubicBezTo>
                  <a:cubicBezTo>
                    <a:pt x="129" y="1097"/>
                    <a:pt x="128" y="1097"/>
                    <a:pt x="128" y="1096"/>
                  </a:cubicBezTo>
                  <a:cubicBezTo>
                    <a:pt x="128" y="1095"/>
                    <a:pt x="129" y="1095"/>
                    <a:pt x="130" y="1095"/>
                  </a:cubicBezTo>
                  <a:cubicBezTo>
                    <a:pt x="130" y="1095"/>
                    <a:pt x="131" y="1095"/>
                    <a:pt x="131" y="1096"/>
                  </a:cubicBezTo>
                  <a:cubicBezTo>
                    <a:pt x="143" y="1096"/>
                    <a:pt x="143" y="1096"/>
                    <a:pt x="143" y="1096"/>
                  </a:cubicBezTo>
                  <a:cubicBezTo>
                    <a:pt x="136" y="1089"/>
                    <a:pt x="136" y="1089"/>
                    <a:pt x="136" y="1089"/>
                  </a:cubicBezTo>
                  <a:cubicBezTo>
                    <a:pt x="136" y="1088"/>
                    <a:pt x="136" y="1088"/>
                    <a:pt x="136" y="1088"/>
                  </a:cubicBezTo>
                  <a:cubicBezTo>
                    <a:pt x="143" y="1096"/>
                    <a:pt x="143" y="1096"/>
                    <a:pt x="143" y="1096"/>
                  </a:cubicBezTo>
                  <a:cubicBezTo>
                    <a:pt x="140" y="1084"/>
                    <a:pt x="140" y="1084"/>
                    <a:pt x="140" y="1084"/>
                  </a:cubicBezTo>
                  <a:cubicBezTo>
                    <a:pt x="139" y="1084"/>
                    <a:pt x="139" y="1084"/>
                    <a:pt x="139" y="1084"/>
                  </a:cubicBezTo>
                  <a:cubicBezTo>
                    <a:pt x="138" y="1083"/>
                    <a:pt x="138" y="1082"/>
                    <a:pt x="139" y="1082"/>
                  </a:cubicBezTo>
                  <a:cubicBezTo>
                    <a:pt x="139" y="1082"/>
                    <a:pt x="140" y="1082"/>
                    <a:pt x="141" y="1082"/>
                  </a:cubicBezTo>
                  <a:cubicBezTo>
                    <a:pt x="141" y="1083"/>
                    <a:pt x="141" y="1084"/>
                    <a:pt x="141" y="1084"/>
                  </a:cubicBezTo>
                  <a:cubicBezTo>
                    <a:pt x="140" y="1084"/>
                    <a:pt x="140" y="1084"/>
                    <a:pt x="140" y="1084"/>
                  </a:cubicBezTo>
                  <a:cubicBezTo>
                    <a:pt x="144" y="1096"/>
                    <a:pt x="144" y="1096"/>
                    <a:pt x="144" y="1096"/>
                  </a:cubicBezTo>
                  <a:cubicBezTo>
                    <a:pt x="148" y="1088"/>
                    <a:pt x="148" y="1088"/>
                    <a:pt x="148" y="1088"/>
                  </a:cubicBezTo>
                  <a:cubicBezTo>
                    <a:pt x="148" y="1088"/>
                    <a:pt x="148" y="1088"/>
                    <a:pt x="148" y="1088"/>
                  </a:cubicBezTo>
                  <a:cubicBezTo>
                    <a:pt x="144" y="1096"/>
                    <a:pt x="144" y="1096"/>
                    <a:pt x="144" y="1096"/>
                  </a:cubicBezTo>
                  <a:cubicBezTo>
                    <a:pt x="154" y="1092"/>
                    <a:pt x="154" y="1092"/>
                    <a:pt x="154" y="1092"/>
                  </a:cubicBezTo>
                  <a:cubicBezTo>
                    <a:pt x="154" y="1093"/>
                    <a:pt x="154" y="1093"/>
                    <a:pt x="154" y="1093"/>
                  </a:cubicBezTo>
                  <a:cubicBezTo>
                    <a:pt x="145" y="1097"/>
                    <a:pt x="145" y="1097"/>
                    <a:pt x="145" y="1097"/>
                  </a:cubicBezTo>
                  <a:cubicBezTo>
                    <a:pt x="145" y="1097"/>
                    <a:pt x="145" y="1097"/>
                    <a:pt x="145" y="1097"/>
                  </a:cubicBezTo>
                  <a:cubicBezTo>
                    <a:pt x="154" y="1096"/>
                    <a:pt x="154" y="1096"/>
                    <a:pt x="154" y="1096"/>
                  </a:cubicBezTo>
                  <a:cubicBezTo>
                    <a:pt x="154" y="1096"/>
                    <a:pt x="154" y="1097"/>
                    <a:pt x="154" y="1097"/>
                  </a:cubicBezTo>
                  <a:cubicBezTo>
                    <a:pt x="145" y="1097"/>
                    <a:pt x="145" y="1097"/>
                    <a:pt x="145" y="1097"/>
                  </a:cubicBezTo>
                  <a:cubicBezTo>
                    <a:pt x="153" y="1107"/>
                    <a:pt x="153" y="1107"/>
                    <a:pt x="153" y="1107"/>
                  </a:cubicBezTo>
                  <a:cubicBezTo>
                    <a:pt x="153" y="1106"/>
                    <a:pt x="154" y="1107"/>
                    <a:pt x="154" y="1107"/>
                  </a:cubicBezTo>
                  <a:cubicBezTo>
                    <a:pt x="155" y="1108"/>
                    <a:pt x="155" y="1108"/>
                    <a:pt x="154" y="1109"/>
                  </a:cubicBezTo>
                  <a:close/>
                  <a:moveTo>
                    <a:pt x="142" y="966"/>
                  </a:moveTo>
                  <a:cubicBezTo>
                    <a:pt x="167" y="945"/>
                    <a:pt x="167" y="945"/>
                    <a:pt x="167" y="945"/>
                  </a:cubicBezTo>
                  <a:cubicBezTo>
                    <a:pt x="127" y="949"/>
                    <a:pt x="127" y="949"/>
                    <a:pt x="127" y="949"/>
                  </a:cubicBezTo>
                  <a:cubicBezTo>
                    <a:pt x="127" y="951"/>
                    <a:pt x="126" y="953"/>
                    <a:pt x="124" y="953"/>
                  </a:cubicBezTo>
                  <a:cubicBezTo>
                    <a:pt x="121" y="954"/>
                    <a:pt x="119" y="952"/>
                    <a:pt x="119" y="950"/>
                  </a:cubicBezTo>
                  <a:cubicBezTo>
                    <a:pt x="118" y="947"/>
                    <a:pt x="120" y="945"/>
                    <a:pt x="122" y="945"/>
                  </a:cubicBezTo>
                  <a:cubicBezTo>
                    <a:pt x="124" y="945"/>
                    <a:pt x="126" y="946"/>
                    <a:pt x="127" y="947"/>
                  </a:cubicBezTo>
                  <a:cubicBezTo>
                    <a:pt x="168" y="943"/>
                    <a:pt x="168" y="943"/>
                    <a:pt x="168" y="943"/>
                  </a:cubicBezTo>
                  <a:cubicBezTo>
                    <a:pt x="141" y="921"/>
                    <a:pt x="141" y="921"/>
                    <a:pt x="141" y="921"/>
                  </a:cubicBezTo>
                  <a:cubicBezTo>
                    <a:pt x="142" y="920"/>
                    <a:pt x="142" y="920"/>
                    <a:pt x="142" y="920"/>
                  </a:cubicBezTo>
                  <a:cubicBezTo>
                    <a:pt x="169" y="943"/>
                    <a:pt x="169" y="943"/>
                    <a:pt x="169" y="943"/>
                  </a:cubicBezTo>
                  <a:cubicBezTo>
                    <a:pt x="152" y="904"/>
                    <a:pt x="152" y="904"/>
                    <a:pt x="152" y="904"/>
                  </a:cubicBezTo>
                  <a:cubicBezTo>
                    <a:pt x="150" y="905"/>
                    <a:pt x="149" y="904"/>
                    <a:pt x="148" y="903"/>
                  </a:cubicBezTo>
                  <a:cubicBezTo>
                    <a:pt x="146" y="902"/>
                    <a:pt x="146" y="899"/>
                    <a:pt x="147" y="897"/>
                  </a:cubicBezTo>
                  <a:cubicBezTo>
                    <a:pt x="149" y="896"/>
                    <a:pt x="152" y="896"/>
                    <a:pt x="153" y="897"/>
                  </a:cubicBezTo>
                  <a:cubicBezTo>
                    <a:pt x="155" y="899"/>
                    <a:pt x="155" y="902"/>
                    <a:pt x="154" y="903"/>
                  </a:cubicBezTo>
                  <a:cubicBezTo>
                    <a:pt x="154" y="903"/>
                    <a:pt x="154" y="903"/>
                    <a:pt x="153" y="904"/>
                  </a:cubicBezTo>
                  <a:cubicBezTo>
                    <a:pt x="171" y="942"/>
                    <a:pt x="171" y="942"/>
                    <a:pt x="171" y="942"/>
                  </a:cubicBezTo>
                  <a:cubicBezTo>
                    <a:pt x="179" y="921"/>
                    <a:pt x="179" y="921"/>
                    <a:pt x="179" y="921"/>
                  </a:cubicBezTo>
                  <a:cubicBezTo>
                    <a:pt x="180" y="921"/>
                    <a:pt x="180" y="921"/>
                    <a:pt x="180" y="921"/>
                  </a:cubicBezTo>
                  <a:cubicBezTo>
                    <a:pt x="173" y="942"/>
                    <a:pt x="173" y="942"/>
                    <a:pt x="173" y="942"/>
                  </a:cubicBezTo>
                  <a:cubicBezTo>
                    <a:pt x="209" y="922"/>
                    <a:pt x="209" y="922"/>
                    <a:pt x="209" y="922"/>
                  </a:cubicBezTo>
                  <a:cubicBezTo>
                    <a:pt x="209" y="921"/>
                    <a:pt x="209" y="921"/>
                    <a:pt x="209" y="921"/>
                  </a:cubicBezTo>
                  <a:cubicBezTo>
                    <a:pt x="209" y="919"/>
                    <a:pt x="210" y="917"/>
                    <a:pt x="213" y="917"/>
                  </a:cubicBezTo>
                  <a:cubicBezTo>
                    <a:pt x="215" y="916"/>
                    <a:pt x="217" y="918"/>
                    <a:pt x="218" y="920"/>
                  </a:cubicBezTo>
                  <a:cubicBezTo>
                    <a:pt x="218" y="922"/>
                    <a:pt x="216" y="924"/>
                    <a:pt x="214" y="925"/>
                  </a:cubicBezTo>
                  <a:cubicBezTo>
                    <a:pt x="213" y="925"/>
                    <a:pt x="211" y="924"/>
                    <a:pt x="210" y="923"/>
                  </a:cubicBezTo>
                  <a:cubicBezTo>
                    <a:pt x="174" y="944"/>
                    <a:pt x="174" y="944"/>
                    <a:pt x="174" y="944"/>
                  </a:cubicBezTo>
                  <a:cubicBezTo>
                    <a:pt x="174" y="944"/>
                    <a:pt x="174" y="944"/>
                    <a:pt x="174" y="944"/>
                  </a:cubicBezTo>
                  <a:cubicBezTo>
                    <a:pt x="209" y="938"/>
                    <a:pt x="209" y="938"/>
                    <a:pt x="209" y="938"/>
                  </a:cubicBezTo>
                  <a:cubicBezTo>
                    <a:pt x="209" y="939"/>
                    <a:pt x="209" y="939"/>
                    <a:pt x="209" y="939"/>
                  </a:cubicBezTo>
                  <a:cubicBezTo>
                    <a:pt x="175" y="945"/>
                    <a:pt x="175" y="945"/>
                    <a:pt x="175" y="945"/>
                  </a:cubicBezTo>
                  <a:cubicBezTo>
                    <a:pt x="206" y="973"/>
                    <a:pt x="206" y="973"/>
                    <a:pt x="206" y="973"/>
                  </a:cubicBezTo>
                  <a:cubicBezTo>
                    <a:pt x="207" y="972"/>
                    <a:pt x="209" y="973"/>
                    <a:pt x="211" y="974"/>
                  </a:cubicBezTo>
                  <a:cubicBezTo>
                    <a:pt x="213" y="975"/>
                    <a:pt x="213" y="978"/>
                    <a:pt x="211" y="980"/>
                  </a:cubicBezTo>
                  <a:cubicBezTo>
                    <a:pt x="210" y="981"/>
                    <a:pt x="207" y="981"/>
                    <a:pt x="205" y="980"/>
                  </a:cubicBezTo>
                  <a:cubicBezTo>
                    <a:pt x="203" y="978"/>
                    <a:pt x="203" y="976"/>
                    <a:pt x="204" y="974"/>
                  </a:cubicBezTo>
                  <a:cubicBezTo>
                    <a:pt x="173" y="946"/>
                    <a:pt x="173" y="946"/>
                    <a:pt x="173" y="946"/>
                  </a:cubicBezTo>
                  <a:cubicBezTo>
                    <a:pt x="180" y="979"/>
                    <a:pt x="180" y="979"/>
                    <a:pt x="180" y="979"/>
                  </a:cubicBezTo>
                  <a:cubicBezTo>
                    <a:pt x="179" y="979"/>
                    <a:pt x="179" y="979"/>
                    <a:pt x="179" y="979"/>
                  </a:cubicBezTo>
                  <a:cubicBezTo>
                    <a:pt x="171" y="946"/>
                    <a:pt x="171" y="946"/>
                    <a:pt x="171" y="946"/>
                  </a:cubicBezTo>
                  <a:cubicBezTo>
                    <a:pt x="171" y="947"/>
                    <a:pt x="171" y="947"/>
                    <a:pt x="171" y="947"/>
                  </a:cubicBezTo>
                  <a:cubicBezTo>
                    <a:pt x="171" y="947"/>
                    <a:pt x="171" y="947"/>
                    <a:pt x="171" y="947"/>
                  </a:cubicBezTo>
                  <a:cubicBezTo>
                    <a:pt x="158" y="986"/>
                    <a:pt x="158" y="986"/>
                    <a:pt x="158" y="986"/>
                  </a:cubicBezTo>
                  <a:cubicBezTo>
                    <a:pt x="160" y="987"/>
                    <a:pt x="161" y="989"/>
                    <a:pt x="161" y="991"/>
                  </a:cubicBezTo>
                  <a:cubicBezTo>
                    <a:pt x="160" y="993"/>
                    <a:pt x="158" y="994"/>
                    <a:pt x="155" y="993"/>
                  </a:cubicBezTo>
                  <a:cubicBezTo>
                    <a:pt x="153" y="992"/>
                    <a:pt x="152" y="990"/>
                    <a:pt x="152" y="988"/>
                  </a:cubicBezTo>
                  <a:cubicBezTo>
                    <a:pt x="153" y="986"/>
                    <a:pt x="155" y="985"/>
                    <a:pt x="156" y="985"/>
                  </a:cubicBezTo>
                  <a:cubicBezTo>
                    <a:pt x="169" y="945"/>
                    <a:pt x="169" y="945"/>
                    <a:pt x="169" y="945"/>
                  </a:cubicBezTo>
                  <a:cubicBezTo>
                    <a:pt x="142" y="966"/>
                    <a:pt x="142" y="966"/>
                    <a:pt x="142" y="966"/>
                  </a:cubicBezTo>
                  <a:close/>
                  <a:moveTo>
                    <a:pt x="201" y="866"/>
                  </a:moveTo>
                  <a:cubicBezTo>
                    <a:pt x="200" y="867"/>
                    <a:pt x="200" y="867"/>
                    <a:pt x="199" y="868"/>
                  </a:cubicBezTo>
                  <a:cubicBezTo>
                    <a:pt x="199" y="867"/>
                    <a:pt x="199" y="867"/>
                    <a:pt x="199" y="866"/>
                  </a:cubicBezTo>
                  <a:cubicBezTo>
                    <a:pt x="199" y="866"/>
                    <a:pt x="199" y="866"/>
                    <a:pt x="199" y="866"/>
                  </a:cubicBezTo>
                  <a:cubicBezTo>
                    <a:pt x="199" y="866"/>
                    <a:pt x="200" y="866"/>
                    <a:pt x="201" y="866"/>
                  </a:cubicBezTo>
                  <a:close/>
                  <a:moveTo>
                    <a:pt x="219" y="861"/>
                  </a:moveTo>
                  <a:cubicBezTo>
                    <a:pt x="213" y="849"/>
                    <a:pt x="213" y="849"/>
                    <a:pt x="213" y="849"/>
                  </a:cubicBezTo>
                  <a:cubicBezTo>
                    <a:pt x="214" y="849"/>
                    <a:pt x="214" y="849"/>
                    <a:pt x="214" y="849"/>
                  </a:cubicBezTo>
                  <a:cubicBezTo>
                    <a:pt x="220" y="860"/>
                    <a:pt x="220" y="860"/>
                    <a:pt x="220" y="860"/>
                  </a:cubicBezTo>
                  <a:cubicBezTo>
                    <a:pt x="224" y="842"/>
                    <a:pt x="224" y="842"/>
                    <a:pt x="224" y="842"/>
                  </a:cubicBezTo>
                  <a:cubicBezTo>
                    <a:pt x="224" y="842"/>
                    <a:pt x="224" y="842"/>
                    <a:pt x="224" y="842"/>
                  </a:cubicBezTo>
                  <a:cubicBezTo>
                    <a:pt x="223" y="841"/>
                    <a:pt x="223" y="840"/>
                    <a:pt x="224" y="839"/>
                  </a:cubicBezTo>
                  <a:cubicBezTo>
                    <a:pt x="225" y="839"/>
                    <a:pt x="226" y="838"/>
                    <a:pt x="227" y="839"/>
                  </a:cubicBezTo>
                  <a:cubicBezTo>
                    <a:pt x="228" y="839"/>
                    <a:pt x="228" y="841"/>
                    <a:pt x="227" y="842"/>
                  </a:cubicBezTo>
                  <a:cubicBezTo>
                    <a:pt x="227" y="842"/>
                    <a:pt x="226" y="842"/>
                    <a:pt x="225" y="842"/>
                  </a:cubicBezTo>
                  <a:cubicBezTo>
                    <a:pt x="221" y="861"/>
                    <a:pt x="221" y="861"/>
                    <a:pt x="221" y="861"/>
                  </a:cubicBezTo>
                  <a:cubicBezTo>
                    <a:pt x="221" y="861"/>
                    <a:pt x="221" y="861"/>
                    <a:pt x="221" y="861"/>
                  </a:cubicBezTo>
                  <a:cubicBezTo>
                    <a:pt x="230" y="847"/>
                    <a:pt x="230" y="847"/>
                    <a:pt x="230" y="847"/>
                  </a:cubicBezTo>
                  <a:cubicBezTo>
                    <a:pt x="230" y="848"/>
                    <a:pt x="230" y="848"/>
                    <a:pt x="230" y="848"/>
                  </a:cubicBezTo>
                  <a:cubicBezTo>
                    <a:pt x="221" y="861"/>
                    <a:pt x="221" y="861"/>
                    <a:pt x="221" y="861"/>
                  </a:cubicBezTo>
                  <a:cubicBezTo>
                    <a:pt x="240" y="859"/>
                    <a:pt x="240" y="859"/>
                    <a:pt x="240" y="859"/>
                  </a:cubicBezTo>
                  <a:cubicBezTo>
                    <a:pt x="240" y="859"/>
                    <a:pt x="241" y="858"/>
                    <a:pt x="242" y="858"/>
                  </a:cubicBezTo>
                  <a:cubicBezTo>
                    <a:pt x="243" y="858"/>
                    <a:pt x="244" y="859"/>
                    <a:pt x="244" y="860"/>
                  </a:cubicBezTo>
                  <a:cubicBezTo>
                    <a:pt x="244" y="861"/>
                    <a:pt x="243" y="862"/>
                    <a:pt x="242" y="862"/>
                  </a:cubicBezTo>
                  <a:cubicBezTo>
                    <a:pt x="241" y="862"/>
                    <a:pt x="240" y="861"/>
                    <a:pt x="240" y="860"/>
                  </a:cubicBezTo>
                  <a:cubicBezTo>
                    <a:pt x="221" y="862"/>
                    <a:pt x="221" y="862"/>
                    <a:pt x="221" y="862"/>
                  </a:cubicBezTo>
                  <a:cubicBezTo>
                    <a:pt x="234" y="869"/>
                    <a:pt x="234" y="869"/>
                    <a:pt x="234" y="869"/>
                  </a:cubicBezTo>
                  <a:cubicBezTo>
                    <a:pt x="234" y="870"/>
                    <a:pt x="234" y="870"/>
                    <a:pt x="234" y="870"/>
                  </a:cubicBezTo>
                  <a:cubicBezTo>
                    <a:pt x="221" y="862"/>
                    <a:pt x="221" y="862"/>
                    <a:pt x="221" y="862"/>
                  </a:cubicBezTo>
                  <a:cubicBezTo>
                    <a:pt x="221" y="863"/>
                    <a:pt x="221" y="863"/>
                    <a:pt x="221" y="863"/>
                  </a:cubicBezTo>
                  <a:cubicBezTo>
                    <a:pt x="221" y="863"/>
                    <a:pt x="221" y="863"/>
                    <a:pt x="221" y="863"/>
                  </a:cubicBezTo>
                  <a:cubicBezTo>
                    <a:pt x="230" y="879"/>
                    <a:pt x="230" y="879"/>
                    <a:pt x="230" y="879"/>
                  </a:cubicBezTo>
                  <a:cubicBezTo>
                    <a:pt x="230" y="878"/>
                    <a:pt x="231" y="879"/>
                    <a:pt x="232" y="880"/>
                  </a:cubicBezTo>
                  <a:cubicBezTo>
                    <a:pt x="232" y="880"/>
                    <a:pt x="232" y="882"/>
                    <a:pt x="231" y="882"/>
                  </a:cubicBezTo>
                  <a:cubicBezTo>
                    <a:pt x="230" y="883"/>
                    <a:pt x="229" y="882"/>
                    <a:pt x="228" y="881"/>
                  </a:cubicBezTo>
                  <a:cubicBezTo>
                    <a:pt x="228" y="881"/>
                    <a:pt x="228" y="880"/>
                    <a:pt x="229" y="879"/>
                  </a:cubicBezTo>
                  <a:cubicBezTo>
                    <a:pt x="220" y="863"/>
                    <a:pt x="220" y="863"/>
                    <a:pt x="220" y="863"/>
                  </a:cubicBezTo>
                  <a:cubicBezTo>
                    <a:pt x="218" y="878"/>
                    <a:pt x="218" y="878"/>
                    <a:pt x="218" y="878"/>
                  </a:cubicBezTo>
                  <a:cubicBezTo>
                    <a:pt x="218" y="878"/>
                    <a:pt x="218" y="878"/>
                    <a:pt x="218" y="878"/>
                  </a:cubicBezTo>
                  <a:cubicBezTo>
                    <a:pt x="219" y="863"/>
                    <a:pt x="219" y="863"/>
                    <a:pt x="219" y="863"/>
                  </a:cubicBezTo>
                  <a:cubicBezTo>
                    <a:pt x="208" y="878"/>
                    <a:pt x="208" y="878"/>
                    <a:pt x="208" y="878"/>
                  </a:cubicBezTo>
                  <a:cubicBezTo>
                    <a:pt x="209" y="878"/>
                    <a:pt x="209" y="879"/>
                    <a:pt x="208" y="880"/>
                  </a:cubicBezTo>
                  <a:cubicBezTo>
                    <a:pt x="207" y="881"/>
                    <a:pt x="206" y="881"/>
                    <a:pt x="205" y="881"/>
                  </a:cubicBezTo>
                  <a:cubicBezTo>
                    <a:pt x="205" y="880"/>
                    <a:pt x="204" y="879"/>
                    <a:pt x="205" y="878"/>
                  </a:cubicBezTo>
                  <a:cubicBezTo>
                    <a:pt x="206" y="877"/>
                    <a:pt x="206" y="877"/>
                    <a:pt x="207" y="877"/>
                  </a:cubicBezTo>
                  <a:cubicBezTo>
                    <a:pt x="219" y="862"/>
                    <a:pt x="219" y="862"/>
                    <a:pt x="219" y="862"/>
                  </a:cubicBezTo>
                  <a:cubicBezTo>
                    <a:pt x="203" y="864"/>
                    <a:pt x="203" y="864"/>
                    <a:pt x="203" y="864"/>
                  </a:cubicBezTo>
                  <a:cubicBezTo>
                    <a:pt x="203" y="864"/>
                    <a:pt x="203" y="864"/>
                    <a:pt x="203" y="864"/>
                  </a:cubicBezTo>
                  <a:cubicBezTo>
                    <a:pt x="219" y="862"/>
                    <a:pt x="219" y="862"/>
                    <a:pt x="219" y="862"/>
                  </a:cubicBezTo>
                  <a:cubicBezTo>
                    <a:pt x="201" y="856"/>
                    <a:pt x="201" y="856"/>
                    <a:pt x="201" y="856"/>
                  </a:cubicBezTo>
                  <a:cubicBezTo>
                    <a:pt x="200" y="856"/>
                    <a:pt x="200" y="856"/>
                    <a:pt x="199" y="857"/>
                  </a:cubicBezTo>
                  <a:cubicBezTo>
                    <a:pt x="198" y="857"/>
                    <a:pt x="197" y="856"/>
                    <a:pt x="197" y="855"/>
                  </a:cubicBezTo>
                  <a:cubicBezTo>
                    <a:pt x="197" y="854"/>
                    <a:pt x="198" y="853"/>
                    <a:pt x="199" y="853"/>
                  </a:cubicBezTo>
                  <a:cubicBezTo>
                    <a:pt x="200" y="853"/>
                    <a:pt x="201" y="853"/>
                    <a:pt x="201" y="855"/>
                  </a:cubicBezTo>
                  <a:cubicBezTo>
                    <a:pt x="201" y="855"/>
                    <a:pt x="201" y="855"/>
                    <a:pt x="201" y="855"/>
                  </a:cubicBezTo>
                  <a:lnTo>
                    <a:pt x="219" y="861"/>
                  </a:lnTo>
                  <a:close/>
                  <a:moveTo>
                    <a:pt x="184" y="837"/>
                  </a:moveTo>
                  <a:cubicBezTo>
                    <a:pt x="184" y="837"/>
                    <a:pt x="184" y="837"/>
                    <a:pt x="184" y="837"/>
                  </a:cubicBezTo>
                  <a:cubicBezTo>
                    <a:pt x="184" y="837"/>
                    <a:pt x="184" y="837"/>
                    <a:pt x="184" y="837"/>
                  </a:cubicBezTo>
                  <a:close/>
                  <a:moveTo>
                    <a:pt x="238" y="681"/>
                  </a:moveTo>
                  <a:cubicBezTo>
                    <a:pt x="240" y="672"/>
                    <a:pt x="242" y="663"/>
                    <a:pt x="246" y="654"/>
                  </a:cubicBezTo>
                  <a:cubicBezTo>
                    <a:pt x="246" y="653"/>
                    <a:pt x="247" y="651"/>
                    <a:pt x="247" y="650"/>
                  </a:cubicBezTo>
                  <a:cubicBezTo>
                    <a:pt x="248" y="650"/>
                    <a:pt x="248" y="650"/>
                    <a:pt x="248" y="651"/>
                  </a:cubicBezTo>
                  <a:cubicBezTo>
                    <a:pt x="248" y="653"/>
                    <a:pt x="248" y="656"/>
                    <a:pt x="247" y="659"/>
                  </a:cubicBezTo>
                  <a:cubicBezTo>
                    <a:pt x="247" y="660"/>
                    <a:pt x="247" y="660"/>
                    <a:pt x="247" y="660"/>
                  </a:cubicBezTo>
                  <a:cubicBezTo>
                    <a:pt x="247" y="660"/>
                    <a:pt x="247" y="660"/>
                    <a:pt x="247" y="660"/>
                  </a:cubicBezTo>
                  <a:cubicBezTo>
                    <a:pt x="247" y="660"/>
                    <a:pt x="247" y="660"/>
                    <a:pt x="247" y="660"/>
                  </a:cubicBezTo>
                  <a:cubicBezTo>
                    <a:pt x="247" y="660"/>
                    <a:pt x="247" y="660"/>
                    <a:pt x="247" y="660"/>
                  </a:cubicBezTo>
                  <a:cubicBezTo>
                    <a:pt x="247" y="662"/>
                    <a:pt x="247" y="662"/>
                    <a:pt x="247" y="662"/>
                  </a:cubicBezTo>
                  <a:cubicBezTo>
                    <a:pt x="246" y="666"/>
                    <a:pt x="246" y="666"/>
                    <a:pt x="246" y="666"/>
                  </a:cubicBezTo>
                  <a:cubicBezTo>
                    <a:pt x="243" y="674"/>
                    <a:pt x="243" y="674"/>
                    <a:pt x="243" y="674"/>
                  </a:cubicBezTo>
                  <a:cubicBezTo>
                    <a:pt x="243" y="677"/>
                    <a:pt x="242" y="680"/>
                    <a:pt x="241" y="683"/>
                  </a:cubicBezTo>
                  <a:cubicBezTo>
                    <a:pt x="241" y="684"/>
                    <a:pt x="241" y="684"/>
                    <a:pt x="241" y="685"/>
                  </a:cubicBezTo>
                  <a:cubicBezTo>
                    <a:pt x="241" y="686"/>
                    <a:pt x="241" y="687"/>
                    <a:pt x="241" y="688"/>
                  </a:cubicBezTo>
                  <a:cubicBezTo>
                    <a:pt x="241" y="689"/>
                    <a:pt x="241" y="691"/>
                    <a:pt x="241" y="692"/>
                  </a:cubicBezTo>
                  <a:cubicBezTo>
                    <a:pt x="242" y="695"/>
                    <a:pt x="243" y="699"/>
                    <a:pt x="244" y="701"/>
                  </a:cubicBezTo>
                  <a:cubicBezTo>
                    <a:pt x="245" y="704"/>
                    <a:pt x="247" y="707"/>
                    <a:pt x="248" y="709"/>
                  </a:cubicBezTo>
                  <a:cubicBezTo>
                    <a:pt x="248" y="710"/>
                    <a:pt x="248" y="710"/>
                    <a:pt x="248" y="710"/>
                  </a:cubicBezTo>
                  <a:cubicBezTo>
                    <a:pt x="246" y="710"/>
                    <a:pt x="244" y="711"/>
                    <a:pt x="242" y="712"/>
                  </a:cubicBezTo>
                  <a:cubicBezTo>
                    <a:pt x="238" y="714"/>
                    <a:pt x="235" y="716"/>
                    <a:pt x="232" y="719"/>
                  </a:cubicBezTo>
                  <a:cubicBezTo>
                    <a:pt x="234" y="706"/>
                    <a:pt x="235" y="693"/>
                    <a:pt x="238" y="681"/>
                  </a:cubicBezTo>
                  <a:close/>
                  <a:moveTo>
                    <a:pt x="236" y="590"/>
                  </a:moveTo>
                  <a:cubicBezTo>
                    <a:pt x="236" y="590"/>
                    <a:pt x="238" y="586"/>
                    <a:pt x="240" y="582"/>
                  </a:cubicBezTo>
                  <a:cubicBezTo>
                    <a:pt x="243" y="579"/>
                    <a:pt x="246" y="576"/>
                    <a:pt x="247" y="577"/>
                  </a:cubicBezTo>
                  <a:cubicBezTo>
                    <a:pt x="248" y="577"/>
                    <a:pt x="246" y="581"/>
                    <a:pt x="243" y="584"/>
                  </a:cubicBezTo>
                  <a:cubicBezTo>
                    <a:pt x="240" y="588"/>
                    <a:pt x="236" y="590"/>
                    <a:pt x="236" y="590"/>
                  </a:cubicBezTo>
                  <a:close/>
                  <a:moveTo>
                    <a:pt x="233" y="561"/>
                  </a:moveTo>
                  <a:cubicBezTo>
                    <a:pt x="233" y="561"/>
                    <a:pt x="237" y="562"/>
                    <a:pt x="240" y="565"/>
                  </a:cubicBezTo>
                  <a:cubicBezTo>
                    <a:pt x="244" y="568"/>
                    <a:pt x="246" y="571"/>
                    <a:pt x="245" y="572"/>
                  </a:cubicBezTo>
                  <a:cubicBezTo>
                    <a:pt x="245" y="572"/>
                    <a:pt x="242" y="571"/>
                    <a:pt x="238" y="568"/>
                  </a:cubicBezTo>
                  <a:cubicBezTo>
                    <a:pt x="235" y="565"/>
                    <a:pt x="233" y="561"/>
                    <a:pt x="233" y="561"/>
                  </a:cubicBezTo>
                  <a:close/>
                  <a:moveTo>
                    <a:pt x="249" y="573"/>
                  </a:moveTo>
                  <a:cubicBezTo>
                    <a:pt x="250" y="573"/>
                    <a:pt x="251" y="573"/>
                    <a:pt x="251" y="574"/>
                  </a:cubicBezTo>
                  <a:cubicBezTo>
                    <a:pt x="251" y="575"/>
                    <a:pt x="250" y="576"/>
                    <a:pt x="249" y="576"/>
                  </a:cubicBezTo>
                  <a:cubicBezTo>
                    <a:pt x="248" y="576"/>
                    <a:pt x="248" y="575"/>
                    <a:pt x="248" y="574"/>
                  </a:cubicBezTo>
                  <a:cubicBezTo>
                    <a:pt x="248" y="574"/>
                    <a:pt x="248" y="573"/>
                    <a:pt x="249" y="573"/>
                  </a:cubicBezTo>
                  <a:close/>
                  <a:moveTo>
                    <a:pt x="252" y="577"/>
                  </a:moveTo>
                  <a:cubicBezTo>
                    <a:pt x="252" y="576"/>
                    <a:pt x="255" y="578"/>
                    <a:pt x="259" y="582"/>
                  </a:cubicBezTo>
                  <a:cubicBezTo>
                    <a:pt x="262" y="585"/>
                    <a:pt x="263" y="589"/>
                    <a:pt x="263" y="589"/>
                  </a:cubicBezTo>
                  <a:cubicBezTo>
                    <a:pt x="263" y="589"/>
                    <a:pt x="260" y="587"/>
                    <a:pt x="256" y="584"/>
                  </a:cubicBezTo>
                  <a:cubicBezTo>
                    <a:pt x="253" y="580"/>
                    <a:pt x="251" y="577"/>
                    <a:pt x="252" y="577"/>
                  </a:cubicBezTo>
                  <a:close/>
                  <a:moveTo>
                    <a:pt x="258" y="565"/>
                  </a:moveTo>
                  <a:cubicBezTo>
                    <a:pt x="261" y="561"/>
                    <a:pt x="265" y="560"/>
                    <a:pt x="265" y="560"/>
                  </a:cubicBezTo>
                  <a:cubicBezTo>
                    <a:pt x="265" y="560"/>
                    <a:pt x="263" y="564"/>
                    <a:pt x="260" y="567"/>
                  </a:cubicBezTo>
                  <a:cubicBezTo>
                    <a:pt x="256" y="570"/>
                    <a:pt x="253" y="572"/>
                    <a:pt x="253" y="572"/>
                  </a:cubicBezTo>
                  <a:cubicBezTo>
                    <a:pt x="252" y="571"/>
                    <a:pt x="254" y="568"/>
                    <a:pt x="258" y="565"/>
                  </a:cubicBezTo>
                  <a:close/>
                  <a:moveTo>
                    <a:pt x="249" y="601"/>
                  </a:moveTo>
                  <a:cubicBezTo>
                    <a:pt x="250" y="599"/>
                    <a:pt x="250" y="596"/>
                    <a:pt x="251" y="594"/>
                  </a:cubicBezTo>
                  <a:cubicBezTo>
                    <a:pt x="252" y="593"/>
                    <a:pt x="252" y="592"/>
                    <a:pt x="252" y="592"/>
                  </a:cubicBezTo>
                  <a:cubicBezTo>
                    <a:pt x="252" y="592"/>
                    <a:pt x="252" y="592"/>
                    <a:pt x="252" y="592"/>
                  </a:cubicBezTo>
                  <a:cubicBezTo>
                    <a:pt x="254" y="594"/>
                    <a:pt x="256" y="596"/>
                    <a:pt x="258" y="598"/>
                  </a:cubicBezTo>
                  <a:cubicBezTo>
                    <a:pt x="258" y="599"/>
                    <a:pt x="258" y="599"/>
                    <a:pt x="258" y="599"/>
                  </a:cubicBezTo>
                  <a:cubicBezTo>
                    <a:pt x="255" y="603"/>
                    <a:pt x="252" y="608"/>
                    <a:pt x="249" y="613"/>
                  </a:cubicBezTo>
                  <a:cubicBezTo>
                    <a:pt x="249" y="609"/>
                    <a:pt x="249" y="605"/>
                    <a:pt x="249" y="601"/>
                  </a:cubicBezTo>
                  <a:close/>
                  <a:moveTo>
                    <a:pt x="410" y="336"/>
                  </a:moveTo>
                  <a:cubicBezTo>
                    <a:pt x="411" y="336"/>
                    <a:pt x="413" y="335"/>
                    <a:pt x="414" y="334"/>
                  </a:cubicBezTo>
                  <a:cubicBezTo>
                    <a:pt x="414" y="334"/>
                    <a:pt x="414" y="335"/>
                    <a:pt x="414" y="335"/>
                  </a:cubicBezTo>
                  <a:cubicBezTo>
                    <a:pt x="414" y="337"/>
                    <a:pt x="414" y="339"/>
                    <a:pt x="413" y="342"/>
                  </a:cubicBezTo>
                  <a:cubicBezTo>
                    <a:pt x="413" y="340"/>
                    <a:pt x="411" y="338"/>
                    <a:pt x="410" y="336"/>
                  </a:cubicBezTo>
                  <a:close/>
                  <a:moveTo>
                    <a:pt x="407" y="326"/>
                  </a:moveTo>
                  <a:cubicBezTo>
                    <a:pt x="392" y="332"/>
                    <a:pt x="392" y="332"/>
                    <a:pt x="392" y="332"/>
                  </a:cubicBezTo>
                  <a:cubicBezTo>
                    <a:pt x="392" y="332"/>
                    <a:pt x="392" y="332"/>
                    <a:pt x="392" y="332"/>
                  </a:cubicBezTo>
                  <a:cubicBezTo>
                    <a:pt x="406" y="331"/>
                    <a:pt x="406" y="331"/>
                    <a:pt x="406" y="331"/>
                  </a:cubicBezTo>
                  <a:cubicBezTo>
                    <a:pt x="406" y="332"/>
                    <a:pt x="406" y="332"/>
                    <a:pt x="406" y="332"/>
                  </a:cubicBezTo>
                  <a:cubicBezTo>
                    <a:pt x="392" y="332"/>
                    <a:pt x="392" y="332"/>
                    <a:pt x="392" y="332"/>
                  </a:cubicBezTo>
                  <a:cubicBezTo>
                    <a:pt x="403" y="345"/>
                    <a:pt x="403" y="345"/>
                    <a:pt x="403" y="345"/>
                  </a:cubicBezTo>
                  <a:cubicBezTo>
                    <a:pt x="404" y="344"/>
                    <a:pt x="404" y="345"/>
                    <a:pt x="405" y="345"/>
                  </a:cubicBezTo>
                  <a:cubicBezTo>
                    <a:pt x="405" y="346"/>
                    <a:pt x="405" y="347"/>
                    <a:pt x="405" y="347"/>
                  </a:cubicBezTo>
                  <a:cubicBezTo>
                    <a:pt x="404" y="348"/>
                    <a:pt x="403" y="348"/>
                    <a:pt x="402" y="347"/>
                  </a:cubicBezTo>
                  <a:cubicBezTo>
                    <a:pt x="402" y="346"/>
                    <a:pt x="402" y="346"/>
                    <a:pt x="402" y="345"/>
                  </a:cubicBezTo>
                  <a:cubicBezTo>
                    <a:pt x="392" y="332"/>
                    <a:pt x="392" y="332"/>
                    <a:pt x="392" y="332"/>
                  </a:cubicBezTo>
                  <a:cubicBezTo>
                    <a:pt x="393" y="345"/>
                    <a:pt x="393" y="345"/>
                    <a:pt x="393" y="345"/>
                  </a:cubicBezTo>
                  <a:cubicBezTo>
                    <a:pt x="392" y="345"/>
                    <a:pt x="392" y="345"/>
                    <a:pt x="392" y="345"/>
                  </a:cubicBezTo>
                  <a:cubicBezTo>
                    <a:pt x="391" y="332"/>
                    <a:pt x="391" y="332"/>
                    <a:pt x="391" y="332"/>
                  </a:cubicBezTo>
                  <a:cubicBezTo>
                    <a:pt x="391" y="333"/>
                    <a:pt x="391" y="333"/>
                    <a:pt x="391" y="333"/>
                  </a:cubicBezTo>
                  <a:cubicBezTo>
                    <a:pt x="391" y="333"/>
                    <a:pt x="391" y="333"/>
                    <a:pt x="391" y="333"/>
                  </a:cubicBezTo>
                  <a:cubicBezTo>
                    <a:pt x="384" y="347"/>
                    <a:pt x="384" y="347"/>
                    <a:pt x="384" y="347"/>
                  </a:cubicBezTo>
                  <a:cubicBezTo>
                    <a:pt x="385" y="347"/>
                    <a:pt x="385" y="348"/>
                    <a:pt x="384" y="349"/>
                  </a:cubicBezTo>
                  <a:cubicBezTo>
                    <a:pt x="384" y="350"/>
                    <a:pt x="383" y="350"/>
                    <a:pt x="382" y="350"/>
                  </a:cubicBezTo>
                  <a:cubicBezTo>
                    <a:pt x="381" y="349"/>
                    <a:pt x="381" y="348"/>
                    <a:pt x="381" y="347"/>
                  </a:cubicBezTo>
                  <a:cubicBezTo>
                    <a:pt x="382" y="347"/>
                    <a:pt x="382" y="346"/>
                    <a:pt x="383" y="346"/>
                  </a:cubicBezTo>
                  <a:cubicBezTo>
                    <a:pt x="390" y="332"/>
                    <a:pt x="390" y="332"/>
                    <a:pt x="390" y="332"/>
                  </a:cubicBezTo>
                  <a:cubicBezTo>
                    <a:pt x="379" y="338"/>
                    <a:pt x="379" y="338"/>
                    <a:pt x="379" y="338"/>
                  </a:cubicBezTo>
                  <a:cubicBezTo>
                    <a:pt x="379" y="338"/>
                    <a:pt x="379" y="338"/>
                    <a:pt x="379" y="338"/>
                  </a:cubicBezTo>
                  <a:cubicBezTo>
                    <a:pt x="390" y="332"/>
                    <a:pt x="390" y="332"/>
                    <a:pt x="390" y="332"/>
                  </a:cubicBezTo>
                  <a:cubicBezTo>
                    <a:pt x="374" y="331"/>
                    <a:pt x="374" y="331"/>
                    <a:pt x="374" y="331"/>
                  </a:cubicBezTo>
                  <a:cubicBezTo>
                    <a:pt x="374" y="332"/>
                    <a:pt x="373" y="332"/>
                    <a:pt x="372" y="332"/>
                  </a:cubicBezTo>
                  <a:cubicBezTo>
                    <a:pt x="371" y="332"/>
                    <a:pt x="371" y="332"/>
                    <a:pt x="371" y="331"/>
                  </a:cubicBezTo>
                  <a:cubicBezTo>
                    <a:pt x="371" y="330"/>
                    <a:pt x="371" y="329"/>
                    <a:pt x="372" y="329"/>
                  </a:cubicBezTo>
                  <a:cubicBezTo>
                    <a:pt x="373" y="329"/>
                    <a:pt x="374" y="330"/>
                    <a:pt x="374" y="330"/>
                  </a:cubicBezTo>
                  <a:cubicBezTo>
                    <a:pt x="390" y="331"/>
                    <a:pt x="390" y="331"/>
                    <a:pt x="390" y="331"/>
                  </a:cubicBezTo>
                  <a:cubicBezTo>
                    <a:pt x="381" y="321"/>
                    <a:pt x="381" y="321"/>
                    <a:pt x="381" y="321"/>
                  </a:cubicBezTo>
                  <a:cubicBezTo>
                    <a:pt x="381" y="321"/>
                    <a:pt x="381" y="321"/>
                    <a:pt x="381" y="321"/>
                  </a:cubicBezTo>
                  <a:cubicBezTo>
                    <a:pt x="390" y="331"/>
                    <a:pt x="390" y="331"/>
                    <a:pt x="390" y="331"/>
                  </a:cubicBezTo>
                  <a:cubicBezTo>
                    <a:pt x="386" y="315"/>
                    <a:pt x="386" y="315"/>
                    <a:pt x="386" y="315"/>
                  </a:cubicBezTo>
                  <a:cubicBezTo>
                    <a:pt x="385" y="315"/>
                    <a:pt x="385" y="315"/>
                    <a:pt x="384" y="314"/>
                  </a:cubicBezTo>
                  <a:cubicBezTo>
                    <a:pt x="384" y="314"/>
                    <a:pt x="384" y="313"/>
                    <a:pt x="385" y="312"/>
                  </a:cubicBezTo>
                  <a:cubicBezTo>
                    <a:pt x="385" y="312"/>
                    <a:pt x="386" y="312"/>
                    <a:pt x="387" y="312"/>
                  </a:cubicBezTo>
                  <a:cubicBezTo>
                    <a:pt x="387" y="313"/>
                    <a:pt x="387" y="314"/>
                    <a:pt x="387" y="315"/>
                  </a:cubicBezTo>
                  <a:cubicBezTo>
                    <a:pt x="387" y="315"/>
                    <a:pt x="387" y="315"/>
                    <a:pt x="387" y="315"/>
                  </a:cubicBezTo>
                  <a:cubicBezTo>
                    <a:pt x="391" y="331"/>
                    <a:pt x="391" y="331"/>
                    <a:pt x="391" y="331"/>
                  </a:cubicBezTo>
                  <a:cubicBezTo>
                    <a:pt x="396" y="321"/>
                    <a:pt x="396" y="321"/>
                    <a:pt x="396" y="321"/>
                  </a:cubicBezTo>
                  <a:cubicBezTo>
                    <a:pt x="397" y="321"/>
                    <a:pt x="397" y="321"/>
                    <a:pt x="397" y="321"/>
                  </a:cubicBezTo>
                  <a:cubicBezTo>
                    <a:pt x="392" y="331"/>
                    <a:pt x="392" y="331"/>
                    <a:pt x="392" y="331"/>
                  </a:cubicBezTo>
                  <a:cubicBezTo>
                    <a:pt x="407" y="325"/>
                    <a:pt x="407" y="325"/>
                    <a:pt x="407" y="325"/>
                  </a:cubicBezTo>
                  <a:cubicBezTo>
                    <a:pt x="407" y="325"/>
                    <a:pt x="407" y="325"/>
                    <a:pt x="407" y="325"/>
                  </a:cubicBezTo>
                  <a:cubicBezTo>
                    <a:pt x="407" y="324"/>
                    <a:pt x="408" y="323"/>
                    <a:pt x="409" y="323"/>
                  </a:cubicBezTo>
                  <a:cubicBezTo>
                    <a:pt x="410" y="323"/>
                    <a:pt x="410" y="324"/>
                    <a:pt x="410" y="325"/>
                  </a:cubicBezTo>
                  <a:cubicBezTo>
                    <a:pt x="410" y="326"/>
                    <a:pt x="410" y="326"/>
                    <a:pt x="409" y="326"/>
                  </a:cubicBezTo>
                  <a:cubicBezTo>
                    <a:pt x="408" y="326"/>
                    <a:pt x="408" y="326"/>
                    <a:pt x="407" y="326"/>
                  </a:cubicBezTo>
                  <a:close/>
                  <a:moveTo>
                    <a:pt x="488" y="281"/>
                  </a:moveTo>
                  <a:cubicBezTo>
                    <a:pt x="488" y="276"/>
                    <a:pt x="488" y="276"/>
                    <a:pt x="488" y="276"/>
                  </a:cubicBezTo>
                  <a:cubicBezTo>
                    <a:pt x="489" y="276"/>
                    <a:pt x="489" y="276"/>
                    <a:pt x="489" y="276"/>
                  </a:cubicBezTo>
                  <a:cubicBezTo>
                    <a:pt x="488" y="281"/>
                    <a:pt x="488" y="281"/>
                    <a:pt x="488" y="281"/>
                  </a:cubicBezTo>
                  <a:cubicBezTo>
                    <a:pt x="489" y="280"/>
                    <a:pt x="489" y="280"/>
                    <a:pt x="489" y="280"/>
                  </a:cubicBezTo>
                  <a:cubicBezTo>
                    <a:pt x="489" y="281"/>
                    <a:pt x="489" y="281"/>
                    <a:pt x="489" y="281"/>
                  </a:cubicBezTo>
                  <a:cubicBezTo>
                    <a:pt x="492" y="275"/>
                    <a:pt x="492" y="275"/>
                    <a:pt x="492" y="275"/>
                  </a:cubicBezTo>
                  <a:cubicBezTo>
                    <a:pt x="492" y="275"/>
                    <a:pt x="492" y="275"/>
                    <a:pt x="492" y="275"/>
                  </a:cubicBezTo>
                  <a:cubicBezTo>
                    <a:pt x="492" y="274"/>
                    <a:pt x="492" y="274"/>
                    <a:pt x="493" y="274"/>
                  </a:cubicBezTo>
                  <a:cubicBezTo>
                    <a:pt x="493" y="275"/>
                    <a:pt x="493" y="275"/>
                    <a:pt x="493" y="275"/>
                  </a:cubicBezTo>
                  <a:cubicBezTo>
                    <a:pt x="493" y="275"/>
                    <a:pt x="492" y="276"/>
                    <a:pt x="492" y="275"/>
                  </a:cubicBezTo>
                  <a:cubicBezTo>
                    <a:pt x="489" y="281"/>
                    <a:pt x="489" y="281"/>
                    <a:pt x="489" y="281"/>
                  </a:cubicBezTo>
                  <a:cubicBezTo>
                    <a:pt x="494" y="279"/>
                    <a:pt x="494" y="279"/>
                    <a:pt x="494" y="279"/>
                  </a:cubicBezTo>
                  <a:cubicBezTo>
                    <a:pt x="494" y="279"/>
                    <a:pt x="494" y="279"/>
                    <a:pt x="494" y="279"/>
                  </a:cubicBezTo>
                  <a:cubicBezTo>
                    <a:pt x="489" y="281"/>
                    <a:pt x="489" y="281"/>
                    <a:pt x="489" y="281"/>
                  </a:cubicBezTo>
                  <a:cubicBezTo>
                    <a:pt x="495" y="282"/>
                    <a:pt x="495" y="282"/>
                    <a:pt x="495" y="282"/>
                  </a:cubicBezTo>
                  <a:cubicBezTo>
                    <a:pt x="495" y="282"/>
                    <a:pt x="495" y="281"/>
                    <a:pt x="496" y="281"/>
                  </a:cubicBezTo>
                  <a:cubicBezTo>
                    <a:pt x="496" y="282"/>
                    <a:pt x="496" y="282"/>
                    <a:pt x="496" y="282"/>
                  </a:cubicBezTo>
                  <a:cubicBezTo>
                    <a:pt x="496" y="283"/>
                    <a:pt x="496" y="283"/>
                    <a:pt x="496" y="283"/>
                  </a:cubicBezTo>
                  <a:cubicBezTo>
                    <a:pt x="495" y="283"/>
                    <a:pt x="495" y="282"/>
                    <a:pt x="495" y="282"/>
                  </a:cubicBezTo>
                  <a:cubicBezTo>
                    <a:pt x="489" y="281"/>
                    <a:pt x="489" y="281"/>
                    <a:pt x="489" y="281"/>
                  </a:cubicBezTo>
                  <a:cubicBezTo>
                    <a:pt x="492" y="286"/>
                    <a:pt x="492" y="286"/>
                    <a:pt x="492" y="286"/>
                  </a:cubicBezTo>
                  <a:cubicBezTo>
                    <a:pt x="492" y="286"/>
                    <a:pt x="492" y="286"/>
                    <a:pt x="492" y="286"/>
                  </a:cubicBezTo>
                  <a:cubicBezTo>
                    <a:pt x="489" y="281"/>
                    <a:pt x="489" y="281"/>
                    <a:pt x="489" y="281"/>
                  </a:cubicBezTo>
                  <a:cubicBezTo>
                    <a:pt x="490" y="288"/>
                    <a:pt x="490" y="288"/>
                    <a:pt x="490" y="288"/>
                  </a:cubicBezTo>
                  <a:cubicBezTo>
                    <a:pt x="490" y="288"/>
                    <a:pt x="490" y="288"/>
                    <a:pt x="490" y="288"/>
                  </a:cubicBezTo>
                  <a:cubicBezTo>
                    <a:pt x="490" y="288"/>
                    <a:pt x="490" y="289"/>
                    <a:pt x="490" y="289"/>
                  </a:cubicBezTo>
                  <a:cubicBezTo>
                    <a:pt x="490" y="289"/>
                    <a:pt x="489" y="289"/>
                    <a:pt x="489" y="289"/>
                  </a:cubicBezTo>
                  <a:cubicBezTo>
                    <a:pt x="489" y="288"/>
                    <a:pt x="489" y="288"/>
                    <a:pt x="489" y="288"/>
                  </a:cubicBezTo>
                  <a:cubicBezTo>
                    <a:pt x="489" y="288"/>
                    <a:pt x="489" y="288"/>
                    <a:pt x="489" y="288"/>
                  </a:cubicBezTo>
                  <a:cubicBezTo>
                    <a:pt x="488" y="281"/>
                    <a:pt x="488" y="281"/>
                    <a:pt x="488" y="281"/>
                  </a:cubicBezTo>
                  <a:cubicBezTo>
                    <a:pt x="486" y="285"/>
                    <a:pt x="486" y="285"/>
                    <a:pt x="486" y="285"/>
                  </a:cubicBezTo>
                  <a:cubicBezTo>
                    <a:pt x="486" y="285"/>
                    <a:pt x="486" y="285"/>
                    <a:pt x="486" y="285"/>
                  </a:cubicBezTo>
                  <a:cubicBezTo>
                    <a:pt x="488" y="281"/>
                    <a:pt x="488" y="281"/>
                    <a:pt x="488" y="281"/>
                  </a:cubicBezTo>
                  <a:cubicBezTo>
                    <a:pt x="482" y="283"/>
                    <a:pt x="482" y="283"/>
                    <a:pt x="482" y="283"/>
                  </a:cubicBezTo>
                  <a:cubicBezTo>
                    <a:pt x="482" y="283"/>
                    <a:pt x="482" y="283"/>
                    <a:pt x="482" y="283"/>
                  </a:cubicBezTo>
                  <a:cubicBezTo>
                    <a:pt x="482" y="283"/>
                    <a:pt x="482" y="283"/>
                    <a:pt x="481" y="283"/>
                  </a:cubicBezTo>
                  <a:cubicBezTo>
                    <a:pt x="481" y="283"/>
                    <a:pt x="481" y="283"/>
                    <a:pt x="481" y="283"/>
                  </a:cubicBezTo>
                  <a:cubicBezTo>
                    <a:pt x="481" y="282"/>
                    <a:pt x="481" y="282"/>
                    <a:pt x="481" y="282"/>
                  </a:cubicBezTo>
                  <a:cubicBezTo>
                    <a:pt x="482" y="282"/>
                    <a:pt x="482" y="282"/>
                    <a:pt x="482" y="283"/>
                  </a:cubicBezTo>
                  <a:cubicBezTo>
                    <a:pt x="488" y="281"/>
                    <a:pt x="488" y="281"/>
                    <a:pt x="488" y="281"/>
                  </a:cubicBezTo>
                  <a:cubicBezTo>
                    <a:pt x="488" y="281"/>
                    <a:pt x="488" y="281"/>
                    <a:pt x="488" y="281"/>
                  </a:cubicBezTo>
                  <a:cubicBezTo>
                    <a:pt x="483" y="280"/>
                    <a:pt x="483" y="280"/>
                    <a:pt x="483" y="280"/>
                  </a:cubicBezTo>
                  <a:cubicBezTo>
                    <a:pt x="483" y="280"/>
                    <a:pt x="483" y="280"/>
                    <a:pt x="483" y="280"/>
                  </a:cubicBezTo>
                  <a:cubicBezTo>
                    <a:pt x="488" y="281"/>
                    <a:pt x="488" y="281"/>
                    <a:pt x="488" y="281"/>
                  </a:cubicBezTo>
                  <a:cubicBezTo>
                    <a:pt x="484" y="275"/>
                    <a:pt x="484" y="275"/>
                    <a:pt x="484" y="275"/>
                  </a:cubicBezTo>
                  <a:cubicBezTo>
                    <a:pt x="484" y="275"/>
                    <a:pt x="484" y="275"/>
                    <a:pt x="484" y="275"/>
                  </a:cubicBezTo>
                  <a:cubicBezTo>
                    <a:pt x="484" y="275"/>
                    <a:pt x="484" y="274"/>
                    <a:pt x="484" y="274"/>
                  </a:cubicBezTo>
                  <a:cubicBezTo>
                    <a:pt x="484" y="274"/>
                    <a:pt x="485" y="274"/>
                    <a:pt x="485" y="274"/>
                  </a:cubicBezTo>
                  <a:cubicBezTo>
                    <a:pt x="485" y="275"/>
                    <a:pt x="485" y="275"/>
                    <a:pt x="485" y="275"/>
                  </a:cubicBezTo>
                  <a:lnTo>
                    <a:pt x="488" y="281"/>
                  </a:lnTo>
                  <a:close/>
                  <a:moveTo>
                    <a:pt x="698" y="171"/>
                  </a:moveTo>
                  <a:cubicBezTo>
                    <a:pt x="698" y="171"/>
                    <a:pt x="698" y="171"/>
                    <a:pt x="698" y="171"/>
                  </a:cubicBezTo>
                  <a:cubicBezTo>
                    <a:pt x="698" y="171"/>
                    <a:pt x="698" y="171"/>
                    <a:pt x="698" y="171"/>
                  </a:cubicBezTo>
                  <a:close/>
                  <a:moveTo>
                    <a:pt x="691" y="172"/>
                  </a:moveTo>
                  <a:cubicBezTo>
                    <a:pt x="691" y="172"/>
                    <a:pt x="691" y="172"/>
                    <a:pt x="691" y="172"/>
                  </a:cubicBezTo>
                  <a:cubicBezTo>
                    <a:pt x="698" y="170"/>
                    <a:pt x="698" y="170"/>
                    <a:pt x="698" y="170"/>
                  </a:cubicBezTo>
                  <a:cubicBezTo>
                    <a:pt x="698" y="171"/>
                    <a:pt x="698" y="171"/>
                    <a:pt x="698" y="171"/>
                  </a:cubicBezTo>
                  <a:cubicBezTo>
                    <a:pt x="692" y="172"/>
                    <a:pt x="692" y="172"/>
                    <a:pt x="692" y="172"/>
                  </a:cubicBezTo>
                  <a:cubicBezTo>
                    <a:pt x="692" y="172"/>
                    <a:pt x="692" y="172"/>
                    <a:pt x="692" y="172"/>
                  </a:cubicBezTo>
                  <a:cubicBezTo>
                    <a:pt x="692" y="173"/>
                    <a:pt x="691" y="173"/>
                    <a:pt x="691" y="173"/>
                  </a:cubicBezTo>
                  <a:cubicBezTo>
                    <a:pt x="690" y="173"/>
                    <a:pt x="690" y="173"/>
                    <a:pt x="690" y="172"/>
                  </a:cubicBezTo>
                  <a:cubicBezTo>
                    <a:pt x="690" y="172"/>
                    <a:pt x="691" y="172"/>
                    <a:pt x="691" y="172"/>
                  </a:cubicBezTo>
                  <a:close/>
                  <a:moveTo>
                    <a:pt x="692" y="170"/>
                  </a:moveTo>
                  <a:cubicBezTo>
                    <a:pt x="697" y="170"/>
                    <a:pt x="697" y="170"/>
                    <a:pt x="697" y="170"/>
                  </a:cubicBezTo>
                  <a:cubicBezTo>
                    <a:pt x="697" y="170"/>
                    <a:pt x="697" y="170"/>
                    <a:pt x="697" y="170"/>
                  </a:cubicBezTo>
                  <a:cubicBezTo>
                    <a:pt x="692" y="170"/>
                    <a:pt x="692" y="170"/>
                    <a:pt x="692" y="170"/>
                  </a:cubicBezTo>
                  <a:close/>
                  <a:moveTo>
                    <a:pt x="694" y="164"/>
                  </a:moveTo>
                  <a:cubicBezTo>
                    <a:pt x="694" y="164"/>
                    <a:pt x="694" y="164"/>
                    <a:pt x="694" y="164"/>
                  </a:cubicBezTo>
                  <a:cubicBezTo>
                    <a:pt x="695" y="164"/>
                    <a:pt x="695" y="165"/>
                    <a:pt x="694" y="165"/>
                  </a:cubicBezTo>
                  <a:cubicBezTo>
                    <a:pt x="698" y="170"/>
                    <a:pt x="698" y="170"/>
                    <a:pt x="698" y="170"/>
                  </a:cubicBezTo>
                  <a:cubicBezTo>
                    <a:pt x="698" y="170"/>
                    <a:pt x="697" y="170"/>
                    <a:pt x="697" y="170"/>
                  </a:cubicBezTo>
                  <a:cubicBezTo>
                    <a:pt x="694" y="165"/>
                    <a:pt x="694" y="165"/>
                    <a:pt x="694" y="165"/>
                  </a:cubicBezTo>
                  <a:cubicBezTo>
                    <a:pt x="694" y="165"/>
                    <a:pt x="694" y="165"/>
                    <a:pt x="693" y="165"/>
                  </a:cubicBezTo>
                  <a:cubicBezTo>
                    <a:pt x="693" y="164"/>
                    <a:pt x="693" y="164"/>
                    <a:pt x="694" y="164"/>
                  </a:cubicBezTo>
                  <a:close/>
                  <a:moveTo>
                    <a:pt x="698" y="165"/>
                  </a:moveTo>
                  <a:cubicBezTo>
                    <a:pt x="698" y="170"/>
                    <a:pt x="698" y="170"/>
                    <a:pt x="698" y="170"/>
                  </a:cubicBezTo>
                  <a:cubicBezTo>
                    <a:pt x="698" y="170"/>
                    <a:pt x="698" y="170"/>
                    <a:pt x="698" y="170"/>
                  </a:cubicBezTo>
                  <a:cubicBezTo>
                    <a:pt x="698" y="165"/>
                    <a:pt x="698" y="165"/>
                    <a:pt x="698" y="165"/>
                  </a:cubicBezTo>
                  <a:close/>
                  <a:moveTo>
                    <a:pt x="701" y="164"/>
                  </a:moveTo>
                  <a:cubicBezTo>
                    <a:pt x="702" y="164"/>
                    <a:pt x="702" y="164"/>
                    <a:pt x="702" y="164"/>
                  </a:cubicBezTo>
                  <a:cubicBezTo>
                    <a:pt x="703" y="164"/>
                    <a:pt x="703" y="164"/>
                    <a:pt x="703" y="165"/>
                  </a:cubicBezTo>
                  <a:cubicBezTo>
                    <a:pt x="702" y="165"/>
                    <a:pt x="702" y="165"/>
                    <a:pt x="702" y="165"/>
                  </a:cubicBezTo>
                  <a:cubicBezTo>
                    <a:pt x="699" y="169"/>
                    <a:pt x="699" y="169"/>
                    <a:pt x="699" y="169"/>
                  </a:cubicBezTo>
                  <a:cubicBezTo>
                    <a:pt x="699" y="169"/>
                    <a:pt x="699" y="169"/>
                    <a:pt x="699" y="169"/>
                  </a:cubicBezTo>
                  <a:cubicBezTo>
                    <a:pt x="702" y="165"/>
                    <a:pt x="702" y="165"/>
                    <a:pt x="702" y="165"/>
                  </a:cubicBezTo>
                  <a:cubicBezTo>
                    <a:pt x="701" y="165"/>
                    <a:pt x="701" y="164"/>
                    <a:pt x="701" y="164"/>
                  </a:cubicBezTo>
                  <a:close/>
                  <a:moveTo>
                    <a:pt x="699" y="177"/>
                  </a:moveTo>
                  <a:cubicBezTo>
                    <a:pt x="700" y="177"/>
                    <a:pt x="700" y="177"/>
                    <a:pt x="700" y="177"/>
                  </a:cubicBezTo>
                  <a:cubicBezTo>
                    <a:pt x="700" y="178"/>
                    <a:pt x="700" y="178"/>
                    <a:pt x="700" y="178"/>
                  </a:cubicBezTo>
                  <a:cubicBezTo>
                    <a:pt x="699" y="178"/>
                    <a:pt x="699" y="178"/>
                    <a:pt x="699" y="178"/>
                  </a:cubicBezTo>
                  <a:cubicBezTo>
                    <a:pt x="699" y="178"/>
                    <a:pt x="699" y="177"/>
                    <a:pt x="699" y="177"/>
                  </a:cubicBezTo>
                  <a:cubicBezTo>
                    <a:pt x="699" y="177"/>
                    <a:pt x="699" y="177"/>
                    <a:pt x="699" y="177"/>
                  </a:cubicBezTo>
                  <a:cubicBezTo>
                    <a:pt x="699" y="177"/>
                    <a:pt x="699" y="177"/>
                    <a:pt x="699" y="177"/>
                  </a:cubicBezTo>
                  <a:cubicBezTo>
                    <a:pt x="699" y="177"/>
                    <a:pt x="699" y="177"/>
                    <a:pt x="699" y="177"/>
                  </a:cubicBezTo>
                  <a:close/>
                  <a:moveTo>
                    <a:pt x="1783" y="735"/>
                  </a:moveTo>
                  <a:cubicBezTo>
                    <a:pt x="1782" y="736"/>
                    <a:pt x="1780" y="737"/>
                    <a:pt x="1779" y="739"/>
                  </a:cubicBezTo>
                  <a:cubicBezTo>
                    <a:pt x="1778" y="737"/>
                    <a:pt x="1778" y="736"/>
                    <a:pt x="1778" y="735"/>
                  </a:cubicBezTo>
                  <a:cubicBezTo>
                    <a:pt x="1777" y="733"/>
                    <a:pt x="1777" y="731"/>
                    <a:pt x="1776" y="730"/>
                  </a:cubicBezTo>
                  <a:cubicBezTo>
                    <a:pt x="1778" y="733"/>
                    <a:pt x="1781" y="734"/>
                    <a:pt x="1783" y="735"/>
                  </a:cubicBezTo>
                  <a:close/>
                  <a:moveTo>
                    <a:pt x="1786" y="729"/>
                  </a:moveTo>
                  <a:cubicBezTo>
                    <a:pt x="1788" y="731"/>
                    <a:pt x="1789" y="733"/>
                    <a:pt x="1789" y="733"/>
                  </a:cubicBezTo>
                  <a:cubicBezTo>
                    <a:pt x="1789" y="733"/>
                    <a:pt x="1787" y="732"/>
                    <a:pt x="1785" y="730"/>
                  </a:cubicBezTo>
                  <a:cubicBezTo>
                    <a:pt x="1783" y="729"/>
                    <a:pt x="1782" y="726"/>
                    <a:pt x="1782" y="726"/>
                  </a:cubicBezTo>
                  <a:cubicBezTo>
                    <a:pt x="1782" y="726"/>
                    <a:pt x="1784" y="727"/>
                    <a:pt x="1786" y="729"/>
                  </a:cubicBezTo>
                  <a:close/>
                  <a:moveTo>
                    <a:pt x="1787" y="741"/>
                  </a:moveTo>
                  <a:cubicBezTo>
                    <a:pt x="1785" y="743"/>
                    <a:pt x="1783" y="744"/>
                    <a:pt x="1783" y="744"/>
                  </a:cubicBezTo>
                  <a:cubicBezTo>
                    <a:pt x="1783" y="744"/>
                    <a:pt x="1784" y="742"/>
                    <a:pt x="1786" y="740"/>
                  </a:cubicBezTo>
                  <a:cubicBezTo>
                    <a:pt x="1787" y="738"/>
                    <a:pt x="1789" y="737"/>
                    <a:pt x="1789" y="737"/>
                  </a:cubicBezTo>
                  <a:cubicBezTo>
                    <a:pt x="1790" y="737"/>
                    <a:pt x="1789" y="739"/>
                    <a:pt x="1787" y="741"/>
                  </a:cubicBezTo>
                  <a:close/>
                  <a:moveTo>
                    <a:pt x="1791" y="734"/>
                  </a:moveTo>
                  <a:cubicBezTo>
                    <a:pt x="1791" y="734"/>
                    <a:pt x="1792" y="734"/>
                    <a:pt x="1792" y="735"/>
                  </a:cubicBezTo>
                  <a:cubicBezTo>
                    <a:pt x="1792" y="735"/>
                    <a:pt x="1791" y="736"/>
                    <a:pt x="1791" y="736"/>
                  </a:cubicBezTo>
                  <a:cubicBezTo>
                    <a:pt x="1790" y="736"/>
                    <a:pt x="1790" y="736"/>
                    <a:pt x="1790" y="735"/>
                  </a:cubicBezTo>
                  <a:cubicBezTo>
                    <a:pt x="1790" y="735"/>
                    <a:pt x="1790" y="734"/>
                    <a:pt x="1791" y="734"/>
                  </a:cubicBezTo>
                  <a:close/>
                  <a:moveTo>
                    <a:pt x="1801" y="931"/>
                  </a:moveTo>
                  <a:cubicBezTo>
                    <a:pt x="1800" y="931"/>
                    <a:pt x="1800" y="931"/>
                    <a:pt x="1800" y="931"/>
                  </a:cubicBezTo>
                  <a:cubicBezTo>
                    <a:pt x="1787" y="928"/>
                    <a:pt x="1787" y="928"/>
                    <a:pt x="1787" y="928"/>
                  </a:cubicBezTo>
                  <a:cubicBezTo>
                    <a:pt x="1800" y="938"/>
                    <a:pt x="1800" y="938"/>
                    <a:pt x="1800" y="938"/>
                  </a:cubicBezTo>
                  <a:cubicBezTo>
                    <a:pt x="1800" y="938"/>
                    <a:pt x="1801" y="938"/>
                    <a:pt x="1801" y="938"/>
                  </a:cubicBezTo>
                  <a:cubicBezTo>
                    <a:pt x="1802" y="938"/>
                    <a:pt x="1803" y="939"/>
                    <a:pt x="1803" y="940"/>
                  </a:cubicBezTo>
                  <a:cubicBezTo>
                    <a:pt x="1802" y="941"/>
                    <a:pt x="1801" y="941"/>
                    <a:pt x="1800" y="941"/>
                  </a:cubicBezTo>
                  <a:cubicBezTo>
                    <a:pt x="1799" y="941"/>
                    <a:pt x="1799" y="940"/>
                    <a:pt x="1799" y="939"/>
                  </a:cubicBezTo>
                  <a:cubicBezTo>
                    <a:pt x="1799" y="939"/>
                    <a:pt x="1799" y="939"/>
                    <a:pt x="1799" y="939"/>
                  </a:cubicBezTo>
                  <a:cubicBezTo>
                    <a:pt x="1786" y="928"/>
                    <a:pt x="1786" y="928"/>
                    <a:pt x="1786" y="928"/>
                  </a:cubicBezTo>
                  <a:cubicBezTo>
                    <a:pt x="1788" y="940"/>
                    <a:pt x="1788" y="940"/>
                    <a:pt x="1788" y="940"/>
                  </a:cubicBezTo>
                  <a:cubicBezTo>
                    <a:pt x="1787" y="940"/>
                    <a:pt x="1787" y="940"/>
                    <a:pt x="1787" y="940"/>
                  </a:cubicBezTo>
                  <a:cubicBezTo>
                    <a:pt x="1786" y="929"/>
                    <a:pt x="1786" y="929"/>
                    <a:pt x="1786" y="929"/>
                  </a:cubicBezTo>
                  <a:cubicBezTo>
                    <a:pt x="1776" y="943"/>
                    <a:pt x="1776" y="943"/>
                    <a:pt x="1776" y="943"/>
                  </a:cubicBezTo>
                  <a:cubicBezTo>
                    <a:pt x="1776" y="943"/>
                    <a:pt x="1776" y="943"/>
                    <a:pt x="1776" y="943"/>
                  </a:cubicBezTo>
                  <a:cubicBezTo>
                    <a:pt x="1777" y="943"/>
                    <a:pt x="1777" y="945"/>
                    <a:pt x="1776" y="945"/>
                  </a:cubicBezTo>
                  <a:cubicBezTo>
                    <a:pt x="1775" y="946"/>
                    <a:pt x="1774" y="945"/>
                    <a:pt x="1773" y="945"/>
                  </a:cubicBezTo>
                  <a:cubicBezTo>
                    <a:pt x="1773" y="944"/>
                    <a:pt x="1773" y="943"/>
                    <a:pt x="1774" y="942"/>
                  </a:cubicBezTo>
                  <a:cubicBezTo>
                    <a:pt x="1774" y="942"/>
                    <a:pt x="1775" y="942"/>
                    <a:pt x="1776" y="942"/>
                  </a:cubicBezTo>
                  <a:cubicBezTo>
                    <a:pt x="1785" y="928"/>
                    <a:pt x="1785" y="928"/>
                    <a:pt x="1785" y="928"/>
                  </a:cubicBezTo>
                  <a:cubicBezTo>
                    <a:pt x="1785" y="928"/>
                    <a:pt x="1785" y="928"/>
                    <a:pt x="1785" y="928"/>
                  </a:cubicBezTo>
                  <a:cubicBezTo>
                    <a:pt x="1773" y="937"/>
                    <a:pt x="1773" y="937"/>
                    <a:pt x="1773" y="937"/>
                  </a:cubicBezTo>
                  <a:cubicBezTo>
                    <a:pt x="1773" y="936"/>
                    <a:pt x="1773" y="936"/>
                    <a:pt x="1773" y="936"/>
                  </a:cubicBezTo>
                  <a:cubicBezTo>
                    <a:pt x="1784" y="928"/>
                    <a:pt x="1784" y="928"/>
                    <a:pt x="1784" y="928"/>
                  </a:cubicBezTo>
                  <a:cubicBezTo>
                    <a:pt x="1768" y="924"/>
                    <a:pt x="1768" y="924"/>
                    <a:pt x="1768" y="924"/>
                  </a:cubicBezTo>
                  <a:cubicBezTo>
                    <a:pt x="1768" y="924"/>
                    <a:pt x="1767" y="925"/>
                    <a:pt x="1766" y="924"/>
                  </a:cubicBezTo>
                  <a:cubicBezTo>
                    <a:pt x="1765" y="924"/>
                    <a:pt x="1765" y="923"/>
                    <a:pt x="1765" y="922"/>
                  </a:cubicBezTo>
                  <a:cubicBezTo>
                    <a:pt x="1765" y="921"/>
                    <a:pt x="1766" y="921"/>
                    <a:pt x="1767" y="921"/>
                  </a:cubicBezTo>
                  <a:cubicBezTo>
                    <a:pt x="1768" y="921"/>
                    <a:pt x="1769" y="922"/>
                    <a:pt x="1768" y="923"/>
                  </a:cubicBezTo>
                  <a:cubicBezTo>
                    <a:pt x="1785" y="927"/>
                    <a:pt x="1785" y="927"/>
                    <a:pt x="1785" y="927"/>
                  </a:cubicBezTo>
                  <a:cubicBezTo>
                    <a:pt x="1776" y="917"/>
                    <a:pt x="1776" y="917"/>
                    <a:pt x="1776" y="917"/>
                  </a:cubicBezTo>
                  <a:cubicBezTo>
                    <a:pt x="1777" y="917"/>
                    <a:pt x="1777" y="917"/>
                    <a:pt x="1777" y="917"/>
                  </a:cubicBezTo>
                  <a:cubicBezTo>
                    <a:pt x="1785" y="927"/>
                    <a:pt x="1785" y="927"/>
                    <a:pt x="1785" y="927"/>
                  </a:cubicBezTo>
                  <a:cubicBezTo>
                    <a:pt x="1785" y="926"/>
                    <a:pt x="1785" y="926"/>
                    <a:pt x="1785" y="926"/>
                  </a:cubicBezTo>
                  <a:cubicBezTo>
                    <a:pt x="1785" y="926"/>
                    <a:pt x="1785" y="926"/>
                    <a:pt x="1785" y="926"/>
                  </a:cubicBezTo>
                  <a:cubicBezTo>
                    <a:pt x="1783" y="911"/>
                    <a:pt x="1783" y="911"/>
                    <a:pt x="1783" y="911"/>
                  </a:cubicBezTo>
                  <a:cubicBezTo>
                    <a:pt x="1782" y="911"/>
                    <a:pt x="1781" y="910"/>
                    <a:pt x="1781" y="909"/>
                  </a:cubicBezTo>
                  <a:cubicBezTo>
                    <a:pt x="1781" y="908"/>
                    <a:pt x="1782" y="908"/>
                    <a:pt x="1782" y="907"/>
                  </a:cubicBezTo>
                  <a:cubicBezTo>
                    <a:pt x="1783" y="907"/>
                    <a:pt x="1784" y="908"/>
                    <a:pt x="1784" y="909"/>
                  </a:cubicBezTo>
                  <a:cubicBezTo>
                    <a:pt x="1785" y="909"/>
                    <a:pt x="1784" y="910"/>
                    <a:pt x="1784" y="910"/>
                  </a:cubicBezTo>
                  <a:cubicBezTo>
                    <a:pt x="1786" y="927"/>
                    <a:pt x="1786" y="927"/>
                    <a:pt x="1786" y="927"/>
                  </a:cubicBezTo>
                  <a:cubicBezTo>
                    <a:pt x="1792" y="915"/>
                    <a:pt x="1792" y="915"/>
                    <a:pt x="1792" y="915"/>
                  </a:cubicBezTo>
                  <a:cubicBezTo>
                    <a:pt x="1792" y="915"/>
                    <a:pt x="1792" y="915"/>
                    <a:pt x="1792" y="915"/>
                  </a:cubicBezTo>
                  <a:cubicBezTo>
                    <a:pt x="1787" y="927"/>
                    <a:pt x="1787" y="927"/>
                    <a:pt x="1787" y="927"/>
                  </a:cubicBezTo>
                  <a:cubicBezTo>
                    <a:pt x="1800" y="918"/>
                    <a:pt x="1800" y="918"/>
                    <a:pt x="1800" y="918"/>
                  </a:cubicBezTo>
                  <a:cubicBezTo>
                    <a:pt x="1800" y="917"/>
                    <a:pt x="1800" y="916"/>
                    <a:pt x="1801" y="916"/>
                  </a:cubicBezTo>
                  <a:cubicBezTo>
                    <a:pt x="1802" y="915"/>
                    <a:pt x="1803" y="916"/>
                    <a:pt x="1803" y="916"/>
                  </a:cubicBezTo>
                  <a:cubicBezTo>
                    <a:pt x="1804" y="917"/>
                    <a:pt x="1804" y="918"/>
                    <a:pt x="1803" y="919"/>
                  </a:cubicBezTo>
                  <a:cubicBezTo>
                    <a:pt x="1802" y="919"/>
                    <a:pt x="1801" y="919"/>
                    <a:pt x="1801" y="919"/>
                  </a:cubicBezTo>
                  <a:cubicBezTo>
                    <a:pt x="1787" y="927"/>
                    <a:pt x="1787" y="927"/>
                    <a:pt x="1787" y="927"/>
                  </a:cubicBezTo>
                  <a:lnTo>
                    <a:pt x="1801" y="931"/>
                  </a:lnTo>
                  <a:close/>
                  <a:moveTo>
                    <a:pt x="1805" y="931"/>
                  </a:moveTo>
                  <a:cubicBezTo>
                    <a:pt x="1804" y="930"/>
                    <a:pt x="1804" y="930"/>
                    <a:pt x="1803" y="929"/>
                  </a:cubicBezTo>
                  <a:cubicBezTo>
                    <a:pt x="1803" y="929"/>
                    <a:pt x="1804" y="929"/>
                    <a:pt x="1805" y="929"/>
                  </a:cubicBezTo>
                  <a:cubicBezTo>
                    <a:pt x="1805" y="929"/>
                    <a:pt x="1805" y="930"/>
                    <a:pt x="1805" y="931"/>
                  </a:cubicBezTo>
                  <a:close/>
                  <a:moveTo>
                    <a:pt x="1810" y="1007"/>
                  </a:moveTo>
                  <a:cubicBezTo>
                    <a:pt x="1810" y="1007"/>
                    <a:pt x="1810" y="1007"/>
                    <a:pt x="1810" y="1007"/>
                  </a:cubicBezTo>
                  <a:cubicBezTo>
                    <a:pt x="1823" y="969"/>
                    <a:pt x="1823" y="969"/>
                    <a:pt x="1823" y="969"/>
                  </a:cubicBezTo>
                  <a:cubicBezTo>
                    <a:pt x="1821" y="968"/>
                    <a:pt x="1820" y="966"/>
                    <a:pt x="1820" y="964"/>
                  </a:cubicBezTo>
                  <a:cubicBezTo>
                    <a:pt x="1821" y="962"/>
                    <a:pt x="1824" y="961"/>
                    <a:pt x="1826" y="961"/>
                  </a:cubicBezTo>
                  <a:cubicBezTo>
                    <a:pt x="1828" y="962"/>
                    <a:pt x="1829" y="965"/>
                    <a:pt x="1829" y="967"/>
                  </a:cubicBezTo>
                  <a:cubicBezTo>
                    <a:pt x="1828" y="968"/>
                    <a:pt x="1827" y="969"/>
                    <a:pt x="1825" y="969"/>
                  </a:cubicBezTo>
                  <a:cubicBezTo>
                    <a:pt x="1812" y="1010"/>
                    <a:pt x="1812" y="1010"/>
                    <a:pt x="1812" y="1010"/>
                  </a:cubicBezTo>
                  <a:cubicBezTo>
                    <a:pt x="1839" y="988"/>
                    <a:pt x="1839" y="988"/>
                    <a:pt x="1839" y="988"/>
                  </a:cubicBezTo>
                  <a:cubicBezTo>
                    <a:pt x="1840" y="989"/>
                    <a:pt x="1840" y="989"/>
                    <a:pt x="1840" y="989"/>
                  </a:cubicBezTo>
                  <a:cubicBezTo>
                    <a:pt x="1814" y="1010"/>
                    <a:pt x="1814" y="1010"/>
                    <a:pt x="1814" y="1010"/>
                  </a:cubicBezTo>
                  <a:cubicBezTo>
                    <a:pt x="1854" y="1005"/>
                    <a:pt x="1854" y="1005"/>
                    <a:pt x="1854" y="1005"/>
                  </a:cubicBezTo>
                  <a:cubicBezTo>
                    <a:pt x="1854" y="1003"/>
                    <a:pt x="1855" y="1002"/>
                    <a:pt x="1857" y="1001"/>
                  </a:cubicBezTo>
                  <a:cubicBezTo>
                    <a:pt x="1860" y="1001"/>
                    <a:pt x="1862" y="1003"/>
                    <a:pt x="1862" y="1005"/>
                  </a:cubicBezTo>
                  <a:cubicBezTo>
                    <a:pt x="1863" y="1007"/>
                    <a:pt x="1861" y="1009"/>
                    <a:pt x="1859" y="1010"/>
                  </a:cubicBezTo>
                  <a:cubicBezTo>
                    <a:pt x="1857" y="1010"/>
                    <a:pt x="1855" y="1009"/>
                    <a:pt x="1854" y="1007"/>
                  </a:cubicBezTo>
                  <a:cubicBezTo>
                    <a:pt x="1813" y="1012"/>
                    <a:pt x="1813" y="1012"/>
                    <a:pt x="1813" y="1012"/>
                  </a:cubicBezTo>
                  <a:cubicBezTo>
                    <a:pt x="1840" y="1034"/>
                    <a:pt x="1840" y="1034"/>
                    <a:pt x="1840" y="1034"/>
                  </a:cubicBezTo>
                  <a:cubicBezTo>
                    <a:pt x="1839" y="1035"/>
                    <a:pt x="1839" y="1035"/>
                    <a:pt x="1839" y="1035"/>
                  </a:cubicBezTo>
                  <a:cubicBezTo>
                    <a:pt x="1812" y="1012"/>
                    <a:pt x="1812" y="1012"/>
                    <a:pt x="1812" y="1012"/>
                  </a:cubicBezTo>
                  <a:cubicBezTo>
                    <a:pt x="1830" y="1050"/>
                    <a:pt x="1830" y="1050"/>
                    <a:pt x="1830" y="1050"/>
                  </a:cubicBezTo>
                  <a:cubicBezTo>
                    <a:pt x="1831" y="1050"/>
                    <a:pt x="1832" y="1050"/>
                    <a:pt x="1834" y="1051"/>
                  </a:cubicBezTo>
                  <a:cubicBezTo>
                    <a:pt x="1835" y="1053"/>
                    <a:pt x="1835" y="1056"/>
                    <a:pt x="1834" y="1057"/>
                  </a:cubicBezTo>
                  <a:cubicBezTo>
                    <a:pt x="1832" y="1059"/>
                    <a:pt x="1829" y="1059"/>
                    <a:pt x="1828" y="1057"/>
                  </a:cubicBezTo>
                  <a:cubicBezTo>
                    <a:pt x="1826" y="1056"/>
                    <a:pt x="1826" y="1053"/>
                    <a:pt x="1827" y="1051"/>
                  </a:cubicBezTo>
                  <a:cubicBezTo>
                    <a:pt x="1827" y="1051"/>
                    <a:pt x="1828" y="1051"/>
                    <a:pt x="1828" y="1051"/>
                  </a:cubicBezTo>
                  <a:cubicBezTo>
                    <a:pt x="1810" y="1012"/>
                    <a:pt x="1810" y="1012"/>
                    <a:pt x="1810" y="1012"/>
                  </a:cubicBezTo>
                  <a:cubicBezTo>
                    <a:pt x="1803" y="1034"/>
                    <a:pt x="1803" y="1034"/>
                    <a:pt x="1803" y="1034"/>
                  </a:cubicBezTo>
                  <a:cubicBezTo>
                    <a:pt x="1801" y="1034"/>
                    <a:pt x="1801" y="1034"/>
                    <a:pt x="1801" y="1034"/>
                  </a:cubicBezTo>
                  <a:cubicBezTo>
                    <a:pt x="1808" y="1013"/>
                    <a:pt x="1808" y="1013"/>
                    <a:pt x="1808" y="1013"/>
                  </a:cubicBezTo>
                  <a:cubicBezTo>
                    <a:pt x="1772" y="1033"/>
                    <a:pt x="1772" y="1033"/>
                    <a:pt x="1772" y="1033"/>
                  </a:cubicBezTo>
                  <a:cubicBezTo>
                    <a:pt x="1772" y="1033"/>
                    <a:pt x="1772" y="1033"/>
                    <a:pt x="1772" y="1034"/>
                  </a:cubicBezTo>
                  <a:cubicBezTo>
                    <a:pt x="1772" y="1036"/>
                    <a:pt x="1771" y="1038"/>
                    <a:pt x="1768" y="1038"/>
                  </a:cubicBezTo>
                  <a:cubicBezTo>
                    <a:pt x="1766" y="1038"/>
                    <a:pt x="1764" y="1037"/>
                    <a:pt x="1763" y="1035"/>
                  </a:cubicBezTo>
                  <a:cubicBezTo>
                    <a:pt x="1763" y="1032"/>
                    <a:pt x="1765" y="1030"/>
                    <a:pt x="1767" y="1030"/>
                  </a:cubicBezTo>
                  <a:cubicBezTo>
                    <a:pt x="1769" y="1030"/>
                    <a:pt x="1770" y="1030"/>
                    <a:pt x="1771" y="1031"/>
                  </a:cubicBezTo>
                  <a:cubicBezTo>
                    <a:pt x="1808" y="1011"/>
                    <a:pt x="1808" y="1011"/>
                    <a:pt x="1808" y="1011"/>
                  </a:cubicBezTo>
                  <a:cubicBezTo>
                    <a:pt x="1807" y="1010"/>
                    <a:pt x="1807" y="1010"/>
                    <a:pt x="1807" y="1010"/>
                  </a:cubicBezTo>
                  <a:cubicBezTo>
                    <a:pt x="1772" y="1017"/>
                    <a:pt x="1772" y="1017"/>
                    <a:pt x="1772" y="1017"/>
                  </a:cubicBezTo>
                  <a:cubicBezTo>
                    <a:pt x="1772" y="1016"/>
                    <a:pt x="1772" y="1016"/>
                    <a:pt x="1772" y="1016"/>
                  </a:cubicBezTo>
                  <a:cubicBezTo>
                    <a:pt x="1806" y="1010"/>
                    <a:pt x="1806" y="1010"/>
                    <a:pt x="1806" y="1010"/>
                  </a:cubicBezTo>
                  <a:cubicBezTo>
                    <a:pt x="1775" y="982"/>
                    <a:pt x="1775" y="982"/>
                    <a:pt x="1775" y="982"/>
                  </a:cubicBezTo>
                  <a:cubicBezTo>
                    <a:pt x="1774" y="982"/>
                    <a:pt x="1772" y="982"/>
                    <a:pt x="1770" y="981"/>
                  </a:cubicBezTo>
                  <a:cubicBezTo>
                    <a:pt x="1768" y="979"/>
                    <a:pt x="1768" y="977"/>
                    <a:pt x="1770" y="975"/>
                  </a:cubicBezTo>
                  <a:cubicBezTo>
                    <a:pt x="1772" y="973"/>
                    <a:pt x="1774" y="973"/>
                    <a:pt x="1776" y="975"/>
                  </a:cubicBezTo>
                  <a:cubicBezTo>
                    <a:pt x="1778" y="977"/>
                    <a:pt x="1778" y="979"/>
                    <a:pt x="1777" y="980"/>
                  </a:cubicBezTo>
                  <a:cubicBezTo>
                    <a:pt x="1809" y="1009"/>
                    <a:pt x="1809" y="1009"/>
                    <a:pt x="1809" y="1009"/>
                  </a:cubicBezTo>
                  <a:cubicBezTo>
                    <a:pt x="1801" y="976"/>
                    <a:pt x="1801" y="976"/>
                    <a:pt x="1801" y="976"/>
                  </a:cubicBezTo>
                  <a:cubicBezTo>
                    <a:pt x="1802" y="976"/>
                    <a:pt x="1802" y="976"/>
                    <a:pt x="1802" y="976"/>
                  </a:cubicBezTo>
                  <a:cubicBezTo>
                    <a:pt x="1810" y="1009"/>
                    <a:pt x="1810" y="1009"/>
                    <a:pt x="1810" y="1009"/>
                  </a:cubicBezTo>
                  <a:lnTo>
                    <a:pt x="1810" y="1007"/>
                  </a:lnTo>
                  <a:close/>
                  <a:moveTo>
                    <a:pt x="1797" y="1118"/>
                  </a:moveTo>
                  <a:cubicBezTo>
                    <a:pt x="1797" y="1118"/>
                    <a:pt x="1797" y="1118"/>
                    <a:pt x="1797" y="1118"/>
                  </a:cubicBezTo>
                  <a:cubicBezTo>
                    <a:pt x="1797" y="1118"/>
                    <a:pt x="1797" y="1118"/>
                    <a:pt x="1797" y="1118"/>
                  </a:cubicBezTo>
                  <a:close/>
                  <a:moveTo>
                    <a:pt x="1780" y="1088"/>
                  </a:moveTo>
                  <a:cubicBezTo>
                    <a:pt x="1781" y="1088"/>
                    <a:pt x="1781" y="1088"/>
                    <a:pt x="1782" y="1087"/>
                  </a:cubicBezTo>
                  <a:cubicBezTo>
                    <a:pt x="1782" y="1088"/>
                    <a:pt x="1782" y="1088"/>
                    <a:pt x="1782" y="1089"/>
                  </a:cubicBezTo>
                  <a:cubicBezTo>
                    <a:pt x="1782" y="1089"/>
                    <a:pt x="1782" y="1089"/>
                    <a:pt x="1782" y="1089"/>
                  </a:cubicBezTo>
                  <a:cubicBezTo>
                    <a:pt x="1782" y="1089"/>
                    <a:pt x="1781" y="1089"/>
                    <a:pt x="1780" y="1088"/>
                  </a:cubicBezTo>
                  <a:close/>
                  <a:moveTo>
                    <a:pt x="1762" y="1094"/>
                  </a:moveTo>
                  <a:cubicBezTo>
                    <a:pt x="1768" y="1106"/>
                    <a:pt x="1768" y="1106"/>
                    <a:pt x="1768" y="1106"/>
                  </a:cubicBezTo>
                  <a:cubicBezTo>
                    <a:pt x="1767" y="1106"/>
                    <a:pt x="1767" y="1106"/>
                    <a:pt x="1767" y="1106"/>
                  </a:cubicBezTo>
                  <a:cubicBezTo>
                    <a:pt x="1761" y="1094"/>
                    <a:pt x="1761" y="1094"/>
                    <a:pt x="1761" y="1094"/>
                  </a:cubicBezTo>
                  <a:cubicBezTo>
                    <a:pt x="1757" y="1113"/>
                    <a:pt x="1757" y="1113"/>
                    <a:pt x="1757" y="1113"/>
                  </a:cubicBezTo>
                  <a:cubicBezTo>
                    <a:pt x="1757" y="1113"/>
                    <a:pt x="1757" y="1113"/>
                    <a:pt x="1757" y="1113"/>
                  </a:cubicBezTo>
                  <a:cubicBezTo>
                    <a:pt x="1758" y="1113"/>
                    <a:pt x="1758" y="1114"/>
                    <a:pt x="1757" y="1115"/>
                  </a:cubicBezTo>
                  <a:cubicBezTo>
                    <a:pt x="1757" y="1116"/>
                    <a:pt x="1755" y="1116"/>
                    <a:pt x="1754" y="1116"/>
                  </a:cubicBezTo>
                  <a:cubicBezTo>
                    <a:pt x="1754" y="1115"/>
                    <a:pt x="1753" y="1114"/>
                    <a:pt x="1754" y="1113"/>
                  </a:cubicBezTo>
                  <a:cubicBezTo>
                    <a:pt x="1755" y="1113"/>
                    <a:pt x="1755" y="1112"/>
                    <a:pt x="1756" y="1112"/>
                  </a:cubicBezTo>
                  <a:cubicBezTo>
                    <a:pt x="1760" y="1094"/>
                    <a:pt x="1760" y="1094"/>
                    <a:pt x="1760" y="1094"/>
                  </a:cubicBezTo>
                  <a:cubicBezTo>
                    <a:pt x="1760" y="1094"/>
                    <a:pt x="1760" y="1094"/>
                    <a:pt x="1760" y="1094"/>
                  </a:cubicBezTo>
                  <a:cubicBezTo>
                    <a:pt x="1752" y="1107"/>
                    <a:pt x="1752" y="1107"/>
                    <a:pt x="1752" y="1107"/>
                  </a:cubicBezTo>
                  <a:cubicBezTo>
                    <a:pt x="1751" y="1107"/>
                    <a:pt x="1751" y="1107"/>
                    <a:pt x="1751" y="1107"/>
                  </a:cubicBezTo>
                  <a:cubicBezTo>
                    <a:pt x="1760" y="1094"/>
                    <a:pt x="1760" y="1094"/>
                    <a:pt x="1760" y="1094"/>
                  </a:cubicBezTo>
                  <a:cubicBezTo>
                    <a:pt x="1741" y="1095"/>
                    <a:pt x="1741" y="1095"/>
                    <a:pt x="1741" y="1095"/>
                  </a:cubicBezTo>
                  <a:cubicBezTo>
                    <a:pt x="1741" y="1096"/>
                    <a:pt x="1740" y="1097"/>
                    <a:pt x="1739" y="1097"/>
                  </a:cubicBezTo>
                  <a:cubicBezTo>
                    <a:pt x="1738" y="1097"/>
                    <a:pt x="1737" y="1096"/>
                    <a:pt x="1737" y="1095"/>
                  </a:cubicBezTo>
                  <a:cubicBezTo>
                    <a:pt x="1737" y="1094"/>
                    <a:pt x="1738" y="1093"/>
                    <a:pt x="1739" y="1093"/>
                  </a:cubicBezTo>
                  <a:cubicBezTo>
                    <a:pt x="1740" y="1093"/>
                    <a:pt x="1741" y="1094"/>
                    <a:pt x="1741" y="1095"/>
                  </a:cubicBezTo>
                  <a:cubicBezTo>
                    <a:pt x="1760" y="1093"/>
                    <a:pt x="1760" y="1093"/>
                    <a:pt x="1760" y="1093"/>
                  </a:cubicBezTo>
                  <a:cubicBezTo>
                    <a:pt x="1747" y="1085"/>
                    <a:pt x="1747" y="1085"/>
                    <a:pt x="1747" y="1085"/>
                  </a:cubicBezTo>
                  <a:cubicBezTo>
                    <a:pt x="1747" y="1085"/>
                    <a:pt x="1747" y="1085"/>
                    <a:pt x="1747" y="1085"/>
                  </a:cubicBezTo>
                  <a:cubicBezTo>
                    <a:pt x="1761" y="1093"/>
                    <a:pt x="1761" y="1093"/>
                    <a:pt x="1761" y="1093"/>
                  </a:cubicBezTo>
                  <a:cubicBezTo>
                    <a:pt x="1760" y="1092"/>
                    <a:pt x="1760" y="1092"/>
                    <a:pt x="1760" y="1092"/>
                  </a:cubicBezTo>
                  <a:cubicBezTo>
                    <a:pt x="1760" y="1092"/>
                    <a:pt x="1760" y="1092"/>
                    <a:pt x="1760" y="1092"/>
                  </a:cubicBezTo>
                  <a:cubicBezTo>
                    <a:pt x="1752" y="1076"/>
                    <a:pt x="1752" y="1076"/>
                    <a:pt x="1752" y="1076"/>
                  </a:cubicBezTo>
                  <a:cubicBezTo>
                    <a:pt x="1751" y="1076"/>
                    <a:pt x="1750" y="1076"/>
                    <a:pt x="1749" y="1075"/>
                  </a:cubicBezTo>
                  <a:cubicBezTo>
                    <a:pt x="1749" y="1074"/>
                    <a:pt x="1749" y="1073"/>
                    <a:pt x="1750" y="1073"/>
                  </a:cubicBezTo>
                  <a:cubicBezTo>
                    <a:pt x="1751" y="1072"/>
                    <a:pt x="1752" y="1072"/>
                    <a:pt x="1753" y="1073"/>
                  </a:cubicBezTo>
                  <a:cubicBezTo>
                    <a:pt x="1753" y="1074"/>
                    <a:pt x="1753" y="1075"/>
                    <a:pt x="1752" y="1075"/>
                  </a:cubicBezTo>
                  <a:cubicBezTo>
                    <a:pt x="1761" y="1092"/>
                    <a:pt x="1761" y="1092"/>
                    <a:pt x="1761" y="1092"/>
                  </a:cubicBezTo>
                  <a:cubicBezTo>
                    <a:pt x="1763" y="1077"/>
                    <a:pt x="1763" y="1077"/>
                    <a:pt x="1763" y="1077"/>
                  </a:cubicBezTo>
                  <a:cubicBezTo>
                    <a:pt x="1763" y="1077"/>
                    <a:pt x="1763" y="1077"/>
                    <a:pt x="1763" y="1077"/>
                  </a:cubicBezTo>
                  <a:cubicBezTo>
                    <a:pt x="1762" y="1092"/>
                    <a:pt x="1762" y="1092"/>
                    <a:pt x="1762" y="1092"/>
                  </a:cubicBezTo>
                  <a:cubicBezTo>
                    <a:pt x="1773" y="1077"/>
                    <a:pt x="1773" y="1077"/>
                    <a:pt x="1773" y="1077"/>
                  </a:cubicBezTo>
                  <a:cubicBezTo>
                    <a:pt x="1772" y="1076"/>
                    <a:pt x="1772" y="1075"/>
                    <a:pt x="1773" y="1075"/>
                  </a:cubicBezTo>
                  <a:cubicBezTo>
                    <a:pt x="1774" y="1074"/>
                    <a:pt x="1775" y="1074"/>
                    <a:pt x="1776" y="1074"/>
                  </a:cubicBezTo>
                  <a:cubicBezTo>
                    <a:pt x="1777" y="1075"/>
                    <a:pt x="1777" y="1076"/>
                    <a:pt x="1776" y="1077"/>
                  </a:cubicBezTo>
                  <a:cubicBezTo>
                    <a:pt x="1776" y="1078"/>
                    <a:pt x="1775" y="1078"/>
                    <a:pt x="1774" y="1078"/>
                  </a:cubicBezTo>
                  <a:cubicBezTo>
                    <a:pt x="1763" y="1092"/>
                    <a:pt x="1763" y="1092"/>
                    <a:pt x="1763" y="1092"/>
                  </a:cubicBezTo>
                  <a:cubicBezTo>
                    <a:pt x="1778" y="1091"/>
                    <a:pt x="1778" y="1091"/>
                    <a:pt x="1778" y="1091"/>
                  </a:cubicBezTo>
                  <a:cubicBezTo>
                    <a:pt x="1778" y="1091"/>
                    <a:pt x="1778" y="1091"/>
                    <a:pt x="1778" y="1091"/>
                  </a:cubicBezTo>
                  <a:cubicBezTo>
                    <a:pt x="1762" y="1093"/>
                    <a:pt x="1762" y="1093"/>
                    <a:pt x="1762" y="1093"/>
                  </a:cubicBezTo>
                  <a:cubicBezTo>
                    <a:pt x="1780" y="1099"/>
                    <a:pt x="1780" y="1099"/>
                    <a:pt x="1780" y="1099"/>
                  </a:cubicBezTo>
                  <a:cubicBezTo>
                    <a:pt x="1781" y="1099"/>
                    <a:pt x="1781" y="1098"/>
                    <a:pt x="1782" y="1098"/>
                  </a:cubicBezTo>
                  <a:cubicBezTo>
                    <a:pt x="1783" y="1098"/>
                    <a:pt x="1784" y="1099"/>
                    <a:pt x="1784" y="1100"/>
                  </a:cubicBezTo>
                  <a:cubicBezTo>
                    <a:pt x="1784" y="1101"/>
                    <a:pt x="1783" y="1102"/>
                    <a:pt x="1782" y="1102"/>
                  </a:cubicBezTo>
                  <a:cubicBezTo>
                    <a:pt x="1781" y="1102"/>
                    <a:pt x="1780" y="1101"/>
                    <a:pt x="1780" y="1100"/>
                  </a:cubicBezTo>
                  <a:cubicBezTo>
                    <a:pt x="1780" y="1100"/>
                    <a:pt x="1780" y="1100"/>
                    <a:pt x="1780" y="1100"/>
                  </a:cubicBezTo>
                  <a:lnTo>
                    <a:pt x="1762" y="1094"/>
                  </a:lnTo>
                  <a:close/>
                  <a:moveTo>
                    <a:pt x="1726" y="1520"/>
                  </a:moveTo>
                  <a:cubicBezTo>
                    <a:pt x="1726" y="1519"/>
                    <a:pt x="1726" y="1519"/>
                    <a:pt x="1726" y="1519"/>
                  </a:cubicBezTo>
                  <a:cubicBezTo>
                    <a:pt x="1718" y="1518"/>
                    <a:pt x="1718" y="1518"/>
                    <a:pt x="1718" y="1518"/>
                  </a:cubicBezTo>
                  <a:cubicBezTo>
                    <a:pt x="1718" y="1518"/>
                    <a:pt x="1718" y="1518"/>
                    <a:pt x="1718" y="1518"/>
                  </a:cubicBezTo>
                  <a:cubicBezTo>
                    <a:pt x="1724" y="1521"/>
                    <a:pt x="1724" y="1521"/>
                    <a:pt x="1724" y="1521"/>
                  </a:cubicBezTo>
                  <a:cubicBezTo>
                    <a:pt x="1724" y="1521"/>
                    <a:pt x="1724" y="1521"/>
                    <a:pt x="1724" y="1521"/>
                  </a:cubicBezTo>
                  <a:cubicBezTo>
                    <a:pt x="1718" y="1519"/>
                    <a:pt x="1718" y="1519"/>
                    <a:pt x="1718" y="1519"/>
                  </a:cubicBezTo>
                  <a:cubicBezTo>
                    <a:pt x="1720" y="1526"/>
                    <a:pt x="1720" y="1526"/>
                    <a:pt x="1720" y="1526"/>
                  </a:cubicBezTo>
                  <a:cubicBezTo>
                    <a:pt x="1720" y="1526"/>
                    <a:pt x="1721" y="1527"/>
                    <a:pt x="1721" y="1527"/>
                  </a:cubicBezTo>
                  <a:cubicBezTo>
                    <a:pt x="1721" y="1527"/>
                    <a:pt x="1721" y="1528"/>
                    <a:pt x="1720" y="1528"/>
                  </a:cubicBezTo>
                  <a:cubicBezTo>
                    <a:pt x="1720" y="1528"/>
                    <a:pt x="1719" y="1528"/>
                    <a:pt x="1719" y="1527"/>
                  </a:cubicBezTo>
                  <a:cubicBezTo>
                    <a:pt x="1719" y="1527"/>
                    <a:pt x="1719" y="1526"/>
                    <a:pt x="1720" y="1526"/>
                  </a:cubicBezTo>
                  <a:cubicBezTo>
                    <a:pt x="1718" y="1518"/>
                    <a:pt x="1718" y="1518"/>
                    <a:pt x="1718" y="1518"/>
                  </a:cubicBezTo>
                  <a:cubicBezTo>
                    <a:pt x="1715" y="1524"/>
                    <a:pt x="1715" y="1524"/>
                    <a:pt x="1715" y="1524"/>
                  </a:cubicBezTo>
                  <a:cubicBezTo>
                    <a:pt x="1715" y="1524"/>
                    <a:pt x="1715" y="1524"/>
                    <a:pt x="1715" y="1524"/>
                  </a:cubicBezTo>
                  <a:cubicBezTo>
                    <a:pt x="1718" y="1518"/>
                    <a:pt x="1718" y="1518"/>
                    <a:pt x="1718" y="1518"/>
                  </a:cubicBezTo>
                  <a:cubicBezTo>
                    <a:pt x="1717" y="1518"/>
                    <a:pt x="1717" y="1518"/>
                    <a:pt x="1717" y="1518"/>
                  </a:cubicBezTo>
                  <a:cubicBezTo>
                    <a:pt x="1717" y="1518"/>
                    <a:pt x="1717" y="1518"/>
                    <a:pt x="1717" y="1518"/>
                  </a:cubicBezTo>
                  <a:cubicBezTo>
                    <a:pt x="1711" y="1523"/>
                    <a:pt x="1711" y="1523"/>
                    <a:pt x="1711" y="1523"/>
                  </a:cubicBezTo>
                  <a:cubicBezTo>
                    <a:pt x="1711" y="1523"/>
                    <a:pt x="1711" y="1524"/>
                    <a:pt x="1711" y="1524"/>
                  </a:cubicBezTo>
                  <a:cubicBezTo>
                    <a:pt x="1711" y="1524"/>
                    <a:pt x="1710" y="1524"/>
                    <a:pt x="1710" y="1524"/>
                  </a:cubicBezTo>
                  <a:cubicBezTo>
                    <a:pt x="1710" y="1524"/>
                    <a:pt x="1710" y="1523"/>
                    <a:pt x="1710" y="1523"/>
                  </a:cubicBezTo>
                  <a:cubicBezTo>
                    <a:pt x="1710" y="1523"/>
                    <a:pt x="1711" y="1523"/>
                    <a:pt x="1711" y="1523"/>
                  </a:cubicBezTo>
                  <a:cubicBezTo>
                    <a:pt x="1717" y="1518"/>
                    <a:pt x="1717" y="1518"/>
                    <a:pt x="1717" y="1518"/>
                  </a:cubicBezTo>
                  <a:cubicBezTo>
                    <a:pt x="1711" y="1518"/>
                    <a:pt x="1711" y="1518"/>
                    <a:pt x="1711" y="1518"/>
                  </a:cubicBezTo>
                  <a:cubicBezTo>
                    <a:pt x="1711" y="1518"/>
                    <a:pt x="1711" y="1518"/>
                    <a:pt x="1711" y="1518"/>
                  </a:cubicBezTo>
                  <a:cubicBezTo>
                    <a:pt x="1717" y="1518"/>
                    <a:pt x="1717" y="1518"/>
                    <a:pt x="1717" y="1518"/>
                  </a:cubicBezTo>
                  <a:cubicBezTo>
                    <a:pt x="1710" y="1514"/>
                    <a:pt x="1710" y="1514"/>
                    <a:pt x="1710" y="1514"/>
                  </a:cubicBezTo>
                  <a:cubicBezTo>
                    <a:pt x="1710" y="1514"/>
                    <a:pt x="1710" y="1515"/>
                    <a:pt x="1709" y="1514"/>
                  </a:cubicBezTo>
                  <a:cubicBezTo>
                    <a:pt x="1709" y="1514"/>
                    <a:pt x="1709" y="1514"/>
                    <a:pt x="1709" y="1513"/>
                  </a:cubicBezTo>
                  <a:cubicBezTo>
                    <a:pt x="1709" y="1513"/>
                    <a:pt x="1710" y="1513"/>
                    <a:pt x="1710" y="1513"/>
                  </a:cubicBezTo>
                  <a:cubicBezTo>
                    <a:pt x="1710" y="1513"/>
                    <a:pt x="1710" y="1513"/>
                    <a:pt x="1710" y="1514"/>
                  </a:cubicBezTo>
                  <a:cubicBezTo>
                    <a:pt x="1717" y="1517"/>
                    <a:pt x="1717" y="1517"/>
                    <a:pt x="1717" y="1517"/>
                  </a:cubicBezTo>
                  <a:cubicBezTo>
                    <a:pt x="1715" y="1511"/>
                    <a:pt x="1715" y="1511"/>
                    <a:pt x="1715" y="1511"/>
                  </a:cubicBezTo>
                  <a:cubicBezTo>
                    <a:pt x="1716" y="1511"/>
                    <a:pt x="1716" y="1511"/>
                    <a:pt x="1716" y="1511"/>
                  </a:cubicBezTo>
                  <a:cubicBezTo>
                    <a:pt x="1718" y="1518"/>
                    <a:pt x="1718" y="1518"/>
                    <a:pt x="1718" y="1518"/>
                  </a:cubicBezTo>
                  <a:cubicBezTo>
                    <a:pt x="1719" y="1510"/>
                    <a:pt x="1719" y="1510"/>
                    <a:pt x="1719" y="1510"/>
                  </a:cubicBezTo>
                  <a:cubicBezTo>
                    <a:pt x="1719" y="1510"/>
                    <a:pt x="1718" y="1509"/>
                    <a:pt x="1718" y="1509"/>
                  </a:cubicBezTo>
                  <a:cubicBezTo>
                    <a:pt x="1718" y="1509"/>
                    <a:pt x="1719" y="1508"/>
                    <a:pt x="1719" y="1508"/>
                  </a:cubicBezTo>
                  <a:cubicBezTo>
                    <a:pt x="1719" y="1508"/>
                    <a:pt x="1720" y="1508"/>
                    <a:pt x="1720" y="1509"/>
                  </a:cubicBezTo>
                  <a:cubicBezTo>
                    <a:pt x="1720" y="1509"/>
                    <a:pt x="1720" y="1510"/>
                    <a:pt x="1719" y="1510"/>
                  </a:cubicBezTo>
                  <a:cubicBezTo>
                    <a:pt x="1719" y="1510"/>
                    <a:pt x="1719" y="1510"/>
                    <a:pt x="1719" y="1510"/>
                  </a:cubicBezTo>
                  <a:cubicBezTo>
                    <a:pt x="1718" y="1518"/>
                    <a:pt x="1718" y="1518"/>
                    <a:pt x="1718" y="1518"/>
                  </a:cubicBezTo>
                  <a:cubicBezTo>
                    <a:pt x="1722" y="1514"/>
                    <a:pt x="1722" y="1514"/>
                    <a:pt x="1722" y="1514"/>
                  </a:cubicBezTo>
                  <a:cubicBezTo>
                    <a:pt x="1723" y="1515"/>
                    <a:pt x="1723" y="1515"/>
                    <a:pt x="1723" y="1515"/>
                  </a:cubicBezTo>
                  <a:cubicBezTo>
                    <a:pt x="1718" y="1518"/>
                    <a:pt x="1718" y="1518"/>
                    <a:pt x="1718" y="1518"/>
                  </a:cubicBezTo>
                  <a:cubicBezTo>
                    <a:pt x="1726" y="1519"/>
                    <a:pt x="1726" y="1519"/>
                    <a:pt x="1726" y="1519"/>
                  </a:cubicBezTo>
                  <a:cubicBezTo>
                    <a:pt x="1726" y="1519"/>
                    <a:pt x="1726" y="1518"/>
                    <a:pt x="1726" y="1518"/>
                  </a:cubicBezTo>
                  <a:cubicBezTo>
                    <a:pt x="1726" y="1518"/>
                    <a:pt x="1727" y="1518"/>
                    <a:pt x="1727" y="1518"/>
                  </a:cubicBezTo>
                  <a:cubicBezTo>
                    <a:pt x="1727" y="1519"/>
                    <a:pt x="1727" y="1519"/>
                    <a:pt x="1727" y="1519"/>
                  </a:cubicBezTo>
                  <a:cubicBezTo>
                    <a:pt x="1727" y="1520"/>
                    <a:pt x="1727" y="1520"/>
                    <a:pt x="1726" y="1520"/>
                  </a:cubicBezTo>
                  <a:close/>
                  <a:moveTo>
                    <a:pt x="1860" y="1554"/>
                  </a:moveTo>
                  <a:cubicBezTo>
                    <a:pt x="1874" y="1556"/>
                    <a:pt x="1874" y="1556"/>
                    <a:pt x="1874" y="1556"/>
                  </a:cubicBezTo>
                  <a:cubicBezTo>
                    <a:pt x="1865" y="1542"/>
                    <a:pt x="1865" y="1542"/>
                    <a:pt x="1865" y="1542"/>
                  </a:cubicBezTo>
                  <a:cubicBezTo>
                    <a:pt x="1864" y="1542"/>
                    <a:pt x="1864" y="1542"/>
                    <a:pt x="1863" y="1541"/>
                  </a:cubicBezTo>
                  <a:cubicBezTo>
                    <a:pt x="1863" y="1540"/>
                    <a:pt x="1863" y="1539"/>
                    <a:pt x="1864" y="1539"/>
                  </a:cubicBezTo>
                  <a:cubicBezTo>
                    <a:pt x="1865" y="1538"/>
                    <a:pt x="1866" y="1539"/>
                    <a:pt x="1866" y="1539"/>
                  </a:cubicBezTo>
                  <a:cubicBezTo>
                    <a:pt x="1867" y="1540"/>
                    <a:pt x="1866" y="1541"/>
                    <a:pt x="1866" y="1542"/>
                  </a:cubicBezTo>
                  <a:cubicBezTo>
                    <a:pt x="1875" y="1556"/>
                    <a:pt x="1875" y="1556"/>
                    <a:pt x="1875" y="1556"/>
                  </a:cubicBezTo>
                  <a:cubicBezTo>
                    <a:pt x="1875" y="1543"/>
                    <a:pt x="1875" y="1543"/>
                    <a:pt x="1875" y="1543"/>
                  </a:cubicBezTo>
                  <a:cubicBezTo>
                    <a:pt x="1876" y="1543"/>
                    <a:pt x="1876" y="1543"/>
                    <a:pt x="1876" y="1543"/>
                  </a:cubicBezTo>
                  <a:cubicBezTo>
                    <a:pt x="1875" y="1556"/>
                    <a:pt x="1875" y="1556"/>
                    <a:pt x="1875" y="1556"/>
                  </a:cubicBezTo>
                  <a:cubicBezTo>
                    <a:pt x="1875" y="1555"/>
                    <a:pt x="1875" y="1555"/>
                    <a:pt x="1875" y="1555"/>
                  </a:cubicBezTo>
                  <a:cubicBezTo>
                    <a:pt x="1875" y="1555"/>
                    <a:pt x="1875" y="1555"/>
                    <a:pt x="1875" y="1555"/>
                  </a:cubicBezTo>
                  <a:cubicBezTo>
                    <a:pt x="1884" y="1542"/>
                    <a:pt x="1884" y="1542"/>
                    <a:pt x="1884" y="1542"/>
                  </a:cubicBezTo>
                  <a:cubicBezTo>
                    <a:pt x="1884" y="1542"/>
                    <a:pt x="1884" y="1541"/>
                    <a:pt x="1884" y="1540"/>
                  </a:cubicBezTo>
                  <a:cubicBezTo>
                    <a:pt x="1884" y="1539"/>
                    <a:pt x="1885" y="1539"/>
                    <a:pt x="1886" y="1540"/>
                  </a:cubicBezTo>
                  <a:cubicBezTo>
                    <a:pt x="1887" y="1540"/>
                    <a:pt x="1887" y="1541"/>
                    <a:pt x="1887" y="1542"/>
                  </a:cubicBezTo>
                  <a:cubicBezTo>
                    <a:pt x="1886" y="1543"/>
                    <a:pt x="1886" y="1543"/>
                    <a:pt x="1885" y="1543"/>
                  </a:cubicBezTo>
                  <a:cubicBezTo>
                    <a:pt x="1876" y="1556"/>
                    <a:pt x="1876" y="1556"/>
                    <a:pt x="1876" y="1556"/>
                  </a:cubicBezTo>
                  <a:cubicBezTo>
                    <a:pt x="1888" y="1551"/>
                    <a:pt x="1888" y="1551"/>
                    <a:pt x="1888" y="1551"/>
                  </a:cubicBezTo>
                  <a:cubicBezTo>
                    <a:pt x="1888" y="1552"/>
                    <a:pt x="1888" y="1552"/>
                    <a:pt x="1888" y="1552"/>
                  </a:cubicBezTo>
                  <a:cubicBezTo>
                    <a:pt x="1877" y="1556"/>
                    <a:pt x="1877" y="1556"/>
                    <a:pt x="1877" y="1556"/>
                  </a:cubicBezTo>
                  <a:cubicBezTo>
                    <a:pt x="1892" y="1559"/>
                    <a:pt x="1892" y="1559"/>
                    <a:pt x="1892" y="1559"/>
                  </a:cubicBezTo>
                  <a:cubicBezTo>
                    <a:pt x="1892" y="1558"/>
                    <a:pt x="1893" y="1558"/>
                    <a:pt x="1894" y="1558"/>
                  </a:cubicBezTo>
                  <a:cubicBezTo>
                    <a:pt x="1895" y="1558"/>
                    <a:pt x="1895" y="1559"/>
                    <a:pt x="1895" y="1560"/>
                  </a:cubicBezTo>
                  <a:cubicBezTo>
                    <a:pt x="1895" y="1561"/>
                    <a:pt x="1894" y="1562"/>
                    <a:pt x="1893" y="1561"/>
                  </a:cubicBezTo>
                  <a:cubicBezTo>
                    <a:pt x="1893" y="1561"/>
                    <a:pt x="1892" y="1561"/>
                    <a:pt x="1892" y="1560"/>
                  </a:cubicBezTo>
                  <a:cubicBezTo>
                    <a:pt x="1876" y="1557"/>
                    <a:pt x="1876" y="1557"/>
                    <a:pt x="1876" y="1557"/>
                  </a:cubicBezTo>
                  <a:cubicBezTo>
                    <a:pt x="1884" y="1568"/>
                    <a:pt x="1884" y="1568"/>
                    <a:pt x="1884" y="1568"/>
                  </a:cubicBezTo>
                  <a:cubicBezTo>
                    <a:pt x="1883" y="1569"/>
                    <a:pt x="1883" y="1569"/>
                    <a:pt x="1883" y="1569"/>
                  </a:cubicBezTo>
                  <a:cubicBezTo>
                    <a:pt x="1876" y="1557"/>
                    <a:pt x="1876" y="1557"/>
                    <a:pt x="1876" y="1557"/>
                  </a:cubicBezTo>
                  <a:cubicBezTo>
                    <a:pt x="1878" y="1574"/>
                    <a:pt x="1878" y="1574"/>
                    <a:pt x="1878" y="1574"/>
                  </a:cubicBezTo>
                  <a:cubicBezTo>
                    <a:pt x="1879" y="1574"/>
                    <a:pt x="1879" y="1574"/>
                    <a:pt x="1879" y="1574"/>
                  </a:cubicBezTo>
                  <a:cubicBezTo>
                    <a:pt x="1880" y="1575"/>
                    <a:pt x="1880" y="1576"/>
                    <a:pt x="1879" y="1577"/>
                  </a:cubicBezTo>
                  <a:cubicBezTo>
                    <a:pt x="1878" y="1577"/>
                    <a:pt x="1877" y="1577"/>
                    <a:pt x="1877" y="1576"/>
                  </a:cubicBezTo>
                  <a:cubicBezTo>
                    <a:pt x="1876" y="1575"/>
                    <a:pt x="1876" y="1574"/>
                    <a:pt x="1877" y="1574"/>
                  </a:cubicBezTo>
                  <a:cubicBezTo>
                    <a:pt x="1877" y="1574"/>
                    <a:pt x="1877" y="1574"/>
                    <a:pt x="1877" y="1574"/>
                  </a:cubicBezTo>
                  <a:cubicBezTo>
                    <a:pt x="1875" y="1557"/>
                    <a:pt x="1875" y="1557"/>
                    <a:pt x="1875" y="1557"/>
                  </a:cubicBezTo>
                  <a:cubicBezTo>
                    <a:pt x="1868" y="1567"/>
                    <a:pt x="1868" y="1567"/>
                    <a:pt x="1868" y="1567"/>
                  </a:cubicBezTo>
                  <a:cubicBezTo>
                    <a:pt x="1868" y="1566"/>
                    <a:pt x="1868" y="1566"/>
                    <a:pt x="1868" y="1566"/>
                  </a:cubicBezTo>
                  <a:cubicBezTo>
                    <a:pt x="1874" y="1557"/>
                    <a:pt x="1874" y="1557"/>
                    <a:pt x="1874" y="1557"/>
                  </a:cubicBezTo>
                  <a:cubicBezTo>
                    <a:pt x="1858" y="1561"/>
                    <a:pt x="1858" y="1561"/>
                    <a:pt x="1858" y="1561"/>
                  </a:cubicBezTo>
                  <a:cubicBezTo>
                    <a:pt x="1858" y="1561"/>
                    <a:pt x="1858" y="1561"/>
                    <a:pt x="1858" y="1561"/>
                  </a:cubicBezTo>
                  <a:cubicBezTo>
                    <a:pt x="1858" y="1562"/>
                    <a:pt x="1857" y="1562"/>
                    <a:pt x="1856" y="1562"/>
                  </a:cubicBezTo>
                  <a:cubicBezTo>
                    <a:pt x="1856" y="1562"/>
                    <a:pt x="1855" y="1561"/>
                    <a:pt x="1855" y="1560"/>
                  </a:cubicBezTo>
                  <a:cubicBezTo>
                    <a:pt x="1855" y="1560"/>
                    <a:pt x="1856" y="1559"/>
                    <a:pt x="1857" y="1559"/>
                  </a:cubicBezTo>
                  <a:cubicBezTo>
                    <a:pt x="1857" y="1559"/>
                    <a:pt x="1858" y="1560"/>
                    <a:pt x="1858" y="1560"/>
                  </a:cubicBezTo>
                  <a:cubicBezTo>
                    <a:pt x="1874" y="1556"/>
                    <a:pt x="1874" y="1556"/>
                    <a:pt x="1874" y="1556"/>
                  </a:cubicBezTo>
                  <a:cubicBezTo>
                    <a:pt x="1874" y="1556"/>
                    <a:pt x="1874" y="1556"/>
                    <a:pt x="1874" y="1556"/>
                  </a:cubicBezTo>
                  <a:cubicBezTo>
                    <a:pt x="1860" y="1555"/>
                    <a:pt x="1860" y="1555"/>
                    <a:pt x="1860" y="1555"/>
                  </a:cubicBezTo>
                  <a:lnTo>
                    <a:pt x="1860" y="1554"/>
                  </a:lnTo>
                  <a:close/>
                  <a:moveTo>
                    <a:pt x="1831" y="1630"/>
                  </a:moveTo>
                  <a:cubicBezTo>
                    <a:pt x="1830" y="1630"/>
                    <a:pt x="1828" y="1629"/>
                    <a:pt x="1828" y="1629"/>
                  </a:cubicBezTo>
                  <a:cubicBezTo>
                    <a:pt x="1828" y="1629"/>
                    <a:pt x="1830" y="1628"/>
                    <a:pt x="1831" y="1628"/>
                  </a:cubicBezTo>
                  <a:cubicBezTo>
                    <a:pt x="1833" y="1628"/>
                    <a:pt x="1835" y="1629"/>
                    <a:pt x="1835" y="1629"/>
                  </a:cubicBezTo>
                  <a:cubicBezTo>
                    <a:pt x="1835" y="1629"/>
                    <a:pt x="1833" y="1630"/>
                    <a:pt x="1831" y="1630"/>
                  </a:cubicBezTo>
                  <a:close/>
                  <a:moveTo>
                    <a:pt x="1836" y="1620"/>
                  </a:moveTo>
                  <a:cubicBezTo>
                    <a:pt x="1836" y="1620"/>
                    <a:pt x="1836" y="1622"/>
                    <a:pt x="1837" y="1624"/>
                  </a:cubicBezTo>
                  <a:cubicBezTo>
                    <a:pt x="1837" y="1626"/>
                    <a:pt x="1837" y="1627"/>
                    <a:pt x="1836" y="1627"/>
                  </a:cubicBezTo>
                  <a:cubicBezTo>
                    <a:pt x="1836" y="1627"/>
                    <a:pt x="1836" y="1626"/>
                    <a:pt x="1835" y="1624"/>
                  </a:cubicBezTo>
                  <a:cubicBezTo>
                    <a:pt x="1835" y="1622"/>
                    <a:pt x="1836" y="1620"/>
                    <a:pt x="1836" y="1620"/>
                  </a:cubicBezTo>
                  <a:close/>
                  <a:moveTo>
                    <a:pt x="1837" y="1629"/>
                  </a:moveTo>
                  <a:cubicBezTo>
                    <a:pt x="1837" y="1630"/>
                    <a:pt x="1836" y="1630"/>
                    <a:pt x="1836" y="1629"/>
                  </a:cubicBezTo>
                  <a:cubicBezTo>
                    <a:pt x="1836" y="1629"/>
                    <a:pt x="1836" y="1629"/>
                    <a:pt x="1836" y="1628"/>
                  </a:cubicBezTo>
                  <a:cubicBezTo>
                    <a:pt x="1836" y="1628"/>
                    <a:pt x="1837" y="1628"/>
                    <a:pt x="1837" y="1628"/>
                  </a:cubicBezTo>
                  <a:cubicBezTo>
                    <a:pt x="1837" y="1629"/>
                    <a:pt x="1837" y="1629"/>
                    <a:pt x="1837" y="1629"/>
                  </a:cubicBezTo>
                  <a:close/>
                  <a:moveTo>
                    <a:pt x="1836" y="1638"/>
                  </a:moveTo>
                  <a:cubicBezTo>
                    <a:pt x="1836" y="1638"/>
                    <a:pt x="1836" y="1636"/>
                    <a:pt x="1836" y="1634"/>
                  </a:cubicBezTo>
                  <a:cubicBezTo>
                    <a:pt x="1836" y="1632"/>
                    <a:pt x="1836" y="1631"/>
                    <a:pt x="1836" y="1631"/>
                  </a:cubicBezTo>
                  <a:cubicBezTo>
                    <a:pt x="1837" y="1631"/>
                    <a:pt x="1837" y="1632"/>
                    <a:pt x="1837" y="1634"/>
                  </a:cubicBezTo>
                  <a:cubicBezTo>
                    <a:pt x="1837" y="1636"/>
                    <a:pt x="1836" y="1638"/>
                    <a:pt x="1836" y="1638"/>
                  </a:cubicBezTo>
                  <a:close/>
                  <a:moveTo>
                    <a:pt x="1842" y="1627"/>
                  </a:moveTo>
                  <a:cubicBezTo>
                    <a:pt x="1844" y="1627"/>
                    <a:pt x="1845" y="1628"/>
                    <a:pt x="1845" y="1628"/>
                  </a:cubicBezTo>
                  <a:cubicBezTo>
                    <a:pt x="1845" y="1628"/>
                    <a:pt x="1844" y="1629"/>
                    <a:pt x="1842" y="1629"/>
                  </a:cubicBezTo>
                  <a:cubicBezTo>
                    <a:pt x="1840" y="1629"/>
                    <a:pt x="1838" y="1629"/>
                    <a:pt x="1838" y="1628"/>
                  </a:cubicBezTo>
                  <a:cubicBezTo>
                    <a:pt x="1838" y="1628"/>
                    <a:pt x="1840" y="1628"/>
                    <a:pt x="1842" y="1627"/>
                  </a:cubicBezTo>
                  <a:close/>
                  <a:moveTo>
                    <a:pt x="1554" y="1805"/>
                  </a:moveTo>
                  <a:cubicBezTo>
                    <a:pt x="1554" y="1806"/>
                    <a:pt x="1552" y="1805"/>
                    <a:pt x="1549" y="1805"/>
                  </a:cubicBezTo>
                  <a:cubicBezTo>
                    <a:pt x="1546" y="1804"/>
                    <a:pt x="1544" y="1803"/>
                    <a:pt x="1544" y="1803"/>
                  </a:cubicBezTo>
                  <a:cubicBezTo>
                    <a:pt x="1544" y="1803"/>
                    <a:pt x="1547" y="1802"/>
                    <a:pt x="1549" y="1803"/>
                  </a:cubicBezTo>
                  <a:cubicBezTo>
                    <a:pt x="1552" y="1804"/>
                    <a:pt x="1554" y="1805"/>
                    <a:pt x="1554" y="1805"/>
                  </a:cubicBezTo>
                  <a:close/>
                  <a:moveTo>
                    <a:pt x="1555" y="1808"/>
                  </a:moveTo>
                  <a:cubicBezTo>
                    <a:pt x="1556" y="1808"/>
                    <a:pt x="1555" y="1811"/>
                    <a:pt x="1555" y="1813"/>
                  </a:cubicBezTo>
                  <a:cubicBezTo>
                    <a:pt x="1554" y="1816"/>
                    <a:pt x="1553" y="1818"/>
                    <a:pt x="1553" y="1818"/>
                  </a:cubicBezTo>
                  <a:cubicBezTo>
                    <a:pt x="1553" y="1818"/>
                    <a:pt x="1552" y="1816"/>
                    <a:pt x="1553" y="1813"/>
                  </a:cubicBezTo>
                  <a:cubicBezTo>
                    <a:pt x="1554" y="1810"/>
                    <a:pt x="1555" y="1808"/>
                    <a:pt x="1555" y="1808"/>
                  </a:cubicBezTo>
                  <a:close/>
                  <a:moveTo>
                    <a:pt x="1556" y="1805"/>
                  </a:moveTo>
                  <a:cubicBezTo>
                    <a:pt x="1556" y="1804"/>
                    <a:pt x="1557" y="1805"/>
                    <a:pt x="1557" y="1805"/>
                  </a:cubicBezTo>
                  <a:cubicBezTo>
                    <a:pt x="1557" y="1805"/>
                    <a:pt x="1557" y="1806"/>
                    <a:pt x="1557" y="1806"/>
                  </a:cubicBezTo>
                  <a:cubicBezTo>
                    <a:pt x="1556" y="1807"/>
                    <a:pt x="1556" y="1806"/>
                    <a:pt x="1555" y="1806"/>
                  </a:cubicBezTo>
                  <a:cubicBezTo>
                    <a:pt x="1555" y="1806"/>
                    <a:pt x="1555" y="1805"/>
                    <a:pt x="1556" y="1805"/>
                  </a:cubicBezTo>
                  <a:close/>
                  <a:moveTo>
                    <a:pt x="1556" y="1798"/>
                  </a:moveTo>
                  <a:cubicBezTo>
                    <a:pt x="1557" y="1795"/>
                    <a:pt x="1558" y="1793"/>
                    <a:pt x="1558" y="1793"/>
                  </a:cubicBezTo>
                  <a:cubicBezTo>
                    <a:pt x="1558" y="1793"/>
                    <a:pt x="1558" y="1796"/>
                    <a:pt x="1558" y="1799"/>
                  </a:cubicBezTo>
                  <a:cubicBezTo>
                    <a:pt x="1558" y="1801"/>
                    <a:pt x="1557" y="1804"/>
                    <a:pt x="1556" y="1803"/>
                  </a:cubicBezTo>
                  <a:cubicBezTo>
                    <a:pt x="1556" y="1803"/>
                    <a:pt x="1556" y="1801"/>
                    <a:pt x="1556" y="1798"/>
                  </a:cubicBezTo>
                  <a:close/>
                  <a:moveTo>
                    <a:pt x="1564" y="1805"/>
                  </a:moveTo>
                  <a:cubicBezTo>
                    <a:pt x="1567" y="1806"/>
                    <a:pt x="1569" y="1807"/>
                    <a:pt x="1569" y="1807"/>
                  </a:cubicBezTo>
                  <a:cubicBezTo>
                    <a:pt x="1569" y="1807"/>
                    <a:pt x="1566" y="1808"/>
                    <a:pt x="1564" y="1807"/>
                  </a:cubicBezTo>
                  <a:cubicBezTo>
                    <a:pt x="1561" y="1807"/>
                    <a:pt x="1559" y="1806"/>
                    <a:pt x="1559" y="1806"/>
                  </a:cubicBezTo>
                  <a:cubicBezTo>
                    <a:pt x="1559" y="1805"/>
                    <a:pt x="1561" y="1805"/>
                    <a:pt x="1564" y="1805"/>
                  </a:cubicBezTo>
                  <a:close/>
                  <a:moveTo>
                    <a:pt x="1384" y="1893"/>
                  </a:moveTo>
                  <a:cubicBezTo>
                    <a:pt x="1385" y="1892"/>
                    <a:pt x="1386" y="1892"/>
                    <a:pt x="1387" y="1893"/>
                  </a:cubicBezTo>
                  <a:cubicBezTo>
                    <a:pt x="1387" y="1893"/>
                    <a:pt x="1387" y="1894"/>
                    <a:pt x="1387" y="1895"/>
                  </a:cubicBezTo>
                  <a:cubicBezTo>
                    <a:pt x="1387" y="1896"/>
                    <a:pt x="1386" y="1896"/>
                    <a:pt x="1385" y="1896"/>
                  </a:cubicBezTo>
                  <a:cubicBezTo>
                    <a:pt x="1376" y="1910"/>
                    <a:pt x="1376" y="1910"/>
                    <a:pt x="1376" y="1910"/>
                  </a:cubicBezTo>
                  <a:cubicBezTo>
                    <a:pt x="1388" y="1904"/>
                    <a:pt x="1388" y="1904"/>
                    <a:pt x="1388" y="1904"/>
                  </a:cubicBezTo>
                  <a:cubicBezTo>
                    <a:pt x="1388" y="1905"/>
                    <a:pt x="1388" y="1905"/>
                    <a:pt x="1388" y="1905"/>
                  </a:cubicBezTo>
                  <a:cubicBezTo>
                    <a:pt x="1376" y="1910"/>
                    <a:pt x="1376" y="1910"/>
                    <a:pt x="1376" y="1910"/>
                  </a:cubicBezTo>
                  <a:cubicBezTo>
                    <a:pt x="1377" y="1910"/>
                    <a:pt x="1377" y="1910"/>
                    <a:pt x="1377" y="1910"/>
                  </a:cubicBezTo>
                  <a:cubicBezTo>
                    <a:pt x="1377" y="1910"/>
                    <a:pt x="1377" y="1910"/>
                    <a:pt x="1377" y="1910"/>
                  </a:cubicBezTo>
                  <a:cubicBezTo>
                    <a:pt x="1392" y="1912"/>
                    <a:pt x="1392" y="1912"/>
                    <a:pt x="1392" y="1912"/>
                  </a:cubicBezTo>
                  <a:cubicBezTo>
                    <a:pt x="1393" y="1912"/>
                    <a:pt x="1393" y="1911"/>
                    <a:pt x="1394" y="1911"/>
                  </a:cubicBezTo>
                  <a:cubicBezTo>
                    <a:pt x="1395" y="1911"/>
                    <a:pt x="1396" y="1912"/>
                    <a:pt x="1396" y="1913"/>
                  </a:cubicBezTo>
                  <a:cubicBezTo>
                    <a:pt x="1395" y="1914"/>
                    <a:pt x="1395" y="1915"/>
                    <a:pt x="1394" y="1915"/>
                  </a:cubicBezTo>
                  <a:cubicBezTo>
                    <a:pt x="1393" y="1914"/>
                    <a:pt x="1393" y="1914"/>
                    <a:pt x="1392" y="1913"/>
                  </a:cubicBezTo>
                  <a:cubicBezTo>
                    <a:pt x="1376" y="1911"/>
                    <a:pt x="1376" y="1911"/>
                    <a:pt x="1376" y="1911"/>
                  </a:cubicBezTo>
                  <a:cubicBezTo>
                    <a:pt x="1386" y="1920"/>
                    <a:pt x="1386" y="1920"/>
                    <a:pt x="1386" y="1920"/>
                  </a:cubicBezTo>
                  <a:cubicBezTo>
                    <a:pt x="1386" y="1920"/>
                    <a:pt x="1386" y="1920"/>
                    <a:pt x="1386" y="1920"/>
                  </a:cubicBezTo>
                  <a:cubicBezTo>
                    <a:pt x="1376" y="1912"/>
                    <a:pt x="1376" y="1912"/>
                    <a:pt x="1376" y="1912"/>
                  </a:cubicBezTo>
                  <a:cubicBezTo>
                    <a:pt x="1381" y="1927"/>
                    <a:pt x="1381" y="1927"/>
                    <a:pt x="1381" y="1927"/>
                  </a:cubicBezTo>
                  <a:cubicBezTo>
                    <a:pt x="1381" y="1927"/>
                    <a:pt x="1382" y="1927"/>
                    <a:pt x="1382" y="1928"/>
                  </a:cubicBezTo>
                  <a:cubicBezTo>
                    <a:pt x="1383" y="1929"/>
                    <a:pt x="1382" y="1930"/>
                    <a:pt x="1381" y="1930"/>
                  </a:cubicBezTo>
                  <a:cubicBezTo>
                    <a:pt x="1381" y="1930"/>
                    <a:pt x="1380" y="1930"/>
                    <a:pt x="1379" y="1929"/>
                  </a:cubicBezTo>
                  <a:cubicBezTo>
                    <a:pt x="1379" y="1928"/>
                    <a:pt x="1379" y="1928"/>
                    <a:pt x="1380" y="1927"/>
                  </a:cubicBezTo>
                  <a:cubicBezTo>
                    <a:pt x="1375" y="1912"/>
                    <a:pt x="1375" y="1912"/>
                    <a:pt x="1375" y="1912"/>
                  </a:cubicBezTo>
                  <a:cubicBezTo>
                    <a:pt x="1369" y="1923"/>
                    <a:pt x="1369" y="1923"/>
                    <a:pt x="1369" y="1923"/>
                  </a:cubicBezTo>
                  <a:cubicBezTo>
                    <a:pt x="1368" y="1923"/>
                    <a:pt x="1368" y="1923"/>
                    <a:pt x="1368" y="1923"/>
                  </a:cubicBezTo>
                  <a:cubicBezTo>
                    <a:pt x="1375" y="1911"/>
                    <a:pt x="1375" y="1911"/>
                    <a:pt x="1375" y="1911"/>
                  </a:cubicBezTo>
                  <a:cubicBezTo>
                    <a:pt x="1362" y="1921"/>
                    <a:pt x="1362" y="1921"/>
                    <a:pt x="1362" y="1921"/>
                  </a:cubicBezTo>
                  <a:cubicBezTo>
                    <a:pt x="1362" y="1921"/>
                    <a:pt x="1362" y="1922"/>
                    <a:pt x="1362" y="1922"/>
                  </a:cubicBezTo>
                  <a:cubicBezTo>
                    <a:pt x="1361" y="1923"/>
                    <a:pt x="1360" y="1923"/>
                    <a:pt x="1359" y="1923"/>
                  </a:cubicBezTo>
                  <a:cubicBezTo>
                    <a:pt x="1359" y="1922"/>
                    <a:pt x="1358" y="1921"/>
                    <a:pt x="1359" y="1920"/>
                  </a:cubicBezTo>
                  <a:cubicBezTo>
                    <a:pt x="1359" y="1919"/>
                    <a:pt x="1360" y="1919"/>
                    <a:pt x="1361" y="1920"/>
                  </a:cubicBezTo>
                  <a:cubicBezTo>
                    <a:pt x="1361" y="1920"/>
                    <a:pt x="1361" y="1920"/>
                    <a:pt x="1361" y="1920"/>
                  </a:cubicBezTo>
                  <a:cubicBezTo>
                    <a:pt x="1375" y="1910"/>
                    <a:pt x="1375" y="1910"/>
                    <a:pt x="1375" y="1910"/>
                  </a:cubicBezTo>
                  <a:cubicBezTo>
                    <a:pt x="1364" y="1909"/>
                    <a:pt x="1364" y="1909"/>
                    <a:pt x="1364" y="1909"/>
                  </a:cubicBezTo>
                  <a:cubicBezTo>
                    <a:pt x="1364" y="1908"/>
                    <a:pt x="1364" y="1908"/>
                    <a:pt x="1364" y="1908"/>
                  </a:cubicBezTo>
                  <a:cubicBezTo>
                    <a:pt x="1375" y="1910"/>
                    <a:pt x="1375" y="1910"/>
                    <a:pt x="1375" y="1910"/>
                  </a:cubicBezTo>
                  <a:cubicBezTo>
                    <a:pt x="1364" y="1897"/>
                    <a:pt x="1364" y="1897"/>
                    <a:pt x="1364" y="1897"/>
                  </a:cubicBezTo>
                  <a:cubicBezTo>
                    <a:pt x="1364" y="1897"/>
                    <a:pt x="1364" y="1897"/>
                    <a:pt x="1364" y="1897"/>
                  </a:cubicBezTo>
                  <a:cubicBezTo>
                    <a:pt x="1363" y="1898"/>
                    <a:pt x="1362" y="1897"/>
                    <a:pt x="1362" y="1896"/>
                  </a:cubicBezTo>
                  <a:cubicBezTo>
                    <a:pt x="1362" y="1895"/>
                    <a:pt x="1362" y="1894"/>
                    <a:pt x="1363" y="1894"/>
                  </a:cubicBezTo>
                  <a:cubicBezTo>
                    <a:pt x="1364" y="1894"/>
                    <a:pt x="1365" y="1894"/>
                    <a:pt x="1365" y="1895"/>
                  </a:cubicBezTo>
                  <a:cubicBezTo>
                    <a:pt x="1365" y="1896"/>
                    <a:pt x="1365" y="1896"/>
                    <a:pt x="1365" y="1897"/>
                  </a:cubicBezTo>
                  <a:cubicBezTo>
                    <a:pt x="1375" y="1909"/>
                    <a:pt x="1375" y="1909"/>
                    <a:pt x="1375" y="1909"/>
                  </a:cubicBezTo>
                  <a:cubicBezTo>
                    <a:pt x="1376" y="1909"/>
                    <a:pt x="1376" y="1909"/>
                    <a:pt x="1376" y="1909"/>
                  </a:cubicBezTo>
                  <a:cubicBezTo>
                    <a:pt x="1371" y="1896"/>
                    <a:pt x="1371" y="1896"/>
                    <a:pt x="1371" y="1896"/>
                  </a:cubicBezTo>
                  <a:cubicBezTo>
                    <a:pt x="1371" y="1896"/>
                    <a:pt x="1371" y="1896"/>
                    <a:pt x="1371" y="1896"/>
                  </a:cubicBezTo>
                  <a:cubicBezTo>
                    <a:pt x="1376" y="1909"/>
                    <a:pt x="1376" y="1909"/>
                    <a:pt x="1376" y="1909"/>
                  </a:cubicBezTo>
                  <a:cubicBezTo>
                    <a:pt x="1384" y="1895"/>
                    <a:pt x="1384" y="1895"/>
                    <a:pt x="1384" y="1895"/>
                  </a:cubicBezTo>
                  <a:cubicBezTo>
                    <a:pt x="1384" y="1894"/>
                    <a:pt x="1384" y="1894"/>
                    <a:pt x="1384" y="1893"/>
                  </a:cubicBezTo>
                  <a:close/>
                  <a:moveTo>
                    <a:pt x="197" y="717"/>
                  </a:moveTo>
                  <a:cubicBezTo>
                    <a:pt x="197" y="717"/>
                    <a:pt x="197" y="717"/>
                    <a:pt x="197" y="716"/>
                  </a:cubicBezTo>
                  <a:cubicBezTo>
                    <a:pt x="187" y="716"/>
                    <a:pt x="187" y="716"/>
                    <a:pt x="187" y="716"/>
                  </a:cubicBezTo>
                  <a:cubicBezTo>
                    <a:pt x="187" y="716"/>
                    <a:pt x="187" y="716"/>
                    <a:pt x="187" y="716"/>
                  </a:cubicBezTo>
                  <a:cubicBezTo>
                    <a:pt x="195" y="719"/>
                    <a:pt x="195" y="719"/>
                    <a:pt x="195" y="719"/>
                  </a:cubicBezTo>
                  <a:cubicBezTo>
                    <a:pt x="195" y="719"/>
                    <a:pt x="195" y="719"/>
                    <a:pt x="195" y="719"/>
                  </a:cubicBezTo>
                  <a:cubicBezTo>
                    <a:pt x="187" y="717"/>
                    <a:pt x="187" y="717"/>
                    <a:pt x="187" y="717"/>
                  </a:cubicBezTo>
                  <a:cubicBezTo>
                    <a:pt x="190" y="726"/>
                    <a:pt x="190" y="726"/>
                    <a:pt x="190" y="726"/>
                  </a:cubicBezTo>
                  <a:cubicBezTo>
                    <a:pt x="191" y="726"/>
                    <a:pt x="191" y="726"/>
                    <a:pt x="191" y="727"/>
                  </a:cubicBezTo>
                  <a:cubicBezTo>
                    <a:pt x="191" y="727"/>
                    <a:pt x="191" y="728"/>
                    <a:pt x="190" y="728"/>
                  </a:cubicBezTo>
                  <a:cubicBezTo>
                    <a:pt x="190" y="728"/>
                    <a:pt x="189" y="728"/>
                    <a:pt x="189" y="727"/>
                  </a:cubicBezTo>
                  <a:cubicBezTo>
                    <a:pt x="189" y="727"/>
                    <a:pt x="189" y="726"/>
                    <a:pt x="190" y="726"/>
                  </a:cubicBezTo>
                  <a:cubicBezTo>
                    <a:pt x="186" y="717"/>
                    <a:pt x="186" y="717"/>
                    <a:pt x="186" y="717"/>
                  </a:cubicBezTo>
                  <a:cubicBezTo>
                    <a:pt x="184" y="724"/>
                    <a:pt x="184" y="724"/>
                    <a:pt x="184" y="724"/>
                  </a:cubicBezTo>
                  <a:cubicBezTo>
                    <a:pt x="184" y="724"/>
                    <a:pt x="184" y="724"/>
                    <a:pt x="184" y="724"/>
                  </a:cubicBezTo>
                  <a:cubicBezTo>
                    <a:pt x="186" y="716"/>
                    <a:pt x="186" y="716"/>
                    <a:pt x="186" y="716"/>
                  </a:cubicBezTo>
                  <a:cubicBezTo>
                    <a:pt x="186" y="717"/>
                    <a:pt x="186" y="717"/>
                    <a:pt x="186" y="717"/>
                  </a:cubicBezTo>
                  <a:cubicBezTo>
                    <a:pt x="186" y="717"/>
                    <a:pt x="186" y="717"/>
                    <a:pt x="186" y="717"/>
                  </a:cubicBezTo>
                  <a:cubicBezTo>
                    <a:pt x="179" y="723"/>
                    <a:pt x="179" y="723"/>
                    <a:pt x="179" y="723"/>
                  </a:cubicBezTo>
                  <a:cubicBezTo>
                    <a:pt x="179" y="724"/>
                    <a:pt x="179" y="724"/>
                    <a:pt x="179" y="725"/>
                  </a:cubicBezTo>
                  <a:cubicBezTo>
                    <a:pt x="178" y="725"/>
                    <a:pt x="178" y="725"/>
                    <a:pt x="177" y="724"/>
                  </a:cubicBezTo>
                  <a:cubicBezTo>
                    <a:pt x="177" y="724"/>
                    <a:pt x="177" y="723"/>
                    <a:pt x="177" y="723"/>
                  </a:cubicBezTo>
                  <a:cubicBezTo>
                    <a:pt x="178" y="723"/>
                    <a:pt x="178" y="723"/>
                    <a:pt x="178" y="723"/>
                  </a:cubicBezTo>
                  <a:cubicBezTo>
                    <a:pt x="186" y="716"/>
                    <a:pt x="186" y="716"/>
                    <a:pt x="186" y="716"/>
                  </a:cubicBezTo>
                  <a:cubicBezTo>
                    <a:pt x="178" y="717"/>
                    <a:pt x="178" y="717"/>
                    <a:pt x="178" y="717"/>
                  </a:cubicBezTo>
                  <a:cubicBezTo>
                    <a:pt x="178" y="717"/>
                    <a:pt x="178" y="717"/>
                    <a:pt x="178" y="717"/>
                  </a:cubicBezTo>
                  <a:cubicBezTo>
                    <a:pt x="185" y="716"/>
                    <a:pt x="185" y="716"/>
                    <a:pt x="185" y="716"/>
                  </a:cubicBezTo>
                  <a:cubicBezTo>
                    <a:pt x="177" y="712"/>
                    <a:pt x="177" y="712"/>
                    <a:pt x="177" y="712"/>
                  </a:cubicBezTo>
                  <a:cubicBezTo>
                    <a:pt x="176" y="713"/>
                    <a:pt x="176" y="713"/>
                    <a:pt x="175" y="713"/>
                  </a:cubicBezTo>
                  <a:cubicBezTo>
                    <a:pt x="175" y="712"/>
                    <a:pt x="175" y="712"/>
                    <a:pt x="175" y="711"/>
                  </a:cubicBezTo>
                  <a:cubicBezTo>
                    <a:pt x="175" y="711"/>
                    <a:pt x="176" y="710"/>
                    <a:pt x="176" y="711"/>
                  </a:cubicBezTo>
                  <a:cubicBezTo>
                    <a:pt x="176" y="711"/>
                    <a:pt x="177" y="711"/>
                    <a:pt x="177" y="712"/>
                  </a:cubicBezTo>
                  <a:cubicBezTo>
                    <a:pt x="186" y="716"/>
                    <a:pt x="186" y="716"/>
                    <a:pt x="186" y="716"/>
                  </a:cubicBezTo>
                  <a:cubicBezTo>
                    <a:pt x="183" y="708"/>
                    <a:pt x="183" y="708"/>
                    <a:pt x="183" y="708"/>
                  </a:cubicBezTo>
                  <a:cubicBezTo>
                    <a:pt x="183" y="708"/>
                    <a:pt x="183" y="708"/>
                    <a:pt x="183" y="708"/>
                  </a:cubicBezTo>
                  <a:cubicBezTo>
                    <a:pt x="186" y="716"/>
                    <a:pt x="186" y="716"/>
                    <a:pt x="186" y="716"/>
                  </a:cubicBezTo>
                  <a:cubicBezTo>
                    <a:pt x="187" y="706"/>
                    <a:pt x="187" y="706"/>
                    <a:pt x="187" y="706"/>
                  </a:cubicBezTo>
                  <a:cubicBezTo>
                    <a:pt x="187" y="705"/>
                    <a:pt x="186" y="705"/>
                    <a:pt x="186" y="705"/>
                  </a:cubicBezTo>
                  <a:cubicBezTo>
                    <a:pt x="186" y="704"/>
                    <a:pt x="186" y="704"/>
                    <a:pt x="187" y="704"/>
                  </a:cubicBezTo>
                  <a:cubicBezTo>
                    <a:pt x="187" y="704"/>
                    <a:pt x="188" y="704"/>
                    <a:pt x="188" y="704"/>
                  </a:cubicBezTo>
                  <a:cubicBezTo>
                    <a:pt x="188" y="705"/>
                    <a:pt x="188" y="705"/>
                    <a:pt x="187" y="706"/>
                  </a:cubicBezTo>
                  <a:cubicBezTo>
                    <a:pt x="187" y="706"/>
                    <a:pt x="187" y="706"/>
                    <a:pt x="187" y="706"/>
                  </a:cubicBezTo>
                  <a:cubicBezTo>
                    <a:pt x="187" y="716"/>
                    <a:pt x="187" y="716"/>
                    <a:pt x="187" y="716"/>
                  </a:cubicBezTo>
                  <a:cubicBezTo>
                    <a:pt x="192" y="711"/>
                    <a:pt x="192" y="711"/>
                    <a:pt x="192" y="711"/>
                  </a:cubicBezTo>
                  <a:cubicBezTo>
                    <a:pt x="192" y="711"/>
                    <a:pt x="192" y="711"/>
                    <a:pt x="192" y="711"/>
                  </a:cubicBezTo>
                  <a:cubicBezTo>
                    <a:pt x="187" y="716"/>
                    <a:pt x="187" y="716"/>
                    <a:pt x="187" y="716"/>
                  </a:cubicBezTo>
                  <a:cubicBezTo>
                    <a:pt x="197" y="716"/>
                    <a:pt x="197" y="716"/>
                    <a:pt x="197" y="716"/>
                  </a:cubicBezTo>
                  <a:cubicBezTo>
                    <a:pt x="197" y="716"/>
                    <a:pt x="197" y="716"/>
                    <a:pt x="197" y="716"/>
                  </a:cubicBezTo>
                  <a:cubicBezTo>
                    <a:pt x="197" y="715"/>
                    <a:pt x="198" y="715"/>
                    <a:pt x="198" y="715"/>
                  </a:cubicBezTo>
                  <a:cubicBezTo>
                    <a:pt x="199" y="715"/>
                    <a:pt x="199" y="716"/>
                    <a:pt x="199" y="717"/>
                  </a:cubicBezTo>
                  <a:cubicBezTo>
                    <a:pt x="199" y="717"/>
                    <a:pt x="198" y="717"/>
                    <a:pt x="197" y="717"/>
                  </a:cubicBezTo>
                  <a:close/>
                  <a:moveTo>
                    <a:pt x="198" y="710"/>
                  </a:moveTo>
                  <a:cubicBezTo>
                    <a:pt x="196" y="710"/>
                    <a:pt x="195" y="710"/>
                    <a:pt x="193" y="711"/>
                  </a:cubicBezTo>
                  <a:cubicBezTo>
                    <a:pt x="193" y="711"/>
                    <a:pt x="193" y="711"/>
                    <a:pt x="193" y="711"/>
                  </a:cubicBezTo>
                  <a:cubicBezTo>
                    <a:pt x="194" y="709"/>
                    <a:pt x="195" y="707"/>
                    <a:pt x="194" y="705"/>
                  </a:cubicBezTo>
                  <a:cubicBezTo>
                    <a:pt x="195" y="707"/>
                    <a:pt x="197" y="708"/>
                    <a:pt x="198" y="710"/>
                  </a:cubicBezTo>
                  <a:close/>
                  <a:moveTo>
                    <a:pt x="45" y="591"/>
                  </a:moveTo>
                  <a:cubicBezTo>
                    <a:pt x="44" y="591"/>
                    <a:pt x="43" y="591"/>
                    <a:pt x="43" y="591"/>
                  </a:cubicBezTo>
                  <a:cubicBezTo>
                    <a:pt x="42" y="590"/>
                    <a:pt x="42" y="590"/>
                    <a:pt x="42" y="589"/>
                  </a:cubicBezTo>
                  <a:cubicBezTo>
                    <a:pt x="28" y="582"/>
                    <a:pt x="28" y="582"/>
                    <a:pt x="28" y="582"/>
                  </a:cubicBezTo>
                  <a:cubicBezTo>
                    <a:pt x="28" y="582"/>
                    <a:pt x="28" y="582"/>
                    <a:pt x="28" y="582"/>
                  </a:cubicBezTo>
                  <a:cubicBezTo>
                    <a:pt x="37" y="592"/>
                    <a:pt x="37" y="592"/>
                    <a:pt x="37" y="592"/>
                  </a:cubicBezTo>
                  <a:cubicBezTo>
                    <a:pt x="37" y="592"/>
                    <a:pt x="37" y="592"/>
                    <a:pt x="37" y="592"/>
                  </a:cubicBezTo>
                  <a:cubicBezTo>
                    <a:pt x="28" y="582"/>
                    <a:pt x="28" y="582"/>
                    <a:pt x="28" y="582"/>
                  </a:cubicBezTo>
                  <a:cubicBezTo>
                    <a:pt x="25" y="599"/>
                    <a:pt x="25" y="599"/>
                    <a:pt x="25" y="599"/>
                  </a:cubicBezTo>
                  <a:cubicBezTo>
                    <a:pt x="26" y="599"/>
                    <a:pt x="26" y="600"/>
                    <a:pt x="26" y="600"/>
                  </a:cubicBezTo>
                  <a:cubicBezTo>
                    <a:pt x="26" y="601"/>
                    <a:pt x="25" y="602"/>
                    <a:pt x="24" y="602"/>
                  </a:cubicBezTo>
                  <a:cubicBezTo>
                    <a:pt x="24" y="601"/>
                    <a:pt x="23" y="601"/>
                    <a:pt x="23" y="600"/>
                  </a:cubicBezTo>
                  <a:cubicBezTo>
                    <a:pt x="23" y="599"/>
                    <a:pt x="24" y="598"/>
                    <a:pt x="25" y="598"/>
                  </a:cubicBezTo>
                  <a:cubicBezTo>
                    <a:pt x="27" y="582"/>
                    <a:pt x="27" y="582"/>
                    <a:pt x="27" y="582"/>
                  </a:cubicBezTo>
                  <a:cubicBezTo>
                    <a:pt x="18" y="591"/>
                    <a:pt x="18" y="591"/>
                    <a:pt x="18" y="591"/>
                  </a:cubicBezTo>
                  <a:cubicBezTo>
                    <a:pt x="18" y="591"/>
                    <a:pt x="18" y="591"/>
                    <a:pt x="18" y="591"/>
                  </a:cubicBezTo>
                  <a:cubicBezTo>
                    <a:pt x="27" y="581"/>
                    <a:pt x="27" y="581"/>
                    <a:pt x="27" y="581"/>
                  </a:cubicBezTo>
                  <a:cubicBezTo>
                    <a:pt x="26" y="582"/>
                    <a:pt x="26" y="582"/>
                    <a:pt x="26" y="582"/>
                  </a:cubicBezTo>
                  <a:cubicBezTo>
                    <a:pt x="26" y="582"/>
                    <a:pt x="26" y="582"/>
                    <a:pt x="26" y="582"/>
                  </a:cubicBezTo>
                  <a:cubicBezTo>
                    <a:pt x="11" y="586"/>
                    <a:pt x="11" y="586"/>
                    <a:pt x="11" y="586"/>
                  </a:cubicBezTo>
                  <a:cubicBezTo>
                    <a:pt x="11" y="587"/>
                    <a:pt x="11" y="588"/>
                    <a:pt x="10" y="588"/>
                  </a:cubicBezTo>
                  <a:cubicBezTo>
                    <a:pt x="9" y="588"/>
                    <a:pt x="8" y="587"/>
                    <a:pt x="8" y="587"/>
                  </a:cubicBezTo>
                  <a:cubicBezTo>
                    <a:pt x="8" y="586"/>
                    <a:pt x="8" y="585"/>
                    <a:pt x="9" y="584"/>
                  </a:cubicBezTo>
                  <a:cubicBezTo>
                    <a:pt x="10" y="584"/>
                    <a:pt x="10" y="585"/>
                    <a:pt x="11" y="585"/>
                  </a:cubicBezTo>
                  <a:cubicBezTo>
                    <a:pt x="26" y="581"/>
                    <a:pt x="26" y="581"/>
                    <a:pt x="26" y="581"/>
                  </a:cubicBezTo>
                  <a:cubicBezTo>
                    <a:pt x="14" y="576"/>
                    <a:pt x="14" y="576"/>
                    <a:pt x="14" y="576"/>
                  </a:cubicBezTo>
                  <a:cubicBezTo>
                    <a:pt x="14" y="576"/>
                    <a:pt x="14" y="576"/>
                    <a:pt x="14" y="576"/>
                  </a:cubicBezTo>
                  <a:cubicBezTo>
                    <a:pt x="26" y="580"/>
                    <a:pt x="26" y="580"/>
                    <a:pt x="26" y="580"/>
                  </a:cubicBezTo>
                  <a:cubicBezTo>
                    <a:pt x="16" y="568"/>
                    <a:pt x="16" y="568"/>
                    <a:pt x="16" y="568"/>
                  </a:cubicBezTo>
                  <a:cubicBezTo>
                    <a:pt x="15" y="568"/>
                    <a:pt x="14" y="568"/>
                    <a:pt x="14" y="568"/>
                  </a:cubicBezTo>
                  <a:cubicBezTo>
                    <a:pt x="13" y="567"/>
                    <a:pt x="13" y="566"/>
                    <a:pt x="14" y="565"/>
                  </a:cubicBezTo>
                  <a:cubicBezTo>
                    <a:pt x="15" y="565"/>
                    <a:pt x="16" y="565"/>
                    <a:pt x="16" y="565"/>
                  </a:cubicBezTo>
                  <a:cubicBezTo>
                    <a:pt x="17" y="566"/>
                    <a:pt x="17" y="567"/>
                    <a:pt x="16" y="567"/>
                  </a:cubicBezTo>
                  <a:cubicBezTo>
                    <a:pt x="27" y="580"/>
                    <a:pt x="27" y="580"/>
                    <a:pt x="27" y="580"/>
                  </a:cubicBezTo>
                  <a:cubicBezTo>
                    <a:pt x="28" y="566"/>
                    <a:pt x="28" y="566"/>
                    <a:pt x="28" y="566"/>
                  </a:cubicBezTo>
                  <a:cubicBezTo>
                    <a:pt x="28" y="566"/>
                    <a:pt x="28" y="566"/>
                    <a:pt x="28" y="566"/>
                  </a:cubicBezTo>
                  <a:cubicBezTo>
                    <a:pt x="27" y="580"/>
                    <a:pt x="27" y="580"/>
                    <a:pt x="27" y="580"/>
                  </a:cubicBezTo>
                  <a:cubicBezTo>
                    <a:pt x="36" y="566"/>
                    <a:pt x="36" y="566"/>
                    <a:pt x="36" y="566"/>
                  </a:cubicBezTo>
                  <a:cubicBezTo>
                    <a:pt x="35" y="566"/>
                    <a:pt x="35" y="565"/>
                    <a:pt x="35" y="564"/>
                  </a:cubicBezTo>
                  <a:cubicBezTo>
                    <a:pt x="35" y="563"/>
                    <a:pt x="36" y="563"/>
                    <a:pt x="37" y="563"/>
                  </a:cubicBezTo>
                  <a:cubicBezTo>
                    <a:pt x="37" y="563"/>
                    <a:pt x="38" y="563"/>
                    <a:pt x="38" y="564"/>
                  </a:cubicBezTo>
                  <a:cubicBezTo>
                    <a:pt x="37" y="564"/>
                    <a:pt x="37" y="564"/>
                    <a:pt x="37" y="564"/>
                  </a:cubicBezTo>
                  <a:cubicBezTo>
                    <a:pt x="38" y="566"/>
                    <a:pt x="38" y="566"/>
                    <a:pt x="38" y="566"/>
                  </a:cubicBezTo>
                  <a:cubicBezTo>
                    <a:pt x="37" y="566"/>
                    <a:pt x="37" y="567"/>
                    <a:pt x="37" y="566"/>
                  </a:cubicBezTo>
                  <a:cubicBezTo>
                    <a:pt x="37" y="566"/>
                    <a:pt x="36" y="566"/>
                    <a:pt x="36" y="566"/>
                  </a:cubicBezTo>
                  <a:cubicBezTo>
                    <a:pt x="28" y="581"/>
                    <a:pt x="28" y="581"/>
                    <a:pt x="28" y="581"/>
                  </a:cubicBezTo>
                  <a:cubicBezTo>
                    <a:pt x="39" y="578"/>
                    <a:pt x="39" y="578"/>
                    <a:pt x="39" y="578"/>
                  </a:cubicBezTo>
                  <a:cubicBezTo>
                    <a:pt x="39" y="578"/>
                    <a:pt x="39" y="578"/>
                    <a:pt x="39" y="578"/>
                  </a:cubicBezTo>
                  <a:cubicBezTo>
                    <a:pt x="28" y="581"/>
                    <a:pt x="28" y="581"/>
                    <a:pt x="28" y="581"/>
                  </a:cubicBezTo>
                  <a:cubicBezTo>
                    <a:pt x="43" y="588"/>
                    <a:pt x="43" y="588"/>
                    <a:pt x="43" y="588"/>
                  </a:cubicBezTo>
                  <a:cubicBezTo>
                    <a:pt x="43" y="588"/>
                    <a:pt x="43" y="588"/>
                    <a:pt x="43" y="588"/>
                  </a:cubicBezTo>
                  <a:cubicBezTo>
                    <a:pt x="44" y="588"/>
                    <a:pt x="45" y="588"/>
                    <a:pt x="45" y="588"/>
                  </a:cubicBezTo>
                  <a:cubicBezTo>
                    <a:pt x="46" y="589"/>
                    <a:pt x="46" y="590"/>
                    <a:pt x="45" y="591"/>
                  </a:cubicBezTo>
                  <a:close/>
                  <a:moveTo>
                    <a:pt x="43" y="577"/>
                  </a:moveTo>
                  <a:cubicBezTo>
                    <a:pt x="43" y="578"/>
                    <a:pt x="43" y="578"/>
                    <a:pt x="43" y="578"/>
                  </a:cubicBezTo>
                  <a:cubicBezTo>
                    <a:pt x="43" y="578"/>
                    <a:pt x="42" y="578"/>
                    <a:pt x="42" y="578"/>
                  </a:cubicBezTo>
                  <a:cubicBezTo>
                    <a:pt x="42" y="578"/>
                    <a:pt x="42" y="578"/>
                    <a:pt x="42" y="578"/>
                  </a:cubicBezTo>
                  <a:cubicBezTo>
                    <a:pt x="42" y="578"/>
                    <a:pt x="42" y="578"/>
                    <a:pt x="43" y="577"/>
                  </a:cubicBezTo>
                  <a:close/>
                  <a:moveTo>
                    <a:pt x="91" y="523"/>
                  </a:moveTo>
                  <a:cubicBezTo>
                    <a:pt x="91" y="523"/>
                    <a:pt x="92" y="522"/>
                    <a:pt x="92" y="523"/>
                  </a:cubicBezTo>
                  <a:cubicBezTo>
                    <a:pt x="92" y="523"/>
                    <a:pt x="93" y="523"/>
                    <a:pt x="92" y="523"/>
                  </a:cubicBezTo>
                  <a:cubicBezTo>
                    <a:pt x="100" y="527"/>
                    <a:pt x="100" y="527"/>
                    <a:pt x="100" y="527"/>
                  </a:cubicBezTo>
                  <a:cubicBezTo>
                    <a:pt x="96" y="521"/>
                    <a:pt x="96" y="521"/>
                    <a:pt x="96" y="521"/>
                  </a:cubicBezTo>
                  <a:cubicBezTo>
                    <a:pt x="97" y="521"/>
                    <a:pt x="97" y="521"/>
                    <a:pt x="97" y="521"/>
                  </a:cubicBezTo>
                  <a:cubicBezTo>
                    <a:pt x="100" y="526"/>
                    <a:pt x="100" y="526"/>
                    <a:pt x="100" y="526"/>
                  </a:cubicBezTo>
                  <a:cubicBezTo>
                    <a:pt x="100" y="519"/>
                    <a:pt x="100" y="519"/>
                    <a:pt x="100" y="519"/>
                  </a:cubicBezTo>
                  <a:cubicBezTo>
                    <a:pt x="100" y="519"/>
                    <a:pt x="99" y="518"/>
                    <a:pt x="99" y="518"/>
                  </a:cubicBezTo>
                  <a:cubicBezTo>
                    <a:pt x="99" y="518"/>
                    <a:pt x="100" y="517"/>
                    <a:pt x="100" y="517"/>
                  </a:cubicBezTo>
                  <a:cubicBezTo>
                    <a:pt x="101" y="517"/>
                    <a:pt x="101" y="518"/>
                    <a:pt x="101" y="518"/>
                  </a:cubicBezTo>
                  <a:cubicBezTo>
                    <a:pt x="101" y="518"/>
                    <a:pt x="101" y="519"/>
                    <a:pt x="100" y="519"/>
                  </a:cubicBezTo>
                  <a:cubicBezTo>
                    <a:pt x="100" y="527"/>
                    <a:pt x="100" y="527"/>
                    <a:pt x="100" y="527"/>
                  </a:cubicBezTo>
                  <a:cubicBezTo>
                    <a:pt x="105" y="522"/>
                    <a:pt x="105" y="522"/>
                    <a:pt x="105" y="522"/>
                  </a:cubicBezTo>
                  <a:cubicBezTo>
                    <a:pt x="105" y="522"/>
                    <a:pt x="105" y="522"/>
                    <a:pt x="105" y="522"/>
                  </a:cubicBezTo>
                  <a:cubicBezTo>
                    <a:pt x="100" y="527"/>
                    <a:pt x="100" y="527"/>
                    <a:pt x="100" y="527"/>
                  </a:cubicBezTo>
                  <a:cubicBezTo>
                    <a:pt x="108" y="525"/>
                    <a:pt x="108" y="525"/>
                    <a:pt x="108" y="525"/>
                  </a:cubicBezTo>
                  <a:cubicBezTo>
                    <a:pt x="108" y="524"/>
                    <a:pt x="108" y="524"/>
                    <a:pt x="108" y="524"/>
                  </a:cubicBezTo>
                  <a:cubicBezTo>
                    <a:pt x="108" y="524"/>
                    <a:pt x="109" y="524"/>
                    <a:pt x="109" y="524"/>
                  </a:cubicBezTo>
                  <a:cubicBezTo>
                    <a:pt x="109" y="524"/>
                    <a:pt x="109" y="525"/>
                    <a:pt x="109" y="525"/>
                  </a:cubicBezTo>
                  <a:cubicBezTo>
                    <a:pt x="109" y="525"/>
                    <a:pt x="108" y="525"/>
                    <a:pt x="108" y="525"/>
                  </a:cubicBezTo>
                  <a:cubicBezTo>
                    <a:pt x="108" y="525"/>
                    <a:pt x="108" y="525"/>
                    <a:pt x="108" y="525"/>
                  </a:cubicBezTo>
                  <a:cubicBezTo>
                    <a:pt x="100" y="527"/>
                    <a:pt x="100" y="527"/>
                    <a:pt x="100" y="527"/>
                  </a:cubicBezTo>
                  <a:cubicBezTo>
                    <a:pt x="105" y="530"/>
                    <a:pt x="105" y="530"/>
                    <a:pt x="105" y="530"/>
                  </a:cubicBezTo>
                  <a:cubicBezTo>
                    <a:pt x="105" y="530"/>
                    <a:pt x="105" y="530"/>
                    <a:pt x="105" y="530"/>
                  </a:cubicBezTo>
                  <a:cubicBezTo>
                    <a:pt x="100" y="528"/>
                    <a:pt x="100" y="528"/>
                    <a:pt x="100" y="528"/>
                  </a:cubicBezTo>
                  <a:cubicBezTo>
                    <a:pt x="103" y="535"/>
                    <a:pt x="103" y="535"/>
                    <a:pt x="103" y="535"/>
                  </a:cubicBezTo>
                  <a:cubicBezTo>
                    <a:pt x="103" y="535"/>
                    <a:pt x="103" y="535"/>
                    <a:pt x="103" y="535"/>
                  </a:cubicBezTo>
                  <a:cubicBezTo>
                    <a:pt x="104" y="535"/>
                    <a:pt x="104" y="535"/>
                    <a:pt x="104" y="536"/>
                  </a:cubicBezTo>
                  <a:cubicBezTo>
                    <a:pt x="104" y="536"/>
                    <a:pt x="104" y="537"/>
                    <a:pt x="103" y="537"/>
                  </a:cubicBezTo>
                  <a:cubicBezTo>
                    <a:pt x="103" y="537"/>
                    <a:pt x="102" y="536"/>
                    <a:pt x="102" y="536"/>
                  </a:cubicBezTo>
                  <a:cubicBezTo>
                    <a:pt x="102" y="535"/>
                    <a:pt x="103" y="535"/>
                    <a:pt x="103" y="535"/>
                  </a:cubicBezTo>
                  <a:cubicBezTo>
                    <a:pt x="100" y="528"/>
                    <a:pt x="100" y="528"/>
                    <a:pt x="100" y="528"/>
                  </a:cubicBezTo>
                  <a:cubicBezTo>
                    <a:pt x="100" y="528"/>
                    <a:pt x="100" y="528"/>
                    <a:pt x="100" y="528"/>
                  </a:cubicBezTo>
                  <a:cubicBezTo>
                    <a:pt x="100" y="534"/>
                    <a:pt x="100" y="534"/>
                    <a:pt x="100" y="534"/>
                  </a:cubicBezTo>
                  <a:cubicBezTo>
                    <a:pt x="100" y="534"/>
                    <a:pt x="100" y="534"/>
                    <a:pt x="100" y="534"/>
                  </a:cubicBezTo>
                  <a:cubicBezTo>
                    <a:pt x="100" y="528"/>
                    <a:pt x="100" y="528"/>
                    <a:pt x="100" y="528"/>
                  </a:cubicBezTo>
                  <a:cubicBezTo>
                    <a:pt x="94" y="533"/>
                    <a:pt x="94" y="533"/>
                    <a:pt x="94" y="533"/>
                  </a:cubicBezTo>
                  <a:cubicBezTo>
                    <a:pt x="94" y="533"/>
                    <a:pt x="94" y="534"/>
                    <a:pt x="93" y="534"/>
                  </a:cubicBezTo>
                  <a:cubicBezTo>
                    <a:pt x="93" y="534"/>
                    <a:pt x="92" y="534"/>
                    <a:pt x="92" y="534"/>
                  </a:cubicBezTo>
                  <a:cubicBezTo>
                    <a:pt x="92" y="533"/>
                    <a:pt x="92" y="533"/>
                    <a:pt x="92" y="533"/>
                  </a:cubicBezTo>
                  <a:cubicBezTo>
                    <a:pt x="93" y="532"/>
                    <a:pt x="93" y="532"/>
                    <a:pt x="93" y="533"/>
                  </a:cubicBezTo>
                  <a:cubicBezTo>
                    <a:pt x="99" y="527"/>
                    <a:pt x="99" y="527"/>
                    <a:pt x="99" y="527"/>
                  </a:cubicBezTo>
                  <a:cubicBezTo>
                    <a:pt x="93" y="528"/>
                    <a:pt x="93" y="528"/>
                    <a:pt x="93" y="528"/>
                  </a:cubicBezTo>
                  <a:cubicBezTo>
                    <a:pt x="93" y="528"/>
                    <a:pt x="93" y="528"/>
                    <a:pt x="93" y="528"/>
                  </a:cubicBezTo>
                  <a:cubicBezTo>
                    <a:pt x="100" y="527"/>
                    <a:pt x="100" y="527"/>
                    <a:pt x="100" y="527"/>
                  </a:cubicBezTo>
                  <a:cubicBezTo>
                    <a:pt x="99" y="527"/>
                    <a:pt x="99" y="527"/>
                    <a:pt x="99" y="527"/>
                  </a:cubicBezTo>
                  <a:cubicBezTo>
                    <a:pt x="99" y="527"/>
                    <a:pt x="99" y="527"/>
                    <a:pt x="99" y="527"/>
                  </a:cubicBezTo>
                  <a:cubicBezTo>
                    <a:pt x="92" y="524"/>
                    <a:pt x="92" y="524"/>
                    <a:pt x="92" y="524"/>
                  </a:cubicBezTo>
                  <a:cubicBezTo>
                    <a:pt x="92" y="524"/>
                    <a:pt x="92" y="524"/>
                    <a:pt x="91" y="524"/>
                  </a:cubicBezTo>
                  <a:cubicBezTo>
                    <a:pt x="91" y="524"/>
                    <a:pt x="91" y="523"/>
                    <a:pt x="91" y="523"/>
                  </a:cubicBezTo>
                  <a:close/>
                  <a:moveTo>
                    <a:pt x="255" y="435"/>
                  </a:moveTo>
                  <a:cubicBezTo>
                    <a:pt x="255" y="435"/>
                    <a:pt x="255" y="436"/>
                    <a:pt x="255" y="436"/>
                  </a:cubicBezTo>
                  <a:cubicBezTo>
                    <a:pt x="263" y="436"/>
                    <a:pt x="263" y="436"/>
                    <a:pt x="263" y="436"/>
                  </a:cubicBezTo>
                  <a:cubicBezTo>
                    <a:pt x="263" y="436"/>
                    <a:pt x="263" y="436"/>
                    <a:pt x="263" y="436"/>
                  </a:cubicBezTo>
                  <a:cubicBezTo>
                    <a:pt x="257" y="434"/>
                    <a:pt x="257" y="434"/>
                    <a:pt x="257" y="434"/>
                  </a:cubicBezTo>
                  <a:cubicBezTo>
                    <a:pt x="257" y="434"/>
                    <a:pt x="257" y="434"/>
                    <a:pt x="257" y="434"/>
                  </a:cubicBezTo>
                  <a:cubicBezTo>
                    <a:pt x="263" y="436"/>
                    <a:pt x="263" y="436"/>
                    <a:pt x="263" y="436"/>
                  </a:cubicBezTo>
                  <a:cubicBezTo>
                    <a:pt x="261" y="428"/>
                    <a:pt x="261" y="428"/>
                    <a:pt x="261" y="428"/>
                  </a:cubicBezTo>
                  <a:cubicBezTo>
                    <a:pt x="261" y="428"/>
                    <a:pt x="260" y="428"/>
                    <a:pt x="260" y="428"/>
                  </a:cubicBezTo>
                  <a:cubicBezTo>
                    <a:pt x="260" y="427"/>
                    <a:pt x="261" y="427"/>
                    <a:pt x="261" y="427"/>
                  </a:cubicBezTo>
                  <a:cubicBezTo>
                    <a:pt x="261" y="427"/>
                    <a:pt x="262" y="427"/>
                    <a:pt x="262" y="428"/>
                  </a:cubicBezTo>
                  <a:cubicBezTo>
                    <a:pt x="262" y="428"/>
                    <a:pt x="262" y="428"/>
                    <a:pt x="262" y="428"/>
                  </a:cubicBezTo>
                  <a:cubicBezTo>
                    <a:pt x="263" y="436"/>
                    <a:pt x="263" y="436"/>
                    <a:pt x="263" y="436"/>
                  </a:cubicBezTo>
                  <a:cubicBezTo>
                    <a:pt x="266" y="430"/>
                    <a:pt x="266" y="430"/>
                    <a:pt x="266" y="430"/>
                  </a:cubicBezTo>
                  <a:cubicBezTo>
                    <a:pt x="266" y="430"/>
                    <a:pt x="266" y="430"/>
                    <a:pt x="266" y="430"/>
                  </a:cubicBezTo>
                  <a:cubicBezTo>
                    <a:pt x="264" y="436"/>
                    <a:pt x="264" y="436"/>
                    <a:pt x="264" y="436"/>
                  </a:cubicBezTo>
                  <a:cubicBezTo>
                    <a:pt x="264" y="436"/>
                    <a:pt x="264" y="436"/>
                    <a:pt x="264" y="436"/>
                  </a:cubicBezTo>
                  <a:cubicBezTo>
                    <a:pt x="264" y="436"/>
                    <a:pt x="264" y="436"/>
                    <a:pt x="264" y="436"/>
                  </a:cubicBezTo>
                  <a:cubicBezTo>
                    <a:pt x="270" y="432"/>
                    <a:pt x="270" y="432"/>
                    <a:pt x="270" y="432"/>
                  </a:cubicBezTo>
                  <a:cubicBezTo>
                    <a:pt x="270" y="431"/>
                    <a:pt x="270" y="431"/>
                    <a:pt x="270" y="431"/>
                  </a:cubicBezTo>
                  <a:cubicBezTo>
                    <a:pt x="270" y="430"/>
                    <a:pt x="271" y="430"/>
                    <a:pt x="271" y="431"/>
                  </a:cubicBezTo>
                  <a:cubicBezTo>
                    <a:pt x="271" y="431"/>
                    <a:pt x="271" y="432"/>
                    <a:pt x="271" y="432"/>
                  </a:cubicBezTo>
                  <a:cubicBezTo>
                    <a:pt x="271" y="432"/>
                    <a:pt x="270" y="432"/>
                    <a:pt x="270" y="432"/>
                  </a:cubicBezTo>
                  <a:cubicBezTo>
                    <a:pt x="264" y="437"/>
                    <a:pt x="264" y="437"/>
                    <a:pt x="264" y="437"/>
                  </a:cubicBezTo>
                  <a:cubicBezTo>
                    <a:pt x="270" y="436"/>
                    <a:pt x="270" y="436"/>
                    <a:pt x="270" y="436"/>
                  </a:cubicBezTo>
                  <a:cubicBezTo>
                    <a:pt x="270" y="437"/>
                    <a:pt x="270" y="437"/>
                    <a:pt x="270" y="437"/>
                  </a:cubicBezTo>
                  <a:cubicBezTo>
                    <a:pt x="264" y="437"/>
                    <a:pt x="264" y="437"/>
                    <a:pt x="264" y="437"/>
                  </a:cubicBezTo>
                  <a:cubicBezTo>
                    <a:pt x="271" y="441"/>
                    <a:pt x="271" y="441"/>
                    <a:pt x="271" y="441"/>
                  </a:cubicBezTo>
                  <a:cubicBezTo>
                    <a:pt x="271" y="440"/>
                    <a:pt x="271" y="440"/>
                    <a:pt x="272" y="440"/>
                  </a:cubicBezTo>
                  <a:cubicBezTo>
                    <a:pt x="272" y="441"/>
                    <a:pt x="272" y="441"/>
                    <a:pt x="272" y="441"/>
                  </a:cubicBezTo>
                  <a:cubicBezTo>
                    <a:pt x="272" y="442"/>
                    <a:pt x="272" y="442"/>
                    <a:pt x="271" y="442"/>
                  </a:cubicBezTo>
                  <a:cubicBezTo>
                    <a:pt x="271" y="442"/>
                    <a:pt x="271" y="441"/>
                    <a:pt x="271" y="441"/>
                  </a:cubicBezTo>
                  <a:cubicBezTo>
                    <a:pt x="264" y="437"/>
                    <a:pt x="264" y="437"/>
                    <a:pt x="264" y="437"/>
                  </a:cubicBezTo>
                  <a:cubicBezTo>
                    <a:pt x="266" y="444"/>
                    <a:pt x="266" y="444"/>
                    <a:pt x="266" y="444"/>
                  </a:cubicBezTo>
                  <a:cubicBezTo>
                    <a:pt x="265" y="444"/>
                    <a:pt x="265" y="444"/>
                    <a:pt x="265" y="444"/>
                  </a:cubicBezTo>
                  <a:cubicBezTo>
                    <a:pt x="264" y="437"/>
                    <a:pt x="264" y="437"/>
                    <a:pt x="264" y="437"/>
                  </a:cubicBezTo>
                  <a:cubicBezTo>
                    <a:pt x="262" y="445"/>
                    <a:pt x="262" y="445"/>
                    <a:pt x="262" y="445"/>
                  </a:cubicBezTo>
                  <a:cubicBezTo>
                    <a:pt x="262" y="445"/>
                    <a:pt x="263" y="445"/>
                    <a:pt x="263" y="446"/>
                  </a:cubicBezTo>
                  <a:cubicBezTo>
                    <a:pt x="263" y="446"/>
                    <a:pt x="263" y="446"/>
                    <a:pt x="262" y="447"/>
                  </a:cubicBezTo>
                  <a:cubicBezTo>
                    <a:pt x="262" y="447"/>
                    <a:pt x="261" y="446"/>
                    <a:pt x="261" y="446"/>
                  </a:cubicBezTo>
                  <a:cubicBezTo>
                    <a:pt x="261" y="445"/>
                    <a:pt x="261" y="445"/>
                    <a:pt x="262" y="445"/>
                  </a:cubicBezTo>
                  <a:cubicBezTo>
                    <a:pt x="262" y="445"/>
                    <a:pt x="262" y="445"/>
                    <a:pt x="262" y="445"/>
                  </a:cubicBezTo>
                  <a:cubicBezTo>
                    <a:pt x="263" y="437"/>
                    <a:pt x="263" y="437"/>
                    <a:pt x="263" y="437"/>
                  </a:cubicBezTo>
                  <a:cubicBezTo>
                    <a:pt x="259" y="440"/>
                    <a:pt x="259" y="440"/>
                    <a:pt x="259" y="440"/>
                  </a:cubicBezTo>
                  <a:cubicBezTo>
                    <a:pt x="259" y="440"/>
                    <a:pt x="259" y="440"/>
                    <a:pt x="259" y="440"/>
                  </a:cubicBezTo>
                  <a:cubicBezTo>
                    <a:pt x="263" y="437"/>
                    <a:pt x="263" y="437"/>
                    <a:pt x="263" y="437"/>
                  </a:cubicBezTo>
                  <a:cubicBezTo>
                    <a:pt x="255" y="436"/>
                    <a:pt x="255" y="436"/>
                    <a:pt x="255" y="436"/>
                  </a:cubicBezTo>
                  <a:cubicBezTo>
                    <a:pt x="255" y="436"/>
                    <a:pt x="255" y="436"/>
                    <a:pt x="255" y="436"/>
                  </a:cubicBezTo>
                  <a:cubicBezTo>
                    <a:pt x="255" y="437"/>
                    <a:pt x="254" y="437"/>
                    <a:pt x="254" y="437"/>
                  </a:cubicBezTo>
                  <a:cubicBezTo>
                    <a:pt x="254" y="436"/>
                    <a:pt x="254" y="436"/>
                    <a:pt x="254" y="435"/>
                  </a:cubicBezTo>
                  <a:cubicBezTo>
                    <a:pt x="254" y="435"/>
                    <a:pt x="254" y="435"/>
                    <a:pt x="255" y="435"/>
                  </a:cubicBezTo>
                  <a:close/>
                  <a:moveTo>
                    <a:pt x="121" y="400"/>
                  </a:moveTo>
                  <a:cubicBezTo>
                    <a:pt x="107" y="399"/>
                    <a:pt x="107" y="399"/>
                    <a:pt x="107" y="399"/>
                  </a:cubicBezTo>
                  <a:cubicBezTo>
                    <a:pt x="116" y="413"/>
                    <a:pt x="116" y="413"/>
                    <a:pt x="116" y="413"/>
                  </a:cubicBezTo>
                  <a:cubicBezTo>
                    <a:pt x="117" y="413"/>
                    <a:pt x="117" y="413"/>
                    <a:pt x="118" y="414"/>
                  </a:cubicBezTo>
                  <a:cubicBezTo>
                    <a:pt x="118" y="414"/>
                    <a:pt x="118" y="415"/>
                    <a:pt x="117" y="416"/>
                  </a:cubicBezTo>
                  <a:cubicBezTo>
                    <a:pt x="116" y="416"/>
                    <a:pt x="115" y="416"/>
                    <a:pt x="115" y="415"/>
                  </a:cubicBezTo>
                  <a:cubicBezTo>
                    <a:pt x="115" y="415"/>
                    <a:pt x="115" y="414"/>
                    <a:pt x="115" y="413"/>
                  </a:cubicBezTo>
                  <a:cubicBezTo>
                    <a:pt x="106" y="399"/>
                    <a:pt x="106" y="399"/>
                    <a:pt x="106" y="399"/>
                  </a:cubicBezTo>
                  <a:cubicBezTo>
                    <a:pt x="106" y="412"/>
                    <a:pt x="106" y="412"/>
                    <a:pt x="106" y="412"/>
                  </a:cubicBezTo>
                  <a:cubicBezTo>
                    <a:pt x="105" y="412"/>
                    <a:pt x="105" y="412"/>
                    <a:pt x="105" y="412"/>
                  </a:cubicBezTo>
                  <a:cubicBezTo>
                    <a:pt x="106" y="399"/>
                    <a:pt x="106" y="399"/>
                    <a:pt x="106" y="399"/>
                  </a:cubicBezTo>
                  <a:cubicBezTo>
                    <a:pt x="106" y="399"/>
                    <a:pt x="106" y="399"/>
                    <a:pt x="106" y="399"/>
                  </a:cubicBezTo>
                  <a:cubicBezTo>
                    <a:pt x="106" y="399"/>
                    <a:pt x="106" y="399"/>
                    <a:pt x="106" y="399"/>
                  </a:cubicBezTo>
                  <a:cubicBezTo>
                    <a:pt x="97" y="412"/>
                    <a:pt x="97" y="412"/>
                    <a:pt x="97" y="412"/>
                  </a:cubicBezTo>
                  <a:cubicBezTo>
                    <a:pt x="97" y="413"/>
                    <a:pt x="98" y="414"/>
                    <a:pt x="97" y="415"/>
                  </a:cubicBezTo>
                  <a:cubicBezTo>
                    <a:pt x="97" y="415"/>
                    <a:pt x="96" y="415"/>
                    <a:pt x="95" y="415"/>
                  </a:cubicBezTo>
                  <a:cubicBezTo>
                    <a:pt x="94" y="414"/>
                    <a:pt x="94" y="413"/>
                    <a:pt x="94" y="413"/>
                  </a:cubicBezTo>
                  <a:cubicBezTo>
                    <a:pt x="95" y="412"/>
                    <a:pt x="95" y="412"/>
                    <a:pt x="96" y="412"/>
                  </a:cubicBezTo>
                  <a:cubicBezTo>
                    <a:pt x="105" y="398"/>
                    <a:pt x="105" y="398"/>
                    <a:pt x="105" y="398"/>
                  </a:cubicBezTo>
                  <a:cubicBezTo>
                    <a:pt x="93" y="403"/>
                    <a:pt x="93" y="403"/>
                    <a:pt x="93" y="403"/>
                  </a:cubicBezTo>
                  <a:cubicBezTo>
                    <a:pt x="93" y="403"/>
                    <a:pt x="93" y="403"/>
                    <a:pt x="93" y="403"/>
                  </a:cubicBezTo>
                  <a:cubicBezTo>
                    <a:pt x="105" y="398"/>
                    <a:pt x="105" y="398"/>
                    <a:pt x="105" y="398"/>
                  </a:cubicBezTo>
                  <a:cubicBezTo>
                    <a:pt x="89" y="396"/>
                    <a:pt x="89" y="396"/>
                    <a:pt x="89" y="396"/>
                  </a:cubicBezTo>
                  <a:cubicBezTo>
                    <a:pt x="89" y="396"/>
                    <a:pt x="88" y="397"/>
                    <a:pt x="87" y="397"/>
                  </a:cubicBezTo>
                  <a:cubicBezTo>
                    <a:pt x="86" y="396"/>
                    <a:pt x="86" y="396"/>
                    <a:pt x="86" y="395"/>
                  </a:cubicBezTo>
                  <a:cubicBezTo>
                    <a:pt x="86" y="394"/>
                    <a:pt x="87" y="393"/>
                    <a:pt x="88" y="393"/>
                  </a:cubicBezTo>
                  <a:cubicBezTo>
                    <a:pt x="88" y="393"/>
                    <a:pt x="89" y="394"/>
                    <a:pt x="89" y="395"/>
                  </a:cubicBezTo>
                  <a:cubicBezTo>
                    <a:pt x="105" y="398"/>
                    <a:pt x="105" y="398"/>
                    <a:pt x="105" y="398"/>
                  </a:cubicBezTo>
                  <a:cubicBezTo>
                    <a:pt x="97" y="386"/>
                    <a:pt x="97" y="386"/>
                    <a:pt x="97" y="386"/>
                  </a:cubicBezTo>
                  <a:cubicBezTo>
                    <a:pt x="98" y="386"/>
                    <a:pt x="98" y="386"/>
                    <a:pt x="98" y="386"/>
                  </a:cubicBezTo>
                  <a:cubicBezTo>
                    <a:pt x="106" y="398"/>
                    <a:pt x="106" y="398"/>
                    <a:pt x="106" y="398"/>
                  </a:cubicBezTo>
                  <a:cubicBezTo>
                    <a:pt x="103" y="381"/>
                    <a:pt x="103" y="381"/>
                    <a:pt x="103" y="381"/>
                  </a:cubicBezTo>
                  <a:cubicBezTo>
                    <a:pt x="103" y="381"/>
                    <a:pt x="102" y="381"/>
                    <a:pt x="102" y="380"/>
                  </a:cubicBezTo>
                  <a:cubicBezTo>
                    <a:pt x="101" y="380"/>
                    <a:pt x="101" y="379"/>
                    <a:pt x="102" y="378"/>
                  </a:cubicBezTo>
                  <a:cubicBezTo>
                    <a:pt x="103" y="378"/>
                    <a:pt x="104" y="378"/>
                    <a:pt x="105" y="379"/>
                  </a:cubicBezTo>
                  <a:cubicBezTo>
                    <a:pt x="105" y="380"/>
                    <a:pt x="105" y="381"/>
                    <a:pt x="104" y="381"/>
                  </a:cubicBezTo>
                  <a:cubicBezTo>
                    <a:pt x="104" y="381"/>
                    <a:pt x="104" y="381"/>
                    <a:pt x="104" y="381"/>
                  </a:cubicBezTo>
                  <a:cubicBezTo>
                    <a:pt x="106" y="398"/>
                    <a:pt x="106" y="398"/>
                    <a:pt x="106" y="398"/>
                  </a:cubicBezTo>
                  <a:cubicBezTo>
                    <a:pt x="113" y="388"/>
                    <a:pt x="113" y="388"/>
                    <a:pt x="113" y="388"/>
                  </a:cubicBezTo>
                  <a:cubicBezTo>
                    <a:pt x="113" y="388"/>
                    <a:pt x="113" y="388"/>
                    <a:pt x="113" y="388"/>
                  </a:cubicBezTo>
                  <a:cubicBezTo>
                    <a:pt x="107" y="398"/>
                    <a:pt x="107" y="398"/>
                    <a:pt x="107" y="398"/>
                  </a:cubicBezTo>
                  <a:cubicBezTo>
                    <a:pt x="123" y="394"/>
                    <a:pt x="123" y="394"/>
                    <a:pt x="123" y="394"/>
                  </a:cubicBezTo>
                  <a:cubicBezTo>
                    <a:pt x="123" y="394"/>
                    <a:pt x="123" y="394"/>
                    <a:pt x="123" y="394"/>
                  </a:cubicBezTo>
                  <a:cubicBezTo>
                    <a:pt x="123" y="393"/>
                    <a:pt x="124" y="392"/>
                    <a:pt x="125" y="392"/>
                  </a:cubicBezTo>
                  <a:cubicBezTo>
                    <a:pt x="126" y="393"/>
                    <a:pt x="126" y="393"/>
                    <a:pt x="126" y="394"/>
                  </a:cubicBezTo>
                  <a:cubicBezTo>
                    <a:pt x="126" y="395"/>
                    <a:pt x="125" y="396"/>
                    <a:pt x="124" y="396"/>
                  </a:cubicBezTo>
                  <a:cubicBezTo>
                    <a:pt x="124" y="396"/>
                    <a:pt x="123" y="395"/>
                    <a:pt x="123" y="395"/>
                  </a:cubicBezTo>
                  <a:cubicBezTo>
                    <a:pt x="107" y="398"/>
                    <a:pt x="107" y="398"/>
                    <a:pt x="107" y="398"/>
                  </a:cubicBezTo>
                  <a:cubicBezTo>
                    <a:pt x="107" y="399"/>
                    <a:pt x="107" y="399"/>
                    <a:pt x="107" y="399"/>
                  </a:cubicBezTo>
                  <a:cubicBezTo>
                    <a:pt x="121" y="400"/>
                    <a:pt x="121" y="400"/>
                    <a:pt x="121" y="400"/>
                  </a:cubicBezTo>
                  <a:close/>
                  <a:moveTo>
                    <a:pt x="150" y="325"/>
                  </a:moveTo>
                  <a:cubicBezTo>
                    <a:pt x="152" y="325"/>
                    <a:pt x="153" y="326"/>
                    <a:pt x="153" y="326"/>
                  </a:cubicBezTo>
                  <a:cubicBezTo>
                    <a:pt x="153" y="326"/>
                    <a:pt x="152" y="326"/>
                    <a:pt x="150" y="326"/>
                  </a:cubicBezTo>
                  <a:cubicBezTo>
                    <a:pt x="148" y="326"/>
                    <a:pt x="146" y="326"/>
                    <a:pt x="146" y="326"/>
                  </a:cubicBezTo>
                  <a:cubicBezTo>
                    <a:pt x="146" y="325"/>
                    <a:pt x="148" y="325"/>
                    <a:pt x="150" y="325"/>
                  </a:cubicBezTo>
                  <a:close/>
                  <a:moveTo>
                    <a:pt x="146" y="334"/>
                  </a:moveTo>
                  <a:cubicBezTo>
                    <a:pt x="146" y="334"/>
                    <a:pt x="145" y="333"/>
                    <a:pt x="145" y="331"/>
                  </a:cubicBezTo>
                  <a:cubicBezTo>
                    <a:pt x="144" y="329"/>
                    <a:pt x="144" y="327"/>
                    <a:pt x="145" y="327"/>
                  </a:cubicBezTo>
                  <a:cubicBezTo>
                    <a:pt x="145" y="327"/>
                    <a:pt x="146" y="329"/>
                    <a:pt x="146" y="331"/>
                  </a:cubicBezTo>
                  <a:cubicBezTo>
                    <a:pt x="146" y="333"/>
                    <a:pt x="146" y="334"/>
                    <a:pt x="146" y="334"/>
                  </a:cubicBezTo>
                  <a:close/>
                  <a:moveTo>
                    <a:pt x="144" y="325"/>
                  </a:moveTo>
                  <a:cubicBezTo>
                    <a:pt x="144" y="325"/>
                    <a:pt x="145" y="325"/>
                    <a:pt x="145" y="325"/>
                  </a:cubicBezTo>
                  <a:cubicBezTo>
                    <a:pt x="145" y="326"/>
                    <a:pt x="145" y="326"/>
                    <a:pt x="145" y="326"/>
                  </a:cubicBezTo>
                  <a:cubicBezTo>
                    <a:pt x="145" y="327"/>
                    <a:pt x="144" y="327"/>
                    <a:pt x="144" y="326"/>
                  </a:cubicBezTo>
                  <a:cubicBezTo>
                    <a:pt x="144" y="326"/>
                    <a:pt x="144" y="326"/>
                    <a:pt x="144" y="325"/>
                  </a:cubicBezTo>
                  <a:close/>
                  <a:moveTo>
                    <a:pt x="145" y="317"/>
                  </a:moveTo>
                  <a:cubicBezTo>
                    <a:pt x="145" y="317"/>
                    <a:pt x="145" y="318"/>
                    <a:pt x="145" y="320"/>
                  </a:cubicBezTo>
                  <a:cubicBezTo>
                    <a:pt x="145" y="322"/>
                    <a:pt x="145" y="324"/>
                    <a:pt x="145" y="324"/>
                  </a:cubicBezTo>
                  <a:cubicBezTo>
                    <a:pt x="144" y="324"/>
                    <a:pt x="144" y="322"/>
                    <a:pt x="144" y="320"/>
                  </a:cubicBezTo>
                  <a:cubicBezTo>
                    <a:pt x="144" y="318"/>
                    <a:pt x="145" y="317"/>
                    <a:pt x="145" y="317"/>
                  </a:cubicBezTo>
                  <a:close/>
                  <a:moveTo>
                    <a:pt x="139" y="327"/>
                  </a:moveTo>
                  <a:cubicBezTo>
                    <a:pt x="137" y="327"/>
                    <a:pt x="136" y="327"/>
                    <a:pt x="136" y="327"/>
                  </a:cubicBezTo>
                  <a:cubicBezTo>
                    <a:pt x="136" y="327"/>
                    <a:pt x="137" y="326"/>
                    <a:pt x="139" y="326"/>
                  </a:cubicBezTo>
                  <a:cubicBezTo>
                    <a:pt x="141" y="326"/>
                    <a:pt x="143" y="326"/>
                    <a:pt x="143" y="326"/>
                  </a:cubicBezTo>
                  <a:cubicBezTo>
                    <a:pt x="143" y="327"/>
                    <a:pt x="141" y="327"/>
                    <a:pt x="139" y="327"/>
                  </a:cubicBezTo>
                  <a:close/>
                  <a:moveTo>
                    <a:pt x="427" y="150"/>
                  </a:moveTo>
                  <a:cubicBezTo>
                    <a:pt x="427" y="149"/>
                    <a:pt x="430" y="149"/>
                    <a:pt x="432" y="150"/>
                  </a:cubicBezTo>
                  <a:cubicBezTo>
                    <a:pt x="435" y="151"/>
                    <a:pt x="437" y="152"/>
                    <a:pt x="437" y="152"/>
                  </a:cubicBezTo>
                  <a:cubicBezTo>
                    <a:pt x="437" y="152"/>
                    <a:pt x="435" y="152"/>
                    <a:pt x="432" y="152"/>
                  </a:cubicBezTo>
                  <a:cubicBezTo>
                    <a:pt x="429" y="151"/>
                    <a:pt x="427" y="150"/>
                    <a:pt x="427" y="150"/>
                  </a:cubicBezTo>
                  <a:close/>
                  <a:moveTo>
                    <a:pt x="426" y="147"/>
                  </a:moveTo>
                  <a:cubicBezTo>
                    <a:pt x="426" y="146"/>
                    <a:pt x="426" y="144"/>
                    <a:pt x="426" y="141"/>
                  </a:cubicBezTo>
                  <a:cubicBezTo>
                    <a:pt x="427" y="139"/>
                    <a:pt x="428" y="137"/>
                    <a:pt x="428" y="137"/>
                  </a:cubicBezTo>
                  <a:cubicBezTo>
                    <a:pt x="428" y="137"/>
                    <a:pt x="429" y="139"/>
                    <a:pt x="428" y="142"/>
                  </a:cubicBezTo>
                  <a:cubicBezTo>
                    <a:pt x="427" y="145"/>
                    <a:pt x="427" y="147"/>
                    <a:pt x="426" y="147"/>
                  </a:cubicBezTo>
                  <a:close/>
                  <a:moveTo>
                    <a:pt x="426" y="150"/>
                  </a:moveTo>
                  <a:cubicBezTo>
                    <a:pt x="425" y="150"/>
                    <a:pt x="425" y="150"/>
                    <a:pt x="424" y="150"/>
                  </a:cubicBezTo>
                  <a:cubicBezTo>
                    <a:pt x="424" y="149"/>
                    <a:pt x="424" y="149"/>
                    <a:pt x="425" y="148"/>
                  </a:cubicBezTo>
                  <a:cubicBezTo>
                    <a:pt x="425" y="148"/>
                    <a:pt x="426" y="148"/>
                    <a:pt x="426" y="149"/>
                  </a:cubicBezTo>
                  <a:cubicBezTo>
                    <a:pt x="426" y="149"/>
                    <a:pt x="426" y="150"/>
                    <a:pt x="426" y="150"/>
                  </a:cubicBezTo>
                  <a:close/>
                  <a:moveTo>
                    <a:pt x="425" y="156"/>
                  </a:moveTo>
                  <a:cubicBezTo>
                    <a:pt x="425" y="159"/>
                    <a:pt x="423" y="161"/>
                    <a:pt x="423" y="161"/>
                  </a:cubicBezTo>
                  <a:cubicBezTo>
                    <a:pt x="423" y="161"/>
                    <a:pt x="423" y="159"/>
                    <a:pt x="423" y="156"/>
                  </a:cubicBezTo>
                  <a:cubicBezTo>
                    <a:pt x="423" y="153"/>
                    <a:pt x="424" y="151"/>
                    <a:pt x="425" y="151"/>
                  </a:cubicBezTo>
                  <a:cubicBezTo>
                    <a:pt x="425" y="151"/>
                    <a:pt x="425" y="154"/>
                    <a:pt x="425" y="156"/>
                  </a:cubicBezTo>
                  <a:close/>
                  <a:moveTo>
                    <a:pt x="417" y="149"/>
                  </a:moveTo>
                  <a:cubicBezTo>
                    <a:pt x="414" y="149"/>
                    <a:pt x="412" y="148"/>
                    <a:pt x="412" y="148"/>
                  </a:cubicBezTo>
                  <a:cubicBezTo>
                    <a:pt x="412" y="148"/>
                    <a:pt x="415" y="147"/>
                    <a:pt x="417" y="147"/>
                  </a:cubicBezTo>
                  <a:cubicBezTo>
                    <a:pt x="420" y="148"/>
                    <a:pt x="422" y="149"/>
                    <a:pt x="422" y="149"/>
                  </a:cubicBezTo>
                  <a:cubicBezTo>
                    <a:pt x="422" y="150"/>
                    <a:pt x="420" y="150"/>
                    <a:pt x="417" y="149"/>
                  </a:cubicBezTo>
                  <a:close/>
                  <a:moveTo>
                    <a:pt x="597" y="62"/>
                  </a:moveTo>
                  <a:cubicBezTo>
                    <a:pt x="596" y="63"/>
                    <a:pt x="595" y="63"/>
                    <a:pt x="595" y="62"/>
                  </a:cubicBezTo>
                  <a:cubicBezTo>
                    <a:pt x="594" y="62"/>
                    <a:pt x="594" y="61"/>
                    <a:pt x="594" y="60"/>
                  </a:cubicBezTo>
                  <a:cubicBezTo>
                    <a:pt x="595" y="59"/>
                    <a:pt x="595" y="59"/>
                    <a:pt x="596" y="59"/>
                  </a:cubicBezTo>
                  <a:cubicBezTo>
                    <a:pt x="605" y="45"/>
                    <a:pt x="605" y="45"/>
                    <a:pt x="605" y="45"/>
                  </a:cubicBezTo>
                  <a:cubicBezTo>
                    <a:pt x="593" y="50"/>
                    <a:pt x="593" y="50"/>
                    <a:pt x="593" y="50"/>
                  </a:cubicBezTo>
                  <a:cubicBezTo>
                    <a:pt x="593" y="50"/>
                    <a:pt x="593" y="50"/>
                    <a:pt x="593" y="50"/>
                  </a:cubicBezTo>
                  <a:cubicBezTo>
                    <a:pt x="605" y="45"/>
                    <a:pt x="605" y="45"/>
                    <a:pt x="605" y="45"/>
                  </a:cubicBezTo>
                  <a:cubicBezTo>
                    <a:pt x="604" y="45"/>
                    <a:pt x="604" y="45"/>
                    <a:pt x="604" y="45"/>
                  </a:cubicBezTo>
                  <a:cubicBezTo>
                    <a:pt x="604" y="45"/>
                    <a:pt x="604" y="45"/>
                    <a:pt x="604" y="45"/>
                  </a:cubicBezTo>
                  <a:cubicBezTo>
                    <a:pt x="589" y="42"/>
                    <a:pt x="589" y="42"/>
                    <a:pt x="589" y="42"/>
                  </a:cubicBezTo>
                  <a:cubicBezTo>
                    <a:pt x="588" y="43"/>
                    <a:pt x="588" y="44"/>
                    <a:pt x="587" y="44"/>
                  </a:cubicBezTo>
                  <a:cubicBezTo>
                    <a:pt x="586" y="43"/>
                    <a:pt x="585" y="43"/>
                    <a:pt x="586" y="42"/>
                  </a:cubicBezTo>
                  <a:cubicBezTo>
                    <a:pt x="586" y="41"/>
                    <a:pt x="586" y="40"/>
                    <a:pt x="587" y="40"/>
                  </a:cubicBezTo>
                  <a:cubicBezTo>
                    <a:pt x="588" y="40"/>
                    <a:pt x="589" y="41"/>
                    <a:pt x="589" y="42"/>
                  </a:cubicBezTo>
                  <a:cubicBezTo>
                    <a:pt x="605" y="44"/>
                    <a:pt x="605" y="44"/>
                    <a:pt x="605" y="44"/>
                  </a:cubicBezTo>
                  <a:cubicBezTo>
                    <a:pt x="595" y="35"/>
                    <a:pt x="595" y="35"/>
                    <a:pt x="595" y="35"/>
                  </a:cubicBezTo>
                  <a:cubicBezTo>
                    <a:pt x="595" y="35"/>
                    <a:pt x="595" y="35"/>
                    <a:pt x="595" y="35"/>
                  </a:cubicBezTo>
                  <a:cubicBezTo>
                    <a:pt x="605" y="43"/>
                    <a:pt x="605" y="43"/>
                    <a:pt x="605" y="43"/>
                  </a:cubicBezTo>
                  <a:cubicBezTo>
                    <a:pt x="600" y="28"/>
                    <a:pt x="600" y="28"/>
                    <a:pt x="600" y="28"/>
                  </a:cubicBezTo>
                  <a:cubicBezTo>
                    <a:pt x="600" y="28"/>
                    <a:pt x="599" y="28"/>
                    <a:pt x="599" y="27"/>
                  </a:cubicBezTo>
                  <a:cubicBezTo>
                    <a:pt x="598" y="26"/>
                    <a:pt x="599" y="25"/>
                    <a:pt x="600" y="25"/>
                  </a:cubicBezTo>
                  <a:cubicBezTo>
                    <a:pt x="601" y="24"/>
                    <a:pt x="602" y="25"/>
                    <a:pt x="602" y="26"/>
                  </a:cubicBezTo>
                  <a:cubicBezTo>
                    <a:pt x="602" y="26"/>
                    <a:pt x="602" y="27"/>
                    <a:pt x="601" y="28"/>
                  </a:cubicBezTo>
                  <a:cubicBezTo>
                    <a:pt x="606" y="43"/>
                    <a:pt x="606" y="43"/>
                    <a:pt x="606" y="43"/>
                  </a:cubicBezTo>
                  <a:cubicBezTo>
                    <a:pt x="612" y="31"/>
                    <a:pt x="612" y="31"/>
                    <a:pt x="612" y="31"/>
                  </a:cubicBezTo>
                  <a:cubicBezTo>
                    <a:pt x="613" y="31"/>
                    <a:pt x="613" y="31"/>
                    <a:pt x="613" y="31"/>
                  </a:cubicBezTo>
                  <a:cubicBezTo>
                    <a:pt x="606" y="44"/>
                    <a:pt x="606" y="44"/>
                    <a:pt x="606" y="44"/>
                  </a:cubicBezTo>
                  <a:cubicBezTo>
                    <a:pt x="619" y="34"/>
                    <a:pt x="619" y="34"/>
                    <a:pt x="619" y="34"/>
                  </a:cubicBezTo>
                  <a:cubicBezTo>
                    <a:pt x="619" y="34"/>
                    <a:pt x="619" y="33"/>
                    <a:pt x="620" y="33"/>
                  </a:cubicBezTo>
                  <a:cubicBezTo>
                    <a:pt x="620" y="32"/>
                    <a:pt x="621" y="32"/>
                    <a:pt x="622" y="32"/>
                  </a:cubicBezTo>
                  <a:cubicBezTo>
                    <a:pt x="623" y="33"/>
                    <a:pt x="623" y="34"/>
                    <a:pt x="622" y="34"/>
                  </a:cubicBezTo>
                  <a:cubicBezTo>
                    <a:pt x="622" y="35"/>
                    <a:pt x="621" y="35"/>
                    <a:pt x="620" y="35"/>
                  </a:cubicBezTo>
                  <a:cubicBezTo>
                    <a:pt x="620" y="35"/>
                    <a:pt x="620" y="35"/>
                    <a:pt x="620" y="35"/>
                  </a:cubicBezTo>
                  <a:cubicBezTo>
                    <a:pt x="606" y="44"/>
                    <a:pt x="606" y="44"/>
                    <a:pt x="606" y="44"/>
                  </a:cubicBezTo>
                  <a:cubicBezTo>
                    <a:pt x="618" y="46"/>
                    <a:pt x="618" y="46"/>
                    <a:pt x="618" y="46"/>
                  </a:cubicBezTo>
                  <a:cubicBezTo>
                    <a:pt x="617" y="47"/>
                    <a:pt x="617" y="47"/>
                    <a:pt x="617" y="47"/>
                  </a:cubicBezTo>
                  <a:cubicBezTo>
                    <a:pt x="606" y="45"/>
                    <a:pt x="606" y="45"/>
                    <a:pt x="606" y="45"/>
                  </a:cubicBezTo>
                  <a:cubicBezTo>
                    <a:pt x="617" y="58"/>
                    <a:pt x="617" y="58"/>
                    <a:pt x="617" y="58"/>
                  </a:cubicBezTo>
                  <a:cubicBezTo>
                    <a:pt x="617" y="57"/>
                    <a:pt x="617" y="57"/>
                    <a:pt x="617" y="57"/>
                  </a:cubicBezTo>
                  <a:cubicBezTo>
                    <a:pt x="618" y="57"/>
                    <a:pt x="619" y="58"/>
                    <a:pt x="619" y="59"/>
                  </a:cubicBezTo>
                  <a:cubicBezTo>
                    <a:pt x="619" y="59"/>
                    <a:pt x="619" y="60"/>
                    <a:pt x="618" y="61"/>
                  </a:cubicBezTo>
                  <a:cubicBezTo>
                    <a:pt x="617" y="61"/>
                    <a:pt x="616" y="60"/>
                    <a:pt x="616" y="60"/>
                  </a:cubicBezTo>
                  <a:cubicBezTo>
                    <a:pt x="616" y="59"/>
                    <a:pt x="616" y="58"/>
                    <a:pt x="616" y="58"/>
                  </a:cubicBezTo>
                  <a:cubicBezTo>
                    <a:pt x="606" y="45"/>
                    <a:pt x="606" y="45"/>
                    <a:pt x="606" y="45"/>
                  </a:cubicBezTo>
                  <a:cubicBezTo>
                    <a:pt x="606" y="45"/>
                    <a:pt x="606" y="45"/>
                    <a:pt x="606" y="45"/>
                  </a:cubicBezTo>
                  <a:cubicBezTo>
                    <a:pt x="610" y="58"/>
                    <a:pt x="610" y="58"/>
                    <a:pt x="610" y="58"/>
                  </a:cubicBezTo>
                  <a:cubicBezTo>
                    <a:pt x="610" y="59"/>
                    <a:pt x="610" y="59"/>
                    <a:pt x="610" y="59"/>
                  </a:cubicBezTo>
                  <a:cubicBezTo>
                    <a:pt x="605" y="46"/>
                    <a:pt x="605" y="46"/>
                    <a:pt x="605" y="46"/>
                  </a:cubicBezTo>
                  <a:cubicBezTo>
                    <a:pt x="597" y="60"/>
                    <a:pt x="597" y="60"/>
                    <a:pt x="597" y="60"/>
                  </a:cubicBezTo>
                  <a:cubicBezTo>
                    <a:pt x="597" y="60"/>
                    <a:pt x="597" y="61"/>
                    <a:pt x="597" y="62"/>
                  </a:cubicBezTo>
                  <a:close/>
                  <a:moveTo>
                    <a:pt x="1795" y="730"/>
                  </a:moveTo>
                  <a:cubicBezTo>
                    <a:pt x="1796" y="728"/>
                    <a:pt x="1799" y="727"/>
                    <a:pt x="1799" y="727"/>
                  </a:cubicBezTo>
                  <a:cubicBezTo>
                    <a:pt x="1799" y="727"/>
                    <a:pt x="1798" y="729"/>
                    <a:pt x="1796" y="731"/>
                  </a:cubicBezTo>
                  <a:cubicBezTo>
                    <a:pt x="1794" y="733"/>
                    <a:pt x="1792" y="734"/>
                    <a:pt x="1792" y="734"/>
                  </a:cubicBezTo>
                  <a:cubicBezTo>
                    <a:pt x="1792" y="733"/>
                    <a:pt x="1793" y="732"/>
                    <a:pt x="1795" y="730"/>
                  </a:cubicBezTo>
                  <a:close/>
                  <a:moveTo>
                    <a:pt x="1799" y="742"/>
                  </a:moveTo>
                  <a:cubicBezTo>
                    <a:pt x="1799" y="742"/>
                    <a:pt x="1797" y="741"/>
                    <a:pt x="1795" y="740"/>
                  </a:cubicBezTo>
                  <a:cubicBezTo>
                    <a:pt x="1793" y="738"/>
                    <a:pt x="1792" y="737"/>
                    <a:pt x="1792" y="736"/>
                  </a:cubicBezTo>
                  <a:cubicBezTo>
                    <a:pt x="1792" y="736"/>
                    <a:pt x="1794" y="737"/>
                    <a:pt x="1796" y="738"/>
                  </a:cubicBezTo>
                  <a:cubicBezTo>
                    <a:pt x="1798" y="740"/>
                    <a:pt x="1799" y="742"/>
                    <a:pt x="1799" y="742"/>
                  </a:cubicBezTo>
                  <a:close/>
                  <a:moveTo>
                    <a:pt x="1979" y="1367"/>
                  </a:moveTo>
                  <a:cubicBezTo>
                    <a:pt x="1978" y="1361"/>
                    <a:pt x="1972" y="1357"/>
                    <a:pt x="1966" y="1359"/>
                  </a:cubicBezTo>
                  <a:cubicBezTo>
                    <a:pt x="1966" y="1359"/>
                    <a:pt x="1966" y="1359"/>
                    <a:pt x="1965" y="1359"/>
                  </a:cubicBezTo>
                  <a:cubicBezTo>
                    <a:pt x="1966" y="1358"/>
                    <a:pt x="1966" y="1356"/>
                    <a:pt x="1965" y="1354"/>
                  </a:cubicBezTo>
                  <a:cubicBezTo>
                    <a:pt x="1963" y="1348"/>
                    <a:pt x="1958" y="1345"/>
                    <a:pt x="1952" y="1346"/>
                  </a:cubicBezTo>
                  <a:cubicBezTo>
                    <a:pt x="1948" y="1348"/>
                    <a:pt x="1945" y="1352"/>
                    <a:pt x="1945" y="1357"/>
                  </a:cubicBezTo>
                  <a:cubicBezTo>
                    <a:pt x="1942" y="1355"/>
                    <a:pt x="1939" y="1354"/>
                    <a:pt x="1936" y="1355"/>
                  </a:cubicBezTo>
                  <a:cubicBezTo>
                    <a:pt x="1932" y="1356"/>
                    <a:pt x="1930" y="1359"/>
                    <a:pt x="1929" y="1363"/>
                  </a:cubicBezTo>
                  <a:cubicBezTo>
                    <a:pt x="1928" y="1362"/>
                    <a:pt x="1927" y="1360"/>
                    <a:pt x="1925" y="1359"/>
                  </a:cubicBezTo>
                  <a:cubicBezTo>
                    <a:pt x="1923" y="1356"/>
                    <a:pt x="1920" y="1353"/>
                    <a:pt x="1917" y="1350"/>
                  </a:cubicBezTo>
                  <a:cubicBezTo>
                    <a:pt x="1911" y="1344"/>
                    <a:pt x="1905" y="1339"/>
                    <a:pt x="1898" y="1334"/>
                  </a:cubicBezTo>
                  <a:cubicBezTo>
                    <a:pt x="1879" y="1320"/>
                    <a:pt x="1879" y="1320"/>
                    <a:pt x="1879" y="1320"/>
                  </a:cubicBezTo>
                  <a:cubicBezTo>
                    <a:pt x="1878" y="1320"/>
                    <a:pt x="1878" y="1319"/>
                    <a:pt x="1877" y="1319"/>
                  </a:cubicBezTo>
                  <a:cubicBezTo>
                    <a:pt x="1877" y="1318"/>
                    <a:pt x="1877" y="1318"/>
                    <a:pt x="1877" y="1318"/>
                  </a:cubicBezTo>
                  <a:cubicBezTo>
                    <a:pt x="1877" y="1318"/>
                    <a:pt x="1877" y="1318"/>
                    <a:pt x="1877" y="1318"/>
                  </a:cubicBezTo>
                  <a:cubicBezTo>
                    <a:pt x="1877" y="1318"/>
                    <a:pt x="1877" y="1318"/>
                    <a:pt x="1877" y="1318"/>
                  </a:cubicBezTo>
                  <a:cubicBezTo>
                    <a:pt x="1874" y="1316"/>
                    <a:pt x="1872" y="1315"/>
                    <a:pt x="1869" y="1313"/>
                  </a:cubicBezTo>
                  <a:cubicBezTo>
                    <a:pt x="1866" y="1310"/>
                    <a:pt x="1863" y="1308"/>
                    <a:pt x="1860" y="1305"/>
                  </a:cubicBezTo>
                  <a:cubicBezTo>
                    <a:pt x="1857" y="1303"/>
                    <a:pt x="1854" y="1300"/>
                    <a:pt x="1852" y="1297"/>
                  </a:cubicBezTo>
                  <a:cubicBezTo>
                    <a:pt x="1850" y="1295"/>
                    <a:pt x="1850" y="1295"/>
                    <a:pt x="1850" y="1295"/>
                  </a:cubicBezTo>
                  <a:cubicBezTo>
                    <a:pt x="1848" y="1293"/>
                    <a:pt x="1848" y="1293"/>
                    <a:pt x="1848" y="1293"/>
                  </a:cubicBezTo>
                  <a:cubicBezTo>
                    <a:pt x="1844" y="1288"/>
                    <a:pt x="1844" y="1288"/>
                    <a:pt x="1844" y="1288"/>
                  </a:cubicBezTo>
                  <a:cubicBezTo>
                    <a:pt x="1841" y="1285"/>
                    <a:pt x="1838" y="1282"/>
                    <a:pt x="1834" y="1279"/>
                  </a:cubicBezTo>
                  <a:cubicBezTo>
                    <a:pt x="1831" y="1277"/>
                    <a:pt x="1827" y="1274"/>
                    <a:pt x="1824" y="1273"/>
                  </a:cubicBezTo>
                  <a:cubicBezTo>
                    <a:pt x="1820" y="1271"/>
                    <a:pt x="1816" y="1269"/>
                    <a:pt x="1813" y="1268"/>
                  </a:cubicBezTo>
                  <a:cubicBezTo>
                    <a:pt x="1804" y="1264"/>
                    <a:pt x="1804" y="1264"/>
                    <a:pt x="1804" y="1264"/>
                  </a:cubicBezTo>
                  <a:cubicBezTo>
                    <a:pt x="1804" y="1264"/>
                    <a:pt x="1803" y="1263"/>
                    <a:pt x="1802" y="1263"/>
                  </a:cubicBezTo>
                  <a:cubicBezTo>
                    <a:pt x="1801" y="1262"/>
                    <a:pt x="1800" y="1261"/>
                    <a:pt x="1799" y="1261"/>
                  </a:cubicBezTo>
                  <a:cubicBezTo>
                    <a:pt x="1797" y="1260"/>
                    <a:pt x="1797" y="1260"/>
                    <a:pt x="1797" y="1260"/>
                  </a:cubicBezTo>
                  <a:cubicBezTo>
                    <a:pt x="1797" y="1259"/>
                    <a:pt x="1797" y="1259"/>
                    <a:pt x="1797" y="1259"/>
                  </a:cubicBezTo>
                  <a:cubicBezTo>
                    <a:pt x="1797" y="1259"/>
                    <a:pt x="1797" y="1259"/>
                    <a:pt x="1797" y="1259"/>
                  </a:cubicBezTo>
                  <a:cubicBezTo>
                    <a:pt x="1796" y="1259"/>
                    <a:pt x="1796" y="1259"/>
                    <a:pt x="1796" y="1259"/>
                  </a:cubicBezTo>
                  <a:cubicBezTo>
                    <a:pt x="1796" y="1259"/>
                    <a:pt x="1796" y="1259"/>
                    <a:pt x="1796" y="1259"/>
                  </a:cubicBezTo>
                  <a:cubicBezTo>
                    <a:pt x="1796" y="1259"/>
                    <a:pt x="1796" y="1259"/>
                    <a:pt x="1797" y="1259"/>
                  </a:cubicBezTo>
                  <a:cubicBezTo>
                    <a:pt x="1797" y="1259"/>
                    <a:pt x="1797" y="1259"/>
                    <a:pt x="1797" y="1259"/>
                  </a:cubicBezTo>
                  <a:cubicBezTo>
                    <a:pt x="1797" y="1259"/>
                    <a:pt x="1797" y="1259"/>
                    <a:pt x="1797" y="1259"/>
                  </a:cubicBezTo>
                  <a:cubicBezTo>
                    <a:pt x="1796" y="1259"/>
                    <a:pt x="1796" y="1259"/>
                    <a:pt x="1796" y="1259"/>
                  </a:cubicBezTo>
                  <a:cubicBezTo>
                    <a:pt x="1794" y="1257"/>
                    <a:pt x="1792" y="1255"/>
                    <a:pt x="1790" y="1254"/>
                  </a:cubicBezTo>
                  <a:cubicBezTo>
                    <a:pt x="1790" y="1253"/>
                    <a:pt x="1790" y="1253"/>
                    <a:pt x="1790" y="1253"/>
                  </a:cubicBezTo>
                  <a:cubicBezTo>
                    <a:pt x="1793" y="1255"/>
                    <a:pt x="1796" y="1255"/>
                    <a:pt x="1798" y="1253"/>
                  </a:cubicBezTo>
                  <a:cubicBezTo>
                    <a:pt x="1799" y="1251"/>
                    <a:pt x="1800" y="1249"/>
                    <a:pt x="1800" y="1248"/>
                  </a:cubicBezTo>
                  <a:cubicBezTo>
                    <a:pt x="1802" y="1250"/>
                    <a:pt x="1806" y="1250"/>
                    <a:pt x="1808" y="1248"/>
                  </a:cubicBezTo>
                  <a:cubicBezTo>
                    <a:pt x="1811" y="1246"/>
                    <a:pt x="1811" y="1241"/>
                    <a:pt x="1808" y="1239"/>
                  </a:cubicBezTo>
                  <a:cubicBezTo>
                    <a:pt x="1808" y="1238"/>
                    <a:pt x="1807" y="1238"/>
                    <a:pt x="1806" y="1237"/>
                  </a:cubicBezTo>
                  <a:cubicBezTo>
                    <a:pt x="1806" y="1237"/>
                    <a:pt x="1807" y="1237"/>
                    <a:pt x="1807" y="1237"/>
                  </a:cubicBezTo>
                  <a:cubicBezTo>
                    <a:pt x="1809" y="1235"/>
                    <a:pt x="1809" y="1230"/>
                    <a:pt x="1807" y="1228"/>
                  </a:cubicBezTo>
                  <a:cubicBezTo>
                    <a:pt x="1804" y="1225"/>
                    <a:pt x="1800" y="1225"/>
                    <a:pt x="1798" y="1227"/>
                  </a:cubicBezTo>
                  <a:cubicBezTo>
                    <a:pt x="1797" y="1227"/>
                    <a:pt x="1797" y="1227"/>
                    <a:pt x="1797" y="1228"/>
                  </a:cubicBezTo>
                  <a:cubicBezTo>
                    <a:pt x="1797" y="1227"/>
                    <a:pt x="1796" y="1226"/>
                    <a:pt x="1795" y="1225"/>
                  </a:cubicBezTo>
                  <a:cubicBezTo>
                    <a:pt x="1793" y="1222"/>
                    <a:pt x="1789" y="1222"/>
                    <a:pt x="1786" y="1224"/>
                  </a:cubicBezTo>
                  <a:cubicBezTo>
                    <a:pt x="1784" y="1226"/>
                    <a:pt x="1784" y="1229"/>
                    <a:pt x="1785" y="1232"/>
                  </a:cubicBezTo>
                  <a:cubicBezTo>
                    <a:pt x="1783" y="1231"/>
                    <a:pt x="1781" y="1232"/>
                    <a:pt x="1780" y="1233"/>
                  </a:cubicBezTo>
                  <a:cubicBezTo>
                    <a:pt x="1779" y="1234"/>
                    <a:pt x="1778" y="1235"/>
                    <a:pt x="1778" y="1237"/>
                  </a:cubicBezTo>
                  <a:cubicBezTo>
                    <a:pt x="1777" y="1234"/>
                    <a:pt x="1775" y="1231"/>
                    <a:pt x="1774" y="1229"/>
                  </a:cubicBezTo>
                  <a:cubicBezTo>
                    <a:pt x="1772" y="1225"/>
                    <a:pt x="1772" y="1225"/>
                    <a:pt x="1772" y="1225"/>
                  </a:cubicBezTo>
                  <a:cubicBezTo>
                    <a:pt x="1770" y="1222"/>
                    <a:pt x="1770" y="1222"/>
                    <a:pt x="1770" y="1222"/>
                  </a:cubicBezTo>
                  <a:cubicBezTo>
                    <a:pt x="1773" y="1212"/>
                    <a:pt x="1775" y="1202"/>
                    <a:pt x="1779" y="1193"/>
                  </a:cubicBezTo>
                  <a:cubicBezTo>
                    <a:pt x="1785" y="1180"/>
                    <a:pt x="1792" y="1168"/>
                    <a:pt x="1802" y="1158"/>
                  </a:cubicBezTo>
                  <a:cubicBezTo>
                    <a:pt x="1804" y="1155"/>
                    <a:pt x="1807" y="1152"/>
                    <a:pt x="1809" y="1149"/>
                  </a:cubicBezTo>
                  <a:cubicBezTo>
                    <a:pt x="1811" y="1145"/>
                    <a:pt x="1812" y="1142"/>
                    <a:pt x="1814" y="1139"/>
                  </a:cubicBezTo>
                  <a:cubicBezTo>
                    <a:pt x="1817" y="1132"/>
                    <a:pt x="1820" y="1125"/>
                    <a:pt x="1820" y="1116"/>
                  </a:cubicBezTo>
                  <a:cubicBezTo>
                    <a:pt x="1820" y="1115"/>
                    <a:pt x="1820" y="1115"/>
                    <a:pt x="1820" y="1115"/>
                  </a:cubicBezTo>
                  <a:cubicBezTo>
                    <a:pt x="1820" y="1115"/>
                    <a:pt x="1820" y="1115"/>
                    <a:pt x="1820" y="1115"/>
                  </a:cubicBezTo>
                  <a:cubicBezTo>
                    <a:pt x="1819" y="1114"/>
                    <a:pt x="1820" y="1115"/>
                    <a:pt x="1819" y="1114"/>
                  </a:cubicBezTo>
                  <a:cubicBezTo>
                    <a:pt x="1819" y="1114"/>
                    <a:pt x="1819" y="1114"/>
                    <a:pt x="1819" y="1114"/>
                  </a:cubicBezTo>
                  <a:cubicBezTo>
                    <a:pt x="1819" y="1112"/>
                    <a:pt x="1819" y="1112"/>
                    <a:pt x="1819" y="1112"/>
                  </a:cubicBezTo>
                  <a:cubicBezTo>
                    <a:pt x="1819" y="1111"/>
                    <a:pt x="1819" y="1111"/>
                    <a:pt x="1819" y="1111"/>
                  </a:cubicBezTo>
                  <a:cubicBezTo>
                    <a:pt x="1819" y="1111"/>
                    <a:pt x="1819" y="1111"/>
                    <a:pt x="1819" y="1111"/>
                  </a:cubicBezTo>
                  <a:cubicBezTo>
                    <a:pt x="1819" y="1111"/>
                    <a:pt x="1819" y="1111"/>
                    <a:pt x="1818" y="1110"/>
                  </a:cubicBezTo>
                  <a:cubicBezTo>
                    <a:pt x="1818" y="1110"/>
                    <a:pt x="1818" y="1110"/>
                    <a:pt x="1818" y="1110"/>
                  </a:cubicBezTo>
                  <a:cubicBezTo>
                    <a:pt x="1818" y="1109"/>
                    <a:pt x="1818" y="1109"/>
                    <a:pt x="1818" y="1109"/>
                  </a:cubicBezTo>
                  <a:cubicBezTo>
                    <a:pt x="1817" y="1107"/>
                    <a:pt x="1816" y="1106"/>
                    <a:pt x="1815" y="1104"/>
                  </a:cubicBezTo>
                  <a:cubicBezTo>
                    <a:pt x="1810" y="1095"/>
                    <a:pt x="1810" y="1095"/>
                    <a:pt x="1810" y="1095"/>
                  </a:cubicBezTo>
                  <a:cubicBezTo>
                    <a:pt x="1809" y="1091"/>
                    <a:pt x="1807" y="1088"/>
                    <a:pt x="1806" y="1086"/>
                  </a:cubicBezTo>
                  <a:cubicBezTo>
                    <a:pt x="1805" y="1083"/>
                    <a:pt x="1805" y="1080"/>
                    <a:pt x="1805" y="1077"/>
                  </a:cubicBezTo>
                  <a:cubicBezTo>
                    <a:pt x="1806" y="1074"/>
                    <a:pt x="1806" y="1071"/>
                    <a:pt x="1807" y="1069"/>
                  </a:cubicBezTo>
                  <a:cubicBezTo>
                    <a:pt x="1809" y="1070"/>
                    <a:pt x="1812" y="1072"/>
                    <a:pt x="1815" y="1072"/>
                  </a:cubicBezTo>
                  <a:cubicBezTo>
                    <a:pt x="1830" y="1077"/>
                    <a:pt x="1845" y="1070"/>
                    <a:pt x="1850" y="1056"/>
                  </a:cubicBezTo>
                  <a:cubicBezTo>
                    <a:pt x="1852" y="1048"/>
                    <a:pt x="1851" y="1040"/>
                    <a:pt x="1846" y="1034"/>
                  </a:cubicBezTo>
                  <a:cubicBezTo>
                    <a:pt x="1860" y="1037"/>
                    <a:pt x="1874" y="1030"/>
                    <a:pt x="1879" y="1017"/>
                  </a:cubicBezTo>
                  <a:cubicBezTo>
                    <a:pt x="1883" y="1003"/>
                    <a:pt x="1875" y="988"/>
                    <a:pt x="1860" y="983"/>
                  </a:cubicBezTo>
                  <a:cubicBezTo>
                    <a:pt x="1856" y="982"/>
                    <a:pt x="1853" y="982"/>
                    <a:pt x="1849" y="982"/>
                  </a:cubicBezTo>
                  <a:cubicBezTo>
                    <a:pt x="1849" y="981"/>
                    <a:pt x="1850" y="981"/>
                    <a:pt x="1850" y="980"/>
                  </a:cubicBezTo>
                  <a:cubicBezTo>
                    <a:pt x="1854" y="966"/>
                    <a:pt x="1846" y="951"/>
                    <a:pt x="1831" y="946"/>
                  </a:cubicBezTo>
                  <a:cubicBezTo>
                    <a:pt x="1823" y="944"/>
                    <a:pt x="1814" y="945"/>
                    <a:pt x="1807" y="949"/>
                  </a:cubicBezTo>
                  <a:cubicBezTo>
                    <a:pt x="1807" y="947"/>
                    <a:pt x="1807" y="945"/>
                    <a:pt x="1807" y="943"/>
                  </a:cubicBezTo>
                  <a:cubicBezTo>
                    <a:pt x="1808" y="941"/>
                    <a:pt x="1808" y="939"/>
                    <a:pt x="1808" y="937"/>
                  </a:cubicBezTo>
                  <a:cubicBezTo>
                    <a:pt x="1808" y="936"/>
                    <a:pt x="1808" y="935"/>
                    <a:pt x="1807" y="934"/>
                  </a:cubicBezTo>
                  <a:cubicBezTo>
                    <a:pt x="1807" y="932"/>
                    <a:pt x="1807" y="930"/>
                    <a:pt x="1807" y="927"/>
                  </a:cubicBezTo>
                  <a:cubicBezTo>
                    <a:pt x="1810" y="925"/>
                    <a:pt x="1812" y="921"/>
                    <a:pt x="1811" y="918"/>
                  </a:cubicBezTo>
                  <a:cubicBezTo>
                    <a:pt x="1811" y="914"/>
                    <a:pt x="1809" y="912"/>
                    <a:pt x="1806" y="910"/>
                  </a:cubicBezTo>
                  <a:cubicBezTo>
                    <a:pt x="1806" y="909"/>
                    <a:pt x="1806" y="907"/>
                    <a:pt x="1806" y="906"/>
                  </a:cubicBezTo>
                  <a:cubicBezTo>
                    <a:pt x="1805" y="895"/>
                    <a:pt x="1804" y="884"/>
                    <a:pt x="1803" y="871"/>
                  </a:cubicBezTo>
                  <a:cubicBezTo>
                    <a:pt x="1802" y="859"/>
                    <a:pt x="1800" y="845"/>
                    <a:pt x="1798" y="831"/>
                  </a:cubicBezTo>
                  <a:cubicBezTo>
                    <a:pt x="1797" y="823"/>
                    <a:pt x="1796" y="816"/>
                    <a:pt x="1794" y="808"/>
                  </a:cubicBezTo>
                  <a:cubicBezTo>
                    <a:pt x="1793" y="801"/>
                    <a:pt x="1792" y="793"/>
                    <a:pt x="1790" y="785"/>
                  </a:cubicBezTo>
                  <a:cubicBezTo>
                    <a:pt x="1788" y="777"/>
                    <a:pt x="1786" y="769"/>
                    <a:pt x="1784" y="760"/>
                  </a:cubicBezTo>
                  <a:cubicBezTo>
                    <a:pt x="1784" y="757"/>
                    <a:pt x="1783" y="755"/>
                    <a:pt x="1782" y="752"/>
                  </a:cubicBezTo>
                  <a:cubicBezTo>
                    <a:pt x="1785" y="752"/>
                    <a:pt x="1789" y="750"/>
                    <a:pt x="1792" y="747"/>
                  </a:cubicBezTo>
                  <a:cubicBezTo>
                    <a:pt x="1796" y="752"/>
                    <a:pt x="1805" y="751"/>
                    <a:pt x="1805" y="751"/>
                  </a:cubicBezTo>
                  <a:cubicBezTo>
                    <a:pt x="1805" y="748"/>
                    <a:pt x="1803" y="745"/>
                    <a:pt x="1803" y="745"/>
                  </a:cubicBezTo>
                  <a:cubicBezTo>
                    <a:pt x="1806" y="745"/>
                    <a:pt x="1808" y="744"/>
                    <a:pt x="1808" y="744"/>
                  </a:cubicBezTo>
                  <a:cubicBezTo>
                    <a:pt x="1807" y="738"/>
                    <a:pt x="1801" y="735"/>
                    <a:pt x="1799" y="734"/>
                  </a:cubicBezTo>
                  <a:cubicBezTo>
                    <a:pt x="1801" y="733"/>
                    <a:pt x="1806" y="730"/>
                    <a:pt x="1807" y="723"/>
                  </a:cubicBezTo>
                  <a:cubicBezTo>
                    <a:pt x="1807" y="723"/>
                    <a:pt x="1804" y="722"/>
                    <a:pt x="1802" y="722"/>
                  </a:cubicBezTo>
                  <a:cubicBezTo>
                    <a:pt x="1802" y="722"/>
                    <a:pt x="1803" y="719"/>
                    <a:pt x="1802" y="717"/>
                  </a:cubicBezTo>
                  <a:cubicBezTo>
                    <a:pt x="1802" y="717"/>
                    <a:pt x="1794" y="717"/>
                    <a:pt x="1790" y="722"/>
                  </a:cubicBezTo>
                  <a:cubicBezTo>
                    <a:pt x="1786" y="717"/>
                    <a:pt x="1777" y="718"/>
                    <a:pt x="1777" y="718"/>
                  </a:cubicBezTo>
                  <a:cubicBezTo>
                    <a:pt x="1777" y="721"/>
                    <a:pt x="1778" y="724"/>
                    <a:pt x="1778" y="724"/>
                  </a:cubicBezTo>
                  <a:cubicBezTo>
                    <a:pt x="1777" y="724"/>
                    <a:pt x="1776" y="725"/>
                    <a:pt x="1775" y="725"/>
                  </a:cubicBezTo>
                  <a:cubicBezTo>
                    <a:pt x="1771" y="711"/>
                    <a:pt x="1766" y="696"/>
                    <a:pt x="1761" y="681"/>
                  </a:cubicBezTo>
                  <a:cubicBezTo>
                    <a:pt x="1757" y="672"/>
                    <a:pt x="1754" y="663"/>
                    <a:pt x="1750" y="654"/>
                  </a:cubicBezTo>
                  <a:cubicBezTo>
                    <a:pt x="1747" y="644"/>
                    <a:pt x="1742" y="635"/>
                    <a:pt x="1738" y="626"/>
                  </a:cubicBezTo>
                  <a:cubicBezTo>
                    <a:pt x="1722" y="588"/>
                    <a:pt x="1701" y="549"/>
                    <a:pt x="1677" y="511"/>
                  </a:cubicBezTo>
                  <a:cubicBezTo>
                    <a:pt x="1652" y="474"/>
                    <a:pt x="1624" y="436"/>
                    <a:pt x="1591" y="402"/>
                  </a:cubicBezTo>
                  <a:cubicBezTo>
                    <a:pt x="1559" y="367"/>
                    <a:pt x="1524" y="334"/>
                    <a:pt x="1485" y="305"/>
                  </a:cubicBezTo>
                  <a:cubicBezTo>
                    <a:pt x="1447" y="276"/>
                    <a:pt x="1406" y="250"/>
                    <a:pt x="1364" y="228"/>
                  </a:cubicBezTo>
                  <a:cubicBezTo>
                    <a:pt x="1322" y="206"/>
                    <a:pt x="1279" y="189"/>
                    <a:pt x="1236" y="175"/>
                  </a:cubicBezTo>
                  <a:cubicBezTo>
                    <a:pt x="1193" y="161"/>
                    <a:pt x="1150" y="152"/>
                    <a:pt x="1110" y="146"/>
                  </a:cubicBezTo>
                  <a:cubicBezTo>
                    <a:pt x="1099" y="144"/>
                    <a:pt x="1089" y="143"/>
                    <a:pt x="1079" y="142"/>
                  </a:cubicBezTo>
                  <a:cubicBezTo>
                    <a:pt x="1069" y="141"/>
                    <a:pt x="1060" y="139"/>
                    <a:pt x="1050" y="139"/>
                  </a:cubicBezTo>
                  <a:cubicBezTo>
                    <a:pt x="1040" y="139"/>
                    <a:pt x="1031" y="138"/>
                    <a:pt x="1021" y="137"/>
                  </a:cubicBezTo>
                  <a:cubicBezTo>
                    <a:pt x="1012" y="137"/>
                    <a:pt x="1003" y="137"/>
                    <a:pt x="994" y="137"/>
                  </a:cubicBezTo>
                  <a:cubicBezTo>
                    <a:pt x="958" y="136"/>
                    <a:pt x="925" y="139"/>
                    <a:pt x="896" y="142"/>
                  </a:cubicBezTo>
                  <a:cubicBezTo>
                    <a:pt x="867" y="146"/>
                    <a:pt x="842" y="150"/>
                    <a:pt x="822" y="154"/>
                  </a:cubicBezTo>
                  <a:cubicBezTo>
                    <a:pt x="801" y="159"/>
                    <a:pt x="785" y="163"/>
                    <a:pt x="774" y="166"/>
                  </a:cubicBezTo>
                  <a:cubicBezTo>
                    <a:pt x="770" y="167"/>
                    <a:pt x="767" y="168"/>
                    <a:pt x="764" y="169"/>
                  </a:cubicBezTo>
                  <a:cubicBezTo>
                    <a:pt x="763" y="169"/>
                    <a:pt x="761" y="169"/>
                    <a:pt x="759" y="168"/>
                  </a:cubicBezTo>
                  <a:cubicBezTo>
                    <a:pt x="743" y="166"/>
                    <a:pt x="743" y="166"/>
                    <a:pt x="743" y="166"/>
                  </a:cubicBezTo>
                  <a:cubicBezTo>
                    <a:pt x="740" y="166"/>
                    <a:pt x="737" y="165"/>
                    <a:pt x="734" y="165"/>
                  </a:cubicBezTo>
                  <a:cubicBezTo>
                    <a:pt x="730" y="165"/>
                    <a:pt x="730" y="165"/>
                    <a:pt x="730" y="165"/>
                  </a:cubicBezTo>
                  <a:cubicBezTo>
                    <a:pt x="729" y="165"/>
                    <a:pt x="727" y="165"/>
                    <a:pt x="726" y="165"/>
                  </a:cubicBezTo>
                  <a:cubicBezTo>
                    <a:pt x="725" y="166"/>
                    <a:pt x="723" y="166"/>
                    <a:pt x="722" y="166"/>
                  </a:cubicBezTo>
                  <a:cubicBezTo>
                    <a:pt x="722" y="165"/>
                    <a:pt x="723" y="165"/>
                    <a:pt x="724" y="164"/>
                  </a:cubicBezTo>
                  <a:cubicBezTo>
                    <a:pt x="726" y="163"/>
                    <a:pt x="728" y="162"/>
                    <a:pt x="730" y="161"/>
                  </a:cubicBezTo>
                  <a:cubicBezTo>
                    <a:pt x="731" y="159"/>
                    <a:pt x="733" y="158"/>
                    <a:pt x="735" y="156"/>
                  </a:cubicBezTo>
                  <a:cubicBezTo>
                    <a:pt x="739" y="154"/>
                    <a:pt x="742" y="151"/>
                    <a:pt x="745" y="147"/>
                  </a:cubicBezTo>
                  <a:cubicBezTo>
                    <a:pt x="748" y="144"/>
                    <a:pt x="751" y="140"/>
                    <a:pt x="753" y="136"/>
                  </a:cubicBezTo>
                  <a:cubicBezTo>
                    <a:pt x="756" y="132"/>
                    <a:pt x="757" y="128"/>
                    <a:pt x="759" y="123"/>
                  </a:cubicBezTo>
                  <a:cubicBezTo>
                    <a:pt x="760" y="119"/>
                    <a:pt x="761" y="115"/>
                    <a:pt x="762" y="111"/>
                  </a:cubicBezTo>
                  <a:cubicBezTo>
                    <a:pt x="763" y="107"/>
                    <a:pt x="765" y="103"/>
                    <a:pt x="766" y="99"/>
                  </a:cubicBezTo>
                  <a:cubicBezTo>
                    <a:pt x="768" y="95"/>
                    <a:pt x="770" y="91"/>
                    <a:pt x="772" y="87"/>
                  </a:cubicBezTo>
                  <a:cubicBezTo>
                    <a:pt x="778" y="76"/>
                    <a:pt x="778" y="76"/>
                    <a:pt x="778" y="76"/>
                  </a:cubicBezTo>
                  <a:cubicBezTo>
                    <a:pt x="782" y="68"/>
                    <a:pt x="786" y="60"/>
                    <a:pt x="788" y="51"/>
                  </a:cubicBezTo>
                  <a:cubicBezTo>
                    <a:pt x="790" y="47"/>
                    <a:pt x="791" y="43"/>
                    <a:pt x="791" y="38"/>
                  </a:cubicBezTo>
                  <a:cubicBezTo>
                    <a:pt x="792" y="34"/>
                    <a:pt x="792" y="29"/>
                    <a:pt x="791" y="24"/>
                  </a:cubicBezTo>
                  <a:cubicBezTo>
                    <a:pt x="791" y="20"/>
                    <a:pt x="790" y="15"/>
                    <a:pt x="788" y="11"/>
                  </a:cubicBezTo>
                  <a:cubicBezTo>
                    <a:pt x="787" y="9"/>
                    <a:pt x="785" y="7"/>
                    <a:pt x="784" y="5"/>
                  </a:cubicBezTo>
                  <a:cubicBezTo>
                    <a:pt x="783" y="4"/>
                    <a:pt x="783" y="4"/>
                    <a:pt x="783" y="4"/>
                  </a:cubicBezTo>
                  <a:cubicBezTo>
                    <a:pt x="783" y="4"/>
                    <a:pt x="783" y="4"/>
                    <a:pt x="783" y="4"/>
                  </a:cubicBezTo>
                  <a:cubicBezTo>
                    <a:pt x="783" y="4"/>
                    <a:pt x="783" y="4"/>
                    <a:pt x="783" y="4"/>
                  </a:cubicBezTo>
                  <a:cubicBezTo>
                    <a:pt x="782" y="2"/>
                    <a:pt x="782" y="2"/>
                    <a:pt x="782" y="2"/>
                  </a:cubicBezTo>
                  <a:cubicBezTo>
                    <a:pt x="782" y="2"/>
                    <a:pt x="782" y="2"/>
                    <a:pt x="782" y="2"/>
                  </a:cubicBezTo>
                  <a:cubicBezTo>
                    <a:pt x="781" y="1"/>
                    <a:pt x="781" y="1"/>
                    <a:pt x="781" y="1"/>
                  </a:cubicBezTo>
                  <a:cubicBezTo>
                    <a:pt x="780" y="0"/>
                    <a:pt x="780" y="0"/>
                    <a:pt x="780" y="0"/>
                  </a:cubicBezTo>
                  <a:cubicBezTo>
                    <a:pt x="780" y="0"/>
                    <a:pt x="780" y="0"/>
                    <a:pt x="780" y="0"/>
                  </a:cubicBezTo>
                  <a:cubicBezTo>
                    <a:pt x="777" y="3"/>
                    <a:pt x="777" y="3"/>
                    <a:pt x="777" y="3"/>
                  </a:cubicBezTo>
                  <a:cubicBezTo>
                    <a:pt x="777" y="3"/>
                    <a:pt x="777" y="3"/>
                    <a:pt x="777" y="3"/>
                  </a:cubicBezTo>
                  <a:cubicBezTo>
                    <a:pt x="778" y="4"/>
                    <a:pt x="778" y="4"/>
                    <a:pt x="778" y="4"/>
                  </a:cubicBezTo>
                  <a:cubicBezTo>
                    <a:pt x="778" y="5"/>
                    <a:pt x="778" y="5"/>
                    <a:pt x="778" y="5"/>
                  </a:cubicBezTo>
                  <a:cubicBezTo>
                    <a:pt x="779" y="5"/>
                    <a:pt x="779" y="5"/>
                    <a:pt x="779" y="5"/>
                  </a:cubicBezTo>
                  <a:cubicBezTo>
                    <a:pt x="780" y="6"/>
                    <a:pt x="780" y="6"/>
                    <a:pt x="780" y="6"/>
                  </a:cubicBezTo>
                  <a:cubicBezTo>
                    <a:pt x="780" y="7"/>
                    <a:pt x="780" y="7"/>
                    <a:pt x="780" y="7"/>
                  </a:cubicBezTo>
                  <a:cubicBezTo>
                    <a:pt x="780" y="7"/>
                    <a:pt x="780" y="7"/>
                    <a:pt x="780" y="7"/>
                  </a:cubicBezTo>
                  <a:cubicBezTo>
                    <a:pt x="780" y="7"/>
                    <a:pt x="780" y="7"/>
                    <a:pt x="780" y="7"/>
                  </a:cubicBezTo>
                  <a:cubicBezTo>
                    <a:pt x="781" y="8"/>
                    <a:pt x="781" y="8"/>
                    <a:pt x="781" y="8"/>
                  </a:cubicBezTo>
                  <a:cubicBezTo>
                    <a:pt x="782" y="9"/>
                    <a:pt x="783" y="11"/>
                    <a:pt x="784" y="13"/>
                  </a:cubicBezTo>
                  <a:cubicBezTo>
                    <a:pt x="785" y="17"/>
                    <a:pt x="786" y="21"/>
                    <a:pt x="786" y="25"/>
                  </a:cubicBezTo>
                  <a:cubicBezTo>
                    <a:pt x="787" y="29"/>
                    <a:pt x="787" y="33"/>
                    <a:pt x="786" y="37"/>
                  </a:cubicBezTo>
                  <a:cubicBezTo>
                    <a:pt x="786" y="42"/>
                    <a:pt x="785" y="46"/>
                    <a:pt x="784" y="50"/>
                  </a:cubicBezTo>
                  <a:cubicBezTo>
                    <a:pt x="778" y="66"/>
                    <a:pt x="768" y="80"/>
                    <a:pt x="761" y="96"/>
                  </a:cubicBezTo>
                  <a:cubicBezTo>
                    <a:pt x="759" y="100"/>
                    <a:pt x="757" y="105"/>
                    <a:pt x="756" y="109"/>
                  </a:cubicBezTo>
                  <a:cubicBezTo>
                    <a:pt x="754" y="113"/>
                    <a:pt x="754" y="118"/>
                    <a:pt x="752" y="121"/>
                  </a:cubicBezTo>
                  <a:cubicBezTo>
                    <a:pt x="751" y="125"/>
                    <a:pt x="749" y="129"/>
                    <a:pt x="747" y="133"/>
                  </a:cubicBezTo>
                  <a:cubicBezTo>
                    <a:pt x="745" y="136"/>
                    <a:pt x="742" y="139"/>
                    <a:pt x="740" y="142"/>
                  </a:cubicBezTo>
                  <a:cubicBezTo>
                    <a:pt x="737" y="145"/>
                    <a:pt x="734" y="148"/>
                    <a:pt x="730" y="151"/>
                  </a:cubicBezTo>
                  <a:cubicBezTo>
                    <a:pt x="729" y="152"/>
                    <a:pt x="727" y="153"/>
                    <a:pt x="725" y="154"/>
                  </a:cubicBezTo>
                  <a:cubicBezTo>
                    <a:pt x="724" y="155"/>
                    <a:pt x="722" y="157"/>
                    <a:pt x="720" y="158"/>
                  </a:cubicBezTo>
                  <a:cubicBezTo>
                    <a:pt x="715" y="161"/>
                    <a:pt x="711" y="163"/>
                    <a:pt x="706" y="166"/>
                  </a:cubicBezTo>
                  <a:cubicBezTo>
                    <a:pt x="706" y="164"/>
                    <a:pt x="705" y="163"/>
                    <a:pt x="704" y="162"/>
                  </a:cubicBezTo>
                  <a:cubicBezTo>
                    <a:pt x="702" y="161"/>
                    <a:pt x="699" y="161"/>
                    <a:pt x="698" y="163"/>
                  </a:cubicBezTo>
                  <a:cubicBezTo>
                    <a:pt x="698" y="163"/>
                    <a:pt x="698" y="163"/>
                    <a:pt x="698" y="163"/>
                  </a:cubicBezTo>
                  <a:cubicBezTo>
                    <a:pt x="697" y="163"/>
                    <a:pt x="697" y="162"/>
                    <a:pt x="696" y="162"/>
                  </a:cubicBezTo>
                  <a:cubicBezTo>
                    <a:pt x="694" y="161"/>
                    <a:pt x="692" y="161"/>
                    <a:pt x="691" y="163"/>
                  </a:cubicBezTo>
                  <a:cubicBezTo>
                    <a:pt x="690" y="164"/>
                    <a:pt x="690" y="166"/>
                    <a:pt x="691" y="168"/>
                  </a:cubicBezTo>
                  <a:cubicBezTo>
                    <a:pt x="690" y="168"/>
                    <a:pt x="689" y="168"/>
                    <a:pt x="688" y="170"/>
                  </a:cubicBezTo>
                  <a:cubicBezTo>
                    <a:pt x="687" y="171"/>
                    <a:pt x="687" y="173"/>
                    <a:pt x="688" y="174"/>
                  </a:cubicBezTo>
                  <a:cubicBezTo>
                    <a:pt x="685" y="176"/>
                    <a:pt x="681" y="177"/>
                    <a:pt x="678" y="179"/>
                  </a:cubicBezTo>
                  <a:cubicBezTo>
                    <a:pt x="658" y="189"/>
                    <a:pt x="640" y="203"/>
                    <a:pt x="623" y="217"/>
                  </a:cubicBezTo>
                  <a:cubicBezTo>
                    <a:pt x="615" y="224"/>
                    <a:pt x="606" y="231"/>
                    <a:pt x="598" y="238"/>
                  </a:cubicBezTo>
                  <a:cubicBezTo>
                    <a:pt x="594" y="241"/>
                    <a:pt x="591" y="243"/>
                    <a:pt x="587" y="245"/>
                  </a:cubicBezTo>
                  <a:cubicBezTo>
                    <a:pt x="587" y="244"/>
                    <a:pt x="587" y="242"/>
                    <a:pt x="588" y="241"/>
                  </a:cubicBezTo>
                  <a:cubicBezTo>
                    <a:pt x="588" y="236"/>
                    <a:pt x="588" y="232"/>
                    <a:pt x="589" y="227"/>
                  </a:cubicBezTo>
                  <a:cubicBezTo>
                    <a:pt x="589" y="223"/>
                    <a:pt x="589" y="218"/>
                    <a:pt x="588" y="214"/>
                  </a:cubicBezTo>
                  <a:cubicBezTo>
                    <a:pt x="588" y="214"/>
                    <a:pt x="588" y="213"/>
                    <a:pt x="588" y="213"/>
                  </a:cubicBezTo>
                  <a:cubicBezTo>
                    <a:pt x="589" y="213"/>
                    <a:pt x="589" y="213"/>
                    <a:pt x="589" y="213"/>
                  </a:cubicBezTo>
                  <a:cubicBezTo>
                    <a:pt x="589" y="212"/>
                    <a:pt x="589" y="212"/>
                    <a:pt x="589" y="212"/>
                  </a:cubicBezTo>
                  <a:cubicBezTo>
                    <a:pt x="589" y="212"/>
                    <a:pt x="589" y="212"/>
                    <a:pt x="589" y="212"/>
                  </a:cubicBezTo>
                  <a:cubicBezTo>
                    <a:pt x="589" y="211"/>
                    <a:pt x="589" y="211"/>
                    <a:pt x="589" y="211"/>
                  </a:cubicBezTo>
                  <a:cubicBezTo>
                    <a:pt x="590" y="208"/>
                    <a:pt x="590" y="205"/>
                    <a:pt x="589" y="202"/>
                  </a:cubicBezTo>
                  <a:cubicBezTo>
                    <a:pt x="589" y="199"/>
                    <a:pt x="587" y="197"/>
                    <a:pt x="585" y="195"/>
                  </a:cubicBezTo>
                  <a:cubicBezTo>
                    <a:pt x="585" y="194"/>
                    <a:pt x="585" y="194"/>
                    <a:pt x="585" y="194"/>
                  </a:cubicBezTo>
                  <a:cubicBezTo>
                    <a:pt x="583" y="188"/>
                    <a:pt x="583" y="188"/>
                    <a:pt x="583" y="188"/>
                  </a:cubicBezTo>
                  <a:cubicBezTo>
                    <a:pt x="582" y="183"/>
                    <a:pt x="581" y="179"/>
                    <a:pt x="581" y="175"/>
                  </a:cubicBezTo>
                  <a:cubicBezTo>
                    <a:pt x="580" y="171"/>
                    <a:pt x="579" y="167"/>
                    <a:pt x="579" y="163"/>
                  </a:cubicBezTo>
                  <a:cubicBezTo>
                    <a:pt x="579" y="159"/>
                    <a:pt x="579" y="155"/>
                    <a:pt x="580" y="151"/>
                  </a:cubicBezTo>
                  <a:cubicBezTo>
                    <a:pt x="581" y="146"/>
                    <a:pt x="582" y="143"/>
                    <a:pt x="584" y="139"/>
                  </a:cubicBezTo>
                  <a:cubicBezTo>
                    <a:pt x="585" y="135"/>
                    <a:pt x="587" y="131"/>
                    <a:pt x="589" y="127"/>
                  </a:cubicBezTo>
                  <a:cubicBezTo>
                    <a:pt x="592" y="124"/>
                    <a:pt x="594" y="120"/>
                    <a:pt x="597" y="117"/>
                  </a:cubicBezTo>
                  <a:cubicBezTo>
                    <a:pt x="599" y="113"/>
                    <a:pt x="602" y="110"/>
                    <a:pt x="604" y="106"/>
                  </a:cubicBezTo>
                  <a:cubicBezTo>
                    <a:pt x="607" y="103"/>
                    <a:pt x="610" y="99"/>
                    <a:pt x="611" y="95"/>
                  </a:cubicBezTo>
                  <a:cubicBezTo>
                    <a:pt x="613" y="90"/>
                    <a:pt x="613" y="85"/>
                    <a:pt x="612" y="80"/>
                  </a:cubicBezTo>
                  <a:cubicBezTo>
                    <a:pt x="612" y="76"/>
                    <a:pt x="610" y="72"/>
                    <a:pt x="609" y="68"/>
                  </a:cubicBezTo>
                  <a:cubicBezTo>
                    <a:pt x="607" y="65"/>
                    <a:pt x="607" y="65"/>
                    <a:pt x="607" y="65"/>
                  </a:cubicBezTo>
                  <a:cubicBezTo>
                    <a:pt x="607" y="64"/>
                    <a:pt x="607" y="64"/>
                    <a:pt x="607" y="64"/>
                  </a:cubicBezTo>
                  <a:cubicBezTo>
                    <a:pt x="609" y="67"/>
                    <a:pt x="611" y="69"/>
                    <a:pt x="614" y="69"/>
                  </a:cubicBezTo>
                  <a:cubicBezTo>
                    <a:pt x="620" y="70"/>
                    <a:pt x="625" y="66"/>
                    <a:pt x="626" y="59"/>
                  </a:cubicBezTo>
                  <a:cubicBezTo>
                    <a:pt x="627" y="54"/>
                    <a:pt x="624" y="50"/>
                    <a:pt x="620" y="48"/>
                  </a:cubicBezTo>
                  <a:cubicBezTo>
                    <a:pt x="620" y="48"/>
                    <a:pt x="620" y="48"/>
                    <a:pt x="620" y="48"/>
                  </a:cubicBezTo>
                  <a:cubicBezTo>
                    <a:pt x="624" y="47"/>
                    <a:pt x="628" y="43"/>
                    <a:pt x="629" y="38"/>
                  </a:cubicBezTo>
                  <a:cubicBezTo>
                    <a:pt x="630" y="32"/>
                    <a:pt x="626" y="27"/>
                    <a:pt x="620" y="26"/>
                  </a:cubicBezTo>
                  <a:cubicBezTo>
                    <a:pt x="617" y="26"/>
                    <a:pt x="614" y="27"/>
                    <a:pt x="612" y="29"/>
                  </a:cubicBezTo>
                  <a:cubicBezTo>
                    <a:pt x="612" y="23"/>
                    <a:pt x="609" y="18"/>
                    <a:pt x="603" y="18"/>
                  </a:cubicBezTo>
                  <a:cubicBezTo>
                    <a:pt x="598" y="17"/>
                    <a:pt x="592" y="21"/>
                    <a:pt x="592" y="27"/>
                  </a:cubicBezTo>
                  <a:cubicBezTo>
                    <a:pt x="591" y="29"/>
                    <a:pt x="591" y="30"/>
                    <a:pt x="592" y="31"/>
                  </a:cubicBezTo>
                  <a:cubicBezTo>
                    <a:pt x="592" y="31"/>
                    <a:pt x="591" y="31"/>
                    <a:pt x="591" y="31"/>
                  </a:cubicBezTo>
                  <a:cubicBezTo>
                    <a:pt x="585" y="30"/>
                    <a:pt x="580" y="35"/>
                    <a:pt x="579" y="41"/>
                  </a:cubicBezTo>
                  <a:cubicBezTo>
                    <a:pt x="579" y="47"/>
                    <a:pt x="582" y="52"/>
                    <a:pt x="588" y="53"/>
                  </a:cubicBezTo>
                  <a:cubicBezTo>
                    <a:pt x="588" y="53"/>
                    <a:pt x="589" y="53"/>
                    <a:pt x="589" y="53"/>
                  </a:cubicBezTo>
                  <a:cubicBezTo>
                    <a:pt x="588" y="54"/>
                    <a:pt x="588" y="56"/>
                    <a:pt x="587" y="58"/>
                  </a:cubicBezTo>
                  <a:cubicBezTo>
                    <a:pt x="586" y="64"/>
                    <a:pt x="590" y="69"/>
                    <a:pt x="596" y="70"/>
                  </a:cubicBezTo>
                  <a:cubicBezTo>
                    <a:pt x="599" y="71"/>
                    <a:pt x="602" y="70"/>
                    <a:pt x="604" y="68"/>
                  </a:cubicBezTo>
                  <a:cubicBezTo>
                    <a:pt x="604" y="69"/>
                    <a:pt x="604" y="69"/>
                    <a:pt x="604" y="69"/>
                  </a:cubicBezTo>
                  <a:cubicBezTo>
                    <a:pt x="606" y="73"/>
                    <a:pt x="607" y="77"/>
                    <a:pt x="608" y="81"/>
                  </a:cubicBezTo>
                  <a:cubicBezTo>
                    <a:pt x="608" y="85"/>
                    <a:pt x="608" y="89"/>
                    <a:pt x="606" y="93"/>
                  </a:cubicBezTo>
                  <a:cubicBezTo>
                    <a:pt x="605" y="97"/>
                    <a:pt x="603" y="100"/>
                    <a:pt x="600" y="103"/>
                  </a:cubicBezTo>
                  <a:cubicBezTo>
                    <a:pt x="598" y="107"/>
                    <a:pt x="595" y="110"/>
                    <a:pt x="592" y="114"/>
                  </a:cubicBezTo>
                  <a:cubicBezTo>
                    <a:pt x="589" y="117"/>
                    <a:pt x="587" y="121"/>
                    <a:pt x="585" y="124"/>
                  </a:cubicBezTo>
                  <a:cubicBezTo>
                    <a:pt x="582" y="128"/>
                    <a:pt x="580" y="132"/>
                    <a:pt x="578" y="136"/>
                  </a:cubicBezTo>
                  <a:cubicBezTo>
                    <a:pt x="577" y="140"/>
                    <a:pt x="575" y="145"/>
                    <a:pt x="574" y="149"/>
                  </a:cubicBezTo>
                  <a:cubicBezTo>
                    <a:pt x="573" y="154"/>
                    <a:pt x="573" y="158"/>
                    <a:pt x="573" y="163"/>
                  </a:cubicBezTo>
                  <a:cubicBezTo>
                    <a:pt x="573" y="167"/>
                    <a:pt x="573" y="172"/>
                    <a:pt x="574" y="176"/>
                  </a:cubicBezTo>
                  <a:cubicBezTo>
                    <a:pt x="574" y="180"/>
                    <a:pt x="575" y="183"/>
                    <a:pt x="576" y="187"/>
                  </a:cubicBezTo>
                  <a:cubicBezTo>
                    <a:pt x="575" y="186"/>
                    <a:pt x="574" y="186"/>
                    <a:pt x="573" y="185"/>
                  </a:cubicBezTo>
                  <a:cubicBezTo>
                    <a:pt x="567" y="182"/>
                    <a:pt x="567" y="182"/>
                    <a:pt x="567" y="182"/>
                  </a:cubicBezTo>
                  <a:cubicBezTo>
                    <a:pt x="566" y="182"/>
                    <a:pt x="566" y="182"/>
                    <a:pt x="566" y="182"/>
                  </a:cubicBezTo>
                  <a:cubicBezTo>
                    <a:pt x="566" y="182"/>
                    <a:pt x="566" y="182"/>
                    <a:pt x="566" y="182"/>
                  </a:cubicBezTo>
                  <a:cubicBezTo>
                    <a:pt x="565" y="181"/>
                    <a:pt x="565" y="181"/>
                    <a:pt x="565" y="181"/>
                  </a:cubicBezTo>
                  <a:cubicBezTo>
                    <a:pt x="564" y="180"/>
                    <a:pt x="564" y="180"/>
                    <a:pt x="564" y="180"/>
                  </a:cubicBezTo>
                  <a:cubicBezTo>
                    <a:pt x="561" y="179"/>
                    <a:pt x="561" y="179"/>
                    <a:pt x="561" y="179"/>
                  </a:cubicBezTo>
                  <a:cubicBezTo>
                    <a:pt x="558" y="177"/>
                    <a:pt x="558" y="177"/>
                    <a:pt x="558" y="177"/>
                  </a:cubicBezTo>
                  <a:cubicBezTo>
                    <a:pt x="558" y="176"/>
                    <a:pt x="558" y="176"/>
                    <a:pt x="558" y="176"/>
                  </a:cubicBezTo>
                  <a:cubicBezTo>
                    <a:pt x="557" y="176"/>
                    <a:pt x="557" y="176"/>
                    <a:pt x="557" y="176"/>
                  </a:cubicBezTo>
                  <a:cubicBezTo>
                    <a:pt x="557" y="176"/>
                    <a:pt x="557" y="176"/>
                    <a:pt x="557" y="176"/>
                  </a:cubicBezTo>
                  <a:cubicBezTo>
                    <a:pt x="557" y="176"/>
                    <a:pt x="557" y="176"/>
                    <a:pt x="557" y="176"/>
                  </a:cubicBezTo>
                  <a:cubicBezTo>
                    <a:pt x="555" y="175"/>
                    <a:pt x="555" y="175"/>
                    <a:pt x="555" y="175"/>
                  </a:cubicBezTo>
                  <a:cubicBezTo>
                    <a:pt x="554" y="173"/>
                    <a:pt x="552" y="172"/>
                    <a:pt x="550" y="170"/>
                  </a:cubicBezTo>
                  <a:cubicBezTo>
                    <a:pt x="549" y="169"/>
                    <a:pt x="549" y="169"/>
                    <a:pt x="549" y="169"/>
                  </a:cubicBezTo>
                  <a:cubicBezTo>
                    <a:pt x="548" y="168"/>
                    <a:pt x="548" y="168"/>
                    <a:pt x="548" y="168"/>
                  </a:cubicBezTo>
                  <a:cubicBezTo>
                    <a:pt x="544" y="163"/>
                    <a:pt x="544" y="163"/>
                    <a:pt x="544" y="163"/>
                  </a:cubicBezTo>
                  <a:cubicBezTo>
                    <a:pt x="542" y="161"/>
                    <a:pt x="542" y="161"/>
                    <a:pt x="542" y="161"/>
                  </a:cubicBezTo>
                  <a:cubicBezTo>
                    <a:pt x="542" y="161"/>
                    <a:pt x="542" y="161"/>
                    <a:pt x="542" y="160"/>
                  </a:cubicBezTo>
                  <a:cubicBezTo>
                    <a:pt x="540" y="158"/>
                    <a:pt x="539" y="156"/>
                    <a:pt x="538" y="154"/>
                  </a:cubicBezTo>
                  <a:cubicBezTo>
                    <a:pt x="537" y="153"/>
                    <a:pt x="537" y="153"/>
                    <a:pt x="537" y="153"/>
                  </a:cubicBezTo>
                  <a:cubicBezTo>
                    <a:pt x="536" y="152"/>
                    <a:pt x="536" y="152"/>
                    <a:pt x="536" y="152"/>
                  </a:cubicBezTo>
                  <a:cubicBezTo>
                    <a:pt x="535" y="148"/>
                    <a:pt x="535" y="148"/>
                    <a:pt x="535" y="148"/>
                  </a:cubicBezTo>
                  <a:cubicBezTo>
                    <a:pt x="534" y="147"/>
                    <a:pt x="533" y="144"/>
                    <a:pt x="532" y="142"/>
                  </a:cubicBezTo>
                  <a:cubicBezTo>
                    <a:pt x="530" y="135"/>
                    <a:pt x="530" y="135"/>
                    <a:pt x="530" y="135"/>
                  </a:cubicBezTo>
                  <a:cubicBezTo>
                    <a:pt x="530" y="135"/>
                    <a:pt x="530" y="135"/>
                    <a:pt x="530" y="135"/>
                  </a:cubicBezTo>
                  <a:cubicBezTo>
                    <a:pt x="530" y="135"/>
                    <a:pt x="530" y="135"/>
                    <a:pt x="530" y="135"/>
                  </a:cubicBezTo>
                  <a:cubicBezTo>
                    <a:pt x="530" y="134"/>
                    <a:pt x="530" y="134"/>
                    <a:pt x="530" y="134"/>
                  </a:cubicBezTo>
                  <a:cubicBezTo>
                    <a:pt x="530" y="132"/>
                    <a:pt x="530" y="132"/>
                    <a:pt x="530" y="132"/>
                  </a:cubicBezTo>
                  <a:cubicBezTo>
                    <a:pt x="529" y="129"/>
                    <a:pt x="529" y="129"/>
                    <a:pt x="529" y="129"/>
                  </a:cubicBezTo>
                  <a:cubicBezTo>
                    <a:pt x="529" y="127"/>
                    <a:pt x="529" y="124"/>
                    <a:pt x="529" y="122"/>
                  </a:cubicBezTo>
                  <a:cubicBezTo>
                    <a:pt x="529" y="117"/>
                    <a:pt x="529" y="117"/>
                    <a:pt x="529" y="117"/>
                  </a:cubicBezTo>
                  <a:cubicBezTo>
                    <a:pt x="529" y="117"/>
                    <a:pt x="529" y="117"/>
                    <a:pt x="529" y="117"/>
                  </a:cubicBezTo>
                  <a:cubicBezTo>
                    <a:pt x="525" y="117"/>
                    <a:pt x="525" y="117"/>
                    <a:pt x="525" y="117"/>
                  </a:cubicBezTo>
                  <a:cubicBezTo>
                    <a:pt x="524" y="122"/>
                    <a:pt x="524" y="122"/>
                    <a:pt x="524" y="122"/>
                  </a:cubicBezTo>
                  <a:cubicBezTo>
                    <a:pt x="524" y="122"/>
                    <a:pt x="524" y="122"/>
                    <a:pt x="524" y="122"/>
                  </a:cubicBezTo>
                  <a:cubicBezTo>
                    <a:pt x="524" y="125"/>
                    <a:pt x="524" y="127"/>
                    <a:pt x="525" y="130"/>
                  </a:cubicBezTo>
                  <a:cubicBezTo>
                    <a:pt x="525" y="133"/>
                    <a:pt x="525" y="133"/>
                    <a:pt x="525" y="133"/>
                  </a:cubicBezTo>
                  <a:cubicBezTo>
                    <a:pt x="525" y="135"/>
                    <a:pt x="525" y="135"/>
                    <a:pt x="525" y="135"/>
                  </a:cubicBezTo>
                  <a:cubicBezTo>
                    <a:pt x="526" y="136"/>
                    <a:pt x="526" y="136"/>
                    <a:pt x="526" y="136"/>
                  </a:cubicBezTo>
                  <a:cubicBezTo>
                    <a:pt x="526" y="136"/>
                    <a:pt x="526" y="136"/>
                    <a:pt x="526" y="136"/>
                  </a:cubicBezTo>
                  <a:cubicBezTo>
                    <a:pt x="526" y="136"/>
                    <a:pt x="526" y="136"/>
                    <a:pt x="526" y="136"/>
                  </a:cubicBezTo>
                  <a:cubicBezTo>
                    <a:pt x="526" y="136"/>
                    <a:pt x="526" y="136"/>
                    <a:pt x="526" y="136"/>
                  </a:cubicBezTo>
                  <a:cubicBezTo>
                    <a:pt x="526" y="137"/>
                    <a:pt x="526" y="137"/>
                    <a:pt x="526" y="137"/>
                  </a:cubicBezTo>
                  <a:cubicBezTo>
                    <a:pt x="528" y="144"/>
                    <a:pt x="528" y="144"/>
                    <a:pt x="528" y="144"/>
                  </a:cubicBezTo>
                  <a:cubicBezTo>
                    <a:pt x="528" y="146"/>
                    <a:pt x="529" y="148"/>
                    <a:pt x="530" y="151"/>
                  </a:cubicBezTo>
                  <a:cubicBezTo>
                    <a:pt x="531" y="154"/>
                    <a:pt x="531" y="154"/>
                    <a:pt x="531" y="154"/>
                  </a:cubicBezTo>
                  <a:cubicBezTo>
                    <a:pt x="532" y="156"/>
                    <a:pt x="532" y="156"/>
                    <a:pt x="532" y="156"/>
                  </a:cubicBezTo>
                  <a:cubicBezTo>
                    <a:pt x="533" y="157"/>
                    <a:pt x="533" y="157"/>
                    <a:pt x="533" y="157"/>
                  </a:cubicBezTo>
                  <a:cubicBezTo>
                    <a:pt x="534" y="159"/>
                    <a:pt x="535" y="161"/>
                    <a:pt x="537" y="163"/>
                  </a:cubicBezTo>
                  <a:cubicBezTo>
                    <a:pt x="537" y="164"/>
                    <a:pt x="537" y="164"/>
                    <a:pt x="538" y="165"/>
                  </a:cubicBezTo>
                  <a:cubicBezTo>
                    <a:pt x="541" y="169"/>
                    <a:pt x="541" y="169"/>
                    <a:pt x="541" y="169"/>
                  </a:cubicBezTo>
                  <a:cubicBezTo>
                    <a:pt x="543" y="172"/>
                    <a:pt x="543" y="172"/>
                    <a:pt x="543" y="172"/>
                  </a:cubicBezTo>
                  <a:cubicBezTo>
                    <a:pt x="544" y="173"/>
                    <a:pt x="544" y="173"/>
                    <a:pt x="544" y="173"/>
                  </a:cubicBezTo>
                  <a:cubicBezTo>
                    <a:pt x="545" y="174"/>
                    <a:pt x="545" y="174"/>
                    <a:pt x="545" y="174"/>
                  </a:cubicBezTo>
                  <a:cubicBezTo>
                    <a:pt x="545" y="174"/>
                    <a:pt x="545" y="174"/>
                    <a:pt x="545" y="174"/>
                  </a:cubicBezTo>
                  <a:cubicBezTo>
                    <a:pt x="545" y="174"/>
                    <a:pt x="545" y="174"/>
                    <a:pt x="545" y="174"/>
                  </a:cubicBezTo>
                  <a:cubicBezTo>
                    <a:pt x="546" y="175"/>
                    <a:pt x="546" y="175"/>
                    <a:pt x="546" y="175"/>
                  </a:cubicBezTo>
                  <a:cubicBezTo>
                    <a:pt x="548" y="177"/>
                    <a:pt x="549" y="178"/>
                    <a:pt x="551" y="180"/>
                  </a:cubicBezTo>
                  <a:cubicBezTo>
                    <a:pt x="553" y="181"/>
                    <a:pt x="553" y="181"/>
                    <a:pt x="553" y="181"/>
                  </a:cubicBezTo>
                  <a:cubicBezTo>
                    <a:pt x="553" y="182"/>
                    <a:pt x="553" y="182"/>
                    <a:pt x="553" y="182"/>
                  </a:cubicBezTo>
                  <a:cubicBezTo>
                    <a:pt x="554" y="182"/>
                    <a:pt x="554" y="182"/>
                    <a:pt x="554" y="182"/>
                  </a:cubicBezTo>
                  <a:cubicBezTo>
                    <a:pt x="557" y="184"/>
                    <a:pt x="557" y="184"/>
                    <a:pt x="557" y="184"/>
                  </a:cubicBezTo>
                  <a:cubicBezTo>
                    <a:pt x="560" y="186"/>
                    <a:pt x="560" y="186"/>
                    <a:pt x="560" y="186"/>
                  </a:cubicBezTo>
                  <a:cubicBezTo>
                    <a:pt x="562" y="187"/>
                    <a:pt x="562" y="187"/>
                    <a:pt x="562" y="187"/>
                  </a:cubicBezTo>
                  <a:cubicBezTo>
                    <a:pt x="562" y="188"/>
                    <a:pt x="562" y="188"/>
                    <a:pt x="562" y="188"/>
                  </a:cubicBezTo>
                  <a:cubicBezTo>
                    <a:pt x="563" y="188"/>
                    <a:pt x="563" y="188"/>
                    <a:pt x="563" y="188"/>
                  </a:cubicBezTo>
                  <a:cubicBezTo>
                    <a:pt x="563" y="188"/>
                    <a:pt x="563" y="188"/>
                    <a:pt x="563" y="188"/>
                  </a:cubicBezTo>
                  <a:cubicBezTo>
                    <a:pt x="563" y="188"/>
                    <a:pt x="563" y="188"/>
                    <a:pt x="563" y="188"/>
                  </a:cubicBezTo>
                  <a:cubicBezTo>
                    <a:pt x="570" y="192"/>
                    <a:pt x="570" y="192"/>
                    <a:pt x="570" y="192"/>
                  </a:cubicBezTo>
                  <a:cubicBezTo>
                    <a:pt x="572" y="193"/>
                    <a:pt x="573" y="194"/>
                    <a:pt x="575" y="195"/>
                  </a:cubicBezTo>
                  <a:cubicBezTo>
                    <a:pt x="576" y="196"/>
                    <a:pt x="577" y="196"/>
                    <a:pt x="577" y="197"/>
                  </a:cubicBezTo>
                  <a:cubicBezTo>
                    <a:pt x="578" y="198"/>
                    <a:pt x="578" y="198"/>
                    <a:pt x="578" y="198"/>
                  </a:cubicBezTo>
                  <a:cubicBezTo>
                    <a:pt x="578" y="198"/>
                    <a:pt x="578" y="198"/>
                    <a:pt x="578" y="198"/>
                  </a:cubicBezTo>
                  <a:cubicBezTo>
                    <a:pt x="578" y="198"/>
                    <a:pt x="578" y="198"/>
                    <a:pt x="578" y="198"/>
                  </a:cubicBezTo>
                  <a:cubicBezTo>
                    <a:pt x="579" y="202"/>
                    <a:pt x="579" y="202"/>
                    <a:pt x="579" y="202"/>
                  </a:cubicBezTo>
                  <a:cubicBezTo>
                    <a:pt x="580" y="205"/>
                    <a:pt x="580" y="205"/>
                    <a:pt x="580" y="205"/>
                  </a:cubicBezTo>
                  <a:cubicBezTo>
                    <a:pt x="580" y="206"/>
                    <a:pt x="580" y="207"/>
                    <a:pt x="580" y="208"/>
                  </a:cubicBezTo>
                  <a:cubicBezTo>
                    <a:pt x="581" y="210"/>
                    <a:pt x="581" y="212"/>
                    <a:pt x="581" y="214"/>
                  </a:cubicBezTo>
                  <a:cubicBezTo>
                    <a:pt x="581" y="218"/>
                    <a:pt x="581" y="223"/>
                    <a:pt x="581" y="227"/>
                  </a:cubicBezTo>
                  <a:cubicBezTo>
                    <a:pt x="581" y="231"/>
                    <a:pt x="580" y="235"/>
                    <a:pt x="580" y="240"/>
                  </a:cubicBezTo>
                  <a:cubicBezTo>
                    <a:pt x="579" y="243"/>
                    <a:pt x="579" y="247"/>
                    <a:pt x="578" y="250"/>
                  </a:cubicBezTo>
                  <a:cubicBezTo>
                    <a:pt x="576" y="252"/>
                    <a:pt x="573" y="253"/>
                    <a:pt x="570" y="254"/>
                  </a:cubicBezTo>
                  <a:cubicBezTo>
                    <a:pt x="560" y="258"/>
                    <a:pt x="550" y="261"/>
                    <a:pt x="539" y="262"/>
                  </a:cubicBezTo>
                  <a:cubicBezTo>
                    <a:pt x="534" y="263"/>
                    <a:pt x="529" y="264"/>
                    <a:pt x="523" y="264"/>
                  </a:cubicBezTo>
                  <a:cubicBezTo>
                    <a:pt x="518" y="264"/>
                    <a:pt x="513" y="264"/>
                    <a:pt x="507" y="264"/>
                  </a:cubicBezTo>
                  <a:cubicBezTo>
                    <a:pt x="506" y="264"/>
                    <a:pt x="505" y="264"/>
                    <a:pt x="504" y="264"/>
                  </a:cubicBezTo>
                  <a:cubicBezTo>
                    <a:pt x="514" y="259"/>
                    <a:pt x="514" y="259"/>
                    <a:pt x="514" y="259"/>
                  </a:cubicBezTo>
                  <a:cubicBezTo>
                    <a:pt x="516" y="258"/>
                    <a:pt x="519" y="256"/>
                    <a:pt x="521" y="255"/>
                  </a:cubicBezTo>
                  <a:cubicBezTo>
                    <a:pt x="523" y="254"/>
                    <a:pt x="525" y="252"/>
                    <a:pt x="527" y="250"/>
                  </a:cubicBezTo>
                  <a:cubicBezTo>
                    <a:pt x="531" y="247"/>
                    <a:pt x="535" y="243"/>
                    <a:pt x="537" y="239"/>
                  </a:cubicBezTo>
                  <a:cubicBezTo>
                    <a:pt x="554" y="228"/>
                    <a:pt x="554" y="228"/>
                    <a:pt x="554" y="228"/>
                  </a:cubicBezTo>
                  <a:cubicBezTo>
                    <a:pt x="552" y="224"/>
                    <a:pt x="552" y="224"/>
                    <a:pt x="552" y="224"/>
                  </a:cubicBezTo>
                  <a:cubicBezTo>
                    <a:pt x="540" y="232"/>
                    <a:pt x="540" y="232"/>
                    <a:pt x="540" y="232"/>
                  </a:cubicBezTo>
                  <a:cubicBezTo>
                    <a:pt x="540" y="231"/>
                    <a:pt x="540" y="230"/>
                    <a:pt x="540" y="230"/>
                  </a:cubicBezTo>
                  <a:cubicBezTo>
                    <a:pt x="541" y="227"/>
                    <a:pt x="541" y="225"/>
                    <a:pt x="541" y="222"/>
                  </a:cubicBezTo>
                  <a:cubicBezTo>
                    <a:pt x="541" y="219"/>
                    <a:pt x="541" y="217"/>
                    <a:pt x="541" y="214"/>
                  </a:cubicBezTo>
                  <a:cubicBezTo>
                    <a:pt x="540" y="177"/>
                    <a:pt x="540" y="177"/>
                    <a:pt x="540" y="177"/>
                  </a:cubicBezTo>
                  <a:cubicBezTo>
                    <a:pt x="540" y="177"/>
                    <a:pt x="540" y="177"/>
                    <a:pt x="540" y="177"/>
                  </a:cubicBezTo>
                  <a:cubicBezTo>
                    <a:pt x="536" y="177"/>
                    <a:pt x="536" y="177"/>
                    <a:pt x="536" y="177"/>
                  </a:cubicBezTo>
                  <a:cubicBezTo>
                    <a:pt x="536" y="207"/>
                    <a:pt x="536" y="207"/>
                    <a:pt x="536" y="207"/>
                  </a:cubicBezTo>
                  <a:cubicBezTo>
                    <a:pt x="536" y="214"/>
                    <a:pt x="536" y="214"/>
                    <a:pt x="536" y="214"/>
                  </a:cubicBezTo>
                  <a:cubicBezTo>
                    <a:pt x="536" y="217"/>
                    <a:pt x="536" y="219"/>
                    <a:pt x="536" y="222"/>
                  </a:cubicBezTo>
                  <a:cubicBezTo>
                    <a:pt x="535" y="224"/>
                    <a:pt x="535" y="226"/>
                    <a:pt x="534" y="229"/>
                  </a:cubicBezTo>
                  <a:cubicBezTo>
                    <a:pt x="534" y="231"/>
                    <a:pt x="533" y="233"/>
                    <a:pt x="532" y="235"/>
                  </a:cubicBezTo>
                  <a:cubicBezTo>
                    <a:pt x="532" y="236"/>
                    <a:pt x="531" y="237"/>
                    <a:pt x="531" y="237"/>
                  </a:cubicBezTo>
                  <a:cubicBezTo>
                    <a:pt x="495" y="259"/>
                    <a:pt x="495" y="259"/>
                    <a:pt x="495" y="259"/>
                  </a:cubicBezTo>
                  <a:cubicBezTo>
                    <a:pt x="488" y="263"/>
                    <a:pt x="488" y="263"/>
                    <a:pt x="488" y="263"/>
                  </a:cubicBezTo>
                  <a:cubicBezTo>
                    <a:pt x="486" y="263"/>
                    <a:pt x="484" y="263"/>
                    <a:pt x="482" y="264"/>
                  </a:cubicBezTo>
                  <a:cubicBezTo>
                    <a:pt x="479" y="264"/>
                    <a:pt x="476" y="266"/>
                    <a:pt x="473" y="267"/>
                  </a:cubicBezTo>
                  <a:cubicBezTo>
                    <a:pt x="468" y="270"/>
                    <a:pt x="464" y="275"/>
                    <a:pt x="460" y="279"/>
                  </a:cubicBezTo>
                  <a:cubicBezTo>
                    <a:pt x="458" y="281"/>
                    <a:pt x="456" y="282"/>
                    <a:pt x="454" y="284"/>
                  </a:cubicBezTo>
                  <a:cubicBezTo>
                    <a:pt x="454" y="284"/>
                    <a:pt x="453" y="285"/>
                    <a:pt x="453" y="285"/>
                  </a:cubicBezTo>
                  <a:cubicBezTo>
                    <a:pt x="453" y="285"/>
                    <a:pt x="453" y="285"/>
                    <a:pt x="453" y="285"/>
                  </a:cubicBezTo>
                  <a:cubicBezTo>
                    <a:pt x="452" y="285"/>
                    <a:pt x="452" y="285"/>
                    <a:pt x="452" y="285"/>
                  </a:cubicBezTo>
                  <a:cubicBezTo>
                    <a:pt x="452" y="285"/>
                    <a:pt x="452" y="285"/>
                    <a:pt x="452" y="285"/>
                  </a:cubicBezTo>
                  <a:cubicBezTo>
                    <a:pt x="452" y="285"/>
                    <a:pt x="452" y="284"/>
                    <a:pt x="452" y="283"/>
                  </a:cubicBezTo>
                  <a:cubicBezTo>
                    <a:pt x="451" y="280"/>
                    <a:pt x="449" y="278"/>
                    <a:pt x="448" y="275"/>
                  </a:cubicBezTo>
                  <a:cubicBezTo>
                    <a:pt x="447" y="274"/>
                    <a:pt x="446" y="273"/>
                    <a:pt x="445" y="271"/>
                  </a:cubicBezTo>
                  <a:cubicBezTo>
                    <a:pt x="445" y="271"/>
                    <a:pt x="444" y="269"/>
                    <a:pt x="443" y="268"/>
                  </a:cubicBezTo>
                  <a:cubicBezTo>
                    <a:pt x="442" y="266"/>
                    <a:pt x="440" y="263"/>
                    <a:pt x="439" y="261"/>
                  </a:cubicBezTo>
                  <a:cubicBezTo>
                    <a:pt x="438" y="258"/>
                    <a:pt x="437" y="256"/>
                    <a:pt x="437" y="254"/>
                  </a:cubicBezTo>
                  <a:cubicBezTo>
                    <a:pt x="437" y="252"/>
                    <a:pt x="436" y="251"/>
                    <a:pt x="437" y="250"/>
                  </a:cubicBezTo>
                  <a:cubicBezTo>
                    <a:pt x="437" y="249"/>
                    <a:pt x="437" y="248"/>
                    <a:pt x="437" y="246"/>
                  </a:cubicBezTo>
                  <a:cubicBezTo>
                    <a:pt x="437" y="244"/>
                    <a:pt x="438" y="241"/>
                    <a:pt x="439" y="239"/>
                  </a:cubicBezTo>
                  <a:cubicBezTo>
                    <a:pt x="441" y="230"/>
                    <a:pt x="441" y="230"/>
                    <a:pt x="441" y="230"/>
                  </a:cubicBezTo>
                  <a:cubicBezTo>
                    <a:pt x="442" y="228"/>
                    <a:pt x="443" y="225"/>
                    <a:pt x="444" y="222"/>
                  </a:cubicBezTo>
                  <a:cubicBezTo>
                    <a:pt x="444" y="219"/>
                    <a:pt x="445" y="216"/>
                    <a:pt x="445" y="214"/>
                  </a:cubicBezTo>
                  <a:cubicBezTo>
                    <a:pt x="446" y="211"/>
                    <a:pt x="446" y="208"/>
                    <a:pt x="446" y="205"/>
                  </a:cubicBezTo>
                  <a:cubicBezTo>
                    <a:pt x="447" y="202"/>
                    <a:pt x="447" y="199"/>
                    <a:pt x="447" y="196"/>
                  </a:cubicBezTo>
                  <a:cubicBezTo>
                    <a:pt x="447" y="193"/>
                    <a:pt x="446" y="190"/>
                    <a:pt x="446" y="187"/>
                  </a:cubicBezTo>
                  <a:cubicBezTo>
                    <a:pt x="446" y="184"/>
                    <a:pt x="445" y="182"/>
                    <a:pt x="444" y="179"/>
                  </a:cubicBezTo>
                  <a:cubicBezTo>
                    <a:pt x="444" y="177"/>
                    <a:pt x="444" y="176"/>
                    <a:pt x="443" y="174"/>
                  </a:cubicBezTo>
                  <a:cubicBezTo>
                    <a:pt x="442" y="170"/>
                    <a:pt x="442" y="170"/>
                    <a:pt x="442" y="170"/>
                  </a:cubicBezTo>
                  <a:cubicBezTo>
                    <a:pt x="440" y="166"/>
                    <a:pt x="440" y="166"/>
                    <a:pt x="440" y="166"/>
                  </a:cubicBezTo>
                  <a:cubicBezTo>
                    <a:pt x="439" y="165"/>
                    <a:pt x="439" y="164"/>
                    <a:pt x="438" y="162"/>
                  </a:cubicBezTo>
                  <a:cubicBezTo>
                    <a:pt x="438" y="162"/>
                    <a:pt x="438" y="162"/>
                    <a:pt x="438" y="162"/>
                  </a:cubicBezTo>
                  <a:cubicBezTo>
                    <a:pt x="438" y="162"/>
                    <a:pt x="438" y="162"/>
                    <a:pt x="438" y="162"/>
                  </a:cubicBezTo>
                  <a:cubicBezTo>
                    <a:pt x="437" y="160"/>
                    <a:pt x="437" y="160"/>
                    <a:pt x="437" y="160"/>
                  </a:cubicBezTo>
                  <a:cubicBezTo>
                    <a:pt x="436" y="159"/>
                    <a:pt x="436" y="159"/>
                    <a:pt x="436" y="159"/>
                  </a:cubicBezTo>
                  <a:cubicBezTo>
                    <a:pt x="436" y="159"/>
                    <a:pt x="436" y="159"/>
                    <a:pt x="436" y="158"/>
                  </a:cubicBezTo>
                  <a:cubicBezTo>
                    <a:pt x="438" y="159"/>
                    <a:pt x="441" y="159"/>
                    <a:pt x="445" y="158"/>
                  </a:cubicBezTo>
                  <a:cubicBezTo>
                    <a:pt x="445" y="158"/>
                    <a:pt x="444" y="155"/>
                    <a:pt x="443" y="153"/>
                  </a:cubicBezTo>
                  <a:cubicBezTo>
                    <a:pt x="443" y="153"/>
                    <a:pt x="447" y="152"/>
                    <a:pt x="449" y="150"/>
                  </a:cubicBezTo>
                  <a:cubicBezTo>
                    <a:pt x="449" y="150"/>
                    <a:pt x="444" y="142"/>
                    <a:pt x="437" y="142"/>
                  </a:cubicBezTo>
                  <a:cubicBezTo>
                    <a:pt x="439" y="135"/>
                    <a:pt x="433" y="128"/>
                    <a:pt x="433" y="128"/>
                  </a:cubicBezTo>
                  <a:cubicBezTo>
                    <a:pt x="431" y="129"/>
                    <a:pt x="429" y="132"/>
                    <a:pt x="429" y="132"/>
                  </a:cubicBezTo>
                  <a:cubicBezTo>
                    <a:pt x="427" y="130"/>
                    <a:pt x="425" y="128"/>
                    <a:pt x="425" y="128"/>
                  </a:cubicBezTo>
                  <a:cubicBezTo>
                    <a:pt x="420" y="133"/>
                    <a:pt x="420" y="139"/>
                    <a:pt x="421" y="142"/>
                  </a:cubicBezTo>
                  <a:cubicBezTo>
                    <a:pt x="418" y="141"/>
                    <a:pt x="413" y="138"/>
                    <a:pt x="407" y="141"/>
                  </a:cubicBezTo>
                  <a:cubicBezTo>
                    <a:pt x="407" y="141"/>
                    <a:pt x="407" y="144"/>
                    <a:pt x="408" y="145"/>
                  </a:cubicBezTo>
                  <a:cubicBezTo>
                    <a:pt x="408" y="145"/>
                    <a:pt x="405" y="147"/>
                    <a:pt x="403" y="148"/>
                  </a:cubicBezTo>
                  <a:cubicBezTo>
                    <a:pt x="403" y="148"/>
                    <a:pt x="407" y="157"/>
                    <a:pt x="415" y="157"/>
                  </a:cubicBezTo>
                  <a:cubicBezTo>
                    <a:pt x="412" y="164"/>
                    <a:pt x="418" y="171"/>
                    <a:pt x="418" y="171"/>
                  </a:cubicBezTo>
                  <a:cubicBezTo>
                    <a:pt x="420" y="170"/>
                    <a:pt x="423" y="167"/>
                    <a:pt x="423" y="167"/>
                  </a:cubicBezTo>
                  <a:cubicBezTo>
                    <a:pt x="424" y="169"/>
                    <a:pt x="426" y="170"/>
                    <a:pt x="426" y="170"/>
                  </a:cubicBezTo>
                  <a:cubicBezTo>
                    <a:pt x="430" y="167"/>
                    <a:pt x="431" y="162"/>
                    <a:pt x="431" y="159"/>
                  </a:cubicBezTo>
                  <a:cubicBezTo>
                    <a:pt x="432" y="161"/>
                    <a:pt x="432" y="161"/>
                    <a:pt x="432" y="161"/>
                  </a:cubicBezTo>
                  <a:cubicBezTo>
                    <a:pt x="432" y="162"/>
                    <a:pt x="432" y="162"/>
                    <a:pt x="432" y="162"/>
                  </a:cubicBezTo>
                  <a:cubicBezTo>
                    <a:pt x="433" y="163"/>
                    <a:pt x="433" y="163"/>
                    <a:pt x="433" y="163"/>
                  </a:cubicBezTo>
                  <a:cubicBezTo>
                    <a:pt x="434" y="165"/>
                    <a:pt x="434" y="165"/>
                    <a:pt x="434" y="165"/>
                  </a:cubicBezTo>
                  <a:cubicBezTo>
                    <a:pt x="435" y="166"/>
                    <a:pt x="435" y="167"/>
                    <a:pt x="436" y="168"/>
                  </a:cubicBezTo>
                  <a:cubicBezTo>
                    <a:pt x="437" y="172"/>
                    <a:pt x="437" y="172"/>
                    <a:pt x="437" y="172"/>
                  </a:cubicBezTo>
                  <a:cubicBezTo>
                    <a:pt x="439" y="176"/>
                    <a:pt x="439" y="176"/>
                    <a:pt x="439" y="176"/>
                  </a:cubicBezTo>
                  <a:cubicBezTo>
                    <a:pt x="439" y="177"/>
                    <a:pt x="439" y="179"/>
                    <a:pt x="440" y="180"/>
                  </a:cubicBezTo>
                  <a:cubicBezTo>
                    <a:pt x="440" y="183"/>
                    <a:pt x="441" y="185"/>
                    <a:pt x="441" y="188"/>
                  </a:cubicBezTo>
                  <a:cubicBezTo>
                    <a:pt x="441" y="191"/>
                    <a:pt x="441" y="193"/>
                    <a:pt x="441" y="196"/>
                  </a:cubicBezTo>
                  <a:cubicBezTo>
                    <a:pt x="441" y="199"/>
                    <a:pt x="441" y="202"/>
                    <a:pt x="441" y="204"/>
                  </a:cubicBezTo>
                  <a:cubicBezTo>
                    <a:pt x="440" y="207"/>
                    <a:pt x="440" y="210"/>
                    <a:pt x="439" y="213"/>
                  </a:cubicBezTo>
                  <a:cubicBezTo>
                    <a:pt x="439" y="215"/>
                    <a:pt x="438" y="218"/>
                    <a:pt x="438" y="221"/>
                  </a:cubicBezTo>
                  <a:cubicBezTo>
                    <a:pt x="437" y="223"/>
                    <a:pt x="436" y="226"/>
                    <a:pt x="435" y="229"/>
                  </a:cubicBezTo>
                  <a:cubicBezTo>
                    <a:pt x="432" y="237"/>
                    <a:pt x="432" y="237"/>
                    <a:pt x="432" y="237"/>
                  </a:cubicBezTo>
                  <a:cubicBezTo>
                    <a:pt x="431" y="239"/>
                    <a:pt x="431" y="242"/>
                    <a:pt x="430" y="245"/>
                  </a:cubicBezTo>
                  <a:cubicBezTo>
                    <a:pt x="430" y="247"/>
                    <a:pt x="430" y="248"/>
                    <a:pt x="429" y="250"/>
                  </a:cubicBezTo>
                  <a:cubicBezTo>
                    <a:pt x="429" y="251"/>
                    <a:pt x="430" y="253"/>
                    <a:pt x="430" y="255"/>
                  </a:cubicBezTo>
                  <a:cubicBezTo>
                    <a:pt x="430" y="258"/>
                    <a:pt x="431" y="261"/>
                    <a:pt x="432" y="264"/>
                  </a:cubicBezTo>
                  <a:cubicBezTo>
                    <a:pt x="433" y="264"/>
                    <a:pt x="433" y="264"/>
                    <a:pt x="433" y="265"/>
                  </a:cubicBezTo>
                  <a:cubicBezTo>
                    <a:pt x="437" y="272"/>
                    <a:pt x="437" y="272"/>
                    <a:pt x="437" y="272"/>
                  </a:cubicBezTo>
                  <a:cubicBezTo>
                    <a:pt x="437" y="273"/>
                    <a:pt x="438" y="274"/>
                    <a:pt x="439" y="275"/>
                  </a:cubicBezTo>
                  <a:cubicBezTo>
                    <a:pt x="440" y="277"/>
                    <a:pt x="440" y="278"/>
                    <a:pt x="441" y="279"/>
                  </a:cubicBezTo>
                  <a:cubicBezTo>
                    <a:pt x="442" y="281"/>
                    <a:pt x="443" y="284"/>
                    <a:pt x="444" y="286"/>
                  </a:cubicBezTo>
                  <a:cubicBezTo>
                    <a:pt x="444" y="287"/>
                    <a:pt x="444" y="287"/>
                    <a:pt x="444" y="288"/>
                  </a:cubicBezTo>
                  <a:cubicBezTo>
                    <a:pt x="445" y="288"/>
                    <a:pt x="445" y="289"/>
                    <a:pt x="445" y="289"/>
                  </a:cubicBezTo>
                  <a:cubicBezTo>
                    <a:pt x="445" y="290"/>
                    <a:pt x="445" y="290"/>
                    <a:pt x="445" y="291"/>
                  </a:cubicBezTo>
                  <a:cubicBezTo>
                    <a:pt x="445" y="291"/>
                    <a:pt x="445" y="291"/>
                    <a:pt x="445" y="291"/>
                  </a:cubicBezTo>
                  <a:cubicBezTo>
                    <a:pt x="440" y="295"/>
                    <a:pt x="436" y="298"/>
                    <a:pt x="431" y="302"/>
                  </a:cubicBezTo>
                  <a:cubicBezTo>
                    <a:pt x="427" y="306"/>
                    <a:pt x="423" y="311"/>
                    <a:pt x="420" y="317"/>
                  </a:cubicBezTo>
                  <a:cubicBezTo>
                    <a:pt x="419" y="319"/>
                    <a:pt x="418" y="321"/>
                    <a:pt x="417" y="323"/>
                  </a:cubicBezTo>
                  <a:cubicBezTo>
                    <a:pt x="416" y="320"/>
                    <a:pt x="414" y="318"/>
                    <a:pt x="412" y="317"/>
                  </a:cubicBezTo>
                  <a:cubicBezTo>
                    <a:pt x="407" y="314"/>
                    <a:pt x="402" y="315"/>
                    <a:pt x="399" y="319"/>
                  </a:cubicBezTo>
                  <a:cubicBezTo>
                    <a:pt x="399" y="319"/>
                    <a:pt x="399" y="319"/>
                    <a:pt x="399" y="319"/>
                  </a:cubicBezTo>
                  <a:cubicBezTo>
                    <a:pt x="400" y="314"/>
                    <a:pt x="397" y="310"/>
                    <a:pt x="393" y="307"/>
                  </a:cubicBezTo>
                  <a:cubicBezTo>
                    <a:pt x="387" y="305"/>
                    <a:pt x="381" y="307"/>
                    <a:pt x="378" y="312"/>
                  </a:cubicBezTo>
                  <a:cubicBezTo>
                    <a:pt x="377" y="314"/>
                    <a:pt x="377" y="318"/>
                    <a:pt x="378" y="320"/>
                  </a:cubicBezTo>
                  <a:cubicBezTo>
                    <a:pt x="373" y="318"/>
                    <a:pt x="367" y="320"/>
                    <a:pt x="365" y="325"/>
                  </a:cubicBezTo>
                  <a:cubicBezTo>
                    <a:pt x="362" y="330"/>
                    <a:pt x="365" y="337"/>
                    <a:pt x="370" y="339"/>
                  </a:cubicBezTo>
                  <a:cubicBezTo>
                    <a:pt x="372" y="340"/>
                    <a:pt x="373" y="340"/>
                    <a:pt x="374" y="340"/>
                  </a:cubicBezTo>
                  <a:cubicBezTo>
                    <a:pt x="374" y="341"/>
                    <a:pt x="374" y="341"/>
                    <a:pt x="374" y="341"/>
                  </a:cubicBezTo>
                  <a:cubicBezTo>
                    <a:pt x="372" y="346"/>
                    <a:pt x="374" y="352"/>
                    <a:pt x="379" y="355"/>
                  </a:cubicBezTo>
                  <a:cubicBezTo>
                    <a:pt x="385" y="358"/>
                    <a:pt x="391" y="356"/>
                    <a:pt x="394" y="351"/>
                  </a:cubicBezTo>
                  <a:cubicBezTo>
                    <a:pt x="394" y="350"/>
                    <a:pt x="394" y="350"/>
                    <a:pt x="394" y="350"/>
                  </a:cubicBezTo>
                  <a:cubicBezTo>
                    <a:pt x="395" y="351"/>
                    <a:pt x="397" y="352"/>
                    <a:pt x="398" y="353"/>
                  </a:cubicBezTo>
                  <a:cubicBezTo>
                    <a:pt x="403" y="355"/>
                    <a:pt x="409" y="354"/>
                    <a:pt x="412" y="350"/>
                  </a:cubicBezTo>
                  <a:cubicBezTo>
                    <a:pt x="411" y="351"/>
                    <a:pt x="411" y="351"/>
                    <a:pt x="411" y="352"/>
                  </a:cubicBezTo>
                  <a:cubicBezTo>
                    <a:pt x="410" y="358"/>
                    <a:pt x="408" y="363"/>
                    <a:pt x="405" y="368"/>
                  </a:cubicBezTo>
                  <a:cubicBezTo>
                    <a:pt x="403" y="374"/>
                    <a:pt x="400" y="379"/>
                    <a:pt x="398" y="385"/>
                  </a:cubicBezTo>
                  <a:cubicBezTo>
                    <a:pt x="396" y="391"/>
                    <a:pt x="394" y="397"/>
                    <a:pt x="393" y="403"/>
                  </a:cubicBezTo>
                  <a:cubicBezTo>
                    <a:pt x="392" y="409"/>
                    <a:pt x="392" y="415"/>
                    <a:pt x="392" y="421"/>
                  </a:cubicBezTo>
                  <a:cubicBezTo>
                    <a:pt x="391" y="426"/>
                    <a:pt x="391" y="426"/>
                    <a:pt x="391" y="426"/>
                  </a:cubicBezTo>
                  <a:cubicBezTo>
                    <a:pt x="391" y="428"/>
                    <a:pt x="391" y="428"/>
                    <a:pt x="391" y="428"/>
                  </a:cubicBezTo>
                  <a:cubicBezTo>
                    <a:pt x="391" y="430"/>
                    <a:pt x="391" y="430"/>
                    <a:pt x="391" y="430"/>
                  </a:cubicBezTo>
                  <a:cubicBezTo>
                    <a:pt x="391" y="438"/>
                    <a:pt x="391" y="438"/>
                    <a:pt x="391" y="438"/>
                  </a:cubicBezTo>
                  <a:cubicBezTo>
                    <a:pt x="391" y="439"/>
                    <a:pt x="390" y="439"/>
                    <a:pt x="389" y="440"/>
                  </a:cubicBezTo>
                  <a:cubicBezTo>
                    <a:pt x="387" y="441"/>
                    <a:pt x="386" y="442"/>
                    <a:pt x="384" y="443"/>
                  </a:cubicBezTo>
                  <a:cubicBezTo>
                    <a:pt x="380" y="447"/>
                    <a:pt x="380" y="447"/>
                    <a:pt x="380" y="447"/>
                  </a:cubicBezTo>
                  <a:cubicBezTo>
                    <a:pt x="379" y="448"/>
                    <a:pt x="379" y="448"/>
                    <a:pt x="379" y="448"/>
                  </a:cubicBezTo>
                  <a:cubicBezTo>
                    <a:pt x="379" y="448"/>
                    <a:pt x="379" y="448"/>
                    <a:pt x="379" y="448"/>
                  </a:cubicBezTo>
                  <a:cubicBezTo>
                    <a:pt x="378" y="448"/>
                    <a:pt x="378" y="448"/>
                    <a:pt x="378" y="448"/>
                  </a:cubicBezTo>
                  <a:cubicBezTo>
                    <a:pt x="378" y="449"/>
                    <a:pt x="378" y="449"/>
                    <a:pt x="378" y="449"/>
                  </a:cubicBezTo>
                  <a:cubicBezTo>
                    <a:pt x="376" y="451"/>
                    <a:pt x="376" y="451"/>
                    <a:pt x="376" y="451"/>
                  </a:cubicBezTo>
                  <a:cubicBezTo>
                    <a:pt x="374" y="453"/>
                    <a:pt x="374" y="453"/>
                    <a:pt x="374" y="453"/>
                  </a:cubicBezTo>
                  <a:cubicBezTo>
                    <a:pt x="374" y="453"/>
                    <a:pt x="374" y="453"/>
                    <a:pt x="374" y="453"/>
                  </a:cubicBezTo>
                  <a:cubicBezTo>
                    <a:pt x="374" y="454"/>
                    <a:pt x="374" y="454"/>
                    <a:pt x="374" y="454"/>
                  </a:cubicBezTo>
                  <a:cubicBezTo>
                    <a:pt x="373" y="454"/>
                    <a:pt x="373" y="454"/>
                    <a:pt x="373" y="454"/>
                  </a:cubicBezTo>
                  <a:cubicBezTo>
                    <a:pt x="373" y="455"/>
                    <a:pt x="373" y="455"/>
                    <a:pt x="373" y="455"/>
                  </a:cubicBezTo>
                  <a:cubicBezTo>
                    <a:pt x="370" y="458"/>
                    <a:pt x="368" y="461"/>
                    <a:pt x="366" y="464"/>
                  </a:cubicBezTo>
                  <a:cubicBezTo>
                    <a:pt x="358" y="476"/>
                    <a:pt x="348" y="485"/>
                    <a:pt x="337" y="495"/>
                  </a:cubicBezTo>
                  <a:cubicBezTo>
                    <a:pt x="326" y="504"/>
                    <a:pt x="315" y="514"/>
                    <a:pt x="306" y="526"/>
                  </a:cubicBezTo>
                  <a:cubicBezTo>
                    <a:pt x="301" y="532"/>
                    <a:pt x="297" y="538"/>
                    <a:pt x="293" y="544"/>
                  </a:cubicBezTo>
                  <a:cubicBezTo>
                    <a:pt x="283" y="559"/>
                    <a:pt x="283" y="559"/>
                    <a:pt x="283" y="559"/>
                  </a:cubicBezTo>
                  <a:cubicBezTo>
                    <a:pt x="286" y="535"/>
                    <a:pt x="286" y="535"/>
                    <a:pt x="286" y="535"/>
                  </a:cubicBezTo>
                  <a:cubicBezTo>
                    <a:pt x="287" y="533"/>
                    <a:pt x="287" y="531"/>
                    <a:pt x="287" y="529"/>
                  </a:cubicBezTo>
                  <a:cubicBezTo>
                    <a:pt x="287" y="523"/>
                    <a:pt x="287" y="523"/>
                    <a:pt x="287" y="523"/>
                  </a:cubicBezTo>
                  <a:cubicBezTo>
                    <a:pt x="288" y="521"/>
                    <a:pt x="287" y="519"/>
                    <a:pt x="287" y="517"/>
                  </a:cubicBezTo>
                  <a:cubicBezTo>
                    <a:pt x="287" y="515"/>
                    <a:pt x="287" y="513"/>
                    <a:pt x="286" y="511"/>
                  </a:cubicBezTo>
                  <a:cubicBezTo>
                    <a:pt x="285" y="507"/>
                    <a:pt x="283" y="503"/>
                    <a:pt x="280" y="500"/>
                  </a:cubicBezTo>
                  <a:cubicBezTo>
                    <a:pt x="277" y="497"/>
                    <a:pt x="275" y="494"/>
                    <a:pt x="272" y="491"/>
                  </a:cubicBezTo>
                  <a:cubicBezTo>
                    <a:pt x="271" y="489"/>
                    <a:pt x="269" y="488"/>
                    <a:pt x="268" y="486"/>
                  </a:cubicBezTo>
                  <a:cubicBezTo>
                    <a:pt x="267" y="484"/>
                    <a:pt x="266" y="483"/>
                    <a:pt x="265" y="481"/>
                  </a:cubicBezTo>
                  <a:cubicBezTo>
                    <a:pt x="263" y="477"/>
                    <a:pt x="262" y="473"/>
                    <a:pt x="260" y="469"/>
                  </a:cubicBezTo>
                  <a:cubicBezTo>
                    <a:pt x="258" y="462"/>
                    <a:pt x="256" y="453"/>
                    <a:pt x="255" y="445"/>
                  </a:cubicBezTo>
                  <a:cubicBezTo>
                    <a:pt x="255" y="444"/>
                    <a:pt x="255" y="442"/>
                    <a:pt x="255" y="441"/>
                  </a:cubicBezTo>
                  <a:cubicBezTo>
                    <a:pt x="256" y="441"/>
                    <a:pt x="257" y="441"/>
                    <a:pt x="257" y="440"/>
                  </a:cubicBezTo>
                  <a:cubicBezTo>
                    <a:pt x="257" y="440"/>
                    <a:pt x="257" y="440"/>
                    <a:pt x="257" y="440"/>
                  </a:cubicBezTo>
                  <a:cubicBezTo>
                    <a:pt x="256" y="442"/>
                    <a:pt x="256" y="445"/>
                    <a:pt x="258" y="447"/>
                  </a:cubicBezTo>
                  <a:cubicBezTo>
                    <a:pt x="259" y="449"/>
                    <a:pt x="263" y="450"/>
                    <a:pt x="265" y="448"/>
                  </a:cubicBezTo>
                  <a:cubicBezTo>
                    <a:pt x="266" y="447"/>
                    <a:pt x="267" y="446"/>
                    <a:pt x="267" y="444"/>
                  </a:cubicBezTo>
                  <a:cubicBezTo>
                    <a:pt x="268" y="446"/>
                    <a:pt x="271" y="447"/>
                    <a:pt x="273" y="445"/>
                  </a:cubicBezTo>
                  <a:cubicBezTo>
                    <a:pt x="276" y="443"/>
                    <a:pt x="276" y="440"/>
                    <a:pt x="274" y="438"/>
                  </a:cubicBezTo>
                  <a:cubicBezTo>
                    <a:pt x="274" y="437"/>
                    <a:pt x="273" y="437"/>
                    <a:pt x="273" y="436"/>
                  </a:cubicBezTo>
                  <a:cubicBezTo>
                    <a:pt x="273" y="436"/>
                    <a:pt x="273" y="436"/>
                    <a:pt x="273" y="436"/>
                  </a:cubicBezTo>
                  <a:cubicBezTo>
                    <a:pt x="275" y="435"/>
                    <a:pt x="275" y="431"/>
                    <a:pt x="274" y="429"/>
                  </a:cubicBezTo>
                  <a:cubicBezTo>
                    <a:pt x="272" y="427"/>
                    <a:pt x="269" y="426"/>
                    <a:pt x="266" y="428"/>
                  </a:cubicBezTo>
                  <a:cubicBezTo>
                    <a:pt x="266" y="428"/>
                    <a:pt x="266" y="428"/>
                    <a:pt x="266" y="428"/>
                  </a:cubicBezTo>
                  <a:cubicBezTo>
                    <a:pt x="266" y="427"/>
                    <a:pt x="265" y="427"/>
                    <a:pt x="265" y="426"/>
                  </a:cubicBezTo>
                  <a:cubicBezTo>
                    <a:pt x="263" y="424"/>
                    <a:pt x="260" y="423"/>
                    <a:pt x="258" y="425"/>
                  </a:cubicBezTo>
                  <a:cubicBezTo>
                    <a:pt x="256" y="426"/>
                    <a:pt x="255" y="429"/>
                    <a:pt x="256" y="431"/>
                  </a:cubicBezTo>
                  <a:cubicBezTo>
                    <a:pt x="255" y="430"/>
                    <a:pt x="254" y="430"/>
                    <a:pt x="253" y="431"/>
                  </a:cubicBezTo>
                  <a:cubicBezTo>
                    <a:pt x="253" y="427"/>
                    <a:pt x="252" y="424"/>
                    <a:pt x="252" y="420"/>
                  </a:cubicBezTo>
                  <a:cubicBezTo>
                    <a:pt x="250" y="412"/>
                    <a:pt x="248" y="404"/>
                    <a:pt x="245" y="396"/>
                  </a:cubicBezTo>
                  <a:cubicBezTo>
                    <a:pt x="242" y="388"/>
                    <a:pt x="238" y="381"/>
                    <a:pt x="233" y="374"/>
                  </a:cubicBezTo>
                  <a:cubicBezTo>
                    <a:pt x="228" y="367"/>
                    <a:pt x="223" y="361"/>
                    <a:pt x="217" y="355"/>
                  </a:cubicBezTo>
                  <a:cubicBezTo>
                    <a:pt x="210" y="349"/>
                    <a:pt x="203" y="344"/>
                    <a:pt x="196" y="340"/>
                  </a:cubicBezTo>
                  <a:cubicBezTo>
                    <a:pt x="192" y="338"/>
                    <a:pt x="189" y="336"/>
                    <a:pt x="185" y="335"/>
                  </a:cubicBezTo>
                  <a:cubicBezTo>
                    <a:pt x="181" y="333"/>
                    <a:pt x="177" y="332"/>
                    <a:pt x="173" y="330"/>
                  </a:cubicBezTo>
                  <a:cubicBezTo>
                    <a:pt x="173" y="330"/>
                    <a:pt x="173" y="330"/>
                    <a:pt x="173" y="330"/>
                  </a:cubicBezTo>
                  <a:cubicBezTo>
                    <a:pt x="173" y="330"/>
                    <a:pt x="173" y="330"/>
                    <a:pt x="173" y="330"/>
                  </a:cubicBezTo>
                  <a:cubicBezTo>
                    <a:pt x="169" y="330"/>
                    <a:pt x="169" y="330"/>
                    <a:pt x="169" y="330"/>
                  </a:cubicBezTo>
                  <a:cubicBezTo>
                    <a:pt x="168" y="329"/>
                    <a:pt x="168" y="329"/>
                    <a:pt x="168" y="329"/>
                  </a:cubicBezTo>
                  <a:cubicBezTo>
                    <a:pt x="166" y="329"/>
                    <a:pt x="166" y="329"/>
                    <a:pt x="166" y="329"/>
                  </a:cubicBezTo>
                  <a:cubicBezTo>
                    <a:pt x="163" y="328"/>
                    <a:pt x="163" y="328"/>
                    <a:pt x="163" y="328"/>
                  </a:cubicBezTo>
                  <a:cubicBezTo>
                    <a:pt x="162" y="328"/>
                    <a:pt x="162" y="328"/>
                    <a:pt x="162" y="328"/>
                  </a:cubicBezTo>
                  <a:cubicBezTo>
                    <a:pt x="161" y="328"/>
                    <a:pt x="161" y="328"/>
                    <a:pt x="160" y="328"/>
                  </a:cubicBezTo>
                  <a:cubicBezTo>
                    <a:pt x="159" y="328"/>
                    <a:pt x="159" y="328"/>
                    <a:pt x="159" y="328"/>
                  </a:cubicBezTo>
                  <a:cubicBezTo>
                    <a:pt x="159" y="327"/>
                    <a:pt x="158" y="326"/>
                    <a:pt x="158" y="325"/>
                  </a:cubicBezTo>
                  <a:cubicBezTo>
                    <a:pt x="158" y="325"/>
                    <a:pt x="160" y="324"/>
                    <a:pt x="161" y="323"/>
                  </a:cubicBezTo>
                  <a:cubicBezTo>
                    <a:pt x="161" y="323"/>
                    <a:pt x="156" y="318"/>
                    <a:pt x="151" y="319"/>
                  </a:cubicBezTo>
                  <a:cubicBezTo>
                    <a:pt x="152" y="314"/>
                    <a:pt x="147" y="310"/>
                    <a:pt x="147" y="310"/>
                  </a:cubicBezTo>
                  <a:cubicBezTo>
                    <a:pt x="145" y="311"/>
                    <a:pt x="144" y="313"/>
                    <a:pt x="144" y="313"/>
                  </a:cubicBezTo>
                  <a:cubicBezTo>
                    <a:pt x="143" y="312"/>
                    <a:pt x="141" y="312"/>
                    <a:pt x="141" y="312"/>
                  </a:cubicBezTo>
                  <a:cubicBezTo>
                    <a:pt x="139" y="316"/>
                    <a:pt x="140" y="320"/>
                    <a:pt x="141" y="322"/>
                  </a:cubicBezTo>
                  <a:cubicBezTo>
                    <a:pt x="139" y="321"/>
                    <a:pt x="134" y="320"/>
                    <a:pt x="131" y="323"/>
                  </a:cubicBezTo>
                  <a:cubicBezTo>
                    <a:pt x="131" y="323"/>
                    <a:pt x="131" y="325"/>
                    <a:pt x="133" y="326"/>
                  </a:cubicBezTo>
                  <a:cubicBezTo>
                    <a:pt x="133" y="326"/>
                    <a:pt x="130" y="328"/>
                    <a:pt x="130" y="329"/>
                  </a:cubicBezTo>
                  <a:cubicBezTo>
                    <a:pt x="130" y="329"/>
                    <a:pt x="134" y="334"/>
                    <a:pt x="139" y="333"/>
                  </a:cubicBezTo>
                  <a:cubicBezTo>
                    <a:pt x="138" y="338"/>
                    <a:pt x="144" y="342"/>
                    <a:pt x="144" y="342"/>
                  </a:cubicBezTo>
                  <a:cubicBezTo>
                    <a:pt x="145" y="341"/>
                    <a:pt x="146" y="338"/>
                    <a:pt x="146" y="338"/>
                  </a:cubicBezTo>
                  <a:cubicBezTo>
                    <a:pt x="147" y="339"/>
                    <a:pt x="149" y="340"/>
                    <a:pt x="149" y="340"/>
                  </a:cubicBezTo>
                  <a:cubicBezTo>
                    <a:pt x="151" y="337"/>
                    <a:pt x="151" y="333"/>
                    <a:pt x="150" y="331"/>
                  </a:cubicBezTo>
                  <a:cubicBezTo>
                    <a:pt x="153" y="331"/>
                    <a:pt x="153" y="331"/>
                    <a:pt x="153" y="331"/>
                  </a:cubicBezTo>
                  <a:cubicBezTo>
                    <a:pt x="155" y="331"/>
                    <a:pt x="155" y="331"/>
                    <a:pt x="155" y="331"/>
                  </a:cubicBezTo>
                  <a:cubicBezTo>
                    <a:pt x="156" y="332"/>
                    <a:pt x="156" y="332"/>
                    <a:pt x="156" y="332"/>
                  </a:cubicBezTo>
                  <a:cubicBezTo>
                    <a:pt x="159" y="332"/>
                    <a:pt x="159" y="332"/>
                    <a:pt x="159" y="332"/>
                  </a:cubicBezTo>
                  <a:cubicBezTo>
                    <a:pt x="160" y="332"/>
                    <a:pt x="161" y="332"/>
                    <a:pt x="161" y="333"/>
                  </a:cubicBezTo>
                  <a:cubicBezTo>
                    <a:pt x="162" y="333"/>
                    <a:pt x="162" y="333"/>
                    <a:pt x="162" y="333"/>
                  </a:cubicBezTo>
                  <a:cubicBezTo>
                    <a:pt x="165" y="334"/>
                    <a:pt x="165" y="334"/>
                    <a:pt x="165" y="334"/>
                  </a:cubicBezTo>
                  <a:cubicBezTo>
                    <a:pt x="167" y="334"/>
                    <a:pt x="167" y="334"/>
                    <a:pt x="167" y="334"/>
                  </a:cubicBezTo>
                  <a:cubicBezTo>
                    <a:pt x="168" y="334"/>
                    <a:pt x="168" y="334"/>
                    <a:pt x="168" y="334"/>
                  </a:cubicBezTo>
                  <a:cubicBezTo>
                    <a:pt x="171" y="335"/>
                    <a:pt x="171" y="335"/>
                    <a:pt x="171" y="335"/>
                  </a:cubicBezTo>
                  <a:cubicBezTo>
                    <a:pt x="175" y="337"/>
                    <a:pt x="179" y="338"/>
                    <a:pt x="183" y="339"/>
                  </a:cubicBezTo>
                  <a:cubicBezTo>
                    <a:pt x="186" y="341"/>
                    <a:pt x="190" y="343"/>
                    <a:pt x="193" y="345"/>
                  </a:cubicBezTo>
                  <a:cubicBezTo>
                    <a:pt x="197" y="347"/>
                    <a:pt x="200" y="350"/>
                    <a:pt x="204" y="352"/>
                  </a:cubicBezTo>
                  <a:cubicBezTo>
                    <a:pt x="207" y="354"/>
                    <a:pt x="210" y="357"/>
                    <a:pt x="213" y="360"/>
                  </a:cubicBezTo>
                  <a:cubicBezTo>
                    <a:pt x="219" y="365"/>
                    <a:pt x="224" y="372"/>
                    <a:pt x="228" y="379"/>
                  </a:cubicBezTo>
                  <a:cubicBezTo>
                    <a:pt x="233" y="385"/>
                    <a:pt x="236" y="393"/>
                    <a:pt x="239" y="400"/>
                  </a:cubicBezTo>
                  <a:cubicBezTo>
                    <a:pt x="242" y="408"/>
                    <a:pt x="243" y="416"/>
                    <a:pt x="244" y="424"/>
                  </a:cubicBezTo>
                  <a:cubicBezTo>
                    <a:pt x="245" y="428"/>
                    <a:pt x="245" y="432"/>
                    <a:pt x="246" y="436"/>
                  </a:cubicBezTo>
                  <a:cubicBezTo>
                    <a:pt x="243" y="434"/>
                    <a:pt x="239" y="432"/>
                    <a:pt x="236" y="432"/>
                  </a:cubicBezTo>
                  <a:cubicBezTo>
                    <a:pt x="235" y="432"/>
                    <a:pt x="235" y="432"/>
                    <a:pt x="235" y="432"/>
                  </a:cubicBezTo>
                  <a:cubicBezTo>
                    <a:pt x="235" y="432"/>
                    <a:pt x="235" y="432"/>
                    <a:pt x="235" y="432"/>
                  </a:cubicBezTo>
                  <a:cubicBezTo>
                    <a:pt x="228" y="431"/>
                    <a:pt x="228" y="431"/>
                    <a:pt x="228" y="431"/>
                  </a:cubicBezTo>
                  <a:cubicBezTo>
                    <a:pt x="220" y="431"/>
                    <a:pt x="220" y="431"/>
                    <a:pt x="220" y="431"/>
                  </a:cubicBezTo>
                  <a:cubicBezTo>
                    <a:pt x="213" y="431"/>
                    <a:pt x="213" y="431"/>
                    <a:pt x="213" y="431"/>
                  </a:cubicBezTo>
                  <a:cubicBezTo>
                    <a:pt x="206" y="431"/>
                    <a:pt x="206" y="431"/>
                    <a:pt x="206" y="431"/>
                  </a:cubicBezTo>
                  <a:cubicBezTo>
                    <a:pt x="196" y="430"/>
                    <a:pt x="186" y="429"/>
                    <a:pt x="177" y="427"/>
                  </a:cubicBezTo>
                  <a:cubicBezTo>
                    <a:pt x="174" y="426"/>
                    <a:pt x="172" y="425"/>
                    <a:pt x="170" y="425"/>
                  </a:cubicBezTo>
                  <a:cubicBezTo>
                    <a:pt x="167" y="424"/>
                    <a:pt x="165" y="423"/>
                    <a:pt x="163" y="423"/>
                  </a:cubicBezTo>
                  <a:cubicBezTo>
                    <a:pt x="156" y="420"/>
                    <a:pt x="156" y="420"/>
                    <a:pt x="156" y="420"/>
                  </a:cubicBezTo>
                  <a:cubicBezTo>
                    <a:pt x="153" y="419"/>
                    <a:pt x="153" y="419"/>
                    <a:pt x="153" y="419"/>
                  </a:cubicBezTo>
                  <a:cubicBezTo>
                    <a:pt x="152" y="419"/>
                    <a:pt x="150" y="418"/>
                    <a:pt x="149" y="417"/>
                  </a:cubicBezTo>
                  <a:cubicBezTo>
                    <a:pt x="143" y="414"/>
                    <a:pt x="143" y="414"/>
                    <a:pt x="143" y="414"/>
                  </a:cubicBezTo>
                  <a:cubicBezTo>
                    <a:pt x="137" y="410"/>
                    <a:pt x="137" y="410"/>
                    <a:pt x="137" y="410"/>
                  </a:cubicBezTo>
                  <a:cubicBezTo>
                    <a:pt x="135" y="409"/>
                    <a:pt x="135" y="409"/>
                    <a:pt x="135" y="409"/>
                  </a:cubicBezTo>
                  <a:cubicBezTo>
                    <a:pt x="134" y="408"/>
                    <a:pt x="134" y="408"/>
                    <a:pt x="134" y="408"/>
                  </a:cubicBezTo>
                  <a:cubicBezTo>
                    <a:pt x="131" y="406"/>
                    <a:pt x="131" y="406"/>
                    <a:pt x="131" y="406"/>
                  </a:cubicBezTo>
                  <a:cubicBezTo>
                    <a:pt x="130" y="406"/>
                    <a:pt x="129" y="405"/>
                    <a:pt x="129" y="404"/>
                  </a:cubicBezTo>
                  <a:cubicBezTo>
                    <a:pt x="130" y="403"/>
                    <a:pt x="131" y="402"/>
                    <a:pt x="132" y="401"/>
                  </a:cubicBezTo>
                  <a:cubicBezTo>
                    <a:pt x="135" y="396"/>
                    <a:pt x="134" y="390"/>
                    <a:pt x="129" y="386"/>
                  </a:cubicBezTo>
                  <a:cubicBezTo>
                    <a:pt x="124" y="384"/>
                    <a:pt x="119" y="384"/>
                    <a:pt x="115" y="387"/>
                  </a:cubicBezTo>
                  <a:cubicBezTo>
                    <a:pt x="115" y="387"/>
                    <a:pt x="115" y="387"/>
                    <a:pt x="115" y="387"/>
                  </a:cubicBezTo>
                  <a:cubicBezTo>
                    <a:pt x="117" y="383"/>
                    <a:pt x="115" y="377"/>
                    <a:pt x="111" y="375"/>
                  </a:cubicBezTo>
                  <a:cubicBezTo>
                    <a:pt x="106" y="371"/>
                    <a:pt x="99" y="372"/>
                    <a:pt x="96" y="377"/>
                  </a:cubicBezTo>
                  <a:cubicBezTo>
                    <a:pt x="94" y="379"/>
                    <a:pt x="94" y="383"/>
                    <a:pt x="95" y="386"/>
                  </a:cubicBezTo>
                  <a:cubicBezTo>
                    <a:pt x="90" y="383"/>
                    <a:pt x="84" y="384"/>
                    <a:pt x="81" y="388"/>
                  </a:cubicBezTo>
                  <a:cubicBezTo>
                    <a:pt x="78" y="393"/>
                    <a:pt x="79" y="400"/>
                    <a:pt x="84" y="403"/>
                  </a:cubicBezTo>
                  <a:cubicBezTo>
                    <a:pt x="86" y="404"/>
                    <a:pt x="87" y="404"/>
                    <a:pt x="88" y="405"/>
                  </a:cubicBezTo>
                  <a:cubicBezTo>
                    <a:pt x="88" y="405"/>
                    <a:pt x="88" y="405"/>
                    <a:pt x="88" y="405"/>
                  </a:cubicBezTo>
                  <a:cubicBezTo>
                    <a:pt x="85" y="410"/>
                    <a:pt x="86" y="417"/>
                    <a:pt x="91" y="420"/>
                  </a:cubicBezTo>
                  <a:cubicBezTo>
                    <a:pt x="96" y="423"/>
                    <a:pt x="103" y="422"/>
                    <a:pt x="106" y="418"/>
                  </a:cubicBezTo>
                  <a:cubicBezTo>
                    <a:pt x="106" y="417"/>
                    <a:pt x="106" y="417"/>
                    <a:pt x="107" y="417"/>
                  </a:cubicBezTo>
                  <a:cubicBezTo>
                    <a:pt x="107" y="418"/>
                    <a:pt x="109" y="419"/>
                    <a:pt x="110" y="420"/>
                  </a:cubicBezTo>
                  <a:cubicBezTo>
                    <a:pt x="115" y="424"/>
                    <a:pt x="122" y="423"/>
                    <a:pt x="125" y="418"/>
                  </a:cubicBezTo>
                  <a:cubicBezTo>
                    <a:pt x="127" y="415"/>
                    <a:pt x="127" y="410"/>
                    <a:pt x="125" y="406"/>
                  </a:cubicBezTo>
                  <a:cubicBezTo>
                    <a:pt x="126" y="408"/>
                    <a:pt x="127" y="409"/>
                    <a:pt x="128" y="410"/>
                  </a:cubicBezTo>
                  <a:cubicBezTo>
                    <a:pt x="131" y="412"/>
                    <a:pt x="131" y="412"/>
                    <a:pt x="131" y="412"/>
                  </a:cubicBezTo>
                  <a:cubicBezTo>
                    <a:pt x="133" y="413"/>
                    <a:pt x="133" y="413"/>
                    <a:pt x="133" y="413"/>
                  </a:cubicBezTo>
                  <a:cubicBezTo>
                    <a:pt x="134" y="414"/>
                    <a:pt x="134" y="414"/>
                    <a:pt x="134" y="414"/>
                  </a:cubicBezTo>
                  <a:cubicBezTo>
                    <a:pt x="137" y="416"/>
                    <a:pt x="137" y="416"/>
                    <a:pt x="137" y="416"/>
                  </a:cubicBezTo>
                  <a:cubicBezTo>
                    <a:pt x="139" y="417"/>
                    <a:pt x="139" y="417"/>
                    <a:pt x="139" y="417"/>
                  </a:cubicBezTo>
                  <a:cubicBezTo>
                    <a:pt x="140" y="418"/>
                    <a:pt x="140" y="418"/>
                    <a:pt x="140" y="418"/>
                  </a:cubicBezTo>
                  <a:cubicBezTo>
                    <a:pt x="140" y="418"/>
                    <a:pt x="140" y="418"/>
                    <a:pt x="140" y="418"/>
                  </a:cubicBezTo>
                  <a:cubicBezTo>
                    <a:pt x="140" y="418"/>
                    <a:pt x="140" y="418"/>
                    <a:pt x="140" y="418"/>
                  </a:cubicBezTo>
                  <a:cubicBezTo>
                    <a:pt x="140" y="418"/>
                    <a:pt x="140" y="418"/>
                    <a:pt x="140" y="418"/>
                  </a:cubicBezTo>
                  <a:cubicBezTo>
                    <a:pt x="141" y="419"/>
                    <a:pt x="141" y="419"/>
                    <a:pt x="141" y="419"/>
                  </a:cubicBezTo>
                  <a:cubicBezTo>
                    <a:pt x="147" y="422"/>
                    <a:pt x="147" y="422"/>
                    <a:pt x="147" y="422"/>
                  </a:cubicBezTo>
                  <a:cubicBezTo>
                    <a:pt x="148" y="423"/>
                    <a:pt x="149" y="423"/>
                    <a:pt x="151" y="424"/>
                  </a:cubicBezTo>
                  <a:cubicBezTo>
                    <a:pt x="161" y="428"/>
                    <a:pt x="161" y="428"/>
                    <a:pt x="161" y="428"/>
                  </a:cubicBezTo>
                  <a:cubicBezTo>
                    <a:pt x="164" y="429"/>
                    <a:pt x="166" y="430"/>
                    <a:pt x="168" y="430"/>
                  </a:cubicBezTo>
                  <a:cubicBezTo>
                    <a:pt x="171" y="431"/>
                    <a:pt x="173" y="432"/>
                    <a:pt x="175" y="432"/>
                  </a:cubicBezTo>
                  <a:cubicBezTo>
                    <a:pt x="185" y="435"/>
                    <a:pt x="195" y="436"/>
                    <a:pt x="205" y="437"/>
                  </a:cubicBezTo>
                  <a:cubicBezTo>
                    <a:pt x="213" y="438"/>
                    <a:pt x="213" y="438"/>
                    <a:pt x="213" y="438"/>
                  </a:cubicBezTo>
                  <a:cubicBezTo>
                    <a:pt x="220" y="438"/>
                    <a:pt x="220" y="438"/>
                    <a:pt x="220" y="438"/>
                  </a:cubicBezTo>
                  <a:cubicBezTo>
                    <a:pt x="234" y="439"/>
                    <a:pt x="234" y="439"/>
                    <a:pt x="234" y="439"/>
                  </a:cubicBezTo>
                  <a:cubicBezTo>
                    <a:pt x="237" y="440"/>
                    <a:pt x="240" y="441"/>
                    <a:pt x="242" y="443"/>
                  </a:cubicBezTo>
                  <a:cubicBezTo>
                    <a:pt x="242" y="443"/>
                    <a:pt x="243" y="444"/>
                    <a:pt x="243" y="444"/>
                  </a:cubicBezTo>
                  <a:cubicBezTo>
                    <a:pt x="244" y="445"/>
                    <a:pt x="244" y="445"/>
                    <a:pt x="244" y="445"/>
                  </a:cubicBezTo>
                  <a:cubicBezTo>
                    <a:pt x="245" y="445"/>
                    <a:pt x="245" y="445"/>
                    <a:pt x="245" y="445"/>
                  </a:cubicBezTo>
                  <a:cubicBezTo>
                    <a:pt x="245" y="445"/>
                    <a:pt x="245" y="445"/>
                    <a:pt x="245" y="445"/>
                  </a:cubicBezTo>
                  <a:cubicBezTo>
                    <a:pt x="245" y="445"/>
                    <a:pt x="245" y="445"/>
                    <a:pt x="245" y="445"/>
                  </a:cubicBezTo>
                  <a:cubicBezTo>
                    <a:pt x="246" y="447"/>
                    <a:pt x="246" y="447"/>
                    <a:pt x="246" y="447"/>
                  </a:cubicBezTo>
                  <a:cubicBezTo>
                    <a:pt x="247" y="448"/>
                    <a:pt x="247" y="448"/>
                    <a:pt x="247" y="448"/>
                  </a:cubicBezTo>
                  <a:cubicBezTo>
                    <a:pt x="247" y="448"/>
                    <a:pt x="247" y="448"/>
                    <a:pt x="247" y="448"/>
                  </a:cubicBezTo>
                  <a:cubicBezTo>
                    <a:pt x="247" y="449"/>
                    <a:pt x="247" y="449"/>
                    <a:pt x="247" y="449"/>
                  </a:cubicBezTo>
                  <a:cubicBezTo>
                    <a:pt x="248" y="457"/>
                    <a:pt x="250" y="466"/>
                    <a:pt x="252" y="474"/>
                  </a:cubicBezTo>
                  <a:cubicBezTo>
                    <a:pt x="254" y="478"/>
                    <a:pt x="255" y="482"/>
                    <a:pt x="257" y="486"/>
                  </a:cubicBezTo>
                  <a:cubicBezTo>
                    <a:pt x="258" y="488"/>
                    <a:pt x="259" y="490"/>
                    <a:pt x="260" y="492"/>
                  </a:cubicBezTo>
                  <a:cubicBezTo>
                    <a:pt x="262" y="494"/>
                    <a:pt x="263" y="495"/>
                    <a:pt x="264" y="497"/>
                  </a:cubicBezTo>
                  <a:cubicBezTo>
                    <a:pt x="264" y="497"/>
                    <a:pt x="264" y="497"/>
                    <a:pt x="264" y="497"/>
                  </a:cubicBezTo>
                  <a:cubicBezTo>
                    <a:pt x="264" y="497"/>
                    <a:pt x="264" y="497"/>
                    <a:pt x="264" y="497"/>
                  </a:cubicBezTo>
                  <a:cubicBezTo>
                    <a:pt x="268" y="501"/>
                    <a:pt x="268" y="501"/>
                    <a:pt x="268" y="501"/>
                  </a:cubicBezTo>
                  <a:cubicBezTo>
                    <a:pt x="270" y="503"/>
                    <a:pt x="271" y="504"/>
                    <a:pt x="272" y="506"/>
                  </a:cubicBezTo>
                  <a:cubicBezTo>
                    <a:pt x="273" y="507"/>
                    <a:pt x="274" y="508"/>
                    <a:pt x="275" y="510"/>
                  </a:cubicBezTo>
                  <a:cubicBezTo>
                    <a:pt x="275" y="511"/>
                    <a:pt x="275" y="511"/>
                    <a:pt x="275" y="511"/>
                  </a:cubicBezTo>
                  <a:cubicBezTo>
                    <a:pt x="275" y="511"/>
                    <a:pt x="276" y="512"/>
                    <a:pt x="276" y="512"/>
                  </a:cubicBezTo>
                  <a:cubicBezTo>
                    <a:pt x="276" y="513"/>
                    <a:pt x="276" y="513"/>
                    <a:pt x="276" y="514"/>
                  </a:cubicBezTo>
                  <a:cubicBezTo>
                    <a:pt x="278" y="521"/>
                    <a:pt x="276" y="528"/>
                    <a:pt x="275" y="536"/>
                  </a:cubicBezTo>
                  <a:cubicBezTo>
                    <a:pt x="273" y="552"/>
                    <a:pt x="273" y="552"/>
                    <a:pt x="273" y="552"/>
                  </a:cubicBezTo>
                  <a:cubicBezTo>
                    <a:pt x="271" y="553"/>
                    <a:pt x="270" y="553"/>
                    <a:pt x="270" y="553"/>
                  </a:cubicBezTo>
                  <a:cubicBezTo>
                    <a:pt x="269" y="549"/>
                    <a:pt x="267" y="545"/>
                    <a:pt x="267" y="545"/>
                  </a:cubicBezTo>
                  <a:cubicBezTo>
                    <a:pt x="256" y="547"/>
                    <a:pt x="251" y="557"/>
                    <a:pt x="250" y="561"/>
                  </a:cubicBezTo>
                  <a:cubicBezTo>
                    <a:pt x="247" y="557"/>
                    <a:pt x="242" y="548"/>
                    <a:pt x="231" y="547"/>
                  </a:cubicBezTo>
                  <a:cubicBezTo>
                    <a:pt x="231" y="547"/>
                    <a:pt x="229" y="551"/>
                    <a:pt x="229" y="555"/>
                  </a:cubicBezTo>
                  <a:cubicBezTo>
                    <a:pt x="229" y="555"/>
                    <a:pt x="223" y="553"/>
                    <a:pt x="219" y="554"/>
                  </a:cubicBezTo>
                  <a:cubicBezTo>
                    <a:pt x="219" y="554"/>
                    <a:pt x="218" y="569"/>
                    <a:pt x="229" y="576"/>
                  </a:cubicBezTo>
                  <a:cubicBezTo>
                    <a:pt x="219" y="583"/>
                    <a:pt x="221" y="598"/>
                    <a:pt x="221" y="598"/>
                  </a:cubicBezTo>
                  <a:cubicBezTo>
                    <a:pt x="225" y="599"/>
                    <a:pt x="231" y="597"/>
                    <a:pt x="231" y="597"/>
                  </a:cubicBezTo>
                  <a:cubicBezTo>
                    <a:pt x="231" y="601"/>
                    <a:pt x="233" y="605"/>
                    <a:pt x="233" y="605"/>
                  </a:cubicBezTo>
                  <a:cubicBezTo>
                    <a:pt x="238" y="604"/>
                    <a:pt x="242" y="601"/>
                    <a:pt x="244" y="599"/>
                  </a:cubicBezTo>
                  <a:cubicBezTo>
                    <a:pt x="244" y="599"/>
                    <a:pt x="244" y="599"/>
                    <a:pt x="244" y="600"/>
                  </a:cubicBezTo>
                  <a:cubicBezTo>
                    <a:pt x="243" y="603"/>
                    <a:pt x="243" y="606"/>
                    <a:pt x="243" y="609"/>
                  </a:cubicBezTo>
                  <a:cubicBezTo>
                    <a:pt x="243" y="612"/>
                    <a:pt x="242" y="614"/>
                    <a:pt x="243" y="617"/>
                  </a:cubicBezTo>
                  <a:cubicBezTo>
                    <a:pt x="243" y="622"/>
                    <a:pt x="243" y="622"/>
                    <a:pt x="243" y="622"/>
                  </a:cubicBezTo>
                  <a:cubicBezTo>
                    <a:pt x="241" y="627"/>
                    <a:pt x="238" y="632"/>
                    <a:pt x="236" y="636"/>
                  </a:cubicBezTo>
                  <a:cubicBezTo>
                    <a:pt x="229" y="649"/>
                    <a:pt x="224" y="663"/>
                    <a:pt x="221" y="678"/>
                  </a:cubicBezTo>
                  <a:cubicBezTo>
                    <a:pt x="219" y="684"/>
                    <a:pt x="218" y="691"/>
                    <a:pt x="217" y="698"/>
                  </a:cubicBezTo>
                  <a:cubicBezTo>
                    <a:pt x="214" y="695"/>
                    <a:pt x="211" y="691"/>
                    <a:pt x="208" y="688"/>
                  </a:cubicBezTo>
                  <a:cubicBezTo>
                    <a:pt x="204" y="685"/>
                    <a:pt x="200" y="681"/>
                    <a:pt x="195" y="678"/>
                  </a:cubicBezTo>
                  <a:cubicBezTo>
                    <a:pt x="193" y="677"/>
                    <a:pt x="190" y="675"/>
                    <a:pt x="188" y="674"/>
                  </a:cubicBezTo>
                  <a:cubicBezTo>
                    <a:pt x="185" y="673"/>
                    <a:pt x="183" y="672"/>
                    <a:pt x="180" y="671"/>
                  </a:cubicBezTo>
                  <a:cubicBezTo>
                    <a:pt x="175" y="669"/>
                    <a:pt x="169" y="668"/>
                    <a:pt x="164" y="666"/>
                  </a:cubicBezTo>
                  <a:cubicBezTo>
                    <a:pt x="162" y="665"/>
                    <a:pt x="160" y="664"/>
                    <a:pt x="157" y="662"/>
                  </a:cubicBezTo>
                  <a:cubicBezTo>
                    <a:pt x="155" y="661"/>
                    <a:pt x="153" y="659"/>
                    <a:pt x="151" y="657"/>
                  </a:cubicBezTo>
                  <a:cubicBezTo>
                    <a:pt x="149" y="655"/>
                    <a:pt x="147" y="654"/>
                    <a:pt x="145" y="652"/>
                  </a:cubicBezTo>
                  <a:cubicBezTo>
                    <a:pt x="143" y="650"/>
                    <a:pt x="141" y="648"/>
                    <a:pt x="139" y="646"/>
                  </a:cubicBezTo>
                  <a:cubicBezTo>
                    <a:pt x="131" y="639"/>
                    <a:pt x="122" y="633"/>
                    <a:pt x="113" y="627"/>
                  </a:cubicBezTo>
                  <a:cubicBezTo>
                    <a:pt x="112" y="625"/>
                    <a:pt x="112" y="624"/>
                    <a:pt x="111" y="622"/>
                  </a:cubicBezTo>
                  <a:cubicBezTo>
                    <a:pt x="111" y="620"/>
                    <a:pt x="110" y="618"/>
                    <a:pt x="110" y="617"/>
                  </a:cubicBezTo>
                  <a:cubicBezTo>
                    <a:pt x="108" y="612"/>
                    <a:pt x="108" y="612"/>
                    <a:pt x="108" y="612"/>
                  </a:cubicBezTo>
                  <a:cubicBezTo>
                    <a:pt x="108" y="608"/>
                    <a:pt x="107" y="605"/>
                    <a:pt x="107" y="601"/>
                  </a:cubicBezTo>
                  <a:cubicBezTo>
                    <a:pt x="106" y="591"/>
                    <a:pt x="106" y="591"/>
                    <a:pt x="106" y="591"/>
                  </a:cubicBezTo>
                  <a:cubicBezTo>
                    <a:pt x="105" y="584"/>
                    <a:pt x="104" y="577"/>
                    <a:pt x="102" y="570"/>
                  </a:cubicBezTo>
                  <a:cubicBezTo>
                    <a:pt x="101" y="563"/>
                    <a:pt x="98" y="556"/>
                    <a:pt x="95" y="550"/>
                  </a:cubicBezTo>
                  <a:cubicBezTo>
                    <a:pt x="93" y="547"/>
                    <a:pt x="92" y="544"/>
                    <a:pt x="91" y="540"/>
                  </a:cubicBezTo>
                  <a:cubicBezTo>
                    <a:pt x="90" y="539"/>
                    <a:pt x="90" y="537"/>
                    <a:pt x="89" y="535"/>
                  </a:cubicBezTo>
                  <a:cubicBezTo>
                    <a:pt x="90" y="536"/>
                    <a:pt x="91" y="537"/>
                    <a:pt x="92" y="538"/>
                  </a:cubicBezTo>
                  <a:cubicBezTo>
                    <a:pt x="94" y="539"/>
                    <a:pt x="96" y="538"/>
                    <a:pt x="98" y="536"/>
                  </a:cubicBezTo>
                  <a:cubicBezTo>
                    <a:pt x="98" y="538"/>
                    <a:pt x="99" y="539"/>
                    <a:pt x="100" y="540"/>
                  </a:cubicBezTo>
                  <a:cubicBezTo>
                    <a:pt x="103" y="541"/>
                    <a:pt x="106" y="540"/>
                    <a:pt x="107" y="537"/>
                  </a:cubicBezTo>
                  <a:cubicBezTo>
                    <a:pt x="108" y="535"/>
                    <a:pt x="108" y="532"/>
                    <a:pt x="106" y="531"/>
                  </a:cubicBezTo>
                  <a:cubicBezTo>
                    <a:pt x="106" y="531"/>
                    <a:pt x="106" y="531"/>
                    <a:pt x="106" y="531"/>
                  </a:cubicBezTo>
                  <a:cubicBezTo>
                    <a:pt x="108" y="531"/>
                    <a:pt x="110" y="530"/>
                    <a:pt x="112" y="528"/>
                  </a:cubicBezTo>
                  <a:cubicBezTo>
                    <a:pt x="113" y="525"/>
                    <a:pt x="112" y="522"/>
                    <a:pt x="109" y="521"/>
                  </a:cubicBezTo>
                  <a:cubicBezTo>
                    <a:pt x="108" y="520"/>
                    <a:pt x="106" y="520"/>
                    <a:pt x="105" y="521"/>
                  </a:cubicBezTo>
                  <a:cubicBezTo>
                    <a:pt x="106" y="518"/>
                    <a:pt x="105" y="516"/>
                    <a:pt x="103" y="515"/>
                  </a:cubicBezTo>
                  <a:cubicBezTo>
                    <a:pt x="100" y="513"/>
                    <a:pt x="97" y="515"/>
                    <a:pt x="96" y="517"/>
                  </a:cubicBezTo>
                  <a:cubicBezTo>
                    <a:pt x="96" y="518"/>
                    <a:pt x="95" y="518"/>
                    <a:pt x="95" y="519"/>
                  </a:cubicBezTo>
                  <a:cubicBezTo>
                    <a:pt x="95" y="519"/>
                    <a:pt x="95" y="519"/>
                    <a:pt x="95" y="519"/>
                  </a:cubicBezTo>
                  <a:cubicBezTo>
                    <a:pt x="93" y="518"/>
                    <a:pt x="90" y="519"/>
                    <a:pt x="88" y="522"/>
                  </a:cubicBezTo>
                  <a:cubicBezTo>
                    <a:pt x="87" y="524"/>
                    <a:pt x="88" y="527"/>
                    <a:pt x="90" y="529"/>
                  </a:cubicBezTo>
                  <a:cubicBezTo>
                    <a:pt x="91" y="529"/>
                    <a:pt x="91" y="529"/>
                    <a:pt x="91" y="529"/>
                  </a:cubicBezTo>
                  <a:cubicBezTo>
                    <a:pt x="90" y="529"/>
                    <a:pt x="90" y="530"/>
                    <a:pt x="89" y="531"/>
                  </a:cubicBezTo>
                  <a:cubicBezTo>
                    <a:pt x="89" y="532"/>
                    <a:pt x="89" y="532"/>
                    <a:pt x="89" y="533"/>
                  </a:cubicBezTo>
                  <a:cubicBezTo>
                    <a:pt x="89" y="532"/>
                    <a:pt x="89" y="531"/>
                    <a:pt x="88" y="530"/>
                  </a:cubicBezTo>
                  <a:cubicBezTo>
                    <a:pt x="88" y="527"/>
                    <a:pt x="87" y="523"/>
                    <a:pt x="85" y="520"/>
                  </a:cubicBezTo>
                  <a:cubicBezTo>
                    <a:pt x="84" y="517"/>
                    <a:pt x="82" y="513"/>
                    <a:pt x="80" y="510"/>
                  </a:cubicBezTo>
                  <a:cubicBezTo>
                    <a:pt x="76" y="504"/>
                    <a:pt x="71" y="499"/>
                    <a:pt x="65" y="495"/>
                  </a:cubicBezTo>
                  <a:cubicBezTo>
                    <a:pt x="62" y="493"/>
                    <a:pt x="59" y="491"/>
                    <a:pt x="56" y="489"/>
                  </a:cubicBezTo>
                  <a:cubicBezTo>
                    <a:pt x="53" y="488"/>
                    <a:pt x="50" y="486"/>
                    <a:pt x="47" y="485"/>
                  </a:cubicBezTo>
                  <a:cubicBezTo>
                    <a:pt x="47" y="485"/>
                    <a:pt x="47" y="485"/>
                    <a:pt x="47" y="485"/>
                  </a:cubicBezTo>
                  <a:cubicBezTo>
                    <a:pt x="47" y="485"/>
                    <a:pt x="46" y="485"/>
                    <a:pt x="46" y="485"/>
                  </a:cubicBezTo>
                  <a:cubicBezTo>
                    <a:pt x="45" y="488"/>
                    <a:pt x="45" y="488"/>
                    <a:pt x="45" y="488"/>
                  </a:cubicBezTo>
                  <a:cubicBezTo>
                    <a:pt x="48" y="490"/>
                    <a:pt x="51" y="492"/>
                    <a:pt x="54" y="493"/>
                  </a:cubicBezTo>
                  <a:cubicBezTo>
                    <a:pt x="57" y="495"/>
                    <a:pt x="59" y="497"/>
                    <a:pt x="62" y="499"/>
                  </a:cubicBezTo>
                  <a:cubicBezTo>
                    <a:pt x="68" y="504"/>
                    <a:pt x="72" y="508"/>
                    <a:pt x="76" y="514"/>
                  </a:cubicBezTo>
                  <a:cubicBezTo>
                    <a:pt x="77" y="517"/>
                    <a:pt x="79" y="520"/>
                    <a:pt x="79" y="523"/>
                  </a:cubicBezTo>
                  <a:cubicBezTo>
                    <a:pt x="80" y="526"/>
                    <a:pt x="81" y="530"/>
                    <a:pt x="82" y="533"/>
                  </a:cubicBezTo>
                  <a:cubicBezTo>
                    <a:pt x="83" y="539"/>
                    <a:pt x="83" y="539"/>
                    <a:pt x="83" y="539"/>
                  </a:cubicBezTo>
                  <a:cubicBezTo>
                    <a:pt x="83" y="540"/>
                    <a:pt x="83" y="542"/>
                    <a:pt x="84" y="544"/>
                  </a:cubicBezTo>
                  <a:cubicBezTo>
                    <a:pt x="85" y="547"/>
                    <a:pt x="87" y="551"/>
                    <a:pt x="88" y="554"/>
                  </a:cubicBezTo>
                  <a:cubicBezTo>
                    <a:pt x="89" y="557"/>
                    <a:pt x="91" y="560"/>
                    <a:pt x="92" y="564"/>
                  </a:cubicBezTo>
                  <a:cubicBezTo>
                    <a:pt x="92" y="565"/>
                    <a:pt x="93" y="567"/>
                    <a:pt x="93" y="568"/>
                  </a:cubicBezTo>
                  <a:cubicBezTo>
                    <a:pt x="94" y="573"/>
                    <a:pt x="94" y="573"/>
                    <a:pt x="94" y="573"/>
                  </a:cubicBezTo>
                  <a:cubicBezTo>
                    <a:pt x="94" y="577"/>
                    <a:pt x="95" y="581"/>
                    <a:pt x="95" y="584"/>
                  </a:cubicBezTo>
                  <a:cubicBezTo>
                    <a:pt x="97" y="605"/>
                    <a:pt x="97" y="605"/>
                    <a:pt x="97" y="605"/>
                  </a:cubicBezTo>
                  <a:cubicBezTo>
                    <a:pt x="97" y="607"/>
                    <a:pt x="97" y="608"/>
                    <a:pt x="97" y="610"/>
                  </a:cubicBezTo>
                  <a:cubicBezTo>
                    <a:pt x="98" y="618"/>
                    <a:pt x="98" y="618"/>
                    <a:pt x="98" y="618"/>
                  </a:cubicBezTo>
                  <a:cubicBezTo>
                    <a:pt x="98" y="618"/>
                    <a:pt x="98" y="618"/>
                    <a:pt x="98" y="618"/>
                  </a:cubicBezTo>
                  <a:cubicBezTo>
                    <a:pt x="94" y="615"/>
                    <a:pt x="89" y="612"/>
                    <a:pt x="84" y="609"/>
                  </a:cubicBezTo>
                  <a:cubicBezTo>
                    <a:pt x="75" y="603"/>
                    <a:pt x="67" y="597"/>
                    <a:pt x="59" y="589"/>
                  </a:cubicBezTo>
                  <a:cubicBezTo>
                    <a:pt x="55" y="585"/>
                    <a:pt x="52" y="581"/>
                    <a:pt x="49" y="576"/>
                  </a:cubicBezTo>
                  <a:cubicBezTo>
                    <a:pt x="48" y="575"/>
                    <a:pt x="47" y="574"/>
                    <a:pt x="46" y="572"/>
                  </a:cubicBezTo>
                  <a:cubicBezTo>
                    <a:pt x="47" y="570"/>
                    <a:pt x="47" y="568"/>
                    <a:pt x="46" y="566"/>
                  </a:cubicBezTo>
                  <a:cubicBezTo>
                    <a:pt x="44" y="560"/>
                    <a:pt x="39" y="557"/>
                    <a:pt x="33" y="558"/>
                  </a:cubicBezTo>
                  <a:cubicBezTo>
                    <a:pt x="30" y="559"/>
                    <a:pt x="28" y="561"/>
                    <a:pt x="27" y="564"/>
                  </a:cubicBezTo>
                  <a:cubicBezTo>
                    <a:pt x="25" y="559"/>
                    <a:pt x="19" y="556"/>
                    <a:pt x="14" y="557"/>
                  </a:cubicBezTo>
                  <a:cubicBezTo>
                    <a:pt x="9" y="559"/>
                    <a:pt x="6" y="565"/>
                    <a:pt x="7" y="571"/>
                  </a:cubicBezTo>
                  <a:cubicBezTo>
                    <a:pt x="8" y="572"/>
                    <a:pt x="8" y="573"/>
                    <a:pt x="9" y="575"/>
                  </a:cubicBezTo>
                  <a:cubicBezTo>
                    <a:pt x="9" y="575"/>
                    <a:pt x="9" y="575"/>
                    <a:pt x="9" y="575"/>
                  </a:cubicBezTo>
                  <a:cubicBezTo>
                    <a:pt x="3" y="576"/>
                    <a:pt x="0" y="582"/>
                    <a:pt x="2" y="588"/>
                  </a:cubicBezTo>
                  <a:cubicBezTo>
                    <a:pt x="3" y="594"/>
                    <a:pt x="9" y="597"/>
                    <a:pt x="15" y="596"/>
                  </a:cubicBezTo>
                  <a:cubicBezTo>
                    <a:pt x="15" y="596"/>
                    <a:pt x="15" y="596"/>
                    <a:pt x="16" y="595"/>
                  </a:cubicBezTo>
                  <a:cubicBezTo>
                    <a:pt x="15" y="597"/>
                    <a:pt x="16" y="599"/>
                    <a:pt x="16" y="601"/>
                  </a:cubicBezTo>
                  <a:cubicBezTo>
                    <a:pt x="18" y="606"/>
                    <a:pt x="23" y="610"/>
                    <a:pt x="29" y="608"/>
                  </a:cubicBezTo>
                  <a:cubicBezTo>
                    <a:pt x="33" y="607"/>
                    <a:pt x="36" y="603"/>
                    <a:pt x="36" y="598"/>
                  </a:cubicBezTo>
                  <a:cubicBezTo>
                    <a:pt x="39" y="600"/>
                    <a:pt x="42" y="601"/>
                    <a:pt x="45" y="600"/>
                  </a:cubicBezTo>
                  <a:cubicBezTo>
                    <a:pt x="49" y="599"/>
                    <a:pt x="52" y="595"/>
                    <a:pt x="52" y="592"/>
                  </a:cubicBezTo>
                  <a:cubicBezTo>
                    <a:pt x="53" y="593"/>
                    <a:pt x="54" y="594"/>
                    <a:pt x="56" y="596"/>
                  </a:cubicBezTo>
                  <a:cubicBezTo>
                    <a:pt x="58" y="599"/>
                    <a:pt x="61" y="602"/>
                    <a:pt x="64" y="605"/>
                  </a:cubicBezTo>
                  <a:cubicBezTo>
                    <a:pt x="70" y="610"/>
                    <a:pt x="76" y="615"/>
                    <a:pt x="83" y="620"/>
                  </a:cubicBezTo>
                  <a:cubicBezTo>
                    <a:pt x="102" y="635"/>
                    <a:pt x="102" y="635"/>
                    <a:pt x="102" y="635"/>
                  </a:cubicBezTo>
                  <a:cubicBezTo>
                    <a:pt x="103" y="635"/>
                    <a:pt x="103" y="636"/>
                    <a:pt x="104" y="636"/>
                  </a:cubicBezTo>
                  <a:cubicBezTo>
                    <a:pt x="104" y="637"/>
                    <a:pt x="104" y="637"/>
                    <a:pt x="104" y="637"/>
                  </a:cubicBezTo>
                  <a:cubicBezTo>
                    <a:pt x="104" y="637"/>
                    <a:pt x="104" y="637"/>
                    <a:pt x="104" y="637"/>
                  </a:cubicBezTo>
                  <a:cubicBezTo>
                    <a:pt x="104" y="636"/>
                    <a:pt x="104" y="636"/>
                    <a:pt x="104" y="636"/>
                  </a:cubicBezTo>
                  <a:cubicBezTo>
                    <a:pt x="107" y="638"/>
                    <a:pt x="110" y="640"/>
                    <a:pt x="112" y="642"/>
                  </a:cubicBezTo>
                  <a:cubicBezTo>
                    <a:pt x="115" y="644"/>
                    <a:pt x="118" y="647"/>
                    <a:pt x="121" y="650"/>
                  </a:cubicBezTo>
                  <a:cubicBezTo>
                    <a:pt x="124" y="652"/>
                    <a:pt x="127" y="655"/>
                    <a:pt x="130" y="658"/>
                  </a:cubicBezTo>
                  <a:cubicBezTo>
                    <a:pt x="132" y="660"/>
                    <a:pt x="132" y="660"/>
                    <a:pt x="132" y="660"/>
                  </a:cubicBezTo>
                  <a:cubicBezTo>
                    <a:pt x="134" y="662"/>
                    <a:pt x="134" y="662"/>
                    <a:pt x="134" y="662"/>
                  </a:cubicBezTo>
                  <a:cubicBezTo>
                    <a:pt x="138" y="667"/>
                    <a:pt x="138" y="667"/>
                    <a:pt x="138" y="667"/>
                  </a:cubicBezTo>
                  <a:cubicBezTo>
                    <a:pt x="140" y="670"/>
                    <a:pt x="143" y="673"/>
                    <a:pt x="147" y="675"/>
                  </a:cubicBezTo>
                  <a:cubicBezTo>
                    <a:pt x="150" y="678"/>
                    <a:pt x="154" y="680"/>
                    <a:pt x="157" y="682"/>
                  </a:cubicBezTo>
                  <a:cubicBezTo>
                    <a:pt x="161" y="684"/>
                    <a:pt x="165" y="686"/>
                    <a:pt x="169" y="687"/>
                  </a:cubicBezTo>
                  <a:cubicBezTo>
                    <a:pt x="174" y="690"/>
                    <a:pt x="174" y="690"/>
                    <a:pt x="174" y="690"/>
                  </a:cubicBezTo>
                  <a:cubicBezTo>
                    <a:pt x="177" y="691"/>
                    <a:pt x="177" y="691"/>
                    <a:pt x="177" y="691"/>
                  </a:cubicBezTo>
                  <a:cubicBezTo>
                    <a:pt x="177" y="691"/>
                    <a:pt x="178" y="692"/>
                    <a:pt x="179" y="692"/>
                  </a:cubicBezTo>
                  <a:cubicBezTo>
                    <a:pt x="180" y="693"/>
                    <a:pt x="181" y="693"/>
                    <a:pt x="182" y="694"/>
                  </a:cubicBezTo>
                  <a:cubicBezTo>
                    <a:pt x="184" y="695"/>
                    <a:pt x="184" y="695"/>
                    <a:pt x="184" y="695"/>
                  </a:cubicBezTo>
                  <a:cubicBezTo>
                    <a:pt x="184" y="695"/>
                    <a:pt x="184" y="695"/>
                    <a:pt x="184" y="695"/>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7" y="698"/>
                    <a:pt x="189" y="699"/>
                    <a:pt x="191" y="701"/>
                  </a:cubicBezTo>
                  <a:cubicBezTo>
                    <a:pt x="191" y="701"/>
                    <a:pt x="191" y="701"/>
                    <a:pt x="191" y="702"/>
                  </a:cubicBezTo>
                  <a:cubicBezTo>
                    <a:pt x="189" y="700"/>
                    <a:pt x="185" y="700"/>
                    <a:pt x="183" y="702"/>
                  </a:cubicBezTo>
                  <a:cubicBezTo>
                    <a:pt x="182" y="703"/>
                    <a:pt x="181" y="705"/>
                    <a:pt x="181" y="707"/>
                  </a:cubicBezTo>
                  <a:cubicBezTo>
                    <a:pt x="179" y="705"/>
                    <a:pt x="175" y="705"/>
                    <a:pt x="173" y="707"/>
                  </a:cubicBezTo>
                  <a:cubicBezTo>
                    <a:pt x="170" y="709"/>
                    <a:pt x="170" y="713"/>
                    <a:pt x="173" y="716"/>
                  </a:cubicBezTo>
                  <a:cubicBezTo>
                    <a:pt x="173" y="717"/>
                    <a:pt x="174" y="717"/>
                    <a:pt x="175" y="718"/>
                  </a:cubicBezTo>
                  <a:cubicBezTo>
                    <a:pt x="175" y="718"/>
                    <a:pt x="175" y="718"/>
                    <a:pt x="174" y="718"/>
                  </a:cubicBezTo>
                  <a:cubicBezTo>
                    <a:pt x="172" y="720"/>
                    <a:pt x="172" y="724"/>
                    <a:pt x="174" y="727"/>
                  </a:cubicBezTo>
                  <a:cubicBezTo>
                    <a:pt x="177" y="730"/>
                    <a:pt x="181" y="730"/>
                    <a:pt x="184" y="728"/>
                  </a:cubicBezTo>
                  <a:cubicBezTo>
                    <a:pt x="184" y="727"/>
                    <a:pt x="184" y="727"/>
                    <a:pt x="184" y="727"/>
                  </a:cubicBezTo>
                  <a:cubicBezTo>
                    <a:pt x="184" y="728"/>
                    <a:pt x="185" y="729"/>
                    <a:pt x="186" y="730"/>
                  </a:cubicBezTo>
                  <a:cubicBezTo>
                    <a:pt x="188" y="733"/>
                    <a:pt x="192" y="733"/>
                    <a:pt x="195" y="730"/>
                  </a:cubicBezTo>
                  <a:cubicBezTo>
                    <a:pt x="197" y="729"/>
                    <a:pt x="197" y="725"/>
                    <a:pt x="196" y="723"/>
                  </a:cubicBezTo>
                  <a:cubicBezTo>
                    <a:pt x="198" y="723"/>
                    <a:pt x="200" y="723"/>
                    <a:pt x="201" y="721"/>
                  </a:cubicBezTo>
                  <a:cubicBezTo>
                    <a:pt x="202" y="720"/>
                    <a:pt x="203" y="719"/>
                    <a:pt x="203" y="718"/>
                  </a:cubicBezTo>
                  <a:cubicBezTo>
                    <a:pt x="205" y="721"/>
                    <a:pt x="206" y="723"/>
                    <a:pt x="207" y="726"/>
                  </a:cubicBezTo>
                  <a:cubicBezTo>
                    <a:pt x="209" y="730"/>
                    <a:pt x="209" y="730"/>
                    <a:pt x="209" y="730"/>
                  </a:cubicBezTo>
                  <a:cubicBezTo>
                    <a:pt x="211" y="733"/>
                    <a:pt x="211" y="733"/>
                    <a:pt x="211" y="733"/>
                  </a:cubicBezTo>
                  <a:cubicBezTo>
                    <a:pt x="208" y="743"/>
                    <a:pt x="206" y="752"/>
                    <a:pt x="202" y="762"/>
                  </a:cubicBezTo>
                  <a:cubicBezTo>
                    <a:pt x="196" y="775"/>
                    <a:pt x="189" y="786"/>
                    <a:pt x="179" y="797"/>
                  </a:cubicBezTo>
                  <a:cubicBezTo>
                    <a:pt x="177" y="800"/>
                    <a:pt x="174" y="803"/>
                    <a:pt x="172" y="806"/>
                  </a:cubicBezTo>
                  <a:cubicBezTo>
                    <a:pt x="170" y="809"/>
                    <a:pt x="169" y="813"/>
                    <a:pt x="167" y="816"/>
                  </a:cubicBezTo>
                  <a:cubicBezTo>
                    <a:pt x="164" y="823"/>
                    <a:pt x="161" y="830"/>
                    <a:pt x="161" y="839"/>
                  </a:cubicBezTo>
                  <a:cubicBezTo>
                    <a:pt x="162" y="840"/>
                    <a:pt x="162" y="840"/>
                    <a:pt x="162" y="840"/>
                  </a:cubicBezTo>
                  <a:cubicBezTo>
                    <a:pt x="162" y="840"/>
                    <a:pt x="162" y="840"/>
                    <a:pt x="162" y="840"/>
                  </a:cubicBezTo>
                  <a:cubicBezTo>
                    <a:pt x="162" y="840"/>
                    <a:pt x="162" y="840"/>
                    <a:pt x="162" y="841"/>
                  </a:cubicBezTo>
                  <a:cubicBezTo>
                    <a:pt x="162" y="841"/>
                    <a:pt x="162" y="841"/>
                    <a:pt x="162" y="841"/>
                  </a:cubicBezTo>
                  <a:cubicBezTo>
                    <a:pt x="162" y="842"/>
                    <a:pt x="162" y="842"/>
                    <a:pt x="162" y="842"/>
                  </a:cubicBezTo>
                  <a:cubicBezTo>
                    <a:pt x="162" y="844"/>
                    <a:pt x="162" y="844"/>
                    <a:pt x="162" y="844"/>
                  </a:cubicBezTo>
                  <a:cubicBezTo>
                    <a:pt x="162" y="844"/>
                    <a:pt x="162" y="844"/>
                    <a:pt x="162" y="844"/>
                  </a:cubicBezTo>
                  <a:cubicBezTo>
                    <a:pt x="163" y="844"/>
                    <a:pt x="162" y="843"/>
                    <a:pt x="163" y="844"/>
                  </a:cubicBezTo>
                  <a:cubicBezTo>
                    <a:pt x="163" y="845"/>
                    <a:pt x="163" y="845"/>
                    <a:pt x="163" y="845"/>
                  </a:cubicBezTo>
                  <a:cubicBezTo>
                    <a:pt x="163" y="845"/>
                    <a:pt x="163" y="845"/>
                    <a:pt x="163" y="845"/>
                  </a:cubicBezTo>
                  <a:cubicBezTo>
                    <a:pt x="164" y="848"/>
                    <a:pt x="165" y="849"/>
                    <a:pt x="166" y="851"/>
                  </a:cubicBezTo>
                  <a:cubicBezTo>
                    <a:pt x="171" y="860"/>
                    <a:pt x="171" y="860"/>
                    <a:pt x="171" y="860"/>
                  </a:cubicBezTo>
                  <a:cubicBezTo>
                    <a:pt x="172" y="863"/>
                    <a:pt x="174" y="867"/>
                    <a:pt x="175" y="869"/>
                  </a:cubicBezTo>
                  <a:cubicBezTo>
                    <a:pt x="176" y="872"/>
                    <a:pt x="176" y="875"/>
                    <a:pt x="176" y="878"/>
                  </a:cubicBezTo>
                  <a:cubicBezTo>
                    <a:pt x="175" y="881"/>
                    <a:pt x="175" y="883"/>
                    <a:pt x="174" y="886"/>
                  </a:cubicBezTo>
                  <a:cubicBezTo>
                    <a:pt x="172" y="885"/>
                    <a:pt x="169" y="883"/>
                    <a:pt x="166" y="882"/>
                  </a:cubicBezTo>
                  <a:cubicBezTo>
                    <a:pt x="151" y="877"/>
                    <a:pt x="136" y="885"/>
                    <a:pt x="131" y="899"/>
                  </a:cubicBezTo>
                  <a:cubicBezTo>
                    <a:pt x="129" y="906"/>
                    <a:pt x="130" y="914"/>
                    <a:pt x="135" y="921"/>
                  </a:cubicBezTo>
                  <a:cubicBezTo>
                    <a:pt x="121" y="918"/>
                    <a:pt x="107" y="925"/>
                    <a:pt x="102" y="938"/>
                  </a:cubicBezTo>
                  <a:cubicBezTo>
                    <a:pt x="98" y="952"/>
                    <a:pt x="106" y="967"/>
                    <a:pt x="121" y="971"/>
                  </a:cubicBezTo>
                  <a:cubicBezTo>
                    <a:pt x="125" y="973"/>
                    <a:pt x="128" y="973"/>
                    <a:pt x="132" y="973"/>
                  </a:cubicBezTo>
                  <a:cubicBezTo>
                    <a:pt x="132" y="973"/>
                    <a:pt x="131" y="974"/>
                    <a:pt x="131" y="975"/>
                  </a:cubicBezTo>
                  <a:cubicBezTo>
                    <a:pt x="127" y="988"/>
                    <a:pt x="134" y="1002"/>
                    <a:pt x="148" y="1007"/>
                  </a:cubicBezTo>
                  <a:cubicBezTo>
                    <a:pt x="148" y="1015"/>
                    <a:pt x="148" y="1024"/>
                    <a:pt x="148" y="1034"/>
                  </a:cubicBezTo>
                  <a:cubicBezTo>
                    <a:pt x="149" y="1036"/>
                    <a:pt x="149" y="1039"/>
                    <a:pt x="149" y="1042"/>
                  </a:cubicBezTo>
                  <a:cubicBezTo>
                    <a:pt x="149" y="1044"/>
                    <a:pt x="149" y="1047"/>
                    <a:pt x="150" y="1050"/>
                  </a:cubicBezTo>
                  <a:cubicBezTo>
                    <a:pt x="150" y="1055"/>
                    <a:pt x="151" y="1061"/>
                    <a:pt x="151" y="1067"/>
                  </a:cubicBezTo>
                  <a:cubicBezTo>
                    <a:pt x="152" y="1073"/>
                    <a:pt x="152" y="1079"/>
                    <a:pt x="153" y="1085"/>
                  </a:cubicBezTo>
                  <a:cubicBezTo>
                    <a:pt x="152" y="1086"/>
                    <a:pt x="151" y="1086"/>
                    <a:pt x="150" y="1087"/>
                  </a:cubicBezTo>
                  <a:cubicBezTo>
                    <a:pt x="150" y="1087"/>
                    <a:pt x="150" y="1087"/>
                    <a:pt x="150" y="1087"/>
                  </a:cubicBezTo>
                  <a:cubicBezTo>
                    <a:pt x="150" y="1084"/>
                    <a:pt x="149" y="1080"/>
                    <a:pt x="145" y="1078"/>
                  </a:cubicBezTo>
                  <a:cubicBezTo>
                    <a:pt x="141" y="1076"/>
                    <a:pt x="136" y="1078"/>
                    <a:pt x="134" y="1082"/>
                  </a:cubicBezTo>
                  <a:cubicBezTo>
                    <a:pt x="133" y="1084"/>
                    <a:pt x="133" y="1086"/>
                    <a:pt x="134" y="1088"/>
                  </a:cubicBezTo>
                  <a:cubicBezTo>
                    <a:pt x="130" y="1087"/>
                    <a:pt x="126" y="1088"/>
                    <a:pt x="124" y="1092"/>
                  </a:cubicBezTo>
                  <a:cubicBezTo>
                    <a:pt x="122" y="1096"/>
                    <a:pt x="124" y="1101"/>
                    <a:pt x="128" y="1103"/>
                  </a:cubicBezTo>
                  <a:cubicBezTo>
                    <a:pt x="129" y="1103"/>
                    <a:pt x="130" y="1103"/>
                    <a:pt x="131" y="1104"/>
                  </a:cubicBezTo>
                  <a:cubicBezTo>
                    <a:pt x="131" y="1104"/>
                    <a:pt x="131" y="1104"/>
                    <a:pt x="131" y="1104"/>
                  </a:cubicBezTo>
                  <a:cubicBezTo>
                    <a:pt x="129" y="1108"/>
                    <a:pt x="131" y="1113"/>
                    <a:pt x="135" y="1115"/>
                  </a:cubicBezTo>
                  <a:cubicBezTo>
                    <a:pt x="139" y="1117"/>
                    <a:pt x="144" y="1115"/>
                    <a:pt x="146" y="1111"/>
                  </a:cubicBezTo>
                  <a:cubicBezTo>
                    <a:pt x="146" y="1111"/>
                    <a:pt x="146" y="1111"/>
                    <a:pt x="146" y="1110"/>
                  </a:cubicBezTo>
                  <a:cubicBezTo>
                    <a:pt x="147" y="1112"/>
                    <a:pt x="148" y="1112"/>
                    <a:pt x="149" y="1113"/>
                  </a:cubicBezTo>
                  <a:cubicBezTo>
                    <a:pt x="152" y="1114"/>
                    <a:pt x="154" y="1114"/>
                    <a:pt x="157" y="1113"/>
                  </a:cubicBezTo>
                  <a:cubicBezTo>
                    <a:pt x="157" y="1118"/>
                    <a:pt x="158" y="1122"/>
                    <a:pt x="159" y="1127"/>
                  </a:cubicBezTo>
                  <a:cubicBezTo>
                    <a:pt x="160" y="1134"/>
                    <a:pt x="162" y="1142"/>
                    <a:pt x="163" y="1150"/>
                  </a:cubicBezTo>
                  <a:cubicBezTo>
                    <a:pt x="164" y="1153"/>
                    <a:pt x="164" y="1157"/>
                    <a:pt x="165" y="1161"/>
                  </a:cubicBezTo>
                  <a:cubicBezTo>
                    <a:pt x="166" y="1165"/>
                    <a:pt x="167" y="1169"/>
                    <a:pt x="168" y="1173"/>
                  </a:cubicBezTo>
                  <a:cubicBezTo>
                    <a:pt x="170" y="1181"/>
                    <a:pt x="172" y="1189"/>
                    <a:pt x="174" y="1198"/>
                  </a:cubicBezTo>
                  <a:cubicBezTo>
                    <a:pt x="175" y="1202"/>
                    <a:pt x="176" y="1206"/>
                    <a:pt x="177" y="1210"/>
                  </a:cubicBezTo>
                  <a:cubicBezTo>
                    <a:pt x="175" y="1210"/>
                    <a:pt x="173" y="1211"/>
                    <a:pt x="173" y="1211"/>
                  </a:cubicBezTo>
                  <a:cubicBezTo>
                    <a:pt x="174" y="1216"/>
                    <a:pt x="178" y="1218"/>
                    <a:pt x="180" y="1220"/>
                  </a:cubicBezTo>
                  <a:cubicBezTo>
                    <a:pt x="181" y="1220"/>
                    <a:pt x="181" y="1221"/>
                    <a:pt x="181" y="1222"/>
                  </a:cubicBezTo>
                  <a:cubicBezTo>
                    <a:pt x="178" y="1223"/>
                    <a:pt x="175" y="1226"/>
                    <a:pt x="175" y="1231"/>
                  </a:cubicBezTo>
                  <a:cubicBezTo>
                    <a:pt x="175" y="1231"/>
                    <a:pt x="177" y="1232"/>
                    <a:pt x="179" y="1232"/>
                  </a:cubicBezTo>
                  <a:cubicBezTo>
                    <a:pt x="179" y="1232"/>
                    <a:pt x="178" y="1236"/>
                    <a:pt x="179" y="1238"/>
                  </a:cubicBezTo>
                  <a:cubicBezTo>
                    <a:pt x="179" y="1238"/>
                    <a:pt x="182" y="1238"/>
                    <a:pt x="185" y="1237"/>
                  </a:cubicBezTo>
                  <a:cubicBezTo>
                    <a:pt x="192" y="1258"/>
                    <a:pt x="200" y="1280"/>
                    <a:pt x="210" y="1303"/>
                  </a:cubicBezTo>
                  <a:cubicBezTo>
                    <a:pt x="225" y="1339"/>
                    <a:pt x="243" y="1377"/>
                    <a:pt x="266" y="1413"/>
                  </a:cubicBezTo>
                  <a:cubicBezTo>
                    <a:pt x="289" y="1450"/>
                    <a:pt x="315" y="1486"/>
                    <a:pt x="345" y="1520"/>
                  </a:cubicBezTo>
                  <a:cubicBezTo>
                    <a:pt x="374" y="1555"/>
                    <a:pt x="407" y="1587"/>
                    <a:pt x="443" y="1617"/>
                  </a:cubicBezTo>
                  <a:cubicBezTo>
                    <a:pt x="478" y="1646"/>
                    <a:pt x="516" y="1672"/>
                    <a:pt x="555" y="1695"/>
                  </a:cubicBezTo>
                  <a:cubicBezTo>
                    <a:pt x="565" y="1701"/>
                    <a:pt x="575" y="1706"/>
                    <a:pt x="585" y="1712"/>
                  </a:cubicBezTo>
                  <a:cubicBezTo>
                    <a:pt x="595" y="1717"/>
                    <a:pt x="605" y="1721"/>
                    <a:pt x="615" y="1726"/>
                  </a:cubicBezTo>
                  <a:cubicBezTo>
                    <a:pt x="620" y="1729"/>
                    <a:pt x="625" y="1731"/>
                    <a:pt x="630" y="1733"/>
                  </a:cubicBezTo>
                  <a:cubicBezTo>
                    <a:pt x="635" y="1735"/>
                    <a:pt x="640" y="1738"/>
                    <a:pt x="645" y="1740"/>
                  </a:cubicBezTo>
                  <a:cubicBezTo>
                    <a:pt x="650" y="1742"/>
                    <a:pt x="655" y="1744"/>
                    <a:pt x="660" y="1746"/>
                  </a:cubicBezTo>
                  <a:cubicBezTo>
                    <a:pt x="665" y="1748"/>
                    <a:pt x="670" y="1750"/>
                    <a:pt x="675" y="1752"/>
                  </a:cubicBezTo>
                  <a:cubicBezTo>
                    <a:pt x="695" y="1760"/>
                    <a:pt x="716" y="1766"/>
                    <a:pt x="735" y="1772"/>
                  </a:cubicBezTo>
                  <a:cubicBezTo>
                    <a:pt x="745" y="1775"/>
                    <a:pt x="755" y="1778"/>
                    <a:pt x="765" y="1780"/>
                  </a:cubicBezTo>
                  <a:cubicBezTo>
                    <a:pt x="767" y="1781"/>
                    <a:pt x="770" y="1782"/>
                    <a:pt x="772" y="1782"/>
                  </a:cubicBezTo>
                  <a:cubicBezTo>
                    <a:pt x="775" y="1783"/>
                    <a:pt x="777" y="1783"/>
                    <a:pt x="780" y="1784"/>
                  </a:cubicBezTo>
                  <a:cubicBezTo>
                    <a:pt x="785" y="1785"/>
                    <a:pt x="789" y="1786"/>
                    <a:pt x="794" y="1787"/>
                  </a:cubicBezTo>
                  <a:cubicBezTo>
                    <a:pt x="813" y="1792"/>
                    <a:pt x="833" y="1794"/>
                    <a:pt x="851" y="1797"/>
                  </a:cubicBezTo>
                  <a:cubicBezTo>
                    <a:pt x="860" y="1798"/>
                    <a:pt x="869" y="1799"/>
                    <a:pt x="878" y="1800"/>
                  </a:cubicBezTo>
                  <a:cubicBezTo>
                    <a:pt x="882" y="1801"/>
                    <a:pt x="887" y="1801"/>
                    <a:pt x="891" y="1802"/>
                  </a:cubicBezTo>
                  <a:cubicBezTo>
                    <a:pt x="896" y="1802"/>
                    <a:pt x="900" y="1802"/>
                    <a:pt x="904" y="1803"/>
                  </a:cubicBezTo>
                  <a:cubicBezTo>
                    <a:pt x="913" y="1803"/>
                    <a:pt x="921" y="1804"/>
                    <a:pt x="929" y="1804"/>
                  </a:cubicBezTo>
                  <a:cubicBezTo>
                    <a:pt x="932" y="1804"/>
                    <a:pt x="934" y="1804"/>
                    <a:pt x="936" y="1804"/>
                  </a:cubicBezTo>
                  <a:cubicBezTo>
                    <a:pt x="938" y="1804"/>
                    <a:pt x="940" y="1804"/>
                    <a:pt x="942" y="1804"/>
                  </a:cubicBezTo>
                  <a:cubicBezTo>
                    <a:pt x="946" y="1804"/>
                    <a:pt x="950" y="1804"/>
                    <a:pt x="953" y="1805"/>
                  </a:cubicBezTo>
                  <a:cubicBezTo>
                    <a:pt x="961" y="1805"/>
                    <a:pt x="969" y="1805"/>
                    <a:pt x="976" y="1805"/>
                  </a:cubicBezTo>
                  <a:cubicBezTo>
                    <a:pt x="984" y="1805"/>
                    <a:pt x="991" y="1804"/>
                    <a:pt x="998" y="1804"/>
                  </a:cubicBezTo>
                  <a:cubicBezTo>
                    <a:pt x="1026" y="1803"/>
                    <a:pt x="1050" y="1800"/>
                    <a:pt x="1070" y="1798"/>
                  </a:cubicBezTo>
                  <a:cubicBezTo>
                    <a:pt x="1089" y="1795"/>
                    <a:pt x="1105" y="1792"/>
                    <a:pt x="1115" y="1790"/>
                  </a:cubicBezTo>
                  <a:cubicBezTo>
                    <a:pt x="1117" y="1790"/>
                    <a:pt x="1119" y="1789"/>
                    <a:pt x="1120" y="1789"/>
                  </a:cubicBezTo>
                  <a:cubicBezTo>
                    <a:pt x="1127" y="1790"/>
                    <a:pt x="1134" y="1789"/>
                    <a:pt x="1140" y="1789"/>
                  </a:cubicBezTo>
                  <a:cubicBezTo>
                    <a:pt x="1151" y="1789"/>
                    <a:pt x="1162" y="1787"/>
                    <a:pt x="1173" y="1786"/>
                  </a:cubicBezTo>
                  <a:cubicBezTo>
                    <a:pt x="1184" y="1785"/>
                    <a:pt x="1195" y="1785"/>
                    <a:pt x="1206" y="1785"/>
                  </a:cubicBezTo>
                  <a:cubicBezTo>
                    <a:pt x="1211" y="1785"/>
                    <a:pt x="1216" y="1786"/>
                    <a:pt x="1222" y="1786"/>
                  </a:cubicBezTo>
                  <a:cubicBezTo>
                    <a:pt x="1238" y="1789"/>
                    <a:pt x="1238" y="1789"/>
                    <a:pt x="1238" y="1789"/>
                  </a:cubicBezTo>
                  <a:cubicBezTo>
                    <a:pt x="1241" y="1789"/>
                    <a:pt x="1244" y="1789"/>
                    <a:pt x="1247" y="1789"/>
                  </a:cubicBezTo>
                  <a:cubicBezTo>
                    <a:pt x="1251" y="1789"/>
                    <a:pt x="1251" y="1789"/>
                    <a:pt x="1251" y="1789"/>
                  </a:cubicBezTo>
                  <a:cubicBezTo>
                    <a:pt x="1252" y="1789"/>
                    <a:pt x="1254" y="1789"/>
                    <a:pt x="1255" y="1789"/>
                  </a:cubicBezTo>
                  <a:cubicBezTo>
                    <a:pt x="1257" y="1789"/>
                    <a:pt x="1258" y="1789"/>
                    <a:pt x="1260" y="1789"/>
                  </a:cubicBezTo>
                  <a:cubicBezTo>
                    <a:pt x="1259" y="1789"/>
                    <a:pt x="1258" y="1790"/>
                    <a:pt x="1257" y="1790"/>
                  </a:cubicBezTo>
                  <a:cubicBezTo>
                    <a:pt x="1255" y="1792"/>
                    <a:pt x="1253" y="1793"/>
                    <a:pt x="1251" y="1794"/>
                  </a:cubicBezTo>
                  <a:cubicBezTo>
                    <a:pt x="1250" y="1795"/>
                    <a:pt x="1248" y="1797"/>
                    <a:pt x="1246" y="1798"/>
                  </a:cubicBezTo>
                  <a:cubicBezTo>
                    <a:pt x="1243" y="1801"/>
                    <a:pt x="1239" y="1804"/>
                    <a:pt x="1236" y="1808"/>
                  </a:cubicBezTo>
                  <a:cubicBezTo>
                    <a:pt x="1233" y="1811"/>
                    <a:pt x="1230" y="1815"/>
                    <a:pt x="1228" y="1819"/>
                  </a:cubicBezTo>
                  <a:cubicBezTo>
                    <a:pt x="1226" y="1823"/>
                    <a:pt x="1224" y="1827"/>
                    <a:pt x="1222" y="1831"/>
                  </a:cubicBezTo>
                  <a:cubicBezTo>
                    <a:pt x="1221" y="1836"/>
                    <a:pt x="1220" y="1840"/>
                    <a:pt x="1219" y="1844"/>
                  </a:cubicBezTo>
                  <a:cubicBezTo>
                    <a:pt x="1218" y="1848"/>
                    <a:pt x="1216" y="1852"/>
                    <a:pt x="1215" y="1856"/>
                  </a:cubicBezTo>
                  <a:cubicBezTo>
                    <a:pt x="1213" y="1860"/>
                    <a:pt x="1211" y="1864"/>
                    <a:pt x="1209" y="1867"/>
                  </a:cubicBezTo>
                  <a:cubicBezTo>
                    <a:pt x="1203" y="1879"/>
                    <a:pt x="1203" y="1879"/>
                    <a:pt x="1203" y="1879"/>
                  </a:cubicBezTo>
                  <a:cubicBezTo>
                    <a:pt x="1199" y="1887"/>
                    <a:pt x="1195" y="1895"/>
                    <a:pt x="1193" y="1903"/>
                  </a:cubicBezTo>
                  <a:cubicBezTo>
                    <a:pt x="1191" y="1908"/>
                    <a:pt x="1190" y="1912"/>
                    <a:pt x="1190" y="1917"/>
                  </a:cubicBezTo>
                  <a:cubicBezTo>
                    <a:pt x="1189" y="1921"/>
                    <a:pt x="1189" y="1926"/>
                    <a:pt x="1190" y="1930"/>
                  </a:cubicBezTo>
                  <a:cubicBezTo>
                    <a:pt x="1191" y="1935"/>
                    <a:pt x="1192" y="1939"/>
                    <a:pt x="1194" y="1944"/>
                  </a:cubicBezTo>
                  <a:cubicBezTo>
                    <a:pt x="1194" y="1946"/>
                    <a:pt x="1196" y="1948"/>
                    <a:pt x="1197" y="1949"/>
                  </a:cubicBezTo>
                  <a:cubicBezTo>
                    <a:pt x="1197" y="1950"/>
                    <a:pt x="1197" y="1950"/>
                    <a:pt x="1197" y="1950"/>
                  </a:cubicBezTo>
                  <a:cubicBezTo>
                    <a:pt x="1198" y="1950"/>
                    <a:pt x="1198" y="1950"/>
                    <a:pt x="1198" y="1950"/>
                  </a:cubicBezTo>
                  <a:cubicBezTo>
                    <a:pt x="1198" y="1951"/>
                    <a:pt x="1198" y="1951"/>
                    <a:pt x="1198" y="1951"/>
                  </a:cubicBezTo>
                  <a:cubicBezTo>
                    <a:pt x="1198" y="1951"/>
                    <a:pt x="1198" y="1951"/>
                    <a:pt x="1198" y="1951"/>
                  </a:cubicBezTo>
                  <a:cubicBezTo>
                    <a:pt x="1199" y="1952"/>
                    <a:pt x="1199" y="1952"/>
                    <a:pt x="1199" y="1952"/>
                  </a:cubicBezTo>
                  <a:cubicBezTo>
                    <a:pt x="1200" y="1953"/>
                    <a:pt x="1200" y="1953"/>
                    <a:pt x="1200" y="1953"/>
                  </a:cubicBezTo>
                  <a:cubicBezTo>
                    <a:pt x="1200" y="1954"/>
                    <a:pt x="1200" y="1954"/>
                    <a:pt x="1200" y="1954"/>
                  </a:cubicBezTo>
                  <a:cubicBezTo>
                    <a:pt x="1201" y="1955"/>
                    <a:pt x="1201" y="1955"/>
                    <a:pt x="1201" y="1955"/>
                  </a:cubicBezTo>
                  <a:cubicBezTo>
                    <a:pt x="1201" y="1955"/>
                    <a:pt x="1201" y="1955"/>
                    <a:pt x="1201" y="1955"/>
                  </a:cubicBezTo>
                  <a:cubicBezTo>
                    <a:pt x="1204" y="1952"/>
                    <a:pt x="1204" y="1952"/>
                    <a:pt x="1204" y="1952"/>
                  </a:cubicBezTo>
                  <a:cubicBezTo>
                    <a:pt x="1203" y="1951"/>
                    <a:pt x="1203" y="1951"/>
                    <a:pt x="1203" y="1951"/>
                  </a:cubicBezTo>
                  <a:cubicBezTo>
                    <a:pt x="1203" y="1950"/>
                    <a:pt x="1203" y="1950"/>
                    <a:pt x="1203" y="1950"/>
                  </a:cubicBezTo>
                  <a:cubicBezTo>
                    <a:pt x="1202" y="1950"/>
                    <a:pt x="1202" y="1950"/>
                    <a:pt x="1202" y="1950"/>
                  </a:cubicBezTo>
                  <a:cubicBezTo>
                    <a:pt x="1201" y="1948"/>
                    <a:pt x="1201" y="1948"/>
                    <a:pt x="1201" y="1948"/>
                  </a:cubicBezTo>
                  <a:cubicBezTo>
                    <a:pt x="1201" y="1948"/>
                    <a:pt x="1201" y="1948"/>
                    <a:pt x="1201" y="1948"/>
                  </a:cubicBezTo>
                  <a:cubicBezTo>
                    <a:pt x="1201" y="1948"/>
                    <a:pt x="1201" y="1948"/>
                    <a:pt x="1201" y="1948"/>
                  </a:cubicBezTo>
                  <a:cubicBezTo>
                    <a:pt x="1201" y="1948"/>
                    <a:pt x="1201" y="1948"/>
                    <a:pt x="1201" y="1948"/>
                  </a:cubicBezTo>
                  <a:cubicBezTo>
                    <a:pt x="1201" y="1947"/>
                    <a:pt x="1201" y="1947"/>
                    <a:pt x="1201" y="1947"/>
                  </a:cubicBezTo>
                  <a:cubicBezTo>
                    <a:pt x="1199" y="1945"/>
                    <a:pt x="1198" y="1944"/>
                    <a:pt x="1198" y="1942"/>
                  </a:cubicBezTo>
                  <a:cubicBezTo>
                    <a:pt x="1196" y="1938"/>
                    <a:pt x="1195" y="1934"/>
                    <a:pt x="1195" y="1930"/>
                  </a:cubicBezTo>
                  <a:cubicBezTo>
                    <a:pt x="1194" y="1926"/>
                    <a:pt x="1194" y="1921"/>
                    <a:pt x="1195" y="1917"/>
                  </a:cubicBezTo>
                  <a:cubicBezTo>
                    <a:pt x="1195" y="1913"/>
                    <a:pt x="1196" y="1909"/>
                    <a:pt x="1198" y="1905"/>
                  </a:cubicBezTo>
                  <a:cubicBezTo>
                    <a:pt x="1203" y="1889"/>
                    <a:pt x="1213" y="1875"/>
                    <a:pt x="1220" y="1858"/>
                  </a:cubicBezTo>
                  <a:cubicBezTo>
                    <a:pt x="1222" y="1854"/>
                    <a:pt x="1224" y="1850"/>
                    <a:pt x="1225" y="1846"/>
                  </a:cubicBezTo>
                  <a:cubicBezTo>
                    <a:pt x="1227" y="1841"/>
                    <a:pt x="1228" y="1837"/>
                    <a:pt x="1229" y="1833"/>
                  </a:cubicBezTo>
                  <a:cubicBezTo>
                    <a:pt x="1230" y="1829"/>
                    <a:pt x="1232" y="1826"/>
                    <a:pt x="1234" y="1822"/>
                  </a:cubicBezTo>
                  <a:cubicBezTo>
                    <a:pt x="1236" y="1819"/>
                    <a:pt x="1239" y="1815"/>
                    <a:pt x="1241" y="1812"/>
                  </a:cubicBezTo>
                  <a:cubicBezTo>
                    <a:pt x="1244" y="1810"/>
                    <a:pt x="1247" y="1807"/>
                    <a:pt x="1251" y="1804"/>
                  </a:cubicBezTo>
                  <a:cubicBezTo>
                    <a:pt x="1252" y="1803"/>
                    <a:pt x="1254" y="1802"/>
                    <a:pt x="1256" y="1800"/>
                  </a:cubicBezTo>
                  <a:cubicBezTo>
                    <a:pt x="1258" y="1799"/>
                    <a:pt x="1259" y="1798"/>
                    <a:pt x="1261" y="1797"/>
                  </a:cubicBezTo>
                  <a:cubicBezTo>
                    <a:pt x="1266" y="1794"/>
                    <a:pt x="1271" y="1792"/>
                    <a:pt x="1275" y="1789"/>
                  </a:cubicBezTo>
                  <a:cubicBezTo>
                    <a:pt x="1275" y="1790"/>
                    <a:pt x="1276" y="1792"/>
                    <a:pt x="1277" y="1793"/>
                  </a:cubicBezTo>
                  <a:cubicBezTo>
                    <a:pt x="1279" y="1794"/>
                    <a:pt x="1282" y="1794"/>
                    <a:pt x="1283" y="1792"/>
                  </a:cubicBezTo>
                  <a:cubicBezTo>
                    <a:pt x="1283" y="1792"/>
                    <a:pt x="1283" y="1792"/>
                    <a:pt x="1283" y="1791"/>
                  </a:cubicBezTo>
                  <a:cubicBezTo>
                    <a:pt x="1284" y="1792"/>
                    <a:pt x="1284" y="1793"/>
                    <a:pt x="1285" y="1793"/>
                  </a:cubicBezTo>
                  <a:cubicBezTo>
                    <a:pt x="1287" y="1794"/>
                    <a:pt x="1289" y="1794"/>
                    <a:pt x="1291" y="1792"/>
                  </a:cubicBezTo>
                  <a:cubicBezTo>
                    <a:pt x="1292" y="1790"/>
                    <a:pt x="1291" y="1788"/>
                    <a:pt x="1290" y="1787"/>
                  </a:cubicBezTo>
                  <a:cubicBezTo>
                    <a:pt x="1291" y="1787"/>
                    <a:pt x="1293" y="1786"/>
                    <a:pt x="1293" y="1785"/>
                  </a:cubicBezTo>
                  <a:cubicBezTo>
                    <a:pt x="1294" y="1784"/>
                    <a:pt x="1294" y="1782"/>
                    <a:pt x="1293" y="1780"/>
                  </a:cubicBezTo>
                  <a:cubicBezTo>
                    <a:pt x="1296" y="1779"/>
                    <a:pt x="1300" y="1777"/>
                    <a:pt x="1303" y="1776"/>
                  </a:cubicBezTo>
                  <a:cubicBezTo>
                    <a:pt x="1323" y="1766"/>
                    <a:pt x="1341" y="1752"/>
                    <a:pt x="1358" y="1738"/>
                  </a:cubicBezTo>
                  <a:cubicBezTo>
                    <a:pt x="1367" y="1731"/>
                    <a:pt x="1375" y="1723"/>
                    <a:pt x="1383" y="1717"/>
                  </a:cubicBezTo>
                  <a:cubicBezTo>
                    <a:pt x="1387" y="1714"/>
                    <a:pt x="1390" y="1712"/>
                    <a:pt x="1394" y="1709"/>
                  </a:cubicBezTo>
                  <a:cubicBezTo>
                    <a:pt x="1394" y="1711"/>
                    <a:pt x="1394" y="1713"/>
                    <a:pt x="1394" y="1714"/>
                  </a:cubicBezTo>
                  <a:cubicBezTo>
                    <a:pt x="1393" y="1719"/>
                    <a:pt x="1393" y="1723"/>
                    <a:pt x="1392" y="1727"/>
                  </a:cubicBezTo>
                  <a:cubicBezTo>
                    <a:pt x="1392" y="1732"/>
                    <a:pt x="1392" y="1736"/>
                    <a:pt x="1393" y="1741"/>
                  </a:cubicBezTo>
                  <a:cubicBezTo>
                    <a:pt x="1393" y="1741"/>
                    <a:pt x="1393" y="1742"/>
                    <a:pt x="1393" y="1742"/>
                  </a:cubicBezTo>
                  <a:cubicBezTo>
                    <a:pt x="1393" y="1742"/>
                    <a:pt x="1393" y="1742"/>
                    <a:pt x="1393" y="1742"/>
                  </a:cubicBezTo>
                  <a:cubicBezTo>
                    <a:pt x="1392" y="1743"/>
                    <a:pt x="1392" y="1743"/>
                    <a:pt x="1392" y="1743"/>
                  </a:cubicBezTo>
                  <a:cubicBezTo>
                    <a:pt x="1392" y="1743"/>
                    <a:pt x="1392" y="1743"/>
                    <a:pt x="1392" y="1743"/>
                  </a:cubicBezTo>
                  <a:cubicBezTo>
                    <a:pt x="1391" y="1746"/>
                    <a:pt x="1391" y="1750"/>
                    <a:pt x="1392" y="1753"/>
                  </a:cubicBezTo>
                  <a:cubicBezTo>
                    <a:pt x="1393" y="1755"/>
                    <a:pt x="1394" y="1758"/>
                    <a:pt x="1396" y="1760"/>
                  </a:cubicBezTo>
                  <a:cubicBezTo>
                    <a:pt x="1396" y="1760"/>
                    <a:pt x="1396" y="1761"/>
                    <a:pt x="1396" y="1761"/>
                  </a:cubicBezTo>
                  <a:cubicBezTo>
                    <a:pt x="1398" y="1767"/>
                    <a:pt x="1398" y="1767"/>
                    <a:pt x="1398" y="1767"/>
                  </a:cubicBezTo>
                  <a:cubicBezTo>
                    <a:pt x="1399" y="1771"/>
                    <a:pt x="1400" y="1775"/>
                    <a:pt x="1401" y="1780"/>
                  </a:cubicBezTo>
                  <a:cubicBezTo>
                    <a:pt x="1401" y="1784"/>
                    <a:pt x="1402" y="1788"/>
                    <a:pt x="1402" y="1792"/>
                  </a:cubicBezTo>
                  <a:cubicBezTo>
                    <a:pt x="1402" y="1796"/>
                    <a:pt x="1402" y="1800"/>
                    <a:pt x="1401" y="1804"/>
                  </a:cubicBezTo>
                  <a:cubicBezTo>
                    <a:pt x="1400" y="1808"/>
                    <a:pt x="1399" y="1812"/>
                    <a:pt x="1397" y="1816"/>
                  </a:cubicBezTo>
                  <a:cubicBezTo>
                    <a:pt x="1396" y="1820"/>
                    <a:pt x="1394" y="1824"/>
                    <a:pt x="1392" y="1827"/>
                  </a:cubicBezTo>
                  <a:cubicBezTo>
                    <a:pt x="1390" y="1831"/>
                    <a:pt x="1387" y="1834"/>
                    <a:pt x="1385" y="1838"/>
                  </a:cubicBezTo>
                  <a:cubicBezTo>
                    <a:pt x="1382" y="1841"/>
                    <a:pt x="1379" y="1845"/>
                    <a:pt x="1377" y="1848"/>
                  </a:cubicBezTo>
                  <a:cubicBezTo>
                    <a:pt x="1374" y="1852"/>
                    <a:pt x="1372" y="1856"/>
                    <a:pt x="1370" y="1860"/>
                  </a:cubicBezTo>
                  <a:cubicBezTo>
                    <a:pt x="1368" y="1865"/>
                    <a:pt x="1368" y="1870"/>
                    <a:pt x="1369" y="1874"/>
                  </a:cubicBezTo>
                  <a:cubicBezTo>
                    <a:pt x="1370" y="1879"/>
                    <a:pt x="1371" y="1883"/>
                    <a:pt x="1373" y="1887"/>
                  </a:cubicBezTo>
                  <a:cubicBezTo>
                    <a:pt x="1374" y="1890"/>
                    <a:pt x="1374" y="1890"/>
                    <a:pt x="1374" y="1890"/>
                  </a:cubicBezTo>
                  <a:cubicBezTo>
                    <a:pt x="1374" y="1890"/>
                    <a:pt x="1374" y="1890"/>
                    <a:pt x="1374" y="1890"/>
                  </a:cubicBezTo>
                  <a:cubicBezTo>
                    <a:pt x="1372" y="1888"/>
                    <a:pt x="1370" y="1886"/>
                    <a:pt x="1367" y="1886"/>
                  </a:cubicBezTo>
                  <a:cubicBezTo>
                    <a:pt x="1361" y="1885"/>
                    <a:pt x="1356" y="1889"/>
                    <a:pt x="1355" y="1895"/>
                  </a:cubicBezTo>
                  <a:cubicBezTo>
                    <a:pt x="1354" y="1900"/>
                    <a:pt x="1357" y="1905"/>
                    <a:pt x="1361" y="1907"/>
                  </a:cubicBezTo>
                  <a:cubicBezTo>
                    <a:pt x="1361" y="1907"/>
                    <a:pt x="1361" y="1907"/>
                    <a:pt x="1361" y="1907"/>
                  </a:cubicBezTo>
                  <a:cubicBezTo>
                    <a:pt x="1357" y="1907"/>
                    <a:pt x="1353" y="1911"/>
                    <a:pt x="1352" y="1916"/>
                  </a:cubicBezTo>
                  <a:cubicBezTo>
                    <a:pt x="1351" y="1922"/>
                    <a:pt x="1355" y="1928"/>
                    <a:pt x="1361" y="1929"/>
                  </a:cubicBezTo>
                  <a:cubicBezTo>
                    <a:pt x="1364" y="1929"/>
                    <a:pt x="1367" y="1928"/>
                    <a:pt x="1369" y="1926"/>
                  </a:cubicBezTo>
                  <a:cubicBezTo>
                    <a:pt x="1369" y="1931"/>
                    <a:pt x="1373" y="1936"/>
                    <a:pt x="1378" y="1937"/>
                  </a:cubicBezTo>
                  <a:cubicBezTo>
                    <a:pt x="1384" y="1938"/>
                    <a:pt x="1389" y="1934"/>
                    <a:pt x="1390" y="1928"/>
                  </a:cubicBezTo>
                  <a:cubicBezTo>
                    <a:pt x="1390" y="1926"/>
                    <a:pt x="1390" y="1925"/>
                    <a:pt x="1389" y="1923"/>
                  </a:cubicBezTo>
                  <a:cubicBezTo>
                    <a:pt x="1390" y="1923"/>
                    <a:pt x="1390" y="1924"/>
                    <a:pt x="1390" y="1924"/>
                  </a:cubicBezTo>
                  <a:cubicBezTo>
                    <a:pt x="1396" y="1924"/>
                    <a:pt x="1401" y="1920"/>
                    <a:pt x="1402" y="1914"/>
                  </a:cubicBezTo>
                  <a:cubicBezTo>
                    <a:pt x="1403" y="1908"/>
                    <a:pt x="1399" y="1903"/>
                    <a:pt x="1393" y="1902"/>
                  </a:cubicBezTo>
                  <a:cubicBezTo>
                    <a:pt x="1393" y="1902"/>
                    <a:pt x="1392" y="1902"/>
                    <a:pt x="1392" y="1902"/>
                  </a:cubicBezTo>
                  <a:cubicBezTo>
                    <a:pt x="1393" y="1900"/>
                    <a:pt x="1394" y="1899"/>
                    <a:pt x="1394" y="1897"/>
                  </a:cubicBezTo>
                  <a:cubicBezTo>
                    <a:pt x="1395" y="1891"/>
                    <a:pt x="1391" y="1885"/>
                    <a:pt x="1385" y="1885"/>
                  </a:cubicBezTo>
                  <a:cubicBezTo>
                    <a:pt x="1382" y="1884"/>
                    <a:pt x="1379" y="1885"/>
                    <a:pt x="1377" y="1887"/>
                  </a:cubicBezTo>
                  <a:cubicBezTo>
                    <a:pt x="1377" y="1886"/>
                    <a:pt x="1377" y="1886"/>
                    <a:pt x="1377" y="1886"/>
                  </a:cubicBezTo>
                  <a:cubicBezTo>
                    <a:pt x="1376" y="1882"/>
                    <a:pt x="1374" y="1878"/>
                    <a:pt x="1373" y="1874"/>
                  </a:cubicBezTo>
                  <a:cubicBezTo>
                    <a:pt x="1373" y="1869"/>
                    <a:pt x="1373" y="1866"/>
                    <a:pt x="1375" y="1862"/>
                  </a:cubicBezTo>
                  <a:cubicBezTo>
                    <a:pt x="1376" y="1858"/>
                    <a:pt x="1378" y="1855"/>
                    <a:pt x="1381" y="1851"/>
                  </a:cubicBezTo>
                  <a:cubicBezTo>
                    <a:pt x="1383" y="1848"/>
                    <a:pt x="1386" y="1845"/>
                    <a:pt x="1389" y="1841"/>
                  </a:cubicBezTo>
                  <a:cubicBezTo>
                    <a:pt x="1392" y="1838"/>
                    <a:pt x="1394" y="1834"/>
                    <a:pt x="1397" y="1830"/>
                  </a:cubicBezTo>
                  <a:cubicBezTo>
                    <a:pt x="1399" y="1826"/>
                    <a:pt x="1401" y="1822"/>
                    <a:pt x="1403" y="1818"/>
                  </a:cubicBezTo>
                  <a:cubicBezTo>
                    <a:pt x="1404" y="1814"/>
                    <a:pt x="1406" y="1810"/>
                    <a:pt x="1407" y="1805"/>
                  </a:cubicBezTo>
                  <a:cubicBezTo>
                    <a:pt x="1408" y="1801"/>
                    <a:pt x="1408" y="1796"/>
                    <a:pt x="1408" y="1792"/>
                  </a:cubicBezTo>
                  <a:cubicBezTo>
                    <a:pt x="1409" y="1787"/>
                    <a:pt x="1408" y="1783"/>
                    <a:pt x="1407" y="1778"/>
                  </a:cubicBezTo>
                  <a:cubicBezTo>
                    <a:pt x="1407" y="1775"/>
                    <a:pt x="1406" y="1771"/>
                    <a:pt x="1405" y="1768"/>
                  </a:cubicBezTo>
                  <a:cubicBezTo>
                    <a:pt x="1406" y="1769"/>
                    <a:pt x="1407" y="1769"/>
                    <a:pt x="1408" y="1770"/>
                  </a:cubicBezTo>
                  <a:cubicBezTo>
                    <a:pt x="1414" y="1773"/>
                    <a:pt x="1414" y="1773"/>
                    <a:pt x="1414" y="1773"/>
                  </a:cubicBezTo>
                  <a:cubicBezTo>
                    <a:pt x="1415" y="1773"/>
                    <a:pt x="1415" y="1773"/>
                    <a:pt x="1415" y="1773"/>
                  </a:cubicBezTo>
                  <a:cubicBezTo>
                    <a:pt x="1415" y="1773"/>
                    <a:pt x="1415" y="1773"/>
                    <a:pt x="1415" y="1773"/>
                  </a:cubicBezTo>
                  <a:cubicBezTo>
                    <a:pt x="1416" y="1773"/>
                    <a:pt x="1416" y="1773"/>
                    <a:pt x="1416" y="1773"/>
                  </a:cubicBezTo>
                  <a:cubicBezTo>
                    <a:pt x="1417" y="1774"/>
                    <a:pt x="1417" y="1774"/>
                    <a:pt x="1417" y="1774"/>
                  </a:cubicBezTo>
                  <a:cubicBezTo>
                    <a:pt x="1420" y="1776"/>
                    <a:pt x="1420" y="1776"/>
                    <a:pt x="1420" y="1776"/>
                  </a:cubicBezTo>
                  <a:cubicBezTo>
                    <a:pt x="1423" y="1778"/>
                    <a:pt x="1423" y="1778"/>
                    <a:pt x="1423" y="1778"/>
                  </a:cubicBezTo>
                  <a:cubicBezTo>
                    <a:pt x="1424" y="1778"/>
                    <a:pt x="1424" y="1778"/>
                    <a:pt x="1424" y="1778"/>
                  </a:cubicBezTo>
                  <a:cubicBezTo>
                    <a:pt x="1424" y="1778"/>
                    <a:pt x="1424" y="1778"/>
                    <a:pt x="1424" y="1778"/>
                  </a:cubicBezTo>
                  <a:cubicBezTo>
                    <a:pt x="1424" y="1778"/>
                    <a:pt x="1424" y="1778"/>
                    <a:pt x="1424" y="1778"/>
                  </a:cubicBezTo>
                  <a:cubicBezTo>
                    <a:pt x="1424" y="1779"/>
                    <a:pt x="1424" y="1779"/>
                    <a:pt x="1424" y="1779"/>
                  </a:cubicBezTo>
                  <a:cubicBezTo>
                    <a:pt x="1426" y="1780"/>
                    <a:pt x="1426" y="1780"/>
                    <a:pt x="1426" y="1780"/>
                  </a:cubicBezTo>
                  <a:cubicBezTo>
                    <a:pt x="1427" y="1781"/>
                    <a:pt x="1429" y="1783"/>
                    <a:pt x="1431" y="1784"/>
                  </a:cubicBezTo>
                  <a:cubicBezTo>
                    <a:pt x="1432" y="1785"/>
                    <a:pt x="1432" y="1785"/>
                    <a:pt x="1432" y="1785"/>
                  </a:cubicBezTo>
                  <a:cubicBezTo>
                    <a:pt x="1433" y="1787"/>
                    <a:pt x="1433" y="1787"/>
                    <a:pt x="1433" y="1787"/>
                  </a:cubicBezTo>
                  <a:cubicBezTo>
                    <a:pt x="1438" y="1792"/>
                    <a:pt x="1438" y="1792"/>
                    <a:pt x="1438" y="1792"/>
                  </a:cubicBezTo>
                  <a:cubicBezTo>
                    <a:pt x="1439" y="1793"/>
                    <a:pt x="1439" y="1793"/>
                    <a:pt x="1439" y="1793"/>
                  </a:cubicBezTo>
                  <a:cubicBezTo>
                    <a:pt x="1439" y="1793"/>
                    <a:pt x="1439" y="1794"/>
                    <a:pt x="1440" y="1795"/>
                  </a:cubicBezTo>
                  <a:cubicBezTo>
                    <a:pt x="1441" y="1796"/>
                    <a:pt x="1442" y="1798"/>
                    <a:pt x="1443" y="1800"/>
                  </a:cubicBezTo>
                  <a:cubicBezTo>
                    <a:pt x="1444" y="1802"/>
                    <a:pt x="1444" y="1802"/>
                    <a:pt x="1444" y="1802"/>
                  </a:cubicBezTo>
                  <a:cubicBezTo>
                    <a:pt x="1445" y="1803"/>
                    <a:pt x="1445" y="1803"/>
                    <a:pt x="1445" y="1803"/>
                  </a:cubicBezTo>
                  <a:cubicBezTo>
                    <a:pt x="1446" y="1806"/>
                    <a:pt x="1446" y="1806"/>
                    <a:pt x="1446" y="1806"/>
                  </a:cubicBezTo>
                  <a:cubicBezTo>
                    <a:pt x="1447" y="1808"/>
                    <a:pt x="1448" y="1811"/>
                    <a:pt x="1449" y="1813"/>
                  </a:cubicBezTo>
                  <a:cubicBezTo>
                    <a:pt x="1451" y="1819"/>
                    <a:pt x="1451" y="1819"/>
                    <a:pt x="1451" y="1819"/>
                  </a:cubicBezTo>
                  <a:cubicBezTo>
                    <a:pt x="1451" y="1820"/>
                    <a:pt x="1451" y="1820"/>
                    <a:pt x="1451" y="1820"/>
                  </a:cubicBezTo>
                  <a:cubicBezTo>
                    <a:pt x="1451" y="1820"/>
                    <a:pt x="1451" y="1820"/>
                    <a:pt x="1451" y="1820"/>
                  </a:cubicBezTo>
                  <a:cubicBezTo>
                    <a:pt x="1451" y="1821"/>
                    <a:pt x="1451" y="1821"/>
                    <a:pt x="1451" y="1821"/>
                  </a:cubicBezTo>
                  <a:cubicBezTo>
                    <a:pt x="1451" y="1822"/>
                    <a:pt x="1451" y="1822"/>
                    <a:pt x="1451" y="1822"/>
                  </a:cubicBezTo>
                  <a:cubicBezTo>
                    <a:pt x="1452" y="1826"/>
                    <a:pt x="1452" y="1826"/>
                    <a:pt x="1452" y="1826"/>
                  </a:cubicBezTo>
                  <a:cubicBezTo>
                    <a:pt x="1452" y="1828"/>
                    <a:pt x="1452" y="1830"/>
                    <a:pt x="1452" y="1833"/>
                  </a:cubicBezTo>
                  <a:cubicBezTo>
                    <a:pt x="1452" y="1838"/>
                    <a:pt x="1452" y="1838"/>
                    <a:pt x="1452" y="1838"/>
                  </a:cubicBezTo>
                  <a:cubicBezTo>
                    <a:pt x="1452" y="1838"/>
                    <a:pt x="1452" y="1838"/>
                    <a:pt x="1452" y="1838"/>
                  </a:cubicBezTo>
                  <a:cubicBezTo>
                    <a:pt x="1457" y="1838"/>
                    <a:pt x="1457" y="1838"/>
                    <a:pt x="1457" y="1838"/>
                  </a:cubicBezTo>
                  <a:cubicBezTo>
                    <a:pt x="1457" y="1833"/>
                    <a:pt x="1457" y="1833"/>
                    <a:pt x="1457" y="1833"/>
                  </a:cubicBezTo>
                  <a:cubicBezTo>
                    <a:pt x="1457" y="1832"/>
                    <a:pt x="1457" y="1832"/>
                    <a:pt x="1457" y="1832"/>
                  </a:cubicBezTo>
                  <a:cubicBezTo>
                    <a:pt x="1457" y="1830"/>
                    <a:pt x="1457" y="1828"/>
                    <a:pt x="1456" y="1825"/>
                  </a:cubicBezTo>
                  <a:cubicBezTo>
                    <a:pt x="1456" y="1822"/>
                    <a:pt x="1456" y="1822"/>
                    <a:pt x="1456" y="1822"/>
                  </a:cubicBezTo>
                  <a:cubicBezTo>
                    <a:pt x="1456" y="1820"/>
                    <a:pt x="1456" y="1820"/>
                    <a:pt x="1456" y="1820"/>
                  </a:cubicBezTo>
                  <a:cubicBezTo>
                    <a:pt x="1456" y="1819"/>
                    <a:pt x="1456" y="1819"/>
                    <a:pt x="1456" y="1819"/>
                  </a:cubicBezTo>
                  <a:cubicBezTo>
                    <a:pt x="1456" y="1819"/>
                    <a:pt x="1456" y="1819"/>
                    <a:pt x="1456" y="1819"/>
                  </a:cubicBezTo>
                  <a:cubicBezTo>
                    <a:pt x="1455" y="1818"/>
                    <a:pt x="1455" y="1818"/>
                    <a:pt x="1455" y="1818"/>
                  </a:cubicBezTo>
                  <a:cubicBezTo>
                    <a:pt x="1455" y="1818"/>
                    <a:pt x="1455" y="1818"/>
                    <a:pt x="1455" y="1818"/>
                  </a:cubicBezTo>
                  <a:cubicBezTo>
                    <a:pt x="1454" y="1811"/>
                    <a:pt x="1454" y="1811"/>
                    <a:pt x="1454" y="1811"/>
                  </a:cubicBezTo>
                  <a:cubicBezTo>
                    <a:pt x="1453" y="1808"/>
                    <a:pt x="1452" y="1807"/>
                    <a:pt x="1451" y="1804"/>
                  </a:cubicBezTo>
                  <a:cubicBezTo>
                    <a:pt x="1450" y="1801"/>
                    <a:pt x="1450" y="1801"/>
                    <a:pt x="1450" y="1801"/>
                  </a:cubicBezTo>
                  <a:cubicBezTo>
                    <a:pt x="1449" y="1799"/>
                    <a:pt x="1449" y="1799"/>
                    <a:pt x="1449" y="1799"/>
                  </a:cubicBezTo>
                  <a:cubicBezTo>
                    <a:pt x="1448" y="1798"/>
                    <a:pt x="1448" y="1798"/>
                    <a:pt x="1448" y="1798"/>
                  </a:cubicBezTo>
                  <a:cubicBezTo>
                    <a:pt x="1447" y="1795"/>
                    <a:pt x="1446" y="1793"/>
                    <a:pt x="1444" y="1791"/>
                  </a:cubicBezTo>
                  <a:cubicBezTo>
                    <a:pt x="1444" y="1791"/>
                    <a:pt x="1444" y="1790"/>
                    <a:pt x="1443" y="1790"/>
                  </a:cubicBezTo>
                  <a:cubicBezTo>
                    <a:pt x="1442" y="1788"/>
                    <a:pt x="1442" y="1788"/>
                    <a:pt x="1442" y="1788"/>
                  </a:cubicBezTo>
                  <a:cubicBezTo>
                    <a:pt x="1440" y="1785"/>
                    <a:pt x="1440" y="1785"/>
                    <a:pt x="1440" y="1785"/>
                  </a:cubicBezTo>
                  <a:cubicBezTo>
                    <a:pt x="1438" y="1783"/>
                    <a:pt x="1438" y="1783"/>
                    <a:pt x="1438" y="1783"/>
                  </a:cubicBezTo>
                  <a:cubicBezTo>
                    <a:pt x="1437" y="1781"/>
                    <a:pt x="1437" y="1781"/>
                    <a:pt x="1437" y="1781"/>
                  </a:cubicBezTo>
                  <a:cubicBezTo>
                    <a:pt x="1437" y="1781"/>
                    <a:pt x="1437" y="1781"/>
                    <a:pt x="1437" y="1781"/>
                  </a:cubicBezTo>
                  <a:cubicBezTo>
                    <a:pt x="1436" y="1781"/>
                    <a:pt x="1436" y="1781"/>
                    <a:pt x="1436" y="1781"/>
                  </a:cubicBezTo>
                  <a:cubicBezTo>
                    <a:pt x="1436" y="1780"/>
                    <a:pt x="1436" y="1780"/>
                    <a:pt x="1436" y="1780"/>
                  </a:cubicBezTo>
                  <a:cubicBezTo>
                    <a:pt x="1435" y="1780"/>
                    <a:pt x="1435" y="1780"/>
                    <a:pt x="1435" y="1780"/>
                  </a:cubicBezTo>
                  <a:cubicBezTo>
                    <a:pt x="1434" y="1778"/>
                    <a:pt x="1432" y="1776"/>
                    <a:pt x="1430" y="1775"/>
                  </a:cubicBezTo>
                  <a:cubicBezTo>
                    <a:pt x="1428" y="1774"/>
                    <a:pt x="1428" y="1774"/>
                    <a:pt x="1428" y="1774"/>
                  </a:cubicBezTo>
                  <a:cubicBezTo>
                    <a:pt x="1428" y="1773"/>
                    <a:pt x="1428" y="1773"/>
                    <a:pt x="1428" y="1773"/>
                  </a:cubicBezTo>
                  <a:cubicBezTo>
                    <a:pt x="1427" y="1772"/>
                    <a:pt x="1427" y="1772"/>
                    <a:pt x="1427" y="1772"/>
                  </a:cubicBezTo>
                  <a:cubicBezTo>
                    <a:pt x="1424" y="1770"/>
                    <a:pt x="1424" y="1770"/>
                    <a:pt x="1424" y="1770"/>
                  </a:cubicBezTo>
                  <a:cubicBezTo>
                    <a:pt x="1421" y="1769"/>
                    <a:pt x="1421" y="1769"/>
                    <a:pt x="1421" y="1769"/>
                  </a:cubicBezTo>
                  <a:cubicBezTo>
                    <a:pt x="1419" y="1767"/>
                    <a:pt x="1419" y="1767"/>
                    <a:pt x="1419" y="1767"/>
                  </a:cubicBezTo>
                  <a:cubicBezTo>
                    <a:pt x="1419" y="1767"/>
                    <a:pt x="1419" y="1767"/>
                    <a:pt x="1419" y="1767"/>
                  </a:cubicBezTo>
                  <a:cubicBezTo>
                    <a:pt x="1418" y="1767"/>
                    <a:pt x="1418" y="1767"/>
                    <a:pt x="1418" y="1767"/>
                  </a:cubicBezTo>
                  <a:cubicBezTo>
                    <a:pt x="1418" y="1766"/>
                    <a:pt x="1418" y="1766"/>
                    <a:pt x="1418" y="1766"/>
                  </a:cubicBezTo>
                  <a:cubicBezTo>
                    <a:pt x="1412" y="1763"/>
                    <a:pt x="1412" y="1763"/>
                    <a:pt x="1412" y="1763"/>
                  </a:cubicBezTo>
                  <a:cubicBezTo>
                    <a:pt x="1410" y="1762"/>
                    <a:pt x="1408" y="1761"/>
                    <a:pt x="1406" y="1760"/>
                  </a:cubicBezTo>
                  <a:cubicBezTo>
                    <a:pt x="1405" y="1759"/>
                    <a:pt x="1404" y="1758"/>
                    <a:pt x="1404" y="1758"/>
                  </a:cubicBezTo>
                  <a:cubicBezTo>
                    <a:pt x="1403" y="1757"/>
                    <a:pt x="1403" y="1757"/>
                    <a:pt x="1403" y="1757"/>
                  </a:cubicBezTo>
                  <a:cubicBezTo>
                    <a:pt x="1403" y="1757"/>
                    <a:pt x="1403" y="1757"/>
                    <a:pt x="1403" y="1757"/>
                  </a:cubicBezTo>
                  <a:cubicBezTo>
                    <a:pt x="1403" y="1757"/>
                    <a:pt x="1403" y="1757"/>
                    <a:pt x="1403" y="1756"/>
                  </a:cubicBezTo>
                  <a:cubicBezTo>
                    <a:pt x="1402" y="1753"/>
                    <a:pt x="1402" y="1753"/>
                    <a:pt x="1402" y="1753"/>
                  </a:cubicBezTo>
                  <a:cubicBezTo>
                    <a:pt x="1401" y="1750"/>
                    <a:pt x="1401" y="1750"/>
                    <a:pt x="1401" y="1750"/>
                  </a:cubicBezTo>
                  <a:cubicBezTo>
                    <a:pt x="1401" y="1749"/>
                    <a:pt x="1401" y="1748"/>
                    <a:pt x="1401" y="1747"/>
                  </a:cubicBezTo>
                  <a:cubicBezTo>
                    <a:pt x="1400" y="1745"/>
                    <a:pt x="1400" y="1742"/>
                    <a:pt x="1400" y="1740"/>
                  </a:cubicBezTo>
                  <a:cubicBezTo>
                    <a:pt x="1400" y="1736"/>
                    <a:pt x="1400" y="1732"/>
                    <a:pt x="1400" y="1728"/>
                  </a:cubicBezTo>
                  <a:cubicBezTo>
                    <a:pt x="1401" y="1724"/>
                    <a:pt x="1401" y="1719"/>
                    <a:pt x="1402" y="1715"/>
                  </a:cubicBezTo>
                  <a:cubicBezTo>
                    <a:pt x="1402" y="1712"/>
                    <a:pt x="1403" y="1708"/>
                    <a:pt x="1403" y="1704"/>
                  </a:cubicBezTo>
                  <a:cubicBezTo>
                    <a:pt x="1406" y="1703"/>
                    <a:pt x="1408" y="1702"/>
                    <a:pt x="1411" y="1701"/>
                  </a:cubicBezTo>
                  <a:cubicBezTo>
                    <a:pt x="1421" y="1697"/>
                    <a:pt x="1431" y="1694"/>
                    <a:pt x="1442" y="1692"/>
                  </a:cubicBezTo>
                  <a:cubicBezTo>
                    <a:pt x="1447" y="1691"/>
                    <a:pt x="1452" y="1691"/>
                    <a:pt x="1458" y="1691"/>
                  </a:cubicBezTo>
                  <a:cubicBezTo>
                    <a:pt x="1463" y="1690"/>
                    <a:pt x="1468" y="1690"/>
                    <a:pt x="1474" y="1691"/>
                  </a:cubicBezTo>
                  <a:cubicBezTo>
                    <a:pt x="1475" y="1691"/>
                    <a:pt x="1476" y="1691"/>
                    <a:pt x="1477" y="1691"/>
                  </a:cubicBezTo>
                  <a:cubicBezTo>
                    <a:pt x="1467" y="1696"/>
                    <a:pt x="1467" y="1696"/>
                    <a:pt x="1467" y="1696"/>
                  </a:cubicBezTo>
                  <a:cubicBezTo>
                    <a:pt x="1465" y="1697"/>
                    <a:pt x="1463" y="1698"/>
                    <a:pt x="1460" y="1700"/>
                  </a:cubicBezTo>
                  <a:cubicBezTo>
                    <a:pt x="1458" y="1701"/>
                    <a:pt x="1456" y="1703"/>
                    <a:pt x="1454" y="1704"/>
                  </a:cubicBezTo>
                  <a:cubicBezTo>
                    <a:pt x="1450" y="1707"/>
                    <a:pt x="1446" y="1711"/>
                    <a:pt x="1444" y="1716"/>
                  </a:cubicBezTo>
                  <a:cubicBezTo>
                    <a:pt x="1427" y="1727"/>
                    <a:pt x="1427" y="1727"/>
                    <a:pt x="1427" y="1727"/>
                  </a:cubicBezTo>
                  <a:cubicBezTo>
                    <a:pt x="1429" y="1731"/>
                    <a:pt x="1429" y="1731"/>
                    <a:pt x="1429" y="1731"/>
                  </a:cubicBezTo>
                  <a:cubicBezTo>
                    <a:pt x="1441" y="1723"/>
                    <a:pt x="1441" y="1723"/>
                    <a:pt x="1441" y="1723"/>
                  </a:cubicBezTo>
                  <a:cubicBezTo>
                    <a:pt x="1441" y="1724"/>
                    <a:pt x="1441" y="1724"/>
                    <a:pt x="1441" y="1725"/>
                  </a:cubicBezTo>
                  <a:cubicBezTo>
                    <a:pt x="1440" y="1727"/>
                    <a:pt x="1440" y="1730"/>
                    <a:pt x="1440" y="1733"/>
                  </a:cubicBezTo>
                  <a:cubicBezTo>
                    <a:pt x="1440" y="1735"/>
                    <a:pt x="1440" y="1738"/>
                    <a:pt x="1440" y="1741"/>
                  </a:cubicBezTo>
                  <a:cubicBezTo>
                    <a:pt x="1440" y="1748"/>
                    <a:pt x="1440" y="1748"/>
                    <a:pt x="1440" y="1748"/>
                  </a:cubicBezTo>
                  <a:cubicBezTo>
                    <a:pt x="1441" y="1778"/>
                    <a:pt x="1441" y="1778"/>
                    <a:pt x="1441" y="1778"/>
                  </a:cubicBezTo>
                  <a:cubicBezTo>
                    <a:pt x="1441" y="1778"/>
                    <a:pt x="1441" y="1778"/>
                    <a:pt x="1441" y="1778"/>
                  </a:cubicBezTo>
                  <a:cubicBezTo>
                    <a:pt x="1445" y="1778"/>
                    <a:pt x="1445" y="1778"/>
                    <a:pt x="1445" y="1778"/>
                  </a:cubicBezTo>
                  <a:cubicBezTo>
                    <a:pt x="1445" y="1748"/>
                    <a:pt x="1445" y="1748"/>
                    <a:pt x="1445" y="1748"/>
                  </a:cubicBezTo>
                  <a:cubicBezTo>
                    <a:pt x="1445" y="1740"/>
                    <a:pt x="1445" y="1740"/>
                    <a:pt x="1445" y="1740"/>
                  </a:cubicBezTo>
                  <a:cubicBezTo>
                    <a:pt x="1445" y="1738"/>
                    <a:pt x="1445" y="1736"/>
                    <a:pt x="1446" y="1733"/>
                  </a:cubicBezTo>
                  <a:cubicBezTo>
                    <a:pt x="1446" y="1731"/>
                    <a:pt x="1446" y="1728"/>
                    <a:pt x="1447" y="1726"/>
                  </a:cubicBezTo>
                  <a:cubicBezTo>
                    <a:pt x="1447" y="1724"/>
                    <a:pt x="1448" y="1722"/>
                    <a:pt x="1449" y="1720"/>
                  </a:cubicBezTo>
                  <a:cubicBezTo>
                    <a:pt x="1450" y="1719"/>
                    <a:pt x="1450" y="1718"/>
                    <a:pt x="1451" y="1717"/>
                  </a:cubicBezTo>
                  <a:cubicBezTo>
                    <a:pt x="1486" y="1695"/>
                    <a:pt x="1486" y="1695"/>
                    <a:pt x="1486" y="1695"/>
                  </a:cubicBezTo>
                  <a:cubicBezTo>
                    <a:pt x="1493" y="1692"/>
                    <a:pt x="1493" y="1692"/>
                    <a:pt x="1493" y="1692"/>
                  </a:cubicBezTo>
                  <a:cubicBezTo>
                    <a:pt x="1495" y="1692"/>
                    <a:pt x="1497" y="1692"/>
                    <a:pt x="1499" y="1691"/>
                  </a:cubicBezTo>
                  <a:cubicBezTo>
                    <a:pt x="1502" y="1691"/>
                    <a:pt x="1506" y="1689"/>
                    <a:pt x="1508" y="1688"/>
                  </a:cubicBezTo>
                  <a:cubicBezTo>
                    <a:pt x="1514" y="1684"/>
                    <a:pt x="1517" y="1680"/>
                    <a:pt x="1521" y="1676"/>
                  </a:cubicBezTo>
                  <a:cubicBezTo>
                    <a:pt x="1523" y="1674"/>
                    <a:pt x="1525" y="1672"/>
                    <a:pt x="1527" y="1671"/>
                  </a:cubicBezTo>
                  <a:cubicBezTo>
                    <a:pt x="1527" y="1670"/>
                    <a:pt x="1528" y="1670"/>
                    <a:pt x="1528" y="1670"/>
                  </a:cubicBezTo>
                  <a:cubicBezTo>
                    <a:pt x="1528" y="1670"/>
                    <a:pt x="1528" y="1670"/>
                    <a:pt x="1528" y="1670"/>
                  </a:cubicBezTo>
                  <a:cubicBezTo>
                    <a:pt x="1529" y="1669"/>
                    <a:pt x="1529" y="1669"/>
                    <a:pt x="1529" y="1669"/>
                  </a:cubicBezTo>
                  <a:cubicBezTo>
                    <a:pt x="1529" y="1669"/>
                    <a:pt x="1529" y="1669"/>
                    <a:pt x="1529" y="1669"/>
                  </a:cubicBezTo>
                  <a:cubicBezTo>
                    <a:pt x="1529" y="1670"/>
                    <a:pt x="1529" y="1671"/>
                    <a:pt x="1529" y="1671"/>
                  </a:cubicBezTo>
                  <a:cubicBezTo>
                    <a:pt x="1530" y="1674"/>
                    <a:pt x="1532" y="1677"/>
                    <a:pt x="1533" y="1680"/>
                  </a:cubicBezTo>
                  <a:cubicBezTo>
                    <a:pt x="1534" y="1681"/>
                    <a:pt x="1535" y="1682"/>
                    <a:pt x="1536" y="1683"/>
                  </a:cubicBezTo>
                  <a:cubicBezTo>
                    <a:pt x="1536" y="1684"/>
                    <a:pt x="1537" y="1686"/>
                    <a:pt x="1538" y="1687"/>
                  </a:cubicBezTo>
                  <a:cubicBezTo>
                    <a:pt x="1539" y="1689"/>
                    <a:pt x="1541" y="1692"/>
                    <a:pt x="1542" y="1694"/>
                  </a:cubicBezTo>
                  <a:cubicBezTo>
                    <a:pt x="1543" y="1696"/>
                    <a:pt x="1544" y="1699"/>
                    <a:pt x="1544" y="1701"/>
                  </a:cubicBezTo>
                  <a:cubicBezTo>
                    <a:pt x="1545" y="1702"/>
                    <a:pt x="1545" y="1703"/>
                    <a:pt x="1545" y="1705"/>
                  </a:cubicBezTo>
                  <a:cubicBezTo>
                    <a:pt x="1545" y="1706"/>
                    <a:pt x="1545" y="1707"/>
                    <a:pt x="1544" y="1708"/>
                  </a:cubicBezTo>
                  <a:cubicBezTo>
                    <a:pt x="1544" y="1711"/>
                    <a:pt x="1543" y="1713"/>
                    <a:pt x="1542" y="1716"/>
                  </a:cubicBezTo>
                  <a:cubicBezTo>
                    <a:pt x="1540" y="1724"/>
                    <a:pt x="1540" y="1724"/>
                    <a:pt x="1540" y="1724"/>
                  </a:cubicBezTo>
                  <a:cubicBezTo>
                    <a:pt x="1539" y="1727"/>
                    <a:pt x="1538" y="1730"/>
                    <a:pt x="1537" y="1733"/>
                  </a:cubicBezTo>
                  <a:cubicBezTo>
                    <a:pt x="1537" y="1735"/>
                    <a:pt x="1536" y="1738"/>
                    <a:pt x="1536" y="1741"/>
                  </a:cubicBezTo>
                  <a:cubicBezTo>
                    <a:pt x="1535" y="1744"/>
                    <a:pt x="1535" y="1747"/>
                    <a:pt x="1535" y="1750"/>
                  </a:cubicBezTo>
                  <a:cubicBezTo>
                    <a:pt x="1535" y="1753"/>
                    <a:pt x="1534" y="1756"/>
                    <a:pt x="1535" y="1759"/>
                  </a:cubicBezTo>
                  <a:cubicBezTo>
                    <a:pt x="1535" y="1762"/>
                    <a:pt x="1535" y="1764"/>
                    <a:pt x="1535" y="1767"/>
                  </a:cubicBezTo>
                  <a:cubicBezTo>
                    <a:pt x="1535" y="1770"/>
                    <a:pt x="1536" y="1773"/>
                    <a:pt x="1537" y="1776"/>
                  </a:cubicBezTo>
                  <a:cubicBezTo>
                    <a:pt x="1537" y="1777"/>
                    <a:pt x="1537" y="1779"/>
                    <a:pt x="1538" y="1780"/>
                  </a:cubicBezTo>
                  <a:cubicBezTo>
                    <a:pt x="1539" y="1784"/>
                    <a:pt x="1539" y="1784"/>
                    <a:pt x="1539" y="1784"/>
                  </a:cubicBezTo>
                  <a:cubicBezTo>
                    <a:pt x="1541" y="1788"/>
                    <a:pt x="1541" y="1788"/>
                    <a:pt x="1541" y="1788"/>
                  </a:cubicBezTo>
                  <a:cubicBezTo>
                    <a:pt x="1542" y="1790"/>
                    <a:pt x="1542" y="1791"/>
                    <a:pt x="1543" y="1792"/>
                  </a:cubicBezTo>
                  <a:cubicBezTo>
                    <a:pt x="1543" y="1792"/>
                    <a:pt x="1543" y="1792"/>
                    <a:pt x="1543" y="1792"/>
                  </a:cubicBezTo>
                  <a:cubicBezTo>
                    <a:pt x="1543" y="1792"/>
                    <a:pt x="1543" y="1792"/>
                    <a:pt x="1543" y="1792"/>
                  </a:cubicBezTo>
                  <a:cubicBezTo>
                    <a:pt x="1544" y="1794"/>
                    <a:pt x="1544" y="1794"/>
                    <a:pt x="1544" y="1794"/>
                  </a:cubicBezTo>
                  <a:cubicBezTo>
                    <a:pt x="1545" y="1795"/>
                    <a:pt x="1545" y="1795"/>
                    <a:pt x="1545" y="1795"/>
                  </a:cubicBezTo>
                  <a:cubicBezTo>
                    <a:pt x="1545" y="1796"/>
                    <a:pt x="1545" y="1796"/>
                    <a:pt x="1546" y="1796"/>
                  </a:cubicBezTo>
                  <a:cubicBezTo>
                    <a:pt x="1543" y="1796"/>
                    <a:pt x="1540" y="1795"/>
                    <a:pt x="1536" y="1797"/>
                  </a:cubicBezTo>
                  <a:cubicBezTo>
                    <a:pt x="1536" y="1797"/>
                    <a:pt x="1537" y="1800"/>
                    <a:pt x="1538" y="1802"/>
                  </a:cubicBezTo>
                  <a:cubicBezTo>
                    <a:pt x="1538" y="1802"/>
                    <a:pt x="1534" y="1803"/>
                    <a:pt x="1533" y="1804"/>
                  </a:cubicBezTo>
                  <a:cubicBezTo>
                    <a:pt x="1533" y="1804"/>
                    <a:pt x="1537" y="1813"/>
                    <a:pt x="1545" y="1813"/>
                  </a:cubicBezTo>
                  <a:cubicBezTo>
                    <a:pt x="1542" y="1820"/>
                    <a:pt x="1548" y="1827"/>
                    <a:pt x="1548" y="1827"/>
                  </a:cubicBezTo>
                  <a:cubicBezTo>
                    <a:pt x="1550" y="1826"/>
                    <a:pt x="1552" y="1823"/>
                    <a:pt x="1552" y="1823"/>
                  </a:cubicBezTo>
                  <a:cubicBezTo>
                    <a:pt x="1554" y="1825"/>
                    <a:pt x="1556" y="1826"/>
                    <a:pt x="1556" y="1826"/>
                  </a:cubicBezTo>
                  <a:cubicBezTo>
                    <a:pt x="1561" y="1822"/>
                    <a:pt x="1561" y="1815"/>
                    <a:pt x="1560" y="1812"/>
                  </a:cubicBezTo>
                  <a:cubicBezTo>
                    <a:pt x="1563" y="1814"/>
                    <a:pt x="1568" y="1817"/>
                    <a:pt x="1575" y="1814"/>
                  </a:cubicBezTo>
                  <a:cubicBezTo>
                    <a:pt x="1575" y="1814"/>
                    <a:pt x="1574" y="1811"/>
                    <a:pt x="1573" y="1809"/>
                  </a:cubicBezTo>
                  <a:cubicBezTo>
                    <a:pt x="1573" y="1809"/>
                    <a:pt x="1577" y="1808"/>
                    <a:pt x="1578" y="1807"/>
                  </a:cubicBezTo>
                  <a:cubicBezTo>
                    <a:pt x="1578" y="1807"/>
                    <a:pt x="1574" y="1798"/>
                    <a:pt x="1566" y="1798"/>
                  </a:cubicBezTo>
                  <a:cubicBezTo>
                    <a:pt x="1569" y="1791"/>
                    <a:pt x="1563" y="1784"/>
                    <a:pt x="1563" y="1784"/>
                  </a:cubicBezTo>
                  <a:cubicBezTo>
                    <a:pt x="1561" y="1785"/>
                    <a:pt x="1558" y="1788"/>
                    <a:pt x="1558" y="1788"/>
                  </a:cubicBezTo>
                  <a:cubicBezTo>
                    <a:pt x="1557" y="1786"/>
                    <a:pt x="1555" y="1785"/>
                    <a:pt x="1555" y="1785"/>
                  </a:cubicBezTo>
                  <a:cubicBezTo>
                    <a:pt x="1551" y="1788"/>
                    <a:pt x="1550" y="1792"/>
                    <a:pt x="1550" y="1796"/>
                  </a:cubicBezTo>
                  <a:cubicBezTo>
                    <a:pt x="1549" y="1794"/>
                    <a:pt x="1549" y="1794"/>
                    <a:pt x="1549" y="1794"/>
                  </a:cubicBezTo>
                  <a:cubicBezTo>
                    <a:pt x="1549" y="1793"/>
                    <a:pt x="1549" y="1793"/>
                    <a:pt x="1549" y="1793"/>
                  </a:cubicBezTo>
                  <a:cubicBezTo>
                    <a:pt x="1548" y="1792"/>
                    <a:pt x="1548" y="1792"/>
                    <a:pt x="1548" y="1792"/>
                  </a:cubicBezTo>
                  <a:cubicBezTo>
                    <a:pt x="1547" y="1790"/>
                    <a:pt x="1547" y="1790"/>
                    <a:pt x="1547" y="1790"/>
                  </a:cubicBezTo>
                  <a:cubicBezTo>
                    <a:pt x="1546" y="1789"/>
                    <a:pt x="1546" y="1787"/>
                    <a:pt x="1545" y="1787"/>
                  </a:cubicBezTo>
                  <a:cubicBezTo>
                    <a:pt x="1542" y="1779"/>
                    <a:pt x="1542" y="1779"/>
                    <a:pt x="1542" y="1779"/>
                  </a:cubicBezTo>
                  <a:cubicBezTo>
                    <a:pt x="1542" y="1778"/>
                    <a:pt x="1542" y="1776"/>
                    <a:pt x="1541" y="1775"/>
                  </a:cubicBezTo>
                  <a:cubicBezTo>
                    <a:pt x="1541" y="1772"/>
                    <a:pt x="1540" y="1769"/>
                    <a:pt x="1540" y="1767"/>
                  </a:cubicBezTo>
                  <a:cubicBezTo>
                    <a:pt x="1540" y="1764"/>
                    <a:pt x="1540" y="1761"/>
                    <a:pt x="1540" y="1759"/>
                  </a:cubicBezTo>
                  <a:cubicBezTo>
                    <a:pt x="1540" y="1756"/>
                    <a:pt x="1540" y="1753"/>
                    <a:pt x="1540" y="1750"/>
                  </a:cubicBezTo>
                  <a:cubicBezTo>
                    <a:pt x="1541" y="1748"/>
                    <a:pt x="1541" y="1745"/>
                    <a:pt x="1542" y="1742"/>
                  </a:cubicBezTo>
                  <a:cubicBezTo>
                    <a:pt x="1542" y="1739"/>
                    <a:pt x="1543" y="1737"/>
                    <a:pt x="1543" y="1734"/>
                  </a:cubicBezTo>
                  <a:cubicBezTo>
                    <a:pt x="1544" y="1731"/>
                    <a:pt x="1545" y="1729"/>
                    <a:pt x="1546" y="1726"/>
                  </a:cubicBezTo>
                  <a:cubicBezTo>
                    <a:pt x="1549" y="1718"/>
                    <a:pt x="1549" y="1718"/>
                    <a:pt x="1549" y="1718"/>
                  </a:cubicBezTo>
                  <a:cubicBezTo>
                    <a:pt x="1550" y="1715"/>
                    <a:pt x="1551" y="1713"/>
                    <a:pt x="1551" y="1709"/>
                  </a:cubicBezTo>
                  <a:cubicBezTo>
                    <a:pt x="1551" y="1708"/>
                    <a:pt x="1552" y="1706"/>
                    <a:pt x="1552" y="1705"/>
                  </a:cubicBezTo>
                  <a:cubicBezTo>
                    <a:pt x="1552" y="1703"/>
                    <a:pt x="1552" y="1701"/>
                    <a:pt x="1551" y="1700"/>
                  </a:cubicBezTo>
                  <a:cubicBezTo>
                    <a:pt x="1551" y="1697"/>
                    <a:pt x="1550" y="1694"/>
                    <a:pt x="1549" y="1691"/>
                  </a:cubicBezTo>
                  <a:cubicBezTo>
                    <a:pt x="1548" y="1690"/>
                    <a:pt x="1548" y="1690"/>
                    <a:pt x="1548" y="1690"/>
                  </a:cubicBezTo>
                  <a:cubicBezTo>
                    <a:pt x="1548" y="1689"/>
                    <a:pt x="1548" y="1689"/>
                    <a:pt x="1548" y="1689"/>
                  </a:cubicBezTo>
                  <a:cubicBezTo>
                    <a:pt x="1547" y="1687"/>
                    <a:pt x="1547" y="1687"/>
                    <a:pt x="1547" y="1687"/>
                  </a:cubicBezTo>
                  <a:cubicBezTo>
                    <a:pt x="1544" y="1683"/>
                    <a:pt x="1544" y="1683"/>
                    <a:pt x="1544" y="1683"/>
                  </a:cubicBezTo>
                  <a:cubicBezTo>
                    <a:pt x="1544" y="1682"/>
                    <a:pt x="1543" y="1681"/>
                    <a:pt x="1542" y="1679"/>
                  </a:cubicBezTo>
                  <a:cubicBezTo>
                    <a:pt x="1542" y="1678"/>
                    <a:pt x="1541" y="1677"/>
                    <a:pt x="1540" y="1676"/>
                  </a:cubicBezTo>
                  <a:cubicBezTo>
                    <a:pt x="1539" y="1673"/>
                    <a:pt x="1538" y="1671"/>
                    <a:pt x="1537" y="1669"/>
                  </a:cubicBezTo>
                  <a:cubicBezTo>
                    <a:pt x="1537" y="1668"/>
                    <a:pt x="1537" y="1668"/>
                    <a:pt x="1537" y="1667"/>
                  </a:cubicBezTo>
                  <a:cubicBezTo>
                    <a:pt x="1537" y="1667"/>
                    <a:pt x="1536" y="1666"/>
                    <a:pt x="1536" y="1665"/>
                  </a:cubicBezTo>
                  <a:cubicBezTo>
                    <a:pt x="1536" y="1665"/>
                    <a:pt x="1536" y="1664"/>
                    <a:pt x="1536" y="1664"/>
                  </a:cubicBezTo>
                  <a:cubicBezTo>
                    <a:pt x="1536" y="1663"/>
                    <a:pt x="1536" y="1663"/>
                    <a:pt x="1536" y="1663"/>
                  </a:cubicBezTo>
                  <a:cubicBezTo>
                    <a:pt x="1541" y="1660"/>
                    <a:pt x="1546" y="1657"/>
                    <a:pt x="1550" y="1653"/>
                  </a:cubicBezTo>
                  <a:cubicBezTo>
                    <a:pt x="1554" y="1649"/>
                    <a:pt x="1558" y="1644"/>
                    <a:pt x="1561" y="1638"/>
                  </a:cubicBezTo>
                  <a:cubicBezTo>
                    <a:pt x="1562" y="1636"/>
                    <a:pt x="1563" y="1634"/>
                    <a:pt x="1564" y="1632"/>
                  </a:cubicBezTo>
                  <a:cubicBezTo>
                    <a:pt x="1565" y="1635"/>
                    <a:pt x="1567" y="1637"/>
                    <a:pt x="1569" y="1638"/>
                  </a:cubicBezTo>
                  <a:cubicBezTo>
                    <a:pt x="1574" y="1640"/>
                    <a:pt x="1579" y="1639"/>
                    <a:pt x="1582" y="1636"/>
                  </a:cubicBezTo>
                  <a:cubicBezTo>
                    <a:pt x="1582" y="1636"/>
                    <a:pt x="1582" y="1636"/>
                    <a:pt x="1582" y="1636"/>
                  </a:cubicBezTo>
                  <a:cubicBezTo>
                    <a:pt x="1581" y="1640"/>
                    <a:pt x="1584" y="1645"/>
                    <a:pt x="1589" y="1647"/>
                  </a:cubicBezTo>
                  <a:cubicBezTo>
                    <a:pt x="1594" y="1650"/>
                    <a:pt x="1600" y="1648"/>
                    <a:pt x="1603" y="1643"/>
                  </a:cubicBezTo>
                  <a:cubicBezTo>
                    <a:pt x="1604" y="1640"/>
                    <a:pt x="1604" y="1637"/>
                    <a:pt x="1603" y="1634"/>
                  </a:cubicBezTo>
                  <a:cubicBezTo>
                    <a:pt x="1608" y="1636"/>
                    <a:pt x="1614" y="1634"/>
                    <a:pt x="1616" y="1630"/>
                  </a:cubicBezTo>
                  <a:cubicBezTo>
                    <a:pt x="1619" y="1624"/>
                    <a:pt x="1616" y="1618"/>
                    <a:pt x="1611" y="1615"/>
                  </a:cubicBezTo>
                  <a:cubicBezTo>
                    <a:pt x="1610" y="1615"/>
                    <a:pt x="1608" y="1614"/>
                    <a:pt x="1607" y="1614"/>
                  </a:cubicBezTo>
                  <a:cubicBezTo>
                    <a:pt x="1607" y="1614"/>
                    <a:pt x="1607" y="1614"/>
                    <a:pt x="1607" y="1614"/>
                  </a:cubicBezTo>
                  <a:cubicBezTo>
                    <a:pt x="1610" y="1609"/>
                    <a:pt x="1607" y="1602"/>
                    <a:pt x="1602" y="1600"/>
                  </a:cubicBezTo>
                  <a:cubicBezTo>
                    <a:pt x="1596" y="1597"/>
                    <a:pt x="1590" y="1599"/>
                    <a:pt x="1587" y="1604"/>
                  </a:cubicBezTo>
                  <a:cubicBezTo>
                    <a:pt x="1587" y="1604"/>
                    <a:pt x="1587" y="1605"/>
                    <a:pt x="1587" y="1605"/>
                  </a:cubicBezTo>
                  <a:cubicBezTo>
                    <a:pt x="1586" y="1604"/>
                    <a:pt x="1585" y="1603"/>
                    <a:pt x="1583" y="1602"/>
                  </a:cubicBezTo>
                  <a:cubicBezTo>
                    <a:pt x="1578" y="1599"/>
                    <a:pt x="1572" y="1601"/>
                    <a:pt x="1569" y="1605"/>
                  </a:cubicBezTo>
                  <a:cubicBezTo>
                    <a:pt x="1570" y="1604"/>
                    <a:pt x="1570" y="1603"/>
                    <a:pt x="1570" y="1603"/>
                  </a:cubicBezTo>
                  <a:cubicBezTo>
                    <a:pt x="1571" y="1597"/>
                    <a:pt x="1574" y="1592"/>
                    <a:pt x="1576" y="1586"/>
                  </a:cubicBezTo>
                  <a:cubicBezTo>
                    <a:pt x="1578" y="1581"/>
                    <a:pt x="1581" y="1576"/>
                    <a:pt x="1583" y="1570"/>
                  </a:cubicBezTo>
                  <a:cubicBezTo>
                    <a:pt x="1585" y="1564"/>
                    <a:pt x="1587" y="1558"/>
                    <a:pt x="1588" y="1552"/>
                  </a:cubicBezTo>
                  <a:cubicBezTo>
                    <a:pt x="1589" y="1546"/>
                    <a:pt x="1589" y="1540"/>
                    <a:pt x="1590" y="1534"/>
                  </a:cubicBezTo>
                  <a:cubicBezTo>
                    <a:pt x="1590" y="1529"/>
                    <a:pt x="1590" y="1529"/>
                    <a:pt x="1590" y="1529"/>
                  </a:cubicBezTo>
                  <a:cubicBezTo>
                    <a:pt x="1590" y="1527"/>
                    <a:pt x="1590" y="1527"/>
                    <a:pt x="1590" y="1527"/>
                  </a:cubicBezTo>
                  <a:cubicBezTo>
                    <a:pt x="1590" y="1525"/>
                    <a:pt x="1590" y="1525"/>
                    <a:pt x="1590" y="1525"/>
                  </a:cubicBezTo>
                  <a:cubicBezTo>
                    <a:pt x="1590" y="1516"/>
                    <a:pt x="1590" y="1516"/>
                    <a:pt x="1590" y="1516"/>
                  </a:cubicBezTo>
                  <a:cubicBezTo>
                    <a:pt x="1591" y="1516"/>
                    <a:pt x="1591" y="1515"/>
                    <a:pt x="1592" y="1515"/>
                  </a:cubicBezTo>
                  <a:cubicBezTo>
                    <a:pt x="1594" y="1514"/>
                    <a:pt x="1595" y="1513"/>
                    <a:pt x="1597" y="1512"/>
                  </a:cubicBezTo>
                  <a:cubicBezTo>
                    <a:pt x="1601" y="1508"/>
                    <a:pt x="1601" y="1508"/>
                    <a:pt x="1601" y="1508"/>
                  </a:cubicBezTo>
                  <a:cubicBezTo>
                    <a:pt x="1602" y="1507"/>
                    <a:pt x="1602" y="1507"/>
                    <a:pt x="1602" y="1507"/>
                  </a:cubicBezTo>
                  <a:cubicBezTo>
                    <a:pt x="1602" y="1507"/>
                    <a:pt x="1602" y="1507"/>
                    <a:pt x="1602" y="1507"/>
                  </a:cubicBezTo>
                  <a:cubicBezTo>
                    <a:pt x="1603" y="1507"/>
                    <a:pt x="1603" y="1507"/>
                    <a:pt x="1603" y="1507"/>
                  </a:cubicBezTo>
                  <a:cubicBezTo>
                    <a:pt x="1603" y="1506"/>
                    <a:pt x="1603" y="1506"/>
                    <a:pt x="1603" y="1506"/>
                  </a:cubicBezTo>
                  <a:cubicBezTo>
                    <a:pt x="1603" y="1506"/>
                    <a:pt x="1603" y="1506"/>
                    <a:pt x="1603" y="1506"/>
                  </a:cubicBezTo>
                  <a:cubicBezTo>
                    <a:pt x="1605" y="1504"/>
                    <a:pt x="1605" y="1504"/>
                    <a:pt x="1605" y="1504"/>
                  </a:cubicBezTo>
                  <a:cubicBezTo>
                    <a:pt x="1607" y="1502"/>
                    <a:pt x="1607" y="1502"/>
                    <a:pt x="1607" y="1502"/>
                  </a:cubicBezTo>
                  <a:cubicBezTo>
                    <a:pt x="1607" y="1501"/>
                    <a:pt x="1607" y="1501"/>
                    <a:pt x="1607" y="1501"/>
                  </a:cubicBezTo>
                  <a:cubicBezTo>
                    <a:pt x="1608" y="1501"/>
                    <a:pt x="1608" y="1501"/>
                    <a:pt x="1608" y="1501"/>
                  </a:cubicBezTo>
                  <a:cubicBezTo>
                    <a:pt x="1608" y="1501"/>
                    <a:pt x="1608" y="1501"/>
                    <a:pt x="1608" y="1501"/>
                  </a:cubicBezTo>
                  <a:cubicBezTo>
                    <a:pt x="1609" y="1500"/>
                    <a:pt x="1609" y="1500"/>
                    <a:pt x="1609" y="1500"/>
                  </a:cubicBezTo>
                  <a:cubicBezTo>
                    <a:pt x="1611" y="1497"/>
                    <a:pt x="1613" y="1494"/>
                    <a:pt x="1615" y="1491"/>
                  </a:cubicBezTo>
                  <a:cubicBezTo>
                    <a:pt x="1623" y="1479"/>
                    <a:pt x="1633" y="1469"/>
                    <a:pt x="1644" y="1460"/>
                  </a:cubicBezTo>
                  <a:cubicBezTo>
                    <a:pt x="1655" y="1450"/>
                    <a:pt x="1666" y="1441"/>
                    <a:pt x="1675" y="1429"/>
                  </a:cubicBezTo>
                  <a:cubicBezTo>
                    <a:pt x="1680" y="1423"/>
                    <a:pt x="1684" y="1417"/>
                    <a:pt x="1688" y="1411"/>
                  </a:cubicBezTo>
                  <a:cubicBezTo>
                    <a:pt x="1698" y="1396"/>
                    <a:pt x="1698" y="1396"/>
                    <a:pt x="1698" y="1396"/>
                  </a:cubicBezTo>
                  <a:cubicBezTo>
                    <a:pt x="1695" y="1420"/>
                    <a:pt x="1695" y="1420"/>
                    <a:pt x="1695" y="1420"/>
                  </a:cubicBezTo>
                  <a:cubicBezTo>
                    <a:pt x="1695" y="1422"/>
                    <a:pt x="1695" y="1424"/>
                    <a:pt x="1694" y="1426"/>
                  </a:cubicBezTo>
                  <a:cubicBezTo>
                    <a:pt x="1694" y="1432"/>
                    <a:pt x="1694" y="1432"/>
                    <a:pt x="1694" y="1432"/>
                  </a:cubicBezTo>
                  <a:cubicBezTo>
                    <a:pt x="1694" y="1434"/>
                    <a:pt x="1694" y="1436"/>
                    <a:pt x="1694" y="1438"/>
                  </a:cubicBezTo>
                  <a:cubicBezTo>
                    <a:pt x="1694" y="1440"/>
                    <a:pt x="1695" y="1442"/>
                    <a:pt x="1695" y="1444"/>
                  </a:cubicBezTo>
                  <a:cubicBezTo>
                    <a:pt x="1696" y="1448"/>
                    <a:pt x="1698" y="1452"/>
                    <a:pt x="1701" y="1455"/>
                  </a:cubicBezTo>
                  <a:cubicBezTo>
                    <a:pt x="1704" y="1458"/>
                    <a:pt x="1706" y="1461"/>
                    <a:pt x="1709" y="1464"/>
                  </a:cubicBezTo>
                  <a:cubicBezTo>
                    <a:pt x="1710" y="1465"/>
                    <a:pt x="1712" y="1467"/>
                    <a:pt x="1713" y="1469"/>
                  </a:cubicBezTo>
                  <a:cubicBezTo>
                    <a:pt x="1714" y="1470"/>
                    <a:pt x="1715" y="1472"/>
                    <a:pt x="1716" y="1474"/>
                  </a:cubicBezTo>
                  <a:cubicBezTo>
                    <a:pt x="1718" y="1478"/>
                    <a:pt x="1719" y="1481"/>
                    <a:pt x="1721" y="1485"/>
                  </a:cubicBezTo>
                  <a:cubicBezTo>
                    <a:pt x="1723" y="1493"/>
                    <a:pt x="1725" y="1501"/>
                    <a:pt x="1726" y="1510"/>
                  </a:cubicBezTo>
                  <a:cubicBezTo>
                    <a:pt x="1726" y="1511"/>
                    <a:pt x="1726" y="1513"/>
                    <a:pt x="1727" y="1514"/>
                  </a:cubicBezTo>
                  <a:cubicBezTo>
                    <a:pt x="1726" y="1514"/>
                    <a:pt x="1725" y="1514"/>
                    <a:pt x="1724" y="1514"/>
                  </a:cubicBezTo>
                  <a:cubicBezTo>
                    <a:pt x="1724" y="1514"/>
                    <a:pt x="1724" y="1514"/>
                    <a:pt x="1724" y="1514"/>
                  </a:cubicBezTo>
                  <a:cubicBezTo>
                    <a:pt x="1725" y="1512"/>
                    <a:pt x="1725" y="1510"/>
                    <a:pt x="1724" y="1508"/>
                  </a:cubicBezTo>
                  <a:cubicBezTo>
                    <a:pt x="1722" y="1505"/>
                    <a:pt x="1719" y="1505"/>
                    <a:pt x="1716" y="1507"/>
                  </a:cubicBezTo>
                  <a:cubicBezTo>
                    <a:pt x="1715" y="1508"/>
                    <a:pt x="1715" y="1509"/>
                    <a:pt x="1715" y="1510"/>
                  </a:cubicBezTo>
                  <a:cubicBezTo>
                    <a:pt x="1713" y="1508"/>
                    <a:pt x="1710" y="1508"/>
                    <a:pt x="1708" y="1510"/>
                  </a:cubicBezTo>
                  <a:cubicBezTo>
                    <a:pt x="1705" y="1511"/>
                    <a:pt x="1705" y="1515"/>
                    <a:pt x="1707" y="1517"/>
                  </a:cubicBezTo>
                  <a:cubicBezTo>
                    <a:pt x="1707" y="1517"/>
                    <a:pt x="1708" y="1518"/>
                    <a:pt x="1709" y="1518"/>
                  </a:cubicBezTo>
                  <a:cubicBezTo>
                    <a:pt x="1708" y="1518"/>
                    <a:pt x="1708" y="1518"/>
                    <a:pt x="1708" y="1518"/>
                  </a:cubicBezTo>
                  <a:cubicBezTo>
                    <a:pt x="1706" y="1520"/>
                    <a:pt x="1706" y="1523"/>
                    <a:pt x="1708" y="1526"/>
                  </a:cubicBezTo>
                  <a:cubicBezTo>
                    <a:pt x="1709" y="1528"/>
                    <a:pt x="1713" y="1529"/>
                    <a:pt x="1715" y="1527"/>
                  </a:cubicBezTo>
                  <a:cubicBezTo>
                    <a:pt x="1715" y="1527"/>
                    <a:pt x="1715" y="1527"/>
                    <a:pt x="1715" y="1527"/>
                  </a:cubicBezTo>
                  <a:cubicBezTo>
                    <a:pt x="1715" y="1527"/>
                    <a:pt x="1716" y="1528"/>
                    <a:pt x="1716" y="1529"/>
                  </a:cubicBezTo>
                  <a:cubicBezTo>
                    <a:pt x="1718" y="1531"/>
                    <a:pt x="1721" y="1532"/>
                    <a:pt x="1723" y="1530"/>
                  </a:cubicBezTo>
                  <a:cubicBezTo>
                    <a:pt x="1725" y="1529"/>
                    <a:pt x="1726" y="1526"/>
                    <a:pt x="1725" y="1524"/>
                  </a:cubicBezTo>
                  <a:cubicBezTo>
                    <a:pt x="1726" y="1524"/>
                    <a:pt x="1727" y="1524"/>
                    <a:pt x="1728" y="1524"/>
                  </a:cubicBezTo>
                  <a:cubicBezTo>
                    <a:pt x="1728" y="1527"/>
                    <a:pt x="1729" y="1531"/>
                    <a:pt x="1729" y="1534"/>
                  </a:cubicBezTo>
                  <a:cubicBezTo>
                    <a:pt x="1731" y="1543"/>
                    <a:pt x="1733" y="1551"/>
                    <a:pt x="1736" y="1559"/>
                  </a:cubicBezTo>
                  <a:cubicBezTo>
                    <a:pt x="1739" y="1566"/>
                    <a:pt x="1743" y="1574"/>
                    <a:pt x="1748" y="1581"/>
                  </a:cubicBezTo>
                  <a:cubicBezTo>
                    <a:pt x="1753" y="1588"/>
                    <a:pt x="1758" y="1594"/>
                    <a:pt x="1765" y="1600"/>
                  </a:cubicBezTo>
                  <a:cubicBezTo>
                    <a:pt x="1771" y="1605"/>
                    <a:pt x="1778" y="1610"/>
                    <a:pt x="1785" y="1614"/>
                  </a:cubicBezTo>
                  <a:cubicBezTo>
                    <a:pt x="1789" y="1617"/>
                    <a:pt x="1793" y="1618"/>
                    <a:pt x="1797" y="1620"/>
                  </a:cubicBezTo>
                  <a:cubicBezTo>
                    <a:pt x="1800" y="1622"/>
                    <a:pt x="1805" y="1623"/>
                    <a:pt x="1808" y="1624"/>
                  </a:cubicBezTo>
                  <a:cubicBezTo>
                    <a:pt x="1808" y="1624"/>
                    <a:pt x="1808" y="1624"/>
                    <a:pt x="1808" y="1624"/>
                  </a:cubicBezTo>
                  <a:cubicBezTo>
                    <a:pt x="1809" y="1624"/>
                    <a:pt x="1809" y="1624"/>
                    <a:pt x="1809" y="1624"/>
                  </a:cubicBezTo>
                  <a:cubicBezTo>
                    <a:pt x="1812" y="1625"/>
                    <a:pt x="1812" y="1625"/>
                    <a:pt x="1812" y="1625"/>
                  </a:cubicBezTo>
                  <a:cubicBezTo>
                    <a:pt x="1813" y="1625"/>
                    <a:pt x="1813" y="1625"/>
                    <a:pt x="1813" y="1625"/>
                  </a:cubicBezTo>
                  <a:cubicBezTo>
                    <a:pt x="1818" y="1626"/>
                    <a:pt x="1818" y="1626"/>
                    <a:pt x="1818" y="1626"/>
                  </a:cubicBezTo>
                  <a:cubicBezTo>
                    <a:pt x="1819" y="1627"/>
                    <a:pt x="1819" y="1627"/>
                    <a:pt x="1819" y="1627"/>
                  </a:cubicBezTo>
                  <a:cubicBezTo>
                    <a:pt x="1820" y="1627"/>
                    <a:pt x="1820" y="1627"/>
                    <a:pt x="1821" y="1627"/>
                  </a:cubicBezTo>
                  <a:cubicBezTo>
                    <a:pt x="1822" y="1627"/>
                    <a:pt x="1822" y="1627"/>
                    <a:pt x="1822" y="1627"/>
                  </a:cubicBezTo>
                  <a:cubicBezTo>
                    <a:pt x="1822" y="1628"/>
                    <a:pt x="1823" y="1629"/>
                    <a:pt x="1824" y="1629"/>
                  </a:cubicBezTo>
                  <a:cubicBezTo>
                    <a:pt x="1824" y="1629"/>
                    <a:pt x="1821" y="1631"/>
                    <a:pt x="1820" y="1632"/>
                  </a:cubicBezTo>
                  <a:cubicBezTo>
                    <a:pt x="1820" y="1632"/>
                    <a:pt x="1825" y="1637"/>
                    <a:pt x="1830" y="1636"/>
                  </a:cubicBezTo>
                  <a:cubicBezTo>
                    <a:pt x="1829" y="1641"/>
                    <a:pt x="1835" y="1645"/>
                    <a:pt x="1835" y="1645"/>
                  </a:cubicBezTo>
                  <a:cubicBezTo>
                    <a:pt x="1836" y="1644"/>
                    <a:pt x="1837" y="1641"/>
                    <a:pt x="1837" y="1641"/>
                  </a:cubicBezTo>
                  <a:cubicBezTo>
                    <a:pt x="1838" y="1642"/>
                    <a:pt x="1840" y="1643"/>
                    <a:pt x="1840" y="1643"/>
                  </a:cubicBezTo>
                  <a:cubicBezTo>
                    <a:pt x="1843" y="1639"/>
                    <a:pt x="1841" y="1635"/>
                    <a:pt x="1840" y="1633"/>
                  </a:cubicBezTo>
                  <a:cubicBezTo>
                    <a:pt x="1842" y="1634"/>
                    <a:pt x="1847" y="1634"/>
                    <a:pt x="1850" y="1631"/>
                  </a:cubicBezTo>
                  <a:cubicBezTo>
                    <a:pt x="1850" y="1631"/>
                    <a:pt x="1850" y="1630"/>
                    <a:pt x="1848" y="1629"/>
                  </a:cubicBezTo>
                  <a:cubicBezTo>
                    <a:pt x="1848" y="1629"/>
                    <a:pt x="1851" y="1627"/>
                    <a:pt x="1852" y="1626"/>
                  </a:cubicBezTo>
                  <a:cubicBezTo>
                    <a:pt x="1852" y="1626"/>
                    <a:pt x="1847" y="1621"/>
                    <a:pt x="1842" y="1622"/>
                  </a:cubicBezTo>
                  <a:cubicBezTo>
                    <a:pt x="1843" y="1617"/>
                    <a:pt x="1837" y="1613"/>
                    <a:pt x="1837" y="1613"/>
                  </a:cubicBezTo>
                  <a:cubicBezTo>
                    <a:pt x="1836" y="1614"/>
                    <a:pt x="1835" y="1617"/>
                    <a:pt x="1835" y="1617"/>
                  </a:cubicBezTo>
                  <a:cubicBezTo>
                    <a:pt x="1834" y="1616"/>
                    <a:pt x="1832" y="1615"/>
                    <a:pt x="1832" y="1615"/>
                  </a:cubicBezTo>
                  <a:cubicBezTo>
                    <a:pt x="1830" y="1618"/>
                    <a:pt x="1830" y="1621"/>
                    <a:pt x="1831" y="1624"/>
                  </a:cubicBezTo>
                  <a:cubicBezTo>
                    <a:pt x="1828" y="1623"/>
                    <a:pt x="1828" y="1623"/>
                    <a:pt x="1828" y="1623"/>
                  </a:cubicBezTo>
                  <a:cubicBezTo>
                    <a:pt x="1826" y="1623"/>
                    <a:pt x="1826" y="1623"/>
                    <a:pt x="1826" y="1623"/>
                  </a:cubicBezTo>
                  <a:cubicBezTo>
                    <a:pt x="1825" y="1623"/>
                    <a:pt x="1825" y="1623"/>
                    <a:pt x="1825" y="1623"/>
                  </a:cubicBezTo>
                  <a:cubicBezTo>
                    <a:pt x="1822" y="1622"/>
                    <a:pt x="1822" y="1622"/>
                    <a:pt x="1822" y="1622"/>
                  </a:cubicBezTo>
                  <a:cubicBezTo>
                    <a:pt x="1821" y="1622"/>
                    <a:pt x="1821" y="1622"/>
                    <a:pt x="1820" y="1622"/>
                  </a:cubicBezTo>
                  <a:cubicBezTo>
                    <a:pt x="1819" y="1622"/>
                    <a:pt x="1819" y="1622"/>
                    <a:pt x="1819" y="1622"/>
                  </a:cubicBezTo>
                  <a:cubicBezTo>
                    <a:pt x="1816" y="1621"/>
                    <a:pt x="1816" y="1621"/>
                    <a:pt x="1816" y="1621"/>
                  </a:cubicBezTo>
                  <a:cubicBezTo>
                    <a:pt x="1814" y="1621"/>
                    <a:pt x="1814" y="1621"/>
                    <a:pt x="1814" y="1621"/>
                  </a:cubicBezTo>
                  <a:cubicBezTo>
                    <a:pt x="1813" y="1620"/>
                    <a:pt x="1813" y="1620"/>
                    <a:pt x="1813" y="1620"/>
                  </a:cubicBezTo>
                  <a:cubicBezTo>
                    <a:pt x="1810" y="1620"/>
                    <a:pt x="1810" y="1620"/>
                    <a:pt x="1810" y="1620"/>
                  </a:cubicBezTo>
                  <a:cubicBezTo>
                    <a:pt x="1806" y="1618"/>
                    <a:pt x="1802" y="1617"/>
                    <a:pt x="1798" y="1615"/>
                  </a:cubicBezTo>
                  <a:cubicBezTo>
                    <a:pt x="1795" y="1614"/>
                    <a:pt x="1791" y="1612"/>
                    <a:pt x="1788" y="1610"/>
                  </a:cubicBezTo>
                  <a:cubicBezTo>
                    <a:pt x="1784" y="1607"/>
                    <a:pt x="1781" y="1605"/>
                    <a:pt x="1778" y="1603"/>
                  </a:cubicBezTo>
                  <a:cubicBezTo>
                    <a:pt x="1774" y="1600"/>
                    <a:pt x="1771" y="1598"/>
                    <a:pt x="1768" y="1595"/>
                  </a:cubicBezTo>
                  <a:cubicBezTo>
                    <a:pt x="1762" y="1589"/>
                    <a:pt x="1757" y="1583"/>
                    <a:pt x="1753" y="1576"/>
                  </a:cubicBezTo>
                  <a:cubicBezTo>
                    <a:pt x="1748" y="1569"/>
                    <a:pt x="1745" y="1562"/>
                    <a:pt x="1742" y="1554"/>
                  </a:cubicBezTo>
                  <a:cubicBezTo>
                    <a:pt x="1739" y="1547"/>
                    <a:pt x="1738" y="1539"/>
                    <a:pt x="1737" y="1531"/>
                  </a:cubicBezTo>
                  <a:cubicBezTo>
                    <a:pt x="1736" y="1527"/>
                    <a:pt x="1736" y="1523"/>
                    <a:pt x="1735" y="1519"/>
                  </a:cubicBezTo>
                  <a:cubicBezTo>
                    <a:pt x="1739" y="1521"/>
                    <a:pt x="1742" y="1522"/>
                    <a:pt x="1746" y="1523"/>
                  </a:cubicBezTo>
                  <a:cubicBezTo>
                    <a:pt x="1746" y="1523"/>
                    <a:pt x="1746" y="1523"/>
                    <a:pt x="1746" y="1523"/>
                  </a:cubicBezTo>
                  <a:cubicBezTo>
                    <a:pt x="1746" y="1523"/>
                    <a:pt x="1746" y="1523"/>
                    <a:pt x="1746" y="1523"/>
                  </a:cubicBezTo>
                  <a:cubicBezTo>
                    <a:pt x="1753" y="1523"/>
                    <a:pt x="1753" y="1523"/>
                    <a:pt x="1753" y="1523"/>
                  </a:cubicBezTo>
                  <a:cubicBezTo>
                    <a:pt x="1761" y="1524"/>
                    <a:pt x="1761" y="1524"/>
                    <a:pt x="1761" y="1524"/>
                  </a:cubicBezTo>
                  <a:cubicBezTo>
                    <a:pt x="1768" y="1524"/>
                    <a:pt x="1768" y="1524"/>
                    <a:pt x="1768" y="1524"/>
                  </a:cubicBezTo>
                  <a:cubicBezTo>
                    <a:pt x="1776" y="1524"/>
                    <a:pt x="1776" y="1524"/>
                    <a:pt x="1776" y="1524"/>
                  </a:cubicBezTo>
                  <a:cubicBezTo>
                    <a:pt x="1785" y="1525"/>
                    <a:pt x="1795" y="1526"/>
                    <a:pt x="1804" y="1528"/>
                  </a:cubicBezTo>
                  <a:cubicBezTo>
                    <a:pt x="1807" y="1529"/>
                    <a:pt x="1809" y="1529"/>
                    <a:pt x="1811" y="1530"/>
                  </a:cubicBezTo>
                  <a:cubicBezTo>
                    <a:pt x="1814" y="1530"/>
                    <a:pt x="1816" y="1531"/>
                    <a:pt x="1818" y="1532"/>
                  </a:cubicBezTo>
                  <a:cubicBezTo>
                    <a:pt x="1825" y="1534"/>
                    <a:pt x="1825" y="1534"/>
                    <a:pt x="1825" y="1534"/>
                  </a:cubicBezTo>
                  <a:cubicBezTo>
                    <a:pt x="1829" y="1536"/>
                    <a:pt x="1829" y="1536"/>
                    <a:pt x="1829" y="1536"/>
                  </a:cubicBezTo>
                  <a:cubicBezTo>
                    <a:pt x="1829" y="1536"/>
                    <a:pt x="1831" y="1537"/>
                    <a:pt x="1832" y="1537"/>
                  </a:cubicBezTo>
                  <a:cubicBezTo>
                    <a:pt x="1838" y="1541"/>
                    <a:pt x="1838" y="1541"/>
                    <a:pt x="1838" y="1541"/>
                  </a:cubicBezTo>
                  <a:cubicBezTo>
                    <a:pt x="1844" y="1544"/>
                    <a:pt x="1844" y="1544"/>
                    <a:pt x="1844" y="1544"/>
                  </a:cubicBezTo>
                  <a:cubicBezTo>
                    <a:pt x="1846" y="1545"/>
                    <a:pt x="1846" y="1545"/>
                    <a:pt x="1846" y="1545"/>
                  </a:cubicBezTo>
                  <a:cubicBezTo>
                    <a:pt x="1847" y="1546"/>
                    <a:pt x="1847" y="1546"/>
                    <a:pt x="1847" y="1546"/>
                  </a:cubicBezTo>
                  <a:cubicBezTo>
                    <a:pt x="1850" y="1549"/>
                    <a:pt x="1850" y="1549"/>
                    <a:pt x="1850" y="1549"/>
                  </a:cubicBezTo>
                  <a:cubicBezTo>
                    <a:pt x="1851" y="1549"/>
                    <a:pt x="1852" y="1550"/>
                    <a:pt x="1853" y="1551"/>
                  </a:cubicBezTo>
                  <a:cubicBezTo>
                    <a:pt x="1851" y="1551"/>
                    <a:pt x="1850" y="1552"/>
                    <a:pt x="1849" y="1554"/>
                  </a:cubicBezTo>
                  <a:cubicBezTo>
                    <a:pt x="1846" y="1558"/>
                    <a:pt x="1847" y="1565"/>
                    <a:pt x="1852" y="1568"/>
                  </a:cubicBezTo>
                  <a:cubicBezTo>
                    <a:pt x="1857" y="1571"/>
                    <a:pt x="1862" y="1571"/>
                    <a:pt x="1866" y="1568"/>
                  </a:cubicBezTo>
                  <a:cubicBezTo>
                    <a:pt x="1866" y="1568"/>
                    <a:pt x="1866" y="1568"/>
                    <a:pt x="1866" y="1568"/>
                  </a:cubicBezTo>
                  <a:cubicBezTo>
                    <a:pt x="1864" y="1572"/>
                    <a:pt x="1866" y="1577"/>
                    <a:pt x="1870" y="1580"/>
                  </a:cubicBezTo>
                  <a:cubicBezTo>
                    <a:pt x="1875" y="1584"/>
                    <a:pt x="1882" y="1583"/>
                    <a:pt x="1885" y="1578"/>
                  </a:cubicBezTo>
                  <a:cubicBezTo>
                    <a:pt x="1887" y="1575"/>
                    <a:pt x="1887" y="1572"/>
                    <a:pt x="1886" y="1569"/>
                  </a:cubicBezTo>
                  <a:cubicBezTo>
                    <a:pt x="1891" y="1572"/>
                    <a:pt x="1897" y="1571"/>
                    <a:pt x="1900" y="1566"/>
                  </a:cubicBezTo>
                  <a:cubicBezTo>
                    <a:pt x="1903" y="1562"/>
                    <a:pt x="1902" y="1555"/>
                    <a:pt x="1897" y="1552"/>
                  </a:cubicBezTo>
                  <a:cubicBezTo>
                    <a:pt x="1895" y="1551"/>
                    <a:pt x="1894" y="1550"/>
                    <a:pt x="1893" y="1550"/>
                  </a:cubicBezTo>
                  <a:cubicBezTo>
                    <a:pt x="1893" y="1550"/>
                    <a:pt x="1893" y="1550"/>
                    <a:pt x="1893" y="1549"/>
                  </a:cubicBezTo>
                  <a:cubicBezTo>
                    <a:pt x="1896" y="1545"/>
                    <a:pt x="1895" y="1538"/>
                    <a:pt x="1890" y="1535"/>
                  </a:cubicBezTo>
                  <a:cubicBezTo>
                    <a:pt x="1885" y="1531"/>
                    <a:pt x="1878" y="1532"/>
                    <a:pt x="1875" y="1537"/>
                  </a:cubicBezTo>
                  <a:cubicBezTo>
                    <a:pt x="1875" y="1537"/>
                    <a:pt x="1875" y="1538"/>
                    <a:pt x="1874" y="1538"/>
                  </a:cubicBezTo>
                  <a:cubicBezTo>
                    <a:pt x="1874" y="1537"/>
                    <a:pt x="1872" y="1535"/>
                    <a:pt x="1871" y="1534"/>
                  </a:cubicBezTo>
                  <a:cubicBezTo>
                    <a:pt x="1866" y="1531"/>
                    <a:pt x="1859" y="1532"/>
                    <a:pt x="1856" y="1537"/>
                  </a:cubicBezTo>
                  <a:cubicBezTo>
                    <a:pt x="1854" y="1540"/>
                    <a:pt x="1854" y="1545"/>
                    <a:pt x="1856" y="1548"/>
                  </a:cubicBezTo>
                  <a:cubicBezTo>
                    <a:pt x="1855" y="1547"/>
                    <a:pt x="1854" y="1546"/>
                    <a:pt x="1853" y="1545"/>
                  </a:cubicBezTo>
                  <a:cubicBezTo>
                    <a:pt x="1850" y="1543"/>
                    <a:pt x="1850" y="1543"/>
                    <a:pt x="1850" y="1543"/>
                  </a:cubicBezTo>
                  <a:cubicBezTo>
                    <a:pt x="1848" y="1541"/>
                    <a:pt x="1848" y="1541"/>
                    <a:pt x="1848" y="1541"/>
                  </a:cubicBezTo>
                  <a:cubicBezTo>
                    <a:pt x="1847" y="1540"/>
                    <a:pt x="1847" y="1540"/>
                    <a:pt x="1847" y="1540"/>
                  </a:cubicBezTo>
                  <a:cubicBezTo>
                    <a:pt x="1844" y="1538"/>
                    <a:pt x="1844" y="1538"/>
                    <a:pt x="1844" y="1538"/>
                  </a:cubicBezTo>
                  <a:cubicBezTo>
                    <a:pt x="1842" y="1537"/>
                    <a:pt x="1842" y="1537"/>
                    <a:pt x="1842" y="1537"/>
                  </a:cubicBezTo>
                  <a:cubicBezTo>
                    <a:pt x="1842" y="1537"/>
                    <a:pt x="1842" y="1537"/>
                    <a:pt x="1842" y="1537"/>
                  </a:cubicBezTo>
                  <a:cubicBezTo>
                    <a:pt x="1841" y="1537"/>
                    <a:pt x="1841" y="1537"/>
                    <a:pt x="1841" y="1537"/>
                  </a:cubicBezTo>
                  <a:cubicBezTo>
                    <a:pt x="1841" y="1536"/>
                    <a:pt x="1841" y="1536"/>
                    <a:pt x="1841" y="1536"/>
                  </a:cubicBezTo>
                  <a:cubicBezTo>
                    <a:pt x="1841" y="1536"/>
                    <a:pt x="1841" y="1536"/>
                    <a:pt x="1841" y="1536"/>
                  </a:cubicBezTo>
                  <a:cubicBezTo>
                    <a:pt x="1834" y="1533"/>
                    <a:pt x="1834" y="1533"/>
                    <a:pt x="1834" y="1533"/>
                  </a:cubicBezTo>
                  <a:cubicBezTo>
                    <a:pt x="1833" y="1532"/>
                    <a:pt x="1832" y="1532"/>
                    <a:pt x="1831" y="1531"/>
                  </a:cubicBezTo>
                  <a:cubicBezTo>
                    <a:pt x="1827" y="1530"/>
                    <a:pt x="1827" y="1530"/>
                    <a:pt x="1827" y="1530"/>
                  </a:cubicBezTo>
                  <a:cubicBezTo>
                    <a:pt x="1820" y="1527"/>
                    <a:pt x="1820" y="1527"/>
                    <a:pt x="1820" y="1527"/>
                  </a:cubicBezTo>
                  <a:cubicBezTo>
                    <a:pt x="1818" y="1526"/>
                    <a:pt x="1815" y="1525"/>
                    <a:pt x="1813" y="1524"/>
                  </a:cubicBezTo>
                  <a:cubicBezTo>
                    <a:pt x="1811" y="1524"/>
                    <a:pt x="1808" y="1523"/>
                    <a:pt x="1806" y="1522"/>
                  </a:cubicBezTo>
                  <a:cubicBezTo>
                    <a:pt x="1796" y="1520"/>
                    <a:pt x="1786" y="1518"/>
                    <a:pt x="1776" y="1517"/>
                  </a:cubicBezTo>
                  <a:cubicBezTo>
                    <a:pt x="1769" y="1517"/>
                    <a:pt x="1769" y="1517"/>
                    <a:pt x="1769" y="1517"/>
                  </a:cubicBezTo>
                  <a:cubicBezTo>
                    <a:pt x="1761" y="1516"/>
                    <a:pt x="1761" y="1516"/>
                    <a:pt x="1761" y="1516"/>
                  </a:cubicBezTo>
                  <a:cubicBezTo>
                    <a:pt x="1747" y="1515"/>
                    <a:pt x="1747" y="1515"/>
                    <a:pt x="1747" y="1515"/>
                  </a:cubicBezTo>
                  <a:cubicBezTo>
                    <a:pt x="1744" y="1515"/>
                    <a:pt x="1742" y="1514"/>
                    <a:pt x="1739" y="1512"/>
                  </a:cubicBezTo>
                  <a:cubicBezTo>
                    <a:pt x="1739" y="1512"/>
                    <a:pt x="1738" y="1511"/>
                    <a:pt x="1738" y="1511"/>
                  </a:cubicBezTo>
                  <a:cubicBezTo>
                    <a:pt x="1737" y="1510"/>
                    <a:pt x="1737" y="1510"/>
                    <a:pt x="1737" y="1510"/>
                  </a:cubicBezTo>
                  <a:cubicBezTo>
                    <a:pt x="1737" y="1510"/>
                    <a:pt x="1737" y="1510"/>
                    <a:pt x="1737" y="1510"/>
                  </a:cubicBezTo>
                  <a:cubicBezTo>
                    <a:pt x="1737" y="1510"/>
                    <a:pt x="1737" y="1510"/>
                    <a:pt x="1737" y="1510"/>
                  </a:cubicBezTo>
                  <a:cubicBezTo>
                    <a:pt x="1736" y="1509"/>
                    <a:pt x="1736" y="1509"/>
                    <a:pt x="1736" y="1509"/>
                  </a:cubicBezTo>
                  <a:cubicBezTo>
                    <a:pt x="1735" y="1507"/>
                    <a:pt x="1735" y="1507"/>
                    <a:pt x="1735" y="1507"/>
                  </a:cubicBezTo>
                  <a:cubicBezTo>
                    <a:pt x="1735" y="1507"/>
                    <a:pt x="1735" y="1507"/>
                    <a:pt x="1735" y="1507"/>
                  </a:cubicBezTo>
                  <a:cubicBezTo>
                    <a:pt x="1734" y="1507"/>
                    <a:pt x="1734" y="1507"/>
                    <a:pt x="1734" y="1507"/>
                  </a:cubicBezTo>
                  <a:cubicBezTo>
                    <a:pt x="1734" y="1506"/>
                    <a:pt x="1734" y="1506"/>
                    <a:pt x="1734" y="1506"/>
                  </a:cubicBezTo>
                  <a:cubicBezTo>
                    <a:pt x="1733" y="1497"/>
                    <a:pt x="1731" y="1489"/>
                    <a:pt x="1729" y="1481"/>
                  </a:cubicBezTo>
                  <a:cubicBezTo>
                    <a:pt x="1728" y="1477"/>
                    <a:pt x="1726" y="1473"/>
                    <a:pt x="1724" y="1469"/>
                  </a:cubicBezTo>
                  <a:cubicBezTo>
                    <a:pt x="1723" y="1467"/>
                    <a:pt x="1722" y="1465"/>
                    <a:pt x="1721" y="1463"/>
                  </a:cubicBezTo>
                  <a:cubicBezTo>
                    <a:pt x="1719" y="1461"/>
                    <a:pt x="1718" y="1459"/>
                    <a:pt x="1717" y="1458"/>
                  </a:cubicBezTo>
                  <a:cubicBezTo>
                    <a:pt x="1717" y="1458"/>
                    <a:pt x="1717" y="1458"/>
                    <a:pt x="1717" y="1458"/>
                  </a:cubicBezTo>
                  <a:cubicBezTo>
                    <a:pt x="1717" y="1458"/>
                    <a:pt x="1717" y="1458"/>
                    <a:pt x="1717" y="1458"/>
                  </a:cubicBezTo>
                  <a:cubicBezTo>
                    <a:pt x="1713" y="1453"/>
                    <a:pt x="1713" y="1453"/>
                    <a:pt x="1713" y="1453"/>
                  </a:cubicBezTo>
                  <a:cubicBezTo>
                    <a:pt x="1712" y="1452"/>
                    <a:pt x="1710" y="1450"/>
                    <a:pt x="1709" y="1449"/>
                  </a:cubicBezTo>
                  <a:cubicBezTo>
                    <a:pt x="1708" y="1448"/>
                    <a:pt x="1707" y="1446"/>
                    <a:pt x="1706" y="1445"/>
                  </a:cubicBezTo>
                  <a:cubicBezTo>
                    <a:pt x="1706" y="1444"/>
                    <a:pt x="1706" y="1444"/>
                    <a:pt x="1706" y="1444"/>
                  </a:cubicBezTo>
                  <a:cubicBezTo>
                    <a:pt x="1706" y="1443"/>
                    <a:pt x="1706" y="1443"/>
                    <a:pt x="1705" y="1443"/>
                  </a:cubicBezTo>
                  <a:cubicBezTo>
                    <a:pt x="1705" y="1442"/>
                    <a:pt x="1705" y="1441"/>
                    <a:pt x="1705" y="1440"/>
                  </a:cubicBezTo>
                  <a:cubicBezTo>
                    <a:pt x="1703" y="1434"/>
                    <a:pt x="1705" y="1427"/>
                    <a:pt x="1706" y="1419"/>
                  </a:cubicBezTo>
                  <a:cubicBezTo>
                    <a:pt x="1708" y="1403"/>
                    <a:pt x="1708" y="1403"/>
                    <a:pt x="1708" y="1403"/>
                  </a:cubicBezTo>
                  <a:cubicBezTo>
                    <a:pt x="1710" y="1402"/>
                    <a:pt x="1712" y="1402"/>
                    <a:pt x="1712" y="1402"/>
                  </a:cubicBezTo>
                  <a:cubicBezTo>
                    <a:pt x="1712" y="1405"/>
                    <a:pt x="1714" y="1409"/>
                    <a:pt x="1714" y="1409"/>
                  </a:cubicBezTo>
                  <a:cubicBezTo>
                    <a:pt x="1725" y="1407"/>
                    <a:pt x="1730" y="1398"/>
                    <a:pt x="1732" y="1394"/>
                  </a:cubicBezTo>
                  <a:cubicBezTo>
                    <a:pt x="1734" y="1398"/>
                    <a:pt x="1739" y="1407"/>
                    <a:pt x="1751" y="1408"/>
                  </a:cubicBezTo>
                  <a:cubicBezTo>
                    <a:pt x="1751" y="1408"/>
                    <a:pt x="1752" y="1404"/>
                    <a:pt x="1752" y="1400"/>
                  </a:cubicBezTo>
                  <a:cubicBezTo>
                    <a:pt x="1752" y="1400"/>
                    <a:pt x="1758" y="1402"/>
                    <a:pt x="1762" y="1401"/>
                  </a:cubicBezTo>
                  <a:cubicBezTo>
                    <a:pt x="1762" y="1401"/>
                    <a:pt x="1763" y="1386"/>
                    <a:pt x="1753" y="1379"/>
                  </a:cubicBezTo>
                  <a:cubicBezTo>
                    <a:pt x="1762" y="1372"/>
                    <a:pt x="1760" y="1356"/>
                    <a:pt x="1760" y="1356"/>
                  </a:cubicBezTo>
                  <a:cubicBezTo>
                    <a:pt x="1756" y="1356"/>
                    <a:pt x="1750" y="1358"/>
                    <a:pt x="1750" y="1358"/>
                  </a:cubicBezTo>
                  <a:cubicBezTo>
                    <a:pt x="1750" y="1354"/>
                    <a:pt x="1748" y="1350"/>
                    <a:pt x="1748" y="1350"/>
                  </a:cubicBezTo>
                  <a:cubicBezTo>
                    <a:pt x="1743" y="1351"/>
                    <a:pt x="1740" y="1353"/>
                    <a:pt x="1737" y="1356"/>
                  </a:cubicBezTo>
                  <a:cubicBezTo>
                    <a:pt x="1737" y="1356"/>
                    <a:pt x="1737" y="1355"/>
                    <a:pt x="1737" y="1355"/>
                  </a:cubicBezTo>
                  <a:cubicBezTo>
                    <a:pt x="1738" y="1352"/>
                    <a:pt x="1738" y="1349"/>
                    <a:pt x="1738" y="1346"/>
                  </a:cubicBezTo>
                  <a:cubicBezTo>
                    <a:pt x="1739" y="1343"/>
                    <a:pt x="1739" y="1340"/>
                    <a:pt x="1738" y="1337"/>
                  </a:cubicBezTo>
                  <a:cubicBezTo>
                    <a:pt x="1738" y="1332"/>
                    <a:pt x="1738" y="1332"/>
                    <a:pt x="1738" y="1332"/>
                  </a:cubicBezTo>
                  <a:cubicBezTo>
                    <a:pt x="1740" y="1328"/>
                    <a:pt x="1743" y="1323"/>
                    <a:pt x="1745" y="1318"/>
                  </a:cubicBezTo>
                  <a:cubicBezTo>
                    <a:pt x="1752" y="1305"/>
                    <a:pt x="1757" y="1291"/>
                    <a:pt x="1760" y="1277"/>
                  </a:cubicBezTo>
                  <a:cubicBezTo>
                    <a:pt x="1762" y="1270"/>
                    <a:pt x="1763" y="1263"/>
                    <a:pt x="1764" y="1257"/>
                  </a:cubicBezTo>
                  <a:cubicBezTo>
                    <a:pt x="1767" y="1260"/>
                    <a:pt x="1770" y="1263"/>
                    <a:pt x="1773" y="1266"/>
                  </a:cubicBezTo>
                  <a:cubicBezTo>
                    <a:pt x="1777" y="1270"/>
                    <a:pt x="1781" y="1274"/>
                    <a:pt x="1786" y="1277"/>
                  </a:cubicBezTo>
                  <a:cubicBezTo>
                    <a:pt x="1789" y="1278"/>
                    <a:pt x="1791" y="1279"/>
                    <a:pt x="1793" y="1281"/>
                  </a:cubicBezTo>
                  <a:cubicBezTo>
                    <a:pt x="1796" y="1282"/>
                    <a:pt x="1799" y="1283"/>
                    <a:pt x="1801" y="1284"/>
                  </a:cubicBezTo>
                  <a:cubicBezTo>
                    <a:pt x="1806" y="1285"/>
                    <a:pt x="1812" y="1287"/>
                    <a:pt x="1817" y="1289"/>
                  </a:cubicBezTo>
                  <a:cubicBezTo>
                    <a:pt x="1819" y="1290"/>
                    <a:pt x="1822" y="1291"/>
                    <a:pt x="1824" y="1293"/>
                  </a:cubicBezTo>
                  <a:cubicBezTo>
                    <a:pt x="1826" y="1294"/>
                    <a:pt x="1828" y="1296"/>
                    <a:pt x="1830" y="1298"/>
                  </a:cubicBezTo>
                  <a:cubicBezTo>
                    <a:pt x="1832" y="1300"/>
                    <a:pt x="1834" y="1301"/>
                    <a:pt x="1836" y="1303"/>
                  </a:cubicBezTo>
                  <a:cubicBezTo>
                    <a:pt x="1838" y="1305"/>
                    <a:pt x="1840" y="1307"/>
                    <a:pt x="1842" y="1309"/>
                  </a:cubicBezTo>
                  <a:cubicBezTo>
                    <a:pt x="1850" y="1316"/>
                    <a:pt x="1859" y="1322"/>
                    <a:pt x="1868" y="1327"/>
                  </a:cubicBezTo>
                  <a:cubicBezTo>
                    <a:pt x="1869" y="1329"/>
                    <a:pt x="1870" y="1331"/>
                    <a:pt x="1870" y="1333"/>
                  </a:cubicBezTo>
                  <a:cubicBezTo>
                    <a:pt x="1871" y="1335"/>
                    <a:pt x="1871" y="1336"/>
                    <a:pt x="1872" y="1338"/>
                  </a:cubicBezTo>
                  <a:cubicBezTo>
                    <a:pt x="1873" y="1343"/>
                    <a:pt x="1873" y="1343"/>
                    <a:pt x="1873" y="1343"/>
                  </a:cubicBezTo>
                  <a:cubicBezTo>
                    <a:pt x="1873" y="1347"/>
                    <a:pt x="1874" y="1350"/>
                    <a:pt x="1874" y="1354"/>
                  </a:cubicBezTo>
                  <a:cubicBezTo>
                    <a:pt x="1876" y="1364"/>
                    <a:pt x="1876" y="1364"/>
                    <a:pt x="1876" y="1364"/>
                  </a:cubicBezTo>
                  <a:cubicBezTo>
                    <a:pt x="1876" y="1371"/>
                    <a:pt x="1877" y="1378"/>
                    <a:pt x="1879" y="1385"/>
                  </a:cubicBezTo>
                  <a:cubicBezTo>
                    <a:pt x="1880" y="1392"/>
                    <a:pt x="1883" y="1399"/>
                    <a:pt x="1886" y="1405"/>
                  </a:cubicBezTo>
                  <a:cubicBezTo>
                    <a:pt x="1888" y="1408"/>
                    <a:pt x="1889" y="1411"/>
                    <a:pt x="1890" y="1414"/>
                  </a:cubicBezTo>
                  <a:cubicBezTo>
                    <a:pt x="1891" y="1416"/>
                    <a:pt x="1891" y="1418"/>
                    <a:pt x="1892" y="1419"/>
                  </a:cubicBezTo>
                  <a:cubicBezTo>
                    <a:pt x="1891" y="1418"/>
                    <a:pt x="1891" y="1418"/>
                    <a:pt x="1890" y="1417"/>
                  </a:cubicBezTo>
                  <a:cubicBezTo>
                    <a:pt x="1887" y="1416"/>
                    <a:pt x="1885" y="1417"/>
                    <a:pt x="1883" y="1418"/>
                  </a:cubicBezTo>
                  <a:cubicBezTo>
                    <a:pt x="1883" y="1417"/>
                    <a:pt x="1882" y="1416"/>
                    <a:pt x="1881" y="1415"/>
                  </a:cubicBezTo>
                  <a:cubicBezTo>
                    <a:pt x="1878" y="1414"/>
                    <a:pt x="1875" y="1415"/>
                    <a:pt x="1874" y="1417"/>
                  </a:cubicBezTo>
                  <a:cubicBezTo>
                    <a:pt x="1873" y="1420"/>
                    <a:pt x="1874" y="1422"/>
                    <a:pt x="1875" y="1424"/>
                  </a:cubicBezTo>
                  <a:cubicBezTo>
                    <a:pt x="1873" y="1423"/>
                    <a:pt x="1871" y="1425"/>
                    <a:pt x="1870" y="1427"/>
                  </a:cubicBezTo>
                  <a:cubicBezTo>
                    <a:pt x="1868" y="1430"/>
                    <a:pt x="1869" y="1433"/>
                    <a:pt x="1872" y="1434"/>
                  </a:cubicBezTo>
                  <a:cubicBezTo>
                    <a:pt x="1873" y="1434"/>
                    <a:pt x="1875" y="1434"/>
                    <a:pt x="1876" y="1434"/>
                  </a:cubicBezTo>
                  <a:cubicBezTo>
                    <a:pt x="1875" y="1436"/>
                    <a:pt x="1876" y="1439"/>
                    <a:pt x="1878" y="1440"/>
                  </a:cubicBezTo>
                  <a:cubicBezTo>
                    <a:pt x="1881" y="1441"/>
                    <a:pt x="1884" y="1440"/>
                    <a:pt x="1885" y="1438"/>
                  </a:cubicBezTo>
                  <a:cubicBezTo>
                    <a:pt x="1885" y="1437"/>
                    <a:pt x="1886" y="1436"/>
                    <a:pt x="1886" y="1436"/>
                  </a:cubicBezTo>
                  <a:cubicBezTo>
                    <a:pt x="1886" y="1436"/>
                    <a:pt x="1886" y="1436"/>
                    <a:pt x="1886" y="1436"/>
                  </a:cubicBezTo>
                  <a:cubicBezTo>
                    <a:pt x="1888" y="1437"/>
                    <a:pt x="1892" y="1436"/>
                    <a:pt x="1893" y="1433"/>
                  </a:cubicBezTo>
                  <a:cubicBezTo>
                    <a:pt x="1894" y="1430"/>
                    <a:pt x="1893" y="1427"/>
                    <a:pt x="1891" y="1426"/>
                  </a:cubicBezTo>
                  <a:cubicBezTo>
                    <a:pt x="1890" y="1426"/>
                    <a:pt x="1890" y="1426"/>
                    <a:pt x="1890" y="1426"/>
                  </a:cubicBezTo>
                  <a:cubicBezTo>
                    <a:pt x="1891" y="1425"/>
                    <a:pt x="1891" y="1425"/>
                    <a:pt x="1892" y="1424"/>
                  </a:cubicBezTo>
                  <a:cubicBezTo>
                    <a:pt x="1892" y="1423"/>
                    <a:pt x="1892" y="1422"/>
                    <a:pt x="1892" y="1421"/>
                  </a:cubicBezTo>
                  <a:cubicBezTo>
                    <a:pt x="1892" y="1422"/>
                    <a:pt x="1893" y="1423"/>
                    <a:pt x="1893" y="1424"/>
                  </a:cubicBezTo>
                  <a:cubicBezTo>
                    <a:pt x="1894" y="1428"/>
                    <a:pt x="1894" y="1431"/>
                    <a:pt x="1896" y="1435"/>
                  </a:cubicBezTo>
                  <a:cubicBezTo>
                    <a:pt x="1897" y="1438"/>
                    <a:pt x="1899" y="1441"/>
                    <a:pt x="1901" y="1444"/>
                  </a:cubicBezTo>
                  <a:cubicBezTo>
                    <a:pt x="1905" y="1451"/>
                    <a:pt x="1910" y="1456"/>
                    <a:pt x="1916" y="1460"/>
                  </a:cubicBezTo>
                  <a:cubicBezTo>
                    <a:pt x="1919" y="1462"/>
                    <a:pt x="1922" y="1464"/>
                    <a:pt x="1925" y="1465"/>
                  </a:cubicBezTo>
                  <a:cubicBezTo>
                    <a:pt x="1928" y="1467"/>
                    <a:pt x="1931" y="1469"/>
                    <a:pt x="1934" y="1470"/>
                  </a:cubicBezTo>
                  <a:cubicBezTo>
                    <a:pt x="1935" y="1470"/>
                    <a:pt x="1935" y="1470"/>
                    <a:pt x="1935" y="1470"/>
                  </a:cubicBezTo>
                  <a:cubicBezTo>
                    <a:pt x="1935" y="1470"/>
                    <a:pt x="1935" y="1470"/>
                    <a:pt x="1935" y="1470"/>
                  </a:cubicBezTo>
                  <a:cubicBezTo>
                    <a:pt x="1937" y="1466"/>
                    <a:pt x="1937" y="1466"/>
                    <a:pt x="1937" y="1466"/>
                  </a:cubicBezTo>
                  <a:cubicBezTo>
                    <a:pt x="1933" y="1465"/>
                    <a:pt x="1930" y="1463"/>
                    <a:pt x="1927" y="1461"/>
                  </a:cubicBezTo>
                  <a:cubicBezTo>
                    <a:pt x="1925" y="1459"/>
                    <a:pt x="1922" y="1457"/>
                    <a:pt x="1919" y="1455"/>
                  </a:cubicBezTo>
                  <a:cubicBezTo>
                    <a:pt x="1914" y="1451"/>
                    <a:pt x="1909" y="1446"/>
                    <a:pt x="1906" y="1441"/>
                  </a:cubicBezTo>
                  <a:cubicBezTo>
                    <a:pt x="1904" y="1438"/>
                    <a:pt x="1903" y="1435"/>
                    <a:pt x="1902" y="1431"/>
                  </a:cubicBezTo>
                  <a:cubicBezTo>
                    <a:pt x="1901" y="1428"/>
                    <a:pt x="1900" y="1425"/>
                    <a:pt x="1900" y="1421"/>
                  </a:cubicBezTo>
                  <a:cubicBezTo>
                    <a:pt x="1899" y="1416"/>
                    <a:pt x="1899" y="1416"/>
                    <a:pt x="1899" y="1416"/>
                  </a:cubicBezTo>
                  <a:cubicBezTo>
                    <a:pt x="1898" y="1414"/>
                    <a:pt x="1898" y="1413"/>
                    <a:pt x="1897" y="1411"/>
                  </a:cubicBezTo>
                  <a:cubicBezTo>
                    <a:pt x="1896" y="1407"/>
                    <a:pt x="1895" y="1404"/>
                    <a:pt x="1893" y="1401"/>
                  </a:cubicBezTo>
                  <a:cubicBezTo>
                    <a:pt x="1892" y="1398"/>
                    <a:pt x="1890" y="1394"/>
                    <a:pt x="1890" y="1391"/>
                  </a:cubicBezTo>
                  <a:cubicBezTo>
                    <a:pt x="1889" y="1390"/>
                    <a:pt x="1889" y="1388"/>
                    <a:pt x="1888" y="1387"/>
                  </a:cubicBezTo>
                  <a:cubicBezTo>
                    <a:pt x="1888" y="1381"/>
                    <a:pt x="1888" y="1381"/>
                    <a:pt x="1888" y="1381"/>
                  </a:cubicBezTo>
                  <a:cubicBezTo>
                    <a:pt x="1887" y="1378"/>
                    <a:pt x="1886" y="1374"/>
                    <a:pt x="1886" y="1371"/>
                  </a:cubicBezTo>
                  <a:cubicBezTo>
                    <a:pt x="1885" y="1361"/>
                    <a:pt x="1885" y="1361"/>
                    <a:pt x="1885" y="1361"/>
                  </a:cubicBezTo>
                  <a:cubicBezTo>
                    <a:pt x="1885" y="1350"/>
                    <a:pt x="1885" y="1350"/>
                    <a:pt x="1885" y="1350"/>
                  </a:cubicBezTo>
                  <a:cubicBezTo>
                    <a:pt x="1884" y="1348"/>
                    <a:pt x="1884" y="1347"/>
                    <a:pt x="1884" y="1345"/>
                  </a:cubicBezTo>
                  <a:cubicBezTo>
                    <a:pt x="1883" y="1339"/>
                    <a:pt x="1883" y="1339"/>
                    <a:pt x="1883" y="1339"/>
                  </a:cubicBezTo>
                  <a:cubicBezTo>
                    <a:pt x="1883" y="1337"/>
                    <a:pt x="1883" y="1337"/>
                    <a:pt x="1883" y="1337"/>
                  </a:cubicBezTo>
                  <a:cubicBezTo>
                    <a:pt x="1883" y="1337"/>
                    <a:pt x="1883" y="1337"/>
                    <a:pt x="1883" y="1337"/>
                  </a:cubicBezTo>
                  <a:cubicBezTo>
                    <a:pt x="1888" y="1340"/>
                    <a:pt x="1892" y="1343"/>
                    <a:pt x="1897" y="1346"/>
                  </a:cubicBezTo>
                  <a:cubicBezTo>
                    <a:pt x="1906" y="1352"/>
                    <a:pt x="1915" y="1358"/>
                    <a:pt x="1922" y="1366"/>
                  </a:cubicBezTo>
                  <a:cubicBezTo>
                    <a:pt x="1926" y="1370"/>
                    <a:pt x="1929" y="1374"/>
                    <a:pt x="1932" y="1378"/>
                  </a:cubicBezTo>
                  <a:cubicBezTo>
                    <a:pt x="1933" y="1380"/>
                    <a:pt x="1934" y="1381"/>
                    <a:pt x="1935" y="1383"/>
                  </a:cubicBezTo>
                  <a:cubicBezTo>
                    <a:pt x="1934" y="1385"/>
                    <a:pt x="1934" y="1387"/>
                    <a:pt x="1935" y="1389"/>
                  </a:cubicBezTo>
                  <a:cubicBezTo>
                    <a:pt x="1937" y="1395"/>
                    <a:pt x="1943" y="1398"/>
                    <a:pt x="1948" y="1397"/>
                  </a:cubicBezTo>
                  <a:cubicBezTo>
                    <a:pt x="1951" y="1396"/>
                    <a:pt x="1953" y="1393"/>
                    <a:pt x="1954" y="1391"/>
                  </a:cubicBezTo>
                  <a:cubicBezTo>
                    <a:pt x="1956" y="1396"/>
                    <a:pt x="1962" y="1399"/>
                    <a:pt x="1967" y="1397"/>
                  </a:cubicBezTo>
                  <a:cubicBezTo>
                    <a:pt x="1972" y="1396"/>
                    <a:pt x="1975" y="1390"/>
                    <a:pt x="1974" y="1384"/>
                  </a:cubicBezTo>
                  <a:cubicBezTo>
                    <a:pt x="1973" y="1383"/>
                    <a:pt x="1973" y="1381"/>
                    <a:pt x="1972" y="1380"/>
                  </a:cubicBezTo>
                  <a:cubicBezTo>
                    <a:pt x="1972" y="1380"/>
                    <a:pt x="1972" y="1380"/>
                    <a:pt x="1973" y="1380"/>
                  </a:cubicBezTo>
                  <a:cubicBezTo>
                    <a:pt x="1978" y="1378"/>
                    <a:pt x="1981" y="1372"/>
                    <a:pt x="1979" y="1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29">
              <a:extLst>
                <a:ext uri="{FF2B5EF4-FFF2-40B4-BE49-F238E27FC236}">
                  <a16:creationId xmlns:a16="http://schemas.microsoft.com/office/drawing/2014/main" id="{4CACC323-E085-4B0D-916E-61886E2265C6}"/>
                </a:ext>
              </a:extLst>
            </p:cNvPr>
            <p:cNvSpPr>
              <a:spLocks noEditPoints="1"/>
            </p:cNvSpPr>
            <p:nvPr/>
          </p:nvSpPr>
          <p:spPr bwMode="auto">
            <a:xfrm>
              <a:off x="6916570" y="2732337"/>
              <a:ext cx="160587"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18 w 54"/>
                <a:gd name="T15" fmla="*/ 44 h 54"/>
                <a:gd name="T16" fmla="*/ 17 w 54"/>
                <a:gd name="T17" fmla="*/ 47 h 54"/>
                <a:gd name="T18" fmla="*/ 17 w 54"/>
                <a:gd name="T19" fmla="*/ 44 h 54"/>
                <a:gd name="T20" fmla="*/ 26 w 54"/>
                <a:gd name="T21" fmla="*/ 30 h 54"/>
                <a:gd name="T22" fmla="*/ 15 w 54"/>
                <a:gd name="T23" fmla="*/ 32 h 54"/>
                <a:gd name="T24" fmla="*/ 11 w 54"/>
                <a:gd name="T25" fmla="*/ 22 h 54"/>
                <a:gd name="T26" fmla="*/ 9 w 54"/>
                <a:gd name="T27" fmla="*/ 22 h 54"/>
                <a:gd name="T28" fmla="*/ 11 w 54"/>
                <a:gd name="T29" fmla="*/ 20 h 54"/>
                <a:gd name="T30" fmla="*/ 26 w 54"/>
                <a:gd name="T31" fmla="*/ 29 h 54"/>
                <a:gd name="T32" fmla="*/ 16 w 54"/>
                <a:gd name="T33" fmla="*/ 19 h 54"/>
                <a:gd name="T34" fmla="*/ 26 w 54"/>
                <a:gd name="T35" fmla="*/ 28 h 54"/>
                <a:gd name="T36" fmla="*/ 28 w 54"/>
                <a:gd name="T37" fmla="*/ 10 h 54"/>
                <a:gd name="T38" fmla="*/ 31 w 54"/>
                <a:gd name="T39" fmla="*/ 11 h 54"/>
                <a:gd name="T40" fmla="*/ 27 w 54"/>
                <a:gd name="T41" fmla="*/ 29 h 54"/>
                <a:gd name="T42" fmla="*/ 36 w 54"/>
                <a:gd name="T43" fmla="*/ 19 h 54"/>
                <a:gd name="T44" fmla="*/ 28 w 54"/>
                <a:gd name="T45" fmla="*/ 29 h 54"/>
                <a:gd name="T46" fmla="*/ 43 w 54"/>
                <a:gd name="T47" fmla="*/ 24 h 54"/>
                <a:gd name="T48" fmla="*/ 46 w 54"/>
                <a:gd name="T49" fmla="*/ 24 h 54"/>
                <a:gd name="T50" fmla="*/ 39 w 54"/>
                <a:gd name="T51" fmla="*/ 15 h 54"/>
                <a:gd name="T52" fmla="*/ 38 w 54"/>
                <a:gd name="T53" fmla="*/ 10 h 54"/>
                <a:gd name="T54" fmla="*/ 18 w 54"/>
                <a:gd name="T55" fmla="*/ 13 h 54"/>
                <a:gd name="T56" fmla="*/ 2 w 54"/>
                <a:gd name="T57" fmla="*/ 24 h 54"/>
                <a:gd name="T58" fmla="*/ 12 w 54"/>
                <a:gd name="T59" fmla="*/ 32 h 54"/>
                <a:gd name="T60" fmla="*/ 21 w 54"/>
                <a:gd name="T61" fmla="*/ 52 h 54"/>
                <a:gd name="T62" fmla="*/ 40 w 54"/>
                <a:gd name="T63" fmla="*/ 53 h 54"/>
                <a:gd name="T64" fmla="*/ 45 w 54"/>
                <a:gd name="T65" fmla="*/ 36 h 54"/>
                <a:gd name="T66" fmla="*/ 52 w 54"/>
                <a:gd name="T67"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5"/>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18" y="44"/>
                    <a:pt x="18" y="44"/>
                    <a:pt x="18" y="44"/>
                  </a:cubicBezTo>
                  <a:cubicBezTo>
                    <a:pt x="19" y="45"/>
                    <a:pt x="19" y="45"/>
                    <a:pt x="19" y="46"/>
                  </a:cubicBezTo>
                  <a:cubicBezTo>
                    <a:pt x="18" y="47"/>
                    <a:pt x="18" y="48"/>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20"/>
                  </a:cubicBezTo>
                  <a:cubicBezTo>
                    <a:pt x="9" y="19"/>
                    <a:pt x="10" y="19"/>
                    <a:pt x="11" y="20"/>
                  </a:cubicBezTo>
                  <a:cubicBezTo>
                    <a:pt x="11" y="20"/>
                    <a:pt x="12" y="21"/>
                    <a:pt x="11" y="21"/>
                  </a:cubicBezTo>
                  <a:cubicBezTo>
                    <a:pt x="26" y="29"/>
                    <a:pt x="26" y="29"/>
                    <a:pt x="26" y="29"/>
                  </a:cubicBezTo>
                  <a:cubicBezTo>
                    <a:pt x="26" y="29"/>
                    <a:pt x="26" y="29"/>
                    <a:pt x="26" y="29"/>
                  </a:cubicBezTo>
                  <a:cubicBezTo>
                    <a:pt x="16" y="19"/>
                    <a:pt x="16" y="19"/>
                    <a:pt x="16" y="19"/>
                  </a:cubicBezTo>
                  <a:cubicBezTo>
                    <a:pt x="17" y="18"/>
                    <a:pt x="17" y="18"/>
                    <a:pt x="17" y="18"/>
                  </a:cubicBezTo>
                  <a:cubicBezTo>
                    <a:pt x="26" y="28"/>
                    <a:pt x="26" y="28"/>
                    <a:pt x="26" y="28"/>
                  </a:cubicBezTo>
                  <a:cubicBezTo>
                    <a:pt x="28" y="12"/>
                    <a:pt x="28" y="12"/>
                    <a:pt x="28" y="12"/>
                  </a:cubicBezTo>
                  <a:cubicBezTo>
                    <a:pt x="28" y="12"/>
                    <a:pt x="28" y="11"/>
                    <a:pt x="28" y="10"/>
                  </a:cubicBezTo>
                  <a:cubicBezTo>
                    <a:pt x="28" y="9"/>
                    <a:pt x="29" y="9"/>
                    <a:pt x="29" y="9"/>
                  </a:cubicBezTo>
                  <a:cubicBezTo>
                    <a:pt x="30" y="9"/>
                    <a:pt x="31" y="10"/>
                    <a:pt x="31" y="11"/>
                  </a:cubicBezTo>
                  <a:cubicBezTo>
                    <a:pt x="31" y="12"/>
                    <a:pt x="30" y="12"/>
                    <a:pt x="29" y="12"/>
                  </a:cubicBezTo>
                  <a:cubicBezTo>
                    <a:pt x="27" y="29"/>
                    <a:pt x="27" y="29"/>
                    <a:pt x="27" y="29"/>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5"/>
                  </a:moveTo>
                  <a:cubicBezTo>
                    <a:pt x="39" y="15"/>
                    <a:pt x="38" y="15"/>
                    <a:pt x="38" y="15"/>
                  </a:cubicBezTo>
                  <a:cubicBezTo>
                    <a:pt x="38" y="13"/>
                    <a:pt x="38" y="11"/>
                    <a:pt x="38" y="10"/>
                  </a:cubicBezTo>
                  <a:cubicBezTo>
                    <a:pt x="36" y="4"/>
                    <a:pt x="30" y="0"/>
                    <a:pt x="25" y="2"/>
                  </a:cubicBezTo>
                  <a:cubicBezTo>
                    <a:pt x="20" y="3"/>
                    <a:pt x="18" y="8"/>
                    <a:pt x="18" y="13"/>
                  </a:cubicBezTo>
                  <a:cubicBezTo>
                    <a:pt x="15" y="11"/>
                    <a:pt x="12" y="10"/>
                    <a:pt x="9" y="11"/>
                  </a:cubicBezTo>
                  <a:cubicBezTo>
                    <a:pt x="3" y="12"/>
                    <a:pt x="0" y="18"/>
                    <a:pt x="2" y="24"/>
                  </a:cubicBezTo>
                  <a:cubicBezTo>
                    <a:pt x="3" y="29"/>
                    <a:pt x="8" y="32"/>
                    <a:pt x="12" y="32"/>
                  </a:cubicBezTo>
                  <a:cubicBezTo>
                    <a:pt x="12" y="32"/>
                    <a:pt x="12" y="32"/>
                    <a:pt x="12" y="32"/>
                  </a:cubicBezTo>
                  <a:cubicBezTo>
                    <a:pt x="8" y="34"/>
                    <a:pt x="6" y="40"/>
                    <a:pt x="8" y="45"/>
                  </a:cubicBezTo>
                  <a:cubicBezTo>
                    <a:pt x="9" y="50"/>
                    <a:pt x="15" y="54"/>
                    <a:pt x="21" y="52"/>
                  </a:cubicBezTo>
                  <a:cubicBezTo>
                    <a:pt x="24" y="51"/>
                    <a:pt x="26" y="49"/>
                    <a:pt x="27" y="46"/>
                  </a:cubicBezTo>
                  <a:cubicBezTo>
                    <a:pt x="29" y="52"/>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30">
              <a:extLst>
                <a:ext uri="{FF2B5EF4-FFF2-40B4-BE49-F238E27FC236}">
                  <a16:creationId xmlns:a16="http://schemas.microsoft.com/office/drawing/2014/main" id="{7639CC63-92C7-45AC-A754-2C06E4112F02}"/>
                </a:ext>
              </a:extLst>
            </p:cNvPr>
            <p:cNvSpPr>
              <a:spLocks noEditPoints="1"/>
            </p:cNvSpPr>
            <p:nvPr/>
          </p:nvSpPr>
          <p:spPr bwMode="auto">
            <a:xfrm>
              <a:off x="5725015" y="4482736"/>
              <a:ext cx="157376"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27 w 54"/>
                <a:gd name="T15" fmla="*/ 30 h 54"/>
                <a:gd name="T16" fmla="*/ 19 w 54"/>
                <a:gd name="T17" fmla="*/ 46 h 54"/>
                <a:gd name="T18" fmla="*/ 15 w 54"/>
                <a:gd name="T19" fmla="*/ 45 h 54"/>
                <a:gd name="T20" fmla="*/ 17 w 54"/>
                <a:gd name="T21" fmla="*/ 44 h 54"/>
                <a:gd name="T22" fmla="*/ 15 w 54"/>
                <a:gd name="T23" fmla="*/ 33 h 54"/>
                <a:gd name="T24" fmla="*/ 26 w 54"/>
                <a:gd name="T25" fmla="*/ 29 h 54"/>
                <a:gd name="T26" fmla="*/ 11 w 54"/>
                <a:gd name="T27" fmla="*/ 22 h 54"/>
                <a:gd name="T28" fmla="*/ 9 w 54"/>
                <a:gd name="T29" fmla="*/ 19 h 54"/>
                <a:gd name="T30" fmla="*/ 11 w 54"/>
                <a:gd name="T31" fmla="*/ 21 h 54"/>
                <a:gd name="T32" fmla="*/ 26 w 54"/>
                <a:gd name="T33" fmla="*/ 28 h 54"/>
                <a:gd name="T34" fmla="*/ 17 w 54"/>
                <a:gd name="T35" fmla="*/ 18 h 54"/>
                <a:gd name="T36" fmla="*/ 28 w 54"/>
                <a:gd name="T37" fmla="*/ 12 h 54"/>
                <a:gd name="T38" fmla="*/ 29 w 54"/>
                <a:gd name="T39" fmla="*/ 9 h 54"/>
                <a:gd name="T40" fmla="*/ 29 w 54"/>
                <a:gd name="T41" fmla="*/ 12 h 54"/>
                <a:gd name="T42" fmla="*/ 36 w 54"/>
                <a:gd name="T43" fmla="*/ 19 h 54"/>
                <a:gd name="T44" fmla="*/ 27 w 54"/>
                <a:gd name="T45" fmla="*/ 29 h 54"/>
                <a:gd name="T46" fmla="*/ 28 w 54"/>
                <a:gd name="T47" fmla="*/ 29 h 54"/>
                <a:gd name="T48" fmla="*/ 44 w 54"/>
                <a:gd name="T49" fmla="*/ 23 h 54"/>
                <a:gd name="T50" fmla="*/ 45 w 54"/>
                <a:gd name="T51" fmla="*/ 26 h 54"/>
                <a:gd name="T52" fmla="*/ 38 w 54"/>
                <a:gd name="T53" fmla="*/ 15 h 54"/>
                <a:gd name="T54" fmla="*/ 25 w 54"/>
                <a:gd name="T55" fmla="*/ 2 h 54"/>
                <a:gd name="T56" fmla="*/ 9 w 54"/>
                <a:gd name="T57" fmla="*/ 10 h 54"/>
                <a:gd name="T58" fmla="*/ 12 w 54"/>
                <a:gd name="T59" fmla="*/ 32 h 54"/>
                <a:gd name="T60" fmla="*/ 8 w 54"/>
                <a:gd name="T61" fmla="*/ 44 h 54"/>
                <a:gd name="T62" fmla="*/ 27 w 54"/>
                <a:gd name="T63" fmla="*/ 46 h 54"/>
                <a:gd name="T64" fmla="*/ 46 w 54"/>
                <a:gd name="T65" fmla="*/ 40 h 54"/>
                <a:gd name="T66" fmla="*/ 45 w 54"/>
                <a:gd name="T67" fmla="*/ 36 h 54"/>
                <a:gd name="T68" fmla="*/ 39 w 54"/>
                <a:gd name="T6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4"/>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27" y="30"/>
                    <a:pt x="27" y="30"/>
                    <a:pt x="27" y="30"/>
                  </a:cubicBezTo>
                  <a:cubicBezTo>
                    <a:pt x="18" y="44"/>
                    <a:pt x="18" y="44"/>
                    <a:pt x="18" y="44"/>
                  </a:cubicBezTo>
                  <a:cubicBezTo>
                    <a:pt x="19" y="45"/>
                    <a:pt x="19" y="45"/>
                    <a:pt x="19" y="46"/>
                  </a:cubicBezTo>
                  <a:cubicBezTo>
                    <a:pt x="19" y="47"/>
                    <a:pt x="18" y="47"/>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19"/>
                  </a:cubicBezTo>
                  <a:cubicBezTo>
                    <a:pt x="9" y="19"/>
                    <a:pt x="10" y="19"/>
                    <a:pt x="11" y="20"/>
                  </a:cubicBezTo>
                  <a:cubicBezTo>
                    <a:pt x="11" y="20"/>
                    <a:pt x="12" y="21"/>
                    <a:pt x="11" y="21"/>
                  </a:cubicBezTo>
                  <a:cubicBezTo>
                    <a:pt x="26" y="29"/>
                    <a:pt x="26" y="29"/>
                    <a:pt x="26" y="29"/>
                  </a:cubicBezTo>
                  <a:cubicBezTo>
                    <a:pt x="26" y="28"/>
                    <a:pt x="26" y="28"/>
                    <a:pt x="26" y="28"/>
                  </a:cubicBezTo>
                  <a:cubicBezTo>
                    <a:pt x="17" y="19"/>
                    <a:pt x="17" y="19"/>
                    <a:pt x="17" y="19"/>
                  </a:cubicBezTo>
                  <a:cubicBezTo>
                    <a:pt x="17" y="18"/>
                    <a:pt x="17" y="18"/>
                    <a:pt x="17" y="18"/>
                  </a:cubicBezTo>
                  <a:cubicBezTo>
                    <a:pt x="26" y="28"/>
                    <a:pt x="26" y="28"/>
                    <a:pt x="26" y="28"/>
                  </a:cubicBezTo>
                  <a:cubicBezTo>
                    <a:pt x="28" y="12"/>
                    <a:pt x="28" y="12"/>
                    <a:pt x="28" y="12"/>
                  </a:cubicBezTo>
                  <a:cubicBezTo>
                    <a:pt x="28" y="11"/>
                    <a:pt x="28" y="11"/>
                    <a:pt x="28" y="10"/>
                  </a:cubicBezTo>
                  <a:cubicBezTo>
                    <a:pt x="28" y="9"/>
                    <a:pt x="29" y="8"/>
                    <a:pt x="29" y="9"/>
                  </a:cubicBezTo>
                  <a:cubicBezTo>
                    <a:pt x="30" y="9"/>
                    <a:pt x="31" y="10"/>
                    <a:pt x="31" y="11"/>
                  </a:cubicBezTo>
                  <a:cubicBezTo>
                    <a:pt x="31" y="11"/>
                    <a:pt x="30" y="12"/>
                    <a:pt x="29" y="12"/>
                  </a:cubicBezTo>
                  <a:cubicBezTo>
                    <a:pt x="27" y="28"/>
                    <a:pt x="27" y="28"/>
                    <a:pt x="27" y="28"/>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4"/>
                  </a:moveTo>
                  <a:cubicBezTo>
                    <a:pt x="39" y="15"/>
                    <a:pt x="39" y="15"/>
                    <a:pt x="38" y="15"/>
                  </a:cubicBezTo>
                  <a:cubicBezTo>
                    <a:pt x="38" y="13"/>
                    <a:pt x="38" y="11"/>
                    <a:pt x="38" y="10"/>
                  </a:cubicBezTo>
                  <a:cubicBezTo>
                    <a:pt x="36" y="4"/>
                    <a:pt x="30" y="0"/>
                    <a:pt x="25" y="2"/>
                  </a:cubicBezTo>
                  <a:cubicBezTo>
                    <a:pt x="20" y="3"/>
                    <a:pt x="18" y="8"/>
                    <a:pt x="18" y="12"/>
                  </a:cubicBezTo>
                  <a:cubicBezTo>
                    <a:pt x="15" y="10"/>
                    <a:pt x="12" y="10"/>
                    <a:pt x="9" y="10"/>
                  </a:cubicBezTo>
                  <a:cubicBezTo>
                    <a:pt x="3" y="12"/>
                    <a:pt x="0" y="18"/>
                    <a:pt x="2" y="24"/>
                  </a:cubicBezTo>
                  <a:cubicBezTo>
                    <a:pt x="3" y="29"/>
                    <a:pt x="8" y="32"/>
                    <a:pt x="12" y="32"/>
                  </a:cubicBezTo>
                  <a:cubicBezTo>
                    <a:pt x="12" y="32"/>
                    <a:pt x="12" y="32"/>
                    <a:pt x="12" y="32"/>
                  </a:cubicBezTo>
                  <a:cubicBezTo>
                    <a:pt x="8" y="34"/>
                    <a:pt x="6" y="39"/>
                    <a:pt x="8" y="44"/>
                  </a:cubicBezTo>
                  <a:cubicBezTo>
                    <a:pt x="10" y="50"/>
                    <a:pt x="15" y="54"/>
                    <a:pt x="21" y="52"/>
                  </a:cubicBezTo>
                  <a:cubicBezTo>
                    <a:pt x="24" y="51"/>
                    <a:pt x="26" y="49"/>
                    <a:pt x="27" y="46"/>
                  </a:cubicBezTo>
                  <a:cubicBezTo>
                    <a:pt x="29" y="51"/>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31">
              <a:extLst>
                <a:ext uri="{FF2B5EF4-FFF2-40B4-BE49-F238E27FC236}">
                  <a16:creationId xmlns:a16="http://schemas.microsoft.com/office/drawing/2014/main" id="{2BDCDC7C-61D2-454B-8925-6F404C121C04}"/>
                </a:ext>
              </a:extLst>
            </p:cNvPr>
            <p:cNvSpPr>
              <a:spLocks noEditPoints="1"/>
            </p:cNvSpPr>
            <p:nvPr/>
          </p:nvSpPr>
          <p:spPr bwMode="auto">
            <a:xfrm>
              <a:off x="7273074" y="4762157"/>
              <a:ext cx="163800" cy="141317"/>
            </a:xfrm>
            <a:custGeom>
              <a:avLst/>
              <a:gdLst>
                <a:gd name="T0" fmla="*/ 46 w 57"/>
                <a:gd name="T1" fmla="*/ 29 h 53"/>
                <a:gd name="T2" fmla="*/ 38 w 57"/>
                <a:gd name="T3" fmla="*/ 37 h 53"/>
                <a:gd name="T4" fmla="*/ 30 w 57"/>
                <a:gd name="T5" fmla="*/ 26 h 53"/>
                <a:gd name="T6" fmla="*/ 34 w 57"/>
                <a:gd name="T7" fmla="*/ 43 h 53"/>
                <a:gd name="T8" fmla="*/ 31 w 57"/>
                <a:gd name="T9" fmla="*/ 45 h 53"/>
                <a:gd name="T10" fmla="*/ 31 w 57"/>
                <a:gd name="T11" fmla="*/ 43 h 53"/>
                <a:gd name="T12" fmla="*/ 22 w 57"/>
                <a:gd name="T13" fmla="*/ 36 h 53"/>
                <a:gd name="T14" fmla="*/ 28 w 57"/>
                <a:gd name="T15" fmla="*/ 26 h 53"/>
                <a:gd name="T16" fmla="*/ 12 w 57"/>
                <a:gd name="T17" fmla="*/ 30 h 53"/>
                <a:gd name="T18" fmla="*/ 9 w 57"/>
                <a:gd name="T19" fmla="*/ 29 h 53"/>
                <a:gd name="T20" fmla="*/ 12 w 57"/>
                <a:gd name="T21" fmla="*/ 29 h 53"/>
                <a:gd name="T22" fmla="*/ 28 w 57"/>
                <a:gd name="T23" fmla="*/ 25 h 53"/>
                <a:gd name="T24" fmla="*/ 14 w 57"/>
                <a:gd name="T25" fmla="*/ 23 h 53"/>
                <a:gd name="T26" fmla="*/ 19 w 57"/>
                <a:gd name="T27" fmla="*/ 11 h 53"/>
                <a:gd name="T28" fmla="*/ 18 w 57"/>
                <a:gd name="T29" fmla="*/ 8 h 53"/>
                <a:gd name="T30" fmla="*/ 20 w 57"/>
                <a:gd name="T31" fmla="*/ 11 h 53"/>
                <a:gd name="T32" fmla="*/ 29 w 57"/>
                <a:gd name="T33" fmla="*/ 12 h 53"/>
                <a:gd name="T34" fmla="*/ 29 w 57"/>
                <a:gd name="T35" fmla="*/ 25 h 53"/>
                <a:gd name="T36" fmla="*/ 30 w 57"/>
                <a:gd name="T37" fmla="*/ 24 h 53"/>
                <a:gd name="T38" fmla="*/ 38 w 57"/>
                <a:gd name="T39" fmla="*/ 9 h 53"/>
                <a:gd name="T40" fmla="*/ 41 w 57"/>
                <a:gd name="T41" fmla="*/ 11 h 53"/>
                <a:gd name="T42" fmla="*/ 30 w 57"/>
                <a:gd name="T43" fmla="*/ 25 h 53"/>
                <a:gd name="T44" fmla="*/ 43 w 57"/>
                <a:gd name="T45" fmla="*/ 21 h 53"/>
                <a:gd name="T46" fmla="*/ 46 w 57"/>
                <a:gd name="T47" fmla="*/ 28 h 53"/>
                <a:gd name="T48" fmla="*/ 49 w 57"/>
                <a:gd name="T49" fmla="*/ 29 h 53"/>
                <a:gd name="T50" fmla="*/ 51 w 57"/>
                <a:gd name="T51" fmla="*/ 21 h 53"/>
                <a:gd name="T52" fmla="*/ 47 w 57"/>
                <a:gd name="T53" fmla="*/ 18 h 53"/>
                <a:gd name="T54" fmla="*/ 29 w 57"/>
                <a:gd name="T55" fmla="*/ 6 h 53"/>
                <a:gd name="T56" fmla="*/ 25 w 57"/>
                <a:gd name="T57" fmla="*/ 3 h 53"/>
                <a:gd name="T58" fmla="*/ 11 w 57"/>
                <a:gd name="T59" fmla="*/ 18 h 53"/>
                <a:gd name="T60" fmla="*/ 7 w 57"/>
                <a:gd name="T61" fmla="*/ 37 h 53"/>
                <a:gd name="T62" fmla="*/ 20 w 57"/>
                <a:gd name="T63" fmla="*/ 37 h 53"/>
                <a:gd name="T64" fmla="*/ 39 w 57"/>
                <a:gd name="T65" fmla="*/ 47 h 53"/>
                <a:gd name="T66" fmla="*/ 54 w 57"/>
                <a:gd name="T67" fmla="*/ 3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 h="53">
                  <a:moveTo>
                    <a:pt x="48" y="30"/>
                  </a:moveTo>
                  <a:cubicBezTo>
                    <a:pt x="47" y="30"/>
                    <a:pt x="46" y="30"/>
                    <a:pt x="46" y="29"/>
                  </a:cubicBezTo>
                  <a:cubicBezTo>
                    <a:pt x="30" y="26"/>
                    <a:pt x="30" y="26"/>
                    <a:pt x="30" y="26"/>
                  </a:cubicBezTo>
                  <a:cubicBezTo>
                    <a:pt x="38" y="37"/>
                    <a:pt x="38" y="37"/>
                    <a:pt x="38" y="37"/>
                  </a:cubicBezTo>
                  <a:cubicBezTo>
                    <a:pt x="38" y="38"/>
                    <a:pt x="38" y="38"/>
                    <a:pt x="38" y="38"/>
                  </a:cubicBezTo>
                  <a:cubicBezTo>
                    <a:pt x="30" y="26"/>
                    <a:pt x="30" y="26"/>
                    <a:pt x="30" y="26"/>
                  </a:cubicBezTo>
                  <a:cubicBezTo>
                    <a:pt x="32" y="42"/>
                    <a:pt x="32" y="42"/>
                    <a:pt x="32" y="42"/>
                  </a:cubicBezTo>
                  <a:cubicBezTo>
                    <a:pt x="33" y="43"/>
                    <a:pt x="33" y="43"/>
                    <a:pt x="34" y="43"/>
                  </a:cubicBezTo>
                  <a:cubicBezTo>
                    <a:pt x="34" y="44"/>
                    <a:pt x="34" y="45"/>
                    <a:pt x="33" y="46"/>
                  </a:cubicBezTo>
                  <a:cubicBezTo>
                    <a:pt x="32" y="46"/>
                    <a:pt x="31" y="46"/>
                    <a:pt x="31" y="45"/>
                  </a:cubicBezTo>
                  <a:cubicBezTo>
                    <a:pt x="30" y="44"/>
                    <a:pt x="30" y="43"/>
                    <a:pt x="31" y="43"/>
                  </a:cubicBezTo>
                  <a:cubicBezTo>
                    <a:pt x="31" y="43"/>
                    <a:pt x="31" y="43"/>
                    <a:pt x="31" y="43"/>
                  </a:cubicBezTo>
                  <a:cubicBezTo>
                    <a:pt x="29" y="26"/>
                    <a:pt x="29" y="26"/>
                    <a:pt x="29" y="26"/>
                  </a:cubicBezTo>
                  <a:cubicBezTo>
                    <a:pt x="22" y="36"/>
                    <a:pt x="22" y="36"/>
                    <a:pt x="22" y="36"/>
                  </a:cubicBezTo>
                  <a:cubicBezTo>
                    <a:pt x="22" y="35"/>
                    <a:pt x="22" y="35"/>
                    <a:pt x="22" y="35"/>
                  </a:cubicBezTo>
                  <a:cubicBezTo>
                    <a:pt x="28" y="26"/>
                    <a:pt x="28" y="26"/>
                    <a:pt x="28" y="26"/>
                  </a:cubicBezTo>
                  <a:cubicBezTo>
                    <a:pt x="12" y="30"/>
                    <a:pt x="12" y="30"/>
                    <a:pt x="12" y="30"/>
                  </a:cubicBezTo>
                  <a:cubicBezTo>
                    <a:pt x="12" y="30"/>
                    <a:pt x="12" y="30"/>
                    <a:pt x="12" y="30"/>
                  </a:cubicBezTo>
                  <a:cubicBezTo>
                    <a:pt x="12" y="31"/>
                    <a:pt x="12" y="31"/>
                    <a:pt x="11" y="31"/>
                  </a:cubicBezTo>
                  <a:cubicBezTo>
                    <a:pt x="10" y="31"/>
                    <a:pt x="9" y="30"/>
                    <a:pt x="9" y="29"/>
                  </a:cubicBezTo>
                  <a:cubicBezTo>
                    <a:pt x="9" y="28"/>
                    <a:pt x="10" y="28"/>
                    <a:pt x="11" y="28"/>
                  </a:cubicBezTo>
                  <a:cubicBezTo>
                    <a:pt x="12" y="28"/>
                    <a:pt x="12" y="29"/>
                    <a:pt x="12" y="29"/>
                  </a:cubicBezTo>
                  <a:cubicBezTo>
                    <a:pt x="28" y="25"/>
                    <a:pt x="28" y="25"/>
                    <a:pt x="28" y="25"/>
                  </a:cubicBezTo>
                  <a:cubicBezTo>
                    <a:pt x="28" y="25"/>
                    <a:pt x="28" y="25"/>
                    <a:pt x="28" y="25"/>
                  </a:cubicBezTo>
                  <a:cubicBezTo>
                    <a:pt x="14" y="24"/>
                    <a:pt x="14" y="24"/>
                    <a:pt x="14" y="24"/>
                  </a:cubicBezTo>
                  <a:cubicBezTo>
                    <a:pt x="14" y="23"/>
                    <a:pt x="14" y="23"/>
                    <a:pt x="14" y="23"/>
                  </a:cubicBezTo>
                  <a:cubicBezTo>
                    <a:pt x="28" y="25"/>
                    <a:pt x="28" y="25"/>
                    <a:pt x="28" y="25"/>
                  </a:cubicBezTo>
                  <a:cubicBezTo>
                    <a:pt x="19" y="11"/>
                    <a:pt x="19" y="11"/>
                    <a:pt x="19" y="11"/>
                  </a:cubicBezTo>
                  <a:cubicBezTo>
                    <a:pt x="19" y="11"/>
                    <a:pt x="18" y="11"/>
                    <a:pt x="17" y="10"/>
                  </a:cubicBezTo>
                  <a:cubicBezTo>
                    <a:pt x="17" y="9"/>
                    <a:pt x="17" y="8"/>
                    <a:pt x="18" y="8"/>
                  </a:cubicBezTo>
                  <a:cubicBezTo>
                    <a:pt x="19" y="7"/>
                    <a:pt x="20" y="8"/>
                    <a:pt x="20" y="8"/>
                  </a:cubicBezTo>
                  <a:cubicBezTo>
                    <a:pt x="21" y="9"/>
                    <a:pt x="21" y="10"/>
                    <a:pt x="20" y="11"/>
                  </a:cubicBezTo>
                  <a:cubicBezTo>
                    <a:pt x="29" y="25"/>
                    <a:pt x="29" y="25"/>
                    <a:pt x="29" y="25"/>
                  </a:cubicBezTo>
                  <a:cubicBezTo>
                    <a:pt x="29" y="12"/>
                    <a:pt x="29" y="12"/>
                    <a:pt x="29" y="12"/>
                  </a:cubicBezTo>
                  <a:cubicBezTo>
                    <a:pt x="30" y="12"/>
                    <a:pt x="30" y="12"/>
                    <a:pt x="30" y="12"/>
                  </a:cubicBezTo>
                  <a:cubicBezTo>
                    <a:pt x="29" y="25"/>
                    <a:pt x="29" y="25"/>
                    <a:pt x="29" y="25"/>
                  </a:cubicBezTo>
                  <a:cubicBezTo>
                    <a:pt x="30" y="24"/>
                    <a:pt x="30" y="24"/>
                    <a:pt x="30" y="24"/>
                  </a:cubicBezTo>
                  <a:cubicBezTo>
                    <a:pt x="30" y="24"/>
                    <a:pt x="30" y="24"/>
                    <a:pt x="30" y="24"/>
                  </a:cubicBezTo>
                  <a:cubicBezTo>
                    <a:pt x="38" y="11"/>
                    <a:pt x="38" y="11"/>
                    <a:pt x="38" y="11"/>
                  </a:cubicBezTo>
                  <a:cubicBezTo>
                    <a:pt x="38" y="11"/>
                    <a:pt x="38" y="10"/>
                    <a:pt x="38" y="9"/>
                  </a:cubicBezTo>
                  <a:cubicBezTo>
                    <a:pt x="39" y="8"/>
                    <a:pt x="40" y="8"/>
                    <a:pt x="40" y="9"/>
                  </a:cubicBezTo>
                  <a:cubicBezTo>
                    <a:pt x="41" y="9"/>
                    <a:pt x="41" y="10"/>
                    <a:pt x="41" y="11"/>
                  </a:cubicBezTo>
                  <a:cubicBezTo>
                    <a:pt x="41" y="12"/>
                    <a:pt x="40" y="12"/>
                    <a:pt x="39" y="12"/>
                  </a:cubicBezTo>
                  <a:cubicBezTo>
                    <a:pt x="30" y="25"/>
                    <a:pt x="30" y="25"/>
                    <a:pt x="30" y="25"/>
                  </a:cubicBezTo>
                  <a:cubicBezTo>
                    <a:pt x="42" y="20"/>
                    <a:pt x="42" y="20"/>
                    <a:pt x="42" y="20"/>
                  </a:cubicBezTo>
                  <a:cubicBezTo>
                    <a:pt x="43" y="21"/>
                    <a:pt x="43" y="21"/>
                    <a:pt x="43" y="21"/>
                  </a:cubicBezTo>
                  <a:cubicBezTo>
                    <a:pt x="31" y="25"/>
                    <a:pt x="31" y="25"/>
                    <a:pt x="31" y="25"/>
                  </a:cubicBezTo>
                  <a:cubicBezTo>
                    <a:pt x="46" y="28"/>
                    <a:pt x="46" y="28"/>
                    <a:pt x="46" y="28"/>
                  </a:cubicBezTo>
                  <a:cubicBezTo>
                    <a:pt x="46" y="27"/>
                    <a:pt x="47" y="27"/>
                    <a:pt x="48" y="27"/>
                  </a:cubicBezTo>
                  <a:cubicBezTo>
                    <a:pt x="49" y="27"/>
                    <a:pt x="50" y="28"/>
                    <a:pt x="49" y="29"/>
                  </a:cubicBezTo>
                  <a:cubicBezTo>
                    <a:pt x="49" y="30"/>
                    <a:pt x="49" y="31"/>
                    <a:pt x="48" y="30"/>
                  </a:cubicBezTo>
                  <a:close/>
                  <a:moveTo>
                    <a:pt x="51" y="21"/>
                  </a:moveTo>
                  <a:cubicBezTo>
                    <a:pt x="50" y="20"/>
                    <a:pt x="48" y="19"/>
                    <a:pt x="47" y="19"/>
                  </a:cubicBezTo>
                  <a:cubicBezTo>
                    <a:pt x="47" y="19"/>
                    <a:pt x="47" y="18"/>
                    <a:pt x="47" y="18"/>
                  </a:cubicBezTo>
                  <a:cubicBezTo>
                    <a:pt x="51" y="14"/>
                    <a:pt x="49" y="7"/>
                    <a:pt x="44" y="4"/>
                  </a:cubicBezTo>
                  <a:cubicBezTo>
                    <a:pt x="39" y="0"/>
                    <a:pt x="32" y="1"/>
                    <a:pt x="29" y="6"/>
                  </a:cubicBezTo>
                  <a:cubicBezTo>
                    <a:pt x="29" y="6"/>
                    <a:pt x="29" y="7"/>
                    <a:pt x="29" y="7"/>
                  </a:cubicBezTo>
                  <a:cubicBezTo>
                    <a:pt x="28" y="6"/>
                    <a:pt x="27" y="4"/>
                    <a:pt x="25" y="3"/>
                  </a:cubicBezTo>
                  <a:cubicBezTo>
                    <a:pt x="20" y="0"/>
                    <a:pt x="13" y="1"/>
                    <a:pt x="10" y="6"/>
                  </a:cubicBezTo>
                  <a:cubicBezTo>
                    <a:pt x="8" y="9"/>
                    <a:pt x="8" y="15"/>
                    <a:pt x="11" y="18"/>
                  </a:cubicBezTo>
                  <a:cubicBezTo>
                    <a:pt x="8" y="18"/>
                    <a:pt x="5" y="20"/>
                    <a:pt x="3" y="23"/>
                  </a:cubicBezTo>
                  <a:cubicBezTo>
                    <a:pt x="0" y="27"/>
                    <a:pt x="2" y="34"/>
                    <a:pt x="7" y="37"/>
                  </a:cubicBezTo>
                  <a:cubicBezTo>
                    <a:pt x="11" y="40"/>
                    <a:pt x="16" y="40"/>
                    <a:pt x="20" y="37"/>
                  </a:cubicBezTo>
                  <a:cubicBezTo>
                    <a:pt x="20" y="37"/>
                    <a:pt x="20" y="37"/>
                    <a:pt x="20" y="37"/>
                  </a:cubicBezTo>
                  <a:cubicBezTo>
                    <a:pt x="18" y="41"/>
                    <a:pt x="20" y="46"/>
                    <a:pt x="24" y="49"/>
                  </a:cubicBezTo>
                  <a:cubicBezTo>
                    <a:pt x="29" y="53"/>
                    <a:pt x="36" y="52"/>
                    <a:pt x="39" y="47"/>
                  </a:cubicBezTo>
                  <a:cubicBezTo>
                    <a:pt x="41" y="44"/>
                    <a:pt x="41" y="41"/>
                    <a:pt x="40" y="38"/>
                  </a:cubicBezTo>
                  <a:cubicBezTo>
                    <a:pt x="45" y="41"/>
                    <a:pt x="51" y="40"/>
                    <a:pt x="54" y="35"/>
                  </a:cubicBezTo>
                  <a:cubicBezTo>
                    <a:pt x="57" y="31"/>
                    <a:pt x="56" y="24"/>
                    <a:pt x="5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32">
              <a:extLst>
                <a:ext uri="{FF2B5EF4-FFF2-40B4-BE49-F238E27FC236}">
                  <a16:creationId xmlns:a16="http://schemas.microsoft.com/office/drawing/2014/main" id="{07A8A738-7BA6-4C89-96B3-8F17BBBD8823}"/>
                </a:ext>
              </a:extLst>
            </p:cNvPr>
            <p:cNvSpPr>
              <a:spLocks noEditPoints="1"/>
            </p:cNvSpPr>
            <p:nvPr/>
          </p:nvSpPr>
          <p:spPr bwMode="auto">
            <a:xfrm>
              <a:off x="5333183" y="4794274"/>
              <a:ext cx="237669" cy="205551"/>
            </a:xfrm>
            <a:custGeom>
              <a:avLst/>
              <a:gdLst>
                <a:gd name="T0" fmla="*/ 65 w 81"/>
                <a:gd name="T1" fmla="*/ 37 h 77"/>
                <a:gd name="T2" fmla="*/ 57 w 81"/>
                <a:gd name="T3" fmla="*/ 52 h 77"/>
                <a:gd name="T4" fmla="*/ 40 w 81"/>
                <a:gd name="T5" fmla="*/ 39 h 77"/>
                <a:gd name="T6" fmla="*/ 53 w 81"/>
                <a:gd name="T7" fmla="*/ 62 h 77"/>
                <a:gd name="T8" fmla="*/ 49 w 81"/>
                <a:gd name="T9" fmla="*/ 65 h 77"/>
                <a:gd name="T10" fmla="*/ 50 w 81"/>
                <a:gd name="T11" fmla="*/ 62 h 77"/>
                <a:gd name="T12" fmla="*/ 34 w 81"/>
                <a:gd name="T13" fmla="*/ 56 h 77"/>
                <a:gd name="T14" fmla="*/ 39 w 81"/>
                <a:gd name="T15" fmla="*/ 40 h 77"/>
                <a:gd name="T16" fmla="*/ 18 w 81"/>
                <a:gd name="T17" fmla="*/ 52 h 77"/>
                <a:gd name="T18" fmla="*/ 13 w 81"/>
                <a:gd name="T19" fmla="*/ 52 h 77"/>
                <a:gd name="T20" fmla="*/ 17 w 81"/>
                <a:gd name="T21" fmla="*/ 51 h 77"/>
                <a:gd name="T22" fmla="*/ 38 w 81"/>
                <a:gd name="T23" fmla="*/ 39 h 77"/>
                <a:gd name="T24" fmla="*/ 18 w 81"/>
                <a:gd name="T25" fmla="*/ 42 h 77"/>
                <a:gd name="T26" fmla="*/ 20 w 81"/>
                <a:gd name="T27" fmla="*/ 22 h 77"/>
                <a:gd name="T28" fmla="*/ 17 w 81"/>
                <a:gd name="T29" fmla="*/ 19 h 77"/>
                <a:gd name="T30" fmla="*/ 21 w 81"/>
                <a:gd name="T31" fmla="*/ 22 h 77"/>
                <a:gd name="T32" fmla="*/ 34 w 81"/>
                <a:gd name="T33" fmla="*/ 19 h 77"/>
                <a:gd name="T34" fmla="*/ 39 w 81"/>
                <a:gd name="T35" fmla="*/ 38 h 77"/>
                <a:gd name="T36" fmla="*/ 40 w 81"/>
                <a:gd name="T37" fmla="*/ 37 h 77"/>
                <a:gd name="T38" fmla="*/ 45 w 81"/>
                <a:gd name="T39" fmla="*/ 12 h 77"/>
                <a:gd name="T40" fmla="*/ 50 w 81"/>
                <a:gd name="T41" fmla="*/ 14 h 77"/>
                <a:gd name="T42" fmla="*/ 41 w 81"/>
                <a:gd name="T43" fmla="*/ 38 h 77"/>
                <a:gd name="T44" fmla="*/ 56 w 81"/>
                <a:gd name="T45" fmla="*/ 27 h 77"/>
                <a:gd name="T46" fmla="*/ 64 w 81"/>
                <a:gd name="T47" fmla="*/ 36 h 77"/>
                <a:gd name="T48" fmla="*/ 69 w 81"/>
                <a:gd name="T49" fmla="*/ 36 h 77"/>
                <a:gd name="T50" fmla="*/ 68 w 81"/>
                <a:gd name="T51" fmla="*/ 23 h 77"/>
                <a:gd name="T52" fmla="*/ 62 w 81"/>
                <a:gd name="T53" fmla="*/ 21 h 77"/>
                <a:gd name="T54" fmla="*/ 32 w 81"/>
                <a:gd name="T55" fmla="*/ 12 h 77"/>
                <a:gd name="T56" fmla="*/ 25 w 81"/>
                <a:gd name="T57" fmla="*/ 9 h 77"/>
                <a:gd name="T58" fmla="*/ 12 w 81"/>
                <a:gd name="T59" fmla="*/ 36 h 77"/>
                <a:gd name="T60" fmla="*/ 13 w 81"/>
                <a:gd name="T61" fmla="*/ 64 h 77"/>
                <a:gd name="T62" fmla="*/ 31 w 81"/>
                <a:gd name="T63" fmla="*/ 58 h 77"/>
                <a:gd name="T64" fmla="*/ 62 w 81"/>
                <a:gd name="T65" fmla="*/ 65 h 77"/>
                <a:gd name="T66" fmla="*/ 78 w 81"/>
                <a:gd name="T67" fmla="*/ 4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77">
                  <a:moveTo>
                    <a:pt x="67" y="38"/>
                  </a:moveTo>
                  <a:cubicBezTo>
                    <a:pt x="66" y="38"/>
                    <a:pt x="65" y="38"/>
                    <a:pt x="65" y="37"/>
                  </a:cubicBezTo>
                  <a:cubicBezTo>
                    <a:pt x="41" y="39"/>
                    <a:pt x="41" y="39"/>
                    <a:pt x="41" y="39"/>
                  </a:cubicBezTo>
                  <a:cubicBezTo>
                    <a:pt x="57" y="52"/>
                    <a:pt x="57" y="52"/>
                    <a:pt x="57" y="52"/>
                  </a:cubicBezTo>
                  <a:cubicBezTo>
                    <a:pt x="56" y="52"/>
                    <a:pt x="56" y="52"/>
                    <a:pt x="56" y="52"/>
                  </a:cubicBezTo>
                  <a:cubicBezTo>
                    <a:pt x="40" y="39"/>
                    <a:pt x="40" y="39"/>
                    <a:pt x="40" y="39"/>
                  </a:cubicBezTo>
                  <a:cubicBezTo>
                    <a:pt x="51" y="61"/>
                    <a:pt x="51" y="61"/>
                    <a:pt x="51" y="61"/>
                  </a:cubicBezTo>
                  <a:cubicBezTo>
                    <a:pt x="51" y="61"/>
                    <a:pt x="52" y="61"/>
                    <a:pt x="53" y="62"/>
                  </a:cubicBezTo>
                  <a:cubicBezTo>
                    <a:pt x="54" y="63"/>
                    <a:pt x="54" y="64"/>
                    <a:pt x="53" y="65"/>
                  </a:cubicBezTo>
                  <a:cubicBezTo>
                    <a:pt x="52" y="66"/>
                    <a:pt x="50" y="66"/>
                    <a:pt x="49" y="65"/>
                  </a:cubicBezTo>
                  <a:cubicBezTo>
                    <a:pt x="48" y="64"/>
                    <a:pt x="48" y="63"/>
                    <a:pt x="49" y="62"/>
                  </a:cubicBezTo>
                  <a:cubicBezTo>
                    <a:pt x="49" y="62"/>
                    <a:pt x="49" y="62"/>
                    <a:pt x="50" y="62"/>
                  </a:cubicBezTo>
                  <a:cubicBezTo>
                    <a:pt x="39" y="40"/>
                    <a:pt x="39" y="40"/>
                    <a:pt x="39" y="40"/>
                  </a:cubicBezTo>
                  <a:cubicBezTo>
                    <a:pt x="34" y="56"/>
                    <a:pt x="34" y="56"/>
                    <a:pt x="34" y="56"/>
                  </a:cubicBezTo>
                  <a:cubicBezTo>
                    <a:pt x="33" y="55"/>
                    <a:pt x="33" y="55"/>
                    <a:pt x="33" y="55"/>
                  </a:cubicBezTo>
                  <a:cubicBezTo>
                    <a:pt x="39" y="40"/>
                    <a:pt x="39" y="40"/>
                    <a:pt x="39" y="40"/>
                  </a:cubicBezTo>
                  <a:cubicBezTo>
                    <a:pt x="18" y="52"/>
                    <a:pt x="18" y="52"/>
                    <a:pt x="18" y="52"/>
                  </a:cubicBezTo>
                  <a:cubicBezTo>
                    <a:pt x="18" y="52"/>
                    <a:pt x="18" y="52"/>
                    <a:pt x="18" y="52"/>
                  </a:cubicBezTo>
                  <a:cubicBezTo>
                    <a:pt x="18" y="53"/>
                    <a:pt x="17" y="54"/>
                    <a:pt x="16" y="54"/>
                  </a:cubicBezTo>
                  <a:cubicBezTo>
                    <a:pt x="15" y="55"/>
                    <a:pt x="13" y="54"/>
                    <a:pt x="13" y="52"/>
                  </a:cubicBezTo>
                  <a:cubicBezTo>
                    <a:pt x="13" y="51"/>
                    <a:pt x="14" y="50"/>
                    <a:pt x="15" y="50"/>
                  </a:cubicBezTo>
                  <a:cubicBezTo>
                    <a:pt x="16" y="50"/>
                    <a:pt x="17" y="50"/>
                    <a:pt x="17" y="51"/>
                  </a:cubicBezTo>
                  <a:cubicBezTo>
                    <a:pt x="38" y="39"/>
                    <a:pt x="38" y="39"/>
                    <a:pt x="38" y="39"/>
                  </a:cubicBezTo>
                  <a:cubicBezTo>
                    <a:pt x="38" y="39"/>
                    <a:pt x="38" y="39"/>
                    <a:pt x="38" y="39"/>
                  </a:cubicBezTo>
                  <a:cubicBezTo>
                    <a:pt x="18" y="42"/>
                    <a:pt x="18" y="42"/>
                    <a:pt x="18" y="42"/>
                  </a:cubicBezTo>
                  <a:cubicBezTo>
                    <a:pt x="18" y="42"/>
                    <a:pt x="18" y="42"/>
                    <a:pt x="18" y="42"/>
                  </a:cubicBezTo>
                  <a:cubicBezTo>
                    <a:pt x="37" y="38"/>
                    <a:pt x="37" y="38"/>
                    <a:pt x="37" y="38"/>
                  </a:cubicBezTo>
                  <a:cubicBezTo>
                    <a:pt x="20" y="22"/>
                    <a:pt x="20" y="22"/>
                    <a:pt x="20" y="22"/>
                  </a:cubicBezTo>
                  <a:cubicBezTo>
                    <a:pt x="19" y="23"/>
                    <a:pt x="18" y="23"/>
                    <a:pt x="17" y="22"/>
                  </a:cubicBezTo>
                  <a:cubicBezTo>
                    <a:pt x="16" y="21"/>
                    <a:pt x="16" y="20"/>
                    <a:pt x="17" y="19"/>
                  </a:cubicBezTo>
                  <a:cubicBezTo>
                    <a:pt x="18" y="18"/>
                    <a:pt x="19" y="18"/>
                    <a:pt x="20" y="19"/>
                  </a:cubicBezTo>
                  <a:cubicBezTo>
                    <a:pt x="21" y="19"/>
                    <a:pt x="21" y="21"/>
                    <a:pt x="21" y="22"/>
                  </a:cubicBezTo>
                  <a:cubicBezTo>
                    <a:pt x="39" y="38"/>
                    <a:pt x="39" y="38"/>
                    <a:pt x="39" y="38"/>
                  </a:cubicBezTo>
                  <a:cubicBezTo>
                    <a:pt x="34" y="19"/>
                    <a:pt x="34" y="19"/>
                    <a:pt x="34" y="19"/>
                  </a:cubicBezTo>
                  <a:cubicBezTo>
                    <a:pt x="35" y="19"/>
                    <a:pt x="35" y="19"/>
                    <a:pt x="35" y="19"/>
                  </a:cubicBezTo>
                  <a:cubicBezTo>
                    <a:pt x="39" y="38"/>
                    <a:pt x="39" y="38"/>
                    <a:pt x="39" y="38"/>
                  </a:cubicBezTo>
                  <a:cubicBezTo>
                    <a:pt x="40" y="37"/>
                    <a:pt x="40" y="37"/>
                    <a:pt x="40" y="37"/>
                  </a:cubicBezTo>
                  <a:cubicBezTo>
                    <a:pt x="40" y="37"/>
                    <a:pt x="40" y="37"/>
                    <a:pt x="40" y="37"/>
                  </a:cubicBezTo>
                  <a:cubicBezTo>
                    <a:pt x="47" y="15"/>
                    <a:pt x="47" y="15"/>
                    <a:pt x="47" y="15"/>
                  </a:cubicBezTo>
                  <a:cubicBezTo>
                    <a:pt x="46" y="15"/>
                    <a:pt x="45" y="13"/>
                    <a:pt x="45" y="12"/>
                  </a:cubicBezTo>
                  <a:cubicBezTo>
                    <a:pt x="46" y="11"/>
                    <a:pt x="47" y="11"/>
                    <a:pt x="48" y="11"/>
                  </a:cubicBezTo>
                  <a:cubicBezTo>
                    <a:pt x="50" y="11"/>
                    <a:pt x="51" y="13"/>
                    <a:pt x="50" y="14"/>
                  </a:cubicBezTo>
                  <a:cubicBezTo>
                    <a:pt x="50" y="15"/>
                    <a:pt x="49" y="15"/>
                    <a:pt x="48" y="15"/>
                  </a:cubicBezTo>
                  <a:cubicBezTo>
                    <a:pt x="41" y="38"/>
                    <a:pt x="41" y="38"/>
                    <a:pt x="41" y="38"/>
                  </a:cubicBezTo>
                  <a:cubicBezTo>
                    <a:pt x="56" y="26"/>
                    <a:pt x="56" y="26"/>
                    <a:pt x="56" y="26"/>
                  </a:cubicBezTo>
                  <a:cubicBezTo>
                    <a:pt x="56" y="27"/>
                    <a:pt x="56" y="27"/>
                    <a:pt x="56" y="27"/>
                  </a:cubicBezTo>
                  <a:cubicBezTo>
                    <a:pt x="42" y="38"/>
                    <a:pt x="42" y="38"/>
                    <a:pt x="42" y="38"/>
                  </a:cubicBezTo>
                  <a:cubicBezTo>
                    <a:pt x="64" y="36"/>
                    <a:pt x="64" y="36"/>
                    <a:pt x="64" y="36"/>
                  </a:cubicBezTo>
                  <a:cubicBezTo>
                    <a:pt x="64" y="35"/>
                    <a:pt x="65" y="34"/>
                    <a:pt x="66" y="34"/>
                  </a:cubicBezTo>
                  <a:cubicBezTo>
                    <a:pt x="68" y="33"/>
                    <a:pt x="69" y="34"/>
                    <a:pt x="69" y="36"/>
                  </a:cubicBezTo>
                  <a:cubicBezTo>
                    <a:pt x="69" y="37"/>
                    <a:pt x="68" y="38"/>
                    <a:pt x="67" y="38"/>
                  </a:cubicBezTo>
                  <a:close/>
                  <a:moveTo>
                    <a:pt x="68" y="23"/>
                  </a:moveTo>
                  <a:cubicBezTo>
                    <a:pt x="66" y="23"/>
                    <a:pt x="64" y="22"/>
                    <a:pt x="62" y="22"/>
                  </a:cubicBezTo>
                  <a:cubicBezTo>
                    <a:pt x="62" y="22"/>
                    <a:pt x="62" y="22"/>
                    <a:pt x="62" y="21"/>
                  </a:cubicBezTo>
                  <a:cubicBezTo>
                    <a:pt x="65" y="14"/>
                    <a:pt x="60" y="5"/>
                    <a:pt x="51" y="2"/>
                  </a:cubicBezTo>
                  <a:cubicBezTo>
                    <a:pt x="43" y="0"/>
                    <a:pt x="34" y="4"/>
                    <a:pt x="32" y="12"/>
                  </a:cubicBezTo>
                  <a:cubicBezTo>
                    <a:pt x="32" y="12"/>
                    <a:pt x="31" y="13"/>
                    <a:pt x="31" y="13"/>
                  </a:cubicBezTo>
                  <a:cubicBezTo>
                    <a:pt x="30" y="12"/>
                    <a:pt x="27" y="10"/>
                    <a:pt x="25" y="9"/>
                  </a:cubicBezTo>
                  <a:cubicBezTo>
                    <a:pt x="16" y="7"/>
                    <a:pt x="8" y="11"/>
                    <a:pt x="5" y="19"/>
                  </a:cubicBezTo>
                  <a:cubicBezTo>
                    <a:pt x="3" y="25"/>
                    <a:pt x="6" y="32"/>
                    <a:pt x="12" y="36"/>
                  </a:cubicBezTo>
                  <a:cubicBezTo>
                    <a:pt x="7" y="37"/>
                    <a:pt x="4" y="41"/>
                    <a:pt x="2" y="45"/>
                  </a:cubicBezTo>
                  <a:cubicBezTo>
                    <a:pt x="0" y="53"/>
                    <a:pt x="4" y="62"/>
                    <a:pt x="13" y="64"/>
                  </a:cubicBezTo>
                  <a:cubicBezTo>
                    <a:pt x="20" y="67"/>
                    <a:pt x="27" y="64"/>
                    <a:pt x="31" y="58"/>
                  </a:cubicBezTo>
                  <a:cubicBezTo>
                    <a:pt x="31" y="58"/>
                    <a:pt x="31" y="58"/>
                    <a:pt x="31" y="58"/>
                  </a:cubicBezTo>
                  <a:cubicBezTo>
                    <a:pt x="31" y="65"/>
                    <a:pt x="35" y="72"/>
                    <a:pt x="42" y="74"/>
                  </a:cubicBezTo>
                  <a:cubicBezTo>
                    <a:pt x="51" y="77"/>
                    <a:pt x="60" y="72"/>
                    <a:pt x="62" y="65"/>
                  </a:cubicBezTo>
                  <a:cubicBezTo>
                    <a:pt x="63" y="60"/>
                    <a:pt x="63" y="56"/>
                    <a:pt x="60" y="52"/>
                  </a:cubicBezTo>
                  <a:cubicBezTo>
                    <a:pt x="68" y="54"/>
                    <a:pt x="76" y="50"/>
                    <a:pt x="78" y="42"/>
                  </a:cubicBezTo>
                  <a:cubicBezTo>
                    <a:pt x="81" y="34"/>
                    <a:pt x="76" y="26"/>
                    <a:pt x="68"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33">
              <a:extLst>
                <a:ext uri="{FF2B5EF4-FFF2-40B4-BE49-F238E27FC236}">
                  <a16:creationId xmlns:a16="http://schemas.microsoft.com/office/drawing/2014/main" id="{57A9D1CC-25E0-4107-B549-021139DD4665}"/>
                </a:ext>
              </a:extLst>
            </p:cNvPr>
            <p:cNvSpPr>
              <a:spLocks noEditPoints="1"/>
            </p:cNvSpPr>
            <p:nvPr/>
          </p:nvSpPr>
          <p:spPr bwMode="auto">
            <a:xfrm>
              <a:off x="7221686" y="2093202"/>
              <a:ext cx="147740" cy="141317"/>
            </a:xfrm>
            <a:custGeom>
              <a:avLst/>
              <a:gdLst>
                <a:gd name="T0" fmla="*/ 16 w 50"/>
                <a:gd name="T1" fmla="*/ 24 h 53"/>
                <a:gd name="T2" fmla="*/ 22 w 50"/>
                <a:gd name="T3" fmla="*/ 26 h 53"/>
                <a:gd name="T4" fmla="*/ 16 w 50"/>
                <a:gd name="T5" fmla="*/ 26 h 53"/>
                <a:gd name="T6" fmla="*/ 10 w 50"/>
                <a:gd name="T7" fmla="*/ 23 h 53"/>
                <a:gd name="T8" fmla="*/ 16 w 50"/>
                <a:gd name="T9" fmla="*/ 24 h 53"/>
                <a:gd name="T10" fmla="*/ 23 w 50"/>
                <a:gd name="T11" fmla="*/ 36 h 53"/>
                <a:gd name="T12" fmla="*/ 25 w 50"/>
                <a:gd name="T13" fmla="*/ 31 h 53"/>
                <a:gd name="T14" fmla="*/ 25 w 50"/>
                <a:gd name="T15" fmla="*/ 37 h 53"/>
                <a:gd name="T16" fmla="*/ 23 w 50"/>
                <a:gd name="T17" fmla="*/ 43 h 53"/>
                <a:gd name="T18" fmla="*/ 23 w 50"/>
                <a:gd name="T19" fmla="*/ 36 h 53"/>
                <a:gd name="T20" fmla="*/ 24 w 50"/>
                <a:gd name="T21" fmla="*/ 27 h 53"/>
                <a:gd name="T22" fmla="*/ 26 w 50"/>
                <a:gd name="T23" fmla="*/ 27 h 53"/>
                <a:gd name="T24" fmla="*/ 26 w 50"/>
                <a:gd name="T25" fmla="*/ 28 h 53"/>
                <a:gd name="T26" fmla="*/ 24 w 50"/>
                <a:gd name="T27" fmla="*/ 28 h 53"/>
                <a:gd name="T28" fmla="*/ 24 w 50"/>
                <a:gd name="T29" fmla="*/ 27 h 53"/>
                <a:gd name="T30" fmla="*/ 26 w 50"/>
                <a:gd name="T31" fmla="*/ 19 h 53"/>
                <a:gd name="T32" fmla="*/ 28 w 50"/>
                <a:gd name="T33" fmla="*/ 13 h 53"/>
                <a:gd name="T34" fmla="*/ 28 w 50"/>
                <a:gd name="T35" fmla="*/ 19 h 53"/>
                <a:gd name="T36" fmla="*/ 25 w 50"/>
                <a:gd name="T37" fmla="*/ 25 h 53"/>
                <a:gd name="T38" fmla="*/ 26 w 50"/>
                <a:gd name="T39" fmla="*/ 19 h 53"/>
                <a:gd name="T40" fmla="*/ 33 w 50"/>
                <a:gd name="T41" fmla="*/ 28 h 53"/>
                <a:gd name="T42" fmla="*/ 39 w 50"/>
                <a:gd name="T43" fmla="*/ 29 h 53"/>
                <a:gd name="T44" fmla="*/ 33 w 50"/>
                <a:gd name="T45" fmla="*/ 30 h 53"/>
                <a:gd name="T46" fmla="*/ 27 w 50"/>
                <a:gd name="T47" fmla="*/ 28 h 53"/>
                <a:gd name="T48" fmla="*/ 33 w 50"/>
                <a:gd name="T49" fmla="*/ 28 h 53"/>
                <a:gd name="T50" fmla="*/ 4 w 50"/>
                <a:gd name="T51" fmla="*/ 23 h 53"/>
                <a:gd name="T52" fmla="*/ 0 w 50"/>
                <a:gd name="T53" fmla="*/ 27 h 53"/>
                <a:gd name="T54" fmla="*/ 17 w 50"/>
                <a:gd name="T55" fmla="*/ 32 h 53"/>
                <a:gd name="T56" fmla="*/ 15 w 50"/>
                <a:gd name="T57" fmla="*/ 49 h 53"/>
                <a:gd name="T58" fmla="*/ 20 w 50"/>
                <a:gd name="T59" fmla="*/ 47 h 53"/>
                <a:gd name="T60" fmla="*/ 24 w 50"/>
                <a:gd name="T61" fmla="*/ 53 h 53"/>
                <a:gd name="T62" fmla="*/ 34 w 50"/>
                <a:gd name="T63" fmla="*/ 39 h 53"/>
                <a:gd name="T64" fmla="*/ 50 w 50"/>
                <a:gd name="T65" fmla="*/ 36 h 53"/>
                <a:gd name="T66" fmla="*/ 46 w 50"/>
                <a:gd name="T67" fmla="*/ 30 h 53"/>
                <a:gd name="T68" fmla="*/ 50 w 50"/>
                <a:gd name="T69" fmla="*/ 26 h 53"/>
                <a:gd name="T70" fmla="*/ 33 w 50"/>
                <a:gd name="T71" fmla="*/ 21 h 53"/>
                <a:gd name="T72" fmla="*/ 35 w 50"/>
                <a:gd name="T73" fmla="*/ 4 h 53"/>
                <a:gd name="T74" fmla="*/ 29 w 50"/>
                <a:gd name="T75" fmla="*/ 6 h 53"/>
                <a:gd name="T76" fmla="*/ 26 w 50"/>
                <a:gd name="T77" fmla="*/ 0 h 53"/>
                <a:gd name="T78" fmla="*/ 16 w 50"/>
                <a:gd name="T79" fmla="*/ 14 h 53"/>
                <a:gd name="T80" fmla="*/ 0 w 50"/>
                <a:gd name="T81" fmla="*/ 18 h 53"/>
                <a:gd name="T82" fmla="*/ 4 w 50"/>
                <a:gd name="T83" fmla="*/ 2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53">
                  <a:moveTo>
                    <a:pt x="16" y="24"/>
                  </a:moveTo>
                  <a:cubicBezTo>
                    <a:pt x="19" y="25"/>
                    <a:pt x="22" y="26"/>
                    <a:pt x="22" y="26"/>
                  </a:cubicBezTo>
                  <a:cubicBezTo>
                    <a:pt x="22" y="27"/>
                    <a:pt x="19" y="27"/>
                    <a:pt x="16" y="26"/>
                  </a:cubicBezTo>
                  <a:cubicBezTo>
                    <a:pt x="12" y="25"/>
                    <a:pt x="10" y="23"/>
                    <a:pt x="10" y="23"/>
                  </a:cubicBezTo>
                  <a:cubicBezTo>
                    <a:pt x="10" y="23"/>
                    <a:pt x="13" y="23"/>
                    <a:pt x="16" y="24"/>
                  </a:cubicBezTo>
                  <a:close/>
                  <a:moveTo>
                    <a:pt x="23" y="36"/>
                  </a:moveTo>
                  <a:cubicBezTo>
                    <a:pt x="23" y="33"/>
                    <a:pt x="24" y="31"/>
                    <a:pt x="25" y="31"/>
                  </a:cubicBezTo>
                  <a:cubicBezTo>
                    <a:pt x="25" y="31"/>
                    <a:pt x="25" y="33"/>
                    <a:pt x="25" y="37"/>
                  </a:cubicBezTo>
                  <a:cubicBezTo>
                    <a:pt x="25" y="40"/>
                    <a:pt x="23" y="43"/>
                    <a:pt x="23" y="43"/>
                  </a:cubicBezTo>
                  <a:cubicBezTo>
                    <a:pt x="23" y="43"/>
                    <a:pt x="22" y="40"/>
                    <a:pt x="23" y="36"/>
                  </a:cubicBezTo>
                  <a:close/>
                  <a:moveTo>
                    <a:pt x="24" y="27"/>
                  </a:moveTo>
                  <a:cubicBezTo>
                    <a:pt x="25" y="26"/>
                    <a:pt x="25" y="26"/>
                    <a:pt x="26" y="27"/>
                  </a:cubicBezTo>
                  <a:cubicBezTo>
                    <a:pt x="26" y="27"/>
                    <a:pt x="26" y="28"/>
                    <a:pt x="26" y="28"/>
                  </a:cubicBezTo>
                  <a:cubicBezTo>
                    <a:pt x="25" y="29"/>
                    <a:pt x="24" y="29"/>
                    <a:pt x="24" y="28"/>
                  </a:cubicBezTo>
                  <a:cubicBezTo>
                    <a:pt x="24" y="28"/>
                    <a:pt x="24" y="27"/>
                    <a:pt x="24" y="27"/>
                  </a:cubicBezTo>
                  <a:close/>
                  <a:moveTo>
                    <a:pt x="26" y="19"/>
                  </a:moveTo>
                  <a:cubicBezTo>
                    <a:pt x="27" y="16"/>
                    <a:pt x="28" y="13"/>
                    <a:pt x="28" y="13"/>
                  </a:cubicBezTo>
                  <a:cubicBezTo>
                    <a:pt x="28" y="13"/>
                    <a:pt x="29" y="16"/>
                    <a:pt x="28" y="19"/>
                  </a:cubicBezTo>
                  <a:cubicBezTo>
                    <a:pt x="27" y="23"/>
                    <a:pt x="26" y="25"/>
                    <a:pt x="25" y="25"/>
                  </a:cubicBezTo>
                  <a:cubicBezTo>
                    <a:pt x="25" y="25"/>
                    <a:pt x="25" y="22"/>
                    <a:pt x="26" y="19"/>
                  </a:cubicBezTo>
                  <a:close/>
                  <a:moveTo>
                    <a:pt x="33" y="28"/>
                  </a:moveTo>
                  <a:cubicBezTo>
                    <a:pt x="37" y="28"/>
                    <a:pt x="39" y="29"/>
                    <a:pt x="39" y="29"/>
                  </a:cubicBezTo>
                  <a:cubicBezTo>
                    <a:pt x="39" y="29"/>
                    <a:pt x="36" y="30"/>
                    <a:pt x="33" y="30"/>
                  </a:cubicBezTo>
                  <a:cubicBezTo>
                    <a:pt x="30" y="29"/>
                    <a:pt x="27" y="28"/>
                    <a:pt x="27" y="28"/>
                  </a:cubicBezTo>
                  <a:cubicBezTo>
                    <a:pt x="27" y="27"/>
                    <a:pt x="30" y="27"/>
                    <a:pt x="33" y="28"/>
                  </a:cubicBezTo>
                  <a:close/>
                  <a:moveTo>
                    <a:pt x="4" y="23"/>
                  </a:moveTo>
                  <a:cubicBezTo>
                    <a:pt x="2" y="25"/>
                    <a:pt x="0" y="27"/>
                    <a:pt x="0" y="27"/>
                  </a:cubicBezTo>
                  <a:cubicBezTo>
                    <a:pt x="6" y="33"/>
                    <a:pt x="13" y="33"/>
                    <a:pt x="17" y="32"/>
                  </a:cubicBezTo>
                  <a:cubicBezTo>
                    <a:pt x="15" y="35"/>
                    <a:pt x="12" y="42"/>
                    <a:pt x="15" y="49"/>
                  </a:cubicBezTo>
                  <a:cubicBezTo>
                    <a:pt x="15" y="49"/>
                    <a:pt x="18" y="49"/>
                    <a:pt x="20" y="47"/>
                  </a:cubicBezTo>
                  <a:cubicBezTo>
                    <a:pt x="20" y="47"/>
                    <a:pt x="22" y="52"/>
                    <a:pt x="24" y="53"/>
                  </a:cubicBezTo>
                  <a:cubicBezTo>
                    <a:pt x="24" y="53"/>
                    <a:pt x="33" y="48"/>
                    <a:pt x="34" y="39"/>
                  </a:cubicBezTo>
                  <a:cubicBezTo>
                    <a:pt x="42" y="43"/>
                    <a:pt x="50" y="36"/>
                    <a:pt x="50" y="36"/>
                  </a:cubicBezTo>
                  <a:cubicBezTo>
                    <a:pt x="49" y="33"/>
                    <a:pt x="46" y="30"/>
                    <a:pt x="46" y="30"/>
                  </a:cubicBezTo>
                  <a:cubicBezTo>
                    <a:pt x="48" y="29"/>
                    <a:pt x="50" y="26"/>
                    <a:pt x="50" y="26"/>
                  </a:cubicBezTo>
                  <a:cubicBezTo>
                    <a:pt x="44" y="20"/>
                    <a:pt x="37" y="20"/>
                    <a:pt x="33" y="21"/>
                  </a:cubicBezTo>
                  <a:cubicBezTo>
                    <a:pt x="35" y="18"/>
                    <a:pt x="38" y="11"/>
                    <a:pt x="35" y="4"/>
                  </a:cubicBezTo>
                  <a:cubicBezTo>
                    <a:pt x="35" y="4"/>
                    <a:pt x="32" y="5"/>
                    <a:pt x="29" y="6"/>
                  </a:cubicBezTo>
                  <a:cubicBezTo>
                    <a:pt x="29" y="6"/>
                    <a:pt x="28" y="2"/>
                    <a:pt x="26" y="0"/>
                  </a:cubicBezTo>
                  <a:cubicBezTo>
                    <a:pt x="26" y="0"/>
                    <a:pt x="16" y="5"/>
                    <a:pt x="16" y="14"/>
                  </a:cubicBezTo>
                  <a:cubicBezTo>
                    <a:pt x="8" y="11"/>
                    <a:pt x="0" y="18"/>
                    <a:pt x="0" y="18"/>
                  </a:cubicBezTo>
                  <a:cubicBezTo>
                    <a:pt x="1" y="20"/>
                    <a:pt x="4" y="23"/>
                    <a:pt x="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4">
              <a:extLst>
                <a:ext uri="{FF2B5EF4-FFF2-40B4-BE49-F238E27FC236}">
                  <a16:creationId xmlns:a16="http://schemas.microsoft.com/office/drawing/2014/main" id="{00B5A0AD-BC79-498C-BB70-035030B388AA}"/>
                </a:ext>
              </a:extLst>
            </p:cNvPr>
            <p:cNvSpPr>
              <a:spLocks noEditPoints="1"/>
            </p:cNvSpPr>
            <p:nvPr/>
          </p:nvSpPr>
          <p:spPr bwMode="auto">
            <a:xfrm>
              <a:off x="7652059" y="3194828"/>
              <a:ext cx="134893" cy="115623"/>
            </a:xfrm>
            <a:custGeom>
              <a:avLst/>
              <a:gdLst>
                <a:gd name="T0" fmla="*/ 30 w 46"/>
                <a:gd name="T1" fmla="*/ 21 h 43"/>
                <a:gd name="T2" fmla="*/ 25 w 46"/>
                <a:gd name="T3" fmla="*/ 22 h 43"/>
                <a:gd name="T4" fmla="*/ 30 w 46"/>
                <a:gd name="T5" fmla="*/ 20 h 43"/>
                <a:gd name="T6" fmla="*/ 35 w 46"/>
                <a:gd name="T7" fmla="*/ 19 h 43"/>
                <a:gd name="T8" fmla="*/ 30 w 46"/>
                <a:gd name="T9" fmla="*/ 21 h 43"/>
                <a:gd name="T10" fmla="*/ 26 w 46"/>
                <a:gd name="T11" fmla="*/ 35 h 43"/>
                <a:gd name="T12" fmla="*/ 24 w 46"/>
                <a:gd name="T13" fmla="*/ 30 h 43"/>
                <a:gd name="T14" fmla="*/ 24 w 46"/>
                <a:gd name="T15" fmla="*/ 25 h 43"/>
                <a:gd name="T16" fmla="*/ 26 w 46"/>
                <a:gd name="T17" fmla="*/ 29 h 43"/>
                <a:gd name="T18" fmla="*/ 26 w 46"/>
                <a:gd name="T19" fmla="*/ 35 h 43"/>
                <a:gd name="T20" fmla="*/ 22 w 46"/>
                <a:gd name="T21" fmla="*/ 23 h 43"/>
                <a:gd name="T22" fmla="*/ 22 w 46"/>
                <a:gd name="T23" fmla="*/ 21 h 43"/>
                <a:gd name="T24" fmla="*/ 24 w 46"/>
                <a:gd name="T25" fmla="*/ 21 h 43"/>
                <a:gd name="T26" fmla="*/ 24 w 46"/>
                <a:gd name="T27" fmla="*/ 23 h 43"/>
                <a:gd name="T28" fmla="*/ 22 w 46"/>
                <a:gd name="T29" fmla="*/ 23 h 43"/>
                <a:gd name="T30" fmla="*/ 21 w 46"/>
                <a:gd name="T31" fmla="*/ 15 h 43"/>
                <a:gd name="T32" fmla="*/ 22 w 46"/>
                <a:gd name="T33" fmla="*/ 10 h 43"/>
                <a:gd name="T34" fmla="*/ 23 w 46"/>
                <a:gd name="T35" fmla="*/ 15 h 43"/>
                <a:gd name="T36" fmla="*/ 23 w 46"/>
                <a:gd name="T37" fmla="*/ 20 h 43"/>
                <a:gd name="T38" fmla="*/ 21 w 46"/>
                <a:gd name="T39" fmla="*/ 15 h 43"/>
                <a:gd name="T40" fmla="*/ 15 w 46"/>
                <a:gd name="T41" fmla="*/ 23 h 43"/>
                <a:gd name="T42" fmla="*/ 10 w 46"/>
                <a:gd name="T43" fmla="*/ 23 h 43"/>
                <a:gd name="T44" fmla="*/ 15 w 46"/>
                <a:gd name="T45" fmla="*/ 22 h 43"/>
                <a:gd name="T46" fmla="*/ 20 w 46"/>
                <a:gd name="T47" fmla="*/ 22 h 43"/>
                <a:gd name="T48" fmla="*/ 15 w 46"/>
                <a:gd name="T49" fmla="*/ 23 h 43"/>
                <a:gd name="T50" fmla="*/ 46 w 46"/>
                <a:gd name="T51" fmla="*/ 21 h 43"/>
                <a:gd name="T52" fmla="*/ 40 w 46"/>
                <a:gd name="T53" fmla="*/ 18 h 43"/>
                <a:gd name="T54" fmla="*/ 42 w 46"/>
                <a:gd name="T55" fmla="*/ 14 h 43"/>
                <a:gd name="T56" fmla="*/ 28 w 46"/>
                <a:gd name="T57" fmla="*/ 15 h 43"/>
                <a:gd name="T58" fmla="*/ 24 w 46"/>
                <a:gd name="T59" fmla="*/ 0 h 43"/>
                <a:gd name="T60" fmla="*/ 20 w 46"/>
                <a:gd name="T61" fmla="*/ 4 h 43"/>
                <a:gd name="T62" fmla="*/ 16 w 46"/>
                <a:gd name="T63" fmla="*/ 0 h 43"/>
                <a:gd name="T64" fmla="*/ 12 w 46"/>
                <a:gd name="T65" fmla="*/ 14 h 43"/>
                <a:gd name="T66" fmla="*/ 0 w 46"/>
                <a:gd name="T67" fmla="*/ 22 h 43"/>
                <a:gd name="T68" fmla="*/ 5 w 46"/>
                <a:gd name="T69" fmla="*/ 25 h 43"/>
                <a:gd name="T70" fmla="*/ 3 w 46"/>
                <a:gd name="T71" fmla="*/ 29 h 43"/>
                <a:gd name="T72" fmla="*/ 18 w 46"/>
                <a:gd name="T73" fmla="*/ 28 h 43"/>
                <a:gd name="T74" fmla="*/ 22 w 46"/>
                <a:gd name="T75" fmla="*/ 42 h 43"/>
                <a:gd name="T76" fmla="*/ 25 w 46"/>
                <a:gd name="T77" fmla="*/ 39 h 43"/>
                <a:gd name="T78" fmla="*/ 30 w 46"/>
                <a:gd name="T79" fmla="*/ 43 h 43"/>
                <a:gd name="T80" fmla="*/ 33 w 46"/>
                <a:gd name="T81" fmla="*/ 29 h 43"/>
                <a:gd name="T82" fmla="*/ 46 w 46"/>
                <a:gd name="T83"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30" y="21"/>
                  </a:moveTo>
                  <a:cubicBezTo>
                    <a:pt x="28" y="22"/>
                    <a:pt x="25" y="22"/>
                    <a:pt x="25" y="22"/>
                  </a:cubicBezTo>
                  <a:cubicBezTo>
                    <a:pt x="25" y="21"/>
                    <a:pt x="27" y="20"/>
                    <a:pt x="30" y="20"/>
                  </a:cubicBezTo>
                  <a:cubicBezTo>
                    <a:pt x="33" y="19"/>
                    <a:pt x="35" y="19"/>
                    <a:pt x="35" y="19"/>
                  </a:cubicBezTo>
                  <a:cubicBezTo>
                    <a:pt x="35" y="19"/>
                    <a:pt x="33" y="21"/>
                    <a:pt x="30" y="21"/>
                  </a:cubicBezTo>
                  <a:close/>
                  <a:moveTo>
                    <a:pt x="26" y="35"/>
                  </a:moveTo>
                  <a:cubicBezTo>
                    <a:pt x="26" y="35"/>
                    <a:pt x="25" y="33"/>
                    <a:pt x="24" y="30"/>
                  </a:cubicBezTo>
                  <a:cubicBezTo>
                    <a:pt x="23" y="27"/>
                    <a:pt x="23" y="25"/>
                    <a:pt x="24" y="25"/>
                  </a:cubicBezTo>
                  <a:cubicBezTo>
                    <a:pt x="24" y="25"/>
                    <a:pt x="25" y="27"/>
                    <a:pt x="26" y="29"/>
                  </a:cubicBezTo>
                  <a:cubicBezTo>
                    <a:pt x="26" y="32"/>
                    <a:pt x="26" y="35"/>
                    <a:pt x="26" y="35"/>
                  </a:cubicBezTo>
                  <a:close/>
                  <a:moveTo>
                    <a:pt x="22" y="23"/>
                  </a:moveTo>
                  <a:cubicBezTo>
                    <a:pt x="22" y="22"/>
                    <a:pt x="22" y="22"/>
                    <a:pt x="22" y="21"/>
                  </a:cubicBezTo>
                  <a:cubicBezTo>
                    <a:pt x="23" y="21"/>
                    <a:pt x="23" y="21"/>
                    <a:pt x="24" y="21"/>
                  </a:cubicBezTo>
                  <a:cubicBezTo>
                    <a:pt x="24" y="22"/>
                    <a:pt x="24" y="22"/>
                    <a:pt x="24" y="23"/>
                  </a:cubicBezTo>
                  <a:cubicBezTo>
                    <a:pt x="24" y="23"/>
                    <a:pt x="23" y="23"/>
                    <a:pt x="22" y="23"/>
                  </a:cubicBezTo>
                  <a:close/>
                  <a:moveTo>
                    <a:pt x="21" y="15"/>
                  </a:moveTo>
                  <a:cubicBezTo>
                    <a:pt x="21" y="12"/>
                    <a:pt x="22" y="10"/>
                    <a:pt x="22" y="10"/>
                  </a:cubicBezTo>
                  <a:cubicBezTo>
                    <a:pt x="22" y="10"/>
                    <a:pt x="23" y="12"/>
                    <a:pt x="23" y="15"/>
                  </a:cubicBezTo>
                  <a:cubicBezTo>
                    <a:pt x="23" y="18"/>
                    <a:pt x="23" y="20"/>
                    <a:pt x="23" y="20"/>
                  </a:cubicBezTo>
                  <a:cubicBezTo>
                    <a:pt x="22" y="20"/>
                    <a:pt x="22" y="18"/>
                    <a:pt x="21" y="15"/>
                  </a:cubicBezTo>
                  <a:close/>
                  <a:moveTo>
                    <a:pt x="15" y="23"/>
                  </a:moveTo>
                  <a:cubicBezTo>
                    <a:pt x="13" y="24"/>
                    <a:pt x="10" y="23"/>
                    <a:pt x="10" y="23"/>
                  </a:cubicBezTo>
                  <a:cubicBezTo>
                    <a:pt x="10" y="23"/>
                    <a:pt x="12" y="22"/>
                    <a:pt x="15" y="22"/>
                  </a:cubicBezTo>
                  <a:cubicBezTo>
                    <a:pt x="18" y="21"/>
                    <a:pt x="20" y="22"/>
                    <a:pt x="20" y="22"/>
                  </a:cubicBezTo>
                  <a:cubicBezTo>
                    <a:pt x="20" y="23"/>
                    <a:pt x="18" y="23"/>
                    <a:pt x="15" y="23"/>
                  </a:cubicBezTo>
                  <a:close/>
                  <a:moveTo>
                    <a:pt x="46" y="21"/>
                  </a:moveTo>
                  <a:cubicBezTo>
                    <a:pt x="44" y="19"/>
                    <a:pt x="40" y="18"/>
                    <a:pt x="40" y="18"/>
                  </a:cubicBezTo>
                  <a:cubicBezTo>
                    <a:pt x="42" y="16"/>
                    <a:pt x="42" y="14"/>
                    <a:pt x="42" y="14"/>
                  </a:cubicBezTo>
                  <a:cubicBezTo>
                    <a:pt x="36" y="10"/>
                    <a:pt x="30" y="13"/>
                    <a:pt x="28" y="15"/>
                  </a:cubicBezTo>
                  <a:cubicBezTo>
                    <a:pt x="28" y="12"/>
                    <a:pt x="29" y="5"/>
                    <a:pt x="24" y="0"/>
                  </a:cubicBezTo>
                  <a:cubicBezTo>
                    <a:pt x="24" y="0"/>
                    <a:pt x="22" y="2"/>
                    <a:pt x="20" y="4"/>
                  </a:cubicBezTo>
                  <a:cubicBezTo>
                    <a:pt x="20" y="4"/>
                    <a:pt x="18" y="1"/>
                    <a:pt x="16" y="0"/>
                  </a:cubicBezTo>
                  <a:cubicBezTo>
                    <a:pt x="16" y="0"/>
                    <a:pt x="10" y="7"/>
                    <a:pt x="12" y="14"/>
                  </a:cubicBezTo>
                  <a:cubicBezTo>
                    <a:pt x="5" y="13"/>
                    <a:pt x="0" y="22"/>
                    <a:pt x="0" y="22"/>
                  </a:cubicBezTo>
                  <a:cubicBezTo>
                    <a:pt x="2" y="23"/>
                    <a:pt x="5" y="25"/>
                    <a:pt x="5" y="25"/>
                  </a:cubicBezTo>
                  <a:cubicBezTo>
                    <a:pt x="4" y="26"/>
                    <a:pt x="3" y="29"/>
                    <a:pt x="3" y="29"/>
                  </a:cubicBezTo>
                  <a:cubicBezTo>
                    <a:pt x="9" y="32"/>
                    <a:pt x="15" y="30"/>
                    <a:pt x="18" y="28"/>
                  </a:cubicBezTo>
                  <a:cubicBezTo>
                    <a:pt x="17" y="31"/>
                    <a:pt x="17" y="37"/>
                    <a:pt x="22" y="42"/>
                  </a:cubicBezTo>
                  <a:cubicBezTo>
                    <a:pt x="22" y="42"/>
                    <a:pt x="24" y="41"/>
                    <a:pt x="25" y="39"/>
                  </a:cubicBezTo>
                  <a:cubicBezTo>
                    <a:pt x="25" y="39"/>
                    <a:pt x="28" y="42"/>
                    <a:pt x="30" y="43"/>
                  </a:cubicBezTo>
                  <a:cubicBezTo>
                    <a:pt x="30" y="43"/>
                    <a:pt x="36" y="36"/>
                    <a:pt x="33" y="29"/>
                  </a:cubicBezTo>
                  <a:cubicBezTo>
                    <a:pt x="41" y="29"/>
                    <a:pt x="46" y="21"/>
                    <a:pt x="46"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35">
              <a:extLst>
                <a:ext uri="{FF2B5EF4-FFF2-40B4-BE49-F238E27FC236}">
                  <a16:creationId xmlns:a16="http://schemas.microsoft.com/office/drawing/2014/main" id="{AAEBBE93-101C-4DE7-841A-C340900A1072}"/>
                </a:ext>
              </a:extLst>
            </p:cNvPr>
            <p:cNvSpPr>
              <a:spLocks noEditPoints="1"/>
            </p:cNvSpPr>
            <p:nvPr/>
          </p:nvSpPr>
          <p:spPr bwMode="auto">
            <a:xfrm>
              <a:off x="7208839" y="4248278"/>
              <a:ext cx="160587" cy="134893"/>
            </a:xfrm>
            <a:custGeom>
              <a:avLst/>
              <a:gdLst>
                <a:gd name="T0" fmla="*/ 19 w 54"/>
                <a:gd name="T1" fmla="*/ 31 h 51"/>
                <a:gd name="T2" fmla="*/ 12 w 54"/>
                <a:gd name="T3" fmla="*/ 32 h 51"/>
                <a:gd name="T4" fmla="*/ 18 w 54"/>
                <a:gd name="T5" fmla="*/ 28 h 51"/>
                <a:gd name="T6" fmla="*/ 24 w 54"/>
                <a:gd name="T7" fmla="*/ 27 h 51"/>
                <a:gd name="T8" fmla="*/ 19 w 54"/>
                <a:gd name="T9" fmla="*/ 31 h 51"/>
                <a:gd name="T10" fmla="*/ 25 w 54"/>
                <a:gd name="T11" fmla="*/ 17 h 51"/>
                <a:gd name="T12" fmla="*/ 26 w 54"/>
                <a:gd name="T13" fmla="*/ 24 h 51"/>
                <a:gd name="T14" fmla="*/ 23 w 54"/>
                <a:gd name="T15" fmla="*/ 18 h 51"/>
                <a:gd name="T16" fmla="*/ 21 w 54"/>
                <a:gd name="T17" fmla="*/ 12 h 51"/>
                <a:gd name="T18" fmla="*/ 25 w 54"/>
                <a:gd name="T19" fmla="*/ 17 h 51"/>
                <a:gd name="T20" fmla="*/ 28 w 54"/>
                <a:gd name="T21" fmla="*/ 25 h 51"/>
                <a:gd name="T22" fmla="*/ 29 w 54"/>
                <a:gd name="T23" fmla="*/ 26 h 51"/>
                <a:gd name="T24" fmla="*/ 27 w 54"/>
                <a:gd name="T25" fmla="*/ 27 h 51"/>
                <a:gd name="T26" fmla="*/ 26 w 54"/>
                <a:gd name="T27" fmla="*/ 26 h 51"/>
                <a:gd name="T28" fmla="*/ 28 w 54"/>
                <a:gd name="T29" fmla="*/ 25 h 51"/>
                <a:gd name="T30" fmla="*/ 29 w 54"/>
                <a:gd name="T31" fmla="*/ 29 h 51"/>
                <a:gd name="T32" fmla="*/ 33 w 54"/>
                <a:gd name="T33" fmla="*/ 34 h 51"/>
                <a:gd name="T34" fmla="*/ 35 w 54"/>
                <a:gd name="T35" fmla="*/ 40 h 51"/>
                <a:gd name="T36" fmla="*/ 31 w 54"/>
                <a:gd name="T37" fmla="*/ 35 h 51"/>
                <a:gd name="T38" fmla="*/ 29 w 54"/>
                <a:gd name="T39" fmla="*/ 29 h 51"/>
                <a:gd name="T40" fmla="*/ 35 w 54"/>
                <a:gd name="T41" fmla="*/ 21 h 51"/>
                <a:gd name="T42" fmla="*/ 41 w 54"/>
                <a:gd name="T43" fmla="*/ 19 h 51"/>
                <a:gd name="T44" fmla="*/ 36 w 54"/>
                <a:gd name="T45" fmla="*/ 23 h 51"/>
                <a:gd name="T46" fmla="*/ 30 w 54"/>
                <a:gd name="T47" fmla="*/ 25 h 51"/>
                <a:gd name="T48" fmla="*/ 35 w 54"/>
                <a:gd name="T49" fmla="*/ 21 h 51"/>
                <a:gd name="T50" fmla="*/ 33 w 54"/>
                <a:gd name="T51" fmla="*/ 51 h 51"/>
                <a:gd name="T52" fmla="*/ 36 w 54"/>
                <a:gd name="T53" fmla="*/ 45 h 51"/>
                <a:gd name="T54" fmla="*/ 43 w 54"/>
                <a:gd name="T55" fmla="*/ 49 h 51"/>
                <a:gd name="T56" fmla="*/ 42 w 54"/>
                <a:gd name="T57" fmla="*/ 31 h 51"/>
                <a:gd name="T58" fmla="*/ 54 w 54"/>
                <a:gd name="T59" fmla="*/ 17 h 51"/>
                <a:gd name="T60" fmla="*/ 47 w 54"/>
                <a:gd name="T61" fmla="*/ 15 h 51"/>
                <a:gd name="T62" fmla="*/ 47 w 54"/>
                <a:gd name="T63" fmla="*/ 9 h 51"/>
                <a:gd name="T64" fmla="*/ 30 w 54"/>
                <a:gd name="T65" fmla="*/ 15 h 51"/>
                <a:gd name="T66" fmla="*/ 21 w 54"/>
                <a:gd name="T67" fmla="*/ 0 h 51"/>
                <a:gd name="T68" fmla="*/ 18 w 54"/>
                <a:gd name="T69" fmla="*/ 5 h 51"/>
                <a:gd name="T70" fmla="*/ 11 w 54"/>
                <a:gd name="T71" fmla="*/ 2 h 51"/>
                <a:gd name="T72" fmla="*/ 12 w 54"/>
                <a:gd name="T73" fmla="*/ 20 h 51"/>
                <a:gd name="T74" fmla="*/ 0 w 54"/>
                <a:gd name="T75" fmla="*/ 34 h 51"/>
                <a:gd name="T76" fmla="*/ 7 w 54"/>
                <a:gd name="T77" fmla="*/ 35 h 51"/>
                <a:gd name="T78" fmla="*/ 7 w 54"/>
                <a:gd name="T79" fmla="*/ 41 h 51"/>
                <a:gd name="T80" fmla="*/ 23 w 54"/>
                <a:gd name="T81" fmla="*/ 35 h 51"/>
                <a:gd name="T82" fmla="*/ 33 w 54"/>
                <a:gd name="T8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19" y="31"/>
                  </a:moveTo>
                  <a:cubicBezTo>
                    <a:pt x="16" y="32"/>
                    <a:pt x="12" y="32"/>
                    <a:pt x="12" y="32"/>
                  </a:cubicBezTo>
                  <a:cubicBezTo>
                    <a:pt x="12" y="32"/>
                    <a:pt x="15" y="30"/>
                    <a:pt x="18" y="28"/>
                  </a:cubicBezTo>
                  <a:cubicBezTo>
                    <a:pt x="21" y="27"/>
                    <a:pt x="24" y="26"/>
                    <a:pt x="24" y="27"/>
                  </a:cubicBezTo>
                  <a:cubicBezTo>
                    <a:pt x="24" y="28"/>
                    <a:pt x="22" y="29"/>
                    <a:pt x="19" y="31"/>
                  </a:cubicBezTo>
                  <a:close/>
                  <a:moveTo>
                    <a:pt x="25" y="17"/>
                  </a:moveTo>
                  <a:cubicBezTo>
                    <a:pt x="26" y="21"/>
                    <a:pt x="27" y="23"/>
                    <a:pt x="26" y="24"/>
                  </a:cubicBezTo>
                  <a:cubicBezTo>
                    <a:pt x="26" y="24"/>
                    <a:pt x="24" y="21"/>
                    <a:pt x="23" y="18"/>
                  </a:cubicBezTo>
                  <a:cubicBezTo>
                    <a:pt x="21" y="15"/>
                    <a:pt x="21" y="12"/>
                    <a:pt x="21" y="12"/>
                  </a:cubicBezTo>
                  <a:cubicBezTo>
                    <a:pt x="21" y="12"/>
                    <a:pt x="24" y="14"/>
                    <a:pt x="25" y="17"/>
                  </a:cubicBezTo>
                  <a:close/>
                  <a:moveTo>
                    <a:pt x="28" y="25"/>
                  </a:moveTo>
                  <a:cubicBezTo>
                    <a:pt x="28" y="25"/>
                    <a:pt x="29" y="26"/>
                    <a:pt x="29" y="26"/>
                  </a:cubicBezTo>
                  <a:cubicBezTo>
                    <a:pt x="28" y="27"/>
                    <a:pt x="28" y="27"/>
                    <a:pt x="27" y="27"/>
                  </a:cubicBezTo>
                  <a:cubicBezTo>
                    <a:pt x="26" y="27"/>
                    <a:pt x="26" y="26"/>
                    <a:pt x="26" y="26"/>
                  </a:cubicBezTo>
                  <a:cubicBezTo>
                    <a:pt x="26" y="25"/>
                    <a:pt x="27" y="25"/>
                    <a:pt x="28" y="25"/>
                  </a:cubicBezTo>
                  <a:close/>
                  <a:moveTo>
                    <a:pt x="29" y="29"/>
                  </a:moveTo>
                  <a:cubicBezTo>
                    <a:pt x="30" y="28"/>
                    <a:pt x="32" y="31"/>
                    <a:pt x="33" y="34"/>
                  </a:cubicBezTo>
                  <a:cubicBezTo>
                    <a:pt x="35" y="37"/>
                    <a:pt x="35" y="40"/>
                    <a:pt x="35" y="40"/>
                  </a:cubicBezTo>
                  <a:cubicBezTo>
                    <a:pt x="35" y="40"/>
                    <a:pt x="33" y="38"/>
                    <a:pt x="31" y="35"/>
                  </a:cubicBezTo>
                  <a:cubicBezTo>
                    <a:pt x="30" y="32"/>
                    <a:pt x="29" y="29"/>
                    <a:pt x="29" y="29"/>
                  </a:cubicBezTo>
                  <a:close/>
                  <a:moveTo>
                    <a:pt x="35" y="21"/>
                  </a:moveTo>
                  <a:cubicBezTo>
                    <a:pt x="38" y="19"/>
                    <a:pt x="41" y="19"/>
                    <a:pt x="41" y="19"/>
                  </a:cubicBezTo>
                  <a:cubicBezTo>
                    <a:pt x="41" y="19"/>
                    <a:pt x="39" y="21"/>
                    <a:pt x="36" y="23"/>
                  </a:cubicBezTo>
                  <a:cubicBezTo>
                    <a:pt x="33" y="24"/>
                    <a:pt x="30" y="25"/>
                    <a:pt x="30" y="25"/>
                  </a:cubicBezTo>
                  <a:cubicBezTo>
                    <a:pt x="29" y="24"/>
                    <a:pt x="32" y="22"/>
                    <a:pt x="35" y="21"/>
                  </a:cubicBezTo>
                  <a:close/>
                  <a:moveTo>
                    <a:pt x="33" y="51"/>
                  </a:moveTo>
                  <a:cubicBezTo>
                    <a:pt x="33" y="51"/>
                    <a:pt x="35" y="48"/>
                    <a:pt x="36" y="45"/>
                  </a:cubicBezTo>
                  <a:cubicBezTo>
                    <a:pt x="36" y="45"/>
                    <a:pt x="40" y="48"/>
                    <a:pt x="43" y="49"/>
                  </a:cubicBezTo>
                  <a:cubicBezTo>
                    <a:pt x="43" y="49"/>
                    <a:pt x="48" y="38"/>
                    <a:pt x="42" y="31"/>
                  </a:cubicBezTo>
                  <a:cubicBezTo>
                    <a:pt x="51" y="28"/>
                    <a:pt x="54" y="17"/>
                    <a:pt x="54" y="17"/>
                  </a:cubicBezTo>
                  <a:cubicBezTo>
                    <a:pt x="51" y="15"/>
                    <a:pt x="47" y="15"/>
                    <a:pt x="47" y="15"/>
                  </a:cubicBezTo>
                  <a:cubicBezTo>
                    <a:pt x="48" y="13"/>
                    <a:pt x="47" y="9"/>
                    <a:pt x="47" y="9"/>
                  </a:cubicBezTo>
                  <a:cubicBezTo>
                    <a:pt x="39" y="8"/>
                    <a:pt x="33" y="13"/>
                    <a:pt x="30" y="15"/>
                  </a:cubicBezTo>
                  <a:cubicBezTo>
                    <a:pt x="30" y="12"/>
                    <a:pt x="28" y="4"/>
                    <a:pt x="21" y="0"/>
                  </a:cubicBezTo>
                  <a:cubicBezTo>
                    <a:pt x="21" y="0"/>
                    <a:pt x="19" y="3"/>
                    <a:pt x="18" y="5"/>
                  </a:cubicBezTo>
                  <a:cubicBezTo>
                    <a:pt x="18" y="5"/>
                    <a:pt x="14" y="2"/>
                    <a:pt x="11" y="2"/>
                  </a:cubicBezTo>
                  <a:cubicBezTo>
                    <a:pt x="11" y="2"/>
                    <a:pt x="6" y="12"/>
                    <a:pt x="12" y="20"/>
                  </a:cubicBezTo>
                  <a:cubicBezTo>
                    <a:pt x="3" y="23"/>
                    <a:pt x="0" y="34"/>
                    <a:pt x="0" y="34"/>
                  </a:cubicBezTo>
                  <a:cubicBezTo>
                    <a:pt x="2" y="35"/>
                    <a:pt x="7" y="35"/>
                    <a:pt x="7" y="35"/>
                  </a:cubicBezTo>
                  <a:cubicBezTo>
                    <a:pt x="6" y="38"/>
                    <a:pt x="7" y="41"/>
                    <a:pt x="7" y="41"/>
                  </a:cubicBezTo>
                  <a:cubicBezTo>
                    <a:pt x="15" y="43"/>
                    <a:pt x="21" y="38"/>
                    <a:pt x="23" y="35"/>
                  </a:cubicBezTo>
                  <a:cubicBezTo>
                    <a:pt x="24" y="39"/>
                    <a:pt x="25" y="47"/>
                    <a:pt x="33"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6">
              <a:extLst>
                <a:ext uri="{FF2B5EF4-FFF2-40B4-BE49-F238E27FC236}">
                  <a16:creationId xmlns:a16="http://schemas.microsoft.com/office/drawing/2014/main" id="{615BB4A3-45B7-4D85-A1D1-59C8EDF32E5A}"/>
                </a:ext>
              </a:extLst>
            </p:cNvPr>
            <p:cNvSpPr>
              <a:spLocks noEditPoints="1"/>
            </p:cNvSpPr>
            <p:nvPr/>
          </p:nvSpPr>
          <p:spPr bwMode="auto">
            <a:xfrm>
              <a:off x="6470139" y="4611206"/>
              <a:ext cx="77082" cy="73871"/>
            </a:xfrm>
            <a:custGeom>
              <a:avLst/>
              <a:gdLst>
                <a:gd name="T0" fmla="*/ 16 w 26"/>
                <a:gd name="T1" fmla="*/ 18 h 28"/>
                <a:gd name="T2" fmla="*/ 14 w 26"/>
                <a:gd name="T3" fmla="*/ 16 h 28"/>
                <a:gd name="T4" fmla="*/ 17 w 26"/>
                <a:gd name="T5" fmla="*/ 17 h 28"/>
                <a:gd name="T6" fmla="*/ 19 w 26"/>
                <a:gd name="T7" fmla="*/ 20 h 28"/>
                <a:gd name="T8" fmla="*/ 16 w 26"/>
                <a:gd name="T9" fmla="*/ 18 h 28"/>
                <a:gd name="T10" fmla="*/ 16 w 26"/>
                <a:gd name="T11" fmla="*/ 11 h 28"/>
                <a:gd name="T12" fmla="*/ 19 w 26"/>
                <a:gd name="T13" fmla="*/ 9 h 28"/>
                <a:gd name="T14" fmla="*/ 17 w 26"/>
                <a:gd name="T15" fmla="*/ 12 h 28"/>
                <a:gd name="T16" fmla="*/ 14 w 26"/>
                <a:gd name="T17" fmla="*/ 14 h 28"/>
                <a:gd name="T18" fmla="*/ 16 w 26"/>
                <a:gd name="T19" fmla="*/ 11 h 28"/>
                <a:gd name="T20" fmla="*/ 13 w 26"/>
                <a:gd name="T21" fmla="*/ 15 h 28"/>
                <a:gd name="T22" fmla="*/ 12 w 26"/>
                <a:gd name="T23" fmla="*/ 15 h 28"/>
                <a:gd name="T24" fmla="*/ 13 w 26"/>
                <a:gd name="T25" fmla="*/ 14 h 28"/>
                <a:gd name="T26" fmla="*/ 13 w 26"/>
                <a:gd name="T27" fmla="*/ 15 h 28"/>
                <a:gd name="T28" fmla="*/ 13 w 26"/>
                <a:gd name="T29" fmla="*/ 15 h 28"/>
                <a:gd name="T30" fmla="*/ 10 w 26"/>
                <a:gd name="T31" fmla="*/ 19 h 28"/>
                <a:gd name="T32" fmla="*/ 7 w 26"/>
                <a:gd name="T33" fmla="*/ 22 h 28"/>
                <a:gd name="T34" fmla="*/ 9 w 26"/>
                <a:gd name="T35" fmla="*/ 19 h 28"/>
                <a:gd name="T36" fmla="*/ 12 w 26"/>
                <a:gd name="T37" fmla="*/ 16 h 28"/>
                <a:gd name="T38" fmla="*/ 10 w 26"/>
                <a:gd name="T39" fmla="*/ 19 h 28"/>
                <a:gd name="T40" fmla="*/ 6 w 26"/>
                <a:gd name="T41" fmla="*/ 8 h 28"/>
                <a:gd name="T42" fmla="*/ 9 w 26"/>
                <a:gd name="T43" fmla="*/ 10 h 28"/>
                <a:gd name="T44" fmla="*/ 11 w 26"/>
                <a:gd name="T45" fmla="*/ 13 h 28"/>
                <a:gd name="T46" fmla="*/ 9 w 26"/>
                <a:gd name="T47" fmla="*/ 11 h 28"/>
                <a:gd name="T48" fmla="*/ 6 w 26"/>
                <a:gd name="T49" fmla="*/ 8 h 28"/>
                <a:gd name="T50" fmla="*/ 19 w 26"/>
                <a:gd name="T51" fmla="*/ 14 h 28"/>
                <a:gd name="T52" fmla="*/ 25 w 26"/>
                <a:gd name="T53" fmla="*/ 6 h 28"/>
                <a:gd name="T54" fmla="*/ 22 w 26"/>
                <a:gd name="T55" fmla="*/ 5 h 28"/>
                <a:gd name="T56" fmla="*/ 22 w 26"/>
                <a:gd name="T57" fmla="*/ 1 h 28"/>
                <a:gd name="T58" fmla="*/ 13 w 26"/>
                <a:gd name="T59" fmla="*/ 5 h 28"/>
                <a:gd name="T60" fmla="*/ 3 w 26"/>
                <a:gd name="T61" fmla="*/ 2 h 28"/>
                <a:gd name="T62" fmla="*/ 4 w 26"/>
                <a:gd name="T63" fmla="*/ 6 h 28"/>
                <a:gd name="T64" fmla="*/ 0 w 26"/>
                <a:gd name="T65" fmla="*/ 7 h 28"/>
                <a:gd name="T66" fmla="*/ 7 w 26"/>
                <a:gd name="T67" fmla="*/ 14 h 28"/>
                <a:gd name="T68" fmla="*/ 1 w 26"/>
                <a:gd name="T69" fmla="*/ 23 h 28"/>
                <a:gd name="T70" fmla="*/ 4 w 26"/>
                <a:gd name="T71" fmla="*/ 23 h 28"/>
                <a:gd name="T72" fmla="*/ 4 w 26"/>
                <a:gd name="T73" fmla="*/ 27 h 28"/>
                <a:gd name="T74" fmla="*/ 13 w 26"/>
                <a:gd name="T75" fmla="*/ 24 h 28"/>
                <a:gd name="T76" fmla="*/ 23 w 26"/>
                <a:gd name="T77" fmla="*/ 27 h 28"/>
                <a:gd name="T78" fmla="*/ 22 w 26"/>
                <a:gd name="T79" fmla="*/ 23 h 28"/>
                <a:gd name="T80" fmla="*/ 26 w 26"/>
                <a:gd name="T81" fmla="*/ 22 h 28"/>
                <a:gd name="T82" fmla="*/ 19 w 26"/>
                <a:gd name="T8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8">
                  <a:moveTo>
                    <a:pt x="16" y="18"/>
                  </a:moveTo>
                  <a:cubicBezTo>
                    <a:pt x="15" y="17"/>
                    <a:pt x="14" y="16"/>
                    <a:pt x="14" y="16"/>
                  </a:cubicBezTo>
                  <a:cubicBezTo>
                    <a:pt x="14" y="15"/>
                    <a:pt x="15" y="16"/>
                    <a:pt x="17" y="17"/>
                  </a:cubicBezTo>
                  <a:cubicBezTo>
                    <a:pt x="18" y="19"/>
                    <a:pt x="19" y="20"/>
                    <a:pt x="19" y="20"/>
                  </a:cubicBezTo>
                  <a:cubicBezTo>
                    <a:pt x="19" y="20"/>
                    <a:pt x="18" y="20"/>
                    <a:pt x="16" y="18"/>
                  </a:cubicBezTo>
                  <a:close/>
                  <a:moveTo>
                    <a:pt x="16" y="11"/>
                  </a:moveTo>
                  <a:cubicBezTo>
                    <a:pt x="17" y="9"/>
                    <a:pt x="19" y="9"/>
                    <a:pt x="19" y="9"/>
                  </a:cubicBezTo>
                  <a:cubicBezTo>
                    <a:pt x="19" y="9"/>
                    <a:pt x="18" y="10"/>
                    <a:pt x="17" y="12"/>
                  </a:cubicBezTo>
                  <a:cubicBezTo>
                    <a:pt x="15" y="13"/>
                    <a:pt x="14" y="14"/>
                    <a:pt x="14" y="14"/>
                  </a:cubicBezTo>
                  <a:cubicBezTo>
                    <a:pt x="13" y="13"/>
                    <a:pt x="14" y="12"/>
                    <a:pt x="16" y="11"/>
                  </a:cubicBezTo>
                  <a:close/>
                  <a:moveTo>
                    <a:pt x="13" y="15"/>
                  </a:moveTo>
                  <a:cubicBezTo>
                    <a:pt x="12" y="15"/>
                    <a:pt x="12" y="15"/>
                    <a:pt x="12" y="15"/>
                  </a:cubicBezTo>
                  <a:cubicBezTo>
                    <a:pt x="12" y="14"/>
                    <a:pt x="12" y="14"/>
                    <a:pt x="13" y="14"/>
                  </a:cubicBezTo>
                  <a:cubicBezTo>
                    <a:pt x="13" y="14"/>
                    <a:pt x="13" y="14"/>
                    <a:pt x="13" y="15"/>
                  </a:cubicBezTo>
                  <a:cubicBezTo>
                    <a:pt x="13" y="15"/>
                    <a:pt x="13" y="15"/>
                    <a:pt x="13" y="15"/>
                  </a:cubicBezTo>
                  <a:close/>
                  <a:moveTo>
                    <a:pt x="10" y="19"/>
                  </a:moveTo>
                  <a:cubicBezTo>
                    <a:pt x="8" y="21"/>
                    <a:pt x="7" y="22"/>
                    <a:pt x="7" y="22"/>
                  </a:cubicBezTo>
                  <a:cubicBezTo>
                    <a:pt x="7" y="22"/>
                    <a:pt x="7" y="20"/>
                    <a:pt x="9" y="19"/>
                  </a:cubicBezTo>
                  <a:cubicBezTo>
                    <a:pt x="10" y="17"/>
                    <a:pt x="11" y="16"/>
                    <a:pt x="12" y="16"/>
                  </a:cubicBezTo>
                  <a:cubicBezTo>
                    <a:pt x="12" y="16"/>
                    <a:pt x="11" y="18"/>
                    <a:pt x="10" y="19"/>
                  </a:cubicBezTo>
                  <a:close/>
                  <a:moveTo>
                    <a:pt x="6" y="8"/>
                  </a:moveTo>
                  <a:cubicBezTo>
                    <a:pt x="6" y="8"/>
                    <a:pt x="8" y="9"/>
                    <a:pt x="9" y="10"/>
                  </a:cubicBezTo>
                  <a:cubicBezTo>
                    <a:pt x="11" y="11"/>
                    <a:pt x="12" y="13"/>
                    <a:pt x="11" y="13"/>
                  </a:cubicBezTo>
                  <a:cubicBezTo>
                    <a:pt x="11" y="13"/>
                    <a:pt x="10" y="12"/>
                    <a:pt x="9" y="11"/>
                  </a:cubicBezTo>
                  <a:cubicBezTo>
                    <a:pt x="7" y="10"/>
                    <a:pt x="6" y="8"/>
                    <a:pt x="6" y="8"/>
                  </a:cubicBezTo>
                  <a:close/>
                  <a:moveTo>
                    <a:pt x="19" y="14"/>
                  </a:moveTo>
                  <a:cubicBezTo>
                    <a:pt x="21" y="13"/>
                    <a:pt x="25" y="11"/>
                    <a:pt x="25" y="6"/>
                  </a:cubicBezTo>
                  <a:cubicBezTo>
                    <a:pt x="25" y="6"/>
                    <a:pt x="23" y="5"/>
                    <a:pt x="22" y="5"/>
                  </a:cubicBezTo>
                  <a:cubicBezTo>
                    <a:pt x="22" y="5"/>
                    <a:pt x="23" y="3"/>
                    <a:pt x="22" y="1"/>
                  </a:cubicBezTo>
                  <a:cubicBezTo>
                    <a:pt x="22" y="1"/>
                    <a:pt x="16" y="0"/>
                    <a:pt x="13" y="5"/>
                  </a:cubicBezTo>
                  <a:cubicBezTo>
                    <a:pt x="10" y="1"/>
                    <a:pt x="3" y="2"/>
                    <a:pt x="3" y="2"/>
                  </a:cubicBezTo>
                  <a:cubicBezTo>
                    <a:pt x="3" y="3"/>
                    <a:pt x="4" y="6"/>
                    <a:pt x="4" y="6"/>
                  </a:cubicBezTo>
                  <a:cubicBezTo>
                    <a:pt x="2" y="6"/>
                    <a:pt x="0" y="7"/>
                    <a:pt x="0" y="7"/>
                  </a:cubicBezTo>
                  <a:cubicBezTo>
                    <a:pt x="1" y="11"/>
                    <a:pt x="5" y="14"/>
                    <a:pt x="7" y="14"/>
                  </a:cubicBezTo>
                  <a:cubicBezTo>
                    <a:pt x="5" y="15"/>
                    <a:pt x="1" y="18"/>
                    <a:pt x="1" y="23"/>
                  </a:cubicBezTo>
                  <a:cubicBezTo>
                    <a:pt x="1" y="23"/>
                    <a:pt x="3" y="23"/>
                    <a:pt x="4" y="23"/>
                  </a:cubicBezTo>
                  <a:cubicBezTo>
                    <a:pt x="4" y="23"/>
                    <a:pt x="3" y="26"/>
                    <a:pt x="4" y="27"/>
                  </a:cubicBezTo>
                  <a:cubicBezTo>
                    <a:pt x="4" y="27"/>
                    <a:pt x="10" y="28"/>
                    <a:pt x="13" y="24"/>
                  </a:cubicBezTo>
                  <a:cubicBezTo>
                    <a:pt x="16" y="28"/>
                    <a:pt x="23" y="27"/>
                    <a:pt x="23" y="27"/>
                  </a:cubicBezTo>
                  <a:cubicBezTo>
                    <a:pt x="23" y="25"/>
                    <a:pt x="22" y="23"/>
                    <a:pt x="22" y="23"/>
                  </a:cubicBezTo>
                  <a:cubicBezTo>
                    <a:pt x="24" y="23"/>
                    <a:pt x="26" y="22"/>
                    <a:pt x="26" y="22"/>
                  </a:cubicBezTo>
                  <a:cubicBezTo>
                    <a:pt x="25" y="17"/>
                    <a:pt x="21" y="15"/>
                    <a:pt x="1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37">
              <a:extLst>
                <a:ext uri="{FF2B5EF4-FFF2-40B4-BE49-F238E27FC236}">
                  <a16:creationId xmlns:a16="http://schemas.microsoft.com/office/drawing/2014/main" id="{37A150E4-4C8A-4284-8352-5958EEB381B6}"/>
                </a:ext>
              </a:extLst>
            </p:cNvPr>
            <p:cNvSpPr>
              <a:spLocks noEditPoints="1"/>
            </p:cNvSpPr>
            <p:nvPr/>
          </p:nvSpPr>
          <p:spPr bwMode="auto">
            <a:xfrm>
              <a:off x="6059036" y="3968858"/>
              <a:ext cx="186281" cy="186281"/>
            </a:xfrm>
            <a:custGeom>
              <a:avLst/>
              <a:gdLst>
                <a:gd name="T0" fmla="*/ 42 w 64"/>
                <a:gd name="T1" fmla="*/ 31 h 69"/>
                <a:gd name="T2" fmla="*/ 34 w 64"/>
                <a:gd name="T3" fmla="*/ 33 h 69"/>
                <a:gd name="T4" fmla="*/ 41 w 64"/>
                <a:gd name="T5" fmla="*/ 28 h 69"/>
                <a:gd name="T6" fmla="*/ 49 w 64"/>
                <a:gd name="T7" fmla="*/ 25 h 69"/>
                <a:gd name="T8" fmla="*/ 42 w 64"/>
                <a:gd name="T9" fmla="*/ 31 h 69"/>
                <a:gd name="T10" fmla="*/ 37 w 64"/>
                <a:gd name="T11" fmla="*/ 46 h 69"/>
                <a:gd name="T12" fmla="*/ 33 w 64"/>
                <a:gd name="T13" fmla="*/ 38 h 69"/>
                <a:gd name="T14" fmla="*/ 39 w 64"/>
                <a:gd name="T15" fmla="*/ 44 h 69"/>
                <a:gd name="T16" fmla="*/ 43 w 64"/>
                <a:gd name="T17" fmla="*/ 52 h 69"/>
                <a:gd name="T18" fmla="*/ 37 w 64"/>
                <a:gd name="T19" fmla="*/ 46 h 69"/>
                <a:gd name="T20" fmla="*/ 33 w 64"/>
                <a:gd name="T21" fmla="*/ 35 h 69"/>
                <a:gd name="T22" fmla="*/ 31 w 64"/>
                <a:gd name="T23" fmla="*/ 37 h 69"/>
                <a:gd name="T24" fmla="*/ 30 w 64"/>
                <a:gd name="T25" fmla="*/ 35 h 69"/>
                <a:gd name="T26" fmla="*/ 32 w 64"/>
                <a:gd name="T27" fmla="*/ 33 h 69"/>
                <a:gd name="T28" fmla="*/ 33 w 64"/>
                <a:gd name="T29" fmla="*/ 35 h 69"/>
                <a:gd name="T30" fmla="*/ 24 w 64"/>
                <a:gd name="T31" fmla="*/ 24 h 69"/>
                <a:gd name="T32" fmla="*/ 22 w 64"/>
                <a:gd name="T33" fmla="*/ 16 h 69"/>
                <a:gd name="T34" fmla="*/ 27 w 64"/>
                <a:gd name="T35" fmla="*/ 23 h 69"/>
                <a:gd name="T36" fmla="*/ 30 w 64"/>
                <a:gd name="T37" fmla="*/ 31 h 69"/>
                <a:gd name="T38" fmla="*/ 24 w 64"/>
                <a:gd name="T39" fmla="*/ 24 h 69"/>
                <a:gd name="T40" fmla="*/ 22 w 64"/>
                <a:gd name="T41" fmla="*/ 44 h 69"/>
                <a:gd name="T42" fmla="*/ 14 w 64"/>
                <a:gd name="T43" fmla="*/ 47 h 69"/>
                <a:gd name="T44" fmla="*/ 20 w 64"/>
                <a:gd name="T45" fmla="*/ 41 h 69"/>
                <a:gd name="T46" fmla="*/ 28 w 64"/>
                <a:gd name="T47" fmla="*/ 38 h 69"/>
                <a:gd name="T48" fmla="*/ 22 w 64"/>
                <a:gd name="T49" fmla="*/ 44 h 69"/>
                <a:gd name="T50" fmla="*/ 61 w 64"/>
                <a:gd name="T51" fmla="*/ 10 h 69"/>
                <a:gd name="T52" fmla="*/ 37 w 64"/>
                <a:gd name="T53" fmla="*/ 13 h 69"/>
                <a:gd name="T54" fmla="*/ 17 w 64"/>
                <a:gd name="T55" fmla="*/ 0 h 69"/>
                <a:gd name="T56" fmla="*/ 16 w 64"/>
                <a:gd name="T57" fmla="*/ 10 h 69"/>
                <a:gd name="T58" fmla="*/ 8 w 64"/>
                <a:gd name="T59" fmla="*/ 10 h 69"/>
                <a:gd name="T60" fmla="*/ 19 w 64"/>
                <a:gd name="T61" fmla="*/ 31 h 69"/>
                <a:gd name="T62" fmla="*/ 0 w 64"/>
                <a:gd name="T63" fmla="*/ 45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6 w 64"/>
                <a:gd name="T77" fmla="*/ 37 h 69"/>
                <a:gd name="T78" fmla="*/ 64 w 64"/>
                <a:gd name="T79" fmla="*/ 23 h 69"/>
                <a:gd name="T80" fmla="*/ 57 w 64"/>
                <a:gd name="T81" fmla="*/ 19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2" y="31"/>
                  </a:moveTo>
                  <a:cubicBezTo>
                    <a:pt x="38" y="33"/>
                    <a:pt x="35" y="34"/>
                    <a:pt x="34" y="33"/>
                  </a:cubicBezTo>
                  <a:cubicBezTo>
                    <a:pt x="34" y="32"/>
                    <a:pt x="37" y="30"/>
                    <a:pt x="41" y="28"/>
                  </a:cubicBezTo>
                  <a:cubicBezTo>
                    <a:pt x="45" y="26"/>
                    <a:pt x="49" y="25"/>
                    <a:pt x="49" y="25"/>
                  </a:cubicBezTo>
                  <a:cubicBezTo>
                    <a:pt x="49" y="25"/>
                    <a:pt x="46" y="28"/>
                    <a:pt x="42" y="31"/>
                  </a:cubicBezTo>
                  <a:close/>
                  <a:moveTo>
                    <a:pt x="37" y="46"/>
                  </a:moveTo>
                  <a:cubicBezTo>
                    <a:pt x="34" y="42"/>
                    <a:pt x="32" y="38"/>
                    <a:pt x="33" y="38"/>
                  </a:cubicBezTo>
                  <a:cubicBezTo>
                    <a:pt x="34" y="37"/>
                    <a:pt x="37" y="40"/>
                    <a:pt x="39" y="44"/>
                  </a:cubicBezTo>
                  <a:cubicBezTo>
                    <a:pt x="42" y="48"/>
                    <a:pt x="43" y="52"/>
                    <a:pt x="43" y="52"/>
                  </a:cubicBezTo>
                  <a:cubicBezTo>
                    <a:pt x="43" y="52"/>
                    <a:pt x="39" y="49"/>
                    <a:pt x="37" y="46"/>
                  </a:cubicBezTo>
                  <a:close/>
                  <a:moveTo>
                    <a:pt x="33" y="35"/>
                  </a:moveTo>
                  <a:cubicBezTo>
                    <a:pt x="33" y="36"/>
                    <a:pt x="32" y="37"/>
                    <a:pt x="31" y="37"/>
                  </a:cubicBezTo>
                  <a:cubicBezTo>
                    <a:pt x="30" y="36"/>
                    <a:pt x="30" y="35"/>
                    <a:pt x="30" y="35"/>
                  </a:cubicBezTo>
                  <a:cubicBezTo>
                    <a:pt x="30" y="34"/>
                    <a:pt x="31" y="33"/>
                    <a:pt x="32" y="33"/>
                  </a:cubicBezTo>
                  <a:cubicBezTo>
                    <a:pt x="32" y="34"/>
                    <a:pt x="33" y="35"/>
                    <a:pt x="33" y="35"/>
                  </a:cubicBezTo>
                  <a:close/>
                  <a:moveTo>
                    <a:pt x="24" y="24"/>
                  </a:moveTo>
                  <a:cubicBezTo>
                    <a:pt x="22" y="20"/>
                    <a:pt x="22" y="16"/>
                    <a:pt x="22" y="16"/>
                  </a:cubicBezTo>
                  <a:cubicBezTo>
                    <a:pt x="22" y="16"/>
                    <a:pt x="25" y="19"/>
                    <a:pt x="27" y="23"/>
                  </a:cubicBezTo>
                  <a:cubicBezTo>
                    <a:pt x="29" y="27"/>
                    <a:pt x="30" y="30"/>
                    <a:pt x="30" y="31"/>
                  </a:cubicBezTo>
                  <a:cubicBezTo>
                    <a:pt x="29" y="31"/>
                    <a:pt x="26" y="28"/>
                    <a:pt x="24" y="24"/>
                  </a:cubicBezTo>
                  <a:close/>
                  <a:moveTo>
                    <a:pt x="22" y="44"/>
                  </a:moveTo>
                  <a:cubicBezTo>
                    <a:pt x="18" y="46"/>
                    <a:pt x="14" y="47"/>
                    <a:pt x="14" y="47"/>
                  </a:cubicBezTo>
                  <a:cubicBezTo>
                    <a:pt x="14" y="47"/>
                    <a:pt x="16" y="44"/>
                    <a:pt x="20" y="41"/>
                  </a:cubicBezTo>
                  <a:cubicBezTo>
                    <a:pt x="24" y="39"/>
                    <a:pt x="27" y="37"/>
                    <a:pt x="28" y="38"/>
                  </a:cubicBezTo>
                  <a:cubicBezTo>
                    <a:pt x="28" y="39"/>
                    <a:pt x="26" y="41"/>
                    <a:pt x="22" y="44"/>
                  </a:cubicBezTo>
                  <a:close/>
                  <a:moveTo>
                    <a:pt x="61" y="10"/>
                  </a:moveTo>
                  <a:cubicBezTo>
                    <a:pt x="61" y="10"/>
                    <a:pt x="46" y="5"/>
                    <a:pt x="37" y="13"/>
                  </a:cubicBezTo>
                  <a:cubicBezTo>
                    <a:pt x="33" y="2"/>
                    <a:pt x="17" y="0"/>
                    <a:pt x="17" y="0"/>
                  </a:cubicBezTo>
                  <a:cubicBezTo>
                    <a:pt x="16" y="3"/>
                    <a:pt x="16" y="10"/>
                    <a:pt x="16" y="10"/>
                  </a:cubicBezTo>
                  <a:cubicBezTo>
                    <a:pt x="13" y="9"/>
                    <a:pt x="8" y="10"/>
                    <a:pt x="8" y="10"/>
                  </a:cubicBezTo>
                  <a:cubicBezTo>
                    <a:pt x="7" y="21"/>
                    <a:pt x="15" y="28"/>
                    <a:pt x="19" y="31"/>
                  </a:cubicBezTo>
                  <a:cubicBezTo>
                    <a:pt x="14" y="32"/>
                    <a:pt x="4" y="35"/>
                    <a:pt x="0" y="45"/>
                  </a:cubicBezTo>
                  <a:cubicBezTo>
                    <a:pt x="0" y="45"/>
                    <a:pt x="3" y="48"/>
                    <a:pt x="7" y="49"/>
                  </a:cubicBezTo>
                  <a:cubicBezTo>
                    <a:pt x="7" y="49"/>
                    <a:pt x="4" y="54"/>
                    <a:pt x="3" y="58"/>
                  </a:cubicBezTo>
                  <a:cubicBezTo>
                    <a:pt x="3" y="58"/>
                    <a:pt x="18" y="63"/>
                    <a:pt x="27" y="55"/>
                  </a:cubicBezTo>
                  <a:cubicBezTo>
                    <a:pt x="32" y="67"/>
                    <a:pt x="47" y="69"/>
                    <a:pt x="47" y="69"/>
                  </a:cubicBezTo>
                  <a:cubicBezTo>
                    <a:pt x="49" y="65"/>
                    <a:pt x="48" y="59"/>
                    <a:pt x="48" y="59"/>
                  </a:cubicBezTo>
                  <a:cubicBezTo>
                    <a:pt x="52" y="60"/>
                    <a:pt x="56" y="59"/>
                    <a:pt x="56" y="59"/>
                  </a:cubicBezTo>
                  <a:cubicBezTo>
                    <a:pt x="57" y="48"/>
                    <a:pt x="50" y="40"/>
                    <a:pt x="46" y="37"/>
                  </a:cubicBezTo>
                  <a:cubicBezTo>
                    <a:pt x="50" y="37"/>
                    <a:pt x="60" y="33"/>
                    <a:pt x="64" y="23"/>
                  </a:cubicBezTo>
                  <a:cubicBezTo>
                    <a:pt x="64" y="23"/>
                    <a:pt x="61" y="20"/>
                    <a:pt x="57" y="19"/>
                  </a:cubicBezTo>
                  <a:cubicBezTo>
                    <a:pt x="57" y="19"/>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38">
              <a:extLst>
                <a:ext uri="{FF2B5EF4-FFF2-40B4-BE49-F238E27FC236}">
                  <a16:creationId xmlns:a16="http://schemas.microsoft.com/office/drawing/2014/main" id="{139EB807-D98E-4E97-B093-D78EBAE84EEB}"/>
                </a:ext>
              </a:extLst>
            </p:cNvPr>
            <p:cNvSpPr>
              <a:spLocks noEditPoints="1"/>
            </p:cNvSpPr>
            <p:nvPr/>
          </p:nvSpPr>
          <p:spPr bwMode="auto">
            <a:xfrm>
              <a:off x="5837425" y="4964497"/>
              <a:ext cx="131682" cy="118835"/>
            </a:xfrm>
            <a:custGeom>
              <a:avLst/>
              <a:gdLst>
                <a:gd name="T0" fmla="*/ 30 w 45"/>
                <a:gd name="T1" fmla="*/ 23 h 45"/>
                <a:gd name="T2" fmla="*/ 25 w 45"/>
                <a:gd name="T3" fmla="*/ 23 h 45"/>
                <a:gd name="T4" fmla="*/ 30 w 45"/>
                <a:gd name="T5" fmla="*/ 21 h 45"/>
                <a:gd name="T6" fmla="*/ 35 w 45"/>
                <a:gd name="T7" fmla="*/ 22 h 45"/>
                <a:gd name="T8" fmla="*/ 30 w 45"/>
                <a:gd name="T9" fmla="*/ 23 h 45"/>
                <a:gd name="T10" fmla="*/ 24 w 45"/>
                <a:gd name="T11" fmla="*/ 36 h 45"/>
                <a:gd name="T12" fmla="*/ 23 w 45"/>
                <a:gd name="T13" fmla="*/ 31 h 45"/>
                <a:gd name="T14" fmla="*/ 23 w 45"/>
                <a:gd name="T15" fmla="*/ 26 h 45"/>
                <a:gd name="T16" fmla="*/ 25 w 45"/>
                <a:gd name="T17" fmla="*/ 31 h 45"/>
                <a:gd name="T18" fmla="*/ 24 w 45"/>
                <a:gd name="T19" fmla="*/ 36 h 45"/>
                <a:gd name="T20" fmla="*/ 22 w 45"/>
                <a:gd name="T21" fmla="*/ 22 h 45"/>
                <a:gd name="T22" fmla="*/ 24 w 45"/>
                <a:gd name="T23" fmla="*/ 22 h 45"/>
                <a:gd name="T24" fmla="*/ 24 w 45"/>
                <a:gd name="T25" fmla="*/ 24 h 45"/>
                <a:gd name="T26" fmla="*/ 22 w 45"/>
                <a:gd name="T27" fmla="*/ 24 h 45"/>
                <a:gd name="T28" fmla="*/ 22 w 45"/>
                <a:gd name="T29" fmla="*/ 22 h 45"/>
                <a:gd name="T30" fmla="*/ 15 w 45"/>
                <a:gd name="T31" fmla="*/ 24 h 45"/>
                <a:gd name="T32" fmla="*/ 10 w 45"/>
                <a:gd name="T33" fmla="*/ 23 h 45"/>
                <a:gd name="T34" fmla="*/ 15 w 45"/>
                <a:gd name="T35" fmla="*/ 22 h 45"/>
                <a:gd name="T36" fmla="*/ 20 w 45"/>
                <a:gd name="T37" fmla="*/ 23 h 45"/>
                <a:gd name="T38" fmla="*/ 15 w 45"/>
                <a:gd name="T39" fmla="*/ 24 h 45"/>
                <a:gd name="T40" fmla="*/ 23 w 45"/>
                <a:gd name="T41" fmla="*/ 11 h 45"/>
                <a:gd name="T42" fmla="*/ 24 w 45"/>
                <a:gd name="T43" fmla="*/ 16 h 45"/>
                <a:gd name="T44" fmla="*/ 23 w 45"/>
                <a:gd name="T45" fmla="*/ 21 h 45"/>
                <a:gd name="T46" fmla="*/ 22 w 45"/>
                <a:gd name="T47" fmla="*/ 16 h 45"/>
                <a:gd name="T48" fmla="*/ 23 w 45"/>
                <a:gd name="T49" fmla="*/ 11 h 45"/>
                <a:gd name="T50" fmla="*/ 41 w 45"/>
                <a:gd name="T51" fmla="*/ 21 h 45"/>
                <a:gd name="T52" fmla="*/ 43 w 45"/>
                <a:gd name="T53" fmla="*/ 17 h 45"/>
                <a:gd name="T54" fmla="*/ 29 w 45"/>
                <a:gd name="T55" fmla="*/ 16 h 45"/>
                <a:gd name="T56" fmla="*/ 27 w 45"/>
                <a:gd name="T57" fmla="*/ 2 h 45"/>
                <a:gd name="T58" fmla="*/ 22 w 45"/>
                <a:gd name="T59" fmla="*/ 5 h 45"/>
                <a:gd name="T60" fmla="*/ 19 w 45"/>
                <a:gd name="T61" fmla="*/ 0 h 45"/>
                <a:gd name="T62" fmla="*/ 13 w 45"/>
                <a:gd name="T63" fmla="*/ 13 h 45"/>
                <a:gd name="T64" fmla="*/ 0 w 45"/>
                <a:gd name="T65" fmla="*/ 20 h 45"/>
                <a:gd name="T66" fmla="*/ 5 w 45"/>
                <a:gd name="T67" fmla="*/ 23 h 45"/>
                <a:gd name="T68" fmla="*/ 3 w 45"/>
                <a:gd name="T69" fmla="*/ 28 h 45"/>
                <a:gd name="T70" fmla="*/ 17 w 45"/>
                <a:gd name="T71" fmla="*/ 28 h 45"/>
                <a:gd name="T72" fmla="*/ 19 w 45"/>
                <a:gd name="T73" fmla="*/ 43 h 45"/>
                <a:gd name="T74" fmla="*/ 23 w 45"/>
                <a:gd name="T75" fmla="*/ 40 h 45"/>
                <a:gd name="T76" fmla="*/ 27 w 45"/>
                <a:gd name="T77" fmla="*/ 45 h 45"/>
                <a:gd name="T78" fmla="*/ 32 w 45"/>
                <a:gd name="T79" fmla="*/ 31 h 45"/>
                <a:gd name="T80" fmla="*/ 45 w 45"/>
                <a:gd name="T81" fmla="*/ 25 h 45"/>
                <a:gd name="T82" fmla="*/ 41 w 45"/>
                <a:gd name="T8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30" y="23"/>
                  </a:moveTo>
                  <a:cubicBezTo>
                    <a:pt x="27" y="24"/>
                    <a:pt x="25" y="23"/>
                    <a:pt x="25" y="23"/>
                  </a:cubicBezTo>
                  <a:cubicBezTo>
                    <a:pt x="25" y="22"/>
                    <a:pt x="27" y="22"/>
                    <a:pt x="30" y="21"/>
                  </a:cubicBezTo>
                  <a:cubicBezTo>
                    <a:pt x="33" y="21"/>
                    <a:pt x="35" y="22"/>
                    <a:pt x="35" y="22"/>
                  </a:cubicBezTo>
                  <a:cubicBezTo>
                    <a:pt x="35" y="22"/>
                    <a:pt x="33" y="23"/>
                    <a:pt x="30" y="23"/>
                  </a:cubicBezTo>
                  <a:close/>
                  <a:moveTo>
                    <a:pt x="24" y="36"/>
                  </a:moveTo>
                  <a:cubicBezTo>
                    <a:pt x="24" y="36"/>
                    <a:pt x="23" y="34"/>
                    <a:pt x="23" y="31"/>
                  </a:cubicBezTo>
                  <a:cubicBezTo>
                    <a:pt x="23" y="28"/>
                    <a:pt x="23" y="26"/>
                    <a:pt x="23" y="26"/>
                  </a:cubicBezTo>
                  <a:cubicBezTo>
                    <a:pt x="24" y="26"/>
                    <a:pt x="25" y="28"/>
                    <a:pt x="25" y="31"/>
                  </a:cubicBezTo>
                  <a:cubicBezTo>
                    <a:pt x="25" y="33"/>
                    <a:pt x="24" y="36"/>
                    <a:pt x="24" y="36"/>
                  </a:cubicBezTo>
                  <a:close/>
                  <a:moveTo>
                    <a:pt x="22" y="22"/>
                  </a:moveTo>
                  <a:cubicBezTo>
                    <a:pt x="23" y="22"/>
                    <a:pt x="23" y="22"/>
                    <a:pt x="24" y="22"/>
                  </a:cubicBezTo>
                  <a:cubicBezTo>
                    <a:pt x="24" y="23"/>
                    <a:pt x="24" y="23"/>
                    <a:pt x="24" y="24"/>
                  </a:cubicBezTo>
                  <a:cubicBezTo>
                    <a:pt x="23" y="24"/>
                    <a:pt x="23" y="24"/>
                    <a:pt x="22" y="24"/>
                  </a:cubicBezTo>
                  <a:cubicBezTo>
                    <a:pt x="22" y="23"/>
                    <a:pt x="22" y="23"/>
                    <a:pt x="22" y="22"/>
                  </a:cubicBezTo>
                  <a:close/>
                  <a:moveTo>
                    <a:pt x="15" y="24"/>
                  </a:moveTo>
                  <a:cubicBezTo>
                    <a:pt x="12" y="23"/>
                    <a:pt x="10" y="23"/>
                    <a:pt x="10" y="23"/>
                  </a:cubicBezTo>
                  <a:cubicBezTo>
                    <a:pt x="10" y="23"/>
                    <a:pt x="12" y="22"/>
                    <a:pt x="15" y="22"/>
                  </a:cubicBezTo>
                  <a:cubicBezTo>
                    <a:pt x="18" y="22"/>
                    <a:pt x="20" y="22"/>
                    <a:pt x="20" y="23"/>
                  </a:cubicBezTo>
                  <a:cubicBezTo>
                    <a:pt x="20" y="23"/>
                    <a:pt x="18" y="24"/>
                    <a:pt x="15" y="24"/>
                  </a:cubicBezTo>
                  <a:close/>
                  <a:moveTo>
                    <a:pt x="23" y="11"/>
                  </a:moveTo>
                  <a:cubicBezTo>
                    <a:pt x="23" y="11"/>
                    <a:pt x="24" y="13"/>
                    <a:pt x="24" y="16"/>
                  </a:cubicBezTo>
                  <a:cubicBezTo>
                    <a:pt x="24" y="19"/>
                    <a:pt x="23" y="21"/>
                    <a:pt x="23" y="21"/>
                  </a:cubicBezTo>
                  <a:cubicBezTo>
                    <a:pt x="22" y="21"/>
                    <a:pt x="22" y="19"/>
                    <a:pt x="22" y="16"/>
                  </a:cubicBezTo>
                  <a:cubicBezTo>
                    <a:pt x="22" y="13"/>
                    <a:pt x="23" y="11"/>
                    <a:pt x="23" y="11"/>
                  </a:cubicBezTo>
                  <a:close/>
                  <a:moveTo>
                    <a:pt x="41" y="21"/>
                  </a:moveTo>
                  <a:cubicBezTo>
                    <a:pt x="42" y="20"/>
                    <a:pt x="43" y="17"/>
                    <a:pt x="43" y="17"/>
                  </a:cubicBezTo>
                  <a:cubicBezTo>
                    <a:pt x="37" y="13"/>
                    <a:pt x="31" y="15"/>
                    <a:pt x="29" y="16"/>
                  </a:cubicBezTo>
                  <a:cubicBezTo>
                    <a:pt x="30" y="13"/>
                    <a:pt x="31" y="7"/>
                    <a:pt x="27" y="2"/>
                  </a:cubicBezTo>
                  <a:cubicBezTo>
                    <a:pt x="27" y="2"/>
                    <a:pt x="24" y="3"/>
                    <a:pt x="22" y="5"/>
                  </a:cubicBezTo>
                  <a:cubicBezTo>
                    <a:pt x="22" y="5"/>
                    <a:pt x="21" y="1"/>
                    <a:pt x="19" y="0"/>
                  </a:cubicBezTo>
                  <a:cubicBezTo>
                    <a:pt x="19" y="0"/>
                    <a:pt x="12" y="6"/>
                    <a:pt x="13" y="13"/>
                  </a:cubicBezTo>
                  <a:cubicBezTo>
                    <a:pt x="6" y="12"/>
                    <a:pt x="0" y="20"/>
                    <a:pt x="0" y="20"/>
                  </a:cubicBezTo>
                  <a:cubicBezTo>
                    <a:pt x="2" y="22"/>
                    <a:pt x="5" y="23"/>
                    <a:pt x="5" y="23"/>
                  </a:cubicBezTo>
                  <a:cubicBezTo>
                    <a:pt x="4" y="25"/>
                    <a:pt x="3" y="28"/>
                    <a:pt x="3" y="28"/>
                  </a:cubicBezTo>
                  <a:cubicBezTo>
                    <a:pt x="8" y="32"/>
                    <a:pt x="14" y="30"/>
                    <a:pt x="17" y="28"/>
                  </a:cubicBezTo>
                  <a:cubicBezTo>
                    <a:pt x="16" y="31"/>
                    <a:pt x="15" y="37"/>
                    <a:pt x="19" y="43"/>
                  </a:cubicBezTo>
                  <a:cubicBezTo>
                    <a:pt x="19" y="43"/>
                    <a:pt x="22" y="42"/>
                    <a:pt x="23" y="40"/>
                  </a:cubicBezTo>
                  <a:cubicBezTo>
                    <a:pt x="23" y="40"/>
                    <a:pt x="25" y="43"/>
                    <a:pt x="27" y="45"/>
                  </a:cubicBezTo>
                  <a:cubicBezTo>
                    <a:pt x="27" y="45"/>
                    <a:pt x="34" y="38"/>
                    <a:pt x="32" y="31"/>
                  </a:cubicBezTo>
                  <a:cubicBezTo>
                    <a:pt x="40" y="32"/>
                    <a:pt x="45" y="25"/>
                    <a:pt x="45" y="25"/>
                  </a:cubicBezTo>
                  <a:cubicBezTo>
                    <a:pt x="44" y="23"/>
                    <a:pt x="41" y="21"/>
                    <a:pt x="4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39">
              <a:extLst>
                <a:ext uri="{FF2B5EF4-FFF2-40B4-BE49-F238E27FC236}">
                  <a16:creationId xmlns:a16="http://schemas.microsoft.com/office/drawing/2014/main" id="{A4D1D377-627F-4477-97D0-320AD994758A}"/>
                </a:ext>
              </a:extLst>
            </p:cNvPr>
            <p:cNvSpPr>
              <a:spLocks noEditPoints="1"/>
            </p:cNvSpPr>
            <p:nvPr/>
          </p:nvSpPr>
          <p:spPr bwMode="auto">
            <a:xfrm>
              <a:off x="2869776" y="2488245"/>
              <a:ext cx="289057" cy="253728"/>
            </a:xfrm>
            <a:custGeom>
              <a:avLst/>
              <a:gdLst>
                <a:gd name="T0" fmla="*/ 63 w 99"/>
                <a:gd name="T1" fmla="*/ 52 h 95"/>
                <a:gd name="T2" fmla="*/ 53 w 99"/>
                <a:gd name="T3" fmla="*/ 48 h 95"/>
                <a:gd name="T4" fmla="*/ 64 w 99"/>
                <a:gd name="T5" fmla="*/ 48 h 95"/>
                <a:gd name="T6" fmla="*/ 74 w 99"/>
                <a:gd name="T7" fmla="*/ 52 h 95"/>
                <a:gd name="T8" fmla="*/ 63 w 99"/>
                <a:gd name="T9" fmla="*/ 52 h 95"/>
                <a:gd name="T10" fmla="*/ 50 w 99"/>
                <a:gd name="T11" fmla="*/ 42 h 95"/>
                <a:gd name="T12" fmla="*/ 50 w 99"/>
                <a:gd name="T13" fmla="*/ 30 h 95"/>
                <a:gd name="T14" fmla="*/ 54 w 99"/>
                <a:gd name="T15" fmla="*/ 20 h 95"/>
                <a:gd name="T16" fmla="*/ 54 w 99"/>
                <a:gd name="T17" fmla="*/ 31 h 95"/>
                <a:gd name="T18" fmla="*/ 50 w 99"/>
                <a:gd name="T19" fmla="*/ 42 h 95"/>
                <a:gd name="T20" fmla="*/ 49 w 99"/>
                <a:gd name="T21" fmla="*/ 49 h 95"/>
                <a:gd name="T22" fmla="*/ 47 w 99"/>
                <a:gd name="T23" fmla="*/ 49 h 95"/>
                <a:gd name="T24" fmla="*/ 47 w 99"/>
                <a:gd name="T25" fmla="*/ 46 h 95"/>
                <a:gd name="T26" fmla="*/ 50 w 99"/>
                <a:gd name="T27" fmla="*/ 46 h 95"/>
                <a:gd name="T28" fmla="*/ 49 w 99"/>
                <a:gd name="T29" fmla="*/ 49 h 95"/>
                <a:gd name="T30" fmla="*/ 49 w 99"/>
                <a:gd name="T31" fmla="*/ 63 h 95"/>
                <a:gd name="T32" fmla="*/ 46 w 99"/>
                <a:gd name="T33" fmla="*/ 74 h 95"/>
                <a:gd name="T34" fmla="*/ 45 w 99"/>
                <a:gd name="T35" fmla="*/ 63 h 95"/>
                <a:gd name="T36" fmla="*/ 48 w 99"/>
                <a:gd name="T37" fmla="*/ 52 h 95"/>
                <a:gd name="T38" fmla="*/ 49 w 99"/>
                <a:gd name="T39" fmla="*/ 63 h 95"/>
                <a:gd name="T40" fmla="*/ 31 w 99"/>
                <a:gd name="T41" fmla="*/ 49 h 95"/>
                <a:gd name="T42" fmla="*/ 20 w 99"/>
                <a:gd name="T43" fmla="*/ 46 h 95"/>
                <a:gd name="T44" fmla="*/ 31 w 99"/>
                <a:gd name="T45" fmla="*/ 45 h 95"/>
                <a:gd name="T46" fmla="*/ 42 w 99"/>
                <a:gd name="T47" fmla="*/ 47 h 95"/>
                <a:gd name="T48" fmla="*/ 31 w 99"/>
                <a:gd name="T49" fmla="*/ 49 h 95"/>
                <a:gd name="T50" fmla="*/ 72 w 99"/>
                <a:gd name="T51" fmla="*/ 30 h 95"/>
                <a:gd name="T52" fmla="*/ 63 w 99"/>
                <a:gd name="T53" fmla="*/ 0 h 95"/>
                <a:gd name="T54" fmla="*/ 54 w 99"/>
                <a:gd name="T55" fmla="*/ 9 h 95"/>
                <a:gd name="T56" fmla="*/ 46 w 99"/>
                <a:gd name="T57" fmla="*/ 2 h 95"/>
                <a:gd name="T58" fmla="*/ 38 w 99"/>
                <a:gd name="T59" fmla="*/ 33 h 95"/>
                <a:gd name="T60" fmla="*/ 7 w 99"/>
                <a:gd name="T61" fmla="*/ 32 h 95"/>
                <a:gd name="T62" fmla="*/ 11 w 99"/>
                <a:gd name="T63" fmla="*/ 42 h 95"/>
                <a:gd name="T64" fmla="*/ 0 w 99"/>
                <a:gd name="T65" fmla="*/ 48 h 95"/>
                <a:gd name="T66" fmla="*/ 27 w 99"/>
                <a:gd name="T67" fmla="*/ 65 h 95"/>
                <a:gd name="T68" fmla="*/ 36 w 99"/>
                <a:gd name="T69" fmla="*/ 95 h 95"/>
                <a:gd name="T70" fmla="*/ 45 w 99"/>
                <a:gd name="T71" fmla="*/ 86 h 95"/>
                <a:gd name="T72" fmla="*/ 54 w 99"/>
                <a:gd name="T73" fmla="*/ 92 h 95"/>
                <a:gd name="T74" fmla="*/ 61 w 99"/>
                <a:gd name="T75" fmla="*/ 62 h 95"/>
                <a:gd name="T76" fmla="*/ 92 w 99"/>
                <a:gd name="T77" fmla="*/ 63 h 95"/>
                <a:gd name="T78" fmla="*/ 88 w 99"/>
                <a:gd name="T79" fmla="*/ 53 h 95"/>
                <a:gd name="T80" fmla="*/ 99 w 99"/>
                <a:gd name="T81" fmla="*/ 47 h 95"/>
                <a:gd name="T82" fmla="*/ 72 w 99"/>
                <a:gd name="T83"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3" y="52"/>
                  </a:moveTo>
                  <a:cubicBezTo>
                    <a:pt x="57" y="51"/>
                    <a:pt x="53" y="49"/>
                    <a:pt x="53" y="48"/>
                  </a:cubicBezTo>
                  <a:cubicBezTo>
                    <a:pt x="53" y="47"/>
                    <a:pt x="58" y="47"/>
                    <a:pt x="64" y="48"/>
                  </a:cubicBezTo>
                  <a:cubicBezTo>
                    <a:pt x="70" y="49"/>
                    <a:pt x="74" y="52"/>
                    <a:pt x="74" y="52"/>
                  </a:cubicBezTo>
                  <a:cubicBezTo>
                    <a:pt x="74" y="52"/>
                    <a:pt x="69" y="53"/>
                    <a:pt x="63" y="52"/>
                  </a:cubicBezTo>
                  <a:close/>
                  <a:moveTo>
                    <a:pt x="50" y="42"/>
                  </a:moveTo>
                  <a:cubicBezTo>
                    <a:pt x="49" y="41"/>
                    <a:pt x="49" y="36"/>
                    <a:pt x="50" y="30"/>
                  </a:cubicBezTo>
                  <a:cubicBezTo>
                    <a:pt x="51" y="24"/>
                    <a:pt x="54" y="20"/>
                    <a:pt x="54" y="20"/>
                  </a:cubicBezTo>
                  <a:cubicBezTo>
                    <a:pt x="54" y="20"/>
                    <a:pt x="55" y="25"/>
                    <a:pt x="54" y="31"/>
                  </a:cubicBezTo>
                  <a:cubicBezTo>
                    <a:pt x="53" y="37"/>
                    <a:pt x="51" y="42"/>
                    <a:pt x="50" y="42"/>
                  </a:cubicBezTo>
                  <a:close/>
                  <a:moveTo>
                    <a:pt x="49" y="49"/>
                  </a:moveTo>
                  <a:cubicBezTo>
                    <a:pt x="49" y="50"/>
                    <a:pt x="47" y="50"/>
                    <a:pt x="47" y="49"/>
                  </a:cubicBezTo>
                  <a:cubicBezTo>
                    <a:pt x="46" y="48"/>
                    <a:pt x="46" y="46"/>
                    <a:pt x="47" y="46"/>
                  </a:cubicBezTo>
                  <a:cubicBezTo>
                    <a:pt x="48" y="45"/>
                    <a:pt x="49" y="45"/>
                    <a:pt x="50" y="46"/>
                  </a:cubicBezTo>
                  <a:cubicBezTo>
                    <a:pt x="51" y="47"/>
                    <a:pt x="50" y="48"/>
                    <a:pt x="49" y="49"/>
                  </a:cubicBezTo>
                  <a:close/>
                  <a:moveTo>
                    <a:pt x="49" y="63"/>
                  </a:moveTo>
                  <a:cubicBezTo>
                    <a:pt x="49" y="69"/>
                    <a:pt x="46" y="74"/>
                    <a:pt x="46" y="74"/>
                  </a:cubicBezTo>
                  <a:cubicBezTo>
                    <a:pt x="46" y="74"/>
                    <a:pt x="45" y="69"/>
                    <a:pt x="45" y="63"/>
                  </a:cubicBezTo>
                  <a:cubicBezTo>
                    <a:pt x="45" y="57"/>
                    <a:pt x="47" y="52"/>
                    <a:pt x="48" y="52"/>
                  </a:cubicBezTo>
                  <a:cubicBezTo>
                    <a:pt x="49" y="52"/>
                    <a:pt x="49" y="57"/>
                    <a:pt x="49" y="63"/>
                  </a:cubicBezTo>
                  <a:close/>
                  <a:moveTo>
                    <a:pt x="31" y="49"/>
                  </a:moveTo>
                  <a:cubicBezTo>
                    <a:pt x="25" y="48"/>
                    <a:pt x="20" y="46"/>
                    <a:pt x="20" y="46"/>
                  </a:cubicBezTo>
                  <a:cubicBezTo>
                    <a:pt x="20" y="46"/>
                    <a:pt x="25" y="44"/>
                    <a:pt x="31" y="45"/>
                  </a:cubicBezTo>
                  <a:cubicBezTo>
                    <a:pt x="38" y="45"/>
                    <a:pt x="42" y="46"/>
                    <a:pt x="42" y="47"/>
                  </a:cubicBezTo>
                  <a:cubicBezTo>
                    <a:pt x="42" y="49"/>
                    <a:pt x="37" y="49"/>
                    <a:pt x="31" y="49"/>
                  </a:cubicBezTo>
                  <a:close/>
                  <a:moveTo>
                    <a:pt x="72" y="30"/>
                  </a:moveTo>
                  <a:cubicBezTo>
                    <a:pt x="77" y="14"/>
                    <a:pt x="63" y="0"/>
                    <a:pt x="63" y="0"/>
                  </a:cubicBezTo>
                  <a:cubicBezTo>
                    <a:pt x="58" y="2"/>
                    <a:pt x="54" y="9"/>
                    <a:pt x="54" y="9"/>
                  </a:cubicBezTo>
                  <a:cubicBezTo>
                    <a:pt x="51" y="5"/>
                    <a:pt x="46" y="2"/>
                    <a:pt x="46" y="2"/>
                  </a:cubicBezTo>
                  <a:cubicBezTo>
                    <a:pt x="35" y="13"/>
                    <a:pt x="37" y="27"/>
                    <a:pt x="38" y="33"/>
                  </a:cubicBezTo>
                  <a:cubicBezTo>
                    <a:pt x="33" y="30"/>
                    <a:pt x="20" y="25"/>
                    <a:pt x="7" y="32"/>
                  </a:cubicBezTo>
                  <a:cubicBezTo>
                    <a:pt x="7" y="32"/>
                    <a:pt x="8" y="38"/>
                    <a:pt x="11" y="42"/>
                  </a:cubicBezTo>
                  <a:cubicBezTo>
                    <a:pt x="11" y="42"/>
                    <a:pt x="4" y="44"/>
                    <a:pt x="0" y="48"/>
                  </a:cubicBezTo>
                  <a:cubicBezTo>
                    <a:pt x="0" y="48"/>
                    <a:pt x="11" y="66"/>
                    <a:pt x="27" y="65"/>
                  </a:cubicBezTo>
                  <a:cubicBezTo>
                    <a:pt x="22" y="80"/>
                    <a:pt x="36" y="95"/>
                    <a:pt x="36" y="95"/>
                  </a:cubicBezTo>
                  <a:cubicBezTo>
                    <a:pt x="41" y="93"/>
                    <a:pt x="45" y="86"/>
                    <a:pt x="45" y="86"/>
                  </a:cubicBezTo>
                  <a:cubicBezTo>
                    <a:pt x="49" y="90"/>
                    <a:pt x="54" y="92"/>
                    <a:pt x="54" y="92"/>
                  </a:cubicBezTo>
                  <a:cubicBezTo>
                    <a:pt x="64" y="82"/>
                    <a:pt x="62" y="68"/>
                    <a:pt x="61" y="62"/>
                  </a:cubicBezTo>
                  <a:cubicBezTo>
                    <a:pt x="67" y="65"/>
                    <a:pt x="79" y="70"/>
                    <a:pt x="92" y="63"/>
                  </a:cubicBezTo>
                  <a:cubicBezTo>
                    <a:pt x="92" y="63"/>
                    <a:pt x="91" y="57"/>
                    <a:pt x="88" y="53"/>
                  </a:cubicBezTo>
                  <a:cubicBezTo>
                    <a:pt x="88" y="53"/>
                    <a:pt x="96" y="50"/>
                    <a:pt x="99" y="47"/>
                  </a:cubicBezTo>
                  <a:cubicBezTo>
                    <a:pt x="99" y="47"/>
                    <a:pt x="88" y="29"/>
                    <a:pt x="72"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40">
              <a:extLst>
                <a:ext uri="{FF2B5EF4-FFF2-40B4-BE49-F238E27FC236}">
                  <a16:creationId xmlns:a16="http://schemas.microsoft.com/office/drawing/2014/main" id="{61391796-E985-4612-A08C-E221105F11A1}"/>
                </a:ext>
              </a:extLst>
            </p:cNvPr>
            <p:cNvSpPr>
              <a:spLocks noEditPoints="1"/>
            </p:cNvSpPr>
            <p:nvPr/>
          </p:nvSpPr>
          <p:spPr bwMode="auto">
            <a:xfrm>
              <a:off x="2359111" y="2584597"/>
              <a:ext cx="189494" cy="157376"/>
            </a:xfrm>
            <a:custGeom>
              <a:avLst/>
              <a:gdLst>
                <a:gd name="T0" fmla="*/ 42 w 64"/>
                <a:gd name="T1" fmla="*/ 21 h 59"/>
                <a:gd name="T2" fmla="*/ 35 w 64"/>
                <a:gd name="T3" fmla="*/ 26 h 59"/>
                <a:gd name="T4" fmla="*/ 39 w 64"/>
                <a:gd name="T5" fmla="*/ 19 h 59"/>
                <a:gd name="T6" fmla="*/ 46 w 64"/>
                <a:gd name="T7" fmla="*/ 14 h 59"/>
                <a:gd name="T8" fmla="*/ 42 w 64"/>
                <a:gd name="T9" fmla="*/ 21 h 59"/>
                <a:gd name="T10" fmla="*/ 38 w 64"/>
                <a:gd name="T11" fmla="*/ 38 h 59"/>
                <a:gd name="T12" fmla="*/ 33 w 64"/>
                <a:gd name="T13" fmla="*/ 31 h 59"/>
                <a:gd name="T14" fmla="*/ 40 w 64"/>
                <a:gd name="T15" fmla="*/ 36 h 59"/>
                <a:gd name="T16" fmla="*/ 45 w 64"/>
                <a:gd name="T17" fmla="*/ 43 h 59"/>
                <a:gd name="T18" fmla="*/ 38 w 64"/>
                <a:gd name="T19" fmla="*/ 38 h 59"/>
                <a:gd name="T20" fmla="*/ 31 w 64"/>
                <a:gd name="T21" fmla="*/ 30 h 59"/>
                <a:gd name="T22" fmla="*/ 29 w 64"/>
                <a:gd name="T23" fmla="*/ 29 h 59"/>
                <a:gd name="T24" fmla="*/ 31 w 64"/>
                <a:gd name="T25" fmla="*/ 27 h 59"/>
                <a:gd name="T26" fmla="*/ 33 w 64"/>
                <a:gd name="T27" fmla="*/ 29 h 59"/>
                <a:gd name="T28" fmla="*/ 31 w 64"/>
                <a:gd name="T29" fmla="*/ 30 h 59"/>
                <a:gd name="T30" fmla="*/ 25 w 64"/>
                <a:gd name="T31" fmla="*/ 39 h 59"/>
                <a:gd name="T32" fmla="*/ 18 w 64"/>
                <a:gd name="T33" fmla="*/ 44 h 59"/>
                <a:gd name="T34" fmla="*/ 22 w 64"/>
                <a:gd name="T35" fmla="*/ 37 h 59"/>
                <a:gd name="T36" fmla="*/ 29 w 64"/>
                <a:gd name="T37" fmla="*/ 31 h 59"/>
                <a:gd name="T38" fmla="*/ 25 w 64"/>
                <a:gd name="T39" fmla="*/ 39 h 59"/>
                <a:gd name="T40" fmla="*/ 14 w 64"/>
                <a:gd name="T41" fmla="*/ 15 h 59"/>
                <a:gd name="T42" fmla="*/ 22 w 64"/>
                <a:gd name="T43" fmla="*/ 20 h 59"/>
                <a:gd name="T44" fmla="*/ 27 w 64"/>
                <a:gd name="T45" fmla="*/ 26 h 59"/>
                <a:gd name="T46" fmla="*/ 20 w 64"/>
                <a:gd name="T47" fmla="*/ 22 h 59"/>
                <a:gd name="T48" fmla="*/ 14 w 64"/>
                <a:gd name="T49" fmla="*/ 15 h 59"/>
                <a:gd name="T50" fmla="*/ 53 w 64"/>
                <a:gd name="T51" fmla="*/ 28 h 59"/>
                <a:gd name="T52" fmla="*/ 61 w 64"/>
                <a:gd name="T53" fmla="*/ 6 h 59"/>
                <a:gd name="T54" fmla="*/ 51 w 64"/>
                <a:gd name="T55" fmla="*/ 7 h 59"/>
                <a:gd name="T56" fmla="*/ 49 w 64"/>
                <a:gd name="T57" fmla="*/ 0 h 59"/>
                <a:gd name="T58" fmla="*/ 31 w 64"/>
                <a:gd name="T59" fmla="*/ 15 h 59"/>
                <a:gd name="T60" fmla="*/ 12 w 64"/>
                <a:gd name="T61" fmla="*/ 1 h 59"/>
                <a:gd name="T62" fmla="*/ 11 w 64"/>
                <a:gd name="T63" fmla="*/ 9 h 59"/>
                <a:gd name="T64" fmla="*/ 1 w 64"/>
                <a:gd name="T65" fmla="*/ 8 h 59"/>
                <a:gd name="T66" fmla="*/ 10 w 64"/>
                <a:gd name="T67" fmla="*/ 30 h 59"/>
                <a:gd name="T68" fmla="*/ 3 w 64"/>
                <a:gd name="T69" fmla="*/ 53 h 59"/>
                <a:gd name="T70" fmla="*/ 12 w 64"/>
                <a:gd name="T71" fmla="*/ 51 h 59"/>
                <a:gd name="T72" fmla="*/ 15 w 64"/>
                <a:gd name="T73" fmla="*/ 59 h 59"/>
                <a:gd name="T74" fmla="*/ 32 w 64"/>
                <a:gd name="T75" fmla="*/ 43 h 59"/>
                <a:gd name="T76" fmla="*/ 51 w 64"/>
                <a:gd name="T77" fmla="*/ 57 h 59"/>
                <a:gd name="T78" fmla="*/ 53 w 64"/>
                <a:gd name="T79" fmla="*/ 49 h 59"/>
                <a:gd name="T80" fmla="*/ 63 w 64"/>
                <a:gd name="T81" fmla="*/ 50 h 59"/>
                <a:gd name="T82" fmla="*/ 53 w 64"/>
                <a:gd name="T83"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42" y="21"/>
                  </a:moveTo>
                  <a:cubicBezTo>
                    <a:pt x="38" y="24"/>
                    <a:pt x="35" y="26"/>
                    <a:pt x="35" y="26"/>
                  </a:cubicBezTo>
                  <a:cubicBezTo>
                    <a:pt x="34" y="25"/>
                    <a:pt x="36" y="22"/>
                    <a:pt x="39" y="19"/>
                  </a:cubicBezTo>
                  <a:cubicBezTo>
                    <a:pt x="43" y="16"/>
                    <a:pt x="46" y="14"/>
                    <a:pt x="46" y="14"/>
                  </a:cubicBezTo>
                  <a:cubicBezTo>
                    <a:pt x="46" y="14"/>
                    <a:pt x="45" y="18"/>
                    <a:pt x="42" y="21"/>
                  </a:cubicBezTo>
                  <a:close/>
                  <a:moveTo>
                    <a:pt x="38" y="38"/>
                  </a:moveTo>
                  <a:cubicBezTo>
                    <a:pt x="35" y="35"/>
                    <a:pt x="33" y="32"/>
                    <a:pt x="33" y="31"/>
                  </a:cubicBezTo>
                  <a:cubicBezTo>
                    <a:pt x="34" y="30"/>
                    <a:pt x="37" y="33"/>
                    <a:pt x="40" y="36"/>
                  </a:cubicBezTo>
                  <a:cubicBezTo>
                    <a:pt x="44" y="39"/>
                    <a:pt x="45" y="43"/>
                    <a:pt x="45" y="43"/>
                  </a:cubicBezTo>
                  <a:cubicBezTo>
                    <a:pt x="45" y="43"/>
                    <a:pt x="41" y="41"/>
                    <a:pt x="38" y="38"/>
                  </a:cubicBezTo>
                  <a:close/>
                  <a:moveTo>
                    <a:pt x="31" y="30"/>
                  </a:moveTo>
                  <a:cubicBezTo>
                    <a:pt x="30" y="30"/>
                    <a:pt x="29" y="30"/>
                    <a:pt x="29" y="29"/>
                  </a:cubicBezTo>
                  <a:cubicBezTo>
                    <a:pt x="29" y="28"/>
                    <a:pt x="30" y="27"/>
                    <a:pt x="31" y="27"/>
                  </a:cubicBezTo>
                  <a:cubicBezTo>
                    <a:pt x="32" y="27"/>
                    <a:pt x="32" y="28"/>
                    <a:pt x="33" y="29"/>
                  </a:cubicBezTo>
                  <a:cubicBezTo>
                    <a:pt x="33" y="29"/>
                    <a:pt x="32" y="30"/>
                    <a:pt x="31" y="30"/>
                  </a:cubicBezTo>
                  <a:close/>
                  <a:moveTo>
                    <a:pt x="25" y="39"/>
                  </a:moveTo>
                  <a:cubicBezTo>
                    <a:pt x="22" y="42"/>
                    <a:pt x="18" y="44"/>
                    <a:pt x="18" y="44"/>
                  </a:cubicBezTo>
                  <a:cubicBezTo>
                    <a:pt x="18" y="44"/>
                    <a:pt x="19" y="40"/>
                    <a:pt x="22" y="37"/>
                  </a:cubicBezTo>
                  <a:cubicBezTo>
                    <a:pt x="25" y="33"/>
                    <a:pt x="28" y="31"/>
                    <a:pt x="29" y="31"/>
                  </a:cubicBezTo>
                  <a:cubicBezTo>
                    <a:pt x="29" y="32"/>
                    <a:pt x="28" y="35"/>
                    <a:pt x="25" y="39"/>
                  </a:cubicBezTo>
                  <a:close/>
                  <a:moveTo>
                    <a:pt x="14" y="15"/>
                  </a:moveTo>
                  <a:cubicBezTo>
                    <a:pt x="14" y="15"/>
                    <a:pt x="18" y="17"/>
                    <a:pt x="22" y="20"/>
                  </a:cubicBezTo>
                  <a:cubicBezTo>
                    <a:pt x="25" y="22"/>
                    <a:pt x="28" y="25"/>
                    <a:pt x="27" y="26"/>
                  </a:cubicBezTo>
                  <a:cubicBezTo>
                    <a:pt x="27" y="27"/>
                    <a:pt x="23" y="25"/>
                    <a:pt x="20" y="22"/>
                  </a:cubicBezTo>
                  <a:cubicBezTo>
                    <a:pt x="16" y="19"/>
                    <a:pt x="14" y="15"/>
                    <a:pt x="14" y="15"/>
                  </a:cubicBezTo>
                  <a:close/>
                  <a:moveTo>
                    <a:pt x="53" y="28"/>
                  </a:moveTo>
                  <a:cubicBezTo>
                    <a:pt x="63" y="21"/>
                    <a:pt x="61" y="6"/>
                    <a:pt x="61" y="6"/>
                  </a:cubicBezTo>
                  <a:cubicBezTo>
                    <a:pt x="57" y="5"/>
                    <a:pt x="51" y="7"/>
                    <a:pt x="51" y="7"/>
                  </a:cubicBezTo>
                  <a:cubicBezTo>
                    <a:pt x="51" y="4"/>
                    <a:pt x="49" y="0"/>
                    <a:pt x="49" y="0"/>
                  </a:cubicBezTo>
                  <a:cubicBezTo>
                    <a:pt x="38" y="2"/>
                    <a:pt x="33" y="11"/>
                    <a:pt x="31" y="15"/>
                  </a:cubicBezTo>
                  <a:cubicBezTo>
                    <a:pt x="29" y="11"/>
                    <a:pt x="24" y="2"/>
                    <a:pt x="12" y="1"/>
                  </a:cubicBezTo>
                  <a:cubicBezTo>
                    <a:pt x="12" y="1"/>
                    <a:pt x="11" y="5"/>
                    <a:pt x="11" y="9"/>
                  </a:cubicBezTo>
                  <a:cubicBezTo>
                    <a:pt x="11" y="9"/>
                    <a:pt x="5" y="7"/>
                    <a:pt x="1" y="8"/>
                  </a:cubicBezTo>
                  <a:cubicBezTo>
                    <a:pt x="1" y="8"/>
                    <a:pt x="0" y="23"/>
                    <a:pt x="10" y="30"/>
                  </a:cubicBezTo>
                  <a:cubicBezTo>
                    <a:pt x="0" y="37"/>
                    <a:pt x="3" y="53"/>
                    <a:pt x="3" y="53"/>
                  </a:cubicBezTo>
                  <a:cubicBezTo>
                    <a:pt x="7" y="53"/>
                    <a:pt x="12" y="51"/>
                    <a:pt x="12" y="51"/>
                  </a:cubicBezTo>
                  <a:cubicBezTo>
                    <a:pt x="13" y="55"/>
                    <a:pt x="15" y="59"/>
                    <a:pt x="15" y="59"/>
                  </a:cubicBezTo>
                  <a:cubicBezTo>
                    <a:pt x="26" y="57"/>
                    <a:pt x="31" y="48"/>
                    <a:pt x="32" y="43"/>
                  </a:cubicBezTo>
                  <a:cubicBezTo>
                    <a:pt x="35" y="47"/>
                    <a:pt x="40" y="56"/>
                    <a:pt x="51" y="57"/>
                  </a:cubicBezTo>
                  <a:cubicBezTo>
                    <a:pt x="51" y="57"/>
                    <a:pt x="53" y="53"/>
                    <a:pt x="53" y="49"/>
                  </a:cubicBezTo>
                  <a:cubicBezTo>
                    <a:pt x="53" y="49"/>
                    <a:pt x="59" y="51"/>
                    <a:pt x="63" y="50"/>
                  </a:cubicBezTo>
                  <a:cubicBezTo>
                    <a:pt x="63" y="50"/>
                    <a:pt x="64" y="35"/>
                    <a:pt x="53"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1">
              <a:extLst>
                <a:ext uri="{FF2B5EF4-FFF2-40B4-BE49-F238E27FC236}">
                  <a16:creationId xmlns:a16="http://schemas.microsoft.com/office/drawing/2014/main" id="{E0268846-912B-4059-94EC-F2406D05B4DF}"/>
                </a:ext>
              </a:extLst>
            </p:cNvPr>
            <p:cNvSpPr>
              <a:spLocks noEditPoints="1"/>
            </p:cNvSpPr>
            <p:nvPr/>
          </p:nvSpPr>
          <p:spPr bwMode="auto">
            <a:xfrm>
              <a:off x="2487580" y="2186341"/>
              <a:ext cx="109199" cy="99565"/>
            </a:xfrm>
            <a:custGeom>
              <a:avLst/>
              <a:gdLst>
                <a:gd name="T0" fmla="*/ 29 w 37"/>
                <a:gd name="T1" fmla="*/ 24 h 37"/>
                <a:gd name="T2" fmla="*/ 24 w 37"/>
                <a:gd name="T3" fmla="*/ 22 h 37"/>
                <a:gd name="T4" fmla="*/ 21 w 37"/>
                <a:gd name="T5" fmla="*/ 20 h 37"/>
                <a:gd name="T6" fmla="*/ 25 w 37"/>
                <a:gd name="T7" fmla="*/ 21 h 37"/>
                <a:gd name="T8" fmla="*/ 29 w 37"/>
                <a:gd name="T9" fmla="*/ 24 h 37"/>
                <a:gd name="T10" fmla="*/ 20 w 37"/>
                <a:gd name="T11" fmla="*/ 16 h 37"/>
                <a:gd name="T12" fmla="*/ 21 w 37"/>
                <a:gd name="T13" fmla="*/ 12 h 37"/>
                <a:gd name="T14" fmla="*/ 24 w 37"/>
                <a:gd name="T15" fmla="*/ 8 h 37"/>
                <a:gd name="T16" fmla="*/ 23 w 37"/>
                <a:gd name="T17" fmla="*/ 12 h 37"/>
                <a:gd name="T18" fmla="*/ 20 w 37"/>
                <a:gd name="T19" fmla="*/ 16 h 37"/>
                <a:gd name="T20" fmla="*/ 19 w 37"/>
                <a:gd name="T21" fmla="*/ 19 h 37"/>
                <a:gd name="T22" fmla="*/ 18 w 37"/>
                <a:gd name="T23" fmla="*/ 18 h 37"/>
                <a:gd name="T24" fmla="*/ 19 w 37"/>
                <a:gd name="T25" fmla="*/ 17 h 37"/>
                <a:gd name="T26" fmla="*/ 20 w 37"/>
                <a:gd name="T27" fmla="*/ 18 h 37"/>
                <a:gd name="T28" fmla="*/ 19 w 37"/>
                <a:gd name="T29" fmla="*/ 19 h 37"/>
                <a:gd name="T30" fmla="*/ 16 w 37"/>
                <a:gd name="T31" fmla="*/ 24 h 37"/>
                <a:gd name="T32" fmla="*/ 13 w 37"/>
                <a:gd name="T33" fmla="*/ 27 h 37"/>
                <a:gd name="T34" fmla="*/ 15 w 37"/>
                <a:gd name="T35" fmla="*/ 23 h 37"/>
                <a:gd name="T36" fmla="*/ 18 w 37"/>
                <a:gd name="T37" fmla="*/ 20 h 37"/>
                <a:gd name="T38" fmla="*/ 16 w 37"/>
                <a:gd name="T39" fmla="*/ 24 h 37"/>
                <a:gd name="T40" fmla="*/ 9 w 37"/>
                <a:gd name="T41" fmla="*/ 14 h 37"/>
                <a:gd name="T42" fmla="*/ 13 w 37"/>
                <a:gd name="T43" fmla="*/ 15 h 37"/>
                <a:gd name="T44" fmla="*/ 17 w 37"/>
                <a:gd name="T45" fmla="*/ 17 h 37"/>
                <a:gd name="T46" fmla="*/ 13 w 37"/>
                <a:gd name="T47" fmla="*/ 16 h 37"/>
                <a:gd name="T48" fmla="*/ 9 w 37"/>
                <a:gd name="T49" fmla="*/ 14 h 37"/>
                <a:gd name="T50" fmla="*/ 26 w 37"/>
                <a:gd name="T51" fmla="*/ 0 h 37"/>
                <a:gd name="T52" fmla="*/ 15 w 37"/>
                <a:gd name="T53" fmla="*/ 8 h 37"/>
                <a:gd name="T54" fmla="*/ 2 w 37"/>
                <a:gd name="T55" fmla="*/ 8 h 37"/>
                <a:gd name="T56" fmla="*/ 4 w 37"/>
                <a:gd name="T57" fmla="*/ 12 h 37"/>
                <a:gd name="T58" fmla="*/ 0 w 37"/>
                <a:gd name="T59" fmla="*/ 15 h 37"/>
                <a:gd name="T60" fmla="*/ 11 w 37"/>
                <a:gd name="T61" fmla="*/ 21 h 37"/>
                <a:gd name="T62" fmla="*/ 6 w 37"/>
                <a:gd name="T63" fmla="*/ 33 h 37"/>
                <a:gd name="T64" fmla="*/ 10 w 37"/>
                <a:gd name="T65" fmla="*/ 32 h 37"/>
                <a:gd name="T66" fmla="*/ 11 w 37"/>
                <a:gd name="T67" fmla="*/ 37 h 37"/>
                <a:gd name="T68" fmla="*/ 22 w 37"/>
                <a:gd name="T69" fmla="*/ 29 h 37"/>
                <a:gd name="T70" fmla="*/ 35 w 37"/>
                <a:gd name="T71" fmla="*/ 30 h 37"/>
                <a:gd name="T72" fmla="*/ 33 w 37"/>
                <a:gd name="T73" fmla="*/ 25 h 37"/>
                <a:gd name="T74" fmla="*/ 37 w 37"/>
                <a:gd name="T75" fmla="*/ 23 h 37"/>
                <a:gd name="T76" fmla="*/ 26 w 37"/>
                <a:gd name="T77" fmla="*/ 16 h 37"/>
                <a:gd name="T78" fmla="*/ 31 w 37"/>
                <a:gd name="T79" fmla="*/ 5 h 37"/>
                <a:gd name="T80" fmla="*/ 27 w 37"/>
                <a:gd name="T81" fmla="*/ 5 h 37"/>
                <a:gd name="T82" fmla="*/ 26 w 37"/>
                <a:gd name="T8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7">
                  <a:moveTo>
                    <a:pt x="29" y="24"/>
                  </a:moveTo>
                  <a:cubicBezTo>
                    <a:pt x="29" y="24"/>
                    <a:pt x="27" y="23"/>
                    <a:pt x="24" y="22"/>
                  </a:cubicBezTo>
                  <a:cubicBezTo>
                    <a:pt x="22" y="21"/>
                    <a:pt x="21" y="20"/>
                    <a:pt x="21" y="20"/>
                  </a:cubicBezTo>
                  <a:cubicBezTo>
                    <a:pt x="21" y="19"/>
                    <a:pt x="23" y="20"/>
                    <a:pt x="25" y="21"/>
                  </a:cubicBezTo>
                  <a:cubicBezTo>
                    <a:pt x="27" y="22"/>
                    <a:pt x="29" y="24"/>
                    <a:pt x="29" y="24"/>
                  </a:cubicBezTo>
                  <a:close/>
                  <a:moveTo>
                    <a:pt x="20" y="16"/>
                  </a:moveTo>
                  <a:cubicBezTo>
                    <a:pt x="19" y="16"/>
                    <a:pt x="20" y="14"/>
                    <a:pt x="21" y="12"/>
                  </a:cubicBezTo>
                  <a:cubicBezTo>
                    <a:pt x="22" y="9"/>
                    <a:pt x="24" y="8"/>
                    <a:pt x="24" y="8"/>
                  </a:cubicBezTo>
                  <a:cubicBezTo>
                    <a:pt x="24" y="8"/>
                    <a:pt x="24" y="10"/>
                    <a:pt x="23" y="12"/>
                  </a:cubicBezTo>
                  <a:cubicBezTo>
                    <a:pt x="21" y="14"/>
                    <a:pt x="20" y="16"/>
                    <a:pt x="20" y="16"/>
                  </a:cubicBezTo>
                  <a:close/>
                  <a:moveTo>
                    <a:pt x="19" y="19"/>
                  </a:moveTo>
                  <a:cubicBezTo>
                    <a:pt x="19" y="19"/>
                    <a:pt x="18" y="19"/>
                    <a:pt x="18" y="18"/>
                  </a:cubicBezTo>
                  <a:cubicBezTo>
                    <a:pt x="18" y="18"/>
                    <a:pt x="18" y="18"/>
                    <a:pt x="19" y="17"/>
                  </a:cubicBezTo>
                  <a:cubicBezTo>
                    <a:pt x="19" y="17"/>
                    <a:pt x="20" y="17"/>
                    <a:pt x="20" y="18"/>
                  </a:cubicBezTo>
                  <a:cubicBezTo>
                    <a:pt x="20" y="18"/>
                    <a:pt x="20" y="19"/>
                    <a:pt x="19" y="19"/>
                  </a:cubicBezTo>
                  <a:close/>
                  <a:moveTo>
                    <a:pt x="16" y="24"/>
                  </a:moveTo>
                  <a:cubicBezTo>
                    <a:pt x="15" y="26"/>
                    <a:pt x="13" y="27"/>
                    <a:pt x="13" y="27"/>
                  </a:cubicBezTo>
                  <a:cubicBezTo>
                    <a:pt x="13" y="27"/>
                    <a:pt x="13" y="25"/>
                    <a:pt x="15" y="23"/>
                  </a:cubicBezTo>
                  <a:cubicBezTo>
                    <a:pt x="16" y="21"/>
                    <a:pt x="18" y="20"/>
                    <a:pt x="18" y="20"/>
                  </a:cubicBezTo>
                  <a:cubicBezTo>
                    <a:pt x="18" y="20"/>
                    <a:pt x="18" y="22"/>
                    <a:pt x="16" y="24"/>
                  </a:cubicBezTo>
                  <a:close/>
                  <a:moveTo>
                    <a:pt x="9" y="14"/>
                  </a:moveTo>
                  <a:cubicBezTo>
                    <a:pt x="9" y="14"/>
                    <a:pt x="11" y="14"/>
                    <a:pt x="13" y="15"/>
                  </a:cubicBezTo>
                  <a:cubicBezTo>
                    <a:pt x="16" y="16"/>
                    <a:pt x="17" y="17"/>
                    <a:pt x="17" y="17"/>
                  </a:cubicBezTo>
                  <a:cubicBezTo>
                    <a:pt x="17" y="18"/>
                    <a:pt x="15" y="17"/>
                    <a:pt x="13" y="16"/>
                  </a:cubicBezTo>
                  <a:cubicBezTo>
                    <a:pt x="10" y="16"/>
                    <a:pt x="9" y="14"/>
                    <a:pt x="9" y="14"/>
                  </a:cubicBezTo>
                  <a:close/>
                  <a:moveTo>
                    <a:pt x="26" y="0"/>
                  </a:moveTo>
                  <a:cubicBezTo>
                    <a:pt x="26" y="0"/>
                    <a:pt x="18" y="2"/>
                    <a:pt x="15" y="8"/>
                  </a:cubicBezTo>
                  <a:cubicBezTo>
                    <a:pt x="10" y="4"/>
                    <a:pt x="2" y="8"/>
                    <a:pt x="2" y="8"/>
                  </a:cubicBezTo>
                  <a:cubicBezTo>
                    <a:pt x="2" y="10"/>
                    <a:pt x="4" y="12"/>
                    <a:pt x="4" y="12"/>
                  </a:cubicBezTo>
                  <a:cubicBezTo>
                    <a:pt x="2" y="13"/>
                    <a:pt x="0" y="15"/>
                    <a:pt x="0" y="15"/>
                  </a:cubicBezTo>
                  <a:cubicBezTo>
                    <a:pt x="3" y="20"/>
                    <a:pt x="9" y="21"/>
                    <a:pt x="11" y="21"/>
                  </a:cubicBezTo>
                  <a:cubicBezTo>
                    <a:pt x="9" y="23"/>
                    <a:pt x="5" y="27"/>
                    <a:pt x="6" y="33"/>
                  </a:cubicBezTo>
                  <a:cubicBezTo>
                    <a:pt x="6" y="33"/>
                    <a:pt x="8" y="33"/>
                    <a:pt x="10" y="32"/>
                  </a:cubicBezTo>
                  <a:cubicBezTo>
                    <a:pt x="10" y="32"/>
                    <a:pt x="10" y="35"/>
                    <a:pt x="11" y="37"/>
                  </a:cubicBezTo>
                  <a:cubicBezTo>
                    <a:pt x="11" y="37"/>
                    <a:pt x="20" y="35"/>
                    <a:pt x="22" y="29"/>
                  </a:cubicBezTo>
                  <a:cubicBezTo>
                    <a:pt x="27" y="33"/>
                    <a:pt x="35" y="30"/>
                    <a:pt x="35" y="30"/>
                  </a:cubicBezTo>
                  <a:cubicBezTo>
                    <a:pt x="35" y="28"/>
                    <a:pt x="33" y="25"/>
                    <a:pt x="33" y="25"/>
                  </a:cubicBezTo>
                  <a:cubicBezTo>
                    <a:pt x="35" y="24"/>
                    <a:pt x="37" y="23"/>
                    <a:pt x="37" y="23"/>
                  </a:cubicBezTo>
                  <a:cubicBezTo>
                    <a:pt x="34" y="18"/>
                    <a:pt x="29" y="17"/>
                    <a:pt x="26" y="16"/>
                  </a:cubicBezTo>
                  <a:cubicBezTo>
                    <a:pt x="28" y="15"/>
                    <a:pt x="32" y="11"/>
                    <a:pt x="31" y="5"/>
                  </a:cubicBezTo>
                  <a:cubicBezTo>
                    <a:pt x="31" y="5"/>
                    <a:pt x="29" y="5"/>
                    <a:pt x="27" y="5"/>
                  </a:cubicBezTo>
                  <a:cubicBezTo>
                    <a:pt x="27" y="5"/>
                    <a:pt x="27" y="2"/>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42">
              <a:extLst>
                <a:ext uri="{FF2B5EF4-FFF2-40B4-BE49-F238E27FC236}">
                  <a16:creationId xmlns:a16="http://schemas.microsoft.com/office/drawing/2014/main" id="{AB14C3C3-8897-4EFE-833B-CB97205C56A4}"/>
                </a:ext>
              </a:extLst>
            </p:cNvPr>
            <p:cNvSpPr>
              <a:spLocks noEditPoints="1"/>
            </p:cNvSpPr>
            <p:nvPr/>
          </p:nvSpPr>
          <p:spPr bwMode="auto">
            <a:xfrm>
              <a:off x="2693132" y="2639198"/>
              <a:ext cx="160587" cy="141317"/>
            </a:xfrm>
            <a:custGeom>
              <a:avLst/>
              <a:gdLst>
                <a:gd name="T0" fmla="*/ 27 w 55"/>
                <a:gd name="T1" fmla="*/ 25 h 53"/>
                <a:gd name="T2" fmla="*/ 36 w 55"/>
                <a:gd name="T3" fmla="*/ 36 h 53"/>
                <a:gd name="T4" fmla="*/ 27 w 55"/>
                <a:gd name="T5" fmla="*/ 26 h 53"/>
                <a:gd name="T6" fmla="*/ 29 w 55"/>
                <a:gd name="T7" fmla="*/ 42 h 53"/>
                <a:gd name="T8" fmla="*/ 30 w 55"/>
                <a:gd name="T9" fmla="*/ 45 h 53"/>
                <a:gd name="T10" fmla="*/ 29 w 55"/>
                <a:gd name="T11" fmla="*/ 42 h 53"/>
                <a:gd name="T12" fmla="*/ 20 w 55"/>
                <a:gd name="T13" fmla="*/ 38 h 53"/>
                <a:gd name="T14" fmla="*/ 25 w 55"/>
                <a:gd name="T15" fmla="*/ 26 h 53"/>
                <a:gd name="T16" fmla="*/ 11 w 55"/>
                <a:gd name="T17" fmla="*/ 37 h 53"/>
                <a:gd name="T18" fmla="*/ 9 w 55"/>
                <a:gd name="T19" fmla="*/ 34 h 53"/>
                <a:gd name="T20" fmla="*/ 25 w 55"/>
                <a:gd name="T21" fmla="*/ 25 h 53"/>
                <a:gd name="T22" fmla="*/ 12 w 55"/>
                <a:gd name="T23" fmla="*/ 22 h 53"/>
                <a:gd name="T24" fmla="*/ 12 w 55"/>
                <a:gd name="T25" fmla="*/ 14 h 53"/>
                <a:gd name="T26" fmla="*/ 10 w 55"/>
                <a:gd name="T27" fmla="*/ 13 h 53"/>
                <a:gd name="T28" fmla="*/ 13 w 55"/>
                <a:gd name="T29" fmla="*/ 14 h 53"/>
                <a:gd name="T30" fmla="*/ 26 w 55"/>
                <a:gd name="T31" fmla="*/ 24 h 53"/>
                <a:gd name="T32" fmla="*/ 25 w 55"/>
                <a:gd name="T33" fmla="*/ 13 h 53"/>
                <a:gd name="T34" fmla="*/ 36 w 55"/>
                <a:gd name="T35" fmla="*/ 10 h 53"/>
                <a:gd name="T36" fmla="*/ 36 w 55"/>
                <a:gd name="T37" fmla="*/ 8 h 53"/>
                <a:gd name="T38" fmla="*/ 38 w 55"/>
                <a:gd name="T39" fmla="*/ 10 h 53"/>
                <a:gd name="T40" fmla="*/ 27 w 55"/>
                <a:gd name="T41" fmla="*/ 25 h 53"/>
                <a:gd name="T42" fmla="*/ 39 w 55"/>
                <a:gd name="T43" fmla="*/ 16 h 53"/>
                <a:gd name="T44" fmla="*/ 28 w 55"/>
                <a:gd name="T45" fmla="*/ 25 h 53"/>
                <a:gd name="T46" fmla="*/ 46 w 55"/>
                <a:gd name="T47" fmla="*/ 28 h 53"/>
                <a:gd name="T48" fmla="*/ 45 w 55"/>
                <a:gd name="T49" fmla="*/ 32 h 53"/>
                <a:gd name="T50" fmla="*/ 54 w 55"/>
                <a:gd name="T51" fmla="*/ 27 h 53"/>
                <a:gd name="T52" fmla="*/ 48 w 55"/>
                <a:gd name="T53" fmla="*/ 9 h 53"/>
                <a:gd name="T54" fmla="*/ 26 w 55"/>
                <a:gd name="T55" fmla="*/ 10 h 53"/>
                <a:gd name="T56" fmla="*/ 14 w 55"/>
                <a:gd name="T57" fmla="*/ 4 h 53"/>
                <a:gd name="T58" fmla="*/ 9 w 55"/>
                <a:gd name="T59" fmla="*/ 23 h 53"/>
                <a:gd name="T60" fmla="*/ 14 w 55"/>
                <a:gd name="T61" fmla="*/ 44 h 53"/>
                <a:gd name="T62" fmla="*/ 18 w 55"/>
                <a:gd name="T63" fmla="*/ 43 h 53"/>
                <a:gd name="T64" fmla="*/ 40 w 55"/>
                <a:gd name="T65" fmla="*/ 40 h 53"/>
                <a:gd name="T66" fmla="*/ 45 w 55"/>
                <a:gd name="T67" fmla="*/ 3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53">
                  <a:moveTo>
                    <a:pt x="44" y="30"/>
                  </a:moveTo>
                  <a:cubicBezTo>
                    <a:pt x="27" y="25"/>
                    <a:pt x="27" y="25"/>
                    <a:pt x="27" y="25"/>
                  </a:cubicBezTo>
                  <a:cubicBezTo>
                    <a:pt x="36" y="36"/>
                    <a:pt x="36" y="36"/>
                    <a:pt x="36" y="36"/>
                  </a:cubicBezTo>
                  <a:cubicBezTo>
                    <a:pt x="36" y="36"/>
                    <a:pt x="36" y="36"/>
                    <a:pt x="36" y="36"/>
                  </a:cubicBezTo>
                  <a:cubicBezTo>
                    <a:pt x="27" y="26"/>
                    <a:pt x="27" y="26"/>
                    <a:pt x="27" y="26"/>
                  </a:cubicBezTo>
                  <a:cubicBezTo>
                    <a:pt x="27" y="26"/>
                    <a:pt x="27" y="26"/>
                    <a:pt x="27" y="26"/>
                  </a:cubicBezTo>
                  <a:cubicBezTo>
                    <a:pt x="27" y="26"/>
                    <a:pt x="27" y="26"/>
                    <a:pt x="27" y="26"/>
                  </a:cubicBezTo>
                  <a:cubicBezTo>
                    <a:pt x="29" y="42"/>
                    <a:pt x="29" y="42"/>
                    <a:pt x="29" y="42"/>
                  </a:cubicBezTo>
                  <a:cubicBezTo>
                    <a:pt x="30" y="42"/>
                    <a:pt x="31" y="43"/>
                    <a:pt x="31" y="43"/>
                  </a:cubicBezTo>
                  <a:cubicBezTo>
                    <a:pt x="31" y="44"/>
                    <a:pt x="31" y="45"/>
                    <a:pt x="30" y="45"/>
                  </a:cubicBezTo>
                  <a:cubicBezTo>
                    <a:pt x="29" y="46"/>
                    <a:pt x="28" y="45"/>
                    <a:pt x="28" y="44"/>
                  </a:cubicBezTo>
                  <a:cubicBezTo>
                    <a:pt x="28" y="43"/>
                    <a:pt x="28" y="43"/>
                    <a:pt x="29" y="42"/>
                  </a:cubicBezTo>
                  <a:cubicBezTo>
                    <a:pt x="26" y="26"/>
                    <a:pt x="26" y="26"/>
                    <a:pt x="26" y="26"/>
                  </a:cubicBezTo>
                  <a:cubicBezTo>
                    <a:pt x="20" y="38"/>
                    <a:pt x="20" y="38"/>
                    <a:pt x="20" y="38"/>
                  </a:cubicBezTo>
                  <a:cubicBezTo>
                    <a:pt x="20" y="38"/>
                    <a:pt x="20" y="38"/>
                    <a:pt x="20" y="38"/>
                  </a:cubicBezTo>
                  <a:cubicBezTo>
                    <a:pt x="25" y="26"/>
                    <a:pt x="25" y="26"/>
                    <a:pt x="25" y="26"/>
                  </a:cubicBezTo>
                  <a:cubicBezTo>
                    <a:pt x="12" y="35"/>
                    <a:pt x="12" y="35"/>
                    <a:pt x="12" y="35"/>
                  </a:cubicBezTo>
                  <a:cubicBezTo>
                    <a:pt x="12" y="36"/>
                    <a:pt x="12" y="36"/>
                    <a:pt x="11" y="37"/>
                  </a:cubicBezTo>
                  <a:cubicBezTo>
                    <a:pt x="10" y="37"/>
                    <a:pt x="9" y="37"/>
                    <a:pt x="9" y="36"/>
                  </a:cubicBezTo>
                  <a:cubicBezTo>
                    <a:pt x="8" y="36"/>
                    <a:pt x="8" y="35"/>
                    <a:pt x="9" y="34"/>
                  </a:cubicBezTo>
                  <a:cubicBezTo>
                    <a:pt x="10" y="34"/>
                    <a:pt x="11" y="34"/>
                    <a:pt x="11" y="34"/>
                  </a:cubicBezTo>
                  <a:cubicBezTo>
                    <a:pt x="25" y="25"/>
                    <a:pt x="25" y="25"/>
                    <a:pt x="25" y="25"/>
                  </a:cubicBezTo>
                  <a:cubicBezTo>
                    <a:pt x="12" y="22"/>
                    <a:pt x="12" y="22"/>
                    <a:pt x="12" y="22"/>
                  </a:cubicBezTo>
                  <a:cubicBezTo>
                    <a:pt x="12" y="22"/>
                    <a:pt x="12" y="22"/>
                    <a:pt x="12" y="22"/>
                  </a:cubicBezTo>
                  <a:cubicBezTo>
                    <a:pt x="26" y="25"/>
                    <a:pt x="26" y="25"/>
                    <a:pt x="26" y="25"/>
                  </a:cubicBezTo>
                  <a:cubicBezTo>
                    <a:pt x="12" y="14"/>
                    <a:pt x="12" y="14"/>
                    <a:pt x="12" y="14"/>
                  </a:cubicBezTo>
                  <a:cubicBezTo>
                    <a:pt x="12" y="15"/>
                    <a:pt x="11" y="15"/>
                    <a:pt x="11" y="15"/>
                  </a:cubicBezTo>
                  <a:cubicBezTo>
                    <a:pt x="10" y="14"/>
                    <a:pt x="9" y="14"/>
                    <a:pt x="10" y="13"/>
                  </a:cubicBezTo>
                  <a:cubicBezTo>
                    <a:pt x="10" y="12"/>
                    <a:pt x="11" y="11"/>
                    <a:pt x="12" y="12"/>
                  </a:cubicBezTo>
                  <a:cubicBezTo>
                    <a:pt x="13" y="12"/>
                    <a:pt x="13" y="13"/>
                    <a:pt x="13" y="14"/>
                  </a:cubicBezTo>
                  <a:cubicBezTo>
                    <a:pt x="13" y="14"/>
                    <a:pt x="13" y="14"/>
                    <a:pt x="13" y="14"/>
                  </a:cubicBezTo>
                  <a:cubicBezTo>
                    <a:pt x="26" y="24"/>
                    <a:pt x="26" y="24"/>
                    <a:pt x="26" y="24"/>
                  </a:cubicBezTo>
                  <a:cubicBezTo>
                    <a:pt x="24" y="13"/>
                    <a:pt x="24" y="13"/>
                    <a:pt x="24" y="13"/>
                  </a:cubicBezTo>
                  <a:cubicBezTo>
                    <a:pt x="25" y="13"/>
                    <a:pt x="25" y="13"/>
                    <a:pt x="25" y="13"/>
                  </a:cubicBezTo>
                  <a:cubicBezTo>
                    <a:pt x="27" y="24"/>
                    <a:pt x="27" y="24"/>
                    <a:pt x="27" y="24"/>
                  </a:cubicBezTo>
                  <a:cubicBezTo>
                    <a:pt x="36" y="10"/>
                    <a:pt x="36" y="10"/>
                    <a:pt x="36" y="10"/>
                  </a:cubicBezTo>
                  <a:cubicBezTo>
                    <a:pt x="36" y="10"/>
                    <a:pt x="36" y="10"/>
                    <a:pt x="36" y="10"/>
                  </a:cubicBezTo>
                  <a:cubicBezTo>
                    <a:pt x="35" y="9"/>
                    <a:pt x="35" y="8"/>
                    <a:pt x="36" y="8"/>
                  </a:cubicBezTo>
                  <a:cubicBezTo>
                    <a:pt x="37" y="7"/>
                    <a:pt x="38" y="7"/>
                    <a:pt x="39" y="8"/>
                  </a:cubicBezTo>
                  <a:cubicBezTo>
                    <a:pt x="39" y="9"/>
                    <a:pt x="39" y="10"/>
                    <a:pt x="38" y="10"/>
                  </a:cubicBezTo>
                  <a:cubicBezTo>
                    <a:pt x="38" y="11"/>
                    <a:pt x="37" y="11"/>
                    <a:pt x="37" y="11"/>
                  </a:cubicBezTo>
                  <a:cubicBezTo>
                    <a:pt x="27" y="25"/>
                    <a:pt x="27" y="25"/>
                    <a:pt x="27" y="25"/>
                  </a:cubicBezTo>
                  <a:cubicBezTo>
                    <a:pt x="27" y="25"/>
                    <a:pt x="27" y="25"/>
                    <a:pt x="27" y="25"/>
                  </a:cubicBezTo>
                  <a:cubicBezTo>
                    <a:pt x="39" y="16"/>
                    <a:pt x="39" y="16"/>
                    <a:pt x="39" y="16"/>
                  </a:cubicBezTo>
                  <a:cubicBezTo>
                    <a:pt x="39" y="16"/>
                    <a:pt x="39" y="16"/>
                    <a:pt x="39" y="16"/>
                  </a:cubicBezTo>
                  <a:cubicBezTo>
                    <a:pt x="28" y="25"/>
                    <a:pt x="28" y="25"/>
                    <a:pt x="28" y="25"/>
                  </a:cubicBezTo>
                  <a:cubicBezTo>
                    <a:pt x="44" y="29"/>
                    <a:pt x="44" y="29"/>
                    <a:pt x="44" y="29"/>
                  </a:cubicBezTo>
                  <a:cubicBezTo>
                    <a:pt x="44" y="28"/>
                    <a:pt x="45" y="28"/>
                    <a:pt x="46" y="28"/>
                  </a:cubicBezTo>
                  <a:cubicBezTo>
                    <a:pt x="47" y="29"/>
                    <a:pt x="47" y="30"/>
                    <a:pt x="47" y="30"/>
                  </a:cubicBezTo>
                  <a:cubicBezTo>
                    <a:pt x="47" y="31"/>
                    <a:pt x="46" y="32"/>
                    <a:pt x="45" y="32"/>
                  </a:cubicBezTo>
                  <a:cubicBezTo>
                    <a:pt x="44" y="31"/>
                    <a:pt x="44" y="31"/>
                    <a:pt x="44" y="30"/>
                  </a:cubicBezTo>
                  <a:close/>
                  <a:moveTo>
                    <a:pt x="54" y="27"/>
                  </a:moveTo>
                  <a:cubicBezTo>
                    <a:pt x="54" y="22"/>
                    <a:pt x="50" y="18"/>
                    <a:pt x="45" y="18"/>
                  </a:cubicBezTo>
                  <a:cubicBezTo>
                    <a:pt x="47" y="16"/>
                    <a:pt x="48" y="12"/>
                    <a:pt x="48" y="9"/>
                  </a:cubicBezTo>
                  <a:cubicBezTo>
                    <a:pt x="47" y="3"/>
                    <a:pt x="41" y="0"/>
                    <a:pt x="35" y="0"/>
                  </a:cubicBezTo>
                  <a:cubicBezTo>
                    <a:pt x="30" y="1"/>
                    <a:pt x="26" y="5"/>
                    <a:pt x="26" y="10"/>
                  </a:cubicBezTo>
                  <a:cubicBezTo>
                    <a:pt x="26" y="10"/>
                    <a:pt x="26" y="10"/>
                    <a:pt x="26" y="10"/>
                  </a:cubicBezTo>
                  <a:cubicBezTo>
                    <a:pt x="24" y="6"/>
                    <a:pt x="19" y="3"/>
                    <a:pt x="14" y="4"/>
                  </a:cubicBezTo>
                  <a:cubicBezTo>
                    <a:pt x="7" y="5"/>
                    <a:pt x="3" y="10"/>
                    <a:pt x="4" y="16"/>
                  </a:cubicBezTo>
                  <a:cubicBezTo>
                    <a:pt x="5" y="19"/>
                    <a:pt x="7" y="22"/>
                    <a:pt x="9" y="23"/>
                  </a:cubicBezTo>
                  <a:cubicBezTo>
                    <a:pt x="4" y="25"/>
                    <a:pt x="0" y="30"/>
                    <a:pt x="1" y="35"/>
                  </a:cubicBezTo>
                  <a:cubicBezTo>
                    <a:pt x="2" y="41"/>
                    <a:pt x="7" y="45"/>
                    <a:pt x="14" y="44"/>
                  </a:cubicBezTo>
                  <a:cubicBezTo>
                    <a:pt x="15" y="44"/>
                    <a:pt x="16" y="43"/>
                    <a:pt x="18" y="42"/>
                  </a:cubicBezTo>
                  <a:cubicBezTo>
                    <a:pt x="18" y="43"/>
                    <a:pt x="18" y="43"/>
                    <a:pt x="18" y="43"/>
                  </a:cubicBezTo>
                  <a:cubicBezTo>
                    <a:pt x="19" y="49"/>
                    <a:pt x="24" y="53"/>
                    <a:pt x="30" y="52"/>
                  </a:cubicBezTo>
                  <a:cubicBezTo>
                    <a:pt x="37" y="51"/>
                    <a:pt x="41" y="45"/>
                    <a:pt x="40" y="40"/>
                  </a:cubicBezTo>
                  <a:cubicBezTo>
                    <a:pt x="40" y="39"/>
                    <a:pt x="40" y="39"/>
                    <a:pt x="40" y="38"/>
                  </a:cubicBezTo>
                  <a:cubicBezTo>
                    <a:pt x="41" y="39"/>
                    <a:pt x="43" y="39"/>
                    <a:pt x="45" y="39"/>
                  </a:cubicBezTo>
                  <a:cubicBezTo>
                    <a:pt x="51" y="38"/>
                    <a:pt x="55" y="32"/>
                    <a:pt x="54"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3">
              <a:extLst>
                <a:ext uri="{FF2B5EF4-FFF2-40B4-BE49-F238E27FC236}">
                  <a16:creationId xmlns:a16="http://schemas.microsoft.com/office/drawing/2014/main" id="{F930AF1A-BC0D-4271-8017-69B3D6C474BC}"/>
                </a:ext>
              </a:extLst>
            </p:cNvPr>
            <p:cNvSpPr>
              <a:spLocks noEditPoints="1"/>
            </p:cNvSpPr>
            <p:nvPr/>
          </p:nvSpPr>
          <p:spPr bwMode="auto">
            <a:xfrm>
              <a:off x="3521761" y="1524723"/>
              <a:ext cx="77082" cy="67448"/>
            </a:xfrm>
            <a:custGeom>
              <a:avLst/>
              <a:gdLst>
                <a:gd name="T0" fmla="*/ 22 w 27"/>
                <a:gd name="T1" fmla="*/ 12 h 25"/>
                <a:gd name="T2" fmla="*/ 19 w 27"/>
                <a:gd name="T3" fmla="*/ 17 h 25"/>
                <a:gd name="T4" fmla="*/ 13 w 27"/>
                <a:gd name="T5" fmla="*/ 13 h 25"/>
                <a:gd name="T6" fmla="*/ 18 w 27"/>
                <a:gd name="T7" fmla="*/ 21 h 25"/>
                <a:gd name="T8" fmla="*/ 16 w 27"/>
                <a:gd name="T9" fmla="*/ 22 h 25"/>
                <a:gd name="T10" fmla="*/ 17 w 27"/>
                <a:gd name="T11" fmla="*/ 21 h 25"/>
                <a:gd name="T12" fmla="*/ 11 w 27"/>
                <a:gd name="T13" fmla="*/ 18 h 25"/>
                <a:gd name="T14" fmla="*/ 13 w 27"/>
                <a:gd name="T15" fmla="*/ 13 h 25"/>
                <a:gd name="T16" fmla="*/ 6 w 27"/>
                <a:gd name="T17" fmla="*/ 17 h 25"/>
                <a:gd name="T18" fmla="*/ 4 w 27"/>
                <a:gd name="T19" fmla="*/ 17 h 25"/>
                <a:gd name="T20" fmla="*/ 6 w 27"/>
                <a:gd name="T21" fmla="*/ 17 h 25"/>
                <a:gd name="T22" fmla="*/ 13 w 27"/>
                <a:gd name="T23" fmla="*/ 13 h 25"/>
                <a:gd name="T24" fmla="*/ 6 w 27"/>
                <a:gd name="T25" fmla="*/ 14 h 25"/>
                <a:gd name="T26" fmla="*/ 7 w 27"/>
                <a:gd name="T27" fmla="*/ 7 h 25"/>
                <a:gd name="T28" fmla="*/ 6 w 27"/>
                <a:gd name="T29" fmla="*/ 6 h 25"/>
                <a:gd name="T30" fmla="*/ 7 w 27"/>
                <a:gd name="T31" fmla="*/ 7 h 25"/>
                <a:gd name="T32" fmla="*/ 11 w 27"/>
                <a:gd name="T33" fmla="*/ 6 h 25"/>
                <a:gd name="T34" fmla="*/ 13 w 27"/>
                <a:gd name="T35" fmla="*/ 13 h 25"/>
                <a:gd name="T36" fmla="*/ 13 w 27"/>
                <a:gd name="T37" fmla="*/ 12 h 25"/>
                <a:gd name="T38" fmla="*/ 15 w 27"/>
                <a:gd name="T39" fmla="*/ 4 h 25"/>
                <a:gd name="T40" fmla="*/ 17 w 27"/>
                <a:gd name="T41" fmla="*/ 5 h 25"/>
                <a:gd name="T42" fmla="*/ 14 w 27"/>
                <a:gd name="T43" fmla="*/ 13 h 25"/>
                <a:gd name="T44" fmla="*/ 19 w 27"/>
                <a:gd name="T45" fmla="*/ 9 h 25"/>
                <a:gd name="T46" fmla="*/ 21 w 27"/>
                <a:gd name="T47" fmla="*/ 12 h 25"/>
                <a:gd name="T48" fmla="*/ 23 w 27"/>
                <a:gd name="T49" fmla="*/ 12 h 25"/>
                <a:gd name="T50" fmla="*/ 23 w 27"/>
                <a:gd name="T51" fmla="*/ 8 h 25"/>
                <a:gd name="T52" fmla="*/ 21 w 27"/>
                <a:gd name="T53" fmla="*/ 7 h 25"/>
                <a:gd name="T54" fmla="*/ 11 w 27"/>
                <a:gd name="T55" fmla="*/ 4 h 25"/>
                <a:gd name="T56" fmla="*/ 8 w 27"/>
                <a:gd name="T57" fmla="*/ 3 h 25"/>
                <a:gd name="T58" fmla="*/ 4 w 27"/>
                <a:gd name="T59" fmla="*/ 12 h 25"/>
                <a:gd name="T60" fmla="*/ 4 w 27"/>
                <a:gd name="T61" fmla="*/ 21 h 25"/>
                <a:gd name="T62" fmla="*/ 10 w 27"/>
                <a:gd name="T63" fmla="*/ 19 h 25"/>
                <a:gd name="T64" fmla="*/ 21 w 27"/>
                <a:gd name="T65" fmla="*/ 21 h 25"/>
                <a:gd name="T66" fmla="*/ 26 w 27"/>
                <a:gd name="T6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22" y="13"/>
                  </a:moveTo>
                  <a:cubicBezTo>
                    <a:pt x="22" y="13"/>
                    <a:pt x="22" y="12"/>
                    <a:pt x="22" y="12"/>
                  </a:cubicBezTo>
                  <a:cubicBezTo>
                    <a:pt x="14" y="13"/>
                    <a:pt x="14" y="13"/>
                    <a:pt x="14" y="13"/>
                  </a:cubicBezTo>
                  <a:cubicBezTo>
                    <a:pt x="19" y="17"/>
                    <a:pt x="19" y="17"/>
                    <a:pt x="19" y="17"/>
                  </a:cubicBezTo>
                  <a:cubicBezTo>
                    <a:pt x="19" y="17"/>
                    <a:pt x="19" y="17"/>
                    <a:pt x="19" y="17"/>
                  </a:cubicBezTo>
                  <a:cubicBezTo>
                    <a:pt x="13" y="13"/>
                    <a:pt x="13" y="13"/>
                    <a:pt x="13" y="13"/>
                  </a:cubicBezTo>
                  <a:cubicBezTo>
                    <a:pt x="17" y="20"/>
                    <a:pt x="17" y="20"/>
                    <a:pt x="17" y="20"/>
                  </a:cubicBezTo>
                  <a:cubicBezTo>
                    <a:pt x="17" y="20"/>
                    <a:pt x="17" y="20"/>
                    <a:pt x="18" y="21"/>
                  </a:cubicBezTo>
                  <a:cubicBezTo>
                    <a:pt x="18" y="21"/>
                    <a:pt x="18" y="21"/>
                    <a:pt x="18" y="22"/>
                  </a:cubicBezTo>
                  <a:cubicBezTo>
                    <a:pt x="17" y="22"/>
                    <a:pt x="17" y="22"/>
                    <a:pt x="16" y="22"/>
                  </a:cubicBezTo>
                  <a:cubicBezTo>
                    <a:pt x="16" y="21"/>
                    <a:pt x="16" y="21"/>
                    <a:pt x="16" y="21"/>
                  </a:cubicBezTo>
                  <a:cubicBezTo>
                    <a:pt x="16" y="21"/>
                    <a:pt x="16" y="21"/>
                    <a:pt x="17" y="21"/>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6"/>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7"/>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1"/>
                    <a:pt x="22" y="11"/>
                    <a:pt x="22" y="11"/>
                  </a:cubicBezTo>
                  <a:cubicBezTo>
                    <a:pt x="23" y="11"/>
                    <a:pt x="23" y="11"/>
                    <a:pt x="23" y="12"/>
                  </a:cubicBezTo>
                  <a:cubicBezTo>
                    <a:pt x="23" y="12"/>
                    <a:pt x="23" y="13"/>
                    <a:pt x="22" y="13"/>
                  </a:cubicBezTo>
                  <a:close/>
                  <a:moveTo>
                    <a:pt x="23" y="8"/>
                  </a:move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5" y="2"/>
                    <a:pt x="3" y="3"/>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1"/>
                  </a:cubicBezTo>
                  <a:cubicBezTo>
                    <a:pt x="21" y="20"/>
                    <a:pt x="21" y="18"/>
                    <a:pt x="20" y="17"/>
                  </a:cubicBezTo>
                  <a:cubicBezTo>
                    <a:pt x="23" y="18"/>
                    <a:pt x="25" y="16"/>
                    <a:pt x="26" y="14"/>
                  </a:cubicBezTo>
                  <a:cubicBezTo>
                    <a:pt x="27" y="11"/>
                    <a:pt x="25"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44">
              <a:extLst>
                <a:ext uri="{FF2B5EF4-FFF2-40B4-BE49-F238E27FC236}">
                  <a16:creationId xmlns:a16="http://schemas.microsoft.com/office/drawing/2014/main" id="{7F9E3139-4AD2-4881-B987-B337C83BDFCD}"/>
                </a:ext>
              </a:extLst>
            </p:cNvPr>
            <p:cNvSpPr>
              <a:spLocks noEditPoints="1"/>
            </p:cNvSpPr>
            <p:nvPr/>
          </p:nvSpPr>
          <p:spPr bwMode="auto">
            <a:xfrm>
              <a:off x="5198289" y="574048"/>
              <a:ext cx="80295" cy="67448"/>
            </a:xfrm>
            <a:custGeom>
              <a:avLst/>
              <a:gdLst>
                <a:gd name="T0" fmla="*/ 22 w 27"/>
                <a:gd name="T1" fmla="*/ 12 h 26"/>
                <a:gd name="T2" fmla="*/ 19 w 27"/>
                <a:gd name="T3" fmla="*/ 17 h 26"/>
                <a:gd name="T4" fmla="*/ 14 w 27"/>
                <a:gd name="T5" fmla="*/ 13 h 26"/>
                <a:gd name="T6" fmla="*/ 17 w 27"/>
                <a:gd name="T7" fmla="*/ 21 h 26"/>
                <a:gd name="T8" fmla="*/ 18 w 27"/>
                <a:gd name="T9" fmla="*/ 22 h 26"/>
                <a:gd name="T10" fmla="*/ 17 w 27"/>
                <a:gd name="T11" fmla="*/ 21 h 26"/>
                <a:gd name="T12" fmla="*/ 13 w 27"/>
                <a:gd name="T13" fmla="*/ 13 h 26"/>
                <a:gd name="T14" fmla="*/ 11 w 27"/>
                <a:gd name="T15" fmla="*/ 19 h 26"/>
                <a:gd name="T16" fmla="*/ 6 w 27"/>
                <a:gd name="T17" fmla="*/ 17 h 26"/>
                <a:gd name="T18" fmla="*/ 6 w 27"/>
                <a:gd name="T19" fmla="*/ 18 h 26"/>
                <a:gd name="T20" fmla="*/ 5 w 27"/>
                <a:gd name="T21" fmla="*/ 17 h 26"/>
                <a:gd name="T22" fmla="*/ 13 w 27"/>
                <a:gd name="T23" fmla="*/ 13 h 26"/>
                <a:gd name="T24" fmla="*/ 6 w 27"/>
                <a:gd name="T25" fmla="*/ 14 h 26"/>
                <a:gd name="T26" fmla="*/ 13 w 27"/>
                <a:gd name="T27" fmla="*/ 13 h 26"/>
                <a:gd name="T28" fmla="*/ 6 w 27"/>
                <a:gd name="T29" fmla="*/ 7 h 26"/>
                <a:gd name="T30" fmla="*/ 7 w 27"/>
                <a:gd name="T31" fmla="*/ 6 h 26"/>
                <a:gd name="T32" fmla="*/ 13 w 27"/>
                <a:gd name="T33" fmla="*/ 13 h 26"/>
                <a:gd name="T34" fmla="*/ 12 w 27"/>
                <a:gd name="T35" fmla="*/ 6 h 26"/>
                <a:gd name="T36" fmla="*/ 13 w 27"/>
                <a:gd name="T37" fmla="*/ 12 h 26"/>
                <a:gd name="T38" fmla="*/ 16 w 27"/>
                <a:gd name="T39" fmla="*/ 5 h 26"/>
                <a:gd name="T40" fmla="*/ 16 w 27"/>
                <a:gd name="T41" fmla="*/ 4 h 26"/>
                <a:gd name="T42" fmla="*/ 16 w 27"/>
                <a:gd name="T43" fmla="*/ 5 h 26"/>
                <a:gd name="T44" fmla="*/ 19 w 27"/>
                <a:gd name="T45" fmla="*/ 9 h 26"/>
                <a:gd name="T46" fmla="*/ 14 w 27"/>
                <a:gd name="T47" fmla="*/ 13 h 26"/>
                <a:gd name="T48" fmla="*/ 22 w 27"/>
                <a:gd name="T49" fmla="*/ 11 h 26"/>
                <a:gd name="T50" fmla="*/ 23 w 27"/>
                <a:gd name="T51" fmla="*/ 13 h 26"/>
                <a:gd name="T52" fmla="*/ 21 w 27"/>
                <a:gd name="T53" fmla="*/ 8 h 26"/>
                <a:gd name="T54" fmla="*/ 17 w 27"/>
                <a:gd name="T55" fmla="*/ 1 h 26"/>
                <a:gd name="T56" fmla="*/ 11 w 27"/>
                <a:gd name="T57" fmla="*/ 5 h 26"/>
                <a:gd name="T58" fmla="*/ 2 w 27"/>
                <a:gd name="T59" fmla="*/ 6 h 26"/>
                <a:gd name="T60" fmla="*/ 1 w 27"/>
                <a:gd name="T61" fmla="*/ 15 h 26"/>
                <a:gd name="T62" fmla="*/ 11 w 27"/>
                <a:gd name="T63" fmla="*/ 20 h 26"/>
                <a:gd name="T64" fmla="*/ 21 w 27"/>
                <a:gd name="T65" fmla="*/ 22 h 26"/>
                <a:gd name="T66" fmla="*/ 26 w 27"/>
                <a:gd name="T6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3" y="13"/>
                  </a:moveTo>
                  <a:cubicBezTo>
                    <a:pt x="22" y="13"/>
                    <a:pt x="22" y="13"/>
                    <a:pt x="22" y="12"/>
                  </a:cubicBezTo>
                  <a:cubicBezTo>
                    <a:pt x="14" y="13"/>
                    <a:pt x="14" y="13"/>
                    <a:pt x="14" y="13"/>
                  </a:cubicBezTo>
                  <a:cubicBezTo>
                    <a:pt x="19" y="17"/>
                    <a:pt x="19" y="17"/>
                    <a:pt x="19" y="17"/>
                  </a:cubicBezTo>
                  <a:cubicBezTo>
                    <a:pt x="19" y="18"/>
                    <a:pt x="19" y="18"/>
                    <a:pt x="19" y="18"/>
                  </a:cubicBezTo>
                  <a:cubicBezTo>
                    <a:pt x="14" y="13"/>
                    <a:pt x="14" y="13"/>
                    <a:pt x="14" y="13"/>
                  </a:cubicBezTo>
                  <a:cubicBezTo>
                    <a:pt x="14" y="13"/>
                    <a:pt x="14" y="13"/>
                    <a:pt x="14" y="13"/>
                  </a:cubicBezTo>
                  <a:cubicBezTo>
                    <a:pt x="17" y="21"/>
                    <a:pt x="17" y="21"/>
                    <a:pt x="17" y="21"/>
                  </a:cubicBezTo>
                  <a:cubicBezTo>
                    <a:pt x="17" y="21"/>
                    <a:pt x="18" y="21"/>
                    <a:pt x="18" y="21"/>
                  </a:cubicBezTo>
                  <a:cubicBezTo>
                    <a:pt x="18" y="21"/>
                    <a:pt x="18" y="22"/>
                    <a:pt x="18" y="22"/>
                  </a:cubicBezTo>
                  <a:cubicBezTo>
                    <a:pt x="18" y="22"/>
                    <a:pt x="17" y="22"/>
                    <a:pt x="17" y="22"/>
                  </a:cubicBezTo>
                  <a:cubicBezTo>
                    <a:pt x="16" y="22"/>
                    <a:pt x="16" y="21"/>
                    <a:pt x="17" y="21"/>
                  </a:cubicBezTo>
                  <a:cubicBezTo>
                    <a:pt x="17" y="21"/>
                    <a:pt x="17" y="21"/>
                    <a:pt x="17" y="21"/>
                  </a:cubicBezTo>
                  <a:cubicBezTo>
                    <a:pt x="13" y="13"/>
                    <a:pt x="13" y="13"/>
                    <a:pt x="13" y="13"/>
                  </a:cubicBezTo>
                  <a:cubicBezTo>
                    <a:pt x="12" y="19"/>
                    <a:pt x="12" y="19"/>
                    <a:pt x="12" y="19"/>
                  </a:cubicBezTo>
                  <a:cubicBezTo>
                    <a:pt x="11" y="19"/>
                    <a:pt x="11" y="19"/>
                    <a:pt x="11" y="19"/>
                  </a:cubicBezTo>
                  <a:cubicBezTo>
                    <a:pt x="13" y="13"/>
                    <a:pt x="13" y="13"/>
                    <a:pt x="13" y="13"/>
                  </a:cubicBezTo>
                  <a:cubicBezTo>
                    <a:pt x="6" y="17"/>
                    <a:pt x="6" y="17"/>
                    <a:pt x="6" y="17"/>
                  </a:cubicBezTo>
                  <a:cubicBezTo>
                    <a:pt x="6" y="17"/>
                    <a:pt x="6" y="17"/>
                    <a:pt x="6" y="17"/>
                  </a:cubicBezTo>
                  <a:cubicBezTo>
                    <a:pt x="6" y="18"/>
                    <a:pt x="6" y="18"/>
                    <a:pt x="6" y="18"/>
                  </a:cubicBezTo>
                  <a:cubicBezTo>
                    <a:pt x="5" y="18"/>
                    <a:pt x="5" y="18"/>
                    <a:pt x="5" y="18"/>
                  </a:cubicBezTo>
                  <a:cubicBezTo>
                    <a:pt x="5" y="17"/>
                    <a:pt x="5" y="17"/>
                    <a:pt x="5" y="17"/>
                  </a:cubicBezTo>
                  <a:cubicBezTo>
                    <a:pt x="6"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3" y="13"/>
                    <a:pt x="13" y="13"/>
                    <a:pt x="13" y="13"/>
                  </a:cubicBezTo>
                  <a:cubicBezTo>
                    <a:pt x="7" y="8"/>
                    <a:pt x="7" y="8"/>
                    <a:pt x="7" y="8"/>
                  </a:cubicBezTo>
                  <a:cubicBezTo>
                    <a:pt x="7" y="8"/>
                    <a:pt x="6" y="8"/>
                    <a:pt x="6" y="7"/>
                  </a:cubicBezTo>
                  <a:cubicBezTo>
                    <a:pt x="6" y="7"/>
                    <a:pt x="6" y="7"/>
                    <a:pt x="6" y="6"/>
                  </a:cubicBezTo>
                  <a:cubicBezTo>
                    <a:pt x="6" y="6"/>
                    <a:pt x="7" y="6"/>
                    <a:pt x="7" y="6"/>
                  </a:cubicBezTo>
                  <a:cubicBezTo>
                    <a:pt x="7" y="7"/>
                    <a:pt x="7" y="7"/>
                    <a:pt x="7" y="7"/>
                  </a:cubicBezTo>
                  <a:cubicBezTo>
                    <a:pt x="13" y="13"/>
                    <a:pt x="13" y="13"/>
                    <a:pt x="13" y="13"/>
                  </a:cubicBezTo>
                  <a:cubicBezTo>
                    <a:pt x="12" y="7"/>
                    <a:pt x="12" y="7"/>
                    <a:pt x="12" y="7"/>
                  </a:cubicBezTo>
                  <a:cubicBezTo>
                    <a:pt x="12" y="6"/>
                    <a:pt x="12" y="6"/>
                    <a:pt x="12" y="6"/>
                  </a:cubicBezTo>
                  <a:cubicBezTo>
                    <a:pt x="13" y="13"/>
                    <a:pt x="13" y="13"/>
                    <a:pt x="13" y="13"/>
                  </a:cubicBezTo>
                  <a:cubicBezTo>
                    <a:pt x="13" y="12"/>
                    <a:pt x="13" y="12"/>
                    <a:pt x="13" y="12"/>
                  </a:cubicBezTo>
                  <a:cubicBezTo>
                    <a:pt x="14" y="12"/>
                    <a:pt x="14" y="12"/>
                    <a:pt x="14" y="12"/>
                  </a:cubicBezTo>
                  <a:cubicBezTo>
                    <a:pt x="16" y="5"/>
                    <a:pt x="16" y="5"/>
                    <a:pt x="16" y="5"/>
                  </a:cubicBezTo>
                  <a:cubicBezTo>
                    <a:pt x="16" y="5"/>
                    <a:pt x="15" y="5"/>
                    <a:pt x="15" y="4"/>
                  </a:cubicBezTo>
                  <a:cubicBezTo>
                    <a:pt x="16" y="4"/>
                    <a:pt x="16" y="4"/>
                    <a:pt x="16" y="4"/>
                  </a:cubicBezTo>
                  <a:cubicBezTo>
                    <a:pt x="17" y="4"/>
                    <a:pt x="17" y="4"/>
                    <a:pt x="17" y="5"/>
                  </a:cubicBezTo>
                  <a:cubicBezTo>
                    <a:pt x="17" y="5"/>
                    <a:pt x="17" y="5"/>
                    <a:pt x="16" y="5"/>
                  </a:cubicBezTo>
                  <a:cubicBezTo>
                    <a:pt x="14" y="13"/>
                    <a:pt x="14" y="13"/>
                    <a:pt x="14" y="13"/>
                  </a:cubicBezTo>
                  <a:cubicBezTo>
                    <a:pt x="19" y="9"/>
                    <a:pt x="19" y="9"/>
                    <a:pt x="19" y="9"/>
                  </a:cubicBezTo>
                  <a:cubicBezTo>
                    <a:pt x="19" y="9"/>
                    <a:pt x="19" y="9"/>
                    <a:pt x="19" y="9"/>
                  </a:cubicBezTo>
                  <a:cubicBezTo>
                    <a:pt x="14" y="13"/>
                    <a:pt x="14" y="13"/>
                    <a:pt x="14" y="13"/>
                  </a:cubicBezTo>
                  <a:cubicBezTo>
                    <a:pt x="22" y="12"/>
                    <a:pt x="22" y="12"/>
                    <a:pt x="22" y="12"/>
                  </a:cubicBezTo>
                  <a:cubicBezTo>
                    <a:pt x="22" y="12"/>
                    <a:pt x="22" y="11"/>
                    <a:pt x="22" y="11"/>
                  </a:cubicBezTo>
                  <a:cubicBezTo>
                    <a:pt x="23" y="11"/>
                    <a:pt x="23" y="12"/>
                    <a:pt x="23" y="12"/>
                  </a:cubicBezTo>
                  <a:cubicBezTo>
                    <a:pt x="23" y="12"/>
                    <a:pt x="23" y="13"/>
                    <a:pt x="23" y="13"/>
                  </a:cubicBezTo>
                  <a:close/>
                  <a:moveTo>
                    <a:pt x="23" y="8"/>
                  </a:moveTo>
                  <a:cubicBezTo>
                    <a:pt x="22" y="8"/>
                    <a:pt x="22" y="8"/>
                    <a:pt x="21" y="8"/>
                  </a:cubicBezTo>
                  <a:cubicBezTo>
                    <a:pt x="21" y="7"/>
                    <a:pt x="21" y="7"/>
                    <a:pt x="21" y="7"/>
                  </a:cubicBezTo>
                  <a:cubicBezTo>
                    <a:pt x="22" y="5"/>
                    <a:pt x="20" y="2"/>
                    <a:pt x="17" y="1"/>
                  </a:cubicBezTo>
                  <a:cubicBezTo>
                    <a:pt x="15" y="0"/>
                    <a:pt x="12" y="1"/>
                    <a:pt x="11" y="4"/>
                  </a:cubicBezTo>
                  <a:cubicBezTo>
                    <a:pt x="11" y="4"/>
                    <a:pt x="11" y="4"/>
                    <a:pt x="11" y="5"/>
                  </a:cubicBezTo>
                  <a:cubicBezTo>
                    <a:pt x="10" y="4"/>
                    <a:pt x="9" y="3"/>
                    <a:pt x="9" y="3"/>
                  </a:cubicBezTo>
                  <a:cubicBezTo>
                    <a:pt x="6" y="2"/>
                    <a:pt x="3" y="4"/>
                    <a:pt x="2" y="6"/>
                  </a:cubicBezTo>
                  <a:cubicBezTo>
                    <a:pt x="1" y="8"/>
                    <a:pt x="2" y="11"/>
                    <a:pt x="4" y="12"/>
                  </a:cubicBezTo>
                  <a:cubicBezTo>
                    <a:pt x="3" y="13"/>
                    <a:pt x="1" y="14"/>
                    <a:pt x="1" y="15"/>
                  </a:cubicBezTo>
                  <a:cubicBezTo>
                    <a:pt x="0" y="18"/>
                    <a:pt x="2" y="21"/>
                    <a:pt x="5" y="22"/>
                  </a:cubicBezTo>
                  <a:cubicBezTo>
                    <a:pt x="7" y="22"/>
                    <a:pt x="9" y="21"/>
                    <a:pt x="11" y="20"/>
                  </a:cubicBezTo>
                  <a:cubicBezTo>
                    <a:pt x="11" y="22"/>
                    <a:pt x="12" y="24"/>
                    <a:pt x="14" y="25"/>
                  </a:cubicBezTo>
                  <a:cubicBezTo>
                    <a:pt x="17" y="26"/>
                    <a:pt x="20" y="24"/>
                    <a:pt x="21" y="22"/>
                  </a:cubicBezTo>
                  <a:cubicBezTo>
                    <a:pt x="21" y="20"/>
                    <a:pt x="21" y="19"/>
                    <a:pt x="20" y="17"/>
                  </a:cubicBezTo>
                  <a:cubicBezTo>
                    <a:pt x="23" y="18"/>
                    <a:pt x="26" y="17"/>
                    <a:pt x="26" y="14"/>
                  </a:cubicBezTo>
                  <a:cubicBezTo>
                    <a:pt x="27" y="12"/>
                    <a:pt x="26"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45">
              <a:extLst>
                <a:ext uri="{FF2B5EF4-FFF2-40B4-BE49-F238E27FC236}">
                  <a16:creationId xmlns:a16="http://schemas.microsoft.com/office/drawing/2014/main" id="{3F0C4A84-96FF-44E1-847C-87F41FB92099}"/>
                </a:ext>
              </a:extLst>
            </p:cNvPr>
            <p:cNvSpPr>
              <a:spLocks noEditPoints="1"/>
            </p:cNvSpPr>
            <p:nvPr/>
          </p:nvSpPr>
          <p:spPr bwMode="auto">
            <a:xfrm>
              <a:off x="3483220" y="1152161"/>
              <a:ext cx="77082" cy="67448"/>
            </a:xfrm>
            <a:custGeom>
              <a:avLst/>
              <a:gdLst>
                <a:gd name="T0" fmla="*/ 11 w 27"/>
                <a:gd name="T1" fmla="*/ 18 h 25"/>
                <a:gd name="T2" fmla="*/ 6 w 27"/>
                <a:gd name="T3" fmla="*/ 17 h 25"/>
                <a:gd name="T4" fmla="*/ 5 w 27"/>
                <a:gd name="T5" fmla="*/ 18 h 25"/>
                <a:gd name="T6" fmla="*/ 5 w 27"/>
                <a:gd name="T7" fmla="*/ 17 h 25"/>
                <a:gd name="T8" fmla="*/ 13 w 27"/>
                <a:gd name="T9" fmla="*/ 13 h 25"/>
                <a:gd name="T10" fmla="*/ 6 w 27"/>
                <a:gd name="T11" fmla="*/ 14 h 25"/>
                <a:gd name="T12" fmla="*/ 12 w 27"/>
                <a:gd name="T13" fmla="*/ 13 h 25"/>
                <a:gd name="T14" fmla="*/ 6 w 27"/>
                <a:gd name="T15" fmla="*/ 7 h 25"/>
                <a:gd name="T16" fmla="*/ 7 w 27"/>
                <a:gd name="T17" fmla="*/ 6 h 25"/>
                <a:gd name="T18" fmla="*/ 13 w 27"/>
                <a:gd name="T19" fmla="*/ 13 h 25"/>
                <a:gd name="T20" fmla="*/ 12 w 27"/>
                <a:gd name="T21" fmla="*/ 6 h 25"/>
                <a:gd name="T22" fmla="*/ 13 w 27"/>
                <a:gd name="T23" fmla="*/ 12 h 25"/>
                <a:gd name="T24" fmla="*/ 16 w 27"/>
                <a:gd name="T25" fmla="*/ 5 h 25"/>
                <a:gd name="T26" fmla="*/ 16 w 27"/>
                <a:gd name="T27" fmla="*/ 4 h 25"/>
                <a:gd name="T28" fmla="*/ 16 w 27"/>
                <a:gd name="T29" fmla="*/ 5 h 25"/>
                <a:gd name="T30" fmla="*/ 19 w 27"/>
                <a:gd name="T31" fmla="*/ 9 h 25"/>
                <a:gd name="T32" fmla="*/ 14 w 27"/>
                <a:gd name="T33" fmla="*/ 13 h 25"/>
                <a:gd name="T34" fmla="*/ 22 w 27"/>
                <a:gd name="T35" fmla="*/ 11 h 25"/>
                <a:gd name="T36" fmla="*/ 22 w 27"/>
                <a:gd name="T37" fmla="*/ 13 h 25"/>
                <a:gd name="T38" fmla="*/ 14 w 27"/>
                <a:gd name="T39" fmla="*/ 13 h 25"/>
                <a:gd name="T40" fmla="*/ 19 w 27"/>
                <a:gd name="T41" fmla="*/ 17 h 25"/>
                <a:gd name="T42" fmla="*/ 17 w 27"/>
                <a:gd name="T43" fmla="*/ 20 h 25"/>
                <a:gd name="T44" fmla="*/ 18 w 27"/>
                <a:gd name="T45" fmla="*/ 22 h 25"/>
                <a:gd name="T46" fmla="*/ 16 w 27"/>
                <a:gd name="T47" fmla="*/ 21 h 25"/>
                <a:gd name="T48" fmla="*/ 13 w 27"/>
                <a:gd name="T49" fmla="*/ 13 h 25"/>
                <a:gd name="T50" fmla="*/ 21 w 27"/>
                <a:gd name="T51" fmla="*/ 22 h 25"/>
                <a:gd name="T52" fmla="*/ 26 w 27"/>
                <a:gd name="T53" fmla="*/ 14 h 25"/>
                <a:gd name="T54" fmla="*/ 21 w 27"/>
                <a:gd name="T55" fmla="*/ 7 h 25"/>
                <a:gd name="T56" fmla="*/ 17 w 27"/>
                <a:gd name="T57" fmla="*/ 1 h 25"/>
                <a:gd name="T58" fmla="*/ 10 w 27"/>
                <a:gd name="T59" fmla="*/ 4 h 25"/>
                <a:gd name="T60" fmla="*/ 2 w 27"/>
                <a:gd name="T61" fmla="*/ 6 h 25"/>
                <a:gd name="T62" fmla="*/ 1 w 27"/>
                <a:gd name="T63" fmla="*/ 15 h 25"/>
                <a:gd name="T64" fmla="*/ 10 w 27"/>
                <a:gd name="T65" fmla="*/ 19 h 25"/>
                <a:gd name="T66" fmla="*/ 14 w 27"/>
                <a:gd name="T6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11" y="19"/>
                  </a:move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8"/>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2"/>
                    <a:pt x="22" y="11"/>
                    <a:pt x="22" y="11"/>
                  </a:cubicBezTo>
                  <a:cubicBezTo>
                    <a:pt x="23" y="11"/>
                    <a:pt x="23" y="11"/>
                    <a:pt x="23" y="12"/>
                  </a:cubicBezTo>
                  <a:cubicBezTo>
                    <a:pt x="23" y="12"/>
                    <a:pt x="23" y="13"/>
                    <a:pt x="22" y="13"/>
                  </a:cubicBezTo>
                  <a:cubicBezTo>
                    <a:pt x="22" y="13"/>
                    <a:pt x="22" y="13"/>
                    <a:pt x="22" y="12"/>
                  </a:cubicBezTo>
                  <a:cubicBezTo>
                    <a:pt x="14" y="13"/>
                    <a:pt x="14" y="13"/>
                    <a:pt x="14" y="13"/>
                  </a:cubicBezTo>
                  <a:cubicBezTo>
                    <a:pt x="19" y="17"/>
                    <a:pt x="19" y="17"/>
                    <a:pt x="19" y="17"/>
                  </a:cubicBezTo>
                  <a:cubicBezTo>
                    <a:pt x="19" y="17"/>
                    <a:pt x="19" y="17"/>
                    <a:pt x="19" y="17"/>
                  </a:cubicBezTo>
                  <a:cubicBezTo>
                    <a:pt x="14" y="13"/>
                    <a:pt x="14" y="13"/>
                    <a:pt x="14" y="13"/>
                  </a:cubicBezTo>
                  <a:cubicBezTo>
                    <a:pt x="17" y="20"/>
                    <a:pt x="17" y="20"/>
                    <a:pt x="17" y="20"/>
                  </a:cubicBezTo>
                  <a:cubicBezTo>
                    <a:pt x="17" y="20"/>
                    <a:pt x="17" y="20"/>
                    <a:pt x="18" y="21"/>
                  </a:cubicBezTo>
                  <a:cubicBezTo>
                    <a:pt x="18" y="21"/>
                    <a:pt x="18" y="21"/>
                    <a:pt x="18" y="22"/>
                  </a:cubicBezTo>
                  <a:cubicBezTo>
                    <a:pt x="17" y="22"/>
                    <a:pt x="17" y="22"/>
                    <a:pt x="17" y="22"/>
                  </a:cubicBezTo>
                  <a:cubicBezTo>
                    <a:pt x="16" y="21"/>
                    <a:pt x="16" y="21"/>
                    <a:pt x="16" y="21"/>
                  </a:cubicBezTo>
                  <a:cubicBezTo>
                    <a:pt x="16" y="21"/>
                    <a:pt x="17" y="21"/>
                    <a:pt x="17" y="21"/>
                  </a:cubicBezTo>
                  <a:cubicBezTo>
                    <a:pt x="13" y="13"/>
                    <a:pt x="13" y="13"/>
                    <a:pt x="13" y="13"/>
                  </a:cubicBezTo>
                  <a:lnTo>
                    <a:pt x="11" y="19"/>
                  </a:lnTo>
                  <a:close/>
                  <a:moveTo>
                    <a:pt x="21" y="22"/>
                  </a:moveTo>
                  <a:cubicBezTo>
                    <a:pt x="21" y="20"/>
                    <a:pt x="21" y="19"/>
                    <a:pt x="20" y="17"/>
                  </a:cubicBezTo>
                  <a:cubicBezTo>
                    <a:pt x="23" y="18"/>
                    <a:pt x="25" y="17"/>
                    <a:pt x="26" y="14"/>
                  </a:cubicBezTo>
                  <a:cubicBezTo>
                    <a:pt x="27" y="11"/>
                    <a:pt x="25" y="9"/>
                    <a:pt x="23" y="8"/>
                  </a:cubicBez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6" y="2"/>
                    <a:pt x="3" y="4"/>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46">
              <a:extLst>
                <a:ext uri="{FF2B5EF4-FFF2-40B4-BE49-F238E27FC236}">
                  <a16:creationId xmlns:a16="http://schemas.microsoft.com/office/drawing/2014/main" id="{960BFB04-2C11-4CB9-84F9-499C64C6F01E}"/>
                </a:ext>
              </a:extLst>
            </p:cNvPr>
            <p:cNvSpPr>
              <a:spLocks noEditPoints="1"/>
            </p:cNvSpPr>
            <p:nvPr/>
          </p:nvSpPr>
          <p:spPr bwMode="auto">
            <a:xfrm>
              <a:off x="2943648" y="464848"/>
              <a:ext cx="80295" cy="64235"/>
            </a:xfrm>
            <a:custGeom>
              <a:avLst/>
              <a:gdLst>
                <a:gd name="T0" fmla="*/ 5 w 27"/>
                <a:gd name="T1" fmla="*/ 17 h 25"/>
                <a:gd name="T2" fmla="*/ 12 w 27"/>
                <a:gd name="T3" fmla="*/ 13 h 25"/>
                <a:gd name="T4" fmla="*/ 6 w 27"/>
                <a:gd name="T5" fmla="*/ 14 h 25"/>
                <a:gd name="T6" fmla="*/ 6 w 27"/>
                <a:gd name="T7" fmla="*/ 7 h 25"/>
                <a:gd name="T8" fmla="*/ 5 w 27"/>
                <a:gd name="T9" fmla="*/ 6 h 25"/>
                <a:gd name="T10" fmla="*/ 7 w 27"/>
                <a:gd name="T11" fmla="*/ 7 h 25"/>
                <a:gd name="T12" fmla="*/ 11 w 27"/>
                <a:gd name="T13" fmla="*/ 6 h 25"/>
                <a:gd name="T14" fmla="*/ 13 w 27"/>
                <a:gd name="T15" fmla="*/ 12 h 25"/>
                <a:gd name="T16" fmla="*/ 13 w 27"/>
                <a:gd name="T17" fmla="*/ 12 h 25"/>
                <a:gd name="T18" fmla="*/ 15 w 27"/>
                <a:gd name="T19" fmla="*/ 4 h 25"/>
                <a:gd name="T20" fmla="*/ 16 w 27"/>
                <a:gd name="T21" fmla="*/ 4 h 25"/>
                <a:gd name="T22" fmla="*/ 13 w 27"/>
                <a:gd name="T23" fmla="*/ 12 h 25"/>
                <a:gd name="T24" fmla="*/ 18 w 27"/>
                <a:gd name="T25" fmla="*/ 9 h 25"/>
                <a:gd name="T26" fmla="*/ 21 w 27"/>
                <a:gd name="T27" fmla="*/ 12 h 25"/>
                <a:gd name="T28" fmla="*/ 23 w 27"/>
                <a:gd name="T29" fmla="*/ 12 h 25"/>
                <a:gd name="T30" fmla="*/ 21 w 27"/>
                <a:gd name="T31" fmla="*/ 12 h 25"/>
                <a:gd name="T32" fmla="*/ 19 w 27"/>
                <a:gd name="T33" fmla="*/ 17 h 25"/>
                <a:gd name="T34" fmla="*/ 13 w 27"/>
                <a:gd name="T35" fmla="*/ 13 h 25"/>
                <a:gd name="T36" fmla="*/ 17 w 27"/>
                <a:gd name="T37" fmla="*/ 20 h 25"/>
                <a:gd name="T38" fmla="*/ 17 w 27"/>
                <a:gd name="T39" fmla="*/ 22 h 25"/>
                <a:gd name="T40" fmla="*/ 16 w 27"/>
                <a:gd name="T41" fmla="*/ 20 h 25"/>
                <a:gd name="T42" fmla="*/ 13 w 27"/>
                <a:gd name="T43" fmla="*/ 13 h 25"/>
                <a:gd name="T44" fmla="*/ 11 w 27"/>
                <a:gd name="T45" fmla="*/ 18 h 25"/>
                <a:gd name="T46" fmla="*/ 6 w 27"/>
                <a:gd name="T47" fmla="*/ 17 h 25"/>
                <a:gd name="T48" fmla="*/ 5 w 27"/>
                <a:gd name="T49" fmla="*/ 18 h 25"/>
                <a:gd name="T50" fmla="*/ 5 w 27"/>
                <a:gd name="T51" fmla="*/ 16 h 25"/>
                <a:gd name="T52" fmla="*/ 10 w 27"/>
                <a:gd name="T53" fmla="*/ 19 h 25"/>
                <a:gd name="T54" fmla="*/ 20 w 27"/>
                <a:gd name="T55" fmla="*/ 21 h 25"/>
                <a:gd name="T56" fmla="*/ 26 w 27"/>
                <a:gd name="T57" fmla="*/ 14 h 25"/>
                <a:gd name="T58" fmla="*/ 20 w 27"/>
                <a:gd name="T59" fmla="*/ 7 h 25"/>
                <a:gd name="T60" fmla="*/ 17 w 27"/>
                <a:gd name="T61" fmla="*/ 1 h 25"/>
                <a:gd name="T62" fmla="*/ 10 w 27"/>
                <a:gd name="T63" fmla="*/ 4 h 25"/>
                <a:gd name="T64" fmla="*/ 1 w 27"/>
                <a:gd name="T65" fmla="*/ 6 h 25"/>
                <a:gd name="T66" fmla="*/ 0 w 27"/>
                <a:gd name="T6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5" y="16"/>
                  </a:moveTo>
                  <a:cubicBezTo>
                    <a:pt x="5" y="16"/>
                    <a:pt x="5" y="16"/>
                    <a:pt x="5" y="17"/>
                  </a:cubicBezTo>
                  <a:cubicBezTo>
                    <a:pt x="12" y="13"/>
                    <a:pt x="12" y="13"/>
                    <a:pt x="12" y="13"/>
                  </a:cubicBezTo>
                  <a:cubicBezTo>
                    <a:pt x="12" y="13"/>
                    <a:pt x="12" y="13"/>
                    <a:pt x="12" y="13"/>
                  </a:cubicBezTo>
                  <a:cubicBezTo>
                    <a:pt x="6" y="14"/>
                    <a:pt x="6" y="14"/>
                    <a:pt x="6" y="14"/>
                  </a:cubicBezTo>
                  <a:cubicBezTo>
                    <a:pt x="6" y="14"/>
                    <a:pt x="6" y="14"/>
                    <a:pt x="6" y="14"/>
                  </a:cubicBezTo>
                  <a:cubicBezTo>
                    <a:pt x="12" y="12"/>
                    <a:pt x="12" y="12"/>
                    <a:pt x="12" y="12"/>
                  </a:cubicBezTo>
                  <a:cubicBezTo>
                    <a:pt x="6" y="7"/>
                    <a:pt x="6" y="7"/>
                    <a:pt x="6" y="7"/>
                  </a:cubicBezTo>
                  <a:cubicBezTo>
                    <a:pt x="6" y="7"/>
                    <a:pt x="6" y="7"/>
                    <a:pt x="5" y="7"/>
                  </a:cubicBezTo>
                  <a:cubicBezTo>
                    <a:pt x="5" y="7"/>
                    <a:pt x="5" y="6"/>
                    <a:pt x="5" y="6"/>
                  </a:cubicBezTo>
                  <a:cubicBezTo>
                    <a:pt x="6" y="6"/>
                    <a:pt x="6" y="6"/>
                    <a:pt x="6" y="6"/>
                  </a:cubicBezTo>
                  <a:cubicBezTo>
                    <a:pt x="7" y="6"/>
                    <a:pt x="7" y="7"/>
                    <a:pt x="7" y="7"/>
                  </a:cubicBezTo>
                  <a:cubicBezTo>
                    <a:pt x="13" y="12"/>
                    <a:pt x="13" y="12"/>
                    <a:pt x="13" y="12"/>
                  </a:cubicBezTo>
                  <a:cubicBezTo>
                    <a:pt x="11" y="6"/>
                    <a:pt x="11" y="6"/>
                    <a:pt x="11" y="6"/>
                  </a:cubicBezTo>
                  <a:cubicBezTo>
                    <a:pt x="11" y="6"/>
                    <a:pt x="11" y="6"/>
                    <a:pt x="11" y="6"/>
                  </a:cubicBezTo>
                  <a:cubicBezTo>
                    <a:pt x="13" y="12"/>
                    <a:pt x="13" y="12"/>
                    <a:pt x="13" y="12"/>
                  </a:cubicBezTo>
                  <a:cubicBezTo>
                    <a:pt x="13" y="12"/>
                    <a:pt x="13" y="12"/>
                    <a:pt x="13" y="12"/>
                  </a:cubicBezTo>
                  <a:cubicBezTo>
                    <a:pt x="13" y="12"/>
                    <a:pt x="13" y="12"/>
                    <a:pt x="13" y="12"/>
                  </a:cubicBezTo>
                  <a:cubicBezTo>
                    <a:pt x="15" y="5"/>
                    <a:pt x="15" y="5"/>
                    <a:pt x="15" y="5"/>
                  </a:cubicBezTo>
                  <a:cubicBezTo>
                    <a:pt x="15" y="5"/>
                    <a:pt x="15" y="4"/>
                    <a:pt x="15" y="4"/>
                  </a:cubicBezTo>
                  <a:cubicBezTo>
                    <a:pt x="15" y="3"/>
                    <a:pt x="15" y="3"/>
                    <a:pt x="16" y="3"/>
                  </a:cubicBezTo>
                  <a:cubicBezTo>
                    <a:pt x="16" y="4"/>
                    <a:pt x="17" y="4"/>
                    <a:pt x="16" y="4"/>
                  </a:cubicBezTo>
                  <a:cubicBezTo>
                    <a:pt x="16" y="5"/>
                    <a:pt x="16" y="5"/>
                    <a:pt x="16" y="5"/>
                  </a:cubicBezTo>
                  <a:cubicBezTo>
                    <a:pt x="13" y="12"/>
                    <a:pt x="13" y="12"/>
                    <a:pt x="13" y="12"/>
                  </a:cubicBezTo>
                  <a:cubicBezTo>
                    <a:pt x="18" y="8"/>
                    <a:pt x="18" y="8"/>
                    <a:pt x="18" y="8"/>
                  </a:cubicBezTo>
                  <a:cubicBezTo>
                    <a:pt x="18" y="9"/>
                    <a:pt x="18" y="9"/>
                    <a:pt x="18" y="9"/>
                  </a:cubicBezTo>
                  <a:cubicBezTo>
                    <a:pt x="14" y="12"/>
                    <a:pt x="14" y="12"/>
                    <a:pt x="14" y="12"/>
                  </a:cubicBezTo>
                  <a:cubicBezTo>
                    <a:pt x="21" y="12"/>
                    <a:pt x="21" y="12"/>
                    <a:pt x="21" y="12"/>
                  </a:cubicBezTo>
                  <a:cubicBezTo>
                    <a:pt x="21" y="11"/>
                    <a:pt x="21" y="11"/>
                    <a:pt x="22" y="11"/>
                  </a:cubicBezTo>
                  <a:cubicBezTo>
                    <a:pt x="22" y="11"/>
                    <a:pt x="23" y="11"/>
                    <a:pt x="23" y="12"/>
                  </a:cubicBezTo>
                  <a:cubicBezTo>
                    <a:pt x="23" y="12"/>
                    <a:pt x="23" y="12"/>
                    <a:pt x="22" y="12"/>
                  </a:cubicBezTo>
                  <a:cubicBezTo>
                    <a:pt x="22" y="13"/>
                    <a:pt x="21" y="12"/>
                    <a:pt x="21" y="12"/>
                  </a:cubicBezTo>
                  <a:cubicBezTo>
                    <a:pt x="13" y="13"/>
                    <a:pt x="13" y="13"/>
                    <a:pt x="13" y="13"/>
                  </a:cubicBezTo>
                  <a:cubicBezTo>
                    <a:pt x="19" y="17"/>
                    <a:pt x="19" y="17"/>
                    <a:pt x="19" y="17"/>
                  </a:cubicBezTo>
                  <a:cubicBezTo>
                    <a:pt x="18" y="17"/>
                    <a:pt x="18" y="17"/>
                    <a:pt x="18" y="17"/>
                  </a:cubicBezTo>
                  <a:cubicBezTo>
                    <a:pt x="13" y="13"/>
                    <a:pt x="13" y="13"/>
                    <a:pt x="13" y="13"/>
                  </a:cubicBezTo>
                  <a:cubicBezTo>
                    <a:pt x="13" y="13"/>
                    <a:pt x="13" y="13"/>
                    <a:pt x="13" y="13"/>
                  </a:cubicBezTo>
                  <a:cubicBezTo>
                    <a:pt x="17" y="20"/>
                    <a:pt x="17" y="20"/>
                    <a:pt x="17" y="20"/>
                  </a:cubicBezTo>
                  <a:cubicBezTo>
                    <a:pt x="17" y="20"/>
                    <a:pt x="17" y="20"/>
                    <a:pt x="17" y="20"/>
                  </a:cubicBezTo>
                  <a:cubicBezTo>
                    <a:pt x="18" y="21"/>
                    <a:pt x="18" y="21"/>
                    <a:pt x="17" y="22"/>
                  </a:cubicBezTo>
                  <a:cubicBezTo>
                    <a:pt x="17" y="22"/>
                    <a:pt x="17" y="22"/>
                    <a:pt x="16" y="22"/>
                  </a:cubicBezTo>
                  <a:cubicBezTo>
                    <a:pt x="16" y="21"/>
                    <a:pt x="16" y="21"/>
                    <a:pt x="16" y="20"/>
                  </a:cubicBezTo>
                  <a:cubicBezTo>
                    <a:pt x="16" y="20"/>
                    <a:pt x="16" y="20"/>
                    <a:pt x="16" y="20"/>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7"/>
                    <a:pt x="5" y="18"/>
                    <a:pt x="5" y="18"/>
                  </a:cubicBezTo>
                  <a:cubicBezTo>
                    <a:pt x="5" y="18"/>
                    <a:pt x="4" y="18"/>
                    <a:pt x="4" y="17"/>
                  </a:cubicBezTo>
                  <a:cubicBezTo>
                    <a:pt x="4" y="17"/>
                    <a:pt x="4" y="16"/>
                    <a:pt x="5" y="16"/>
                  </a:cubicBezTo>
                  <a:close/>
                  <a:moveTo>
                    <a:pt x="4" y="21"/>
                  </a:moveTo>
                  <a:cubicBezTo>
                    <a:pt x="6" y="22"/>
                    <a:pt x="9" y="21"/>
                    <a:pt x="10" y="19"/>
                  </a:cubicBezTo>
                  <a:cubicBezTo>
                    <a:pt x="10" y="21"/>
                    <a:pt x="11" y="24"/>
                    <a:pt x="14" y="24"/>
                  </a:cubicBezTo>
                  <a:cubicBezTo>
                    <a:pt x="17" y="25"/>
                    <a:pt x="20" y="24"/>
                    <a:pt x="20" y="21"/>
                  </a:cubicBezTo>
                  <a:cubicBezTo>
                    <a:pt x="21" y="20"/>
                    <a:pt x="21" y="18"/>
                    <a:pt x="20" y="17"/>
                  </a:cubicBezTo>
                  <a:cubicBezTo>
                    <a:pt x="22" y="18"/>
                    <a:pt x="25" y="16"/>
                    <a:pt x="26" y="14"/>
                  </a:cubicBezTo>
                  <a:cubicBezTo>
                    <a:pt x="27" y="11"/>
                    <a:pt x="25" y="8"/>
                    <a:pt x="22" y="8"/>
                  </a:cubicBezTo>
                  <a:cubicBezTo>
                    <a:pt x="22" y="7"/>
                    <a:pt x="21" y="7"/>
                    <a:pt x="20" y="7"/>
                  </a:cubicBezTo>
                  <a:cubicBezTo>
                    <a:pt x="20" y="7"/>
                    <a:pt x="20" y="7"/>
                    <a:pt x="20" y="7"/>
                  </a:cubicBezTo>
                  <a:cubicBezTo>
                    <a:pt x="21" y="4"/>
                    <a:pt x="20" y="1"/>
                    <a:pt x="17" y="1"/>
                  </a:cubicBezTo>
                  <a:cubicBezTo>
                    <a:pt x="14" y="0"/>
                    <a:pt x="11" y="1"/>
                    <a:pt x="10" y="4"/>
                  </a:cubicBezTo>
                  <a:cubicBezTo>
                    <a:pt x="10" y="4"/>
                    <a:pt x="10" y="4"/>
                    <a:pt x="10" y="4"/>
                  </a:cubicBezTo>
                  <a:cubicBezTo>
                    <a:pt x="10" y="4"/>
                    <a:pt x="9" y="3"/>
                    <a:pt x="8" y="3"/>
                  </a:cubicBezTo>
                  <a:cubicBezTo>
                    <a:pt x="5" y="2"/>
                    <a:pt x="2" y="3"/>
                    <a:pt x="1" y="6"/>
                  </a:cubicBezTo>
                  <a:cubicBezTo>
                    <a:pt x="1" y="8"/>
                    <a:pt x="2" y="10"/>
                    <a:pt x="4" y="12"/>
                  </a:cubicBezTo>
                  <a:cubicBezTo>
                    <a:pt x="2" y="12"/>
                    <a:pt x="1" y="13"/>
                    <a:pt x="0" y="15"/>
                  </a:cubicBezTo>
                  <a:cubicBezTo>
                    <a:pt x="0" y="17"/>
                    <a:pt x="1" y="20"/>
                    <a:pt x="4"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47">
              <a:extLst>
                <a:ext uri="{FF2B5EF4-FFF2-40B4-BE49-F238E27FC236}">
                  <a16:creationId xmlns:a16="http://schemas.microsoft.com/office/drawing/2014/main" id="{8151778C-BBCF-41F3-AE35-4D5E02967213}"/>
                </a:ext>
              </a:extLst>
            </p:cNvPr>
            <p:cNvSpPr>
              <a:spLocks/>
            </p:cNvSpPr>
            <p:nvPr/>
          </p:nvSpPr>
          <p:spPr bwMode="auto">
            <a:xfrm>
              <a:off x="2738096" y="1823416"/>
              <a:ext cx="321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48">
              <a:extLst>
                <a:ext uri="{FF2B5EF4-FFF2-40B4-BE49-F238E27FC236}">
                  <a16:creationId xmlns:a16="http://schemas.microsoft.com/office/drawing/2014/main" id="{B27CF8D3-B774-4D31-BB45-012EDE0DE6DA}"/>
                </a:ext>
              </a:extLst>
            </p:cNvPr>
            <p:cNvSpPr>
              <a:spLocks noEditPoints="1"/>
            </p:cNvSpPr>
            <p:nvPr/>
          </p:nvSpPr>
          <p:spPr bwMode="auto">
            <a:xfrm>
              <a:off x="3113869" y="2266636"/>
              <a:ext cx="157376" cy="144529"/>
            </a:xfrm>
            <a:custGeom>
              <a:avLst/>
              <a:gdLst>
                <a:gd name="T0" fmla="*/ 43 w 54"/>
                <a:gd name="T1" fmla="*/ 35 h 54"/>
                <a:gd name="T2" fmla="*/ 28 w 54"/>
                <a:gd name="T3" fmla="*/ 26 h 54"/>
                <a:gd name="T4" fmla="*/ 38 w 54"/>
                <a:gd name="T5" fmla="*/ 36 h 54"/>
                <a:gd name="T6" fmla="*/ 28 w 54"/>
                <a:gd name="T7" fmla="*/ 27 h 54"/>
                <a:gd name="T8" fmla="*/ 27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29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27 w 54"/>
                <a:gd name="T37" fmla="*/ 24 h 54"/>
                <a:gd name="T38" fmla="*/ 35 w 54"/>
                <a:gd name="T39" fmla="*/ 9 h 54"/>
                <a:gd name="T40" fmla="*/ 39 w 54"/>
                <a:gd name="T41" fmla="*/ 9 h 54"/>
                <a:gd name="T42" fmla="*/ 37 w 54"/>
                <a:gd name="T43" fmla="*/ 11 h 54"/>
                <a:gd name="T44" fmla="*/ 39 w 54"/>
                <a:gd name="T45" fmla="*/ 22 h 54"/>
                <a:gd name="T46" fmla="*/ 28 w 54"/>
                <a:gd name="T47" fmla="*/ 25 h 54"/>
                <a:gd name="T48" fmla="*/ 43 w 54"/>
                <a:gd name="T49" fmla="*/ 33 h 54"/>
                <a:gd name="T50" fmla="*/ 45 w 54"/>
                <a:gd name="T51" fmla="*/ 35 h 54"/>
                <a:gd name="T52" fmla="*/ 42 w 54"/>
                <a:gd name="T53" fmla="*/ 23 h 54"/>
                <a:gd name="T54" fmla="*/ 33 w 54"/>
                <a:gd name="T55" fmla="*/ 2 h 54"/>
                <a:gd name="T56" fmla="*/ 14 w 54"/>
                <a:gd name="T57" fmla="*/ 2 h 54"/>
                <a:gd name="T58" fmla="*/ 10 w 54"/>
                <a:gd name="T59" fmla="*/ 19 h 54"/>
                <a:gd name="T60" fmla="*/ 2 w 54"/>
                <a:gd name="T61" fmla="*/ 32 h 54"/>
                <a:gd name="T62" fmla="*/ 16 w 54"/>
                <a:gd name="T63" fmla="*/ 40 h 54"/>
                <a:gd name="T64" fmla="*/ 29 w 54"/>
                <a:gd name="T65" fmla="*/ 53 h 54"/>
                <a:gd name="T66" fmla="*/ 45 w 54"/>
                <a:gd name="T67" fmla="*/ 44 h 54"/>
                <a:gd name="T68" fmla="*/ 42 w 54"/>
                <a:gd name="T69"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35"/>
                  </a:moveTo>
                  <a:cubicBezTo>
                    <a:pt x="45" y="36"/>
                    <a:pt x="44" y="36"/>
                    <a:pt x="43" y="35"/>
                  </a:cubicBezTo>
                  <a:cubicBezTo>
                    <a:pt x="43" y="35"/>
                    <a:pt x="43" y="34"/>
                    <a:pt x="43" y="33"/>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7"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29"/>
                  </a:cubicBezTo>
                  <a:cubicBezTo>
                    <a:pt x="27" y="25"/>
                    <a:pt x="27" y="25"/>
                    <a:pt x="27" y="25"/>
                  </a:cubicBezTo>
                  <a:cubicBezTo>
                    <a:pt x="14" y="21"/>
                    <a:pt x="14" y="21"/>
                    <a:pt x="14" y="21"/>
                  </a:cubicBezTo>
                  <a:cubicBezTo>
                    <a:pt x="14" y="20"/>
                    <a:pt x="14" y="20"/>
                    <a:pt x="14" y="20"/>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0"/>
                    <a:pt x="28" y="10"/>
                    <a:pt x="28" y="10"/>
                  </a:cubicBezTo>
                  <a:cubicBezTo>
                    <a:pt x="29" y="11"/>
                    <a:pt x="29" y="11"/>
                    <a:pt x="29" y="11"/>
                  </a:cubicBezTo>
                  <a:cubicBezTo>
                    <a:pt x="27" y="24"/>
                    <a:pt x="27" y="24"/>
                    <a:pt x="27" y="24"/>
                  </a:cubicBezTo>
                  <a:cubicBezTo>
                    <a:pt x="27" y="24"/>
                    <a:pt x="27" y="24"/>
                    <a:pt x="27" y="24"/>
                  </a:cubicBezTo>
                  <a:cubicBezTo>
                    <a:pt x="36" y="10"/>
                    <a:pt x="36" y="10"/>
                    <a:pt x="36" y="10"/>
                  </a:cubicBezTo>
                  <a:cubicBezTo>
                    <a:pt x="36" y="10"/>
                    <a:pt x="35" y="9"/>
                    <a:pt x="35" y="9"/>
                  </a:cubicBezTo>
                  <a:cubicBezTo>
                    <a:pt x="36" y="8"/>
                    <a:pt x="36" y="7"/>
                    <a:pt x="37" y="7"/>
                  </a:cubicBezTo>
                  <a:cubicBezTo>
                    <a:pt x="38" y="8"/>
                    <a:pt x="39" y="8"/>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3"/>
                    <a:pt x="46" y="35"/>
                    <a:pt x="45" y="35"/>
                  </a:cubicBezTo>
                  <a:close/>
                  <a:moveTo>
                    <a:pt x="42" y="23"/>
                  </a:moveTo>
                  <a:cubicBezTo>
                    <a:pt x="42" y="23"/>
                    <a:pt x="42" y="23"/>
                    <a:pt x="42" y="23"/>
                  </a:cubicBezTo>
                  <a:cubicBezTo>
                    <a:pt x="46" y="20"/>
                    <a:pt x="48" y="15"/>
                    <a:pt x="46" y="10"/>
                  </a:cubicBezTo>
                  <a:cubicBezTo>
                    <a:pt x="45" y="4"/>
                    <a:pt x="39" y="1"/>
                    <a:pt x="33" y="2"/>
                  </a:cubicBezTo>
                  <a:cubicBezTo>
                    <a:pt x="30" y="3"/>
                    <a:pt x="28" y="6"/>
                    <a:pt x="27" y="8"/>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2"/>
                  </a:cubicBezTo>
                  <a:cubicBezTo>
                    <a:pt x="4" y="38"/>
                    <a:pt x="9" y="42"/>
                    <a:pt x="15" y="40"/>
                  </a:cubicBezTo>
                  <a:cubicBezTo>
                    <a:pt x="15" y="40"/>
                    <a:pt x="16" y="40"/>
                    <a:pt x="16" y="40"/>
                  </a:cubicBezTo>
                  <a:cubicBezTo>
                    <a:pt x="16" y="41"/>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2"/>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49">
              <a:extLst>
                <a:ext uri="{FF2B5EF4-FFF2-40B4-BE49-F238E27FC236}">
                  <a16:creationId xmlns:a16="http://schemas.microsoft.com/office/drawing/2014/main" id="{22DADA85-8FFF-4F0A-858D-BB0EB17079B6}"/>
                </a:ext>
              </a:extLst>
            </p:cNvPr>
            <p:cNvSpPr>
              <a:spLocks noEditPoints="1"/>
            </p:cNvSpPr>
            <p:nvPr/>
          </p:nvSpPr>
          <p:spPr bwMode="auto">
            <a:xfrm>
              <a:off x="4308636" y="516236"/>
              <a:ext cx="157376" cy="144529"/>
            </a:xfrm>
            <a:custGeom>
              <a:avLst/>
              <a:gdLst>
                <a:gd name="T0" fmla="*/ 43 w 54"/>
                <a:gd name="T1" fmla="*/ 35 h 54"/>
                <a:gd name="T2" fmla="*/ 28 w 54"/>
                <a:gd name="T3" fmla="*/ 26 h 54"/>
                <a:gd name="T4" fmla="*/ 38 w 54"/>
                <a:gd name="T5" fmla="*/ 36 h 54"/>
                <a:gd name="T6" fmla="*/ 28 w 54"/>
                <a:gd name="T7" fmla="*/ 27 h 54"/>
                <a:gd name="T8" fmla="*/ 26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30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36 w 54"/>
                <a:gd name="T37" fmla="*/ 10 h 54"/>
                <a:gd name="T38" fmla="*/ 37 w 54"/>
                <a:gd name="T39" fmla="*/ 8 h 54"/>
                <a:gd name="T40" fmla="*/ 37 w 54"/>
                <a:gd name="T41" fmla="*/ 11 h 54"/>
                <a:gd name="T42" fmla="*/ 28 w 54"/>
                <a:gd name="T43" fmla="*/ 25 h 54"/>
                <a:gd name="T44" fmla="*/ 39 w 54"/>
                <a:gd name="T45" fmla="*/ 22 h 54"/>
                <a:gd name="T46" fmla="*/ 43 w 54"/>
                <a:gd name="T47" fmla="*/ 33 h 54"/>
                <a:gd name="T48" fmla="*/ 45 w 54"/>
                <a:gd name="T49" fmla="*/ 33 h 54"/>
                <a:gd name="T50" fmla="*/ 42 w 54"/>
                <a:gd name="T51" fmla="*/ 23 h 54"/>
                <a:gd name="T52" fmla="*/ 46 w 54"/>
                <a:gd name="T53" fmla="*/ 10 h 54"/>
                <a:gd name="T54" fmla="*/ 27 w 54"/>
                <a:gd name="T55" fmla="*/ 9 h 54"/>
                <a:gd name="T56" fmla="*/ 8 w 54"/>
                <a:gd name="T57" fmla="*/ 15 h 54"/>
                <a:gd name="T58" fmla="*/ 9 w 54"/>
                <a:gd name="T59" fmla="*/ 19 h 54"/>
                <a:gd name="T60" fmla="*/ 15 w 54"/>
                <a:gd name="T61" fmla="*/ 40 h 54"/>
                <a:gd name="T62" fmla="*/ 16 w 54"/>
                <a:gd name="T63" fmla="*/ 45 h 54"/>
                <a:gd name="T64" fmla="*/ 36 w 54"/>
                <a:gd name="T65" fmla="*/ 42 h 54"/>
                <a:gd name="T66" fmla="*/ 52 w 54"/>
                <a:gd name="T6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35"/>
                  </a:moveTo>
                  <a:cubicBezTo>
                    <a:pt x="45" y="36"/>
                    <a:pt x="44" y="36"/>
                    <a:pt x="43" y="35"/>
                  </a:cubicBezTo>
                  <a:cubicBezTo>
                    <a:pt x="43" y="35"/>
                    <a:pt x="43" y="34"/>
                    <a:pt x="43" y="34"/>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6"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30"/>
                  </a:cubicBezTo>
                  <a:cubicBezTo>
                    <a:pt x="27" y="25"/>
                    <a:pt x="27" y="25"/>
                    <a:pt x="27" y="25"/>
                  </a:cubicBezTo>
                  <a:cubicBezTo>
                    <a:pt x="14" y="21"/>
                    <a:pt x="14" y="21"/>
                    <a:pt x="14" y="21"/>
                  </a:cubicBezTo>
                  <a:cubicBezTo>
                    <a:pt x="14" y="21"/>
                    <a:pt x="14" y="21"/>
                    <a:pt x="14" y="21"/>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1"/>
                    <a:pt x="28" y="11"/>
                    <a:pt x="28" y="11"/>
                  </a:cubicBezTo>
                  <a:cubicBezTo>
                    <a:pt x="29" y="11"/>
                    <a:pt x="29" y="11"/>
                    <a:pt x="29" y="11"/>
                  </a:cubicBezTo>
                  <a:cubicBezTo>
                    <a:pt x="27" y="25"/>
                    <a:pt x="27" y="25"/>
                    <a:pt x="27" y="25"/>
                  </a:cubicBezTo>
                  <a:cubicBezTo>
                    <a:pt x="36" y="10"/>
                    <a:pt x="36" y="10"/>
                    <a:pt x="36" y="10"/>
                  </a:cubicBezTo>
                  <a:cubicBezTo>
                    <a:pt x="36" y="10"/>
                    <a:pt x="35" y="9"/>
                    <a:pt x="35" y="9"/>
                  </a:cubicBezTo>
                  <a:cubicBezTo>
                    <a:pt x="36" y="8"/>
                    <a:pt x="36" y="7"/>
                    <a:pt x="37" y="8"/>
                  </a:cubicBezTo>
                  <a:cubicBezTo>
                    <a:pt x="38" y="8"/>
                    <a:pt x="39" y="9"/>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4"/>
                    <a:pt x="46" y="35"/>
                    <a:pt x="45" y="35"/>
                  </a:cubicBezTo>
                  <a:close/>
                  <a:moveTo>
                    <a:pt x="42" y="23"/>
                  </a:moveTo>
                  <a:cubicBezTo>
                    <a:pt x="42" y="23"/>
                    <a:pt x="42" y="23"/>
                    <a:pt x="42" y="23"/>
                  </a:cubicBezTo>
                  <a:cubicBezTo>
                    <a:pt x="46" y="20"/>
                    <a:pt x="48" y="15"/>
                    <a:pt x="46" y="10"/>
                  </a:cubicBezTo>
                  <a:cubicBezTo>
                    <a:pt x="45" y="4"/>
                    <a:pt x="39" y="1"/>
                    <a:pt x="33" y="3"/>
                  </a:cubicBezTo>
                  <a:cubicBezTo>
                    <a:pt x="30" y="3"/>
                    <a:pt x="28" y="6"/>
                    <a:pt x="27" y="9"/>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3"/>
                  </a:cubicBezTo>
                  <a:cubicBezTo>
                    <a:pt x="4" y="38"/>
                    <a:pt x="9" y="42"/>
                    <a:pt x="15" y="40"/>
                  </a:cubicBezTo>
                  <a:cubicBezTo>
                    <a:pt x="15" y="40"/>
                    <a:pt x="16" y="40"/>
                    <a:pt x="16" y="40"/>
                  </a:cubicBezTo>
                  <a:cubicBezTo>
                    <a:pt x="16" y="42"/>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3"/>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50">
              <a:extLst>
                <a:ext uri="{FF2B5EF4-FFF2-40B4-BE49-F238E27FC236}">
                  <a16:creationId xmlns:a16="http://schemas.microsoft.com/office/drawing/2014/main" id="{8B751F17-3D23-4B6C-ABF5-FD38732006DC}"/>
                </a:ext>
              </a:extLst>
            </p:cNvPr>
            <p:cNvSpPr>
              <a:spLocks noEditPoints="1"/>
            </p:cNvSpPr>
            <p:nvPr/>
          </p:nvSpPr>
          <p:spPr bwMode="auto">
            <a:xfrm>
              <a:off x="2750943" y="243239"/>
              <a:ext cx="167011" cy="141317"/>
            </a:xfrm>
            <a:custGeom>
              <a:avLst/>
              <a:gdLst>
                <a:gd name="T0" fmla="*/ 11 w 57"/>
                <a:gd name="T1" fmla="*/ 24 h 53"/>
                <a:gd name="T2" fmla="*/ 19 w 57"/>
                <a:gd name="T3" fmla="*/ 15 h 53"/>
                <a:gd name="T4" fmla="*/ 27 w 57"/>
                <a:gd name="T5" fmla="*/ 27 h 53"/>
                <a:gd name="T6" fmla="*/ 25 w 57"/>
                <a:gd name="T7" fmla="*/ 10 h 53"/>
                <a:gd name="T8" fmla="*/ 24 w 57"/>
                <a:gd name="T9" fmla="*/ 7 h 53"/>
                <a:gd name="T10" fmla="*/ 26 w 57"/>
                <a:gd name="T11" fmla="*/ 10 h 53"/>
                <a:gd name="T12" fmla="*/ 28 w 57"/>
                <a:gd name="T13" fmla="*/ 27 h 53"/>
                <a:gd name="T14" fmla="*/ 35 w 57"/>
                <a:gd name="T15" fmla="*/ 17 h 53"/>
                <a:gd name="T16" fmla="*/ 45 w 57"/>
                <a:gd name="T17" fmla="*/ 23 h 53"/>
                <a:gd name="T18" fmla="*/ 46 w 57"/>
                <a:gd name="T19" fmla="*/ 21 h 53"/>
                <a:gd name="T20" fmla="*/ 46 w 57"/>
                <a:gd name="T21" fmla="*/ 25 h 53"/>
                <a:gd name="T22" fmla="*/ 29 w 57"/>
                <a:gd name="T23" fmla="*/ 27 h 53"/>
                <a:gd name="T24" fmla="*/ 43 w 57"/>
                <a:gd name="T25" fmla="*/ 29 h 53"/>
                <a:gd name="T26" fmla="*/ 29 w 57"/>
                <a:gd name="T27" fmla="*/ 28 h 53"/>
                <a:gd name="T28" fmla="*/ 40 w 57"/>
                <a:gd name="T29" fmla="*/ 43 h 53"/>
                <a:gd name="T30" fmla="*/ 37 w 57"/>
                <a:gd name="T31" fmla="*/ 44 h 53"/>
                <a:gd name="T32" fmla="*/ 28 w 57"/>
                <a:gd name="T33" fmla="*/ 28 h 53"/>
                <a:gd name="T34" fmla="*/ 27 w 57"/>
                <a:gd name="T35" fmla="*/ 41 h 53"/>
                <a:gd name="T36" fmla="*/ 27 w 57"/>
                <a:gd name="T37" fmla="*/ 29 h 53"/>
                <a:gd name="T38" fmla="*/ 19 w 57"/>
                <a:gd name="T39" fmla="*/ 41 h 53"/>
                <a:gd name="T40" fmla="*/ 17 w 57"/>
                <a:gd name="T41" fmla="*/ 44 h 53"/>
                <a:gd name="T42" fmla="*/ 18 w 57"/>
                <a:gd name="T43" fmla="*/ 41 h 53"/>
                <a:gd name="T44" fmla="*/ 15 w 57"/>
                <a:gd name="T45" fmla="*/ 33 h 53"/>
                <a:gd name="T46" fmla="*/ 26 w 57"/>
                <a:gd name="T47" fmla="*/ 27 h 53"/>
                <a:gd name="T48" fmla="*/ 9 w 57"/>
                <a:gd name="T49" fmla="*/ 26 h 53"/>
                <a:gd name="T50" fmla="*/ 10 w 57"/>
                <a:gd name="T51" fmla="*/ 22 h 53"/>
                <a:gd name="T52" fmla="*/ 10 w 57"/>
                <a:gd name="T53" fmla="*/ 34 h 53"/>
                <a:gd name="T54" fmla="*/ 13 w 57"/>
                <a:gd name="T55" fmla="*/ 49 h 53"/>
                <a:gd name="T56" fmla="*/ 28 w 57"/>
                <a:gd name="T57" fmla="*/ 46 h 53"/>
                <a:gd name="T58" fmla="*/ 47 w 57"/>
                <a:gd name="T59" fmla="*/ 47 h 53"/>
                <a:gd name="T60" fmla="*/ 54 w 57"/>
                <a:gd name="T61" fmla="*/ 30 h 53"/>
                <a:gd name="T62" fmla="*/ 37 w 57"/>
                <a:gd name="T63" fmla="*/ 16 h 53"/>
                <a:gd name="T64" fmla="*/ 33 w 57"/>
                <a:gd name="T65" fmla="*/ 4 h 53"/>
                <a:gd name="T66" fmla="*/ 17 w 57"/>
                <a:gd name="T67" fmla="*/ 15 h 53"/>
                <a:gd name="T68" fmla="*/ 6 w 57"/>
                <a:gd name="T69" fmla="*/ 3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3">
                  <a:moveTo>
                    <a:pt x="10" y="22"/>
                  </a:moveTo>
                  <a:cubicBezTo>
                    <a:pt x="10" y="23"/>
                    <a:pt x="11" y="23"/>
                    <a:pt x="11" y="24"/>
                  </a:cubicBezTo>
                  <a:cubicBezTo>
                    <a:pt x="27" y="27"/>
                    <a:pt x="27" y="27"/>
                    <a:pt x="27" y="27"/>
                  </a:cubicBezTo>
                  <a:cubicBezTo>
                    <a:pt x="19" y="15"/>
                    <a:pt x="19" y="15"/>
                    <a:pt x="19" y="15"/>
                  </a:cubicBezTo>
                  <a:cubicBezTo>
                    <a:pt x="19" y="15"/>
                    <a:pt x="19" y="15"/>
                    <a:pt x="19" y="15"/>
                  </a:cubicBezTo>
                  <a:cubicBezTo>
                    <a:pt x="27" y="27"/>
                    <a:pt x="27" y="27"/>
                    <a:pt x="27" y="27"/>
                  </a:cubicBezTo>
                  <a:cubicBezTo>
                    <a:pt x="27" y="27"/>
                    <a:pt x="27" y="27"/>
                    <a:pt x="27" y="27"/>
                  </a:cubicBezTo>
                  <a:cubicBezTo>
                    <a:pt x="25" y="10"/>
                    <a:pt x="25" y="10"/>
                    <a:pt x="25" y="10"/>
                  </a:cubicBezTo>
                  <a:cubicBezTo>
                    <a:pt x="24" y="10"/>
                    <a:pt x="24" y="10"/>
                    <a:pt x="24" y="9"/>
                  </a:cubicBezTo>
                  <a:cubicBezTo>
                    <a:pt x="23" y="9"/>
                    <a:pt x="23" y="8"/>
                    <a:pt x="24" y="7"/>
                  </a:cubicBezTo>
                  <a:cubicBezTo>
                    <a:pt x="25" y="7"/>
                    <a:pt x="26" y="7"/>
                    <a:pt x="26" y="8"/>
                  </a:cubicBezTo>
                  <a:cubicBezTo>
                    <a:pt x="27" y="9"/>
                    <a:pt x="27" y="10"/>
                    <a:pt x="26" y="10"/>
                  </a:cubicBezTo>
                  <a:cubicBezTo>
                    <a:pt x="26" y="10"/>
                    <a:pt x="26" y="10"/>
                    <a:pt x="26" y="10"/>
                  </a:cubicBezTo>
                  <a:cubicBezTo>
                    <a:pt x="28" y="27"/>
                    <a:pt x="28" y="27"/>
                    <a:pt x="28" y="27"/>
                  </a:cubicBezTo>
                  <a:cubicBezTo>
                    <a:pt x="35" y="17"/>
                    <a:pt x="35" y="17"/>
                    <a:pt x="35" y="17"/>
                  </a:cubicBezTo>
                  <a:cubicBezTo>
                    <a:pt x="35" y="17"/>
                    <a:pt x="35" y="17"/>
                    <a:pt x="35" y="17"/>
                  </a:cubicBezTo>
                  <a:cubicBezTo>
                    <a:pt x="29" y="27"/>
                    <a:pt x="29" y="27"/>
                    <a:pt x="29" y="27"/>
                  </a:cubicBezTo>
                  <a:cubicBezTo>
                    <a:pt x="45" y="23"/>
                    <a:pt x="45" y="23"/>
                    <a:pt x="45" y="23"/>
                  </a:cubicBezTo>
                  <a:cubicBezTo>
                    <a:pt x="45" y="23"/>
                    <a:pt x="45" y="23"/>
                    <a:pt x="45" y="23"/>
                  </a:cubicBezTo>
                  <a:cubicBezTo>
                    <a:pt x="45" y="22"/>
                    <a:pt x="46" y="21"/>
                    <a:pt x="46" y="21"/>
                  </a:cubicBezTo>
                  <a:cubicBezTo>
                    <a:pt x="47" y="22"/>
                    <a:pt x="48" y="22"/>
                    <a:pt x="48" y="23"/>
                  </a:cubicBezTo>
                  <a:cubicBezTo>
                    <a:pt x="48" y="24"/>
                    <a:pt x="47" y="25"/>
                    <a:pt x="46" y="25"/>
                  </a:cubicBezTo>
                  <a:cubicBezTo>
                    <a:pt x="46" y="25"/>
                    <a:pt x="45" y="24"/>
                    <a:pt x="45" y="24"/>
                  </a:cubicBezTo>
                  <a:cubicBezTo>
                    <a:pt x="29" y="27"/>
                    <a:pt x="29" y="27"/>
                    <a:pt x="29" y="27"/>
                  </a:cubicBezTo>
                  <a:cubicBezTo>
                    <a:pt x="29" y="28"/>
                    <a:pt x="29" y="28"/>
                    <a:pt x="29" y="28"/>
                  </a:cubicBezTo>
                  <a:cubicBezTo>
                    <a:pt x="43" y="29"/>
                    <a:pt x="43" y="29"/>
                    <a:pt x="43" y="29"/>
                  </a:cubicBezTo>
                  <a:cubicBezTo>
                    <a:pt x="43" y="29"/>
                    <a:pt x="43" y="29"/>
                    <a:pt x="43" y="29"/>
                  </a:cubicBezTo>
                  <a:cubicBezTo>
                    <a:pt x="29" y="28"/>
                    <a:pt x="29" y="28"/>
                    <a:pt x="29" y="28"/>
                  </a:cubicBezTo>
                  <a:cubicBezTo>
                    <a:pt x="38" y="42"/>
                    <a:pt x="38" y="42"/>
                    <a:pt x="38" y="42"/>
                  </a:cubicBezTo>
                  <a:cubicBezTo>
                    <a:pt x="39" y="42"/>
                    <a:pt x="39" y="42"/>
                    <a:pt x="40" y="43"/>
                  </a:cubicBezTo>
                  <a:cubicBezTo>
                    <a:pt x="40" y="43"/>
                    <a:pt x="40" y="44"/>
                    <a:pt x="39" y="45"/>
                  </a:cubicBezTo>
                  <a:cubicBezTo>
                    <a:pt x="38" y="45"/>
                    <a:pt x="37" y="45"/>
                    <a:pt x="37" y="44"/>
                  </a:cubicBezTo>
                  <a:cubicBezTo>
                    <a:pt x="36" y="44"/>
                    <a:pt x="36" y="43"/>
                    <a:pt x="37" y="42"/>
                  </a:cubicBezTo>
                  <a:cubicBezTo>
                    <a:pt x="28" y="28"/>
                    <a:pt x="28" y="28"/>
                    <a:pt x="28" y="28"/>
                  </a:cubicBezTo>
                  <a:cubicBezTo>
                    <a:pt x="28" y="41"/>
                    <a:pt x="28" y="41"/>
                    <a:pt x="28" y="41"/>
                  </a:cubicBezTo>
                  <a:cubicBezTo>
                    <a:pt x="27" y="41"/>
                    <a:pt x="27" y="41"/>
                    <a:pt x="27" y="41"/>
                  </a:cubicBezTo>
                  <a:cubicBezTo>
                    <a:pt x="28" y="28"/>
                    <a:pt x="28" y="28"/>
                    <a:pt x="28" y="28"/>
                  </a:cubicBezTo>
                  <a:cubicBezTo>
                    <a:pt x="27" y="29"/>
                    <a:pt x="27" y="29"/>
                    <a:pt x="27" y="29"/>
                  </a:cubicBezTo>
                  <a:cubicBezTo>
                    <a:pt x="27" y="28"/>
                    <a:pt x="27" y="28"/>
                    <a:pt x="27" y="28"/>
                  </a:cubicBezTo>
                  <a:cubicBezTo>
                    <a:pt x="19" y="41"/>
                    <a:pt x="19" y="41"/>
                    <a:pt x="19" y="41"/>
                  </a:cubicBezTo>
                  <a:cubicBezTo>
                    <a:pt x="19" y="42"/>
                    <a:pt x="19" y="43"/>
                    <a:pt x="19" y="44"/>
                  </a:cubicBezTo>
                  <a:cubicBezTo>
                    <a:pt x="18" y="44"/>
                    <a:pt x="17" y="45"/>
                    <a:pt x="17" y="44"/>
                  </a:cubicBezTo>
                  <a:cubicBezTo>
                    <a:pt x="16" y="43"/>
                    <a:pt x="16" y="42"/>
                    <a:pt x="16" y="42"/>
                  </a:cubicBezTo>
                  <a:cubicBezTo>
                    <a:pt x="17" y="41"/>
                    <a:pt x="17" y="41"/>
                    <a:pt x="18" y="41"/>
                  </a:cubicBezTo>
                  <a:cubicBezTo>
                    <a:pt x="27" y="27"/>
                    <a:pt x="27" y="27"/>
                    <a:pt x="27" y="27"/>
                  </a:cubicBezTo>
                  <a:cubicBezTo>
                    <a:pt x="15" y="33"/>
                    <a:pt x="15" y="33"/>
                    <a:pt x="15" y="33"/>
                  </a:cubicBezTo>
                  <a:cubicBezTo>
                    <a:pt x="15" y="32"/>
                    <a:pt x="15" y="32"/>
                    <a:pt x="15" y="32"/>
                  </a:cubicBezTo>
                  <a:cubicBezTo>
                    <a:pt x="26" y="27"/>
                    <a:pt x="26" y="27"/>
                    <a:pt x="26" y="27"/>
                  </a:cubicBezTo>
                  <a:cubicBezTo>
                    <a:pt x="11" y="25"/>
                    <a:pt x="11" y="25"/>
                    <a:pt x="11" y="25"/>
                  </a:cubicBezTo>
                  <a:cubicBezTo>
                    <a:pt x="11" y="25"/>
                    <a:pt x="10" y="26"/>
                    <a:pt x="9" y="26"/>
                  </a:cubicBezTo>
                  <a:cubicBezTo>
                    <a:pt x="8" y="25"/>
                    <a:pt x="8" y="25"/>
                    <a:pt x="8" y="24"/>
                  </a:cubicBezTo>
                  <a:cubicBezTo>
                    <a:pt x="8" y="23"/>
                    <a:pt x="9" y="22"/>
                    <a:pt x="10" y="22"/>
                  </a:cubicBezTo>
                  <a:close/>
                  <a:moveTo>
                    <a:pt x="6" y="32"/>
                  </a:moveTo>
                  <a:cubicBezTo>
                    <a:pt x="7" y="33"/>
                    <a:pt x="9" y="34"/>
                    <a:pt x="10" y="34"/>
                  </a:cubicBezTo>
                  <a:cubicBezTo>
                    <a:pt x="10" y="34"/>
                    <a:pt x="10" y="34"/>
                    <a:pt x="10" y="34"/>
                  </a:cubicBezTo>
                  <a:cubicBezTo>
                    <a:pt x="7" y="39"/>
                    <a:pt x="8" y="46"/>
                    <a:pt x="13" y="49"/>
                  </a:cubicBezTo>
                  <a:cubicBezTo>
                    <a:pt x="18" y="52"/>
                    <a:pt x="25" y="51"/>
                    <a:pt x="28" y="47"/>
                  </a:cubicBezTo>
                  <a:cubicBezTo>
                    <a:pt x="28" y="46"/>
                    <a:pt x="28" y="46"/>
                    <a:pt x="28" y="46"/>
                  </a:cubicBezTo>
                  <a:cubicBezTo>
                    <a:pt x="29" y="47"/>
                    <a:pt x="31" y="48"/>
                    <a:pt x="32" y="50"/>
                  </a:cubicBezTo>
                  <a:cubicBezTo>
                    <a:pt x="37" y="53"/>
                    <a:pt x="44" y="52"/>
                    <a:pt x="47" y="47"/>
                  </a:cubicBezTo>
                  <a:cubicBezTo>
                    <a:pt x="49" y="43"/>
                    <a:pt x="49" y="38"/>
                    <a:pt x="46" y="34"/>
                  </a:cubicBezTo>
                  <a:cubicBezTo>
                    <a:pt x="49" y="34"/>
                    <a:pt x="52" y="33"/>
                    <a:pt x="54" y="30"/>
                  </a:cubicBezTo>
                  <a:cubicBezTo>
                    <a:pt x="57" y="25"/>
                    <a:pt x="56" y="19"/>
                    <a:pt x="50" y="16"/>
                  </a:cubicBezTo>
                  <a:cubicBezTo>
                    <a:pt x="46" y="13"/>
                    <a:pt x="41" y="13"/>
                    <a:pt x="37" y="16"/>
                  </a:cubicBezTo>
                  <a:cubicBezTo>
                    <a:pt x="37" y="16"/>
                    <a:pt x="37" y="16"/>
                    <a:pt x="37" y="16"/>
                  </a:cubicBezTo>
                  <a:cubicBezTo>
                    <a:pt x="39" y="12"/>
                    <a:pt x="37" y="6"/>
                    <a:pt x="33" y="4"/>
                  </a:cubicBezTo>
                  <a:cubicBezTo>
                    <a:pt x="28" y="0"/>
                    <a:pt x="21" y="1"/>
                    <a:pt x="18" y="6"/>
                  </a:cubicBezTo>
                  <a:cubicBezTo>
                    <a:pt x="16" y="9"/>
                    <a:pt x="16" y="12"/>
                    <a:pt x="17" y="15"/>
                  </a:cubicBezTo>
                  <a:cubicBezTo>
                    <a:pt x="12" y="12"/>
                    <a:pt x="6" y="13"/>
                    <a:pt x="3" y="18"/>
                  </a:cubicBezTo>
                  <a:cubicBezTo>
                    <a:pt x="0" y="22"/>
                    <a:pt x="1" y="29"/>
                    <a:pt x="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51">
              <a:extLst>
                <a:ext uri="{FF2B5EF4-FFF2-40B4-BE49-F238E27FC236}">
                  <a16:creationId xmlns:a16="http://schemas.microsoft.com/office/drawing/2014/main" id="{74ADA4D8-71AB-4FFA-8AF4-027BADC0F653}"/>
                </a:ext>
              </a:extLst>
            </p:cNvPr>
            <p:cNvSpPr>
              <a:spLocks noEditPoints="1"/>
            </p:cNvSpPr>
            <p:nvPr/>
          </p:nvSpPr>
          <p:spPr bwMode="auto">
            <a:xfrm>
              <a:off x="4620176" y="146887"/>
              <a:ext cx="240882" cy="205551"/>
            </a:xfrm>
            <a:custGeom>
              <a:avLst/>
              <a:gdLst>
                <a:gd name="T0" fmla="*/ 17 w 82"/>
                <a:gd name="T1" fmla="*/ 40 h 77"/>
                <a:gd name="T2" fmla="*/ 25 w 82"/>
                <a:gd name="T3" fmla="*/ 25 h 77"/>
                <a:gd name="T4" fmla="*/ 41 w 82"/>
                <a:gd name="T5" fmla="*/ 37 h 77"/>
                <a:gd name="T6" fmla="*/ 31 w 82"/>
                <a:gd name="T7" fmla="*/ 15 h 77"/>
                <a:gd name="T8" fmla="*/ 28 w 82"/>
                <a:gd name="T9" fmla="*/ 12 h 77"/>
                <a:gd name="T10" fmla="*/ 32 w 82"/>
                <a:gd name="T11" fmla="*/ 15 h 77"/>
                <a:gd name="T12" fmla="*/ 42 w 82"/>
                <a:gd name="T13" fmla="*/ 37 h 77"/>
                <a:gd name="T14" fmla="*/ 48 w 82"/>
                <a:gd name="T15" fmla="*/ 21 h 77"/>
                <a:gd name="T16" fmla="*/ 63 w 82"/>
                <a:gd name="T17" fmla="*/ 25 h 77"/>
                <a:gd name="T18" fmla="*/ 65 w 82"/>
                <a:gd name="T19" fmla="*/ 22 h 77"/>
                <a:gd name="T20" fmla="*/ 66 w 82"/>
                <a:gd name="T21" fmla="*/ 27 h 77"/>
                <a:gd name="T22" fmla="*/ 43 w 82"/>
                <a:gd name="T23" fmla="*/ 38 h 77"/>
                <a:gd name="T24" fmla="*/ 63 w 82"/>
                <a:gd name="T25" fmla="*/ 34 h 77"/>
                <a:gd name="T26" fmla="*/ 44 w 82"/>
                <a:gd name="T27" fmla="*/ 39 h 77"/>
                <a:gd name="T28" fmla="*/ 64 w 82"/>
                <a:gd name="T29" fmla="*/ 55 h 77"/>
                <a:gd name="T30" fmla="*/ 61 w 82"/>
                <a:gd name="T31" fmla="*/ 58 h 77"/>
                <a:gd name="T32" fmla="*/ 42 w 82"/>
                <a:gd name="T33" fmla="*/ 39 h 77"/>
                <a:gd name="T34" fmla="*/ 46 w 82"/>
                <a:gd name="T35" fmla="*/ 58 h 77"/>
                <a:gd name="T36" fmla="*/ 42 w 82"/>
                <a:gd name="T37" fmla="*/ 40 h 77"/>
                <a:gd name="T38" fmla="*/ 34 w 82"/>
                <a:gd name="T39" fmla="*/ 62 h 77"/>
                <a:gd name="T40" fmla="*/ 33 w 82"/>
                <a:gd name="T41" fmla="*/ 66 h 77"/>
                <a:gd name="T42" fmla="*/ 33 w 82"/>
                <a:gd name="T43" fmla="*/ 61 h 77"/>
                <a:gd name="T44" fmla="*/ 25 w 82"/>
                <a:gd name="T45" fmla="*/ 51 h 77"/>
                <a:gd name="T46" fmla="*/ 40 w 82"/>
                <a:gd name="T47" fmla="*/ 39 h 77"/>
                <a:gd name="T48" fmla="*/ 15 w 82"/>
                <a:gd name="T49" fmla="*/ 43 h 77"/>
                <a:gd name="T50" fmla="*/ 14 w 82"/>
                <a:gd name="T51" fmla="*/ 39 h 77"/>
                <a:gd name="T52" fmla="*/ 19 w 82"/>
                <a:gd name="T53" fmla="*/ 54 h 77"/>
                <a:gd name="T54" fmla="*/ 30 w 82"/>
                <a:gd name="T55" fmla="*/ 74 h 77"/>
                <a:gd name="T56" fmla="*/ 50 w 82"/>
                <a:gd name="T57" fmla="*/ 63 h 77"/>
                <a:gd name="T58" fmla="*/ 76 w 82"/>
                <a:gd name="T59" fmla="*/ 58 h 77"/>
                <a:gd name="T60" fmla="*/ 79 w 82"/>
                <a:gd name="T61" fmla="*/ 31 h 77"/>
                <a:gd name="T62" fmla="*/ 50 w 82"/>
                <a:gd name="T63" fmla="*/ 19 h 77"/>
                <a:gd name="T64" fmla="*/ 39 w 82"/>
                <a:gd name="T65" fmla="*/ 3 h 77"/>
                <a:gd name="T66" fmla="*/ 21 w 82"/>
                <a:gd name="T67" fmla="*/ 25 h 77"/>
                <a:gd name="T68" fmla="*/ 13 w 82"/>
                <a:gd name="T69"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 h="77">
                  <a:moveTo>
                    <a:pt x="14" y="39"/>
                  </a:moveTo>
                  <a:cubicBezTo>
                    <a:pt x="15" y="38"/>
                    <a:pt x="16" y="39"/>
                    <a:pt x="17" y="40"/>
                  </a:cubicBezTo>
                  <a:cubicBezTo>
                    <a:pt x="40" y="37"/>
                    <a:pt x="40" y="37"/>
                    <a:pt x="40" y="37"/>
                  </a:cubicBezTo>
                  <a:cubicBezTo>
                    <a:pt x="25" y="25"/>
                    <a:pt x="25" y="25"/>
                    <a:pt x="25" y="25"/>
                  </a:cubicBezTo>
                  <a:cubicBezTo>
                    <a:pt x="25" y="24"/>
                    <a:pt x="25" y="24"/>
                    <a:pt x="25" y="24"/>
                  </a:cubicBezTo>
                  <a:cubicBezTo>
                    <a:pt x="41" y="37"/>
                    <a:pt x="41" y="37"/>
                    <a:pt x="41" y="37"/>
                  </a:cubicBezTo>
                  <a:cubicBezTo>
                    <a:pt x="41" y="37"/>
                    <a:pt x="41" y="37"/>
                    <a:pt x="41" y="37"/>
                  </a:cubicBezTo>
                  <a:cubicBezTo>
                    <a:pt x="31" y="15"/>
                    <a:pt x="31" y="15"/>
                    <a:pt x="31" y="15"/>
                  </a:cubicBezTo>
                  <a:cubicBezTo>
                    <a:pt x="30" y="16"/>
                    <a:pt x="29" y="15"/>
                    <a:pt x="28" y="15"/>
                  </a:cubicBezTo>
                  <a:cubicBezTo>
                    <a:pt x="27" y="14"/>
                    <a:pt x="27" y="12"/>
                    <a:pt x="28" y="12"/>
                  </a:cubicBezTo>
                  <a:cubicBezTo>
                    <a:pt x="29" y="11"/>
                    <a:pt x="31" y="11"/>
                    <a:pt x="32" y="11"/>
                  </a:cubicBezTo>
                  <a:cubicBezTo>
                    <a:pt x="33" y="12"/>
                    <a:pt x="33" y="14"/>
                    <a:pt x="32" y="15"/>
                  </a:cubicBezTo>
                  <a:cubicBezTo>
                    <a:pt x="32" y="15"/>
                    <a:pt x="32" y="15"/>
                    <a:pt x="32" y="15"/>
                  </a:cubicBezTo>
                  <a:cubicBezTo>
                    <a:pt x="42" y="37"/>
                    <a:pt x="42" y="37"/>
                    <a:pt x="42" y="37"/>
                  </a:cubicBezTo>
                  <a:cubicBezTo>
                    <a:pt x="47" y="21"/>
                    <a:pt x="47" y="21"/>
                    <a:pt x="47" y="21"/>
                  </a:cubicBezTo>
                  <a:cubicBezTo>
                    <a:pt x="48" y="21"/>
                    <a:pt x="48" y="21"/>
                    <a:pt x="48" y="21"/>
                  </a:cubicBezTo>
                  <a:cubicBezTo>
                    <a:pt x="43" y="37"/>
                    <a:pt x="43" y="37"/>
                    <a:pt x="43" y="37"/>
                  </a:cubicBezTo>
                  <a:cubicBezTo>
                    <a:pt x="63" y="25"/>
                    <a:pt x="63" y="25"/>
                    <a:pt x="63" y="25"/>
                  </a:cubicBezTo>
                  <a:cubicBezTo>
                    <a:pt x="63" y="25"/>
                    <a:pt x="63" y="25"/>
                    <a:pt x="63" y="25"/>
                  </a:cubicBezTo>
                  <a:cubicBezTo>
                    <a:pt x="63" y="24"/>
                    <a:pt x="64" y="22"/>
                    <a:pt x="65" y="22"/>
                  </a:cubicBezTo>
                  <a:cubicBezTo>
                    <a:pt x="67" y="22"/>
                    <a:pt x="68" y="23"/>
                    <a:pt x="68" y="24"/>
                  </a:cubicBezTo>
                  <a:cubicBezTo>
                    <a:pt x="68" y="26"/>
                    <a:pt x="67" y="27"/>
                    <a:pt x="66" y="27"/>
                  </a:cubicBezTo>
                  <a:cubicBezTo>
                    <a:pt x="65" y="27"/>
                    <a:pt x="64" y="27"/>
                    <a:pt x="64" y="26"/>
                  </a:cubicBezTo>
                  <a:cubicBezTo>
                    <a:pt x="43" y="38"/>
                    <a:pt x="43" y="38"/>
                    <a:pt x="43" y="38"/>
                  </a:cubicBezTo>
                  <a:cubicBezTo>
                    <a:pt x="43" y="38"/>
                    <a:pt x="43" y="38"/>
                    <a:pt x="43" y="38"/>
                  </a:cubicBezTo>
                  <a:cubicBezTo>
                    <a:pt x="63" y="34"/>
                    <a:pt x="63" y="34"/>
                    <a:pt x="63" y="34"/>
                  </a:cubicBezTo>
                  <a:cubicBezTo>
                    <a:pt x="63" y="35"/>
                    <a:pt x="63" y="35"/>
                    <a:pt x="63" y="35"/>
                  </a:cubicBezTo>
                  <a:cubicBezTo>
                    <a:pt x="44" y="39"/>
                    <a:pt x="44" y="39"/>
                    <a:pt x="44" y="39"/>
                  </a:cubicBezTo>
                  <a:cubicBezTo>
                    <a:pt x="61" y="54"/>
                    <a:pt x="61" y="54"/>
                    <a:pt x="61" y="54"/>
                  </a:cubicBezTo>
                  <a:cubicBezTo>
                    <a:pt x="62" y="54"/>
                    <a:pt x="63" y="54"/>
                    <a:pt x="64" y="55"/>
                  </a:cubicBezTo>
                  <a:cubicBezTo>
                    <a:pt x="65" y="56"/>
                    <a:pt x="65" y="57"/>
                    <a:pt x="64" y="58"/>
                  </a:cubicBezTo>
                  <a:cubicBezTo>
                    <a:pt x="63" y="59"/>
                    <a:pt x="62" y="59"/>
                    <a:pt x="61" y="58"/>
                  </a:cubicBezTo>
                  <a:cubicBezTo>
                    <a:pt x="60" y="57"/>
                    <a:pt x="60" y="56"/>
                    <a:pt x="60" y="55"/>
                  </a:cubicBezTo>
                  <a:cubicBezTo>
                    <a:pt x="42" y="39"/>
                    <a:pt x="42" y="39"/>
                    <a:pt x="42" y="39"/>
                  </a:cubicBezTo>
                  <a:cubicBezTo>
                    <a:pt x="47" y="57"/>
                    <a:pt x="47" y="57"/>
                    <a:pt x="47" y="57"/>
                  </a:cubicBezTo>
                  <a:cubicBezTo>
                    <a:pt x="46" y="58"/>
                    <a:pt x="46" y="58"/>
                    <a:pt x="46" y="58"/>
                  </a:cubicBezTo>
                  <a:cubicBezTo>
                    <a:pt x="42" y="39"/>
                    <a:pt x="42" y="39"/>
                    <a:pt x="42" y="39"/>
                  </a:cubicBezTo>
                  <a:cubicBezTo>
                    <a:pt x="42" y="40"/>
                    <a:pt x="42" y="40"/>
                    <a:pt x="42" y="40"/>
                  </a:cubicBezTo>
                  <a:cubicBezTo>
                    <a:pt x="41" y="40"/>
                    <a:pt x="41" y="40"/>
                    <a:pt x="41" y="40"/>
                  </a:cubicBezTo>
                  <a:cubicBezTo>
                    <a:pt x="34" y="62"/>
                    <a:pt x="34" y="62"/>
                    <a:pt x="34" y="62"/>
                  </a:cubicBezTo>
                  <a:cubicBezTo>
                    <a:pt x="36" y="62"/>
                    <a:pt x="36" y="63"/>
                    <a:pt x="36" y="64"/>
                  </a:cubicBezTo>
                  <a:cubicBezTo>
                    <a:pt x="35" y="66"/>
                    <a:pt x="34" y="66"/>
                    <a:pt x="33" y="66"/>
                  </a:cubicBezTo>
                  <a:cubicBezTo>
                    <a:pt x="31" y="65"/>
                    <a:pt x="31" y="64"/>
                    <a:pt x="31" y="63"/>
                  </a:cubicBezTo>
                  <a:cubicBezTo>
                    <a:pt x="31" y="62"/>
                    <a:pt x="32" y="61"/>
                    <a:pt x="33" y="61"/>
                  </a:cubicBezTo>
                  <a:cubicBezTo>
                    <a:pt x="41" y="39"/>
                    <a:pt x="41" y="39"/>
                    <a:pt x="41" y="39"/>
                  </a:cubicBezTo>
                  <a:cubicBezTo>
                    <a:pt x="25" y="51"/>
                    <a:pt x="25" y="51"/>
                    <a:pt x="25" y="51"/>
                  </a:cubicBezTo>
                  <a:cubicBezTo>
                    <a:pt x="25" y="50"/>
                    <a:pt x="25" y="50"/>
                    <a:pt x="25" y="50"/>
                  </a:cubicBezTo>
                  <a:cubicBezTo>
                    <a:pt x="40" y="39"/>
                    <a:pt x="40" y="39"/>
                    <a:pt x="40" y="39"/>
                  </a:cubicBezTo>
                  <a:cubicBezTo>
                    <a:pt x="17" y="41"/>
                    <a:pt x="17" y="41"/>
                    <a:pt x="17" y="41"/>
                  </a:cubicBezTo>
                  <a:cubicBezTo>
                    <a:pt x="17" y="42"/>
                    <a:pt x="16" y="43"/>
                    <a:pt x="15" y="43"/>
                  </a:cubicBezTo>
                  <a:cubicBezTo>
                    <a:pt x="13" y="43"/>
                    <a:pt x="12" y="42"/>
                    <a:pt x="12" y="41"/>
                  </a:cubicBezTo>
                  <a:cubicBezTo>
                    <a:pt x="12" y="40"/>
                    <a:pt x="13" y="39"/>
                    <a:pt x="14" y="39"/>
                  </a:cubicBezTo>
                  <a:close/>
                  <a:moveTo>
                    <a:pt x="13" y="53"/>
                  </a:moveTo>
                  <a:cubicBezTo>
                    <a:pt x="15" y="54"/>
                    <a:pt x="17" y="54"/>
                    <a:pt x="19" y="54"/>
                  </a:cubicBezTo>
                  <a:cubicBezTo>
                    <a:pt x="19" y="55"/>
                    <a:pt x="19" y="55"/>
                    <a:pt x="19" y="55"/>
                  </a:cubicBezTo>
                  <a:cubicBezTo>
                    <a:pt x="17" y="63"/>
                    <a:pt x="21" y="72"/>
                    <a:pt x="30" y="74"/>
                  </a:cubicBezTo>
                  <a:cubicBezTo>
                    <a:pt x="38" y="77"/>
                    <a:pt x="47" y="73"/>
                    <a:pt x="49" y="65"/>
                  </a:cubicBezTo>
                  <a:cubicBezTo>
                    <a:pt x="50" y="65"/>
                    <a:pt x="50" y="64"/>
                    <a:pt x="50" y="63"/>
                  </a:cubicBezTo>
                  <a:cubicBezTo>
                    <a:pt x="52" y="65"/>
                    <a:pt x="54" y="67"/>
                    <a:pt x="56" y="67"/>
                  </a:cubicBezTo>
                  <a:cubicBezTo>
                    <a:pt x="65" y="70"/>
                    <a:pt x="74" y="66"/>
                    <a:pt x="76" y="58"/>
                  </a:cubicBezTo>
                  <a:cubicBezTo>
                    <a:pt x="78" y="52"/>
                    <a:pt x="75" y="45"/>
                    <a:pt x="69" y="41"/>
                  </a:cubicBezTo>
                  <a:cubicBezTo>
                    <a:pt x="74" y="39"/>
                    <a:pt x="77" y="36"/>
                    <a:pt x="79" y="31"/>
                  </a:cubicBezTo>
                  <a:cubicBezTo>
                    <a:pt x="82" y="24"/>
                    <a:pt x="77" y="15"/>
                    <a:pt x="68" y="12"/>
                  </a:cubicBezTo>
                  <a:cubicBezTo>
                    <a:pt x="61" y="10"/>
                    <a:pt x="54" y="13"/>
                    <a:pt x="50" y="19"/>
                  </a:cubicBezTo>
                  <a:cubicBezTo>
                    <a:pt x="50" y="19"/>
                    <a:pt x="50" y="19"/>
                    <a:pt x="50" y="19"/>
                  </a:cubicBezTo>
                  <a:cubicBezTo>
                    <a:pt x="51" y="12"/>
                    <a:pt x="46" y="5"/>
                    <a:pt x="39" y="3"/>
                  </a:cubicBezTo>
                  <a:cubicBezTo>
                    <a:pt x="30" y="0"/>
                    <a:pt x="22" y="4"/>
                    <a:pt x="19" y="12"/>
                  </a:cubicBezTo>
                  <a:cubicBezTo>
                    <a:pt x="18" y="17"/>
                    <a:pt x="19" y="21"/>
                    <a:pt x="21" y="25"/>
                  </a:cubicBezTo>
                  <a:cubicBezTo>
                    <a:pt x="13" y="23"/>
                    <a:pt x="5" y="27"/>
                    <a:pt x="3" y="34"/>
                  </a:cubicBezTo>
                  <a:cubicBezTo>
                    <a:pt x="0" y="42"/>
                    <a:pt x="5" y="51"/>
                    <a:pt x="13"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52">
              <a:extLst>
                <a:ext uri="{FF2B5EF4-FFF2-40B4-BE49-F238E27FC236}">
                  <a16:creationId xmlns:a16="http://schemas.microsoft.com/office/drawing/2014/main" id="{E284F713-84E2-4F29-A4BF-654EBE5E38EB}"/>
                </a:ext>
              </a:extLst>
            </p:cNvPr>
            <p:cNvSpPr>
              <a:spLocks noEditPoints="1"/>
            </p:cNvSpPr>
            <p:nvPr/>
          </p:nvSpPr>
          <p:spPr bwMode="auto">
            <a:xfrm>
              <a:off x="2821601" y="2908984"/>
              <a:ext cx="150953" cy="141317"/>
            </a:xfrm>
            <a:custGeom>
              <a:avLst/>
              <a:gdLst>
                <a:gd name="T0" fmla="*/ 34 w 51"/>
                <a:gd name="T1" fmla="*/ 30 h 54"/>
                <a:gd name="T2" fmla="*/ 28 w 51"/>
                <a:gd name="T3" fmla="*/ 27 h 54"/>
                <a:gd name="T4" fmla="*/ 34 w 51"/>
                <a:gd name="T5" fmla="*/ 28 h 54"/>
                <a:gd name="T6" fmla="*/ 40 w 51"/>
                <a:gd name="T7" fmla="*/ 30 h 54"/>
                <a:gd name="T8" fmla="*/ 34 w 51"/>
                <a:gd name="T9" fmla="*/ 30 h 54"/>
                <a:gd name="T10" fmla="*/ 27 w 51"/>
                <a:gd name="T11" fmla="*/ 17 h 54"/>
                <a:gd name="T12" fmla="*/ 25 w 51"/>
                <a:gd name="T13" fmla="*/ 23 h 54"/>
                <a:gd name="T14" fmla="*/ 25 w 51"/>
                <a:gd name="T15" fmla="*/ 17 h 54"/>
                <a:gd name="T16" fmla="*/ 27 w 51"/>
                <a:gd name="T17" fmla="*/ 11 h 54"/>
                <a:gd name="T18" fmla="*/ 27 w 51"/>
                <a:gd name="T19" fmla="*/ 17 h 54"/>
                <a:gd name="T20" fmla="*/ 26 w 51"/>
                <a:gd name="T21" fmla="*/ 27 h 54"/>
                <a:gd name="T22" fmla="*/ 24 w 51"/>
                <a:gd name="T23" fmla="*/ 27 h 54"/>
                <a:gd name="T24" fmla="*/ 25 w 51"/>
                <a:gd name="T25" fmla="*/ 25 h 54"/>
                <a:gd name="T26" fmla="*/ 26 w 51"/>
                <a:gd name="T27" fmla="*/ 26 h 54"/>
                <a:gd name="T28" fmla="*/ 26 w 51"/>
                <a:gd name="T29" fmla="*/ 27 h 54"/>
                <a:gd name="T30" fmla="*/ 24 w 51"/>
                <a:gd name="T31" fmla="*/ 35 h 54"/>
                <a:gd name="T32" fmla="*/ 22 w 51"/>
                <a:gd name="T33" fmla="*/ 40 h 54"/>
                <a:gd name="T34" fmla="*/ 22 w 51"/>
                <a:gd name="T35" fmla="*/ 34 h 54"/>
                <a:gd name="T36" fmla="*/ 25 w 51"/>
                <a:gd name="T37" fmla="*/ 29 h 54"/>
                <a:gd name="T38" fmla="*/ 24 w 51"/>
                <a:gd name="T39" fmla="*/ 35 h 54"/>
                <a:gd name="T40" fmla="*/ 17 w 51"/>
                <a:gd name="T41" fmla="*/ 26 h 54"/>
                <a:gd name="T42" fmla="*/ 11 w 51"/>
                <a:gd name="T43" fmla="*/ 24 h 54"/>
                <a:gd name="T44" fmla="*/ 17 w 51"/>
                <a:gd name="T45" fmla="*/ 24 h 54"/>
                <a:gd name="T46" fmla="*/ 23 w 51"/>
                <a:gd name="T47" fmla="*/ 26 h 54"/>
                <a:gd name="T48" fmla="*/ 17 w 51"/>
                <a:gd name="T49" fmla="*/ 26 h 54"/>
                <a:gd name="T50" fmla="*/ 46 w 51"/>
                <a:gd name="T51" fmla="*/ 31 h 54"/>
                <a:gd name="T52" fmla="*/ 50 w 51"/>
                <a:gd name="T53" fmla="*/ 26 h 54"/>
                <a:gd name="T54" fmla="*/ 33 w 51"/>
                <a:gd name="T55" fmla="*/ 22 h 54"/>
                <a:gd name="T56" fmla="*/ 35 w 51"/>
                <a:gd name="T57" fmla="*/ 4 h 54"/>
                <a:gd name="T58" fmla="*/ 30 w 51"/>
                <a:gd name="T59" fmla="*/ 7 h 54"/>
                <a:gd name="T60" fmla="*/ 26 w 51"/>
                <a:gd name="T61" fmla="*/ 0 h 54"/>
                <a:gd name="T62" fmla="*/ 17 w 51"/>
                <a:gd name="T63" fmla="*/ 14 h 54"/>
                <a:gd name="T64" fmla="*/ 0 w 51"/>
                <a:gd name="T65" fmla="*/ 18 h 54"/>
                <a:gd name="T66" fmla="*/ 4 w 51"/>
                <a:gd name="T67" fmla="*/ 23 h 54"/>
                <a:gd name="T68" fmla="*/ 1 w 51"/>
                <a:gd name="T69" fmla="*/ 28 h 54"/>
                <a:gd name="T70" fmla="*/ 17 w 51"/>
                <a:gd name="T71" fmla="*/ 33 h 54"/>
                <a:gd name="T72" fmla="*/ 15 w 51"/>
                <a:gd name="T73" fmla="*/ 50 h 54"/>
                <a:gd name="T74" fmla="*/ 21 w 51"/>
                <a:gd name="T75" fmla="*/ 48 h 54"/>
                <a:gd name="T76" fmla="*/ 24 w 51"/>
                <a:gd name="T77" fmla="*/ 54 h 54"/>
                <a:gd name="T78" fmla="*/ 34 w 51"/>
                <a:gd name="T79" fmla="*/ 40 h 54"/>
                <a:gd name="T80" fmla="*/ 51 w 51"/>
                <a:gd name="T81" fmla="*/ 36 h 54"/>
                <a:gd name="T82" fmla="*/ 46 w 51"/>
                <a:gd name="T83"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54">
                  <a:moveTo>
                    <a:pt x="34" y="30"/>
                  </a:moveTo>
                  <a:cubicBezTo>
                    <a:pt x="31" y="29"/>
                    <a:pt x="28" y="28"/>
                    <a:pt x="28" y="27"/>
                  </a:cubicBezTo>
                  <a:cubicBezTo>
                    <a:pt x="28" y="27"/>
                    <a:pt x="31" y="27"/>
                    <a:pt x="34" y="28"/>
                  </a:cubicBezTo>
                  <a:cubicBezTo>
                    <a:pt x="38" y="29"/>
                    <a:pt x="40" y="30"/>
                    <a:pt x="40" y="30"/>
                  </a:cubicBezTo>
                  <a:cubicBezTo>
                    <a:pt x="40" y="30"/>
                    <a:pt x="37" y="31"/>
                    <a:pt x="34" y="30"/>
                  </a:cubicBezTo>
                  <a:close/>
                  <a:moveTo>
                    <a:pt x="27" y="17"/>
                  </a:moveTo>
                  <a:cubicBezTo>
                    <a:pt x="27" y="21"/>
                    <a:pt x="26" y="23"/>
                    <a:pt x="25" y="23"/>
                  </a:cubicBezTo>
                  <a:cubicBezTo>
                    <a:pt x="25" y="23"/>
                    <a:pt x="25" y="20"/>
                    <a:pt x="25" y="17"/>
                  </a:cubicBezTo>
                  <a:cubicBezTo>
                    <a:pt x="26" y="14"/>
                    <a:pt x="27" y="11"/>
                    <a:pt x="27" y="11"/>
                  </a:cubicBezTo>
                  <a:cubicBezTo>
                    <a:pt x="27" y="11"/>
                    <a:pt x="28" y="14"/>
                    <a:pt x="27" y="17"/>
                  </a:cubicBezTo>
                  <a:close/>
                  <a:moveTo>
                    <a:pt x="26" y="27"/>
                  </a:moveTo>
                  <a:cubicBezTo>
                    <a:pt x="25" y="28"/>
                    <a:pt x="25" y="27"/>
                    <a:pt x="24" y="27"/>
                  </a:cubicBezTo>
                  <a:cubicBezTo>
                    <a:pt x="24" y="26"/>
                    <a:pt x="24" y="26"/>
                    <a:pt x="25" y="25"/>
                  </a:cubicBezTo>
                  <a:cubicBezTo>
                    <a:pt x="25" y="25"/>
                    <a:pt x="26" y="25"/>
                    <a:pt x="26" y="26"/>
                  </a:cubicBezTo>
                  <a:cubicBezTo>
                    <a:pt x="27" y="26"/>
                    <a:pt x="26" y="27"/>
                    <a:pt x="26" y="27"/>
                  </a:cubicBezTo>
                  <a:close/>
                  <a:moveTo>
                    <a:pt x="24" y="35"/>
                  </a:moveTo>
                  <a:cubicBezTo>
                    <a:pt x="24" y="38"/>
                    <a:pt x="22" y="40"/>
                    <a:pt x="22" y="40"/>
                  </a:cubicBezTo>
                  <a:cubicBezTo>
                    <a:pt x="22" y="40"/>
                    <a:pt x="21" y="37"/>
                    <a:pt x="22" y="34"/>
                  </a:cubicBezTo>
                  <a:cubicBezTo>
                    <a:pt x="23" y="31"/>
                    <a:pt x="24" y="29"/>
                    <a:pt x="25" y="29"/>
                  </a:cubicBezTo>
                  <a:cubicBezTo>
                    <a:pt x="25" y="29"/>
                    <a:pt x="25" y="32"/>
                    <a:pt x="24" y="35"/>
                  </a:cubicBezTo>
                  <a:close/>
                  <a:moveTo>
                    <a:pt x="17" y="26"/>
                  </a:moveTo>
                  <a:cubicBezTo>
                    <a:pt x="13" y="26"/>
                    <a:pt x="11" y="24"/>
                    <a:pt x="11" y="24"/>
                  </a:cubicBezTo>
                  <a:cubicBezTo>
                    <a:pt x="11" y="24"/>
                    <a:pt x="14" y="24"/>
                    <a:pt x="17" y="24"/>
                  </a:cubicBezTo>
                  <a:cubicBezTo>
                    <a:pt x="20" y="24"/>
                    <a:pt x="23" y="25"/>
                    <a:pt x="23" y="26"/>
                  </a:cubicBezTo>
                  <a:cubicBezTo>
                    <a:pt x="23" y="27"/>
                    <a:pt x="20" y="27"/>
                    <a:pt x="17" y="26"/>
                  </a:cubicBezTo>
                  <a:close/>
                  <a:moveTo>
                    <a:pt x="46" y="31"/>
                  </a:moveTo>
                  <a:cubicBezTo>
                    <a:pt x="48" y="29"/>
                    <a:pt x="50" y="26"/>
                    <a:pt x="50" y="26"/>
                  </a:cubicBezTo>
                  <a:cubicBezTo>
                    <a:pt x="44" y="20"/>
                    <a:pt x="37" y="21"/>
                    <a:pt x="33" y="22"/>
                  </a:cubicBezTo>
                  <a:cubicBezTo>
                    <a:pt x="35" y="18"/>
                    <a:pt x="39" y="12"/>
                    <a:pt x="35" y="4"/>
                  </a:cubicBezTo>
                  <a:cubicBezTo>
                    <a:pt x="35" y="4"/>
                    <a:pt x="32" y="5"/>
                    <a:pt x="30" y="7"/>
                  </a:cubicBezTo>
                  <a:cubicBezTo>
                    <a:pt x="30" y="7"/>
                    <a:pt x="28" y="2"/>
                    <a:pt x="26" y="0"/>
                  </a:cubicBezTo>
                  <a:cubicBezTo>
                    <a:pt x="26" y="0"/>
                    <a:pt x="17" y="5"/>
                    <a:pt x="17" y="14"/>
                  </a:cubicBezTo>
                  <a:cubicBezTo>
                    <a:pt x="8" y="11"/>
                    <a:pt x="0" y="18"/>
                    <a:pt x="0" y="18"/>
                  </a:cubicBezTo>
                  <a:cubicBezTo>
                    <a:pt x="1" y="21"/>
                    <a:pt x="4" y="23"/>
                    <a:pt x="4" y="23"/>
                  </a:cubicBezTo>
                  <a:cubicBezTo>
                    <a:pt x="2" y="25"/>
                    <a:pt x="1" y="28"/>
                    <a:pt x="1" y="28"/>
                  </a:cubicBezTo>
                  <a:cubicBezTo>
                    <a:pt x="6" y="34"/>
                    <a:pt x="13" y="33"/>
                    <a:pt x="17" y="33"/>
                  </a:cubicBezTo>
                  <a:cubicBezTo>
                    <a:pt x="15" y="36"/>
                    <a:pt x="12" y="42"/>
                    <a:pt x="15" y="50"/>
                  </a:cubicBezTo>
                  <a:cubicBezTo>
                    <a:pt x="15" y="50"/>
                    <a:pt x="19" y="49"/>
                    <a:pt x="21" y="48"/>
                  </a:cubicBezTo>
                  <a:cubicBezTo>
                    <a:pt x="21" y="48"/>
                    <a:pt x="22" y="52"/>
                    <a:pt x="24" y="54"/>
                  </a:cubicBezTo>
                  <a:cubicBezTo>
                    <a:pt x="24" y="54"/>
                    <a:pt x="34" y="49"/>
                    <a:pt x="34" y="40"/>
                  </a:cubicBezTo>
                  <a:cubicBezTo>
                    <a:pt x="42" y="43"/>
                    <a:pt x="51" y="36"/>
                    <a:pt x="51" y="36"/>
                  </a:cubicBezTo>
                  <a:cubicBezTo>
                    <a:pt x="50" y="33"/>
                    <a:pt x="46" y="31"/>
                    <a:pt x="4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53">
              <a:extLst>
                <a:ext uri="{FF2B5EF4-FFF2-40B4-BE49-F238E27FC236}">
                  <a16:creationId xmlns:a16="http://schemas.microsoft.com/office/drawing/2014/main" id="{62DB8B70-1F36-4885-87A4-F89EF9B5FA13}"/>
                </a:ext>
              </a:extLst>
            </p:cNvPr>
            <p:cNvSpPr>
              <a:spLocks noEditPoints="1"/>
            </p:cNvSpPr>
            <p:nvPr/>
          </p:nvSpPr>
          <p:spPr bwMode="auto">
            <a:xfrm>
              <a:off x="2404075" y="1836263"/>
              <a:ext cx="134893" cy="112412"/>
            </a:xfrm>
            <a:custGeom>
              <a:avLst/>
              <a:gdLst>
                <a:gd name="T0" fmla="*/ 16 w 46"/>
                <a:gd name="T1" fmla="*/ 21 h 43"/>
                <a:gd name="T2" fmla="*/ 21 w 46"/>
                <a:gd name="T3" fmla="*/ 21 h 43"/>
                <a:gd name="T4" fmla="*/ 16 w 46"/>
                <a:gd name="T5" fmla="*/ 23 h 43"/>
                <a:gd name="T6" fmla="*/ 11 w 46"/>
                <a:gd name="T7" fmla="*/ 23 h 43"/>
                <a:gd name="T8" fmla="*/ 16 w 46"/>
                <a:gd name="T9" fmla="*/ 21 h 43"/>
                <a:gd name="T10" fmla="*/ 20 w 46"/>
                <a:gd name="T11" fmla="*/ 8 h 43"/>
                <a:gd name="T12" fmla="*/ 22 w 46"/>
                <a:gd name="T13" fmla="*/ 13 h 43"/>
                <a:gd name="T14" fmla="*/ 22 w 46"/>
                <a:gd name="T15" fmla="*/ 18 h 43"/>
                <a:gd name="T16" fmla="*/ 20 w 46"/>
                <a:gd name="T17" fmla="*/ 13 h 43"/>
                <a:gd name="T18" fmla="*/ 20 w 46"/>
                <a:gd name="T19" fmla="*/ 8 h 43"/>
                <a:gd name="T20" fmla="*/ 24 w 46"/>
                <a:gd name="T21" fmla="*/ 20 h 43"/>
                <a:gd name="T22" fmla="*/ 24 w 46"/>
                <a:gd name="T23" fmla="*/ 21 h 43"/>
                <a:gd name="T24" fmla="*/ 22 w 46"/>
                <a:gd name="T25" fmla="*/ 21 h 43"/>
                <a:gd name="T26" fmla="*/ 22 w 46"/>
                <a:gd name="T27" fmla="*/ 20 h 43"/>
                <a:gd name="T28" fmla="*/ 24 w 46"/>
                <a:gd name="T29" fmla="*/ 20 h 43"/>
                <a:gd name="T30" fmla="*/ 25 w 46"/>
                <a:gd name="T31" fmla="*/ 28 h 43"/>
                <a:gd name="T32" fmla="*/ 24 w 46"/>
                <a:gd name="T33" fmla="*/ 33 h 43"/>
                <a:gd name="T34" fmla="*/ 23 w 46"/>
                <a:gd name="T35" fmla="*/ 28 h 43"/>
                <a:gd name="T36" fmla="*/ 23 w 46"/>
                <a:gd name="T37" fmla="*/ 23 h 43"/>
                <a:gd name="T38" fmla="*/ 25 w 46"/>
                <a:gd name="T39" fmla="*/ 28 h 43"/>
                <a:gd name="T40" fmla="*/ 31 w 46"/>
                <a:gd name="T41" fmla="*/ 19 h 43"/>
                <a:gd name="T42" fmla="*/ 36 w 46"/>
                <a:gd name="T43" fmla="*/ 20 h 43"/>
                <a:gd name="T44" fmla="*/ 31 w 46"/>
                <a:gd name="T45" fmla="*/ 21 h 43"/>
                <a:gd name="T46" fmla="*/ 26 w 46"/>
                <a:gd name="T47" fmla="*/ 21 h 43"/>
                <a:gd name="T48" fmla="*/ 31 w 46"/>
                <a:gd name="T49" fmla="*/ 19 h 43"/>
                <a:gd name="T50" fmla="*/ 0 w 46"/>
                <a:gd name="T51" fmla="*/ 22 h 43"/>
                <a:gd name="T52" fmla="*/ 6 w 46"/>
                <a:gd name="T53" fmla="*/ 25 h 43"/>
                <a:gd name="T54" fmla="*/ 4 w 46"/>
                <a:gd name="T55" fmla="*/ 29 h 43"/>
                <a:gd name="T56" fmla="*/ 18 w 46"/>
                <a:gd name="T57" fmla="*/ 28 h 43"/>
                <a:gd name="T58" fmla="*/ 22 w 46"/>
                <a:gd name="T59" fmla="*/ 42 h 43"/>
                <a:gd name="T60" fmla="*/ 26 w 46"/>
                <a:gd name="T61" fmla="*/ 39 h 43"/>
                <a:gd name="T62" fmla="*/ 30 w 46"/>
                <a:gd name="T63" fmla="*/ 43 h 43"/>
                <a:gd name="T64" fmla="*/ 34 w 46"/>
                <a:gd name="T65" fmla="*/ 29 h 43"/>
                <a:gd name="T66" fmla="*/ 46 w 46"/>
                <a:gd name="T67" fmla="*/ 21 h 43"/>
                <a:gd name="T68" fmla="*/ 41 w 46"/>
                <a:gd name="T69" fmla="*/ 18 h 43"/>
                <a:gd name="T70" fmla="*/ 43 w 46"/>
                <a:gd name="T71" fmla="*/ 14 h 43"/>
                <a:gd name="T72" fmla="*/ 28 w 46"/>
                <a:gd name="T73" fmla="*/ 15 h 43"/>
                <a:gd name="T74" fmla="*/ 25 w 46"/>
                <a:gd name="T75" fmla="*/ 0 h 43"/>
                <a:gd name="T76" fmla="*/ 21 w 46"/>
                <a:gd name="T77" fmla="*/ 4 h 43"/>
                <a:gd name="T78" fmla="*/ 16 w 46"/>
                <a:gd name="T79" fmla="*/ 0 h 43"/>
                <a:gd name="T80" fmla="*/ 13 w 46"/>
                <a:gd name="T81" fmla="*/ 14 h 43"/>
                <a:gd name="T82" fmla="*/ 0 w 46"/>
                <a:gd name="T83"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16" y="21"/>
                  </a:moveTo>
                  <a:cubicBezTo>
                    <a:pt x="19" y="21"/>
                    <a:pt x="21" y="21"/>
                    <a:pt x="21" y="21"/>
                  </a:cubicBezTo>
                  <a:cubicBezTo>
                    <a:pt x="21" y="22"/>
                    <a:pt x="19" y="23"/>
                    <a:pt x="16" y="23"/>
                  </a:cubicBezTo>
                  <a:cubicBezTo>
                    <a:pt x="14" y="24"/>
                    <a:pt x="11" y="23"/>
                    <a:pt x="11" y="23"/>
                  </a:cubicBezTo>
                  <a:cubicBezTo>
                    <a:pt x="11" y="23"/>
                    <a:pt x="13" y="22"/>
                    <a:pt x="16" y="21"/>
                  </a:cubicBezTo>
                  <a:close/>
                  <a:moveTo>
                    <a:pt x="20" y="8"/>
                  </a:moveTo>
                  <a:cubicBezTo>
                    <a:pt x="20" y="8"/>
                    <a:pt x="22" y="10"/>
                    <a:pt x="22" y="13"/>
                  </a:cubicBezTo>
                  <a:cubicBezTo>
                    <a:pt x="23" y="16"/>
                    <a:pt x="23" y="18"/>
                    <a:pt x="22" y="18"/>
                  </a:cubicBezTo>
                  <a:cubicBezTo>
                    <a:pt x="22" y="18"/>
                    <a:pt x="21" y="16"/>
                    <a:pt x="20" y="13"/>
                  </a:cubicBezTo>
                  <a:cubicBezTo>
                    <a:pt x="20" y="11"/>
                    <a:pt x="20" y="8"/>
                    <a:pt x="20" y="8"/>
                  </a:cubicBezTo>
                  <a:close/>
                  <a:moveTo>
                    <a:pt x="24" y="20"/>
                  </a:moveTo>
                  <a:cubicBezTo>
                    <a:pt x="24" y="20"/>
                    <a:pt x="24" y="21"/>
                    <a:pt x="24" y="21"/>
                  </a:cubicBezTo>
                  <a:cubicBezTo>
                    <a:pt x="24" y="22"/>
                    <a:pt x="23" y="22"/>
                    <a:pt x="22" y="21"/>
                  </a:cubicBezTo>
                  <a:cubicBezTo>
                    <a:pt x="22" y="21"/>
                    <a:pt x="22" y="21"/>
                    <a:pt x="22" y="20"/>
                  </a:cubicBezTo>
                  <a:cubicBezTo>
                    <a:pt x="23" y="20"/>
                    <a:pt x="23" y="20"/>
                    <a:pt x="24" y="20"/>
                  </a:cubicBezTo>
                  <a:close/>
                  <a:moveTo>
                    <a:pt x="25" y="28"/>
                  </a:moveTo>
                  <a:cubicBezTo>
                    <a:pt x="25" y="31"/>
                    <a:pt x="24" y="33"/>
                    <a:pt x="24" y="33"/>
                  </a:cubicBezTo>
                  <a:cubicBezTo>
                    <a:pt x="24" y="33"/>
                    <a:pt x="23" y="31"/>
                    <a:pt x="23" y="28"/>
                  </a:cubicBezTo>
                  <a:cubicBezTo>
                    <a:pt x="23" y="25"/>
                    <a:pt x="23" y="23"/>
                    <a:pt x="23" y="23"/>
                  </a:cubicBezTo>
                  <a:cubicBezTo>
                    <a:pt x="24" y="23"/>
                    <a:pt x="25" y="25"/>
                    <a:pt x="25" y="28"/>
                  </a:cubicBezTo>
                  <a:close/>
                  <a:moveTo>
                    <a:pt x="31" y="19"/>
                  </a:moveTo>
                  <a:cubicBezTo>
                    <a:pt x="34" y="19"/>
                    <a:pt x="36" y="20"/>
                    <a:pt x="36" y="20"/>
                  </a:cubicBezTo>
                  <a:cubicBezTo>
                    <a:pt x="36" y="20"/>
                    <a:pt x="34" y="21"/>
                    <a:pt x="31" y="21"/>
                  </a:cubicBezTo>
                  <a:cubicBezTo>
                    <a:pt x="28" y="21"/>
                    <a:pt x="26" y="21"/>
                    <a:pt x="26" y="21"/>
                  </a:cubicBezTo>
                  <a:cubicBezTo>
                    <a:pt x="26" y="20"/>
                    <a:pt x="28" y="20"/>
                    <a:pt x="31" y="19"/>
                  </a:cubicBezTo>
                  <a:close/>
                  <a:moveTo>
                    <a:pt x="0" y="22"/>
                  </a:moveTo>
                  <a:cubicBezTo>
                    <a:pt x="2" y="23"/>
                    <a:pt x="6" y="25"/>
                    <a:pt x="6" y="25"/>
                  </a:cubicBezTo>
                  <a:cubicBezTo>
                    <a:pt x="4" y="26"/>
                    <a:pt x="4" y="29"/>
                    <a:pt x="4" y="29"/>
                  </a:cubicBezTo>
                  <a:cubicBezTo>
                    <a:pt x="10" y="32"/>
                    <a:pt x="16" y="30"/>
                    <a:pt x="18" y="28"/>
                  </a:cubicBezTo>
                  <a:cubicBezTo>
                    <a:pt x="18" y="31"/>
                    <a:pt x="17" y="37"/>
                    <a:pt x="22" y="42"/>
                  </a:cubicBezTo>
                  <a:cubicBezTo>
                    <a:pt x="22" y="42"/>
                    <a:pt x="24" y="41"/>
                    <a:pt x="26" y="39"/>
                  </a:cubicBezTo>
                  <a:cubicBezTo>
                    <a:pt x="26" y="39"/>
                    <a:pt x="28" y="42"/>
                    <a:pt x="30" y="43"/>
                  </a:cubicBezTo>
                  <a:cubicBezTo>
                    <a:pt x="30" y="43"/>
                    <a:pt x="36" y="36"/>
                    <a:pt x="34" y="29"/>
                  </a:cubicBezTo>
                  <a:cubicBezTo>
                    <a:pt x="41" y="29"/>
                    <a:pt x="46" y="21"/>
                    <a:pt x="46" y="21"/>
                  </a:cubicBezTo>
                  <a:cubicBezTo>
                    <a:pt x="45" y="19"/>
                    <a:pt x="41" y="18"/>
                    <a:pt x="41" y="18"/>
                  </a:cubicBezTo>
                  <a:cubicBezTo>
                    <a:pt x="42" y="16"/>
                    <a:pt x="43" y="14"/>
                    <a:pt x="43" y="14"/>
                  </a:cubicBezTo>
                  <a:cubicBezTo>
                    <a:pt x="37" y="10"/>
                    <a:pt x="31" y="13"/>
                    <a:pt x="28" y="15"/>
                  </a:cubicBezTo>
                  <a:cubicBezTo>
                    <a:pt x="29" y="12"/>
                    <a:pt x="29" y="5"/>
                    <a:pt x="25" y="0"/>
                  </a:cubicBezTo>
                  <a:cubicBezTo>
                    <a:pt x="25" y="0"/>
                    <a:pt x="22" y="2"/>
                    <a:pt x="21" y="4"/>
                  </a:cubicBezTo>
                  <a:cubicBezTo>
                    <a:pt x="21" y="4"/>
                    <a:pt x="19" y="0"/>
                    <a:pt x="16" y="0"/>
                  </a:cubicBezTo>
                  <a:cubicBezTo>
                    <a:pt x="16" y="0"/>
                    <a:pt x="10" y="7"/>
                    <a:pt x="13" y="14"/>
                  </a:cubicBezTo>
                  <a:cubicBezTo>
                    <a:pt x="5" y="13"/>
                    <a:pt x="0" y="22"/>
                    <a:pt x="0"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54">
              <a:extLst>
                <a:ext uri="{FF2B5EF4-FFF2-40B4-BE49-F238E27FC236}">
                  <a16:creationId xmlns:a16="http://schemas.microsoft.com/office/drawing/2014/main" id="{5245C5F3-7412-4E7E-A4C0-5754B3522DCC}"/>
                </a:ext>
              </a:extLst>
            </p:cNvPr>
            <p:cNvSpPr>
              <a:spLocks noEditPoints="1"/>
            </p:cNvSpPr>
            <p:nvPr/>
          </p:nvSpPr>
          <p:spPr bwMode="auto">
            <a:xfrm>
              <a:off x="2821601" y="763541"/>
              <a:ext cx="157376" cy="134893"/>
            </a:xfrm>
            <a:custGeom>
              <a:avLst/>
              <a:gdLst>
                <a:gd name="T0" fmla="*/ 35 w 54"/>
                <a:gd name="T1" fmla="*/ 20 h 51"/>
                <a:gd name="T2" fmla="*/ 42 w 54"/>
                <a:gd name="T3" fmla="*/ 19 h 51"/>
                <a:gd name="T4" fmla="*/ 36 w 54"/>
                <a:gd name="T5" fmla="*/ 22 h 51"/>
                <a:gd name="T6" fmla="*/ 30 w 54"/>
                <a:gd name="T7" fmla="*/ 24 h 51"/>
                <a:gd name="T8" fmla="*/ 35 w 54"/>
                <a:gd name="T9" fmla="*/ 20 h 51"/>
                <a:gd name="T10" fmla="*/ 29 w 54"/>
                <a:gd name="T11" fmla="*/ 33 h 51"/>
                <a:gd name="T12" fmla="*/ 28 w 54"/>
                <a:gd name="T13" fmla="*/ 27 h 51"/>
                <a:gd name="T14" fmla="*/ 31 w 54"/>
                <a:gd name="T15" fmla="*/ 32 h 51"/>
                <a:gd name="T16" fmla="*/ 33 w 54"/>
                <a:gd name="T17" fmla="*/ 39 h 51"/>
                <a:gd name="T18" fmla="*/ 29 w 54"/>
                <a:gd name="T19" fmla="*/ 33 h 51"/>
                <a:gd name="T20" fmla="*/ 26 w 54"/>
                <a:gd name="T21" fmla="*/ 26 h 51"/>
                <a:gd name="T22" fmla="*/ 26 w 54"/>
                <a:gd name="T23" fmla="*/ 24 h 51"/>
                <a:gd name="T24" fmla="*/ 27 w 54"/>
                <a:gd name="T25" fmla="*/ 24 h 51"/>
                <a:gd name="T26" fmla="*/ 28 w 54"/>
                <a:gd name="T27" fmla="*/ 25 h 51"/>
                <a:gd name="T28" fmla="*/ 26 w 54"/>
                <a:gd name="T29" fmla="*/ 26 h 51"/>
                <a:gd name="T30" fmla="*/ 25 w 54"/>
                <a:gd name="T31" fmla="*/ 22 h 51"/>
                <a:gd name="T32" fmla="*/ 21 w 54"/>
                <a:gd name="T33" fmla="*/ 17 h 51"/>
                <a:gd name="T34" fmla="*/ 19 w 54"/>
                <a:gd name="T35" fmla="*/ 11 h 51"/>
                <a:gd name="T36" fmla="*/ 23 w 54"/>
                <a:gd name="T37" fmla="*/ 16 h 51"/>
                <a:gd name="T38" fmla="*/ 25 w 54"/>
                <a:gd name="T39" fmla="*/ 22 h 51"/>
                <a:gd name="T40" fmla="*/ 20 w 54"/>
                <a:gd name="T41" fmla="*/ 30 h 51"/>
                <a:gd name="T42" fmla="*/ 13 w 54"/>
                <a:gd name="T43" fmla="*/ 32 h 51"/>
                <a:gd name="T44" fmla="*/ 18 w 54"/>
                <a:gd name="T45" fmla="*/ 28 h 51"/>
                <a:gd name="T46" fmla="*/ 24 w 54"/>
                <a:gd name="T47" fmla="*/ 26 h 51"/>
                <a:gd name="T48" fmla="*/ 20 w 54"/>
                <a:gd name="T49" fmla="*/ 30 h 51"/>
                <a:gd name="T50" fmla="*/ 21 w 54"/>
                <a:gd name="T51" fmla="*/ 0 h 51"/>
                <a:gd name="T52" fmla="*/ 18 w 54"/>
                <a:gd name="T53" fmla="*/ 5 h 51"/>
                <a:gd name="T54" fmla="*/ 11 w 54"/>
                <a:gd name="T55" fmla="*/ 2 h 51"/>
                <a:gd name="T56" fmla="*/ 12 w 54"/>
                <a:gd name="T57" fmla="*/ 20 h 51"/>
                <a:gd name="T58" fmla="*/ 0 w 54"/>
                <a:gd name="T59" fmla="*/ 34 h 51"/>
                <a:gd name="T60" fmla="*/ 8 w 54"/>
                <a:gd name="T61" fmla="*/ 36 h 51"/>
                <a:gd name="T62" fmla="*/ 7 w 54"/>
                <a:gd name="T63" fmla="*/ 42 h 51"/>
                <a:gd name="T64" fmla="*/ 24 w 54"/>
                <a:gd name="T65" fmla="*/ 35 h 51"/>
                <a:gd name="T66" fmla="*/ 33 w 54"/>
                <a:gd name="T67" fmla="*/ 51 h 51"/>
                <a:gd name="T68" fmla="*/ 37 w 54"/>
                <a:gd name="T69" fmla="*/ 46 h 51"/>
                <a:gd name="T70" fmla="*/ 43 w 54"/>
                <a:gd name="T71" fmla="*/ 49 h 51"/>
                <a:gd name="T72" fmla="*/ 43 w 54"/>
                <a:gd name="T73" fmla="*/ 31 h 51"/>
                <a:gd name="T74" fmla="*/ 54 w 54"/>
                <a:gd name="T75" fmla="*/ 17 h 51"/>
                <a:gd name="T76" fmla="*/ 47 w 54"/>
                <a:gd name="T77" fmla="*/ 15 h 51"/>
                <a:gd name="T78" fmla="*/ 47 w 54"/>
                <a:gd name="T79" fmla="*/ 9 h 51"/>
                <a:gd name="T80" fmla="*/ 31 w 54"/>
                <a:gd name="T81" fmla="*/ 16 h 51"/>
                <a:gd name="T82" fmla="*/ 21 w 54"/>
                <a:gd name="T8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35" y="20"/>
                  </a:moveTo>
                  <a:cubicBezTo>
                    <a:pt x="39" y="19"/>
                    <a:pt x="42" y="19"/>
                    <a:pt x="42" y="19"/>
                  </a:cubicBezTo>
                  <a:cubicBezTo>
                    <a:pt x="42" y="19"/>
                    <a:pt x="40" y="21"/>
                    <a:pt x="36" y="22"/>
                  </a:cubicBezTo>
                  <a:cubicBezTo>
                    <a:pt x="33" y="24"/>
                    <a:pt x="30" y="24"/>
                    <a:pt x="30" y="24"/>
                  </a:cubicBezTo>
                  <a:cubicBezTo>
                    <a:pt x="30" y="23"/>
                    <a:pt x="32" y="22"/>
                    <a:pt x="35" y="20"/>
                  </a:cubicBezTo>
                  <a:close/>
                  <a:moveTo>
                    <a:pt x="29" y="33"/>
                  </a:moveTo>
                  <a:cubicBezTo>
                    <a:pt x="28" y="30"/>
                    <a:pt x="27" y="27"/>
                    <a:pt x="28" y="27"/>
                  </a:cubicBezTo>
                  <a:cubicBezTo>
                    <a:pt x="28" y="27"/>
                    <a:pt x="30" y="29"/>
                    <a:pt x="31" y="32"/>
                  </a:cubicBezTo>
                  <a:cubicBezTo>
                    <a:pt x="33" y="36"/>
                    <a:pt x="33" y="39"/>
                    <a:pt x="33" y="39"/>
                  </a:cubicBezTo>
                  <a:cubicBezTo>
                    <a:pt x="33" y="39"/>
                    <a:pt x="31" y="37"/>
                    <a:pt x="29" y="33"/>
                  </a:cubicBezTo>
                  <a:close/>
                  <a:moveTo>
                    <a:pt x="26" y="26"/>
                  </a:moveTo>
                  <a:cubicBezTo>
                    <a:pt x="26" y="26"/>
                    <a:pt x="25" y="25"/>
                    <a:pt x="26" y="24"/>
                  </a:cubicBezTo>
                  <a:cubicBezTo>
                    <a:pt x="26" y="24"/>
                    <a:pt x="26" y="23"/>
                    <a:pt x="27" y="24"/>
                  </a:cubicBezTo>
                  <a:cubicBezTo>
                    <a:pt x="28" y="24"/>
                    <a:pt x="28" y="24"/>
                    <a:pt x="28" y="25"/>
                  </a:cubicBezTo>
                  <a:cubicBezTo>
                    <a:pt x="28" y="26"/>
                    <a:pt x="27" y="26"/>
                    <a:pt x="26" y="26"/>
                  </a:cubicBezTo>
                  <a:close/>
                  <a:moveTo>
                    <a:pt x="25" y="22"/>
                  </a:moveTo>
                  <a:cubicBezTo>
                    <a:pt x="24" y="22"/>
                    <a:pt x="22" y="20"/>
                    <a:pt x="21" y="17"/>
                  </a:cubicBezTo>
                  <a:cubicBezTo>
                    <a:pt x="19" y="14"/>
                    <a:pt x="19" y="11"/>
                    <a:pt x="19" y="11"/>
                  </a:cubicBezTo>
                  <a:cubicBezTo>
                    <a:pt x="19" y="11"/>
                    <a:pt x="21" y="13"/>
                    <a:pt x="23" y="16"/>
                  </a:cubicBezTo>
                  <a:cubicBezTo>
                    <a:pt x="24" y="19"/>
                    <a:pt x="25" y="22"/>
                    <a:pt x="25" y="22"/>
                  </a:cubicBezTo>
                  <a:close/>
                  <a:moveTo>
                    <a:pt x="20" y="30"/>
                  </a:moveTo>
                  <a:cubicBezTo>
                    <a:pt x="16" y="32"/>
                    <a:pt x="13" y="32"/>
                    <a:pt x="13" y="32"/>
                  </a:cubicBezTo>
                  <a:cubicBezTo>
                    <a:pt x="13" y="32"/>
                    <a:pt x="15" y="30"/>
                    <a:pt x="18" y="28"/>
                  </a:cubicBezTo>
                  <a:cubicBezTo>
                    <a:pt x="21" y="26"/>
                    <a:pt x="24" y="25"/>
                    <a:pt x="24" y="26"/>
                  </a:cubicBezTo>
                  <a:cubicBezTo>
                    <a:pt x="25" y="27"/>
                    <a:pt x="23" y="28"/>
                    <a:pt x="20" y="30"/>
                  </a:cubicBezTo>
                  <a:close/>
                  <a:moveTo>
                    <a:pt x="21" y="0"/>
                  </a:moveTo>
                  <a:cubicBezTo>
                    <a:pt x="21" y="0"/>
                    <a:pt x="19" y="3"/>
                    <a:pt x="18" y="5"/>
                  </a:cubicBezTo>
                  <a:cubicBezTo>
                    <a:pt x="18" y="5"/>
                    <a:pt x="14" y="2"/>
                    <a:pt x="11" y="2"/>
                  </a:cubicBezTo>
                  <a:cubicBezTo>
                    <a:pt x="11" y="2"/>
                    <a:pt x="6" y="13"/>
                    <a:pt x="12" y="20"/>
                  </a:cubicBezTo>
                  <a:cubicBezTo>
                    <a:pt x="3" y="23"/>
                    <a:pt x="0" y="34"/>
                    <a:pt x="0" y="34"/>
                  </a:cubicBezTo>
                  <a:cubicBezTo>
                    <a:pt x="3" y="35"/>
                    <a:pt x="8" y="36"/>
                    <a:pt x="8" y="36"/>
                  </a:cubicBezTo>
                  <a:cubicBezTo>
                    <a:pt x="7" y="38"/>
                    <a:pt x="7" y="42"/>
                    <a:pt x="7" y="42"/>
                  </a:cubicBezTo>
                  <a:cubicBezTo>
                    <a:pt x="15" y="43"/>
                    <a:pt x="21" y="38"/>
                    <a:pt x="24" y="35"/>
                  </a:cubicBezTo>
                  <a:cubicBezTo>
                    <a:pt x="24" y="39"/>
                    <a:pt x="26" y="47"/>
                    <a:pt x="33" y="51"/>
                  </a:cubicBezTo>
                  <a:cubicBezTo>
                    <a:pt x="33" y="51"/>
                    <a:pt x="36" y="48"/>
                    <a:pt x="37" y="46"/>
                  </a:cubicBezTo>
                  <a:cubicBezTo>
                    <a:pt x="37" y="46"/>
                    <a:pt x="40" y="48"/>
                    <a:pt x="43" y="49"/>
                  </a:cubicBezTo>
                  <a:cubicBezTo>
                    <a:pt x="43" y="49"/>
                    <a:pt x="48" y="38"/>
                    <a:pt x="43" y="31"/>
                  </a:cubicBezTo>
                  <a:cubicBezTo>
                    <a:pt x="52" y="28"/>
                    <a:pt x="54" y="17"/>
                    <a:pt x="54" y="17"/>
                  </a:cubicBezTo>
                  <a:cubicBezTo>
                    <a:pt x="52" y="15"/>
                    <a:pt x="47" y="15"/>
                    <a:pt x="47" y="15"/>
                  </a:cubicBezTo>
                  <a:cubicBezTo>
                    <a:pt x="48" y="13"/>
                    <a:pt x="47" y="9"/>
                    <a:pt x="47" y="9"/>
                  </a:cubicBezTo>
                  <a:cubicBezTo>
                    <a:pt x="39" y="8"/>
                    <a:pt x="33" y="13"/>
                    <a:pt x="31" y="16"/>
                  </a:cubicBezTo>
                  <a:cubicBezTo>
                    <a:pt x="30" y="12"/>
                    <a:pt x="29" y="4"/>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55">
              <a:extLst>
                <a:ext uri="{FF2B5EF4-FFF2-40B4-BE49-F238E27FC236}">
                  <a16:creationId xmlns:a16="http://schemas.microsoft.com/office/drawing/2014/main" id="{B812703D-DDA3-47CA-819F-A118D94D829A}"/>
                </a:ext>
              </a:extLst>
            </p:cNvPr>
            <p:cNvSpPr>
              <a:spLocks noEditPoints="1"/>
            </p:cNvSpPr>
            <p:nvPr/>
          </p:nvSpPr>
          <p:spPr bwMode="auto">
            <a:xfrm>
              <a:off x="3643807" y="461638"/>
              <a:ext cx="77082" cy="70658"/>
            </a:xfrm>
            <a:custGeom>
              <a:avLst/>
              <a:gdLst>
                <a:gd name="T0" fmla="*/ 10 w 26"/>
                <a:gd name="T1" fmla="*/ 9 h 27"/>
                <a:gd name="T2" fmla="*/ 12 w 26"/>
                <a:gd name="T3" fmla="*/ 12 h 27"/>
                <a:gd name="T4" fmla="*/ 9 w 26"/>
                <a:gd name="T5" fmla="*/ 10 h 27"/>
                <a:gd name="T6" fmla="*/ 7 w 26"/>
                <a:gd name="T7" fmla="*/ 7 h 27"/>
                <a:gd name="T8" fmla="*/ 10 w 26"/>
                <a:gd name="T9" fmla="*/ 9 h 27"/>
                <a:gd name="T10" fmla="*/ 10 w 26"/>
                <a:gd name="T11" fmla="*/ 17 h 27"/>
                <a:gd name="T12" fmla="*/ 7 w 26"/>
                <a:gd name="T13" fmla="*/ 19 h 27"/>
                <a:gd name="T14" fmla="*/ 9 w 26"/>
                <a:gd name="T15" fmla="*/ 16 h 27"/>
                <a:gd name="T16" fmla="*/ 12 w 26"/>
                <a:gd name="T17" fmla="*/ 14 h 27"/>
                <a:gd name="T18" fmla="*/ 10 w 26"/>
                <a:gd name="T19" fmla="*/ 17 h 27"/>
                <a:gd name="T20" fmla="*/ 13 w 26"/>
                <a:gd name="T21" fmla="*/ 12 h 27"/>
                <a:gd name="T22" fmla="*/ 14 w 26"/>
                <a:gd name="T23" fmla="*/ 13 h 27"/>
                <a:gd name="T24" fmla="*/ 13 w 26"/>
                <a:gd name="T25" fmla="*/ 14 h 27"/>
                <a:gd name="T26" fmla="*/ 13 w 26"/>
                <a:gd name="T27" fmla="*/ 13 h 27"/>
                <a:gd name="T28" fmla="*/ 13 w 26"/>
                <a:gd name="T29" fmla="*/ 12 h 27"/>
                <a:gd name="T30" fmla="*/ 16 w 26"/>
                <a:gd name="T31" fmla="*/ 8 h 27"/>
                <a:gd name="T32" fmla="*/ 19 w 26"/>
                <a:gd name="T33" fmla="*/ 6 h 27"/>
                <a:gd name="T34" fmla="*/ 17 w 26"/>
                <a:gd name="T35" fmla="*/ 9 h 27"/>
                <a:gd name="T36" fmla="*/ 15 w 26"/>
                <a:gd name="T37" fmla="*/ 12 h 27"/>
                <a:gd name="T38" fmla="*/ 16 w 26"/>
                <a:gd name="T39" fmla="*/ 8 h 27"/>
                <a:gd name="T40" fmla="*/ 20 w 26"/>
                <a:gd name="T41" fmla="*/ 20 h 27"/>
                <a:gd name="T42" fmla="*/ 17 w 26"/>
                <a:gd name="T43" fmla="*/ 18 h 27"/>
                <a:gd name="T44" fmla="*/ 15 w 26"/>
                <a:gd name="T45" fmla="*/ 15 h 27"/>
                <a:gd name="T46" fmla="*/ 18 w 26"/>
                <a:gd name="T47" fmla="*/ 17 h 27"/>
                <a:gd name="T48" fmla="*/ 20 w 26"/>
                <a:gd name="T49" fmla="*/ 20 h 27"/>
                <a:gd name="T50" fmla="*/ 7 w 26"/>
                <a:gd name="T51" fmla="*/ 14 h 27"/>
                <a:gd name="T52" fmla="*/ 1 w 26"/>
                <a:gd name="T53" fmla="*/ 22 h 27"/>
                <a:gd name="T54" fmla="*/ 4 w 26"/>
                <a:gd name="T55" fmla="*/ 23 h 27"/>
                <a:gd name="T56" fmla="*/ 4 w 26"/>
                <a:gd name="T57" fmla="*/ 27 h 27"/>
                <a:gd name="T58" fmla="*/ 13 w 26"/>
                <a:gd name="T59" fmla="*/ 23 h 27"/>
                <a:gd name="T60" fmla="*/ 23 w 26"/>
                <a:gd name="T61" fmla="*/ 26 h 27"/>
                <a:gd name="T62" fmla="*/ 23 w 26"/>
                <a:gd name="T63" fmla="*/ 22 h 27"/>
                <a:gd name="T64" fmla="*/ 26 w 26"/>
                <a:gd name="T65" fmla="*/ 21 h 27"/>
                <a:gd name="T66" fmla="*/ 19 w 26"/>
                <a:gd name="T67" fmla="*/ 13 h 27"/>
                <a:gd name="T68" fmla="*/ 25 w 26"/>
                <a:gd name="T69" fmla="*/ 5 h 27"/>
                <a:gd name="T70" fmla="*/ 22 w 26"/>
                <a:gd name="T71" fmla="*/ 4 h 27"/>
                <a:gd name="T72" fmla="*/ 22 w 26"/>
                <a:gd name="T73" fmla="*/ 0 h 27"/>
                <a:gd name="T74" fmla="*/ 13 w 26"/>
                <a:gd name="T75" fmla="*/ 4 h 27"/>
                <a:gd name="T76" fmla="*/ 3 w 26"/>
                <a:gd name="T77" fmla="*/ 1 h 27"/>
                <a:gd name="T78" fmla="*/ 4 w 26"/>
                <a:gd name="T79" fmla="*/ 5 h 27"/>
                <a:gd name="T80" fmla="*/ 0 w 26"/>
                <a:gd name="T81" fmla="*/ 6 h 27"/>
                <a:gd name="T82" fmla="*/ 7 w 26"/>
                <a:gd name="T8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7">
                  <a:moveTo>
                    <a:pt x="10" y="9"/>
                  </a:moveTo>
                  <a:cubicBezTo>
                    <a:pt x="12" y="11"/>
                    <a:pt x="13" y="12"/>
                    <a:pt x="12" y="12"/>
                  </a:cubicBezTo>
                  <a:cubicBezTo>
                    <a:pt x="12" y="12"/>
                    <a:pt x="11" y="12"/>
                    <a:pt x="9" y="10"/>
                  </a:cubicBezTo>
                  <a:cubicBezTo>
                    <a:pt x="8" y="9"/>
                    <a:pt x="7" y="7"/>
                    <a:pt x="7" y="7"/>
                  </a:cubicBezTo>
                  <a:cubicBezTo>
                    <a:pt x="7" y="7"/>
                    <a:pt x="8" y="8"/>
                    <a:pt x="10" y="9"/>
                  </a:cubicBezTo>
                  <a:close/>
                  <a:moveTo>
                    <a:pt x="10" y="17"/>
                  </a:moveTo>
                  <a:cubicBezTo>
                    <a:pt x="9" y="19"/>
                    <a:pt x="7" y="19"/>
                    <a:pt x="7" y="19"/>
                  </a:cubicBezTo>
                  <a:cubicBezTo>
                    <a:pt x="7" y="19"/>
                    <a:pt x="8" y="18"/>
                    <a:pt x="9" y="16"/>
                  </a:cubicBezTo>
                  <a:cubicBezTo>
                    <a:pt x="11" y="15"/>
                    <a:pt x="12" y="14"/>
                    <a:pt x="12" y="14"/>
                  </a:cubicBezTo>
                  <a:cubicBezTo>
                    <a:pt x="13" y="14"/>
                    <a:pt x="12" y="16"/>
                    <a:pt x="10" y="17"/>
                  </a:cubicBezTo>
                  <a:close/>
                  <a:moveTo>
                    <a:pt x="13" y="12"/>
                  </a:moveTo>
                  <a:cubicBezTo>
                    <a:pt x="14" y="12"/>
                    <a:pt x="14" y="13"/>
                    <a:pt x="14" y="13"/>
                  </a:cubicBezTo>
                  <a:cubicBezTo>
                    <a:pt x="14" y="13"/>
                    <a:pt x="14" y="14"/>
                    <a:pt x="13" y="14"/>
                  </a:cubicBezTo>
                  <a:cubicBezTo>
                    <a:pt x="13" y="14"/>
                    <a:pt x="13" y="13"/>
                    <a:pt x="13" y="13"/>
                  </a:cubicBezTo>
                  <a:cubicBezTo>
                    <a:pt x="13" y="13"/>
                    <a:pt x="13" y="12"/>
                    <a:pt x="13" y="12"/>
                  </a:cubicBezTo>
                  <a:close/>
                  <a:moveTo>
                    <a:pt x="16" y="8"/>
                  </a:moveTo>
                  <a:cubicBezTo>
                    <a:pt x="18" y="7"/>
                    <a:pt x="19" y="6"/>
                    <a:pt x="19" y="6"/>
                  </a:cubicBezTo>
                  <a:cubicBezTo>
                    <a:pt x="19" y="6"/>
                    <a:pt x="19" y="8"/>
                    <a:pt x="17" y="9"/>
                  </a:cubicBezTo>
                  <a:cubicBezTo>
                    <a:pt x="16" y="11"/>
                    <a:pt x="15" y="12"/>
                    <a:pt x="15" y="12"/>
                  </a:cubicBezTo>
                  <a:cubicBezTo>
                    <a:pt x="14" y="11"/>
                    <a:pt x="15" y="10"/>
                    <a:pt x="16" y="8"/>
                  </a:cubicBezTo>
                  <a:close/>
                  <a:moveTo>
                    <a:pt x="20" y="20"/>
                  </a:moveTo>
                  <a:cubicBezTo>
                    <a:pt x="20" y="20"/>
                    <a:pt x="18" y="19"/>
                    <a:pt x="17" y="18"/>
                  </a:cubicBezTo>
                  <a:cubicBezTo>
                    <a:pt x="15" y="16"/>
                    <a:pt x="14" y="15"/>
                    <a:pt x="15" y="15"/>
                  </a:cubicBezTo>
                  <a:cubicBezTo>
                    <a:pt x="15" y="14"/>
                    <a:pt x="16" y="15"/>
                    <a:pt x="18" y="17"/>
                  </a:cubicBezTo>
                  <a:cubicBezTo>
                    <a:pt x="19" y="18"/>
                    <a:pt x="20" y="20"/>
                    <a:pt x="20" y="20"/>
                  </a:cubicBezTo>
                  <a:close/>
                  <a:moveTo>
                    <a:pt x="7" y="14"/>
                  </a:moveTo>
                  <a:cubicBezTo>
                    <a:pt x="5" y="15"/>
                    <a:pt x="1" y="17"/>
                    <a:pt x="1" y="22"/>
                  </a:cubicBezTo>
                  <a:cubicBezTo>
                    <a:pt x="1" y="22"/>
                    <a:pt x="3" y="23"/>
                    <a:pt x="4" y="23"/>
                  </a:cubicBezTo>
                  <a:cubicBezTo>
                    <a:pt x="4" y="23"/>
                    <a:pt x="4" y="25"/>
                    <a:pt x="4" y="27"/>
                  </a:cubicBezTo>
                  <a:cubicBezTo>
                    <a:pt x="4" y="27"/>
                    <a:pt x="11" y="27"/>
                    <a:pt x="13" y="23"/>
                  </a:cubicBezTo>
                  <a:cubicBezTo>
                    <a:pt x="17" y="27"/>
                    <a:pt x="23" y="26"/>
                    <a:pt x="23" y="26"/>
                  </a:cubicBezTo>
                  <a:cubicBezTo>
                    <a:pt x="24" y="24"/>
                    <a:pt x="23" y="22"/>
                    <a:pt x="23" y="22"/>
                  </a:cubicBezTo>
                  <a:cubicBezTo>
                    <a:pt x="24" y="22"/>
                    <a:pt x="26" y="21"/>
                    <a:pt x="26" y="21"/>
                  </a:cubicBezTo>
                  <a:cubicBezTo>
                    <a:pt x="25" y="16"/>
                    <a:pt x="21" y="14"/>
                    <a:pt x="19" y="13"/>
                  </a:cubicBezTo>
                  <a:cubicBezTo>
                    <a:pt x="21" y="12"/>
                    <a:pt x="25" y="10"/>
                    <a:pt x="25" y="5"/>
                  </a:cubicBezTo>
                  <a:cubicBezTo>
                    <a:pt x="25" y="5"/>
                    <a:pt x="24" y="4"/>
                    <a:pt x="22" y="4"/>
                  </a:cubicBezTo>
                  <a:cubicBezTo>
                    <a:pt x="22" y="4"/>
                    <a:pt x="23" y="2"/>
                    <a:pt x="22" y="0"/>
                  </a:cubicBezTo>
                  <a:cubicBezTo>
                    <a:pt x="22" y="0"/>
                    <a:pt x="16" y="0"/>
                    <a:pt x="13" y="4"/>
                  </a:cubicBezTo>
                  <a:cubicBezTo>
                    <a:pt x="10" y="0"/>
                    <a:pt x="3" y="1"/>
                    <a:pt x="3" y="1"/>
                  </a:cubicBezTo>
                  <a:cubicBezTo>
                    <a:pt x="3" y="2"/>
                    <a:pt x="4" y="5"/>
                    <a:pt x="4" y="5"/>
                  </a:cubicBezTo>
                  <a:cubicBezTo>
                    <a:pt x="2" y="5"/>
                    <a:pt x="0" y="6"/>
                    <a:pt x="0" y="6"/>
                  </a:cubicBezTo>
                  <a:cubicBezTo>
                    <a:pt x="1" y="11"/>
                    <a:pt x="5" y="13"/>
                    <a:pt x="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56">
              <a:extLst>
                <a:ext uri="{FF2B5EF4-FFF2-40B4-BE49-F238E27FC236}">
                  <a16:creationId xmlns:a16="http://schemas.microsoft.com/office/drawing/2014/main" id="{C442A729-FC38-4BD6-9F87-7D26DFE783D2}"/>
                </a:ext>
              </a:extLst>
            </p:cNvPr>
            <p:cNvSpPr>
              <a:spLocks noEditPoints="1"/>
            </p:cNvSpPr>
            <p:nvPr/>
          </p:nvSpPr>
          <p:spPr bwMode="auto">
            <a:xfrm>
              <a:off x="3945711" y="991574"/>
              <a:ext cx="186281" cy="183070"/>
            </a:xfrm>
            <a:custGeom>
              <a:avLst/>
              <a:gdLst>
                <a:gd name="T0" fmla="*/ 44 w 64"/>
                <a:gd name="T1" fmla="*/ 27 h 69"/>
                <a:gd name="T2" fmla="*/ 36 w 64"/>
                <a:gd name="T3" fmla="*/ 31 h 69"/>
                <a:gd name="T4" fmla="*/ 42 w 64"/>
                <a:gd name="T5" fmla="*/ 25 h 69"/>
                <a:gd name="T6" fmla="*/ 50 w 64"/>
                <a:gd name="T7" fmla="*/ 21 h 69"/>
                <a:gd name="T8" fmla="*/ 44 w 64"/>
                <a:gd name="T9" fmla="*/ 27 h 69"/>
                <a:gd name="T10" fmla="*/ 37 w 64"/>
                <a:gd name="T11" fmla="*/ 46 h 69"/>
                <a:gd name="T12" fmla="*/ 35 w 64"/>
                <a:gd name="T13" fmla="*/ 38 h 69"/>
                <a:gd name="T14" fmla="*/ 40 w 64"/>
                <a:gd name="T15" fmla="*/ 45 h 69"/>
                <a:gd name="T16" fmla="*/ 43 w 64"/>
                <a:gd name="T17" fmla="*/ 53 h 69"/>
                <a:gd name="T18" fmla="*/ 37 w 64"/>
                <a:gd name="T19" fmla="*/ 46 h 69"/>
                <a:gd name="T20" fmla="*/ 32 w 64"/>
                <a:gd name="T21" fmla="*/ 35 h 69"/>
                <a:gd name="T22" fmla="*/ 31 w 64"/>
                <a:gd name="T23" fmla="*/ 33 h 69"/>
                <a:gd name="T24" fmla="*/ 33 w 64"/>
                <a:gd name="T25" fmla="*/ 32 h 69"/>
                <a:gd name="T26" fmla="*/ 34 w 64"/>
                <a:gd name="T27" fmla="*/ 34 h 69"/>
                <a:gd name="T28" fmla="*/ 32 w 64"/>
                <a:gd name="T29" fmla="*/ 35 h 69"/>
                <a:gd name="T30" fmla="*/ 31 w 64"/>
                <a:gd name="T31" fmla="*/ 31 h 69"/>
                <a:gd name="T32" fmla="*/ 25 w 64"/>
                <a:gd name="T33" fmla="*/ 25 h 69"/>
                <a:gd name="T34" fmla="*/ 21 w 64"/>
                <a:gd name="T35" fmla="*/ 17 h 69"/>
                <a:gd name="T36" fmla="*/ 27 w 64"/>
                <a:gd name="T37" fmla="*/ 23 h 69"/>
                <a:gd name="T38" fmla="*/ 31 w 64"/>
                <a:gd name="T39" fmla="*/ 31 h 69"/>
                <a:gd name="T40" fmla="*/ 23 w 64"/>
                <a:gd name="T41" fmla="*/ 41 h 69"/>
                <a:gd name="T42" fmla="*/ 15 w 64"/>
                <a:gd name="T43" fmla="*/ 44 h 69"/>
                <a:gd name="T44" fmla="*/ 22 w 64"/>
                <a:gd name="T45" fmla="*/ 38 h 69"/>
                <a:gd name="T46" fmla="*/ 30 w 64"/>
                <a:gd name="T47" fmla="*/ 36 h 69"/>
                <a:gd name="T48" fmla="*/ 23 w 64"/>
                <a:gd name="T49" fmla="*/ 41 h 69"/>
                <a:gd name="T50" fmla="*/ 61 w 64"/>
                <a:gd name="T51" fmla="*/ 10 h 69"/>
                <a:gd name="T52" fmla="*/ 37 w 64"/>
                <a:gd name="T53" fmla="*/ 14 h 69"/>
                <a:gd name="T54" fmla="*/ 17 w 64"/>
                <a:gd name="T55" fmla="*/ 0 h 69"/>
                <a:gd name="T56" fmla="*/ 16 w 64"/>
                <a:gd name="T57" fmla="*/ 10 h 69"/>
                <a:gd name="T58" fmla="*/ 8 w 64"/>
                <a:gd name="T59" fmla="*/ 10 h 69"/>
                <a:gd name="T60" fmla="*/ 19 w 64"/>
                <a:gd name="T61" fmla="*/ 31 h 69"/>
                <a:gd name="T62" fmla="*/ 0 w 64"/>
                <a:gd name="T63" fmla="*/ 46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5 w 64"/>
                <a:gd name="T77" fmla="*/ 38 h 69"/>
                <a:gd name="T78" fmla="*/ 64 w 64"/>
                <a:gd name="T79" fmla="*/ 23 h 69"/>
                <a:gd name="T80" fmla="*/ 57 w 64"/>
                <a:gd name="T81" fmla="*/ 20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4" y="27"/>
                  </a:moveTo>
                  <a:cubicBezTo>
                    <a:pt x="40" y="30"/>
                    <a:pt x="37" y="32"/>
                    <a:pt x="36" y="31"/>
                  </a:cubicBezTo>
                  <a:cubicBezTo>
                    <a:pt x="36" y="30"/>
                    <a:pt x="38" y="28"/>
                    <a:pt x="42" y="25"/>
                  </a:cubicBezTo>
                  <a:cubicBezTo>
                    <a:pt x="46" y="22"/>
                    <a:pt x="50" y="21"/>
                    <a:pt x="50" y="21"/>
                  </a:cubicBezTo>
                  <a:cubicBezTo>
                    <a:pt x="50" y="21"/>
                    <a:pt x="48" y="25"/>
                    <a:pt x="44" y="27"/>
                  </a:cubicBezTo>
                  <a:close/>
                  <a:moveTo>
                    <a:pt x="37" y="46"/>
                  </a:moveTo>
                  <a:cubicBezTo>
                    <a:pt x="35" y="42"/>
                    <a:pt x="34" y="38"/>
                    <a:pt x="35" y="38"/>
                  </a:cubicBezTo>
                  <a:cubicBezTo>
                    <a:pt x="35" y="38"/>
                    <a:pt x="38" y="40"/>
                    <a:pt x="40" y="45"/>
                  </a:cubicBezTo>
                  <a:cubicBezTo>
                    <a:pt x="42" y="49"/>
                    <a:pt x="43" y="53"/>
                    <a:pt x="43" y="53"/>
                  </a:cubicBezTo>
                  <a:cubicBezTo>
                    <a:pt x="43" y="53"/>
                    <a:pt x="39" y="50"/>
                    <a:pt x="37" y="46"/>
                  </a:cubicBezTo>
                  <a:close/>
                  <a:moveTo>
                    <a:pt x="32" y="35"/>
                  </a:moveTo>
                  <a:cubicBezTo>
                    <a:pt x="32" y="35"/>
                    <a:pt x="31" y="34"/>
                    <a:pt x="31" y="33"/>
                  </a:cubicBezTo>
                  <a:cubicBezTo>
                    <a:pt x="32" y="33"/>
                    <a:pt x="32" y="32"/>
                    <a:pt x="33" y="32"/>
                  </a:cubicBezTo>
                  <a:cubicBezTo>
                    <a:pt x="34" y="32"/>
                    <a:pt x="35" y="33"/>
                    <a:pt x="34" y="34"/>
                  </a:cubicBezTo>
                  <a:cubicBezTo>
                    <a:pt x="34" y="35"/>
                    <a:pt x="33" y="35"/>
                    <a:pt x="32" y="35"/>
                  </a:cubicBezTo>
                  <a:close/>
                  <a:moveTo>
                    <a:pt x="31" y="31"/>
                  </a:moveTo>
                  <a:cubicBezTo>
                    <a:pt x="30" y="31"/>
                    <a:pt x="28" y="29"/>
                    <a:pt x="25" y="25"/>
                  </a:cubicBezTo>
                  <a:cubicBezTo>
                    <a:pt x="22" y="21"/>
                    <a:pt x="21" y="17"/>
                    <a:pt x="21" y="17"/>
                  </a:cubicBezTo>
                  <a:cubicBezTo>
                    <a:pt x="21" y="17"/>
                    <a:pt x="25" y="19"/>
                    <a:pt x="27" y="23"/>
                  </a:cubicBezTo>
                  <a:cubicBezTo>
                    <a:pt x="30" y="27"/>
                    <a:pt x="32" y="30"/>
                    <a:pt x="31" y="31"/>
                  </a:cubicBezTo>
                  <a:close/>
                  <a:moveTo>
                    <a:pt x="23" y="41"/>
                  </a:moveTo>
                  <a:cubicBezTo>
                    <a:pt x="19" y="43"/>
                    <a:pt x="15" y="44"/>
                    <a:pt x="15" y="44"/>
                  </a:cubicBezTo>
                  <a:cubicBezTo>
                    <a:pt x="15" y="44"/>
                    <a:pt x="18" y="40"/>
                    <a:pt x="22" y="38"/>
                  </a:cubicBezTo>
                  <a:cubicBezTo>
                    <a:pt x="26" y="36"/>
                    <a:pt x="29" y="35"/>
                    <a:pt x="30" y="36"/>
                  </a:cubicBezTo>
                  <a:cubicBezTo>
                    <a:pt x="30" y="36"/>
                    <a:pt x="27" y="39"/>
                    <a:pt x="23" y="41"/>
                  </a:cubicBezTo>
                  <a:close/>
                  <a:moveTo>
                    <a:pt x="61" y="10"/>
                  </a:moveTo>
                  <a:cubicBezTo>
                    <a:pt x="61" y="10"/>
                    <a:pt x="46" y="5"/>
                    <a:pt x="37" y="14"/>
                  </a:cubicBezTo>
                  <a:cubicBezTo>
                    <a:pt x="33" y="2"/>
                    <a:pt x="17" y="0"/>
                    <a:pt x="17" y="0"/>
                  </a:cubicBezTo>
                  <a:cubicBezTo>
                    <a:pt x="16" y="4"/>
                    <a:pt x="16" y="10"/>
                    <a:pt x="16" y="10"/>
                  </a:cubicBezTo>
                  <a:cubicBezTo>
                    <a:pt x="13" y="9"/>
                    <a:pt x="8" y="10"/>
                    <a:pt x="8" y="10"/>
                  </a:cubicBezTo>
                  <a:cubicBezTo>
                    <a:pt x="7" y="21"/>
                    <a:pt x="15" y="28"/>
                    <a:pt x="19" y="31"/>
                  </a:cubicBezTo>
                  <a:cubicBezTo>
                    <a:pt x="14" y="32"/>
                    <a:pt x="4" y="35"/>
                    <a:pt x="0" y="46"/>
                  </a:cubicBezTo>
                  <a:cubicBezTo>
                    <a:pt x="0" y="46"/>
                    <a:pt x="3" y="48"/>
                    <a:pt x="7" y="49"/>
                  </a:cubicBezTo>
                  <a:cubicBezTo>
                    <a:pt x="7" y="49"/>
                    <a:pt x="3" y="55"/>
                    <a:pt x="3" y="58"/>
                  </a:cubicBezTo>
                  <a:cubicBezTo>
                    <a:pt x="3" y="58"/>
                    <a:pt x="18" y="64"/>
                    <a:pt x="27" y="55"/>
                  </a:cubicBezTo>
                  <a:cubicBezTo>
                    <a:pt x="32" y="67"/>
                    <a:pt x="47" y="69"/>
                    <a:pt x="47" y="69"/>
                  </a:cubicBezTo>
                  <a:cubicBezTo>
                    <a:pt x="48" y="65"/>
                    <a:pt x="48" y="59"/>
                    <a:pt x="48" y="59"/>
                  </a:cubicBezTo>
                  <a:cubicBezTo>
                    <a:pt x="52" y="60"/>
                    <a:pt x="56" y="59"/>
                    <a:pt x="56" y="59"/>
                  </a:cubicBezTo>
                  <a:cubicBezTo>
                    <a:pt x="57" y="48"/>
                    <a:pt x="49" y="41"/>
                    <a:pt x="45" y="38"/>
                  </a:cubicBezTo>
                  <a:cubicBezTo>
                    <a:pt x="50" y="37"/>
                    <a:pt x="60" y="34"/>
                    <a:pt x="64" y="23"/>
                  </a:cubicBezTo>
                  <a:cubicBezTo>
                    <a:pt x="64" y="23"/>
                    <a:pt x="61" y="20"/>
                    <a:pt x="57" y="20"/>
                  </a:cubicBezTo>
                  <a:cubicBezTo>
                    <a:pt x="57" y="20"/>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357">
              <a:extLst>
                <a:ext uri="{FF2B5EF4-FFF2-40B4-BE49-F238E27FC236}">
                  <a16:creationId xmlns:a16="http://schemas.microsoft.com/office/drawing/2014/main" id="{25AE9414-D5FA-4B60-A604-9F8176B48C79}"/>
                </a:ext>
              </a:extLst>
            </p:cNvPr>
            <p:cNvSpPr>
              <a:spLocks noEditPoints="1"/>
            </p:cNvSpPr>
            <p:nvPr/>
          </p:nvSpPr>
          <p:spPr bwMode="auto">
            <a:xfrm>
              <a:off x="4221920" y="60169"/>
              <a:ext cx="131682" cy="122046"/>
            </a:xfrm>
            <a:custGeom>
              <a:avLst/>
              <a:gdLst>
                <a:gd name="T0" fmla="*/ 15 w 45"/>
                <a:gd name="T1" fmla="*/ 21 h 45"/>
                <a:gd name="T2" fmla="*/ 20 w 45"/>
                <a:gd name="T3" fmla="*/ 22 h 45"/>
                <a:gd name="T4" fmla="*/ 15 w 45"/>
                <a:gd name="T5" fmla="*/ 23 h 45"/>
                <a:gd name="T6" fmla="*/ 10 w 45"/>
                <a:gd name="T7" fmla="*/ 23 h 45"/>
                <a:gd name="T8" fmla="*/ 15 w 45"/>
                <a:gd name="T9" fmla="*/ 21 h 45"/>
                <a:gd name="T10" fmla="*/ 21 w 45"/>
                <a:gd name="T11" fmla="*/ 9 h 45"/>
                <a:gd name="T12" fmla="*/ 22 w 45"/>
                <a:gd name="T13" fmla="*/ 14 h 45"/>
                <a:gd name="T14" fmla="*/ 22 w 45"/>
                <a:gd name="T15" fmla="*/ 19 h 45"/>
                <a:gd name="T16" fmla="*/ 20 w 45"/>
                <a:gd name="T17" fmla="*/ 14 h 45"/>
                <a:gd name="T18" fmla="*/ 21 w 45"/>
                <a:gd name="T19" fmla="*/ 9 h 45"/>
                <a:gd name="T20" fmla="*/ 23 w 45"/>
                <a:gd name="T21" fmla="*/ 22 h 45"/>
                <a:gd name="T22" fmla="*/ 21 w 45"/>
                <a:gd name="T23" fmla="*/ 22 h 45"/>
                <a:gd name="T24" fmla="*/ 21 w 45"/>
                <a:gd name="T25" fmla="*/ 21 h 45"/>
                <a:gd name="T26" fmla="*/ 23 w 45"/>
                <a:gd name="T27" fmla="*/ 21 h 45"/>
                <a:gd name="T28" fmla="*/ 23 w 45"/>
                <a:gd name="T29" fmla="*/ 22 h 45"/>
                <a:gd name="T30" fmla="*/ 30 w 45"/>
                <a:gd name="T31" fmla="*/ 21 h 45"/>
                <a:gd name="T32" fmla="*/ 35 w 45"/>
                <a:gd name="T33" fmla="*/ 22 h 45"/>
                <a:gd name="T34" fmla="*/ 30 w 45"/>
                <a:gd name="T35" fmla="*/ 23 h 45"/>
                <a:gd name="T36" fmla="*/ 25 w 45"/>
                <a:gd name="T37" fmla="*/ 22 h 45"/>
                <a:gd name="T38" fmla="*/ 30 w 45"/>
                <a:gd name="T39" fmla="*/ 21 h 45"/>
                <a:gd name="T40" fmla="*/ 22 w 45"/>
                <a:gd name="T41" fmla="*/ 34 h 45"/>
                <a:gd name="T42" fmla="*/ 21 w 45"/>
                <a:gd name="T43" fmla="*/ 29 h 45"/>
                <a:gd name="T44" fmla="*/ 22 w 45"/>
                <a:gd name="T45" fmla="*/ 24 h 45"/>
                <a:gd name="T46" fmla="*/ 23 w 45"/>
                <a:gd name="T47" fmla="*/ 29 h 45"/>
                <a:gd name="T48" fmla="*/ 22 w 45"/>
                <a:gd name="T49" fmla="*/ 34 h 45"/>
                <a:gd name="T50" fmla="*/ 5 w 45"/>
                <a:gd name="T51" fmla="*/ 24 h 45"/>
                <a:gd name="T52" fmla="*/ 2 w 45"/>
                <a:gd name="T53" fmla="*/ 28 h 45"/>
                <a:gd name="T54" fmla="*/ 17 w 45"/>
                <a:gd name="T55" fmla="*/ 29 h 45"/>
                <a:gd name="T56" fmla="*/ 19 w 45"/>
                <a:gd name="T57" fmla="*/ 43 h 45"/>
                <a:gd name="T58" fmla="*/ 23 w 45"/>
                <a:gd name="T59" fmla="*/ 40 h 45"/>
                <a:gd name="T60" fmla="*/ 26 w 45"/>
                <a:gd name="T61" fmla="*/ 45 h 45"/>
                <a:gd name="T62" fmla="*/ 32 w 45"/>
                <a:gd name="T63" fmla="*/ 31 h 45"/>
                <a:gd name="T64" fmla="*/ 45 w 45"/>
                <a:gd name="T65" fmla="*/ 25 h 45"/>
                <a:gd name="T66" fmla="*/ 40 w 45"/>
                <a:gd name="T67" fmla="*/ 21 h 45"/>
                <a:gd name="T68" fmla="*/ 42 w 45"/>
                <a:gd name="T69" fmla="*/ 17 h 45"/>
                <a:gd name="T70" fmla="*/ 28 w 45"/>
                <a:gd name="T71" fmla="*/ 16 h 45"/>
                <a:gd name="T72" fmla="*/ 26 w 45"/>
                <a:gd name="T73" fmla="*/ 2 h 45"/>
                <a:gd name="T74" fmla="*/ 22 w 45"/>
                <a:gd name="T75" fmla="*/ 5 h 45"/>
                <a:gd name="T76" fmla="*/ 18 w 45"/>
                <a:gd name="T77" fmla="*/ 0 h 45"/>
                <a:gd name="T78" fmla="*/ 13 w 45"/>
                <a:gd name="T79" fmla="*/ 14 h 45"/>
                <a:gd name="T80" fmla="*/ 0 w 45"/>
                <a:gd name="T81" fmla="*/ 20 h 45"/>
                <a:gd name="T82" fmla="*/ 5 w 45"/>
                <a:gd name="T83"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15" y="21"/>
                  </a:moveTo>
                  <a:cubicBezTo>
                    <a:pt x="18" y="21"/>
                    <a:pt x="20" y="21"/>
                    <a:pt x="20" y="22"/>
                  </a:cubicBezTo>
                  <a:cubicBezTo>
                    <a:pt x="20" y="22"/>
                    <a:pt x="18" y="23"/>
                    <a:pt x="15" y="23"/>
                  </a:cubicBezTo>
                  <a:cubicBezTo>
                    <a:pt x="12" y="24"/>
                    <a:pt x="10" y="23"/>
                    <a:pt x="10" y="23"/>
                  </a:cubicBezTo>
                  <a:cubicBezTo>
                    <a:pt x="10" y="23"/>
                    <a:pt x="12" y="22"/>
                    <a:pt x="15" y="21"/>
                  </a:cubicBezTo>
                  <a:close/>
                  <a:moveTo>
                    <a:pt x="21" y="9"/>
                  </a:moveTo>
                  <a:cubicBezTo>
                    <a:pt x="21" y="9"/>
                    <a:pt x="22" y="11"/>
                    <a:pt x="22" y="14"/>
                  </a:cubicBezTo>
                  <a:cubicBezTo>
                    <a:pt x="22" y="17"/>
                    <a:pt x="22" y="19"/>
                    <a:pt x="22" y="19"/>
                  </a:cubicBezTo>
                  <a:cubicBezTo>
                    <a:pt x="21" y="19"/>
                    <a:pt x="21" y="17"/>
                    <a:pt x="20" y="14"/>
                  </a:cubicBezTo>
                  <a:cubicBezTo>
                    <a:pt x="20" y="11"/>
                    <a:pt x="21" y="9"/>
                    <a:pt x="21" y="9"/>
                  </a:cubicBezTo>
                  <a:close/>
                  <a:moveTo>
                    <a:pt x="23" y="22"/>
                  </a:moveTo>
                  <a:cubicBezTo>
                    <a:pt x="22" y="23"/>
                    <a:pt x="22" y="23"/>
                    <a:pt x="21" y="22"/>
                  </a:cubicBezTo>
                  <a:cubicBezTo>
                    <a:pt x="21" y="22"/>
                    <a:pt x="21" y="22"/>
                    <a:pt x="21" y="21"/>
                  </a:cubicBezTo>
                  <a:cubicBezTo>
                    <a:pt x="22" y="21"/>
                    <a:pt x="22" y="21"/>
                    <a:pt x="23" y="21"/>
                  </a:cubicBezTo>
                  <a:cubicBezTo>
                    <a:pt x="23" y="21"/>
                    <a:pt x="23" y="22"/>
                    <a:pt x="23" y="22"/>
                  </a:cubicBezTo>
                  <a:close/>
                  <a:moveTo>
                    <a:pt x="30" y="21"/>
                  </a:moveTo>
                  <a:cubicBezTo>
                    <a:pt x="33" y="21"/>
                    <a:pt x="35" y="22"/>
                    <a:pt x="35" y="22"/>
                  </a:cubicBezTo>
                  <a:cubicBezTo>
                    <a:pt x="35" y="22"/>
                    <a:pt x="33" y="23"/>
                    <a:pt x="30" y="23"/>
                  </a:cubicBezTo>
                  <a:cubicBezTo>
                    <a:pt x="27" y="23"/>
                    <a:pt x="25" y="23"/>
                    <a:pt x="25" y="22"/>
                  </a:cubicBezTo>
                  <a:cubicBezTo>
                    <a:pt x="25" y="22"/>
                    <a:pt x="27" y="21"/>
                    <a:pt x="30" y="21"/>
                  </a:cubicBezTo>
                  <a:close/>
                  <a:moveTo>
                    <a:pt x="22" y="34"/>
                  </a:moveTo>
                  <a:cubicBezTo>
                    <a:pt x="22" y="34"/>
                    <a:pt x="21" y="32"/>
                    <a:pt x="21" y="29"/>
                  </a:cubicBezTo>
                  <a:cubicBezTo>
                    <a:pt x="21" y="26"/>
                    <a:pt x="22" y="24"/>
                    <a:pt x="22" y="24"/>
                  </a:cubicBezTo>
                  <a:cubicBezTo>
                    <a:pt x="23" y="24"/>
                    <a:pt x="23" y="26"/>
                    <a:pt x="23" y="29"/>
                  </a:cubicBezTo>
                  <a:cubicBezTo>
                    <a:pt x="23" y="32"/>
                    <a:pt x="22" y="34"/>
                    <a:pt x="22" y="34"/>
                  </a:cubicBezTo>
                  <a:close/>
                  <a:moveTo>
                    <a:pt x="5" y="24"/>
                  </a:moveTo>
                  <a:cubicBezTo>
                    <a:pt x="3" y="25"/>
                    <a:pt x="2" y="28"/>
                    <a:pt x="2" y="28"/>
                  </a:cubicBezTo>
                  <a:cubicBezTo>
                    <a:pt x="8" y="32"/>
                    <a:pt x="14" y="30"/>
                    <a:pt x="17" y="29"/>
                  </a:cubicBezTo>
                  <a:cubicBezTo>
                    <a:pt x="16" y="31"/>
                    <a:pt x="14" y="38"/>
                    <a:pt x="19" y="43"/>
                  </a:cubicBezTo>
                  <a:cubicBezTo>
                    <a:pt x="19" y="43"/>
                    <a:pt x="21" y="42"/>
                    <a:pt x="23" y="40"/>
                  </a:cubicBezTo>
                  <a:cubicBezTo>
                    <a:pt x="23" y="40"/>
                    <a:pt x="24" y="44"/>
                    <a:pt x="26" y="45"/>
                  </a:cubicBezTo>
                  <a:cubicBezTo>
                    <a:pt x="26" y="45"/>
                    <a:pt x="34" y="39"/>
                    <a:pt x="32" y="31"/>
                  </a:cubicBezTo>
                  <a:cubicBezTo>
                    <a:pt x="39" y="32"/>
                    <a:pt x="45" y="25"/>
                    <a:pt x="45" y="25"/>
                  </a:cubicBezTo>
                  <a:cubicBezTo>
                    <a:pt x="43" y="23"/>
                    <a:pt x="40" y="21"/>
                    <a:pt x="40" y="21"/>
                  </a:cubicBezTo>
                  <a:cubicBezTo>
                    <a:pt x="42" y="20"/>
                    <a:pt x="42" y="17"/>
                    <a:pt x="42" y="17"/>
                  </a:cubicBezTo>
                  <a:cubicBezTo>
                    <a:pt x="37" y="13"/>
                    <a:pt x="31" y="15"/>
                    <a:pt x="28" y="16"/>
                  </a:cubicBezTo>
                  <a:cubicBezTo>
                    <a:pt x="29" y="13"/>
                    <a:pt x="30" y="7"/>
                    <a:pt x="26" y="2"/>
                  </a:cubicBezTo>
                  <a:cubicBezTo>
                    <a:pt x="26" y="2"/>
                    <a:pt x="23" y="3"/>
                    <a:pt x="22" y="5"/>
                  </a:cubicBezTo>
                  <a:cubicBezTo>
                    <a:pt x="22" y="5"/>
                    <a:pt x="20" y="1"/>
                    <a:pt x="18" y="0"/>
                  </a:cubicBezTo>
                  <a:cubicBezTo>
                    <a:pt x="18" y="0"/>
                    <a:pt x="11" y="6"/>
                    <a:pt x="13" y="14"/>
                  </a:cubicBezTo>
                  <a:cubicBezTo>
                    <a:pt x="5" y="13"/>
                    <a:pt x="0" y="20"/>
                    <a:pt x="0" y="20"/>
                  </a:cubicBezTo>
                  <a:cubicBezTo>
                    <a:pt x="1" y="22"/>
                    <a:pt x="5" y="24"/>
                    <a:pt x="5"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3" name="Picture 190">
            <a:extLst>
              <a:ext uri="{FF2B5EF4-FFF2-40B4-BE49-F238E27FC236}">
                <a16:creationId xmlns:a16="http://schemas.microsoft.com/office/drawing/2014/main" id="{A570079D-5DF4-437C-9C6B-A670ED6E1455}"/>
              </a:ext>
            </a:extLst>
          </p:cNvPr>
          <p:cNvPicPr>
            <a:picLocks noChangeAspect="1" noChangeArrowheads="1"/>
          </p:cNvPicPr>
          <p:nvPr/>
        </p:nvPicPr>
        <p:blipFill>
          <a:blip r:embed="rId3" cstate="print">
            <a:alphaModFix amt="59000"/>
            <a:extLst>
              <a:ext uri="{BEBA8EAE-BF5A-486C-A8C5-ECC9F3942E4B}">
                <a14:imgProps xmlns:a14="http://schemas.microsoft.com/office/drawing/2010/main">
                  <a14:imgLayer r:embed="rId4">
                    <a14:imgEffect>
                      <a14:artisticBlur/>
                    </a14:imgEffect>
                    <a14:imgEffect>
                      <a14:sharpenSoften amount="25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25134"/>
            <a:ext cx="9144000" cy="5143500"/>
          </a:xfrm>
          <a:prstGeom prst="rect">
            <a:avLst/>
          </a:prstGeom>
          <a:noFill/>
          <a:ln>
            <a:noFill/>
          </a:ln>
          <a:extLst>
            <a:ext uri="{909E8E84-426E-40DD-AFC4-6F175D3DCCD1}">
              <a14:hiddenFill xmlns:a14="http://schemas.microsoft.com/office/drawing/2010/main">
                <a:gradFill flip="none" rotWithShape="1">
                  <a:gsLst>
                    <a:gs pos="0">
                      <a:srgbClr val="FFEBBB"/>
                    </a:gs>
                    <a:gs pos="100000">
                      <a:srgbClr val="F499A3"/>
                    </a:gs>
                  </a:gsLst>
                  <a:lin ang="5400000" scaled="1"/>
                  <a:tileRect/>
                </a:gra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2" descr="IMG_2414">
            <a:extLst>
              <a:ext uri="{FF2B5EF4-FFF2-40B4-BE49-F238E27FC236}">
                <a16:creationId xmlns:a16="http://schemas.microsoft.com/office/drawing/2014/main" id="{F660FC67-C5B0-4E25-B13D-725B4250B4F4}"/>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5" t="4073" r="3349" b="14204"/>
          <a:stretch>
            <a:fillRect/>
          </a:stretch>
        </p:blipFill>
        <p:spPr bwMode="auto">
          <a:xfrm>
            <a:off x="12656946" y="6384213"/>
            <a:ext cx="1277872" cy="85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9" descr="h1">
            <a:extLst>
              <a:ext uri="{FF2B5EF4-FFF2-40B4-BE49-F238E27FC236}">
                <a16:creationId xmlns:a16="http://schemas.microsoft.com/office/drawing/2014/main" id="{BE626E3F-57EB-4EA6-8369-EF380D39A725}"/>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6863" y="4147301"/>
            <a:ext cx="1189336" cy="106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0" descr="h2">
            <a:extLst>
              <a:ext uri="{FF2B5EF4-FFF2-40B4-BE49-F238E27FC236}">
                <a16:creationId xmlns:a16="http://schemas.microsoft.com/office/drawing/2014/main" id="{CFDBF33E-B537-49AA-B083-443F1F4FA21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4924" r="2083"/>
          <a:stretch>
            <a:fillRect/>
          </a:stretch>
        </p:blipFill>
        <p:spPr bwMode="auto">
          <a:xfrm>
            <a:off x="57270" y="272113"/>
            <a:ext cx="3635896" cy="34041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151" descr="h3">
            <a:extLst>
              <a:ext uri="{FF2B5EF4-FFF2-40B4-BE49-F238E27FC236}">
                <a16:creationId xmlns:a16="http://schemas.microsoft.com/office/drawing/2014/main" id="{82A52A51-7D98-4768-9385-11886D42BA61}"/>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84694" y="6343059"/>
            <a:ext cx="1334486" cy="88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AAE1C21-39CD-4F4F-BD66-4A18973C0F2B}"/>
              </a:ext>
            </a:extLst>
          </p:cNvPr>
          <p:cNvSpPr txBox="1"/>
          <p:nvPr/>
        </p:nvSpPr>
        <p:spPr>
          <a:xfrm>
            <a:off x="-3868826" y="4423367"/>
            <a:ext cx="2123926" cy="1569660"/>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Các nhóm thức ăn có lợi cho sức khỏe của mẹ và thai nhi.</a:t>
            </a:r>
          </a:p>
        </p:txBody>
      </p:sp>
      <p:sp>
        <p:nvSpPr>
          <p:cNvPr id="8" name="TextBox 7">
            <a:extLst>
              <a:ext uri="{FF2B5EF4-FFF2-40B4-BE49-F238E27FC236}">
                <a16:creationId xmlns:a16="http://schemas.microsoft.com/office/drawing/2014/main" id="{32B12F17-1DBD-448C-A42E-A3974463EFB4}"/>
              </a:ext>
            </a:extLst>
          </p:cNvPr>
          <p:cNvSpPr txBox="1"/>
          <p:nvPr/>
        </p:nvSpPr>
        <p:spPr>
          <a:xfrm>
            <a:off x="-3050621" y="4663982"/>
            <a:ext cx="1433094"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NÊN</a:t>
            </a:r>
          </a:p>
        </p:txBody>
      </p:sp>
      <p:sp>
        <p:nvSpPr>
          <p:cNvPr id="9" name="TextBox 8">
            <a:extLst>
              <a:ext uri="{FF2B5EF4-FFF2-40B4-BE49-F238E27FC236}">
                <a16:creationId xmlns:a16="http://schemas.microsoft.com/office/drawing/2014/main" id="{CDCE2FB5-FA39-43DF-957D-F0673F483966}"/>
              </a:ext>
            </a:extLst>
          </p:cNvPr>
          <p:cNvSpPr txBox="1"/>
          <p:nvPr/>
        </p:nvSpPr>
        <p:spPr>
          <a:xfrm>
            <a:off x="3720798" y="1307995"/>
            <a:ext cx="5172408" cy="2308324"/>
          </a:xfrm>
          <a:prstGeom prst="rect">
            <a:avLst/>
          </a:prstGeom>
          <a:noFill/>
          <a:ln>
            <a:solidFill>
              <a:schemeClr val="accent6">
                <a:lumMod val="60000"/>
                <a:lumOff val="40000"/>
              </a:schemeClr>
            </a:solidFill>
          </a:ln>
        </p:spPr>
        <p:txBody>
          <a:bodyPr wrap="square" rtlCol="0">
            <a:spAutoFit/>
          </a:bodyPr>
          <a:lstStyle/>
          <a:p>
            <a:pPr algn="just"/>
            <a:r>
              <a:rPr lang="en-US" sz="3600">
                <a:latin typeface="#9Slide03 Arima Madurai Bold" panose="00000800000000000000" pitchFamily="2" charset="0"/>
                <a:cs typeface="#9Slide03 Arima Madurai Bold" panose="00000800000000000000" pitchFamily="2" charset="0"/>
              </a:rPr>
              <a:t>Các chất kích thích, không tốt hoặc gây hại cho sức khỏe của mẹ và thai nhi.</a:t>
            </a:r>
          </a:p>
        </p:txBody>
      </p:sp>
      <p:sp>
        <p:nvSpPr>
          <p:cNvPr id="10" name="TextBox 9">
            <a:extLst>
              <a:ext uri="{FF2B5EF4-FFF2-40B4-BE49-F238E27FC236}">
                <a16:creationId xmlns:a16="http://schemas.microsoft.com/office/drawing/2014/main" id="{FDA8F1F8-9EBE-4909-86A2-4E4A6BE0C407}"/>
              </a:ext>
            </a:extLst>
          </p:cNvPr>
          <p:cNvSpPr txBox="1"/>
          <p:nvPr/>
        </p:nvSpPr>
        <p:spPr>
          <a:xfrm>
            <a:off x="4400689" y="3894541"/>
            <a:ext cx="3812625" cy="769441"/>
          </a:xfrm>
          <a:prstGeom prst="rect">
            <a:avLst/>
          </a:prstGeom>
          <a:noFill/>
        </p:spPr>
        <p:txBody>
          <a:bodyPr wrap="square" rtlCol="0">
            <a:spAutoFit/>
          </a:bodyPr>
          <a:lstStyle/>
          <a:p>
            <a:pPr algn="ctr"/>
            <a:r>
              <a:rPr lang="en-US" sz="4400">
                <a:solidFill>
                  <a:schemeClr val="accent6">
                    <a:lumMod val="75000"/>
                  </a:schemeClr>
                </a:solidFill>
                <a:latin typeface="#9Slide03 Arima Madurai Black" panose="00000A00000000000000" pitchFamily="2" charset="0"/>
                <a:cs typeface="#9Slide03 Arima Madurai Black" panose="00000A00000000000000" pitchFamily="2" charset="0"/>
              </a:rPr>
              <a:t>KHÔNG NÊN</a:t>
            </a:r>
          </a:p>
        </p:txBody>
      </p:sp>
      <p:sp>
        <p:nvSpPr>
          <p:cNvPr id="11" name="Action Button: Go Back or Previous 10">
            <a:hlinkClick r:id="rId9" action="ppaction://hlinksldjump" highlightClick="1"/>
            <a:extLst>
              <a:ext uri="{FF2B5EF4-FFF2-40B4-BE49-F238E27FC236}">
                <a16:creationId xmlns:a16="http://schemas.microsoft.com/office/drawing/2014/main" id="{4C7E4249-D901-4D96-965B-217A5A358B6D}"/>
              </a:ext>
            </a:extLst>
          </p:cNvPr>
          <p:cNvSpPr/>
          <p:nvPr/>
        </p:nvSpPr>
        <p:spPr>
          <a:xfrm>
            <a:off x="8604448" y="4794338"/>
            <a:ext cx="539552" cy="349162"/>
          </a:xfrm>
          <a:prstGeom prst="actionButtonBackPrevious">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9B76BCB-31ED-496E-9B3C-ABAD2FC1D64B}"/>
              </a:ext>
            </a:extLst>
          </p:cNvPr>
          <p:cNvPicPr>
            <a:picLocks noChangeAspect="1"/>
          </p:cNvPicPr>
          <p:nvPr/>
        </p:nvPicPr>
        <p:blipFill>
          <a:blip r:embed="rId10"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861799" y="-98649"/>
            <a:ext cx="1400079" cy="1400079"/>
          </a:xfrm>
          <a:prstGeom prst="rect">
            <a:avLst/>
          </a:prstGeom>
        </p:spPr>
      </p:pic>
      <p:pic>
        <p:nvPicPr>
          <p:cNvPr id="16" name="Picture 15">
            <a:extLst>
              <a:ext uri="{FF2B5EF4-FFF2-40B4-BE49-F238E27FC236}">
                <a16:creationId xmlns:a16="http://schemas.microsoft.com/office/drawing/2014/main" id="{8ABA6EBA-0A0C-4AC3-A5C5-B90DDE34BB36}"/>
              </a:ext>
            </a:extLst>
          </p:cNvPr>
          <p:cNvPicPr>
            <a:picLocks noChangeAspect="1"/>
          </p:cNvPicPr>
          <p:nvPr/>
        </p:nvPicPr>
        <p:blipFill>
          <a:blip r:embed="rId11"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7632" y="4137899"/>
            <a:ext cx="1022692" cy="1022692"/>
          </a:xfrm>
          <a:prstGeom prst="rect">
            <a:avLst/>
          </a:prstGeom>
        </p:spPr>
      </p:pic>
      <p:sp>
        <p:nvSpPr>
          <p:cNvPr id="97" name="Oval 96">
            <a:extLst>
              <a:ext uri="{FF2B5EF4-FFF2-40B4-BE49-F238E27FC236}">
                <a16:creationId xmlns:a16="http://schemas.microsoft.com/office/drawing/2014/main" id="{F6687FDE-3965-456A-AF50-0319038AA7DA}"/>
              </a:ext>
            </a:extLst>
          </p:cNvPr>
          <p:cNvSpPr>
            <a:spLocks noChangeAspect="1"/>
          </p:cNvSpPr>
          <p:nvPr>
            <p:custDataLst>
              <p:tags r:id="rId1"/>
            </p:custDataLst>
          </p:nvPr>
        </p:nvSpPr>
        <p:spPr>
          <a:xfrm>
            <a:off x="3200" y="20067"/>
            <a:ext cx="683568" cy="683568"/>
          </a:xfrm>
          <a:prstGeom prst="ellipse">
            <a:avLst/>
          </a:prstGeom>
          <a:blipFill dpi="0" rotWithShape="0">
            <a:blip r:embed="rId12"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7560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FF7F24D-008F-464F-80B3-38A546B4868E}"/>
              </a:ext>
            </a:extLst>
          </p:cNvPr>
          <p:cNvGrpSpPr/>
          <p:nvPr/>
        </p:nvGrpSpPr>
        <p:grpSpPr>
          <a:xfrm rot="19302164">
            <a:off x="-2376156" y="2195403"/>
            <a:ext cx="5856642" cy="5697083"/>
            <a:chOff x="2198524" y="-36183"/>
            <a:chExt cx="5790769" cy="5215866"/>
          </a:xfrm>
          <a:solidFill>
            <a:schemeClr val="accent2">
              <a:lumMod val="75000"/>
            </a:schemeClr>
          </a:solidFill>
        </p:grpSpPr>
        <p:sp>
          <p:nvSpPr>
            <p:cNvPr id="18" name="Freeform 320">
              <a:extLst>
                <a:ext uri="{FF2B5EF4-FFF2-40B4-BE49-F238E27FC236}">
                  <a16:creationId xmlns:a16="http://schemas.microsoft.com/office/drawing/2014/main" id="{B124A2A6-5722-4A64-A86E-56FDD6EDBE9D}"/>
                </a:ext>
              </a:extLst>
            </p:cNvPr>
            <p:cNvSpPr>
              <a:spLocks noEditPoints="1"/>
            </p:cNvSpPr>
            <p:nvPr/>
          </p:nvSpPr>
          <p:spPr bwMode="auto">
            <a:xfrm>
              <a:off x="7032192" y="2404740"/>
              <a:ext cx="289057" cy="253728"/>
            </a:xfrm>
            <a:custGeom>
              <a:avLst/>
              <a:gdLst>
                <a:gd name="T0" fmla="*/ 68 w 99"/>
                <a:gd name="T1" fmla="*/ 50 h 95"/>
                <a:gd name="T2" fmla="*/ 57 w 99"/>
                <a:gd name="T3" fmla="*/ 47 h 95"/>
                <a:gd name="T4" fmla="*/ 68 w 99"/>
                <a:gd name="T5" fmla="*/ 46 h 95"/>
                <a:gd name="T6" fmla="*/ 79 w 99"/>
                <a:gd name="T7" fmla="*/ 49 h 95"/>
                <a:gd name="T8" fmla="*/ 68 w 99"/>
                <a:gd name="T9" fmla="*/ 50 h 95"/>
                <a:gd name="T10" fmla="*/ 54 w 99"/>
                <a:gd name="T11" fmla="*/ 32 h 95"/>
                <a:gd name="T12" fmla="*/ 51 w 99"/>
                <a:gd name="T13" fmla="*/ 43 h 95"/>
                <a:gd name="T14" fmla="*/ 50 w 99"/>
                <a:gd name="T15" fmla="*/ 32 h 95"/>
                <a:gd name="T16" fmla="*/ 53 w 99"/>
                <a:gd name="T17" fmla="*/ 21 h 95"/>
                <a:gd name="T18" fmla="*/ 54 w 99"/>
                <a:gd name="T19" fmla="*/ 32 h 95"/>
                <a:gd name="T20" fmla="*/ 52 w 99"/>
                <a:gd name="T21" fmla="*/ 49 h 95"/>
                <a:gd name="T22" fmla="*/ 49 w 99"/>
                <a:gd name="T23" fmla="*/ 49 h 95"/>
                <a:gd name="T24" fmla="*/ 50 w 99"/>
                <a:gd name="T25" fmla="*/ 46 h 95"/>
                <a:gd name="T26" fmla="*/ 53 w 99"/>
                <a:gd name="T27" fmla="*/ 46 h 95"/>
                <a:gd name="T28" fmla="*/ 52 w 99"/>
                <a:gd name="T29" fmla="*/ 49 h 95"/>
                <a:gd name="T30" fmla="*/ 49 w 99"/>
                <a:gd name="T31" fmla="*/ 64 h 95"/>
                <a:gd name="T32" fmla="*/ 45 w 99"/>
                <a:gd name="T33" fmla="*/ 75 h 95"/>
                <a:gd name="T34" fmla="*/ 45 w 99"/>
                <a:gd name="T35" fmla="*/ 64 h 95"/>
                <a:gd name="T36" fmla="*/ 49 w 99"/>
                <a:gd name="T37" fmla="*/ 53 h 95"/>
                <a:gd name="T38" fmla="*/ 49 w 99"/>
                <a:gd name="T39" fmla="*/ 64 h 95"/>
                <a:gd name="T40" fmla="*/ 35 w 99"/>
                <a:gd name="T41" fmla="*/ 47 h 95"/>
                <a:gd name="T42" fmla="*/ 25 w 99"/>
                <a:gd name="T43" fmla="*/ 43 h 95"/>
                <a:gd name="T44" fmla="*/ 36 w 99"/>
                <a:gd name="T45" fmla="*/ 43 h 95"/>
                <a:gd name="T46" fmla="*/ 46 w 99"/>
                <a:gd name="T47" fmla="*/ 47 h 95"/>
                <a:gd name="T48" fmla="*/ 35 w 99"/>
                <a:gd name="T49" fmla="*/ 47 h 95"/>
                <a:gd name="T50" fmla="*/ 92 w 99"/>
                <a:gd name="T51" fmla="*/ 63 h 95"/>
                <a:gd name="T52" fmla="*/ 88 w 99"/>
                <a:gd name="T53" fmla="*/ 53 h 95"/>
                <a:gd name="T54" fmla="*/ 99 w 99"/>
                <a:gd name="T55" fmla="*/ 47 h 95"/>
                <a:gd name="T56" fmla="*/ 72 w 99"/>
                <a:gd name="T57" fmla="*/ 30 h 95"/>
                <a:gd name="T58" fmla="*/ 63 w 99"/>
                <a:gd name="T59" fmla="*/ 0 h 95"/>
                <a:gd name="T60" fmla="*/ 54 w 99"/>
                <a:gd name="T61" fmla="*/ 9 h 95"/>
                <a:gd name="T62" fmla="*/ 45 w 99"/>
                <a:gd name="T63" fmla="*/ 2 h 95"/>
                <a:gd name="T64" fmla="*/ 38 w 99"/>
                <a:gd name="T65" fmla="*/ 33 h 95"/>
                <a:gd name="T66" fmla="*/ 7 w 99"/>
                <a:gd name="T67" fmla="*/ 32 h 95"/>
                <a:gd name="T68" fmla="*/ 11 w 99"/>
                <a:gd name="T69" fmla="*/ 42 h 95"/>
                <a:gd name="T70" fmla="*/ 0 w 99"/>
                <a:gd name="T71" fmla="*/ 48 h 95"/>
                <a:gd name="T72" fmla="*/ 27 w 99"/>
                <a:gd name="T73" fmla="*/ 65 h 95"/>
                <a:gd name="T74" fmla="*/ 36 w 99"/>
                <a:gd name="T75" fmla="*/ 95 h 95"/>
                <a:gd name="T76" fmla="*/ 45 w 99"/>
                <a:gd name="T77" fmla="*/ 86 h 95"/>
                <a:gd name="T78" fmla="*/ 54 w 99"/>
                <a:gd name="T79" fmla="*/ 92 h 95"/>
                <a:gd name="T80" fmla="*/ 61 w 99"/>
                <a:gd name="T81" fmla="*/ 62 h 95"/>
                <a:gd name="T82" fmla="*/ 92 w 99"/>
                <a:gd name="T83"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8" y="50"/>
                  </a:moveTo>
                  <a:cubicBezTo>
                    <a:pt x="62" y="50"/>
                    <a:pt x="57" y="48"/>
                    <a:pt x="57" y="47"/>
                  </a:cubicBezTo>
                  <a:cubicBezTo>
                    <a:pt x="57" y="46"/>
                    <a:pt x="62" y="46"/>
                    <a:pt x="68" y="46"/>
                  </a:cubicBezTo>
                  <a:cubicBezTo>
                    <a:pt x="74" y="47"/>
                    <a:pt x="79" y="49"/>
                    <a:pt x="79" y="49"/>
                  </a:cubicBezTo>
                  <a:cubicBezTo>
                    <a:pt x="79" y="49"/>
                    <a:pt x="74" y="51"/>
                    <a:pt x="68" y="50"/>
                  </a:cubicBezTo>
                  <a:close/>
                  <a:moveTo>
                    <a:pt x="54" y="32"/>
                  </a:moveTo>
                  <a:cubicBezTo>
                    <a:pt x="54" y="38"/>
                    <a:pt x="52" y="43"/>
                    <a:pt x="51" y="43"/>
                  </a:cubicBezTo>
                  <a:cubicBezTo>
                    <a:pt x="50" y="43"/>
                    <a:pt x="50" y="38"/>
                    <a:pt x="50" y="32"/>
                  </a:cubicBezTo>
                  <a:cubicBezTo>
                    <a:pt x="51" y="26"/>
                    <a:pt x="53" y="21"/>
                    <a:pt x="53" y="21"/>
                  </a:cubicBezTo>
                  <a:cubicBezTo>
                    <a:pt x="53" y="21"/>
                    <a:pt x="55" y="26"/>
                    <a:pt x="54" y="32"/>
                  </a:cubicBezTo>
                  <a:close/>
                  <a:moveTo>
                    <a:pt x="52" y="49"/>
                  </a:moveTo>
                  <a:cubicBezTo>
                    <a:pt x="51" y="50"/>
                    <a:pt x="50" y="50"/>
                    <a:pt x="49" y="49"/>
                  </a:cubicBezTo>
                  <a:cubicBezTo>
                    <a:pt x="49" y="48"/>
                    <a:pt x="49" y="46"/>
                    <a:pt x="50" y="46"/>
                  </a:cubicBezTo>
                  <a:cubicBezTo>
                    <a:pt x="51" y="45"/>
                    <a:pt x="52" y="45"/>
                    <a:pt x="53" y="46"/>
                  </a:cubicBezTo>
                  <a:cubicBezTo>
                    <a:pt x="53" y="47"/>
                    <a:pt x="53" y="48"/>
                    <a:pt x="52" y="49"/>
                  </a:cubicBezTo>
                  <a:close/>
                  <a:moveTo>
                    <a:pt x="49" y="64"/>
                  </a:moveTo>
                  <a:cubicBezTo>
                    <a:pt x="48" y="70"/>
                    <a:pt x="45" y="75"/>
                    <a:pt x="45" y="75"/>
                  </a:cubicBezTo>
                  <a:cubicBezTo>
                    <a:pt x="45" y="75"/>
                    <a:pt x="44" y="70"/>
                    <a:pt x="45" y="64"/>
                  </a:cubicBezTo>
                  <a:cubicBezTo>
                    <a:pt x="46" y="58"/>
                    <a:pt x="48" y="53"/>
                    <a:pt x="49" y="53"/>
                  </a:cubicBezTo>
                  <a:cubicBezTo>
                    <a:pt x="50" y="53"/>
                    <a:pt x="50" y="58"/>
                    <a:pt x="49" y="64"/>
                  </a:cubicBezTo>
                  <a:close/>
                  <a:moveTo>
                    <a:pt x="35" y="47"/>
                  </a:moveTo>
                  <a:cubicBezTo>
                    <a:pt x="29" y="46"/>
                    <a:pt x="25" y="43"/>
                    <a:pt x="25" y="43"/>
                  </a:cubicBezTo>
                  <a:cubicBezTo>
                    <a:pt x="25" y="43"/>
                    <a:pt x="30" y="42"/>
                    <a:pt x="36" y="43"/>
                  </a:cubicBezTo>
                  <a:cubicBezTo>
                    <a:pt x="42" y="44"/>
                    <a:pt x="47" y="46"/>
                    <a:pt x="46" y="47"/>
                  </a:cubicBezTo>
                  <a:cubicBezTo>
                    <a:pt x="46" y="48"/>
                    <a:pt x="41" y="48"/>
                    <a:pt x="35" y="47"/>
                  </a:cubicBezTo>
                  <a:close/>
                  <a:moveTo>
                    <a:pt x="92" y="63"/>
                  </a:moveTo>
                  <a:cubicBezTo>
                    <a:pt x="92" y="63"/>
                    <a:pt x="91" y="57"/>
                    <a:pt x="88" y="53"/>
                  </a:cubicBezTo>
                  <a:cubicBezTo>
                    <a:pt x="88" y="53"/>
                    <a:pt x="96" y="50"/>
                    <a:pt x="99" y="47"/>
                  </a:cubicBezTo>
                  <a:cubicBezTo>
                    <a:pt x="99" y="47"/>
                    <a:pt x="88" y="29"/>
                    <a:pt x="72" y="30"/>
                  </a:cubicBezTo>
                  <a:cubicBezTo>
                    <a:pt x="77" y="15"/>
                    <a:pt x="63" y="0"/>
                    <a:pt x="63" y="0"/>
                  </a:cubicBezTo>
                  <a:cubicBezTo>
                    <a:pt x="58" y="2"/>
                    <a:pt x="54" y="9"/>
                    <a:pt x="54" y="9"/>
                  </a:cubicBezTo>
                  <a:cubicBezTo>
                    <a:pt x="51" y="5"/>
                    <a:pt x="45" y="2"/>
                    <a:pt x="45" y="2"/>
                  </a:cubicBezTo>
                  <a:cubicBezTo>
                    <a:pt x="35" y="13"/>
                    <a:pt x="37" y="27"/>
                    <a:pt x="38" y="33"/>
                  </a:cubicBezTo>
                  <a:cubicBezTo>
                    <a:pt x="33" y="30"/>
                    <a:pt x="20" y="25"/>
                    <a:pt x="7" y="32"/>
                  </a:cubicBezTo>
                  <a:cubicBezTo>
                    <a:pt x="7" y="32"/>
                    <a:pt x="8" y="38"/>
                    <a:pt x="11" y="42"/>
                  </a:cubicBezTo>
                  <a:cubicBezTo>
                    <a:pt x="11" y="42"/>
                    <a:pt x="3" y="44"/>
                    <a:pt x="0" y="48"/>
                  </a:cubicBezTo>
                  <a:cubicBezTo>
                    <a:pt x="0" y="48"/>
                    <a:pt x="11" y="66"/>
                    <a:pt x="27" y="65"/>
                  </a:cubicBezTo>
                  <a:cubicBezTo>
                    <a:pt x="22" y="80"/>
                    <a:pt x="36" y="95"/>
                    <a:pt x="36" y="95"/>
                  </a:cubicBezTo>
                  <a:cubicBezTo>
                    <a:pt x="41" y="93"/>
                    <a:pt x="45" y="86"/>
                    <a:pt x="45" y="86"/>
                  </a:cubicBezTo>
                  <a:cubicBezTo>
                    <a:pt x="48" y="90"/>
                    <a:pt x="54" y="92"/>
                    <a:pt x="54" y="92"/>
                  </a:cubicBezTo>
                  <a:cubicBezTo>
                    <a:pt x="64" y="82"/>
                    <a:pt x="62" y="68"/>
                    <a:pt x="61" y="62"/>
                  </a:cubicBezTo>
                  <a:cubicBezTo>
                    <a:pt x="66" y="65"/>
                    <a:pt x="79" y="70"/>
                    <a:pt x="92"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21">
              <a:extLst>
                <a:ext uri="{FF2B5EF4-FFF2-40B4-BE49-F238E27FC236}">
                  <a16:creationId xmlns:a16="http://schemas.microsoft.com/office/drawing/2014/main" id="{46E042FA-BD62-438E-BF57-0BD94F862468}"/>
                </a:ext>
              </a:extLst>
            </p:cNvPr>
            <p:cNvSpPr>
              <a:spLocks noEditPoints="1"/>
            </p:cNvSpPr>
            <p:nvPr/>
          </p:nvSpPr>
          <p:spPr bwMode="auto">
            <a:xfrm>
              <a:off x="7642423" y="2404740"/>
              <a:ext cx="186281" cy="157376"/>
            </a:xfrm>
            <a:custGeom>
              <a:avLst/>
              <a:gdLst>
                <a:gd name="T0" fmla="*/ 23 w 64"/>
                <a:gd name="T1" fmla="*/ 38 h 59"/>
                <a:gd name="T2" fmla="*/ 30 w 64"/>
                <a:gd name="T3" fmla="*/ 33 h 59"/>
                <a:gd name="T4" fmla="*/ 25 w 64"/>
                <a:gd name="T5" fmla="*/ 40 h 59"/>
                <a:gd name="T6" fmla="*/ 18 w 64"/>
                <a:gd name="T7" fmla="*/ 45 h 59"/>
                <a:gd name="T8" fmla="*/ 23 w 64"/>
                <a:gd name="T9" fmla="*/ 38 h 59"/>
                <a:gd name="T10" fmla="*/ 26 w 64"/>
                <a:gd name="T11" fmla="*/ 21 h 59"/>
                <a:gd name="T12" fmla="*/ 31 w 64"/>
                <a:gd name="T13" fmla="*/ 28 h 59"/>
                <a:gd name="T14" fmla="*/ 24 w 64"/>
                <a:gd name="T15" fmla="*/ 23 h 59"/>
                <a:gd name="T16" fmla="*/ 19 w 64"/>
                <a:gd name="T17" fmla="*/ 16 h 59"/>
                <a:gd name="T18" fmla="*/ 26 w 64"/>
                <a:gd name="T19" fmla="*/ 21 h 59"/>
                <a:gd name="T20" fmla="*/ 33 w 64"/>
                <a:gd name="T21" fmla="*/ 29 h 59"/>
                <a:gd name="T22" fmla="*/ 35 w 64"/>
                <a:gd name="T23" fmla="*/ 30 h 59"/>
                <a:gd name="T24" fmla="*/ 33 w 64"/>
                <a:gd name="T25" fmla="*/ 32 h 59"/>
                <a:gd name="T26" fmla="*/ 32 w 64"/>
                <a:gd name="T27" fmla="*/ 30 h 59"/>
                <a:gd name="T28" fmla="*/ 33 w 64"/>
                <a:gd name="T29" fmla="*/ 29 h 59"/>
                <a:gd name="T30" fmla="*/ 40 w 64"/>
                <a:gd name="T31" fmla="*/ 20 h 59"/>
                <a:gd name="T32" fmla="*/ 46 w 64"/>
                <a:gd name="T33" fmla="*/ 15 h 59"/>
                <a:gd name="T34" fmla="*/ 42 w 64"/>
                <a:gd name="T35" fmla="*/ 22 h 59"/>
                <a:gd name="T36" fmla="*/ 35 w 64"/>
                <a:gd name="T37" fmla="*/ 28 h 59"/>
                <a:gd name="T38" fmla="*/ 40 w 64"/>
                <a:gd name="T39" fmla="*/ 20 h 59"/>
                <a:gd name="T40" fmla="*/ 50 w 64"/>
                <a:gd name="T41" fmla="*/ 43 h 59"/>
                <a:gd name="T42" fmla="*/ 42 w 64"/>
                <a:gd name="T43" fmla="*/ 39 h 59"/>
                <a:gd name="T44" fmla="*/ 37 w 64"/>
                <a:gd name="T45" fmla="*/ 33 h 59"/>
                <a:gd name="T46" fmla="*/ 44 w 64"/>
                <a:gd name="T47" fmla="*/ 37 h 59"/>
                <a:gd name="T48" fmla="*/ 50 w 64"/>
                <a:gd name="T49" fmla="*/ 43 h 59"/>
                <a:gd name="T50" fmla="*/ 11 w 64"/>
                <a:gd name="T51" fmla="*/ 30 h 59"/>
                <a:gd name="T52" fmla="*/ 3 w 64"/>
                <a:gd name="T53" fmla="*/ 53 h 59"/>
                <a:gd name="T54" fmla="*/ 13 w 64"/>
                <a:gd name="T55" fmla="*/ 51 h 59"/>
                <a:gd name="T56" fmla="*/ 15 w 64"/>
                <a:gd name="T57" fmla="*/ 59 h 59"/>
                <a:gd name="T58" fmla="*/ 33 w 64"/>
                <a:gd name="T59" fmla="*/ 43 h 59"/>
                <a:gd name="T60" fmla="*/ 52 w 64"/>
                <a:gd name="T61" fmla="*/ 58 h 59"/>
                <a:gd name="T62" fmla="*/ 53 w 64"/>
                <a:gd name="T63" fmla="*/ 50 h 59"/>
                <a:gd name="T64" fmla="*/ 63 w 64"/>
                <a:gd name="T65" fmla="*/ 51 h 59"/>
                <a:gd name="T66" fmla="*/ 54 w 64"/>
                <a:gd name="T67" fmla="*/ 29 h 59"/>
                <a:gd name="T68" fmla="*/ 61 w 64"/>
                <a:gd name="T69" fmla="*/ 6 h 59"/>
                <a:gd name="T70" fmla="*/ 52 w 64"/>
                <a:gd name="T71" fmla="*/ 8 h 59"/>
                <a:gd name="T72" fmla="*/ 49 w 64"/>
                <a:gd name="T73" fmla="*/ 0 h 59"/>
                <a:gd name="T74" fmla="*/ 32 w 64"/>
                <a:gd name="T75" fmla="*/ 16 h 59"/>
                <a:gd name="T76" fmla="*/ 13 w 64"/>
                <a:gd name="T77" fmla="*/ 1 h 59"/>
                <a:gd name="T78" fmla="*/ 11 w 64"/>
                <a:gd name="T79" fmla="*/ 9 h 59"/>
                <a:gd name="T80" fmla="*/ 1 w 64"/>
                <a:gd name="T81" fmla="*/ 8 h 59"/>
                <a:gd name="T82" fmla="*/ 11 w 64"/>
                <a:gd name="T83"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23" y="38"/>
                  </a:moveTo>
                  <a:cubicBezTo>
                    <a:pt x="26" y="34"/>
                    <a:pt x="29" y="32"/>
                    <a:pt x="30" y="33"/>
                  </a:cubicBezTo>
                  <a:cubicBezTo>
                    <a:pt x="30" y="34"/>
                    <a:pt x="28" y="37"/>
                    <a:pt x="25" y="40"/>
                  </a:cubicBezTo>
                  <a:cubicBezTo>
                    <a:pt x="21" y="43"/>
                    <a:pt x="18" y="45"/>
                    <a:pt x="18" y="45"/>
                  </a:cubicBezTo>
                  <a:cubicBezTo>
                    <a:pt x="18" y="45"/>
                    <a:pt x="19" y="41"/>
                    <a:pt x="23" y="38"/>
                  </a:cubicBezTo>
                  <a:close/>
                  <a:moveTo>
                    <a:pt x="26" y="21"/>
                  </a:moveTo>
                  <a:cubicBezTo>
                    <a:pt x="29" y="24"/>
                    <a:pt x="31" y="27"/>
                    <a:pt x="31" y="28"/>
                  </a:cubicBezTo>
                  <a:cubicBezTo>
                    <a:pt x="30" y="28"/>
                    <a:pt x="27" y="26"/>
                    <a:pt x="24" y="23"/>
                  </a:cubicBezTo>
                  <a:cubicBezTo>
                    <a:pt x="21" y="20"/>
                    <a:pt x="19" y="16"/>
                    <a:pt x="19" y="16"/>
                  </a:cubicBezTo>
                  <a:cubicBezTo>
                    <a:pt x="19" y="16"/>
                    <a:pt x="23" y="17"/>
                    <a:pt x="26" y="21"/>
                  </a:cubicBezTo>
                  <a:close/>
                  <a:moveTo>
                    <a:pt x="33" y="29"/>
                  </a:moveTo>
                  <a:cubicBezTo>
                    <a:pt x="34" y="29"/>
                    <a:pt x="35" y="29"/>
                    <a:pt x="35" y="30"/>
                  </a:cubicBezTo>
                  <a:cubicBezTo>
                    <a:pt x="35" y="31"/>
                    <a:pt x="34" y="32"/>
                    <a:pt x="33" y="32"/>
                  </a:cubicBezTo>
                  <a:cubicBezTo>
                    <a:pt x="32" y="32"/>
                    <a:pt x="32" y="31"/>
                    <a:pt x="32" y="30"/>
                  </a:cubicBezTo>
                  <a:cubicBezTo>
                    <a:pt x="32" y="29"/>
                    <a:pt x="32" y="29"/>
                    <a:pt x="33" y="29"/>
                  </a:cubicBezTo>
                  <a:close/>
                  <a:moveTo>
                    <a:pt x="40" y="20"/>
                  </a:moveTo>
                  <a:cubicBezTo>
                    <a:pt x="42" y="17"/>
                    <a:pt x="46" y="15"/>
                    <a:pt x="46" y="15"/>
                  </a:cubicBezTo>
                  <a:cubicBezTo>
                    <a:pt x="46" y="15"/>
                    <a:pt x="45" y="19"/>
                    <a:pt x="42" y="22"/>
                  </a:cubicBezTo>
                  <a:cubicBezTo>
                    <a:pt x="39" y="26"/>
                    <a:pt x="36" y="28"/>
                    <a:pt x="35" y="28"/>
                  </a:cubicBezTo>
                  <a:cubicBezTo>
                    <a:pt x="35" y="27"/>
                    <a:pt x="37" y="24"/>
                    <a:pt x="40" y="20"/>
                  </a:cubicBezTo>
                  <a:close/>
                  <a:moveTo>
                    <a:pt x="50" y="43"/>
                  </a:moveTo>
                  <a:cubicBezTo>
                    <a:pt x="50" y="43"/>
                    <a:pt x="46" y="42"/>
                    <a:pt x="42" y="39"/>
                  </a:cubicBezTo>
                  <a:cubicBezTo>
                    <a:pt x="39" y="36"/>
                    <a:pt x="36" y="33"/>
                    <a:pt x="37" y="33"/>
                  </a:cubicBezTo>
                  <a:cubicBezTo>
                    <a:pt x="37" y="32"/>
                    <a:pt x="41" y="34"/>
                    <a:pt x="44" y="37"/>
                  </a:cubicBezTo>
                  <a:cubicBezTo>
                    <a:pt x="48" y="40"/>
                    <a:pt x="50" y="43"/>
                    <a:pt x="50" y="43"/>
                  </a:cubicBezTo>
                  <a:close/>
                  <a:moveTo>
                    <a:pt x="11" y="30"/>
                  </a:moveTo>
                  <a:cubicBezTo>
                    <a:pt x="1" y="38"/>
                    <a:pt x="3" y="53"/>
                    <a:pt x="3" y="53"/>
                  </a:cubicBezTo>
                  <a:cubicBezTo>
                    <a:pt x="7" y="54"/>
                    <a:pt x="13" y="51"/>
                    <a:pt x="13" y="51"/>
                  </a:cubicBezTo>
                  <a:cubicBezTo>
                    <a:pt x="13" y="55"/>
                    <a:pt x="15" y="59"/>
                    <a:pt x="15" y="59"/>
                  </a:cubicBezTo>
                  <a:cubicBezTo>
                    <a:pt x="26" y="57"/>
                    <a:pt x="31" y="48"/>
                    <a:pt x="33" y="43"/>
                  </a:cubicBezTo>
                  <a:cubicBezTo>
                    <a:pt x="35" y="48"/>
                    <a:pt x="41" y="56"/>
                    <a:pt x="52" y="58"/>
                  </a:cubicBezTo>
                  <a:cubicBezTo>
                    <a:pt x="52" y="58"/>
                    <a:pt x="53" y="54"/>
                    <a:pt x="53" y="50"/>
                  </a:cubicBezTo>
                  <a:cubicBezTo>
                    <a:pt x="53" y="50"/>
                    <a:pt x="59" y="52"/>
                    <a:pt x="63" y="51"/>
                  </a:cubicBezTo>
                  <a:cubicBezTo>
                    <a:pt x="63" y="51"/>
                    <a:pt x="64" y="35"/>
                    <a:pt x="54" y="29"/>
                  </a:cubicBezTo>
                  <a:cubicBezTo>
                    <a:pt x="64" y="21"/>
                    <a:pt x="61" y="6"/>
                    <a:pt x="61" y="6"/>
                  </a:cubicBezTo>
                  <a:cubicBezTo>
                    <a:pt x="58" y="5"/>
                    <a:pt x="52" y="8"/>
                    <a:pt x="52" y="8"/>
                  </a:cubicBezTo>
                  <a:cubicBezTo>
                    <a:pt x="52" y="4"/>
                    <a:pt x="49" y="0"/>
                    <a:pt x="49" y="0"/>
                  </a:cubicBezTo>
                  <a:cubicBezTo>
                    <a:pt x="38" y="2"/>
                    <a:pt x="34" y="11"/>
                    <a:pt x="32" y="16"/>
                  </a:cubicBezTo>
                  <a:cubicBezTo>
                    <a:pt x="30" y="11"/>
                    <a:pt x="24" y="3"/>
                    <a:pt x="13" y="1"/>
                  </a:cubicBezTo>
                  <a:cubicBezTo>
                    <a:pt x="13" y="1"/>
                    <a:pt x="11" y="5"/>
                    <a:pt x="11" y="9"/>
                  </a:cubicBezTo>
                  <a:cubicBezTo>
                    <a:pt x="11" y="9"/>
                    <a:pt x="5" y="7"/>
                    <a:pt x="1" y="8"/>
                  </a:cubicBezTo>
                  <a:cubicBezTo>
                    <a:pt x="1" y="8"/>
                    <a:pt x="0" y="24"/>
                    <a:pt x="11"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22">
              <a:extLst>
                <a:ext uri="{FF2B5EF4-FFF2-40B4-BE49-F238E27FC236}">
                  <a16:creationId xmlns:a16="http://schemas.microsoft.com/office/drawing/2014/main" id="{D7F4110D-7707-4CD5-A377-46B5178FC84F}"/>
                </a:ext>
              </a:extLst>
            </p:cNvPr>
            <p:cNvSpPr>
              <a:spLocks noEditPoints="1"/>
            </p:cNvSpPr>
            <p:nvPr/>
          </p:nvSpPr>
          <p:spPr bwMode="auto">
            <a:xfrm>
              <a:off x="7594248" y="2860807"/>
              <a:ext cx="105988" cy="96352"/>
            </a:xfrm>
            <a:custGeom>
              <a:avLst/>
              <a:gdLst>
                <a:gd name="T0" fmla="*/ 8 w 37"/>
                <a:gd name="T1" fmla="*/ 13 h 36"/>
                <a:gd name="T2" fmla="*/ 13 w 37"/>
                <a:gd name="T3" fmla="*/ 14 h 36"/>
                <a:gd name="T4" fmla="*/ 16 w 37"/>
                <a:gd name="T5" fmla="*/ 17 h 36"/>
                <a:gd name="T6" fmla="*/ 12 w 37"/>
                <a:gd name="T7" fmla="*/ 16 h 36"/>
                <a:gd name="T8" fmla="*/ 8 w 37"/>
                <a:gd name="T9" fmla="*/ 13 h 36"/>
                <a:gd name="T10" fmla="*/ 17 w 37"/>
                <a:gd name="T11" fmla="*/ 21 h 36"/>
                <a:gd name="T12" fmla="*/ 16 w 37"/>
                <a:gd name="T13" fmla="*/ 25 h 36"/>
                <a:gd name="T14" fmla="*/ 13 w 37"/>
                <a:gd name="T15" fmla="*/ 29 h 36"/>
                <a:gd name="T16" fmla="*/ 15 w 37"/>
                <a:gd name="T17" fmla="*/ 24 h 36"/>
                <a:gd name="T18" fmla="*/ 17 w 37"/>
                <a:gd name="T19" fmla="*/ 21 h 36"/>
                <a:gd name="T20" fmla="*/ 18 w 37"/>
                <a:gd name="T21" fmla="*/ 18 h 36"/>
                <a:gd name="T22" fmla="*/ 19 w 37"/>
                <a:gd name="T23" fmla="*/ 18 h 36"/>
                <a:gd name="T24" fmla="*/ 18 w 37"/>
                <a:gd name="T25" fmla="*/ 19 h 36"/>
                <a:gd name="T26" fmla="*/ 17 w 37"/>
                <a:gd name="T27" fmla="*/ 19 h 36"/>
                <a:gd name="T28" fmla="*/ 18 w 37"/>
                <a:gd name="T29" fmla="*/ 18 h 36"/>
                <a:gd name="T30" fmla="*/ 21 w 37"/>
                <a:gd name="T31" fmla="*/ 13 h 36"/>
                <a:gd name="T32" fmla="*/ 24 w 37"/>
                <a:gd name="T33" fmla="*/ 9 h 36"/>
                <a:gd name="T34" fmla="*/ 22 w 37"/>
                <a:gd name="T35" fmla="*/ 14 h 36"/>
                <a:gd name="T36" fmla="*/ 19 w 37"/>
                <a:gd name="T37" fmla="*/ 17 h 36"/>
                <a:gd name="T38" fmla="*/ 21 w 37"/>
                <a:gd name="T39" fmla="*/ 13 h 36"/>
                <a:gd name="T40" fmla="*/ 28 w 37"/>
                <a:gd name="T41" fmla="*/ 23 h 36"/>
                <a:gd name="T42" fmla="*/ 24 w 37"/>
                <a:gd name="T43" fmla="*/ 22 h 36"/>
                <a:gd name="T44" fmla="*/ 20 w 37"/>
                <a:gd name="T45" fmla="*/ 19 h 36"/>
                <a:gd name="T46" fmla="*/ 24 w 37"/>
                <a:gd name="T47" fmla="*/ 20 h 36"/>
                <a:gd name="T48" fmla="*/ 28 w 37"/>
                <a:gd name="T49" fmla="*/ 23 h 36"/>
                <a:gd name="T50" fmla="*/ 11 w 37"/>
                <a:gd name="T51" fmla="*/ 36 h 36"/>
                <a:gd name="T52" fmla="*/ 22 w 37"/>
                <a:gd name="T53" fmla="*/ 29 h 36"/>
                <a:gd name="T54" fmla="*/ 35 w 37"/>
                <a:gd name="T55" fmla="*/ 29 h 36"/>
                <a:gd name="T56" fmla="*/ 33 w 37"/>
                <a:gd name="T57" fmla="*/ 24 h 36"/>
                <a:gd name="T58" fmla="*/ 37 w 37"/>
                <a:gd name="T59" fmla="*/ 22 h 36"/>
                <a:gd name="T60" fmla="*/ 26 w 37"/>
                <a:gd name="T61" fmla="*/ 16 h 36"/>
                <a:gd name="T62" fmla="*/ 31 w 37"/>
                <a:gd name="T63" fmla="*/ 4 h 36"/>
                <a:gd name="T64" fmla="*/ 27 w 37"/>
                <a:gd name="T65" fmla="*/ 5 h 36"/>
                <a:gd name="T66" fmla="*/ 26 w 37"/>
                <a:gd name="T67" fmla="*/ 0 h 36"/>
                <a:gd name="T68" fmla="*/ 15 w 37"/>
                <a:gd name="T69" fmla="*/ 7 h 36"/>
                <a:gd name="T70" fmla="*/ 2 w 37"/>
                <a:gd name="T71" fmla="*/ 7 h 36"/>
                <a:gd name="T72" fmla="*/ 4 w 37"/>
                <a:gd name="T73" fmla="*/ 12 h 36"/>
                <a:gd name="T74" fmla="*/ 0 w 37"/>
                <a:gd name="T75" fmla="*/ 14 h 36"/>
                <a:gd name="T76" fmla="*/ 11 w 37"/>
                <a:gd name="T77" fmla="*/ 20 h 36"/>
                <a:gd name="T78" fmla="*/ 6 w 37"/>
                <a:gd name="T79" fmla="*/ 32 h 36"/>
                <a:gd name="T80" fmla="*/ 10 w 37"/>
                <a:gd name="T81" fmla="*/ 31 h 36"/>
                <a:gd name="T82" fmla="*/ 11 w 37"/>
                <a:gd name="T8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6">
                  <a:moveTo>
                    <a:pt x="8" y="13"/>
                  </a:moveTo>
                  <a:cubicBezTo>
                    <a:pt x="8" y="13"/>
                    <a:pt x="11" y="13"/>
                    <a:pt x="13" y="14"/>
                  </a:cubicBezTo>
                  <a:cubicBezTo>
                    <a:pt x="15" y="16"/>
                    <a:pt x="16" y="17"/>
                    <a:pt x="16" y="17"/>
                  </a:cubicBezTo>
                  <a:cubicBezTo>
                    <a:pt x="16" y="18"/>
                    <a:pt x="14" y="17"/>
                    <a:pt x="12" y="16"/>
                  </a:cubicBezTo>
                  <a:cubicBezTo>
                    <a:pt x="10" y="15"/>
                    <a:pt x="8" y="13"/>
                    <a:pt x="8" y="13"/>
                  </a:cubicBezTo>
                  <a:close/>
                  <a:moveTo>
                    <a:pt x="17" y="21"/>
                  </a:moveTo>
                  <a:cubicBezTo>
                    <a:pt x="18" y="21"/>
                    <a:pt x="17" y="23"/>
                    <a:pt x="16" y="25"/>
                  </a:cubicBezTo>
                  <a:cubicBezTo>
                    <a:pt x="15" y="27"/>
                    <a:pt x="13" y="29"/>
                    <a:pt x="13" y="29"/>
                  </a:cubicBezTo>
                  <a:cubicBezTo>
                    <a:pt x="13" y="29"/>
                    <a:pt x="13" y="27"/>
                    <a:pt x="15" y="24"/>
                  </a:cubicBezTo>
                  <a:cubicBezTo>
                    <a:pt x="16" y="22"/>
                    <a:pt x="17" y="21"/>
                    <a:pt x="17" y="21"/>
                  </a:cubicBezTo>
                  <a:close/>
                  <a:moveTo>
                    <a:pt x="18" y="18"/>
                  </a:moveTo>
                  <a:cubicBezTo>
                    <a:pt x="18" y="18"/>
                    <a:pt x="19" y="18"/>
                    <a:pt x="19" y="18"/>
                  </a:cubicBezTo>
                  <a:cubicBezTo>
                    <a:pt x="19" y="19"/>
                    <a:pt x="19" y="19"/>
                    <a:pt x="18" y="19"/>
                  </a:cubicBezTo>
                  <a:cubicBezTo>
                    <a:pt x="18" y="19"/>
                    <a:pt x="17" y="19"/>
                    <a:pt x="17" y="19"/>
                  </a:cubicBezTo>
                  <a:cubicBezTo>
                    <a:pt x="17" y="18"/>
                    <a:pt x="17" y="18"/>
                    <a:pt x="18" y="18"/>
                  </a:cubicBezTo>
                  <a:close/>
                  <a:moveTo>
                    <a:pt x="21" y="13"/>
                  </a:moveTo>
                  <a:cubicBezTo>
                    <a:pt x="22" y="11"/>
                    <a:pt x="24" y="9"/>
                    <a:pt x="24" y="9"/>
                  </a:cubicBezTo>
                  <a:cubicBezTo>
                    <a:pt x="24" y="9"/>
                    <a:pt x="24" y="11"/>
                    <a:pt x="22" y="14"/>
                  </a:cubicBezTo>
                  <a:cubicBezTo>
                    <a:pt x="21" y="16"/>
                    <a:pt x="20" y="17"/>
                    <a:pt x="19" y="17"/>
                  </a:cubicBezTo>
                  <a:cubicBezTo>
                    <a:pt x="19" y="17"/>
                    <a:pt x="20" y="15"/>
                    <a:pt x="21" y="13"/>
                  </a:cubicBezTo>
                  <a:close/>
                  <a:moveTo>
                    <a:pt x="28" y="23"/>
                  </a:moveTo>
                  <a:cubicBezTo>
                    <a:pt x="28" y="23"/>
                    <a:pt x="26" y="23"/>
                    <a:pt x="24" y="22"/>
                  </a:cubicBezTo>
                  <a:cubicBezTo>
                    <a:pt x="21" y="21"/>
                    <a:pt x="20" y="20"/>
                    <a:pt x="20" y="19"/>
                  </a:cubicBezTo>
                  <a:cubicBezTo>
                    <a:pt x="20" y="19"/>
                    <a:pt x="22" y="19"/>
                    <a:pt x="24" y="20"/>
                  </a:cubicBezTo>
                  <a:cubicBezTo>
                    <a:pt x="27" y="21"/>
                    <a:pt x="28" y="23"/>
                    <a:pt x="28" y="23"/>
                  </a:cubicBezTo>
                  <a:close/>
                  <a:moveTo>
                    <a:pt x="11" y="36"/>
                  </a:moveTo>
                  <a:cubicBezTo>
                    <a:pt x="11" y="36"/>
                    <a:pt x="19" y="35"/>
                    <a:pt x="22" y="29"/>
                  </a:cubicBezTo>
                  <a:cubicBezTo>
                    <a:pt x="27" y="32"/>
                    <a:pt x="35" y="29"/>
                    <a:pt x="35" y="29"/>
                  </a:cubicBezTo>
                  <a:cubicBezTo>
                    <a:pt x="35" y="27"/>
                    <a:pt x="33" y="24"/>
                    <a:pt x="33" y="24"/>
                  </a:cubicBezTo>
                  <a:cubicBezTo>
                    <a:pt x="35" y="24"/>
                    <a:pt x="37" y="22"/>
                    <a:pt x="37" y="22"/>
                  </a:cubicBezTo>
                  <a:cubicBezTo>
                    <a:pt x="34" y="17"/>
                    <a:pt x="29" y="16"/>
                    <a:pt x="26" y="16"/>
                  </a:cubicBezTo>
                  <a:cubicBezTo>
                    <a:pt x="28" y="14"/>
                    <a:pt x="32" y="10"/>
                    <a:pt x="31" y="4"/>
                  </a:cubicBezTo>
                  <a:cubicBezTo>
                    <a:pt x="31" y="4"/>
                    <a:pt x="29" y="4"/>
                    <a:pt x="27" y="5"/>
                  </a:cubicBezTo>
                  <a:cubicBezTo>
                    <a:pt x="27" y="5"/>
                    <a:pt x="27" y="1"/>
                    <a:pt x="26" y="0"/>
                  </a:cubicBezTo>
                  <a:cubicBezTo>
                    <a:pt x="26" y="0"/>
                    <a:pt x="17" y="1"/>
                    <a:pt x="15" y="7"/>
                  </a:cubicBezTo>
                  <a:cubicBezTo>
                    <a:pt x="10" y="4"/>
                    <a:pt x="2" y="7"/>
                    <a:pt x="2" y="7"/>
                  </a:cubicBezTo>
                  <a:cubicBezTo>
                    <a:pt x="2" y="9"/>
                    <a:pt x="4" y="12"/>
                    <a:pt x="4" y="12"/>
                  </a:cubicBezTo>
                  <a:cubicBezTo>
                    <a:pt x="2" y="12"/>
                    <a:pt x="0" y="14"/>
                    <a:pt x="0" y="14"/>
                  </a:cubicBezTo>
                  <a:cubicBezTo>
                    <a:pt x="3" y="19"/>
                    <a:pt x="8" y="20"/>
                    <a:pt x="11" y="20"/>
                  </a:cubicBezTo>
                  <a:cubicBezTo>
                    <a:pt x="9" y="22"/>
                    <a:pt x="5" y="26"/>
                    <a:pt x="6" y="32"/>
                  </a:cubicBezTo>
                  <a:cubicBezTo>
                    <a:pt x="6" y="32"/>
                    <a:pt x="8" y="32"/>
                    <a:pt x="10" y="31"/>
                  </a:cubicBezTo>
                  <a:cubicBezTo>
                    <a:pt x="10" y="31"/>
                    <a:pt x="10" y="35"/>
                    <a:pt x="11"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23">
              <a:extLst>
                <a:ext uri="{FF2B5EF4-FFF2-40B4-BE49-F238E27FC236}">
                  <a16:creationId xmlns:a16="http://schemas.microsoft.com/office/drawing/2014/main" id="{8F2BB44F-2434-4C6C-BCB0-FE7B7401DC87}"/>
                </a:ext>
              </a:extLst>
            </p:cNvPr>
            <p:cNvSpPr>
              <a:spLocks noEditPoints="1"/>
            </p:cNvSpPr>
            <p:nvPr/>
          </p:nvSpPr>
          <p:spPr bwMode="auto">
            <a:xfrm>
              <a:off x="7504319" y="2199188"/>
              <a:ext cx="128470" cy="109199"/>
            </a:xfrm>
            <a:custGeom>
              <a:avLst/>
              <a:gdLst>
                <a:gd name="T0" fmla="*/ 10 w 44"/>
                <a:gd name="T1" fmla="*/ 25 h 40"/>
                <a:gd name="T2" fmla="*/ 21 w 44"/>
                <a:gd name="T3" fmla="*/ 20 h 40"/>
                <a:gd name="T4" fmla="*/ 11 w 44"/>
                <a:gd name="T5" fmla="*/ 20 h 40"/>
                <a:gd name="T6" fmla="*/ 13 w 44"/>
                <a:gd name="T7" fmla="*/ 10 h 40"/>
                <a:gd name="T8" fmla="*/ 12 w 44"/>
                <a:gd name="T9" fmla="*/ 8 h 40"/>
                <a:gd name="T10" fmla="*/ 14 w 44"/>
                <a:gd name="T11" fmla="*/ 10 h 40"/>
                <a:gd name="T12" fmla="*/ 21 w 44"/>
                <a:gd name="T13" fmla="*/ 10 h 40"/>
                <a:gd name="T14" fmla="*/ 22 w 44"/>
                <a:gd name="T15" fmla="*/ 20 h 40"/>
                <a:gd name="T16" fmla="*/ 22 w 44"/>
                <a:gd name="T17" fmla="*/ 19 h 40"/>
                <a:gd name="T18" fmla="*/ 27 w 44"/>
                <a:gd name="T19" fmla="*/ 7 h 40"/>
                <a:gd name="T20" fmla="*/ 30 w 44"/>
                <a:gd name="T21" fmla="*/ 8 h 40"/>
                <a:gd name="T22" fmla="*/ 23 w 44"/>
                <a:gd name="T23" fmla="*/ 20 h 40"/>
                <a:gd name="T24" fmla="*/ 32 w 44"/>
                <a:gd name="T25" fmla="*/ 15 h 40"/>
                <a:gd name="T26" fmla="*/ 35 w 44"/>
                <a:gd name="T27" fmla="*/ 20 h 40"/>
                <a:gd name="T28" fmla="*/ 38 w 44"/>
                <a:gd name="T29" fmla="*/ 21 h 40"/>
                <a:gd name="T30" fmla="*/ 35 w 44"/>
                <a:gd name="T31" fmla="*/ 21 h 40"/>
                <a:gd name="T32" fmla="*/ 30 w 44"/>
                <a:gd name="T33" fmla="*/ 28 h 40"/>
                <a:gd name="T34" fmla="*/ 23 w 44"/>
                <a:gd name="T35" fmla="*/ 20 h 40"/>
                <a:gd name="T36" fmla="*/ 27 w 44"/>
                <a:gd name="T37" fmla="*/ 33 h 40"/>
                <a:gd name="T38" fmla="*/ 25 w 44"/>
                <a:gd name="T39" fmla="*/ 35 h 40"/>
                <a:gd name="T40" fmla="*/ 26 w 44"/>
                <a:gd name="T41" fmla="*/ 33 h 40"/>
                <a:gd name="T42" fmla="*/ 18 w 44"/>
                <a:gd name="T43" fmla="*/ 28 h 40"/>
                <a:gd name="T44" fmla="*/ 22 w 44"/>
                <a:gd name="T45" fmla="*/ 21 h 40"/>
                <a:gd name="T46" fmla="*/ 10 w 44"/>
                <a:gd name="T47" fmla="*/ 25 h 40"/>
                <a:gd name="T48" fmla="*/ 7 w 44"/>
                <a:gd name="T49" fmla="*/ 25 h 40"/>
                <a:gd name="T50" fmla="*/ 6 w 44"/>
                <a:gd name="T51" fmla="*/ 31 h 40"/>
                <a:gd name="T52" fmla="*/ 16 w 44"/>
                <a:gd name="T53" fmla="*/ 30 h 40"/>
                <a:gd name="T54" fmla="*/ 32 w 44"/>
                <a:gd name="T55" fmla="*/ 35 h 40"/>
                <a:gd name="T56" fmla="*/ 42 w 44"/>
                <a:gd name="T57" fmla="*/ 25 h 40"/>
                <a:gd name="T58" fmla="*/ 35 w 44"/>
                <a:gd name="T59" fmla="*/ 13 h 40"/>
                <a:gd name="T60" fmla="*/ 31 w 44"/>
                <a:gd name="T61" fmla="*/ 2 h 40"/>
                <a:gd name="T62" fmla="*/ 20 w 44"/>
                <a:gd name="T63" fmla="*/ 6 h 40"/>
                <a:gd name="T64" fmla="*/ 6 w 44"/>
                <a:gd name="T65" fmla="*/ 7 h 40"/>
                <a:gd name="T66" fmla="*/ 2 w 44"/>
                <a:gd name="T67"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0">
                  <a:moveTo>
                    <a:pt x="9" y="24"/>
                  </a:moveTo>
                  <a:cubicBezTo>
                    <a:pt x="9" y="24"/>
                    <a:pt x="10" y="24"/>
                    <a:pt x="10" y="25"/>
                  </a:cubicBezTo>
                  <a:cubicBezTo>
                    <a:pt x="21" y="20"/>
                    <a:pt x="21" y="20"/>
                    <a:pt x="21" y="20"/>
                  </a:cubicBezTo>
                  <a:cubicBezTo>
                    <a:pt x="21" y="20"/>
                    <a:pt x="21" y="20"/>
                    <a:pt x="21" y="20"/>
                  </a:cubicBezTo>
                  <a:cubicBezTo>
                    <a:pt x="11" y="20"/>
                    <a:pt x="11" y="20"/>
                    <a:pt x="11" y="20"/>
                  </a:cubicBezTo>
                  <a:cubicBezTo>
                    <a:pt x="11" y="20"/>
                    <a:pt x="11" y="20"/>
                    <a:pt x="11" y="20"/>
                  </a:cubicBezTo>
                  <a:cubicBezTo>
                    <a:pt x="21" y="20"/>
                    <a:pt x="21" y="20"/>
                    <a:pt x="21" y="20"/>
                  </a:cubicBezTo>
                  <a:cubicBezTo>
                    <a:pt x="13" y="10"/>
                    <a:pt x="13" y="10"/>
                    <a:pt x="13" y="10"/>
                  </a:cubicBezTo>
                  <a:cubicBezTo>
                    <a:pt x="13" y="10"/>
                    <a:pt x="12" y="10"/>
                    <a:pt x="12" y="10"/>
                  </a:cubicBezTo>
                  <a:cubicBezTo>
                    <a:pt x="11" y="9"/>
                    <a:pt x="11" y="8"/>
                    <a:pt x="12" y="8"/>
                  </a:cubicBezTo>
                  <a:cubicBezTo>
                    <a:pt x="12" y="8"/>
                    <a:pt x="13" y="8"/>
                    <a:pt x="14" y="8"/>
                  </a:cubicBezTo>
                  <a:cubicBezTo>
                    <a:pt x="14" y="9"/>
                    <a:pt x="14" y="9"/>
                    <a:pt x="14" y="10"/>
                  </a:cubicBezTo>
                  <a:cubicBezTo>
                    <a:pt x="22" y="20"/>
                    <a:pt x="22" y="20"/>
                    <a:pt x="22" y="20"/>
                  </a:cubicBezTo>
                  <a:cubicBezTo>
                    <a:pt x="21" y="10"/>
                    <a:pt x="21" y="10"/>
                    <a:pt x="21" y="10"/>
                  </a:cubicBezTo>
                  <a:cubicBezTo>
                    <a:pt x="21" y="10"/>
                    <a:pt x="21" y="10"/>
                    <a:pt x="21" y="10"/>
                  </a:cubicBezTo>
                  <a:cubicBezTo>
                    <a:pt x="22" y="20"/>
                    <a:pt x="22" y="20"/>
                    <a:pt x="22" y="20"/>
                  </a:cubicBezTo>
                  <a:cubicBezTo>
                    <a:pt x="22" y="19"/>
                    <a:pt x="22" y="19"/>
                    <a:pt x="22" y="19"/>
                  </a:cubicBezTo>
                  <a:cubicBezTo>
                    <a:pt x="22" y="19"/>
                    <a:pt x="22" y="19"/>
                    <a:pt x="22" y="19"/>
                  </a:cubicBezTo>
                  <a:cubicBezTo>
                    <a:pt x="28" y="8"/>
                    <a:pt x="28" y="8"/>
                    <a:pt x="28" y="8"/>
                  </a:cubicBezTo>
                  <a:cubicBezTo>
                    <a:pt x="27" y="8"/>
                    <a:pt x="27" y="7"/>
                    <a:pt x="27" y="7"/>
                  </a:cubicBezTo>
                  <a:cubicBezTo>
                    <a:pt x="27" y="6"/>
                    <a:pt x="28" y="6"/>
                    <a:pt x="29" y="6"/>
                  </a:cubicBezTo>
                  <a:cubicBezTo>
                    <a:pt x="30" y="7"/>
                    <a:pt x="30" y="7"/>
                    <a:pt x="30" y="8"/>
                  </a:cubicBezTo>
                  <a:cubicBezTo>
                    <a:pt x="29" y="8"/>
                    <a:pt x="29" y="9"/>
                    <a:pt x="28" y="9"/>
                  </a:cubicBezTo>
                  <a:cubicBezTo>
                    <a:pt x="23" y="20"/>
                    <a:pt x="23" y="20"/>
                    <a:pt x="23" y="20"/>
                  </a:cubicBezTo>
                  <a:cubicBezTo>
                    <a:pt x="32" y="15"/>
                    <a:pt x="32" y="15"/>
                    <a:pt x="32" y="15"/>
                  </a:cubicBezTo>
                  <a:cubicBezTo>
                    <a:pt x="32" y="15"/>
                    <a:pt x="32" y="15"/>
                    <a:pt x="32" y="15"/>
                  </a:cubicBezTo>
                  <a:cubicBezTo>
                    <a:pt x="23" y="20"/>
                    <a:pt x="23" y="20"/>
                    <a:pt x="23" y="20"/>
                  </a:cubicBezTo>
                  <a:cubicBezTo>
                    <a:pt x="35" y="20"/>
                    <a:pt x="35" y="20"/>
                    <a:pt x="35" y="20"/>
                  </a:cubicBezTo>
                  <a:cubicBezTo>
                    <a:pt x="35" y="20"/>
                    <a:pt x="36" y="19"/>
                    <a:pt x="37" y="19"/>
                  </a:cubicBezTo>
                  <a:cubicBezTo>
                    <a:pt x="37" y="19"/>
                    <a:pt x="38" y="20"/>
                    <a:pt x="38" y="21"/>
                  </a:cubicBezTo>
                  <a:cubicBezTo>
                    <a:pt x="38" y="21"/>
                    <a:pt x="37" y="22"/>
                    <a:pt x="37" y="22"/>
                  </a:cubicBezTo>
                  <a:cubicBezTo>
                    <a:pt x="36" y="22"/>
                    <a:pt x="36" y="21"/>
                    <a:pt x="35" y="21"/>
                  </a:cubicBezTo>
                  <a:cubicBezTo>
                    <a:pt x="23" y="21"/>
                    <a:pt x="23" y="21"/>
                    <a:pt x="23" y="21"/>
                  </a:cubicBezTo>
                  <a:cubicBezTo>
                    <a:pt x="30" y="28"/>
                    <a:pt x="30" y="28"/>
                    <a:pt x="30" y="28"/>
                  </a:cubicBezTo>
                  <a:cubicBezTo>
                    <a:pt x="30" y="28"/>
                    <a:pt x="30" y="28"/>
                    <a:pt x="30" y="28"/>
                  </a:cubicBezTo>
                  <a:cubicBezTo>
                    <a:pt x="23" y="20"/>
                    <a:pt x="23" y="20"/>
                    <a:pt x="23" y="20"/>
                  </a:cubicBezTo>
                  <a:cubicBezTo>
                    <a:pt x="26" y="33"/>
                    <a:pt x="26" y="33"/>
                    <a:pt x="26" y="33"/>
                  </a:cubicBezTo>
                  <a:cubicBezTo>
                    <a:pt x="27" y="33"/>
                    <a:pt x="27" y="33"/>
                    <a:pt x="27" y="33"/>
                  </a:cubicBezTo>
                  <a:cubicBezTo>
                    <a:pt x="28" y="34"/>
                    <a:pt x="28" y="34"/>
                    <a:pt x="27" y="35"/>
                  </a:cubicBezTo>
                  <a:cubicBezTo>
                    <a:pt x="27" y="35"/>
                    <a:pt x="26" y="35"/>
                    <a:pt x="25" y="35"/>
                  </a:cubicBezTo>
                  <a:cubicBezTo>
                    <a:pt x="25" y="34"/>
                    <a:pt x="25" y="33"/>
                    <a:pt x="26" y="33"/>
                  </a:cubicBezTo>
                  <a:cubicBezTo>
                    <a:pt x="26" y="33"/>
                    <a:pt x="26" y="33"/>
                    <a:pt x="26" y="33"/>
                  </a:cubicBezTo>
                  <a:cubicBezTo>
                    <a:pt x="22" y="21"/>
                    <a:pt x="22" y="21"/>
                    <a:pt x="22" y="21"/>
                  </a:cubicBezTo>
                  <a:cubicBezTo>
                    <a:pt x="18" y="28"/>
                    <a:pt x="18" y="28"/>
                    <a:pt x="18" y="28"/>
                  </a:cubicBezTo>
                  <a:cubicBezTo>
                    <a:pt x="18" y="28"/>
                    <a:pt x="18" y="28"/>
                    <a:pt x="18" y="28"/>
                  </a:cubicBezTo>
                  <a:cubicBezTo>
                    <a:pt x="22" y="21"/>
                    <a:pt x="22" y="21"/>
                    <a:pt x="22" y="21"/>
                  </a:cubicBezTo>
                  <a:cubicBezTo>
                    <a:pt x="10" y="25"/>
                    <a:pt x="10" y="25"/>
                    <a:pt x="10" y="25"/>
                  </a:cubicBezTo>
                  <a:cubicBezTo>
                    <a:pt x="10" y="25"/>
                    <a:pt x="10" y="25"/>
                    <a:pt x="10" y="25"/>
                  </a:cubicBezTo>
                  <a:cubicBezTo>
                    <a:pt x="10" y="26"/>
                    <a:pt x="10" y="26"/>
                    <a:pt x="9" y="26"/>
                  </a:cubicBezTo>
                  <a:cubicBezTo>
                    <a:pt x="8" y="26"/>
                    <a:pt x="8" y="26"/>
                    <a:pt x="7" y="25"/>
                  </a:cubicBezTo>
                  <a:cubicBezTo>
                    <a:pt x="7" y="25"/>
                    <a:pt x="8" y="24"/>
                    <a:pt x="9" y="24"/>
                  </a:cubicBezTo>
                  <a:close/>
                  <a:moveTo>
                    <a:pt x="6" y="31"/>
                  </a:moveTo>
                  <a:cubicBezTo>
                    <a:pt x="10" y="33"/>
                    <a:pt x="14" y="32"/>
                    <a:pt x="16" y="30"/>
                  </a:cubicBezTo>
                  <a:cubicBezTo>
                    <a:pt x="16" y="30"/>
                    <a:pt x="16" y="30"/>
                    <a:pt x="16" y="30"/>
                  </a:cubicBezTo>
                  <a:cubicBezTo>
                    <a:pt x="16" y="33"/>
                    <a:pt x="18" y="37"/>
                    <a:pt x="21" y="38"/>
                  </a:cubicBezTo>
                  <a:cubicBezTo>
                    <a:pt x="25" y="40"/>
                    <a:pt x="30" y="39"/>
                    <a:pt x="32" y="35"/>
                  </a:cubicBezTo>
                  <a:cubicBezTo>
                    <a:pt x="33" y="33"/>
                    <a:pt x="33" y="30"/>
                    <a:pt x="32" y="28"/>
                  </a:cubicBezTo>
                  <a:cubicBezTo>
                    <a:pt x="36" y="30"/>
                    <a:pt x="40" y="28"/>
                    <a:pt x="42" y="25"/>
                  </a:cubicBezTo>
                  <a:cubicBezTo>
                    <a:pt x="44" y="21"/>
                    <a:pt x="42" y="16"/>
                    <a:pt x="38" y="14"/>
                  </a:cubicBezTo>
                  <a:cubicBezTo>
                    <a:pt x="37" y="14"/>
                    <a:pt x="36" y="13"/>
                    <a:pt x="35" y="13"/>
                  </a:cubicBezTo>
                  <a:cubicBezTo>
                    <a:pt x="35" y="13"/>
                    <a:pt x="35" y="13"/>
                    <a:pt x="35" y="13"/>
                  </a:cubicBezTo>
                  <a:cubicBezTo>
                    <a:pt x="37" y="9"/>
                    <a:pt x="35" y="4"/>
                    <a:pt x="31" y="2"/>
                  </a:cubicBezTo>
                  <a:cubicBezTo>
                    <a:pt x="27" y="0"/>
                    <a:pt x="22" y="2"/>
                    <a:pt x="20" y="5"/>
                  </a:cubicBezTo>
                  <a:cubicBezTo>
                    <a:pt x="20" y="6"/>
                    <a:pt x="20" y="6"/>
                    <a:pt x="20" y="6"/>
                  </a:cubicBezTo>
                  <a:cubicBezTo>
                    <a:pt x="19" y="5"/>
                    <a:pt x="18" y="4"/>
                    <a:pt x="17" y="4"/>
                  </a:cubicBezTo>
                  <a:cubicBezTo>
                    <a:pt x="13" y="2"/>
                    <a:pt x="8" y="3"/>
                    <a:pt x="6" y="7"/>
                  </a:cubicBezTo>
                  <a:cubicBezTo>
                    <a:pt x="4" y="10"/>
                    <a:pt x="5" y="14"/>
                    <a:pt x="8" y="17"/>
                  </a:cubicBezTo>
                  <a:cubicBezTo>
                    <a:pt x="6" y="17"/>
                    <a:pt x="3" y="18"/>
                    <a:pt x="2" y="21"/>
                  </a:cubicBezTo>
                  <a:cubicBezTo>
                    <a:pt x="0" y="25"/>
                    <a:pt x="2" y="29"/>
                    <a:pt x="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24">
              <a:extLst>
                <a:ext uri="{FF2B5EF4-FFF2-40B4-BE49-F238E27FC236}">
                  <a16:creationId xmlns:a16="http://schemas.microsoft.com/office/drawing/2014/main" id="{06089A4D-8301-47B8-BD6F-350CBE865CE6}"/>
                </a:ext>
              </a:extLst>
            </p:cNvPr>
            <p:cNvSpPr>
              <a:spLocks noEditPoints="1"/>
            </p:cNvSpPr>
            <p:nvPr/>
          </p:nvSpPr>
          <p:spPr bwMode="auto">
            <a:xfrm>
              <a:off x="6588972" y="3551332"/>
              <a:ext cx="80295" cy="67448"/>
            </a:xfrm>
            <a:custGeom>
              <a:avLst/>
              <a:gdLst>
                <a:gd name="T0" fmla="*/ 14 w 27"/>
                <a:gd name="T1" fmla="*/ 14 h 26"/>
                <a:gd name="T2" fmla="*/ 12 w 27"/>
                <a:gd name="T3" fmla="*/ 21 h 26"/>
                <a:gd name="T4" fmla="*/ 11 w 27"/>
                <a:gd name="T5" fmla="*/ 22 h 26"/>
                <a:gd name="T6" fmla="*/ 11 w 27"/>
                <a:gd name="T7" fmla="*/ 21 h 26"/>
                <a:gd name="T8" fmla="*/ 9 w 27"/>
                <a:gd name="T9" fmla="*/ 17 h 26"/>
                <a:gd name="T10" fmla="*/ 13 w 27"/>
                <a:gd name="T11" fmla="*/ 13 h 26"/>
                <a:gd name="T12" fmla="*/ 5 w 27"/>
                <a:gd name="T13" fmla="*/ 15 h 26"/>
                <a:gd name="T14" fmla="*/ 5 w 27"/>
                <a:gd name="T15" fmla="*/ 13 h 26"/>
                <a:gd name="T16" fmla="*/ 13 w 27"/>
                <a:gd name="T17" fmla="*/ 13 h 26"/>
                <a:gd name="T18" fmla="*/ 8 w 27"/>
                <a:gd name="T19" fmla="*/ 8 h 26"/>
                <a:gd name="T20" fmla="*/ 10 w 27"/>
                <a:gd name="T21" fmla="*/ 5 h 26"/>
                <a:gd name="T22" fmla="*/ 9 w 27"/>
                <a:gd name="T23" fmla="*/ 4 h 26"/>
                <a:gd name="T24" fmla="*/ 11 w 27"/>
                <a:gd name="T25" fmla="*/ 5 h 26"/>
                <a:gd name="T26" fmla="*/ 14 w 27"/>
                <a:gd name="T27" fmla="*/ 13 h 26"/>
                <a:gd name="T28" fmla="*/ 16 w 27"/>
                <a:gd name="T29" fmla="*/ 7 h 26"/>
                <a:gd name="T30" fmla="*/ 21 w 27"/>
                <a:gd name="T31" fmla="*/ 9 h 26"/>
                <a:gd name="T32" fmla="*/ 22 w 27"/>
                <a:gd name="T33" fmla="*/ 8 h 26"/>
                <a:gd name="T34" fmla="*/ 22 w 27"/>
                <a:gd name="T35" fmla="*/ 9 h 26"/>
                <a:gd name="T36" fmla="*/ 14 w 27"/>
                <a:gd name="T37" fmla="*/ 13 h 26"/>
                <a:gd name="T38" fmla="*/ 21 w 27"/>
                <a:gd name="T39" fmla="*/ 12 h 26"/>
                <a:gd name="T40" fmla="*/ 15 w 27"/>
                <a:gd name="T41" fmla="*/ 13 h 26"/>
                <a:gd name="T42" fmla="*/ 21 w 27"/>
                <a:gd name="T43" fmla="*/ 18 h 26"/>
                <a:gd name="T44" fmla="*/ 20 w 27"/>
                <a:gd name="T45" fmla="*/ 20 h 26"/>
                <a:gd name="T46" fmla="*/ 14 w 27"/>
                <a:gd name="T47" fmla="*/ 13 h 26"/>
                <a:gd name="T48" fmla="*/ 16 w 27"/>
                <a:gd name="T49" fmla="*/ 19 h 26"/>
                <a:gd name="T50" fmla="*/ 17 w 27"/>
                <a:gd name="T51" fmla="*/ 22 h 26"/>
                <a:gd name="T52" fmla="*/ 19 w 27"/>
                <a:gd name="T53" fmla="*/ 23 h 26"/>
                <a:gd name="T54" fmla="*/ 23 w 27"/>
                <a:gd name="T55" fmla="*/ 14 h 26"/>
                <a:gd name="T56" fmla="*/ 23 w 27"/>
                <a:gd name="T57" fmla="*/ 4 h 26"/>
                <a:gd name="T58" fmla="*/ 17 w 27"/>
                <a:gd name="T59" fmla="*/ 6 h 26"/>
                <a:gd name="T60" fmla="*/ 6 w 27"/>
                <a:gd name="T61" fmla="*/ 4 h 26"/>
                <a:gd name="T62" fmla="*/ 1 w 27"/>
                <a:gd name="T63" fmla="*/ 12 h 26"/>
                <a:gd name="T64" fmla="*/ 7 w 27"/>
                <a:gd name="T65" fmla="*/ 18 h 26"/>
                <a:gd name="T66" fmla="*/ 10 w 27"/>
                <a:gd name="T6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14" y="13"/>
                  </a:moveTo>
                  <a:cubicBezTo>
                    <a:pt x="14" y="14"/>
                    <a:pt x="14" y="14"/>
                    <a:pt x="14" y="14"/>
                  </a:cubicBezTo>
                  <a:cubicBezTo>
                    <a:pt x="14" y="14"/>
                    <a:pt x="14" y="14"/>
                    <a:pt x="14" y="14"/>
                  </a:cubicBezTo>
                  <a:cubicBezTo>
                    <a:pt x="12" y="21"/>
                    <a:pt x="12" y="21"/>
                    <a:pt x="12" y="21"/>
                  </a:cubicBezTo>
                  <a:cubicBezTo>
                    <a:pt x="12" y="21"/>
                    <a:pt x="12" y="21"/>
                    <a:pt x="12" y="22"/>
                  </a:cubicBezTo>
                  <a:cubicBezTo>
                    <a:pt x="12" y="22"/>
                    <a:pt x="11" y="22"/>
                    <a:pt x="11" y="22"/>
                  </a:cubicBezTo>
                  <a:cubicBezTo>
                    <a:pt x="11" y="22"/>
                    <a:pt x="10" y="22"/>
                    <a:pt x="10" y="21"/>
                  </a:cubicBezTo>
                  <a:cubicBezTo>
                    <a:pt x="11" y="21"/>
                    <a:pt x="11" y="21"/>
                    <a:pt x="11" y="21"/>
                  </a:cubicBezTo>
                  <a:cubicBezTo>
                    <a:pt x="14" y="13"/>
                    <a:pt x="14" y="13"/>
                    <a:pt x="14" y="13"/>
                  </a:cubicBezTo>
                  <a:cubicBezTo>
                    <a:pt x="9" y="17"/>
                    <a:pt x="9" y="17"/>
                    <a:pt x="9" y="17"/>
                  </a:cubicBezTo>
                  <a:cubicBezTo>
                    <a:pt x="8" y="17"/>
                    <a:pt x="8" y="17"/>
                    <a:pt x="8" y="17"/>
                  </a:cubicBezTo>
                  <a:cubicBezTo>
                    <a:pt x="13" y="13"/>
                    <a:pt x="13" y="13"/>
                    <a:pt x="13" y="13"/>
                  </a:cubicBezTo>
                  <a:cubicBezTo>
                    <a:pt x="6" y="14"/>
                    <a:pt x="6" y="14"/>
                    <a:pt x="6" y="14"/>
                  </a:cubicBezTo>
                  <a:cubicBezTo>
                    <a:pt x="6" y="14"/>
                    <a:pt x="5" y="15"/>
                    <a:pt x="5" y="15"/>
                  </a:cubicBezTo>
                  <a:cubicBezTo>
                    <a:pt x="5" y="15"/>
                    <a:pt x="4" y="14"/>
                    <a:pt x="4" y="14"/>
                  </a:cubicBezTo>
                  <a:cubicBezTo>
                    <a:pt x="4" y="14"/>
                    <a:pt x="4" y="13"/>
                    <a:pt x="5" y="13"/>
                  </a:cubicBezTo>
                  <a:cubicBezTo>
                    <a:pt x="5" y="13"/>
                    <a:pt x="5" y="13"/>
                    <a:pt x="6" y="14"/>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10"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9"/>
                  </a:cubicBezTo>
                  <a:cubicBezTo>
                    <a:pt x="21" y="8"/>
                    <a:pt x="21" y="8"/>
                    <a:pt x="22" y="8"/>
                  </a:cubicBezTo>
                  <a:cubicBezTo>
                    <a:pt x="22" y="8"/>
                    <a:pt x="23" y="8"/>
                    <a:pt x="23" y="8"/>
                  </a:cubicBezTo>
                  <a:cubicBezTo>
                    <a:pt x="23" y="9"/>
                    <a:pt x="23" y="9"/>
                    <a:pt x="22" y="9"/>
                  </a:cubicBez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1" y="18"/>
                    <a:pt x="21" y="18"/>
                    <a:pt x="21"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6" y="19"/>
                    <a:pt x="16" y="19"/>
                    <a:pt x="16" y="19"/>
                  </a:cubicBezTo>
                  <a:lnTo>
                    <a:pt x="14" y="13"/>
                  </a:lnTo>
                  <a:close/>
                  <a:moveTo>
                    <a:pt x="17" y="22"/>
                  </a:move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cubicBezTo>
                    <a:pt x="21"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5" y="18"/>
                  </a:cubicBezTo>
                  <a:cubicBezTo>
                    <a:pt x="5" y="18"/>
                    <a:pt x="6" y="18"/>
                    <a:pt x="7" y="18"/>
                  </a:cubicBezTo>
                  <a:cubicBezTo>
                    <a:pt x="7" y="18"/>
                    <a:pt x="6" y="19"/>
                    <a:pt x="6" y="19"/>
                  </a:cubicBezTo>
                  <a:cubicBezTo>
                    <a:pt x="6" y="21"/>
                    <a:pt x="7" y="24"/>
                    <a:pt x="10" y="25"/>
                  </a:cubicBezTo>
                  <a:cubicBezTo>
                    <a:pt x="13" y="26"/>
                    <a:pt x="16" y="25"/>
                    <a:pt x="17"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25">
              <a:extLst>
                <a:ext uri="{FF2B5EF4-FFF2-40B4-BE49-F238E27FC236}">
                  <a16:creationId xmlns:a16="http://schemas.microsoft.com/office/drawing/2014/main" id="{8016F26A-9ABE-488A-BD6B-2CF7E35C6780}"/>
                </a:ext>
              </a:extLst>
            </p:cNvPr>
            <p:cNvSpPr>
              <a:spLocks noEditPoints="1"/>
            </p:cNvSpPr>
            <p:nvPr/>
          </p:nvSpPr>
          <p:spPr bwMode="auto">
            <a:xfrm>
              <a:off x="4912443" y="4502007"/>
              <a:ext cx="80295" cy="70658"/>
            </a:xfrm>
            <a:custGeom>
              <a:avLst/>
              <a:gdLst>
                <a:gd name="T0" fmla="*/ 21 w 27"/>
                <a:gd name="T1" fmla="*/ 9 h 26"/>
                <a:gd name="T2" fmla="*/ 14 w 27"/>
                <a:gd name="T3" fmla="*/ 13 h 26"/>
                <a:gd name="T4" fmla="*/ 21 w 27"/>
                <a:gd name="T5" fmla="*/ 12 h 26"/>
                <a:gd name="T6" fmla="*/ 20 w 27"/>
                <a:gd name="T7" fmla="*/ 18 h 26"/>
                <a:gd name="T8" fmla="*/ 21 w 27"/>
                <a:gd name="T9" fmla="*/ 19 h 26"/>
                <a:gd name="T10" fmla="*/ 20 w 27"/>
                <a:gd name="T11" fmla="*/ 18 h 26"/>
                <a:gd name="T12" fmla="*/ 15 w 27"/>
                <a:gd name="T13" fmla="*/ 19 h 26"/>
                <a:gd name="T14" fmla="*/ 14 w 27"/>
                <a:gd name="T15" fmla="*/ 13 h 26"/>
                <a:gd name="T16" fmla="*/ 14 w 27"/>
                <a:gd name="T17" fmla="*/ 13 h 26"/>
                <a:gd name="T18" fmla="*/ 12 w 27"/>
                <a:gd name="T19" fmla="*/ 21 h 26"/>
                <a:gd name="T20" fmla="*/ 10 w 27"/>
                <a:gd name="T21" fmla="*/ 21 h 26"/>
                <a:gd name="T22" fmla="*/ 13 w 27"/>
                <a:gd name="T23" fmla="*/ 13 h 26"/>
                <a:gd name="T24" fmla="*/ 8 w 27"/>
                <a:gd name="T25" fmla="*/ 17 h 26"/>
                <a:gd name="T26" fmla="*/ 5 w 27"/>
                <a:gd name="T27" fmla="*/ 14 h 26"/>
                <a:gd name="T28" fmla="*/ 4 w 27"/>
                <a:gd name="T29" fmla="*/ 14 h 26"/>
                <a:gd name="T30" fmla="*/ 5 w 27"/>
                <a:gd name="T31" fmla="*/ 13 h 26"/>
                <a:gd name="T32" fmla="*/ 8 w 27"/>
                <a:gd name="T33" fmla="*/ 8 h 26"/>
                <a:gd name="T34" fmla="*/ 13 w 27"/>
                <a:gd name="T35" fmla="*/ 12 h 26"/>
                <a:gd name="T36" fmla="*/ 9 w 27"/>
                <a:gd name="T37" fmla="*/ 5 h 26"/>
                <a:gd name="T38" fmla="*/ 10 w 27"/>
                <a:gd name="T39" fmla="*/ 4 h 26"/>
                <a:gd name="T40" fmla="*/ 10 w 27"/>
                <a:gd name="T41" fmla="*/ 5 h 26"/>
                <a:gd name="T42" fmla="*/ 15 w 27"/>
                <a:gd name="T43" fmla="*/ 7 h 26"/>
                <a:gd name="T44" fmla="*/ 14 w 27"/>
                <a:gd name="T45" fmla="*/ 12 h 26"/>
                <a:gd name="T46" fmla="*/ 21 w 27"/>
                <a:gd name="T47" fmla="*/ 8 h 26"/>
                <a:gd name="T48" fmla="*/ 22 w 27"/>
                <a:gd name="T49" fmla="*/ 8 h 26"/>
                <a:gd name="T50" fmla="*/ 23 w 27"/>
                <a:gd name="T51" fmla="*/ 4 h 26"/>
                <a:gd name="T52" fmla="*/ 16 w 27"/>
                <a:gd name="T53" fmla="*/ 6 h 26"/>
                <a:gd name="T54" fmla="*/ 6 w 27"/>
                <a:gd name="T55" fmla="*/ 4 h 26"/>
                <a:gd name="T56" fmla="*/ 1 w 27"/>
                <a:gd name="T57" fmla="*/ 11 h 26"/>
                <a:gd name="T58" fmla="*/ 6 w 27"/>
                <a:gd name="T59" fmla="*/ 18 h 26"/>
                <a:gd name="T60" fmla="*/ 10 w 27"/>
                <a:gd name="T61" fmla="*/ 25 h 26"/>
                <a:gd name="T62" fmla="*/ 16 w 27"/>
                <a:gd name="T63" fmla="*/ 21 h 26"/>
                <a:gd name="T64" fmla="*/ 25 w 27"/>
                <a:gd name="T65" fmla="*/ 19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1" y="9"/>
                    <a:pt x="21" y="9"/>
                  </a:cubicBezTo>
                  <a:cubicBezTo>
                    <a:pt x="14" y="13"/>
                    <a:pt x="14" y="13"/>
                    <a:pt x="14" y="13"/>
                  </a:cubicBezTo>
                  <a:cubicBezTo>
                    <a:pt x="14" y="13"/>
                    <a:pt x="14" y="13"/>
                    <a:pt x="14" y="13"/>
                  </a:cubicBezTo>
                  <a:cubicBezTo>
                    <a:pt x="21" y="11"/>
                    <a:pt x="21" y="11"/>
                    <a:pt x="21" y="11"/>
                  </a:cubicBezTo>
                  <a:cubicBezTo>
                    <a:pt x="21" y="12"/>
                    <a:pt x="21" y="12"/>
                    <a:pt x="21" y="12"/>
                  </a:cubicBezTo>
                  <a:cubicBezTo>
                    <a:pt x="14" y="13"/>
                    <a:pt x="14" y="13"/>
                    <a:pt x="14" y="13"/>
                  </a:cubicBezTo>
                  <a:cubicBezTo>
                    <a:pt x="20" y="18"/>
                    <a:pt x="20" y="18"/>
                    <a:pt x="20" y="18"/>
                  </a:cubicBezTo>
                  <a:cubicBezTo>
                    <a:pt x="21" y="18"/>
                    <a:pt x="21" y="18"/>
                    <a:pt x="21" y="18"/>
                  </a:cubicBezTo>
                  <a:cubicBezTo>
                    <a:pt x="22" y="19"/>
                    <a:pt x="22" y="19"/>
                    <a:pt x="21" y="19"/>
                  </a:cubicBezTo>
                  <a:cubicBezTo>
                    <a:pt x="21" y="20"/>
                    <a:pt x="20" y="20"/>
                    <a:pt x="20" y="19"/>
                  </a:cubicBezTo>
                  <a:cubicBezTo>
                    <a:pt x="20" y="19"/>
                    <a:pt x="20" y="19"/>
                    <a:pt x="20" y="18"/>
                  </a:cubicBezTo>
                  <a:cubicBezTo>
                    <a:pt x="14" y="13"/>
                    <a:pt x="14" y="13"/>
                    <a:pt x="14" y="13"/>
                  </a:cubicBezTo>
                  <a:cubicBezTo>
                    <a:pt x="15" y="19"/>
                    <a:pt x="15" y="19"/>
                    <a:pt x="15" y="19"/>
                  </a:cubicBezTo>
                  <a:cubicBezTo>
                    <a:pt x="15" y="19"/>
                    <a:pt x="15" y="19"/>
                    <a:pt x="15" y="19"/>
                  </a:cubicBezTo>
                  <a:cubicBezTo>
                    <a:pt x="14" y="13"/>
                    <a:pt x="14" y="13"/>
                    <a:pt x="14" y="13"/>
                  </a:cubicBezTo>
                  <a:cubicBezTo>
                    <a:pt x="14" y="13"/>
                    <a:pt x="14" y="13"/>
                    <a:pt x="14" y="13"/>
                  </a:cubicBezTo>
                  <a:cubicBezTo>
                    <a:pt x="14" y="13"/>
                    <a:pt x="14" y="13"/>
                    <a:pt x="14" y="13"/>
                  </a:cubicBezTo>
                  <a:cubicBezTo>
                    <a:pt x="11" y="21"/>
                    <a:pt x="11" y="21"/>
                    <a:pt x="11" y="21"/>
                  </a:cubicBezTo>
                  <a:cubicBezTo>
                    <a:pt x="12" y="21"/>
                    <a:pt x="12" y="21"/>
                    <a:pt x="12" y="21"/>
                  </a:cubicBezTo>
                  <a:cubicBezTo>
                    <a:pt x="12" y="22"/>
                    <a:pt x="11" y="22"/>
                    <a:pt x="11" y="22"/>
                  </a:cubicBezTo>
                  <a:cubicBezTo>
                    <a:pt x="10" y="22"/>
                    <a:pt x="10" y="21"/>
                    <a:pt x="10" y="21"/>
                  </a:cubicBezTo>
                  <a:cubicBezTo>
                    <a:pt x="10" y="21"/>
                    <a:pt x="11" y="20"/>
                    <a:pt x="11" y="20"/>
                  </a:cubicBezTo>
                  <a:cubicBezTo>
                    <a:pt x="13" y="13"/>
                    <a:pt x="13" y="13"/>
                    <a:pt x="13" y="13"/>
                  </a:cubicBezTo>
                  <a:cubicBezTo>
                    <a:pt x="8" y="17"/>
                    <a:pt x="8" y="17"/>
                    <a:pt x="8" y="17"/>
                  </a:cubicBezTo>
                  <a:cubicBezTo>
                    <a:pt x="8" y="17"/>
                    <a:pt x="8" y="17"/>
                    <a:pt x="8" y="17"/>
                  </a:cubicBezTo>
                  <a:cubicBezTo>
                    <a:pt x="13" y="13"/>
                    <a:pt x="13" y="13"/>
                    <a:pt x="13" y="13"/>
                  </a:cubicBezTo>
                  <a:cubicBezTo>
                    <a:pt x="5" y="14"/>
                    <a:pt x="5" y="14"/>
                    <a:pt x="5" y="14"/>
                  </a:cubicBezTo>
                  <a:cubicBezTo>
                    <a:pt x="5" y="14"/>
                    <a:pt x="5" y="14"/>
                    <a:pt x="5" y="14"/>
                  </a:cubicBezTo>
                  <a:cubicBezTo>
                    <a:pt x="4" y="14"/>
                    <a:pt x="4" y="14"/>
                    <a:pt x="4" y="14"/>
                  </a:cubicBezTo>
                  <a:cubicBezTo>
                    <a:pt x="4" y="13"/>
                    <a:pt x="4" y="13"/>
                    <a:pt x="4" y="13"/>
                  </a:cubicBezTo>
                  <a:cubicBezTo>
                    <a:pt x="5" y="13"/>
                    <a:pt x="5" y="13"/>
                    <a:pt x="5" y="13"/>
                  </a:cubicBezTo>
                  <a:cubicBezTo>
                    <a:pt x="13" y="12"/>
                    <a:pt x="13" y="12"/>
                    <a:pt x="13" y="12"/>
                  </a:cubicBezTo>
                  <a:cubicBezTo>
                    <a:pt x="8" y="8"/>
                    <a:pt x="8" y="8"/>
                    <a:pt x="8" y="8"/>
                  </a:cubicBezTo>
                  <a:cubicBezTo>
                    <a:pt x="8" y="8"/>
                    <a:pt x="8" y="8"/>
                    <a:pt x="8" y="8"/>
                  </a:cubicBezTo>
                  <a:cubicBezTo>
                    <a:pt x="13" y="12"/>
                    <a:pt x="13" y="12"/>
                    <a:pt x="13" y="12"/>
                  </a:cubicBezTo>
                  <a:cubicBezTo>
                    <a:pt x="10" y="5"/>
                    <a:pt x="10" y="5"/>
                    <a:pt x="10" y="5"/>
                  </a:cubicBezTo>
                  <a:cubicBezTo>
                    <a:pt x="10" y="5"/>
                    <a:pt x="9" y="5"/>
                    <a:pt x="9" y="5"/>
                  </a:cubicBezTo>
                  <a:cubicBezTo>
                    <a:pt x="9" y="5"/>
                    <a:pt x="9" y="4"/>
                    <a:pt x="9" y="4"/>
                  </a:cubicBezTo>
                  <a:cubicBezTo>
                    <a:pt x="9" y="4"/>
                    <a:pt x="10" y="4"/>
                    <a:pt x="10" y="4"/>
                  </a:cubicBezTo>
                  <a:cubicBezTo>
                    <a:pt x="11" y="4"/>
                    <a:pt x="11" y="5"/>
                    <a:pt x="10" y="5"/>
                  </a:cubicBezTo>
                  <a:cubicBezTo>
                    <a:pt x="10" y="5"/>
                    <a:pt x="10" y="5"/>
                    <a:pt x="10" y="5"/>
                  </a:cubicBezTo>
                  <a:cubicBezTo>
                    <a:pt x="14" y="12"/>
                    <a:pt x="14" y="12"/>
                    <a:pt x="14" y="12"/>
                  </a:cubicBezTo>
                  <a:cubicBezTo>
                    <a:pt x="15" y="7"/>
                    <a:pt x="15" y="7"/>
                    <a:pt x="15" y="7"/>
                  </a:cubicBezTo>
                  <a:cubicBezTo>
                    <a:pt x="16" y="7"/>
                    <a:pt x="16" y="7"/>
                    <a:pt x="16" y="7"/>
                  </a:cubicBezTo>
                  <a:cubicBezTo>
                    <a:pt x="14" y="12"/>
                    <a:pt x="14" y="12"/>
                    <a:pt x="14" y="12"/>
                  </a:cubicBezTo>
                  <a:cubicBezTo>
                    <a:pt x="21" y="8"/>
                    <a:pt x="21" y="8"/>
                    <a:pt x="21" y="8"/>
                  </a:cubicBezTo>
                  <a:cubicBezTo>
                    <a:pt x="21" y="8"/>
                    <a:pt x="21" y="8"/>
                    <a:pt x="21" y="8"/>
                  </a:cubicBezTo>
                  <a:cubicBezTo>
                    <a:pt x="21" y="8"/>
                    <a:pt x="21" y="8"/>
                    <a:pt x="22" y="7"/>
                  </a:cubicBezTo>
                  <a:cubicBezTo>
                    <a:pt x="22" y="7"/>
                    <a:pt x="22" y="8"/>
                    <a:pt x="22" y="8"/>
                  </a:cubicBezTo>
                  <a:cubicBezTo>
                    <a:pt x="23" y="9"/>
                    <a:pt x="22" y="9"/>
                    <a:pt x="22" y="9"/>
                  </a:cubicBezTo>
                  <a:close/>
                  <a:moveTo>
                    <a:pt x="23" y="4"/>
                  </a:moveTo>
                  <a:cubicBezTo>
                    <a:pt x="20" y="3"/>
                    <a:pt x="18" y="4"/>
                    <a:pt x="16" y="6"/>
                  </a:cubicBezTo>
                  <a:cubicBezTo>
                    <a:pt x="16" y="6"/>
                    <a:pt x="16" y="6"/>
                    <a:pt x="16" y="6"/>
                  </a:cubicBezTo>
                  <a:cubicBezTo>
                    <a:pt x="17" y="4"/>
                    <a:pt x="15" y="2"/>
                    <a:pt x="13" y="1"/>
                  </a:cubicBezTo>
                  <a:cubicBezTo>
                    <a:pt x="10" y="0"/>
                    <a:pt x="7" y="1"/>
                    <a:pt x="6" y="4"/>
                  </a:cubicBezTo>
                  <a:cubicBezTo>
                    <a:pt x="6" y="6"/>
                    <a:pt x="6" y="7"/>
                    <a:pt x="7" y="8"/>
                  </a:cubicBezTo>
                  <a:cubicBezTo>
                    <a:pt x="4" y="8"/>
                    <a:pt x="1" y="9"/>
                    <a:pt x="1" y="11"/>
                  </a:cubicBezTo>
                  <a:cubicBezTo>
                    <a:pt x="0" y="14"/>
                    <a:pt x="1" y="17"/>
                    <a:pt x="4" y="18"/>
                  </a:cubicBezTo>
                  <a:cubicBezTo>
                    <a:pt x="5" y="18"/>
                    <a:pt x="6" y="18"/>
                    <a:pt x="6" y="18"/>
                  </a:cubicBezTo>
                  <a:cubicBezTo>
                    <a:pt x="6" y="18"/>
                    <a:pt x="6" y="18"/>
                    <a:pt x="6" y="18"/>
                  </a:cubicBezTo>
                  <a:cubicBezTo>
                    <a:pt x="5" y="21"/>
                    <a:pt x="7" y="24"/>
                    <a:pt x="10" y="25"/>
                  </a:cubicBezTo>
                  <a:cubicBezTo>
                    <a:pt x="12" y="26"/>
                    <a:pt x="15" y="24"/>
                    <a:pt x="16" y="22"/>
                  </a:cubicBezTo>
                  <a:cubicBezTo>
                    <a:pt x="16" y="22"/>
                    <a:pt x="16" y="21"/>
                    <a:pt x="16" y="21"/>
                  </a:cubicBezTo>
                  <a:cubicBezTo>
                    <a:pt x="17" y="22"/>
                    <a:pt x="18" y="22"/>
                    <a:pt x="19" y="22"/>
                  </a:cubicBezTo>
                  <a:cubicBezTo>
                    <a:pt x="21" y="23"/>
                    <a:pt x="24" y="22"/>
                    <a:pt x="25" y="19"/>
                  </a:cubicBezTo>
                  <a:cubicBezTo>
                    <a:pt x="26" y="17"/>
                    <a:pt x="25" y="15"/>
                    <a:pt x="23" y="14"/>
                  </a:cubicBezTo>
                  <a:cubicBezTo>
                    <a:pt x="24" y="13"/>
                    <a:pt x="26" y="12"/>
                    <a:pt x="26" y="11"/>
                  </a:cubicBezTo>
                  <a:cubicBezTo>
                    <a:pt x="27" y="8"/>
                    <a:pt x="25"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26">
              <a:extLst>
                <a:ext uri="{FF2B5EF4-FFF2-40B4-BE49-F238E27FC236}">
                  <a16:creationId xmlns:a16="http://schemas.microsoft.com/office/drawing/2014/main" id="{F01FBB9F-7EFF-432D-A429-6C22AAD4E1E1}"/>
                </a:ext>
              </a:extLst>
            </p:cNvPr>
            <p:cNvSpPr>
              <a:spLocks noEditPoints="1"/>
            </p:cNvSpPr>
            <p:nvPr/>
          </p:nvSpPr>
          <p:spPr bwMode="auto">
            <a:xfrm>
              <a:off x="6627513" y="3923894"/>
              <a:ext cx="80295" cy="70658"/>
            </a:xfrm>
            <a:custGeom>
              <a:avLst/>
              <a:gdLst>
                <a:gd name="T0" fmla="*/ 21 w 27"/>
                <a:gd name="T1" fmla="*/ 9 h 26"/>
                <a:gd name="T2" fmla="*/ 14 w 27"/>
                <a:gd name="T3" fmla="*/ 13 h 26"/>
                <a:gd name="T4" fmla="*/ 21 w 27"/>
                <a:gd name="T5" fmla="*/ 12 h 26"/>
                <a:gd name="T6" fmla="*/ 20 w 27"/>
                <a:gd name="T7" fmla="*/ 18 h 26"/>
                <a:gd name="T8" fmla="*/ 22 w 27"/>
                <a:gd name="T9" fmla="*/ 20 h 26"/>
                <a:gd name="T10" fmla="*/ 20 w 27"/>
                <a:gd name="T11" fmla="*/ 19 h 26"/>
                <a:gd name="T12" fmla="*/ 16 w 27"/>
                <a:gd name="T13" fmla="*/ 19 h 26"/>
                <a:gd name="T14" fmla="*/ 14 w 27"/>
                <a:gd name="T15" fmla="*/ 13 h 26"/>
                <a:gd name="T16" fmla="*/ 14 w 27"/>
                <a:gd name="T17" fmla="*/ 13 h 26"/>
                <a:gd name="T18" fmla="*/ 12 w 27"/>
                <a:gd name="T19" fmla="*/ 22 h 26"/>
                <a:gd name="T20" fmla="*/ 10 w 27"/>
                <a:gd name="T21" fmla="*/ 21 h 26"/>
                <a:gd name="T22" fmla="*/ 14 w 27"/>
                <a:gd name="T23" fmla="*/ 13 h 26"/>
                <a:gd name="T24" fmla="*/ 8 w 27"/>
                <a:gd name="T25" fmla="*/ 17 h 26"/>
                <a:gd name="T26" fmla="*/ 6 w 27"/>
                <a:gd name="T27" fmla="*/ 14 h 26"/>
                <a:gd name="T28" fmla="*/ 4 w 27"/>
                <a:gd name="T29" fmla="*/ 14 h 26"/>
                <a:gd name="T30" fmla="*/ 6 w 27"/>
                <a:gd name="T31" fmla="*/ 13 h 26"/>
                <a:gd name="T32" fmla="*/ 8 w 27"/>
                <a:gd name="T33" fmla="*/ 8 h 26"/>
                <a:gd name="T34" fmla="*/ 14 w 27"/>
                <a:gd name="T35" fmla="*/ 13 h 26"/>
                <a:gd name="T36" fmla="*/ 9 w 27"/>
                <a:gd name="T37" fmla="*/ 5 h 26"/>
                <a:gd name="T38" fmla="*/ 11 w 27"/>
                <a:gd name="T39" fmla="*/ 4 h 26"/>
                <a:gd name="T40" fmla="*/ 11 w 27"/>
                <a:gd name="T41" fmla="*/ 5 h 26"/>
                <a:gd name="T42" fmla="*/ 16 w 27"/>
                <a:gd name="T43" fmla="*/ 7 h 26"/>
                <a:gd name="T44" fmla="*/ 14 w 27"/>
                <a:gd name="T45" fmla="*/ 12 h 26"/>
                <a:gd name="T46" fmla="*/ 21 w 27"/>
                <a:gd name="T47" fmla="*/ 8 h 26"/>
                <a:gd name="T48" fmla="*/ 23 w 27"/>
                <a:gd name="T49" fmla="*/ 8 h 26"/>
                <a:gd name="T50" fmla="*/ 23 w 27"/>
                <a:gd name="T51" fmla="*/ 4 h 26"/>
                <a:gd name="T52" fmla="*/ 17 w 27"/>
                <a:gd name="T53" fmla="*/ 6 h 26"/>
                <a:gd name="T54" fmla="*/ 6 w 27"/>
                <a:gd name="T55" fmla="*/ 4 h 26"/>
                <a:gd name="T56" fmla="*/ 1 w 27"/>
                <a:gd name="T57" fmla="*/ 12 h 26"/>
                <a:gd name="T58" fmla="*/ 7 w 27"/>
                <a:gd name="T59" fmla="*/ 18 h 26"/>
                <a:gd name="T60" fmla="*/ 10 w 27"/>
                <a:gd name="T61" fmla="*/ 25 h 26"/>
                <a:gd name="T62" fmla="*/ 17 w 27"/>
                <a:gd name="T63" fmla="*/ 21 h 26"/>
                <a:gd name="T64" fmla="*/ 25 w 27"/>
                <a:gd name="T65" fmla="*/ 20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0" y="18"/>
                    <a:pt x="20" y="18"/>
                    <a:pt x="20"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5" y="19"/>
                    <a:pt x="15" y="19"/>
                    <a:pt x="15" y="19"/>
                  </a:cubicBezTo>
                  <a:cubicBezTo>
                    <a:pt x="14" y="13"/>
                    <a:pt x="14" y="13"/>
                    <a:pt x="14" y="13"/>
                  </a:cubicBezTo>
                  <a:cubicBezTo>
                    <a:pt x="14" y="13"/>
                    <a:pt x="14" y="13"/>
                    <a:pt x="14" y="13"/>
                  </a:cubicBezTo>
                  <a:cubicBezTo>
                    <a:pt x="14" y="13"/>
                    <a:pt x="14" y="13"/>
                    <a:pt x="14" y="13"/>
                  </a:cubicBezTo>
                  <a:cubicBezTo>
                    <a:pt x="12" y="21"/>
                    <a:pt x="12" y="21"/>
                    <a:pt x="12" y="21"/>
                  </a:cubicBezTo>
                  <a:cubicBezTo>
                    <a:pt x="12" y="21"/>
                    <a:pt x="12" y="21"/>
                    <a:pt x="12" y="22"/>
                  </a:cubicBezTo>
                  <a:cubicBezTo>
                    <a:pt x="12" y="22"/>
                    <a:pt x="11" y="22"/>
                    <a:pt x="11" y="22"/>
                  </a:cubicBezTo>
                  <a:cubicBezTo>
                    <a:pt x="10" y="22"/>
                    <a:pt x="10" y="22"/>
                    <a:pt x="10" y="21"/>
                  </a:cubicBezTo>
                  <a:cubicBezTo>
                    <a:pt x="10" y="21"/>
                    <a:pt x="11" y="21"/>
                    <a:pt x="11" y="21"/>
                  </a:cubicBezTo>
                  <a:cubicBezTo>
                    <a:pt x="14" y="13"/>
                    <a:pt x="14" y="13"/>
                    <a:pt x="14" y="13"/>
                  </a:cubicBezTo>
                  <a:cubicBezTo>
                    <a:pt x="8" y="17"/>
                    <a:pt x="8" y="17"/>
                    <a:pt x="8" y="17"/>
                  </a:cubicBezTo>
                  <a:cubicBezTo>
                    <a:pt x="8" y="17"/>
                    <a:pt x="8" y="17"/>
                    <a:pt x="8" y="17"/>
                  </a:cubicBezTo>
                  <a:cubicBezTo>
                    <a:pt x="13" y="13"/>
                    <a:pt x="13" y="13"/>
                    <a:pt x="13" y="13"/>
                  </a:cubicBezTo>
                  <a:cubicBezTo>
                    <a:pt x="6" y="14"/>
                    <a:pt x="6" y="14"/>
                    <a:pt x="6" y="14"/>
                  </a:cubicBezTo>
                  <a:cubicBezTo>
                    <a:pt x="6" y="14"/>
                    <a:pt x="5" y="15"/>
                    <a:pt x="5" y="15"/>
                  </a:cubicBezTo>
                  <a:cubicBezTo>
                    <a:pt x="4" y="15"/>
                    <a:pt x="4" y="14"/>
                    <a:pt x="4" y="14"/>
                  </a:cubicBezTo>
                  <a:cubicBezTo>
                    <a:pt x="4" y="13"/>
                    <a:pt x="4" y="13"/>
                    <a:pt x="5" y="13"/>
                  </a:cubicBezTo>
                  <a:cubicBezTo>
                    <a:pt x="5" y="13"/>
                    <a:pt x="5" y="13"/>
                    <a:pt x="6" y="13"/>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9"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8"/>
                  </a:cubicBezTo>
                  <a:cubicBezTo>
                    <a:pt x="21" y="8"/>
                    <a:pt x="21" y="8"/>
                    <a:pt x="22" y="8"/>
                  </a:cubicBezTo>
                  <a:cubicBezTo>
                    <a:pt x="22" y="8"/>
                    <a:pt x="23" y="8"/>
                    <a:pt x="23" y="8"/>
                  </a:cubicBezTo>
                  <a:cubicBezTo>
                    <a:pt x="23" y="9"/>
                    <a:pt x="22" y="9"/>
                    <a:pt x="22" y="9"/>
                  </a:cubicBezTo>
                  <a:close/>
                  <a:moveTo>
                    <a:pt x="23" y="4"/>
                  </a:moveTo>
                  <a:cubicBezTo>
                    <a:pt x="20"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4" y="18"/>
                  </a:cubicBezTo>
                  <a:cubicBezTo>
                    <a:pt x="5" y="18"/>
                    <a:pt x="6" y="18"/>
                    <a:pt x="7" y="18"/>
                  </a:cubicBezTo>
                  <a:cubicBezTo>
                    <a:pt x="6" y="18"/>
                    <a:pt x="6" y="19"/>
                    <a:pt x="6" y="19"/>
                  </a:cubicBezTo>
                  <a:cubicBezTo>
                    <a:pt x="6" y="21"/>
                    <a:pt x="7" y="24"/>
                    <a:pt x="10" y="25"/>
                  </a:cubicBezTo>
                  <a:cubicBezTo>
                    <a:pt x="13" y="26"/>
                    <a:pt x="16" y="25"/>
                    <a:pt x="17" y="22"/>
                  </a:cubicBez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27">
              <a:extLst>
                <a:ext uri="{FF2B5EF4-FFF2-40B4-BE49-F238E27FC236}">
                  <a16:creationId xmlns:a16="http://schemas.microsoft.com/office/drawing/2014/main" id="{C07714F1-86C8-4B47-A98F-E378C71F1664}"/>
                </a:ext>
              </a:extLst>
            </p:cNvPr>
            <p:cNvSpPr>
              <a:spLocks noEditPoints="1"/>
            </p:cNvSpPr>
            <p:nvPr/>
          </p:nvSpPr>
          <p:spPr bwMode="auto">
            <a:xfrm>
              <a:off x="7167085" y="4611206"/>
              <a:ext cx="80295" cy="70658"/>
            </a:xfrm>
            <a:custGeom>
              <a:avLst/>
              <a:gdLst>
                <a:gd name="T0" fmla="*/ 22 w 28"/>
                <a:gd name="T1" fmla="*/ 9 h 26"/>
                <a:gd name="T2" fmla="*/ 15 w 28"/>
                <a:gd name="T3" fmla="*/ 13 h 26"/>
                <a:gd name="T4" fmla="*/ 21 w 28"/>
                <a:gd name="T5" fmla="*/ 12 h 26"/>
                <a:gd name="T6" fmla="*/ 21 w 28"/>
                <a:gd name="T7" fmla="*/ 19 h 26"/>
                <a:gd name="T8" fmla="*/ 22 w 28"/>
                <a:gd name="T9" fmla="*/ 20 h 26"/>
                <a:gd name="T10" fmla="*/ 21 w 28"/>
                <a:gd name="T11" fmla="*/ 19 h 26"/>
                <a:gd name="T12" fmla="*/ 16 w 28"/>
                <a:gd name="T13" fmla="*/ 20 h 26"/>
                <a:gd name="T14" fmla="*/ 14 w 28"/>
                <a:gd name="T15" fmla="*/ 13 h 26"/>
                <a:gd name="T16" fmla="*/ 14 w 28"/>
                <a:gd name="T17" fmla="*/ 14 h 26"/>
                <a:gd name="T18" fmla="*/ 12 w 28"/>
                <a:gd name="T19" fmla="*/ 22 h 26"/>
                <a:gd name="T20" fmla="*/ 11 w 28"/>
                <a:gd name="T21" fmla="*/ 21 h 26"/>
                <a:gd name="T22" fmla="*/ 14 w 28"/>
                <a:gd name="T23" fmla="*/ 13 h 26"/>
                <a:gd name="T24" fmla="*/ 9 w 28"/>
                <a:gd name="T25" fmla="*/ 17 h 26"/>
                <a:gd name="T26" fmla="*/ 6 w 28"/>
                <a:gd name="T27" fmla="*/ 14 h 26"/>
                <a:gd name="T28" fmla="*/ 4 w 28"/>
                <a:gd name="T29" fmla="*/ 14 h 26"/>
                <a:gd name="T30" fmla="*/ 6 w 28"/>
                <a:gd name="T31" fmla="*/ 14 h 26"/>
                <a:gd name="T32" fmla="*/ 9 w 28"/>
                <a:gd name="T33" fmla="*/ 9 h 26"/>
                <a:gd name="T34" fmla="*/ 14 w 28"/>
                <a:gd name="T35" fmla="*/ 13 h 26"/>
                <a:gd name="T36" fmla="*/ 10 w 28"/>
                <a:gd name="T37" fmla="*/ 5 h 26"/>
                <a:gd name="T38" fmla="*/ 11 w 28"/>
                <a:gd name="T39" fmla="*/ 4 h 26"/>
                <a:gd name="T40" fmla="*/ 11 w 28"/>
                <a:gd name="T41" fmla="*/ 5 h 26"/>
                <a:gd name="T42" fmla="*/ 16 w 28"/>
                <a:gd name="T43" fmla="*/ 7 h 26"/>
                <a:gd name="T44" fmla="*/ 15 w 28"/>
                <a:gd name="T45" fmla="*/ 13 h 26"/>
                <a:gd name="T46" fmla="*/ 21 w 28"/>
                <a:gd name="T47" fmla="*/ 9 h 26"/>
                <a:gd name="T48" fmla="*/ 23 w 28"/>
                <a:gd name="T49" fmla="*/ 9 h 26"/>
                <a:gd name="T50" fmla="*/ 23 w 28"/>
                <a:gd name="T51" fmla="*/ 5 h 26"/>
                <a:gd name="T52" fmla="*/ 13 w 28"/>
                <a:gd name="T53" fmla="*/ 1 h 26"/>
                <a:gd name="T54" fmla="*/ 7 w 28"/>
                <a:gd name="T55" fmla="*/ 9 h 26"/>
                <a:gd name="T56" fmla="*/ 5 w 28"/>
                <a:gd name="T57" fmla="*/ 18 h 26"/>
                <a:gd name="T58" fmla="*/ 7 w 28"/>
                <a:gd name="T59" fmla="*/ 19 h 26"/>
                <a:gd name="T60" fmla="*/ 17 w 28"/>
                <a:gd name="T61" fmla="*/ 22 h 26"/>
                <a:gd name="T62" fmla="*/ 19 w 28"/>
                <a:gd name="T63" fmla="*/ 23 h 26"/>
                <a:gd name="T64" fmla="*/ 23 w 28"/>
                <a:gd name="T65" fmla="*/ 14 h 26"/>
                <a:gd name="T66" fmla="*/ 23 w 28"/>
                <a:gd name="T67"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26">
                  <a:moveTo>
                    <a:pt x="22" y="9"/>
                  </a:moveTo>
                  <a:cubicBezTo>
                    <a:pt x="22" y="9"/>
                    <a:pt x="22" y="9"/>
                    <a:pt x="22" y="9"/>
                  </a:cubicBezTo>
                  <a:cubicBezTo>
                    <a:pt x="15" y="13"/>
                    <a:pt x="15" y="13"/>
                    <a:pt x="15" y="13"/>
                  </a:cubicBezTo>
                  <a:cubicBezTo>
                    <a:pt x="15" y="13"/>
                    <a:pt x="15" y="13"/>
                    <a:pt x="15" y="13"/>
                  </a:cubicBezTo>
                  <a:cubicBezTo>
                    <a:pt x="21" y="12"/>
                    <a:pt x="21" y="12"/>
                    <a:pt x="21" y="12"/>
                  </a:cubicBezTo>
                  <a:cubicBezTo>
                    <a:pt x="21" y="12"/>
                    <a:pt x="21" y="12"/>
                    <a:pt x="21" y="12"/>
                  </a:cubicBezTo>
                  <a:cubicBezTo>
                    <a:pt x="15" y="13"/>
                    <a:pt x="15" y="13"/>
                    <a:pt x="15" y="13"/>
                  </a:cubicBezTo>
                  <a:cubicBezTo>
                    <a:pt x="21" y="19"/>
                    <a:pt x="21" y="19"/>
                    <a:pt x="21" y="19"/>
                  </a:cubicBezTo>
                  <a:cubicBezTo>
                    <a:pt x="21" y="18"/>
                    <a:pt x="22" y="18"/>
                    <a:pt x="22" y="19"/>
                  </a:cubicBezTo>
                  <a:cubicBezTo>
                    <a:pt x="22" y="19"/>
                    <a:pt x="22" y="19"/>
                    <a:pt x="22" y="20"/>
                  </a:cubicBezTo>
                  <a:cubicBezTo>
                    <a:pt x="22" y="20"/>
                    <a:pt x="21" y="20"/>
                    <a:pt x="21" y="20"/>
                  </a:cubicBezTo>
                  <a:cubicBezTo>
                    <a:pt x="20" y="20"/>
                    <a:pt x="20" y="19"/>
                    <a:pt x="21" y="19"/>
                  </a:cubicBezTo>
                  <a:cubicBezTo>
                    <a:pt x="15" y="13"/>
                    <a:pt x="15" y="13"/>
                    <a:pt x="15" y="13"/>
                  </a:cubicBezTo>
                  <a:cubicBezTo>
                    <a:pt x="16" y="20"/>
                    <a:pt x="16" y="20"/>
                    <a:pt x="16" y="20"/>
                  </a:cubicBezTo>
                  <a:cubicBezTo>
                    <a:pt x="16" y="20"/>
                    <a:pt x="16" y="20"/>
                    <a:pt x="16" y="20"/>
                  </a:cubicBezTo>
                  <a:cubicBezTo>
                    <a:pt x="14" y="13"/>
                    <a:pt x="14" y="13"/>
                    <a:pt x="14" y="13"/>
                  </a:cubicBezTo>
                  <a:cubicBezTo>
                    <a:pt x="14" y="14"/>
                    <a:pt x="14" y="14"/>
                    <a:pt x="14" y="14"/>
                  </a:cubicBezTo>
                  <a:cubicBezTo>
                    <a:pt x="14" y="14"/>
                    <a:pt x="14" y="14"/>
                    <a:pt x="14" y="14"/>
                  </a:cubicBezTo>
                  <a:cubicBezTo>
                    <a:pt x="12" y="21"/>
                    <a:pt x="12" y="21"/>
                    <a:pt x="12" y="21"/>
                  </a:cubicBezTo>
                  <a:cubicBezTo>
                    <a:pt x="12" y="21"/>
                    <a:pt x="12" y="21"/>
                    <a:pt x="12" y="22"/>
                  </a:cubicBezTo>
                  <a:cubicBezTo>
                    <a:pt x="12" y="22"/>
                    <a:pt x="12" y="22"/>
                    <a:pt x="11" y="22"/>
                  </a:cubicBezTo>
                  <a:cubicBezTo>
                    <a:pt x="11" y="22"/>
                    <a:pt x="11" y="22"/>
                    <a:pt x="11" y="21"/>
                  </a:cubicBezTo>
                  <a:cubicBezTo>
                    <a:pt x="11" y="21"/>
                    <a:pt x="11" y="21"/>
                    <a:pt x="11" y="21"/>
                  </a:cubicBezTo>
                  <a:cubicBezTo>
                    <a:pt x="14" y="13"/>
                    <a:pt x="14" y="13"/>
                    <a:pt x="14" y="13"/>
                  </a:cubicBezTo>
                  <a:cubicBezTo>
                    <a:pt x="9" y="17"/>
                    <a:pt x="9" y="17"/>
                    <a:pt x="9" y="17"/>
                  </a:cubicBezTo>
                  <a:cubicBezTo>
                    <a:pt x="9" y="17"/>
                    <a:pt x="9" y="17"/>
                    <a:pt x="9" y="17"/>
                  </a:cubicBezTo>
                  <a:cubicBezTo>
                    <a:pt x="14" y="13"/>
                    <a:pt x="14" y="13"/>
                    <a:pt x="14" y="13"/>
                  </a:cubicBezTo>
                  <a:cubicBezTo>
                    <a:pt x="6" y="14"/>
                    <a:pt x="6" y="14"/>
                    <a:pt x="6" y="14"/>
                  </a:cubicBezTo>
                  <a:cubicBezTo>
                    <a:pt x="6" y="14"/>
                    <a:pt x="6" y="15"/>
                    <a:pt x="5" y="15"/>
                  </a:cubicBezTo>
                  <a:cubicBezTo>
                    <a:pt x="5" y="15"/>
                    <a:pt x="4" y="15"/>
                    <a:pt x="4" y="14"/>
                  </a:cubicBezTo>
                  <a:cubicBezTo>
                    <a:pt x="4" y="14"/>
                    <a:pt x="5" y="13"/>
                    <a:pt x="5" y="13"/>
                  </a:cubicBezTo>
                  <a:cubicBezTo>
                    <a:pt x="5" y="13"/>
                    <a:pt x="6" y="13"/>
                    <a:pt x="6" y="14"/>
                  </a:cubicBezTo>
                  <a:cubicBezTo>
                    <a:pt x="14" y="13"/>
                    <a:pt x="14" y="13"/>
                    <a:pt x="14" y="13"/>
                  </a:cubicBezTo>
                  <a:cubicBezTo>
                    <a:pt x="9" y="9"/>
                    <a:pt x="9" y="9"/>
                    <a:pt x="9" y="9"/>
                  </a:cubicBezTo>
                  <a:cubicBezTo>
                    <a:pt x="9" y="9"/>
                    <a:pt x="9" y="9"/>
                    <a:pt x="9" y="9"/>
                  </a:cubicBezTo>
                  <a:cubicBezTo>
                    <a:pt x="14" y="13"/>
                    <a:pt x="14" y="13"/>
                    <a:pt x="14" y="13"/>
                  </a:cubicBezTo>
                  <a:cubicBezTo>
                    <a:pt x="11" y="6"/>
                    <a:pt x="11" y="6"/>
                    <a:pt x="11" y="6"/>
                  </a:cubicBezTo>
                  <a:cubicBezTo>
                    <a:pt x="10" y="6"/>
                    <a:pt x="10" y="5"/>
                    <a:pt x="10" y="5"/>
                  </a:cubicBezTo>
                  <a:cubicBezTo>
                    <a:pt x="9" y="5"/>
                    <a:pt x="9" y="5"/>
                    <a:pt x="10" y="4"/>
                  </a:cubicBezTo>
                  <a:cubicBezTo>
                    <a:pt x="10" y="4"/>
                    <a:pt x="11" y="4"/>
                    <a:pt x="11" y="4"/>
                  </a:cubicBezTo>
                  <a:cubicBezTo>
                    <a:pt x="11" y="5"/>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5" y="13"/>
                    <a:pt x="15" y="13"/>
                    <a:pt x="15" y="13"/>
                  </a:cubicBezTo>
                  <a:cubicBezTo>
                    <a:pt x="21" y="9"/>
                    <a:pt x="21" y="9"/>
                    <a:pt x="21" y="9"/>
                  </a:cubicBezTo>
                  <a:cubicBezTo>
                    <a:pt x="21" y="9"/>
                    <a:pt x="21" y="9"/>
                    <a:pt x="21" y="9"/>
                  </a:cubicBezTo>
                  <a:cubicBezTo>
                    <a:pt x="21" y="8"/>
                    <a:pt x="22" y="8"/>
                    <a:pt x="22" y="8"/>
                  </a:cubicBezTo>
                  <a:cubicBezTo>
                    <a:pt x="23" y="8"/>
                    <a:pt x="23" y="8"/>
                    <a:pt x="23" y="9"/>
                  </a:cubicBezTo>
                  <a:cubicBezTo>
                    <a:pt x="23" y="9"/>
                    <a:pt x="23" y="9"/>
                    <a:pt x="22" y="9"/>
                  </a:cubicBezTo>
                  <a:close/>
                  <a:moveTo>
                    <a:pt x="23" y="5"/>
                  </a:moveTo>
                  <a:cubicBezTo>
                    <a:pt x="21" y="4"/>
                    <a:pt x="18" y="5"/>
                    <a:pt x="17" y="7"/>
                  </a:cubicBezTo>
                  <a:cubicBezTo>
                    <a:pt x="17" y="4"/>
                    <a:pt x="16" y="2"/>
                    <a:pt x="13" y="1"/>
                  </a:cubicBezTo>
                  <a:cubicBezTo>
                    <a:pt x="11" y="0"/>
                    <a:pt x="8" y="2"/>
                    <a:pt x="7" y="4"/>
                  </a:cubicBezTo>
                  <a:cubicBezTo>
                    <a:pt x="6" y="6"/>
                    <a:pt x="7" y="7"/>
                    <a:pt x="7" y="9"/>
                  </a:cubicBezTo>
                  <a:cubicBezTo>
                    <a:pt x="5" y="8"/>
                    <a:pt x="2" y="9"/>
                    <a:pt x="1" y="12"/>
                  </a:cubicBezTo>
                  <a:cubicBezTo>
                    <a:pt x="0" y="14"/>
                    <a:pt x="2" y="17"/>
                    <a:pt x="5" y="18"/>
                  </a:cubicBezTo>
                  <a:cubicBezTo>
                    <a:pt x="6" y="18"/>
                    <a:pt x="6" y="19"/>
                    <a:pt x="7" y="18"/>
                  </a:cubicBezTo>
                  <a:cubicBezTo>
                    <a:pt x="7" y="19"/>
                    <a:pt x="7" y="19"/>
                    <a:pt x="7" y="19"/>
                  </a:cubicBezTo>
                  <a:cubicBezTo>
                    <a:pt x="6" y="21"/>
                    <a:pt x="7" y="24"/>
                    <a:pt x="10" y="25"/>
                  </a:cubicBezTo>
                  <a:cubicBezTo>
                    <a:pt x="13" y="26"/>
                    <a:pt x="16" y="25"/>
                    <a:pt x="17" y="22"/>
                  </a:cubicBezTo>
                  <a:cubicBezTo>
                    <a:pt x="17" y="22"/>
                    <a:pt x="17" y="22"/>
                    <a:pt x="17" y="22"/>
                  </a:cubicBezTo>
                  <a:cubicBezTo>
                    <a:pt x="18" y="22"/>
                    <a:pt x="18" y="23"/>
                    <a:pt x="19" y="23"/>
                  </a:cubicBezTo>
                  <a:cubicBezTo>
                    <a:pt x="22" y="24"/>
                    <a:pt x="25" y="22"/>
                    <a:pt x="26" y="20"/>
                  </a:cubicBezTo>
                  <a:cubicBezTo>
                    <a:pt x="26" y="18"/>
                    <a:pt x="25" y="15"/>
                    <a:pt x="23" y="14"/>
                  </a:cubicBezTo>
                  <a:cubicBezTo>
                    <a:pt x="25" y="14"/>
                    <a:pt x="26" y="12"/>
                    <a:pt x="27" y="11"/>
                  </a:cubicBezTo>
                  <a:cubicBezTo>
                    <a:pt x="28" y="8"/>
                    <a:pt x="26" y="5"/>
                    <a:pt x="23"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28">
              <a:extLst>
                <a:ext uri="{FF2B5EF4-FFF2-40B4-BE49-F238E27FC236}">
                  <a16:creationId xmlns:a16="http://schemas.microsoft.com/office/drawing/2014/main" id="{09F08E4D-9DBA-46CA-99B7-20338E8D2332}"/>
                </a:ext>
              </a:extLst>
            </p:cNvPr>
            <p:cNvSpPr>
              <a:spLocks noEditPoints="1"/>
            </p:cNvSpPr>
            <p:nvPr/>
          </p:nvSpPr>
          <p:spPr bwMode="auto">
            <a:xfrm>
              <a:off x="2198524" y="-36183"/>
              <a:ext cx="5790769" cy="5215866"/>
            </a:xfrm>
            <a:custGeom>
              <a:avLst/>
              <a:gdLst>
                <a:gd name="T0" fmla="*/ 1885 w 1981"/>
                <a:gd name="T1" fmla="*/ 1434 h 1955"/>
                <a:gd name="T2" fmla="*/ 1797 w 1981"/>
                <a:gd name="T3" fmla="*/ 1230 h 1955"/>
                <a:gd name="T4" fmla="*/ 942 w 1981"/>
                <a:gd name="T5" fmla="*/ 216 h 1955"/>
                <a:gd name="T6" fmla="*/ 338 w 1981"/>
                <a:gd name="T7" fmla="*/ 627 h 1955"/>
                <a:gd name="T8" fmla="*/ 418 w 1981"/>
                <a:gd name="T9" fmla="*/ 588 h 1955"/>
                <a:gd name="T10" fmla="*/ 1049 w 1981"/>
                <a:gd name="T11" fmla="*/ 1741 h 1955"/>
                <a:gd name="T12" fmla="*/ 1636 w 1981"/>
                <a:gd name="T13" fmla="*/ 1326 h 1955"/>
                <a:gd name="T14" fmla="*/ 1584 w 1981"/>
                <a:gd name="T15" fmla="*/ 1353 h 1955"/>
                <a:gd name="T16" fmla="*/ 1600 w 1981"/>
                <a:gd name="T17" fmla="*/ 1380 h 1955"/>
                <a:gd name="T18" fmla="*/ 1647 w 1981"/>
                <a:gd name="T19" fmla="*/ 1442 h 1955"/>
                <a:gd name="T20" fmla="*/ 1378 w 1981"/>
                <a:gd name="T21" fmla="*/ 1648 h 1955"/>
                <a:gd name="T22" fmla="*/ 1108 w 1981"/>
                <a:gd name="T23" fmla="*/ 1783 h 1955"/>
                <a:gd name="T24" fmla="*/ 187 w 1981"/>
                <a:gd name="T25" fmla="*/ 1206 h 1955"/>
                <a:gd name="T26" fmla="*/ 306 w 1981"/>
                <a:gd name="T27" fmla="*/ 689 h 1955"/>
                <a:gd name="T28" fmla="*/ 349 w 1981"/>
                <a:gd name="T29" fmla="*/ 628 h 1955"/>
                <a:gd name="T30" fmla="*/ 508 w 1981"/>
                <a:gd name="T31" fmla="*/ 394 h 1955"/>
                <a:gd name="T32" fmla="*/ 497 w 1981"/>
                <a:gd name="T33" fmla="*/ 279 h 1955"/>
                <a:gd name="T34" fmla="*/ 968 w 1981"/>
                <a:gd name="T35" fmla="*/ 146 h 1955"/>
                <a:gd name="T36" fmla="*/ 1797 w 1981"/>
                <a:gd name="T37" fmla="*/ 1121 h 1955"/>
                <a:gd name="T38" fmla="*/ 1567 w 1981"/>
                <a:gd name="T39" fmla="*/ 1620 h 1955"/>
                <a:gd name="T40" fmla="*/ 1489 w 1981"/>
                <a:gd name="T41" fmla="*/ 1679 h 1955"/>
                <a:gd name="T42" fmla="*/ 1288 w 1981"/>
                <a:gd name="T43" fmla="*/ 1790 h 1955"/>
                <a:gd name="T44" fmla="*/ 143 w 1981"/>
                <a:gd name="T45" fmla="*/ 1096 h 1955"/>
                <a:gd name="T46" fmla="*/ 171 w 1981"/>
                <a:gd name="T47" fmla="*/ 946 h 1955"/>
                <a:gd name="T48" fmla="*/ 201 w 1981"/>
                <a:gd name="T49" fmla="*/ 855 h 1955"/>
                <a:gd name="T50" fmla="*/ 410 w 1981"/>
                <a:gd name="T51" fmla="*/ 336 h 1955"/>
                <a:gd name="T52" fmla="*/ 494 w 1981"/>
                <a:gd name="T53" fmla="*/ 279 h 1955"/>
                <a:gd name="T54" fmla="*/ 698 w 1981"/>
                <a:gd name="T55" fmla="*/ 170 h 1955"/>
                <a:gd name="T56" fmla="*/ 1766 w 1981"/>
                <a:gd name="T57" fmla="*/ 924 h 1955"/>
                <a:gd name="T58" fmla="*/ 1767 w 1981"/>
                <a:gd name="T59" fmla="*/ 1030 h 1955"/>
                <a:gd name="T60" fmla="*/ 1774 w 1981"/>
                <a:gd name="T61" fmla="*/ 1078 h 1955"/>
                <a:gd name="T62" fmla="*/ 1874 w 1981"/>
                <a:gd name="T63" fmla="*/ 1556 h 1955"/>
                <a:gd name="T64" fmla="*/ 1837 w 1981"/>
                <a:gd name="T65" fmla="*/ 1629 h 1955"/>
                <a:gd name="T66" fmla="*/ 1362 w 1981"/>
                <a:gd name="T67" fmla="*/ 1921 h 1955"/>
                <a:gd name="T68" fmla="*/ 187 w 1981"/>
                <a:gd name="T69" fmla="*/ 706 h 1955"/>
                <a:gd name="T70" fmla="*/ 43 w 1981"/>
                <a:gd name="T71" fmla="*/ 588 h 1955"/>
                <a:gd name="T72" fmla="*/ 257 w 1981"/>
                <a:gd name="T73" fmla="*/ 434 h 1955"/>
                <a:gd name="T74" fmla="*/ 96 w 1981"/>
                <a:gd name="T75" fmla="*/ 412 h 1955"/>
                <a:gd name="T76" fmla="*/ 426 w 1981"/>
                <a:gd name="T77" fmla="*/ 141 h 1955"/>
                <a:gd name="T78" fmla="*/ 606 w 1981"/>
                <a:gd name="T79" fmla="*/ 45 h 1955"/>
                <a:gd name="T80" fmla="*/ 1795 w 1981"/>
                <a:gd name="T81" fmla="*/ 1225 h 1955"/>
                <a:gd name="T82" fmla="*/ 1738 w 1981"/>
                <a:gd name="T83" fmla="*/ 626 h 1955"/>
                <a:gd name="T84" fmla="*/ 725 w 1981"/>
                <a:gd name="T85" fmla="*/ 154 h 1955"/>
                <a:gd name="T86" fmla="*/ 573 w 1981"/>
                <a:gd name="T87" fmla="*/ 163 h 1955"/>
                <a:gd name="T88" fmla="*/ 554 w 1981"/>
                <a:gd name="T89" fmla="*/ 182 h 1955"/>
                <a:gd name="T90" fmla="*/ 441 w 1981"/>
                <a:gd name="T91" fmla="*/ 230 h 1955"/>
                <a:gd name="T92" fmla="*/ 399 w 1981"/>
                <a:gd name="T93" fmla="*/ 319 h 1955"/>
                <a:gd name="T94" fmla="*/ 266 w 1981"/>
                <a:gd name="T95" fmla="*/ 428 h 1955"/>
                <a:gd name="T96" fmla="*/ 156 w 1981"/>
                <a:gd name="T97" fmla="*/ 420 h 1955"/>
                <a:gd name="T98" fmla="*/ 275 w 1981"/>
                <a:gd name="T99" fmla="*/ 510 h 1955"/>
                <a:gd name="T100" fmla="*/ 65 w 1981"/>
                <a:gd name="T101" fmla="*/ 495 h 1955"/>
                <a:gd name="T102" fmla="*/ 185 w 1981"/>
                <a:gd name="T103" fmla="*/ 696 h 1955"/>
                <a:gd name="T104" fmla="*/ 131 w 1981"/>
                <a:gd name="T105" fmla="*/ 1104 h 1955"/>
                <a:gd name="T106" fmla="*/ 1219 w 1981"/>
                <a:gd name="T107" fmla="*/ 1844 h 1955"/>
                <a:gd name="T108" fmla="*/ 1402 w 1981"/>
                <a:gd name="T109" fmla="*/ 1792 h 1955"/>
                <a:gd name="T110" fmla="*/ 1451 w 1981"/>
                <a:gd name="T111" fmla="*/ 1820 h 1955"/>
                <a:gd name="T112" fmla="*/ 1444 w 1981"/>
                <a:gd name="T113" fmla="*/ 1716 h 1955"/>
                <a:gd name="T114" fmla="*/ 1563 w 1981"/>
                <a:gd name="T115" fmla="*/ 1784 h 1955"/>
                <a:gd name="T116" fmla="*/ 1602 w 1981"/>
                <a:gd name="T117" fmla="*/ 1507 h 1955"/>
                <a:gd name="T118" fmla="*/ 1840 w 1981"/>
                <a:gd name="T119" fmla="*/ 1633 h 1955"/>
                <a:gd name="T120" fmla="*/ 1850 w 1981"/>
                <a:gd name="T121" fmla="*/ 1543 h 1955"/>
                <a:gd name="T122" fmla="*/ 1801 w 1981"/>
                <a:gd name="T123" fmla="*/ 1284 h 1955"/>
                <a:gd name="T124" fmla="*/ 1935 w 1981"/>
                <a:gd name="T125" fmla="*/ 1389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1" h="1955">
                  <a:moveTo>
                    <a:pt x="1971" y="1370"/>
                  </a:moveTo>
                  <a:cubicBezTo>
                    <a:pt x="1955" y="1374"/>
                    <a:pt x="1955" y="1374"/>
                    <a:pt x="1955" y="1374"/>
                  </a:cubicBezTo>
                  <a:cubicBezTo>
                    <a:pt x="1967" y="1378"/>
                    <a:pt x="1967" y="1378"/>
                    <a:pt x="1967" y="1378"/>
                  </a:cubicBezTo>
                  <a:cubicBezTo>
                    <a:pt x="1967" y="1379"/>
                    <a:pt x="1967" y="1379"/>
                    <a:pt x="1967" y="1379"/>
                  </a:cubicBezTo>
                  <a:cubicBezTo>
                    <a:pt x="1955" y="1375"/>
                    <a:pt x="1955" y="1375"/>
                    <a:pt x="1955" y="1375"/>
                  </a:cubicBezTo>
                  <a:cubicBezTo>
                    <a:pt x="1965" y="1387"/>
                    <a:pt x="1965" y="1387"/>
                    <a:pt x="1965" y="1387"/>
                  </a:cubicBezTo>
                  <a:cubicBezTo>
                    <a:pt x="1966" y="1386"/>
                    <a:pt x="1967" y="1386"/>
                    <a:pt x="1967" y="1387"/>
                  </a:cubicBezTo>
                  <a:cubicBezTo>
                    <a:pt x="1968" y="1388"/>
                    <a:pt x="1968" y="1389"/>
                    <a:pt x="1967" y="1390"/>
                  </a:cubicBezTo>
                  <a:cubicBezTo>
                    <a:pt x="1967" y="1390"/>
                    <a:pt x="1966" y="1390"/>
                    <a:pt x="1965" y="1389"/>
                  </a:cubicBezTo>
                  <a:cubicBezTo>
                    <a:pt x="1964" y="1389"/>
                    <a:pt x="1964" y="1388"/>
                    <a:pt x="1965" y="1387"/>
                  </a:cubicBezTo>
                  <a:cubicBezTo>
                    <a:pt x="1954" y="1375"/>
                    <a:pt x="1954" y="1375"/>
                    <a:pt x="1954" y="1375"/>
                  </a:cubicBezTo>
                  <a:cubicBezTo>
                    <a:pt x="1953" y="1389"/>
                    <a:pt x="1953" y="1389"/>
                    <a:pt x="1953" y="1389"/>
                  </a:cubicBezTo>
                  <a:cubicBezTo>
                    <a:pt x="1953" y="1389"/>
                    <a:pt x="1953" y="1389"/>
                    <a:pt x="1953" y="1389"/>
                  </a:cubicBezTo>
                  <a:cubicBezTo>
                    <a:pt x="1954" y="1375"/>
                    <a:pt x="1954" y="1375"/>
                    <a:pt x="1954" y="1375"/>
                  </a:cubicBezTo>
                  <a:cubicBezTo>
                    <a:pt x="1945" y="1389"/>
                    <a:pt x="1945" y="1389"/>
                    <a:pt x="1945" y="1389"/>
                  </a:cubicBezTo>
                  <a:cubicBezTo>
                    <a:pt x="1946" y="1389"/>
                    <a:pt x="1946" y="1390"/>
                    <a:pt x="1946" y="1390"/>
                  </a:cubicBezTo>
                  <a:cubicBezTo>
                    <a:pt x="1946" y="1391"/>
                    <a:pt x="1945" y="1392"/>
                    <a:pt x="1944" y="1392"/>
                  </a:cubicBezTo>
                  <a:cubicBezTo>
                    <a:pt x="1944" y="1392"/>
                    <a:pt x="1943" y="1391"/>
                    <a:pt x="1943" y="1391"/>
                  </a:cubicBezTo>
                  <a:cubicBezTo>
                    <a:pt x="1944" y="1391"/>
                    <a:pt x="1944" y="1391"/>
                    <a:pt x="1944" y="1391"/>
                  </a:cubicBezTo>
                  <a:cubicBezTo>
                    <a:pt x="1943" y="1389"/>
                    <a:pt x="1943" y="1389"/>
                    <a:pt x="1943" y="1389"/>
                  </a:cubicBezTo>
                  <a:cubicBezTo>
                    <a:pt x="1944" y="1388"/>
                    <a:pt x="1944" y="1388"/>
                    <a:pt x="1945" y="1388"/>
                  </a:cubicBezTo>
                  <a:cubicBezTo>
                    <a:pt x="1945" y="1388"/>
                    <a:pt x="1945" y="1388"/>
                    <a:pt x="1945" y="1388"/>
                  </a:cubicBezTo>
                  <a:cubicBezTo>
                    <a:pt x="1953" y="1374"/>
                    <a:pt x="1953" y="1374"/>
                    <a:pt x="1953" y="1374"/>
                  </a:cubicBezTo>
                  <a:cubicBezTo>
                    <a:pt x="1942" y="1377"/>
                    <a:pt x="1942" y="1377"/>
                    <a:pt x="1942" y="1377"/>
                  </a:cubicBezTo>
                  <a:cubicBezTo>
                    <a:pt x="1942" y="1377"/>
                    <a:pt x="1942" y="1377"/>
                    <a:pt x="1942" y="1377"/>
                  </a:cubicBezTo>
                  <a:cubicBezTo>
                    <a:pt x="1953" y="1374"/>
                    <a:pt x="1953" y="1374"/>
                    <a:pt x="1953" y="1374"/>
                  </a:cubicBezTo>
                  <a:cubicBezTo>
                    <a:pt x="1938" y="1366"/>
                    <a:pt x="1938" y="1366"/>
                    <a:pt x="1938" y="1366"/>
                  </a:cubicBezTo>
                  <a:cubicBezTo>
                    <a:pt x="1938" y="1366"/>
                    <a:pt x="1938" y="1366"/>
                    <a:pt x="1938" y="1367"/>
                  </a:cubicBezTo>
                  <a:cubicBezTo>
                    <a:pt x="1938" y="1367"/>
                    <a:pt x="1937" y="1367"/>
                    <a:pt x="1936" y="1366"/>
                  </a:cubicBezTo>
                  <a:cubicBezTo>
                    <a:pt x="1935" y="1366"/>
                    <a:pt x="1935" y="1365"/>
                    <a:pt x="1936" y="1364"/>
                  </a:cubicBezTo>
                  <a:cubicBezTo>
                    <a:pt x="1937" y="1363"/>
                    <a:pt x="1938" y="1363"/>
                    <a:pt x="1938" y="1364"/>
                  </a:cubicBezTo>
                  <a:cubicBezTo>
                    <a:pt x="1939" y="1365"/>
                    <a:pt x="1939" y="1365"/>
                    <a:pt x="1939" y="1366"/>
                  </a:cubicBezTo>
                  <a:cubicBezTo>
                    <a:pt x="1953" y="1373"/>
                    <a:pt x="1953" y="1373"/>
                    <a:pt x="1953" y="1373"/>
                  </a:cubicBezTo>
                  <a:cubicBezTo>
                    <a:pt x="1953" y="1373"/>
                    <a:pt x="1953" y="1373"/>
                    <a:pt x="1953" y="1373"/>
                  </a:cubicBezTo>
                  <a:cubicBezTo>
                    <a:pt x="1944" y="1363"/>
                    <a:pt x="1944" y="1363"/>
                    <a:pt x="1944" y="1363"/>
                  </a:cubicBezTo>
                  <a:cubicBezTo>
                    <a:pt x="1944" y="1363"/>
                    <a:pt x="1944" y="1363"/>
                    <a:pt x="1944" y="1363"/>
                  </a:cubicBezTo>
                  <a:cubicBezTo>
                    <a:pt x="1953" y="1372"/>
                    <a:pt x="1953" y="1372"/>
                    <a:pt x="1953" y="1372"/>
                  </a:cubicBezTo>
                  <a:cubicBezTo>
                    <a:pt x="1956" y="1356"/>
                    <a:pt x="1956" y="1356"/>
                    <a:pt x="1956" y="1356"/>
                  </a:cubicBezTo>
                  <a:cubicBezTo>
                    <a:pt x="1955" y="1356"/>
                    <a:pt x="1955" y="1355"/>
                    <a:pt x="1955" y="1354"/>
                  </a:cubicBezTo>
                  <a:cubicBezTo>
                    <a:pt x="1955" y="1353"/>
                    <a:pt x="1956" y="1353"/>
                    <a:pt x="1957" y="1353"/>
                  </a:cubicBezTo>
                  <a:cubicBezTo>
                    <a:pt x="1958" y="1353"/>
                    <a:pt x="1958" y="1354"/>
                    <a:pt x="1958" y="1355"/>
                  </a:cubicBezTo>
                  <a:cubicBezTo>
                    <a:pt x="1958" y="1356"/>
                    <a:pt x="1957" y="1356"/>
                    <a:pt x="1957" y="1356"/>
                  </a:cubicBezTo>
                  <a:cubicBezTo>
                    <a:pt x="1954" y="1373"/>
                    <a:pt x="1954" y="1373"/>
                    <a:pt x="1954" y="1373"/>
                  </a:cubicBezTo>
                  <a:cubicBezTo>
                    <a:pt x="1963" y="1363"/>
                    <a:pt x="1963" y="1363"/>
                    <a:pt x="1963" y="1363"/>
                  </a:cubicBezTo>
                  <a:cubicBezTo>
                    <a:pt x="1963" y="1364"/>
                    <a:pt x="1963" y="1364"/>
                    <a:pt x="1963" y="1364"/>
                  </a:cubicBezTo>
                  <a:cubicBezTo>
                    <a:pt x="1954" y="1373"/>
                    <a:pt x="1954" y="1373"/>
                    <a:pt x="1954" y="1373"/>
                  </a:cubicBezTo>
                  <a:cubicBezTo>
                    <a:pt x="1955" y="1373"/>
                    <a:pt x="1955" y="1373"/>
                    <a:pt x="1955" y="1373"/>
                  </a:cubicBezTo>
                  <a:cubicBezTo>
                    <a:pt x="1955" y="1373"/>
                    <a:pt x="1955" y="1373"/>
                    <a:pt x="1955" y="1373"/>
                  </a:cubicBezTo>
                  <a:cubicBezTo>
                    <a:pt x="1970" y="1369"/>
                    <a:pt x="1970" y="1369"/>
                    <a:pt x="1970" y="1369"/>
                  </a:cubicBezTo>
                  <a:cubicBezTo>
                    <a:pt x="1970" y="1368"/>
                    <a:pt x="1971" y="1367"/>
                    <a:pt x="1971" y="1367"/>
                  </a:cubicBezTo>
                  <a:cubicBezTo>
                    <a:pt x="1972" y="1367"/>
                    <a:pt x="1973" y="1367"/>
                    <a:pt x="1973" y="1368"/>
                  </a:cubicBezTo>
                  <a:cubicBezTo>
                    <a:pt x="1974" y="1369"/>
                    <a:pt x="1973" y="1370"/>
                    <a:pt x="1972" y="1370"/>
                  </a:cubicBezTo>
                  <a:cubicBezTo>
                    <a:pt x="1972" y="1370"/>
                    <a:pt x="1971" y="1370"/>
                    <a:pt x="1971" y="1370"/>
                  </a:cubicBezTo>
                  <a:close/>
                  <a:moveTo>
                    <a:pt x="1938" y="1377"/>
                  </a:moveTo>
                  <a:cubicBezTo>
                    <a:pt x="1938" y="1377"/>
                    <a:pt x="1938" y="1377"/>
                    <a:pt x="1938" y="1376"/>
                  </a:cubicBezTo>
                  <a:cubicBezTo>
                    <a:pt x="1938" y="1376"/>
                    <a:pt x="1939" y="1376"/>
                    <a:pt x="1940" y="1376"/>
                  </a:cubicBezTo>
                  <a:cubicBezTo>
                    <a:pt x="1940" y="1376"/>
                    <a:pt x="1940" y="1376"/>
                    <a:pt x="1940" y="1376"/>
                  </a:cubicBezTo>
                  <a:cubicBezTo>
                    <a:pt x="1939" y="1377"/>
                    <a:pt x="1939" y="1377"/>
                    <a:pt x="1938" y="1377"/>
                  </a:cubicBezTo>
                  <a:close/>
                  <a:moveTo>
                    <a:pt x="1890" y="1432"/>
                  </a:moveTo>
                  <a:cubicBezTo>
                    <a:pt x="1890" y="1432"/>
                    <a:pt x="1889" y="1432"/>
                    <a:pt x="1889" y="1432"/>
                  </a:cubicBezTo>
                  <a:cubicBezTo>
                    <a:pt x="1889" y="1432"/>
                    <a:pt x="1889" y="1432"/>
                    <a:pt x="1889" y="1431"/>
                  </a:cubicBezTo>
                  <a:cubicBezTo>
                    <a:pt x="1881" y="1428"/>
                    <a:pt x="1881" y="1428"/>
                    <a:pt x="1881" y="1428"/>
                  </a:cubicBezTo>
                  <a:cubicBezTo>
                    <a:pt x="1885" y="1433"/>
                    <a:pt x="1885" y="1433"/>
                    <a:pt x="1885" y="1433"/>
                  </a:cubicBezTo>
                  <a:cubicBezTo>
                    <a:pt x="1885" y="1434"/>
                    <a:pt x="1885" y="1434"/>
                    <a:pt x="1885" y="1434"/>
                  </a:cubicBezTo>
                  <a:cubicBezTo>
                    <a:pt x="1881" y="1428"/>
                    <a:pt x="1881" y="1428"/>
                    <a:pt x="1881" y="1428"/>
                  </a:cubicBezTo>
                  <a:cubicBezTo>
                    <a:pt x="1881" y="1436"/>
                    <a:pt x="1881" y="1436"/>
                    <a:pt x="1881" y="1436"/>
                  </a:cubicBezTo>
                  <a:cubicBezTo>
                    <a:pt x="1882" y="1436"/>
                    <a:pt x="1882" y="1436"/>
                    <a:pt x="1882" y="1437"/>
                  </a:cubicBezTo>
                  <a:cubicBezTo>
                    <a:pt x="1882" y="1437"/>
                    <a:pt x="1881" y="1437"/>
                    <a:pt x="1881" y="1437"/>
                  </a:cubicBezTo>
                  <a:cubicBezTo>
                    <a:pt x="1881" y="1437"/>
                    <a:pt x="1880" y="1437"/>
                    <a:pt x="1880" y="1437"/>
                  </a:cubicBezTo>
                  <a:cubicBezTo>
                    <a:pt x="1880" y="1436"/>
                    <a:pt x="1880" y="1436"/>
                    <a:pt x="1881" y="1436"/>
                  </a:cubicBezTo>
                  <a:cubicBezTo>
                    <a:pt x="1881" y="1428"/>
                    <a:pt x="1881" y="1428"/>
                    <a:pt x="1881" y="1428"/>
                  </a:cubicBezTo>
                  <a:cubicBezTo>
                    <a:pt x="1876" y="1433"/>
                    <a:pt x="1876" y="1433"/>
                    <a:pt x="1876" y="1433"/>
                  </a:cubicBezTo>
                  <a:cubicBezTo>
                    <a:pt x="1876" y="1432"/>
                    <a:pt x="1876" y="1432"/>
                    <a:pt x="1876" y="1432"/>
                  </a:cubicBezTo>
                  <a:cubicBezTo>
                    <a:pt x="1881" y="1428"/>
                    <a:pt x="1881" y="1428"/>
                    <a:pt x="1881" y="1428"/>
                  </a:cubicBezTo>
                  <a:cubicBezTo>
                    <a:pt x="1873" y="1430"/>
                    <a:pt x="1873" y="1430"/>
                    <a:pt x="1873" y="1430"/>
                  </a:cubicBezTo>
                  <a:cubicBezTo>
                    <a:pt x="1873" y="1430"/>
                    <a:pt x="1873" y="1431"/>
                    <a:pt x="1873" y="1431"/>
                  </a:cubicBezTo>
                  <a:cubicBezTo>
                    <a:pt x="1873" y="1431"/>
                    <a:pt x="1872" y="1431"/>
                    <a:pt x="1872" y="1431"/>
                  </a:cubicBezTo>
                  <a:cubicBezTo>
                    <a:pt x="1872" y="1430"/>
                    <a:pt x="1872" y="1430"/>
                    <a:pt x="1872" y="1430"/>
                  </a:cubicBezTo>
                  <a:cubicBezTo>
                    <a:pt x="1872" y="1429"/>
                    <a:pt x="1873" y="1429"/>
                    <a:pt x="1873" y="1430"/>
                  </a:cubicBezTo>
                  <a:cubicBezTo>
                    <a:pt x="1873" y="1430"/>
                    <a:pt x="1873" y="1430"/>
                    <a:pt x="1873" y="1430"/>
                  </a:cubicBezTo>
                  <a:cubicBezTo>
                    <a:pt x="1881" y="1427"/>
                    <a:pt x="1881" y="1427"/>
                    <a:pt x="1881" y="1427"/>
                  </a:cubicBezTo>
                  <a:cubicBezTo>
                    <a:pt x="1876" y="1425"/>
                    <a:pt x="1876" y="1425"/>
                    <a:pt x="1876" y="1425"/>
                  </a:cubicBezTo>
                  <a:cubicBezTo>
                    <a:pt x="1876" y="1425"/>
                    <a:pt x="1876" y="1425"/>
                    <a:pt x="1876" y="1425"/>
                  </a:cubicBezTo>
                  <a:cubicBezTo>
                    <a:pt x="1881" y="1427"/>
                    <a:pt x="1881" y="1427"/>
                    <a:pt x="1881" y="1427"/>
                  </a:cubicBezTo>
                  <a:cubicBezTo>
                    <a:pt x="1878" y="1420"/>
                    <a:pt x="1878" y="1420"/>
                    <a:pt x="1878" y="1420"/>
                  </a:cubicBezTo>
                  <a:cubicBezTo>
                    <a:pt x="1878" y="1420"/>
                    <a:pt x="1878" y="1420"/>
                    <a:pt x="1878" y="1420"/>
                  </a:cubicBezTo>
                  <a:cubicBezTo>
                    <a:pt x="1878" y="1420"/>
                    <a:pt x="1877" y="1419"/>
                    <a:pt x="1877" y="1419"/>
                  </a:cubicBezTo>
                  <a:cubicBezTo>
                    <a:pt x="1877" y="1419"/>
                    <a:pt x="1878" y="1418"/>
                    <a:pt x="1878" y="1418"/>
                  </a:cubicBezTo>
                  <a:cubicBezTo>
                    <a:pt x="1878" y="1418"/>
                    <a:pt x="1879" y="1418"/>
                    <a:pt x="1879" y="1419"/>
                  </a:cubicBezTo>
                  <a:cubicBezTo>
                    <a:pt x="1879" y="1419"/>
                    <a:pt x="1879" y="1419"/>
                    <a:pt x="1878" y="1420"/>
                  </a:cubicBezTo>
                  <a:cubicBezTo>
                    <a:pt x="1881" y="1427"/>
                    <a:pt x="1881" y="1427"/>
                    <a:pt x="1881" y="1427"/>
                  </a:cubicBezTo>
                  <a:cubicBezTo>
                    <a:pt x="1881" y="1427"/>
                    <a:pt x="1881" y="1427"/>
                    <a:pt x="1881" y="1427"/>
                  </a:cubicBezTo>
                  <a:cubicBezTo>
                    <a:pt x="1881" y="1420"/>
                    <a:pt x="1881" y="1420"/>
                    <a:pt x="1881" y="1420"/>
                  </a:cubicBezTo>
                  <a:cubicBezTo>
                    <a:pt x="1881" y="1420"/>
                    <a:pt x="1881" y="1420"/>
                    <a:pt x="1881" y="1420"/>
                  </a:cubicBezTo>
                  <a:cubicBezTo>
                    <a:pt x="1882" y="1427"/>
                    <a:pt x="1882" y="1427"/>
                    <a:pt x="1882" y="1427"/>
                  </a:cubicBezTo>
                  <a:cubicBezTo>
                    <a:pt x="1888" y="1422"/>
                    <a:pt x="1888" y="1422"/>
                    <a:pt x="1888" y="1422"/>
                  </a:cubicBezTo>
                  <a:cubicBezTo>
                    <a:pt x="1887" y="1421"/>
                    <a:pt x="1888" y="1421"/>
                    <a:pt x="1888" y="1421"/>
                  </a:cubicBezTo>
                  <a:cubicBezTo>
                    <a:pt x="1888" y="1421"/>
                    <a:pt x="1889" y="1421"/>
                    <a:pt x="1889" y="1421"/>
                  </a:cubicBezTo>
                  <a:cubicBezTo>
                    <a:pt x="1889" y="1421"/>
                    <a:pt x="1889" y="1422"/>
                    <a:pt x="1889" y="1422"/>
                  </a:cubicBezTo>
                  <a:cubicBezTo>
                    <a:pt x="1889" y="1422"/>
                    <a:pt x="1888" y="1422"/>
                    <a:pt x="1888" y="1422"/>
                  </a:cubicBezTo>
                  <a:cubicBezTo>
                    <a:pt x="1882" y="1427"/>
                    <a:pt x="1882" y="1427"/>
                    <a:pt x="1882" y="1427"/>
                  </a:cubicBezTo>
                  <a:cubicBezTo>
                    <a:pt x="1888" y="1427"/>
                    <a:pt x="1888" y="1427"/>
                    <a:pt x="1888" y="1427"/>
                  </a:cubicBezTo>
                  <a:cubicBezTo>
                    <a:pt x="1888" y="1427"/>
                    <a:pt x="1888" y="1427"/>
                    <a:pt x="1888" y="1427"/>
                  </a:cubicBezTo>
                  <a:cubicBezTo>
                    <a:pt x="1882" y="1427"/>
                    <a:pt x="1882" y="1427"/>
                    <a:pt x="1882" y="1427"/>
                  </a:cubicBezTo>
                  <a:cubicBezTo>
                    <a:pt x="1882" y="1428"/>
                    <a:pt x="1882" y="1428"/>
                    <a:pt x="1882" y="1428"/>
                  </a:cubicBezTo>
                  <a:cubicBezTo>
                    <a:pt x="1882" y="1428"/>
                    <a:pt x="1882" y="1428"/>
                    <a:pt x="1882" y="1428"/>
                  </a:cubicBezTo>
                  <a:cubicBezTo>
                    <a:pt x="1889" y="1431"/>
                    <a:pt x="1889" y="1431"/>
                    <a:pt x="1889" y="1431"/>
                  </a:cubicBezTo>
                  <a:cubicBezTo>
                    <a:pt x="1889" y="1431"/>
                    <a:pt x="1889" y="1430"/>
                    <a:pt x="1890" y="1431"/>
                  </a:cubicBezTo>
                  <a:cubicBezTo>
                    <a:pt x="1890" y="1431"/>
                    <a:pt x="1890" y="1431"/>
                    <a:pt x="1890" y="1432"/>
                  </a:cubicBezTo>
                  <a:close/>
                  <a:moveTo>
                    <a:pt x="1783" y="1244"/>
                  </a:moveTo>
                  <a:cubicBezTo>
                    <a:pt x="1785" y="1245"/>
                    <a:pt x="1786" y="1245"/>
                    <a:pt x="1788" y="1244"/>
                  </a:cubicBezTo>
                  <a:cubicBezTo>
                    <a:pt x="1788" y="1244"/>
                    <a:pt x="1788" y="1244"/>
                    <a:pt x="1788" y="1244"/>
                  </a:cubicBezTo>
                  <a:cubicBezTo>
                    <a:pt x="1787" y="1246"/>
                    <a:pt x="1787" y="1248"/>
                    <a:pt x="1787" y="1250"/>
                  </a:cubicBezTo>
                  <a:cubicBezTo>
                    <a:pt x="1786" y="1248"/>
                    <a:pt x="1785" y="1246"/>
                    <a:pt x="1783" y="1244"/>
                  </a:cubicBezTo>
                  <a:close/>
                  <a:moveTo>
                    <a:pt x="1784" y="1238"/>
                  </a:moveTo>
                  <a:cubicBezTo>
                    <a:pt x="1784" y="1238"/>
                    <a:pt x="1784" y="1238"/>
                    <a:pt x="1784" y="1238"/>
                  </a:cubicBezTo>
                  <a:cubicBezTo>
                    <a:pt x="1794" y="1238"/>
                    <a:pt x="1794" y="1238"/>
                    <a:pt x="1794" y="1238"/>
                  </a:cubicBezTo>
                  <a:cubicBezTo>
                    <a:pt x="1794" y="1238"/>
                    <a:pt x="1794" y="1238"/>
                    <a:pt x="1794" y="1238"/>
                  </a:cubicBezTo>
                  <a:cubicBezTo>
                    <a:pt x="1786" y="1236"/>
                    <a:pt x="1786" y="1236"/>
                    <a:pt x="1786" y="1236"/>
                  </a:cubicBezTo>
                  <a:cubicBezTo>
                    <a:pt x="1786" y="1235"/>
                    <a:pt x="1786" y="1235"/>
                    <a:pt x="1786" y="1235"/>
                  </a:cubicBezTo>
                  <a:cubicBezTo>
                    <a:pt x="1794" y="1238"/>
                    <a:pt x="1794" y="1238"/>
                    <a:pt x="1794" y="1238"/>
                  </a:cubicBezTo>
                  <a:cubicBezTo>
                    <a:pt x="1791" y="1229"/>
                    <a:pt x="1791" y="1229"/>
                    <a:pt x="1791" y="1229"/>
                  </a:cubicBezTo>
                  <a:cubicBezTo>
                    <a:pt x="1791" y="1229"/>
                    <a:pt x="1790" y="1228"/>
                    <a:pt x="1790" y="1228"/>
                  </a:cubicBezTo>
                  <a:cubicBezTo>
                    <a:pt x="1790" y="1227"/>
                    <a:pt x="1790" y="1227"/>
                    <a:pt x="1791" y="1227"/>
                  </a:cubicBezTo>
                  <a:cubicBezTo>
                    <a:pt x="1791" y="1226"/>
                    <a:pt x="1792" y="1227"/>
                    <a:pt x="1792" y="1227"/>
                  </a:cubicBezTo>
                  <a:cubicBezTo>
                    <a:pt x="1792" y="1228"/>
                    <a:pt x="1792" y="1228"/>
                    <a:pt x="1791" y="1229"/>
                  </a:cubicBezTo>
                  <a:cubicBezTo>
                    <a:pt x="1795" y="1238"/>
                    <a:pt x="1795" y="1238"/>
                    <a:pt x="1795" y="1238"/>
                  </a:cubicBezTo>
                  <a:cubicBezTo>
                    <a:pt x="1797" y="1230"/>
                    <a:pt x="1797" y="1230"/>
                    <a:pt x="1797" y="1230"/>
                  </a:cubicBezTo>
                  <a:cubicBezTo>
                    <a:pt x="1797" y="1230"/>
                    <a:pt x="1797" y="1230"/>
                    <a:pt x="1797" y="1230"/>
                  </a:cubicBezTo>
                  <a:cubicBezTo>
                    <a:pt x="1795" y="1238"/>
                    <a:pt x="1795" y="1238"/>
                    <a:pt x="1795" y="1238"/>
                  </a:cubicBezTo>
                  <a:cubicBezTo>
                    <a:pt x="1795" y="1238"/>
                    <a:pt x="1795" y="1238"/>
                    <a:pt x="1795" y="1238"/>
                  </a:cubicBezTo>
                  <a:cubicBezTo>
                    <a:pt x="1795" y="1238"/>
                    <a:pt x="1795" y="1238"/>
                    <a:pt x="1795" y="1238"/>
                  </a:cubicBezTo>
                  <a:cubicBezTo>
                    <a:pt x="1802" y="1231"/>
                    <a:pt x="1802" y="1231"/>
                    <a:pt x="1802" y="1231"/>
                  </a:cubicBezTo>
                  <a:cubicBezTo>
                    <a:pt x="1802" y="1231"/>
                    <a:pt x="1802" y="1231"/>
                    <a:pt x="1802" y="1230"/>
                  </a:cubicBezTo>
                  <a:cubicBezTo>
                    <a:pt x="1803" y="1230"/>
                    <a:pt x="1803" y="1230"/>
                    <a:pt x="1804" y="1230"/>
                  </a:cubicBezTo>
                  <a:cubicBezTo>
                    <a:pt x="1804" y="1231"/>
                    <a:pt x="1804" y="1231"/>
                    <a:pt x="1804" y="1232"/>
                  </a:cubicBezTo>
                  <a:cubicBezTo>
                    <a:pt x="1804" y="1232"/>
                    <a:pt x="1803" y="1232"/>
                    <a:pt x="1803" y="1232"/>
                  </a:cubicBezTo>
                  <a:cubicBezTo>
                    <a:pt x="1795" y="1239"/>
                    <a:pt x="1795" y="1239"/>
                    <a:pt x="1795" y="1239"/>
                  </a:cubicBezTo>
                  <a:cubicBezTo>
                    <a:pt x="1803" y="1237"/>
                    <a:pt x="1803" y="1237"/>
                    <a:pt x="1803" y="1237"/>
                  </a:cubicBezTo>
                  <a:cubicBezTo>
                    <a:pt x="1803" y="1238"/>
                    <a:pt x="1803" y="1238"/>
                    <a:pt x="1803" y="1238"/>
                  </a:cubicBezTo>
                  <a:cubicBezTo>
                    <a:pt x="1796" y="1239"/>
                    <a:pt x="1796" y="1239"/>
                    <a:pt x="1796" y="1239"/>
                  </a:cubicBezTo>
                  <a:cubicBezTo>
                    <a:pt x="1805" y="1243"/>
                    <a:pt x="1805" y="1243"/>
                    <a:pt x="1805" y="1243"/>
                  </a:cubicBezTo>
                  <a:cubicBezTo>
                    <a:pt x="1805" y="1242"/>
                    <a:pt x="1805" y="1242"/>
                    <a:pt x="1806" y="1242"/>
                  </a:cubicBezTo>
                  <a:cubicBezTo>
                    <a:pt x="1806" y="1242"/>
                    <a:pt x="1807" y="1243"/>
                    <a:pt x="1806" y="1244"/>
                  </a:cubicBezTo>
                  <a:cubicBezTo>
                    <a:pt x="1806" y="1244"/>
                    <a:pt x="1806" y="1244"/>
                    <a:pt x="1805" y="1244"/>
                  </a:cubicBezTo>
                  <a:cubicBezTo>
                    <a:pt x="1805" y="1244"/>
                    <a:pt x="1804" y="1243"/>
                    <a:pt x="1804" y="1243"/>
                  </a:cubicBezTo>
                  <a:cubicBezTo>
                    <a:pt x="1795" y="1239"/>
                    <a:pt x="1795" y="1239"/>
                    <a:pt x="1795" y="1239"/>
                  </a:cubicBezTo>
                  <a:cubicBezTo>
                    <a:pt x="1798" y="1247"/>
                    <a:pt x="1798" y="1247"/>
                    <a:pt x="1798" y="1247"/>
                  </a:cubicBezTo>
                  <a:cubicBezTo>
                    <a:pt x="1798" y="1247"/>
                    <a:pt x="1798" y="1247"/>
                    <a:pt x="1798" y="1247"/>
                  </a:cubicBezTo>
                  <a:cubicBezTo>
                    <a:pt x="1795" y="1239"/>
                    <a:pt x="1795" y="1239"/>
                    <a:pt x="1795" y="1239"/>
                  </a:cubicBezTo>
                  <a:cubicBezTo>
                    <a:pt x="1794" y="1249"/>
                    <a:pt x="1794" y="1249"/>
                    <a:pt x="1794" y="1249"/>
                  </a:cubicBezTo>
                  <a:cubicBezTo>
                    <a:pt x="1795" y="1249"/>
                    <a:pt x="1795" y="1249"/>
                    <a:pt x="1795" y="1250"/>
                  </a:cubicBezTo>
                  <a:cubicBezTo>
                    <a:pt x="1795" y="1250"/>
                    <a:pt x="1795" y="1251"/>
                    <a:pt x="1794" y="1251"/>
                  </a:cubicBezTo>
                  <a:cubicBezTo>
                    <a:pt x="1794" y="1251"/>
                    <a:pt x="1793" y="1251"/>
                    <a:pt x="1793" y="1250"/>
                  </a:cubicBezTo>
                  <a:cubicBezTo>
                    <a:pt x="1793" y="1250"/>
                    <a:pt x="1793" y="1249"/>
                    <a:pt x="1794" y="1249"/>
                  </a:cubicBezTo>
                  <a:cubicBezTo>
                    <a:pt x="1794" y="1249"/>
                    <a:pt x="1794" y="1249"/>
                    <a:pt x="1794" y="1249"/>
                  </a:cubicBezTo>
                  <a:cubicBezTo>
                    <a:pt x="1795" y="1239"/>
                    <a:pt x="1795" y="1239"/>
                    <a:pt x="1795" y="1239"/>
                  </a:cubicBezTo>
                  <a:cubicBezTo>
                    <a:pt x="1789" y="1244"/>
                    <a:pt x="1789" y="1244"/>
                    <a:pt x="1789" y="1244"/>
                  </a:cubicBezTo>
                  <a:cubicBezTo>
                    <a:pt x="1789" y="1243"/>
                    <a:pt x="1789" y="1243"/>
                    <a:pt x="1789" y="1243"/>
                  </a:cubicBezTo>
                  <a:cubicBezTo>
                    <a:pt x="1794" y="1239"/>
                    <a:pt x="1794" y="1239"/>
                    <a:pt x="1794" y="1239"/>
                  </a:cubicBezTo>
                  <a:cubicBezTo>
                    <a:pt x="1784" y="1239"/>
                    <a:pt x="1784" y="1239"/>
                    <a:pt x="1784" y="1239"/>
                  </a:cubicBezTo>
                  <a:cubicBezTo>
                    <a:pt x="1784" y="1239"/>
                    <a:pt x="1784" y="1239"/>
                    <a:pt x="1784" y="1239"/>
                  </a:cubicBezTo>
                  <a:cubicBezTo>
                    <a:pt x="1784" y="1240"/>
                    <a:pt x="1784" y="1240"/>
                    <a:pt x="1783" y="1240"/>
                  </a:cubicBezTo>
                  <a:cubicBezTo>
                    <a:pt x="1783" y="1239"/>
                    <a:pt x="1782" y="1239"/>
                    <a:pt x="1782" y="1238"/>
                  </a:cubicBezTo>
                  <a:cubicBezTo>
                    <a:pt x="1783" y="1238"/>
                    <a:pt x="1783" y="1237"/>
                    <a:pt x="1784" y="1238"/>
                  </a:cubicBezTo>
                  <a:close/>
                  <a:moveTo>
                    <a:pt x="935" y="205"/>
                  </a:moveTo>
                  <a:cubicBezTo>
                    <a:pt x="936" y="205"/>
                    <a:pt x="936" y="205"/>
                    <a:pt x="936" y="205"/>
                  </a:cubicBezTo>
                  <a:cubicBezTo>
                    <a:pt x="938" y="210"/>
                    <a:pt x="938" y="210"/>
                    <a:pt x="938" y="210"/>
                  </a:cubicBezTo>
                  <a:cubicBezTo>
                    <a:pt x="938" y="209"/>
                    <a:pt x="938" y="209"/>
                    <a:pt x="938" y="209"/>
                  </a:cubicBezTo>
                  <a:cubicBezTo>
                    <a:pt x="938" y="209"/>
                    <a:pt x="938" y="209"/>
                    <a:pt x="938" y="209"/>
                  </a:cubicBezTo>
                  <a:cubicBezTo>
                    <a:pt x="938" y="203"/>
                    <a:pt x="938" y="203"/>
                    <a:pt x="938" y="203"/>
                  </a:cubicBezTo>
                  <a:cubicBezTo>
                    <a:pt x="938" y="203"/>
                    <a:pt x="938" y="203"/>
                    <a:pt x="938" y="202"/>
                  </a:cubicBezTo>
                  <a:cubicBezTo>
                    <a:pt x="938" y="202"/>
                    <a:pt x="938" y="202"/>
                    <a:pt x="939" y="202"/>
                  </a:cubicBezTo>
                  <a:cubicBezTo>
                    <a:pt x="939" y="202"/>
                    <a:pt x="939" y="202"/>
                    <a:pt x="939" y="203"/>
                  </a:cubicBezTo>
                  <a:cubicBezTo>
                    <a:pt x="939" y="203"/>
                    <a:pt x="939" y="203"/>
                    <a:pt x="939" y="203"/>
                  </a:cubicBezTo>
                  <a:cubicBezTo>
                    <a:pt x="938" y="210"/>
                    <a:pt x="938" y="210"/>
                    <a:pt x="938" y="210"/>
                  </a:cubicBezTo>
                  <a:cubicBezTo>
                    <a:pt x="941" y="205"/>
                    <a:pt x="941" y="205"/>
                    <a:pt x="941" y="205"/>
                  </a:cubicBezTo>
                  <a:cubicBezTo>
                    <a:pt x="942" y="206"/>
                    <a:pt x="942" y="206"/>
                    <a:pt x="942" y="206"/>
                  </a:cubicBezTo>
                  <a:cubicBezTo>
                    <a:pt x="938" y="209"/>
                    <a:pt x="938" y="209"/>
                    <a:pt x="938" y="209"/>
                  </a:cubicBezTo>
                  <a:cubicBezTo>
                    <a:pt x="944" y="207"/>
                    <a:pt x="944" y="207"/>
                    <a:pt x="944" y="207"/>
                  </a:cubicBezTo>
                  <a:cubicBezTo>
                    <a:pt x="944" y="207"/>
                    <a:pt x="944" y="207"/>
                    <a:pt x="945" y="207"/>
                  </a:cubicBezTo>
                  <a:cubicBezTo>
                    <a:pt x="945" y="207"/>
                    <a:pt x="945" y="207"/>
                    <a:pt x="946" y="207"/>
                  </a:cubicBezTo>
                  <a:cubicBezTo>
                    <a:pt x="946" y="207"/>
                    <a:pt x="946" y="208"/>
                    <a:pt x="945" y="208"/>
                  </a:cubicBezTo>
                  <a:cubicBezTo>
                    <a:pt x="945" y="208"/>
                    <a:pt x="945" y="208"/>
                    <a:pt x="944" y="208"/>
                  </a:cubicBezTo>
                  <a:cubicBezTo>
                    <a:pt x="938" y="210"/>
                    <a:pt x="938" y="210"/>
                    <a:pt x="938" y="210"/>
                  </a:cubicBezTo>
                  <a:cubicBezTo>
                    <a:pt x="943" y="212"/>
                    <a:pt x="943" y="212"/>
                    <a:pt x="943" y="212"/>
                  </a:cubicBezTo>
                  <a:cubicBezTo>
                    <a:pt x="943" y="212"/>
                    <a:pt x="943" y="212"/>
                    <a:pt x="943" y="212"/>
                  </a:cubicBezTo>
                  <a:cubicBezTo>
                    <a:pt x="938" y="210"/>
                    <a:pt x="938" y="210"/>
                    <a:pt x="938" y="210"/>
                  </a:cubicBezTo>
                  <a:cubicBezTo>
                    <a:pt x="942" y="215"/>
                    <a:pt x="942" y="215"/>
                    <a:pt x="942" y="215"/>
                  </a:cubicBezTo>
                  <a:cubicBezTo>
                    <a:pt x="942" y="215"/>
                    <a:pt x="943" y="215"/>
                    <a:pt x="943" y="215"/>
                  </a:cubicBezTo>
                  <a:cubicBezTo>
                    <a:pt x="943" y="215"/>
                    <a:pt x="943" y="216"/>
                    <a:pt x="943" y="216"/>
                  </a:cubicBezTo>
                  <a:cubicBezTo>
                    <a:pt x="943" y="216"/>
                    <a:pt x="943" y="216"/>
                    <a:pt x="942" y="216"/>
                  </a:cubicBezTo>
                  <a:cubicBezTo>
                    <a:pt x="942" y="216"/>
                    <a:pt x="942" y="216"/>
                    <a:pt x="942" y="215"/>
                  </a:cubicBezTo>
                  <a:cubicBezTo>
                    <a:pt x="942" y="215"/>
                    <a:pt x="942" y="215"/>
                    <a:pt x="942" y="215"/>
                  </a:cubicBezTo>
                  <a:cubicBezTo>
                    <a:pt x="938" y="210"/>
                    <a:pt x="938" y="210"/>
                    <a:pt x="938" y="210"/>
                  </a:cubicBezTo>
                  <a:cubicBezTo>
                    <a:pt x="938" y="215"/>
                    <a:pt x="938" y="215"/>
                    <a:pt x="938" y="215"/>
                  </a:cubicBezTo>
                  <a:cubicBezTo>
                    <a:pt x="937" y="215"/>
                    <a:pt x="937" y="215"/>
                    <a:pt x="937" y="215"/>
                  </a:cubicBezTo>
                  <a:cubicBezTo>
                    <a:pt x="938" y="210"/>
                    <a:pt x="938" y="210"/>
                    <a:pt x="938" y="210"/>
                  </a:cubicBezTo>
                  <a:cubicBezTo>
                    <a:pt x="933" y="214"/>
                    <a:pt x="933" y="214"/>
                    <a:pt x="933" y="214"/>
                  </a:cubicBezTo>
                  <a:cubicBezTo>
                    <a:pt x="933" y="214"/>
                    <a:pt x="933" y="214"/>
                    <a:pt x="933" y="215"/>
                  </a:cubicBezTo>
                  <a:cubicBezTo>
                    <a:pt x="933" y="215"/>
                    <a:pt x="933" y="215"/>
                    <a:pt x="933" y="215"/>
                  </a:cubicBezTo>
                  <a:cubicBezTo>
                    <a:pt x="932" y="215"/>
                    <a:pt x="932" y="215"/>
                    <a:pt x="932" y="215"/>
                  </a:cubicBezTo>
                  <a:cubicBezTo>
                    <a:pt x="932" y="215"/>
                    <a:pt x="932" y="214"/>
                    <a:pt x="932" y="214"/>
                  </a:cubicBezTo>
                  <a:cubicBezTo>
                    <a:pt x="932" y="214"/>
                    <a:pt x="933" y="214"/>
                    <a:pt x="933" y="214"/>
                  </a:cubicBezTo>
                  <a:cubicBezTo>
                    <a:pt x="938" y="210"/>
                    <a:pt x="938" y="210"/>
                    <a:pt x="938" y="210"/>
                  </a:cubicBezTo>
                  <a:cubicBezTo>
                    <a:pt x="938" y="210"/>
                    <a:pt x="938" y="210"/>
                    <a:pt x="938" y="210"/>
                  </a:cubicBezTo>
                  <a:cubicBezTo>
                    <a:pt x="933" y="212"/>
                    <a:pt x="933" y="212"/>
                    <a:pt x="933" y="212"/>
                  </a:cubicBezTo>
                  <a:cubicBezTo>
                    <a:pt x="933" y="212"/>
                    <a:pt x="933" y="212"/>
                    <a:pt x="933" y="212"/>
                  </a:cubicBezTo>
                  <a:cubicBezTo>
                    <a:pt x="937" y="210"/>
                    <a:pt x="937" y="210"/>
                    <a:pt x="937" y="210"/>
                  </a:cubicBezTo>
                  <a:cubicBezTo>
                    <a:pt x="932" y="207"/>
                    <a:pt x="932" y="207"/>
                    <a:pt x="932" y="207"/>
                  </a:cubicBezTo>
                  <a:cubicBezTo>
                    <a:pt x="932" y="207"/>
                    <a:pt x="931" y="207"/>
                    <a:pt x="931" y="207"/>
                  </a:cubicBezTo>
                  <a:cubicBezTo>
                    <a:pt x="931" y="207"/>
                    <a:pt x="931" y="206"/>
                    <a:pt x="931" y="206"/>
                  </a:cubicBezTo>
                  <a:cubicBezTo>
                    <a:pt x="931" y="206"/>
                    <a:pt x="931" y="206"/>
                    <a:pt x="932" y="206"/>
                  </a:cubicBezTo>
                  <a:cubicBezTo>
                    <a:pt x="932" y="206"/>
                    <a:pt x="932" y="206"/>
                    <a:pt x="932" y="206"/>
                  </a:cubicBezTo>
                  <a:cubicBezTo>
                    <a:pt x="938" y="210"/>
                    <a:pt x="938" y="210"/>
                    <a:pt x="938" y="210"/>
                  </a:cubicBezTo>
                  <a:lnTo>
                    <a:pt x="935" y="205"/>
                  </a:lnTo>
                  <a:close/>
                  <a:moveTo>
                    <a:pt x="532" y="390"/>
                  </a:moveTo>
                  <a:cubicBezTo>
                    <a:pt x="532" y="389"/>
                    <a:pt x="534" y="389"/>
                    <a:pt x="537" y="389"/>
                  </a:cubicBezTo>
                  <a:cubicBezTo>
                    <a:pt x="540" y="390"/>
                    <a:pt x="542" y="391"/>
                    <a:pt x="542" y="391"/>
                  </a:cubicBezTo>
                  <a:cubicBezTo>
                    <a:pt x="542" y="391"/>
                    <a:pt x="539" y="392"/>
                    <a:pt x="537" y="391"/>
                  </a:cubicBezTo>
                  <a:cubicBezTo>
                    <a:pt x="534" y="391"/>
                    <a:pt x="532" y="391"/>
                    <a:pt x="532" y="390"/>
                  </a:cubicBezTo>
                  <a:close/>
                  <a:moveTo>
                    <a:pt x="529" y="392"/>
                  </a:moveTo>
                  <a:cubicBezTo>
                    <a:pt x="529" y="392"/>
                    <a:pt x="530" y="394"/>
                    <a:pt x="529" y="397"/>
                  </a:cubicBezTo>
                  <a:cubicBezTo>
                    <a:pt x="529" y="400"/>
                    <a:pt x="528" y="402"/>
                    <a:pt x="528" y="402"/>
                  </a:cubicBezTo>
                  <a:cubicBezTo>
                    <a:pt x="528" y="402"/>
                    <a:pt x="527" y="399"/>
                    <a:pt x="527" y="397"/>
                  </a:cubicBezTo>
                  <a:cubicBezTo>
                    <a:pt x="528" y="394"/>
                    <a:pt x="528" y="392"/>
                    <a:pt x="529" y="392"/>
                  </a:cubicBezTo>
                  <a:close/>
                  <a:moveTo>
                    <a:pt x="530" y="389"/>
                  </a:moveTo>
                  <a:cubicBezTo>
                    <a:pt x="530" y="389"/>
                    <a:pt x="530" y="390"/>
                    <a:pt x="530" y="390"/>
                  </a:cubicBezTo>
                  <a:cubicBezTo>
                    <a:pt x="529" y="391"/>
                    <a:pt x="529" y="391"/>
                    <a:pt x="528" y="390"/>
                  </a:cubicBezTo>
                  <a:cubicBezTo>
                    <a:pt x="528" y="390"/>
                    <a:pt x="528" y="389"/>
                    <a:pt x="528" y="389"/>
                  </a:cubicBezTo>
                  <a:cubicBezTo>
                    <a:pt x="529" y="388"/>
                    <a:pt x="529" y="388"/>
                    <a:pt x="530" y="389"/>
                  </a:cubicBezTo>
                  <a:close/>
                  <a:moveTo>
                    <a:pt x="529" y="387"/>
                  </a:moveTo>
                  <a:cubicBezTo>
                    <a:pt x="528" y="387"/>
                    <a:pt x="528" y="385"/>
                    <a:pt x="527" y="382"/>
                  </a:cubicBezTo>
                  <a:cubicBezTo>
                    <a:pt x="527" y="379"/>
                    <a:pt x="528" y="377"/>
                    <a:pt x="528" y="377"/>
                  </a:cubicBezTo>
                  <a:cubicBezTo>
                    <a:pt x="528" y="377"/>
                    <a:pt x="529" y="379"/>
                    <a:pt x="529" y="382"/>
                  </a:cubicBezTo>
                  <a:cubicBezTo>
                    <a:pt x="529" y="384"/>
                    <a:pt x="529" y="387"/>
                    <a:pt x="529" y="387"/>
                  </a:cubicBezTo>
                  <a:close/>
                  <a:moveTo>
                    <a:pt x="523" y="396"/>
                  </a:moveTo>
                  <a:cubicBezTo>
                    <a:pt x="523" y="396"/>
                    <a:pt x="523" y="396"/>
                    <a:pt x="523" y="396"/>
                  </a:cubicBezTo>
                  <a:cubicBezTo>
                    <a:pt x="522" y="396"/>
                    <a:pt x="522" y="396"/>
                    <a:pt x="522" y="396"/>
                  </a:cubicBezTo>
                  <a:cubicBezTo>
                    <a:pt x="523" y="396"/>
                    <a:pt x="523" y="396"/>
                    <a:pt x="523" y="396"/>
                  </a:cubicBezTo>
                  <a:close/>
                  <a:moveTo>
                    <a:pt x="522" y="391"/>
                  </a:moveTo>
                  <a:cubicBezTo>
                    <a:pt x="519" y="391"/>
                    <a:pt x="517" y="390"/>
                    <a:pt x="517" y="390"/>
                  </a:cubicBezTo>
                  <a:cubicBezTo>
                    <a:pt x="517" y="390"/>
                    <a:pt x="519" y="389"/>
                    <a:pt x="522" y="389"/>
                  </a:cubicBezTo>
                  <a:cubicBezTo>
                    <a:pt x="524" y="389"/>
                    <a:pt x="527" y="389"/>
                    <a:pt x="527" y="390"/>
                  </a:cubicBezTo>
                  <a:cubicBezTo>
                    <a:pt x="527" y="390"/>
                    <a:pt x="525" y="391"/>
                    <a:pt x="522" y="391"/>
                  </a:cubicBezTo>
                  <a:close/>
                  <a:moveTo>
                    <a:pt x="339" y="633"/>
                  </a:moveTo>
                  <a:cubicBezTo>
                    <a:pt x="333" y="635"/>
                    <a:pt x="333" y="635"/>
                    <a:pt x="333" y="635"/>
                  </a:cubicBezTo>
                  <a:cubicBezTo>
                    <a:pt x="333" y="634"/>
                    <a:pt x="333" y="634"/>
                    <a:pt x="333" y="634"/>
                  </a:cubicBezTo>
                  <a:cubicBezTo>
                    <a:pt x="339" y="633"/>
                    <a:pt x="339" y="633"/>
                    <a:pt x="339" y="633"/>
                  </a:cubicBezTo>
                  <a:cubicBezTo>
                    <a:pt x="333" y="628"/>
                    <a:pt x="333" y="628"/>
                    <a:pt x="333" y="628"/>
                  </a:cubicBezTo>
                  <a:cubicBezTo>
                    <a:pt x="333" y="628"/>
                    <a:pt x="333" y="628"/>
                    <a:pt x="332" y="628"/>
                  </a:cubicBezTo>
                  <a:cubicBezTo>
                    <a:pt x="332" y="627"/>
                    <a:pt x="332" y="627"/>
                    <a:pt x="332" y="627"/>
                  </a:cubicBezTo>
                  <a:cubicBezTo>
                    <a:pt x="333" y="626"/>
                    <a:pt x="333" y="626"/>
                    <a:pt x="333" y="627"/>
                  </a:cubicBezTo>
                  <a:cubicBezTo>
                    <a:pt x="334" y="627"/>
                    <a:pt x="334" y="627"/>
                    <a:pt x="334" y="628"/>
                  </a:cubicBezTo>
                  <a:cubicBezTo>
                    <a:pt x="340" y="633"/>
                    <a:pt x="340" y="633"/>
                    <a:pt x="340" y="633"/>
                  </a:cubicBezTo>
                  <a:cubicBezTo>
                    <a:pt x="338" y="627"/>
                    <a:pt x="338" y="627"/>
                    <a:pt x="338" y="627"/>
                  </a:cubicBezTo>
                  <a:cubicBezTo>
                    <a:pt x="338" y="627"/>
                    <a:pt x="338" y="627"/>
                    <a:pt x="338" y="627"/>
                  </a:cubicBezTo>
                  <a:cubicBezTo>
                    <a:pt x="340" y="633"/>
                    <a:pt x="340" y="633"/>
                    <a:pt x="340" y="633"/>
                  </a:cubicBezTo>
                  <a:cubicBezTo>
                    <a:pt x="340" y="633"/>
                    <a:pt x="340" y="633"/>
                    <a:pt x="340" y="633"/>
                  </a:cubicBezTo>
                  <a:cubicBezTo>
                    <a:pt x="340" y="633"/>
                    <a:pt x="340" y="633"/>
                    <a:pt x="340" y="633"/>
                  </a:cubicBezTo>
                  <a:cubicBezTo>
                    <a:pt x="342" y="625"/>
                    <a:pt x="342" y="625"/>
                    <a:pt x="342" y="625"/>
                  </a:cubicBezTo>
                  <a:cubicBezTo>
                    <a:pt x="342" y="625"/>
                    <a:pt x="342" y="625"/>
                    <a:pt x="342" y="625"/>
                  </a:cubicBezTo>
                  <a:cubicBezTo>
                    <a:pt x="342" y="624"/>
                    <a:pt x="342" y="624"/>
                    <a:pt x="343" y="624"/>
                  </a:cubicBezTo>
                  <a:cubicBezTo>
                    <a:pt x="343" y="624"/>
                    <a:pt x="344" y="625"/>
                    <a:pt x="343" y="625"/>
                  </a:cubicBezTo>
                  <a:cubicBezTo>
                    <a:pt x="343" y="625"/>
                    <a:pt x="343" y="626"/>
                    <a:pt x="343" y="626"/>
                  </a:cubicBezTo>
                  <a:cubicBezTo>
                    <a:pt x="340" y="633"/>
                    <a:pt x="340" y="633"/>
                    <a:pt x="340" y="633"/>
                  </a:cubicBezTo>
                  <a:cubicBezTo>
                    <a:pt x="345" y="629"/>
                    <a:pt x="345" y="629"/>
                    <a:pt x="345" y="629"/>
                  </a:cubicBezTo>
                  <a:cubicBezTo>
                    <a:pt x="345" y="629"/>
                    <a:pt x="345" y="629"/>
                    <a:pt x="345" y="629"/>
                  </a:cubicBezTo>
                  <a:cubicBezTo>
                    <a:pt x="341" y="633"/>
                    <a:pt x="341" y="633"/>
                    <a:pt x="341" y="633"/>
                  </a:cubicBezTo>
                  <a:cubicBezTo>
                    <a:pt x="348" y="632"/>
                    <a:pt x="348" y="632"/>
                    <a:pt x="348" y="632"/>
                  </a:cubicBezTo>
                  <a:cubicBezTo>
                    <a:pt x="348" y="632"/>
                    <a:pt x="348" y="632"/>
                    <a:pt x="349" y="632"/>
                  </a:cubicBezTo>
                  <a:cubicBezTo>
                    <a:pt x="349" y="632"/>
                    <a:pt x="350" y="632"/>
                    <a:pt x="350" y="632"/>
                  </a:cubicBezTo>
                  <a:cubicBezTo>
                    <a:pt x="350" y="633"/>
                    <a:pt x="350" y="633"/>
                    <a:pt x="349" y="633"/>
                  </a:cubicBezTo>
                  <a:cubicBezTo>
                    <a:pt x="349" y="633"/>
                    <a:pt x="348" y="633"/>
                    <a:pt x="348" y="633"/>
                  </a:cubicBezTo>
                  <a:cubicBezTo>
                    <a:pt x="341" y="634"/>
                    <a:pt x="341" y="634"/>
                    <a:pt x="341" y="634"/>
                  </a:cubicBezTo>
                  <a:cubicBezTo>
                    <a:pt x="346" y="638"/>
                    <a:pt x="346" y="638"/>
                    <a:pt x="346" y="638"/>
                  </a:cubicBezTo>
                  <a:cubicBezTo>
                    <a:pt x="345" y="638"/>
                    <a:pt x="345" y="638"/>
                    <a:pt x="345" y="638"/>
                  </a:cubicBezTo>
                  <a:cubicBezTo>
                    <a:pt x="340" y="634"/>
                    <a:pt x="340" y="634"/>
                    <a:pt x="340" y="634"/>
                  </a:cubicBezTo>
                  <a:cubicBezTo>
                    <a:pt x="344" y="641"/>
                    <a:pt x="344" y="641"/>
                    <a:pt x="344" y="641"/>
                  </a:cubicBezTo>
                  <a:cubicBezTo>
                    <a:pt x="344" y="641"/>
                    <a:pt x="344" y="641"/>
                    <a:pt x="344" y="641"/>
                  </a:cubicBezTo>
                  <a:cubicBezTo>
                    <a:pt x="345" y="641"/>
                    <a:pt x="345" y="642"/>
                    <a:pt x="344" y="642"/>
                  </a:cubicBezTo>
                  <a:cubicBezTo>
                    <a:pt x="344" y="642"/>
                    <a:pt x="344" y="642"/>
                    <a:pt x="343" y="642"/>
                  </a:cubicBezTo>
                  <a:cubicBezTo>
                    <a:pt x="343" y="642"/>
                    <a:pt x="343" y="641"/>
                    <a:pt x="343" y="641"/>
                  </a:cubicBezTo>
                  <a:cubicBezTo>
                    <a:pt x="343" y="641"/>
                    <a:pt x="343" y="641"/>
                    <a:pt x="343" y="641"/>
                  </a:cubicBezTo>
                  <a:cubicBezTo>
                    <a:pt x="340" y="634"/>
                    <a:pt x="340" y="634"/>
                    <a:pt x="340" y="634"/>
                  </a:cubicBezTo>
                  <a:cubicBezTo>
                    <a:pt x="338" y="638"/>
                    <a:pt x="338" y="638"/>
                    <a:pt x="338" y="638"/>
                  </a:cubicBezTo>
                  <a:cubicBezTo>
                    <a:pt x="338" y="638"/>
                    <a:pt x="338" y="638"/>
                    <a:pt x="338" y="638"/>
                  </a:cubicBezTo>
                  <a:cubicBezTo>
                    <a:pt x="340" y="634"/>
                    <a:pt x="340" y="634"/>
                    <a:pt x="340" y="634"/>
                  </a:cubicBezTo>
                  <a:cubicBezTo>
                    <a:pt x="333" y="638"/>
                    <a:pt x="333" y="638"/>
                    <a:pt x="333" y="638"/>
                  </a:cubicBezTo>
                  <a:cubicBezTo>
                    <a:pt x="333" y="638"/>
                    <a:pt x="333" y="638"/>
                    <a:pt x="333" y="638"/>
                  </a:cubicBezTo>
                  <a:cubicBezTo>
                    <a:pt x="333" y="638"/>
                    <a:pt x="332" y="639"/>
                    <a:pt x="332" y="639"/>
                  </a:cubicBezTo>
                  <a:cubicBezTo>
                    <a:pt x="332" y="639"/>
                    <a:pt x="331" y="638"/>
                    <a:pt x="331" y="638"/>
                  </a:cubicBezTo>
                  <a:cubicBezTo>
                    <a:pt x="331" y="637"/>
                    <a:pt x="331" y="637"/>
                    <a:pt x="332" y="637"/>
                  </a:cubicBezTo>
                  <a:cubicBezTo>
                    <a:pt x="332" y="637"/>
                    <a:pt x="332" y="637"/>
                    <a:pt x="332" y="637"/>
                  </a:cubicBezTo>
                  <a:cubicBezTo>
                    <a:pt x="339" y="633"/>
                    <a:pt x="339" y="633"/>
                    <a:pt x="339" y="633"/>
                  </a:cubicBezTo>
                  <a:close/>
                  <a:moveTo>
                    <a:pt x="386" y="576"/>
                  </a:moveTo>
                  <a:cubicBezTo>
                    <a:pt x="387" y="576"/>
                    <a:pt x="387" y="576"/>
                    <a:pt x="387" y="576"/>
                  </a:cubicBezTo>
                  <a:cubicBezTo>
                    <a:pt x="399" y="580"/>
                    <a:pt x="399" y="580"/>
                    <a:pt x="399" y="580"/>
                  </a:cubicBezTo>
                  <a:cubicBezTo>
                    <a:pt x="389" y="568"/>
                    <a:pt x="389" y="568"/>
                    <a:pt x="389" y="568"/>
                  </a:cubicBezTo>
                  <a:cubicBezTo>
                    <a:pt x="388" y="568"/>
                    <a:pt x="387" y="568"/>
                    <a:pt x="387" y="568"/>
                  </a:cubicBezTo>
                  <a:cubicBezTo>
                    <a:pt x="386" y="567"/>
                    <a:pt x="386" y="566"/>
                    <a:pt x="387" y="565"/>
                  </a:cubicBezTo>
                  <a:cubicBezTo>
                    <a:pt x="387" y="565"/>
                    <a:pt x="388" y="565"/>
                    <a:pt x="389" y="565"/>
                  </a:cubicBezTo>
                  <a:cubicBezTo>
                    <a:pt x="389" y="566"/>
                    <a:pt x="389" y="567"/>
                    <a:pt x="389" y="567"/>
                  </a:cubicBezTo>
                  <a:cubicBezTo>
                    <a:pt x="400" y="580"/>
                    <a:pt x="400" y="580"/>
                    <a:pt x="400" y="580"/>
                  </a:cubicBezTo>
                  <a:cubicBezTo>
                    <a:pt x="401" y="566"/>
                    <a:pt x="401" y="566"/>
                    <a:pt x="401" y="566"/>
                  </a:cubicBezTo>
                  <a:cubicBezTo>
                    <a:pt x="401" y="566"/>
                    <a:pt x="401" y="566"/>
                    <a:pt x="401" y="566"/>
                  </a:cubicBezTo>
                  <a:cubicBezTo>
                    <a:pt x="400" y="580"/>
                    <a:pt x="400" y="580"/>
                    <a:pt x="400" y="580"/>
                  </a:cubicBezTo>
                  <a:cubicBezTo>
                    <a:pt x="409" y="566"/>
                    <a:pt x="409" y="566"/>
                    <a:pt x="409" y="566"/>
                  </a:cubicBezTo>
                  <a:cubicBezTo>
                    <a:pt x="408" y="566"/>
                    <a:pt x="408" y="565"/>
                    <a:pt x="408" y="564"/>
                  </a:cubicBezTo>
                  <a:cubicBezTo>
                    <a:pt x="408" y="563"/>
                    <a:pt x="409" y="563"/>
                    <a:pt x="410" y="563"/>
                  </a:cubicBezTo>
                  <a:cubicBezTo>
                    <a:pt x="411" y="563"/>
                    <a:pt x="411" y="564"/>
                    <a:pt x="411" y="565"/>
                  </a:cubicBezTo>
                  <a:cubicBezTo>
                    <a:pt x="411" y="566"/>
                    <a:pt x="410" y="567"/>
                    <a:pt x="409" y="566"/>
                  </a:cubicBezTo>
                  <a:cubicBezTo>
                    <a:pt x="409" y="566"/>
                    <a:pt x="409" y="566"/>
                    <a:pt x="409" y="566"/>
                  </a:cubicBezTo>
                  <a:cubicBezTo>
                    <a:pt x="401" y="581"/>
                    <a:pt x="401" y="581"/>
                    <a:pt x="401" y="581"/>
                  </a:cubicBezTo>
                  <a:cubicBezTo>
                    <a:pt x="412" y="578"/>
                    <a:pt x="412" y="578"/>
                    <a:pt x="412" y="578"/>
                  </a:cubicBezTo>
                  <a:cubicBezTo>
                    <a:pt x="412" y="578"/>
                    <a:pt x="412" y="578"/>
                    <a:pt x="412" y="578"/>
                  </a:cubicBezTo>
                  <a:cubicBezTo>
                    <a:pt x="401" y="581"/>
                    <a:pt x="401" y="581"/>
                    <a:pt x="401" y="581"/>
                  </a:cubicBezTo>
                  <a:cubicBezTo>
                    <a:pt x="416" y="588"/>
                    <a:pt x="416" y="588"/>
                    <a:pt x="416" y="588"/>
                  </a:cubicBezTo>
                  <a:cubicBezTo>
                    <a:pt x="416" y="588"/>
                    <a:pt x="416" y="588"/>
                    <a:pt x="416" y="588"/>
                  </a:cubicBezTo>
                  <a:cubicBezTo>
                    <a:pt x="416" y="588"/>
                    <a:pt x="417" y="588"/>
                    <a:pt x="418" y="588"/>
                  </a:cubicBezTo>
                  <a:cubicBezTo>
                    <a:pt x="419" y="589"/>
                    <a:pt x="419" y="590"/>
                    <a:pt x="418" y="591"/>
                  </a:cubicBezTo>
                  <a:cubicBezTo>
                    <a:pt x="417" y="591"/>
                    <a:pt x="416" y="591"/>
                    <a:pt x="416" y="591"/>
                  </a:cubicBezTo>
                  <a:cubicBezTo>
                    <a:pt x="415" y="590"/>
                    <a:pt x="415" y="590"/>
                    <a:pt x="415" y="589"/>
                  </a:cubicBezTo>
                  <a:cubicBezTo>
                    <a:pt x="401" y="582"/>
                    <a:pt x="401" y="582"/>
                    <a:pt x="401" y="582"/>
                  </a:cubicBezTo>
                  <a:cubicBezTo>
                    <a:pt x="401" y="582"/>
                    <a:pt x="401" y="582"/>
                    <a:pt x="401" y="582"/>
                  </a:cubicBezTo>
                  <a:cubicBezTo>
                    <a:pt x="410" y="592"/>
                    <a:pt x="410" y="592"/>
                    <a:pt x="410" y="592"/>
                  </a:cubicBezTo>
                  <a:cubicBezTo>
                    <a:pt x="410" y="592"/>
                    <a:pt x="410" y="592"/>
                    <a:pt x="410" y="592"/>
                  </a:cubicBezTo>
                  <a:cubicBezTo>
                    <a:pt x="400" y="582"/>
                    <a:pt x="400" y="582"/>
                    <a:pt x="400" y="582"/>
                  </a:cubicBezTo>
                  <a:cubicBezTo>
                    <a:pt x="398" y="599"/>
                    <a:pt x="398" y="599"/>
                    <a:pt x="398" y="599"/>
                  </a:cubicBezTo>
                  <a:cubicBezTo>
                    <a:pt x="399" y="599"/>
                    <a:pt x="399" y="600"/>
                    <a:pt x="399" y="600"/>
                  </a:cubicBezTo>
                  <a:cubicBezTo>
                    <a:pt x="399" y="601"/>
                    <a:pt x="398" y="602"/>
                    <a:pt x="397" y="602"/>
                  </a:cubicBezTo>
                  <a:cubicBezTo>
                    <a:pt x="396" y="601"/>
                    <a:pt x="396" y="601"/>
                    <a:pt x="396" y="600"/>
                  </a:cubicBezTo>
                  <a:cubicBezTo>
                    <a:pt x="396" y="599"/>
                    <a:pt x="397" y="598"/>
                    <a:pt x="397" y="598"/>
                  </a:cubicBezTo>
                  <a:cubicBezTo>
                    <a:pt x="400" y="582"/>
                    <a:pt x="400" y="582"/>
                    <a:pt x="400" y="582"/>
                  </a:cubicBezTo>
                  <a:cubicBezTo>
                    <a:pt x="391" y="591"/>
                    <a:pt x="391" y="591"/>
                    <a:pt x="391" y="591"/>
                  </a:cubicBezTo>
                  <a:cubicBezTo>
                    <a:pt x="391" y="591"/>
                    <a:pt x="391" y="591"/>
                    <a:pt x="391" y="591"/>
                  </a:cubicBezTo>
                  <a:cubicBezTo>
                    <a:pt x="399" y="581"/>
                    <a:pt x="399" y="581"/>
                    <a:pt x="399" y="581"/>
                  </a:cubicBezTo>
                  <a:cubicBezTo>
                    <a:pt x="399" y="582"/>
                    <a:pt x="399" y="582"/>
                    <a:pt x="399" y="582"/>
                  </a:cubicBezTo>
                  <a:cubicBezTo>
                    <a:pt x="399" y="582"/>
                    <a:pt x="399" y="582"/>
                    <a:pt x="399" y="582"/>
                  </a:cubicBezTo>
                  <a:cubicBezTo>
                    <a:pt x="384" y="586"/>
                    <a:pt x="384" y="586"/>
                    <a:pt x="384" y="586"/>
                  </a:cubicBezTo>
                  <a:cubicBezTo>
                    <a:pt x="384" y="587"/>
                    <a:pt x="383" y="588"/>
                    <a:pt x="383" y="588"/>
                  </a:cubicBezTo>
                  <a:cubicBezTo>
                    <a:pt x="382" y="588"/>
                    <a:pt x="381" y="587"/>
                    <a:pt x="381" y="587"/>
                  </a:cubicBezTo>
                  <a:cubicBezTo>
                    <a:pt x="380" y="586"/>
                    <a:pt x="381" y="585"/>
                    <a:pt x="382" y="584"/>
                  </a:cubicBezTo>
                  <a:cubicBezTo>
                    <a:pt x="382" y="584"/>
                    <a:pt x="383" y="585"/>
                    <a:pt x="383" y="585"/>
                  </a:cubicBezTo>
                  <a:cubicBezTo>
                    <a:pt x="399" y="581"/>
                    <a:pt x="399" y="581"/>
                    <a:pt x="399" y="581"/>
                  </a:cubicBezTo>
                  <a:lnTo>
                    <a:pt x="386" y="576"/>
                  </a:lnTo>
                  <a:close/>
                  <a:moveTo>
                    <a:pt x="1046" y="1750"/>
                  </a:moveTo>
                  <a:cubicBezTo>
                    <a:pt x="1046" y="1750"/>
                    <a:pt x="1046" y="1750"/>
                    <a:pt x="1046" y="1750"/>
                  </a:cubicBezTo>
                  <a:cubicBezTo>
                    <a:pt x="1043" y="1745"/>
                    <a:pt x="1043" y="1745"/>
                    <a:pt x="1043" y="1745"/>
                  </a:cubicBezTo>
                  <a:cubicBezTo>
                    <a:pt x="1043" y="1745"/>
                    <a:pt x="1043" y="1745"/>
                    <a:pt x="1043" y="1745"/>
                  </a:cubicBezTo>
                  <a:cubicBezTo>
                    <a:pt x="1043" y="1745"/>
                    <a:pt x="1043" y="1745"/>
                    <a:pt x="1043" y="1745"/>
                  </a:cubicBezTo>
                  <a:cubicBezTo>
                    <a:pt x="1043" y="1752"/>
                    <a:pt x="1043" y="1752"/>
                    <a:pt x="1043" y="1752"/>
                  </a:cubicBezTo>
                  <a:cubicBezTo>
                    <a:pt x="1043" y="1752"/>
                    <a:pt x="1043" y="1752"/>
                    <a:pt x="1043" y="1752"/>
                  </a:cubicBezTo>
                  <a:cubicBezTo>
                    <a:pt x="1043" y="1753"/>
                    <a:pt x="1043" y="1753"/>
                    <a:pt x="1043" y="1753"/>
                  </a:cubicBezTo>
                  <a:cubicBezTo>
                    <a:pt x="1042" y="1753"/>
                    <a:pt x="1042" y="1752"/>
                    <a:pt x="1042" y="1752"/>
                  </a:cubicBezTo>
                  <a:cubicBezTo>
                    <a:pt x="1042" y="1752"/>
                    <a:pt x="1042" y="1752"/>
                    <a:pt x="1042" y="1752"/>
                  </a:cubicBezTo>
                  <a:cubicBezTo>
                    <a:pt x="1043" y="1745"/>
                    <a:pt x="1043" y="1745"/>
                    <a:pt x="1043" y="1745"/>
                  </a:cubicBezTo>
                  <a:cubicBezTo>
                    <a:pt x="1040" y="1749"/>
                    <a:pt x="1040" y="1749"/>
                    <a:pt x="1040" y="1749"/>
                  </a:cubicBezTo>
                  <a:cubicBezTo>
                    <a:pt x="1040" y="1749"/>
                    <a:pt x="1040" y="1749"/>
                    <a:pt x="1040" y="1749"/>
                  </a:cubicBezTo>
                  <a:cubicBezTo>
                    <a:pt x="1043" y="1745"/>
                    <a:pt x="1043" y="1745"/>
                    <a:pt x="1043" y="1745"/>
                  </a:cubicBezTo>
                  <a:cubicBezTo>
                    <a:pt x="1037" y="1747"/>
                    <a:pt x="1037" y="1747"/>
                    <a:pt x="1037" y="1747"/>
                  </a:cubicBezTo>
                  <a:cubicBezTo>
                    <a:pt x="1037" y="1748"/>
                    <a:pt x="1037" y="1748"/>
                    <a:pt x="1036" y="1748"/>
                  </a:cubicBezTo>
                  <a:cubicBezTo>
                    <a:pt x="1036" y="1748"/>
                    <a:pt x="1036" y="1748"/>
                    <a:pt x="1036" y="1748"/>
                  </a:cubicBezTo>
                  <a:cubicBezTo>
                    <a:pt x="1035" y="1747"/>
                    <a:pt x="1036" y="1747"/>
                    <a:pt x="1036" y="1747"/>
                  </a:cubicBezTo>
                  <a:cubicBezTo>
                    <a:pt x="1036" y="1747"/>
                    <a:pt x="1037" y="1747"/>
                    <a:pt x="1037" y="1747"/>
                  </a:cubicBezTo>
                  <a:cubicBezTo>
                    <a:pt x="1043" y="1745"/>
                    <a:pt x="1043" y="1745"/>
                    <a:pt x="1043" y="1745"/>
                  </a:cubicBezTo>
                  <a:cubicBezTo>
                    <a:pt x="1038" y="1743"/>
                    <a:pt x="1038" y="1743"/>
                    <a:pt x="1038" y="1743"/>
                  </a:cubicBezTo>
                  <a:cubicBezTo>
                    <a:pt x="1038" y="1742"/>
                    <a:pt x="1038" y="1742"/>
                    <a:pt x="1038" y="1742"/>
                  </a:cubicBezTo>
                  <a:cubicBezTo>
                    <a:pt x="1043" y="1745"/>
                    <a:pt x="1043" y="1745"/>
                    <a:pt x="1043" y="1745"/>
                  </a:cubicBezTo>
                  <a:cubicBezTo>
                    <a:pt x="1039" y="1740"/>
                    <a:pt x="1039" y="1740"/>
                    <a:pt x="1039" y="1740"/>
                  </a:cubicBezTo>
                  <a:cubicBezTo>
                    <a:pt x="1039" y="1740"/>
                    <a:pt x="1038" y="1740"/>
                    <a:pt x="1038" y="1740"/>
                  </a:cubicBezTo>
                  <a:cubicBezTo>
                    <a:pt x="1038" y="1740"/>
                    <a:pt x="1038" y="1739"/>
                    <a:pt x="1038" y="1739"/>
                  </a:cubicBezTo>
                  <a:cubicBezTo>
                    <a:pt x="1038" y="1739"/>
                    <a:pt x="1039" y="1738"/>
                    <a:pt x="1039" y="1739"/>
                  </a:cubicBezTo>
                  <a:cubicBezTo>
                    <a:pt x="1039" y="1739"/>
                    <a:pt x="1039" y="1739"/>
                    <a:pt x="1039" y="1739"/>
                  </a:cubicBezTo>
                  <a:cubicBezTo>
                    <a:pt x="1039" y="1740"/>
                    <a:pt x="1039" y="1740"/>
                    <a:pt x="1039" y="1740"/>
                  </a:cubicBezTo>
                  <a:cubicBezTo>
                    <a:pt x="1043" y="1745"/>
                    <a:pt x="1043" y="1745"/>
                    <a:pt x="1043" y="1745"/>
                  </a:cubicBezTo>
                  <a:cubicBezTo>
                    <a:pt x="1044" y="1740"/>
                    <a:pt x="1044" y="1740"/>
                    <a:pt x="1044" y="1740"/>
                  </a:cubicBezTo>
                  <a:cubicBezTo>
                    <a:pt x="1044" y="1740"/>
                    <a:pt x="1044" y="1740"/>
                    <a:pt x="1044" y="1740"/>
                  </a:cubicBezTo>
                  <a:cubicBezTo>
                    <a:pt x="1043" y="1745"/>
                    <a:pt x="1043" y="1745"/>
                    <a:pt x="1043" y="1745"/>
                  </a:cubicBezTo>
                  <a:cubicBezTo>
                    <a:pt x="1048" y="1740"/>
                    <a:pt x="1048" y="1740"/>
                    <a:pt x="1048" y="1740"/>
                  </a:cubicBezTo>
                  <a:cubicBezTo>
                    <a:pt x="1048" y="1740"/>
                    <a:pt x="1048" y="1740"/>
                    <a:pt x="1048" y="1740"/>
                  </a:cubicBezTo>
                  <a:cubicBezTo>
                    <a:pt x="1048" y="1740"/>
                    <a:pt x="1048" y="1740"/>
                    <a:pt x="1048" y="1739"/>
                  </a:cubicBezTo>
                  <a:cubicBezTo>
                    <a:pt x="1049" y="1739"/>
                    <a:pt x="1049" y="1739"/>
                    <a:pt x="1049" y="1740"/>
                  </a:cubicBezTo>
                  <a:cubicBezTo>
                    <a:pt x="1049" y="1740"/>
                    <a:pt x="1049" y="1740"/>
                    <a:pt x="1049" y="1741"/>
                  </a:cubicBezTo>
                  <a:cubicBezTo>
                    <a:pt x="1049" y="1741"/>
                    <a:pt x="1048" y="1741"/>
                    <a:pt x="1048" y="1740"/>
                  </a:cubicBezTo>
                  <a:cubicBezTo>
                    <a:pt x="1044" y="1745"/>
                    <a:pt x="1044" y="1745"/>
                    <a:pt x="1044" y="1745"/>
                  </a:cubicBezTo>
                  <a:cubicBezTo>
                    <a:pt x="1044" y="1745"/>
                    <a:pt x="1044" y="1745"/>
                    <a:pt x="1044" y="1745"/>
                  </a:cubicBezTo>
                  <a:cubicBezTo>
                    <a:pt x="1049" y="1743"/>
                    <a:pt x="1049" y="1743"/>
                    <a:pt x="1049" y="1743"/>
                  </a:cubicBezTo>
                  <a:cubicBezTo>
                    <a:pt x="1049" y="1743"/>
                    <a:pt x="1049" y="1743"/>
                    <a:pt x="1049" y="1743"/>
                  </a:cubicBezTo>
                  <a:cubicBezTo>
                    <a:pt x="1044" y="1745"/>
                    <a:pt x="1044" y="1745"/>
                    <a:pt x="1044" y="1745"/>
                  </a:cubicBezTo>
                  <a:cubicBezTo>
                    <a:pt x="1049" y="1748"/>
                    <a:pt x="1049" y="1748"/>
                    <a:pt x="1049" y="1748"/>
                  </a:cubicBezTo>
                  <a:cubicBezTo>
                    <a:pt x="1050" y="1748"/>
                    <a:pt x="1050" y="1748"/>
                    <a:pt x="1050" y="1748"/>
                  </a:cubicBezTo>
                  <a:cubicBezTo>
                    <a:pt x="1050" y="1748"/>
                    <a:pt x="1051" y="1749"/>
                    <a:pt x="1050" y="1749"/>
                  </a:cubicBezTo>
                  <a:cubicBezTo>
                    <a:pt x="1050" y="1749"/>
                    <a:pt x="1050" y="1749"/>
                    <a:pt x="1049" y="1749"/>
                  </a:cubicBezTo>
                  <a:cubicBezTo>
                    <a:pt x="1049" y="1749"/>
                    <a:pt x="1049" y="1749"/>
                    <a:pt x="1049" y="1748"/>
                  </a:cubicBezTo>
                  <a:cubicBezTo>
                    <a:pt x="1043" y="1745"/>
                    <a:pt x="1043" y="1745"/>
                    <a:pt x="1043" y="1745"/>
                  </a:cubicBezTo>
                  <a:lnTo>
                    <a:pt x="1046" y="1750"/>
                  </a:lnTo>
                  <a:close/>
                  <a:moveTo>
                    <a:pt x="1450" y="1565"/>
                  </a:moveTo>
                  <a:cubicBezTo>
                    <a:pt x="1449" y="1565"/>
                    <a:pt x="1447" y="1565"/>
                    <a:pt x="1444" y="1565"/>
                  </a:cubicBezTo>
                  <a:cubicBezTo>
                    <a:pt x="1442" y="1565"/>
                    <a:pt x="1439" y="1564"/>
                    <a:pt x="1439" y="1564"/>
                  </a:cubicBezTo>
                  <a:cubicBezTo>
                    <a:pt x="1439" y="1564"/>
                    <a:pt x="1442" y="1563"/>
                    <a:pt x="1445" y="1563"/>
                  </a:cubicBezTo>
                  <a:cubicBezTo>
                    <a:pt x="1447" y="1564"/>
                    <a:pt x="1450" y="1564"/>
                    <a:pt x="1450" y="1565"/>
                  </a:cubicBezTo>
                  <a:close/>
                  <a:moveTo>
                    <a:pt x="1452" y="1563"/>
                  </a:moveTo>
                  <a:cubicBezTo>
                    <a:pt x="1452" y="1563"/>
                    <a:pt x="1452" y="1561"/>
                    <a:pt x="1452" y="1558"/>
                  </a:cubicBezTo>
                  <a:cubicBezTo>
                    <a:pt x="1452" y="1555"/>
                    <a:pt x="1453" y="1553"/>
                    <a:pt x="1453" y="1553"/>
                  </a:cubicBezTo>
                  <a:cubicBezTo>
                    <a:pt x="1453" y="1553"/>
                    <a:pt x="1454" y="1555"/>
                    <a:pt x="1454" y="1558"/>
                  </a:cubicBezTo>
                  <a:cubicBezTo>
                    <a:pt x="1453" y="1561"/>
                    <a:pt x="1453" y="1563"/>
                    <a:pt x="1452" y="1563"/>
                  </a:cubicBezTo>
                  <a:close/>
                  <a:moveTo>
                    <a:pt x="1452" y="1566"/>
                  </a:moveTo>
                  <a:cubicBezTo>
                    <a:pt x="1451" y="1566"/>
                    <a:pt x="1451" y="1565"/>
                    <a:pt x="1452" y="1565"/>
                  </a:cubicBezTo>
                  <a:cubicBezTo>
                    <a:pt x="1452" y="1564"/>
                    <a:pt x="1453" y="1564"/>
                    <a:pt x="1453" y="1565"/>
                  </a:cubicBezTo>
                  <a:cubicBezTo>
                    <a:pt x="1453" y="1565"/>
                    <a:pt x="1453" y="1566"/>
                    <a:pt x="1453" y="1566"/>
                  </a:cubicBezTo>
                  <a:cubicBezTo>
                    <a:pt x="1453" y="1566"/>
                    <a:pt x="1452" y="1566"/>
                    <a:pt x="1452" y="1566"/>
                  </a:cubicBezTo>
                  <a:close/>
                  <a:moveTo>
                    <a:pt x="1453" y="1568"/>
                  </a:moveTo>
                  <a:cubicBezTo>
                    <a:pt x="1453" y="1568"/>
                    <a:pt x="1454" y="1570"/>
                    <a:pt x="1454" y="1573"/>
                  </a:cubicBezTo>
                  <a:cubicBezTo>
                    <a:pt x="1454" y="1576"/>
                    <a:pt x="1453" y="1578"/>
                    <a:pt x="1453" y="1578"/>
                  </a:cubicBezTo>
                  <a:cubicBezTo>
                    <a:pt x="1453" y="1578"/>
                    <a:pt x="1452" y="1576"/>
                    <a:pt x="1452" y="1573"/>
                  </a:cubicBezTo>
                  <a:cubicBezTo>
                    <a:pt x="1452" y="1570"/>
                    <a:pt x="1452" y="1568"/>
                    <a:pt x="1453" y="1568"/>
                  </a:cubicBezTo>
                  <a:close/>
                  <a:moveTo>
                    <a:pt x="1458" y="1559"/>
                  </a:moveTo>
                  <a:cubicBezTo>
                    <a:pt x="1458" y="1559"/>
                    <a:pt x="1458" y="1558"/>
                    <a:pt x="1458" y="1558"/>
                  </a:cubicBezTo>
                  <a:cubicBezTo>
                    <a:pt x="1459" y="1559"/>
                    <a:pt x="1459" y="1559"/>
                    <a:pt x="1459" y="1559"/>
                  </a:cubicBezTo>
                  <a:cubicBezTo>
                    <a:pt x="1459" y="1559"/>
                    <a:pt x="1458" y="1559"/>
                    <a:pt x="1458" y="1559"/>
                  </a:cubicBezTo>
                  <a:close/>
                  <a:moveTo>
                    <a:pt x="1459" y="1564"/>
                  </a:moveTo>
                  <a:cubicBezTo>
                    <a:pt x="1462" y="1564"/>
                    <a:pt x="1465" y="1565"/>
                    <a:pt x="1465" y="1565"/>
                  </a:cubicBezTo>
                  <a:cubicBezTo>
                    <a:pt x="1465" y="1565"/>
                    <a:pt x="1462" y="1566"/>
                    <a:pt x="1459" y="1566"/>
                  </a:cubicBezTo>
                  <a:cubicBezTo>
                    <a:pt x="1457" y="1566"/>
                    <a:pt x="1454" y="1566"/>
                    <a:pt x="1454" y="1565"/>
                  </a:cubicBezTo>
                  <a:cubicBezTo>
                    <a:pt x="1454" y="1565"/>
                    <a:pt x="1457" y="1564"/>
                    <a:pt x="1459" y="1564"/>
                  </a:cubicBezTo>
                  <a:close/>
                  <a:moveTo>
                    <a:pt x="1642" y="1321"/>
                  </a:moveTo>
                  <a:cubicBezTo>
                    <a:pt x="1648" y="1320"/>
                    <a:pt x="1648" y="1320"/>
                    <a:pt x="1648" y="1320"/>
                  </a:cubicBezTo>
                  <a:cubicBezTo>
                    <a:pt x="1648" y="1320"/>
                    <a:pt x="1648" y="1320"/>
                    <a:pt x="1648" y="1320"/>
                  </a:cubicBezTo>
                  <a:cubicBezTo>
                    <a:pt x="1642" y="1322"/>
                    <a:pt x="1642" y="1322"/>
                    <a:pt x="1642" y="1322"/>
                  </a:cubicBezTo>
                  <a:cubicBezTo>
                    <a:pt x="1648" y="1327"/>
                    <a:pt x="1648" y="1327"/>
                    <a:pt x="1648" y="1327"/>
                  </a:cubicBezTo>
                  <a:cubicBezTo>
                    <a:pt x="1648" y="1327"/>
                    <a:pt x="1648" y="1327"/>
                    <a:pt x="1649" y="1327"/>
                  </a:cubicBezTo>
                  <a:cubicBezTo>
                    <a:pt x="1649" y="1327"/>
                    <a:pt x="1649" y="1328"/>
                    <a:pt x="1649" y="1328"/>
                  </a:cubicBezTo>
                  <a:cubicBezTo>
                    <a:pt x="1648" y="1328"/>
                    <a:pt x="1648" y="1328"/>
                    <a:pt x="1648" y="1328"/>
                  </a:cubicBezTo>
                  <a:cubicBezTo>
                    <a:pt x="1647" y="1328"/>
                    <a:pt x="1647" y="1327"/>
                    <a:pt x="1647" y="1327"/>
                  </a:cubicBezTo>
                  <a:cubicBezTo>
                    <a:pt x="1641" y="1322"/>
                    <a:pt x="1641" y="1322"/>
                    <a:pt x="1641" y="1322"/>
                  </a:cubicBezTo>
                  <a:cubicBezTo>
                    <a:pt x="1643" y="1328"/>
                    <a:pt x="1643" y="1328"/>
                    <a:pt x="1643" y="1328"/>
                  </a:cubicBezTo>
                  <a:cubicBezTo>
                    <a:pt x="1643" y="1328"/>
                    <a:pt x="1643" y="1328"/>
                    <a:pt x="1643" y="1328"/>
                  </a:cubicBezTo>
                  <a:cubicBezTo>
                    <a:pt x="1641" y="1322"/>
                    <a:pt x="1641" y="1322"/>
                    <a:pt x="1641" y="1322"/>
                  </a:cubicBezTo>
                  <a:cubicBezTo>
                    <a:pt x="1641" y="1322"/>
                    <a:pt x="1641" y="1322"/>
                    <a:pt x="1641" y="1322"/>
                  </a:cubicBezTo>
                  <a:cubicBezTo>
                    <a:pt x="1641" y="1322"/>
                    <a:pt x="1641" y="1322"/>
                    <a:pt x="1641" y="1322"/>
                  </a:cubicBezTo>
                  <a:cubicBezTo>
                    <a:pt x="1639" y="1329"/>
                    <a:pt x="1639" y="1329"/>
                    <a:pt x="1639" y="1329"/>
                  </a:cubicBezTo>
                  <a:cubicBezTo>
                    <a:pt x="1639" y="1329"/>
                    <a:pt x="1639" y="1330"/>
                    <a:pt x="1639" y="1330"/>
                  </a:cubicBezTo>
                  <a:cubicBezTo>
                    <a:pt x="1639" y="1331"/>
                    <a:pt x="1639" y="1331"/>
                    <a:pt x="1638" y="1331"/>
                  </a:cubicBezTo>
                  <a:cubicBezTo>
                    <a:pt x="1638" y="1331"/>
                    <a:pt x="1638" y="1330"/>
                    <a:pt x="1638" y="1330"/>
                  </a:cubicBezTo>
                  <a:cubicBezTo>
                    <a:pt x="1638" y="1329"/>
                    <a:pt x="1638" y="1329"/>
                    <a:pt x="1638" y="1329"/>
                  </a:cubicBezTo>
                  <a:cubicBezTo>
                    <a:pt x="1641" y="1322"/>
                    <a:pt x="1641" y="1322"/>
                    <a:pt x="1641" y="1322"/>
                  </a:cubicBezTo>
                  <a:cubicBezTo>
                    <a:pt x="1636" y="1326"/>
                    <a:pt x="1636" y="1326"/>
                    <a:pt x="1636" y="1326"/>
                  </a:cubicBezTo>
                  <a:cubicBezTo>
                    <a:pt x="1636" y="1325"/>
                    <a:pt x="1636" y="1325"/>
                    <a:pt x="1636" y="1325"/>
                  </a:cubicBezTo>
                  <a:cubicBezTo>
                    <a:pt x="1641" y="1322"/>
                    <a:pt x="1641" y="1322"/>
                    <a:pt x="1641" y="1322"/>
                  </a:cubicBezTo>
                  <a:cubicBezTo>
                    <a:pt x="1633" y="1322"/>
                    <a:pt x="1633" y="1322"/>
                    <a:pt x="1633" y="1322"/>
                  </a:cubicBezTo>
                  <a:cubicBezTo>
                    <a:pt x="1633" y="1323"/>
                    <a:pt x="1633" y="1323"/>
                    <a:pt x="1632" y="1323"/>
                  </a:cubicBezTo>
                  <a:cubicBezTo>
                    <a:pt x="1632" y="1323"/>
                    <a:pt x="1631" y="1323"/>
                    <a:pt x="1631" y="1322"/>
                  </a:cubicBezTo>
                  <a:cubicBezTo>
                    <a:pt x="1631" y="1322"/>
                    <a:pt x="1632" y="1322"/>
                    <a:pt x="1632" y="1322"/>
                  </a:cubicBezTo>
                  <a:cubicBezTo>
                    <a:pt x="1632" y="1322"/>
                    <a:pt x="1633" y="1322"/>
                    <a:pt x="1633" y="1322"/>
                  </a:cubicBezTo>
                  <a:cubicBezTo>
                    <a:pt x="1641" y="1321"/>
                    <a:pt x="1641" y="1321"/>
                    <a:pt x="1641" y="1321"/>
                  </a:cubicBezTo>
                  <a:cubicBezTo>
                    <a:pt x="1636" y="1317"/>
                    <a:pt x="1636" y="1317"/>
                    <a:pt x="1636" y="1317"/>
                  </a:cubicBezTo>
                  <a:cubicBezTo>
                    <a:pt x="1636" y="1317"/>
                    <a:pt x="1636" y="1317"/>
                    <a:pt x="1636" y="1317"/>
                  </a:cubicBezTo>
                  <a:cubicBezTo>
                    <a:pt x="1641" y="1321"/>
                    <a:pt x="1641" y="1321"/>
                    <a:pt x="1641" y="1321"/>
                  </a:cubicBezTo>
                  <a:cubicBezTo>
                    <a:pt x="1638" y="1314"/>
                    <a:pt x="1638" y="1314"/>
                    <a:pt x="1638" y="1314"/>
                  </a:cubicBezTo>
                  <a:cubicBezTo>
                    <a:pt x="1637" y="1314"/>
                    <a:pt x="1637" y="1314"/>
                    <a:pt x="1637" y="1314"/>
                  </a:cubicBezTo>
                  <a:cubicBezTo>
                    <a:pt x="1636" y="1313"/>
                    <a:pt x="1636" y="1313"/>
                    <a:pt x="1637" y="1313"/>
                  </a:cubicBezTo>
                  <a:cubicBezTo>
                    <a:pt x="1637" y="1312"/>
                    <a:pt x="1638" y="1312"/>
                    <a:pt x="1638" y="1313"/>
                  </a:cubicBezTo>
                  <a:cubicBezTo>
                    <a:pt x="1638" y="1313"/>
                    <a:pt x="1638" y="1313"/>
                    <a:pt x="1638" y="1314"/>
                  </a:cubicBezTo>
                  <a:cubicBezTo>
                    <a:pt x="1638" y="1314"/>
                    <a:pt x="1638" y="1314"/>
                    <a:pt x="1638" y="1314"/>
                  </a:cubicBezTo>
                  <a:cubicBezTo>
                    <a:pt x="1641" y="1321"/>
                    <a:pt x="1641" y="1321"/>
                    <a:pt x="1641" y="1321"/>
                  </a:cubicBezTo>
                  <a:cubicBezTo>
                    <a:pt x="1643" y="1317"/>
                    <a:pt x="1643" y="1317"/>
                    <a:pt x="1643" y="1317"/>
                  </a:cubicBezTo>
                  <a:cubicBezTo>
                    <a:pt x="1643" y="1317"/>
                    <a:pt x="1643" y="1317"/>
                    <a:pt x="1643" y="1317"/>
                  </a:cubicBezTo>
                  <a:cubicBezTo>
                    <a:pt x="1642" y="1321"/>
                    <a:pt x="1642" y="1321"/>
                    <a:pt x="1642" y="1321"/>
                  </a:cubicBezTo>
                  <a:cubicBezTo>
                    <a:pt x="1648" y="1317"/>
                    <a:pt x="1648" y="1317"/>
                    <a:pt x="1648" y="1317"/>
                  </a:cubicBezTo>
                  <a:cubicBezTo>
                    <a:pt x="1648" y="1317"/>
                    <a:pt x="1648" y="1317"/>
                    <a:pt x="1648" y="1317"/>
                  </a:cubicBezTo>
                  <a:cubicBezTo>
                    <a:pt x="1648" y="1317"/>
                    <a:pt x="1649" y="1316"/>
                    <a:pt x="1649" y="1316"/>
                  </a:cubicBezTo>
                  <a:cubicBezTo>
                    <a:pt x="1650" y="1316"/>
                    <a:pt x="1650" y="1316"/>
                    <a:pt x="1650" y="1317"/>
                  </a:cubicBezTo>
                  <a:cubicBezTo>
                    <a:pt x="1650" y="1317"/>
                    <a:pt x="1650" y="1318"/>
                    <a:pt x="1649" y="1318"/>
                  </a:cubicBezTo>
                  <a:cubicBezTo>
                    <a:pt x="1649" y="1318"/>
                    <a:pt x="1649" y="1318"/>
                    <a:pt x="1649" y="1317"/>
                  </a:cubicBezTo>
                  <a:cubicBezTo>
                    <a:pt x="1642" y="1321"/>
                    <a:pt x="1642" y="1321"/>
                    <a:pt x="1642" y="1321"/>
                  </a:cubicBezTo>
                  <a:close/>
                  <a:moveTo>
                    <a:pt x="1595" y="1378"/>
                  </a:moveTo>
                  <a:cubicBezTo>
                    <a:pt x="1595" y="1379"/>
                    <a:pt x="1595" y="1379"/>
                    <a:pt x="1595" y="1379"/>
                  </a:cubicBezTo>
                  <a:cubicBezTo>
                    <a:pt x="1582" y="1375"/>
                    <a:pt x="1582" y="1375"/>
                    <a:pt x="1582" y="1375"/>
                  </a:cubicBezTo>
                  <a:cubicBezTo>
                    <a:pt x="1592" y="1387"/>
                    <a:pt x="1592" y="1387"/>
                    <a:pt x="1592" y="1387"/>
                  </a:cubicBezTo>
                  <a:cubicBezTo>
                    <a:pt x="1593" y="1386"/>
                    <a:pt x="1594" y="1386"/>
                    <a:pt x="1595" y="1387"/>
                  </a:cubicBezTo>
                  <a:cubicBezTo>
                    <a:pt x="1595" y="1388"/>
                    <a:pt x="1595" y="1389"/>
                    <a:pt x="1594" y="1390"/>
                  </a:cubicBezTo>
                  <a:cubicBezTo>
                    <a:pt x="1594" y="1390"/>
                    <a:pt x="1593" y="1390"/>
                    <a:pt x="1592" y="1389"/>
                  </a:cubicBezTo>
                  <a:cubicBezTo>
                    <a:pt x="1592" y="1389"/>
                    <a:pt x="1592" y="1388"/>
                    <a:pt x="1592" y="1387"/>
                  </a:cubicBezTo>
                  <a:cubicBezTo>
                    <a:pt x="1582" y="1375"/>
                    <a:pt x="1582" y="1375"/>
                    <a:pt x="1582" y="1375"/>
                  </a:cubicBezTo>
                  <a:cubicBezTo>
                    <a:pt x="1580" y="1389"/>
                    <a:pt x="1580" y="1389"/>
                    <a:pt x="1580" y="1389"/>
                  </a:cubicBezTo>
                  <a:cubicBezTo>
                    <a:pt x="1580" y="1389"/>
                    <a:pt x="1580" y="1389"/>
                    <a:pt x="1580" y="1389"/>
                  </a:cubicBezTo>
                  <a:cubicBezTo>
                    <a:pt x="1581" y="1375"/>
                    <a:pt x="1581" y="1375"/>
                    <a:pt x="1581" y="1375"/>
                  </a:cubicBezTo>
                  <a:cubicBezTo>
                    <a:pt x="1573" y="1389"/>
                    <a:pt x="1573" y="1389"/>
                    <a:pt x="1573" y="1389"/>
                  </a:cubicBezTo>
                  <a:cubicBezTo>
                    <a:pt x="1573" y="1389"/>
                    <a:pt x="1573" y="1390"/>
                    <a:pt x="1573" y="1390"/>
                  </a:cubicBezTo>
                  <a:cubicBezTo>
                    <a:pt x="1573" y="1391"/>
                    <a:pt x="1572" y="1392"/>
                    <a:pt x="1571" y="1392"/>
                  </a:cubicBezTo>
                  <a:cubicBezTo>
                    <a:pt x="1570" y="1391"/>
                    <a:pt x="1570" y="1391"/>
                    <a:pt x="1570" y="1390"/>
                  </a:cubicBezTo>
                  <a:cubicBezTo>
                    <a:pt x="1570" y="1389"/>
                    <a:pt x="1571" y="1388"/>
                    <a:pt x="1572" y="1388"/>
                  </a:cubicBezTo>
                  <a:cubicBezTo>
                    <a:pt x="1572" y="1388"/>
                    <a:pt x="1572" y="1388"/>
                    <a:pt x="1572" y="1388"/>
                  </a:cubicBezTo>
                  <a:cubicBezTo>
                    <a:pt x="1581" y="1374"/>
                    <a:pt x="1581" y="1374"/>
                    <a:pt x="1581" y="1374"/>
                  </a:cubicBezTo>
                  <a:cubicBezTo>
                    <a:pt x="1569" y="1377"/>
                    <a:pt x="1569" y="1377"/>
                    <a:pt x="1569" y="1377"/>
                  </a:cubicBezTo>
                  <a:cubicBezTo>
                    <a:pt x="1569" y="1377"/>
                    <a:pt x="1569" y="1377"/>
                    <a:pt x="1569" y="1377"/>
                  </a:cubicBezTo>
                  <a:cubicBezTo>
                    <a:pt x="1580" y="1374"/>
                    <a:pt x="1580" y="1374"/>
                    <a:pt x="1580" y="1374"/>
                  </a:cubicBezTo>
                  <a:cubicBezTo>
                    <a:pt x="1566" y="1366"/>
                    <a:pt x="1566" y="1366"/>
                    <a:pt x="1566" y="1366"/>
                  </a:cubicBezTo>
                  <a:cubicBezTo>
                    <a:pt x="1566" y="1366"/>
                    <a:pt x="1566" y="1366"/>
                    <a:pt x="1565" y="1367"/>
                  </a:cubicBezTo>
                  <a:cubicBezTo>
                    <a:pt x="1565" y="1367"/>
                    <a:pt x="1564" y="1367"/>
                    <a:pt x="1563" y="1366"/>
                  </a:cubicBezTo>
                  <a:cubicBezTo>
                    <a:pt x="1563" y="1366"/>
                    <a:pt x="1563" y="1365"/>
                    <a:pt x="1563" y="1364"/>
                  </a:cubicBezTo>
                  <a:cubicBezTo>
                    <a:pt x="1564" y="1363"/>
                    <a:pt x="1565" y="1363"/>
                    <a:pt x="1566" y="1364"/>
                  </a:cubicBezTo>
                  <a:cubicBezTo>
                    <a:pt x="1566" y="1365"/>
                    <a:pt x="1566" y="1365"/>
                    <a:pt x="1566" y="1366"/>
                  </a:cubicBezTo>
                  <a:cubicBezTo>
                    <a:pt x="1581" y="1373"/>
                    <a:pt x="1581" y="1373"/>
                    <a:pt x="1581" y="1373"/>
                  </a:cubicBezTo>
                  <a:cubicBezTo>
                    <a:pt x="1581" y="1373"/>
                    <a:pt x="1581" y="1373"/>
                    <a:pt x="1581" y="1373"/>
                  </a:cubicBezTo>
                  <a:cubicBezTo>
                    <a:pt x="1571" y="1363"/>
                    <a:pt x="1571" y="1363"/>
                    <a:pt x="1571" y="1363"/>
                  </a:cubicBezTo>
                  <a:cubicBezTo>
                    <a:pt x="1571" y="1363"/>
                    <a:pt x="1571" y="1363"/>
                    <a:pt x="1571" y="1363"/>
                  </a:cubicBezTo>
                  <a:cubicBezTo>
                    <a:pt x="1581" y="1372"/>
                    <a:pt x="1581" y="1372"/>
                    <a:pt x="1581" y="1372"/>
                  </a:cubicBezTo>
                  <a:cubicBezTo>
                    <a:pt x="1583" y="1356"/>
                    <a:pt x="1583" y="1356"/>
                    <a:pt x="1583" y="1356"/>
                  </a:cubicBezTo>
                  <a:cubicBezTo>
                    <a:pt x="1582" y="1356"/>
                    <a:pt x="1582" y="1355"/>
                    <a:pt x="1582" y="1354"/>
                  </a:cubicBezTo>
                  <a:cubicBezTo>
                    <a:pt x="1582" y="1353"/>
                    <a:pt x="1583" y="1353"/>
                    <a:pt x="1584" y="1353"/>
                  </a:cubicBezTo>
                  <a:cubicBezTo>
                    <a:pt x="1585" y="1353"/>
                    <a:pt x="1585" y="1354"/>
                    <a:pt x="1585" y="1355"/>
                  </a:cubicBezTo>
                  <a:cubicBezTo>
                    <a:pt x="1585" y="1356"/>
                    <a:pt x="1584" y="1356"/>
                    <a:pt x="1584" y="1356"/>
                  </a:cubicBezTo>
                  <a:cubicBezTo>
                    <a:pt x="1581" y="1373"/>
                    <a:pt x="1581" y="1373"/>
                    <a:pt x="1581" y="1373"/>
                  </a:cubicBezTo>
                  <a:cubicBezTo>
                    <a:pt x="1590" y="1363"/>
                    <a:pt x="1590" y="1363"/>
                    <a:pt x="1590" y="1363"/>
                  </a:cubicBezTo>
                  <a:cubicBezTo>
                    <a:pt x="1591" y="1364"/>
                    <a:pt x="1591" y="1364"/>
                    <a:pt x="1591" y="1364"/>
                  </a:cubicBezTo>
                  <a:cubicBezTo>
                    <a:pt x="1582" y="1373"/>
                    <a:pt x="1582" y="1373"/>
                    <a:pt x="1582" y="1373"/>
                  </a:cubicBezTo>
                  <a:cubicBezTo>
                    <a:pt x="1582" y="1373"/>
                    <a:pt x="1582" y="1373"/>
                    <a:pt x="1582" y="1373"/>
                  </a:cubicBezTo>
                  <a:cubicBezTo>
                    <a:pt x="1582" y="1373"/>
                    <a:pt x="1582" y="1373"/>
                    <a:pt x="1582" y="1373"/>
                  </a:cubicBezTo>
                  <a:cubicBezTo>
                    <a:pt x="1597" y="1369"/>
                    <a:pt x="1597" y="1369"/>
                    <a:pt x="1597" y="1369"/>
                  </a:cubicBezTo>
                  <a:cubicBezTo>
                    <a:pt x="1597" y="1368"/>
                    <a:pt x="1598" y="1367"/>
                    <a:pt x="1599" y="1367"/>
                  </a:cubicBezTo>
                  <a:cubicBezTo>
                    <a:pt x="1599" y="1367"/>
                    <a:pt x="1600" y="1367"/>
                    <a:pt x="1601" y="1368"/>
                  </a:cubicBezTo>
                  <a:cubicBezTo>
                    <a:pt x="1601" y="1369"/>
                    <a:pt x="1600" y="1370"/>
                    <a:pt x="1599" y="1370"/>
                  </a:cubicBezTo>
                  <a:cubicBezTo>
                    <a:pt x="1599" y="1370"/>
                    <a:pt x="1598" y="1370"/>
                    <a:pt x="1598" y="1370"/>
                  </a:cubicBezTo>
                  <a:cubicBezTo>
                    <a:pt x="1582" y="1374"/>
                    <a:pt x="1582" y="1374"/>
                    <a:pt x="1582" y="1374"/>
                  </a:cubicBezTo>
                  <a:lnTo>
                    <a:pt x="1595" y="1378"/>
                  </a:lnTo>
                  <a:close/>
                  <a:moveTo>
                    <a:pt x="1758" y="1191"/>
                  </a:moveTo>
                  <a:cubicBezTo>
                    <a:pt x="1756" y="1197"/>
                    <a:pt x="1755" y="1203"/>
                    <a:pt x="1754" y="1209"/>
                  </a:cubicBezTo>
                  <a:cubicBezTo>
                    <a:pt x="1753" y="1209"/>
                    <a:pt x="1753" y="1210"/>
                    <a:pt x="1753" y="1211"/>
                  </a:cubicBezTo>
                  <a:cubicBezTo>
                    <a:pt x="1749" y="1217"/>
                    <a:pt x="1745" y="1224"/>
                    <a:pt x="1739" y="1229"/>
                  </a:cubicBezTo>
                  <a:cubicBezTo>
                    <a:pt x="1737" y="1231"/>
                    <a:pt x="1733" y="1233"/>
                    <a:pt x="1730" y="1235"/>
                  </a:cubicBezTo>
                  <a:cubicBezTo>
                    <a:pt x="1727" y="1236"/>
                    <a:pt x="1723" y="1237"/>
                    <a:pt x="1719" y="1238"/>
                  </a:cubicBezTo>
                  <a:cubicBezTo>
                    <a:pt x="1715" y="1238"/>
                    <a:pt x="1712" y="1240"/>
                    <a:pt x="1708" y="1240"/>
                  </a:cubicBezTo>
                  <a:cubicBezTo>
                    <a:pt x="1705" y="1242"/>
                    <a:pt x="1701" y="1243"/>
                    <a:pt x="1698" y="1245"/>
                  </a:cubicBezTo>
                  <a:cubicBezTo>
                    <a:pt x="1691" y="1250"/>
                    <a:pt x="1686" y="1255"/>
                    <a:pt x="1681" y="1261"/>
                  </a:cubicBezTo>
                  <a:cubicBezTo>
                    <a:pt x="1680" y="1262"/>
                    <a:pt x="1679" y="1264"/>
                    <a:pt x="1678" y="1265"/>
                  </a:cubicBezTo>
                  <a:cubicBezTo>
                    <a:pt x="1677" y="1264"/>
                    <a:pt x="1677" y="1264"/>
                    <a:pt x="1677" y="1264"/>
                  </a:cubicBezTo>
                  <a:cubicBezTo>
                    <a:pt x="1677" y="1265"/>
                    <a:pt x="1677" y="1265"/>
                    <a:pt x="1677" y="1265"/>
                  </a:cubicBezTo>
                  <a:cubicBezTo>
                    <a:pt x="1676" y="1266"/>
                    <a:pt x="1676" y="1266"/>
                    <a:pt x="1676" y="1266"/>
                  </a:cubicBezTo>
                  <a:cubicBezTo>
                    <a:pt x="1676" y="1266"/>
                    <a:pt x="1677" y="1265"/>
                    <a:pt x="1675" y="1266"/>
                  </a:cubicBezTo>
                  <a:cubicBezTo>
                    <a:pt x="1675" y="1266"/>
                    <a:pt x="1675" y="1266"/>
                    <a:pt x="1675" y="1266"/>
                  </a:cubicBezTo>
                  <a:cubicBezTo>
                    <a:pt x="1675" y="1266"/>
                    <a:pt x="1675" y="1266"/>
                    <a:pt x="1675" y="1266"/>
                  </a:cubicBezTo>
                  <a:cubicBezTo>
                    <a:pt x="1675" y="1266"/>
                    <a:pt x="1675" y="1266"/>
                    <a:pt x="1675" y="1266"/>
                  </a:cubicBezTo>
                  <a:cubicBezTo>
                    <a:pt x="1675" y="1266"/>
                    <a:pt x="1675" y="1266"/>
                    <a:pt x="1675" y="1266"/>
                  </a:cubicBezTo>
                  <a:cubicBezTo>
                    <a:pt x="1675" y="1267"/>
                    <a:pt x="1674" y="1267"/>
                    <a:pt x="1674" y="1267"/>
                  </a:cubicBezTo>
                  <a:cubicBezTo>
                    <a:pt x="1673" y="1267"/>
                    <a:pt x="1673" y="1268"/>
                    <a:pt x="1673" y="1268"/>
                  </a:cubicBezTo>
                  <a:cubicBezTo>
                    <a:pt x="1670" y="1268"/>
                    <a:pt x="1670" y="1268"/>
                    <a:pt x="1670" y="1268"/>
                  </a:cubicBezTo>
                  <a:cubicBezTo>
                    <a:pt x="1666" y="1269"/>
                    <a:pt x="1666" y="1269"/>
                    <a:pt x="1666" y="1269"/>
                  </a:cubicBezTo>
                  <a:cubicBezTo>
                    <a:pt x="1662" y="1271"/>
                    <a:pt x="1662" y="1271"/>
                    <a:pt x="1662" y="1271"/>
                  </a:cubicBezTo>
                  <a:cubicBezTo>
                    <a:pt x="1658" y="1272"/>
                    <a:pt x="1658" y="1272"/>
                    <a:pt x="1658" y="1272"/>
                  </a:cubicBezTo>
                  <a:cubicBezTo>
                    <a:pt x="1657" y="1273"/>
                    <a:pt x="1657" y="1273"/>
                    <a:pt x="1656" y="1273"/>
                  </a:cubicBezTo>
                  <a:cubicBezTo>
                    <a:pt x="1654" y="1274"/>
                    <a:pt x="1654" y="1274"/>
                    <a:pt x="1654" y="1274"/>
                  </a:cubicBezTo>
                  <a:cubicBezTo>
                    <a:pt x="1651" y="1275"/>
                    <a:pt x="1649" y="1277"/>
                    <a:pt x="1646" y="1278"/>
                  </a:cubicBezTo>
                  <a:cubicBezTo>
                    <a:pt x="1644" y="1280"/>
                    <a:pt x="1641" y="1281"/>
                    <a:pt x="1639" y="1283"/>
                  </a:cubicBezTo>
                  <a:cubicBezTo>
                    <a:pt x="1632" y="1288"/>
                    <a:pt x="1632" y="1288"/>
                    <a:pt x="1632" y="1288"/>
                  </a:cubicBezTo>
                  <a:cubicBezTo>
                    <a:pt x="1618" y="1299"/>
                    <a:pt x="1618" y="1299"/>
                    <a:pt x="1618" y="1299"/>
                  </a:cubicBezTo>
                  <a:cubicBezTo>
                    <a:pt x="1616" y="1301"/>
                    <a:pt x="1614" y="1302"/>
                    <a:pt x="1611" y="1304"/>
                  </a:cubicBezTo>
                  <a:cubicBezTo>
                    <a:pt x="1609" y="1306"/>
                    <a:pt x="1607" y="1308"/>
                    <a:pt x="1605" y="1310"/>
                  </a:cubicBezTo>
                  <a:cubicBezTo>
                    <a:pt x="1603" y="1313"/>
                    <a:pt x="1601" y="1315"/>
                    <a:pt x="1599" y="1318"/>
                  </a:cubicBezTo>
                  <a:cubicBezTo>
                    <a:pt x="1598" y="1320"/>
                    <a:pt x="1596" y="1323"/>
                    <a:pt x="1595" y="1326"/>
                  </a:cubicBezTo>
                  <a:cubicBezTo>
                    <a:pt x="1593" y="1331"/>
                    <a:pt x="1592" y="1337"/>
                    <a:pt x="1591" y="1343"/>
                  </a:cubicBezTo>
                  <a:cubicBezTo>
                    <a:pt x="1590" y="1350"/>
                    <a:pt x="1590" y="1350"/>
                    <a:pt x="1590" y="1350"/>
                  </a:cubicBezTo>
                  <a:cubicBezTo>
                    <a:pt x="1588" y="1347"/>
                    <a:pt x="1583" y="1345"/>
                    <a:pt x="1579" y="1346"/>
                  </a:cubicBezTo>
                  <a:cubicBezTo>
                    <a:pt x="1575" y="1348"/>
                    <a:pt x="1572" y="1352"/>
                    <a:pt x="1572" y="1357"/>
                  </a:cubicBezTo>
                  <a:cubicBezTo>
                    <a:pt x="1570" y="1355"/>
                    <a:pt x="1566" y="1354"/>
                    <a:pt x="1563" y="1355"/>
                  </a:cubicBezTo>
                  <a:cubicBezTo>
                    <a:pt x="1558" y="1357"/>
                    <a:pt x="1555" y="1363"/>
                    <a:pt x="1556" y="1368"/>
                  </a:cubicBezTo>
                  <a:cubicBezTo>
                    <a:pt x="1558" y="1373"/>
                    <a:pt x="1562" y="1377"/>
                    <a:pt x="1567" y="1376"/>
                  </a:cubicBezTo>
                  <a:cubicBezTo>
                    <a:pt x="1567" y="1376"/>
                    <a:pt x="1567" y="1376"/>
                    <a:pt x="1567" y="1376"/>
                  </a:cubicBezTo>
                  <a:cubicBezTo>
                    <a:pt x="1563" y="1379"/>
                    <a:pt x="1561" y="1384"/>
                    <a:pt x="1562" y="1389"/>
                  </a:cubicBezTo>
                  <a:cubicBezTo>
                    <a:pt x="1564" y="1395"/>
                    <a:pt x="1570" y="1398"/>
                    <a:pt x="1575" y="1397"/>
                  </a:cubicBezTo>
                  <a:cubicBezTo>
                    <a:pt x="1578" y="1396"/>
                    <a:pt x="1580" y="1393"/>
                    <a:pt x="1582" y="1391"/>
                  </a:cubicBezTo>
                  <a:cubicBezTo>
                    <a:pt x="1584" y="1396"/>
                    <a:pt x="1589" y="1399"/>
                    <a:pt x="1594" y="1397"/>
                  </a:cubicBezTo>
                  <a:cubicBezTo>
                    <a:pt x="1600" y="1396"/>
                    <a:pt x="1603" y="1390"/>
                    <a:pt x="1601" y="1384"/>
                  </a:cubicBezTo>
                  <a:cubicBezTo>
                    <a:pt x="1601" y="1383"/>
                    <a:pt x="1600" y="1381"/>
                    <a:pt x="1599" y="1380"/>
                  </a:cubicBezTo>
                  <a:cubicBezTo>
                    <a:pt x="1599" y="1380"/>
                    <a:pt x="1600" y="1380"/>
                    <a:pt x="1600" y="1380"/>
                  </a:cubicBezTo>
                  <a:cubicBezTo>
                    <a:pt x="1605" y="1378"/>
                    <a:pt x="1608" y="1372"/>
                    <a:pt x="1607" y="1367"/>
                  </a:cubicBezTo>
                  <a:cubicBezTo>
                    <a:pt x="1605" y="1361"/>
                    <a:pt x="1599" y="1357"/>
                    <a:pt x="1594" y="1359"/>
                  </a:cubicBezTo>
                  <a:cubicBezTo>
                    <a:pt x="1593" y="1359"/>
                    <a:pt x="1593" y="1359"/>
                    <a:pt x="1593" y="1359"/>
                  </a:cubicBezTo>
                  <a:cubicBezTo>
                    <a:pt x="1596" y="1344"/>
                    <a:pt x="1596" y="1344"/>
                    <a:pt x="1596" y="1344"/>
                  </a:cubicBezTo>
                  <a:cubicBezTo>
                    <a:pt x="1597" y="1338"/>
                    <a:pt x="1598" y="1333"/>
                    <a:pt x="1600" y="1328"/>
                  </a:cubicBezTo>
                  <a:cubicBezTo>
                    <a:pt x="1601" y="1325"/>
                    <a:pt x="1602" y="1323"/>
                    <a:pt x="1604" y="1321"/>
                  </a:cubicBezTo>
                  <a:cubicBezTo>
                    <a:pt x="1605" y="1318"/>
                    <a:pt x="1607" y="1316"/>
                    <a:pt x="1609" y="1314"/>
                  </a:cubicBezTo>
                  <a:cubicBezTo>
                    <a:pt x="1611" y="1313"/>
                    <a:pt x="1613" y="1311"/>
                    <a:pt x="1615" y="1309"/>
                  </a:cubicBezTo>
                  <a:cubicBezTo>
                    <a:pt x="1617" y="1307"/>
                    <a:pt x="1620" y="1305"/>
                    <a:pt x="1622" y="1304"/>
                  </a:cubicBezTo>
                  <a:cubicBezTo>
                    <a:pt x="1636" y="1294"/>
                    <a:pt x="1636" y="1294"/>
                    <a:pt x="1636" y="1294"/>
                  </a:cubicBezTo>
                  <a:cubicBezTo>
                    <a:pt x="1643" y="1289"/>
                    <a:pt x="1643" y="1289"/>
                    <a:pt x="1643" y="1289"/>
                  </a:cubicBezTo>
                  <a:cubicBezTo>
                    <a:pt x="1645" y="1287"/>
                    <a:pt x="1647" y="1286"/>
                    <a:pt x="1650" y="1285"/>
                  </a:cubicBezTo>
                  <a:cubicBezTo>
                    <a:pt x="1652" y="1283"/>
                    <a:pt x="1655" y="1282"/>
                    <a:pt x="1657" y="1281"/>
                  </a:cubicBezTo>
                  <a:cubicBezTo>
                    <a:pt x="1659" y="1280"/>
                    <a:pt x="1659" y="1280"/>
                    <a:pt x="1659" y="1280"/>
                  </a:cubicBezTo>
                  <a:cubicBezTo>
                    <a:pt x="1659" y="1280"/>
                    <a:pt x="1660" y="1279"/>
                    <a:pt x="1661" y="1279"/>
                  </a:cubicBezTo>
                  <a:cubicBezTo>
                    <a:pt x="1665" y="1278"/>
                    <a:pt x="1665" y="1278"/>
                    <a:pt x="1665" y="1278"/>
                  </a:cubicBezTo>
                  <a:cubicBezTo>
                    <a:pt x="1669" y="1277"/>
                    <a:pt x="1669" y="1277"/>
                    <a:pt x="1669" y="1277"/>
                  </a:cubicBezTo>
                  <a:cubicBezTo>
                    <a:pt x="1670" y="1277"/>
                    <a:pt x="1670" y="1277"/>
                    <a:pt x="1670" y="1277"/>
                  </a:cubicBezTo>
                  <a:cubicBezTo>
                    <a:pt x="1669" y="1278"/>
                    <a:pt x="1669" y="1279"/>
                    <a:pt x="1668" y="1280"/>
                  </a:cubicBezTo>
                  <a:cubicBezTo>
                    <a:pt x="1664" y="1286"/>
                    <a:pt x="1660" y="1293"/>
                    <a:pt x="1656" y="1299"/>
                  </a:cubicBezTo>
                  <a:cubicBezTo>
                    <a:pt x="1654" y="1302"/>
                    <a:pt x="1652" y="1305"/>
                    <a:pt x="1650" y="1308"/>
                  </a:cubicBezTo>
                  <a:cubicBezTo>
                    <a:pt x="1648" y="1309"/>
                    <a:pt x="1647" y="1311"/>
                    <a:pt x="1646" y="1312"/>
                  </a:cubicBezTo>
                  <a:cubicBezTo>
                    <a:pt x="1644" y="1314"/>
                    <a:pt x="1644" y="1314"/>
                    <a:pt x="1644" y="1314"/>
                  </a:cubicBezTo>
                  <a:cubicBezTo>
                    <a:pt x="1644" y="1314"/>
                    <a:pt x="1644" y="1314"/>
                    <a:pt x="1644" y="1314"/>
                  </a:cubicBezTo>
                  <a:cubicBezTo>
                    <a:pt x="1644" y="1312"/>
                    <a:pt x="1642" y="1310"/>
                    <a:pt x="1640" y="1310"/>
                  </a:cubicBezTo>
                  <a:cubicBezTo>
                    <a:pt x="1637" y="1309"/>
                    <a:pt x="1635" y="1310"/>
                    <a:pt x="1634" y="1313"/>
                  </a:cubicBezTo>
                  <a:cubicBezTo>
                    <a:pt x="1633" y="1314"/>
                    <a:pt x="1634" y="1316"/>
                    <a:pt x="1634" y="1317"/>
                  </a:cubicBezTo>
                  <a:cubicBezTo>
                    <a:pt x="1632" y="1316"/>
                    <a:pt x="1629" y="1318"/>
                    <a:pt x="1628" y="1320"/>
                  </a:cubicBezTo>
                  <a:cubicBezTo>
                    <a:pt x="1627" y="1323"/>
                    <a:pt x="1629" y="1326"/>
                    <a:pt x="1632" y="1327"/>
                  </a:cubicBezTo>
                  <a:cubicBezTo>
                    <a:pt x="1632" y="1327"/>
                    <a:pt x="1633" y="1327"/>
                    <a:pt x="1634" y="1327"/>
                  </a:cubicBezTo>
                  <a:cubicBezTo>
                    <a:pt x="1634" y="1327"/>
                    <a:pt x="1634" y="1327"/>
                    <a:pt x="1634" y="1327"/>
                  </a:cubicBezTo>
                  <a:cubicBezTo>
                    <a:pt x="1633" y="1330"/>
                    <a:pt x="1634" y="1333"/>
                    <a:pt x="1637" y="1334"/>
                  </a:cubicBezTo>
                  <a:cubicBezTo>
                    <a:pt x="1640" y="1334"/>
                    <a:pt x="1643" y="1333"/>
                    <a:pt x="1644" y="1330"/>
                  </a:cubicBezTo>
                  <a:cubicBezTo>
                    <a:pt x="1644" y="1330"/>
                    <a:pt x="1644" y="1330"/>
                    <a:pt x="1644" y="1330"/>
                  </a:cubicBezTo>
                  <a:cubicBezTo>
                    <a:pt x="1645" y="1330"/>
                    <a:pt x="1645" y="1331"/>
                    <a:pt x="1646" y="1331"/>
                  </a:cubicBezTo>
                  <a:cubicBezTo>
                    <a:pt x="1649" y="1332"/>
                    <a:pt x="1652" y="1331"/>
                    <a:pt x="1653" y="1328"/>
                  </a:cubicBezTo>
                  <a:cubicBezTo>
                    <a:pt x="1653" y="1326"/>
                    <a:pt x="1652" y="1324"/>
                    <a:pt x="1650" y="1322"/>
                  </a:cubicBezTo>
                  <a:cubicBezTo>
                    <a:pt x="1652" y="1322"/>
                    <a:pt x="1653" y="1321"/>
                    <a:pt x="1654" y="1319"/>
                  </a:cubicBezTo>
                  <a:cubicBezTo>
                    <a:pt x="1654" y="1317"/>
                    <a:pt x="1653" y="1315"/>
                    <a:pt x="1651" y="1313"/>
                  </a:cubicBezTo>
                  <a:cubicBezTo>
                    <a:pt x="1652" y="1313"/>
                    <a:pt x="1653" y="1312"/>
                    <a:pt x="1653" y="1311"/>
                  </a:cubicBezTo>
                  <a:cubicBezTo>
                    <a:pt x="1656" y="1308"/>
                    <a:pt x="1659" y="1305"/>
                    <a:pt x="1661" y="1302"/>
                  </a:cubicBezTo>
                  <a:cubicBezTo>
                    <a:pt x="1666" y="1296"/>
                    <a:pt x="1670" y="1289"/>
                    <a:pt x="1674" y="1283"/>
                  </a:cubicBezTo>
                  <a:cubicBezTo>
                    <a:pt x="1679" y="1276"/>
                    <a:pt x="1683" y="1270"/>
                    <a:pt x="1688" y="1265"/>
                  </a:cubicBezTo>
                  <a:cubicBezTo>
                    <a:pt x="1693" y="1259"/>
                    <a:pt x="1699" y="1255"/>
                    <a:pt x="1706" y="1252"/>
                  </a:cubicBezTo>
                  <a:cubicBezTo>
                    <a:pt x="1707" y="1251"/>
                    <a:pt x="1709" y="1250"/>
                    <a:pt x="1711" y="1250"/>
                  </a:cubicBezTo>
                  <a:cubicBezTo>
                    <a:pt x="1716" y="1249"/>
                    <a:pt x="1716" y="1249"/>
                    <a:pt x="1716" y="1249"/>
                  </a:cubicBezTo>
                  <a:cubicBezTo>
                    <a:pt x="1717" y="1248"/>
                    <a:pt x="1718" y="1248"/>
                    <a:pt x="1719" y="1248"/>
                  </a:cubicBezTo>
                  <a:cubicBezTo>
                    <a:pt x="1720" y="1248"/>
                    <a:pt x="1720" y="1248"/>
                    <a:pt x="1720" y="1248"/>
                  </a:cubicBezTo>
                  <a:cubicBezTo>
                    <a:pt x="1724" y="1255"/>
                    <a:pt x="1724" y="1255"/>
                    <a:pt x="1724" y="1255"/>
                  </a:cubicBezTo>
                  <a:cubicBezTo>
                    <a:pt x="1725" y="1258"/>
                    <a:pt x="1727" y="1260"/>
                    <a:pt x="1727" y="1263"/>
                  </a:cubicBezTo>
                  <a:cubicBezTo>
                    <a:pt x="1728" y="1265"/>
                    <a:pt x="1728" y="1268"/>
                    <a:pt x="1728" y="1271"/>
                  </a:cubicBezTo>
                  <a:cubicBezTo>
                    <a:pt x="1727" y="1276"/>
                    <a:pt x="1726" y="1282"/>
                    <a:pt x="1725" y="1287"/>
                  </a:cubicBezTo>
                  <a:cubicBezTo>
                    <a:pt x="1724" y="1290"/>
                    <a:pt x="1724" y="1293"/>
                    <a:pt x="1724" y="1296"/>
                  </a:cubicBezTo>
                  <a:cubicBezTo>
                    <a:pt x="1724" y="1299"/>
                    <a:pt x="1724" y="1301"/>
                    <a:pt x="1724" y="1304"/>
                  </a:cubicBezTo>
                  <a:cubicBezTo>
                    <a:pt x="1725" y="1309"/>
                    <a:pt x="1726" y="1314"/>
                    <a:pt x="1727" y="1319"/>
                  </a:cubicBezTo>
                  <a:cubicBezTo>
                    <a:pt x="1726" y="1321"/>
                    <a:pt x="1725" y="1323"/>
                    <a:pt x="1723" y="1326"/>
                  </a:cubicBezTo>
                  <a:cubicBezTo>
                    <a:pt x="1719" y="1334"/>
                    <a:pt x="1714" y="1342"/>
                    <a:pt x="1709" y="1350"/>
                  </a:cubicBezTo>
                  <a:cubicBezTo>
                    <a:pt x="1704" y="1358"/>
                    <a:pt x="1704" y="1358"/>
                    <a:pt x="1704" y="1358"/>
                  </a:cubicBezTo>
                  <a:cubicBezTo>
                    <a:pt x="1703" y="1358"/>
                    <a:pt x="1701" y="1358"/>
                    <a:pt x="1700" y="1359"/>
                  </a:cubicBezTo>
                  <a:cubicBezTo>
                    <a:pt x="1700" y="1359"/>
                    <a:pt x="1700" y="1361"/>
                    <a:pt x="1701" y="1365"/>
                  </a:cubicBezTo>
                  <a:cubicBezTo>
                    <a:pt x="1695" y="1374"/>
                    <a:pt x="1695" y="1374"/>
                    <a:pt x="1695" y="1374"/>
                  </a:cubicBezTo>
                  <a:cubicBezTo>
                    <a:pt x="1681" y="1398"/>
                    <a:pt x="1681" y="1398"/>
                    <a:pt x="1681" y="1398"/>
                  </a:cubicBezTo>
                  <a:cubicBezTo>
                    <a:pt x="1676" y="1406"/>
                    <a:pt x="1671" y="1414"/>
                    <a:pt x="1666" y="1422"/>
                  </a:cubicBezTo>
                  <a:cubicBezTo>
                    <a:pt x="1660" y="1429"/>
                    <a:pt x="1654" y="1436"/>
                    <a:pt x="1647" y="1442"/>
                  </a:cubicBezTo>
                  <a:cubicBezTo>
                    <a:pt x="1640" y="1449"/>
                    <a:pt x="1633" y="1455"/>
                    <a:pt x="1627" y="1462"/>
                  </a:cubicBezTo>
                  <a:cubicBezTo>
                    <a:pt x="1620" y="1468"/>
                    <a:pt x="1614" y="1475"/>
                    <a:pt x="1609" y="1483"/>
                  </a:cubicBezTo>
                  <a:cubicBezTo>
                    <a:pt x="1606" y="1487"/>
                    <a:pt x="1603" y="1491"/>
                    <a:pt x="1601" y="1495"/>
                  </a:cubicBezTo>
                  <a:cubicBezTo>
                    <a:pt x="1599" y="1497"/>
                    <a:pt x="1598" y="1498"/>
                    <a:pt x="1596" y="1500"/>
                  </a:cubicBezTo>
                  <a:cubicBezTo>
                    <a:pt x="1595" y="1502"/>
                    <a:pt x="1593" y="1503"/>
                    <a:pt x="1592" y="1505"/>
                  </a:cubicBezTo>
                  <a:cubicBezTo>
                    <a:pt x="1591" y="1505"/>
                    <a:pt x="1591" y="1505"/>
                    <a:pt x="1591" y="1505"/>
                  </a:cubicBezTo>
                  <a:cubicBezTo>
                    <a:pt x="1589" y="1507"/>
                    <a:pt x="1587" y="1508"/>
                    <a:pt x="1584" y="1510"/>
                  </a:cubicBezTo>
                  <a:cubicBezTo>
                    <a:pt x="1582" y="1512"/>
                    <a:pt x="1579" y="1513"/>
                    <a:pt x="1576" y="1514"/>
                  </a:cubicBezTo>
                  <a:cubicBezTo>
                    <a:pt x="1571" y="1517"/>
                    <a:pt x="1565" y="1519"/>
                    <a:pt x="1560" y="1520"/>
                  </a:cubicBezTo>
                  <a:cubicBezTo>
                    <a:pt x="1548" y="1523"/>
                    <a:pt x="1536" y="1525"/>
                    <a:pt x="1524" y="1528"/>
                  </a:cubicBezTo>
                  <a:cubicBezTo>
                    <a:pt x="1513" y="1531"/>
                    <a:pt x="1501" y="1535"/>
                    <a:pt x="1490" y="1539"/>
                  </a:cubicBezTo>
                  <a:cubicBezTo>
                    <a:pt x="1487" y="1540"/>
                    <a:pt x="1484" y="1541"/>
                    <a:pt x="1481" y="1543"/>
                  </a:cubicBezTo>
                  <a:cubicBezTo>
                    <a:pt x="1473" y="1547"/>
                    <a:pt x="1473" y="1547"/>
                    <a:pt x="1473" y="1547"/>
                  </a:cubicBezTo>
                  <a:cubicBezTo>
                    <a:pt x="1465" y="1551"/>
                    <a:pt x="1465" y="1551"/>
                    <a:pt x="1465" y="1551"/>
                  </a:cubicBezTo>
                  <a:cubicBezTo>
                    <a:pt x="1463" y="1552"/>
                    <a:pt x="1461" y="1553"/>
                    <a:pt x="1460" y="1554"/>
                  </a:cubicBezTo>
                  <a:cubicBezTo>
                    <a:pt x="1460" y="1551"/>
                    <a:pt x="1460" y="1547"/>
                    <a:pt x="1457" y="1544"/>
                  </a:cubicBezTo>
                  <a:cubicBezTo>
                    <a:pt x="1457" y="1544"/>
                    <a:pt x="1455" y="1545"/>
                    <a:pt x="1453" y="1547"/>
                  </a:cubicBezTo>
                  <a:cubicBezTo>
                    <a:pt x="1453" y="1547"/>
                    <a:pt x="1451" y="1543"/>
                    <a:pt x="1449" y="1542"/>
                  </a:cubicBezTo>
                  <a:cubicBezTo>
                    <a:pt x="1449" y="1542"/>
                    <a:pt x="1442" y="1548"/>
                    <a:pt x="1443" y="1555"/>
                  </a:cubicBezTo>
                  <a:cubicBezTo>
                    <a:pt x="1436" y="1553"/>
                    <a:pt x="1430" y="1561"/>
                    <a:pt x="1430" y="1561"/>
                  </a:cubicBezTo>
                  <a:cubicBezTo>
                    <a:pt x="1431" y="1563"/>
                    <a:pt x="1434" y="1564"/>
                    <a:pt x="1434" y="1564"/>
                  </a:cubicBezTo>
                  <a:cubicBezTo>
                    <a:pt x="1433" y="1566"/>
                    <a:pt x="1432" y="1569"/>
                    <a:pt x="1432" y="1569"/>
                  </a:cubicBezTo>
                  <a:cubicBezTo>
                    <a:pt x="1437" y="1573"/>
                    <a:pt x="1443" y="1571"/>
                    <a:pt x="1446" y="1570"/>
                  </a:cubicBezTo>
                  <a:cubicBezTo>
                    <a:pt x="1445" y="1573"/>
                    <a:pt x="1443" y="1579"/>
                    <a:pt x="1447" y="1585"/>
                  </a:cubicBezTo>
                  <a:cubicBezTo>
                    <a:pt x="1447" y="1585"/>
                    <a:pt x="1450" y="1584"/>
                    <a:pt x="1451" y="1582"/>
                  </a:cubicBezTo>
                  <a:cubicBezTo>
                    <a:pt x="1451" y="1582"/>
                    <a:pt x="1453" y="1586"/>
                    <a:pt x="1455" y="1587"/>
                  </a:cubicBezTo>
                  <a:cubicBezTo>
                    <a:pt x="1455" y="1587"/>
                    <a:pt x="1462" y="1582"/>
                    <a:pt x="1461" y="1574"/>
                  </a:cubicBezTo>
                  <a:cubicBezTo>
                    <a:pt x="1469" y="1576"/>
                    <a:pt x="1475" y="1568"/>
                    <a:pt x="1475" y="1568"/>
                  </a:cubicBezTo>
                  <a:cubicBezTo>
                    <a:pt x="1473" y="1566"/>
                    <a:pt x="1470" y="1565"/>
                    <a:pt x="1470" y="1565"/>
                  </a:cubicBezTo>
                  <a:cubicBezTo>
                    <a:pt x="1472" y="1563"/>
                    <a:pt x="1473" y="1561"/>
                    <a:pt x="1473" y="1561"/>
                  </a:cubicBezTo>
                  <a:cubicBezTo>
                    <a:pt x="1468" y="1557"/>
                    <a:pt x="1463" y="1557"/>
                    <a:pt x="1460" y="1558"/>
                  </a:cubicBezTo>
                  <a:cubicBezTo>
                    <a:pt x="1464" y="1556"/>
                    <a:pt x="1464" y="1556"/>
                    <a:pt x="1464" y="1556"/>
                  </a:cubicBezTo>
                  <a:cubicBezTo>
                    <a:pt x="1464" y="1556"/>
                    <a:pt x="1465" y="1555"/>
                    <a:pt x="1466" y="1555"/>
                  </a:cubicBezTo>
                  <a:cubicBezTo>
                    <a:pt x="1468" y="1554"/>
                    <a:pt x="1468" y="1554"/>
                    <a:pt x="1468" y="1554"/>
                  </a:cubicBezTo>
                  <a:cubicBezTo>
                    <a:pt x="1478" y="1550"/>
                    <a:pt x="1478" y="1550"/>
                    <a:pt x="1478" y="1550"/>
                  </a:cubicBezTo>
                  <a:cubicBezTo>
                    <a:pt x="1483" y="1547"/>
                    <a:pt x="1483" y="1547"/>
                    <a:pt x="1483" y="1547"/>
                  </a:cubicBezTo>
                  <a:cubicBezTo>
                    <a:pt x="1486" y="1546"/>
                    <a:pt x="1486" y="1546"/>
                    <a:pt x="1486" y="1546"/>
                  </a:cubicBezTo>
                  <a:cubicBezTo>
                    <a:pt x="1488" y="1545"/>
                    <a:pt x="1488" y="1545"/>
                    <a:pt x="1488" y="1545"/>
                  </a:cubicBezTo>
                  <a:cubicBezTo>
                    <a:pt x="1491" y="1544"/>
                    <a:pt x="1495" y="1543"/>
                    <a:pt x="1498" y="1542"/>
                  </a:cubicBezTo>
                  <a:cubicBezTo>
                    <a:pt x="1512" y="1537"/>
                    <a:pt x="1526" y="1534"/>
                    <a:pt x="1540" y="1532"/>
                  </a:cubicBezTo>
                  <a:cubicBezTo>
                    <a:pt x="1553" y="1529"/>
                    <a:pt x="1567" y="1527"/>
                    <a:pt x="1580" y="1521"/>
                  </a:cubicBezTo>
                  <a:cubicBezTo>
                    <a:pt x="1580" y="1531"/>
                    <a:pt x="1580" y="1541"/>
                    <a:pt x="1579" y="1551"/>
                  </a:cubicBezTo>
                  <a:cubicBezTo>
                    <a:pt x="1578" y="1557"/>
                    <a:pt x="1576" y="1562"/>
                    <a:pt x="1574" y="1568"/>
                  </a:cubicBezTo>
                  <a:cubicBezTo>
                    <a:pt x="1572" y="1573"/>
                    <a:pt x="1570" y="1579"/>
                    <a:pt x="1568" y="1584"/>
                  </a:cubicBezTo>
                  <a:cubicBezTo>
                    <a:pt x="1565" y="1590"/>
                    <a:pt x="1563" y="1595"/>
                    <a:pt x="1562" y="1601"/>
                  </a:cubicBezTo>
                  <a:cubicBezTo>
                    <a:pt x="1561" y="1607"/>
                    <a:pt x="1560" y="1613"/>
                    <a:pt x="1559" y="1618"/>
                  </a:cubicBezTo>
                  <a:cubicBezTo>
                    <a:pt x="1558" y="1624"/>
                    <a:pt x="1557" y="1630"/>
                    <a:pt x="1554" y="1635"/>
                  </a:cubicBezTo>
                  <a:cubicBezTo>
                    <a:pt x="1552" y="1640"/>
                    <a:pt x="1548" y="1645"/>
                    <a:pt x="1544" y="1649"/>
                  </a:cubicBezTo>
                  <a:cubicBezTo>
                    <a:pt x="1540" y="1653"/>
                    <a:pt x="1535" y="1656"/>
                    <a:pt x="1530" y="1660"/>
                  </a:cubicBezTo>
                  <a:cubicBezTo>
                    <a:pt x="1529" y="1659"/>
                    <a:pt x="1529" y="1659"/>
                    <a:pt x="1529" y="1659"/>
                  </a:cubicBezTo>
                  <a:cubicBezTo>
                    <a:pt x="1529" y="1660"/>
                    <a:pt x="1529" y="1660"/>
                    <a:pt x="1529" y="1660"/>
                  </a:cubicBezTo>
                  <a:cubicBezTo>
                    <a:pt x="1529" y="1660"/>
                    <a:pt x="1529" y="1660"/>
                    <a:pt x="1529" y="1660"/>
                  </a:cubicBezTo>
                  <a:cubicBezTo>
                    <a:pt x="1526" y="1659"/>
                    <a:pt x="1523" y="1657"/>
                    <a:pt x="1521" y="1656"/>
                  </a:cubicBezTo>
                  <a:cubicBezTo>
                    <a:pt x="1518" y="1655"/>
                    <a:pt x="1514" y="1653"/>
                    <a:pt x="1511" y="1652"/>
                  </a:cubicBezTo>
                  <a:cubicBezTo>
                    <a:pt x="1507" y="1651"/>
                    <a:pt x="1504" y="1650"/>
                    <a:pt x="1500" y="1649"/>
                  </a:cubicBezTo>
                  <a:cubicBezTo>
                    <a:pt x="1497" y="1648"/>
                    <a:pt x="1493" y="1648"/>
                    <a:pt x="1489" y="1647"/>
                  </a:cubicBezTo>
                  <a:cubicBezTo>
                    <a:pt x="1486" y="1647"/>
                    <a:pt x="1482" y="1647"/>
                    <a:pt x="1478" y="1648"/>
                  </a:cubicBezTo>
                  <a:cubicBezTo>
                    <a:pt x="1475" y="1648"/>
                    <a:pt x="1471" y="1649"/>
                    <a:pt x="1468" y="1650"/>
                  </a:cubicBezTo>
                  <a:cubicBezTo>
                    <a:pt x="1461" y="1651"/>
                    <a:pt x="1454" y="1653"/>
                    <a:pt x="1447" y="1655"/>
                  </a:cubicBezTo>
                  <a:cubicBezTo>
                    <a:pt x="1441" y="1657"/>
                    <a:pt x="1434" y="1659"/>
                    <a:pt x="1428" y="1660"/>
                  </a:cubicBezTo>
                  <a:cubicBezTo>
                    <a:pt x="1421" y="1661"/>
                    <a:pt x="1414" y="1661"/>
                    <a:pt x="1408" y="1660"/>
                  </a:cubicBezTo>
                  <a:cubicBezTo>
                    <a:pt x="1401" y="1659"/>
                    <a:pt x="1395" y="1657"/>
                    <a:pt x="1388" y="1654"/>
                  </a:cubicBezTo>
                  <a:cubicBezTo>
                    <a:pt x="1385" y="1653"/>
                    <a:pt x="1383" y="1651"/>
                    <a:pt x="1380" y="1649"/>
                  </a:cubicBezTo>
                  <a:cubicBezTo>
                    <a:pt x="1378" y="1648"/>
                    <a:pt x="1378" y="1648"/>
                    <a:pt x="1378" y="1648"/>
                  </a:cubicBezTo>
                  <a:cubicBezTo>
                    <a:pt x="1377" y="1648"/>
                    <a:pt x="1376" y="1647"/>
                    <a:pt x="1376" y="1646"/>
                  </a:cubicBezTo>
                  <a:cubicBezTo>
                    <a:pt x="1375" y="1645"/>
                    <a:pt x="1373" y="1644"/>
                    <a:pt x="1372" y="1643"/>
                  </a:cubicBezTo>
                  <a:cubicBezTo>
                    <a:pt x="1372" y="1643"/>
                    <a:pt x="1372" y="1643"/>
                    <a:pt x="1372" y="1643"/>
                  </a:cubicBezTo>
                  <a:cubicBezTo>
                    <a:pt x="1369" y="1646"/>
                    <a:pt x="1369" y="1646"/>
                    <a:pt x="1369" y="1646"/>
                  </a:cubicBezTo>
                  <a:cubicBezTo>
                    <a:pt x="1370" y="1647"/>
                    <a:pt x="1372" y="1648"/>
                    <a:pt x="1373" y="1649"/>
                  </a:cubicBezTo>
                  <a:cubicBezTo>
                    <a:pt x="1374" y="1650"/>
                    <a:pt x="1374" y="1651"/>
                    <a:pt x="1375" y="1651"/>
                  </a:cubicBezTo>
                  <a:cubicBezTo>
                    <a:pt x="1377" y="1653"/>
                    <a:pt x="1377" y="1653"/>
                    <a:pt x="1377" y="1653"/>
                  </a:cubicBezTo>
                  <a:cubicBezTo>
                    <a:pt x="1380" y="1655"/>
                    <a:pt x="1383" y="1657"/>
                    <a:pt x="1386" y="1659"/>
                  </a:cubicBezTo>
                  <a:cubicBezTo>
                    <a:pt x="1393" y="1662"/>
                    <a:pt x="1400" y="1664"/>
                    <a:pt x="1407" y="1666"/>
                  </a:cubicBezTo>
                  <a:cubicBezTo>
                    <a:pt x="1414" y="1667"/>
                    <a:pt x="1421" y="1667"/>
                    <a:pt x="1428" y="1666"/>
                  </a:cubicBezTo>
                  <a:cubicBezTo>
                    <a:pt x="1435" y="1665"/>
                    <a:pt x="1442" y="1663"/>
                    <a:pt x="1449" y="1661"/>
                  </a:cubicBezTo>
                  <a:cubicBezTo>
                    <a:pt x="1456" y="1660"/>
                    <a:pt x="1463" y="1658"/>
                    <a:pt x="1469" y="1656"/>
                  </a:cubicBezTo>
                  <a:cubicBezTo>
                    <a:pt x="1473" y="1656"/>
                    <a:pt x="1476" y="1655"/>
                    <a:pt x="1479" y="1655"/>
                  </a:cubicBezTo>
                  <a:cubicBezTo>
                    <a:pt x="1482" y="1655"/>
                    <a:pt x="1486" y="1655"/>
                    <a:pt x="1489" y="1655"/>
                  </a:cubicBezTo>
                  <a:cubicBezTo>
                    <a:pt x="1492" y="1655"/>
                    <a:pt x="1495" y="1655"/>
                    <a:pt x="1499" y="1656"/>
                  </a:cubicBezTo>
                  <a:cubicBezTo>
                    <a:pt x="1502" y="1657"/>
                    <a:pt x="1505" y="1658"/>
                    <a:pt x="1508" y="1659"/>
                  </a:cubicBezTo>
                  <a:cubicBezTo>
                    <a:pt x="1511" y="1661"/>
                    <a:pt x="1514" y="1662"/>
                    <a:pt x="1517" y="1664"/>
                  </a:cubicBezTo>
                  <a:cubicBezTo>
                    <a:pt x="1518" y="1664"/>
                    <a:pt x="1520" y="1665"/>
                    <a:pt x="1521" y="1665"/>
                  </a:cubicBezTo>
                  <a:cubicBezTo>
                    <a:pt x="1520" y="1666"/>
                    <a:pt x="1519" y="1666"/>
                    <a:pt x="1519" y="1667"/>
                  </a:cubicBezTo>
                  <a:cubicBezTo>
                    <a:pt x="1518" y="1668"/>
                    <a:pt x="1517" y="1668"/>
                    <a:pt x="1516" y="1669"/>
                  </a:cubicBezTo>
                  <a:cubicBezTo>
                    <a:pt x="1501" y="1679"/>
                    <a:pt x="1501" y="1679"/>
                    <a:pt x="1501" y="1679"/>
                  </a:cubicBezTo>
                  <a:cubicBezTo>
                    <a:pt x="1501" y="1678"/>
                    <a:pt x="1500" y="1677"/>
                    <a:pt x="1500" y="1676"/>
                  </a:cubicBezTo>
                  <a:cubicBezTo>
                    <a:pt x="1501" y="1676"/>
                    <a:pt x="1502" y="1676"/>
                    <a:pt x="1503" y="1675"/>
                  </a:cubicBezTo>
                  <a:cubicBezTo>
                    <a:pt x="1504" y="1673"/>
                    <a:pt x="1503" y="1670"/>
                    <a:pt x="1501" y="1669"/>
                  </a:cubicBezTo>
                  <a:cubicBezTo>
                    <a:pt x="1500" y="1668"/>
                    <a:pt x="1498" y="1668"/>
                    <a:pt x="1496" y="1669"/>
                  </a:cubicBezTo>
                  <a:cubicBezTo>
                    <a:pt x="1496" y="1669"/>
                    <a:pt x="1496" y="1669"/>
                    <a:pt x="1496" y="1669"/>
                  </a:cubicBezTo>
                  <a:cubicBezTo>
                    <a:pt x="1497" y="1668"/>
                    <a:pt x="1496" y="1666"/>
                    <a:pt x="1494" y="1664"/>
                  </a:cubicBezTo>
                  <a:cubicBezTo>
                    <a:pt x="1492" y="1663"/>
                    <a:pt x="1490" y="1664"/>
                    <a:pt x="1489" y="1665"/>
                  </a:cubicBezTo>
                  <a:cubicBezTo>
                    <a:pt x="1488" y="1667"/>
                    <a:pt x="1488" y="1668"/>
                    <a:pt x="1488" y="1669"/>
                  </a:cubicBezTo>
                  <a:cubicBezTo>
                    <a:pt x="1486" y="1668"/>
                    <a:pt x="1484" y="1668"/>
                    <a:pt x="1483" y="1670"/>
                  </a:cubicBezTo>
                  <a:cubicBezTo>
                    <a:pt x="1482" y="1672"/>
                    <a:pt x="1482" y="1675"/>
                    <a:pt x="1484" y="1676"/>
                  </a:cubicBezTo>
                  <a:cubicBezTo>
                    <a:pt x="1485" y="1676"/>
                    <a:pt x="1485" y="1676"/>
                    <a:pt x="1486" y="1676"/>
                  </a:cubicBezTo>
                  <a:cubicBezTo>
                    <a:pt x="1486" y="1677"/>
                    <a:pt x="1486" y="1677"/>
                    <a:pt x="1486" y="1677"/>
                  </a:cubicBezTo>
                  <a:cubicBezTo>
                    <a:pt x="1484" y="1679"/>
                    <a:pt x="1485" y="1681"/>
                    <a:pt x="1487" y="1682"/>
                  </a:cubicBezTo>
                  <a:cubicBezTo>
                    <a:pt x="1489" y="1684"/>
                    <a:pt x="1492" y="1683"/>
                    <a:pt x="1493" y="1681"/>
                  </a:cubicBezTo>
                  <a:cubicBezTo>
                    <a:pt x="1493" y="1681"/>
                    <a:pt x="1493" y="1681"/>
                    <a:pt x="1493" y="1681"/>
                  </a:cubicBezTo>
                  <a:cubicBezTo>
                    <a:pt x="1493" y="1682"/>
                    <a:pt x="1494" y="1682"/>
                    <a:pt x="1495" y="1682"/>
                  </a:cubicBezTo>
                  <a:cubicBezTo>
                    <a:pt x="1495" y="1682"/>
                    <a:pt x="1495" y="1683"/>
                    <a:pt x="1495" y="1683"/>
                  </a:cubicBezTo>
                  <a:cubicBezTo>
                    <a:pt x="1494" y="1683"/>
                    <a:pt x="1494" y="1683"/>
                    <a:pt x="1494" y="1683"/>
                  </a:cubicBezTo>
                  <a:cubicBezTo>
                    <a:pt x="1494" y="1682"/>
                    <a:pt x="1494" y="1682"/>
                    <a:pt x="1494" y="1682"/>
                  </a:cubicBezTo>
                  <a:cubicBezTo>
                    <a:pt x="1490" y="1684"/>
                    <a:pt x="1490" y="1684"/>
                    <a:pt x="1490" y="1684"/>
                  </a:cubicBezTo>
                  <a:cubicBezTo>
                    <a:pt x="1485" y="1684"/>
                    <a:pt x="1480" y="1683"/>
                    <a:pt x="1474" y="1683"/>
                  </a:cubicBezTo>
                  <a:cubicBezTo>
                    <a:pt x="1463" y="1682"/>
                    <a:pt x="1452" y="1683"/>
                    <a:pt x="1440" y="1685"/>
                  </a:cubicBezTo>
                  <a:cubicBezTo>
                    <a:pt x="1429" y="1687"/>
                    <a:pt x="1418" y="1690"/>
                    <a:pt x="1408" y="1694"/>
                  </a:cubicBezTo>
                  <a:cubicBezTo>
                    <a:pt x="1398" y="1698"/>
                    <a:pt x="1388" y="1704"/>
                    <a:pt x="1379" y="1711"/>
                  </a:cubicBezTo>
                  <a:cubicBezTo>
                    <a:pt x="1370" y="1718"/>
                    <a:pt x="1362" y="1726"/>
                    <a:pt x="1354" y="1733"/>
                  </a:cubicBezTo>
                  <a:cubicBezTo>
                    <a:pt x="1345" y="1740"/>
                    <a:pt x="1337" y="1747"/>
                    <a:pt x="1328" y="1753"/>
                  </a:cubicBezTo>
                  <a:cubicBezTo>
                    <a:pt x="1319" y="1759"/>
                    <a:pt x="1310" y="1765"/>
                    <a:pt x="1301" y="1770"/>
                  </a:cubicBezTo>
                  <a:cubicBezTo>
                    <a:pt x="1296" y="1772"/>
                    <a:pt x="1291" y="1774"/>
                    <a:pt x="1286" y="1776"/>
                  </a:cubicBezTo>
                  <a:cubicBezTo>
                    <a:pt x="1286" y="1776"/>
                    <a:pt x="1285" y="1775"/>
                    <a:pt x="1285" y="1775"/>
                  </a:cubicBezTo>
                  <a:cubicBezTo>
                    <a:pt x="1283" y="1774"/>
                    <a:pt x="1280" y="1774"/>
                    <a:pt x="1279" y="1776"/>
                  </a:cubicBezTo>
                  <a:cubicBezTo>
                    <a:pt x="1279" y="1777"/>
                    <a:pt x="1278" y="1777"/>
                    <a:pt x="1278" y="1778"/>
                  </a:cubicBezTo>
                  <a:cubicBezTo>
                    <a:pt x="1278" y="1778"/>
                    <a:pt x="1278" y="1779"/>
                    <a:pt x="1277" y="1779"/>
                  </a:cubicBezTo>
                  <a:cubicBezTo>
                    <a:pt x="1276" y="1779"/>
                    <a:pt x="1274" y="1779"/>
                    <a:pt x="1273" y="1780"/>
                  </a:cubicBezTo>
                  <a:cubicBezTo>
                    <a:pt x="1272" y="1781"/>
                    <a:pt x="1272" y="1781"/>
                    <a:pt x="1271" y="1781"/>
                  </a:cubicBezTo>
                  <a:cubicBezTo>
                    <a:pt x="1265" y="1782"/>
                    <a:pt x="1260" y="1783"/>
                    <a:pt x="1255" y="1783"/>
                  </a:cubicBezTo>
                  <a:cubicBezTo>
                    <a:pt x="1253" y="1783"/>
                    <a:pt x="1252" y="1784"/>
                    <a:pt x="1251" y="1784"/>
                  </a:cubicBezTo>
                  <a:cubicBezTo>
                    <a:pt x="1247" y="1783"/>
                    <a:pt x="1247" y="1783"/>
                    <a:pt x="1247" y="1783"/>
                  </a:cubicBezTo>
                  <a:cubicBezTo>
                    <a:pt x="1244" y="1783"/>
                    <a:pt x="1241" y="1783"/>
                    <a:pt x="1239" y="1783"/>
                  </a:cubicBezTo>
                  <a:cubicBezTo>
                    <a:pt x="1223" y="1781"/>
                    <a:pt x="1223" y="1781"/>
                    <a:pt x="1223" y="1781"/>
                  </a:cubicBezTo>
                  <a:cubicBezTo>
                    <a:pt x="1217" y="1780"/>
                    <a:pt x="1211" y="1780"/>
                    <a:pt x="1206" y="1780"/>
                  </a:cubicBezTo>
                  <a:cubicBezTo>
                    <a:pt x="1195" y="1779"/>
                    <a:pt x="1184" y="1780"/>
                    <a:pt x="1173" y="1781"/>
                  </a:cubicBezTo>
                  <a:cubicBezTo>
                    <a:pt x="1162" y="1782"/>
                    <a:pt x="1151" y="1783"/>
                    <a:pt x="1140" y="1784"/>
                  </a:cubicBezTo>
                  <a:cubicBezTo>
                    <a:pt x="1129" y="1785"/>
                    <a:pt x="1118" y="1785"/>
                    <a:pt x="1108" y="1783"/>
                  </a:cubicBezTo>
                  <a:cubicBezTo>
                    <a:pt x="1097" y="1782"/>
                    <a:pt x="1086" y="1779"/>
                    <a:pt x="1077" y="1774"/>
                  </a:cubicBezTo>
                  <a:cubicBezTo>
                    <a:pt x="1067" y="1770"/>
                    <a:pt x="1059" y="1763"/>
                    <a:pt x="1053" y="1754"/>
                  </a:cubicBezTo>
                  <a:cubicBezTo>
                    <a:pt x="1051" y="1751"/>
                    <a:pt x="1051" y="1751"/>
                    <a:pt x="1051" y="1751"/>
                  </a:cubicBezTo>
                  <a:cubicBezTo>
                    <a:pt x="1052" y="1751"/>
                    <a:pt x="1053" y="1750"/>
                    <a:pt x="1053" y="1748"/>
                  </a:cubicBezTo>
                  <a:cubicBezTo>
                    <a:pt x="1054" y="1746"/>
                    <a:pt x="1052" y="1745"/>
                    <a:pt x="1051" y="1744"/>
                  </a:cubicBezTo>
                  <a:cubicBezTo>
                    <a:pt x="1052" y="1743"/>
                    <a:pt x="1052" y="1742"/>
                    <a:pt x="1053" y="1741"/>
                  </a:cubicBezTo>
                  <a:cubicBezTo>
                    <a:pt x="1053" y="1739"/>
                    <a:pt x="1051" y="1737"/>
                    <a:pt x="1049" y="1737"/>
                  </a:cubicBezTo>
                  <a:cubicBezTo>
                    <a:pt x="1047" y="1736"/>
                    <a:pt x="1045" y="1738"/>
                    <a:pt x="1044" y="1739"/>
                  </a:cubicBezTo>
                  <a:cubicBezTo>
                    <a:pt x="1044" y="1738"/>
                    <a:pt x="1042" y="1736"/>
                    <a:pt x="1040" y="1736"/>
                  </a:cubicBezTo>
                  <a:cubicBezTo>
                    <a:pt x="1038" y="1736"/>
                    <a:pt x="1036" y="1737"/>
                    <a:pt x="1036" y="1740"/>
                  </a:cubicBezTo>
                  <a:cubicBezTo>
                    <a:pt x="1036" y="1741"/>
                    <a:pt x="1036" y="1742"/>
                    <a:pt x="1037" y="1743"/>
                  </a:cubicBezTo>
                  <a:cubicBezTo>
                    <a:pt x="1035" y="1743"/>
                    <a:pt x="1033" y="1744"/>
                    <a:pt x="1033" y="1746"/>
                  </a:cubicBezTo>
                  <a:cubicBezTo>
                    <a:pt x="1033" y="1749"/>
                    <a:pt x="1034" y="1751"/>
                    <a:pt x="1037" y="1751"/>
                  </a:cubicBezTo>
                  <a:cubicBezTo>
                    <a:pt x="1037" y="1751"/>
                    <a:pt x="1038" y="1751"/>
                    <a:pt x="1038" y="1751"/>
                  </a:cubicBezTo>
                  <a:cubicBezTo>
                    <a:pt x="1038" y="1751"/>
                    <a:pt x="1038" y="1751"/>
                    <a:pt x="1038" y="1751"/>
                  </a:cubicBezTo>
                  <a:cubicBezTo>
                    <a:pt x="1038" y="1753"/>
                    <a:pt x="1040" y="1755"/>
                    <a:pt x="1042" y="1755"/>
                  </a:cubicBezTo>
                  <a:cubicBezTo>
                    <a:pt x="1044" y="1755"/>
                    <a:pt x="1046" y="1754"/>
                    <a:pt x="1047" y="1752"/>
                  </a:cubicBezTo>
                  <a:cubicBezTo>
                    <a:pt x="1049" y="1756"/>
                    <a:pt x="1049" y="1756"/>
                    <a:pt x="1049" y="1756"/>
                  </a:cubicBezTo>
                  <a:cubicBezTo>
                    <a:pt x="1049" y="1756"/>
                    <a:pt x="1049" y="1756"/>
                    <a:pt x="1049" y="1756"/>
                  </a:cubicBezTo>
                  <a:cubicBezTo>
                    <a:pt x="1049" y="1756"/>
                    <a:pt x="1049" y="1756"/>
                    <a:pt x="1049" y="1756"/>
                  </a:cubicBezTo>
                  <a:cubicBezTo>
                    <a:pt x="1056" y="1766"/>
                    <a:pt x="1065" y="1773"/>
                    <a:pt x="1075" y="1778"/>
                  </a:cubicBezTo>
                  <a:cubicBezTo>
                    <a:pt x="1085" y="1783"/>
                    <a:pt x="1096" y="1786"/>
                    <a:pt x="1107" y="1788"/>
                  </a:cubicBezTo>
                  <a:cubicBezTo>
                    <a:pt x="1110" y="1788"/>
                    <a:pt x="1113" y="1789"/>
                    <a:pt x="1117" y="1789"/>
                  </a:cubicBezTo>
                  <a:cubicBezTo>
                    <a:pt x="1116" y="1789"/>
                    <a:pt x="1116" y="1789"/>
                    <a:pt x="1115" y="1789"/>
                  </a:cubicBezTo>
                  <a:cubicBezTo>
                    <a:pt x="1105" y="1791"/>
                    <a:pt x="1089" y="1793"/>
                    <a:pt x="1069" y="1794"/>
                  </a:cubicBezTo>
                  <a:cubicBezTo>
                    <a:pt x="1049" y="1796"/>
                    <a:pt x="1025" y="1798"/>
                    <a:pt x="998" y="1798"/>
                  </a:cubicBezTo>
                  <a:cubicBezTo>
                    <a:pt x="991" y="1798"/>
                    <a:pt x="984" y="1798"/>
                    <a:pt x="976" y="1798"/>
                  </a:cubicBezTo>
                  <a:cubicBezTo>
                    <a:pt x="969" y="1797"/>
                    <a:pt x="961" y="1797"/>
                    <a:pt x="954" y="1797"/>
                  </a:cubicBezTo>
                  <a:cubicBezTo>
                    <a:pt x="950" y="1796"/>
                    <a:pt x="946" y="1796"/>
                    <a:pt x="942" y="1796"/>
                  </a:cubicBezTo>
                  <a:cubicBezTo>
                    <a:pt x="940" y="1796"/>
                    <a:pt x="938" y="1796"/>
                    <a:pt x="936" y="1796"/>
                  </a:cubicBezTo>
                  <a:cubicBezTo>
                    <a:pt x="934" y="1796"/>
                    <a:pt x="932" y="1795"/>
                    <a:pt x="930" y="1795"/>
                  </a:cubicBezTo>
                  <a:cubicBezTo>
                    <a:pt x="922" y="1795"/>
                    <a:pt x="913" y="1794"/>
                    <a:pt x="905" y="1793"/>
                  </a:cubicBezTo>
                  <a:cubicBezTo>
                    <a:pt x="901" y="1793"/>
                    <a:pt x="896" y="1792"/>
                    <a:pt x="892" y="1792"/>
                  </a:cubicBezTo>
                  <a:cubicBezTo>
                    <a:pt x="888" y="1791"/>
                    <a:pt x="884" y="1791"/>
                    <a:pt x="879" y="1790"/>
                  </a:cubicBezTo>
                  <a:cubicBezTo>
                    <a:pt x="870" y="1789"/>
                    <a:pt x="861" y="1788"/>
                    <a:pt x="852" y="1786"/>
                  </a:cubicBezTo>
                  <a:cubicBezTo>
                    <a:pt x="835" y="1783"/>
                    <a:pt x="816" y="1780"/>
                    <a:pt x="797" y="1775"/>
                  </a:cubicBezTo>
                  <a:cubicBezTo>
                    <a:pt x="792" y="1774"/>
                    <a:pt x="787" y="1773"/>
                    <a:pt x="783" y="1771"/>
                  </a:cubicBezTo>
                  <a:cubicBezTo>
                    <a:pt x="780" y="1771"/>
                    <a:pt x="778" y="1770"/>
                    <a:pt x="775" y="1770"/>
                  </a:cubicBezTo>
                  <a:cubicBezTo>
                    <a:pt x="773" y="1769"/>
                    <a:pt x="771" y="1768"/>
                    <a:pt x="768" y="1768"/>
                  </a:cubicBezTo>
                  <a:cubicBezTo>
                    <a:pt x="759" y="1765"/>
                    <a:pt x="749" y="1762"/>
                    <a:pt x="739" y="1759"/>
                  </a:cubicBezTo>
                  <a:cubicBezTo>
                    <a:pt x="720" y="1753"/>
                    <a:pt x="700" y="1747"/>
                    <a:pt x="680" y="1738"/>
                  </a:cubicBezTo>
                  <a:cubicBezTo>
                    <a:pt x="641" y="1723"/>
                    <a:pt x="602" y="1704"/>
                    <a:pt x="563" y="1681"/>
                  </a:cubicBezTo>
                  <a:cubicBezTo>
                    <a:pt x="525" y="1659"/>
                    <a:pt x="488" y="1633"/>
                    <a:pt x="453" y="1604"/>
                  </a:cubicBezTo>
                  <a:cubicBezTo>
                    <a:pt x="419" y="1575"/>
                    <a:pt x="386" y="1544"/>
                    <a:pt x="357" y="1510"/>
                  </a:cubicBezTo>
                  <a:cubicBezTo>
                    <a:pt x="328" y="1476"/>
                    <a:pt x="302" y="1441"/>
                    <a:pt x="279" y="1405"/>
                  </a:cubicBezTo>
                  <a:cubicBezTo>
                    <a:pt x="273" y="1396"/>
                    <a:pt x="268" y="1387"/>
                    <a:pt x="262" y="1379"/>
                  </a:cubicBezTo>
                  <a:cubicBezTo>
                    <a:pt x="257" y="1369"/>
                    <a:pt x="252" y="1360"/>
                    <a:pt x="248" y="1352"/>
                  </a:cubicBezTo>
                  <a:cubicBezTo>
                    <a:pt x="244" y="1345"/>
                    <a:pt x="244" y="1345"/>
                    <a:pt x="244" y="1345"/>
                  </a:cubicBezTo>
                  <a:cubicBezTo>
                    <a:pt x="240" y="1338"/>
                    <a:pt x="240" y="1338"/>
                    <a:pt x="240" y="1338"/>
                  </a:cubicBezTo>
                  <a:cubicBezTo>
                    <a:pt x="238" y="1334"/>
                    <a:pt x="236" y="1329"/>
                    <a:pt x="234" y="1325"/>
                  </a:cubicBezTo>
                  <a:cubicBezTo>
                    <a:pt x="232" y="1320"/>
                    <a:pt x="229" y="1316"/>
                    <a:pt x="227" y="1311"/>
                  </a:cubicBezTo>
                  <a:cubicBezTo>
                    <a:pt x="225" y="1307"/>
                    <a:pt x="223" y="1302"/>
                    <a:pt x="221" y="1298"/>
                  </a:cubicBezTo>
                  <a:cubicBezTo>
                    <a:pt x="217" y="1289"/>
                    <a:pt x="213" y="1280"/>
                    <a:pt x="210" y="1271"/>
                  </a:cubicBezTo>
                  <a:cubicBezTo>
                    <a:pt x="207" y="1263"/>
                    <a:pt x="203" y="1254"/>
                    <a:pt x="200" y="1245"/>
                  </a:cubicBezTo>
                  <a:cubicBezTo>
                    <a:pt x="199" y="1242"/>
                    <a:pt x="198" y="1239"/>
                    <a:pt x="196" y="1236"/>
                  </a:cubicBezTo>
                  <a:cubicBezTo>
                    <a:pt x="200" y="1237"/>
                    <a:pt x="204" y="1236"/>
                    <a:pt x="204" y="1236"/>
                  </a:cubicBezTo>
                  <a:cubicBezTo>
                    <a:pt x="204" y="1234"/>
                    <a:pt x="203" y="1231"/>
                    <a:pt x="203" y="1231"/>
                  </a:cubicBezTo>
                  <a:cubicBezTo>
                    <a:pt x="205" y="1231"/>
                    <a:pt x="207" y="1230"/>
                    <a:pt x="207" y="1230"/>
                  </a:cubicBezTo>
                  <a:cubicBezTo>
                    <a:pt x="206" y="1223"/>
                    <a:pt x="200" y="1221"/>
                    <a:pt x="198" y="1220"/>
                  </a:cubicBezTo>
                  <a:cubicBezTo>
                    <a:pt x="200" y="1218"/>
                    <a:pt x="205" y="1215"/>
                    <a:pt x="206" y="1209"/>
                  </a:cubicBezTo>
                  <a:cubicBezTo>
                    <a:pt x="206" y="1209"/>
                    <a:pt x="203" y="1208"/>
                    <a:pt x="201" y="1208"/>
                  </a:cubicBezTo>
                  <a:cubicBezTo>
                    <a:pt x="201" y="1208"/>
                    <a:pt x="202" y="1205"/>
                    <a:pt x="202" y="1203"/>
                  </a:cubicBezTo>
                  <a:cubicBezTo>
                    <a:pt x="202" y="1203"/>
                    <a:pt x="193" y="1202"/>
                    <a:pt x="189" y="1208"/>
                  </a:cubicBezTo>
                  <a:cubicBezTo>
                    <a:pt x="189" y="1207"/>
                    <a:pt x="188" y="1206"/>
                    <a:pt x="187" y="1206"/>
                  </a:cubicBezTo>
                  <a:cubicBezTo>
                    <a:pt x="185" y="1202"/>
                    <a:pt x="184" y="1199"/>
                    <a:pt x="183" y="1195"/>
                  </a:cubicBezTo>
                  <a:cubicBezTo>
                    <a:pt x="181" y="1187"/>
                    <a:pt x="179" y="1179"/>
                    <a:pt x="177" y="1171"/>
                  </a:cubicBezTo>
                  <a:cubicBezTo>
                    <a:pt x="176" y="1167"/>
                    <a:pt x="174" y="1163"/>
                    <a:pt x="173" y="1159"/>
                  </a:cubicBezTo>
                  <a:cubicBezTo>
                    <a:pt x="173" y="1155"/>
                    <a:pt x="172" y="1152"/>
                    <a:pt x="171" y="1148"/>
                  </a:cubicBezTo>
                  <a:cubicBezTo>
                    <a:pt x="169" y="1140"/>
                    <a:pt x="167" y="1133"/>
                    <a:pt x="166" y="1126"/>
                  </a:cubicBezTo>
                  <a:cubicBezTo>
                    <a:pt x="164" y="1119"/>
                    <a:pt x="163" y="1112"/>
                    <a:pt x="162" y="1105"/>
                  </a:cubicBezTo>
                  <a:cubicBezTo>
                    <a:pt x="161" y="1103"/>
                    <a:pt x="161" y="1101"/>
                    <a:pt x="161" y="1099"/>
                  </a:cubicBezTo>
                  <a:cubicBezTo>
                    <a:pt x="162" y="1098"/>
                    <a:pt x="163" y="1097"/>
                    <a:pt x="164" y="1096"/>
                  </a:cubicBezTo>
                  <a:cubicBezTo>
                    <a:pt x="166" y="1092"/>
                    <a:pt x="164" y="1087"/>
                    <a:pt x="160" y="1085"/>
                  </a:cubicBezTo>
                  <a:cubicBezTo>
                    <a:pt x="159" y="1085"/>
                    <a:pt x="159" y="1085"/>
                    <a:pt x="158" y="1085"/>
                  </a:cubicBezTo>
                  <a:cubicBezTo>
                    <a:pt x="157" y="1079"/>
                    <a:pt x="156" y="1072"/>
                    <a:pt x="156" y="1066"/>
                  </a:cubicBezTo>
                  <a:cubicBezTo>
                    <a:pt x="155" y="1061"/>
                    <a:pt x="154" y="1055"/>
                    <a:pt x="153" y="1049"/>
                  </a:cubicBezTo>
                  <a:cubicBezTo>
                    <a:pt x="153" y="1047"/>
                    <a:pt x="153" y="1044"/>
                    <a:pt x="152" y="1041"/>
                  </a:cubicBezTo>
                  <a:cubicBezTo>
                    <a:pt x="152" y="1039"/>
                    <a:pt x="152" y="1036"/>
                    <a:pt x="152" y="1034"/>
                  </a:cubicBezTo>
                  <a:cubicBezTo>
                    <a:pt x="151" y="1024"/>
                    <a:pt x="150" y="1016"/>
                    <a:pt x="150" y="1008"/>
                  </a:cubicBezTo>
                  <a:cubicBezTo>
                    <a:pt x="150" y="1008"/>
                    <a:pt x="150" y="1008"/>
                    <a:pt x="150" y="1008"/>
                  </a:cubicBezTo>
                  <a:cubicBezTo>
                    <a:pt x="165" y="1013"/>
                    <a:pt x="180" y="1006"/>
                    <a:pt x="185" y="992"/>
                  </a:cubicBezTo>
                  <a:cubicBezTo>
                    <a:pt x="185" y="991"/>
                    <a:pt x="185" y="990"/>
                    <a:pt x="186" y="989"/>
                  </a:cubicBezTo>
                  <a:cubicBezTo>
                    <a:pt x="189" y="992"/>
                    <a:pt x="193" y="995"/>
                    <a:pt x="197" y="996"/>
                  </a:cubicBezTo>
                  <a:cubicBezTo>
                    <a:pt x="212" y="1001"/>
                    <a:pt x="227" y="993"/>
                    <a:pt x="232" y="980"/>
                  </a:cubicBezTo>
                  <a:cubicBezTo>
                    <a:pt x="236" y="968"/>
                    <a:pt x="230" y="956"/>
                    <a:pt x="220" y="949"/>
                  </a:cubicBezTo>
                  <a:cubicBezTo>
                    <a:pt x="228" y="947"/>
                    <a:pt x="234" y="941"/>
                    <a:pt x="237" y="933"/>
                  </a:cubicBezTo>
                  <a:cubicBezTo>
                    <a:pt x="241" y="919"/>
                    <a:pt x="233" y="904"/>
                    <a:pt x="218" y="899"/>
                  </a:cubicBezTo>
                  <a:cubicBezTo>
                    <a:pt x="210" y="896"/>
                    <a:pt x="202" y="898"/>
                    <a:pt x="195" y="901"/>
                  </a:cubicBezTo>
                  <a:cubicBezTo>
                    <a:pt x="195" y="901"/>
                    <a:pt x="195" y="900"/>
                    <a:pt x="196" y="899"/>
                  </a:cubicBezTo>
                  <a:cubicBezTo>
                    <a:pt x="197" y="894"/>
                    <a:pt x="198" y="890"/>
                    <a:pt x="199" y="885"/>
                  </a:cubicBezTo>
                  <a:cubicBezTo>
                    <a:pt x="203" y="888"/>
                    <a:pt x="208" y="889"/>
                    <a:pt x="213" y="886"/>
                  </a:cubicBezTo>
                  <a:cubicBezTo>
                    <a:pt x="215" y="886"/>
                    <a:pt x="216" y="885"/>
                    <a:pt x="217" y="883"/>
                  </a:cubicBezTo>
                  <a:cubicBezTo>
                    <a:pt x="217" y="884"/>
                    <a:pt x="217" y="884"/>
                    <a:pt x="217" y="884"/>
                  </a:cubicBezTo>
                  <a:cubicBezTo>
                    <a:pt x="221" y="890"/>
                    <a:pt x="228" y="892"/>
                    <a:pt x="234" y="889"/>
                  </a:cubicBezTo>
                  <a:cubicBezTo>
                    <a:pt x="241" y="885"/>
                    <a:pt x="243" y="878"/>
                    <a:pt x="240" y="872"/>
                  </a:cubicBezTo>
                  <a:cubicBezTo>
                    <a:pt x="240" y="872"/>
                    <a:pt x="239" y="871"/>
                    <a:pt x="239" y="871"/>
                  </a:cubicBezTo>
                  <a:cubicBezTo>
                    <a:pt x="241" y="871"/>
                    <a:pt x="243" y="870"/>
                    <a:pt x="245" y="869"/>
                  </a:cubicBezTo>
                  <a:cubicBezTo>
                    <a:pt x="251" y="866"/>
                    <a:pt x="254" y="859"/>
                    <a:pt x="251" y="853"/>
                  </a:cubicBezTo>
                  <a:cubicBezTo>
                    <a:pt x="248" y="848"/>
                    <a:pt x="242" y="846"/>
                    <a:pt x="237" y="847"/>
                  </a:cubicBezTo>
                  <a:cubicBezTo>
                    <a:pt x="239" y="844"/>
                    <a:pt x="239" y="840"/>
                    <a:pt x="237" y="837"/>
                  </a:cubicBezTo>
                  <a:cubicBezTo>
                    <a:pt x="234" y="831"/>
                    <a:pt x="226" y="829"/>
                    <a:pt x="220" y="832"/>
                  </a:cubicBezTo>
                  <a:cubicBezTo>
                    <a:pt x="215" y="835"/>
                    <a:pt x="212" y="841"/>
                    <a:pt x="213" y="846"/>
                  </a:cubicBezTo>
                  <a:cubicBezTo>
                    <a:pt x="213" y="846"/>
                    <a:pt x="213" y="846"/>
                    <a:pt x="213" y="846"/>
                  </a:cubicBezTo>
                  <a:cubicBezTo>
                    <a:pt x="210" y="842"/>
                    <a:pt x="203" y="841"/>
                    <a:pt x="198" y="844"/>
                  </a:cubicBezTo>
                  <a:cubicBezTo>
                    <a:pt x="195" y="846"/>
                    <a:pt x="193" y="848"/>
                    <a:pt x="192" y="851"/>
                  </a:cubicBezTo>
                  <a:cubicBezTo>
                    <a:pt x="184" y="837"/>
                    <a:pt x="184" y="837"/>
                    <a:pt x="184" y="837"/>
                  </a:cubicBezTo>
                  <a:cubicBezTo>
                    <a:pt x="184" y="837"/>
                    <a:pt x="184" y="837"/>
                    <a:pt x="184" y="837"/>
                  </a:cubicBezTo>
                  <a:cubicBezTo>
                    <a:pt x="184" y="836"/>
                    <a:pt x="184" y="836"/>
                    <a:pt x="184" y="836"/>
                  </a:cubicBezTo>
                  <a:cubicBezTo>
                    <a:pt x="185" y="834"/>
                    <a:pt x="185" y="834"/>
                    <a:pt x="185" y="834"/>
                  </a:cubicBezTo>
                  <a:cubicBezTo>
                    <a:pt x="185" y="832"/>
                    <a:pt x="185" y="831"/>
                    <a:pt x="185" y="830"/>
                  </a:cubicBezTo>
                  <a:cubicBezTo>
                    <a:pt x="186" y="828"/>
                    <a:pt x="187" y="826"/>
                    <a:pt x="188" y="824"/>
                  </a:cubicBezTo>
                  <a:cubicBezTo>
                    <a:pt x="190" y="820"/>
                    <a:pt x="192" y="816"/>
                    <a:pt x="195" y="812"/>
                  </a:cubicBezTo>
                  <a:cubicBezTo>
                    <a:pt x="198" y="808"/>
                    <a:pt x="201" y="805"/>
                    <a:pt x="204" y="801"/>
                  </a:cubicBezTo>
                  <a:cubicBezTo>
                    <a:pt x="207" y="797"/>
                    <a:pt x="209" y="793"/>
                    <a:pt x="211" y="789"/>
                  </a:cubicBezTo>
                  <a:cubicBezTo>
                    <a:pt x="216" y="781"/>
                    <a:pt x="220" y="772"/>
                    <a:pt x="223" y="763"/>
                  </a:cubicBezTo>
                  <a:cubicBezTo>
                    <a:pt x="225" y="758"/>
                    <a:pt x="226" y="752"/>
                    <a:pt x="228" y="746"/>
                  </a:cubicBezTo>
                  <a:cubicBezTo>
                    <a:pt x="228" y="745"/>
                    <a:pt x="228" y="745"/>
                    <a:pt x="229" y="744"/>
                  </a:cubicBezTo>
                  <a:cubicBezTo>
                    <a:pt x="232" y="738"/>
                    <a:pt x="236" y="731"/>
                    <a:pt x="242" y="726"/>
                  </a:cubicBezTo>
                  <a:cubicBezTo>
                    <a:pt x="245" y="724"/>
                    <a:pt x="248" y="722"/>
                    <a:pt x="251" y="720"/>
                  </a:cubicBezTo>
                  <a:cubicBezTo>
                    <a:pt x="254" y="719"/>
                    <a:pt x="258" y="718"/>
                    <a:pt x="262" y="717"/>
                  </a:cubicBezTo>
                  <a:cubicBezTo>
                    <a:pt x="266" y="716"/>
                    <a:pt x="269" y="715"/>
                    <a:pt x="273" y="714"/>
                  </a:cubicBezTo>
                  <a:cubicBezTo>
                    <a:pt x="277" y="713"/>
                    <a:pt x="280" y="711"/>
                    <a:pt x="283" y="709"/>
                  </a:cubicBezTo>
                  <a:cubicBezTo>
                    <a:pt x="290" y="705"/>
                    <a:pt x="295" y="700"/>
                    <a:pt x="300" y="694"/>
                  </a:cubicBezTo>
                  <a:cubicBezTo>
                    <a:pt x="301" y="692"/>
                    <a:pt x="302" y="691"/>
                    <a:pt x="303" y="690"/>
                  </a:cubicBezTo>
                  <a:cubicBezTo>
                    <a:pt x="304" y="690"/>
                    <a:pt x="304" y="690"/>
                    <a:pt x="304" y="690"/>
                  </a:cubicBezTo>
                  <a:cubicBezTo>
                    <a:pt x="304" y="690"/>
                    <a:pt x="304" y="690"/>
                    <a:pt x="304" y="690"/>
                  </a:cubicBezTo>
                  <a:cubicBezTo>
                    <a:pt x="305" y="689"/>
                    <a:pt x="305" y="689"/>
                    <a:pt x="305" y="689"/>
                  </a:cubicBezTo>
                  <a:cubicBezTo>
                    <a:pt x="305" y="689"/>
                    <a:pt x="304" y="690"/>
                    <a:pt x="306" y="689"/>
                  </a:cubicBezTo>
                  <a:cubicBezTo>
                    <a:pt x="306" y="689"/>
                    <a:pt x="306" y="689"/>
                    <a:pt x="306" y="689"/>
                  </a:cubicBezTo>
                  <a:cubicBezTo>
                    <a:pt x="306" y="689"/>
                    <a:pt x="306" y="689"/>
                    <a:pt x="306" y="689"/>
                  </a:cubicBezTo>
                  <a:cubicBezTo>
                    <a:pt x="306" y="689"/>
                    <a:pt x="306" y="689"/>
                    <a:pt x="306" y="689"/>
                  </a:cubicBezTo>
                  <a:cubicBezTo>
                    <a:pt x="306" y="688"/>
                    <a:pt x="306" y="688"/>
                    <a:pt x="306" y="688"/>
                  </a:cubicBezTo>
                  <a:cubicBezTo>
                    <a:pt x="306" y="688"/>
                    <a:pt x="307" y="688"/>
                    <a:pt x="307" y="688"/>
                  </a:cubicBezTo>
                  <a:cubicBezTo>
                    <a:pt x="308" y="687"/>
                    <a:pt x="308" y="687"/>
                    <a:pt x="309" y="687"/>
                  </a:cubicBezTo>
                  <a:cubicBezTo>
                    <a:pt x="311" y="686"/>
                    <a:pt x="311" y="686"/>
                    <a:pt x="311" y="686"/>
                  </a:cubicBezTo>
                  <a:cubicBezTo>
                    <a:pt x="315" y="685"/>
                    <a:pt x="315" y="685"/>
                    <a:pt x="315" y="685"/>
                  </a:cubicBezTo>
                  <a:cubicBezTo>
                    <a:pt x="319" y="684"/>
                    <a:pt x="319" y="684"/>
                    <a:pt x="319" y="684"/>
                  </a:cubicBezTo>
                  <a:cubicBezTo>
                    <a:pt x="323" y="683"/>
                    <a:pt x="323" y="683"/>
                    <a:pt x="323" y="683"/>
                  </a:cubicBezTo>
                  <a:cubicBezTo>
                    <a:pt x="324" y="682"/>
                    <a:pt x="324" y="682"/>
                    <a:pt x="325" y="682"/>
                  </a:cubicBezTo>
                  <a:cubicBezTo>
                    <a:pt x="327" y="681"/>
                    <a:pt x="327" y="681"/>
                    <a:pt x="327" y="681"/>
                  </a:cubicBezTo>
                  <a:cubicBezTo>
                    <a:pt x="330" y="679"/>
                    <a:pt x="333" y="678"/>
                    <a:pt x="335" y="676"/>
                  </a:cubicBezTo>
                  <a:cubicBezTo>
                    <a:pt x="338" y="675"/>
                    <a:pt x="340" y="673"/>
                    <a:pt x="342" y="672"/>
                  </a:cubicBezTo>
                  <a:cubicBezTo>
                    <a:pt x="349" y="666"/>
                    <a:pt x="349" y="666"/>
                    <a:pt x="349" y="666"/>
                  </a:cubicBezTo>
                  <a:cubicBezTo>
                    <a:pt x="363" y="656"/>
                    <a:pt x="363" y="656"/>
                    <a:pt x="363" y="656"/>
                  </a:cubicBezTo>
                  <a:cubicBezTo>
                    <a:pt x="365" y="654"/>
                    <a:pt x="368" y="652"/>
                    <a:pt x="370" y="650"/>
                  </a:cubicBezTo>
                  <a:cubicBezTo>
                    <a:pt x="372" y="648"/>
                    <a:pt x="374" y="646"/>
                    <a:pt x="376" y="644"/>
                  </a:cubicBezTo>
                  <a:cubicBezTo>
                    <a:pt x="378" y="642"/>
                    <a:pt x="380" y="640"/>
                    <a:pt x="382" y="637"/>
                  </a:cubicBezTo>
                  <a:cubicBezTo>
                    <a:pt x="383" y="635"/>
                    <a:pt x="385" y="632"/>
                    <a:pt x="386" y="629"/>
                  </a:cubicBezTo>
                  <a:cubicBezTo>
                    <a:pt x="388" y="623"/>
                    <a:pt x="389" y="617"/>
                    <a:pt x="390" y="612"/>
                  </a:cubicBezTo>
                  <a:cubicBezTo>
                    <a:pt x="391" y="605"/>
                    <a:pt x="391" y="605"/>
                    <a:pt x="391" y="605"/>
                  </a:cubicBezTo>
                  <a:cubicBezTo>
                    <a:pt x="394" y="608"/>
                    <a:pt x="398" y="610"/>
                    <a:pt x="402" y="608"/>
                  </a:cubicBezTo>
                  <a:cubicBezTo>
                    <a:pt x="406" y="607"/>
                    <a:pt x="409" y="603"/>
                    <a:pt x="409" y="598"/>
                  </a:cubicBezTo>
                  <a:cubicBezTo>
                    <a:pt x="411" y="600"/>
                    <a:pt x="415" y="601"/>
                    <a:pt x="418" y="600"/>
                  </a:cubicBezTo>
                  <a:cubicBezTo>
                    <a:pt x="423" y="598"/>
                    <a:pt x="426" y="592"/>
                    <a:pt x="425" y="586"/>
                  </a:cubicBezTo>
                  <a:cubicBezTo>
                    <a:pt x="423" y="581"/>
                    <a:pt x="419" y="578"/>
                    <a:pt x="414" y="578"/>
                  </a:cubicBezTo>
                  <a:cubicBezTo>
                    <a:pt x="414" y="578"/>
                    <a:pt x="414" y="578"/>
                    <a:pt x="414" y="578"/>
                  </a:cubicBezTo>
                  <a:cubicBezTo>
                    <a:pt x="418" y="576"/>
                    <a:pt x="420" y="571"/>
                    <a:pt x="419" y="566"/>
                  </a:cubicBezTo>
                  <a:cubicBezTo>
                    <a:pt x="417" y="560"/>
                    <a:pt x="411" y="557"/>
                    <a:pt x="406" y="558"/>
                  </a:cubicBezTo>
                  <a:cubicBezTo>
                    <a:pt x="403" y="559"/>
                    <a:pt x="401" y="561"/>
                    <a:pt x="400" y="564"/>
                  </a:cubicBezTo>
                  <a:cubicBezTo>
                    <a:pt x="398" y="559"/>
                    <a:pt x="392" y="556"/>
                    <a:pt x="387" y="557"/>
                  </a:cubicBezTo>
                  <a:cubicBezTo>
                    <a:pt x="382" y="559"/>
                    <a:pt x="379" y="565"/>
                    <a:pt x="380" y="571"/>
                  </a:cubicBezTo>
                  <a:cubicBezTo>
                    <a:pt x="381" y="572"/>
                    <a:pt x="381" y="573"/>
                    <a:pt x="382" y="575"/>
                  </a:cubicBezTo>
                  <a:cubicBezTo>
                    <a:pt x="382" y="575"/>
                    <a:pt x="382" y="575"/>
                    <a:pt x="381" y="575"/>
                  </a:cubicBezTo>
                  <a:cubicBezTo>
                    <a:pt x="376" y="576"/>
                    <a:pt x="373" y="582"/>
                    <a:pt x="375" y="588"/>
                  </a:cubicBezTo>
                  <a:cubicBezTo>
                    <a:pt x="376" y="594"/>
                    <a:pt x="382" y="597"/>
                    <a:pt x="387" y="596"/>
                  </a:cubicBezTo>
                  <a:cubicBezTo>
                    <a:pt x="388" y="596"/>
                    <a:pt x="388" y="596"/>
                    <a:pt x="388" y="596"/>
                  </a:cubicBezTo>
                  <a:cubicBezTo>
                    <a:pt x="385" y="611"/>
                    <a:pt x="385" y="611"/>
                    <a:pt x="385" y="611"/>
                  </a:cubicBezTo>
                  <a:cubicBezTo>
                    <a:pt x="384" y="617"/>
                    <a:pt x="383" y="622"/>
                    <a:pt x="381" y="627"/>
                  </a:cubicBezTo>
                  <a:cubicBezTo>
                    <a:pt x="380" y="630"/>
                    <a:pt x="379" y="632"/>
                    <a:pt x="377" y="634"/>
                  </a:cubicBezTo>
                  <a:cubicBezTo>
                    <a:pt x="376" y="636"/>
                    <a:pt x="374" y="638"/>
                    <a:pt x="372" y="640"/>
                  </a:cubicBezTo>
                  <a:cubicBezTo>
                    <a:pt x="370" y="642"/>
                    <a:pt x="368" y="644"/>
                    <a:pt x="366" y="646"/>
                  </a:cubicBezTo>
                  <a:cubicBezTo>
                    <a:pt x="364" y="648"/>
                    <a:pt x="361" y="649"/>
                    <a:pt x="359" y="651"/>
                  </a:cubicBezTo>
                  <a:cubicBezTo>
                    <a:pt x="345" y="661"/>
                    <a:pt x="345" y="661"/>
                    <a:pt x="345" y="661"/>
                  </a:cubicBezTo>
                  <a:cubicBezTo>
                    <a:pt x="339" y="666"/>
                    <a:pt x="339" y="666"/>
                    <a:pt x="339" y="666"/>
                  </a:cubicBezTo>
                  <a:cubicBezTo>
                    <a:pt x="336" y="667"/>
                    <a:pt x="334" y="669"/>
                    <a:pt x="331" y="670"/>
                  </a:cubicBezTo>
                  <a:cubicBezTo>
                    <a:pt x="329" y="671"/>
                    <a:pt x="327" y="673"/>
                    <a:pt x="324" y="674"/>
                  </a:cubicBezTo>
                  <a:cubicBezTo>
                    <a:pt x="322" y="675"/>
                    <a:pt x="322" y="675"/>
                    <a:pt x="322" y="675"/>
                  </a:cubicBezTo>
                  <a:cubicBezTo>
                    <a:pt x="322" y="675"/>
                    <a:pt x="321" y="675"/>
                    <a:pt x="321" y="675"/>
                  </a:cubicBezTo>
                  <a:cubicBezTo>
                    <a:pt x="316" y="677"/>
                    <a:pt x="316" y="677"/>
                    <a:pt x="316" y="677"/>
                  </a:cubicBezTo>
                  <a:cubicBezTo>
                    <a:pt x="312" y="678"/>
                    <a:pt x="312" y="678"/>
                    <a:pt x="312" y="678"/>
                  </a:cubicBezTo>
                  <a:cubicBezTo>
                    <a:pt x="311" y="678"/>
                    <a:pt x="311" y="678"/>
                    <a:pt x="311" y="678"/>
                  </a:cubicBezTo>
                  <a:cubicBezTo>
                    <a:pt x="312" y="677"/>
                    <a:pt x="312" y="676"/>
                    <a:pt x="313" y="675"/>
                  </a:cubicBezTo>
                  <a:cubicBezTo>
                    <a:pt x="317" y="668"/>
                    <a:pt x="321" y="662"/>
                    <a:pt x="325" y="656"/>
                  </a:cubicBezTo>
                  <a:cubicBezTo>
                    <a:pt x="327" y="653"/>
                    <a:pt x="329" y="650"/>
                    <a:pt x="331" y="647"/>
                  </a:cubicBezTo>
                  <a:cubicBezTo>
                    <a:pt x="333" y="645"/>
                    <a:pt x="334" y="644"/>
                    <a:pt x="335" y="643"/>
                  </a:cubicBezTo>
                  <a:cubicBezTo>
                    <a:pt x="337" y="641"/>
                    <a:pt x="337" y="641"/>
                    <a:pt x="337" y="641"/>
                  </a:cubicBezTo>
                  <a:cubicBezTo>
                    <a:pt x="337" y="641"/>
                    <a:pt x="337" y="641"/>
                    <a:pt x="337" y="641"/>
                  </a:cubicBezTo>
                  <a:cubicBezTo>
                    <a:pt x="337" y="643"/>
                    <a:pt x="339" y="644"/>
                    <a:pt x="341" y="645"/>
                  </a:cubicBezTo>
                  <a:cubicBezTo>
                    <a:pt x="344" y="646"/>
                    <a:pt x="347" y="645"/>
                    <a:pt x="347" y="642"/>
                  </a:cubicBezTo>
                  <a:cubicBezTo>
                    <a:pt x="348" y="640"/>
                    <a:pt x="348" y="639"/>
                    <a:pt x="347" y="638"/>
                  </a:cubicBezTo>
                  <a:cubicBezTo>
                    <a:pt x="349" y="638"/>
                    <a:pt x="352" y="637"/>
                    <a:pt x="353" y="635"/>
                  </a:cubicBezTo>
                  <a:cubicBezTo>
                    <a:pt x="354" y="632"/>
                    <a:pt x="352" y="629"/>
                    <a:pt x="349" y="628"/>
                  </a:cubicBezTo>
                  <a:cubicBezTo>
                    <a:pt x="349" y="628"/>
                    <a:pt x="348" y="628"/>
                    <a:pt x="347" y="628"/>
                  </a:cubicBezTo>
                  <a:cubicBezTo>
                    <a:pt x="347" y="628"/>
                    <a:pt x="347" y="628"/>
                    <a:pt x="347" y="628"/>
                  </a:cubicBezTo>
                  <a:cubicBezTo>
                    <a:pt x="348" y="625"/>
                    <a:pt x="347" y="622"/>
                    <a:pt x="344" y="621"/>
                  </a:cubicBezTo>
                  <a:cubicBezTo>
                    <a:pt x="341" y="620"/>
                    <a:pt x="338" y="622"/>
                    <a:pt x="337" y="624"/>
                  </a:cubicBezTo>
                  <a:cubicBezTo>
                    <a:pt x="337" y="624"/>
                    <a:pt x="337" y="625"/>
                    <a:pt x="337" y="625"/>
                  </a:cubicBezTo>
                  <a:cubicBezTo>
                    <a:pt x="337" y="624"/>
                    <a:pt x="336" y="624"/>
                    <a:pt x="335" y="624"/>
                  </a:cubicBezTo>
                  <a:cubicBezTo>
                    <a:pt x="332" y="623"/>
                    <a:pt x="329" y="624"/>
                    <a:pt x="328" y="627"/>
                  </a:cubicBezTo>
                  <a:cubicBezTo>
                    <a:pt x="328" y="629"/>
                    <a:pt x="329" y="631"/>
                    <a:pt x="331" y="632"/>
                  </a:cubicBezTo>
                  <a:cubicBezTo>
                    <a:pt x="329" y="633"/>
                    <a:pt x="328" y="634"/>
                    <a:pt x="327" y="635"/>
                  </a:cubicBezTo>
                  <a:cubicBezTo>
                    <a:pt x="327" y="638"/>
                    <a:pt x="328" y="640"/>
                    <a:pt x="330" y="641"/>
                  </a:cubicBezTo>
                  <a:cubicBezTo>
                    <a:pt x="329" y="642"/>
                    <a:pt x="328" y="643"/>
                    <a:pt x="328" y="644"/>
                  </a:cubicBezTo>
                  <a:cubicBezTo>
                    <a:pt x="325" y="647"/>
                    <a:pt x="322" y="650"/>
                    <a:pt x="320" y="653"/>
                  </a:cubicBezTo>
                  <a:cubicBezTo>
                    <a:pt x="315" y="659"/>
                    <a:pt x="311" y="666"/>
                    <a:pt x="307" y="672"/>
                  </a:cubicBezTo>
                  <a:cubicBezTo>
                    <a:pt x="303" y="678"/>
                    <a:pt x="298" y="684"/>
                    <a:pt x="293" y="690"/>
                  </a:cubicBezTo>
                  <a:cubicBezTo>
                    <a:pt x="288" y="695"/>
                    <a:pt x="282" y="700"/>
                    <a:pt x="276" y="703"/>
                  </a:cubicBezTo>
                  <a:cubicBezTo>
                    <a:pt x="274" y="704"/>
                    <a:pt x="272" y="704"/>
                    <a:pt x="271" y="705"/>
                  </a:cubicBezTo>
                  <a:cubicBezTo>
                    <a:pt x="265" y="706"/>
                    <a:pt x="265" y="706"/>
                    <a:pt x="265" y="706"/>
                  </a:cubicBezTo>
                  <a:cubicBezTo>
                    <a:pt x="264" y="706"/>
                    <a:pt x="263" y="706"/>
                    <a:pt x="262" y="707"/>
                  </a:cubicBezTo>
                  <a:cubicBezTo>
                    <a:pt x="262" y="707"/>
                    <a:pt x="262" y="707"/>
                    <a:pt x="262" y="707"/>
                  </a:cubicBezTo>
                  <a:cubicBezTo>
                    <a:pt x="257" y="699"/>
                    <a:pt x="257" y="699"/>
                    <a:pt x="257" y="699"/>
                  </a:cubicBezTo>
                  <a:cubicBezTo>
                    <a:pt x="256" y="697"/>
                    <a:pt x="254" y="695"/>
                    <a:pt x="254" y="692"/>
                  </a:cubicBezTo>
                  <a:cubicBezTo>
                    <a:pt x="253" y="689"/>
                    <a:pt x="253" y="687"/>
                    <a:pt x="253" y="684"/>
                  </a:cubicBezTo>
                  <a:cubicBezTo>
                    <a:pt x="254" y="678"/>
                    <a:pt x="255" y="673"/>
                    <a:pt x="256" y="667"/>
                  </a:cubicBezTo>
                  <a:cubicBezTo>
                    <a:pt x="257" y="664"/>
                    <a:pt x="257" y="662"/>
                    <a:pt x="257" y="659"/>
                  </a:cubicBezTo>
                  <a:cubicBezTo>
                    <a:pt x="257" y="656"/>
                    <a:pt x="257" y="653"/>
                    <a:pt x="257" y="650"/>
                  </a:cubicBezTo>
                  <a:cubicBezTo>
                    <a:pt x="256" y="645"/>
                    <a:pt x="255" y="641"/>
                    <a:pt x="254" y="636"/>
                  </a:cubicBezTo>
                  <a:cubicBezTo>
                    <a:pt x="255" y="634"/>
                    <a:pt x="257" y="631"/>
                    <a:pt x="258" y="629"/>
                  </a:cubicBezTo>
                  <a:cubicBezTo>
                    <a:pt x="262" y="621"/>
                    <a:pt x="267" y="613"/>
                    <a:pt x="272" y="605"/>
                  </a:cubicBezTo>
                  <a:cubicBezTo>
                    <a:pt x="277" y="596"/>
                    <a:pt x="277" y="596"/>
                    <a:pt x="277" y="596"/>
                  </a:cubicBezTo>
                  <a:cubicBezTo>
                    <a:pt x="278" y="596"/>
                    <a:pt x="280" y="596"/>
                    <a:pt x="281" y="596"/>
                  </a:cubicBezTo>
                  <a:cubicBezTo>
                    <a:pt x="281" y="596"/>
                    <a:pt x="281" y="593"/>
                    <a:pt x="281" y="590"/>
                  </a:cubicBezTo>
                  <a:cubicBezTo>
                    <a:pt x="286" y="580"/>
                    <a:pt x="286" y="580"/>
                    <a:pt x="286" y="580"/>
                  </a:cubicBezTo>
                  <a:cubicBezTo>
                    <a:pt x="300" y="556"/>
                    <a:pt x="300" y="556"/>
                    <a:pt x="300" y="556"/>
                  </a:cubicBezTo>
                  <a:cubicBezTo>
                    <a:pt x="305" y="548"/>
                    <a:pt x="310" y="540"/>
                    <a:pt x="315" y="533"/>
                  </a:cubicBezTo>
                  <a:cubicBezTo>
                    <a:pt x="321" y="526"/>
                    <a:pt x="327" y="519"/>
                    <a:pt x="334" y="512"/>
                  </a:cubicBezTo>
                  <a:cubicBezTo>
                    <a:pt x="341" y="506"/>
                    <a:pt x="348" y="500"/>
                    <a:pt x="354" y="493"/>
                  </a:cubicBezTo>
                  <a:cubicBezTo>
                    <a:pt x="361" y="486"/>
                    <a:pt x="367" y="479"/>
                    <a:pt x="373" y="471"/>
                  </a:cubicBezTo>
                  <a:cubicBezTo>
                    <a:pt x="375" y="467"/>
                    <a:pt x="378" y="464"/>
                    <a:pt x="380" y="460"/>
                  </a:cubicBezTo>
                  <a:cubicBezTo>
                    <a:pt x="382" y="458"/>
                    <a:pt x="383" y="456"/>
                    <a:pt x="385" y="455"/>
                  </a:cubicBezTo>
                  <a:cubicBezTo>
                    <a:pt x="386" y="453"/>
                    <a:pt x="388" y="451"/>
                    <a:pt x="390" y="450"/>
                  </a:cubicBezTo>
                  <a:cubicBezTo>
                    <a:pt x="390" y="450"/>
                    <a:pt x="390" y="450"/>
                    <a:pt x="390" y="450"/>
                  </a:cubicBezTo>
                  <a:cubicBezTo>
                    <a:pt x="392" y="448"/>
                    <a:pt x="394" y="446"/>
                    <a:pt x="397" y="445"/>
                  </a:cubicBezTo>
                  <a:cubicBezTo>
                    <a:pt x="399" y="443"/>
                    <a:pt x="402" y="442"/>
                    <a:pt x="405" y="441"/>
                  </a:cubicBezTo>
                  <a:cubicBezTo>
                    <a:pt x="410" y="438"/>
                    <a:pt x="416" y="436"/>
                    <a:pt x="421" y="435"/>
                  </a:cubicBezTo>
                  <a:cubicBezTo>
                    <a:pt x="433" y="431"/>
                    <a:pt x="445" y="429"/>
                    <a:pt x="457" y="427"/>
                  </a:cubicBezTo>
                  <a:cubicBezTo>
                    <a:pt x="469" y="424"/>
                    <a:pt x="480" y="420"/>
                    <a:pt x="492" y="416"/>
                  </a:cubicBezTo>
                  <a:cubicBezTo>
                    <a:pt x="494" y="414"/>
                    <a:pt x="497" y="413"/>
                    <a:pt x="500" y="412"/>
                  </a:cubicBezTo>
                  <a:cubicBezTo>
                    <a:pt x="516" y="404"/>
                    <a:pt x="516" y="404"/>
                    <a:pt x="516" y="404"/>
                  </a:cubicBezTo>
                  <a:cubicBezTo>
                    <a:pt x="518" y="403"/>
                    <a:pt x="520" y="402"/>
                    <a:pt x="522" y="401"/>
                  </a:cubicBezTo>
                  <a:cubicBezTo>
                    <a:pt x="521" y="404"/>
                    <a:pt x="522" y="407"/>
                    <a:pt x="524" y="410"/>
                  </a:cubicBezTo>
                  <a:cubicBezTo>
                    <a:pt x="524" y="410"/>
                    <a:pt x="526" y="410"/>
                    <a:pt x="528" y="408"/>
                  </a:cubicBezTo>
                  <a:cubicBezTo>
                    <a:pt x="528" y="408"/>
                    <a:pt x="530" y="412"/>
                    <a:pt x="532" y="413"/>
                  </a:cubicBezTo>
                  <a:cubicBezTo>
                    <a:pt x="532" y="413"/>
                    <a:pt x="539" y="407"/>
                    <a:pt x="538" y="400"/>
                  </a:cubicBezTo>
                  <a:cubicBezTo>
                    <a:pt x="545" y="401"/>
                    <a:pt x="551" y="394"/>
                    <a:pt x="551" y="394"/>
                  </a:cubicBezTo>
                  <a:cubicBezTo>
                    <a:pt x="550" y="392"/>
                    <a:pt x="547" y="390"/>
                    <a:pt x="547" y="390"/>
                  </a:cubicBezTo>
                  <a:cubicBezTo>
                    <a:pt x="548" y="389"/>
                    <a:pt x="549" y="386"/>
                    <a:pt x="549" y="386"/>
                  </a:cubicBezTo>
                  <a:cubicBezTo>
                    <a:pt x="544" y="382"/>
                    <a:pt x="538" y="383"/>
                    <a:pt x="535" y="384"/>
                  </a:cubicBezTo>
                  <a:cubicBezTo>
                    <a:pt x="536" y="382"/>
                    <a:pt x="538" y="375"/>
                    <a:pt x="534" y="370"/>
                  </a:cubicBezTo>
                  <a:cubicBezTo>
                    <a:pt x="534" y="370"/>
                    <a:pt x="531" y="371"/>
                    <a:pt x="530" y="372"/>
                  </a:cubicBezTo>
                  <a:cubicBezTo>
                    <a:pt x="530" y="372"/>
                    <a:pt x="528" y="369"/>
                    <a:pt x="526" y="367"/>
                  </a:cubicBezTo>
                  <a:cubicBezTo>
                    <a:pt x="526" y="367"/>
                    <a:pt x="519" y="373"/>
                    <a:pt x="520" y="381"/>
                  </a:cubicBezTo>
                  <a:cubicBezTo>
                    <a:pt x="513" y="379"/>
                    <a:pt x="506" y="386"/>
                    <a:pt x="506" y="386"/>
                  </a:cubicBezTo>
                  <a:cubicBezTo>
                    <a:pt x="508" y="388"/>
                    <a:pt x="511" y="390"/>
                    <a:pt x="511" y="390"/>
                  </a:cubicBezTo>
                  <a:cubicBezTo>
                    <a:pt x="509" y="392"/>
                    <a:pt x="508" y="394"/>
                    <a:pt x="508" y="394"/>
                  </a:cubicBezTo>
                  <a:cubicBezTo>
                    <a:pt x="513" y="398"/>
                    <a:pt x="518" y="397"/>
                    <a:pt x="521" y="396"/>
                  </a:cubicBezTo>
                  <a:cubicBezTo>
                    <a:pt x="518" y="398"/>
                    <a:pt x="518" y="398"/>
                    <a:pt x="518" y="398"/>
                  </a:cubicBezTo>
                  <a:cubicBezTo>
                    <a:pt x="517" y="399"/>
                    <a:pt x="516" y="399"/>
                    <a:pt x="515" y="400"/>
                  </a:cubicBezTo>
                  <a:cubicBezTo>
                    <a:pt x="513" y="401"/>
                    <a:pt x="513" y="401"/>
                    <a:pt x="513" y="401"/>
                  </a:cubicBezTo>
                  <a:cubicBezTo>
                    <a:pt x="503" y="405"/>
                    <a:pt x="503" y="405"/>
                    <a:pt x="503" y="405"/>
                  </a:cubicBezTo>
                  <a:cubicBezTo>
                    <a:pt x="498" y="407"/>
                    <a:pt x="498" y="407"/>
                    <a:pt x="498" y="407"/>
                  </a:cubicBezTo>
                  <a:cubicBezTo>
                    <a:pt x="496" y="408"/>
                    <a:pt x="496" y="408"/>
                    <a:pt x="496" y="408"/>
                  </a:cubicBezTo>
                  <a:cubicBezTo>
                    <a:pt x="493" y="409"/>
                    <a:pt x="493" y="409"/>
                    <a:pt x="493" y="409"/>
                  </a:cubicBezTo>
                  <a:cubicBezTo>
                    <a:pt x="490" y="411"/>
                    <a:pt x="486" y="412"/>
                    <a:pt x="483" y="413"/>
                  </a:cubicBezTo>
                  <a:cubicBezTo>
                    <a:pt x="469" y="418"/>
                    <a:pt x="455" y="420"/>
                    <a:pt x="441" y="423"/>
                  </a:cubicBezTo>
                  <a:cubicBezTo>
                    <a:pt x="428" y="425"/>
                    <a:pt x="414" y="428"/>
                    <a:pt x="401" y="433"/>
                  </a:cubicBezTo>
                  <a:cubicBezTo>
                    <a:pt x="401" y="423"/>
                    <a:pt x="401" y="414"/>
                    <a:pt x="402" y="404"/>
                  </a:cubicBezTo>
                  <a:cubicBezTo>
                    <a:pt x="403" y="398"/>
                    <a:pt x="405" y="392"/>
                    <a:pt x="407" y="387"/>
                  </a:cubicBezTo>
                  <a:cubicBezTo>
                    <a:pt x="409" y="381"/>
                    <a:pt x="411" y="376"/>
                    <a:pt x="413" y="370"/>
                  </a:cubicBezTo>
                  <a:cubicBezTo>
                    <a:pt x="416" y="365"/>
                    <a:pt x="418" y="359"/>
                    <a:pt x="419" y="354"/>
                  </a:cubicBezTo>
                  <a:cubicBezTo>
                    <a:pt x="420" y="348"/>
                    <a:pt x="421" y="342"/>
                    <a:pt x="422" y="336"/>
                  </a:cubicBezTo>
                  <a:cubicBezTo>
                    <a:pt x="423" y="330"/>
                    <a:pt x="424" y="325"/>
                    <a:pt x="427" y="320"/>
                  </a:cubicBezTo>
                  <a:cubicBezTo>
                    <a:pt x="429" y="315"/>
                    <a:pt x="433" y="310"/>
                    <a:pt x="437" y="306"/>
                  </a:cubicBezTo>
                  <a:cubicBezTo>
                    <a:pt x="442" y="302"/>
                    <a:pt x="446" y="298"/>
                    <a:pt x="451" y="295"/>
                  </a:cubicBezTo>
                  <a:cubicBezTo>
                    <a:pt x="452" y="295"/>
                    <a:pt x="452" y="295"/>
                    <a:pt x="452" y="295"/>
                  </a:cubicBezTo>
                  <a:cubicBezTo>
                    <a:pt x="453" y="295"/>
                    <a:pt x="453" y="295"/>
                    <a:pt x="453" y="295"/>
                  </a:cubicBezTo>
                  <a:cubicBezTo>
                    <a:pt x="453" y="295"/>
                    <a:pt x="453" y="295"/>
                    <a:pt x="453" y="295"/>
                  </a:cubicBezTo>
                  <a:cubicBezTo>
                    <a:pt x="455" y="296"/>
                    <a:pt x="458" y="297"/>
                    <a:pt x="460" y="298"/>
                  </a:cubicBezTo>
                  <a:cubicBezTo>
                    <a:pt x="464" y="300"/>
                    <a:pt x="467" y="301"/>
                    <a:pt x="470" y="303"/>
                  </a:cubicBezTo>
                  <a:cubicBezTo>
                    <a:pt x="474" y="304"/>
                    <a:pt x="477" y="305"/>
                    <a:pt x="481" y="306"/>
                  </a:cubicBezTo>
                  <a:cubicBezTo>
                    <a:pt x="484" y="307"/>
                    <a:pt x="488" y="307"/>
                    <a:pt x="492" y="307"/>
                  </a:cubicBezTo>
                  <a:cubicBezTo>
                    <a:pt x="495" y="307"/>
                    <a:pt x="499" y="307"/>
                    <a:pt x="503" y="307"/>
                  </a:cubicBezTo>
                  <a:cubicBezTo>
                    <a:pt x="506" y="306"/>
                    <a:pt x="510" y="306"/>
                    <a:pt x="513" y="305"/>
                  </a:cubicBezTo>
                  <a:cubicBezTo>
                    <a:pt x="520" y="303"/>
                    <a:pt x="527" y="301"/>
                    <a:pt x="534" y="299"/>
                  </a:cubicBezTo>
                  <a:cubicBezTo>
                    <a:pt x="540" y="297"/>
                    <a:pt x="547" y="296"/>
                    <a:pt x="554" y="295"/>
                  </a:cubicBezTo>
                  <a:cubicBezTo>
                    <a:pt x="560" y="293"/>
                    <a:pt x="567" y="293"/>
                    <a:pt x="574" y="294"/>
                  </a:cubicBezTo>
                  <a:cubicBezTo>
                    <a:pt x="580" y="295"/>
                    <a:pt x="587" y="297"/>
                    <a:pt x="593" y="300"/>
                  </a:cubicBezTo>
                  <a:cubicBezTo>
                    <a:pt x="596" y="302"/>
                    <a:pt x="599" y="303"/>
                    <a:pt x="601" y="305"/>
                  </a:cubicBezTo>
                  <a:cubicBezTo>
                    <a:pt x="603" y="307"/>
                    <a:pt x="603" y="307"/>
                    <a:pt x="603" y="307"/>
                  </a:cubicBezTo>
                  <a:cubicBezTo>
                    <a:pt x="604" y="307"/>
                    <a:pt x="605" y="308"/>
                    <a:pt x="605" y="308"/>
                  </a:cubicBezTo>
                  <a:cubicBezTo>
                    <a:pt x="607" y="310"/>
                    <a:pt x="608" y="311"/>
                    <a:pt x="609" y="312"/>
                  </a:cubicBezTo>
                  <a:cubicBezTo>
                    <a:pt x="609" y="312"/>
                    <a:pt x="609" y="312"/>
                    <a:pt x="609" y="312"/>
                  </a:cubicBezTo>
                  <a:cubicBezTo>
                    <a:pt x="612" y="309"/>
                    <a:pt x="612" y="309"/>
                    <a:pt x="612" y="309"/>
                  </a:cubicBezTo>
                  <a:cubicBezTo>
                    <a:pt x="611" y="308"/>
                    <a:pt x="609" y="306"/>
                    <a:pt x="608" y="305"/>
                  </a:cubicBezTo>
                  <a:cubicBezTo>
                    <a:pt x="607" y="305"/>
                    <a:pt x="607" y="304"/>
                    <a:pt x="606" y="303"/>
                  </a:cubicBezTo>
                  <a:cubicBezTo>
                    <a:pt x="604" y="302"/>
                    <a:pt x="604" y="302"/>
                    <a:pt x="604" y="302"/>
                  </a:cubicBezTo>
                  <a:cubicBezTo>
                    <a:pt x="601" y="300"/>
                    <a:pt x="598" y="298"/>
                    <a:pt x="595" y="296"/>
                  </a:cubicBezTo>
                  <a:cubicBezTo>
                    <a:pt x="588" y="293"/>
                    <a:pt x="581" y="290"/>
                    <a:pt x="574" y="289"/>
                  </a:cubicBezTo>
                  <a:cubicBezTo>
                    <a:pt x="567" y="288"/>
                    <a:pt x="560" y="288"/>
                    <a:pt x="553" y="289"/>
                  </a:cubicBezTo>
                  <a:cubicBezTo>
                    <a:pt x="546" y="290"/>
                    <a:pt x="539" y="291"/>
                    <a:pt x="532" y="293"/>
                  </a:cubicBezTo>
                  <a:cubicBezTo>
                    <a:pt x="525" y="295"/>
                    <a:pt x="519" y="297"/>
                    <a:pt x="512" y="298"/>
                  </a:cubicBezTo>
                  <a:cubicBezTo>
                    <a:pt x="509" y="299"/>
                    <a:pt x="505" y="299"/>
                    <a:pt x="502" y="300"/>
                  </a:cubicBezTo>
                  <a:cubicBezTo>
                    <a:pt x="499" y="300"/>
                    <a:pt x="495" y="300"/>
                    <a:pt x="492" y="300"/>
                  </a:cubicBezTo>
                  <a:cubicBezTo>
                    <a:pt x="489" y="300"/>
                    <a:pt x="486" y="299"/>
                    <a:pt x="483" y="298"/>
                  </a:cubicBezTo>
                  <a:cubicBezTo>
                    <a:pt x="479" y="298"/>
                    <a:pt x="476" y="297"/>
                    <a:pt x="473" y="295"/>
                  </a:cubicBezTo>
                  <a:cubicBezTo>
                    <a:pt x="470" y="294"/>
                    <a:pt x="467" y="293"/>
                    <a:pt x="464" y="291"/>
                  </a:cubicBezTo>
                  <a:cubicBezTo>
                    <a:pt x="463" y="291"/>
                    <a:pt x="462" y="290"/>
                    <a:pt x="460" y="290"/>
                  </a:cubicBezTo>
                  <a:cubicBezTo>
                    <a:pt x="461" y="289"/>
                    <a:pt x="462" y="288"/>
                    <a:pt x="463" y="288"/>
                  </a:cubicBezTo>
                  <a:cubicBezTo>
                    <a:pt x="464" y="287"/>
                    <a:pt x="465" y="286"/>
                    <a:pt x="466" y="286"/>
                  </a:cubicBezTo>
                  <a:cubicBezTo>
                    <a:pt x="480" y="276"/>
                    <a:pt x="480" y="276"/>
                    <a:pt x="480" y="276"/>
                  </a:cubicBezTo>
                  <a:cubicBezTo>
                    <a:pt x="480" y="277"/>
                    <a:pt x="481" y="278"/>
                    <a:pt x="481" y="278"/>
                  </a:cubicBezTo>
                  <a:cubicBezTo>
                    <a:pt x="480" y="278"/>
                    <a:pt x="479" y="279"/>
                    <a:pt x="478" y="280"/>
                  </a:cubicBezTo>
                  <a:cubicBezTo>
                    <a:pt x="477" y="282"/>
                    <a:pt x="478" y="284"/>
                    <a:pt x="480" y="286"/>
                  </a:cubicBezTo>
                  <a:cubicBezTo>
                    <a:pt x="481" y="287"/>
                    <a:pt x="484" y="287"/>
                    <a:pt x="485" y="285"/>
                  </a:cubicBezTo>
                  <a:cubicBezTo>
                    <a:pt x="484" y="287"/>
                    <a:pt x="485" y="289"/>
                    <a:pt x="487" y="290"/>
                  </a:cubicBezTo>
                  <a:cubicBezTo>
                    <a:pt x="489" y="292"/>
                    <a:pt x="491" y="291"/>
                    <a:pt x="492" y="289"/>
                  </a:cubicBezTo>
                  <a:cubicBezTo>
                    <a:pt x="493" y="288"/>
                    <a:pt x="493" y="287"/>
                    <a:pt x="493" y="286"/>
                  </a:cubicBezTo>
                  <a:cubicBezTo>
                    <a:pt x="495" y="287"/>
                    <a:pt x="497" y="286"/>
                    <a:pt x="498" y="285"/>
                  </a:cubicBezTo>
                  <a:cubicBezTo>
                    <a:pt x="499" y="283"/>
                    <a:pt x="499" y="280"/>
                    <a:pt x="497" y="279"/>
                  </a:cubicBezTo>
                  <a:cubicBezTo>
                    <a:pt x="496" y="279"/>
                    <a:pt x="496" y="278"/>
                    <a:pt x="495" y="278"/>
                  </a:cubicBezTo>
                  <a:cubicBezTo>
                    <a:pt x="495" y="278"/>
                    <a:pt x="495" y="278"/>
                    <a:pt x="495" y="278"/>
                  </a:cubicBezTo>
                  <a:cubicBezTo>
                    <a:pt x="497" y="276"/>
                    <a:pt x="496" y="274"/>
                    <a:pt x="494" y="272"/>
                  </a:cubicBezTo>
                  <a:cubicBezTo>
                    <a:pt x="492" y="271"/>
                    <a:pt x="489" y="272"/>
                    <a:pt x="488" y="273"/>
                  </a:cubicBezTo>
                  <a:cubicBezTo>
                    <a:pt x="488" y="273"/>
                    <a:pt x="488" y="274"/>
                    <a:pt x="488" y="274"/>
                  </a:cubicBezTo>
                  <a:cubicBezTo>
                    <a:pt x="488" y="273"/>
                    <a:pt x="487" y="273"/>
                    <a:pt x="487" y="272"/>
                  </a:cubicBezTo>
                  <a:cubicBezTo>
                    <a:pt x="486" y="272"/>
                    <a:pt x="486" y="272"/>
                    <a:pt x="486" y="272"/>
                  </a:cubicBezTo>
                  <a:cubicBezTo>
                    <a:pt x="487" y="272"/>
                    <a:pt x="487" y="272"/>
                    <a:pt x="487" y="272"/>
                  </a:cubicBezTo>
                  <a:cubicBezTo>
                    <a:pt x="487" y="273"/>
                    <a:pt x="487" y="273"/>
                    <a:pt x="487" y="273"/>
                  </a:cubicBezTo>
                  <a:cubicBezTo>
                    <a:pt x="491" y="271"/>
                    <a:pt x="491" y="271"/>
                    <a:pt x="491" y="271"/>
                  </a:cubicBezTo>
                  <a:cubicBezTo>
                    <a:pt x="496" y="271"/>
                    <a:pt x="502" y="272"/>
                    <a:pt x="507" y="272"/>
                  </a:cubicBezTo>
                  <a:cubicBezTo>
                    <a:pt x="518" y="272"/>
                    <a:pt x="530" y="272"/>
                    <a:pt x="541" y="270"/>
                  </a:cubicBezTo>
                  <a:cubicBezTo>
                    <a:pt x="552" y="268"/>
                    <a:pt x="563" y="265"/>
                    <a:pt x="573" y="261"/>
                  </a:cubicBezTo>
                  <a:cubicBezTo>
                    <a:pt x="584" y="256"/>
                    <a:pt x="593" y="250"/>
                    <a:pt x="602" y="244"/>
                  </a:cubicBezTo>
                  <a:cubicBezTo>
                    <a:pt x="611" y="237"/>
                    <a:pt x="619" y="229"/>
                    <a:pt x="627" y="222"/>
                  </a:cubicBezTo>
                  <a:cubicBezTo>
                    <a:pt x="636" y="215"/>
                    <a:pt x="644" y="208"/>
                    <a:pt x="653" y="202"/>
                  </a:cubicBezTo>
                  <a:cubicBezTo>
                    <a:pt x="662" y="195"/>
                    <a:pt x="671" y="190"/>
                    <a:pt x="680" y="185"/>
                  </a:cubicBezTo>
                  <a:cubicBezTo>
                    <a:pt x="685" y="182"/>
                    <a:pt x="690" y="180"/>
                    <a:pt x="695" y="178"/>
                  </a:cubicBezTo>
                  <a:cubicBezTo>
                    <a:pt x="695" y="179"/>
                    <a:pt x="696" y="179"/>
                    <a:pt x="696" y="180"/>
                  </a:cubicBezTo>
                  <a:cubicBezTo>
                    <a:pt x="698" y="181"/>
                    <a:pt x="701" y="181"/>
                    <a:pt x="702" y="179"/>
                  </a:cubicBezTo>
                  <a:cubicBezTo>
                    <a:pt x="703" y="178"/>
                    <a:pt x="703" y="177"/>
                    <a:pt x="703" y="177"/>
                  </a:cubicBezTo>
                  <a:cubicBezTo>
                    <a:pt x="703" y="176"/>
                    <a:pt x="704" y="176"/>
                    <a:pt x="704" y="176"/>
                  </a:cubicBezTo>
                  <a:cubicBezTo>
                    <a:pt x="705" y="176"/>
                    <a:pt x="707" y="175"/>
                    <a:pt x="708" y="174"/>
                  </a:cubicBezTo>
                  <a:cubicBezTo>
                    <a:pt x="709" y="174"/>
                    <a:pt x="710" y="174"/>
                    <a:pt x="711" y="174"/>
                  </a:cubicBezTo>
                  <a:cubicBezTo>
                    <a:pt x="716" y="172"/>
                    <a:pt x="721" y="172"/>
                    <a:pt x="726" y="171"/>
                  </a:cubicBezTo>
                  <a:cubicBezTo>
                    <a:pt x="728" y="171"/>
                    <a:pt x="729" y="171"/>
                    <a:pt x="730" y="171"/>
                  </a:cubicBezTo>
                  <a:cubicBezTo>
                    <a:pt x="734" y="171"/>
                    <a:pt x="734" y="171"/>
                    <a:pt x="734" y="171"/>
                  </a:cubicBezTo>
                  <a:cubicBezTo>
                    <a:pt x="737" y="171"/>
                    <a:pt x="740" y="171"/>
                    <a:pt x="742" y="172"/>
                  </a:cubicBezTo>
                  <a:cubicBezTo>
                    <a:pt x="759" y="174"/>
                    <a:pt x="759" y="174"/>
                    <a:pt x="759" y="174"/>
                  </a:cubicBezTo>
                  <a:cubicBezTo>
                    <a:pt x="764" y="175"/>
                    <a:pt x="770" y="175"/>
                    <a:pt x="775" y="175"/>
                  </a:cubicBezTo>
                  <a:cubicBezTo>
                    <a:pt x="786" y="175"/>
                    <a:pt x="798" y="175"/>
                    <a:pt x="808" y="174"/>
                  </a:cubicBezTo>
                  <a:cubicBezTo>
                    <a:pt x="819" y="173"/>
                    <a:pt x="830" y="171"/>
                    <a:pt x="841" y="171"/>
                  </a:cubicBezTo>
                  <a:cubicBezTo>
                    <a:pt x="852" y="170"/>
                    <a:pt x="863" y="170"/>
                    <a:pt x="874" y="171"/>
                  </a:cubicBezTo>
                  <a:cubicBezTo>
                    <a:pt x="884" y="173"/>
                    <a:pt x="895" y="176"/>
                    <a:pt x="904" y="181"/>
                  </a:cubicBezTo>
                  <a:cubicBezTo>
                    <a:pt x="914" y="185"/>
                    <a:pt x="922" y="192"/>
                    <a:pt x="928" y="201"/>
                  </a:cubicBezTo>
                  <a:cubicBezTo>
                    <a:pt x="930" y="203"/>
                    <a:pt x="930" y="203"/>
                    <a:pt x="930" y="203"/>
                  </a:cubicBezTo>
                  <a:cubicBezTo>
                    <a:pt x="929" y="204"/>
                    <a:pt x="928" y="205"/>
                    <a:pt x="928" y="207"/>
                  </a:cubicBezTo>
                  <a:cubicBezTo>
                    <a:pt x="928" y="208"/>
                    <a:pt x="929" y="210"/>
                    <a:pt x="931" y="211"/>
                  </a:cubicBezTo>
                  <a:cubicBezTo>
                    <a:pt x="929" y="211"/>
                    <a:pt x="929" y="212"/>
                    <a:pt x="929" y="214"/>
                  </a:cubicBezTo>
                  <a:cubicBezTo>
                    <a:pt x="928" y="216"/>
                    <a:pt x="930" y="218"/>
                    <a:pt x="933" y="218"/>
                  </a:cubicBezTo>
                  <a:cubicBezTo>
                    <a:pt x="935" y="218"/>
                    <a:pt x="936" y="217"/>
                    <a:pt x="937" y="215"/>
                  </a:cubicBezTo>
                  <a:cubicBezTo>
                    <a:pt x="937" y="217"/>
                    <a:pt x="939" y="219"/>
                    <a:pt x="941" y="219"/>
                  </a:cubicBezTo>
                  <a:cubicBezTo>
                    <a:pt x="943" y="219"/>
                    <a:pt x="945" y="217"/>
                    <a:pt x="945" y="215"/>
                  </a:cubicBezTo>
                  <a:cubicBezTo>
                    <a:pt x="946" y="214"/>
                    <a:pt x="945" y="213"/>
                    <a:pt x="944" y="212"/>
                  </a:cubicBezTo>
                  <a:cubicBezTo>
                    <a:pt x="946" y="212"/>
                    <a:pt x="948" y="210"/>
                    <a:pt x="948" y="208"/>
                  </a:cubicBezTo>
                  <a:cubicBezTo>
                    <a:pt x="949" y="206"/>
                    <a:pt x="947" y="204"/>
                    <a:pt x="944" y="204"/>
                  </a:cubicBezTo>
                  <a:cubicBezTo>
                    <a:pt x="944" y="204"/>
                    <a:pt x="943" y="204"/>
                    <a:pt x="943" y="204"/>
                  </a:cubicBezTo>
                  <a:cubicBezTo>
                    <a:pt x="943" y="204"/>
                    <a:pt x="943" y="204"/>
                    <a:pt x="943" y="204"/>
                  </a:cubicBezTo>
                  <a:cubicBezTo>
                    <a:pt x="943" y="202"/>
                    <a:pt x="941" y="200"/>
                    <a:pt x="939" y="200"/>
                  </a:cubicBezTo>
                  <a:cubicBezTo>
                    <a:pt x="937" y="199"/>
                    <a:pt x="935" y="201"/>
                    <a:pt x="934" y="202"/>
                  </a:cubicBezTo>
                  <a:cubicBezTo>
                    <a:pt x="932" y="198"/>
                    <a:pt x="932" y="198"/>
                    <a:pt x="932" y="198"/>
                  </a:cubicBezTo>
                  <a:cubicBezTo>
                    <a:pt x="932" y="198"/>
                    <a:pt x="932" y="198"/>
                    <a:pt x="932" y="198"/>
                  </a:cubicBezTo>
                  <a:cubicBezTo>
                    <a:pt x="932" y="198"/>
                    <a:pt x="932" y="198"/>
                    <a:pt x="932" y="198"/>
                  </a:cubicBezTo>
                  <a:cubicBezTo>
                    <a:pt x="926" y="189"/>
                    <a:pt x="916" y="181"/>
                    <a:pt x="906" y="177"/>
                  </a:cubicBezTo>
                  <a:cubicBezTo>
                    <a:pt x="896" y="171"/>
                    <a:pt x="885" y="168"/>
                    <a:pt x="874" y="167"/>
                  </a:cubicBezTo>
                  <a:cubicBezTo>
                    <a:pt x="863" y="165"/>
                    <a:pt x="852" y="165"/>
                    <a:pt x="841" y="166"/>
                  </a:cubicBezTo>
                  <a:cubicBezTo>
                    <a:pt x="830" y="166"/>
                    <a:pt x="819" y="167"/>
                    <a:pt x="808" y="168"/>
                  </a:cubicBezTo>
                  <a:cubicBezTo>
                    <a:pt x="797" y="169"/>
                    <a:pt x="786" y="170"/>
                    <a:pt x="775" y="170"/>
                  </a:cubicBezTo>
                  <a:cubicBezTo>
                    <a:pt x="772" y="170"/>
                    <a:pt x="769" y="169"/>
                    <a:pt x="765" y="169"/>
                  </a:cubicBezTo>
                  <a:cubicBezTo>
                    <a:pt x="768" y="168"/>
                    <a:pt x="771" y="168"/>
                    <a:pt x="775" y="167"/>
                  </a:cubicBezTo>
                  <a:cubicBezTo>
                    <a:pt x="786" y="164"/>
                    <a:pt x="802" y="161"/>
                    <a:pt x="822" y="158"/>
                  </a:cubicBezTo>
                  <a:cubicBezTo>
                    <a:pt x="843" y="154"/>
                    <a:pt x="868" y="151"/>
                    <a:pt x="897" y="148"/>
                  </a:cubicBezTo>
                  <a:cubicBezTo>
                    <a:pt x="911" y="147"/>
                    <a:pt x="926" y="146"/>
                    <a:pt x="943" y="146"/>
                  </a:cubicBezTo>
                  <a:cubicBezTo>
                    <a:pt x="951" y="146"/>
                    <a:pt x="959" y="146"/>
                    <a:pt x="968" y="146"/>
                  </a:cubicBezTo>
                  <a:cubicBezTo>
                    <a:pt x="972" y="146"/>
                    <a:pt x="976" y="146"/>
                    <a:pt x="980" y="146"/>
                  </a:cubicBezTo>
                  <a:cubicBezTo>
                    <a:pt x="985" y="146"/>
                    <a:pt x="989" y="146"/>
                    <a:pt x="994" y="147"/>
                  </a:cubicBezTo>
                  <a:cubicBezTo>
                    <a:pt x="1002" y="147"/>
                    <a:pt x="1012" y="147"/>
                    <a:pt x="1021" y="148"/>
                  </a:cubicBezTo>
                  <a:cubicBezTo>
                    <a:pt x="1030" y="149"/>
                    <a:pt x="1039" y="149"/>
                    <a:pt x="1049" y="150"/>
                  </a:cubicBezTo>
                  <a:cubicBezTo>
                    <a:pt x="1058" y="151"/>
                    <a:pt x="1068" y="152"/>
                    <a:pt x="1078" y="154"/>
                  </a:cubicBezTo>
                  <a:cubicBezTo>
                    <a:pt x="1088" y="155"/>
                    <a:pt x="1098" y="156"/>
                    <a:pt x="1108" y="158"/>
                  </a:cubicBezTo>
                  <a:cubicBezTo>
                    <a:pt x="1148" y="164"/>
                    <a:pt x="1189" y="175"/>
                    <a:pt x="1231" y="189"/>
                  </a:cubicBezTo>
                  <a:cubicBezTo>
                    <a:pt x="1273" y="203"/>
                    <a:pt x="1316" y="221"/>
                    <a:pt x="1357" y="242"/>
                  </a:cubicBezTo>
                  <a:cubicBezTo>
                    <a:pt x="1398" y="264"/>
                    <a:pt x="1438" y="289"/>
                    <a:pt x="1475" y="318"/>
                  </a:cubicBezTo>
                  <a:cubicBezTo>
                    <a:pt x="1513" y="347"/>
                    <a:pt x="1548" y="379"/>
                    <a:pt x="1580" y="413"/>
                  </a:cubicBezTo>
                  <a:cubicBezTo>
                    <a:pt x="1611" y="447"/>
                    <a:pt x="1640" y="483"/>
                    <a:pt x="1664" y="519"/>
                  </a:cubicBezTo>
                  <a:cubicBezTo>
                    <a:pt x="1689" y="556"/>
                    <a:pt x="1710" y="594"/>
                    <a:pt x="1727" y="631"/>
                  </a:cubicBezTo>
                  <a:cubicBezTo>
                    <a:pt x="1731" y="640"/>
                    <a:pt x="1736" y="649"/>
                    <a:pt x="1739" y="658"/>
                  </a:cubicBezTo>
                  <a:cubicBezTo>
                    <a:pt x="1743" y="667"/>
                    <a:pt x="1747" y="676"/>
                    <a:pt x="1750" y="685"/>
                  </a:cubicBezTo>
                  <a:cubicBezTo>
                    <a:pt x="1757" y="703"/>
                    <a:pt x="1763" y="720"/>
                    <a:pt x="1768" y="738"/>
                  </a:cubicBezTo>
                  <a:cubicBezTo>
                    <a:pt x="1779" y="771"/>
                    <a:pt x="1786" y="803"/>
                    <a:pt x="1792" y="832"/>
                  </a:cubicBezTo>
                  <a:cubicBezTo>
                    <a:pt x="1794" y="846"/>
                    <a:pt x="1797" y="859"/>
                    <a:pt x="1799" y="872"/>
                  </a:cubicBezTo>
                  <a:cubicBezTo>
                    <a:pt x="1800" y="884"/>
                    <a:pt x="1801" y="896"/>
                    <a:pt x="1803" y="906"/>
                  </a:cubicBezTo>
                  <a:cubicBezTo>
                    <a:pt x="1803" y="907"/>
                    <a:pt x="1803" y="908"/>
                    <a:pt x="1803" y="909"/>
                  </a:cubicBezTo>
                  <a:cubicBezTo>
                    <a:pt x="1802" y="909"/>
                    <a:pt x="1800" y="909"/>
                    <a:pt x="1799" y="909"/>
                  </a:cubicBezTo>
                  <a:cubicBezTo>
                    <a:pt x="1797" y="909"/>
                    <a:pt x="1796" y="910"/>
                    <a:pt x="1794" y="910"/>
                  </a:cubicBezTo>
                  <a:cubicBezTo>
                    <a:pt x="1794" y="910"/>
                    <a:pt x="1794" y="910"/>
                    <a:pt x="1794" y="910"/>
                  </a:cubicBezTo>
                  <a:cubicBezTo>
                    <a:pt x="1793" y="904"/>
                    <a:pt x="1788" y="900"/>
                    <a:pt x="1782" y="901"/>
                  </a:cubicBezTo>
                  <a:cubicBezTo>
                    <a:pt x="1776" y="902"/>
                    <a:pt x="1771" y="907"/>
                    <a:pt x="1772" y="913"/>
                  </a:cubicBezTo>
                  <a:cubicBezTo>
                    <a:pt x="1772" y="914"/>
                    <a:pt x="1772" y="914"/>
                    <a:pt x="1772" y="914"/>
                  </a:cubicBezTo>
                  <a:cubicBezTo>
                    <a:pt x="1771" y="914"/>
                    <a:pt x="1769" y="914"/>
                    <a:pt x="1767" y="914"/>
                  </a:cubicBezTo>
                  <a:cubicBezTo>
                    <a:pt x="1761" y="915"/>
                    <a:pt x="1757" y="920"/>
                    <a:pt x="1758" y="926"/>
                  </a:cubicBezTo>
                  <a:cubicBezTo>
                    <a:pt x="1758" y="931"/>
                    <a:pt x="1763" y="934"/>
                    <a:pt x="1767" y="935"/>
                  </a:cubicBezTo>
                  <a:cubicBezTo>
                    <a:pt x="1765" y="937"/>
                    <a:pt x="1764" y="940"/>
                    <a:pt x="1764" y="944"/>
                  </a:cubicBezTo>
                  <a:cubicBezTo>
                    <a:pt x="1765" y="949"/>
                    <a:pt x="1771" y="953"/>
                    <a:pt x="1777" y="952"/>
                  </a:cubicBezTo>
                  <a:cubicBezTo>
                    <a:pt x="1782" y="951"/>
                    <a:pt x="1786" y="947"/>
                    <a:pt x="1787" y="943"/>
                  </a:cubicBezTo>
                  <a:cubicBezTo>
                    <a:pt x="1787" y="943"/>
                    <a:pt x="1787" y="943"/>
                    <a:pt x="1787" y="943"/>
                  </a:cubicBezTo>
                  <a:cubicBezTo>
                    <a:pt x="1788" y="947"/>
                    <a:pt x="1793" y="950"/>
                    <a:pt x="1799" y="949"/>
                  </a:cubicBezTo>
                  <a:cubicBezTo>
                    <a:pt x="1802" y="948"/>
                    <a:pt x="1804" y="947"/>
                    <a:pt x="1806" y="945"/>
                  </a:cubicBezTo>
                  <a:cubicBezTo>
                    <a:pt x="1806" y="946"/>
                    <a:pt x="1806" y="948"/>
                    <a:pt x="1806" y="950"/>
                  </a:cubicBezTo>
                  <a:cubicBezTo>
                    <a:pt x="1802" y="953"/>
                    <a:pt x="1798" y="957"/>
                    <a:pt x="1796" y="963"/>
                  </a:cubicBezTo>
                  <a:cubicBezTo>
                    <a:pt x="1796" y="964"/>
                    <a:pt x="1796" y="965"/>
                    <a:pt x="1796" y="966"/>
                  </a:cubicBezTo>
                  <a:cubicBezTo>
                    <a:pt x="1792" y="963"/>
                    <a:pt x="1789" y="960"/>
                    <a:pt x="1784" y="959"/>
                  </a:cubicBezTo>
                  <a:cubicBezTo>
                    <a:pt x="1769" y="954"/>
                    <a:pt x="1754" y="961"/>
                    <a:pt x="1749" y="975"/>
                  </a:cubicBezTo>
                  <a:cubicBezTo>
                    <a:pt x="1746" y="987"/>
                    <a:pt x="1751" y="999"/>
                    <a:pt x="1761" y="1006"/>
                  </a:cubicBezTo>
                  <a:cubicBezTo>
                    <a:pt x="1753" y="1008"/>
                    <a:pt x="1747" y="1014"/>
                    <a:pt x="1744" y="1022"/>
                  </a:cubicBezTo>
                  <a:cubicBezTo>
                    <a:pt x="1740" y="1036"/>
                    <a:pt x="1748" y="1051"/>
                    <a:pt x="1763" y="1056"/>
                  </a:cubicBezTo>
                  <a:cubicBezTo>
                    <a:pt x="1771" y="1058"/>
                    <a:pt x="1779" y="1057"/>
                    <a:pt x="1786" y="1053"/>
                  </a:cubicBezTo>
                  <a:cubicBezTo>
                    <a:pt x="1786" y="1054"/>
                    <a:pt x="1786" y="1055"/>
                    <a:pt x="1785" y="1056"/>
                  </a:cubicBezTo>
                  <a:cubicBezTo>
                    <a:pt x="1784" y="1060"/>
                    <a:pt x="1783" y="1065"/>
                    <a:pt x="1782" y="1070"/>
                  </a:cubicBezTo>
                  <a:cubicBezTo>
                    <a:pt x="1779" y="1066"/>
                    <a:pt x="1773" y="1066"/>
                    <a:pt x="1768" y="1068"/>
                  </a:cubicBezTo>
                  <a:cubicBezTo>
                    <a:pt x="1766" y="1069"/>
                    <a:pt x="1765" y="1070"/>
                    <a:pt x="1764" y="1071"/>
                  </a:cubicBezTo>
                  <a:cubicBezTo>
                    <a:pt x="1764" y="1071"/>
                    <a:pt x="1764" y="1071"/>
                    <a:pt x="1764" y="1071"/>
                  </a:cubicBezTo>
                  <a:cubicBezTo>
                    <a:pt x="1761" y="1065"/>
                    <a:pt x="1753" y="1063"/>
                    <a:pt x="1747" y="1066"/>
                  </a:cubicBezTo>
                  <a:cubicBezTo>
                    <a:pt x="1741" y="1069"/>
                    <a:pt x="1738" y="1077"/>
                    <a:pt x="1741" y="1083"/>
                  </a:cubicBezTo>
                  <a:cubicBezTo>
                    <a:pt x="1741" y="1083"/>
                    <a:pt x="1742" y="1083"/>
                    <a:pt x="1742" y="1084"/>
                  </a:cubicBezTo>
                  <a:cubicBezTo>
                    <a:pt x="1740" y="1084"/>
                    <a:pt x="1738" y="1084"/>
                    <a:pt x="1736" y="1085"/>
                  </a:cubicBezTo>
                  <a:cubicBezTo>
                    <a:pt x="1730" y="1089"/>
                    <a:pt x="1727" y="1096"/>
                    <a:pt x="1731" y="1102"/>
                  </a:cubicBezTo>
                  <a:cubicBezTo>
                    <a:pt x="1733" y="1107"/>
                    <a:pt x="1739" y="1109"/>
                    <a:pt x="1744" y="1107"/>
                  </a:cubicBezTo>
                  <a:cubicBezTo>
                    <a:pt x="1743" y="1111"/>
                    <a:pt x="1742" y="1115"/>
                    <a:pt x="1744" y="1118"/>
                  </a:cubicBezTo>
                  <a:cubicBezTo>
                    <a:pt x="1747" y="1124"/>
                    <a:pt x="1755" y="1126"/>
                    <a:pt x="1761" y="1123"/>
                  </a:cubicBezTo>
                  <a:cubicBezTo>
                    <a:pt x="1766" y="1120"/>
                    <a:pt x="1769" y="1114"/>
                    <a:pt x="1768" y="1109"/>
                  </a:cubicBezTo>
                  <a:cubicBezTo>
                    <a:pt x="1768" y="1109"/>
                    <a:pt x="1768" y="1109"/>
                    <a:pt x="1768" y="1109"/>
                  </a:cubicBezTo>
                  <a:cubicBezTo>
                    <a:pt x="1771" y="1113"/>
                    <a:pt x="1778" y="1114"/>
                    <a:pt x="1783" y="1111"/>
                  </a:cubicBezTo>
                  <a:cubicBezTo>
                    <a:pt x="1786" y="1109"/>
                    <a:pt x="1788" y="1107"/>
                    <a:pt x="1789" y="1104"/>
                  </a:cubicBezTo>
                  <a:cubicBezTo>
                    <a:pt x="1797" y="1118"/>
                    <a:pt x="1797" y="1118"/>
                    <a:pt x="1797" y="1118"/>
                  </a:cubicBezTo>
                  <a:cubicBezTo>
                    <a:pt x="1797" y="1118"/>
                    <a:pt x="1797" y="1118"/>
                    <a:pt x="1797" y="1118"/>
                  </a:cubicBezTo>
                  <a:cubicBezTo>
                    <a:pt x="1797" y="1118"/>
                    <a:pt x="1797" y="1119"/>
                    <a:pt x="1797" y="1119"/>
                  </a:cubicBezTo>
                  <a:cubicBezTo>
                    <a:pt x="1797" y="1121"/>
                    <a:pt x="1797" y="1121"/>
                    <a:pt x="1797" y="1121"/>
                  </a:cubicBezTo>
                  <a:cubicBezTo>
                    <a:pt x="1796" y="1122"/>
                    <a:pt x="1796" y="1123"/>
                    <a:pt x="1796" y="1124"/>
                  </a:cubicBezTo>
                  <a:cubicBezTo>
                    <a:pt x="1795" y="1127"/>
                    <a:pt x="1794" y="1129"/>
                    <a:pt x="1793" y="1131"/>
                  </a:cubicBezTo>
                  <a:cubicBezTo>
                    <a:pt x="1791" y="1135"/>
                    <a:pt x="1789" y="1139"/>
                    <a:pt x="1786" y="1143"/>
                  </a:cubicBezTo>
                  <a:cubicBezTo>
                    <a:pt x="1783" y="1146"/>
                    <a:pt x="1780" y="1150"/>
                    <a:pt x="1777" y="1154"/>
                  </a:cubicBezTo>
                  <a:cubicBezTo>
                    <a:pt x="1775" y="1158"/>
                    <a:pt x="1772" y="1162"/>
                    <a:pt x="1770" y="1166"/>
                  </a:cubicBezTo>
                  <a:cubicBezTo>
                    <a:pt x="1765" y="1174"/>
                    <a:pt x="1761" y="1183"/>
                    <a:pt x="1758" y="1191"/>
                  </a:cubicBezTo>
                  <a:close/>
                  <a:moveTo>
                    <a:pt x="1743" y="1274"/>
                  </a:moveTo>
                  <a:cubicBezTo>
                    <a:pt x="1741" y="1283"/>
                    <a:pt x="1739" y="1292"/>
                    <a:pt x="1735" y="1301"/>
                  </a:cubicBezTo>
                  <a:cubicBezTo>
                    <a:pt x="1735" y="1302"/>
                    <a:pt x="1734" y="1304"/>
                    <a:pt x="1734" y="1305"/>
                  </a:cubicBezTo>
                  <a:cubicBezTo>
                    <a:pt x="1734" y="1305"/>
                    <a:pt x="1734" y="1304"/>
                    <a:pt x="1734" y="1304"/>
                  </a:cubicBezTo>
                  <a:cubicBezTo>
                    <a:pt x="1734" y="1302"/>
                    <a:pt x="1733" y="1298"/>
                    <a:pt x="1734" y="1296"/>
                  </a:cubicBezTo>
                  <a:cubicBezTo>
                    <a:pt x="1734" y="1295"/>
                    <a:pt x="1734" y="1295"/>
                    <a:pt x="1734" y="1295"/>
                  </a:cubicBezTo>
                  <a:cubicBezTo>
                    <a:pt x="1734" y="1295"/>
                    <a:pt x="1734" y="1295"/>
                    <a:pt x="1734" y="1295"/>
                  </a:cubicBezTo>
                  <a:cubicBezTo>
                    <a:pt x="1734" y="1295"/>
                    <a:pt x="1734" y="1295"/>
                    <a:pt x="1734" y="1295"/>
                  </a:cubicBezTo>
                  <a:cubicBezTo>
                    <a:pt x="1734" y="1294"/>
                    <a:pt x="1734" y="1294"/>
                    <a:pt x="1734" y="1294"/>
                  </a:cubicBezTo>
                  <a:cubicBezTo>
                    <a:pt x="1734" y="1292"/>
                    <a:pt x="1734" y="1292"/>
                    <a:pt x="1734" y="1292"/>
                  </a:cubicBezTo>
                  <a:cubicBezTo>
                    <a:pt x="1735" y="1288"/>
                    <a:pt x="1735" y="1288"/>
                    <a:pt x="1735" y="1288"/>
                  </a:cubicBezTo>
                  <a:cubicBezTo>
                    <a:pt x="1738" y="1280"/>
                    <a:pt x="1738" y="1280"/>
                    <a:pt x="1738" y="1280"/>
                  </a:cubicBezTo>
                  <a:cubicBezTo>
                    <a:pt x="1738" y="1278"/>
                    <a:pt x="1739" y="1275"/>
                    <a:pt x="1740" y="1272"/>
                  </a:cubicBezTo>
                  <a:cubicBezTo>
                    <a:pt x="1740" y="1271"/>
                    <a:pt x="1740" y="1270"/>
                    <a:pt x="1740" y="1269"/>
                  </a:cubicBezTo>
                  <a:cubicBezTo>
                    <a:pt x="1740" y="1269"/>
                    <a:pt x="1740" y="1268"/>
                    <a:pt x="1740" y="1267"/>
                  </a:cubicBezTo>
                  <a:cubicBezTo>
                    <a:pt x="1740" y="1266"/>
                    <a:pt x="1740" y="1264"/>
                    <a:pt x="1740" y="1262"/>
                  </a:cubicBezTo>
                  <a:cubicBezTo>
                    <a:pt x="1740" y="1259"/>
                    <a:pt x="1739" y="1256"/>
                    <a:pt x="1737" y="1253"/>
                  </a:cubicBezTo>
                  <a:cubicBezTo>
                    <a:pt x="1736" y="1250"/>
                    <a:pt x="1735" y="1248"/>
                    <a:pt x="1734" y="1246"/>
                  </a:cubicBezTo>
                  <a:cubicBezTo>
                    <a:pt x="1733" y="1245"/>
                    <a:pt x="1733" y="1245"/>
                    <a:pt x="1733" y="1245"/>
                  </a:cubicBezTo>
                  <a:cubicBezTo>
                    <a:pt x="1735" y="1244"/>
                    <a:pt x="1737" y="1243"/>
                    <a:pt x="1739" y="1242"/>
                  </a:cubicBezTo>
                  <a:cubicBezTo>
                    <a:pt x="1743" y="1241"/>
                    <a:pt x="1746" y="1238"/>
                    <a:pt x="1749" y="1236"/>
                  </a:cubicBezTo>
                  <a:cubicBezTo>
                    <a:pt x="1747" y="1249"/>
                    <a:pt x="1746" y="1261"/>
                    <a:pt x="1743" y="1274"/>
                  </a:cubicBezTo>
                  <a:close/>
                  <a:moveTo>
                    <a:pt x="1745" y="1365"/>
                  </a:moveTo>
                  <a:cubicBezTo>
                    <a:pt x="1745" y="1365"/>
                    <a:pt x="1744" y="1369"/>
                    <a:pt x="1741" y="1372"/>
                  </a:cubicBezTo>
                  <a:cubicBezTo>
                    <a:pt x="1738" y="1376"/>
                    <a:pt x="1735" y="1378"/>
                    <a:pt x="1734" y="1378"/>
                  </a:cubicBezTo>
                  <a:cubicBezTo>
                    <a:pt x="1734" y="1377"/>
                    <a:pt x="1735" y="1374"/>
                    <a:pt x="1738" y="1370"/>
                  </a:cubicBezTo>
                  <a:cubicBezTo>
                    <a:pt x="1741" y="1367"/>
                    <a:pt x="1745" y="1365"/>
                    <a:pt x="1745" y="1365"/>
                  </a:cubicBezTo>
                  <a:close/>
                  <a:moveTo>
                    <a:pt x="1748" y="1394"/>
                  </a:moveTo>
                  <a:cubicBezTo>
                    <a:pt x="1748" y="1394"/>
                    <a:pt x="1745" y="1392"/>
                    <a:pt x="1741" y="1389"/>
                  </a:cubicBezTo>
                  <a:cubicBezTo>
                    <a:pt x="1738" y="1386"/>
                    <a:pt x="1735" y="1384"/>
                    <a:pt x="1736" y="1383"/>
                  </a:cubicBezTo>
                  <a:cubicBezTo>
                    <a:pt x="1736" y="1382"/>
                    <a:pt x="1739" y="1384"/>
                    <a:pt x="1743" y="1387"/>
                  </a:cubicBezTo>
                  <a:cubicBezTo>
                    <a:pt x="1747" y="1390"/>
                    <a:pt x="1748" y="1394"/>
                    <a:pt x="1748" y="1394"/>
                  </a:cubicBezTo>
                  <a:close/>
                  <a:moveTo>
                    <a:pt x="1732" y="1382"/>
                  </a:moveTo>
                  <a:cubicBezTo>
                    <a:pt x="1731" y="1382"/>
                    <a:pt x="1730" y="1381"/>
                    <a:pt x="1730" y="1380"/>
                  </a:cubicBezTo>
                  <a:cubicBezTo>
                    <a:pt x="1730" y="1380"/>
                    <a:pt x="1731" y="1379"/>
                    <a:pt x="1732" y="1379"/>
                  </a:cubicBezTo>
                  <a:cubicBezTo>
                    <a:pt x="1733" y="1379"/>
                    <a:pt x="1734" y="1379"/>
                    <a:pt x="1734" y="1380"/>
                  </a:cubicBezTo>
                  <a:cubicBezTo>
                    <a:pt x="1734" y="1381"/>
                    <a:pt x="1733" y="1382"/>
                    <a:pt x="1732" y="1382"/>
                  </a:cubicBezTo>
                  <a:close/>
                  <a:moveTo>
                    <a:pt x="1729" y="1378"/>
                  </a:moveTo>
                  <a:cubicBezTo>
                    <a:pt x="1729" y="1379"/>
                    <a:pt x="1726" y="1376"/>
                    <a:pt x="1723" y="1373"/>
                  </a:cubicBezTo>
                  <a:cubicBezTo>
                    <a:pt x="1719" y="1370"/>
                    <a:pt x="1718" y="1366"/>
                    <a:pt x="1718" y="1366"/>
                  </a:cubicBezTo>
                  <a:cubicBezTo>
                    <a:pt x="1718" y="1366"/>
                    <a:pt x="1722" y="1368"/>
                    <a:pt x="1725" y="1371"/>
                  </a:cubicBezTo>
                  <a:cubicBezTo>
                    <a:pt x="1728" y="1374"/>
                    <a:pt x="1730" y="1377"/>
                    <a:pt x="1729" y="1378"/>
                  </a:cubicBezTo>
                  <a:close/>
                  <a:moveTo>
                    <a:pt x="1723" y="1390"/>
                  </a:moveTo>
                  <a:cubicBezTo>
                    <a:pt x="1720" y="1393"/>
                    <a:pt x="1716" y="1395"/>
                    <a:pt x="1716" y="1395"/>
                  </a:cubicBezTo>
                  <a:cubicBezTo>
                    <a:pt x="1716" y="1395"/>
                    <a:pt x="1718" y="1391"/>
                    <a:pt x="1721" y="1388"/>
                  </a:cubicBezTo>
                  <a:cubicBezTo>
                    <a:pt x="1725" y="1385"/>
                    <a:pt x="1728" y="1383"/>
                    <a:pt x="1728" y="1383"/>
                  </a:cubicBezTo>
                  <a:cubicBezTo>
                    <a:pt x="1729" y="1384"/>
                    <a:pt x="1727" y="1387"/>
                    <a:pt x="1723" y="1390"/>
                  </a:cubicBezTo>
                  <a:close/>
                  <a:moveTo>
                    <a:pt x="1732" y="1354"/>
                  </a:moveTo>
                  <a:cubicBezTo>
                    <a:pt x="1731" y="1356"/>
                    <a:pt x="1731" y="1359"/>
                    <a:pt x="1730" y="1361"/>
                  </a:cubicBezTo>
                  <a:cubicBezTo>
                    <a:pt x="1730" y="1362"/>
                    <a:pt x="1729" y="1362"/>
                    <a:pt x="1729" y="1363"/>
                  </a:cubicBezTo>
                  <a:cubicBezTo>
                    <a:pt x="1729" y="1363"/>
                    <a:pt x="1729" y="1363"/>
                    <a:pt x="1729" y="1363"/>
                  </a:cubicBezTo>
                  <a:cubicBezTo>
                    <a:pt x="1728" y="1361"/>
                    <a:pt x="1726" y="1358"/>
                    <a:pt x="1723" y="1356"/>
                  </a:cubicBezTo>
                  <a:cubicBezTo>
                    <a:pt x="1723" y="1356"/>
                    <a:pt x="1723" y="1356"/>
                    <a:pt x="1723" y="1356"/>
                  </a:cubicBezTo>
                  <a:cubicBezTo>
                    <a:pt x="1726" y="1351"/>
                    <a:pt x="1729" y="1346"/>
                    <a:pt x="1732" y="1342"/>
                  </a:cubicBezTo>
                  <a:cubicBezTo>
                    <a:pt x="1732" y="1346"/>
                    <a:pt x="1732" y="1350"/>
                    <a:pt x="1732" y="1354"/>
                  </a:cubicBezTo>
                  <a:close/>
                  <a:moveTo>
                    <a:pt x="1571" y="1619"/>
                  </a:moveTo>
                  <a:cubicBezTo>
                    <a:pt x="1570" y="1619"/>
                    <a:pt x="1568" y="1620"/>
                    <a:pt x="1567" y="1621"/>
                  </a:cubicBezTo>
                  <a:cubicBezTo>
                    <a:pt x="1567" y="1620"/>
                    <a:pt x="1567" y="1620"/>
                    <a:pt x="1567" y="1620"/>
                  </a:cubicBezTo>
                  <a:cubicBezTo>
                    <a:pt x="1567" y="1618"/>
                    <a:pt x="1568" y="1615"/>
                    <a:pt x="1568" y="1613"/>
                  </a:cubicBezTo>
                  <a:cubicBezTo>
                    <a:pt x="1569" y="1615"/>
                    <a:pt x="1570" y="1617"/>
                    <a:pt x="1571" y="1619"/>
                  </a:cubicBezTo>
                  <a:close/>
                  <a:moveTo>
                    <a:pt x="1574" y="1629"/>
                  </a:moveTo>
                  <a:cubicBezTo>
                    <a:pt x="1589" y="1623"/>
                    <a:pt x="1589" y="1623"/>
                    <a:pt x="1589" y="1623"/>
                  </a:cubicBezTo>
                  <a:cubicBezTo>
                    <a:pt x="1589" y="1623"/>
                    <a:pt x="1589" y="1623"/>
                    <a:pt x="1589" y="1623"/>
                  </a:cubicBezTo>
                  <a:cubicBezTo>
                    <a:pt x="1575" y="1624"/>
                    <a:pt x="1575" y="1624"/>
                    <a:pt x="1575" y="1624"/>
                  </a:cubicBezTo>
                  <a:cubicBezTo>
                    <a:pt x="1575" y="1623"/>
                    <a:pt x="1575" y="1623"/>
                    <a:pt x="1575" y="1623"/>
                  </a:cubicBezTo>
                  <a:cubicBezTo>
                    <a:pt x="1589" y="1623"/>
                    <a:pt x="1589" y="1623"/>
                    <a:pt x="1589" y="1623"/>
                  </a:cubicBezTo>
                  <a:cubicBezTo>
                    <a:pt x="1578" y="1610"/>
                    <a:pt x="1578" y="1610"/>
                    <a:pt x="1578" y="1610"/>
                  </a:cubicBezTo>
                  <a:cubicBezTo>
                    <a:pt x="1578" y="1610"/>
                    <a:pt x="1577" y="1610"/>
                    <a:pt x="1576" y="1610"/>
                  </a:cubicBezTo>
                  <a:cubicBezTo>
                    <a:pt x="1576" y="1609"/>
                    <a:pt x="1576" y="1608"/>
                    <a:pt x="1577" y="1607"/>
                  </a:cubicBezTo>
                  <a:cubicBezTo>
                    <a:pt x="1577" y="1607"/>
                    <a:pt x="1578" y="1607"/>
                    <a:pt x="1579" y="1608"/>
                  </a:cubicBezTo>
                  <a:cubicBezTo>
                    <a:pt x="1579" y="1608"/>
                    <a:pt x="1579" y="1609"/>
                    <a:pt x="1579" y="1610"/>
                  </a:cubicBezTo>
                  <a:cubicBezTo>
                    <a:pt x="1590" y="1623"/>
                    <a:pt x="1590" y="1623"/>
                    <a:pt x="1590" y="1623"/>
                  </a:cubicBezTo>
                  <a:cubicBezTo>
                    <a:pt x="1588" y="1609"/>
                    <a:pt x="1588" y="1609"/>
                    <a:pt x="1588" y="1609"/>
                  </a:cubicBezTo>
                  <a:cubicBezTo>
                    <a:pt x="1589" y="1609"/>
                    <a:pt x="1589" y="1609"/>
                    <a:pt x="1589" y="1609"/>
                  </a:cubicBezTo>
                  <a:cubicBezTo>
                    <a:pt x="1590" y="1623"/>
                    <a:pt x="1590" y="1623"/>
                    <a:pt x="1590" y="1623"/>
                  </a:cubicBezTo>
                  <a:cubicBezTo>
                    <a:pt x="1590" y="1622"/>
                    <a:pt x="1590" y="1622"/>
                    <a:pt x="1590" y="1622"/>
                  </a:cubicBezTo>
                  <a:cubicBezTo>
                    <a:pt x="1590" y="1622"/>
                    <a:pt x="1590" y="1622"/>
                    <a:pt x="1590" y="1622"/>
                  </a:cubicBezTo>
                  <a:cubicBezTo>
                    <a:pt x="1597" y="1608"/>
                    <a:pt x="1597" y="1608"/>
                    <a:pt x="1597" y="1608"/>
                  </a:cubicBezTo>
                  <a:cubicBezTo>
                    <a:pt x="1597" y="1607"/>
                    <a:pt x="1596" y="1607"/>
                    <a:pt x="1597" y="1606"/>
                  </a:cubicBezTo>
                  <a:cubicBezTo>
                    <a:pt x="1597" y="1605"/>
                    <a:pt x="1598" y="1605"/>
                    <a:pt x="1599" y="1605"/>
                  </a:cubicBezTo>
                  <a:cubicBezTo>
                    <a:pt x="1600" y="1606"/>
                    <a:pt x="1600" y="1607"/>
                    <a:pt x="1600" y="1607"/>
                  </a:cubicBezTo>
                  <a:cubicBezTo>
                    <a:pt x="1599" y="1608"/>
                    <a:pt x="1599" y="1608"/>
                    <a:pt x="1598" y="1608"/>
                  </a:cubicBezTo>
                  <a:cubicBezTo>
                    <a:pt x="1591" y="1623"/>
                    <a:pt x="1591" y="1623"/>
                    <a:pt x="1591" y="1623"/>
                  </a:cubicBezTo>
                  <a:cubicBezTo>
                    <a:pt x="1602" y="1616"/>
                    <a:pt x="1602" y="1616"/>
                    <a:pt x="1602" y="1616"/>
                  </a:cubicBezTo>
                  <a:cubicBezTo>
                    <a:pt x="1603" y="1617"/>
                    <a:pt x="1603" y="1617"/>
                    <a:pt x="1603" y="1617"/>
                  </a:cubicBezTo>
                  <a:cubicBezTo>
                    <a:pt x="1592" y="1623"/>
                    <a:pt x="1592" y="1623"/>
                    <a:pt x="1592" y="1623"/>
                  </a:cubicBezTo>
                  <a:cubicBezTo>
                    <a:pt x="1607" y="1624"/>
                    <a:pt x="1607" y="1624"/>
                    <a:pt x="1607" y="1624"/>
                  </a:cubicBezTo>
                  <a:cubicBezTo>
                    <a:pt x="1607" y="1623"/>
                    <a:pt x="1608" y="1622"/>
                    <a:pt x="1609" y="1622"/>
                  </a:cubicBezTo>
                  <a:cubicBezTo>
                    <a:pt x="1610" y="1622"/>
                    <a:pt x="1611" y="1623"/>
                    <a:pt x="1611" y="1624"/>
                  </a:cubicBezTo>
                  <a:cubicBezTo>
                    <a:pt x="1611" y="1625"/>
                    <a:pt x="1610" y="1626"/>
                    <a:pt x="1609" y="1626"/>
                  </a:cubicBezTo>
                  <a:cubicBezTo>
                    <a:pt x="1608" y="1626"/>
                    <a:pt x="1608" y="1625"/>
                    <a:pt x="1607" y="1624"/>
                  </a:cubicBezTo>
                  <a:cubicBezTo>
                    <a:pt x="1591" y="1624"/>
                    <a:pt x="1591" y="1624"/>
                    <a:pt x="1591" y="1624"/>
                  </a:cubicBezTo>
                  <a:cubicBezTo>
                    <a:pt x="1600" y="1634"/>
                    <a:pt x="1600" y="1634"/>
                    <a:pt x="1600" y="1634"/>
                  </a:cubicBezTo>
                  <a:cubicBezTo>
                    <a:pt x="1600" y="1634"/>
                    <a:pt x="1600" y="1634"/>
                    <a:pt x="1600" y="1634"/>
                  </a:cubicBezTo>
                  <a:cubicBezTo>
                    <a:pt x="1591" y="1624"/>
                    <a:pt x="1591" y="1624"/>
                    <a:pt x="1591" y="1624"/>
                  </a:cubicBezTo>
                  <a:cubicBezTo>
                    <a:pt x="1595" y="1640"/>
                    <a:pt x="1595" y="1640"/>
                    <a:pt x="1595" y="1640"/>
                  </a:cubicBezTo>
                  <a:cubicBezTo>
                    <a:pt x="1596" y="1640"/>
                    <a:pt x="1596" y="1640"/>
                    <a:pt x="1597" y="1640"/>
                  </a:cubicBezTo>
                  <a:cubicBezTo>
                    <a:pt x="1597" y="1641"/>
                    <a:pt x="1597" y="1642"/>
                    <a:pt x="1597" y="1643"/>
                  </a:cubicBezTo>
                  <a:cubicBezTo>
                    <a:pt x="1596" y="1643"/>
                    <a:pt x="1595" y="1643"/>
                    <a:pt x="1594" y="1642"/>
                  </a:cubicBezTo>
                  <a:cubicBezTo>
                    <a:pt x="1594" y="1642"/>
                    <a:pt x="1594" y="1641"/>
                    <a:pt x="1594" y="1640"/>
                  </a:cubicBezTo>
                  <a:cubicBezTo>
                    <a:pt x="1594" y="1640"/>
                    <a:pt x="1595" y="1640"/>
                    <a:pt x="1595" y="1640"/>
                  </a:cubicBezTo>
                  <a:cubicBezTo>
                    <a:pt x="1590" y="1624"/>
                    <a:pt x="1590" y="1624"/>
                    <a:pt x="1590" y="1624"/>
                  </a:cubicBezTo>
                  <a:cubicBezTo>
                    <a:pt x="1585" y="1634"/>
                    <a:pt x="1585" y="1634"/>
                    <a:pt x="1585" y="1634"/>
                  </a:cubicBezTo>
                  <a:cubicBezTo>
                    <a:pt x="1584" y="1634"/>
                    <a:pt x="1584" y="1634"/>
                    <a:pt x="1584" y="1634"/>
                  </a:cubicBezTo>
                  <a:cubicBezTo>
                    <a:pt x="1589" y="1624"/>
                    <a:pt x="1589" y="1624"/>
                    <a:pt x="1589" y="1624"/>
                  </a:cubicBezTo>
                  <a:cubicBezTo>
                    <a:pt x="1574" y="1630"/>
                    <a:pt x="1574" y="1630"/>
                    <a:pt x="1574" y="1630"/>
                  </a:cubicBezTo>
                  <a:cubicBezTo>
                    <a:pt x="1574" y="1630"/>
                    <a:pt x="1574" y="1630"/>
                    <a:pt x="1574" y="1630"/>
                  </a:cubicBezTo>
                  <a:cubicBezTo>
                    <a:pt x="1574" y="1631"/>
                    <a:pt x="1573" y="1632"/>
                    <a:pt x="1572" y="1632"/>
                  </a:cubicBezTo>
                  <a:cubicBezTo>
                    <a:pt x="1571" y="1632"/>
                    <a:pt x="1571" y="1631"/>
                    <a:pt x="1571" y="1630"/>
                  </a:cubicBezTo>
                  <a:cubicBezTo>
                    <a:pt x="1571" y="1629"/>
                    <a:pt x="1571" y="1628"/>
                    <a:pt x="1572" y="1628"/>
                  </a:cubicBezTo>
                  <a:cubicBezTo>
                    <a:pt x="1573" y="1628"/>
                    <a:pt x="1573" y="1629"/>
                    <a:pt x="1574" y="1629"/>
                  </a:cubicBezTo>
                  <a:close/>
                  <a:moveTo>
                    <a:pt x="1493" y="1674"/>
                  </a:moveTo>
                  <a:cubicBezTo>
                    <a:pt x="1493" y="1679"/>
                    <a:pt x="1493" y="1679"/>
                    <a:pt x="1493" y="1679"/>
                  </a:cubicBezTo>
                  <a:cubicBezTo>
                    <a:pt x="1493" y="1679"/>
                    <a:pt x="1493" y="1679"/>
                    <a:pt x="1493" y="1679"/>
                  </a:cubicBezTo>
                  <a:cubicBezTo>
                    <a:pt x="1493" y="1674"/>
                    <a:pt x="1493" y="1674"/>
                    <a:pt x="1493" y="1674"/>
                  </a:cubicBezTo>
                  <a:cubicBezTo>
                    <a:pt x="1493" y="1674"/>
                    <a:pt x="1493" y="1674"/>
                    <a:pt x="1493" y="1674"/>
                  </a:cubicBezTo>
                  <a:cubicBezTo>
                    <a:pt x="1493" y="1674"/>
                    <a:pt x="1493" y="1674"/>
                    <a:pt x="1493" y="1674"/>
                  </a:cubicBezTo>
                  <a:cubicBezTo>
                    <a:pt x="1489" y="1679"/>
                    <a:pt x="1489" y="1679"/>
                    <a:pt x="1489" y="1679"/>
                  </a:cubicBezTo>
                  <a:cubicBezTo>
                    <a:pt x="1489" y="1680"/>
                    <a:pt x="1490" y="1680"/>
                    <a:pt x="1489" y="1680"/>
                  </a:cubicBezTo>
                  <a:cubicBezTo>
                    <a:pt x="1489" y="1680"/>
                    <a:pt x="1489" y="1681"/>
                    <a:pt x="1488" y="1680"/>
                  </a:cubicBezTo>
                  <a:cubicBezTo>
                    <a:pt x="1488" y="1680"/>
                    <a:pt x="1488" y="1680"/>
                    <a:pt x="1488" y="1679"/>
                  </a:cubicBezTo>
                  <a:cubicBezTo>
                    <a:pt x="1488" y="1679"/>
                    <a:pt x="1489" y="1679"/>
                    <a:pt x="1489" y="1679"/>
                  </a:cubicBezTo>
                  <a:cubicBezTo>
                    <a:pt x="1492" y="1674"/>
                    <a:pt x="1492" y="1674"/>
                    <a:pt x="1492" y="1674"/>
                  </a:cubicBezTo>
                  <a:cubicBezTo>
                    <a:pt x="1488" y="1676"/>
                    <a:pt x="1488" y="1676"/>
                    <a:pt x="1488" y="1676"/>
                  </a:cubicBezTo>
                  <a:cubicBezTo>
                    <a:pt x="1488" y="1676"/>
                    <a:pt x="1488" y="1676"/>
                    <a:pt x="1488" y="1676"/>
                  </a:cubicBezTo>
                  <a:cubicBezTo>
                    <a:pt x="1492" y="1674"/>
                    <a:pt x="1492" y="1674"/>
                    <a:pt x="1492" y="1674"/>
                  </a:cubicBezTo>
                  <a:cubicBezTo>
                    <a:pt x="1486" y="1673"/>
                    <a:pt x="1486" y="1673"/>
                    <a:pt x="1486" y="1673"/>
                  </a:cubicBezTo>
                  <a:cubicBezTo>
                    <a:pt x="1486" y="1673"/>
                    <a:pt x="1486" y="1673"/>
                    <a:pt x="1485" y="1673"/>
                  </a:cubicBezTo>
                  <a:cubicBezTo>
                    <a:pt x="1485" y="1673"/>
                    <a:pt x="1485" y="1673"/>
                    <a:pt x="1485" y="1673"/>
                  </a:cubicBezTo>
                  <a:cubicBezTo>
                    <a:pt x="1485" y="1672"/>
                    <a:pt x="1485" y="1672"/>
                    <a:pt x="1485" y="1672"/>
                  </a:cubicBezTo>
                  <a:cubicBezTo>
                    <a:pt x="1486" y="1672"/>
                    <a:pt x="1486" y="1672"/>
                    <a:pt x="1486" y="1672"/>
                  </a:cubicBezTo>
                  <a:cubicBezTo>
                    <a:pt x="1492" y="1673"/>
                    <a:pt x="1492" y="1673"/>
                    <a:pt x="1492" y="1673"/>
                  </a:cubicBezTo>
                  <a:cubicBezTo>
                    <a:pt x="1489" y="1669"/>
                    <a:pt x="1489" y="1669"/>
                    <a:pt x="1489" y="1669"/>
                  </a:cubicBezTo>
                  <a:cubicBezTo>
                    <a:pt x="1489" y="1669"/>
                    <a:pt x="1489" y="1669"/>
                    <a:pt x="1489" y="1669"/>
                  </a:cubicBezTo>
                  <a:cubicBezTo>
                    <a:pt x="1493" y="1673"/>
                    <a:pt x="1493" y="1673"/>
                    <a:pt x="1493" y="1673"/>
                  </a:cubicBezTo>
                  <a:cubicBezTo>
                    <a:pt x="1491" y="1667"/>
                    <a:pt x="1491" y="1667"/>
                    <a:pt x="1491" y="1667"/>
                  </a:cubicBezTo>
                  <a:cubicBezTo>
                    <a:pt x="1491" y="1667"/>
                    <a:pt x="1491" y="1667"/>
                    <a:pt x="1491" y="1667"/>
                  </a:cubicBezTo>
                  <a:cubicBezTo>
                    <a:pt x="1491" y="1666"/>
                    <a:pt x="1491" y="1666"/>
                    <a:pt x="1491" y="1666"/>
                  </a:cubicBezTo>
                  <a:cubicBezTo>
                    <a:pt x="1491" y="1666"/>
                    <a:pt x="1492" y="1666"/>
                    <a:pt x="1492" y="1666"/>
                  </a:cubicBezTo>
                  <a:cubicBezTo>
                    <a:pt x="1492" y="1666"/>
                    <a:pt x="1492" y="1667"/>
                    <a:pt x="1492" y="1667"/>
                  </a:cubicBezTo>
                  <a:cubicBezTo>
                    <a:pt x="1492" y="1667"/>
                    <a:pt x="1492" y="1667"/>
                    <a:pt x="1492" y="1667"/>
                  </a:cubicBezTo>
                  <a:cubicBezTo>
                    <a:pt x="1493" y="1674"/>
                    <a:pt x="1493" y="1674"/>
                    <a:pt x="1493" y="1674"/>
                  </a:cubicBezTo>
                  <a:cubicBezTo>
                    <a:pt x="1495" y="1670"/>
                    <a:pt x="1495" y="1670"/>
                    <a:pt x="1495" y="1670"/>
                  </a:cubicBezTo>
                  <a:cubicBezTo>
                    <a:pt x="1495" y="1670"/>
                    <a:pt x="1495" y="1670"/>
                    <a:pt x="1495" y="1670"/>
                  </a:cubicBezTo>
                  <a:cubicBezTo>
                    <a:pt x="1493" y="1674"/>
                    <a:pt x="1493" y="1674"/>
                    <a:pt x="1493" y="1674"/>
                  </a:cubicBezTo>
                  <a:cubicBezTo>
                    <a:pt x="1499" y="1672"/>
                    <a:pt x="1499" y="1672"/>
                    <a:pt x="1499" y="1672"/>
                  </a:cubicBezTo>
                  <a:cubicBezTo>
                    <a:pt x="1499" y="1672"/>
                    <a:pt x="1499" y="1672"/>
                    <a:pt x="1499" y="1672"/>
                  </a:cubicBezTo>
                  <a:cubicBezTo>
                    <a:pt x="1499" y="1671"/>
                    <a:pt x="1500" y="1671"/>
                    <a:pt x="1500" y="1671"/>
                  </a:cubicBezTo>
                  <a:cubicBezTo>
                    <a:pt x="1500" y="1671"/>
                    <a:pt x="1501" y="1672"/>
                    <a:pt x="1501" y="1672"/>
                  </a:cubicBezTo>
                  <a:cubicBezTo>
                    <a:pt x="1501" y="1672"/>
                    <a:pt x="1500" y="1673"/>
                    <a:pt x="1500" y="1673"/>
                  </a:cubicBezTo>
                  <a:cubicBezTo>
                    <a:pt x="1500" y="1673"/>
                    <a:pt x="1499" y="1672"/>
                    <a:pt x="1499" y="1672"/>
                  </a:cubicBezTo>
                  <a:cubicBezTo>
                    <a:pt x="1493" y="1674"/>
                    <a:pt x="1493" y="1674"/>
                    <a:pt x="1493" y="1674"/>
                  </a:cubicBezTo>
                  <a:cubicBezTo>
                    <a:pt x="1493" y="1674"/>
                    <a:pt x="1493" y="1674"/>
                    <a:pt x="1493" y="1674"/>
                  </a:cubicBezTo>
                  <a:cubicBezTo>
                    <a:pt x="1499" y="1674"/>
                    <a:pt x="1499" y="1674"/>
                    <a:pt x="1499" y="1674"/>
                  </a:cubicBezTo>
                  <a:cubicBezTo>
                    <a:pt x="1498" y="1674"/>
                    <a:pt x="1498" y="1674"/>
                    <a:pt x="1498" y="1674"/>
                  </a:cubicBezTo>
                  <a:cubicBezTo>
                    <a:pt x="1493" y="1674"/>
                    <a:pt x="1493" y="1674"/>
                    <a:pt x="1493" y="1674"/>
                  </a:cubicBezTo>
                  <a:cubicBezTo>
                    <a:pt x="1497" y="1679"/>
                    <a:pt x="1497" y="1679"/>
                    <a:pt x="1497" y="1679"/>
                  </a:cubicBezTo>
                  <a:cubicBezTo>
                    <a:pt x="1497" y="1679"/>
                    <a:pt x="1497" y="1679"/>
                    <a:pt x="1497" y="1680"/>
                  </a:cubicBezTo>
                  <a:cubicBezTo>
                    <a:pt x="1498" y="1680"/>
                    <a:pt x="1498" y="1680"/>
                    <a:pt x="1497" y="1681"/>
                  </a:cubicBezTo>
                  <a:cubicBezTo>
                    <a:pt x="1497" y="1681"/>
                    <a:pt x="1497" y="1681"/>
                    <a:pt x="1496" y="1680"/>
                  </a:cubicBezTo>
                  <a:cubicBezTo>
                    <a:pt x="1496" y="1680"/>
                    <a:pt x="1496" y="1680"/>
                    <a:pt x="1496" y="1680"/>
                  </a:cubicBezTo>
                  <a:lnTo>
                    <a:pt x="1493" y="1674"/>
                  </a:lnTo>
                  <a:close/>
                  <a:moveTo>
                    <a:pt x="1283" y="1784"/>
                  </a:moveTo>
                  <a:cubicBezTo>
                    <a:pt x="1283" y="1784"/>
                    <a:pt x="1283" y="1784"/>
                    <a:pt x="1283" y="1784"/>
                  </a:cubicBezTo>
                  <a:cubicBezTo>
                    <a:pt x="1283" y="1784"/>
                    <a:pt x="1283" y="1784"/>
                    <a:pt x="1284" y="1784"/>
                  </a:cubicBezTo>
                  <a:lnTo>
                    <a:pt x="1283" y="1784"/>
                  </a:lnTo>
                  <a:close/>
                  <a:moveTo>
                    <a:pt x="1290" y="1783"/>
                  </a:moveTo>
                  <a:cubicBezTo>
                    <a:pt x="1290" y="1783"/>
                    <a:pt x="1290" y="1783"/>
                    <a:pt x="1290" y="1783"/>
                  </a:cubicBezTo>
                  <a:cubicBezTo>
                    <a:pt x="1284" y="1784"/>
                    <a:pt x="1284" y="1784"/>
                    <a:pt x="1284" y="1784"/>
                  </a:cubicBezTo>
                  <a:cubicBezTo>
                    <a:pt x="1283" y="1784"/>
                    <a:pt x="1283" y="1784"/>
                    <a:pt x="1283" y="1784"/>
                  </a:cubicBezTo>
                  <a:cubicBezTo>
                    <a:pt x="1290" y="1782"/>
                    <a:pt x="1290" y="1782"/>
                    <a:pt x="1290" y="1782"/>
                  </a:cubicBezTo>
                  <a:cubicBezTo>
                    <a:pt x="1290" y="1782"/>
                    <a:pt x="1290" y="1782"/>
                    <a:pt x="1290" y="1782"/>
                  </a:cubicBezTo>
                  <a:cubicBezTo>
                    <a:pt x="1290" y="1782"/>
                    <a:pt x="1290" y="1782"/>
                    <a:pt x="1290" y="1782"/>
                  </a:cubicBezTo>
                  <a:cubicBezTo>
                    <a:pt x="1291" y="1782"/>
                    <a:pt x="1291" y="1782"/>
                    <a:pt x="1291" y="1783"/>
                  </a:cubicBezTo>
                  <a:cubicBezTo>
                    <a:pt x="1291" y="1783"/>
                    <a:pt x="1291" y="1783"/>
                    <a:pt x="1290" y="1783"/>
                  </a:cubicBezTo>
                  <a:close/>
                  <a:moveTo>
                    <a:pt x="1289" y="1785"/>
                  </a:moveTo>
                  <a:cubicBezTo>
                    <a:pt x="1284" y="1785"/>
                    <a:pt x="1284" y="1785"/>
                    <a:pt x="1284" y="1785"/>
                  </a:cubicBezTo>
                  <a:cubicBezTo>
                    <a:pt x="1284" y="1784"/>
                    <a:pt x="1284" y="1784"/>
                    <a:pt x="1284" y="1784"/>
                  </a:cubicBezTo>
                  <a:cubicBezTo>
                    <a:pt x="1289" y="1785"/>
                    <a:pt x="1289" y="1785"/>
                    <a:pt x="1289" y="1785"/>
                  </a:cubicBezTo>
                  <a:close/>
                  <a:moveTo>
                    <a:pt x="1288" y="1791"/>
                  </a:moveTo>
                  <a:cubicBezTo>
                    <a:pt x="1287" y="1791"/>
                    <a:pt x="1287" y="1791"/>
                    <a:pt x="1287" y="1791"/>
                  </a:cubicBezTo>
                  <a:cubicBezTo>
                    <a:pt x="1286" y="1791"/>
                    <a:pt x="1287" y="1790"/>
                    <a:pt x="1287" y="1790"/>
                  </a:cubicBezTo>
                  <a:cubicBezTo>
                    <a:pt x="1283" y="1785"/>
                    <a:pt x="1283" y="1785"/>
                    <a:pt x="1283" y="1785"/>
                  </a:cubicBezTo>
                  <a:cubicBezTo>
                    <a:pt x="1284" y="1785"/>
                    <a:pt x="1284" y="1785"/>
                    <a:pt x="1284" y="1785"/>
                  </a:cubicBezTo>
                  <a:cubicBezTo>
                    <a:pt x="1287" y="1790"/>
                    <a:pt x="1287" y="1790"/>
                    <a:pt x="1287" y="1790"/>
                  </a:cubicBezTo>
                  <a:cubicBezTo>
                    <a:pt x="1287" y="1790"/>
                    <a:pt x="1288" y="1790"/>
                    <a:pt x="1288" y="1790"/>
                  </a:cubicBezTo>
                  <a:cubicBezTo>
                    <a:pt x="1288" y="1790"/>
                    <a:pt x="1288" y="1791"/>
                    <a:pt x="1288" y="1791"/>
                  </a:cubicBezTo>
                  <a:close/>
                  <a:moveTo>
                    <a:pt x="1283" y="1790"/>
                  </a:moveTo>
                  <a:cubicBezTo>
                    <a:pt x="1283" y="1785"/>
                    <a:pt x="1283" y="1785"/>
                    <a:pt x="1283" y="1785"/>
                  </a:cubicBezTo>
                  <a:cubicBezTo>
                    <a:pt x="1283" y="1785"/>
                    <a:pt x="1283" y="1785"/>
                    <a:pt x="1283" y="1785"/>
                  </a:cubicBezTo>
                  <a:cubicBezTo>
                    <a:pt x="1283" y="1790"/>
                    <a:pt x="1283" y="1790"/>
                    <a:pt x="1283" y="1790"/>
                  </a:cubicBezTo>
                  <a:close/>
                  <a:moveTo>
                    <a:pt x="1280" y="1791"/>
                  </a:moveTo>
                  <a:cubicBezTo>
                    <a:pt x="1280" y="1791"/>
                    <a:pt x="1279" y="1791"/>
                    <a:pt x="1279" y="1791"/>
                  </a:cubicBezTo>
                  <a:cubicBezTo>
                    <a:pt x="1278" y="1791"/>
                    <a:pt x="1278" y="1790"/>
                    <a:pt x="1279" y="1790"/>
                  </a:cubicBezTo>
                  <a:cubicBezTo>
                    <a:pt x="1279" y="1790"/>
                    <a:pt x="1279" y="1790"/>
                    <a:pt x="1279" y="1790"/>
                  </a:cubicBezTo>
                  <a:cubicBezTo>
                    <a:pt x="1282" y="1786"/>
                    <a:pt x="1282" y="1786"/>
                    <a:pt x="1282" y="1786"/>
                  </a:cubicBezTo>
                  <a:cubicBezTo>
                    <a:pt x="1282" y="1786"/>
                    <a:pt x="1282" y="1786"/>
                    <a:pt x="1282" y="1786"/>
                  </a:cubicBezTo>
                  <a:cubicBezTo>
                    <a:pt x="1280" y="1790"/>
                    <a:pt x="1280" y="1790"/>
                    <a:pt x="1280" y="1790"/>
                  </a:cubicBezTo>
                  <a:cubicBezTo>
                    <a:pt x="1280" y="1790"/>
                    <a:pt x="1280" y="1790"/>
                    <a:pt x="1280" y="1791"/>
                  </a:cubicBezTo>
                  <a:close/>
                  <a:moveTo>
                    <a:pt x="1282" y="1778"/>
                  </a:moveTo>
                  <a:cubicBezTo>
                    <a:pt x="1282" y="1778"/>
                    <a:pt x="1281" y="1777"/>
                    <a:pt x="1281" y="1777"/>
                  </a:cubicBezTo>
                  <a:cubicBezTo>
                    <a:pt x="1281" y="1777"/>
                    <a:pt x="1281" y="1777"/>
                    <a:pt x="1281" y="1776"/>
                  </a:cubicBezTo>
                  <a:cubicBezTo>
                    <a:pt x="1282" y="1776"/>
                    <a:pt x="1282" y="1776"/>
                    <a:pt x="1282" y="1777"/>
                  </a:cubicBezTo>
                  <a:cubicBezTo>
                    <a:pt x="1282" y="1777"/>
                    <a:pt x="1282" y="1777"/>
                    <a:pt x="1282" y="1778"/>
                  </a:cubicBezTo>
                  <a:cubicBezTo>
                    <a:pt x="1282" y="1778"/>
                    <a:pt x="1282" y="1778"/>
                    <a:pt x="1282" y="1778"/>
                  </a:cubicBezTo>
                  <a:cubicBezTo>
                    <a:pt x="1282" y="1778"/>
                    <a:pt x="1282" y="1778"/>
                    <a:pt x="1282" y="1778"/>
                  </a:cubicBezTo>
                  <a:cubicBezTo>
                    <a:pt x="1282" y="1778"/>
                    <a:pt x="1282" y="1778"/>
                    <a:pt x="1282" y="1778"/>
                  </a:cubicBezTo>
                  <a:close/>
                  <a:moveTo>
                    <a:pt x="183" y="1228"/>
                  </a:moveTo>
                  <a:cubicBezTo>
                    <a:pt x="183" y="1228"/>
                    <a:pt x="183" y="1228"/>
                    <a:pt x="183" y="1228"/>
                  </a:cubicBezTo>
                  <a:cubicBezTo>
                    <a:pt x="183" y="1228"/>
                    <a:pt x="183" y="1228"/>
                    <a:pt x="183" y="1228"/>
                  </a:cubicBezTo>
                  <a:cubicBezTo>
                    <a:pt x="183" y="1228"/>
                    <a:pt x="183" y="1228"/>
                    <a:pt x="183" y="1228"/>
                  </a:cubicBezTo>
                  <a:close/>
                  <a:moveTo>
                    <a:pt x="191" y="1220"/>
                  </a:moveTo>
                  <a:cubicBezTo>
                    <a:pt x="191" y="1220"/>
                    <a:pt x="191" y="1220"/>
                    <a:pt x="191" y="1220"/>
                  </a:cubicBezTo>
                  <a:cubicBezTo>
                    <a:pt x="191" y="1220"/>
                    <a:pt x="191" y="1219"/>
                    <a:pt x="191" y="1219"/>
                  </a:cubicBezTo>
                  <a:cubicBezTo>
                    <a:pt x="191" y="1219"/>
                    <a:pt x="191" y="1219"/>
                    <a:pt x="191" y="1220"/>
                  </a:cubicBezTo>
                  <a:cubicBezTo>
                    <a:pt x="191" y="1220"/>
                    <a:pt x="191" y="1220"/>
                    <a:pt x="191" y="1220"/>
                  </a:cubicBezTo>
                  <a:close/>
                  <a:moveTo>
                    <a:pt x="199" y="1228"/>
                  </a:moveTo>
                  <a:cubicBezTo>
                    <a:pt x="199" y="1228"/>
                    <a:pt x="197" y="1227"/>
                    <a:pt x="195" y="1226"/>
                  </a:cubicBezTo>
                  <a:cubicBezTo>
                    <a:pt x="193" y="1224"/>
                    <a:pt x="192" y="1222"/>
                    <a:pt x="192" y="1222"/>
                  </a:cubicBezTo>
                  <a:cubicBezTo>
                    <a:pt x="192" y="1221"/>
                    <a:pt x="194" y="1223"/>
                    <a:pt x="196" y="1224"/>
                  </a:cubicBezTo>
                  <a:cubicBezTo>
                    <a:pt x="198" y="1226"/>
                    <a:pt x="199" y="1228"/>
                    <a:pt x="199" y="1228"/>
                  </a:cubicBezTo>
                  <a:close/>
                  <a:moveTo>
                    <a:pt x="195" y="1214"/>
                  </a:moveTo>
                  <a:cubicBezTo>
                    <a:pt x="194" y="1216"/>
                    <a:pt x="192" y="1218"/>
                    <a:pt x="192" y="1218"/>
                  </a:cubicBezTo>
                  <a:cubicBezTo>
                    <a:pt x="191" y="1217"/>
                    <a:pt x="193" y="1215"/>
                    <a:pt x="194" y="1213"/>
                  </a:cubicBezTo>
                  <a:cubicBezTo>
                    <a:pt x="196" y="1211"/>
                    <a:pt x="198" y="1210"/>
                    <a:pt x="198" y="1210"/>
                  </a:cubicBezTo>
                  <a:cubicBezTo>
                    <a:pt x="198" y="1210"/>
                    <a:pt x="197" y="1212"/>
                    <a:pt x="195" y="1214"/>
                  </a:cubicBezTo>
                  <a:close/>
                  <a:moveTo>
                    <a:pt x="154" y="1109"/>
                  </a:moveTo>
                  <a:cubicBezTo>
                    <a:pt x="154" y="1109"/>
                    <a:pt x="153" y="1109"/>
                    <a:pt x="152" y="1108"/>
                  </a:cubicBezTo>
                  <a:cubicBezTo>
                    <a:pt x="152" y="1108"/>
                    <a:pt x="152" y="1107"/>
                    <a:pt x="152" y="1107"/>
                  </a:cubicBezTo>
                  <a:cubicBezTo>
                    <a:pt x="144" y="1097"/>
                    <a:pt x="144" y="1097"/>
                    <a:pt x="144" y="1097"/>
                  </a:cubicBezTo>
                  <a:cubicBezTo>
                    <a:pt x="145" y="1107"/>
                    <a:pt x="145" y="1107"/>
                    <a:pt x="145" y="1107"/>
                  </a:cubicBezTo>
                  <a:cubicBezTo>
                    <a:pt x="145" y="1107"/>
                    <a:pt x="145" y="1107"/>
                    <a:pt x="145" y="1107"/>
                  </a:cubicBezTo>
                  <a:cubicBezTo>
                    <a:pt x="144" y="1097"/>
                    <a:pt x="144" y="1097"/>
                    <a:pt x="144" y="1097"/>
                  </a:cubicBezTo>
                  <a:cubicBezTo>
                    <a:pt x="144" y="1098"/>
                    <a:pt x="144" y="1098"/>
                    <a:pt x="144" y="1098"/>
                  </a:cubicBezTo>
                  <a:cubicBezTo>
                    <a:pt x="144" y="1098"/>
                    <a:pt x="144" y="1098"/>
                    <a:pt x="144" y="1098"/>
                  </a:cubicBezTo>
                  <a:cubicBezTo>
                    <a:pt x="138" y="1108"/>
                    <a:pt x="138" y="1108"/>
                    <a:pt x="138" y="1108"/>
                  </a:cubicBezTo>
                  <a:cubicBezTo>
                    <a:pt x="139" y="1109"/>
                    <a:pt x="139" y="1109"/>
                    <a:pt x="139" y="1110"/>
                  </a:cubicBezTo>
                  <a:cubicBezTo>
                    <a:pt x="139" y="1111"/>
                    <a:pt x="138" y="1111"/>
                    <a:pt x="137" y="1110"/>
                  </a:cubicBezTo>
                  <a:cubicBezTo>
                    <a:pt x="137" y="1110"/>
                    <a:pt x="136" y="1109"/>
                    <a:pt x="137" y="1109"/>
                  </a:cubicBezTo>
                  <a:cubicBezTo>
                    <a:pt x="137" y="1108"/>
                    <a:pt x="137" y="1108"/>
                    <a:pt x="138" y="1108"/>
                  </a:cubicBezTo>
                  <a:cubicBezTo>
                    <a:pt x="143" y="1097"/>
                    <a:pt x="143" y="1097"/>
                    <a:pt x="143" y="1097"/>
                  </a:cubicBezTo>
                  <a:cubicBezTo>
                    <a:pt x="135" y="1102"/>
                    <a:pt x="135" y="1102"/>
                    <a:pt x="135" y="1102"/>
                  </a:cubicBezTo>
                  <a:cubicBezTo>
                    <a:pt x="134" y="1102"/>
                    <a:pt x="134" y="1102"/>
                    <a:pt x="134" y="1102"/>
                  </a:cubicBezTo>
                  <a:cubicBezTo>
                    <a:pt x="143" y="1097"/>
                    <a:pt x="143" y="1097"/>
                    <a:pt x="143" y="1097"/>
                  </a:cubicBezTo>
                  <a:cubicBezTo>
                    <a:pt x="131" y="1096"/>
                    <a:pt x="131" y="1096"/>
                    <a:pt x="131" y="1096"/>
                  </a:cubicBezTo>
                  <a:cubicBezTo>
                    <a:pt x="131" y="1097"/>
                    <a:pt x="130" y="1097"/>
                    <a:pt x="130" y="1097"/>
                  </a:cubicBezTo>
                  <a:cubicBezTo>
                    <a:pt x="129" y="1097"/>
                    <a:pt x="128" y="1097"/>
                    <a:pt x="128" y="1096"/>
                  </a:cubicBezTo>
                  <a:cubicBezTo>
                    <a:pt x="128" y="1095"/>
                    <a:pt x="129" y="1095"/>
                    <a:pt x="130" y="1095"/>
                  </a:cubicBezTo>
                  <a:cubicBezTo>
                    <a:pt x="130" y="1095"/>
                    <a:pt x="131" y="1095"/>
                    <a:pt x="131" y="1096"/>
                  </a:cubicBezTo>
                  <a:cubicBezTo>
                    <a:pt x="143" y="1096"/>
                    <a:pt x="143" y="1096"/>
                    <a:pt x="143" y="1096"/>
                  </a:cubicBezTo>
                  <a:cubicBezTo>
                    <a:pt x="136" y="1089"/>
                    <a:pt x="136" y="1089"/>
                    <a:pt x="136" y="1089"/>
                  </a:cubicBezTo>
                  <a:cubicBezTo>
                    <a:pt x="136" y="1088"/>
                    <a:pt x="136" y="1088"/>
                    <a:pt x="136" y="1088"/>
                  </a:cubicBezTo>
                  <a:cubicBezTo>
                    <a:pt x="143" y="1096"/>
                    <a:pt x="143" y="1096"/>
                    <a:pt x="143" y="1096"/>
                  </a:cubicBezTo>
                  <a:cubicBezTo>
                    <a:pt x="140" y="1084"/>
                    <a:pt x="140" y="1084"/>
                    <a:pt x="140" y="1084"/>
                  </a:cubicBezTo>
                  <a:cubicBezTo>
                    <a:pt x="139" y="1084"/>
                    <a:pt x="139" y="1084"/>
                    <a:pt x="139" y="1084"/>
                  </a:cubicBezTo>
                  <a:cubicBezTo>
                    <a:pt x="138" y="1083"/>
                    <a:pt x="138" y="1082"/>
                    <a:pt x="139" y="1082"/>
                  </a:cubicBezTo>
                  <a:cubicBezTo>
                    <a:pt x="139" y="1082"/>
                    <a:pt x="140" y="1082"/>
                    <a:pt x="141" y="1082"/>
                  </a:cubicBezTo>
                  <a:cubicBezTo>
                    <a:pt x="141" y="1083"/>
                    <a:pt x="141" y="1084"/>
                    <a:pt x="141" y="1084"/>
                  </a:cubicBezTo>
                  <a:cubicBezTo>
                    <a:pt x="140" y="1084"/>
                    <a:pt x="140" y="1084"/>
                    <a:pt x="140" y="1084"/>
                  </a:cubicBezTo>
                  <a:cubicBezTo>
                    <a:pt x="144" y="1096"/>
                    <a:pt x="144" y="1096"/>
                    <a:pt x="144" y="1096"/>
                  </a:cubicBezTo>
                  <a:cubicBezTo>
                    <a:pt x="148" y="1088"/>
                    <a:pt x="148" y="1088"/>
                    <a:pt x="148" y="1088"/>
                  </a:cubicBezTo>
                  <a:cubicBezTo>
                    <a:pt x="148" y="1088"/>
                    <a:pt x="148" y="1088"/>
                    <a:pt x="148" y="1088"/>
                  </a:cubicBezTo>
                  <a:cubicBezTo>
                    <a:pt x="144" y="1096"/>
                    <a:pt x="144" y="1096"/>
                    <a:pt x="144" y="1096"/>
                  </a:cubicBezTo>
                  <a:cubicBezTo>
                    <a:pt x="154" y="1092"/>
                    <a:pt x="154" y="1092"/>
                    <a:pt x="154" y="1092"/>
                  </a:cubicBezTo>
                  <a:cubicBezTo>
                    <a:pt x="154" y="1093"/>
                    <a:pt x="154" y="1093"/>
                    <a:pt x="154" y="1093"/>
                  </a:cubicBezTo>
                  <a:cubicBezTo>
                    <a:pt x="145" y="1097"/>
                    <a:pt x="145" y="1097"/>
                    <a:pt x="145" y="1097"/>
                  </a:cubicBezTo>
                  <a:cubicBezTo>
                    <a:pt x="145" y="1097"/>
                    <a:pt x="145" y="1097"/>
                    <a:pt x="145" y="1097"/>
                  </a:cubicBezTo>
                  <a:cubicBezTo>
                    <a:pt x="154" y="1096"/>
                    <a:pt x="154" y="1096"/>
                    <a:pt x="154" y="1096"/>
                  </a:cubicBezTo>
                  <a:cubicBezTo>
                    <a:pt x="154" y="1096"/>
                    <a:pt x="154" y="1097"/>
                    <a:pt x="154" y="1097"/>
                  </a:cubicBezTo>
                  <a:cubicBezTo>
                    <a:pt x="145" y="1097"/>
                    <a:pt x="145" y="1097"/>
                    <a:pt x="145" y="1097"/>
                  </a:cubicBezTo>
                  <a:cubicBezTo>
                    <a:pt x="153" y="1107"/>
                    <a:pt x="153" y="1107"/>
                    <a:pt x="153" y="1107"/>
                  </a:cubicBezTo>
                  <a:cubicBezTo>
                    <a:pt x="153" y="1106"/>
                    <a:pt x="154" y="1107"/>
                    <a:pt x="154" y="1107"/>
                  </a:cubicBezTo>
                  <a:cubicBezTo>
                    <a:pt x="155" y="1108"/>
                    <a:pt x="155" y="1108"/>
                    <a:pt x="154" y="1109"/>
                  </a:cubicBezTo>
                  <a:close/>
                  <a:moveTo>
                    <a:pt x="142" y="966"/>
                  </a:moveTo>
                  <a:cubicBezTo>
                    <a:pt x="167" y="945"/>
                    <a:pt x="167" y="945"/>
                    <a:pt x="167" y="945"/>
                  </a:cubicBezTo>
                  <a:cubicBezTo>
                    <a:pt x="127" y="949"/>
                    <a:pt x="127" y="949"/>
                    <a:pt x="127" y="949"/>
                  </a:cubicBezTo>
                  <a:cubicBezTo>
                    <a:pt x="127" y="951"/>
                    <a:pt x="126" y="953"/>
                    <a:pt x="124" y="953"/>
                  </a:cubicBezTo>
                  <a:cubicBezTo>
                    <a:pt x="121" y="954"/>
                    <a:pt x="119" y="952"/>
                    <a:pt x="119" y="950"/>
                  </a:cubicBezTo>
                  <a:cubicBezTo>
                    <a:pt x="118" y="947"/>
                    <a:pt x="120" y="945"/>
                    <a:pt x="122" y="945"/>
                  </a:cubicBezTo>
                  <a:cubicBezTo>
                    <a:pt x="124" y="945"/>
                    <a:pt x="126" y="946"/>
                    <a:pt x="127" y="947"/>
                  </a:cubicBezTo>
                  <a:cubicBezTo>
                    <a:pt x="168" y="943"/>
                    <a:pt x="168" y="943"/>
                    <a:pt x="168" y="943"/>
                  </a:cubicBezTo>
                  <a:cubicBezTo>
                    <a:pt x="141" y="921"/>
                    <a:pt x="141" y="921"/>
                    <a:pt x="141" y="921"/>
                  </a:cubicBezTo>
                  <a:cubicBezTo>
                    <a:pt x="142" y="920"/>
                    <a:pt x="142" y="920"/>
                    <a:pt x="142" y="920"/>
                  </a:cubicBezTo>
                  <a:cubicBezTo>
                    <a:pt x="169" y="943"/>
                    <a:pt x="169" y="943"/>
                    <a:pt x="169" y="943"/>
                  </a:cubicBezTo>
                  <a:cubicBezTo>
                    <a:pt x="152" y="904"/>
                    <a:pt x="152" y="904"/>
                    <a:pt x="152" y="904"/>
                  </a:cubicBezTo>
                  <a:cubicBezTo>
                    <a:pt x="150" y="905"/>
                    <a:pt x="149" y="904"/>
                    <a:pt x="148" y="903"/>
                  </a:cubicBezTo>
                  <a:cubicBezTo>
                    <a:pt x="146" y="902"/>
                    <a:pt x="146" y="899"/>
                    <a:pt x="147" y="897"/>
                  </a:cubicBezTo>
                  <a:cubicBezTo>
                    <a:pt x="149" y="896"/>
                    <a:pt x="152" y="896"/>
                    <a:pt x="153" y="897"/>
                  </a:cubicBezTo>
                  <a:cubicBezTo>
                    <a:pt x="155" y="899"/>
                    <a:pt x="155" y="902"/>
                    <a:pt x="154" y="903"/>
                  </a:cubicBezTo>
                  <a:cubicBezTo>
                    <a:pt x="154" y="903"/>
                    <a:pt x="154" y="903"/>
                    <a:pt x="153" y="904"/>
                  </a:cubicBezTo>
                  <a:cubicBezTo>
                    <a:pt x="171" y="942"/>
                    <a:pt x="171" y="942"/>
                    <a:pt x="171" y="942"/>
                  </a:cubicBezTo>
                  <a:cubicBezTo>
                    <a:pt x="179" y="921"/>
                    <a:pt x="179" y="921"/>
                    <a:pt x="179" y="921"/>
                  </a:cubicBezTo>
                  <a:cubicBezTo>
                    <a:pt x="180" y="921"/>
                    <a:pt x="180" y="921"/>
                    <a:pt x="180" y="921"/>
                  </a:cubicBezTo>
                  <a:cubicBezTo>
                    <a:pt x="173" y="942"/>
                    <a:pt x="173" y="942"/>
                    <a:pt x="173" y="942"/>
                  </a:cubicBezTo>
                  <a:cubicBezTo>
                    <a:pt x="209" y="922"/>
                    <a:pt x="209" y="922"/>
                    <a:pt x="209" y="922"/>
                  </a:cubicBezTo>
                  <a:cubicBezTo>
                    <a:pt x="209" y="921"/>
                    <a:pt x="209" y="921"/>
                    <a:pt x="209" y="921"/>
                  </a:cubicBezTo>
                  <a:cubicBezTo>
                    <a:pt x="209" y="919"/>
                    <a:pt x="210" y="917"/>
                    <a:pt x="213" y="917"/>
                  </a:cubicBezTo>
                  <a:cubicBezTo>
                    <a:pt x="215" y="916"/>
                    <a:pt x="217" y="918"/>
                    <a:pt x="218" y="920"/>
                  </a:cubicBezTo>
                  <a:cubicBezTo>
                    <a:pt x="218" y="922"/>
                    <a:pt x="216" y="924"/>
                    <a:pt x="214" y="925"/>
                  </a:cubicBezTo>
                  <a:cubicBezTo>
                    <a:pt x="213" y="925"/>
                    <a:pt x="211" y="924"/>
                    <a:pt x="210" y="923"/>
                  </a:cubicBezTo>
                  <a:cubicBezTo>
                    <a:pt x="174" y="944"/>
                    <a:pt x="174" y="944"/>
                    <a:pt x="174" y="944"/>
                  </a:cubicBezTo>
                  <a:cubicBezTo>
                    <a:pt x="174" y="944"/>
                    <a:pt x="174" y="944"/>
                    <a:pt x="174" y="944"/>
                  </a:cubicBezTo>
                  <a:cubicBezTo>
                    <a:pt x="209" y="938"/>
                    <a:pt x="209" y="938"/>
                    <a:pt x="209" y="938"/>
                  </a:cubicBezTo>
                  <a:cubicBezTo>
                    <a:pt x="209" y="939"/>
                    <a:pt x="209" y="939"/>
                    <a:pt x="209" y="939"/>
                  </a:cubicBezTo>
                  <a:cubicBezTo>
                    <a:pt x="175" y="945"/>
                    <a:pt x="175" y="945"/>
                    <a:pt x="175" y="945"/>
                  </a:cubicBezTo>
                  <a:cubicBezTo>
                    <a:pt x="206" y="973"/>
                    <a:pt x="206" y="973"/>
                    <a:pt x="206" y="973"/>
                  </a:cubicBezTo>
                  <a:cubicBezTo>
                    <a:pt x="207" y="972"/>
                    <a:pt x="209" y="973"/>
                    <a:pt x="211" y="974"/>
                  </a:cubicBezTo>
                  <a:cubicBezTo>
                    <a:pt x="213" y="975"/>
                    <a:pt x="213" y="978"/>
                    <a:pt x="211" y="980"/>
                  </a:cubicBezTo>
                  <a:cubicBezTo>
                    <a:pt x="210" y="981"/>
                    <a:pt x="207" y="981"/>
                    <a:pt x="205" y="980"/>
                  </a:cubicBezTo>
                  <a:cubicBezTo>
                    <a:pt x="203" y="978"/>
                    <a:pt x="203" y="976"/>
                    <a:pt x="204" y="974"/>
                  </a:cubicBezTo>
                  <a:cubicBezTo>
                    <a:pt x="173" y="946"/>
                    <a:pt x="173" y="946"/>
                    <a:pt x="173" y="946"/>
                  </a:cubicBezTo>
                  <a:cubicBezTo>
                    <a:pt x="180" y="979"/>
                    <a:pt x="180" y="979"/>
                    <a:pt x="180" y="979"/>
                  </a:cubicBezTo>
                  <a:cubicBezTo>
                    <a:pt x="179" y="979"/>
                    <a:pt x="179" y="979"/>
                    <a:pt x="179" y="979"/>
                  </a:cubicBezTo>
                  <a:cubicBezTo>
                    <a:pt x="171" y="946"/>
                    <a:pt x="171" y="946"/>
                    <a:pt x="171" y="946"/>
                  </a:cubicBezTo>
                  <a:cubicBezTo>
                    <a:pt x="171" y="947"/>
                    <a:pt x="171" y="947"/>
                    <a:pt x="171" y="947"/>
                  </a:cubicBezTo>
                  <a:cubicBezTo>
                    <a:pt x="171" y="947"/>
                    <a:pt x="171" y="947"/>
                    <a:pt x="171" y="947"/>
                  </a:cubicBezTo>
                  <a:cubicBezTo>
                    <a:pt x="158" y="986"/>
                    <a:pt x="158" y="986"/>
                    <a:pt x="158" y="986"/>
                  </a:cubicBezTo>
                  <a:cubicBezTo>
                    <a:pt x="160" y="987"/>
                    <a:pt x="161" y="989"/>
                    <a:pt x="161" y="991"/>
                  </a:cubicBezTo>
                  <a:cubicBezTo>
                    <a:pt x="160" y="993"/>
                    <a:pt x="158" y="994"/>
                    <a:pt x="155" y="993"/>
                  </a:cubicBezTo>
                  <a:cubicBezTo>
                    <a:pt x="153" y="992"/>
                    <a:pt x="152" y="990"/>
                    <a:pt x="152" y="988"/>
                  </a:cubicBezTo>
                  <a:cubicBezTo>
                    <a:pt x="153" y="986"/>
                    <a:pt x="155" y="985"/>
                    <a:pt x="156" y="985"/>
                  </a:cubicBezTo>
                  <a:cubicBezTo>
                    <a:pt x="169" y="945"/>
                    <a:pt x="169" y="945"/>
                    <a:pt x="169" y="945"/>
                  </a:cubicBezTo>
                  <a:cubicBezTo>
                    <a:pt x="142" y="966"/>
                    <a:pt x="142" y="966"/>
                    <a:pt x="142" y="966"/>
                  </a:cubicBezTo>
                  <a:close/>
                  <a:moveTo>
                    <a:pt x="201" y="866"/>
                  </a:moveTo>
                  <a:cubicBezTo>
                    <a:pt x="200" y="867"/>
                    <a:pt x="200" y="867"/>
                    <a:pt x="199" y="868"/>
                  </a:cubicBezTo>
                  <a:cubicBezTo>
                    <a:pt x="199" y="867"/>
                    <a:pt x="199" y="867"/>
                    <a:pt x="199" y="866"/>
                  </a:cubicBezTo>
                  <a:cubicBezTo>
                    <a:pt x="199" y="866"/>
                    <a:pt x="199" y="866"/>
                    <a:pt x="199" y="866"/>
                  </a:cubicBezTo>
                  <a:cubicBezTo>
                    <a:pt x="199" y="866"/>
                    <a:pt x="200" y="866"/>
                    <a:pt x="201" y="866"/>
                  </a:cubicBezTo>
                  <a:close/>
                  <a:moveTo>
                    <a:pt x="219" y="861"/>
                  </a:moveTo>
                  <a:cubicBezTo>
                    <a:pt x="213" y="849"/>
                    <a:pt x="213" y="849"/>
                    <a:pt x="213" y="849"/>
                  </a:cubicBezTo>
                  <a:cubicBezTo>
                    <a:pt x="214" y="849"/>
                    <a:pt x="214" y="849"/>
                    <a:pt x="214" y="849"/>
                  </a:cubicBezTo>
                  <a:cubicBezTo>
                    <a:pt x="220" y="860"/>
                    <a:pt x="220" y="860"/>
                    <a:pt x="220" y="860"/>
                  </a:cubicBezTo>
                  <a:cubicBezTo>
                    <a:pt x="224" y="842"/>
                    <a:pt x="224" y="842"/>
                    <a:pt x="224" y="842"/>
                  </a:cubicBezTo>
                  <a:cubicBezTo>
                    <a:pt x="224" y="842"/>
                    <a:pt x="224" y="842"/>
                    <a:pt x="224" y="842"/>
                  </a:cubicBezTo>
                  <a:cubicBezTo>
                    <a:pt x="223" y="841"/>
                    <a:pt x="223" y="840"/>
                    <a:pt x="224" y="839"/>
                  </a:cubicBezTo>
                  <a:cubicBezTo>
                    <a:pt x="225" y="839"/>
                    <a:pt x="226" y="838"/>
                    <a:pt x="227" y="839"/>
                  </a:cubicBezTo>
                  <a:cubicBezTo>
                    <a:pt x="228" y="839"/>
                    <a:pt x="228" y="841"/>
                    <a:pt x="227" y="842"/>
                  </a:cubicBezTo>
                  <a:cubicBezTo>
                    <a:pt x="227" y="842"/>
                    <a:pt x="226" y="842"/>
                    <a:pt x="225" y="842"/>
                  </a:cubicBezTo>
                  <a:cubicBezTo>
                    <a:pt x="221" y="861"/>
                    <a:pt x="221" y="861"/>
                    <a:pt x="221" y="861"/>
                  </a:cubicBezTo>
                  <a:cubicBezTo>
                    <a:pt x="221" y="861"/>
                    <a:pt x="221" y="861"/>
                    <a:pt x="221" y="861"/>
                  </a:cubicBezTo>
                  <a:cubicBezTo>
                    <a:pt x="230" y="847"/>
                    <a:pt x="230" y="847"/>
                    <a:pt x="230" y="847"/>
                  </a:cubicBezTo>
                  <a:cubicBezTo>
                    <a:pt x="230" y="848"/>
                    <a:pt x="230" y="848"/>
                    <a:pt x="230" y="848"/>
                  </a:cubicBezTo>
                  <a:cubicBezTo>
                    <a:pt x="221" y="861"/>
                    <a:pt x="221" y="861"/>
                    <a:pt x="221" y="861"/>
                  </a:cubicBezTo>
                  <a:cubicBezTo>
                    <a:pt x="240" y="859"/>
                    <a:pt x="240" y="859"/>
                    <a:pt x="240" y="859"/>
                  </a:cubicBezTo>
                  <a:cubicBezTo>
                    <a:pt x="240" y="859"/>
                    <a:pt x="241" y="858"/>
                    <a:pt x="242" y="858"/>
                  </a:cubicBezTo>
                  <a:cubicBezTo>
                    <a:pt x="243" y="858"/>
                    <a:pt x="244" y="859"/>
                    <a:pt x="244" y="860"/>
                  </a:cubicBezTo>
                  <a:cubicBezTo>
                    <a:pt x="244" y="861"/>
                    <a:pt x="243" y="862"/>
                    <a:pt x="242" y="862"/>
                  </a:cubicBezTo>
                  <a:cubicBezTo>
                    <a:pt x="241" y="862"/>
                    <a:pt x="240" y="861"/>
                    <a:pt x="240" y="860"/>
                  </a:cubicBezTo>
                  <a:cubicBezTo>
                    <a:pt x="221" y="862"/>
                    <a:pt x="221" y="862"/>
                    <a:pt x="221" y="862"/>
                  </a:cubicBezTo>
                  <a:cubicBezTo>
                    <a:pt x="234" y="869"/>
                    <a:pt x="234" y="869"/>
                    <a:pt x="234" y="869"/>
                  </a:cubicBezTo>
                  <a:cubicBezTo>
                    <a:pt x="234" y="870"/>
                    <a:pt x="234" y="870"/>
                    <a:pt x="234" y="870"/>
                  </a:cubicBezTo>
                  <a:cubicBezTo>
                    <a:pt x="221" y="862"/>
                    <a:pt x="221" y="862"/>
                    <a:pt x="221" y="862"/>
                  </a:cubicBezTo>
                  <a:cubicBezTo>
                    <a:pt x="221" y="863"/>
                    <a:pt x="221" y="863"/>
                    <a:pt x="221" y="863"/>
                  </a:cubicBezTo>
                  <a:cubicBezTo>
                    <a:pt x="221" y="863"/>
                    <a:pt x="221" y="863"/>
                    <a:pt x="221" y="863"/>
                  </a:cubicBezTo>
                  <a:cubicBezTo>
                    <a:pt x="230" y="879"/>
                    <a:pt x="230" y="879"/>
                    <a:pt x="230" y="879"/>
                  </a:cubicBezTo>
                  <a:cubicBezTo>
                    <a:pt x="230" y="878"/>
                    <a:pt x="231" y="879"/>
                    <a:pt x="232" y="880"/>
                  </a:cubicBezTo>
                  <a:cubicBezTo>
                    <a:pt x="232" y="880"/>
                    <a:pt x="232" y="882"/>
                    <a:pt x="231" y="882"/>
                  </a:cubicBezTo>
                  <a:cubicBezTo>
                    <a:pt x="230" y="883"/>
                    <a:pt x="229" y="882"/>
                    <a:pt x="228" y="881"/>
                  </a:cubicBezTo>
                  <a:cubicBezTo>
                    <a:pt x="228" y="881"/>
                    <a:pt x="228" y="880"/>
                    <a:pt x="229" y="879"/>
                  </a:cubicBezTo>
                  <a:cubicBezTo>
                    <a:pt x="220" y="863"/>
                    <a:pt x="220" y="863"/>
                    <a:pt x="220" y="863"/>
                  </a:cubicBezTo>
                  <a:cubicBezTo>
                    <a:pt x="218" y="878"/>
                    <a:pt x="218" y="878"/>
                    <a:pt x="218" y="878"/>
                  </a:cubicBezTo>
                  <a:cubicBezTo>
                    <a:pt x="218" y="878"/>
                    <a:pt x="218" y="878"/>
                    <a:pt x="218" y="878"/>
                  </a:cubicBezTo>
                  <a:cubicBezTo>
                    <a:pt x="219" y="863"/>
                    <a:pt x="219" y="863"/>
                    <a:pt x="219" y="863"/>
                  </a:cubicBezTo>
                  <a:cubicBezTo>
                    <a:pt x="208" y="878"/>
                    <a:pt x="208" y="878"/>
                    <a:pt x="208" y="878"/>
                  </a:cubicBezTo>
                  <a:cubicBezTo>
                    <a:pt x="209" y="878"/>
                    <a:pt x="209" y="879"/>
                    <a:pt x="208" y="880"/>
                  </a:cubicBezTo>
                  <a:cubicBezTo>
                    <a:pt x="207" y="881"/>
                    <a:pt x="206" y="881"/>
                    <a:pt x="205" y="881"/>
                  </a:cubicBezTo>
                  <a:cubicBezTo>
                    <a:pt x="205" y="880"/>
                    <a:pt x="204" y="879"/>
                    <a:pt x="205" y="878"/>
                  </a:cubicBezTo>
                  <a:cubicBezTo>
                    <a:pt x="206" y="877"/>
                    <a:pt x="206" y="877"/>
                    <a:pt x="207" y="877"/>
                  </a:cubicBezTo>
                  <a:cubicBezTo>
                    <a:pt x="219" y="862"/>
                    <a:pt x="219" y="862"/>
                    <a:pt x="219" y="862"/>
                  </a:cubicBezTo>
                  <a:cubicBezTo>
                    <a:pt x="203" y="864"/>
                    <a:pt x="203" y="864"/>
                    <a:pt x="203" y="864"/>
                  </a:cubicBezTo>
                  <a:cubicBezTo>
                    <a:pt x="203" y="864"/>
                    <a:pt x="203" y="864"/>
                    <a:pt x="203" y="864"/>
                  </a:cubicBezTo>
                  <a:cubicBezTo>
                    <a:pt x="219" y="862"/>
                    <a:pt x="219" y="862"/>
                    <a:pt x="219" y="862"/>
                  </a:cubicBezTo>
                  <a:cubicBezTo>
                    <a:pt x="201" y="856"/>
                    <a:pt x="201" y="856"/>
                    <a:pt x="201" y="856"/>
                  </a:cubicBezTo>
                  <a:cubicBezTo>
                    <a:pt x="200" y="856"/>
                    <a:pt x="200" y="856"/>
                    <a:pt x="199" y="857"/>
                  </a:cubicBezTo>
                  <a:cubicBezTo>
                    <a:pt x="198" y="857"/>
                    <a:pt x="197" y="856"/>
                    <a:pt x="197" y="855"/>
                  </a:cubicBezTo>
                  <a:cubicBezTo>
                    <a:pt x="197" y="854"/>
                    <a:pt x="198" y="853"/>
                    <a:pt x="199" y="853"/>
                  </a:cubicBezTo>
                  <a:cubicBezTo>
                    <a:pt x="200" y="853"/>
                    <a:pt x="201" y="853"/>
                    <a:pt x="201" y="855"/>
                  </a:cubicBezTo>
                  <a:cubicBezTo>
                    <a:pt x="201" y="855"/>
                    <a:pt x="201" y="855"/>
                    <a:pt x="201" y="855"/>
                  </a:cubicBezTo>
                  <a:lnTo>
                    <a:pt x="219" y="861"/>
                  </a:lnTo>
                  <a:close/>
                  <a:moveTo>
                    <a:pt x="184" y="837"/>
                  </a:moveTo>
                  <a:cubicBezTo>
                    <a:pt x="184" y="837"/>
                    <a:pt x="184" y="837"/>
                    <a:pt x="184" y="837"/>
                  </a:cubicBezTo>
                  <a:cubicBezTo>
                    <a:pt x="184" y="837"/>
                    <a:pt x="184" y="837"/>
                    <a:pt x="184" y="837"/>
                  </a:cubicBezTo>
                  <a:close/>
                  <a:moveTo>
                    <a:pt x="238" y="681"/>
                  </a:moveTo>
                  <a:cubicBezTo>
                    <a:pt x="240" y="672"/>
                    <a:pt x="242" y="663"/>
                    <a:pt x="246" y="654"/>
                  </a:cubicBezTo>
                  <a:cubicBezTo>
                    <a:pt x="246" y="653"/>
                    <a:pt x="247" y="651"/>
                    <a:pt x="247" y="650"/>
                  </a:cubicBezTo>
                  <a:cubicBezTo>
                    <a:pt x="248" y="650"/>
                    <a:pt x="248" y="650"/>
                    <a:pt x="248" y="651"/>
                  </a:cubicBezTo>
                  <a:cubicBezTo>
                    <a:pt x="248" y="653"/>
                    <a:pt x="248" y="656"/>
                    <a:pt x="247" y="659"/>
                  </a:cubicBezTo>
                  <a:cubicBezTo>
                    <a:pt x="247" y="660"/>
                    <a:pt x="247" y="660"/>
                    <a:pt x="247" y="660"/>
                  </a:cubicBezTo>
                  <a:cubicBezTo>
                    <a:pt x="247" y="660"/>
                    <a:pt x="247" y="660"/>
                    <a:pt x="247" y="660"/>
                  </a:cubicBezTo>
                  <a:cubicBezTo>
                    <a:pt x="247" y="660"/>
                    <a:pt x="247" y="660"/>
                    <a:pt x="247" y="660"/>
                  </a:cubicBezTo>
                  <a:cubicBezTo>
                    <a:pt x="247" y="660"/>
                    <a:pt x="247" y="660"/>
                    <a:pt x="247" y="660"/>
                  </a:cubicBezTo>
                  <a:cubicBezTo>
                    <a:pt x="247" y="662"/>
                    <a:pt x="247" y="662"/>
                    <a:pt x="247" y="662"/>
                  </a:cubicBezTo>
                  <a:cubicBezTo>
                    <a:pt x="246" y="666"/>
                    <a:pt x="246" y="666"/>
                    <a:pt x="246" y="666"/>
                  </a:cubicBezTo>
                  <a:cubicBezTo>
                    <a:pt x="243" y="674"/>
                    <a:pt x="243" y="674"/>
                    <a:pt x="243" y="674"/>
                  </a:cubicBezTo>
                  <a:cubicBezTo>
                    <a:pt x="243" y="677"/>
                    <a:pt x="242" y="680"/>
                    <a:pt x="241" y="683"/>
                  </a:cubicBezTo>
                  <a:cubicBezTo>
                    <a:pt x="241" y="684"/>
                    <a:pt x="241" y="684"/>
                    <a:pt x="241" y="685"/>
                  </a:cubicBezTo>
                  <a:cubicBezTo>
                    <a:pt x="241" y="686"/>
                    <a:pt x="241" y="687"/>
                    <a:pt x="241" y="688"/>
                  </a:cubicBezTo>
                  <a:cubicBezTo>
                    <a:pt x="241" y="689"/>
                    <a:pt x="241" y="691"/>
                    <a:pt x="241" y="692"/>
                  </a:cubicBezTo>
                  <a:cubicBezTo>
                    <a:pt x="242" y="695"/>
                    <a:pt x="243" y="699"/>
                    <a:pt x="244" y="701"/>
                  </a:cubicBezTo>
                  <a:cubicBezTo>
                    <a:pt x="245" y="704"/>
                    <a:pt x="247" y="707"/>
                    <a:pt x="248" y="709"/>
                  </a:cubicBezTo>
                  <a:cubicBezTo>
                    <a:pt x="248" y="710"/>
                    <a:pt x="248" y="710"/>
                    <a:pt x="248" y="710"/>
                  </a:cubicBezTo>
                  <a:cubicBezTo>
                    <a:pt x="246" y="710"/>
                    <a:pt x="244" y="711"/>
                    <a:pt x="242" y="712"/>
                  </a:cubicBezTo>
                  <a:cubicBezTo>
                    <a:pt x="238" y="714"/>
                    <a:pt x="235" y="716"/>
                    <a:pt x="232" y="719"/>
                  </a:cubicBezTo>
                  <a:cubicBezTo>
                    <a:pt x="234" y="706"/>
                    <a:pt x="235" y="693"/>
                    <a:pt x="238" y="681"/>
                  </a:cubicBezTo>
                  <a:close/>
                  <a:moveTo>
                    <a:pt x="236" y="590"/>
                  </a:moveTo>
                  <a:cubicBezTo>
                    <a:pt x="236" y="590"/>
                    <a:pt x="238" y="586"/>
                    <a:pt x="240" y="582"/>
                  </a:cubicBezTo>
                  <a:cubicBezTo>
                    <a:pt x="243" y="579"/>
                    <a:pt x="246" y="576"/>
                    <a:pt x="247" y="577"/>
                  </a:cubicBezTo>
                  <a:cubicBezTo>
                    <a:pt x="248" y="577"/>
                    <a:pt x="246" y="581"/>
                    <a:pt x="243" y="584"/>
                  </a:cubicBezTo>
                  <a:cubicBezTo>
                    <a:pt x="240" y="588"/>
                    <a:pt x="236" y="590"/>
                    <a:pt x="236" y="590"/>
                  </a:cubicBezTo>
                  <a:close/>
                  <a:moveTo>
                    <a:pt x="233" y="561"/>
                  </a:moveTo>
                  <a:cubicBezTo>
                    <a:pt x="233" y="561"/>
                    <a:pt x="237" y="562"/>
                    <a:pt x="240" y="565"/>
                  </a:cubicBezTo>
                  <a:cubicBezTo>
                    <a:pt x="244" y="568"/>
                    <a:pt x="246" y="571"/>
                    <a:pt x="245" y="572"/>
                  </a:cubicBezTo>
                  <a:cubicBezTo>
                    <a:pt x="245" y="572"/>
                    <a:pt x="242" y="571"/>
                    <a:pt x="238" y="568"/>
                  </a:cubicBezTo>
                  <a:cubicBezTo>
                    <a:pt x="235" y="565"/>
                    <a:pt x="233" y="561"/>
                    <a:pt x="233" y="561"/>
                  </a:cubicBezTo>
                  <a:close/>
                  <a:moveTo>
                    <a:pt x="249" y="573"/>
                  </a:moveTo>
                  <a:cubicBezTo>
                    <a:pt x="250" y="573"/>
                    <a:pt x="251" y="573"/>
                    <a:pt x="251" y="574"/>
                  </a:cubicBezTo>
                  <a:cubicBezTo>
                    <a:pt x="251" y="575"/>
                    <a:pt x="250" y="576"/>
                    <a:pt x="249" y="576"/>
                  </a:cubicBezTo>
                  <a:cubicBezTo>
                    <a:pt x="248" y="576"/>
                    <a:pt x="248" y="575"/>
                    <a:pt x="248" y="574"/>
                  </a:cubicBezTo>
                  <a:cubicBezTo>
                    <a:pt x="248" y="574"/>
                    <a:pt x="248" y="573"/>
                    <a:pt x="249" y="573"/>
                  </a:cubicBezTo>
                  <a:close/>
                  <a:moveTo>
                    <a:pt x="252" y="577"/>
                  </a:moveTo>
                  <a:cubicBezTo>
                    <a:pt x="252" y="576"/>
                    <a:pt x="255" y="578"/>
                    <a:pt x="259" y="582"/>
                  </a:cubicBezTo>
                  <a:cubicBezTo>
                    <a:pt x="262" y="585"/>
                    <a:pt x="263" y="589"/>
                    <a:pt x="263" y="589"/>
                  </a:cubicBezTo>
                  <a:cubicBezTo>
                    <a:pt x="263" y="589"/>
                    <a:pt x="260" y="587"/>
                    <a:pt x="256" y="584"/>
                  </a:cubicBezTo>
                  <a:cubicBezTo>
                    <a:pt x="253" y="580"/>
                    <a:pt x="251" y="577"/>
                    <a:pt x="252" y="577"/>
                  </a:cubicBezTo>
                  <a:close/>
                  <a:moveTo>
                    <a:pt x="258" y="565"/>
                  </a:moveTo>
                  <a:cubicBezTo>
                    <a:pt x="261" y="561"/>
                    <a:pt x="265" y="560"/>
                    <a:pt x="265" y="560"/>
                  </a:cubicBezTo>
                  <a:cubicBezTo>
                    <a:pt x="265" y="560"/>
                    <a:pt x="263" y="564"/>
                    <a:pt x="260" y="567"/>
                  </a:cubicBezTo>
                  <a:cubicBezTo>
                    <a:pt x="256" y="570"/>
                    <a:pt x="253" y="572"/>
                    <a:pt x="253" y="572"/>
                  </a:cubicBezTo>
                  <a:cubicBezTo>
                    <a:pt x="252" y="571"/>
                    <a:pt x="254" y="568"/>
                    <a:pt x="258" y="565"/>
                  </a:cubicBezTo>
                  <a:close/>
                  <a:moveTo>
                    <a:pt x="249" y="601"/>
                  </a:moveTo>
                  <a:cubicBezTo>
                    <a:pt x="250" y="599"/>
                    <a:pt x="250" y="596"/>
                    <a:pt x="251" y="594"/>
                  </a:cubicBezTo>
                  <a:cubicBezTo>
                    <a:pt x="252" y="593"/>
                    <a:pt x="252" y="592"/>
                    <a:pt x="252" y="592"/>
                  </a:cubicBezTo>
                  <a:cubicBezTo>
                    <a:pt x="252" y="592"/>
                    <a:pt x="252" y="592"/>
                    <a:pt x="252" y="592"/>
                  </a:cubicBezTo>
                  <a:cubicBezTo>
                    <a:pt x="254" y="594"/>
                    <a:pt x="256" y="596"/>
                    <a:pt x="258" y="598"/>
                  </a:cubicBezTo>
                  <a:cubicBezTo>
                    <a:pt x="258" y="599"/>
                    <a:pt x="258" y="599"/>
                    <a:pt x="258" y="599"/>
                  </a:cubicBezTo>
                  <a:cubicBezTo>
                    <a:pt x="255" y="603"/>
                    <a:pt x="252" y="608"/>
                    <a:pt x="249" y="613"/>
                  </a:cubicBezTo>
                  <a:cubicBezTo>
                    <a:pt x="249" y="609"/>
                    <a:pt x="249" y="605"/>
                    <a:pt x="249" y="601"/>
                  </a:cubicBezTo>
                  <a:close/>
                  <a:moveTo>
                    <a:pt x="410" y="336"/>
                  </a:moveTo>
                  <a:cubicBezTo>
                    <a:pt x="411" y="336"/>
                    <a:pt x="413" y="335"/>
                    <a:pt x="414" y="334"/>
                  </a:cubicBezTo>
                  <a:cubicBezTo>
                    <a:pt x="414" y="334"/>
                    <a:pt x="414" y="335"/>
                    <a:pt x="414" y="335"/>
                  </a:cubicBezTo>
                  <a:cubicBezTo>
                    <a:pt x="414" y="337"/>
                    <a:pt x="414" y="339"/>
                    <a:pt x="413" y="342"/>
                  </a:cubicBezTo>
                  <a:cubicBezTo>
                    <a:pt x="413" y="340"/>
                    <a:pt x="411" y="338"/>
                    <a:pt x="410" y="336"/>
                  </a:cubicBezTo>
                  <a:close/>
                  <a:moveTo>
                    <a:pt x="407" y="326"/>
                  </a:moveTo>
                  <a:cubicBezTo>
                    <a:pt x="392" y="332"/>
                    <a:pt x="392" y="332"/>
                    <a:pt x="392" y="332"/>
                  </a:cubicBezTo>
                  <a:cubicBezTo>
                    <a:pt x="392" y="332"/>
                    <a:pt x="392" y="332"/>
                    <a:pt x="392" y="332"/>
                  </a:cubicBezTo>
                  <a:cubicBezTo>
                    <a:pt x="406" y="331"/>
                    <a:pt x="406" y="331"/>
                    <a:pt x="406" y="331"/>
                  </a:cubicBezTo>
                  <a:cubicBezTo>
                    <a:pt x="406" y="332"/>
                    <a:pt x="406" y="332"/>
                    <a:pt x="406" y="332"/>
                  </a:cubicBezTo>
                  <a:cubicBezTo>
                    <a:pt x="392" y="332"/>
                    <a:pt x="392" y="332"/>
                    <a:pt x="392" y="332"/>
                  </a:cubicBezTo>
                  <a:cubicBezTo>
                    <a:pt x="403" y="345"/>
                    <a:pt x="403" y="345"/>
                    <a:pt x="403" y="345"/>
                  </a:cubicBezTo>
                  <a:cubicBezTo>
                    <a:pt x="404" y="344"/>
                    <a:pt x="404" y="345"/>
                    <a:pt x="405" y="345"/>
                  </a:cubicBezTo>
                  <a:cubicBezTo>
                    <a:pt x="405" y="346"/>
                    <a:pt x="405" y="347"/>
                    <a:pt x="405" y="347"/>
                  </a:cubicBezTo>
                  <a:cubicBezTo>
                    <a:pt x="404" y="348"/>
                    <a:pt x="403" y="348"/>
                    <a:pt x="402" y="347"/>
                  </a:cubicBezTo>
                  <a:cubicBezTo>
                    <a:pt x="402" y="346"/>
                    <a:pt x="402" y="346"/>
                    <a:pt x="402" y="345"/>
                  </a:cubicBezTo>
                  <a:cubicBezTo>
                    <a:pt x="392" y="332"/>
                    <a:pt x="392" y="332"/>
                    <a:pt x="392" y="332"/>
                  </a:cubicBezTo>
                  <a:cubicBezTo>
                    <a:pt x="393" y="345"/>
                    <a:pt x="393" y="345"/>
                    <a:pt x="393" y="345"/>
                  </a:cubicBezTo>
                  <a:cubicBezTo>
                    <a:pt x="392" y="345"/>
                    <a:pt x="392" y="345"/>
                    <a:pt x="392" y="345"/>
                  </a:cubicBezTo>
                  <a:cubicBezTo>
                    <a:pt x="391" y="332"/>
                    <a:pt x="391" y="332"/>
                    <a:pt x="391" y="332"/>
                  </a:cubicBezTo>
                  <a:cubicBezTo>
                    <a:pt x="391" y="333"/>
                    <a:pt x="391" y="333"/>
                    <a:pt x="391" y="333"/>
                  </a:cubicBezTo>
                  <a:cubicBezTo>
                    <a:pt x="391" y="333"/>
                    <a:pt x="391" y="333"/>
                    <a:pt x="391" y="333"/>
                  </a:cubicBezTo>
                  <a:cubicBezTo>
                    <a:pt x="384" y="347"/>
                    <a:pt x="384" y="347"/>
                    <a:pt x="384" y="347"/>
                  </a:cubicBezTo>
                  <a:cubicBezTo>
                    <a:pt x="385" y="347"/>
                    <a:pt x="385" y="348"/>
                    <a:pt x="384" y="349"/>
                  </a:cubicBezTo>
                  <a:cubicBezTo>
                    <a:pt x="384" y="350"/>
                    <a:pt x="383" y="350"/>
                    <a:pt x="382" y="350"/>
                  </a:cubicBezTo>
                  <a:cubicBezTo>
                    <a:pt x="381" y="349"/>
                    <a:pt x="381" y="348"/>
                    <a:pt x="381" y="347"/>
                  </a:cubicBezTo>
                  <a:cubicBezTo>
                    <a:pt x="382" y="347"/>
                    <a:pt x="382" y="346"/>
                    <a:pt x="383" y="346"/>
                  </a:cubicBezTo>
                  <a:cubicBezTo>
                    <a:pt x="390" y="332"/>
                    <a:pt x="390" y="332"/>
                    <a:pt x="390" y="332"/>
                  </a:cubicBezTo>
                  <a:cubicBezTo>
                    <a:pt x="379" y="338"/>
                    <a:pt x="379" y="338"/>
                    <a:pt x="379" y="338"/>
                  </a:cubicBezTo>
                  <a:cubicBezTo>
                    <a:pt x="379" y="338"/>
                    <a:pt x="379" y="338"/>
                    <a:pt x="379" y="338"/>
                  </a:cubicBezTo>
                  <a:cubicBezTo>
                    <a:pt x="390" y="332"/>
                    <a:pt x="390" y="332"/>
                    <a:pt x="390" y="332"/>
                  </a:cubicBezTo>
                  <a:cubicBezTo>
                    <a:pt x="374" y="331"/>
                    <a:pt x="374" y="331"/>
                    <a:pt x="374" y="331"/>
                  </a:cubicBezTo>
                  <a:cubicBezTo>
                    <a:pt x="374" y="332"/>
                    <a:pt x="373" y="332"/>
                    <a:pt x="372" y="332"/>
                  </a:cubicBezTo>
                  <a:cubicBezTo>
                    <a:pt x="371" y="332"/>
                    <a:pt x="371" y="332"/>
                    <a:pt x="371" y="331"/>
                  </a:cubicBezTo>
                  <a:cubicBezTo>
                    <a:pt x="371" y="330"/>
                    <a:pt x="371" y="329"/>
                    <a:pt x="372" y="329"/>
                  </a:cubicBezTo>
                  <a:cubicBezTo>
                    <a:pt x="373" y="329"/>
                    <a:pt x="374" y="330"/>
                    <a:pt x="374" y="330"/>
                  </a:cubicBezTo>
                  <a:cubicBezTo>
                    <a:pt x="390" y="331"/>
                    <a:pt x="390" y="331"/>
                    <a:pt x="390" y="331"/>
                  </a:cubicBezTo>
                  <a:cubicBezTo>
                    <a:pt x="381" y="321"/>
                    <a:pt x="381" y="321"/>
                    <a:pt x="381" y="321"/>
                  </a:cubicBezTo>
                  <a:cubicBezTo>
                    <a:pt x="381" y="321"/>
                    <a:pt x="381" y="321"/>
                    <a:pt x="381" y="321"/>
                  </a:cubicBezTo>
                  <a:cubicBezTo>
                    <a:pt x="390" y="331"/>
                    <a:pt x="390" y="331"/>
                    <a:pt x="390" y="331"/>
                  </a:cubicBezTo>
                  <a:cubicBezTo>
                    <a:pt x="386" y="315"/>
                    <a:pt x="386" y="315"/>
                    <a:pt x="386" y="315"/>
                  </a:cubicBezTo>
                  <a:cubicBezTo>
                    <a:pt x="385" y="315"/>
                    <a:pt x="385" y="315"/>
                    <a:pt x="384" y="314"/>
                  </a:cubicBezTo>
                  <a:cubicBezTo>
                    <a:pt x="384" y="314"/>
                    <a:pt x="384" y="313"/>
                    <a:pt x="385" y="312"/>
                  </a:cubicBezTo>
                  <a:cubicBezTo>
                    <a:pt x="385" y="312"/>
                    <a:pt x="386" y="312"/>
                    <a:pt x="387" y="312"/>
                  </a:cubicBezTo>
                  <a:cubicBezTo>
                    <a:pt x="387" y="313"/>
                    <a:pt x="387" y="314"/>
                    <a:pt x="387" y="315"/>
                  </a:cubicBezTo>
                  <a:cubicBezTo>
                    <a:pt x="387" y="315"/>
                    <a:pt x="387" y="315"/>
                    <a:pt x="387" y="315"/>
                  </a:cubicBezTo>
                  <a:cubicBezTo>
                    <a:pt x="391" y="331"/>
                    <a:pt x="391" y="331"/>
                    <a:pt x="391" y="331"/>
                  </a:cubicBezTo>
                  <a:cubicBezTo>
                    <a:pt x="396" y="321"/>
                    <a:pt x="396" y="321"/>
                    <a:pt x="396" y="321"/>
                  </a:cubicBezTo>
                  <a:cubicBezTo>
                    <a:pt x="397" y="321"/>
                    <a:pt x="397" y="321"/>
                    <a:pt x="397" y="321"/>
                  </a:cubicBezTo>
                  <a:cubicBezTo>
                    <a:pt x="392" y="331"/>
                    <a:pt x="392" y="331"/>
                    <a:pt x="392" y="331"/>
                  </a:cubicBezTo>
                  <a:cubicBezTo>
                    <a:pt x="407" y="325"/>
                    <a:pt x="407" y="325"/>
                    <a:pt x="407" y="325"/>
                  </a:cubicBezTo>
                  <a:cubicBezTo>
                    <a:pt x="407" y="325"/>
                    <a:pt x="407" y="325"/>
                    <a:pt x="407" y="325"/>
                  </a:cubicBezTo>
                  <a:cubicBezTo>
                    <a:pt x="407" y="324"/>
                    <a:pt x="408" y="323"/>
                    <a:pt x="409" y="323"/>
                  </a:cubicBezTo>
                  <a:cubicBezTo>
                    <a:pt x="410" y="323"/>
                    <a:pt x="410" y="324"/>
                    <a:pt x="410" y="325"/>
                  </a:cubicBezTo>
                  <a:cubicBezTo>
                    <a:pt x="410" y="326"/>
                    <a:pt x="410" y="326"/>
                    <a:pt x="409" y="326"/>
                  </a:cubicBezTo>
                  <a:cubicBezTo>
                    <a:pt x="408" y="326"/>
                    <a:pt x="408" y="326"/>
                    <a:pt x="407" y="326"/>
                  </a:cubicBezTo>
                  <a:close/>
                  <a:moveTo>
                    <a:pt x="488" y="281"/>
                  </a:moveTo>
                  <a:cubicBezTo>
                    <a:pt x="488" y="276"/>
                    <a:pt x="488" y="276"/>
                    <a:pt x="488" y="276"/>
                  </a:cubicBezTo>
                  <a:cubicBezTo>
                    <a:pt x="489" y="276"/>
                    <a:pt x="489" y="276"/>
                    <a:pt x="489" y="276"/>
                  </a:cubicBezTo>
                  <a:cubicBezTo>
                    <a:pt x="488" y="281"/>
                    <a:pt x="488" y="281"/>
                    <a:pt x="488" y="281"/>
                  </a:cubicBezTo>
                  <a:cubicBezTo>
                    <a:pt x="489" y="280"/>
                    <a:pt x="489" y="280"/>
                    <a:pt x="489" y="280"/>
                  </a:cubicBezTo>
                  <a:cubicBezTo>
                    <a:pt x="489" y="281"/>
                    <a:pt x="489" y="281"/>
                    <a:pt x="489" y="281"/>
                  </a:cubicBezTo>
                  <a:cubicBezTo>
                    <a:pt x="492" y="275"/>
                    <a:pt x="492" y="275"/>
                    <a:pt x="492" y="275"/>
                  </a:cubicBezTo>
                  <a:cubicBezTo>
                    <a:pt x="492" y="275"/>
                    <a:pt x="492" y="275"/>
                    <a:pt x="492" y="275"/>
                  </a:cubicBezTo>
                  <a:cubicBezTo>
                    <a:pt x="492" y="274"/>
                    <a:pt x="492" y="274"/>
                    <a:pt x="493" y="274"/>
                  </a:cubicBezTo>
                  <a:cubicBezTo>
                    <a:pt x="493" y="275"/>
                    <a:pt x="493" y="275"/>
                    <a:pt x="493" y="275"/>
                  </a:cubicBezTo>
                  <a:cubicBezTo>
                    <a:pt x="493" y="275"/>
                    <a:pt x="492" y="276"/>
                    <a:pt x="492" y="275"/>
                  </a:cubicBezTo>
                  <a:cubicBezTo>
                    <a:pt x="489" y="281"/>
                    <a:pt x="489" y="281"/>
                    <a:pt x="489" y="281"/>
                  </a:cubicBezTo>
                  <a:cubicBezTo>
                    <a:pt x="494" y="279"/>
                    <a:pt x="494" y="279"/>
                    <a:pt x="494" y="279"/>
                  </a:cubicBezTo>
                  <a:cubicBezTo>
                    <a:pt x="494" y="279"/>
                    <a:pt x="494" y="279"/>
                    <a:pt x="494" y="279"/>
                  </a:cubicBezTo>
                  <a:cubicBezTo>
                    <a:pt x="489" y="281"/>
                    <a:pt x="489" y="281"/>
                    <a:pt x="489" y="281"/>
                  </a:cubicBezTo>
                  <a:cubicBezTo>
                    <a:pt x="495" y="282"/>
                    <a:pt x="495" y="282"/>
                    <a:pt x="495" y="282"/>
                  </a:cubicBezTo>
                  <a:cubicBezTo>
                    <a:pt x="495" y="282"/>
                    <a:pt x="495" y="281"/>
                    <a:pt x="496" y="281"/>
                  </a:cubicBezTo>
                  <a:cubicBezTo>
                    <a:pt x="496" y="282"/>
                    <a:pt x="496" y="282"/>
                    <a:pt x="496" y="282"/>
                  </a:cubicBezTo>
                  <a:cubicBezTo>
                    <a:pt x="496" y="283"/>
                    <a:pt x="496" y="283"/>
                    <a:pt x="496" y="283"/>
                  </a:cubicBezTo>
                  <a:cubicBezTo>
                    <a:pt x="495" y="283"/>
                    <a:pt x="495" y="282"/>
                    <a:pt x="495" y="282"/>
                  </a:cubicBezTo>
                  <a:cubicBezTo>
                    <a:pt x="489" y="281"/>
                    <a:pt x="489" y="281"/>
                    <a:pt x="489" y="281"/>
                  </a:cubicBezTo>
                  <a:cubicBezTo>
                    <a:pt x="492" y="286"/>
                    <a:pt x="492" y="286"/>
                    <a:pt x="492" y="286"/>
                  </a:cubicBezTo>
                  <a:cubicBezTo>
                    <a:pt x="492" y="286"/>
                    <a:pt x="492" y="286"/>
                    <a:pt x="492" y="286"/>
                  </a:cubicBezTo>
                  <a:cubicBezTo>
                    <a:pt x="489" y="281"/>
                    <a:pt x="489" y="281"/>
                    <a:pt x="489" y="281"/>
                  </a:cubicBezTo>
                  <a:cubicBezTo>
                    <a:pt x="490" y="288"/>
                    <a:pt x="490" y="288"/>
                    <a:pt x="490" y="288"/>
                  </a:cubicBezTo>
                  <a:cubicBezTo>
                    <a:pt x="490" y="288"/>
                    <a:pt x="490" y="288"/>
                    <a:pt x="490" y="288"/>
                  </a:cubicBezTo>
                  <a:cubicBezTo>
                    <a:pt x="490" y="288"/>
                    <a:pt x="490" y="289"/>
                    <a:pt x="490" y="289"/>
                  </a:cubicBezTo>
                  <a:cubicBezTo>
                    <a:pt x="490" y="289"/>
                    <a:pt x="489" y="289"/>
                    <a:pt x="489" y="289"/>
                  </a:cubicBezTo>
                  <a:cubicBezTo>
                    <a:pt x="489" y="288"/>
                    <a:pt x="489" y="288"/>
                    <a:pt x="489" y="288"/>
                  </a:cubicBezTo>
                  <a:cubicBezTo>
                    <a:pt x="489" y="288"/>
                    <a:pt x="489" y="288"/>
                    <a:pt x="489" y="288"/>
                  </a:cubicBezTo>
                  <a:cubicBezTo>
                    <a:pt x="488" y="281"/>
                    <a:pt x="488" y="281"/>
                    <a:pt x="488" y="281"/>
                  </a:cubicBezTo>
                  <a:cubicBezTo>
                    <a:pt x="486" y="285"/>
                    <a:pt x="486" y="285"/>
                    <a:pt x="486" y="285"/>
                  </a:cubicBezTo>
                  <a:cubicBezTo>
                    <a:pt x="486" y="285"/>
                    <a:pt x="486" y="285"/>
                    <a:pt x="486" y="285"/>
                  </a:cubicBezTo>
                  <a:cubicBezTo>
                    <a:pt x="488" y="281"/>
                    <a:pt x="488" y="281"/>
                    <a:pt x="488" y="281"/>
                  </a:cubicBezTo>
                  <a:cubicBezTo>
                    <a:pt x="482" y="283"/>
                    <a:pt x="482" y="283"/>
                    <a:pt x="482" y="283"/>
                  </a:cubicBezTo>
                  <a:cubicBezTo>
                    <a:pt x="482" y="283"/>
                    <a:pt x="482" y="283"/>
                    <a:pt x="482" y="283"/>
                  </a:cubicBezTo>
                  <a:cubicBezTo>
                    <a:pt x="482" y="283"/>
                    <a:pt x="482" y="283"/>
                    <a:pt x="481" y="283"/>
                  </a:cubicBezTo>
                  <a:cubicBezTo>
                    <a:pt x="481" y="283"/>
                    <a:pt x="481" y="283"/>
                    <a:pt x="481" y="283"/>
                  </a:cubicBezTo>
                  <a:cubicBezTo>
                    <a:pt x="481" y="282"/>
                    <a:pt x="481" y="282"/>
                    <a:pt x="481" y="282"/>
                  </a:cubicBezTo>
                  <a:cubicBezTo>
                    <a:pt x="482" y="282"/>
                    <a:pt x="482" y="282"/>
                    <a:pt x="482" y="283"/>
                  </a:cubicBezTo>
                  <a:cubicBezTo>
                    <a:pt x="488" y="281"/>
                    <a:pt x="488" y="281"/>
                    <a:pt x="488" y="281"/>
                  </a:cubicBezTo>
                  <a:cubicBezTo>
                    <a:pt x="488" y="281"/>
                    <a:pt x="488" y="281"/>
                    <a:pt x="488" y="281"/>
                  </a:cubicBezTo>
                  <a:cubicBezTo>
                    <a:pt x="483" y="280"/>
                    <a:pt x="483" y="280"/>
                    <a:pt x="483" y="280"/>
                  </a:cubicBezTo>
                  <a:cubicBezTo>
                    <a:pt x="483" y="280"/>
                    <a:pt x="483" y="280"/>
                    <a:pt x="483" y="280"/>
                  </a:cubicBezTo>
                  <a:cubicBezTo>
                    <a:pt x="488" y="281"/>
                    <a:pt x="488" y="281"/>
                    <a:pt x="488" y="281"/>
                  </a:cubicBezTo>
                  <a:cubicBezTo>
                    <a:pt x="484" y="275"/>
                    <a:pt x="484" y="275"/>
                    <a:pt x="484" y="275"/>
                  </a:cubicBezTo>
                  <a:cubicBezTo>
                    <a:pt x="484" y="275"/>
                    <a:pt x="484" y="275"/>
                    <a:pt x="484" y="275"/>
                  </a:cubicBezTo>
                  <a:cubicBezTo>
                    <a:pt x="484" y="275"/>
                    <a:pt x="484" y="274"/>
                    <a:pt x="484" y="274"/>
                  </a:cubicBezTo>
                  <a:cubicBezTo>
                    <a:pt x="484" y="274"/>
                    <a:pt x="485" y="274"/>
                    <a:pt x="485" y="274"/>
                  </a:cubicBezTo>
                  <a:cubicBezTo>
                    <a:pt x="485" y="275"/>
                    <a:pt x="485" y="275"/>
                    <a:pt x="485" y="275"/>
                  </a:cubicBezTo>
                  <a:lnTo>
                    <a:pt x="488" y="281"/>
                  </a:lnTo>
                  <a:close/>
                  <a:moveTo>
                    <a:pt x="698" y="171"/>
                  </a:moveTo>
                  <a:cubicBezTo>
                    <a:pt x="698" y="171"/>
                    <a:pt x="698" y="171"/>
                    <a:pt x="698" y="171"/>
                  </a:cubicBezTo>
                  <a:cubicBezTo>
                    <a:pt x="698" y="171"/>
                    <a:pt x="698" y="171"/>
                    <a:pt x="698" y="171"/>
                  </a:cubicBezTo>
                  <a:close/>
                  <a:moveTo>
                    <a:pt x="691" y="172"/>
                  </a:moveTo>
                  <a:cubicBezTo>
                    <a:pt x="691" y="172"/>
                    <a:pt x="691" y="172"/>
                    <a:pt x="691" y="172"/>
                  </a:cubicBezTo>
                  <a:cubicBezTo>
                    <a:pt x="698" y="170"/>
                    <a:pt x="698" y="170"/>
                    <a:pt x="698" y="170"/>
                  </a:cubicBezTo>
                  <a:cubicBezTo>
                    <a:pt x="698" y="171"/>
                    <a:pt x="698" y="171"/>
                    <a:pt x="698" y="171"/>
                  </a:cubicBezTo>
                  <a:cubicBezTo>
                    <a:pt x="692" y="172"/>
                    <a:pt x="692" y="172"/>
                    <a:pt x="692" y="172"/>
                  </a:cubicBezTo>
                  <a:cubicBezTo>
                    <a:pt x="692" y="172"/>
                    <a:pt x="692" y="172"/>
                    <a:pt x="692" y="172"/>
                  </a:cubicBezTo>
                  <a:cubicBezTo>
                    <a:pt x="692" y="173"/>
                    <a:pt x="691" y="173"/>
                    <a:pt x="691" y="173"/>
                  </a:cubicBezTo>
                  <a:cubicBezTo>
                    <a:pt x="690" y="173"/>
                    <a:pt x="690" y="173"/>
                    <a:pt x="690" y="172"/>
                  </a:cubicBezTo>
                  <a:cubicBezTo>
                    <a:pt x="690" y="172"/>
                    <a:pt x="691" y="172"/>
                    <a:pt x="691" y="172"/>
                  </a:cubicBezTo>
                  <a:close/>
                  <a:moveTo>
                    <a:pt x="692" y="170"/>
                  </a:moveTo>
                  <a:cubicBezTo>
                    <a:pt x="697" y="170"/>
                    <a:pt x="697" y="170"/>
                    <a:pt x="697" y="170"/>
                  </a:cubicBezTo>
                  <a:cubicBezTo>
                    <a:pt x="697" y="170"/>
                    <a:pt x="697" y="170"/>
                    <a:pt x="697" y="170"/>
                  </a:cubicBezTo>
                  <a:cubicBezTo>
                    <a:pt x="692" y="170"/>
                    <a:pt x="692" y="170"/>
                    <a:pt x="692" y="170"/>
                  </a:cubicBezTo>
                  <a:close/>
                  <a:moveTo>
                    <a:pt x="694" y="164"/>
                  </a:moveTo>
                  <a:cubicBezTo>
                    <a:pt x="694" y="164"/>
                    <a:pt x="694" y="164"/>
                    <a:pt x="694" y="164"/>
                  </a:cubicBezTo>
                  <a:cubicBezTo>
                    <a:pt x="695" y="164"/>
                    <a:pt x="695" y="165"/>
                    <a:pt x="694" y="165"/>
                  </a:cubicBezTo>
                  <a:cubicBezTo>
                    <a:pt x="698" y="170"/>
                    <a:pt x="698" y="170"/>
                    <a:pt x="698" y="170"/>
                  </a:cubicBezTo>
                  <a:cubicBezTo>
                    <a:pt x="698" y="170"/>
                    <a:pt x="697" y="170"/>
                    <a:pt x="697" y="170"/>
                  </a:cubicBezTo>
                  <a:cubicBezTo>
                    <a:pt x="694" y="165"/>
                    <a:pt x="694" y="165"/>
                    <a:pt x="694" y="165"/>
                  </a:cubicBezTo>
                  <a:cubicBezTo>
                    <a:pt x="694" y="165"/>
                    <a:pt x="694" y="165"/>
                    <a:pt x="693" y="165"/>
                  </a:cubicBezTo>
                  <a:cubicBezTo>
                    <a:pt x="693" y="164"/>
                    <a:pt x="693" y="164"/>
                    <a:pt x="694" y="164"/>
                  </a:cubicBezTo>
                  <a:close/>
                  <a:moveTo>
                    <a:pt x="698" y="165"/>
                  </a:moveTo>
                  <a:cubicBezTo>
                    <a:pt x="698" y="170"/>
                    <a:pt x="698" y="170"/>
                    <a:pt x="698" y="170"/>
                  </a:cubicBezTo>
                  <a:cubicBezTo>
                    <a:pt x="698" y="170"/>
                    <a:pt x="698" y="170"/>
                    <a:pt x="698" y="170"/>
                  </a:cubicBezTo>
                  <a:cubicBezTo>
                    <a:pt x="698" y="165"/>
                    <a:pt x="698" y="165"/>
                    <a:pt x="698" y="165"/>
                  </a:cubicBezTo>
                  <a:close/>
                  <a:moveTo>
                    <a:pt x="701" y="164"/>
                  </a:moveTo>
                  <a:cubicBezTo>
                    <a:pt x="702" y="164"/>
                    <a:pt x="702" y="164"/>
                    <a:pt x="702" y="164"/>
                  </a:cubicBezTo>
                  <a:cubicBezTo>
                    <a:pt x="703" y="164"/>
                    <a:pt x="703" y="164"/>
                    <a:pt x="703" y="165"/>
                  </a:cubicBezTo>
                  <a:cubicBezTo>
                    <a:pt x="702" y="165"/>
                    <a:pt x="702" y="165"/>
                    <a:pt x="702" y="165"/>
                  </a:cubicBezTo>
                  <a:cubicBezTo>
                    <a:pt x="699" y="169"/>
                    <a:pt x="699" y="169"/>
                    <a:pt x="699" y="169"/>
                  </a:cubicBezTo>
                  <a:cubicBezTo>
                    <a:pt x="699" y="169"/>
                    <a:pt x="699" y="169"/>
                    <a:pt x="699" y="169"/>
                  </a:cubicBezTo>
                  <a:cubicBezTo>
                    <a:pt x="702" y="165"/>
                    <a:pt x="702" y="165"/>
                    <a:pt x="702" y="165"/>
                  </a:cubicBezTo>
                  <a:cubicBezTo>
                    <a:pt x="701" y="165"/>
                    <a:pt x="701" y="164"/>
                    <a:pt x="701" y="164"/>
                  </a:cubicBezTo>
                  <a:close/>
                  <a:moveTo>
                    <a:pt x="699" y="177"/>
                  </a:moveTo>
                  <a:cubicBezTo>
                    <a:pt x="700" y="177"/>
                    <a:pt x="700" y="177"/>
                    <a:pt x="700" y="177"/>
                  </a:cubicBezTo>
                  <a:cubicBezTo>
                    <a:pt x="700" y="178"/>
                    <a:pt x="700" y="178"/>
                    <a:pt x="700" y="178"/>
                  </a:cubicBezTo>
                  <a:cubicBezTo>
                    <a:pt x="699" y="178"/>
                    <a:pt x="699" y="178"/>
                    <a:pt x="699" y="178"/>
                  </a:cubicBezTo>
                  <a:cubicBezTo>
                    <a:pt x="699" y="178"/>
                    <a:pt x="699" y="177"/>
                    <a:pt x="699" y="177"/>
                  </a:cubicBezTo>
                  <a:cubicBezTo>
                    <a:pt x="699" y="177"/>
                    <a:pt x="699" y="177"/>
                    <a:pt x="699" y="177"/>
                  </a:cubicBezTo>
                  <a:cubicBezTo>
                    <a:pt x="699" y="177"/>
                    <a:pt x="699" y="177"/>
                    <a:pt x="699" y="177"/>
                  </a:cubicBezTo>
                  <a:cubicBezTo>
                    <a:pt x="699" y="177"/>
                    <a:pt x="699" y="177"/>
                    <a:pt x="699" y="177"/>
                  </a:cubicBezTo>
                  <a:close/>
                  <a:moveTo>
                    <a:pt x="1783" y="735"/>
                  </a:moveTo>
                  <a:cubicBezTo>
                    <a:pt x="1782" y="736"/>
                    <a:pt x="1780" y="737"/>
                    <a:pt x="1779" y="739"/>
                  </a:cubicBezTo>
                  <a:cubicBezTo>
                    <a:pt x="1778" y="737"/>
                    <a:pt x="1778" y="736"/>
                    <a:pt x="1778" y="735"/>
                  </a:cubicBezTo>
                  <a:cubicBezTo>
                    <a:pt x="1777" y="733"/>
                    <a:pt x="1777" y="731"/>
                    <a:pt x="1776" y="730"/>
                  </a:cubicBezTo>
                  <a:cubicBezTo>
                    <a:pt x="1778" y="733"/>
                    <a:pt x="1781" y="734"/>
                    <a:pt x="1783" y="735"/>
                  </a:cubicBezTo>
                  <a:close/>
                  <a:moveTo>
                    <a:pt x="1786" y="729"/>
                  </a:moveTo>
                  <a:cubicBezTo>
                    <a:pt x="1788" y="731"/>
                    <a:pt x="1789" y="733"/>
                    <a:pt x="1789" y="733"/>
                  </a:cubicBezTo>
                  <a:cubicBezTo>
                    <a:pt x="1789" y="733"/>
                    <a:pt x="1787" y="732"/>
                    <a:pt x="1785" y="730"/>
                  </a:cubicBezTo>
                  <a:cubicBezTo>
                    <a:pt x="1783" y="729"/>
                    <a:pt x="1782" y="726"/>
                    <a:pt x="1782" y="726"/>
                  </a:cubicBezTo>
                  <a:cubicBezTo>
                    <a:pt x="1782" y="726"/>
                    <a:pt x="1784" y="727"/>
                    <a:pt x="1786" y="729"/>
                  </a:cubicBezTo>
                  <a:close/>
                  <a:moveTo>
                    <a:pt x="1787" y="741"/>
                  </a:moveTo>
                  <a:cubicBezTo>
                    <a:pt x="1785" y="743"/>
                    <a:pt x="1783" y="744"/>
                    <a:pt x="1783" y="744"/>
                  </a:cubicBezTo>
                  <a:cubicBezTo>
                    <a:pt x="1783" y="744"/>
                    <a:pt x="1784" y="742"/>
                    <a:pt x="1786" y="740"/>
                  </a:cubicBezTo>
                  <a:cubicBezTo>
                    <a:pt x="1787" y="738"/>
                    <a:pt x="1789" y="737"/>
                    <a:pt x="1789" y="737"/>
                  </a:cubicBezTo>
                  <a:cubicBezTo>
                    <a:pt x="1790" y="737"/>
                    <a:pt x="1789" y="739"/>
                    <a:pt x="1787" y="741"/>
                  </a:cubicBezTo>
                  <a:close/>
                  <a:moveTo>
                    <a:pt x="1791" y="734"/>
                  </a:moveTo>
                  <a:cubicBezTo>
                    <a:pt x="1791" y="734"/>
                    <a:pt x="1792" y="734"/>
                    <a:pt x="1792" y="735"/>
                  </a:cubicBezTo>
                  <a:cubicBezTo>
                    <a:pt x="1792" y="735"/>
                    <a:pt x="1791" y="736"/>
                    <a:pt x="1791" y="736"/>
                  </a:cubicBezTo>
                  <a:cubicBezTo>
                    <a:pt x="1790" y="736"/>
                    <a:pt x="1790" y="736"/>
                    <a:pt x="1790" y="735"/>
                  </a:cubicBezTo>
                  <a:cubicBezTo>
                    <a:pt x="1790" y="735"/>
                    <a:pt x="1790" y="734"/>
                    <a:pt x="1791" y="734"/>
                  </a:cubicBezTo>
                  <a:close/>
                  <a:moveTo>
                    <a:pt x="1801" y="931"/>
                  </a:moveTo>
                  <a:cubicBezTo>
                    <a:pt x="1800" y="931"/>
                    <a:pt x="1800" y="931"/>
                    <a:pt x="1800" y="931"/>
                  </a:cubicBezTo>
                  <a:cubicBezTo>
                    <a:pt x="1787" y="928"/>
                    <a:pt x="1787" y="928"/>
                    <a:pt x="1787" y="928"/>
                  </a:cubicBezTo>
                  <a:cubicBezTo>
                    <a:pt x="1800" y="938"/>
                    <a:pt x="1800" y="938"/>
                    <a:pt x="1800" y="938"/>
                  </a:cubicBezTo>
                  <a:cubicBezTo>
                    <a:pt x="1800" y="938"/>
                    <a:pt x="1801" y="938"/>
                    <a:pt x="1801" y="938"/>
                  </a:cubicBezTo>
                  <a:cubicBezTo>
                    <a:pt x="1802" y="938"/>
                    <a:pt x="1803" y="939"/>
                    <a:pt x="1803" y="940"/>
                  </a:cubicBezTo>
                  <a:cubicBezTo>
                    <a:pt x="1802" y="941"/>
                    <a:pt x="1801" y="941"/>
                    <a:pt x="1800" y="941"/>
                  </a:cubicBezTo>
                  <a:cubicBezTo>
                    <a:pt x="1799" y="941"/>
                    <a:pt x="1799" y="940"/>
                    <a:pt x="1799" y="939"/>
                  </a:cubicBezTo>
                  <a:cubicBezTo>
                    <a:pt x="1799" y="939"/>
                    <a:pt x="1799" y="939"/>
                    <a:pt x="1799" y="939"/>
                  </a:cubicBezTo>
                  <a:cubicBezTo>
                    <a:pt x="1786" y="928"/>
                    <a:pt x="1786" y="928"/>
                    <a:pt x="1786" y="928"/>
                  </a:cubicBezTo>
                  <a:cubicBezTo>
                    <a:pt x="1788" y="940"/>
                    <a:pt x="1788" y="940"/>
                    <a:pt x="1788" y="940"/>
                  </a:cubicBezTo>
                  <a:cubicBezTo>
                    <a:pt x="1787" y="940"/>
                    <a:pt x="1787" y="940"/>
                    <a:pt x="1787" y="940"/>
                  </a:cubicBezTo>
                  <a:cubicBezTo>
                    <a:pt x="1786" y="929"/>
                    <a:pt x="1786" y="929"/>
                    <a:pt x="1786" y="929"/>
                  </a:cubicBezTo>
                  <a:cubicBezTo>
                    <a:pt x="1776" y="943"/>
                    <a:pt x="1776" y="943"/>
                    <a:pt x="1776" y="943"/>
                  </a:cubicBezTo>
                  <a:cubicBezTo>
                    <a:pt x="1776" y="943"/>
                    <a:pt x="1776" y="943"/>
                    <a:pt x="1776" y="943"/>
                  </a:cubicBezTo>
                  <a:cubicBezTo>
                    <a:pt x="1777" y="943"/>
                    <a:pt x="1777" y="945"/>
                    <a:pt x="1776" y="945"/>
                  </a:cubicBezTo>
                  <a:cubicBezTo>
                    <a:pt x="1775" y="946"/>
                    <a:pt x="1774" y="945"/>
                    <a:pt x="1773" y="945"/>
                  </a:cubicBezTo>
                  <a:cubicBezTo>
                    <a:pt x="1773" y="944"/>
                    <a:pt x="1773" y="943"/>
                    <a:pt x="1774" y="942"/>
                  </a:cubicBezTo>
                  <a:cubicBezTo>
                    <a:pt x="1774" y="942"/>
                    <a:pt x="1775" y="942"/>
                    <a:pt x="1776" y="942"/>
                  </a:cubicBezTo>
                  <a:cubicBezTo>
                    <a:pt x="1785" y="928"/>
                    <a:pt x="1785" y="928"/>
                    <a:pt x="1785" y="928"/>
                  </a:cubicBezTo>
                  <a:cubicBezTo>
                    <a:pt x="1785" y="928"/>
                    <a:pt x="1785" y="928"/>
                    <a:pt x="1785" y="928"/>
                  </a:cubicBezTo>
                  <a:cubicBezTo>
                    <a:pt x="1773" y="937"/>
                    <a:pt x="1773" y="937"/>
                    <a:pt x="1773" y="937"/>
                  </a:cubicBezTo>
                  <a:cubicBezTo>
                    <a:pt x="1773" y="936"/>
                    <a:pt x="1773" y="936"/>
                    <a:pt x="1773" y="936"/>
                  </a:cubicBezTo>
                  <a:cubicBezTo>
                    <a:pt x="1784" y="928"/>
                    <a:pt x="1784" y="928"/>
                    <a:pt x="1784" y="928"/>
                  </a:cubicBezTo>
                  <a:cubicBezTo>
                    <a:pt x="1768" y="924"/>
                    <a:pt x="1768" y="924"/>
                    <a:pt x="1768" y="924"/>
                  </a:cubicBezTo>
                  <a:cubicBezTo>
                    <a:pt x="1768" y="924"/>
                    <a:pt x="1767" y="925"/>
                    <a:pt x="1766" y="924"/>
                  </a:cubicBezTo>
                  <a:cubicBezTo>
                    <a:pt x="1765" y="924"/>
                    <a:pt x="1765" y="923"/>
                    <a:pt x="1765" y="922"/>
                  </a:cubicBezTo>
                  <a:cubicBezTo>
                    <a:pt x="1765" y="921"/>
                    <a:pt x="1766" y="921"/>
                    <a:pt x="1767" y="921"/>
                  </a:cubicBezTo>
                  <a:cubicBezTo>
                    <a:pt x="1768" y="921"/>
                    <a:pt x="1769" y="922"/>
                    <a:pt x="1768" y="923"/>
                  </a:cubicBezTo>
                  <a:cubicBezTo>
                    <a:pt x="1785" y="927"/>
                    <a:pt x="1785" y="927"/>
                    <a:pt x="1785" y="927"/>
                  </a:cubicBezTo>
                  <a:cubicBezTo>
                    <a:pt x="1776" y="917"/>
                    <a:pt x="1776" y="917"/>
                    <a:pt x="1776" y="917"/>
                  </a:cubicBezTo>
                  <a:cubicBezTo>
                    <a:pt x="1777" y="917"/>
                    <a:pt x="1777" y="917"/>
                    <a:pt x="1777" y="917"/>
                  </a:cubicBezTo>
                  <a:cubicBezTo>
                    <a:pt x="1785" y="927"/>
                    <a:pt x="1785" y="927"/>
                    <a:pt x="1785" y="927"/>
                  </a:cubicBezTo>
                  <a:cubicBezTo>
                    <a:pt x="1785" y="926"/>
                    <a:pt x="1785" y="926"/>
                    <a:pt x="1785" y="926"/>
                  </a:cubicBezTo>
                  <a:cubicBezTo>
                    <a:pt x="1785" y="926"/>
                    <a:pt x="1785" y="926"/>
                    <a:pt x="1785" y="926"/>
                  </a:cubicBezTo>
                  <a:cubicBezTo>
                    <a:pt x="1783" y="911"/>
                    <a:pt x="1783" y="911"/>
                    <a:pt x="1783" y="911"/>
                  </a:cubicBezTo>
                  <a:cubicBezTo>
                    <a:pt x="1782" y="911"/>
                    <a:pt x="1781" y="910"/>
                    <a:pt x="1781" y="909"/>
                  </a:cubicBezTo>
                  <a:cubicBezTo>
                    <a:pt x="1781" y="908"/>
                    <a:pt x="1782" y="908"/>
                    <a:pt x="1782" y="907"/>
                  </a:cubicBezTo>
                  <a:cubicBezTo>
                    <a:pt x="1783" y="907"/>
                    <a:pt x="1784" y="908"/>
                    <a:pt x="1784" y="909"/>
                  </a:cubicBezTo>
                  <a:cubicBezTo>
                    <a:pt x="1785" y="909"/>
                    <a:pt x="1784" y="910"/>
                    <a:pt x="1784" y="910"/>
                  </a:cubicBezTo>
                  <a:cubicBezTo>
                    <a:pt x="1786" y="927"/>
                    <a:pt x="1786" y="927"/>
                    <a:pt x="1786" y="927"/>
                  </a:cubicBezTo>
                  <a:cubicBezTo>
                    <a:pt x="1792" y="915"/>
                    <a:pt x="1792" y="915"/>
                    <a:pt x="1792" y="915"/>
                  </a:cubicBezTo>
                  <a:cubicBezTo>
                    <a:pt x="1792" y="915"/>
                    <a:pt x="1792" y="915"/>
                    <a:pt x="1792" y="915"/>
                  </a:cubicBezTo>
                  <a:cubicBezTo>
                    <a:pt x="1787" y="927"/>
                    <a:pt x="1787" y="927"/>
                    <a:pt x="1787" y="927"/>
                  </a:cubicBezTo>
                  <a:cubicBezTo>
                    <a:pt x="1800" y="918"/>
                    <a:pt x="1800" y="918"/>
                    <a:pt x="1800" y="918"/>
                  </a:cubicBezTo>
                  <a:cubicBezTo>
                    <a:pt x="1800" y="917"/>
                    <a:pt x="1800" y="916"/>
                    <a:pt x="1801" y="916"/>
                  </a:cubicBezTo>
                  <a:cubicBezTo>
                    <a:pt x="1802" y="915"/>
                    <a:pt x="1803" y="916"/>
                    <a:pt x="1803" y="916"/>
                  </a:cubicBezTo>
                  <a:cubicBezTo>
                    <a:pt x="1804" y="917"/>
                    <a:pt x="1804" y="918"/>
                    <a:pt x="1803" y="919"/>
                  </a:cubicBezTo>
                  <a:cubicBezTo>
                    <a:pt x="1802" y="919"/>
                    <a:pt x="1801" y="919"/>
                    <a:pt x="1801" y="919"/>
                  </a:cubicBezTo>
                  <a:cubicBezTo>
                    <a:pt x="1787" y="927"/>
                    <a:pt x="1787" y="927"/>
                    <a:pt x="1787" y="927"/>
                  </a:cubicBezTo>
                  <a:lnTo>
                    <a:pt x="1801" y="931"/>
                  </a:lnTo>
                  <a:close/>
                  <a:moveTo>
                    <a:pt x="1805" y="931"/>
                  </a:moveTo>
                  <a:cubicBezTo>
                    <a:pt x="1804" y="930"/>
                    <a:pt x="1804" y="930"/>
                    <a:pt x="1803" y="929"/>
                  </a:cubicBezTo>
                  <a:cubicBezTo>
                    <a:pt x="1803" y="929"/>
                    <a:pt x="1804" y="929"/>
                    <a:pt x="1805" y="929"/>
                  </a:cubicBezTo>
                  <a:cubicBezTo>
                    <a:pt x="1805" y="929"/>
                    <a:pt x="1805" y="930"/>
                    <a:pt x="1805" y="931"/>
                  </a:cubicBezTo>
                  <a:close/>
                  <a:moveTo>
                    <a:pt x="1810" y="1007"/>
                  </a:moveTo>
                  <a:cubicBezTo>
                    <a:pt x="1810" y="1007"/>
                    <a:pt x="1810" y="1007"/>
                    <a:pt x="1810" y="1007"/>
                  </a:cubicBezTo>
                  <a:cubicBezTo>
                    <a:pt x="1823" y="969"/>
                    <a:pt x="1823" y="969"/>
                    <a:pt x="1823" y="969"/>
                  </a:cubicBezTo>
                  <a:cubicBezTo>
                    <a:pt x="1821" y="968"/>
                    <a:pt x="1820" y="966"/>
                    <a:pt x="1820" y="964"/>
                  </a:cubicBezTo>
                  <a:cubicBezTo>
                    <a:pt x="1821" y="962"/>
                    <a:pt x="1824" y="961"/>
                    <a:pt x="1826" y="961"/>
                  </a:cubicBezTo>
                  <a:cubicBezTo>
                    <a:pt x="1828" y="962"/>
                    <a:pt x="1829" y="965"/>
                    <a:pt x="1829" y="967"/>
                  </a:cubicBezTo>
                  <a:cubicBezTo>
                    <a:pt x="1828" y="968"/>
                    <a:pt x="1827" y="969"/>
                    <a:pt x="1825" y="969"/>
                  </a:cubicBezTo>
                  <a:cubicBezTo>
                    <a:pt x="1812" y="1010"/>
                    <a:pt x="1812" y="1010"/>
                    <a:pt x="1812" y="1010"/>
                  </a:cubicBezTo>
                  <a:cubicBezTo>
                    <a:pt x="1839" y="988"/>
                    <a:pt x="1839" y="988"/>
                    <a:pt x="1839" y="988"/>
                  </a:cubicBezTo>
                  <a:cubicBezTo>
                    <a:pt x="1840" y="989"/>
                    <a:pt x="1840" y="989"/>
                    <a:pt x="1840" y="989"/>
                  </a:cubicBezTo>
                  <a:cubicBezTo>
                    <a:pt x="1814" y="1010"/>
                    <a:pt x="1814" y="1010"/>
                    <a:pt x="1814" y="1010"/>
                  </a:cubicBezTo>
                  <a:cubicBezTo>
                    <a:pt x="1854" y="1005"/>
                    <a:pt x="1854" y="1005"/>
                    <a:pt x="1854" y="1005"/>
                  </a:cubicBezTo>
                  <a:cubicBezTo>
                    <a:pt x="1854" y="1003"/>
                    <a:pt x="1855" y="1002"/>
                    <a:pt x="1857" y="1001"/>
                  </a:cubicBezTo>
                  <a:cubicBezTo>
                    <a:pt x="1860" y="1001"/>
                    <a:pt x="1862" y="1003"/>
                    <a:pt x="1862" y="1005"/>
                  </a:cubicBezTo>
                  <a:cubicBezTo>
                    <a:pt x="1863" y="1007"/>
                    <a:pt x="1861" y="1009"/>
                    <a:pt x="1859" y="1010"/>
                  </a:cubicBezTo>
                  <a:cubicBezTo>
                    <a:pt x="1857" y="1010"/>
                    <a:pt x="1855" y="1009"/>
                    <a:pt x="1854" y="1007"/>
                  </a:cubicBezTo>
                  <a:cubicBezTo>
                    <a:pt x="1813" y="1012"/>
                    <a:pt x="1813" y="1012"/>
                    <a:pt x="1813" y="1012"/>
                  </a:cubicBezTo>
                  <a:cubicBezTo>
                    <a:pt x="1840" y="1034"/>
                    <a:pt x="1840" y="1034"/>
                    <a:pt x="1840" y="1034"/>
                  </a:cubicBezTo>
                  <a:cubicBezTo>
                    <a:pt x="1839" y="1035"/>
                    <a:pt x="1839" y="1035"/>
                    <a:pt x="1839" y="1035"/>
                  </a:cubicBezTo>
                  <a:cubicBezTo>
                    <a:pt x="1812" y="1012"/>
                    <a:pt x="1812" y="1012"/>
                    <a:pt x="1812" y="1012"/>
                  </a:cubicBezTo>
                  <a:cubicBezTo>
                    <a:pt x="1830" y="1050"/>
                    <a:pt x="1830" y="1050"/>
                    <a:pt x="1830" y="1050"/>
                  </a:cubicBezTo>
                  <a:cubicBezTo>
                    <a:pt x="1831" y="1050"/>
                    <a:pt x="1832" y="1050"/>
                    <a:pt x="1834" y="1051"/>
                  </a:cubicBezTo>
                  <a:cubicBezTo>
                    <a:pt x="1835" y="1053"/>
                    <a:pt x="1835" y="1056"/>
                    <a:pt x="1834" y="1057"/>
                  </a:cubicBezTo>
                  <a:cubicBezTo>
                    <a:pt x="1832" y="1059"/>
                    <a:pt x="1829" y="1059"/>
                    <a:pt x="1828" y="1057"/>
                  </a:cubicBezTo>
                  <a:cubicBezTo>
                    <a:pt x="1826" y="1056"/>
                    <a:pt x="1826" y="1053"/>
                    <a:pt x="1827" y="1051"/>
                  </a:cubicBezTo>
                  <a:cubicBezTo>
                    <a:pt x="1827" y="1051"/>
                    <a:pt x="1828" y="1051"/>
                    <a:pt x="1828" y="1051"/>
                  </a:cubicBezTo>
                  <a:cubicBezTo>
                    <a:pt x="1810" y="1012"/>
                    <a:pt x="1810" y="1012"/>
                    <a:pt x="1810" y="1012"/>
                  </a:cubicBezTo>
                  <a:cubicBezTo>
                    <a:pt x="1803" y="1034"/>
                    <a:pt x="1803" y="1034"/>
                    <a:pt x="1803" y="1034"/>
                  </a:cubicBezTo>
                  <a:cubicBezTo>
                    <a:pt x="1801" y="1034"/>
                    <a:pt x="1801" y="1034"/>
                    <a:pt x="1801" y="1034"/>
                  </a:cubicBezTo>
                  <a:cubicBezTo>
                    <a:pt x="1808" y="1013"/>
                    <a:pt x="1808" y="1013"/>
                    <a:pt x="1808" y="1013"/>
                  </a:cubicBezTo>
                  <a:cubicBezTo>
                    <a:pt x="1772" y="1033"/>
                    <a:pt x="1772" y="1033"/>
                    <a:pt x="1772" y="1033"/>
                  </a:cubicBezTo>
                  <a:cubicBezTo>
                    <a:pt x="1772" y="1033"/>
                    <a:pt x="1772" y="1033"/>
                    <a:pt x="1772" y="1034"/>
                  </a:cubicBezTo>
                  <a:cubicBezTo>
                    <a:pt x="1772" y="1036"/>
                    <a:pt x="1771" y="1038"/>
                    <a:pt x="1768" y="1038"/>
                  </a:cubicBezTo>
                  <a:cubicBezTo>
                    <a:pt x="1766" y="1038"/>
                    <a:pt x="1764" y="1037"/>
                    <a:pt x="1763" y="1035"/>
                  </a:cubicBezTo>
                  <a:cubicBezTo>
                    <a:pt x="1763" y="1032"/>
                    <a:pt x="1765" y="1030"/>
                    <a:pt x="1767" y="1030"/>
                  </a:cubicBezTo>
                  <a:cubicBezTo>
                    <a:pt x="1769" y="1030"/>
                    <a:pt x="1770" y="1030"/>
                    <a:pt x="1771" y="1031"/>
                  </a:cubicBezTo>
                  <a:cubicBezTo>
                    <a:pt x="1808" y="1011"/>
                    <a:pt x="1808" y="1011"/>
                    <a:pt x="1808" y="1011"/>
                  </a:cubicBezTo>
                  <a:cubicBezTo>
                    <a:pt x="1807" y="1010"/>
                    <a:pt x="1807" y="1010"/>
                    <a:pt x="1807" y="1010"/>
                  </a:cubicBezTo>
                  <a:cubicBezTo>
                    <a:pt x="1772" y="1017"/>
                    <a:pt x="1772" y="1017"/>
                    <a:pt x="1772" y="1017"/>
                  </a:cubicBezTo>
                  <a:cubicBezTo>
                    <a:pt x="1772" y="1016"/>
                    <a:pt x="1772" y="1016"/>
                    <a:pt x="1772" y="1016"/>
                  </a:cubicBezTo>
                  <a:cubicBezTo>
                    <a:pt x="1806" y="1010"/>
                    <a:pt x="1806" y="1010"/>
                    <a:pt x="1806" y="1010"/>
                  </a:cubicBezTo>
                  <a:cubicBezTo>
                    <a:pt x="1775" y="982"/>
                    <a:pt x="1775" y="982"/>
                    <a:pt x="1775" y="982"/>
                  </a:cubicBezTo>
                  <a:cubicBezTo>
                    <a:pt x="1774" y="982"/>
                    <a:pt x="1772" y="982"/>
                    <a:pt x="1770" y="981"/>
                  </a:cubicBezTo>
                  <a:cubicBezTo>
                    <a:pt x="1768" y="979"/>
                    <a:pt x="1768" y="977"/>
                    <a:pt x="1770" y="975"/>
                  </a:cubicBezTo>
                  <a:cubicBezTo>
                    <a:pt x="1772" y="973"/>
                    <a:pt x="1774" y="973"/>
                    <a:pt x="1776" y="975"/>
                  </a:cubicBezTo>
                  <a:cubicBezTo>
                    <a:pt x="1778" y="977"/>
                    <a:pt x="1778" y="979"/>
                    <a:pt x="1777" y="980"/>
                  </a:cubicBezTo>
                  <a:cubicBezTo>
                    <a:pt x="1809" y="1009"/>
                    <a:pt x="1809" y="1009"/>
                    <a:pt x="1809" y="1009"/>
                  </a:cubicBezTo>
                  <a:cubicBezTo>
                    <a:pt x="1801" y="976"/>
                    <a:pt x="1801" y="976"/>
                    <a:pt x="1801" y="976"/>
                  </a:cubicBezTo>
                  <a:cubicBezTo>
                    <a:pt x="1802" y="976"/>
                    <a:pt x="1802" y="976"/>
                    <a:pt x="1802" y="976"/>
                  </a:cubicBezTo>
                  <a:cubicBezTo>
                    <a:pt x="1810" y="1009"/>
                    <a:pt x="1810" y="1009"/>
                    <a:pt x="1810" y="1009"/>
                  </a:cubicBezTo>
                  <a:lnTo>
                    <a:pt x="1810" y="1007"/>
                  </a:lnTo>
                  <a:close/>
                  <a:moveTo>
                    <a:pt x="1797" y="1118"/>
                  </a:moveTo>
                  <a:cubicBezTo>
                    <a:pt x="1797" y="1118"/>
                    <a:pt x="1797" y="1118"/>
                    <a:pt x="1797" y="1118"/>
                  </a:cubicBezTo>
                  <a:cubicBezTo>
                    <a:pt x="1797" y="1118"/>
                    <a:pt x="1797" y="1118"/>
                    <a:pt x="1797" y="1118"/>
                  </a:cubicBezTo>
                  <a:close/>
                  <a:moveTo>
                    <a:pt x="1780" y="1088"/>
                  </a:moveTo>
                  <a:cubicBezTo>
                    <a:pt x="1781" y="1088"/>
                    <a:pt x="1781" y="1088"/>
                    <a:pt x="1782" y="1087"/>
                  </a:cubicBezTo>
                  <a:cubicBezTo>
                    <a:pt x="1782" y="1088"/>
                    <a:pt x="1782" y="1088"/>
                    <a:pt x="1782" y="1089"/>
                  </a:cubicBezTo>
                  <a:cubicBezTo>
                    <a:pt x="1782" y="1089"/>
                    <a:pt x="1782" y="1089"/>
                    <a:pt x="1782" y="1089"/>
                  </a:cubicBezTo>
                  <a:cubicBezTo>
                    <a:pt x="1782" y="1089"/>
                    <a:pt x="1781" y="1089"/>
                    <a:pt x="1780" y="1088"/>
                  </a:cubicBezTo>
                  <a:close/>
                  <a:moveTo>
                    <a:pt x="1762" y="1094"/>
                  </a:moveTo>
                  <a:cubicBezTo>
                    <a:pt x="1768" y="1106"/>
                    <a:pt x="1768" y="1106"/>
                    <a:pt x="1768" y="1106"/>
                  </a:cubicBezTo>
                  <a:cubicBezTo>
                    <a:pt x="1767" y="1106"/>
                    <a:pt x="1767" y="1106"/>
                    <a:pt x="1767" y="1106"/>
                  </a:cubicBezTo>
                  <a:cubicBezTo>
                    <a:pt x="1761" y="1094"/>
                    <a:pt x="1761" y="1094"/>
                    <a:pt x="1761" y="1094"/>
                  </a:cubicBezTo>
                  <a:cubicBezTo>
                    <a:pt x="1757" y="1113"/>
                    <a:pt x="1757" y="1113"/>
                    <a:pt x="1757" y="1113"/>
                  </a:cubicBezTo>
                  <a:cubicBezTo>
                    <a:pt x="1757" y="1113"/>
                    <a:pt x="1757" y="1113"/>
                    <a:pt x="1757" y="1113"/>
                  </a:cubicBezTo>
                  <a:cubicBezTo>
                    <a:pt x="1758" y="1113"/>
                    <a:pt x="1758" y="1114"/>
                    <a:pt x="1757" y="1115"/>
                  </a:cubicBezTo>
                  <a:cubicBezTo>
                    <a:pt x="1757" y="1116"/>
                    <a:pt x="1755" y="1116"/>
                    <a:pt x="1754" y="1116"/>
                  </a:cubicBezTo>
                  <a:cubicBezTo>
                    <a:pt x="1754" y="1115"/>
                    <a:pt x="1753" y="1114"/>
                    <a:pt x="1754" y="1113"/>
                  </a:cubicBezTo>
                  <a:cubicBezTo>
                    <a:pt x="1755" y="1113"/>
                    <a:pt x="1755" y="1112"/>
                    <a:pt x="1756" y="1112"/>
                  </a:cubicBezTo>
                  <a:cubicBezTo>
                    <a:pt x="1760" y="1094"/>
                    <a:pt x="1760" y="1094"/>
                    <a:pt x="1760" y="1094"/>
                  </a:cubicBezTo>
                  <a:cubicBezTo>
                    <a:pt x="1760" y="1094"/>
                    <a:pt x="1760" y="1094"/>
                    <a:pt x="1760" y="1094"/>
                  </a:cubicBezTo>
                  <a:cubicBezTo>
                    <a:pt x="1752" y="1107"/>
                    <a:pt x="1752" y="1107"/>
                    <a:pt x="1752" y="1107"/>
                  </a:cubicBezTo>
                  <a:cubicBezTo>
                    <a:pt x="1751" y="1107"/>
                    <a:pt x="1751" y="1107"/>
                    <a:pt x="1751" y="1107"/>
                  </a:cubicBezTo>
                  <a:cubicBezTo>
                    <a:pt x="1760" y="1094"/>
                    <a:pt x="1760" y="1094"/>
                    <a:pt x="1760" y="1094"/>
                  </a:cubicBezTo>
                  <a:cubicBezTo>
                    <a:pt x="1741" y="1095"/>
                    <a:pt x="1741" y="1095"/>
                    <a:pt x="1741" y="1095"/>
                  </a:cubicBezTo>
                  <a:cubicBezTo>
                    <a:pt x="1741" y="1096"/>
                    <a:pt x="1740" y="1097"/>
                    <a:pt x="1739" y="1097"/>
                  </a:cubicBezTo>
                  <a:cubicBezTo>
                    <a:pt x="1738" y="1097"/>
                    <a:pt x="1737" y="1096"/>
                    <a:pt x="1737" y="1095"/>
                  </a:cubicBezTo>
                  <a:cubicBezTo>
                    <a:pt x="1737" y="1094"/>
                    <a:pt x="1738" y="1093"/>
                    <a:pt x="1739" y="1093"/>
                  </a:cubicBezTo>
                  <a:cubicBezTo>
                    <a:pt x="1740" y="1093"/>
                    <a:pt x="1741" y="1094"/>
                    <a:pt x="1741" y="1095"/>
                  </a:cubicBezTo>
                  <a:cubicBezTo>
                    <a:pt x="1760" y="1093"/>
                    <a:pt x="1760" y="1093"/>
                    <a:pt x="1760" y="1093"/>
                  </a:cubicBezTo>
                  <a:cubicBezTo>
                    <a:pt x="1747" y="1085"/>
                    <a:pt x="1747" y="1085"/>
                    <a:pt x="1747" y="1085"/>
                  </a:cubicBezTo>
                  <a:cubicBezTo>
                    <a:pt x="1747" y="1085"/>
                    <a:pt x="1747" y="1085"/>
                    <a:pt x="1747" y="1085"/>
                  </a:cubicBezTo>
                  <a:cubicBezTo>
                    <a:pt x="1761" y="1093"/>
                    <a:pt x="1761" y="1093"/>
                    <a:pt x="1761" y="1093"/>
                  </a:cubicBezTo>
                  <a:cubicBezTo>
                    <a:pt x="1760" y="1092"/>
                    <a:pt x="1760" y="1092"/>
                    <a:pt x="1760" y="1092"/>
                  </a:cubicBezTo>
                  <a:cubicBezTo>
                    <a:pt x="1760" y="1092"/>
                    <a:pt x="1760" y="1092"/>
                    <a:pt x="1760" y="1092"/>
                  </a:cubicBezTo>
                  <a:cubicBezTo>
                    <a:pt x="1752" y="1076"/>
                    <a:pt x="1752" y="1076"/>
                    <a:pt x="1752" y="1076"/>
                  </a:cubicBezTo>
                  <a:cubicBezTo>
                    <a:pt x="1751" y="1076"/>
                    <a:pt x="1750" y="1076"/>
                    <a:pt x="1749" y="1075"/>
                  </a:cubicBezTo>
                  <a:cubicBezTo>
                    <a:pt x="1749" y="1074"/>
                    <a:pt x="1749" y="1073"/>
                    <a:pt x="1750" y="1073"/>
                  </a:cubicBezTo>
                  <a:cubicBezTo>
                    <a:pt x="1751" y="1072"/>
                    <a:pt x="1752" y="1072"/>
                    <a:pt x="1753" y="1073"/>
                  </a:cubicBezTo>
                  <a:cubicBezTo>
                    <a:pt x="1753" y="1074"/>
                    <a:pt x="1753" y="1075"/>
                    <a:pt x="1752" y="1075"/>
                  </a:cubicBezTo>
                  <a:cubicBezTo>
                    <a:pt x="1761" y="1092"/>
                    <a:pt x="1761" y="1092"/>
                    <a:pt x="1761" y="1092"/>
                  </a:cubicBezTo>
                  <a:cubicBezTo>
                    <a:pt x="1763" y="1077"/>
                    <a:pt x="1763" y="1077"/>
                    <a:pt x="1763" y="1077"/>
                  </a:cubicBezTo>
                  <a:cubicBezTo>
                    <a:pt x="1763" y="1077"/>
                    <a:pt x="1763" y="1077"/>
                    <a:pt x="1763" y="1077"/>
                  </a:cubicBezTo>
                  <a:cubicBezTo>
                    <a:pt x="1762" y="1092"/>
                    <a:pt x="1762" y="1092"/>
                    <a:pt x="1762" y="1092"/>
                  </a:cubicBezTo>
                  <a:cubicBezTo>
                    <a:pt x="1773" y="1077"/>
                    <a:pt x="1773" y="1077"/>
                    <a:pt x="1773" y="1077"/>
                  </a:cubicBezTo>
                  <a:cubicBezTo>
                    <a:pt x="1772" y="1076"/>
                    <a:pt x="1772" y="1075"/>
                    <a:pt x="1773" y="1075"/>
                  </a:cubicBezTo>
                  <a:cubicBezTo>
                    <a:pt x="1774" y="1074"/>
                    <a:pt x="1775" y="1074"/>
                    <a:pt x="1776" y="1074"/>
                  </a:cubicBezTo>
                  <a:cubicBezTo>
                    <a:pt x="1777" y="1075"/>
                    <a:pt x="1777" y="1076"/>
                    <a:pt x="1776" y="1077"/>
                  </a:cubicBezTo>
                  <a:cubicBezTo>
                    <a:pt x="1776" y="1078"/>
                    <a:pt x="1775" y="1078"/>
                    <a:pt x="1774" y="1078"/>
                  </a:cubicBezTo>
                  <a:cubicBezTo>
                    <a:pt x="1763" y="1092"/>
                    <a:pt x="1763" y="1092"/>
                    <a:pt x="1763" y="1092"/>
                  </a:cubicBezTo>
                  <a:cubicBezTo>
                    <a:pt x="1778" y="1091"/>
                    <a:pt x="1778" y="1091"/>
                    <a:pt x="1778" y="1091"/>
                  </a:cubicBezTo>
                  <a:cubicBezTo>
                    <a:pt x="1778" y="1091"/>
                    <a:pt x="1778" y="1091"/>
                    <a:pt x="1778" y="1091"/>
                  </a:cubicBezTo>
                  <a:cubicBezTo>
                    <a:pt x="1762" y="1093"/>
                    <a:pt x="1762" y="1093"/>
                    <a:pt x="1762" y="1093"/>
                  </a:cubicBezTo>
                  <a:cubicBezTo>
                    <a:pt x="1780" y="1099"/>
                    <a:pt x="1780" y="1099"/>
                    <a:pt x="1780" y="1099"/>
                  </a:cubicBezTo>
                  <a:cubicBezTo>
                    <a:pt x="1781" y="1099"/>
                    <a:pt x="1781" y="1098"/>
                    <a:pt x="1782" y="1098"/>
                  </a:cubicBezTo>
                  <a:cubicBezTo>
                    <a:pt x="1783" y="1098"/>
                    <a:pt x="1784" y="1099"/>
                    <a:pt x="1784" y="1100"/>
                  </a:cubicBezTo>
                  <a:cubicBezTo>
                    <a:pt x="1784" y="1101"/>
                    <a:pt x="1783" y="1102"/>
                    <a:pt x="1782" y="1102"/>
                  </a:cubicBezTo>
                  <a:cubicBezTo>
                    <a:pt x="1781" y="1102"/>
                    <a:pt x="1780" y="1101"/>
                    <a:pt x="1780" y="1100"/>
                  </a:cubicBezTo>
                  <a:cubicBezTo>
                    <a:pt x="1780" y="1100"/>
                    <a:pt x="1780" y="1100"/>
                    <a:pt x="1780" y="1100"/>
                  </a:cubicBezTo>
                  <a:lnTo>
                    <a:pt x="1762" y="1094"/>
                  </a:lnTo>
                  <a:close/>
                  <a:moveTo>
                    <a:pt x="1726" y="1520"/>
                  </a:moveTo>
                  <a:cubicBezTo>
                    <a:pt x="1726" y="1519"/>
                    <a:pt x="1726" y="1519"/>
                    <a:pt x="1726" y="1519"/>
                  </a:cubicBezTo>
                  <a:cubicBezTo>
                    <a:pt x="1718" y="1518"/>
                    <a:pt x="1718" y="1518"/>
                    <a:pt x="1718" y="1518"/>
                  </a:cubicBezTo>
                  <a:cubicBezTo>
                    <a:pt x="1718" y="1518"/>
                    <a:pt x="1718" y="1518"/>
                    <a:pt x="1718" y="1518"/>
                  </a:cubicBezTo>
                  <a:cubicBezTo>
                    <a:pt x="1724" y="1521"/>
                    <a:pt x="1724" y="1521"/>
                    <a:pt x="1724" y="1521"/>
                  </a:cubicBezTo>
                  <a:cubicBezTo>
                    <a:pt x="1724" y="1521"/>
                    <a:pt x="1724" y="1521"/>
                    <a:pt x="1724" y="1521"/>
                  </a:cubicBezTo>
                  <a:cubicBezTo>
                    <a:pt x="1718" y="1519"/>
                    <a:pt x="1718" y="1519"/>
                    <a:pt x="1718" y="1519"/>
                  </a:cubicBezTo>
                  <a:cubicBezTo>
                    <a:pt x="1720" y="1526"/>
                    <a:pt x="1720" y="1526"/>
                    <a:pt x="1720" y="1526"/>
                  </a:cubicBezTo>
                  <a:cubicBezTo>
                    <a:pt x="1720" y="1526"/>
                    <a:pt x="1721" y="1527"/>
                    <a:pt x="1721" y="1527"/>
                  </a:cubicBezTo>
                  <a:cubicBezTo>
                    <a:pt x="1721" y="1527"/>
                    <a:pt x="1721" y="1528"/>
                    <a:pt x="1720" y="1528"/>
                  </a:cubicBezTo>
                  <a:cubicBezTo>
                    <a:pt x="1720" y="1528"/>
                    <a:pt x="1719" y="1528"/>
                    <a:pt x="1719" y="1527"/>
                  </a:cubicBezTo>
                  <a:cubicBezTo>
                    <a:pt x="1719" y="1527"/>
                    <a:pt x="1719" y="1526"/>
                    <a:pt x="1720" y="1526"/>
                  </a:cubicBezTo>
                  <a:cubicBezTo>
                    <a:pt x="1718" y="1518"/>
                    <a:pt x="1718" y="1518"/>
                    <a:pt x="1718" y="1518"/>
                  </a:cubicBezTo>
                  <a:cubicBezTo>
                    <a:pt x="1715" y="1524"/>
                    <a:pt x="1715" y="1524"/>
                    <a:pt x="1715" y="1524"/>
                  </a:cubicBezTo>
                  <a:cubicBezTo>
                    <a:pt x="1715" y="1524"/>
                    <a:pt x="1715" y="1524"/>
                    <a:pt x="1715" y="1524"/>
                  </a:cubicBezTo>
                  <a:cubicBezTo>
                    <a:pt x="1718" y="1518"/>
                    <a:pt x="1718" y="1518"/>
                    <a:pt x="1718" y="1518"/>
                  </a:cubicBezTo>
                  <a:cubicBezTo>
                    <a:pt x="1717" y="1518"/>
                    <a:pt x="1717" y="1518"/>
                    <a:pt x="1717" y="1518"/>
                  </a:cubicBezTo>
                  <a:cubicBezTo>
                    <a:pt x="1717" y="1518"/>
                    <a:pt x="1717" y="1518"/>
                    <a:pt x="1717" y="1518"/>
                  </a:cubicBezTo>
                  <a:cubicBezTo>
                    <a:pt x="1711" y="1523"/>
                    <a:pt x="1711" y="1523"/>
                    <a:pt x="1711" y="1523"/>
                  </a:cubicBezTo>
                  <a:cubicBezTo>
                    <a:pt x="1711" y="1523"/>
                    <a:pt x="1711" y="1524"/>
                    <a:pt x="1711" y="1524"/>
                  </a:cubicBezTo>
                  <a:cubicBezTo>
                    <a:pt x="1711" y="1524"/>
                    <a:pt x="1710" y="1524"/>
                    <a:pt x="1710" y="1524"/>
                  </a:cubicBezTo>
                  <a:cubicBezTo>
                    <a:pt x="1710" y="1524"/>
                    <a:pt x="1710" y="1523"/>
                    <a:pt x="1710" y="1523"/>
                  </a:cubicBezTo>
                  <a:cubicBezTo>
                    <a:pt x="1710" y="1523"/>
                    <a:pt x="1711" y="1523"/>
                    <a:pt x="1711" y="1523"/>
                  </a:cubicBezTo>
                  <a:cubicBezTo>
                    <a:pt x="1717" y="1518"/>
                    <a:pt x="1717" y="1518"/>
                    <a:pt x="1717" y="1518"/>
                  </a:cubicBezTo>
                  <a:cubicBezTo>
                    <a:pt x="1711" y="1518"/>
                    <a:pt x="1711" y="1518"/>
                    <a:pt x="1711" y="1518"/>
                  </a:cubicBezTo>
                  <a:cubicBezTo>
                    <a:pt x="1711" y="1518"/>
                    <a:pt x="1711" y="1518"/>
                    <a:pt x="1711" y="1518"/>
                  </a:cubicBezTo>
                  <a:cubicBezTo>
                    <a:pt x="1717" y="1518"/>
                    <a:pt x="1717" y="1518"/>
                    <a:pt x="1717" y="1518"/>
                  </a:cubicBezTo>
                  <a:cubicBezTo>
                    <a:pt x="1710" y="1514"/>
                    <a:pt x="1710" y="1514"/>
                    <a:pt x="1710" y="1514"/>
                  </a:cubicBezTo>
                  <a:cubicBezTo>
                    <a:pt x="1710" y="1514"/>
                    <a:pt x="1710" y="1515"/>
                    <a:pt x="1709" y="1514"/>
                  </a:cubicBezTo>
                  <a:cubicBezTo>
                    <a:pt x="1709" y="1514"/>
                    <a:pt x="1709" y="1514"/>
                    <a:pt x="1709" y="1513"/>
                  </a:cubicBezTo>
                  <a:cubicBezTo>
                    <a:pt x="1709" y="1513"/>
                    <a:pt x="1710" y="1513"/>
                    <a:pt x="1710" y="1513"/>
                  </a:cubicBezTo>
                  <a:cubicBezTo>
                    <a:pt x="1710" y="1513"/>
                    <a:pt x="1710" y="1513"/>
                    <a:pt x="1710" y="1514"/>
                  </a:cubicBezTo>
                  <a:cubicBezTo>
                    <a:pt x="1717" y="1517"/>
                    <a:pt x="1717" y="1517"/>
                    <a:pt x="1717" y="1517"/>
                  </a:cubicBezTo>
                  <a:cubicBezTo>
                    <a:pt x="1715" y="1511"/>
                    <a:pt x="1715" y="1511"/>
                    <a:pt x="1715" y="1511"/>
                  </a:cubicBezTo>
                  <a:cubicBezTo>
                    <a:pt x="1716" y="1511"/>
                    <a:pt x="1716" y="1511"/>
                    <a:pt x="1716" y="1511"/>
                  </a:cubicBezTo>
                  <a:cubicBezTo>
                    <a:pt x="1718" y="1518"/>
                    <a:pt x="1718" y="1518"/>
                    <a:pt x="1718" y="1518"/>
                  </a:cubicBezTo>
                  <a:cubicBezTo>
                    <a:pt x="1719" y="1510"/>
                    <a:pt x="1719" y="1510"/>
                    <a:pt x="1719" y="1510"/>
                  </a:cubicBezTo>
                  <a:cubicBezTo>
                    <a:pt x="1719" y="1510"/>
                    <a:pt x="1718" y="1509"/>
                    <a:pt x="1718" y="1509"/>
                  </a:cubicBezTo>
                  <a:cubicBezTo>
                    <a:pt x="1718" y="1509"/>
                    <a:pt x="1719" y="1508"/>
                    <a:pt x="1719" y="1508"/>
                  </a:cubicBezTo>
                  <a:cubicBezTo>
                    <a:pt x="1719" y="1508"/>
                    <a:pt x="1720" y="1508"/>
                    <a:pt x="1720" y="1509"/>
                  </a:cubicBezTo>
                  <a:cubicBezTo>
                    <a:pt x="1720" y="1509"/>
                    <a:pt x="1720" y="1510"/>
                    <a:pt x="1719" y="1510"/>
                  </a:cubicBezTo>
                  <a:cubicBezTo>
                    <a:pt x="1719" y="1510"/>
                    <a:pt x="1719" y="1510"/>
                    <a:pt x="1719" y="1510"/>
                  </a:cubicBezTo>
                  <a:cubicBezTo>
                    <a:pt x="1718" y="1518"/>
                    <a:pt x="1718" y="1518"/>
                    <a:pt x="1718" y="1518"/>
                  </a:cubicBezTo>
                  <a:cubicBezTo>
                    <a:pt x="1722" y="1514"/>
                    <a:pt x="1722" y="1514"/>
                    <a:pt x="1722" y="1514"/>
                  </a:cubicBezTo>
                  <a:cubicBezTo>
                    <a:pt x="1723" y="1515"/>
                    <a:pt x="1723" y="1515"/>
                    <a:pt x="1723" y="1515"/>
                  </a:cubicBezTo>
                  <a:cubicBezTo>
                    <a:pt x="1718" y="1518"/>
                    <a:pt x="1718" y="1518"/>
                    <a:pt x="1718" y="1518"/>
                  </a:cubicBezTo>
                  <a:cubicBezTo>
                    <a:pt x="1726" y="1519"/>
                    <a:pt x="1726" y="1519"/>
                    <a:pt x="1726" y="1519"/>
                  </a:cubicBezTo>
                  <a:cubicBezTo>
                    <a:pt x="1726" y="1519"/>
                    <a:pt x="1726" y="1518"/>
                    <a:pt x="1726" y="1518"/>
                  </a:cubicBezTo>
                  <a:cubicBezTo>
                    <a:pt x="1726" y="1518"/>
                    <a:pt x="1727" y="1518"/>
                    <a:pt x="1727" y="1518"/>
                  </a:cubicBezTo>
                  <a:cubicBezTo>
                    <a:pt x="1727" y="1519"/>
                    <a:pt x="1727" y="1519"/>
                    <a:pt x="1727" y="1519"/>
                  </a:cubicBezTo>
                  <a:cubicBezTo>
                    <a:pt x="1727" y="1520"/>
                    <a:pt x="1727" y="1520"/>
                    <a:pt x="1726" y="1520"/>
                  </a:cubicBezTo>
                  <a:close/>
                  <a:moveTo>
                    <a:pt x="1860" y="1554"/>
                  </a:moveTo>
                  <a:cubicBezTo>
                    <a:pt x="1874" y="1556"/>
                    <a:pt x="1874" y="1556"/>
                    <a:pt x="1874" y="1556"/>
                  </a:cubicBezTo>
                  <a:cubicBezTo>
                    <a:pt x="1865" y="1542"/>
                    <a:pt x="1865" y="1542"/>
                    <a:pt x="1865" y="1542"/>
                  </a:cubicBezTo>
                  <a:cubicBezTo>
                    <a:pt x="1864" y="1542"/>
                    <a:pt x="1864" y="1542"/>
                    <a:pt x="1863" y="1541"/>
                  </a:cubicBezTo>
                  <a:cubicBezTo>
                    <a:pt x="1863" y="1540"/>
                    <a:pt x="1863" y="1539"/>
                    <a:pt x="1864" y="1539"/>
                  </a:cubicBezTo>
                  <a:cubicBezTo>
                    <a:pt x="1865" y="1538"/>
                    <a:pt x="1866" y="1539"/>
                    <a:pt x="1866" y="1539"/>
                  </a:cubicBezTo>
                  <a:cubicBezTo>
                    <a:pt x="1867" y="1540"/>
                    <a:pt x="1866" y="1541"/>
                    <a:pt x="1866" y="1542"/>
                  </a:cubicBezTo>
                  <a:cubicBezTo>
                    <a:pt x="1875" y="1556"/>
                    <a:pt x="1875" y="1556"/>
                    <a:pt x="1875" y="1556"/>
                  </a:cubicBezTo>
                  <a:cubicBezTo>
                    <a:pt x="1875" y="1543"/>
                    <a:pt x="1875" y="1543"/>
                    <a:pt x="1875" y="1543"/>
                  </a:cubicBezTo>
                  <a:cubicBezTo>
                    <a:pt x="1876" y="1543"/>
                    <a:pt x="1876" y="1543"/>
                    <a:pt x="1876" y="1543"/>
                  </a:cubicBezTo>
                  <a:cubicBezTo>
                    <a:pt x="1875" y="1556"/>
                    <a:pt x="1875" y="1556"/>
                    <a:pt x="1875" y="1556"/>
                  </a:cubicBezTo>
                  <a:cubicBezTo>
                    <a:pt x="1875" y="1555"/>
                    <a:pt x="1875" y="1555"/>
                    <a:pt x="1875" y="1555"/>
                  </a:cubicBezTo>
                  <a:cubicBezTo>
                    <a:pt x="1875" y="1555"/>
                    <a:pt x="1875" y="1555"/>
                    <a:pt x="1875" y="1555"/>
                  </a:cubicBezTo>
                  <a:cubicBezTo>
                    <a:pt x="1884" y="1542"/>
                    <a:pt x="1884" y="1542"/>
                    <a:pt x="1884" y="1542"/>
                  </a:cubicBezTo>
                  <a:cubicBezTo>
                    <a:pt x="1884" y="1542"/>
                    <a:pt x="1884" y="1541"/>
                    <a:pt x="1884" y="1540"/>
                  </a:cubicBezTo>
                  <a:cubicBezTo>
                    <a:pt x="1884" y="1539"/>
                    <a:pt x="1885" y="1539"/>
                    <a:pt x="1886" y="1540"/>
                  </a:cubicBezTo>
                  <a:cubicBezTo>
                    <a:pt x="1887" y="1540"/>
                    <a:pt x="1887" y="1541"/>
                    <a:pt x="1887" y="1542"/>
                  </a:cubicBezTo>
                  <a:cubicBezTo>
                    <a:pt x="1886" y="1543"/>
                    <a:pt x="1886" y="1543"/>
                    <a:pt x="1885" y="1543"/>
                  </a:cubicBezTo>
                  <a:cubicBezTo>
                    <a:pt x="1876" y="1556"/>
                    <a:pt x="1876" y="1556"/>
                    <a:pt x="1876" y="1556"/>
                  </a:cubicBezTo>
                  <a:cubicBezTo>
                    <a:pt x="1888" y="1551"/>
                    <a:pt x="1888" y="1551"/>
                    <a:pt x="1888" y="1551"/>
                  </a:cubicBezTo>
                  <a:cubicBezTo>
                    <a:pt x="1888" y="1552"/>
                    <a:pt x="1888" y="1552"/>
                    <a:pt x="1888" y="1552"/>
                  </a:cubicBezTo>
                  <a:cubicBezTo>
                    <a:pt x="1877" y="1556"/>
                    <a:pt x="1877" y="1556"/>
                    <a:pt x="1877" y="1556"/>
                  </a:cubicBezTo>
                  <a:cubicBezTo>
                    <a:pt x="1892" y="1559"/>
                    <a:pt x="1892" y="1559"/>
                    <a:pt x="1892" y="1559"/>
                  </a:cubicBezTo>
                  <a:cubicBezTo>
                    <a:pt x="1892" y="1558"/>
                    <a:pt x="1893" y="1558"/>
                    <a:pt x="1894" y="1558"/>
                  </a:cubicBezTo>
                  <a:cubicBezTo>
                    <a:pt x="1895" y="1558"/>
                    <a:pt x="1895" y="1559"/>
                    <a:pt x="1895" y="1560"/>
                  </a:cubicBezTo>
                  <a:cubicBezTo>
                    <a:pt x="1895" y="1561"/>
                    <a:pt x="1894" y="1562"/>
                    <a:pt x="1893" y="1561"/>
                  </a:cubicBezTo>
                  <a:cubicBezTo>
                    <a:pt x="1893" y="1561"/>
                    <a:pt x="1892" y="1561"/>
                    <a:pt x="1892" y="1560"/>
                  </a:cubicBezTo>
                  <a:cubicBezTo>
                    <a:pt x="1876" y="1557"/>
                    <a:pt x="1876" y="1557"/>
                    <a:pt x="1876" y="1557"/>
                  </a:cubicBezTo>
                  <a:cubicBezTo>
                    <a:pt x="1884" y="1568"/>
                    <a:pt x="1884" y="1568"/>
                    <a:pt x="1884" y="1568"/>
                  </a:cubicBezTo>
                  <a:cubicBezTo>
                    <a:pt x="1883" y="1569"/>
                    <a:pt x="1883" y="1569"/>
                    <a:pt x="1883" y="1569"/>
                  </a:cubicBezTo>
                  <a:cubicBezTo>
                    <a:pt x="1876" y="1557"/>
                    <a:pt x="1876" y="1557"/>
                    <a:pt x="1876" y="1557"/>
                  </a:cubicBezTo>
                  <a:cubicBezTo>
                    <a:pt x="1878" y="1574"/>
                    <a:pt x="1878" y="1574"/>
                    <a:pt x="1878" y="1574"/>
                  </a:cubicBezTo>
                  <a:cubicBezTo>
                    <a:pt x="1879" y="1574"/>
                    <a:pt x="1879" y="1574"/>
                    <a:pt x="1879" y="1574"/>
                  </a:cubicBezTo>
                  <a:cubicBezTo>
                    <a:pt x="1880" y="1575"/>
                    <a:pt x="1880" y="1576"/>
                    <a:pt x="1879" y="1577"/>
                  </a:cubicBezTo>
                  <a:cubicBezTo>
                    <a:pt x="1878" y="1577"/>
                    <a:pt x="1877" y="1577"/>
                    <a:pt x="1877" y="1576"/>
                  </a:cubicBezTo>
                  <a:cubicBezTo>
                    <a:pt x="1876" y="1575"/>
                    <a:pt x="1876" y="1574"/>
                    <a:pt x="1877" y="1574"/>
                  </a:cubicBezTo>
                  <a:cubicBezTo>
                    <a:pt x="1877" y="1574"/>
                    <a:pt x="1877" y="1574"/>
                    <a:pt x="1877" y="1574"/>
                  </a:cubicBezTo>
                  <a:cubicBezTo>
                    <a:pt x="1875" y="1557"/>
                    <a:pt x="1875" y="1557"/>
                    <a:pt x="1875" y="1557"/>
                  </a:cubicBezTo>
                  <a:cubicBezTo>
                    <a:pt x="1868" y="1567"/>
                    <a:pt x="1868" y="1567"/>
                    <a:pt x="1868" y="1567"/>
                  </a:cubicBezTo>
                  <a:cubicBezTo>
                    <a:pt x="1868" y="1566"/>
                    <a:pt x="1868" y="1566"/>
                    <a:pt x="1868" y="1566"/>
                  </a:cubicBezTo>
                  <a:cubicBezTo>
                    <a:pt x="1874" y="1557"/>
                    <a:pt x="1874" y="1557"/>
                    <a:pt x="1874" y="1557"/>
                  </a:cubicBezTo>
                  <a:cubicBezTo>
                    <a:pt x="1858" y="1561"/>
                    <a:pt x="1858" y="1561"/>
                    <a:pt x="1858" y="1561"/>
                  </a:cubicBezTo>
                  <a:cubicBezTo>
                    <a:pt x="1858" y="1561"/>
                    <a:pt x="1858" y="1561"/>
                    <a:pt x="1858" y="1561"/>
                  </a:cubicBezTo>
                  <a:cubicBezTo>
                    <a:pt x="1858" y="1562"/>
                    <a:pt x="1857" y="1562"/>
                    <a:pt x="1856" y="1562"/>
                  </a:cubicBezTo>
                  <a:cubicBezTo>
                    <a:pt x="1856" y="1562"/>
                    <a:pt x="1855" y="1561"/>
                    <a:pt x="1855" y="1560"/>
                  </a:cubicBezTo>
                  <a:cubicBezTo>
                    <a:pt x="1855" y="1560"/>
                    <a:pt x="1856" y="1559"/>
                    <a:pt x="1857" y="1559"/>
                  </a:cubicBezTo>
                  <a:cubicBezTo>
                    <a:pt x="1857" y="1559"/>
                    <a:pt x="1858" y="1560"/>
                    <a:pt x="1858" y="1560"/>
                  </a:cubicBezTo>
                  <a:cubicBezTo>
                    <a:pt x="1874" y="1556"/>
                    <a:pt x="1874" y="1556"/>
                    <a:pt x="1874" y="1556"/>
                  </a:cubicBezTo>
                  <a:cubicBezTo>
                    <a:pt x="1874" y="1556"/>
                    <a:pt x="1874" y="1556"/>
                    <a:pt x="1874" y="1556"/>
                  </a:cubicBezTo>
                  <a:cubicBezTo>
                    <a:pt x="1860" y="1555"/>
                    <a:pt x="1860" y="1555"/>
                    <a:pt x="1860" y="1555"/>
                  </a:cubicBezTo>
                  <a:lnTo>
                    <a:pt x="1860" y="1554"/>
                  </a:lnTo>
                  <a:close/>
                  <a:moveTo>
                    <a:pt x="1831" y="1630"/>
                  </a:moveTo>
                  <a:cubicBezTo>
                    <a:pt x="1830" y="1630"/>
                    <a:pt x="1828" y="1629"/>
                    <a:pt x="1828" y="1629"/>
                  </a:cubicBezTo>
                  <a:cubicBezTo>
                    <a:pt x="1828" y="1629"/>
                    <a:pt x="1830" y="1628"/>
                    <a:pt x="1831" y="1628"/>
                  </a:cubicBezTo>
                  <a:cubicBezTo>
                    <a:pt x="1833" y="1628"/>
                    <a:pt x="1835" y="1629"/>
                    <a:pt x="1835" y="1629"/>
                  </a:cubicBezTo>
                  <a:cubicBezTo>
                    <a:pt x="1835" y="1629"/>
                    <a:pt x="1833" y="1630"/>
                    <a:pt x="1831" y="1630"/>
                  </a:cubicBezTo>
                  <a:close/>
                  <a:moveTo>
                    <a:pt x="1836" y="1620"/>
                  </a:moveTo>
                  <a:cubicBezTo>
                    <a:pt x="1836" y="1620"/>
                    <a:pt x="1836" y="1622"/>
                    <a:pt x="1837" y="1624"/>
                  </a:cubicBezTo>
                  <a:cubicBezTo>
                    <a:pt x="1837" y="1626"/>
                    <a:pt x="1837" y="1627"/>
                    <a:pt x="1836" y="1627"/>
                  </a:cubicBezTo>
                  <a:cubicBezTo>
                    <a:pt x="1836" y="1627"/>
                    <a:pt x="1836" y="1626"/>
                    <a:pt x="1835" y="1624"/>
                  </a:cubicBezTo>
                  <a:cubicBezTo>
                    <a:pt x="1835" y="1622"/>
                    <a:pt x="1836" y="1620"/>
                    <a:pt x="1836" y="1620"/>
                  </a:cubicBezTo>
                  <a:close/>
                  <a:moveTo>
                    <a:pt x="1837" y="1629"/>
                  </a:moveTo>
                  <a:cubicBezTo>
                    <a:pt x="1837" y="1630"/>
                    <a:pt x="1836" y="1630"/>
                    <a:pt x="1836" y="1629"/>
                  </a:cubicBezTo>
                  <a:cubicBezTo>
                    <a:pt x="1836" y="1629"/>
                    <a:pt x="1836" y="1629"/>
                    <a:pt x="1836" y="1628"/>
                  </a:cubicBezTo>
                  <a:cubicBezTo>
                    <a:pt x="1836" y="1628"/>
                    <a:pt x="1837" y="1628"/>
                    <a:pt x="1837" y="1628"/>
                  </a:cubicBezTo>
                  <a:cubicBezTo>
                    <a:pt x="1837" y="1629"/>
                    <a:pt x="1837" y="1629"/>
                    <a:pt x="1837" y="1629"/>
                  </a:cubicBezTo>
                  <a:close/>
                  <a:moveTo>
                    <a:pt x="1836" y="1638"/>
                  </a:moveTo>
                  <a:cubicBezTo>
                    <a:pt x="1836" y="1638"/>
                    <a:pt x="1836" y="1636"/>
                    <a:pt x="1836" y="1634"/>
                  </a:cubicBezTo>
                  <a:cubicBezTo>
                    <a:pt x="1836" y="1632"/>
                    <a:pt x="1836" y="1631"/>
                    <a:pt x="1836" y="1631"/>
                  </a:cubicBezTo>
                  <a:cubicBezTo>
                    <a:pt x="1837" y="1631"/>
                    <a:pt x="1837" y="1632"/>
                    <a:pt x="1837" y="1634"/>
                  </a:cubicBezTo>
                  <a:cubicBezTo>
                    <a:pt x="1837" y="1636"/>
                    <a:pt x="1836" y="1638"/>
                    <a:pt x="1836" y="1638"/>
                  </a:cubicBezTo>
                  <a:close/>
                  <a:moveTo>
                    <a:pt x="1842" y="1627"/>
                  </a:moveTo>
                  <a:cubicBezTo>
                    <a:pt x="1844" y="1627"/>
                    <a:pt x="1845" y="1628"/>
                    <a:pt x="1845" y="1628"/>
                  </a:cubicBezTo>
                  <a:cubicBezTo>
                    <a:pt x="1845" y="1628"/>
                    <a:pt x="1844" y="1629"/>
                    <a:pt x="1842" y="1629"/>
                  </a:cubicBezTo>
                  <a:cubicBezTo>
                    <a:pt x="1840" y="1629"/>
                    <a:pt x="1838" y="1629"/>
                    <a:pt x="1838" y="1628"/>
                  </a:cubicBezTo>
                  <a:cubicBezTo>
                    <a:pt x="1838" y="1628"/>
                    <a:pt x="1840" y="1628"/>
                    <a:pt x="1842" y="1627"/>
                  </a:cubicBezTo>
                  <a:close/>
                  <a:moveTo>
                    <a:pt x="1554" y="1805"/>
                  </a:moveTo>
                  <a:cubicBezTo>
                    <a:pt x="1554" y="1806"/>
                    <a:pt x="1552" y="1805"/>
                    <a:pt x="1549" y="1805"/>
                  </a:cubicBezTo>
                  <a:cubicBezTo>
                    <a:pt x="1546" y="1804"/>
                    <a:pt x="1544" y="1803"/>
                    <a:pt x="1544" y="1803"/>
                  </a:cubicBezTo>
                  <a:cubicBezTo>
                    <a:pt x="1544" y="1803"/>
                    <a:pt x="1547" y="1802"/>
                    <a:pt x="1549" y="1803"/>
                  </a:cubicBezTo>
                  <a:cubicBezTo>
                    <a:pt x="1552" y="1804"/>
                    <a:pt x="1554" y="1805"/>
                    <a:pt x="1554" y="1805"/>
                  </a:cubicBezTo>
                  <a:close/>
                  <a:moveTo>
                    <a:pt x="1555" y="1808"/>
                  </a:moveTo>
                  <a:cubicBezTo>
                    <a:pt x="1556" y="1808"/>
                    <a:pt x="1555" y="1811"/>
                    <a:pt x="1555" y="1813"/>
                  </a:cubicBezTo>
                  <a:cubicBezTo>
                    <a:pt x="1554" y="1816"/>
                    <a:pt x="1553" y="1818"/>
                    <a:pt x="1553" y="1818"/>
                  </a:cubicBezTo>
                  <a:cubicBezTo>
                    <a:pt x="1553" y="1818"/>
                    <a:pt x="1552" y="1816"/>
                    <a:pt x="1553" y="1813"/>
                  </a:cubicBezTo>
                  <a:cubicBezTo>
                    <a:pt x="1554" y="1810"/>
                    <a:pt x="1555" y="1808"/>
                    <a:pt x="1555" y="1808"/>
                  </a:cubicBezTo>
                  <a:close/>
                  <a:moveTo>
                    <a:pt x="1556" y="1805"/>
                  </a:moveTo>
                  <a:cubicBezTo>
                    <a:pt x="1556" y="1804"/>
                    <a:pt x="1557" y="1805"/>
                    <a:pt x="1557" y="1805"/>
                  </a:cubicBezTo>
                  <a:cubicBezTo>
                    <a:pt x="1557" y="1805"/>
                    <a:pt x="1557" y="1806"/>
                    <a:pt x="1557" y="1806"/>
                  </a:cubicBezTo>
                  <a:cubicBezTo>
                    <a:pt x="1556" y="1807"/>
                    <a:pt x="1556" y="1806"/>
                    <a:pt x="1555" y="1806"/>
                  </a:cubicBezTo>
                  <a:cubicBezTo>
                    <a:pt x="1555" y="1806"/>
                    <a:pt x="1555" y="1805"/>
                    <a:pt x="1556" y="1805"/>
                  </a:cubicBezTo>
                  <a:close/>
                  <a:moveTo>
                    <a:pt x="1556" y="1798"/>
                  </a:moveTo>
                  <a:cubicBezTo>
                    <a:pt x="1557" y="1795"/>
                    <a:pt x="1558" y="1793"/>
                    <a:pt x="1558" y="1793"/>
                  </a:cubicBezTo>
                  <a:cubicBezTo>
                    <a:pt x="1558" y="1793"/>
                    <a:pt x="1558" y="1796"/>
                    <a:pt x="1558" y="1799"/>
                  </a:cubicBezTo>
                  <a:cubicBezTo>
                    <a:pt x="1558" y="1801"/>
                    <a:pt x="1557" y="1804"/>
                    <a:pt x="1556" y="1803"/>
                  </a:cubicBezTo>
                  <a:cubicBezTo>
                    <a:pt x="1556" y="1803"/>
                    <a:pt x="1556" y="1801"/>
                    <a:pt x="1556" y="1798"/>
                  </a:cubicBezTo>
                  <a:close/>
                  <a:moveTo>
                    <a:pt x="1564" y="1805"/>
                  </a:moveTo>
                  <a:cubicBezTo>
                    <a:pt x="1567" y="1806"/>
                    <a:pt x="1569" y="1807"/>
                    <a:pt x="1569" y="1807"/>
                  </a:cubicBezTo>
                  <a:cubicBezTo>
                    <a:pt x="1569" y="1807"/>
                    <a:pt x="1566" y="1808"/>
                    <a:pt x="1564" y="1807"/>
                  </a:cubicBezTo>
                  <a:cubicBezTo>
                    <a:pt x="1561" y="1807"/>
                    <a:pt x="1559" y="1806"/>
                    <a:pt x="1559" y="1806"/>
                  </a:cubicBezTo>
                  <a:cubicBezTo>
                    <a:pt x="1559" y="1805"/>
                    <a:pt x="1561" y="1805"/>
                    <a:pt x="1564" y="1805"/>
                  </a:cubicBezTo>
                  <a:close/>
                  <a:moveTo>
                    <a:pt x="1384" y="1893"/>
                  </a:moveTo>
                  <a:cubicBezTo>
                    <a:pt x="1385" y="1892"/>
                    <a:pt x="1386" y="1892"/>
                    <a:pt x="1387" y="1893"/>
                  </a:cubicBezTo>
                  <a:cubicBezTo>
                    <a:pt x="1387" y="1893"/>
                    <a:pt x="1387" y="1894"/>
                    <a:pt x="1387" y="1895"/>
                  </a:cubicBezTo>
                  <a:cubicBezTo>
                    <a:pt x="1387" y="1896"/>
                    <a:pt x="1386" y="1896"/>
                    <a:pt x="1385" y="1896"/>
                  </a:cubicBezTo>
                  <a:cubicBezTo>
                    <a:pt x="1376" y="1910"/>
                    <a:pt x="1376" y="1910"/>
                    <a:pt x="1376" y="1910"/>
                  </a:cubicBezTo>
                  <a:cubicBezTo>
                    <a:pt x="1388" y="1904"/>
                    <a:pt x="1388" y="1904"/>
                    <a:pt x="1388" y="1904"/>
                  </a:cubicBezTo>
                  <a:cubicBezTo>
                    <a:pt x="1388" y="1905"/>
                    <a:pt x="1388" y="1905"/>
                    <a:pt x="1388" y="1905"/>
                  </a:cubicBezTo>
                  <a:cubicBezTo>
                    <a:pt x="1376" y="1910"/>
                    <a:pt x="1376" y="1910"/>
                    <a:pt x="1376" y="1910"/>
                  </a:cubicBezTo>
                  <a:cubicBezTo>
                    <a:pt x="1377" y="1910"/>
                    <a:pt x="1377" y="1910"/>
                    <a:pt x="1377" y="1910"/>
                  </a:cubicBezTo>
                  <a:cubicBezTo>
                    <a:pt x="1377" y="1910"/>
                    <a:pt x="1377" y="1910"/>
                    <a:pt x="1377" y="1910"/>
                  </a:cubicBezTo>
                  <a:cubicBezTo>
                    <a:pt x="1392" y="1912"/>
                    <a:pt x="1392" y="1912"/>
                    <a:pt x="1392" y="1912"/>
                  </a:cubicBezTo>
                  <a:cubicBezTo>
                    <a:pt x="1393" y="1912"/>
                    <a:pt x="1393" y="1911"/>
                    <a:pt x="1394" y="1911"/>
                  </a:cubicBezTo>
                  <a:cubicBezTo>
                    <a:pt x="1395" y="1911"/>
                    <a:pt x="1396" y="1912"/>
                    <a:pt x="1396" y="1913"/>
                  </a:cubicBezTo>
                  <a:cubicBezTo>
                    <a:pt x="1395" y="1914"/>
                    <a:pt x="1395" y="1915"/>
                    <a:pt x="1394" y="1915"/>
                  </a:cubicBezTo>
                  <a:cubicBezTo>
                    <a:pt x="1393" y="1914"/>
                    <a:pt x="1393" y="1914"/>
                    <a:pt x="1392" y="1913"/>
                  </a:cubicBezTo>
                  <a:cubicBezTo>
                    <a:pt x="1376" y="1911"/>
                    <a:pt x="1376" y="1911"/>
                    <a:pt x="1376" y="1911"/>
                  </a:cubicBezTo>
                  <a:cubicBezTo>
                    <a:pt x="1386" y="1920"/>
                    <a:pt x="1386" y="1920"/>
                    <a:pt x="1386" y="1920"/>
                  </a:cubicBezTo>
                  <a:cubicBezTo>
                    <a:pt x="1386" y="1920"/>
                    <a:pt x="1386" y="1920"/>
                    <a:pt x="1386" y="1920"/>
                  </a:cubicBezTo>
                  <a:cubicBezTo>
                    <a:pt x="1376" y="1912"/>
                    <a:pt x="1376" y="1912"/>
                    <a:pt x="1376" y="1912"/>
                  </a:cubicBezTo>
                  <a:cubicBezTo>
                    <a:pt x="1381" y="1927"/>
                    <a:pt x="1381" y="1927"/>
                    <a:pt x="1381" y="1927"/>
                  </a:cubicBezTo>
                  <a:cubicBezTo>
                    <a:pt x="1381" y="1927"/>
                    <a:pt x="1382" y="1927"/>
                    <a:pt x="1382" y="1928"/>
                  </a:cubicBezTo>
                  <a:cubicBezTo>
                    <a:pt x="1383" y="1929"/>
                    <a:pt x="1382" y="1930"/>
                    <a:pt x="1381" y="1930"/>
                  </a:cubicBezTo>
                  <a:cubicBezTo>
                    <a:pt x="1381" y="1930"/>
                    <a:pt x="1380" y="1930"/>
                    <a:pt x="1379" y="1929"/>
                  </a:cubicBezTo>
                  <a:cubicBezTo>
                    <a:pt x="1379" y="1928"/>
                    <a:pt x="1379" y="1928"/>
                    <a:pt x="1380" y="1927"/>
                  </a:cubicBezTo>
                  <a:cubicBezTo>
                    <a:pt x="1375" y="1912"/>
                    <a:pt x="1375" y="1912"/>
                    <a:pt x="1375" y="1912"/>
                  </a:cubicBezTo>
                  <a:cubicBezTo>
                    <a:pt x="1369" y="1923"/>
                    <a:pt x="1369" y="1923"/>
                    <a:pt x="1369" y="1923"/>
                  </a:cubicBezTo>
                  <a:cubicBezTo>
                    <a:pt x="1368" y="1923"/>
                    <a:pt x="1368" y="1923"/>
                    <a:pt x="1368" y="1923"/>
                  </a:cubicBezTo>
                  <a:cubicBezTo>
                    <a:pt x="1375" y="1911"/>
                    <a:pt x="1375" y="1911"/>
                    <a:pt x="1375" y="1911"/>
                  </a:cubicBezTo>
                  <a:cubicBezTo>
                    <a:pt x="1362" y="1921"/>
                    <a:pt x="1362" y="1921"/>
                    <a:pt x="1362" y="1921"/>
                  </a:cubicBezTo>
                  <a:cubicBezTo>
                    <a:pt x="1362" y="1921"/>
                    <a:pt x="1362" y="1922"/>
                    <a:pt x="1362" y="1922"/>
                  </a:cubicBezTo>
                  <a:cubicBezTo>
                    <a:pt x="1361" y="1923"/>
                    <a:pt x="1360" y="1923"/>
                    <a:pt x="1359" y="1923"/>
                  </a:cubicBezTo>
                  <a:cubicBezTo>
                    <a:pt x="1359" y="1922"/>
                    <a:pt x="1358" y="1921"/>
                    <a:pt x="1359" y="1920"/>
                  </a:cubicBezTo>
                  <a:cubicBezTo>
                    <a:pt x="1359" y="1919"/>
                    <a:pt x="1360" y="1919"/>
                    <a:pt x="1361" y="1920"/>
                  </a:cubicBezTo>
                  <a:cubicBezTo>
                    <a:pt x="1361" y="1920"/>
                    <a:pt x="1361" y="1920"/>
                    <a:pt x="1361" y="1920"/>
                  </a:cubicBezTo>
                  <a:cubicBezTo>
                    <a:pt x="1375" y="1910"/>
                    <a:pt x="1375" y="1910"/>
                    <a:pt x="1375" y="1910"/>
                  </a:cubicBezTo>
                  <a:cubicBezTo>
                    <a:pt x="1364" y="1909"/>
                    <a:pt x="1364" y="1909"/>
                    <a:pt x="1364" y="1909"/>
                  </a:cubicBezTo>
                  <a:cubicBezTo>
                    <a:pt x="1364" y="1908"/>
                    <a:pt x="1364" y="1908"/>
                    <a:pt x="1364" y="1908"/>
                  </a:cubicBezTo>
                  <a:cubicBezTo>
                    <a:pt x="1375" y="1910"/>
                    <a:pt x="1375" y="1910"/>
                    <a:pt x="1375" y="1910"/>
                  </a:cubicBezTo>
                  <a:cubicBezTo>
                    <a:pt x="1364" y="1897"/>
                    <a:pt x="1364" y="1897"/>
                    <a:pt x="1364" y="1897"/>
                  </a:cubicBezTo>
                  <a:cubicBezTo>
                    <a:pt x="1364" y="1897"/>
                    <a:pt x="1364" y="1897"/>
                    <a:pt x="1364" y="1897"/>
                  </a:cubicBezTo>
                  <a:cubicBezTo>
                    <a:pt x="1363" y="1898"/>
                    <a:pt x="1362" y="1897"/>
                    <a:pt x="1362" y="1896"/>
                  </a:cubicBezTo>
                  <a:cubicBezTo>
                    <a:pt x="1362" y="1895"/>
                    <a:pt x="1362" y="1894"/>
                    <a:pt x="1363" y="1894"/>
                  </a:cubicBezTo>
                  <a:cubicBezTo>
                    <a:pt x="1364" y="1894"/>
                    <a:pt x="1365" y="1894"/>
                    <a:pt x="1365" y="1895"/>
                  </a:cubicBezTo>
                  <a:cubicBezTo>
                    <a:pt x="1365" y="1896"/>
                    <a:pt x="1365" y="1896"/>
                    <a:pt x="1365" y="1897"/>
                  </a:cubicBezTo>
                  <a:cubicBezTo>
                    <a:pt x="1375" y="1909"/>
                    <a:pt x="1375" y="1909"/>
                    <a:pt x="1375" y="1909"/>
                  </a:cubicBezTo>
                  <a:cubicBezTo>
                    <a:pt x="1376" y="1909"/>
                    <a:pt x="1376" y="1909"/>
                    <a:pt x="1376" y="1909"/>
                  </a:cubicBezTo>
                  <a:cubicBezTo>
                    <a:pt x="1371" y="1896"/>
                    <a:pt x="1371" y="1896"/>
                    <a:pt x="1371" y="1896"/>
                  </a:cubicBezTo>
                  <a:cubicBezTo>
                    <a:pt x="1371" y="1896"/>
                    <a:pt x="1371" y="1896"/>
                    <a:pt x="1371" y="1896"/>
                  </a:cubicBezTo>
                  <a:cubicBezTo>
                    <a:pt x="1376" y="1909"/>
                    <a:pt x="1376" y="1909"/>
                    <a:pt x="1376" y="1909"/>
                  </a:cubicBezTo>
                  <a:cubicBezTo>
                    <a:pt x="1384" y="1895"/>
                    <a:pt x="1384" y="1895"/>
                    <a:pt x="1384" y="1895"/>
                  </a:cubicBezTo>
                  <a:cubicBezTo>
                    <a:pt x="1384" y="1894"/>
                    <a:pt x="1384" y="1894"/>
                    <a:pt x="1384" y="1893"/>
                  </a:cubicBezTo>
                  <a:close/>
                  <a:moveTo>
                    <a:pt x="197" y="717"/>
                  </a:moveTo>
                  <a:cubicBezTo>
                    <a:pt x="197" y="717"/>
                    <a:pt x="197" y="717"/>
                    <a:pt x="197" y="716"/>
                  </a:cubicBezTo>
                  <a:cubicBezTo>
                    <a:pt x="187" y="716"/>
                    <a:pt x="187" y="716"/>
                    <a:pt x="187" y="716"/>
                  </a:cubicBezTo>
                  <a:cubicBezTo>
                    <a:pt x="187" y="716"/>
                    <a:pt x="187" y="716"/>
                    <a:pt x="187" y="716"/>
                  </a:cubicBezTo>
                  <a:cubicBezTo>
                    <a:pt x="195" y="719"/>
                    <a:pt x="195" y="719"/>
                    <a:pt x="195" y="719"/>
                  </a:cubicBezTo>
                  <a:cubicBezTo>
                    <a:pt x="195" y="719"/>
                    <a:pt x="195" y="719"/>
                    <a:pt x="195" y="719"/>
                  </a:cubicBezTo>
                  <a:cubicBezTo>
                    <a:pt x="187" y="717"/>
                    <a:pt x="187" y="717"/>
                    <a:pt x="187" y="717"/>
                  </a:cubicBezTo>
                  <a:cubicBezTo>
                    <a:pt x="190" y="726"/>
                    <a:pt x="190" y="726"/>
                    <a:pt x="190" y="726"/>
                  </a:cubicBezTo>
                  <a:cubicBezTo>
                    <a:pt x="191" y="726"/>
                    <a:pt x="191" y="726"/>
                    <a:pt x="191" y="727"/>
                  </a:cubicBezTo>
                  <a:cubicBezTo>
                    <a:pt x="191" y="727"/>
                    <a:pt x="191" y="728"/>
                    <a:pt x="190" y="728"/>
                  </a:cubicBezTo>
                  <a:cubicBezTo>
                    <a:pt x="190" y="728"/>
                    <a:pt x="189" y="728"/>
                    <a:pt x="189" y="727"/>
                  </a:cubicBezTo>
                  <a:cubicBezTo>
                    <a:pt x="189" y="727"/>
                    <a:pt x="189" y="726"/>
                    <a:pt x="190" y="726"/>
                  </a:cubicBezTo>
                  <a:cubicBezTo>
                    <a:pt x="186" y="717"/>
                    <a:pt x="186" y="717"/>
                    <a:pt x="186" y="717"/>
                  </a:cubicBezTo>
                  <a:cubicBezTo>
                    <a:pt x="184" y="724"/>
                    <a:pt x="184" y="724"/>
                    <a:pt x="184" y="724"/>
                  </a:cubicBezTo>
                  <a:cubicBezTo>
                    <a:pt x="184" y="724"/>
                    <a:pt x="184" y="724"/>
                    <a:pt x="184" y="724"/>
                  </a:cubicBezTo>
                  <a:cubicBezTo>
                    <a:pt x="186" y="716"/>
                    <a:pt x="186" y="716"/>
                    <a:pt x="186" y="716"/>
                  </a:cubicBezTo>
                  <a:cubicBezTo>
                    <a:pt x="186" y="717"/>
                    <a:pt x="186" y="717"/>
                    <a:pt x="186" y="717"/>
                  </a:cubicBezTo>
                  <a:cubicBezTo>
                    <a:pt x="186" y="717"/>
                    <a:pt x="186" y="717"/>
                    <a:pt x="186" y="717"/>
                  </a:cubicBezTo>
                  <a:cubicBezTo>
                    <a:pt x="179" y="723"/>
                    <a:pt x="179" y="723"/>
                    <a:pt x="179" y="723"/>
                  </a:cubicBezTo>
                  <a:cubicBezTo>
                    <a:pt x="179" y="724"/>
                    <a:pt x="179" y="724"/>
                    <a:pt x="179" y="725"/>
                  </a:cubicBezTo>
                  <a:cubicBezTo>
                    <a:pt x="178" y="725"/>
                    <a:pt x="178" y="725"/>
                    <a:pt x="177" y="724"/>
                  </a:cubicBezTo>
                  <a:cubicBezTo>
                    <a:pt x="177" y="724"/>
                    <a:pt x="177" y="723"/>
                    <a:pt x="177" y="723"/>
                  </a:cubicBezTo>
                  <a:cubicBezTo>
                    <a:pt x="178" y="723"/>
                    <a:pt x="178" y="723"/>
                    <a:pt x="178" y="723"/>
                  </a:cubicBezTo>
                  <a:cubicBezTo>
                    <a:pt x="186" y="716"/>
                    <a:pt x="186" y="716"/>
                    <a:pt x="186" y="716"/>
                  </a:cubicBezTo>
                  <a:cubicBezTo>
                    <a:pt x="178" y="717"/>
                    <a:pt x="178" y="717"/>
                    <a:pt x="178" y="717"/>
                  </a:cubicBezTo>
                  <a:cubicBezTo>
                    <a:pt x="178" y="717"/>
                    <a:pt x="178" y="717"/>
                    <a:pt x="178" y="717"/>
                  </a:cubicBezTo>
                  <a:cubicBezTo>
                    <a:pt x="185" y="716"/>
                    <a:pt x="185" y="716"/>
                    <a:pt x="185" y="716"/>
                  </a:cubicBezTo>
                  <a:cubicBezTo>
                    <a:pt x="177" y="712"/>
                    <a:pt x="177" y="712"/>
                    <a:pt x="177" y="712"/>
                  </a:cubicBezTo>
                  <a:cubicBezTo>
                    <a:pt x="176" y="713"/>
                    <a:pt x="176" y="713"/>
                    <a:pt x="175" y="713"/>
                  </a:cubicBezTo>
                  <a:cubicBezTo>
                    <a:pt x="175" y="712"/>
                    <a:pt x="175" y="712"/>
                    <a:pt x="175" y="711"/>
                  </a:cubicBezTo>
                  <a:cubicBezTo>
                    <a:pt x="175" y="711"/>
                    <a:pt x="176" y="710"/>
                    <a:pt x="176" y="711"/>
                  </a:cubicBezTo>
                  <a:cubicBezTo>
                    <a:pt x="176" y="711"/>
                    <a:pt x="177" y="711"/>
                    <a:pt x="177" y="712"/>
                  </a:cubicBezTo>
                  <a:cubicBezTo>
                    <a:pt x="186" y="716"/>
                    <a:pt x="186" y="716"/>
                    <a:pt x="186" y="716"/>
                  </a:cubicBezTo>
                  <a:cubicBezTo>
                    <a:pt x="183" y="708"/>
                    <a:pt x="183" y="708"/>
                    <a:pt x="183" y="708"/>
                  </a:cubicBezTo>
                  <a:cubicBezTo>
                    <a:pt x="183" y="708"/>
                    <a:pt x="183" y="708"/>
                    <a:pt x="183" y="708"/>
                  </a:cubicBezTo>
                  <a:cubicBezTo>
                    <a:pt x="186" y="716"/>
                    <a:pt x="186" y="716"/>
                    <a:pt x="186" y="716"/>
                  </a:cubicBezTo>
                  <a:cubicBezTo>
                    <a:pt x="187" y="706"/>
                    <a:pt x="187" y="706"/>
                    <a:pt x="187" y="706"/>
                  </a:cubicBezTo>
                  <a:cubicBezTo>
                    <a:pt x="187" y="705"/>
                    <a:pt x="186" y="705"/>
                    <a:pt x="186" y="705"/>
                  </a:cubicBezTo>
                  <a:cubicBezTo>
                    <a:pt x="186" y="704"/>
                    <a:pt x="186" y="704"/>
                    <a:pt x="187" y="704"/>
                  </a:cubicBezTo>
                  <a:cubicBezTo>
                    <a:pt x="187" y="704"/>
                    <a:pt x="188" y="704"/>
                    <a:pt x="188" y="704"/>
                  </a:cubicBezTo>
                  <a:cubicBezTo>
                    <a:pt x="188" y="705"/>
                    <a:pt x="188" y="705"/>
                    <a:pt x="187" y="706"/>
                  </a:cubicBezTo>
                  <a:cubicBezTo>
                    <a:pt x="187" y="706"/>
                    <a:pt x="187" y="706"/>
                    <a:pt x="187" y="706"/>
                  </a:cubicBezTo>
                  <a:cubicBezTo>
                    <a:pt x="187" y="716"/>
                    <a:pt x="187" y="716"/>
                    <a:pt x="187" y="716"/>
                  </a:cubicBezTo>
                  <a:cubicBezTo>
                    <a:pt x="192" y="711"/>
                    <a:pt x="192" y="711"/>
                    <a:pt x="192" y="711"/>
                  </a:cubicBezTo>
                  <a:cubicBezTo>
                    <a:pt x="192" y="711"/>
                    <a:pt x="192" y="711"/>
                    <a:pt x="192" y="711"/>
                  </a:cubicBezTo>
                  <a:cubicBezTo>
                    <a:pt x="187" y="716"/>
                    <a:pt x="187" y="716"/>
                    <a:pt x="187" y="716"/>
                  </a:cubicBezTo>
                  <a:cubicBezTo>
                    <a:pt x="197" y="716"/>
                    <a:pt x="197" y="716"/>
                    <a:pt x="197" y="716"/>
                  </a:cubicBezTo>
                  <a:cubicBezTo>
                    <a:pt x="197" y="716"/>
                    <a:pt x="197" y="716"/>
                    <a:pt x="197" y="716"/>
                  </a:cubicBezTo>
                  <a:cubicBezTo>
                    <a:pt x="197" y="715"/>
                    <a:pt x="198" y="715"/>
                    <a:pt x="198" y="715"/>
                  </a:cubicBezTo>
                  <a:cubicBezTo>
                    <a:pt x="199" y="715"/>
                    <a:pt x="199" y="716"/>
                    <a:pt x="199" y="717"/>
                  </a:cubicBezTo>
                  <a:cubicBezTo>
                    <a:pt x="199" y="717"/>
                    <a:pt x="198" y="717"/>
                    <a:pt x="197" y="717"/>
                  </a:cubicBezTo>
                  <a:close/>
                  <a:moveTo>
                    <a:pt x="198" y="710"/>
                  </a:moveTo>
                  <a:cubicBezTo>
                    <a:pt x="196" y="710"/>
                    <a:pt x="195" y="710"/>
                    <a:pt x="193" y="711"/>
                  </a:cubicBezTo>
                  <a:cubicBezTo>
                    <a:pt x="193" y="711"/>
                    <a:pt x="193" y="711"/>
                    <a:pt x="193" y="711"/>
                  </a:cubicBezTo>
                  <a:cubicBezTo>
                    <a:pt x="194" y="709"/>
                    <a:pt x="195" y="707"/>
                    <a:pt x="194" y="705"/>
                  </a:cubicBezTo>
                  <a:cubicBezTo>
                    <a:pt x="195" y="707"/>
                    <a:pt x="197" y="708"/>
                    <a:pt x="198" y="710"/>
                  </a:cubicBezTo>
                  <a:close/>
                  <a:moveTo>
                    <a:pt x="45" y="591"/>
                  </a:moveTo>
                  <a:cubicBezTo>
                    <a:pt x="44" y="591"/>
                    <a:pt x="43" y="591"/>
                    <a:pt x="43" y="591"/>
                  </a:cubicBezTo>
                  <a:cubicBezTo>
                    <a:pt x="42" y="590"/>
                    <a:pt x="42" y="590"/>
                    <a:pt x="42" y="589"/>
                  </a:cubicBezTo>
                  <a:cubicBezTo>
                    <a:pt x="28" y="582"/>
                    <a:pt x="28" y="582"/>
                    <a:pt x="28" y="582"/>
                  </a:cubicBezTo>
                  <a:cubicBezTo>
                    <a:pt x="28" y="582"/>
                    <a:pt x="28" y="582"/>
                    <a:pt x="28" y="582"/>
                  </a:cubicBezTo>
                  <a:cubicBezTo>
                    <a:pt x="37" y="592"/>
                    <a:pt x="37" y="592"/>
                    <a:pt x="37" y="592"/>
                  </a:cubicBezTo>
                  <a:cubicBezTo>
                    <a:pt x="37" y="592"/>
                    <a:pt x="37" y="592"/>
                    <a:pt x="37" y="592"/>
                  </a:cubicBezTo>
                  <a:cubicBezTo>
                    <a:pt x="28" y="582"/>
                    <a:pt x="28" y="582"/>
                    <a:pt x="28" y="582"/>
                  </a:cubicBezTo>
                  <a:cubicBezTo>
                    <a:pt x="25" y="599"/>
                    <a:pt x="25" y="599"/>
                    <a:pt x="25" y="599"/>
                  </a:cubicBezTo>
                  <a:cubicBezTo>
                    <a:pt x="26" y="599"/>
                    <a:pt x="26" y="600"/>
                    <a:pt x="26" y="600"/>
                  </a:cubicBezTo>
                  <a:cubicBezTo>
                    <a:pt x="26" y="601"/>
                    <a:pt x="25" y="602"/>
                    <a:pt x="24" y="602"/>
                  </a:cubicBezTo>
                  <a:cubicBezTo>
                    <a:pt x="24" y="601"/>
                    <a:pt x="23" y="601"/>
                    <a:pt x="23" y="600"/>
                  </a:cubicBezTo>
                  <a:cubicBezTo>
                    <a:pt x="23" y="599"/>
                    <a:pt x="24" y="598"/>
                    <a:pt x="25" y="598"/>
                  </a:cubicBezTo>
                  <a:cubicBezTo>
                    <a:pt x="27" y="582"/>
                    <a:pt x="27" y="582"/>
                    <a:pt x="27" y="582"/>
                  </a:cubicBezTo>
                  <a:cubicBezTo>
                    <a:pt x="18" y="591"/>
                    <a:pt x="18" y="591"/>
                    <a:pt x="18" y="591"/>
                  </a:cubicBezTo>
                  <a:cubicBezTo>
                    <a:pt x="18" y="591"/>
                    <a:pt x="18" y="591"/>
                    <a:pt x="18" y="591"/>
                  </a:cubicBezTo>
                  <a:cubicBezTo>
                    <a:pt x="27" y="581"/>
                    <a:pt x="27" y="581"/>
                    <a:pt x="27" y="581"/>
                  </a:cubicBezTo>
                  <a:cubicBezTo>
                    <a:pt x="26" y="582"/>
                    <a:pt x="26" y="582"/>
                    <a:pt x="26" y="582"/>
                  </a:cubicBezTo>
                  <a:cubicBezTo>
                    <a:pt x="26" y="582"/>
                    <a:pt x="26" y="582"/>
                    <a:pt x="26" y="582"/>
                  </a:cubicBezTo>
                  <a:cubicBezTo>
                    <a:pt x="11" y="586"/>
                    <a:pt x="11" y="586"/>
                    <a:pt x="11" y="586"/>
                  </a:cubicBezTo>
                  <a:cubicBezTo>
                    <a:pt x="11" y="587"/>
                    <a:pt x="11" y="588"/>
                    <a:pt x="10" y="588"/>
                  </a:cubicBezTo>
                  <a:cubicBezTo>
                    <a:pt x="9" y="588"/>
                    <a:pt x="8" y="587"/>
                    <a:pt x="8" y="587"/>
                  </a:cubicBezTo>
                  <a:cubicBezTo>
                    <a:pt x="8" y="586"/>
                    <a:pt x="8" y="585"/>
                    <a:pt x="9" y="584"/>
                  </a:cubicBezTo>
                  <a:cubicBezTo>
                    <a:pt x="10" y="584"/>
                    <a:pt x="10" y="585"/>
                    <a:pt x="11" y="585"/>
                  </a:cubicBezTo>
                  <a:cubicBezTo>
                    <a:pt x="26" y="581"/>
                    <a:pt x="26" y="581"/>
                    <a:pt x="26" y="581"/>
                  </a:cubicBezTo>
                  <a:cubicBezTo>
                    <a:pt x="14" y="576"/>
                    <a:pt x="14" y="576"/>
                    <a:pt x="14" y="576"/>
                  </a:cubicBezTo>
                  <a:cubicBezTo>
                    <a:pt x="14" y="576"/>
                    <a:pt x="14" y="576"/>
                    <a:pt x="14" y="576"/>
                  </a:cubicBezTo>
                  <a:cubicBezTo>
                    <a:pt x="26" y="580"/>
                    <a:pt x="26" y="580"/>
                    <a:pt x="26" y="580"/>
                  </a:cubicBezTo>
                  <a:cubicBezTo>
                    <a:pt x="16" y="568"/>
                    <a:pt x="16" y="568"/>
                    <a:pt x="16" y="568"/>
                  </a:cubicBezTo>
                  <a:cubicBezTo>
                    <a:pt x="15" y="568"/>
                    <a:pt x="14" y="568"/>
                    <a:pt x="14" y="568"/>
                  </a:cubicBezTo>
                  <a:cubicBezTo>
                    <a:pt x="13" y="567"/>
                    <a:pt x="13" y="566"/>
                    <a:pt x="14" y="565"/>
                  </a:cubicBezTo>
                  <a:cubicBezTo>
                    <a:pt x="15" y="565"/>
                    <a:pt x="16" y="565"/>
                    <a:pt x="16" y="565"/>
                  </a:cubicBezTo>
                  <a:cubicBezTo>
                    <a:pt x="17" y="566"/>
                    <a:pt x="17" y="567"/>
                    <a:pt x="16" y="567"/>
                  </a:cubicBezTo>
                  <a:cubicBezTo>
                    <a:pt x="27" y="580"/>
                    <a:pt x="27" y="580"/>
                    <a:pt x="27" y="580"/>
                  </a:cubicBezTo>
                  <a:cubicBezTo>
                    <a:pt x="28" y="566"/>
                    <a:pt x="28" y="566"/>
                    <a:pt x="28" y="566"/>
                  </a:cubicBezTo>
                  <a:cubicBezTo>
                    <a:pt x="28" y="566"/>
                    <a:pt x="28" y="566"/>
                    <a:pt x="28" y="566"/>
                  </a:cubicBezTo>
                  <a:cubicBezTo>
                    <a:pt x="27" y="580"/>
                    <a:pt x="27" y="580"/>
                    <a:pt x="27" y="580"/>
                  </a:cubicBezTo>
                  <a:cubicBezTo>
                    <a:pt x="36" y="566"/>
                    <a:pt x="36" y="566"/>
                    <a:pt x="36" y="566"/>
                  </a:cubicBezTo>
                  <a:cubicBezTo>
                    <a:pt x="35" y="566"/>
                    <a:pt x="35" y="565"/>
                    <a:pt x="35" y="564"/>
                  </a:cubicBezTo>
                  <a:cubicBezTo>
                    <a:pt x="35" y="563"/>
                    <a:pt x="36" y="563"/>
                    <a:pt x="37" y="563"/>
                  </a:cubicBezTo>
                  <a:cubicBezTo>
                    <a:pt x="37" y="563"/>
                    <a:pt x="38" y="563"/>
                    <a:pt x="38" y="564"/>
                  </a:cubicBezTo>
                  <a:cubicBezTo>
                    <a:pt x="37" y="564"/>
                    <a:pt x="37" y="564"/>
                    <a:pt x="37" y="564"/>
                  </a:cubicBezTo>
                  <a:cubicBezTo>
                    <a:pt x="38" y="566"/>
                    <a:pt x="38" y="566"/>
                    <a:pt x="38" y="566"/>
                  </a:cubicBezTo>
                  <a:cubicBezTo>
                    <a:pt x="37" y="566"/>
                    <a:pt x="37" y="567"/>
                    <a:pt x="37" y="566"/>
                  </a:cubicBezTo>
                  <a:cubicBezTo>
                    <a:pt x="37" y="566"/>
                    <a:pt x="36" y="566"/>
                    <a:pt x="36" y="566"/>
                  </a:cubicBezTo>
                  <a:cubicBezTo>
                    <a:pt x="28" y="581"/>
                    <a:pt x="28" y="581"/>
                    <a:pt x="28" y="581"/>
                  </a:cubicBezTo>
                  <a:cubicBezTo>
                    <a:pt x="39" y="578"/>
                    <a:pt x="39" y="578"/>
                    <a:pt x="39" y="578"/>
                  </a:cubicBezTo>
                  <a:cubicBezTo>
                    <a:pt x="39" y="578"/>
                    <a:pt x="39" y="578"/>
                    <a:pt x="39" y="578"/>
                  </a:cubicBezTo>
                  <a:cubicBezTo>
                    <a:pt x="28" y="581"/>
                    <a:pt x="28" y="581"/>
                    <a:pt x="28" y="581"/>
                  </a:cubicBezTo>
                  <a:cubicBezTo>
                    <a:pt x="43" y="588"/>
                    <a:pt x="43" y="588"/>
                    <a:pt x="43" y="588"/>
                  </a:cubicBezTo>
                  <a:cubicBezTo>
                    <a:pt x="43" y="588"/>
                    <a:pt x="43" y="588"/>
                    <a:pt x="43" y="588"/>
                  </a:cubicBezTo>
                  <a:cubicBezTo>
                    <a:pt x="44" y="588"/>
                    <a:pt x="45" y="588"/>
                    <a:pt x="45" y="588"/>
                  </a:cubicBezTo>
                  <a:cubicBezTo>
                    <a:pt x="46" y="589"/>
                    <a:pt x="46" y="590"/>
                    <a:pt x="45" y="591"/>
                  </a:cubicBezTo>
                  <a:close/>
                  <a:moveTo>
                    <a:pt x="43" y="577"/>
                  </a:moveTo>
                  <a:cubicBezTo>
                    <a:pt x="43" y="578"/>
                    <a:pt x="43" y="578"/>
                    <a:pt x="43" y="578"/>
                  </a:cubicBezTo>
                  <a:cubicBezTo>
                    <a:pt x="43" y="578"/>
                    <a:pt x="42" y="578"/>
                    <a:pt x="42" y="578"/>
                  </a:cubicBezTo>
                  <a:cubicBezTo>
                    <a:pt x="42" y="578"/>
                    <a:pt x="42" y="578"/>
                    <a:pt x="42" y="578"/>
                  </a:cubicBezTo>
                  <a:cubicBezTo>
                    <a:pt x="42" y="578"/>
                    <a:pt x="42" y="578"/>
                    <a:pt x="43" y="577"/>
                  </a:cubicBezTo>
                  <a:close/>
                  <a:moveTo>
                    <a:pt x="91" y="523"/>
                  </a:moveTo>
                  <a:cubicBezTo>
                    <a:pt x="91" y="523"/>
                    <a:pt x="92" y="522"/>
                    <a:pt x="92" y="523"/>
                  </a:cubicBezTo>
                  <a:cubicBezTo>
                    <a:pt x="92" y="523"/>
                    <a:pt x="93" y="523"/>
                    <a:pt x="92" y="523"/>
                  </a:cubicBezTo>
                  <a:cubicBezTo>
                    <a:pt x="100" y="527"/>
                    <a:pt x="100" y="527"/>
                    <a:pt x="100" y="527"/>
                  </a:cubicBezTo>
                  <a:cubicBezTo>
                    <a:pt x="96" y="521"/>
                    <a:pt x="96" y="521"/>
                    <a:pt x="96" y="521"/>
                  </a:cubicBezTo>
                  <a:cubicBezTo>
                    <a:pt x="97" y="521"/>
                    <a:pt x="97" y="521"/>
                    <a:pt x="97" y="521"/>
                  </a:cubicBezTo>
                  <a:cubicBezTo>
                    <a:pt x="100" y="526"/>
                    <a:pt x="100" y="526"/>
                    <a:pt x="100" y="526"/>
                  </a:cubicBezTo>
                  <a:cubicBezTo>
                    <a:pt x="100" y="519"/>
                    <a:pt x="100" y="519"/>
                    <a:pt x="100" y="519"/>
                  </a:cubicBezTo>
                  <a:cubicBezTo>
                    <a:pt x="100" y="519"/>
                    <a:pt x="99" y="518"/>
                    <a:pt x="99" y="518"/>
                  </a:cubicBezTo>
                  <a:cubicBezTo>
                    <a:pt x="99" y="518"/>
                    <a:pt x="100" y="517"/>
                    <a:pt x="100" y="517"/>
                  </a:cubicBezTo>
                  <a:cubicBezTo>
                    <a:pt x="101" y="517"/>
                    <a:pt x="101" y="518"/>
                    <a:pt x="101" y="518"/>
                  </a:cubicBezTo>
                  <a:cubicBezTo>
                    <a:pt x="101" y="518"/>
                    <a:pt x="101" y="519"/>
                    <a:pt x="100" y="519"/>
                  </a:cubicBezTo>
                  <a:cubicBezTo>
                    <a:pt x="100" y="527"/>
                    <a:pt x="100" y="527"/>
                    <a:pt x="100" y="527"/>
                  </a:cubicBezTo>
                  <a:cubicBezTo>
                    <a:pt x="105" y="522"/>
                    <a:pt x="105" y="522"/>
                    <a:pt x="105" y="522"/>
                  </a:cubicBezTo>
                  <a:cubicBezTo>
                    <a:pt x="105" y="522"/>
                    <a:pt x="105" y="522"/>
                    <a:pt x="105" y="522"/>
                  </a:cubicBezTo>
                  <a:cubicBezTo>
                    <a:pt x="100" y="527"/>
                    <a:pt x="100" y="527"/>
                    <a:pt x="100" y="527"/>
                  </a:cubicBezTo>
                  <a:cubicBezTo>
                    <a:pt x="108" y="525"/>
                    <a:pt x="108" y="525"/>
                    <a:pt x="108" y="525"/>
                  </a:cubicBezTo>
                  <a:cubicBezTo>
                    <a:pt x="108" y="524"/>
                    <a:pt x="108" y="524"/>
                    <a:pt x="108" y="524"/>
                  </a:cubicBezTo>
                  <a:cubicBezTo>
                    <a:pt x="108" y="524"/>
                    <a:pt x="109" y="524"/>
                    <a:pt x="109" y="524"/>
                  </a:cubicBezTo>
                  <a:cubicBezTo>
                    <a:pt x="109" y="524"/>
                    <a:pt x="109" y="525"/>
                    <a:pt x="109" y="525"/>
                  </a:cubicBezTo>
                  <a:cubicBezTo>
                    <a:pt x="109" y="525"/>
                    <a:pt x="108" y="525"/>
                    <a:pt x="108" y="525"/>
                  </a:cubicBezTo>
                  <a:cubicBezTo>
                    <a:pt x="108" y="525"/>
                    <a:pt x="108" y="525"/>
                    <a:pt x="108" y="525"/>
                  </a:cubicBezTo>
                  <a:cubicBezTo>
                    <a:pt x="100" y="527"/>
                    <a:pt x="100" y="527"/>
                    <a:pt x="100" y="527"/>
                  </a:cubicBezTo>
                  <a:cubicBezTo>
                    <a:pt x="105" y="530"/>
                    <a:pt x="105" y="530"/>
                    <a:pt x="105" y="530"/>
                  </a:cubicBezTo>
                  <a:cubicBezTo>
                    <a:pt x="105" y="530"/>
                    <a:pt x="105" y="530"/>
                    <a:pt x="105" y="530"/>
                  </a:cubicBezTo>
                  <a:cubicBezTo>
                    <a:pt x="100" y="528"/>
                    <a:pt x="100" y="528"/>
                    <a:pt x="100" y="528"/>
                  </a:cubicBezTo>
                  <a:cubicBezTo>
                    <a:pt x="103" y="535"/>
                    <a:pt x="103" y="535"/>
                    <a:pt x="103" y="535"/>
                  </a:cubicBezTo>
                  <a:cubicBezTo>
                    <a:pt x="103" y="535"/>
                    <a:pt x="103" y="535"/>
                    <a:pt x="103" y="535"/>
                  </a:cubicBezTo>
                  <a:cubicBezTo>
                    <a:pt x="104" y="535"/>
                    <a:pt x="104" y="535"/>
                    <a:pt x="104" y="536"/>
                  </a:cubicBezTo>
                  <a:cubicBezTo>
                    <a:pt x="104" y="536"/>
                    <a:pt x="104" y="537"/>
                    <a:pt x="103" y="537"/>
                  </a:cubicBezTo>
                  <a:cubicBezTo>
                    <a:pt x="103" y="537"/>
                    <a:pt x="102" y="536"/>
                    <a:pt x="102" y="536"/>
                  </a:cubicBezTo>
                  <a:cubicBezTo>
                    <a:pt x="102" y="535"/>
                    <a:pt x="103" y="535"/>
                    <a:pt x="103" y="535"/>
                  </a:cubicBezTo>
                  <a:cubicBezTo>
                    <a:pt x="100" y="528"/>
                    <a:pt x="100" y="528"/>
                    <a:pt x="100" y="528"/>
                  </a:cubicBezTo>
                  <a:cubicBezTo>
                    <a:pt x="100" y="528"/>
                    <a:pt x="100" y="528"/>
                    <a:pt x="100" y="528"/>
                  </a:cubicBezTo>
                  <a:cubicBezTo>
                    <a:pt x="100" y="534"/>
                    <a:pt x="100" y="534"/>
                    <a:pt x="100" y="534"/>
                  </a:cubicBezTo>
                  <a:cubicBezTo>
                    <a:pt x="100" y="534"/>
                    <a:pt x="100" y="534"/>
                    <a:pt x="100" y="534"/>
                  </a:cubicBezTo>
                  <a:cubicBezTo>
                    <a:pt x="100" y="528"/>
                    <a:pt x="100" y="528"/>
                    <a:pt x="100" y="528"/>
                  </a:cubicBezTo>
                  <a:cubicBezTo>
                    <a:pt x="94" y="533"/>
                    <a:pt x="94" y="533"/>
                    <a:pt x="94" y="533"/>
                  </a:cubicBezTo>
                  <a:cubicBezTo>
                    <a:pt x="94" y="533"/>
                    <a:pt x="94" y="534"/>
                    <a:pt x="93" y="534"/>
                  </a:cubicBezTo>
                  <a:cubicBezTo>
                    <a:pt x="93" y="534"/>
                    <a:pt x="92" y="534"/>
                    <a:pt x="92" y="534"/>
                  </a:cubicBezTo>
                  <a:cubicBezTo>
                    <a:pt x="92" y="533"/>
                    <a:pt x="92" y="533"/>
                    <a:pt x="92" y="533"/>
                  </a:cubicBezTo>
                  <a:cubicBezTo>
                    <a:pt x="93" y="532"/>
                    <a:pt x="93" y="532"/>
                    <a:pt x="93" y="533"/>
                  </a:cubicBezTo>
                  <a:cubicBezTo>
                    <a:pt x="99" y="527"/>
                    <a:pt x="99" y="527"/>
                    <a:pt x="99" y="527"/>
                  </a:cubicBezTo>
                  <a:cubicBezTo>
                    <a:pt x="93" y="528"/>
                    <a:pt x="93" y="528"/>
                    <a:pt x="93" y="528"/>
                  </a:cubicBezTo>
                  <a:cubicBezTo>
                    <a:pt x="93" y="528"/>
                    <a:pt x="93" y="528"/>
                    <a:pt x="93" y="528"/>
                  </a:cubicBezTo>
                  <a:cubicBezTo>
                    <a:pt x="100" y="527"/>
                    <a:pt x="100" y="527"/>
                    <a:pt x="100" y="527"/>
                  </a:cubicBezTo>
                  <a:cubicBezTo>
                    <a:pt x="99" y="527"/>
                    <a:pt x="99" y="527"/>
                    <a:pt x="99" y="527"/>
                  </a:cubicBezTo>
                  <a:cubicBezTo>
                    <a:pt x="99" y="527"/>
                    <a:pt x="99" y="527"/>
                    <a:pt x="99" y="527"/>
                  </a:cubicBezTo>
                  <a:cubicBezTo>
                    <a:pt x="92" y="524"/>
                    <a:pt x="92" y="524"/>
                    <a:pt x="92" y="524"/>
                  </a:cubicBezTo>
                  <a:cubicBezTo>
                    <a:pt x="92" y="524"/>
                    <a:pt x="92" y="524"/>
                    <a:pt x="91" y="524"/>
                  </a:cubicBezTo>
                  <a:cubicBezTo>
                    <a:pt x="91" y="524"/>
                    <a:pt x="91" y="523"/>
                    <a:pt x="91" y="523"/>
                  </a:cubicBezTo>
                  <a:close/>
                  <a:moveTo>
                    <a:pt x="255" y="435"/>
                  </a:moveTo>
                  <a:cubicBezTo>
                    <a:pt x="255" y="435"/>
                    <a:pt x="255" y="436"/>
                    <a:pt x="255" y="436"/>
                  </a:cubicBezTo>
                  <a:cubicBezTo>
                    <a:pt x="263" y="436"/>
                    <a:pt x="263" y="436"/>
                    <a:pt x="263" y="436"/>
                  </a:cubicBezTo>
                  <a:cubicBezTo>
                    <a:pt x="263" y="436"/>
                    <a:pt x="263" y="436"/>
                    <a:pt x="263" y="436"/>
                  </a:cubicBezTo>
                  <a:cubicBezTo>
                    <a:pt x="257" y="434"/>
                    <a:pt x="257" y="434"/>
                    <a:pt x="257" y="434"/>
                  </a:cubicBezTo>
                  <a:cubicBezTo>
                    <a:pt x="257" y="434"/>
                    <a:pt x="257" y="434"/>
                    <a:pt x="257" y="434"/>
                  </a:cubicBezTo>
                  <a:cubicBezTo>
                    <a:pt x="263" y="436"/>
                    <a:pt x="263" y="436"/>
                    <a:pt x="263" y="436"/>
                  </a:cubicBezTo>
                  <a:cubicBezTo>
                    <a:pt x="261" y="428"/>
                    <a:pt x="261" y="428"/>
                    <a:pt x="261" y="428"/>
                  </a:cubicBezTo>
                  <a:cubicBezTo>
                    <a:pt x="261" y="428"/>
                    <a:pt x="260" y="428"/>
                    <a:pt x="260" y="428"/>
                  </a:cubicBezTo>
                  <a:cubicBezTo>
                    <a:pt x="260" y="427"/>
                    <a:pt x="261" y="427"/>
                    <a:pt x="261" y="427"/>
                  </a:cubicBezTo>
                  <a:cubicBezTo>
                    <a:pt x="261" y="427"/>
                    <a:pt x="262" y="427"/>
                    <a:pt x="262" y="428"/>
                  </a:cubicBezTo>
                  <a:cubicBezTo>
                    <a:pt x="262" y="428"/>
                    <a:pt x="262" y="428"/>
                    <a:pt x="262" y="428"/>
                  </a:cubicBezTo>
                  <a:cubicBezTo>
                    <a:pt x="263" y="436"/>
                    <a:pt x="263" y="436"/>
                    <a:pt x="263" y="436"/>
                  </a:cubicBezTo>
                  <a:cubicBezTo>
                    <a:pt x="266" y="430"/>
                    <a:pt x="266" y="430"/>
                    <a:pt x="266" y="430"/>
                  </a:cubicBezTo>
                  <a:cubicBezTo>
                    <a:pt x="266" y="430"/>
                    <a:pt x="266" y="430"/>
                    <a:pt x="266" y="430"/>
                  </a:cubicBezTo>
                  <a:cubicBezTo>
                    <a:pt x="264" y="436"/>
                    <a:pt x="264" y="436"/>
                    <a:pt x="264" y="436"/>
                  </a:cubicBezTo>
                  <a:cubicBezTo>
                    <a:pt x="264" y="436"/>
                    <a:pt x="264" y="436"/>
                    <a:pt x="264" y="436"/>
                  </a:cubicBezTo>
                  <a:cubicBezTo>
                    <a:pt x="264" y="436"/>
                    <a:pt x="264" y="436"/>
                    <a:pt x="264" y="436"/>
                  </a:cubicBezTo>
                  <a:cubicBezTo>
                    <a:pt x="270" y="432"/>
                    <a:pt x="270" y="432"/>
                    <a:pt x="270" y="432"/>
                  </a:cubicBezTo>
                  <a:cubicBezTo>
                    <a:pt x="270" y="431"/>
                    <a:pt x="270" y="431"/>
                    <a:pt x="270" y="431"/>
                  </a:cubicBezTo>
                  <a:cubicBezTo>
                    <a:pt x="270" y="430"/>
                    <a:pt x="271" y="430"/>
                    <a:pt x="271" y="431"/>
                  </a:cubicBezTo>
                  <a:cubicBezTo>
                    <a:pt x="271" y="431"/>
                    <a:pt x="271" y="432"/>
                    <a:pt x="271" y="432"/>
                  </a:cubicBezTo>
                  <a:cubicBezTo>
                    <a:pt x="271" y="432"/>
                    <a:pt x="270" y="432"/>
                    <a:pt x="270" y="432"/>
                  </a:cubicBezTo>
                  <a:cubicBezTo>
                    <a:pt x="264" y="437"/>
                    <a:pt x="264" y="437"/>
                    <a:pt x="264" y="437"/>
                  </a:cubicBezTo>
                  <a:cubicBezTo>
                    <a:pt x="270" y="436"/>
                    <a:pt x="270" y="436"/>
                    <a:pt x="270" y="436"/>
                  </a:cubicBezTo>
                  <a:cubicBezTo>
                    <a:pt x="270" y="437"/>
                    <a:pt x="270" y="437"/>
                    <a:pt x="270" y="437"/>
                  </a:cubicBezTo>
                  <a:cubicBezTo>
                    <a:pt x="264" y="437"/>
                    <a:pt x="264" y="437"/>
                    <a:pt x="264" y="437"/>
                  </a:cubicBezTo>
                  <a:cubicBezTo>
                    <a:pt x="271" y="441"/>
                    <a:pt x="271" y="441"/>
                    <a:pt x="271" y="441"/>
                  </a:cubicBezTo>
                  <a:cubicBezTo>
                    <a:pt x="271" y="440"/>
                    <a:pt x="271" y="440"/>
                    <a:pt x="272" y="440"/>
                  </a:cubicBezTo>
                  <a:cubicBezTo>
                    <a:pt x="272" y="441"/>
                    <a:pt x="272" y="441"/>
                    <a:pt x="272" y="441"/>
                  </a:cubicBezTo>
                  <a:cubicBezTo>
                    <a:pt x="272" y="442"/>
                    <a:pt x="272" y="442"/>
                    <a:pt x="271" y="442"/>
                  </a:cubicBezTo>
                  <a:cubicBezTo>
                    <a:pt x="271" y="442"/>
                    <a:pt x="271" y="441"/>
                    <a:pt x="271" y="441"/>
                  </a:cubicBezTo>
                  <a:cubicBezTo>
                    <a:pt x="264" y="437"/>
                    <a:pt x="264" y="437"/>
                    <a:pt x="264" y="437"/>
                  </a:cubicBezTo>
                  <a:cubicBezTo>
                    <a:pt x="266" y="444"/>
                    <a:pt x="266" y="444"/>
                    <a:pt x="266" y="444"/>
                  </a:cubicBezTo>
                  <a:cubicBezTo>
                    <a:pt x="265" y="444"/>
                    <a:pt x="265" y="444"/>
                    <a:pt x="265" y="444"/>
                  </a:cubicBezTo>
                  <a:cubicBezTo>
                    <a:pt x="264" y="437"/>
                    <a:pt x="264" y="437"/>
                    <a:pt x="264" y="437"/>
                  </a:cubicBezTo>
                  <a:cubicBezTo>
                    <a:pt x="262" y="445"/>
                    <a:pt x="262" y="445"/>
                    <a:pt x="262" y="445"/>
                  </a:cubicBezTo>
                  <a:cubicBezTo>
                    <a:pt x="262" y="445"/>
                    <a:pt x="263" y="445"/>
                    <a:pt x="263" y="446"/>
                  </a:cubicBezTo>
                  <a:cubicBezTo>
                    <a:pt x="263" y="446"/>
                    <a:pt x="263" y="446"/>
                    <a:pt x="262" y="447"/>
                  </a:cubicBezTo>
                  <a:cubicBezTo>
                    <a:pt x="262" y="447"/>
                    <a:pt x="261" y="446"/>
                    <a:pt x="261" y="446"/>
                  </a:cubicBezTo>
                  <a:cubicBezTo>
                    <a:pt x="261" y="445"/>
                    <a:pt x="261" y="445"/>
                    <a:pt x="262" y="445"/>
                  </a:cubicBezTo>
                  <a:cubicBezTo>
                    <a:pt x="262" y="445"/>
                    <a:pt x="262" y="445"/>
                    <a:pt x="262" y="445"/>
                  </a:cubicBezTo>
                  <a:cubicBezTo>
                    <a:pt x="263" y="437"/>
                    <a:pt x="263" y="437"/>
                    <a:pt x="263" y="437"/>
                  </a:cubicBezTo>
                  <a:cubicBezTo>
                    <a:pt x="259" y="440"/>
                    <a:pt x="259" y="440"/>
                    <a:pt x="259" y="440"/>
                  </a:cubicBezTo>
                  <a:cubicBezTo>
                    <a:pt x="259" y="440"/>
                    <a:pt x="259" y="440"/>
                    <a:pt x="259" y="440"/>
                  </a:cubicBezTo>
                  <a:cubicBezTo>
                    <a:pt x="263" y="437"/>
                    <a:pt x="263" y="437"/>
                    <a:pt x="263" y="437"/>
                  </a:cubicBezTo>
                  <a:cubicBezTo>
                    <a:pt x="255" y="436"/>
                    <a:pt x="255" y="436"/>
                    <a:pt x="255" y="436"/>
                  </a:cubicBezTo>
                  <a:cubicBezTo>
                    <a:pt x="255" y="436"/>
                    <a:pt x="255" y="436"/>
                    <a:pt x="255" y="436"/>
                  </a:cubicBezTo>
                  <a:cubicBezTo>
                    <a:pt x="255" y="437"/>
                    <a:pt x="254" y="437"/>
                    <a:pt x="254" y="437"/>
                  </a:cubicBezTo>
                  <a:cubicBezTo>
                    <a:pt x="254" y="436"/>
                    <a:pt x="254" y="436"/>
                    <a:pt x="254" y="435"/>
                  </a:cubicBezTo>
                  <a:cubicBezTo>
                    <a:pt x="254" y="435"/>
                    <a:pt x="254" y="435"/>
                    <a:pt x="255" y="435"/>
                  </a:cubicBezTo>
                  <a:close/>
                  <a:moveTo>
                    <a:pt x="121" y="400"/>
                  </a:moveTo>
                  <a:cubicBezTo>
                    <a:pt x="107" y="399"/>
                    <a:pt x="107" y="399"/>
                    <a:pt x="107" y="399"/>
                  </a:cubicBezTo>
                  <a:cubicBezTo>
                    <a:pt x="116" y="413"/>
                    <a:pt x="116" y="413"/>
                    <a:pt x="116" y="413"/>
                  </a:cubicBezTo>
                  <a:cubicBezTo>
                    <a:pt x="117" y="413"/>
                    <a:pt x="117" y="413"/>
                    <a:pt x="118" y="414"/>
                  </a:cubicBezTo>
                  <a:cubicBezTo>
                    <a:pt x="118" y="414"/>
                    <a:pt x="118" y="415"/>
                    <a:pt x="117" y="416"/>
                  </a:cubicBezTo>
                  <a:cubicBezTo>
                    <a:pt x="116" y="416"/>
                    <a:pt x="115" y="416"/>
                    <a:pt x="115" y="415"/>
                  </a:cubicBezTo>
                  <a:cubicBezTo>
                    <a:pt x="115" y="415"/>
                    <a:pt x="115" y="414"/>
                    <a:pt x="115" y="413"/>
                  </a:cubicBezTo>
                  <a:cubicBezTo>
                    <a:pt x="106" y="399"/>
                    <a:pt x="106" y="399"/>
                    <a:pt x="106" y="399"/>
                  </a:cubicBezTo>
                  <a:cubicBezTo>
                    <a:pt x="106" y="412"/>
                    <a:pt x="106" y="412"/>
                    <a:pt x="106" y="412"/>
                  </a:cubicBezTo>
                  <a:cubicBezTo>
                    <a:pt x="105" y="412"/>
                    <a:pt x="105" y="412"/>
                    <a:pt x="105" y="412"/>
                  </a:cubicBezTo>
                  <a:cubicBezTo>
                    <a:pt x="106" y="399"/>
                    <a:pt x="106" y="399"/>
                    <a:pt x="106" y="399"/>
                  </a:cubicBezTo>
                  <a:cubicBezTo>
                    <a:pt x="106" y="399"/>
                    <a:pt x="106" y="399"/>
                    <a:pt x="106" y="399"/>
                  </a:cubicBezTo>
                  <a:cubicBezTo>
                    <a:pt x="106" y="399"/>
                    <a:pt x="106" y="399"/>
                    <a:pt x="106" y="399"/>
                  </a:cubicBezTo>
                  <a:cubicBezTo>
                    <a:pt x="97" y="412"/>
                    <a:pt x="97" y="412"/>
                    <a:pt x="97" y="412"/>
                  </a:cubicBezTo>
                  <a:cubicBezTo>
                    <a:pt x="97" y="413"/>
                    <a:pt x="98" y="414"/>
                    <a:pt x="97" y="415"/>
                  </a:cubicBezTo>
                  <a:cubicBezTo>
                    <a:pt x="97" y="415"/>
                    <a:pt x="96" y="415"/>
                    <a:pt x="95" y="415"/>
                  </a:cubicBezTo>
                  <a:cubicBezTo>
                    <a:pt x="94" y="414"/>
                    <a:pt x="94" y="413"/>
                    <a:pt x="94" y="413"/>
                  </a:cubicBezTo>
                  <a:cubicBezTo>
                    <a:pt x="95" y="412"/>
                    <a:pt x="95" y="412"/>
                    <a:pt x="96" y="412"/>
                  </a:cubicBezTo>
                  <a:cubicBezTo>
                    <a:pt x="105" y="398"/>
                    <a:pt x="105" y="398"/>
                    <a:pt x="105" y="398"/>
                  </a:cubicBezTo>
                  <a:cubicBezTo>
                    <a:pt x="93" y="403"/>
                    <a:pt x="93" y="403"/>
                    <a:pt x="93" y="403"/>
                  </a:cubicBezTo>
                  <a:cubicBezTo>
                    <a:pt x="93" y="403"/>
                    <a:pt x="93" y="403"/>
                    <a:pt x="93" y="403"/>
                  </a:cubicBezTo>
                  <a:cubicBezTo>
                    <a:pt x="105" y="398"/>
                    <a:pt x="105" y="398"/>
                    <a:pt x="105" y="398"/>
                  </a:cubicBezTo>
                  <a:cubicBezTo>
                    <a:pt x="89" y="396"/>
                    <a:pt x="89" y="396"/>
                    <a:pt x="89" y="396"/>
                  </a:cubicBezTo>
                  <a:cubicBezTo>
                    <a:pt x="89" y="396"/>
                    <a:pt x="88" y="397"/>
                    <a:pt x="87" y="397"/>
                  </a:cubicBezTo>
                  <a:cubicBezTo>
                    <a:pt x="86" y="396"/>
                    <a:pt x="86" y="396"/>
                    <a:pt x="86" y="395"/>
                  </a:cubicBezTo>
                  <a:cubicBezTo>
                    <a:pt x="86" y="394"/>
                    <a:pt x="87" y="393"/>
                    <a:pt x="88" y="393"/>
                  </a:cubicBezTo>
                  <a:cubicBezTo>
                    <a:pt x="88" y="393"/>
                    <a:pt x="89" y="394"/>
                    <a:pt x="89" y="395"/>
                  </a:cubicBezTo>
                  <a:cubicBezTo>
                    <a:pt x="105" y="398"/>
                    <a:pt x="105" y="398"/>
                    <a:pt x="105" y="398"/>
                  </a:cubicBezTo>
                  <a:cubicBezTo>
                    <a:pt x="97" y="386"/>
                    <a:pt x="97" y="386"/>
                    <a:pt x="97" y="386"/>
                  </a:cubicBezTo>
                  <a:cubicBezTo>
                    <a:pt x="98" y="386"/>
                    <a:pt x="98" y="386"/>
                    <a:pt x="98" y="386"/>
                  </a:cubicBezTo>
                  <a:cubicBezTo>
                    <a:pt x="106" y="398"/>
                    <a:pt x="106" y="398"/>
                    <a:pt x="106" y="398"/>
                  </a:cubicBezTo>
                  <a:cubicBezTo>
                    <a:pt x="103" y="381"/>
                    <a:pt x="103" y="381"/>
                    <a:pt x="103" y="381"/>
                  </a:cubicBezTo>
                  <a:cubicBezTo>
                    <a:pt x="103" y="381"/>
                    <a:pt x="102" y="381"/>
                    <a:pt x="102" y="380"/>
                  </a:cubicBezTo>
                  <a:cubicBezTo>
                    <a:pt x="101" y="380"/>
                    <a:pt x="101" y="379"/>
                    <a:pt x="102" y="378"/>
                  </a:cubicBezTo>
                  <a:cubicBezTo>
                    <a:pt x="103" y="378"/>
                    <a:pt x="104" y="378"/>
                    <a:pt x="105" y="379"/>
                  </a:cubicBezTo>
                  <a:cubicBezTo>
                    <a:pt x="105" y="380"/>
                    <a:pt x="105" y="381"/>
                    <a:pt x="104" y="381"/>
                  </a:cubicBezTo>
                  <a:cubicBezTo>
                    <a:pt x="104" y="381"/>
                    <a:pt x="104" y="381"/>
                    <a:pt x="104" y="381"/>
                  </a:cubicBezTo>
                  <a:cubicBezTo>
                    <a:pt x="106" y="398"/>
                    <a:pt x="106" y="398"/>
                    <a:pt x="106" y="398"/>
                  </a:cubicBezTo>
                  <a:cubicBezTo>
                    <a:pt x="113" y="388"/>
                    <a:pt x="113" y="388"/>
                    <a:pt x="113" y="388"/>
                  </a:cubicBezTo>
                  <a:cubicBezTo>
                    <a:pt x="113" y="388"/>
                    <a:pt x="113" y="388"/>
                    <a:pt x="113" y="388"/>
                  </a:cubicBezTo>
                  <a:cubicBezTo>
                    <a:pt x="107" y="398"/>
                    <a:pt x="107" y="398"/>
                    <a:pt x="107" y="398"/>
                  </a:cubicBezTo>
                  <a:cubicBezTo>
                    <a:pt x="123" y="394"/>
                    <a:pt x="123" y="394"/>
                    <a:pt x="123" y="394"/>
                  </a:cubicBezTo>
                  <a:cubicBezTo>
                    <a:pt x="123" y="394"/>
                    <a:pt x="123" y="394"/>
                    <a:pt x="123" y="394"/>
                  </a:cubicBezTo>
                  <a:cubicBezTo>
                    <a:pt x="123" y="393"/>
                    <a:pt x="124" y="392"/>
                    <a:pt x="125" y="392"/>
                  </a:cubicBezTo>
                  <a:cubicBezTo>
                    <a:pt x="126" y="393"/>
                    <a:pt x="126" y="393"/>
                    <a:pt x="126" y="394"/>
                  </a:cubicBezTo>
                  <a:cubicBezTo>
                    <a:pt x="126" y="395"/>
                    <a:pt x="125" y="396"/>
                    <a:pt x="124" y="396"/>
                  </a:cubicBezTo>
                  <a:cubicBezTo>
                    <a:pt x="124" y="396"/>
                    <a:pt x="123" y="395"/>
                    <a:pt x="123" y="395"/>
                  </a:cubicBezTo>
                  <a:cubicBezTo>
                    <a:pt x="107" y="398"/>
                    <a:pt x="107" y="398"/>
                    <a:pt x="107" y="398"/>
                  </a:cubicBezTo>
                  <a:cubicBezTo>
                    <a:pt x="107" y="399"/>
                    <a:pt x="107" y="399"/>
                    <a:pt x="107" y="399"/>
                  </a:cubicBezTo>
                  <a:cubicBezTo>
                    <a:pt x="121" y="400"/>
                    <a:pt x="121" y="400"/>
                    <a:pt x="121" y="400"/>
                  </a:cubicBezTo>
                  <a:close/>
                  <a:moveTo>
                    <a:pt x="150" y="325"/>
                  </a:moveTo>
                  <a:cubicBezTo>
                    <a:pt x="152" y="325"/>
                    <a:pt x="153" y="326"/>
                    <a:pt x="153" y="326"/>
                  </a:cubicBezTo>
                  <a:cubicBezTo>
                    <a:pt x="153" y="326"/>
                    <a:pt x="152" y="326"/>
                    <a:pt x="150" y="326"/>
                  </a:cubicBezTo>
                  <a:cubicBezTo>
                    <a:pt x="148" y="326"/>
                    <a:pt x="146" y="326"/>
                    <a:pt x="146" y="326"/>
                  </a:cubicBezTo>
                  <a:cubicBezTo>
                    <a:pt x="146" y="325"/>
                    <a:pt x="148" y="325"/>
                    <a:pt x="150" y="325"/>
                  </a:cubicBezTo>
                  <a:close/>
                  <a:moveTo>
                    <a:pt x="146" y="334"/>
                  </a:moveTo>
                  <a:cubicBezTo>
                    <a:pt x="146" y="334"/>
                    <a:pt x="145" y="333"/>
                    <a:pt x="145" y="331"/>
                  </a:cubicBezTo>
                  <a:cubicBezTo>
                    <a:pt x="144" y="329"/>
                    <a:pt x="144" y="327"/>
                    <a:pt x="145" y="327"/>
                  </a:cubicBezTo>
                  <a:cubicBezTo>
                    <a:pt x="145" y="327"/>
                    <a:pt x="146" y="329"/>
                    <a:pt x="146" y="331"/>
                  </a:cubicBezTo>
                  <a:cubicBezTo>
                    <a:pt x="146" y="333"/>
                    <a:pt x="146" y="334"/>
                    <a:pt x="146" y="334"/>
                  </a:cubicBezTo>
                  <a:close/>
                  <a:moveTo>
                    <a:pt x="144" y="325"/>
                  </a:moveTo>
                  <a:cubicBezTo>
                    <a:pt x="144" y="325"/>
                    <a:pt x="145" y="325"/>
                    <a:pt x="145" y="325"/>
                  </a:cubicBezTo>
                  <a:cubicBezTo>
                    <a:pt x="145" y="326"/>
                    <a:pt x="145" y="326"/>
                    <a:pt x="145" y="326"/>
                  </a:cubicBezTo>
                  <a:cubicBezTo>
                    <a:pt x="145" y="327"/>
                    <a:pt x="144" y="327"/>
                    <a:pt x="144" y="326"/>
                  </a:cubicBezTo>
                  <a:cubicBezTo>
                    <a:pt x="144" y="326"/>
                    <a:pt x="144" y="326"/>
                    <a:pt x="144" y="325"/>
                  </a:cubicBezTo>
                  <a:close/>
                  <a:moveTo>
                    <a:pt x="145" y="317"/>
                  </a:moveTo>
                  <a:cubicBezTo>
                    <a:pt x="145" y="317"/>
                    <a:pt x="145" y="318"/>
                    <a:pt x="145" y="320"/>
                  </a:cubicBezTo>
                  <a:cubicBezTo>
                    <a:pt x="145" y="322"/>
                    <a:pt x="145" y="324"/>
                    <a:pt x="145" y="324"/>
                  </a:cubicBezTo>
                  <a:cubicBezTo>
                    <a:pt x="144" y="324"/>
                    <a:pt x="144" y="322"/>
                    <a:pt x="144" y="320"/>
                  </a:cubicBezTo>
                  <a:cubicBezTo>
                    <a:pt x="144" y="318"/>
                    <a:pt x="145" y="317"/>
                    <a:pt x="145" y="317"/>
                  </a:cubicBezTo>
                  <a:close/>
                  <a:moveTo>
                    <a:pt x="139" y="327"/>
                  </a:moveTo>
                  <a:cubicBezTo>
                    <a:pt x="137" y="327"/>
                    <a:pt x="136" y="327"/>
                    <a:pt x="136" y="327"/>
                  </a:cubicBezTo>
                  <a:cubicBezTo>
                    <a:pt x="136" y="327"/>
                    <a:pt x="137" y="326"/>
                    <a:pt x="139" y="326"/>
                  </a:cubicBezTo>
                  <a:cubicBezTo>
                    <a:pt x="141" y="326"/>
                    <a:pt x="143" y="326"/>
                    <a:pt x="143" y="326"/>
                  </a:cubicBezTo>
                  <a:cubicBezTo>
                    <a:pt x="143" y="327"/>
                    <a:pt x="141" y="327"/>
                    <a:pt x="139" y="327"/>
                  </a:cubicBezTo>
                  <a:close/>
                  <a:moveTo>
                    <a:pt x="427" y="150"/>
                  </a:moveTo>
                  <a:cubicBezTo>
                    <a:pt x="427" y="149"/>
                    <a:pt x="430" y="149"/>
                    <a:pt x="432" y="150"/>
                  </a:cubicBezTo>
                  <a:cubicBezTo>
                    <a:pt x="435" y="151"/>
                    <a:pt x="437" y="152"/>
                    <a:pt x="437" y="152"/>
                  </a:cubicBezTo>
                  <a:cubicBezTo>
                    <a:pt x="437" y="152"/>
                    <a:pt x="435" y="152"/>
                    <a:pt x="432" y="152"/>
                  </a:cubicBezTo>
                  <a:cubicBezTo>
                    <a:pt x="429" y="151"/>
                    <a:pt x="427" y="150"/>
                    <a:pt x="427" y="150"/>
                  </a:cubicBezTo>
                  <a:close/>
                  <a:moveTo>
                    <a:pt x="426" y="147"/>
                  </a:moveTo>
                  <a:cubicBezTo>
                    <a:pt x="426" y="146"/>
                    <a:pt x="426" y="144"/>
                    <a:pt x="426" y="141"/>
                  </a:cubicBezTo>
                  <a:cubicBezTo>
                    <a:pt x="427" y="139"/>
                    <a:pt x="428" y="137"/>
                    <a:pt x="428" y="137"/>
                  </a:cubicBezTo>
                  <a:cubicBezTo>
                    <a:pt x="428" y="137"/>
                    <a:pt x="429" y="139"/>
                    <a:pt x="428" y="142"/>
                  </a:cubicBezTo>
                  <a:cubicBezTo>
                    <a:pt x="427" y="145"/>
                    <a:pt x="427" y="147"/>
                    <a:pt x="426" y="147"/>
                  </a:cubicBezTo>
                  <a:close/>
                  <a:moveTo>
                    <a:pt x="426" y="150"/>
                  </a:moveTo>
                  <a:cubicBezTo>
                    <a:pt x="425" y="150"/>
                    <a:pt x="425" y="150"/>
                    <a:pt x="424" y="150"/>
                  </a:cubicBezTo>
                  <a:cubicBezTo>
                    <a:pt x="424" y="149"/>
                    <a:pt x="424" y="149"/>
                    <a:pt x="425" y="148"/>
                  </a:cubicBezTo>
                  <a:cubicBezTo>
                    <a:pt x="425" y="148"/>
                    <a:pt x="426" y="148"/>
                    <a:pt x="426" y="149"/>
                  </a:cubicBezTo>
                  <a:cubicBezTo>
                    <a:pt x="426" y="149"/>
                    <a:pt x="426" y="150"/>
                    <a:pt x="426" y="150"/>
                  </a:cubicBezTo>
                  <a:close/>
                  <a:moveTo>
                    <a:pt x="425" y="156"/>
                  </a:moveTo>
                  <a:cubicBezTo>
                    <a:pt x="425" y="159"/>
                    <a:pt x="423" y="161"/>
                    <a:pt x="423" y="161"/>
                  </a:cubicBezTo>
                  <a:cubicBezTo>
                    <a:pt x="423" y="161"/>
                    <a:pt x="423" y="159"/>
                    <a:pt x="423" y="156"/>
                  </a:cubicBezTo>
                  <a:cubicBezTo>
                    <a:pt x="423" y="153"/>
                    <a:pt x="424" y="151"/>
                    <a:pt x="425" y="151"/>
                  </a:cubicBezTo>
                  <a:cubicBezTo>
                    <a:pt x="425" y="151"/>
                    <a:pt x="425" y="154"/>
                    <a:pt x="425" y="156"/>
                  </a:cubicBezTo>
                  <a:close/>
                  <a:moveTo>
                    <a:pt x="417" y="149"/>
                  </a:moveTo>
                  <a:cubicBezTo>
                    <a:pt x="414" y="149"/>
                    <a:pt x="412" y="148"/>
                    <a:pt x="412" y="148"/>
                  </a:cubicBezTo>
                  <a:cubicBezTo>
                    <a:pt x="412" y="148"/>
                    <a:pt x="415" y="147"/>
                    <a:pt x="417" y="147"/>
                  </a:cubicBezTo>
                  <a:cubicBezTo>
                    <a:pt x="420" y="148"/>
                    <a:pt x="422" y="149"/>
                    <a:pt x="422" y="149"/>
                  </a:cubicBezTo>
                  <a:cubicBezTo>
                    <a:pt x="422" y="150"/>
                    <a:pt x="420" y="150"/>
                    <a:pt x="417" y="149"/>
                  </a:cubicBezTo>
                  <a:close/>
                  <a:moveTo>
                    <a:pt x="597" y="62"/>
                  </a:moveTo>
                  <a:cubicBezTo>
                    <a:pt x="596" y="63"/>
                    <a:pt x="595" y="63"/>
                    <a:pt x="595" y="62"/>
                  </a:cubicBezTo>
                  <a:cubicBezTo>
                    <a:pt x="594" y="62"/>
                    <a:pt x="594" y="61"/>
                    <a:pt x="594" y="60"/>
                  </a:cubicBezTo>
                  <a:cubicBezTo>
                    <a:pt x="595" y="59"/>
                    <a:pt x="595" y="59"/>
                    <a:pt x="596" y="59"/>
                  </a:cubicBezTo>
                  <a:cubicBezTo>
                    <a:pt x="605" y="45"/>
                    <a:pt x="605" y="45"/>
                    <a:pt x="605" y="45"/>
                  </a:cubicBezTo>
                  <a:cubicBezTo>
                    <a:pt x="593" y="50"/>
                    <a:pt x="593" y="50"/>
                    <a:pt x="593" y="50"/>
                  </a:cubicBezTo>
                  <a:cubicBezTo>
                    <a:pt x="593" y="50"/>
                    <a:pt x="593" y="50"/>
                    <a:pt x="593" y="50"/>
                  </a:cubicBezTo>
                  <a:cubicBezTo>
                    <a:pt x="605" y="45"/>
                    <a:pt x="605" y="45"/>
                    <a:pt x="605" y="45"/>
                  </a:cubicBezTo>
                  <a:cubicBezTo>
                    <a:pt x="604" y="45"/>
                    <a:pt x="604" y="45"/>
                    <a:pt x="604" y="45"/>
                  </a:cubicBezTo>
                  <a:cubicBezTo>
                    <a:pt x="604" y="45"/>
                    <a:pt x="604" y="45"/>
                    <a:pt x="604" y="45"/>
                  </a:cubicBezTo>
                  <a:cubicBezTo>
                    <a:pt x="589" y="42"/>
                    <a:pt x="589" y="42"/>
                    <a:pt x="589" y="42"/>
                  </a:cubicBezTo>
                  <a:cubicBezTo>
                    <a:pt x="588" y="43"/>
                    <a:pt x="588" y="44"/>
                    <a:pt x="587" y="44"/>
                  </a:cubicBezTo>
                  <a:cubicBezTo>
                    <a:pt x="586" y="43"/>
                    <a:pt x="585" y="43"/>
                    <a:pt x="586" y="42"/>
                  </a:cubicBezTo>
                  <a:cubicBezTo>
                    <a:pt x="586" y="41"/>
                    <a:pt x="586" y="40"/>
                    <a:pt x="587" y="40"/>
                  </a:cubicBezTo>
                  <a:cubicBezTo>
                    <a:pt x="588" y="40"/>
                    <a:pt x="589" y="41"/>
                    <a:pt x="589" y="42"/>
                  </a:cubicBezTo>
                  <a:cubicBezTo>
                    <a:pt x="605" y="44"/>
                    <a:pt x="605" y="44"/>
                    <a:pt x="605" y="44"/>
                  </a:cubicBezTo>
                  <a:cubicBezTo>
                    <a:pt x="595" y="35"/>
                    <a:pt x="595" y="35"/>
                    <a:pt x="595" y="35"/>
                  </a:cubicBezTo>
                  <a:cubicBezTo>
                    <a:pt x="595" y="35"/>
                    <a:pt x="595" y="35"/>
                    <a:pt x="595" y="35"/>
                  </a:cubicBezTo>
                  <a:cubicBezTo>
                    <a:pt x="605" y="43"/>
                    <a:pt x="605" y="43"/>
                    <a:pt x="605" y="43"/>
                  </a:cubicBezTo>
                  <a:cubicBezTo>
                    <a:pt x="600" y="28"/>
                    <a:pt x="600" y="28"/>
                    <a:pt x="600" y="28"/>
                  </a:cubicBezTo>
                  <a:cubicBezTo>
                    <a:pt x="600" y="28"/>
                    <a:pt x="599" y="28"/>
                    <a:pt x="599" y="27"/>
                  </a:cubicBezTo>
                  <a:cubicBezTo>
                    <a:pt x="598" y="26"/>
                    <a:pt x="599" y="25"/>
                    <a:pt x="600" y="25"/>
                  </a:cubicBezTo>
                  <a:cubicBezTo>
                    <a:pt x="601" y="24"/>
                    <a:pt x="602" y="25"/>
                    <a:pt x="602" y="26"/>
                  </a:cubicBezTo>
                  <a:cubicBezTo>
                    <a:pt x="602" y="26"/>
                    <a:pt x="602" y="27"/>
                    <a:pt x="601" y="28"/>
                  </a:cubicBezTo>
                  <a:cubicBezTo>
                    <a:pt x="606" y="43"/>
                    <a:pt x="606" y="43"/>
                    <a:pt x="606" y="43"/>
                  </a:cubicBezTo>
                  <a:cubicBezTo>
                    <a:pt x="612" y="31"/>
                    <a:pt x="612" y="31"/>
                    <a:pt x="612" y="31"/>
                  </a:cubicBezTo>
                  <a:cubicBezTo>
                    <a:pt x="613" y="31"/>
                    <a:pt x="613" y="31"/>
                    <a:pt x="613" y="31"/>
                  </a:cubicBezTo>
                  <a:cubicBezTo>
                    <a:pt x="606" y="44"/>
                    <a:pt x="606" y="44"/>
                    <a:pt x="606" y="44"/>
                  </a:cubicBezTo>
                  <a:cubicBezTo>
                    <a:pt x="619" y="34"/>
                    <a:pt x="619" y="34"/>
                    <a:pt x="619" y="34"/>
                  </a:cubicBezTo>
                  <a:cubicBezTo>
                    <a:pt x="619" y="34"/>
                    <a:pt x="619" y="33"/>
                    <a:pt x="620" y="33"/>
                  </a:cubicBezTo>
                  <a:cubicBezTo>
                    <a:pt x="620" y="32"/>
                    <a:pt x="621" y="32"/>
                    <a:pt x="622" y="32"/>
                  </a:cubicBezTo>
                  <a:cubicBezTo>
                    <a:pt x="623" y="33"/>
                    <a:pt x="623" y="34"/>
                    <a:pt x="622" y="34"/>
                  </a:cubicBezTo>
                  <a:cubicBezTo>
                    <a:pt x="622" y="35"/>
                    <a:pt x="621" y="35"/>
                    <a:pt x="620" y="35"/>
                  </a:cubicBezTo>
                  <a:cubicBezTo>
                    <a:pt x="620" y="35"/>
                    <a:pt x="620" y="35"/>
                    <a:pt x="620" y="35"/>
                  </a:cubicBezTo>
                  <a:cubicBezTo>
                    <a:pt x="606" y="44"/>
                    <a:pt x="606" y="44"/>
                    <a:pt x="606" y="44"/>
                  </a:cubicBezTo>
                  <a:cubicBezTo>
                    <a:pt x="618" y="46"/>
                    <a:pt x="618" y="46"/>
                    <a:pt x="618" y="46"/>
                  </a:cubicBezTo>
                  <a:cubicBezTo>
                    <a:pt x="617" y="47"/>
                    <a:pt x="617" y="47"/>
                    <a:pt x="617" y="47"/>
                  </a:cubicBezTo>
                  <a:cubicBezTo>
                    <a:pt x="606" y="45"/>
                    <a:pt x="606" y="45"/>
                    <a:pt x="606" y="45"/>
                  </a:cubicBezTo>
                  <a:cubicBezTo>
                    <a:pt x="617" y="58"/>
                    <a:pt x="617" y="58"/>
                    <a:pt x="617" y="58"/>
                  </a:cubicBezTo>
                  <a:cubicBezTo>
                    <a:pt x="617" y="57"/>
                    <a:pt x="617" y="57"/>
                    <a:pt x="617" y="57"/>
                  </a:cubicBezTo>
                  <a:cubicBezTo>
                    <a:pt x="618" y="57"/>
                    <a:pt x="619" y="58"/>
                    <a:pt x="619" y="59"/>
                  </a:cubicBezTo>
                  <a:cubicBezTo>
                    <a:pt x="619" y="59"/>
                    <a:pt x="619" y="60"/>
                    <a:pt x="618" y="61"/>
                  </a:cubicBezTo>
                  <a:cubicBezTo>
                    <a:pt x="617" y="61"/>
                    <a:pt x="616" y="60"/>
                    <a:pt x="616" y="60"/>
                  </a:cubicBezTo>
                  <a:cubicBezTo>
                    <a:pt x="616" y="59"/>
                    <a:pt x="616" y="58"/>
                    <a:pt x="616" y="58"/>
                  </a:cubicBezTo>
                  <a:cubicBezTo>
                    <a:pt x="606" y="45"/>
                    <a:pt x="606" y="45"/>
                    <a:pt x="606" y="45"/>
                  </a:cubicBezTo>
                  <a:cubicBezTo>
                    <a:pt x="606" y="45"/>
                    <a:pt x="606" y="45"/>
                    <a:pt x="606" y="45"/>
                  </a:cubicBezTo>
                  <a:cubicBezTo>
                    <a:pt x="610" y="58"/>
                    <a:pt x="610" y="58"/>
                    <a:pt x="610" y="58"/>
                  </a:cubicBezTo>
                  <a:cubicBezTo>
                    <a:pt x="610" y="59"/>
                    <a:pt x="610" y="59"/>
                    <a:pt x="610" y="59"/>
                  </a:cubicBezTo>
                  <a:cubicBezTo>
                    <a:pt x="605" y="46"/>
                    <a:pt x="605" y="46"/>
                    <a:pt x="605" y="46"/>
                  </a:cubicBezTo>
                  <a:cubicBezTo>
                    <a:pt x="597" y="60"/>
                    <a:pt x="597" y="60"/>
                    <a:pt x="597" y="60"/>
                  </a:cubicBezTo>
                  <a:cubicBezTo>
                    <a:pt x="597" y="60"/>
                    <a:pt x="597" y="61"/>
                    <a:pt x="597" y="62"/>
                  </a:cubicBezTo>
                  <a:close/>
                  <a:moveTo>
                    <a:pt x="1795" y="730"/>
                  </a:moveTo>
                  <a:cubicBezTo>
                    <a:pt x="1796" y="728"/>
                    <a:pt x="1799" y="727"/>
                    <a:pt x="1799" y="727"/>
                  </a:cubicBezTo>
                  <a:cubicBezTo>
                    <a:pt x="1799" y="727"/>
                    <a:pt x="1798" y="729"/>
                    <a:pt x="1796" y="731"/>
                  </a:cubicBezTo>
                  <a:cubicBezTo>
                    <a:pt x="1794" y="733"/>
                    <a:pt x="1792" y="734"/>
                    <a:pt x="1792" y="734"/>
                  </a:cubicBezTo>
                  <a:cubicBezTo>
                    <a:pt x="1792" y="733"/>
                    <a:pt x="1793" y="732"/>
                    <a:pt x="1795" y="730"/>
                  </a:cubicBezTo>
                  <a:close/>
                  <a:moveTo>
                    <a:pt x="1799" y="742"/>
                  </a:moveTo>
                  <a:cubicBezTo>
                    <a:pt x="1799" y="742"/>
                    <a:pt x="1797" y="741"/>
                    <a:pt x="1795" y="740"/>
                  </a:cubicBezTo>
                  <a:cubicBezTo>
                    <a:pt x="1793" y="738"/>
                    <a:pt x="1792" y="737"/>
                    <a:pt x="1792" y="736"/>
                  </a:cubicBezTo>
                  <a:cubicBezTo>
                    <a:pt x="1792" y="736"/>
                    <a:pt x="1794" y="737"/>
                    <a:pt x="1796" y="738"/>
                  </a:cubicBezTo>
                  <a:cubicBezTo>
                    <a:pt x="1798" y="740"/>
                    <a:pt x="1799" y="742"/>
                    <a:pt x="1799" y="742"/>
                  </a:cubicBezTo>
                  <a:close/>
                  <a:moveTo>
                    <a:pt x="1979" y="1367"/>
                  </a:moveTo>
                  <a:cubicBezTo>
                    <a:pt x="1978" y="1361"/>
                    <a:pt x="1972" y="1357"/>
                    <a:pt x="1966" y="1359"/>
                  </a:cubicBezTo>
                  <a:cubicBezTo>
                    <a:pt x="1966" y="1359"/>
                    <a:pt x="1966" y="1359"/>
                    <a:pt x="1965" y="1359"/>
                  </a:cubicBezTo>
                  <a:cubicBezTo>
                    <a:pt x="1966" y="1358"/>
                    <a:pt x="1966" y="1356"/>
                    <a:pt x="1965" y="1354"/>
                  </a:cubicBezTo>
                  <a:cubicBezTo>
                    <a:pt x="1963" y="1348"/>
                    <a:pt x="1958" y="1345"/>
                    <a:pt x="1952" y="1346"/>
                  </a:cubicBezTo>
                  <a:cubicBezTo>
                    <a:pt x="1948" y="1348"/>
                    <a:pt x="1945" y="1352"/>
                    <a:pt x="1945" y="1357"/>
                  </a:cubicBezTo>
                  <a:cubicBezTo>
                    <a:pt x="1942" y="1355"/>
                    <a:pt x="1939" y="1354"/>
                    <a:pt x="1936" y="1355"/>
                  </a:cubicBezTo>
                  <a:cubicBezTo>
                    <a:pt x="1932" y="1356"/>
                    <a:pt x="1930" y="1359"/>
                    <a:pt x="1929" y="1363"/>
                  </a:cubicBezTo>
                  <a:cubicBezTo>
                    <a:pt x="1928" y="1362"/>
                    <a:pt x="1927" y="1360"/>
                    <a:pt x="1925" y="1359"/>
                  </a:cubicBezTo>
                  <a:cubicBezTo>
                    <a:pt x="1923" y="1356"/>
                    <a:pt x="1920" y="1353"/>
                    <a:pt x="1917" y="1350"/>
                  </a:cubicBezTo>
                  <a:cubicBezTo>
                    <a:pt x="1911" y="1344"/>
                    <a:pt x="1905" y="1339"/>
                    <a:pt x="1898" y="1334"/>
                  </a:cubicBezTo>
                  <a:cubicBezTo>
                    <a:pt x="1879" y="1320"/>
                    <a:pt x="1879" y="1320"/>
                    <a:pt x="1879" y="1320"/>
                  </a:cubicBezTo>
                  <a:cubicBezTo>
                    <a:pt x="1878" y="1320"/>
                    <a:pt x="1878" y="1319"/>
                    <a:pt x="1877" y="1319"/>
                  </a:cubicBezTo>
                  <a:cubicBezTo>
                    <a:pt x="1877" y="1318"/>
                    <a:pt x="1877" y="1318"/>
                    <a:pt x="1877" y="1318"/>
                  </a:cubicBezTo>
                  <a:cubicBezTo>
                    <a:pt x="1877" y="1318"/>
                    <a:pt x="1877" y="1318"/>
                    <a:pt x="1877" y="1318"/>
                  </a:cubicBezTo>
                  <a:cubicBezTo>
                    <a:pt x="1877" y="1318"/>
                    <a:pt x="1877" y="1318"/>
                    <a:pt x="1877" y="1318"/>
                  </a:cubicBezTo>
                  <a:cubicBezTo>
                    <a:pt x="1874" y="1316"/>
                    <a:pt x="1872" y="1315"/>
                    <a:pt x="1869" y="1313"/>
                  </a:cubicBezTo>
                  <a:cubicBezTo>
                    <a:pt x="1866" y="1310"/>
                    <a:pt x="1863" y="1308"/>
                    <a:pt x="1860" y="1305"/>
                  </a:cubicBezTo>
                  <a:cubicBezTo>
                    <a:pt x="1857" y="1303"/>
                    <a:pt x="1854" y="1300"/>
                    <a:pt x="1852" y="1297"/>
                  </a:cubicBezTo>
                  <a:cubicBezTo>
                    <a:pt x="1850" y="1295"/>
                    <a:pt x="1850" y="1295"/>
                    <a:pt x="1850" y="1295"/>
                  </a:cubicBezTo>
                  <a:cubicBezTo>
                    <a:pt x="1848" y="1293"/>
                    <a:pt x="1848" y="1293"/>
                    <a:pt x="1848" y="1293"/>
                  </a:cubicBezTo>
                  <a:cubicBezTo>
                    <a:pt x="1844" y="1288"/>
                    <a:pt x="1844" y="1288"/>
                    <a:pt x="1844" y="1288"/>
                  </a:cubicBezTo>
                  <a:cubicBezTo>
                    <a:pt x="1841" y="1285"/>
                    <a:pt x="1838" y="1282"/>
                    <a:pt x="1834" y="1279"/>
                  </a:cubicBezTo>
                  <a:cubicBezTo>
                    <a:pt x="1831" y="1277"/>
                    <a:pt x="1827" y="1274"/>
                    <a:pt x="1824" y="1273"/>
                  </a:cubicBezTo>
                  <a:cubicBezTo>
                    <a:pt x="1820" y="1271"/>
                    <a:pt x="1816" y="1269"/>
                    <a:pt x="1813" y="1268"/>
                  </a:cubicBezTo>
                  <a:cubicBezTo>
                    <a:pt x="1804" y="1264"/>
                    <a:pt x="1804" y="1264"/>
                    <a:pt x="1804" y="1264"/>
                  </a:cubicBezTo>
                  <a:cubicBezTo>
                    <a:pt x="1804" y="1264"/>
                    <a:pt x="1803" y="1263"/>
                    <a:pt x="1802" y="1263"/>
                  </a:cubicBezTo>
                  <a:cubicBezTo>
                    <a:pt x="1801" y="1262"/>
                    <a:pt x="1800" y="1261"/>
                    <a:pt x="1799" y="1261"/>
                  </a:cubicBezTo>
                  <a:cubicBezTo>
                    <a:pt x="1797" y="1260"/>
                    <a:pt x="1797" y="1260"/>
                    <a:pt x="1797" y="1260"/>
                  </a:cubicBezTo>
                  <a:cubicBezTo>
                    <a:pt x="1797" y="1259"/>
                    <a:pt x="1797" y="1259"/>
                    <a:pt x="1797" y="1259"/>
                  </a:cubicBezTo>
                  <a:cubicBezTo>
                    <a:pt x="1797" y="1259"/>
                    <a:pt x="1797" y="1259"/>
                    <a:pt x="1797" y="1259"/>
                  </a:cubicBezTo>
                  <a:cubicBezTo>
                    <a:pt x="1796" y="1259"/>
                    <a:pt x="1796" y="1259"/>
                    <a:pt x="1796" y="1259"/>
                  </a:cubicBezTo>
                  <a:cubicBezTo>
                    <a:pt x="1796" y="1259"/>
                    <a:pt x="1796" y="1259"/>
                    <a:pt x="1796" y="1259"/>
                  </a:cubicBezTo>
                  <a:cubicBezTo>
                    <a:pt x="1796" y="1259"/>
                    <a:pt x="1796" y="1259"/>
                    <a:pt x="1797" y="1259"/>
                  </a:cubicBezTo>
                  <a:cubicBezTo>
                    <a:pt x="1797" y="1259"/>
                    <a:pt x="1797" y="1259"/>
                    <a:pt x="1797" y="1259"/>
                  </a:cubicBezTo>
                  <a:cubicBezTo>
                    <a:pt x="1797" y="1259"/>
                    <a:pt x="1797" y="1259"/>
                    <a:pt x="1797" y="1259"/>
                  </a:cubicBezTo>
                  <a:cubicBezTo>
                    <a:pt x="1796" y="1259"/>
                    <a:pt x="1796" y="1259"/>
                    <a:pt x="1796" y="1259"/>
                  </a:cubicBezTo>
                  <a:cubicBezTo>
                    <a:pt x="1794" y="1257"/>
                    <a:pt x="1792" y="1255"/>
                    <a:pt x="1790" y="1254"/>
                  </a:cubicBezTo>
                  <a:cubicBezTo>
                    <a:pt x="1790" y="1253"/>
                    <a:pt x="1790" y="1253"/>
                    <a:pt x="1790" y="1253"/>
                  </a:cubicBezTo>
                  <a:cubicBezTo>
                    <a:pt x="1793" y="1255"/>
                    <a:pt x="1796" y="1255"/>
                    <a:pt x="1798" y="1253"/>
                  </a:cubicBezTo>
                  <a:cubicBezTo>
                    <a:pt x="1799" y="1251"/>
                    <a:pt x="1800" y="1249"/>
                    <a:pt x="1800" y="1248"/>
                  </a:cubicBezTo>
                  <a:cubicBezTo>
                    <a:pt x="1802" y="1250"/>
                    <a:pt x="1806" y="1250"/>
                    <a:pt x="1808" y="1248"/>
                  </a:cubicBezTo>
                  <a:cubicBezTo>
                    <a:pt x="1811" y="1246"/>
                    <a:pt x="1811" y="1241"/>
                    <a:pt x="1808" y="1239"/>
                  </a:cubicBezTo>
                  <a:cubicBezTo>
                    <a:pt x="1808" y="1238"/>
                    <a:pt x="1807" y="1238"/>
                    <a:pt x="1806" y="1237"/>
                  </a:cubicBezTo>
                  <a:cubicBezTo>
                    <a:pt x="1806" y="1237"/>
                    <a:pt x="1807" y="1237"/>
                    <a:pt x="1807" y="1237"/>
                  </a:cubicBezTo>
                  <a:cubicBezTo>
                    <a:pt x="1809" y="1235"/>
                    <a:pt x="1809" y="1230"/>
                    <a:pt x="1807" y="1228"/>
                  </a:cubicBezTo>
                  <a:cubicBezTo>
                    <a:pt x="1804" y="1225"/>
                    <a:pt x="1800" y="1225"/>
                    <a:pt x="1798" y="1227"/>
                  </a:cubicBezTo>
                  <a:cubicBezTo>
                    <a:pt x="1797" y="1227"/>
                    <a:pt x="1797" y="1227"/>
                    <a:pt x="1797" y="1228"/>
                  </a:cubicBezTo>
                  <a:cubicBezTo>
                    <a:pt x="1797" y="1227"/>
                    <a:pt x="1796" y="1226"/>
                    <a:pt x="1795" y="1225"/>
                  </a:cubicBezTo>
                  <a:cubicBezTo>
                    <a:pt x="1793" y="1222"/>
                    <a:pt x="1789" y="1222"/>
                    <a:pt x="1786" y="1224"/>
                  </a:cubicBezTo>
                  <a:cubicBezTo>
                    <a:pt x="1784" y="1226"/>
                    <a:pt x="1784" y="1229"/>
                    <a:pt x="1785" y="1232"/>
                  </a:cubicBezTo>
                  <a:cubicBezTo>
                    <a:pt x="1783" y="1231"/>
                    <a:pt x="1781" y="1232"/>
                    <a:pt x="1780" y="1233"/>
                  </a:cubicBezTo>
                  <a:cubicBezTo>
                    <a:pt x="1779" y="1234"/>
                    <a:pt x="1778" y="1235"/>
                    <a:pt x="1778" y="1237"/>
                  </a:cubicBezTo>
                  <a:cubicBezTo>
                    <a:pt x="1777" y="1234"/>
                    <a:pt x="1775" y="1231"/>
                    <a:pt x="1774" y="1229"/>
                  </a:cubicBezTo>
                  <a:cubicBezTo>
                    <a:pt x="1772" y="1225"/>
                    <a:pt x="1772" y="1225"/>
                    <a:pt x="1772" y="1225"/>
                  </a:cubicBezTo>
                  <a:cubicBezTo>
                    <a:pt x="1770" y="1222"/>
                    <a:pt x="1770" y="1222"/>
                    <a:pt x="1770" y="1222"/>
                  </a:cubicBezTo>
                  <a:cubicBezTo>
                    <a:pt x="1773" y="1212"/>
                    <a:pt x="1775" y="1202"/>
                    <a:pt x="1779" y="1193"/>
                  </a:cubicBezTo>
                  <a:cubicBezTo>
                    <a:pt x="1785" y="1180"/>
                    <a:pt x="1792" y="1168"/>
                    <a:pt x="1802" y="1158"/>
                  </a:cubicBezTo>
                  <a:cubicBezTo>
                    <a:pt x="1804" y="1155"/>
                    <a:pt x="1807" y="1152"/>
                    <a:pt x="1809" y="1149"/>
                  </a:cubicBezTo>
                  <a:cubicBezTo>
                    <a:pt x="1811" y="1145"/>
                    <a:pt x="1812" y="1142"/>
                    <a:pt x="1814" y="1139"/>
                  </a:cubicBezTo>
                  <a:cubicBezTo>
                    <a:pt x="1817" y="1132"/>
                    <a:pt x="1820" y="1125"/>
                    <a:pt x="1820" y="1116"/>
                  </a:cubicBezTo>
                  <a:cubicBezTo>
                    <a:pt x="1820" y="1115"/>
                    <a:pt x="1820" y="1115"/>
                    <a:pt x="1820" y="1115"/>
                  </a:cubicBezTo>
                  <a:cubicBezTo>
                    <a:pt x="1820" y="1115"/>
                    <a:pt x="1820" y="1115"/>
                    <a:pt x="1820" y="1115"/>
                  </a:cubicBezTo>
                  <a:cubicBezTo>
                    <a:pt x="1819" y="1114"/>
                    <a:pt x="1820" y="1115"/>
                    <a:pt x="1819" y="1114"/>
                  </a:cubicBezTo>
                  <a:cubicBezTo>
                    <a:pt x="1819" y="1114"/>
                    <a:pt x="1819" y="1114"/>
                    <a:pt x="1819" y="1114"/>
                  </a:cubicBezTo>
                  <a:cubicBezTo>
                    <a:pt x="1819" y="1112"/>
                    <a:pt x="1819" y="1112"/>
                    <a:pt x="1819" y="1112"/>
                  </a:cubicBezTo>
                  <a:cubicBezTo>
                    <a:pt x="1819" y="1111"/>
                    <a:pt x="1819" y="1111"/>
                    <a:pt x="1819" y="1111"/>
                  </a:cubicBezTo>
                  <a:cubicBezTo>
                    <a:pt x="1819" y="1111"/>
                    <a:pt x="1819" y="1111"/>
                    <a:pt x="1819" y="1111"/>
                  </a:cubicBezTo>
                  <a:cubicBezTo>
                    <a:pt x="1819" y="1111"/>
                    <a:pt x="1819" y="1111"/>
                    <a:pt x="1818" y="1110"/>
                  </a:cubicBezTo>
                  <a:cubicBezTo>
                    <a:pt x="1818" y="1110"/>
                    <a:pt x="1818" y="1110"/>
                    <a:pt x="1818" y="1110"/>
                  </a:cubicBezTo>
                  <a:cubicBezTo>
                    <a:pt x="1818" y="1109"/>
                    <a:pt x="1818" y="1109"/>
                    <a:pt x="1818" y="1109"/>
                  </a:cubicBezTo>
                  <a:cubicBezTo>
                    <a:pt x="1817" y="1107"/>
                    <a:pt x="1816" y="1106"/>
                    <a:pt x="1815" y="1104"/>
                  </a:cubicBezTo>
                  <a:cubicBezTo>
                    <a:pt x="1810" y="1095"/>
                    <a:pt x="1810" y="1095"/>
                    <a:pt x="1810" y="1095"/>
                  </a:cubicBezTo>
                  <a:cubicBezTo>
                    <a:pt x="1809" y="1091"/>
                    <a:pt x="1807" y="1088"/>
                    <a:pt x="1806" y="1086"/>
                  </a:cubicBezTo>
                  <a:cubicBezTo>
                    <a:pt x="1805" y="1083"/>
                    <a:pt x="1805" y="1080"/>
                    <a:pt x="1805" y="1077"/>
                  </a:cubicBezTo>
                  <a:cubicBezTo>
                    <a:pt x="1806" y="1074"/>
                    <a:pt x="1806" y="1071"/>
                    <a:pt x="1807" y="1069"/>
                  </a:cubicBezTo>
                  <a:cubicBezTo>
                    <a:pt x="1809" y="1070"/>
                    <a:pt x="1812" y="1072"/>
                    <a:pt x="1815" y="1072"/>
                  </a:cubicBezTo>
                  <a:cubicBezTo>
                    <a:pt x="1830" y="1077"/>
                    <a:pt x="1845" y="1070"/>
                    <a:pt x="1850" y="1056"/>
                  </a:cubicBezTo>
                  <a:cubicBezTo>
                    <a:pt x="1852" y="1048"/>
                    <a:pt x="1851" y="1040"/>
                    <a:pt x="1846" y="1034"/>
                  </a:cubicBezTo>
                  <a:cubicBezTo>
                    <a:pt x="1860" y="1037"/>
                    <a:pt x="1874" y="1030"/>
                    <a:pt x="1879" y="1017"/>
                  </a:cubicBezTo>
                  <a:cubicBezTo>
                    <a:pt x="1883" y="1003"/>
                    <a:pt x="1875" y="988"/>
                    <a:pt x="1860" y="983"/>
                  </a:cubicBezTo>
                  <a:cubicBezTo>
                    <a:pt x="1856" y="982"/>
                    <a:pt x="1853" y="982"/>
                    <a:pt x="1849" y="982"/>
                  </a:cubicBezTo>
                  <a:cubicBezTo>
                    <a:pt x="1849" y="981"/>
                    <a:pt x="1850" y="981"/>
                    <a:pt x="1850" y="980"/>
                  </a:cubicBezTo>
                  <a:cubicBezTo>
                    <a:pt x="1854" y="966"/>
                    <a:pt x="1846" y="951"/>
                    <a:pt x="1831" y="946"/>
                  </a:cubicBezTo>
                  <a:cubicBezTo>
                    <a:pt x="1823" y="944"/>
                    <a:pt x="1814" y="945"/>
                    <a:pt x="1807" y="949"/>
                  </a:cubicBezTo>
                  <a:cubicBezTo>
                    <a:pt x="1807" y="947"/>
                    <a:pt x="1807" y="945"/>
                    <a:pt x="1807" y="943"/>
                  </a:cubicBezTo>
                  <a:cubicBezTo>
                    <a:pt x="1808" y="941"/>
                    <a:pt x="1808" y="939"/>
                    <a:pt x="1808" y="937"/>
                  </a:cubicBezTo>
                  <a:cubicBezTo>
                    <a:pt x="1808" y="936"/>
                    <a:pt x="1808" y="935"/>
                    <a:pt x="1807" y="934"/>
                  </a:cubicBezTo>
                  <a:cubicBezTo>
                    <a:pt x="1807" y="932"/>
                    <a:pt x="1807" y="930"/>
                    <a:pt x="1807" y="927"/>
                  </a:cubicBezTo>
                  <a:cubicBezTo>
                    <a:pt x="1810" y="925"/>
                    <a:pt x="1812" y="921"/>
                    <a:pt x="1811" y="918"/>
                  </a:cubicBezTo>
                  <a:cubicBezTo>
                    <a:pt x="1811" y="914"/>
                    <a:pt x="1809" y="912"/>
                    <a:pt x="1806" y="910"/>
                  </a:cubicBezTo>
                  <a:cubicBezTo>
                    <a:pt x="1806" y="909"/>
                    <a:pt x="1806" y="907"/>
                    <a:pt x="1806" y="906"/>
                  </a:cubicBezTo>
                  <a:cubicBezTo>
                    <a:pt x="1805" y="895"/>
                    <a:pt x="1804" y="884"/>
                    <a:pt x="1803" y="871"/>
                  </a:cubicBezTo>
                  <a:cubicBezTo>
                    <a:pt x="1802" y="859"/>
                    <a:pt x="1800" y="845"/>
                    <a:pt x="1798" y="831"/>
                  </a:cubicBezTo>
                  <a:cubicBezTo>
                    <a:pt x="1797" y="823"/>
                    <a:pt x="1796" y="816"/>
                    <a:pt x="1794" y="808"/>
                  </a:cubicBezTo>
                  <a:cubicBezTo>
                    <a:pt x="1793" y="801"/>
                    <a:pt x="1792" y="793"/>
                    <a:pt x="1790" y="785"/>
                  </a:cubicBezTo>
                  <a:cubicBezTo>
                    <a:pt x="1788" y="777"/>
                    <a:pt x="1786" y="769"/>
                    <a:pt x="1784" y="760"/>
                  </a:cubicBezTo>
                  <a:cubicBezTo>
                    <a:pt x="1784" y="757"/>
                    <a:pt x="1783" y="755"/>
                    <a:pt x="1782" y="752"/>
                  </a:cubicBezTo>
                  <a:cubicBezTo>
                    <a:pt x="1785" y="752"/>
                    <a:pt x="1789" y="750"/>
                    <a:pt x="1792" y="747"/>
                  </a:cubicBezTo>
                  <a:cubicBezTo>
                    <a:pt x="1796" y="752"/>
                    <a:pt x="1805" y="751"/>
                    <a:pt x="1805" y="751"/>
                  </a:cubicBezTo>
                  <a:cubicBezTo>
                    <a:pt x="1805" y="748"/>
                    <a:pt x="1803" y="745"/>
                    <a:pt x="1803" y="745"/>
                  </a:cubicBezTo>
                  <a:cubicBezTo>
                    <a:pt x="1806" y="745"/>
                    <a:pt x="1808" y="744"/>
                    <a:pt x="1808" y="744"/>
                  </a:cubicBezTo>
                  <a:cubicBezTo>
                    <a:pt x="1807" y="738"/>
                    <a:pt x="1801" y="735"/>
                    <a:pt x="1799" y="734"/>
                  </a:cubicBezTo>
                  <a:cubicBezTo>
                    <a:pt x="1801" y="733"/>
                    <a:pt x="1806" y="730"/>
                    <a:pt x="1807" y="723"/>
                  </a:cubicBezTo>
                  <a:cubicBezTo>
                    <a:pt x="1807" y="723"/>
                    <a:pt x="1804" y="722"/>
                    <a:pt x="1802" y="722"/>
                  </a:cubicBezTo>
                  <a:cubicBezTo>
                    <a:pt x="1802" y="722"/>
                    <a:pt x="1803" y="719"/>
                    <a:pt x="1802" y="717"/>
                  </a:cubicBezTo>
                  <a:cubicBezTo>
                    <a:pt x="1802" y="717"/>
                    <a:pt x="1794" y="717"/>
                    <a:pt x="1790" y="722"/>
                  </a:cubicBezTo>
                  <a:cubicBezTo>
                    <a:pt x="1786" y="717"/>
                    <a:pt x="1777" y="718"/>
                    <a:pt x="1777" y="718"/>
                  </a:cubicBezTo>
                  <a:cubicBezTo>
                    <a:pt x="1777" y="721"/>
                    <a:pt x="1778" y="724"/>
                    <a:pt x="1778" y="724"/>
                  </a:cubicBezTo>
                  <a:cubicBezTo>
                    <a:pt x="1777" y="724"/>
                    <a:pt x="1776" y="725"/>
                    <a:pt x="1775" y="725"/>
                  </a:cubicBezTo>
                  <a:cubicBezTo>
                    <a:pt x="1771" y="711"/>
                    <a:pt x="1766" y="696"/>
                    <a:pt x="1761" y="681"/>
                  </a:cubicBezTo>
                  <a:cubicBezTo>
                    <a:pt x="1757" y="672"/>
                    <a:pt x="1754" y="663"/>
                    <a:pt x="1750" y="654"/>
                  </a:cubicBezTo>
                  <a:cubicBezTo>
                    <a:pt x="1747" y="644"/>
                    <a:pt x="1742" y="635"/>
                    <a:pt x="1738" y="626"/>
                  </a:cubicBezTo>
                  <a:cubicBezTo>
                    <a:pt x="1722" y="588"/>
                    <a:pt x="1701" y="549"/>
                    <a:pt x="1677" y="511"/>
                  </a:cubicBezTo>
                  <a:cubicBezTo>
                    <a:pt x="1652" y="474"/>
                    <a:pt x="1624" y="436"/>
                    <a:pt x="1591" y="402"/>
                  </a:cubicBezTo>
                  <a:cubicBezTo>
                    <a:pt x="1559" y="367"/>
                    <a:pt x="1524" y="334"/>
                    <a:pt x="1485" y="305"/>
                  </a:cubicBezTo>
                  <a:cubicBezTo>
                    <a:pt x="1447" y="276"/>
                    <a:pt x="1406" y="250"/>
                    <a:pt x="1364" y="228"/>
                  </a:cubicBezTo>
                  <a:cubicBezTo>
                    <a:pt x="1322" y="206"/>
                    <a:pt x="1279" y="189"/>
                    <a:pt x="1236" y="175"/>
                  </a:cubicBezTo>
                  <a:cubicBezTo>
                    <a:pt x="1193" y="161"/>
                    <a:pt x="1150" y="152"/>
                    <a:pt x="1110" y="146"/>
                  </a:cubicBezTo>
                  <a:cubicBezTo>
                    <a:pt x="1099" y="144"/>
                    <a:pt x="1089" y="143"/>
                    <a:pt x="1079" y="142"/>
                  </a:cubicBezTo>
                  <a:cubicBezTo>
                    <a:pt x="1069" y="141"/>
                    <a:pt x="1060" y="139"/>
                    <a:pt x="1050" y="139"/>
                  </a:cubicBezTo>
                  <a:cubicBezTo>
                    <a:pt x="1040" y="139"/>
                    <a:pt x="1031" y="138"/>
                    <a:pt x="1021" y="137"/>
                  </a:cubicBezTo>
                  <a:cubicBezTo>
                    <a:pt x="1012" y="137"/>
                    <a:pt x="1003" y="137"/>
                    <a:pt x="994" y="137"/>
                  </a:cubicBezTo>
                  <a:cubicBezTo>
                    <a:pt x="958" y="136"/>
                    <a:pt x="925" y="139"/>
                    <a:pt x="896" y="142"/>
                  </a:cubicBezTo>
                  <a:cubicBezTo>
                    <a:pt x="867" y="146"/>
                    <a:pt x="842" y="150"/>
                    <a:pt x="822" y="154"/>
                  </a:cubicBezTo>
                  <a:cubicBezTo>
                    <a:pt x="801" y="159"/>
                    <a:pt x="785" y="163"/>
                    <a:pt x="774" y="166"/>
                  </a:cubicBezTo>
                  <a:cubicBezTo>
                    <a:pt x="770" y="167"/>
                    <a:pt x="767" y="168"/>
                    <a:pt x="764" y="169"/>
                  </a:cubicBezTo>
                  <a:cubicBezTo>
                    <a:pt x="763" y="169"/>
                    <a:pt x="761" y="169"/>
                    <a:pt x="759" y="168"/>
                  </a:cubicBezTo>
                  <a:cubicBezTo>
                    <a:pt x="743" y="166"/>
                    <a:pt x="743" y="166"/>
                    <a:pt x="743" y="166"/>
                  </a:cubicBezTo>
                  <a:cubicBezTo>
                    <a:pt x="740" y="166"/>
                    <a:pt x="737" y="165"/>
                    <a:pt x="734" y="165"/>
                  </a:cubicBezTo>
                  <a:cubicBezTo>
                    <a:pt x="730" y="165"/>
                    <a:pt x="730" y="165"/>
                    <a:pt x="730" y="165"/>
                  </a:cubicBezTo>
                  <a:cubicBezTo>
                    <a:pt x="729" y="165"/>
                    <a:pt x="727" y="165"/>
                    <a:pt x="726" y="165"/>
                  </a:cubicBezTo>
                  <a:cubicBezTo>
                    <a:pt x="725" y="166"/>
                    <a:pt x="723" y="166"/>
                    <a:pt x="722" y="166"/>
                  </a:cubicBezTo>
                  <a:cubicBezTo>
                    <a:pt x="722" y="165"/>
                    <a:pt x="723" y="165"/>
                    <a:pt x="724" y="164"/>
                  </a:cubicBezTo>
                  <a:cubicBezTo>
                    <a:pt x="726" y="163"/>
                    <a:pt x="728" y="162"/>
                    <a:pt x="730" y="161"/>
                  </a:cubicBezTo>
                  <a:cubicBezTo>
                    <a:pt x="731" y="159"/>
                    <a:pt x="733" y="158"/>
                    <a:pt x="735" y="156"/>
                  </a:cubicBezTo>
                  <a:cubicBezTo>
                    <a:pt x="739" y="154"/>
                    <a:pt x="742" y="151"/>
                    <a:pt x="745" y="147"/>
                  </a:cubicBezTo>
                  <a:cubicBezTo>
                    <a:pt x="748" y="144"/>
                    <a:pt x="751" y="140"/>
                    <a:pt x="753" y="136"/>
                  </a:cubicBezTo>
                  <a:cubicBezTo>
                    <a:pt x="756" y="132"/>
                    <a:pt x="757" y="128"/>
                    <a:pt x="759" y="123"/>
                  </a:cubicBezTo>
                  <a:cubicBezTo>
                    <a:pt x="760" y="119"/>
                    <a:pt x="761" y="115"/>
                    <a:pt x="762" y="111"/>
                  </a:cubicBezTo>
                  <a:cubicBezTo>
                    <a:pt x="763" y="107"/>
                    <a:pt x="765" y="103"/>
                    <a:pt x="766" y="99"/>
                  </a:cubicBezTo>
                  <a:cubicBezTo>
                    <a:pt x="768" y="95"/>
                    <a:pt x="770" y="91"/>
                    <a:pt x="772" y="87"/>
                  </a:cubicBezTo>
                  <a:cubicBezTo>
                    <a:pt x="778" y="76"/>
                    <a:pt x="778" y="76"/>
                    <a:pt x="778" y="76"/>
                  </a:cubicBezTo>
                  <a:cubicBezTo>
                    <a:pt x="782" y="68"/>
                    <a:pt x="786" y="60"/>
                    <a:pt x="788" y="51"/>
                  </a:cubicBezTo>
                  <a:cubicBezTo>
                    <a:pt x="790" y="47"/>
                    <a:pt x="791" y="43"/>
                    <a:pt x="791" y="38"/>
                  </a:cubicBezTo>
                  <a:cubicBezTo>
                    <a:pt x="792" y="34"/>
                    <a:pt x="792" y="29"/>
                    <a:pt x="791" y="24"/>
                  </a:cubicBezTo>
                  <a:cubicBezTo>
                    <a:pt x="791" y="20"/>
                    <a:pt x="790" y="15"/>
                    <a:pt x="788" y="11"/>
                  </a:cubicBezTo>
                  <a:cubicBezTo>
                    <a:pt x="787" y="9"/>
                    <a:pt x="785" y="7"/>
                    <a:pt x="784" y="5"/>
                  </a:cubicBezTo>
                  <a:cubicBezTo>
                    <a:pt x="783" y="4"/>
                    <a:pt x="783" y="4"/>
                    <a:pt x="783" y="4"/>
                  </a:cubicBezTo>
                  <a:cubicBezTo>
                    <a:pt x="783" y="4"/>
                    <a:pt x="783" y="4"/>
                    <a:pt x="783" y="4"/>
                  </a:cubicBezTo>
                  <a:cubicBezTo>
                    <a:pt x="783" y="4"/>
                    <a:pt x="783" y="4"/>
                    <a:pt x="783" y="4"/>
                  </a:cubicBezTo>
                  <a:cubicBezTo>
                    <a:pt x="782" y="2"/>
                    <a:pt x="782" y="2"/>
                    <a:pt x="782" y="2"/>
                  </a:cubicBezTo>
                  <a:cubicBezTo>
                    <a:pt x="782" y="2"/>
                    <a:pt x="782" y="2"/>
                    <a:pt x="782" y="2"/>
                  </a:cubicBezTo>
                  <a:cubicBezTo>
                    <a:pt x="781" y="1"/>
                    <a:pt x="781" y="1"/>
                    <a:pt x="781" y="1"/>
                  </a:cubicBezTo>
                  <a:cubicBezTo>
                    <a:pt x="780" y="0"/>
                    <a:pt x="780" y="0"/>
                    <a:pt x="780" y="0"/>
                  </a:cubicBezTo>
                  <a:cubicBezTo>
                    <a:pt x="780" y="0"/>
                    <a:pt x="780" y="0"/>
                    <a:pt x="780" y="0"/>
                  </a:cubicBezTo>
                  <a:cubicBezTo>
                    <a:pt x="777" y="3"/>
                    <a:pt x="777" y="3"/>
                    <a:pt x="777" y="3"/>
                  </a:cubicBezTo>
                  <a:cubicBezTo>
                    <a:pt x="777" y="3"/>
                    <a:pt x="777" y="3"/>
                    <a:pt x="777" y="3"/>
                  </a:cubicBezTo>
                  <a:cubicBezTo>
                    <a:pt x="778" y="4"/>
                    <a:pt x="778" y="4"/>
                    <a:pt x="778" y="4"/>
                  </a:cubicBezTo>
                  <a:cubicBezTo>
                    <a:pt x="778" y="5"/>
                    <a:pt x="778" y="5"/>
                    <a:pt x="778" y="5"/>
                  </a:cubicBezTo>
                  <a:cubicBezTo>
                    <a:pt x="779" y="5"/>
                    <a:pt x="779" y="5"/>
                    <a:pt x="779" y="5"/>
                  </a:cubicBezTo>
                  <a:cubicBezTo>
                    <a:pt x="780" y="6"/>
                    <a:pt x="780" y="6"/>
                    <a:pt x="780" y="6"/>
                  </a:cubicBezTo>
                  <a:cubicBezTo>
                    <a:pt x="780" y="7"/>
                    <a:pt x="780" y="7"/>
                    <a:pt x="780" y="7"/>
                  </a:cubicBezTo>
                  <a:cubicBezTo>
                    <a:pt x="780" y="7"/>
                    <a:pt x="780" y="7"/>
                    <a:pt x="780" y="7"/>
                  </a:cubicBezTo>
                  <a:cubicBezTo>
                    <a:pt x="780" y="7"/>
                    <a:pt x="780" y="7"/>
                    <a:pt x="780" y="7"/>
                  </a:cubicBezTo>
                  <a:cubicBezTo>
                    <a:pt x="781" y="8"/>
                    <a:pt x="781" y="8"/>
                    <a:pt x="781" y="8"/>
                  </a:cubicBezTo>
                  <a:cubicBezTo>
                    <a:pt x="782" y="9"/>
                    <a:pt x="783" y="11"/>
                    <a:pt x="784" y="13"/>
                  </a:cubicBezTo>
                  <a:cubicBezTo>
                    <a:pt x="785" y="17"/>
                    <a:pt x="786" y="21"/>
                    <a:pt x="786" y="25"/>
                  </a:cubicBezTo>
                  <a:cubicBezTo>
                    <a:pt x="787" y="29"/>
                    <a:pt x="787" y="33"/>
                    <a:pt x="786" y="37"/>
                  </a:cubicBezTo>
                  <a:cubicBezTo>
                    <a:pt x="786" y="42"/>
                    <a:pt x="785" y="46"/>
                    <a:pt x="784" y="50"/>
                  </a:cubicBezTo>
                  <a:cubicBezTo>
                    <a:pt x="778" y="66"/>
                    <a:pt x="768" y="80"/>
                    <a:pt x="761" y="96"/>
                  </a:cubicBezTo>
                  <a:cubicBezTo>
                    <a:pt x="759" y="100"/>
                    <a:pt x="757" y="105"/>
                    <a:pt x="756" y="109"/>
                  </a:cubicBezTo>
                  <a:cubicBezTo>
                    <a:pt x="754" y="113"/>
                    <a:pt x="754" y="118"/>
                    <a:pt x="752" y="121"/>
                  </a:cubicBezTo>
                  <a:cubicBezTo>
                    <a:pt x="751" y="125"/>
                    <a:pt x="749" y="129"/>
                    <a:pt x="747" y="133"/>
                  </a:cubicBezTo>
                  <a:cubicBezTo>
                    <a:pt x="745" y="136"/>
                    <a:pt x="742" y="139"/>
                    <a:pt x="740" y="142"/>
                  </a:cubicBezTo>
                  <a:cubicBezTo>
                    <a:pt x="737" y="145"/>
                    <a:pt x="734" y="148"/>
                    <a:pt x="730" y="151"/>
                  </a:cubicBezTo>
                  <a:cubicBezTo>
                    <a:pt x="729" y="152"/>
                    <a:pt x="727" y="153"/>
                    <a:pt x="725" y="154"/>
                  </a:cubicBezTo>
                  <a:cubicBezTo>
                    <a:pt x="724" y="155"/>
                    <a:pt x="722" y="157"/>
                    <a:pt x="720" y="158"/>
                  </a:cubicBezTo>
                  <a:cubicBezTo>
                    <a:pt x="715" y="161"/>
                    <a:pt x="711" y="163"/>
                    <a:pt x="706" y="166"/>
                  </a:cubicBezTo>
                  <a:cubicBezTo>
                    <a:pt x="706" y="164"/>
                    <a:pt x="705" y="163"/>
                    <a:pt x="704" y="162"/>
                  </a:cubicBezTo>
                  <a:cubicBezTo>
                    <a:pt x="702" y="161"/>
                    <a:pt x="699" y="161"/>
                    <a:pt x="698" y="163"/>
                  </a:cubicBezTo>
                  <a:cubicBezTo>
                    <a:pt x="698" y="163"/>
                    <a:pt x="698" y="163"/>
                    <a:pt x="698" y="163"/>
                  </a:cubicBezTo>
                  <a:cubicBezTo>
                    <a:pt x="697" y="163"/>
                    <a:pt x="697" y="162"/>
                    <a:pt x="696" y="162"/>
                  </a:cubicBezTo>
                  <a:cubicBezTo>
                    <a:pt x="694" y="161"/>
                    <a:pt x="692" y="161"/>
                    <a:pt x="691" y="163"/>
                  </a:cubicBezTo>
                  <a:cubicBezTo>
                    <a:pt x="690" y="164"/>
                    <a:pt x="690" y="166"/>
                    <a:pt x="691" y="168"/>
                  </a:cubicBezTo>
                  <a:cubicBezTo>
                    <a:pt x="690" y="168"/>
                    <a:pt x="689" y="168"/>
                    <a:pt x="688" y="170"/>
                  </a:cubicBezTo>
                  <a:cubicBezTo>
                    <a:pt x="687" y="171"/>
                    <a:pt x="687" y="173"/>
                    <a:pt x="688" y="174"/>
                  </a:cubicBezTo>
                  <a:cubicBezTo>
                    <a:pt x="685" y="176"/>
                    <a:pt x="681" y="177"/>
                    <a:pt x="678" y="179"/>
                  </a:cubicBezTo>
                  <a:cubicBezTo>
                    <a:pt x="658" y="189"/>
                    <a:pt x="640" y="203"/>
                    <a:pt x="623" y="217"/>
                  </a:cubicBezTo>
                  <a:cubicBezTo>
                    <a:pt x="615" y="224"/>
                    <a:pt x="606" y="231"/>
                    <a:pt x="598" y="238"/>
                  </a:cubicBezTo>
                  <a:cubicBezTo>
                    <a:pt x="594" y="241"/>
                    <a:pt x="591" y="243"/>
                    <a:pt x="587" y="245"/>
                  </a:cubicBezTo>
                  <a:cubicBezTo>
                    <a:pt x="587" y="244"/>
                    <a:pt x="587" y="242"/>
                    <a:pt x="588" y="241"/>
                  </a:cubicBezTo>
                  <a:cubicBezTo>
                    <a:pt x="588" y="236"/>
                    <a:pt x="588" y="232"/>
                    <a:pt x="589" y="227"/>
                  </a:cubicBezTo>
                  <a:cubicBezTo>
                    <a:pt x="589" y="223"/>
                    <a:pt x="589" y="218"/>
                    <a:pt x="588" y="214"/>
                  </a:cubicBezTo>
                  <a:cubicBezTo>
                    <a:pt x="588" y="214"/>
                    <a:pt x="588" y="213"/>
                    <a:pt x="588" y="213"/>
                  </a:cubicBezTo>
                  <a:cubicBezTo>
                    <a:pt x="589" y="213"/>
                    <a:pt x="589" y="213"/>
                    <a:pt x="589" y="213"/>
                  </a:cubicBezTo>
                  <a:cubicBezTo>
                    <a:pt x="589" y="212"/>
                    <a:pt x="589" y="212"/>
                    <a:pt x="589" y="212"/>
                  </a:cubicBezTo>
                  <a:cubicBezTo>
                    <a:pt x="589" y="212"/>
                    <a:pt x="589" y="212"/>
                    <a:pt x="589" y="212"/>
                  </a:cubicBezTo>
                  <a:cubicBezTo>
                    <a:pt x="589" y="211"/>
                    <a:pt x="589" y="211"/>
                    <a:pt x="589" y="211"/>
                  </a:cubicBezTo>
                  <a:cubicBezTo>
                    <a:pt x="590" y="208"/>
                    <a:pt x="590" y="205"/>
                    <a:pt x="589" y="202"/>
                  </a:cubicBezTo>
                  <a:cubicBezTo>
                    <a:pt x="589" y="199"/>
                    <a:pt x="587" y="197"/>
                    <a:pt x="585" y="195"/>
                  </a:cubicBezTo>
                  <a:cubicBezTo>
                    <a:pt x="585" y="194"/>
                    <a:pt x="585" y="194"/>
                    <a:pt x="585" y="194"/>
                  </a:cubicBezTo>
                  <a:cubicBezTo>
                    <a:pt x="583" y="188"/>
                    <a:pt x="583" y="188"/>
                    <a:pt x="583" y="188"/>
                  </a:cubicBezTo>
                  <a:cubicBezTo>
                    <a:pt x="582" y="183"/>
                    <a:pt x="581" y="179"/>
                    <a:pt x="581" y="175"/>
                  </a:cubicBezTo>
                  <a:cubicBezTo>
                    <a:pt x="580" y="171"/>
                    <a:pt x="579" y="167"/>
                    <a:pt x="579" y="163"/>
                  </a:cubicBezTo>
                  <a:cubicBezTo>
                    <a:pt x="579" y="159"/>
                    <a:pt x="579" y="155"/>
                    <a:pt x="580" y="151"/>
                  </a:cubicBezTo>
                  <a:cubicBezTo>
                    <a:pt x="581" y="146"/>
                    <a:pt x="582" y="143"/>
                    <a:pt x="584" y="139"/>
                  </a:cubicBezTo>
                  <a:cubicBezTo>
                    <a:pt x="585" y="135"/>
                    <a:pt x="587" y="131"/>
                    <a:pt x="589" y="127"/>
                  </a:cubicBezTo>
                  <a:cubicBezTo>
                    <a:pt x="592" y="124"/>
                    <a:pt x="594" y="120"/>
                    <a:pt x="597" y="117"/>
                  </a:cubicBezTo>
                  <a:cubicBezTo>
                    <a:pt x="599" y="113"/>
                    <a:pt x="602" y="110"/>
                    <a:pt x="604" y="106"/>
                  </a:cubicBezTo>
                  <a:cubicBezTo>
                    <a:pt x="607" y="103"/>
                    <a:pt x="610" y="99"/>
                    <a:pt x="611" y="95"/>
                  </a:cubicBezTo>
                  <a:cubicBezTo>
                    <a:pt x="613" y="90"/>
                    <a:pt x="613" y="85"/>
                    <a:pt x="612" y="80"/>
                  </a:cubicBezTo>
                  <a:cubicBezTo>
                    <a:pt x="612" y="76"/>
                    <a:pt x="610" y="72"/>
                    <a:pt x="609" y="68"/>
                  </a:cubicBezTo>
                  <a:cubicBezTo>
                    <a:pt x="607" y="65"/>
                    <a:pt x="607" y="65"/>
                    <a:pt x="607" y="65"/>
                  </a:cubicBezTo>
                  <a:cubicBezTo>
                    <a:pt x="607" y="64"/>
                    <a:pt x="607" y="64"/>
                    <a:pt x="607" y="64"/>
                  </a:cubicBezTo>
                  <a:cubicBezTo>
                    <a:pt x="609" y="67"/>
                    <a:pt x="611" y="69"/>
                    <a:pt x="614" y="69"/>
                  </a:cubicBezTo>
                  <a:cubicBezTo>
                    <a:pt x="620" y="70"/>
                    <a:pt x="625" y="66"/>
                    <a:pt x="626" y="59"/>
                  </a:cubicBezTo>
                  <a:cubicBezTo>
                    <a:pt x="627" y="54"/>
                    <a:pt x="624" y="50"/>
                    <a:pt x="620" y="48"/>
                  </a:cubicBezTo>
                  <a:cubicBezTo>
                    <a:pt x="620" y="48"/>
                    <a:pt x="620" y="48"/>
                    <a:pt x="620" y="48"/>
                  </a:cubicBezTo>
                  <a:cubicBezTo>
                    <a:pt x="624" y="47"/>
                    <a:pt x="628" y="43"/>
                    <a:pt x="629" y="38"/>
                  </a:cubicBezTo>
                  <a:cubicBezTo>
                    <a:pt x="630" y="32"/>
                    <a:pt x="626" y="27"/>
                    <a:pt x="620" y="26"/>
                  </a:cubicBezTo>
                  <a:cubicBezTo>
                    <a:pt x="617" y="26"/>
                    <a:pt x="614" y="27"/>
                    <a:pt x="612" y="29"/>
                  </a:cubicBezTo>
                  <a:cubicBezTo>
                    <a:pt x="612" y="23"/>
                    <a:pt x="609" y="18"/>
                    <a:pt x="603" y="18"/>
                  </a:cubicBezTo>
                  <a:cubicBezTo>
                    <a:pt x="598" y="17"/>
                    <a:pt x="592" y="21"/>
                    <a:pt x="592" y="27"/>
                  </a:cubicBezTo>
                  <a:cubicBezTo>
                    <a:pt x="591" y="29"/>
                    <a:pt x="591" y="30"/>
                    <a:pt x="592" y="31"/>
                  </a:cubicBezTo>
                  <a:cubicBezTo>
                    <a:pt x="592" y="31"/>
                    <a:pt x="591" y="31"/>
                    <a:pt x="591" y="31"/>
                  </a:cubicBezTo>
                  <a:cubicBezTo>
                    <a:pt x="585" y="30"/>
                    <a:pt x="580" y="35"/>
                    <a:pt x="579" y="41"/>
                  </a:cubicBezTo>
                  <a:cubicBezTo>
                    <a:pt x="579" y="47"/>
                    <a:pt x="582" y="52"/>
                    <a:pt x="588" y="53"/>
                  </a:cubicBezTo>
                  <a:cubicBezTo>
                    <a:pt x="588" y="53"/>
                    <a:pt x="589" y="53"/>
                    <a:pt x="589" y="53"/>
                  </a:cubicBezTo>
                  <a:cubicBezTo>
                    <a:pt x="588" y="54"/>
                    <a:pt x="588" y="56"/>
                    <a:pt x="587" y="58"/>
                  </a:cubicBezTo>
                  <a:cubicBezTo>
                    <a:pt x="586" y="64"/>
                    <a:pt x="590" y="69"/>
                    <a:pt x="596" y="70"/>
                  </a:cubicBezTo>
                  <a:cubicBezTo>
                    <a:pt x="599" y="71"/>
                    <a:pt x="602" y="70"/>
                    <a:pt x="604" y="68"/>
                  </a:cubicBezTo>
                  <a:cubicBezTo>
                    <a:pt x="604" y="69"/>
                    <a:pt x="604" y="69"/>
                    <a:pt x="604" y="69"/>
                  </a:cubicBezTo>
                  <a:cubicBezTo>
                    <a:pt x="606" y="73"/>
                    <a:pt x="607" y="77"/>
                    <a:pt x="608" y="81"/>
                  </a:cubicBezTo>
                  <a:cubicBezTo>
                    <a:pt x="608" y="85"/>
                    <a:pt x="608" y="89"/>
                    <a:pt x="606" y="93"/>
                  </a:cubicBezTo>
                  <a:cubicBezTo>
                    <a:pt x="605" y="97"/>
                    <a:pt x="603" y="100"/>
                    <a:pt x="600" y="103"/>
                  </a:cubicBezTo>
                  <a:cubicBezTo>
                    <a:pt x="598" y="107"/>
                    <a:pt x="595" y="110"/>
                    <a:pt x="592" y="114"/>
                  </a:cubicBezTo>
                  <a:cubicBezTo>
                    <a:pt x="589" y="117"/>
                    <a:pt x="587" y="121"/>
                    <a:pt x="585" y="124"/>
                  </a:cubicBezTo>
                  <a:cubicBezTo>
                    <a:pt x="582" y="128"/>
                    <a:pt x="580" y="132"/>
                    <a:pt x="578" y="136"/>
                  </a:cubicBezTo>
                  <a:cubicBezTo>
                    <a:pt x="577" y="140"/>
                    <a:pt x="575" y="145"/>
                    <a:pt x="574" y="149"/>
                  </a:cubicBezTo>
                  <a:cubicBezTo>
                    <a:pt x="573" y="154"/>
                    <a:pt x="573" y="158"/>
                    <a:pt x="573" y="163"/>
                  </a:cubicBezTo>
                  <a:cubicBezTo>
                    <a:pt x="573" y="167"/>
                    <a:pt x="573" y="172"/>
                    <a:pt x="574" y="176"/>
                  </a:cubicBezTo>
                  <a:cubicBezTo>
                    <a:pt x="574" y="180"/>
                    <a:pt x="575" y="183"/>
                    <a:pt x="576" y="187"/>
                  </a:cubicBezTo>
                  <a:cubicBezTo>
                    <a:pt x="575" y="186"/>
                    <a:pt x="574" y="186"/>
                    <a:pt x="573" y="185"/>
                  </a:cubicBezTo>
                  <a:cubicBezTo>
                    <a:pt x="567" y="182"/>
                    <a:pt x="567" y="182"/>
                    <a:pt x="567" y="182"/>
                  </a:cubicBezTo>
                  <a:cubicBezTo>
                    <a:pt x="566" y="182"/>
                    <a:pt x="566" y="182"/>
                    <a:pt x="566" y="182"/>
                  </a:cubicBezTo>
                  <a:cubicBezTo>
                    <a:pt x="566" y="182"/>
                    <a:pt x="566" y="182"/>
                    <a:pt x="566" y="182"/>
                  </a:cubicBezTo>
                  <a:cubicBezTo>
                    <a:pt x="565" y="181"/>
                    <a:pt x="565" y="181"/>
                    <a:pt x="565" y="181"/>
                  </a:cubicBezTo>
                  <a:cubicBezTo>
                    <a:pt x="564" y="180"/>
                    <a:pt x="564" y="180"/>
                    <a:pt x="564" y="180"/>
                  </a:cubicBezTo>
                  <a:cubicBezTo>
                    <a:pt x="561" y="179"/>
                    <a:pt x="561" y="179"/>
                    <a:pt x="561" y="179"/>
                  </a:cubicBezTo>
                  <a:cubicBezTo>
                    <a:pt x="558" y="177"/>
                    <a:pt x="558" y="177"/>
                    <a:pt x="558" y="177"/>
                  </a:cubicBezTo>
                  <a:cubicBezTo>
                    <a:pt x="558" y="176"/>
                    <a:pt x="558" y="176"/>
                    <a:pt x="558" y="176"/>
                  </a:cubicBezTo>
                  <a:cubicBezTo>
                    <a:pt x="557" y="176"/>
                    <a:pt x="557" y="176"/>
                    <a:pt x="557" y="176"/>
                  </a:cubicBezTo>
                  <a:cubicBezTo>
                    <a:pt x="557" y="176"/>
                    <a:pt x="557" y="176"/>
                    <a:pt x="557" y="176"/>
                  </a:cubicBezTo>
                  <a:cubicBezTo>
                    <a:pt x="557" y="176"/>
                    <a:pt x="557" y="176"/>
                    <a:pt x="557" y="176"/>
                  </a:cubicBezTo>
                  <a:cubicBezTo>
                    <a:pt x="555" y="175"/>
                    <a:pt x="555" y="175"/>
                    <a:pt x="555" y="175"/>
                  </a:cubicBezTo>
                  <a:cubicBezTo>
                    <a:pt x="554" y="173"/>
                    <a:pt x="552" y="172"/>
                    <a:pt x="550" y="170"/>
                  </a:cubicBezTo>
                  <a:cubicBezTo>
                    <a:pt x="549" y="169"/>
                    <a:pt x="549" y="169"/>
                    <a:pt x="549" y="169"/>
                  </a:cubicBezTo>
                  <a:cubicBezTo>
                    <a:pt x="548" y="168"/>
                    <a:pt x="548" y="168"/>
                    <a:pt x="548" y="168"/>
                  </a:cubicBezTo>
                  <a:cubicBezTo>
                    <a:pt x="544" y="163"/>
                    <a:pt x="544" y="163"/>
                    <a:pt x="544" y="163"/>
                  </a:cubicBezTo>
                  <a:cubicBezTo>
                    <a:pt x="542" y="161"/>
                    <a:pt x="542" y="161"/>
                    <a:pt x="542" y="161"/>
                  </a:cubicBezTo>
                  <a:cubicBezTo>
                    <a:pt x="542" y="161"/>
                    <a:pt x="542" y="161"/>
                    <a:pt x="542" y="160"/>
                  </a:cubicBezTo>
                  <a:cubicBezTo>
                    <a:pt x="540" y="158"/>
                    <a:pt x="539" y="156"/>
                    <a:pt x="538" y="154"/>
                  </a:cubicBezTo>
                  <a:cubicBezTo>
                    <a:pt x="537" y="153"/>
                    <a:pt x="537" y="153"/>
                    <a:pt x="537" y="153"/>
                  </a:cubicBezTo>
                  <a:cubicBezTo>
                    <a:pt x="536" y="152"/>
                    <a:pt x="536" y="152"/>
                    <a:pt x="536" y="152"/>
                  </a:cubicBezTo>
                  <a:cubicBezTo>
                    <a:pt x="535" y="148"/>
                    <a:pt x="535" y="148"/>
                    <a:pt x="535" y="148"/>
                  </a:cubicBezTo>
                  <a:cubicBezTo>
                    <a:pt x="534" y="147"/>
                    <a:pt x="533" y="144"/>
                    <a:pt x="532" y="142"/>
                  </a:cubicBezTo>
                  <a:cubicBezTo>
                    <a:pt x="530" y="135"/>
                    <a:pt x="530" y="135"/>
                    <a:pt x="530" y="135"/>
                  </a:cubicBezTo>
                  <a:cubicBezTo>
                    <a:pt x="530" y="135"/>
                    <a:pt x="530" y="135"/>
                    <a:pt x="530" y="135"/>
                  </a:cubicBezTo>
                  <a:cubicBezTo>
                    <a:pt x="530" y="135"/>
                    <a:pt x="530" y="135"/>
                    <a:pt x="530" y="135"/>
                  </a:cubicBezTo>
                  <a:cubicBezTo>
                    <a:pt x="530" y="134"/>
                    <a:pt x="530" y="134"/>
                    <a:pt x="530" y="134"/>
                  </a:cubicBezTo>
                  <a:cubicBezTo>
                    <a:pt x="530" y="132"/>
                    <a:pt x="530" y="132"/>
                    <a:pt x="530" y="132"/>
                  </a:cubicBezTo>
                  <a:cubicBezTo>
                    <a:pt x="529" y="129"/>
                    <a:pt x="529" y="129"/>
                    <a:pt x="529" y="129"/>
                  </a:cubicBezTo>
                  <a:cubicBezTo>
                    <a:pt x="529" y="127"/>
                    <a:pt x="529" y="124"/>
                    <a:pt x="529" y="122"/>
                  </a:cubicBezTo>
                  <a:cubicBezTo>
                    <a:pt x="529" y="117"/>
                    <a:pt x="529" y="117"/>
                    <a:pt x="529" y="117"/>
                  </a:cubicBezTo>
                  <a:cubicBezTo>
                    <a:pt x="529" y="117"/>
                    <a:pt x="529" y="117"/>
                    <a:pt x="529" y="117"/>
                  </a:cubicBezTo>
                  <a:cubicBezTo>
                    <a:pt x="525" y="117"/>
                    <a:pt x="525" y="117"/>
                    <a:pt x="525" y="117"/>
                  </a:cubicBezTo>
                  <a:cubicBezTo>
                    <a:pt x="524" y="122"/>
                    <a:pt x="524" y="122"/>
                    <a:pt x="524" y="122"/>
                  </a:cubicBezTo>
                  <a:cubicBezTo>
                    <a:pt x="524" y="122"/>
                    <a:pt x="524" y="122"/>
                    <a:pt x="524" y="122"/>
                  </a:cubicBezTo>
                  <a:cubicBezTo>
                    <a:pt x="524" y="125"/>
                    <a:pt x="524" y="127"/>
                    <a:pt x="525" y="130"/>
                  </a:cubicBezTo>
                  <a:cubicBezTo>
                    <a:pt x="525" y="133"/>
                    <a:pt x="525" y="133"/>
                    <a:pt x="525" y="133"/>
                  </a:cubicBezTo>
                  <a:cubicBezTo>
                    <a:pt x="525" y="135"/>
                    <a:pt x="525" y="135"/>
                    <a:pt x="525" y="135"/>
                  </a:cubicBezTo>
                  <a:cubicBezTo>
                    <a:pt x="526" y="136"/>
                    <a:pt x="526" y="136"/>
                    <a:pt x="526" y="136"/>
                  </a:cubicBezTo>
                  <a:cubicBezTo>
                    <a:pt x="526" y="136"/>
                    <a:pt x="526" y="136"/>
                    <a:pt x="526" y="136"/>
                  </a:cubicBezTo>
                  <a:cubicBezTo>
                    <a:pt x="526" y="136"/>
                    <a:pt x="526" y="136"/>
                    <a:pt x="526" y="136"/>
                  </a:cubicBezTo>
                  <a:cubicBezTo>
                    <a:pt x="526" y="136"/>
                    <a:pt x="526" y="136"/>
                    <a:pt x="526" y="136"/>
                  </a:cubicBezTo>
                  <a:cubicBezTo>
                    <a:pt x="526" y="137"/>
                    <a:pt x="526" y="137"/>
                    <a:pt x="526" y="137"/>
                  </a:cubicBezTo>
                  <a:cubicBezTo>
                    <a:pt x="528" y="144"/>
                    <a:pt x="528" y="144"/>
                    <a:pt x="528" y="144"/>
                  </a:cubicBezTo>
                  <a:cubicBezTo>
                    <a:pt x="528" y="146"/>
                    <a:pt x="529" y="148"/>
                    <a:pt x="530" y="151"/>
                  </a:cubicBezTo>
                  <a:cubicBezTo>
                    <a:pt x="531" y="154"/>
                    <a:pt x="531" y="154"/>
                    <a:pt x="531" y="154"/>
                  </a:cubicBezTo>
                  <a:cubicBezTo>
                    <a:pt x="532" y="156"/>
                    <a:pt x="532" y="156"/>
                    <a:pt x="532" y="156"/>
                  </a:cubicBezTo>
                  <a:cubicBezTo>
                    <a:pt x="533" y="157"/>
                    <a:pt x="533" y="157"/>
                    <a:pt x="533" y="157"/>
                  </a:cubicBezTo>
                  <a:cubicBezTo>
                    <a:pt x="534" y="159"/>
                    <a:pt x="535" y="161"/>
                    <a:pt x="537" y="163"/>
                  </a:cubicBezTo>
                  <a:cubicBezTo>
                    <a:pt x="537" y="164"/>
                    <a:pt x="537" y="164"/>
                    <a:pt x="538" y="165"/>
                  </a:cubicBezTo>
                  <a:cubicBezTo>
                    <a:pt x="541" y="169"/>
                    <a:pt x="541" y="169"/>
                    <a:pt x="541" y="169"/>
                  </a:cubicBezTo>
                  <a:cubicBezTo>
                    <a:pt x="543" y="172"/>
                    <a:pt x="543" y="172"/>
                    <a:pt x="543" y="172"/>
                  </a:cubicBezTo>
                  <a:cubicBezTo>
                    <a:pt x="544" y="173"/>
                    <a:pt x="544" y="173"/>
                    <a:pt x="544" y="173"/>
                  </a:cubicBezTo>
                  <a:cubicBezTo>
                    <a:pt x="545" y="174"/>
                    <a:pt x="545" y="174"/>
                    <a:pt x="545" y="174"/>
                  </a:cubicBezTo>
                  <a:cubicBezTo>
                    <a:pt x="545" y="174"/>
                    <a:pt x="545" y="174"/>
                    <a:pt x="545" y="174"/>
                  </a:cubicBezTo>
                  <a:cubicBezTo>
                    <a:pt x="545" y="174"/>
                    <a:pt x="545" y="174"/>
                    <a:pt x="545" y="174"/>
                  </a:cubicBezTo>
                  <a:cubicBezTo>
                    <a:pt x="546" y="175"/>
                    <a:pt x="546" y="175"/>
                    <a:pt x="546" y="175"/>
                  </a:cubicBezTo>
                  <a:cubicBezTo>
                    <a:pt x="548" y="177"/>
                    <a:pt x="549" y="178"/>
                    <a:pt x="551" y="180"/>
                  </a:cubicBezTo>
                  <a:cubicBezTo>
                    <a:pt x="553" y="181"/>
                    <a:pt x="553" y="181"/>
                    <a:pt x="553" y="181"/>
                  </a:cubicBezTo>
                  <a:cubicBezTo>
                    <a:pt x="553" y="182"/>
                    <a:pt x="553" y="182"/>
                    <a:pt x="553" y="182"/>
                  </a:cubicBezTo>
                  <a:cubicBezTo>
                    <a:pt x="554" y="182"/>
                    <a:pt x="554" y="182"/>
                    <a:pt x="554" y="182"/>
                  </a:cubicBezTo>
                  <a:cubicBezTo>
                    <a:pt x="557" y="184"/>
                    <a:pt x="557" y="184"/>
                    <a:pt x="557" y="184"/>
                  </a:cubicBezTo>
                  <a:cubicBezTo>
                    <a:pt x="560" y="186"/>
                    <a:pt x="560" y="186"/>
                    <a:pt x="560" y="186"/>
                  </a:cubicBezTo>
                  <a:cubicBezTo>
                    <a:pt x="562" y="187"/>
                    <a:pt x="562" y="187"/>
                    <a:pt x="562" y="187"/>
                  </a:cubicBezTo>
                  <a:cubicBezTo>
                    <a:pt x="562" y="188"/>
                    <a:pt x="562" y="188"/>
                    <a:pt x="562" y="188"/>
                  </a:cubicBezTo>
                  <a:cubicBezTo>
                    <a:pt x="563" y="188"/>
                    <a:pt x="563" y="188"/>
                    <a:pt x="563" y="188"/>
                  </a:cubicBezTo>
                  <a:cubicBezTo>
                    <a:pt x="563" y="188"/>
                    <a:pt x="563" y="188"/>
                    <a:pt x="563" y="188"/>
                  </a:cubicBezTo>
                  <a:cubicBezTo>
                    <a:pt x="563" y="188"/>
                    <a:pt x="563" y="188"/>
                    <a:pt x="563" y="188"/>
                  </a:cubicBezTo>
                  <a:cubicBezTo>
                    <a:pt x="570" y="192"/>
                    <a:pt x="570" y="192"/>
                    <a:pt x="570" y="192"/>
                  </a:cubicBezTo>
                  <a:cubicBezTo>
                    <a:pt x="572" y="193"/>
                    <a:pt x="573" y="194"/>
                    <a:pt x="575" y="195"/>
                  </a:cubicBezTo>
                  <a:cubicBezTo>
                    <a:pt x="576" y="196"/>
                    <a:pt x="577" y="196"/>
                    <a:pt x="577" y="197"/>
                  </a:cubicBezTo>
                  <a:cubicBezTo>
                    <a:pt x="578" y="198"/>
                    <a:pt x="578" y="198"/>
                    <a:pt x="578" y="198"/>
                  </a:cubicBezTo>
                  <a:cubicBezTo>
                    <a:pt x="578" y="198"/>
                    <a:pt x="578" y="198"/>
                    <a:pt x="578" y="198"/>
                  </a:cubicBezTo>
                  <a:cubicBezTo>
                    <a:pt x="578" y="198"/>
                    <a:pt x="578" y="198"/>
                    <a:pt x="578" y="198"/>
                  </a:cubicBezTo>
                  <a:cubicBezTo>
                    <a:pt x="579" y="202"/>
                    <a:pt x="579" y="202"/>
                    <a:pt x="579" y="202"/>
                  </a:cubicBezTo>
                  <a:cubicBezTo>
                    <a:pt x="580" y="205"/>
                    <a:pt x="580" y="205"/>
                    <a:pt x="580" y="205"/>
                  </a:cubicBezTo>
                  <a:cubicBezTo>
                    <a:pt x="580" y="206"/>
                    <a:pt x="580" y="207"/>
                    <a:pt x="580" y="208"/>
                  </a:cubicBezTo>
                  <a:cubicBezTo>
                    <a:pt x="581" y="210"/>
                    <a:pt x="581" y="212"/>
                    <a:pt x="581" y="214"/>
                  </a:cubicBezTo>
                  <a:cubicBezTo>
                    <a:pt x="581" y="218"/>
                    <a:pt x="581" y="223"/>
                    <a:pt x="581" y="227"/>
                  </a:cubicBezTo>
                  <a:cubicBezTo>
                    <a:pt x="581" y="231"/>
                    <a:pt x="580" y="235"/>
                    <a:pt x="580" y="240"/>
                  </a:cubicBezTo>
                  <a:cubicBezTo>
                    <a:pt x="579" y="243"/>
                    <a:pt x="579" y="247"/>
                    <a:pt x="578" y="250"/>
                  </a:cubicBezTo>
                  <a:cubicBezTo>
                    <a:pt x="576" y="252"/>
                    <a:pt x="573" y="253"/>
                    <a:pt x="570" y="254"/>
                  </a:cubicBezTo>
                  <a:cubicBezTo>
                    <a:pt x="560" y="258"/>
                    <a:pt x="550" y="261"/>
                    <a:pt x="539" y="262"/>
                  </a:cubicBezTo>
                  <a:cubicBezTo>
                    <a:pt x="534" y="263"/>
                    <a:pt x="529" y="264"/>
                    <a:pt x="523" y="264"/>
                  </a:cubicBezTo>
                  <a:cubicBezTo>
                    <a:pt x="518" y="264"/>
                    <a:pt x="513" y="264"/>
                    <a:pt x="507" y="264"/>
                  </a:cubicBezTo>
                  <a:cubicBezTo>
                    <a:pt x="506" y="264"/>
                    <a:pt x="505" y="264"/>
                    <a:pt x="504" y="264"/>
                  </a:cubicBezTo>
                  <a:cubicBezTo>
                    <a:pt x="514" y="259"/>
                    <a:pt x="514" y="259"/>
                    <a:pt x="514" y="259"/>
                  </a:cubicBezTo>
                  <a:cubicBezTo>
                    <a:pt x="516" y="258"/>
                    <a:pt x="519" y="256"/>
                    <a:pt x="521" y="255"/>
                  </a:cubicBezTo>
                  <a:cubicBezTo>
                    <a:pt x="523" y="254"/>
                    <a:pt x="525" y="252"/>
                    <a:pt x="527" y="250"/>
                  </a:cubicBezTo>
                  <a:cubicBezTo>
                    <a:pt x="531" y="247"/>
                    <a:pt x="535" y="243"/>
                    <a:pt x="537" y="239"/>
                  </a:cubicBezTo>
                  <a:cubicBezTo>
                    <a:pt x="554" y="228"/>
                    <a:pt x="554" y="228"/>
                    <a:pt x="554" y="228"/>
                  </a:cubicBezTo>
                  <a:cubicBezTo>
                    <a:pt x="552" y="224"/>
                    <a:pt x="552" y="224"/>
                    <a:pt x="552" y="224"/>
                  </a:cubicBezTo>
                  <a:cubicBezTo>
                    <a:pt x="540" y="232"/>
                    <a:pt x="540" y="232"/>
                    <a:pt x="540" y="232"/>
                  </a:cubicBezTo>
                  <a:cubicBezTo>
                    <a:pt x="540" y="231"/>
                    <a:pt x="540" y="230"/>
                    <a:pt x="540" y="230"/>
                  </a:cubicBezTo>
                  <a:cubicBezTo>
                    <a:pt x="541" y="227"/>
                    <a:pt x="541" y="225"/>
                    <a:pt x="541" y="222"/>
                  </a:cubicBezTo>
                  <a:cubicBezTo>
                    <a:pt x="541" y="219"/>
                    <a:pt x="541" y="217"/>
                    <a:pt x="541" y="214"/>
                  </a:cubicBezTo>
                  <a:cubicBezTo>
                    <a:pt x="540" y="177"/>
                    <a:pt x="540" y="177"/>
                    <a:pt x="540" y="177"/>
                  </a:cubicBezTo>
                  <a:cubicBezTo>
                    <a:pt x="540" y="177"/>
                    <a:pt x="540" y="177"/>
                    <a:pt x="540" y="177"/>
                  </a:cubicBezTo>
                  <a:cubicBezTo>
                    <a:pt x="536" y="177"/>
                    <a:pt x="536" y="177"/>
                    <a:pt x="536" y="177"/>
                  </a:cubicBezTo>
                  <a:cubicBezTo>
                    <a:pt x="536" y="207"/>
                    <a:pt x="536" y="207"/>
                    <a:pt x="536" y="207"/>
                  </a:cubicBezTo>
                  <a:cubicBezTo>
                    <a:pt x="536" y="214"/>
                    <a:pt x="536" y="214"/>
                    <a:pt x="536" y="214"/>
                  </a:cubicBezTo>
                  <a:cubicBezTo>
                    <a:pt x="536" y="217"/>
                    <a:pt x="536" y="219"/>
                    <a:pt x="536" y="222"/>
                  </a:cubicBezTo>
                  <a:cubicBezTo>
                    <a:pt x="535" y="224"/>
                    <a:pt x="535" y="226"/>
                    <a:pt x="534" y="229"/>
                  </a:cubicBezTo>
                  <a:cubicBezTo>
                    <a:pt x="534" y="231"/>
                    <a:pt x="533" y="233"/>
                    <a:pt x="532" y="235"/>
                  </a:cubicBezTo>
                  <a:cubicBezTo>
                    <a:pt x="532" y="236"/>
                    <a:pt x="531" y="237"/>
                    <a:pt x="531" y="237"/>
                  </a:cubicBezTo>
                  <a:cubicBezTo>
                    <a:pt x="495" y="259"/>
                    <a:pt x="495" y="259"/>
                    <a:pt x="495" y="259"/>
                  </a:cubicBezTo>
                  <a:cubicBezTo>
                    <a:pt x="488" y="263"/>
                    <a:pt x="488" y="263"/>
                    <a:pt x="488" y="263"/>
                  </a:cubicBezTo>
                  <a:cubicBezTo>
                    <a:pt x="486" y="263"/>
                    <a:pt x="484" y="263"/>
                    <a:pt x="482" y="264"/>
                  </a:cubicBezTo>
                  <a:cubicBezTo>
                    <a:pt x="479" y="264"/>
                    <a:pt x="476" y="266"/>
                    <a:pt x="473" y="267"/>
                  </a:cubicBezTo>
                  <a:cubicBezTo>
                    <a:pt x="468" y="270"/>
                    <a:pt x="464" y="275"/>
                    <a:pt x="460" y="279"/>
                  </a:cubicBezTo>
                  <a:cubicBezTo>
                    <a:pt x="458" y="281"/>
                    <a:pt x="456" y="282"/>
                    <a:pt x="454" y="284"/>
                  </a:cubicBezTo>
                  <a:cubicBezTo>
                    <a:pt x="454" y="284"/>
                    <a:pt x="453" y="285"/>
                    <a:pt x="453" y="285"/>
                  </a:cubicBezTo>
                  <a:cubicBezTo>
                    <a:pt x="453" y="285"/>
                    <a:pt x="453" y="285"/>
                    <a:pt x="453" y="285"/>
                  </a:cubicBezTo>
                  <a:cubicBezTo>
                    <a:pt x="452" y="285"/>
                    <a:pt x="452" y="285"/>
                    <a:pt x="452" y="285"/>
                  </a:cubicBezTo>
                  <a:cubicBezTo>
                    <a:pt x="452" y="285"/>
                    <a:pt x="452" y="285"/>
                    <a:pt x="452" y="285"/>
                  </a:cubicBezTo>
                  <a:cubicBezTo>
                    <a:pt x="452" y="285"/>
                    <a:pt x="452" y="284"/>
                    <a:pt x="452" y="283"/>
                  </a:cubicBezTo>
                  <a:cubicBezTo>
                    <a:pt x="451" y="280"/>
                    <a:pt x="449" y="278"/>
                    <a:pt x="448" y="275"/>
                  </a:cubicBezTo>
                  <a:cubicBezTo>
                    <a:pt x="447" y="274"/>
                    <a:pt x="446" y="273"/>
                    <a:pt x="445" y="271"/>
                  </a:cubicBezTo>
                  <a:cubicBezTo>
                    <a:pt x="445" y="271"/>
                    <a:pt x="444" y="269"/>
                    <a:pt x="443" y="268"/>
                  </a:cubicBezTo>
                  <a:cubicBezTo>
                    <a:pt x="442" y="266"/>
                    <a:pt x="440" y="263"/>
                    <a:pt x="439" y="261"/>
                  </a:cubicBezTo>
                  <a:cubicBezTo>
                    <a:pt x="438" y="258"/>
                    <a:pt x="437" y="256"/>
                    <a:pt x="437" y="254"/>
                  </a:cubicBezTo>
                  <a:cubicBezTo>
                    <a:pt x="437" y="252"/>
                    <a:pt x="436" y="251"/>
                    <a:pt x="437" y="250"/>
                  </a:cubicBezTo>
                  <a:cubicBezTo>
                    <a:pt x="437" y="249"/>
                    <a:pt x="437" y="248"/>
                    <a:pt x="437" y="246"/>
                  </a:cubicBezTo>
                  <a:cubicBezTo>
                    <a:pt x="437" y="244"/>
                    <a:pt x="438" y="241"/>
                    <a:pt x="439" y="239"/>
                  </a:cubicBezTo>
                  <a:cubicBezTo>
                    <a:pt x="441" y="230"/>
                    <a:pt x="441" y="230"/>
                    <a:pt x="441" y="230"/>
                  </a:cubicBezTo>
                  <a:cubicBezTo>
                    <a:pt x="442" y="228"/>
                    <a:pt x="443" y="225"/>
                    <a:pt x="444" y="222"/>
                  </a:cubicBezTo>
                  <a:cubicBezTo>
                    <a:pt x="444" y="219"/>
                    <a:pt x="445" y="216"/>
                    <a:pt x="445" y="214"/>
                  </a:cubicBezTo>
                  <a:cubicBezTo>
                    <a:pt x="446" y="211"/>
                    <a:pt x="446" y="208"/>
                    <a:pt x="446" y="205"/>
                  </a:cubicBezTo>
                  <a:cubicBezTo>
                    <a:pt x="447" y="202"/>
                    <a:pt x="447" y="199"/>
                    <a:pt x="447" y="196"/>
                  </a:cubicBezTo>
                  <a:cubicBezTo>
                    <a:pt x="447" y="193"/>
                    <a:pt x="446" y="190"/>
                    <a:pt x="446" y="187"/>
                  </a:cubicBezTo>
                  <a:cubicBezTo>
                    <a:pt x="446" y="184"/>
                    <a:pt x="445" y="182"/>
                    <a:pt x="444" y="179"/>
                  </a:cubicBezTo>
                  <a:cubicBezTo>
                    <a:pt x="444" y="177"/>
                    <a:pt x="444" y="176"/>
                    <a:pt x="443" y="174"/>
                  </a:cubicBezTo>
                  <a:cubicBezTo>
                    <a:pt x="442" y="170"/>
                    <a:pt x="442" y="170"/>
                    <a:pt x="442" y="170"/>
                  </a:cubicBezTo>
                  <a:cubicBezTo>
                    <a:pt x="440" y="166"/>
                    <a:pt x="440" y="166"/>
                    <a:pt x="440" y="166"/>
                  </a:cubicBezTo>
                  <a:cubicBezTo>
                    <a:pt x="439" y="165"/>
                    <a:pt x="439" y="164"/>
                    <a:pt x="438" y="162"/>
                  </a:cubicBezTo>
                  <a:cubicBezTo>
                    <a:pt x="438" y="162"/>
                    <a:pt x="438" y="162"/>
                    <a:pt x="438" y="162"/>
                  </a:cubicBezTo>
                  <a:cubicBezTo>
                    <a:pt x="438" y="162"/>
                    <a:pt x="438" y="162"/>
                    <a:pt x="438" y="162"/>
                  </a:cubicBezTo>
                  <a:cubicBezTo>
                    <a:pt x="437" y="160"/>
                    <a:pt x="437" y="160"/>
                    <a:pt x="437" y="160"/>
                  </a:cubicBezTo>
                  <a:cubicBezTo>
                    <a:pt x="436" y="159"/>
                    <a:pt x="436" y="159"/>
                    <a:pt x="436" y="159"/>
                  </a:cubicBezTo>
                  <a:cubicBezTo>
                    <a:pt x="436" y="159"/>
                    <a:pt x="436" y="159"/>
                    <a:pt x="436" y="158"/>
                  </a:cubicBezTo>
                  <a:cubicBezTo>
                    <a:pt x="438" y="159"/>
                    <a:pt x="441" y="159"/>
                    <a:pt x="445" y="158"/>
                  </a:cubicBezTo>
                  <a:cubicBezTo>
                    <a:pt x="445" y="158"/>
                    <a:pt x="444" y="155"/>
                    <a:pt x="443" y="153"/>
                  </a:cubicBezTo>
                  <a:cubicBezTo>
                    <a:pt x="443" y="153"/>
                    <a:pt x="447" y="152"/>
                    <a:pt x="449" y="150"/>
                  </a:cubicBezTo>
                  <a:cubicBezTo>
                    <a:pt x="449" y="150"/>
                    <a:pt x="444" y="142"/>
                    <a:pt x="437" y="142"/>
                  </a:cubicBezTo>
                  <a:cubicBezTo>
                    <a:pt x="439" y="135"/>
                    <a:pt x="433" y="128"/>
                    <a:pt x="433" y="128"/>
                  </a:cubicBezTo>
                  <a:cubicBezTo>
                    <a:pt x="431" y="129"/>
                    <a:pt x="429" y="132"/>
                    <a:pt x="429" y="132"/>
                  </a:cubicBezTo>
                  <a:cubicBezTo>
                    <a:pt x="427" y="130"/>
                    <a:pt x="425" y="128"/>
                    <a:pt x="425" y="128"/>
                  </a:cubicBezTo>
                  <a:cubicBezTo>
                    <a:pt x="420" y="133"/>
                    <a:pt x="420" y="139"/>
                    <a:pt x="421" y="142"/>
                  </a:cubicBezTo>
                  <a:cubicBezTo>
                    <a:pt x="418" y="141"/>
                    <a:pt x="413" y="138"/>
                    <a:pt x="407" y="141"/>
                  </a:cubicBezTo>
                  <a:cubicBezTo>
                    <a:pt x="407" y="141"/>
                    <a:pt x="407" y="144"/>
                    <a:pt x="408" y="145"/>
                  </a:cubicBezTo>
                  <a:cubicBezTo>
                    <a:pt x="408" y="145"/>
                    <a:pt x="405" y="147"/>
                    <a:pt x="403" y="148"/>
                  </a:cubicBezTo>
                  <a:cubicBezTo>
                    <a:pt x="403" y="148"/>
                    <a:pt x="407" y="157"/>
                    <a:pt x="415" y="157"/>
                  </a:cubicBezTo>
                  <a:cubicBezTo>
                    <a:pt x="412" y="164"/>
                    <a:pt x="418" y="171"/>
                    <a:pt x="418" y="171"/>
                  </a:cubicBezTo>
                  <a:cubicBezTo>
                    <a:pt x="420" y="170"/>
                    <a:pt x="423" y="167"/>
                    <a:pt x="423" y="167"/>
                  </a:cubicBezTo>
                  <a:cubicBezTo>
                    <a:pt x="424" y="169"/>
                    <a:pt x="426" y="170"/>
                    <a:pt x="426" y="170"/>
                  </a:cubicBezTo>
                  <a:cubicBezTo>
                    <a:pt x="430" y="167"/>
                    <a:pt x="431" y="162"/>
                    <a:pt x="431" y="159"/>
                  </a:cubicBezTo>
                  <a:cubicBezTo>
                    <a:pt x="432" y="161"/>
                    <a:pt x="432" y="161"/>
                    <a:pt x="432" y="161"/>
                  </a:cubicBezTo>
                  <a:cubicBezTo>
                    <a:pt x="432" y="162"/>
                    <a:pt x="432" y="162"/>
                    <a:pt x="432" y="162"/>
                  </a:cubicBezTo>
                  <a:cubicBezTo>
                    <a:pt x="433" y="163"/>
                    <a:pt x="433" y="163"/>
                    <a:pt x="433" y="163"/>
                  </a:cubicBezTo>
                  <a:cubicBezTo>
                    <a:pt x="434" y="165"/>
                    <a:pt x="434" y="165"/>
                    <a:pt x="434" y="165"/>
                  </a:cubicBezTo>
                  <a:cubicBezTo>
                    <a:pt x="435" y="166"/>
                    <a:pt x="435" y="167"/>
                    <a:pt x="436" y="168"/>
                  </a:cubicBezTo>
                  <a:cubicBezTo>
                    <a:pt x="437" y="172"/>
                    <a:pt x="437" y="172"/>
                    <a:pt x="437" y="172"/>
                  </a:cubicBezTo>
                  <a:cubicBezTo>
                    <a:pt x="439" y="176"/>
                    <a:pt x="439" y="176"/>
                    <a:pt x="439" y="176"/>
                  </a:cubicBezTo>
                  <a:cubicBezTo>
                    <a:pt x="439" y="177"/>
                    <a:pt x="439" y="179"/>
                    <a:pt x="440" y="180"/>
                  </a:cubicBezTo>
                  <a:cubicBezTo>
                    <a:pt x="440" y="183"/>
                    <a:pt x="441" y="185"/>
                    <a:pt x="441" y="188"/>
                  </a:cubicBezTo>
                  <a:cubicBezTo>
                    <a:pt x="441" y="191"/>
                    <a:pt x="441" y="193"/>
                    <a:pt x="441" y="196"/>
                  </a:cubicBezTo>
                  <a:cubicBezTo>
                    <a:pt x="441" y="199"/>
                    <a:pt x="441" y="202"/>
                    <a:pt x="441" y="204"/>
                  </a:cubicBezTo>
                  <a:cubicBezTo>
                    <a:pt x="440" y="207"/>
                    <a:pt x="440" y="210"/>
                    <a:pt x="439" y="213"/>
                  </a:cubicBezTo>
                  <a:cubicBezTo>
                    <a:pt x="439" y="215"/>
                    <a:pt x="438" y="218"/>
                    <a:pt x="438" y="221"/>
                  </a:cubicBezTo>
                  <a:cubicBezTo>
                    <a:pt x="437" y="223"/>
                    <a:pt x="436" y="226"/>
                    <a:pt x="435" y="229"/>
                  </a:cubicBezTo>
                  <a:cubicBezTo>
                    <a:pt x="432" y="237"/>
                    <a:pt x="432" y="237"/>
                    <a:pt x="432" y="237"/>
                  </a:cubicBezTo>
                  <a:cubicBezTo>
                    <a:pt x="431" y="239"/>
                    <a:pt x="431" y="242"/>
                    <a:pt x="430" y="245"/>
                  </a:cubicBezTo>
                  <a:cubicBezTo>
                    <a:pt x="430" y="247"/>
                    <a:pt x="430" y="248"/>
                    <a:pt x="429" y="250"/>
                  </a:cubicBezTo>
                  <a:cubicBezTo>
                    <a:pt x="429" y="251"/>
                    <a:pt x="430" y="253"/>
                    <a:pt x="430" y="255"/>
                  </a:cubicBezTo>
                  <a:cubicBezTo>
                    <a:pt x="430" y="258"/>
                    <a:pt x="431" y="261"/>
                    <a:pt x="432" y="264"/>
                  </a:cubicBezTo>
                  <a:cubicBezTo>
                    <a:pt x="433" y="264"/>
                    <a:pt x="433" y="264"/>
                    <a:pt x="433" y="265"/>
                  </a:cubicBezTo>
                  <a:cubicBezTo>
                    <a:pt x="437" y="272"/>
                    <a:pt x="437" y="272"/>
                    <a:pt x="437" y="272"/>
                  </a:cubicBezTo>
                  <a:cubicBezTo>
                    <a:pt x="437" y="273"/>
                    <a:pt x="438" y="274"/>
                    <a:pt x="439" y="275"/>
                  </a:cubicBezTo>
                  <a:cubicBezTo>
                    <a:pt x="440" y="277"/>
                    <a:pt x="440" y="278"/>
                    <a:pt x="441" y="279"/>
                  </a:cubicBezTo>
                  <a:cubicBezTo>
                    <a:pt x="442" y="281"/>
                    <a:pt x="443" y="284"/>
                    <a:pt x="444" y="286"/>
                  </a:cubicBezTo>
                  <a:cubicBezTo>
                    <a:pt x="444" y="287"/>
                    <a:pt x="444" y="287"/>
                    <a:pt x="444" y="288"/>
                  </a:cubicBezTo>
                  <a:cubicBezTo>
                    <a:pt x="445" y="288"/>
                    <a:pt x="445" y="289"/>
                    <a:pt x="445" y="289"/>
                  </a:cubicBezTo>
                  <a:cubicBezTo>
                    <a:pt x="445" y="290"/>
                    <a:pt x="445" y="290"/>
                    <a:pt x="445" y="291"/>
                  </a:cubicBezTo>
                  <a:cubicBezTo>
                    <a:pt x="445" y="291"/>
                    <a:pt x="445" y="291"/>
                    <a:pt x="445" y="291"/>
                  </a:cubicBezTo>
                  <a:cubicBezTo>
                    <a:pt x="440" y="295"/>
                    <a:pt x="436" y="298"/>
                    <a:pt x="431" y="302"/>
                  </a:cubicBezTo>
                  <a:cubicBezTo>
                    <a:pt x="427" y="306"/>
                    <a:pt x="423" y="311"/>
                    <a:pt x="420" y="317"/>
                  </a:cubicBezTo>
                  <a:cubicBezTo>
                    <a:pt x="419" y="319"/>
                    <a:pt x="418" y="321"/>
                    <a:pt x="417" y="323"/>
                  </a:cubicBezTo>
                  <a:cubicBezTo>
                    <a:pt x="416" y="320"/>
                    <a:pt x="414" y="318"/>
                    <a:pt x="412" y="317"/>
                  </a:cubicBezTo>
                  <a:cubicBezTo>
                    <a:pt x="407" y="314"/>
                    <a:pt x="402" y="315"/>
                    <a:pt x="399" y="319"/>
                  </a:cubicBezTo>
                  <a:cubicBezTo>
                    <a:pt x="399" y="319"/>
                    <a:pt x="399" y="319"/>
                    <a:pt x="399" y="319"/>
                  </a:cubicBezTo>
                  <a:cubicBezTo>
                    <a:pt x="400" y="314"/>
                    <a:pt x="397" y="310"/>
                    <a:pt x="393" y="307"/>
                  </a:cubicBezTo>
                  <a:cubicBezTo>
                    <a:pt x="387" y="305"/>
                    <a:pt x="381" y="307"/>
                    <a:pt x="378" y="312"/>
                  </a:cubicBezTo>
                  <a:cubicBezTo>
                    <a:pt x="377" y="314"/>
                    <a:pt x="377" y="318"/>
                    <a:pt x="378" y="320"/>
                  </a:cubicBezTo>
                  <a:cubicBezTo>
                    <a:pt x="373" y="318"/>
                    <a:pt x="367" y="320"/>
                    <a:pt x="365" y="325"/>
                  </a:cubicBezTo>
                  <a:cubicBezTo>
                    <a:pt x="362" y="330"/>
                    <a:pt x="365" y="337"/>
                    <a:pt x="370" y="339"/>
                  </a:cubicBezTo>
                  <a:cubicBezTo>
                    <a:pt x="372" y="340"/>
                    <a:pt x="373" y="340"/>
                    <a:pt x="374" y="340"/>
                  </a:cubicBezTo>
                  <a:cubicBezTo>
                    <a:pt x="374" y="341"/>
                    <a:pt x="374" y="341"/>
                    <a:pt x="374" y="341"/>
                  </a:cubicBezTo>
                  <a:cubicBezTo>
                    <a:pt x="372" y="346"/>
                    <a:pt x="374" y="352"/>
                    <a:pt x="379" y="355"/>
                  </a:cubicBezTo>
                  <a:cubicBezTo>
                    <a:pt x="385" y="358"/>
                    <a:pt x="391" y="356"/>
                    <a:pt x="394" y="351"/>
                  </a:cubicBezTo>
                  <a:cubicBezTo>
                    <a:pt x="394" y="350"/>
                    <a:pt x="394" y="350"/>
                    <a:pt x="394" y="350"/>
                  </a:cubicBezTo>
                  <a:cubicBezTo>
                    <a:pt x="395" y="351"/>
                    <a:pt x="397" y="352"/>
                    <a:pt x="398" y="353"/>
                  </a:cubicBezTo>
                  <a:cubicBezTo>
                    <a:pt x="403" y="355"/>
                    <a:pt x="409" y="354"/>
                    <a:pt x="412" y="350"/>
                  </a:cubicBezTo>
                  <a:cubicBezTo>
                    <a:pt x="411" y="351"/>
                    <a:pt x="411" y="351"/>
                    <a:pt x="411" y="352"/>
                  </a:cubicBezTo>
                  <a:cubicBezTo>
                    <a:pt x="410" y="358"/>
                    <a:pt x="408" y="363"/>
                    <a:pt x="405" y="368"/>
                  </a:cubicBezTo>
                  <a:cubicBezTo>
                    <a:pt x="403" y="374"/>
                    <a:pt x="400" y="379"/>
                    <a:pt x="398" y="385"/>
                  </a:cubicBezTo>
                  <a:cubicBezTo>
                    <a:pt x="396" y="391"/>
                    <a:pt x="394" y="397"/>
                    <a:pt x="393" y="403"/>
                  </a:cubicBezTo>
                  <a:cubicBezTo>
                    <a:pt x="392" y="409"/>
                    <a:pt x="392" y="415"/>
                    <a:pt x="392" y="421"/>
                  </a:cubicBezTo>
                  <a:cubicBezTo>
                    <a:pt x="391" y="426"/>
                    <a:pt x="391" y="426"/>
                    <a:pt x="391" y="426"/>
                  </a:cubicBezTo>
                  <a:cubicBezTo>
                    <a:pt x="391" y="428"/>
                    <a:pt x="391" y="428"/>
                    <a:pt x="391" y="428"/>
                  </a:cubicBezTo>
                  <a:cubicBezTo>
                    <a:pt x="391" y="430"/>
                    <a:pt x="391" y="430"/>
                    <a:pt x="391" y="430"/>
                  </a:cubicBezTo>
                  <a:cubicBezTo>
                    <a:pt x="391" y="438"/>
                    <a:pt x="391" y="438"/>
                    <a:pt x="391" y="438"/>
                  </a:cubicBezTo>
                  <a:cubicBezTo>
                    <a:pt x="391" y="439"/>
                    <a:pt x="390" y="439"/>
                    <a:pt x="389" y="440"/>
                  </a:cubicBezTo>
                  <a:cubicBezTo>
                    <a:pt x="387" y="441"/>
                    <a:pt x="386" y="442"/>
                    <a:pt x="384" y="443"/>
                  </a:cubicBezTo>
                  <a:cubicBezTo>
                    <a:pt x="380" y="447"/>
                    <a:pt x="380" y="447"/>
                    <a:pt x="380" y="447"/>
                  </a:cubicBezTo>
                  <a:cubicBezTo>
                    <a:pt x="379" y="448"/>
                    <a:pt x="379" y="448"/>
                    <a:pt x="379" y="448"/>
                  </a:cubicBezTo>
                  <a:cubicBezTo>
                    <a:pt x="379" y="448"/>
                    <a:pt x="379" y="448"/>
                    <a:pt x="379" y="448"/>
                  </a:cubicBezTo>
                  <a:cubicBezTo>
                    <a:pt x="378" y="448"/>
                    <a:pt x="378" y="448"/>
                    <a:pt x="378" y="448"/>
                  </a:cubicBezTo>
                  <a:cubicBezTo>
                    <a:pt x="378" y="449"/>
                    <a:pt x="378" y="449"/>
                    <a:pt x="378" y="449"/>
                  </a:cubicBezTo>
                  <a:cubicBezTo>
                    <a:pt x="376" y="451"/>
                    <a:pt x="376" y="451"/>
                    <a:pt x="376" y="451"/>
                  </a:cubicBezTo>
                  <a:cubicBezTo>
                    <a:pt x="374" y="453"/>
                    <a:pt x="374" y="453"/>
                    <a:pt x="374" y="453"/>
                  </a:cubicBezTo>
                  <a:cubicBezTo>
                    <a:pt x="374" y="453"/>
                    <a:pt x="374" y="453"/>
                    <a:pt x="374" y="453"/>
                  </a:cubicBezTo>
                  <a:cubicBezTo>
                    <a:pt x="374" y="454"/>
                    <a:pt x="374" y="454"/>
                    <a:pt x="374" y="454"/>
                  </a:cubicBezTo>
                  <a:cubicBezTo>
                    <a:pt x="373" y="454"/>
                    <a:pt x="373" y="454"/>
                    <a:pt x="373" y="454"/>
                  </a:cubicBezTo>
                  <a:cubicBezTo>
                    <a:pt x="373" y="455"/>
                    <a:pt x="373" y="455"/>
                    <a:pt x="373" y="455"/>
                  </a:cubicBezTo>
                  <a:cubicBezTo>
                    <a:pt x="370" y="458"/>
                    <a:pt x="368" y="461"/>
                    <a:pt x="366" y="464"/>
                  </a:cubicBezTo>
                  <a:cubicBezTo>
                    <a:pt x="358" y="476"/>
                    <a:pt x="348" y="485"/>
                    <a:pt x="337" y="495"/>
                  </a:cubicBezTo>
                  <a:cubicBezTo>
                    <a:pt x="326" y="504"/>
                    <a:pt x="315" y="514"/>
                    <a:pt x="306" y="526"/>
                  </a:cubicBezTo>
                  <a:cubicBezTo>
                    <a:pt x="301" y="532"/>
                    <a:pt x="297" y="538"/>
                    <a:pt x="293" y="544"/>
                  </a:cubicBezTo>
                  <a:cubicBezTo>
                    <a:pt x="283" y="559"/>
                    <a:pt x="283" y="559"/>
                    <a:pt x="283" y="559"/>
                  </a:cubicBezTo>
                  <a:cubicBezTo>
                    <a:pt x="286" y="535"/>
                    <a:pt x="286" y="535"/>
                    <a:pt x="286" y="535"/>
                  </a:cubicBezTo>
                  <a:cubicBezTo>
                    <a:pt x="287" y="533"/>
                    <a:pt x="287" y="531"/>
                    <a:pt x="287" y="529"/>
                  </a:cubicBezTo>
                  <a:cubicBezTo>
                    <a:pt x="287" y="523"/>
                    <a:pt x="287" y="523"/>
                    <a:pt x="287" y="523"/>
                  </a:cubicBezTo>
                  <a:cubicBezTo>
                    <a:pt x="288" y="521"/>
                    <a:pt x="287" y="519"/>
                    <a:pt x="287" y="517"/>
                  </a:cubicBezTo>
                  <a:cubicBezTo>
                    <a:pt x="287" y="515"/>
                    <a:pt x="287" y="513"/>
                    <a:pt x="286" y="511"/>
                  </a:cubicBezTo>
                  <a:cubicBezTo>
                    <a:pt x="285" y="507"/>
                    <a:pt x="283" y="503"/>
                    <a:pt x="280" y="500"/>
                  </a:cubicBezTo>
                  <a:cubicBezTo>
                    <a:pt x="277" y="497"/>
                    <a:pt x="275" y="494"/>
                    <a:pt x="272" y="491"/>
                  </a:cubicBezTo>
                  <a:cubicBezTo>
                    <a:pt x="271" y="489"/>
                    <a:pt x="269" y="488"/>
                    <a:pt x="268" y="486"/>
                  </a:cubicBezTo>
                  <a:cubicBezTo>
                    <a:pt x="267" y="484"/>
                    <a:pt x="266" y="483"/>
                    <a:pt x="265" y="481"/>
                  </a:cubicBezTo>
                  <a:cubicBezTo>
                    <a:pt x="263" y="477"/>
                    <a:pt x="262" y="473"/>
                    <a:pt x="260" y="469"/>
                  </a:cubicBezTo>
                  <a:cubicBezTo>
                    <a:pt x="258" y="462"/>
                    <a:pt x="256" y="453"/>
                    <a:pt x="255" y="445"/>
                  </a:cubicBezTo>
                  <a:cubicBezTo>
                    <a:pt x="255" y="444"/>
                    <a:pt x="255" y="442"/>
                    <a:pt x="255" y="441"/>
                  </a:cubicBezTo>
                  <a:cubicBezTo>
                    <a:pt x="256" y="441"/>
                    <a:pt x="257" y="441"/>
                    <a:pt x="257" y="440"/>
                  </a:cubicBezTo>
                  <a:cubicBezTo>
                    <a:pt x="257" y="440"/>
                    <a:pt x="257" y="440"/>
                    <a:pt x="257" y="440"/>
                  </a:cubicBezTo>
                  <a:cubicBezTo>
                    <a:pt x="256" y="442"/>
                    <a:pt x="256" y="445"/>
                    <a:pt x="258" y="447"/>
                  </a:cubicBezTo>
                  <a:cubicBezTo>
                    <a:pt x="259" y="449"/>
                    <a:pt x="263" y="450"/>
                    <a:pt x="265" y="448"/>
                  </a:cubicBezTo>
                  <a:cubicBezTo>
                    <a:pt x="266" y="447"/>
                    <a:pt x="267" y="446"/>
                    <a:pt x="267" y="444"/>
                  </a:cubicBezTo>
                  <a:cubicBezTo>
                    <a:pt x="268" y="446"/>
                    <a:pt x="271" y="447"/>
                    <a:pt x="273" y="445"/>
                  </a:cubicBezTo>
                  <a:cubicBezTo>
                    <a:pt x="276" y="443"/>
                    <a:pt x="276" y="440"/>
                    <a:pt x="274" y="438"/>
                  </a:cubicBezTo>
                  <a:cubicBezTo>
                    <a:pt x="274" y="437"/>
                    <a:pt x="273" y="437"/>
                    <a:pt x="273" y="436"/>
                  </a:cubicBezTo>
                  <a:cubicBezTo>
                    <a:pt x="273" y="436"/>
                    <a:pt x="273" y="436"/>
                    <a:pt x="273" y="436"/>
                  </a:cubicBezTo>
                  <a:cubicBezTo>
                    <a:pt x="275" y="435"/>
                    <a:pt x="275" y="431"/>
                    <a:pt x="274" y="429"/>
                  </a:cubicBezTo>
                  <a:cubicBezTo>
                    <a:pt x="272" y="427"/>
                    <a:pt x="269" y="426"/>
                    <a:pt x="266" y="428"/>
                  </a:cubicBezTo>
                  <a:cubicBezTo>
                    <a:pt x="266" y="428"/>
                    <a:pt x="266" y="428"/>
                    <a:pt x="266" y="428"/>
                  </a:cubicBezTo>
                  <a:cubicBezTo>
                    <a:pt x="266" y="427"/>
                    <a:pt x="265" y="427"/>
                    <a:pt x="265" y="426"/>
                  </a:cubicBezTo>
                  <a:cubicBezTo>
                    <a:pt x="263" y="424"/>
                    <a:pt x="260" y="423"/>
                    <a:pt x="258" y="425"/>
                  </a:cubicBezTo>
                  <a:cubicBezTo>
                    <a:pt x="256" y="426"/>
                    <a:pt x="255" y="429"/>
                    <a:pt x="256" y="431"/>
                  </a:cubicBezTo>
                  <a:cubicBezTo>
                    <a:pt x="255" y="430"/>
                    <a:pt x="254" y="430"/>
                    <a:pt x="253" y="431"/>
                  </a:cubicBezTo>
                  <a:cubicBezTo>
                    <a:pt x="253" y="427"/>
                    <a:pt x="252" y="424"/>
                    <a:pt x="252" y="420"/>
                  </a:cubicBezTo>
                  <a:cubicBezTo>
                    <a:pt x="250" y="412"/>
                    <a:pt x="248" y="404"/>
                    <a:pt x="245" y="396"/>
                  </a:cubicBezTo>
                  <a:cubicBezTo>
                    <a:pt x="242" y="388"/>
                    <a:pt x="238" y="381"/>
                    <a:pt x="233" y="374"/>
                  </a:cubicBezTo>
                  <a:cubicBezTo>
                    <a:pt x="228" y="367"/>
                    <a:pt x="223" y="361"/>
                    <a:pt x="217" y="355"/>
                  </a:cubicBezTo>
                  <a:cubicBezTo>
                    <a:pt x="210" y="349"/>
                    <a:pt x="203" y="344"/>
                    <a:pt x="196" y="340"/>
                  </a:cubicBezTo>
                  <a:cubicBezTo>
                    <a:pt x="192" y="338"/>
                    <a:pt x="189" y="336"/>
                    <a:pt x="185" y="335"/>
                  </a:cubicBezTo>
                  <a:cubicBezTo>
                    <a:pt x="181" y="333"/>
                    <a:pt x="177" y="332"/>
                    <a:pt x="173" y="330"/>
                  </a:cubicBezTo>
                  <a:cubicBezTo>
                    <a:pt x="173" y="330"/>
                    <a:pt x="173" y="330"/>
                    <a:pt x="173" y="330"/>
                  </a:cubicBezTo>
                  <a:cubicBezTo>
                    <a:pt x="173" y="330"/>
                    <a:pt x="173" y="330"/>
                    <a:pt x="173" y="330"/>
                  </a:cubicBezTo>
                  <a:cubicBezTo>
                    <a:pt x="169" y="330"/>
                    <a:pt x="169" y="330"/>
                    <a:pt x="169" y="330"/>
                  </a:cubicBezTo>
                  <a:cubicBezTo>
                    <a:pt x="168" y="329"/>
                    <a:pt x="168" y="329"/>
                    <a:pt x="168" y="329"/>
                  </a:cubicBezTo>
                  <a:cubicBezTo>
                    <a:pt x="166" y="329"/>
                    <a:pt x="166" y="329"/>
                    <a:pt x="166" y="329"/>
                  </a:cubicBezTo>
                  <a:cubicBezTo>
                    <a:pt x="163" y="328"/>
                    <a:pt x="163" y="328"/>
                    <a:pt x="163" y="328"/>
                  </a:cubicBezTo>
                  <a:cubicBezTo>
                    <a:pt x="162" y="328"/>
                    <a:pt x="162" y="328"/>
                    <a:pt x="162" y="328"/>
                  </a:cubicBezTo>
                  <a:cubicBezTo>
                    <a:pt x="161" y="328"/>
                    <a:pt x="161" y="328"/>
                    <a:pt x="160" y="328"/>
                  </a:cubicBezTo>
                  <a:cubicBezTo>
                    <a:pt x="159" y="328"/>
                    <a:pt x="159" y="328"/>
                    <a:pt x="159" y="328"/>
                  </a:cubicBezTo>
                  <a:cubicBezTo>
                    <a:pt x="159" y="327"/>
                    <a:pt x="158" y="326"/>
                    <a:pt x="158" y="325"/>
                  </a:cubicBezTo>
                  <a:cubicBezTo>
                    <a:pt x="158" y="325"/>
                    <a:pt x="160" y="324"/>
                    <a:pt x="161" y="323"/>
                  </a:cubicBezTo>
                  <a:cubicBezTo>
                    <a:pt x="161" y="323"/>
                    <a:pt x="156" y="318"/>
                    <a:pt x="151" y="319"/>
                  </a:cubicBezTo>
                  <a:cubicBezTo>
                    <a:pt x="152" y="314"/>
                    <a:pt x="147" y="310"/>
                    <a:pt x="147" y="310"/>
                  </a:cubicBezTo>
                  <a:cubicBezTo>
                    <a:pt x="145" y="311"/>
                    <a:pt x="144" y="313"/>
                    <a:pt x="144" y="313"/>
                  </a:cubicBezTo>
                  <a:cubicBezTo>
                    <a:pt x="143" y="312"/>
                    <a:pt x="141" y="312"/>
                    <a:pt x="141" y="312"/>
                  </a:cubicBezTo>
                  <a:cubicBezTo>
                    <a:pt x="139" y="316"/>
                    <a:pt x="140" y="320"/>
                    <a:pt x="141" y="322"/>
                  </a:cubicBezTo>
                  <a:cubicBezTo>
                    <a:pt x="139" y="321"/>
                    <a:pt x="134" y="320"/>
                    <a:pt x="131" y="323"/>
                  </a:cubicBezTo>
                  <a:cubicBezTo>
                    <a:pt x="131" y="323"/>
                    <a:pt x="131" y="325"/>
                    <a:pt x="133" y="326"/>
                  </a:cubicBezTo>
                  <a:cubicBezTo>
                    <a:pt x="133" y="326"/>
                    <a:pt x="130" y="328"/>
                    <a:pt x="130" y="329"/>
                  </a:cubicBezTo>
                  <a:cubicBezTo>
                    <a:pt x="130" y="329"/>
                    <a:pt x="134" y="334"/>
                    <a:pt x="139" y="333"/>
                  </a:cubicBezTo>
                  <a:cubicBezTo>
                    <a:pt x="138" y="338"/>
                    <a:pt x="144" y="342"/>
                    <a:pt x="144" y="342"/>
                  </a:cubicBezTo>
                  <a:cubicBezTo>
                    <a:pt x="145" y="341"/>
                    <a:pt x="146" y="338"/>
                    <a:pt x="146" y="338"/>
                  </a:cubicBezTo>
                  <a:cubicBezTo>
                    <a:pt x="147" y="339"/>
                    <a:pt x="149" y="340"/>
                    <a:pt x="149" y="340"/>
                  </a:cubicBezTo>
                  <a:cubicBezTo>
                    <a:pt x="151" y="337"/>
                    <a:pt x="151" y="333"/>
                    <a:pt x="150" y="331"/>
                  </a:cubicBezTo>
                  <a:cubicBezTo>
                    <a:pt x="153" y="331"/>
                    <a:pt x="153" y="331"/>
                    <a:pt x="153" y="331"/>
                  </a:cubicBezTo>
                  <a:cubicBezTo>
                    <a:pt x="155" y="331"/>
                    <a:pt x="155" y="331"/>
                    <a:pt x="155" y="331"/>
                  </a:cubicBezTo>
                  <a:cubicBezTo>
                    <a:pt x="156" y="332"/>
                    <a:pt x="156" y="332"/>
                    <a:pt x="156" y="332"/>
                  </a:cubicBezTo>
                  <a:cubicBezTo>
                    <a:pt x="159" y="332"/>
                    <a:pt x="159" y="332"/>
                    <a:pt x="159" y="332"/>
                  </a:cubicBezTo>
                  <a:cubicBezTo>
                    <a:pt x="160" y="332"/>
                    <a:pt x="161" y="332"/>
                    <a:pt x="161" y="333"/>
                  </a:cubicBezTo>
                  <a:cubicBezTo>
                    <a:pt x="162" y="333"/>
                    <a:pt x="162" y="333"/>
                    <a:pt x="162" y="333"/>
                  </a:cubicBezTo>
                  <a:cubicBezTo>
                    <a:pt x="165" y="334"/>
                    <a:pt x="165" y="334"/>
                    <a:pt x="165" y="334"/>
                  </a:cubicBezTo>
                  <a:cubicBezTo>
                    <a:pt x="167" y="334"/>
                    <a:pt x="167" y="334"/>
                    <a:pt x="167" y="334"/>
                  </a:cubicBezTo>
                  <a:cubicBezTo>
                    <a:pt x="168" y="334"/>
                    <a:pt x="168" y="334"/>
                    <a:pt x="168" y="334"/>
                  </a:cubicBezTo>
                  <a:cubicBezTo>
                    <a:pt x="171" y="335"/>
                    <a:pt x="171" y="335"/>
                    <a:pt x="171" y="335"/>
                  </a:cubicBezTo>
                  <a:cubicBezTo>
                    <a:pt x="175" y="337"/>
                    <a:pt x="179" y="338"/>
                    <a:pt x="183" y="339"/>
                  </a:cubicBezTo>
                  <a:cubicBezTo>
                    <a:pt x="186" y="341"/>
                    <a:pt x="190" y="343"/>
                    <a:pt x="193" y="345"/>
                  </a:cubicBezTo>
                  <a:cubicBezTo>
                    <a:pt x="197" y="347"/>
                    <a:pt x="200" y="350"/>
                    <a:pt x="204" y="352"/>
                  </a:cubicBezTo>
                  <a:cubicBezTo>
                    <a:pt x="207" y="354"/>
                    <a:pt x="210" y="357"/>
                    <a:pt x="213" y="360"/>
                  </a:cubicBezTo>
                  <a:cubicBezTo>
                    <a:pt x="219" y="365"/>
                    <a:pt x="224" y="372"/>
                    <a:pt x="228" y="379"/>
                  </a:cubicBezTo>
                  <a:cubicBezTo>
                    <a:pt x="233" y="385"/>
                    <a:pt x="236" y="393"/>
                    <a:pt x="239" y="400"/>
                  </a:cubicBezTo>
                  <a:cubicBezTo>
                    <a:pt x="242" y="408"/>
                    <a:pt x="243" y="416"/>
                    <a:pt x="244" y="424"/>
                  </a:cubicBezTo>
                  <a:cubicBezTo>
                    <a:pt x="245" y="428"/>
                    <a:pt x="245" y="432"/>
                    <a:pt x="246" y="436"/>
                  </a:cubicBezTo>
                  <a:cubicBezTo>
                    <a:pt x="243" y="434"/>
                    <a:pt x="239" y="432"/>
                    <a:pt x="236" y="432"/>
                  </a:cubicBezTo>
                  <a:cubicBezTo>
                    <a:pt x="235" y="432"/>
                    <a:pt x="235" y="432"/>
                    <a:pt x="235" y="432"/>
                  </a:cubicBezTo>
                  <a:cubicBezTo>
                    <a:pt x="235" y="432"/>
                    <a:pt x="235" y="432"/>
                    <a:pt x="235" y="432"/>
                  </a:cubicBezTo>
                  <a:cubicBezTo>
                    <a:pt x="228" y="431"/>
                    <a:pt x="228" y="431"/>
                    <a:pt x="228" y="431"/>
                  </a:cubicBezTo>
                  <a:cubicBezTo>
                    <a:pt x="220" y="431"/>
                    <a:pt x="220" y="431"/>
                    <a:pt x="220" y="431"/>
                  </a:cubicBezTo>
                  <a:cubicBezTo>
                    <a:pt x="213" y="431"/>
                    <a:pt x="213" y="431"/>
                    <a:pt x="213" y="431"/>
                  </a:cubicBezTo>
                  <a:cubicBezTo>
                    <a:pt x="206" y="431"/>
                    <a:pt x="206" y="431"/>
                    <a:pt x="206" y="431"/>
                  </a:cubicBezTo>
                  <a:cubicBezTo>
                    <a:pt x="196" y="430"/>
                    <a:pt x="186" y="429"/>
                    <a:pt x="177" y="427"/>
                  </a:cubicBezTo>
                  <a:cubicBezTo>
                    <a:pt x="174" y="426"/>
                    <a:pt x="172" y="425"/>
                    <a:pt x="170" y="425"/>
                  </a:cubicBezTo>
                  <a:cubicBezTo>
                    <a:pt x="167" y="424"/>
                    <a:pt x="165" y="423"/>
                    <a:pt x="163" y="423"/>
                  </a:cubicBezTo>
                  <a:cubicBezTo>
                    <a:pt x="156" y="420"/>
                    <a:pt x="156" y="420"/>
                    <a:pt x="156" y="420"/>
                  </a:cubicBezTo>
                  <a:cubicBezTo>
                    <a:pt x="153" y="419"/>
                    <a:pt x="153" y="419"/>
                    <a:pt x="153" y="419"/>
                  </a:cubicBezTo>
                  <a:cubicBezTo>
                    <a:pt x="152" y="419"/>
                    <a:pt x="150" y="418"/>
                    <a:pt x="149" y="417"/>
                  </a:cubicBezTo>
                  <a:cubicBezTo>
                    <a:pt x="143" y="414"/>
                    <a:pt x="143" y="414"/>
                    <a:pt x="143" y="414"/>
                  </a:cubicBezTo>
                  <a:cubicBezTo>
                    <a:pt x="137" y="410"/>
                    <a:pt x="137" y="410"/>
                    <a:pt x="137" y="410"/>
                  </a:cubicBezTo>
                  <a:cubicBezTo>
                    <a:pt x="135" y="409"/>
                    <a:pt x="135" y="409"/>
                    <a:pt x="135" y="409"/>
                  </a:cubicBezTo>
                  <a:cubicBezTo>
                    <a:pt x="134" y="408"/>
                    <a:pt x="134" y="408"/>
                    <a:pt x="134" y="408"/>
                  </a:cubicBezTo>
                  <a:cubicBezTo>
                    <a:pt x="131" y="406"/>
                    <a:pt x="131" y="406"/>
                    <a:pt x="131" y="406"/>
                  </a:cubicBezTo>
                  <a:cubicBezTo>
                    <a:pt x="130" y="406"/>
                    <a:pt x="129" y="405"/>
                    <a:pt x="129" y="404"/>
                  </a:cubicBezTo>
                  <a:cubicBezTo>
                    <a:pt x="130" y="403"/>
                    <a:pt x="131" y="402"/>
                    <a:pt x="132" y="401"/>
                  </a:cubicBezTo>
                  <a:cubicBezTo>
                    <a:pt x="135" y="396"/>
                    <a:pt x="134" y="390"/>
                    <a:pt x="129" y="386"/>
                  </a:cubicBezTo>
                  <a:cubicBezTo>
                    <a:pt x="124" y="384"/>
                    <a:pt x="119" y="384"/>
                    <a:pt x="115" y="387"/>
                  </a:cubicBezTo>
                  <a:cubicBezTo>
                    <a:pt x="115" y="387"/>
                    <a:pt x="115" y="387"/>
                    <a:pt x="115" y="387"/>
                  </a:cubicBezTo>
                  <a:cubicBezTo>
                    <a:pt x="117" y="383"/>
                    <a:pt x="115" y="377"/>
                    <a:pt x="111" y="375"/>
                  </a:cubicBezTo>
                  <a:cubicBezTo>
                    <a:pt x="106" y="371"/>
                    <a:pt x="99" y="372"/>
                    <a:pt x="96" y="377"/>
                  </a:cubicBezTo>
                  <a:cubicBezTo>
                    <a:pt x="94" y="379"/>
                    <a:pt x="94" y="383"/>
                    <a:pt x="95" y="386"/>
                  </a:cubicBezTo>
                  <a:cubicBezTo>
                    <a:pt x="90" y="383"/>
                    <a:pt x="84" y="384"/>
                    <a:pt x="81" y="388"/>
                  </a:cubicBezTo>
                  <a:cubicBezTo>
                    <a:pt x="78" y="393"/>
                    <a:pt x="79" y="400"/>
                    <a:pt x="84" y="403"/>
                  </a:cubicBezTo>
                  <a:cubicBezTo>
                    <a:pt x="86" y="404"/>
                    <a:pt x="87" y="404"/>
                    <a:pt x="88" y="405"/>
                  </a:cubicBezTo>
                  <a:cubicBezTo>
                    <a:pt x="88" y="405"/>
                    <a:pt x="88" y="405"/>
                    <a:pt x="88" y="405"/>
                  </a:cubicBezTo>
                  <a:cubicBezTo>
                    <a:pt x="85" y="410"/>
                    <a:pt x="86" y="417"/>
                    <a:pt x="91" y="420"/>
                  </a:cubicBezTo>
                  <a:cubicBezTo>
                    <a:pt x="96" y="423"/>
                    <a:pt x="103" y="422"/>
                    <a:pt x="106" y="418"/>
                  </a:cubicBezTo>
                  <a:cubicBezTo>
                    <a:pt x="106" y="417"/>
                    <a:pt x="106" y="417"/>
                    <a:pt x="107" y="417"/>
                  </a:cubicBezTo>
                  <a:cubicBezTo>
                    <a:pt x="107" y="418"/>
                    <a:pt x="109" y="419"/>
                    <a:pt x="110" y="420"/>
                  </a:cubicBezTo>
                  <a:cubicBezTo>
                    <a:pt x="115" y="424"/>
                    <a:pt x="122" y="423"/>
                    <a:pt x="125" y="418"/>
                  </a:cubicBezTo>
                  <a:cubicBezTo>
                    <a:pt x="127" y="415"/>
                    <a:pt x="127" y="410"/>
                    <a:pt x="125" y="406"/>
                  </a:cubicBezTo>
                  <a:cubicBezTo>
                    <a:pt x="126" y="408"/>
                    <a:pt x="127" y="409"/>
                    <a:pt x="128" y="410"/>
                  </a:cubicBezTo>
                  <a:cubicBezTo>
                    <a:pt x="131" y="412"/>
                    <a:pt x="131" y="412"/>
                    <a:pt x="131" y="412"/>
                  </a:cubicBezTo>
                  <a:cubicBezTo>
                    <a:pt x="133" y="413"/>
                    <a:pt x="133" y="413"/>
                    <a:pt x="133" y="413"/>
                  </a:cubicBezTo>
                  <a:cubicBezTo>
                    <a:pt x="134" y="414"/>
                    <a:pt x="134" y="414"/>
                    <a:pt x="134" y="414"/>
                  </a:cubicBezTo>
                  <a:cubicBezTo>
                    <a:pt x="137" y="416"/>
                    <a:pt x="137" y="416"/>
                    <a:pt x="137" y="416"/>
                  </a:cubicBezTo>
                  <a:cubicBezTo>
                    <a:pt x="139" y="417"/>
                    <a:pt x="139" y="417"/>
                    <a:pt x="139" y="417"/>
                  </a:cubicBezTo>
                  <a:cubicBezTo>
                    <a:pt x="140" y="418"/>
                    <a:pt x="140" y="418"/>
                    <a:pt x="140" y="418"/>
                  </a:cubicBezTo>
                  <a:cubicBezTo>
                    <a:pt x="140" y="418"/>
                    <a:pt x="140" y="418"/>
                    <a:pt x="140" y="418"/>
                  </a:cubicBezTo>
                  <a:cubicBezTo>
                    <a:pt x="140" y="418"/>
                    <a:pt x="140" y="418"/>
                    <a:pt x="140" y="418"/>
                  </a:cubicBezTo>
                  <a:cubicBezTo>
                    <a:pt x="140" y="418"/>
                    <a:pt x="140" y="418"/>
                    <a:pt x="140" y="418"/>
                  </a:cubicBezTo>
                  <a:cubicBezTo>
                    <a:pt x="141" y="419"/>
                    <a:pt x="141" y="419"/>
                    <a:pt x="141" y="419"/>
                  </a:cubicBezTo>
                  <a:cubicBezTo>
                    <a:pt x="147" y="422"/>
                    <a:pt x="147" y="422"/>
                    <a:pt x="147" y="422"/>
                  </a:cubicBezTo>
                  <a:cubicBezTo>
                    <a:pt x="148" y="423"/>
                    <a:pt x="149" y="423"/>
                    <a:pt x="151" y="424"/>
                  </a:cubicBezTo>
                  <a:cubicBezTo>
                    <a:pt x="161" y="428"/>
                    <a:pt x="161" y="428"/>
                    <a:pt x="161" y="428"/>
                  </a:cubicBezTo>
                  <a:cubicBezTo>
                    <a:pt x="164" y="429"/>
                    <a:pt x="166" y="430"/>
                    <a:pt x="168" y="430"/>
                  </a:cubicBezTo>
                  <a:cubicBezTo>
                    <a:pt x="171" y="431"/>
                    <a:pt x="173" y="432"/>
                    <a:pt x="175" y="432"/>
                  </a:cubicBezTo>
                  <a:cubicBezTo>
                    <a:pt x="185" y="435"/>
                    <a:pt x="195" y="436"/>
                    <a:pt x="205" y="437"/>
                  </a:cubicBezTo>
                  <a:cubicBezTo>
                    <a:pt x="213" y="438"/>
                    <a:pt x="213" y="438"/>
                    <a:pt x="213" y="438"/>
                  </a:cubicBezTo>
                  <a:cubicBezTo>
                    <a:pt x="220" y="438"/>
                    <a:pt x="220" y="438"/>
                    <a:pt x="220" y="438"/>
                  </a:cubicBezTo>
                  <a:cubicBezTo>
                    <a:pt x="234" y="439"/>
                    <a:pt x="234" y="439"/>
                    <a:pt x="234" y="439"/>
                  </a:cubicBezTo>
                  <a:cubicBezTo>
                    <a:pt x="237" y="440"/>
                    <a:pt x="240" y="441"/>
                    <a:pt x="242" y="443"/>
                  </a:cubicBezTo>
                  <a:cubicBezTo>
                    <a:pt x="242" y="443"/>
                    <a:pt x="243" y="444"/>
                    <a:pt x="243" y="444"/>
                  </a:cubicBezTo>
                  <a:cubicBezTo>
                    <a:pt x="244" y="445"/>
                    <a:pt x="244" y="445"/>
                    <a:pt x="244" y="445"/>
                  </a:cubicBezTo>
                  <a:cubicBezTo>
                    <a:pt x="245" y="445"/>
                    <a:pt x="245" y="445"/>
                    <a:pt x="245" y="445"/>
                  </a:cubicBezTo>
                  <a:cubicBezTo>
                    <a:pt x="245" y="445"/>
                    <a:pt x="245" y="445"/>
                    <a:pt x="245" y="445"/>
                  </a:cubicBezTo>
                  <a:cubicBezTo>
                    <a:pt x="245" y="445"/>
                    <a:pt x="245" y="445"/>
                    <a:pt x="245" y="445"/>
                  </a:cubicBezTo>
                  <a:cubicBezTo>
                    <a:pt x="246" y="447"/>
                    <a:pt x="246" y="447"/>
                    <a:pt x="246" y="447"/>
                  </a:cubicBezTo>
                  <a:cubicBezTo>
                    <a:pt x="247" y="448"/>
                    <a:pt x="247" y="448"/>
                    <a:pt x="247" y="448"/>
                  </a:cubicBezTo>
                  <a:cubicBezTo>
                    <a:pt x="247" y="448"/>
                    <a:pt x="247" y="448"/>
                    <a:pt x="247" y="448"/>
                  </a:cubicBezTo>
                  <a:cubicBezTo>
                    <a:pt x="247" y="449"/>
                    <a:pt x="247" y="449"/>
                    <a:pt x="247" y="449"/>
                  </a:cubicBezTo>
                  <a:cubicBezTo>
                    <a:pt x="248" y="457"/>
                    <a:pt x="250" y="466"/>
                    <a:pt x="252" y="474"/>
                  </a:cubicBezTo>
                  <a:cubicBezTo>
                    <a:pt x="254" y="478"/>
                    <a:pt x="255" y="482"/>
                    <a:pt x="257" y="486"/>
                  </a:cubicBezTo>
                  <a:cubicBezTo>
                    <a:pt x="258" y="488"/>
                    <a:pt x="259" y="490"/>
                    <a:pt x="260" y="492"/>
                  </a:cubicBezTo>
                  <a:cubicBezTo>
                    <a:pt x="262" y="494"/>
                    <a:pt x="263" y="495"/>
                    <a:pt x="264" y="497"/>
                  </a:cubicBezTo>
                  <a:cubicBezTo>
                    <a:pt x="264" y="497"/>
                    <a:pt x="264" y="497"/>
                    <a:pt x="264" y="497"/>
                  </a:cubicBezTo>
                  <a:cubicBezTo>
                    <a:pt x="264" y="497"/>
                    <a:pt x="264" y="497"/>
                    <a:pt x="264" y="497"/>
                  </a:cubicBezTo>
                  <a:cubicBezTo>
                    <a:pt x="268" y="501"/>
                    <a:pt x="268" y="501"/>
                    <a:pt x="268" y="501"/>
                  </a:cubicBezTo>
                  <a:cubicBezTo>
                    <a:pt x="270" y="503"/>
                    <a:pt x="271" y="504"/>
                    <a:pt x="272" y="506"/>
                  </a:cubicBezTo>
                  <a:cubicBezTo>
                    <a:pt x="273" y="507"/>
                    <a:pt x="274" y="508"/>
                    <a:pt x="275" y="510"/>
                  </a:cubicBezTo>
                  <a:cubicBezTo>
                    <a:pt x="275" y="511"/>
                    <a:pt x="275" y="511"/>
                    <a:pt x="275" y="511"/>
                  </a:cubicBezTo>
                  <a:cubicBezTo>
                    <a:pt x="275" y="511"/>
                    <a:pt x="276" y="512"/>
                    <a:pt x="276" y="512"/>
                  </a:cubicBezTo>
                  <a:cubicBezTo>
                    <a:pt x="276" y="513"/>
                    <a:pt x="276" y="513"/>
                    <a:pt x="276" y="514"/>
                  </a:cubicBezTo>
                  <a:cubicBezTo>
                    <a:pt x="278" y="521"/>
                    <a:pt x="276" y="528"/>
                    <a:pt x="275" y="536"/>
                  </a:cubicBezTo>
                  <a:cubicBezTo>
                    <a:pt x="273" y="552"/>
                    <a:pt x="273" y="552"/>
                    <a:pt x="273" y="552"/>
                  </a:cubicBezTo>
                  <a:cubicBezTo>
                    <a:pt x="271" y="553"/>
                    <a:pt x="270" y="553"/>
                    <a:pt x="270" y="553"/>
                  </a:cubicBezTo>
                  <a:cubicBezTo>
                    <a:pt x="269" y="549"/>
                    <a:pt x="267" y="545"/>
                    <a:pt x="267" y="545"/>
                  </a:cubicBezTo>
                  <a:cubicBezTo>
                    <a:pt x="256" y="547"/>
                    <a:pt x="251" y="557"/>
                    <a:pt x="250" y="561"/>
                  </a:cubicBezTo>
                  <a:cubicBezTo>
                    <a:pt x="247" y="557"/>
                    <a:pt x="242" y="548"/>
                    <a:pt x="231" y="547"/>
                  </a:cubicBezTo>
                  <a:cubicBezTo>
                    <a:pt x="231" y="547"/>
                    <a:pt x="229" y="551"/>
                    <a:pt x="229" y="555"/>
                  </a:cubicBezTo>
                  <a:cubicBezTo>
                    <a:pt x="229" y="555"/>
                    <a:pt x="223" y="553"/>
                    <a:pt x="219" y="554"/>
                  </a:cubicBezTo>
                  <a:cubicBezTo>
                    <a:pt x="219" y="554"/>
                    <a:pt x="218" y="569"/>
                    <a:pt x="229" y="576"/>
                  </a:cubicBezTo>
                  <a:cubicBezTo>
                    <a:pt x="219" y="583"/>
                    <a:pt x="221" y="598"/>
                    <a:pt x="221" y="598"/>
                  </a:cubicBezTo>
                  <a:cubicBezTo>
                    <a:pt x="225" y="599"/>
                    <a:pt x="231" y="597"/>
                    <a:pt x="231" y="597"/>
                  </a:cubicBezTo>
                  <a:cubicBezTo>
                    <a:pt x="231" y="601"/>
                    <a:pt x="233" y="605"/>
                    <a:pt x="233" y="605"/>
                  </a:cubicBezTo>
                  <a:cubicBezTo>
                    <a:pt x="238" y="604"/>
                    <a:pt x="242" y="601"/>
                    <a:pt x="244" y="599"/>
                  </a:cubicBezTo>
                  <a:cubicBezTo>
                    <a:pt x="244" y="599"/>
                    <a:pt x="244" y="599"/>
                    <a:pt x="244" y="600"/>
                  </a:cubicBezTo>
                  <a:cubicBezTo>
                    <a:pt x="243" y="603"/>
                    <a:pt x="243" y="606"/>
                    <a:pt x="243" y="609"/>
                  </a:cubicBezTo>
                  <a:cubicBezTo>
                    <a:pt x="243" y="612"/>
                    <a:pt x="242" y="614"/>
                    <a:pt x="243" y="617"/>
                  </a:cubicBezTo>
                  <a:cubicBezTo>
                    <a:pt x="243" y="622"/>
                    <a:pt x="243" y="622"/>
                    <a:pt x="243" y="622"/>
                  </a:cubicBezTo>
                  <a:cubicBezTo>
                    <a:pt x="241" y="627"/>
                    <a:pt x="238" y="632"/>
                    <a:pt x="236" y="636"/>
                  </a:cubicBezTo>
                  <a:cubicBezTo>
                    <a:pt x="229" y="649"/>
                    <a:pt x="224" y="663"/>
                    <a:pt x="221" y="678"/>
                  </a:cubicBezTo>
                  <a:cubicBezTo>
                    <a:pt x="219" y="684"/>
                    <a:pt x="218" y="691"/>
                    <a:pt x="217" y="698"/>
                  </a:cubicBezTo>
                  <a:cubicBezTo>
                    <a:pt x="214" y="695"/>
                    <a:pt x="211" y="691"/>
                    <a:pt x="208" y="688"/>
                  </a:cubicBezTo>
                  <a:cubicBezTo>
                    <a:pt x="204" y="685"/>
                    <a:pt x="200" y="681"/>
                    <a:pt x="195" y="678"/>
                  </a:cubicBezTo>
                  <a:cubicBezTo>
                    <a:pt x="193" y="677"/>
                    <a:pt x="190" y="675"/>
                    <a:pt x="188" y="674"/>
                  </a:cubicBezTo>
                  <a:cubicBezTo>
                    <a:pt x="185" y="673"/>
                    <a:pt x="183" y="672"/>
                    <a:pt x="180" y="671"/>
                  </a:cubicBezTo>
                  <a:cubicBezTo>
                    <a:pt x="175" y="669"/>
                    <a:pt x="169" y="668"/>
                    <a:pt x="164" y="666"/>
                  </a:cubicBezTo>
                  <a:cubicBezTo>
                    <a:pt x="162" y="665"/>
                    <a:pt x="160" y="664"/>
                    <a:pt x="157" y="662"/>
                  </a:cubicBezTo>
                  <a:cubicBezTo>
                    <a:pt x="155" y="661"/>
                    <a:pt x="153" y="659"/>
                    <a:pt x="151" y="657"/>
                  </a:cubicBezTo>
                  <a:cubicBezTo>
                    <a:pt x="149" y="655"/>
                    <a:pt x="147" y="654"/>
                    <a:pt x="145" y="652"/>
                  </a:cubicBezTo>
                  <a:cubicBezTo>
                    <a:pt x="143" y="650"/>
                    <a:pt x="141" y="648"/>
                    <a:pt x="139" y="646"/>
                  </a:cubicBezTo>
                  <a:cubicBezTo>
                    <a:pt x="131" y="639"/>
                    <a:pt x="122" y="633"/>
                    <a:pt x="113" y="627"/>
                  </a:cubicBezTo>
                  <a:cubicBezTo>
                    <a:pt x="112" y="625"/>
                    <a:pt x="112" y="624"/>
                    <a:pt x="111" y="622"/>
                  </a:cubicBezTo>
                  <a:cubicBezTo>
                    <a:pt x="111" y="620"/>
                    <a:pt x="110" y="618"/>
                    <a:pt x="110" y="617"/>
                  </a:cubicBezTo>
                  <a:cubicBezTo>
                    <a:pt x="108" y="612"/>
                    <a:pt x="108" y="612"/>
                    <a:pt x="108" y="612"/>
                  </a:cubicBezTo>
                  <a:cubicBezTo>
                    <a:pt x="108" y="608"/>
                    <a:pt x="107" y="605"/>
                    <a:pt x="107" y="601"/>
                  </a:cubicBezTo>
                  <a:cubicBezTo>
                    <a:pt x="106" y="591"/>
                    <a:pt x="106" y="591"/>
                    <a:pt x="106" y="591"/>
                  </a:cubicBezTo>
                  <a:cubicBezTo>
                    <a:pt x="105" y="584"/>
                    <a:pt x="104" y="577"/>
                    <a:pt x="102" y="570"/>
                  </a:cubicBezTo>
                  <a:cubicBezTo>
                    <a:pt x="101" y="563"/>
                    <a:pt x="98" y="556"/>
                    <a:pt x="95" y="550"/>
                  </a:cubicBezTo>
                  <a:cubicBezTo>
                    <a:pt x="93" y="547"/>
                    <a:pt x="92" y="544"/>
                    <a:pt x="91" y="540"/>
                  </a:cubicBezTo>
                  <a:cubicBezTo>
                    <a:pt x="90" y="539"/>
                    <a:pt x="90" y="537"/>
                    <a:pt x="89" y="535"/>
                  </a:cubicBezTo>
                  <a:cubicBezTo>
                    <a:pt x="90" y="536"/>
                    <a:pt x="91" y="537"/>
                    <a:pt x="92" y="538"/>
                  </a:cubicBezTo>
                  <a:cubicBezTo>
                    <a:pt x="94" y="539"/>
                    <a:pt x="96" y="538"/>
                    <a:pt x="98" y="536"/>
                  </a:cubicBezTo>
                  <a:cubicBezTo>
                    <a:pt x="98" y="538"/>
                    <a:pt x="99" y="539"/>
                    <a:pt x="100" y="540"/>
                  </a:cubicBezTo>
                  <a:cubicBezTo>
                    <a:pt x="103" y="541"/>
                    <a:pt x="106" y="540"/>
                    <a:pt x="107" y="537"/>
                  </a:cubicBezTo>
                  <a:cubicBezTo>
                    <a:pt x="108" y="535"/>
                    <a:pt x="108" y="532"/>
                    <a:pt x="106" y="531"/>
                  </a:cubicBezTo>
                  <a:cubicBezTo>
                    <a:pt x="106" y="531"/>
                    <a:pt x="106" y="531"/>
                    <a:pt x="106" y="531"/>
                  </a:cubicBezTo>
                  <a:cubicBezTo>
                    <a:pt x="108" y="531"/>
                    <a:pt x="110" y="530"/>
                    <a:pt x="112" y="528"/>
                  </a:cubicBezTo>
                  <a:cubicBezTo>
                    <a:pt x="113" y="525"/>
                    <a:pt x="112" y="522"/>
                    <a:pt x="109" y="521"/>
                  </a:cubicBezTo>
                  <a:cubicBezTo>
                    <a:pt x="108" y="520"/>
                    <a:pt x="106" y="520"/>
                    <a:pt x="105" y="521"/>
                  </a:cubicBezTo>
                  <a:cubicBezTo>
                    <a:pt x="106" y="518"/>
                    <a:pt x="105" y="516"/>
                    <a:pt x="103" y="515"/>
                  </a:cubicBezTo>
                  <a:cubicBezTo>
                    <a:pt x="100" y="513"/>
                    <a:pt x="97" y="515"/>
                    <a:pt x="96" y="517"/>
                  </a:cubicBezTo>
                  <a:cubicBezTo>
                    <a:pt x="96" y="518"/>
                    <a:pt x="95" y="518"/>
                    <a:pt x="95" y="519"/>
                  </a:cubicBezTo>
                  <a:cubicBezTo>
                    <a:pt x="95" y="519"/>
                    <a:pt x="95" y="519"/>
                    <a:pt x="95" y="519"/>
                  </a:cubicBezTo>
                  <a:cubicBezTo>
                    <a:pt x="93" y="518"/>
                    <a:pt x="90" y="519"/>
                    <a:pt x="88" y="522"/>
                  </a:cubicBezTo>
                  <a:cubicBezTo>
                    <a:pt x="87" y="524"/>
                    <a:pt x="88" y="527"/>
                    <a:pt x="90" y="529"/>
                  </a:cubicBezTo>
                  <a:cubicBezTo>
                    <a:pt x="91" y="529"/>
                    <a:pt x="91" y="529"/>
                    <a:pt x="91" y="529"/>
                  </a:cubicBezTo>
                  <a:cubicBezTo>
                    <a:pt x="90" y="529"/>
                    <a:pt x="90" y="530"/>
                    <a:pt x="89" y="531"/>
                  </a:cubicBezTo>
                  <a:cubicBezTo>
                    <a:pt x="89" y="532"/>
                    <a:pt x="89" y="532"/>
                    <a:pt x="89" y="533"/>
                  </a:cubicBezTo>
                  <a:cubicBezTo>
                    <a:pt x="89" y="532"/>
                    <a:pt x="89" y="531"/>
                    <a:pt x="88" y="530"/>
                  </a:cubicBezTo>
                  <a:cubicBezTo>
                    <a:pt x="88" y="527"/>
                    <a:pt x="87" y="523"/>
                    <a:pt x="85" y="520"/>
                  </a:cubicBezTo>
                  <a:cubicBezTo>
                    <a:pt x="84" y="517"/>
                    <a:pt x="82" y="513"/>
                    <a:pt x="80" y="510"/>
                  </a:cubicBezTo>
                  <a:cubicBezTo>
                    <a:pt x="76" y="504"/>
                    <a:pt x="71" y="499"/>
                    <a:pt x="65" y="495"/>
                  </a:cubicBezTo>
                  <a:cubicBezTo>
                    <a:pt x="62" y="493"/>
                    <a:pt x="59" y="491"/>
                    <a:pt x="56" y="489"/>
                  </a:cubicBezTo>
                  <a:cubicBezTo>
                    <a:pt x="53" y="488"/>
                    <a:pt x="50" y="486"/>
                    <a:pt x="47" y="485"/>
                  </a:cubicBezTo>
                  <a:cubicBezTo>
                    <a:pt x="47" y="485"/>
                    <a:pt x="47" y="485"/>
                    <a:pt x="47" y="485"/>
                  </a:cubicBezTo>
                  <a:cubicBezTo>
                    <a:pt x="47" y="485"/>
                    <a:pt x="46" y="485"/>
                    <a:pt x="46" y="485"/>
                  </a:cubicBezTo>
                  <a:cubicBezTo>
                    <a:pt x="45" y="488"/>
                    <a:pt x="45" y="488"/>
                    <a:pt x="45" y="488"/>
                  </a:cubicBezTo>
                  <a:cubicBezTo>
                    <a:pt x="48" y="490"/>
                    <a:pt x="51" y="492"/>
                    <a:pt x="54" y="493"/>
                  </a:cubicBezTo>
                  <a:cubicBezTo>
                    <a:pt x="57" y="495"/>
                    <a:pt x="59" y="497"/>
                    <a:pt x="62" y="499"/>
                  </a:cubicBezTo>
                  <a:cubicBezTo>
                    <a:pt x="68" y="504"/>
                    <a:pt x="72" y="508"/>
                    <a:pt x="76" y="514"/>
                  </a:cubicBezTo>
                  <a:cubicBezTo>
                    <a:pt x="77" y="517"/>
                    <a:pt x="79" y="520"/>
                    <a:pt x="79" y="523"/>
                  </a:cubicBezTo>
                  <a:cubicBezTo>
                    <a:pt x="80" y="526"/>
                    <a:pt x="81" y="530"/>
                    <a:pt x="82" y="533"/>
                  </a:cubicBezTo>
                  <a:cubicBezTo>
                    <a:pt x="83" y="539"/>
                    <a:pt x="83" y="539"/>
                    <a:pt x="83" y="539"/>
                  </a:cubicBezTo>
                  <a:cubicBezTo>
                    <a:pt x="83" y="540"/>
                    <a:pt x="83" y="542"/>
                    <a:pt x="84" y="544"/>
                  </a:cubicBezTo>
                  <a:cubicBezTo>
                    <a:pt x="85" y="547"/>
                    <a:pt x="87" y="551"/>
                    <a:pt x="88" y="554"/>
                  </a:cubicBezTo>
                  <a:cubicBezTo>
                    <a:pt x="89" y="557"/>
                    <a:pt x="91" y="560"/>
                    <a:pt x="92" y="564"/>
                  </a:cubicBezTo>
                  <a:cubicBezTo>
                    <a:pt x="92" y="565"/>
                    <a:pt x="93" y="567"/>
                    <a:pt x="93" y="568"/>
                  </a:cubicBezTo>
                  <a:cubicBezTo>
                    <a:pt x="94" y="573"/>
                    <a:pt x="94" y="573"/>
                    <a:pt x="94" y="573"/>
                  </a:cubicBezTo>
                  <a:cubicBezTo>
                    <a:pt x="94" y="577"/>
                    <a:pt x="95" y="581"/>
                    <a:pt x="95" y="584"/>
                  </a:cubicBezTo>
                  <a:cubicBezTo>
                    <a:pt x="97" y="605"/>
                    <a:pt x="97" y="605"/>
                    <a:pt x="97" y="605"/>
                  </a:cubicBezTo>
                  <a:cubicBezTo>
                    <a:pt x="97" y="607"/>
                    <a:pt x="97" y="608"/>
                    <a:pt x="97" y="610"/>
                  </a:cubicBezTo>
                  <a:cubicBezTo>
                    <a:pt x="98" y="618"/>
                    <a:pt x="98" y="618"/>
                    <a:pt x="98" y="618"/>
                  </a:cubicBezTo>
                  <a:cubicBezTo>
                    <a:pt x="98" y="618"/>
                    <a:pt x="98" y="618"/>
                    <a:pt x="98" y="618"/>
                  </a:cubicBezTo>
                  <a:cubicBezTo>
                    <a:pt x="94" y="615"/>
                    <a:pt x="89" y="612"/>
                    <a:pt x="84" y="609"/>
                  </a:cubicBezTo>
                  <a:cubicBezTo>
                    <a:pt x="75" y="603"/>
                    <a:pt x="67" y="597"/>
                    <a:pt x="59" y="589"/>
                  </a:cubicBezTo>
                  <a:cubicBezTo>
                    <a:pt x="55" y="585"/>
                    <a:pt x="52" y="581"/>
                    <a:pt x="49" y="576"/>
                  </a:cubicBezTo>
                  <a:cubicBezTo>
                    <a:pt x="48" y="575"/>
                    <a:pt x="47" y="574"/>
                    <a:pt x="46" y="572"/>
                  </a:cubicBezTo>
                  <a:cubicBezTo>
                    <a:pt x="47" y="570"/>
                    <a:pt x="47" y="568"/>
                    <a:pt x="46" y="566"/>
                  </a:cubicBezTo>
                  <a:cubicBezTo>
                    <a:pt x="44" y="560"/>
                    <a:pt x="39" y="557"/>
                    <a:pt x="33" y="558"/>
                  </a:cubicBezTo>
                  <a:cubicBezTo>
                    <a:pt x="30" y="559"/>
                    <a:pt x="28" y="561"/>
                    <a:pt x="27" y="564"/>
                  </a:cubicBezTo>
                  <a:cubicBezTo>
                    <a:pt x="25" y="559"/>
                    <a:pt x="19" y="556"/>
                    <a:pt x="14" y="557"/>
                  </a:cubicBezTo>
                  <a:cubicBezTo>
                    <a:pt x="9" y="559"/>
                    <a:pt x="6" y="565"/>
                    <a:pt x="7" y="571"/>
                  </a:cubicBezTo>
                  <a:cubicBezTo>
                    <a:pt x="8" y="572"/>
                    <a:pt x="8" y="573"/>
                    <a:pt x="9" y="575"/>
                  </a:cubicBezTo>
                  <a:cubicBezTo>
                    <a:pt x="9" y="575"/>
                    <a:pt x="9" y="575"/>
                    <a:pt x="9" y="575"/>
                  </a:cubicBezTo>
                  <a:cubicBezTo>
                    <a:pt x="3" y="576"/>
                    <a:pt x="0" y="582"/>
                    <a:pt x="2" y="588"/>
                  </a:cubicBezTo>
                  <a:cubicBezTo>
                    <a:pt x="3" y="594"/>
                    <a:pt x="9" y="597"/>
                    <a:pt x="15" y="596"/>
                  </a:cubicBezTo>
                  <a:cubicBezTo>
                    <a:pt x="15" y="596"/>
                    <a:pt x="15" y="596"/>
                    <a:pt x="16" y="595"/>
                  </a:cubicBezTo>
                  <a:cubicBezTo>
                    <a:pt x="15" y="597"/>
                    <a:pt x="16" y="599"/>
                    <a:pt x="16" y="601"/>
                  </a:cubicBezTo>
                  <a:cubicBezTo>
                    <a:pt x="18" y="606"/>
                    <a:pt x="23" y="610"/>
                    <a:pt x="29" y="608"/>
                  </a:cubicBezTo>
                  <a:cubicBezTo>
                    <a:pt x="33" y="607"/>
                    <a:pt x="36" y="603"/>
                    <a:pt x="36" y="598"/>
                  </a:cubicBezTo>
                  <a:cubicBezTo>
                    <a:pt x="39" y="600"/>
                    <a:pt x="42" y="601"/>
                    <a:pt x="45" y="600"/>
                  </a:cubicBezTo>
                  <a:cubicBezTo>
                    <a:pt x="49" y="599"/>
                    <a:pt x="52" y="595"/>
                    <a:pt x="52" y="592"/>
                  </a:cubicBezTo>
                  <a:cubicBezTo>
                    <a:pt x="53" y="593"/>
                    <a:pt x="54" y="594"/>
                    <a:pt x="56" y="596"/>
                  </a:cubicBezTo>
                  <a:cubicBezTo>
                    <a:pt x="58" y="599"/>
                    <a:pt x="61" y="602"/>
                    <a:pt x="64" y="605"/>
                  </a:cubicBezTo>
                  <a:cubicBezTo>
                    <a:pt x="70" y="610"/>
                    <a:pt x="76" y="615"/>
                    <a:pt x="83" y="620"/>
                  </a:cubicBezTo>
                  <a:cubicBezTo>
                    <a:pt x="102" y="635"/>
                    <a:pt x="102" y="635"/>
                    <a:pt x="102" y="635"/>
                  </a:cubicBezTo>
                  <a:cubicBezTo>
                    <a:pt x="103" y="635"/>
                    <a:pt x="103" y="636"/>
                    <a:pt x="104" y="636"/>
                  </a:cubicBezTo>
                  <a:cubicBezTo>
                    <a:pt x="104" y="637"/>
                    <a:pt x="104" y="637"/>
                    <a:pt x="104" y="637"/>
                  </a:cubicBezTo>
                  <a:cubicBezTo>
                    <a:pt x="104" y="637"/>
                    <a:pt x="104" y="637"/>
                    <a:pt x="104" y="637"/>
                  </a:cubicBezTo>
                  <a:cubicBezTo>
                    <a:pt x="104" y="636"/>
                    <a:pt x="104" y="636"/>
                    <a:pt x="104" y="636"/>
                  </a:cubicBezTo>
                  <a:cubicBezTo>
                    <a:pt x="107" y="638"/>
                    <a:pt x="110" y="640"/>
                    <a:pt x="112" y="642"/>
                  </a:cubicBezTo>
                  <a:cubicBezTo>
                    <a:pt x="115" y="644"/>
                    <a:pt x="118" y="647"/>
                    <a:pt x="121" y="650"/>
                  </a:cubicBezTo>
                  <a:cubicBezTo>
                    <a:pt x="124" y="652"/>
                    <a:pt x="127" y="655"/>
                    <a:pt x="130" y="658"/>
                  </a:cubicBezTo>
                  <a:cubicBezTo>
                    <a:pt x="132" y="660"/>
                    <a:pt x="132" y="660"/>
                    <a:pt x="132" y="660"/>
                  </a:cubicBezTo>
                  <a:cubicBezTo>
                    <a:pt x="134" y="662"/>
                    <a:pt x="134" y="662"/>
                    <a:pt x="134" y="662"/>
                  </a:cubicBezTo>
                  <a:cubicBezTo>
                    <a:pt x="138" y="667"/>
                    <a:pt x="138" y="667"/>
                    <a:pt x="138" y="667"/>
                  </a:cubicBezTo>
                  <a:cubicBezTo>
                    <a:pt x="140" y="670"/>
                    <a:pt x="143" y="673"/>
                    <a:pt x="147" y="675"/>
                  </a:cubicBezTo>
                  <a:cubicBezTo>
                    <a:pt x="150" y="678"/>
                    <a:pt x="154" y="680"/>
                    <a:pt x="157" y="682"/>
                  </a:cubicBezTo>
                  <a:cubicBezTo>
                    <a:pt x="161" y="684"/>
                    <a:pt x="165" y="686"/>
                    <a:pt x="169" y="687"/>
                  </a:cubicBezTo>
                  <a:cubicBezTo>
                    <a:pt x="174" y="690"/>
                    <a:pt x="174" y="690"/>
                    <a:pt x="174" y="690"/>
                  </a:cubicBezTo>
                  <a:cubicBezTo>
                    <a:pt x="177" y="691"/>
                    <a:pt x="177" y="691"/>
                    <a:pt x="177" y="691"/>
                  </a:cubicBezTo>
                  <a:cubicBezTo>
                    <a:pt x="177" y="691"/>
                    <a:pt x="178" y="692"/>
                    <a:pt x="179" y="692"/>
                  </a:cubicBezTo>
                  <a:cubicBezTo>
                    <a:pt x="180" y="693"/>
                    <a:pt x="181" y="693"/>
                    <a:pt x="182" y="694"/>
                  </a:cubicBezTo>
                  <a:cubicBezTo>
                    <a:pt x="184" y="695"/>
                    <a:pt x="184" y="695"/>
                    <a:pt x="184" y="695"/>
                  </a:cubicBezTo>
                  <a:cubicBezTo>
                    <a:pt x="184" y="695"/>
                    <a:pt x="184" y="695"/>
                    <a:pt x="184" y="695"/>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7" y="698"/>
                    <a:pt x="189" y="699"/>
                    <a:pt x="191" y="701"/>
                  </a:cubicBezTo>
                  <a:cubicBezTo>
                    <a:pt x="191" y="701"/>
                    <a:pt x="191" y="701"/>
                    <a:pt x="191" y="702"/>
                  </a:cubicBezTo>
                  <a:cubicBezTo>
                    <a:pt x="189" y="700"/>
                    <a:pt x="185" y="700"/>
                    <a:pt x="183" y="702"/>
                  </a:cubicBezTo>
                  <a:cubicBezTo>
                    <a:pt x="182" y="703"/>
                    <a:pt x="181" y="705"/>
                    <a:pt x="181" y="707"/>
                  </a:cubicBezTo>
                  <a:cubicBezTo>
                    <a:pt x="179" y="705"/>
                    <a:pt x="175" y="705"/>
                    <a:pt x="173" y="707"/>
                  </a:cubicBezTo>
                  <a:cubicBezTo>
                    <a:pt x="170" y="709"/>
                    <a:pt x="170" y="713"/>
                    <a:pt x="173" y="716"/>
                  </a:cubicBezTo>
                  <a:cubicBezTo>
                    <a:pt x="173" y="717"/>
                    <a:pt x="174" y="717"/>
                    <a:pt x="175" y="718"/>
                  </a:cubicBezTo>
                  <a:cubicBezTo>
                    <a:pt x="175" y="718"/>
                    <a:pt x="175" y="718"/>
                    <a:pt x="174" y="718"/>
                  </a:cubicBezTo>
                  <a:cubicBezTo>
                    <a:pt x="172" y="720"/>
                    <a:pt x="172" y="724"/>
                    <a:pt x="174" y="727"/>
                  </a:cubicBezTo>
                  <a:cubicBezTo>
                    <a:pt x="177" y="730"/>
                    <a:pt x="181" y="730"/>
                    <a:pt x="184" y="728"/>
                  </a:cubicBezTo>
                  <a:cubicBezTo>
                    <a:pt x="184" y="727"/>
                    <a:pt x="184" y="727"/>
                    <a:pt x="184" y="727"/>
                  </a:cubicBezTo>
                  <a:cubicBezTo>
                    <a:pt x="184" y="728"/>
                    <a:pt x="185" y="729"/>
                    <a:pt x="186" y="730"/>
                  </a:cubicBezTo>
                  <a:cubicBezTo>
                    <a:pt x="188" y="733"/>
                    <a:pt x="192" y="733"/>
                    <a:pt x="195" y="730"/>
                  </a:cubicBezTo>
                  <a:cubicBezTo>
                    <a:pt x="197" y="729"/>
                    <a:pt x="197" y="725"/>
                    <a:pt x="196" y="723"/>
                  </a:cubicBezTo>
                  <a:cubicBezTo>
                    <a:pt x="198" y="723"/>
                    <a:pt x="200" y="723"/>
                    <a:pt x="201" y="721"/>
                  </a:cubicBezTo>
                  <a:cubicBezTo>
                    <a:pt x="202" y="720"/>
                    <a:pt x="203" y="719"/>
                    <a:pt x="203" y="718"/>
                  </a:cubicBezTo>
                  <a:cubicBezTo>
                    <a:pt x="205" y="721"/>
                    <a:pt x="206" y="723"/>
                    <a:pt x="207" y="726"/>
                  </a:cubicBezTo>
                  <a:cubicBezTo>
                    <a:pt x="209" y="730"/>
                    <a:pt x="209" y="730"/>
                    <a:pt x="209" y="730"/>
                  </a:cubicBezTo>
                  <a:cubicBezTo>
                    <a:pt x="211" y="733"/>
                    <a:pt x="211" y="733"/>
                    <a:pt x="211" y="733"/>
                  </a:cubicBezTo>
                  <a:cubicBezTo>
                    <a:pt x="208" y="743"/>
                    <a:pt x="206" y="752"/>
                    <a:pt x="202" y="762"/>
                  </a:cubicBezTo>
                  <a:cubicBezTo>
                    <a:pt x="196" y="775"/>
                    <a:pt x="189" y="786"/>
                    <a:pt x="179" y="797"/>
                  </a:cubicBezTo>
                  <a:cubicBezTo>
                    <a:pt x="177" y="800"/>
                    <a:pt x="174" y="803"/>
                    <a:pt x="172" y="806"/>
                  </a:cubicBezTo>
                  <a:cubicBezTo>
                    <a:pt x="170" y="809"/>
                    <a:pt x="169" y="813"/>
                    <a:pt x="167" y="816"/>
                  </a:cubicBezTo>
                  <a:cubicBezTo>
                    <a:pt x="164" y="823"/>
                    <a:pt x="161" y="830"/>
                    <a:pt x="161" y="839"/>
                  </a:cubicBezTo>
                  <a:cubicBezTo>
                    <a:pt x="162" y="840"/>
                    <a:pt x="162" y="840"/>
                    <a:pt x="162" y="840"/>
                  </a:cubicBezTo>
                  <a:cubicBezTo>
                    <a:pt x="162" y="840"/>
                    <a:pt x="162" y="840"/>
                    <a:pt x="162" y="840"/>
                  </a:cubicBezTo>
                  <a:cubicBezTo>
                    <a:pt x="162" y="840"/>
                    <a:pt x="162" y="840"/>
                    <a:pt x="162" y="841"/>
                  </a:cubicBezTo>
                  <a:cubicBezTo>
                    <a:pt x="162" y="841"/>
                    <a:pt x="162" y="841"/>
                    <a:pt x="162" y="841"/>
                  </a:cubicBezTo>
                  <a:cubicBezTo>
                    <a:pt x="162" y="842"/>
                    <a:pt x="162" y="842"/>
                    <a:pt x="162" y="842"/>
                  </a:cubicBezTo>
                  <a:cubicBezTo>
                    <a:pt x="162" y="844"/>
                    <a:pt x="162" y="844"/>
                    <a:pt x="162" y="844"/>
                  </a:cubicBezTo>
                  <a:cubicBezTo>
                    <a:pt x="162" y="844"/>
                    <a:pt x="162" y="844"/>
                    <a:pt x="162" y="844"/>
                  </a:cubicBezTo>
                  <a:cubicBezTo>
                    <a:pt x="163" y="844"/>
                    <a:pt x="162" y="843"/>
                    <a:pt x="163" y="844"/>
                  </a:cubicBezTo>
                  <a:cubicBezTo>
                    <a:pt x="163" y="845"/>
                    <a:pt x="163" y="845"/>
                    <a:pt x="163" y="845"/>
                  </a:cubicBezTo>
                  <a:cubicBezTo>
                    <a:pt x="163" y="845"/>
                    <a:pt x="163" y="845"/>
                    <a:pt x="163" y="845"/>
                  </a:cubicBezTo>
                  <a:cubicBezTo>
                    <a:pt x="164" y="848"/>
                    <a:pt x="165" y="849"/>
                    <a:pt x="166" y="851"/>
                  </a:cubicBezTo>
                  <a:cubicBezTo>
                    <a:pt x="171" y="860"/>
                    <a:pt x="171" y="860"/>
                    <a:pt x="171" y="860"/>
                  </a:cubicBezTo>
                  <a:cubicBezTo>
                    <a:pt x="172" y="863"/>
                    <a:pt x="174" y="867"/>
                    <a:pt x="175" y="869"/>
                  </a:cubicBezTo>
                  <a:cubicBezTo>
                    <a:pt x="176" y="872"/>
                    <a:pt x="176" y="875"/>
                    <a:pt x="176" y="878"/>
                  </a:cubicBezTo>
                  <a:cubicBezTo>
                    <a:pt x="175" y="881"/>
                    <a:pt x="175" y="883"/>
                    <a:pt x="174" y="886"/>
                  </a:cubicBezTo>
                  <a:cubicBezTo>
                    <a:pt x="172" y="885"/>
                    <a:pt x="169" y="883"/>
                    <a:pt x="166" y="882"/>
                  </a:cubicBezTo>
                  <a:cubicBezTo>
                    <a:pt x="151" y="877"/>
                    <a:pt x="136" y="885"/>
                    <a:pt x="131" y="899"/>
                  </a:cubicBezTo>
                  <a:cubicBezTo>
                    <a:pt x="129" y="906"/>
                    <a:pt x="130" y="914"/>
                    <a:pt x="135" y="921"/>
                  </a:cubicBezTo>
                  <a:cubicBezTo>
                    <a:pt x="121" y="918"/>
                    <a:pt x="107" y="925"/>
                    <a:pt x="102" y="938"/>
                  </a:cubicBezTo>
                  <a:cubicBezTo>
                    <a:pt x="98" y="952"/>
                    <a:pt x="106" y="967"/>
                    <a:pt x="121" y="971"/>
                  </a:cubicBezTo>
                  <a:cubicBezTo>
                    <a:pt x="125" y="973"/>
                    <a:pt x="128" y="973"/>
                    <a:pt x="132" y="973"/>
                  </a:cubicBezTo>
                  <a:cubicBezTo>
                    <a:pt x="132" y="973"/>
                    <a:pt x="131" y="974"/>
                    <a:pt x="131" y="975"/>
                  </a:cubicBezTo>
                  <a:cubicBezTo>
                    <a:pt x="127" y="988"/>
                    <a:pt x="134" y="1002"/>
                    <a:pt x="148" y="1007"/>
                  </a:cubicBezTo>
                  <a:cubicBezTo>
                    <a:pt x="148" y="1015"/>
                    <a:pt x="148" y="1024"/>
                    <a:pt x="148" y="1034"/>
                  </a:cubicBezTo>
                  <a:cubicBezTo>
                    <a:pt x="149" y="1036"/>
                    <a:pt x="149" y="1039"/>
                    <a:pt x="149" y="1042"/>
                  </a:cubicBezTo>
                  <a:cubicBezTo>
                    <a:pt x="149" y="1044"/>
                    <a:pt x="149" y="1047"/>
                    <a:pt x="150" y="1050"/>
                  </a:cubicBezTo>
                  <a:cubicBezTo>
                    <a:pt x="150" y="1055"/>
                    <a:pt x="151" y="1061"/>
                    <a:pt x="151" y="1067"/>
                  </a:cubicBezTo>
                  <a:cubicBezTo>
                    <a:pt x="152" y="1073"/>
                    <a:pt x="152" y="1079"/>
                    <a:pt x="153" y="1085"/>
                  </a:cubicBezTo>
                  <a:cubicBezTo>
                    <a:pt x="152" y="1086"/>
                    <a:pt x="151" y="1086"/>
                    <a:pt x="150" y="1087"/>
                  </a:cubicBezTo>
                  <a:cubicBezTo>
                    <a:pt x="150" y="1087"/>
                    <a:pt x="150" y="1087"/>
                    <a:pt x="150" y="1087"/>
                  </a:cubicBezTo>
                  <a:cubicBezTo>
                    <a:pt x="150" y="1084"/>
                    <a:pt x="149" y="1080"/>
                    <a:pt x="145" y="1078"/>
                  </a:cubicBezTo>
                  <a:cubicBezTo>
                    <a:pt x="141" y="1076"/>
                    <a:pt x="136" y="1078"/>
                    <a:pt x="134" y="1082"/>
                  </a:cubicBezTo>
                  <a:cubicBezTo>
                    <a:pt x="133" y="1084"/>
                    <a:pt x="133" y="1086"/>
                    <a:pt x="134" y="1088"/>
                  </a:cubicBezTo>
                  <a:cubicBezTo>
                    <a:pt x="130" y="1087"/>
                    <a:pt x="126" y="1088"/>
                    <a:pt x="124" y="1092"/>
                  </a:cubicBezTo>
                  <a:cubicBezTo>
                    <a:pt x="122" y="1096"/>
                    <a:pt x="124" y="1101"/>
                    <a:pt x="128" y="1103"/>
                  </a:cubicBezTo>
                  <a:cubicBezTo>
                    <a:pt x="129" y="1103"/>
                    <a:pt x="130" y="1103"/>
                    <a:pt x="131" y="1104"/>
                  </a:cubicBezTo>
                  <a:cubicBezTo>
                    <a:pt x="131" y="1104"/>
                    <a:pt x="131" y="1104"/>
                    <a:pt x="131" y="1104"/>
                  </a:cubicBezTo>
                  <a:cubicBezTo>
                    <a:pt x="129" y="1108"/>
                    <a:pt x="131" y="1113"/>
                    <a:pt x="135" y="1115"/>
                  </a:cubicBezTo>
                  <a:cubicBezTo>
                    <a:pt x="139" y="1117"/>
                    <a:pt x="144" y="1115"/>
                    <a:pt x="146" y="1111"/>
                  </a:cubicBezTo>
                  <a:cubicBezTo>
                    <a:pt x="146" y="1111"/>
                    <a:pt x="146" y="1111"/>
                    <a:pt x="146" y="1110"/>
                  </a:cubicBezTo>
                  <a:cubicBezTo>
                    <a:pt x="147" y="1112"/>
                    <a:pt x="148" y="1112"/>
                    <a:pt x="149" y="1113"/>
                  </a:cubicBezTo>
                  <a:cubicBezTo>
                    <a:pt x="152" y="1114"/>
                    <a:pt x="154" y="1114"/>
                    <a:pt x="157" y="1113"/>
                  </a:cubicBezTo>
                  <a:cubicBezTo>
                    <a:pt x="157" y="1118"/>
                    <a:pt x="158" y="1122"/>
                    <a:pt x="159" y="1127"/>
                  </a:cubicBezTo>
                  <a:cubicBezTo>
                    <a:pt x="160" y="1134"/>
                    <a:pt x="162" y="1142"/>
                    <a:pt x="163" y="1150"/>
                  </a:cubicBezTo>
                  <a:cubicBezTo>
                    <a:pt x="164" y="1153"/>
                    <a:pt x="164" y="1157"/>
                    <a:pt x="165" y="1161"/>
                  </a:cubicBezTo>
                  <a:cubicBezTo>
                    <a:pt x="166" y="1165"/>
                    <a:pt x="167" y="1169"/>
                    <a:pt x="168" y="1173"/>
                  </a:cubicBezTo>
                  <a:cubicBezTo>
                    <a:pt x="170" y="1181"/>
                    <a:pt x="172" y="1189"/>
                    <a:pt x="174" y="1198"/>
                  </a:cubicBezTo>
                  <a:cubicBezTo>
                    <a:pt x="175" y="1202"/>
                    <a:pt x="176" y="1206"/>
                    <a:pt x="177" y="1210"/>
                  </a:cubicBezTo>
                  <a:cubicBezTo>
                    <a:pt x="175" y="1210"/>
                    <a:pt x="173" y="1211"/>
                    <a:pt x="173" y="1211"/>
                  </a:cubicBezTo>
                  <a:cubicBezTo>
                    <a:pt x="174" y="1216"/>
                    <a:pt x="178" y="1218"/>
                    <a:pt x="180" y="1220"/>
                  </a:cubicBezTo>
                  <a:cubicBezTo>
                    <a:pt x="181" y="1220"/>
                    <a:pt x="181" y="1221"/>
                    <a:pt x="181" y="1222"/>
                  </a:cubicBezTo>
                  <a:cubicBezTo>
                    <a:pt x="178" y="1223"/>
                    <a:pt x="175" y="1226"/>
                    <a:pt x="175" y="1231"/>
                  </a:cubicBezTo>
                  <a:cubicBezTo>
                    <a:pt x="175" y="1231"/>
                    <a:pt x="177" y="1232"/>
                    <a:pt x="179" y="1232"/>
                  </a:cubicBezTo>
                  <a:cubicBezTo>
                    <a:pt x="179" y="1232"/>
                    <a:pt x="178" y="1236"/>
                    <a:pt x="179" y="1238"/>
                  </a:cubicBezTo>
                  <a:cubicBezTo>
                    <a:pt x="179" y="1238"/>
                    <a:pt x="182" y="1238"/>
                    <a:pt x="185" y="1237"/>
                  </a:cubicBezTo>
                  <a:cubicBezTo>
                    <a:pt x="192" y="1258"/>
                    <a:pt x="200" y="1280"/>
                    <a:pt x="210" y="1303"/>
                  </a:cubicBezTo>
                  <a:cubicBezTo>
                    <a:pt x="225" y="1339"/>
                    <a:pt x="243" y="1377"/>
                    <a:pt x="266" y="1413"/>
                  </a:cubicBezTo>
                  <a:cubicBezTo>
                    <a:pt x="289" y="1450"/>
                    <a:pt x="315" y="1486"/>
                    <a:pt x="345" y="1520"/>
                  </a:cubicBezTo>
                  <a:cubicBezTo>
                    <a:pt x="374" y="1555"/>
                    <a:pt x="407" y="1587"/>
                    <a:pt x="443" y="1617"/>
                  </a:cubicBezTo>
                  <a:cubicBezTo>
                    <a:pt x="478" y="1646"/>
                    <a:pt x="516" y="1672"/>
                    <a:pt x="555" y="1695"/>
                  </a:cubicBezTo>
                  <a:cubicBezTo>
                    <a:pt x="565" y="1701"/>
                    <a:pt x="575" y="1706"/>
                    <a:pt x="585" y="1712"/>
                  </a:cubicBezTo>
                  <a:cubicBezTo>
                    <a:pt x="595" y="1717"/>
                    <a:pt x="605" y="1721"/>
                    <a:pt x="615" y="1726"/>
                  </a:cubicBezTo>
                  <a:cubicBezTo>
                    <a:pt x="620" y="1729"/>
                    <a:pt x="625" y="1731"/>
                    <a:pt x="630" y="1733"/>
                  </a:cubicBezTo>
                  <a:cubicBezTo>
                    <a:pt x="635" y="1735"/>
                    <a:pt x="640" y="1738"/>
                    <a:pt x="645" y="1740"/>
                  </a:cubicBezTo>
                  <a:cubicBezTo>
                    <a:pt x="650" y="1742"/>
                    <a:pt x="655" y="1744"/>
                    <a:pt x="660" y="1746"/>
                  </a:cubicBezTo>
                  <a:cubicBezTo>
                    <a:pt x="665" y="1748"/>
                    <a:pt x="670" y="1750"/>
                    <a:pt x="675" y="1752"/>
                  </a:cubicBezTo>
                  <a:cubicBezTo>
                    <a:pt x="695" y="1760"/>
                    <a:pt x="716" y="1766"/>
                    <a:pt x="735" y="1772"/>
                  </a:cubicBezTo>
                  <a:cubicBezTo>
                    <a:pt x="745" y="1775"/>
                    <a:pt x="755" y="1778"/>
                    <a:pt x="765" y="1780"/>
                  </a:cubicBezTo>
                  <a:cubicBezTo>
                    <a:pt x="767" y="1781"/>
                    <a:pt x="770" y="1782"/>
                    <a:pt x="772" y="1782"/>
                  </a:cubicBezTo>
                  <a:cubicBezTo>
                    <a:pt x="775" y="1783"/>
                    <a:pt x="777" y="1783"/>
                    <a:pt x="780" y="1784"/>
                  </a:cubicBezTo>
                  <a:cubicBezTo>
                    <a:pt x="785" y="1785"/>
                    <a:pt x="789" y="1786"/>
                    <a:pt x="794" y="1787"/>
                  </a:cubicBezTo>
                  <a:cubicBezTo>
                    <a:pt x="813" y="1792"/>
                    <a:pt x="833" y="1794"/>
                    <a:pt x="851" y="1797"/>
                  </a:cubicBezTo>
                  <a:cubicBezTo>
                    <a:pt x="860" y="1798"/>
                    <a:pt x="869" y="1799"/>
                    <a:pt x="878" y="1800"/>
                  </a:cubicBezTo>
                  <a:cubicBezTo>
                    <a:pt x="882" y="1801"/>
                    <a:pt x="887" y="1801"/>
                    <a:pt x="891" y="1802"/>
                  </a:cubicBezTo>
                  <a:cubicBezTo>
                    <a:pt x="896" y="1802"/>
                    <a:pt x="900" y="1802"/>
                    <a:pt x="904" y="1803"/>
                  </a:cubicBezTo>
                  <a:cubicBezTo>
                    <a:pt x="913" y="1803"/>
                    <a:pt x="921" y="1804"/>
                    <a:pt x="929" y="1804"/>
                  </a:cubicBezTo>
                  <a:cubicBezTo>
                    <a:pt x="932" y="1804"/>
                    <a:pt x="934" y="1804"/>
                    <a:pt x="936" y="1804"/>
                  </a:cubicBezTo>
                  <a:cubicBezTo>
                    <a:pt x="938" y="1804"/>
                    <a:pt x="940" y="1804"/>
                    <a:pt x="942" y="1804"/>
                  </a:cubicBezTo>
                  <a:cubicBezTo>
                    <a:pt x="946" y="1804"/>
                    <a:pt x="950" y="1804"/>
                    <a:pt x="953" y="1805"/>
                  </a:cubicBezTo>
                  <a:cubicBezTo>
                    <a:pt x="961" y="1805"/>
                    <a:pt x="969" y="1805"/>
                    <a:pt x="976" y="1805"/>
                  </a:cubicBezTo>
                  <a:cubicBezTo>
                    <a:pt x="984" y="1805"/>
                    <a:pt x="991" y="1804"/>
                    <a:pt x="998" y="1804"/>
                  </a:cubicBezTo>
                  <a:cubicBezTo>
                    <a:pt x="1026" y="1803"/>
                    <a:pt x="1050" y="1800"/>
                    <a:pt x="1070" y="1798"/>
                  </a:cubicBezTo>
                  <a:cubicBezTo>
                    <a:pt x="1089" y="1795"/>
                    <a:pt x="1105" y="1792"/>
                    <a:pt x="1115" y="1790"/>
                  </a:cubicBezTo>
                  <a:cubicBezTo>
                    <a:pt x="1117" y="1790"/>
                    <a:pt x="1119" y="1789"/>
                    <a:pt x="1120" y="1789"/>
                  </a:cubicBezTo>
                  <a:cubicBezTo>
                    <a:pt x="1127" y="1790"/>
                    <a:pt x="1134" y="1789"/>
                    <a:pt x="1140" y="1789"/>
                  </a:cubicBezTo>
                  <a:cubicBezTo>
                    <a:pt x="1151" y="1789"/>
                    <a:pt x="1162" y="1787"/>
                    <a:pt x="1173" y="1786"/>
                  </a:cubicBezTo>
                  <a:cubicBezTo>
                    <a:pt x="1184" y="1785"/>
                    <a:pt x="1195" y="1785"/>
                    <a:pt x="1206" y="1785"/>
                  </a:cubicBezTo>
                  <a:cubicBezTo>
                    <a:pt x="1211" y="1785"/>
                    <a:pt x="1216" y="1786"/>
                    <a:pt x="1222" y="1786"/>
                  </a:cubicBezTo>
                  <a:cubicBezTo>
                    <a:pt x="1238" y="1789"/>
                    <a:pt x="1238" y="1789"/>
                    <a:pt x="1238" y="1789"/>
                  </a:cubicBezTo>
                  <a:cubicBezTo>
                    <a:pt x="1241" y="1789"/>
                    <a:pt x="1244" y="1789"/>
                    <a:pt x="1247" y="1789"/>
                  </a:cubicBezTo>
                  <a:cubicBezTo>
                    <a:pt x="1251" y="1789"/>
                    <a:pt x="1251" y="1789"/>
                    <a:pt x="1251" y="1789"/>
                  </a:cubicBezTo>
                  <a:cubicBezTo>
                    <a:pt x="1252" y="1789"/>
                    <a:pt x="1254" y="1789"/>
                    <a:pt x="1255" y="1789"/>
                  </a:cubicBezTo>
                  <a:cubicBezTo>
                    <a:pt x="1257" y="1789"/>
                    <a:pt x="1258" y="1789"/>
                    <a:pt x="1260" y="1789"/>
                  </a:cubicBezTo>
                  <a:cubicBezTo>
                    <a:pt x="1259" y="1789"/>
                    <a:pt x="1258" y="1790"/>
                    <a:pt x="1257" y="1790"/>
                  </a:cubicBezTo>
                  <a:cubicBezTo>
                    <a:pt x="1255" y="1792"/>
                    <a:pt x="1253" y="1793"/>
                    <a:pt x="1251" y="1794"/>
                  </a:cubicBezTo>
                  <a:cubicBezTo>
                    <a:pt x="1250" y="1795"/>
                    <a:pt x="1248" y="1797"/>
                    <a:pt x="1246" y="1798"/>
                  </a:cubicBezTo>
                  <a:cubicBezTo>
                    <a:pt x="1243" y="1801"/>
                    <a:pt x="1239" y="1804"/>
                    <a:pt x="1236" y="1808"/>
                  </a:cubicBezTo>
                  <a:cubicBezTo>
                    <a:pt x="1233" y="1811"/>
                    <a:pt x="1230" y="1815"/>
                    <a:pt x="1228" y="1819"/>
                  </a:cubicBezTo>
                  <a:cubicBezTo>
                    <a:pt x="1226" y="1823"/>
                    <a:pt x="1224" y="1827"/>
                    <a:pt x="1222" y="1831"/>
                  </a:cubicBezTo>
                  <a:cubicBezTo>
                    <a:pt x="1221" y="1836"/>
                    <a:pt x="1220" y="1840"/>
                    <a:pt x="1219" y="1844"/>
                  </a:cubicBezTo>
                  <a:cubicBezTo>
                    <a:pt x="1218" y="1848"/>
                    <a:pt x="1216" y="1852"/>
                    <a:pt x="1215" y="1856"/>
                  </a:cubicBezTo>
                  <a:cubicBezTo>
                    <a:pt x="1213" y="1860"/>
                    <a:pt x="1211" y="1864"/>
                    <a:pt x="1209" y="1867"/>
                  </a:cubicBezTo>
                  <a:cubicBezTo>
                    <a:pt x="1203" y="1879"/>
                    <a:pt x="1203" y="1879"/>
                    <a:pt x="1203" y="1879"/>
                  </a:cubicBezTo>
                  <a:cubicBezTo>
                    <a:pt x="1199" y="1887"/>
                    <a:pt x="1195" y="1895"/>
                    <a:pt x="1193" y="1903"/>
                  </a:cubicBezTo>
                  <a:cubicBezTo>
                    <a:pt x="1191" y="1908"/>
                    <a:pt x="1190" y="1912"/>
                    <a:pt x="1190" y="1917"/>
                  </a:cubicBezTo>
                  <a:cubicBezTo>
                    <a:pt x="1189" y="1921"/>
                    <a:pt x="1189" y="1926"/>
                    <a:pt x="1190" y="1930"/>
                  </a:cubicBezTo>
                  <a:cubicBezTo>
                    <a:pt x="1191" y="1935"/>
                    <a:pt x="1192" y="1939"/>
                    <a:pt x="1194" y="1944"/>
                  </a:cubicBezTo>
                  <a:cubicBezTo>
                    <a:pt x="1194" y="1946"/>
                    <a:pt x="1196" y="1948"/>
                    <a:pt x="1197" y="1949"/>
                  </a:cubicBezTo>
                  <a:cubicBezTo>
                    <a:pt x="1197" y="1950"/>
                    <a:pt x="1197" y="1950"/>
                    <a:pt x="1197" y="1950"/>
                  </a:cubicBezTo>
                  <a:cubicBezTo>
                    <a:pt x="1198" y="1950"/>
                    <a:pt x="1198" y="1950"/>
                    <a:pt x="1198" y="1950"/>
                  </a:cubicBezTo>
                  <a:cubicBezTo>
                    <a:pt x="1198" y="1951"/>
                    <a:pt x="1198" y="1951"/>
                    <a:pt x="1198" y="1951"/>
                  </a:cubicBezTo>
                  <a:cubicBezTo>
                    <a:pt x="1198" y="1951"/>
                    <a:pt x="1198" y="1951"/>
                    <a:pt x="1198" y="1951"/>
                  </a:cubicBezTo>
                  <a:cubicBezTo>
                    <a:pt x="1199" y="1952"/>
                    <a:pt x="1199" y="1952"/>
                    <a:pt x="1199" y="1952"/>
                  </a:cubicBezTo>
                  <a:cubicBezTo>
                    <a:pt x="1200" y="1953"/>
                    <a:pt x="1200" y="1953"/>
                    <a:pt x="1200" y="1953"/>
                  </a:cubicBezTo>
                  <a:cubicBezTo>
                    <a:pt x="1200" y="1954"/>
                    <a:pt x="1200" y="1954"/>
                    <a:pt x="1200" y="1954"/>
                  </a:cubicBezTo>
                  <a:cubicBezTo>
                    <a:pt x="1201" y="1955"/>
                    <a:pt x="1201" y="1955"/>
                    <a:pt x="1201" y="1955"/>
                  </a:cubicBezTo>
                  <a:cubicBezTo>
                    <a:pt x="1201" y="1955"/>
                    <a:pt x="1201" y="1955"/>
                    <a:pt x="1201" y="1955"/>
                  </a:cubicBezTo>
                  <a:cubicBezTo>
                    <a:pt x="1204" y="1952"/>
                    <a:pt x="1204" y="1952"/>
                    <a:pt x="1204" y="1952"/>
                  </a:cubicBezTo>
                  <a:cubicBezTo>
                    <a:pt x="1203" y="1951"/>
                    <a:pt x="1203" y="1951"/>
                    <a:pt x="1203" y="1951"/>
                  </a:cubicBezTo>
                  <a:cubicBezTo>
                    <a:pt x="1203" y="1950"/>
                    <a:pt x="1203" y="1950"/>
                    <a:pt x="1203" y="1950"/>
                  </a:cubicBezTo>
                  <a:cubicBezTo>
                    <a:pt x="1202" y="1950"/>
                    <a:pt x="1202" y="1950"/>
                    <a:pt x="1202" y="1950"/>
                  </a:cubicBezTo>
                  <a:cubicBezTo>
                    <a:pt x="1201" y="1948"/>
                    <a:pt x="1201" y="1948"/>
                    <a:pt x="1201" y="1948"/>
                  </a:cubicBezTo>
                  <a:cubicBezTo>
                    <a:pt x="1201" y="1948"/>
                    <a:pt x="1201" y="1948"/>
                    <a:pt x="1201" y="1948"/>
                  </a:cubicBezTo>
                  <a:cubicBezTo>
                    <a:pt x="1201" y="1948"/>
                    <a:pt x="1201" y="1948"/>
                    <a:pt x="1201" y="1948"/>
                  </a:cubicBezTo>
                  <a:cubicBezTo>
                    <a:pt x="1201" y="1948"/>
                    <a:pt x="1201" y="1948"/>
                    <a:pt x="1201" y="1948"/>
                  </a:cubicBezTo>
                  <a:cubicBezTo>
                    <a:pt x="1201" y="1947"/>
                    <a:pt x="1201" y="1947"/>
                    <a:pt x="1201" y="1947"/>
                  </a:cubicBezTo>
                  <a:cubicBezTo>
                    <a:pt x="1199" y="1945"/>
                    <a:pt x="1198" y="1944"/>
                    <a:pt x="1198" y="1942"/>
                  </a:cubicBezTo>
                  <a:cubicBezTo>
                    <a:pt x="1196" y="1938"/>
                    <a:pt x="1195" y="1934"/>
                    <a:pt x="1195" y="1930"/>
                  </a:cubicBezTo>
                  <a:cubicBezTo>
                    <a:pt x="1194" y="1926"/>
                    <a:pt x="1194" y="1921"/>
                    <a:pt x="1195" y="1917"/>
                  </a:cubicBezTo>
                  <a:cubicBezTo>
                    <a:pt x="1195" y="1913"/>
                    <a:pt x="1196" y="1909"/>
                    <a:pt x="1198" y="1905"/>
                  </a:cubicBezTo>
                  <a:cubicBezTo>
                    <a:pt x="1203" y="1889"/>
                    <a:pt x="1213" y="1875"/>
                    <a:pt x="1220" y="1858"/>
                  </a:cubicBezTo>
                  <a:cubicBezTo>
                    <a:pt x="1222" y="1854"/>
                    <a:pt x="1224" y="1850"/>
                    <a:pt x="1225" y="1846"/>
                  </a:cubicBezTo>
                  <a:cubicBezTo>
                    <a:pt x="1227" y="1841"/>
                    <a:pt x="1228" y="1837"/>
                    <a:pt x="1229" y="1833"/>
                  </a:cubicBezTo>
                  <a:cubicBezTo>
                    <a:pt x="1230" y="1829"/>
                    <a:pt x="1232" y="1826"/>
                    <a:pt x="1234" y="1822"/>
                  </a:cubicBezTo>
                  <a:cubicBezTo>
                    <a:pt x="1236" y="1819"/>
                    <a:pt x="1239" y="1815"/>
                    <a:pt x="1241" y="1812"/>
                  </a:cubicBezTo>
                  <a:cubicBezTo>
                    <a:pt x="1244" y="1810"/>
                    <a:pt x="1247" y="1807"/>
                    <a:pt x="1251" y="1804"/>
                  </a:cubicBezTo>
                  <a:cubicBezTo>
                    <a:pt x="1252" y="1803"/>
                    <a:pt x="1254" y="1802"/>
                    <a:pt x="1256" y="1800"/>
                  </a:cubicBezTo>
                  <a:cubicBezTo>
                    <a:pt x="1258" y="1799"/>
                    <a:pt x="1259" y="1798"/>
                    <a:pt x="1261" y="1797"/>
                  </a:cubicBezTo>
                  <a:cubicBezTo>
                    <a:pt x="1266" y="1794"/>
                    <a:pt x="1271" y="1792"/>
                    <a:pt x="1275" y="1789"/>
                  </a:cubicBezTo>
                  <a:cubicBezTo>
                    <a:pt x="1275" y="1790"/>
                    <a:pt x="1276" y="1792"/>
                    <a:pt x="1277" y="1793"/>
                  </a:cubicBezTo>
                  <a:cubicBezTo>
                    <a:pt x="1279" y="1794"/>
                    <a:pt x="1282" y="1794"/>
                    <a:pt x="1283" y="1792"/>
                  </a:cubicBezTo>
                  <a:cubicBezTo>
                    <a:pt x="1283" y="1792"/>
                    <a:pt x="1283" y="1792"/>
                    <a:pt x="1283" y="1791"/>
                  </a:cubicBezTo>
                  <a:cubicBezTo>
                    <a:pt x="1284" y="1792"/>
                    <a:pt x="1284" y="1793"/>
                    <a:pt x="1285" y="1793"/>
                  </a:cubicBezTo>
                  <a:cubicBezTo>
                    <a:pt x="1287" y="1794"/>
                    <a:pt x="1289" y="1794"/>
                    <a:pt x="1291" y="1792"/>
                  </a:cubicBezTo>
                  <a:cubicBezTo>
                    <a:pt x="1292" y="1790"/>
                    <a:pt x="1291" y="1788"/>
                    <a:pt x="1290" y="1787"/>
                  </a:cubicBezTo>
                  <a:cubicBezTo>
                    <a:pt x="1291" y="1787"/>
                    <a:pt x="1293" y="1786"/>
                    <a:pt x="1293" y="1785"/>
                  </a:cubicBezTo>
                  <a:cubicBezTo>
                    <a:pt x="1294" y="1784"/>
                    <a:pt x="1294" y="1782"/>
                    <a:pt x="1293" y="1780"/>
                  </a:cubicBezTo>
                  <a:cubicBezTo>
                    <a:pt x="1296" y="1779"/>
                    <a:pt x="1300" y="1777"/>
                    <a:pt x="1303" y="1776"/>
                  </a:cubicBezTo>
                  <a:cubicBezTo>
                    <a:pt x="1323" y="1766"/>
                    <a:pt x="1341" y="1752"/>
                    <a:pt x="1358" y="1738"/>
                  </a:cubicBezTo>
                  <a:cubicBezTo>
                    <a:pt x="1367" y="1731"/>
                    <a:pt x="1375" y="1723"/>
                    <a:pt x="1383" y="1717"/>
                  </a:cubicBezTo>
                  <a:cubicBezTo>
                    <a:pt x="1387" y="1714"/>
                    <a:pt x="1390" y="1712"/>
                    <a:pt x="1394" y="1709"/>
                  </a:cubicBezTo>
                  <a:cubicBezTo>
                    <a:pt x="1394" y="1711"/>
                    <a:pt x="1394" y="1713"/>
                    <a:pt x="1394" y="1714"/>
                  </a:cubicBezTo>
                  <a:cubicBezTo>
                    <a:pt x="1393" y="1719"/>
                    <a:pt x="1393" y="1723"/>
                    <a:pt x="1392" y="1727"/>
                  </a:cubicBezTo>
                  <a:cubicBezTo>
                    <a:pt x="1392" y="1732"/>
                    <a:pt x="1392" y="1736"/>
                    <a:pt x="1393" y="1741"/>
                  </a:cubicBezTo>
                  <a:cubicBezTo>
                    <a:pt x="1393" y="1741"/>
                    <a:pt x="1393" y="1742"/>
                    <a:pt x="1393" y="1742"/>
                  </a:cubicBezTo>
                  <a:cubicBezTo>
                    <a:pt x="1393" y="1742"/>
                    <a:pt x="1393" y="1742"/>
                    <a:pt x="1393" y="1742"/>
                  </a:cubicBezTo>
                  <a:cubicBezTo>
                    <a:pt x="1392" y="1743"/>
                    <a:pt x="1392" y="1743"/>
                    <a:pt x="1392" y="1743"/>
                  </a:cubicBezTo>
                  <a:cubicBezTo>
                    <a:pt x="1392" y="1743"/>
                    <a:pt x="1392" y="1743"/>
                    <a:pt x="1392" y="1743"/>
                  </a:cubicBezTo>
                  <a:cubicBezTo>
                    <a:pt x="1391" y="1746"/>
                    <a:pt x="1391" y="1750"/>
                    <a:pt x="1392" y="1753"/>
                  </a:cubicBezTo>
                  <a:cubicBezTo>
                    <a:pt x="1393" y="1755"/>
                    <a:pt x="1394" y="1758"/>
                    <a:pt x="1396" y="1760"/>
                  </a:cubicBezTo>
                  <a:cubicBezTo>
                    <a:pt x="1396" y="1760"/>
                    <a:pt x="1396" y="1761"/>
                    <a:pt x="1396" y="1761"/>
                  </a:cubicBezTo>
                  <a:cubicBezTo>
                    <a:pt x="1398" y="1767"/>
                    <a:pt x="1398" y="1767"/>
                    <a:pt x="1398" y="1767"/>
                  </a:cubicBezTo>
                  <a:cubicBezTo>
                    <a:pt x="1399" y="1771"/>
                    <a:pt x="1400" y="1775"/>
                    <a:pt x="1401" y="1780"/>
                  </a:cubicBezTo>
                  <a:cubicBezTo>
                    <a:pt x="1401" y="1784"/>
                    <a:pt x="1402" y="1788"/>
                    <a:pt x="1402" y="1792"/>
                  </a:cubicBezTo>
                  <a:cubicBezTo>
                    <a:pt x="1402" y="1796"/>
                    <a:pt x="1402" y="1800"/>
                    <a:pt x="1401" y="1804"/>
                  </a:cubicBezTo>
                  <a:cubicBezTo>
                    <a:pt x="1400" y="1808"/>
                    <a:pt x="1399" y="1812"/>
                    <a:pt x="1397" y="1816"/>
                  </a:cubicBezTo>
                  <a:cubicBezTo>
                    <a:pt x="1396" y="1820"/>
                    <a:pt x="1394" y="1824"/>
                    <a:pt x="1392" y="1827"/>
                  </a:cubicBezTo>
                  <a:cubicBezTo>
                    <a:pt x="1390" y="1831"/>
                    <a:pt x="1387" y="1834"/>
                    <a:pt x="1385" y="1838"/>
                  </a:cubicBezTo>
                  <a:cubicBezTo>
                    <a:pt x="1382" y="1841"/>
                    <a:pt x="1379" y="1845"/>
                    <a:pt x="1377" y="1848"/>
                  </a:cubicBezTo>
                  <a:cubicBezTo>
                    <a:pt x="1374" y="1852"/>
                    <a:pt x="1372" y="1856"/>
                    <a:pt x="1370" y="1860"/>
                  </a:cubicBezTo>
                  <a:cubicBezTo>
                    <a:pt x="1368" y="1865"/>
                    <a:pt x="1368" y="1870"/>
                    <a:pt x="1369" y="1874"/>
                  </a:cubicBezTo>
                  <a:cubicBezTo>
                    <a:pt x="1370" y="1879"/>
                    <a:pt x="1371" y="1883"/>
                    <a:pt x="1373" y="1887"/>
                  </a:cubicBezTo>
                  <a:cubicBezTo>
                    <a:pt x="1374" y="1890"/>
                    <a:pt x="1374" y="1890"/>
                    <a:pt x="1374" y="1890"/>
                  </a:cubicBezTo>
                  <a:cubicBezTo>
                    <a:pt x="1374" y="1890"/>
                    <a:pt x="1374" y="1890"/>
                    <a:pt x="1374" y="1890"/>
                  </a:cubicBezTo>
                  <a:cubicBezTo>
                    <a:pt x="1372" y="1888"/>
                    <a:pt x="1370" y="1886"/>
                    <a:pt x="1367" y="1886"/>
                  </a:cubicBezTo>
                  <a:cubicBezTo>
                    <a:pt x="1361" y="1885"/>
                    <a:pt x="1356" y="1889"/>
                    <a:pt x="1355" y="1895"/>
                  </a:cubicBezTo>
                  <a:cubicBezTo>
                    <a:pt x="1354" y="1900"/>
                    <a:pt x="1357" y="1905"/>
                    <a:pt x="1361" y="1907"/>
                  </a:cubicBezTo>
                  <a:cubicBezTo>
                    <a:pt x="1361" y="1907"/>
                    <a:pt x="1361" y="1907"/>
                    <a:pt x="1361" y="1907"/>
                  </a:cubicBezTo>
                  <a:cubicBezTo>
                    <a:pt x="1357" y="1907"/>
                    <a:pt x="1353" y="1911"/>
                    <a:pt x="1352" y="1916"/>
                  </a:cubicBezTo>
                  <a:cubicBezTo>
                    <a:pt x="1351" y="1922"/>
                    <a:pt x="1355" y="1928"/>
                    <a:pt x="1361" y="1929"/>
                  </a:cubicBezTo>
                  <a:cubicBezTo>
                    <a:pt x="1364" y="1929"/>
                    <a:pt x="1367" y="1928"/>
                    <a:pt x="1369" y="1926"/>
                  </a:cubicBezTo>
                  <a:cubicBezTo>
                    <a:pt x="1369" y="1931"/>
                    <a:pt x="1373" y="1936"/>
                    <a:pt x="1378" y="1937"/>
                  </a:cubicBezTo>
                  <a:cubicBezTo>
                    <a:pt x="1384" y="1938"/>
                    <a:pt x="1389" y="1934"/>
                    <a:pt x="1390" y="1928"/>
                  </a:cubicBezTo>
                  <a:cubicBezTo>
                    <a:pt x="1390" y="1926"/>
                    <a:pt x="1390" y="1925"/>
                    <a:pt x="1389" y="1923"/>
                  </a:cubicBezTo>
                  <a:cubicBezTo>
                    <a:pt x="1390" y="1923"/>
                    <a:pt x="1390" y="1924"/>
                    <a:pt x="1390" y="1924"/>
                  </a:cubicBezTo>
                  <a:cubicBezTo>
                    <a:pt x="1396" y="1924"/>
                    <a:pt x="1401" y="1920"/>
                    <a:pt x="1402" y="1914"/>
                  </a:cubicBezTo>
                  <a:cubicBezTo>
                    <a:pt x="1403" y="1908"/>
                    <a:pt x="1399" y="1903"/>
                    <a:pt x="1393" y="1902"/>
                  </a:cubicBezTo>
                  <a:cubicBezTo>
                    <a:pt x="1393" y="1902"/>
                    <a:pt x="1392" y="1902"/>
                    <a:pt x="1392" y="1902"/>
                  </a:cubicBezTo>
                  <a:cubicBezTo>
                    <a:pt x="1393" y="1900"/>
                    <a:pt x="1394" y="1899"/>
                    <a:pt x="1394" y="1897"/>
                  </a:cubicBezTo>
                  <a:cubicBezTo>
                    <a:pt x="1395" y="1891"/>
                    <a:pt x="1391" y="1885"/>
                    <a:pt x="1385" y="1885"/>
                  </a:cubicBezTo>
                  <a:cubicBezTo>
                    <a:pt x="1382" y="1884"/>
                    <a:pt x="1379" y="1885"/>
                    <a:pt x="1377" y="1887"/>
                  </a:cubicBezTo>
                  <a:cubicBezTo>
                    <a:pt x="1377" y="1886"/>
                    <a:pt x="1377" y="1886"/>
                    <a:pt x="1377" y="1886"/>
                  </a:cubicBezTo>
                  <a:cubicBezTo>
                    <a:pt x="1376" y="1882"/>
                    <a:pt x="1374" y="1878"/>
                    <a:pt x="1373" y="1874"/>
                  </a:cubicBezTo>
                  <a:cubicBezTo>
                    <a:pt x="1373" y="1869"/>
                    <a:pt x="1373" y="1866"/>
                    <a:pt x="1375" y="1862"/>
                  </a:cubicBezTo>
                  <a:cubicBezTo>
                    <a:pt x="1376" y="1858"/>
                    <a:pt x="1378" y="1855"/>
                    <a:pt x="1381" y="1851"/>
                  </a:cubicBezTo>
                  <a:cubicBezTo>
                    <a:pt x="1383" y="1848"/>
                    <a:pt x="1386" y="1845"/>
                    <a:pt x="1389" y="1841"/>
                  </a:cubicBezTo>
                  <a:cubicBezTo>
                    <a:pt x="1392" y="1838"/>
                    <a:pt x="1394" y="1834"/>
                    <a:pt x="1397" y="1830"/>
                  </a:cubicBezTo>
                  <a:cubicBezTo>
                    <a:pt x="1399" y="1826"/>
                    <a:pt x="1401" y="1822"/>
                    <a:pt x="1403" y="1818"/>
                  </a:cubicBezTo>
                  <a:cubicBezTo>
                    <a:pt x="1404" y="1814"/>
                    <a:pt x="1406" y="1810"/>
                    <a:pt x="1407" y="1805"/>
                  </a:cubicBezTo>
                  <a:cubicBezTo>
                    <a:pt x="1408" y="1801"/>
                    <a:pt x="1408" y="1796"/>
                    <a:pt x="1408" y="1792"/>
                  </a:cubicBezTo>
                  <a:cubicBezTo>
                    <a:pt x="1409" y="1787"/>
                    <a:pt x="1408" y="1783"/>
                    <a:pt x="1407" y="1778"/>
                  </a:cubicBezTo>
                  <a:cubicBezTo>
                    <a:pt x="1407" y="1775"/>
                    <a:pt x="1406" y="1771"/>
                    <a:pt x="1405" y="1768"/>
                  </a:cubicBezTo>
                  <a:cubicBezTo>
                    <a:pt x="1406" y="1769"/>
                    <a:pt x="1407" y="1769"/>
                    <a:pt x="1408" y="1770"/>
                  </a:cubicBezTo>
                  <a:cubicBezTo>
                    <a:pt x="1414" y="1773"/>
                    <a:pt x="1414" y="1773"/>
                    <a:pt x="1414" y="1773"/>
                  </a:cubicBezTo>
                  <a:cubicBezTo>
                    <a:pt x="1415" y="1773"/>
                    <a:pt x="1415" y="1773"/>
                    <a:pt x="1415" y="1773"/>
                  </a:cubicBezTo>
                  <a:cubicBezTo>
                    <a:pt x="1415" y="1773"/>
                    <a:pt x="1415" y="1773"/>
                    <a:pt x="1415" y="1773"/>
                  </a:cubicBezTo>
                  <a:cubicBezTo>
                    <a:pt x="1416" y="1773"/>
                    <a:pt x="1416" y="1773"/>
                    <a:pt x="1416" y="1773"/>
                  </a:cubicBezTo>
                  <a:cubicBezTo>
                    <a:pt x="1417" y="1774"/>
                    <a:pt x="1417" y="1774"/>
                    <a:pt x="1417" y="1774"/>
                  </a:cubicBezTo>
                  <a:cubicBezTo>
                    <a:pt x="1420" y="1776"/>
                    <a:pt x="1420" y="1776"/>
                    <a:pt x="1420" y="1776"/>
                  </a:cubicBezTo>
                  <a:cubicBezTo>
                    <a:pt x="1423" y="1778"/>
                    <a:pt x="1423" y="1778"/>
                    <a:pt x="1423" y="1778"/>
                  </a:cubicBezTo>
                  <a:cubicBezTo>
                    <a:pt x="1424" y="1778"/>
                    <a:pt x="1424" y="1778"/>
                    <a:pt x="1424" y="1778"/>
                  </a:cubicBezTo>
                  <a:cubicBezTo>
                    <a:pt x="1424" y="1778"/>
                    <a:pt x="1424" y="1778"/>
                    <a:pt x="1424" y="1778"/>
                  </a:cubicBezTo>
                  <a:cubicBezTo>
                    <a:pt x="1424" y="1778"/>
                    <a:pt x="1424" y="1778"/>
                    <a:pt x="1424" y="1778"/>
                  </a:cubicBezTo>
                  <a:cubicBezTo>
                    <a:pt x="1424" y="1779"/>
                    <a:pt x="1424" y="1779"/>
                    <a:pt x="1424" y="1779"/>
                  </a:cubicBezTo>
                  <a:cubicBezTo>
                    <a:pt x="1426" y="1780"/>
                    <a:pt x="1426" y="1780"/>
                    <a:pt x="1426" y="1780"/>
                  </a:cubicBezTo>
                  <a:cubicBezTo>
                    <a:pt x="1427" y="1781"/>
                    <a:pt x="1429" y="1783"/>
                    <a:pt x="1431" y="1784"/>
                  </a:cubicBezTo>
                  <a:cubicBezTo>
                    <a:pt x="1432" y="1785"/>
                    <a:pt x="1432" y="1785"/>
                    <a:pt x="1432" y="1785"/>
                  </a:cubicBezTo>
                  <a:cubicBezTo>
                    <a:pt x="1433" y="1787"/>
                    <a:pt x="1433" y="1787"/>
                    <a:pt x="1433" y="1787"/>
                  </a:cubicBezTo>
                  <a:cubicBezTo>
                    <a:pt x="1438" y="1792"/>
                    <a:pt x="1438" y="1792"/>
                    <a:pt x="1438" y="1792"/>
                  </a:cubicBezTo>
                  <a:cubicBezTo>
                    <a:pt x="1439" y="1793"/>
                    <a:pt x="1439" y="1793"/>
                    <a:pt x="1439" y="1793"/>
                  </a:cubicBezTo>
                  <a:cubicBezTo>
                    <a:pt x="1439" y="1793"/>
                    <a:pt x="1439" y="1794"/>
                    <a:pt x="1440" y="1795"/>
                  </a:cubicBezTo>
                  <a:cubicBezTo>
                    <a:pt x="1441" y="1796"/>
                    <a:pt x="1442" y="1798"/>
                    <a:pt x="1443" y="1800"/>
                  </a:cubicBezTo>
                  <a:cubicBezTo>
                    <a:pt x="1444" y="1802"/>
                    <a:pt x="1444" y="1802"/>
                    <a:pt x="1444" y="1802"/>
                  </a:cubicBezTo>
                  <a:cubicBezTo>
                    <a:pt x="1445" y="1803"/>
                    <a:pt x="1445" y="1803"/>
                    <a:pt x="1445" y="1803"/>
                  </a:cubicBezTo>
                  <a:cubicBezTo>
                    <a:pt x="1446" y="1806"/>
                    <a:pt x="1446" y="1806"/>
                    <a:pt x="1446" y="1806"/>
                  </a:cubicBezTo>
                  <a:cubicBezTo>
                    <a:pt x="1447" y="1808"/>
                    <a:pt x="1448" y="1811"/>
                    <a:pt x="1449" y="1813"/>
                  </a:cubicBezTo>
                  <a:cubicBezTo>
                    <a:pt x="1451" y="1819"/>
                    <a:pt x="1451" y="1819"/>
                    <a:pt x="1451" y="1819"/>
                  </a:cubicBezTo>
                  <a:cubicBezTo>
                    <a:pt x="1451" y="1820"/>
                    <a:pt x="1451" y="1820"/>
                    <a:pt x="1451" y="1820"/>
                  </a:cubicBezTo>
                  <a:cubicBezTo>
                    <a:pt x="1451" y="1820"/>
                    <a:pt x="1451" y="1820"/>
                    <a:pt x="1451" y="1820"/>
                  </a:cubicBezTo>
                  <a:cubicBezTo>
                    <a:pt x="1451" y="1821"/>
                    <a:pt x="1451" y="1821"/>
                    <a:pt x="1451" y="1821"/>
                  </a:cubicBezTo>
                  <a:cubicBezTo>
                    <a:pt x="1451" y="1822"/>
                    <a:pt x="1451" y="1822"/>
                    <a:pt x="1451" y="1822"/>
                  </a:cubicBezTo>
                  <a:cubicBezTo>
                    <a:pt x="1452" y="1826"/>
                    <a:pt x="1452" y="1826"/>
                    <a:pt x="1452" y="1826"/>
                  </a:cubicBezTo>
                  <a:cubicBezTo>
                    <a:pt x="1452" y="1828"/>
                    <a:pt x="1452" y="1830"/>
                    <a:pt x="1452" y="1833"/>
                  </a:cubicBezTo>
                  <a:cubicBezTo>
                    <a:pt x="1452" y="1838"/>
                    <a:pt x="1452" y="1838"/>
                    <a:pt x="1452" y="1838"/>
                  </a:cubicBezTo>
                  <a:cubicBezTo>
                    <a:pt x="1452" y="1838"/>
                    <a:pt x="1452" y="1838"/>
                    <a:pt x="1452" y="1838"/>
                  </a:cubicBezTo>
                  <a:cubicBezTo>
                    <a:pt x="1457" y="1838"/>
                    <a:pt x="1457" y="1838"/>
                    <a:pt x="1457" y="1838"/>
                  </a:cubicBezTo>
                  <a:cubicBezTo>
                    <a:pt x="1457" y="1833"/>
                    <a:pt x="1457" y="1833"/>
                    <a:pt x="1457" y="1833"/>
                  </a:cubicBezTo>
                  <a:cubicBezTo>
                    <a:pt x="1457" y="1832"/>
                    <a:pt x="1457" y="1832"/>
                    <a:pt x="1457" y="1832"/>
                  </a:cubicBezTo>
                  <a:cubicBezTo>
                    <a:pt x="1457" y="1830"/>
                    <a:pt x="1457" y="1828"/>
                    <a:pt x="1456" y="1825"/>
                  </a:cubicBezTo>
                  <a:cubicBezTo>
                    <a:pt x="1456" y="1822"/>
                    <a:pt x="1456" y="1822"/>
                    <a:pt x="1456" y="1822"/>
                  </a:cubicBezTo>
                  <a:cubicBezTo>
                    <a:pt x="1456" y="1820"/>
                    <a:pt x="1456" y="1820"/>
                    <a:pt x="1456" y="1820"/>
                  </a:cubicBezTo>
                  <a:cubicBezTo>
                    <a:pt x="1456" y="1819"/>
                    <a:pt x="1456" y="1819"/>
                    <a:pt x="1456" y="1819"/>
                  </a:cubicBezTo>
                  <a:cubicBezTo>
                    <a:pt x="1456" y="1819"/>
                    <a:pt x="1456" y="1819"/>
                    <a:pt x="1456" y="1819"/>
                  </a:cubicBezTo>
                  <a:cubicBezTo>
                    <a:pt x="1455" y="1818"/>
                    <a:pt x="1455" y="1818"/>
                    <a:pt x="1455" y="1818"/>
                  </a:cubicBezTo>
                  <a:cubicBezTo>
                    <a:pt x="1455" y="1818"/>
                    <a:pt x="1455" y="1818"/>
                    <a:pt x="1455" y="1818"/>
                  </a:cubicBezTo>
                  <a:cubicBezTo>
                    <a:pt x="1454" y="1811"/>
                    <a:pt x="1454" y="1811"/>
                    <a:pt x="1454" y="1811"/>
                  </a:cubicBezTo>
                  <a:cubicBezTo>
                    <a:pt x="1453" y="1808"/>
                    <a:pt x="1452" y="1807"/>
                    <a:pt x="1451" y="1804"/>
                  </a:cubicBezTo>
                  <a:cubicBezTo>
                    <a:pt x="1450" y="1801"/>
                    <a:pt x="1450" y="1801"/>
                    <a:pt x="1450" y="1801"/>
                  </a:cubicBezTo>
                  <a:cubicBezTo>
                    <a:pt x="1449" y="1799"/>
                    <a:pt x="1449" y="1799"/>
                    <a:pt x="1449" y="1799"/>
                  </a:cubicBezTo>
                  <a:cubicBezTo>
                    <a:pt x="1448" y="1798"/>
                    <a:pt x="1448" y="1798"/>
                    <a:pt x="1448" y="1798"/>
                  </a:cubicBezTo>
                  <a:cubicBezTo>
                    <a:pt x="1447" y="1795"/>
                    <a:pt x="1446" y="1793"/>
                    <a:pt x="1444" y="1791"/>
                  </a:cubicBezTo>
                  <a:cubicBezTo>
                    <a:pt x="1444" y="1791"/>
                    <a:pt x="1444" y="1790"/>
                    <a:pt x="1443" y="1790"/>
                  </a:cubicBezTo>
                  <a:cubicBezTo>
                    <a:pt x="1442" y="1788"/>
                    <a:pt x="1442" y="1788"/>
                    <a:pt x="1442" y="1788"/>
                  </a:cubicBezTo>
                  <a:cubicBezTo>
                    <a:pt x="1440" y="1785"/>
                    <a:pt x="1440" y="1785"/>
                    <a:pt x="1440" y="1785"/>
                  </a:cubicBezTo>
                  <a:cubicBezTo>
                    <a:pt x="1438" y="1783"/>
                    <a:pt x="1438" y="1783"/>
                    <a:pt x="1438" y="1783"/>
                  </a:cubicBezTo>
                  <a:cubicBezTo>
                    <a:pt x="1437" y="1781"/>
                    <a:pt x="1437" y="1781"/>
                    <a:pt x="1437" y="1781"/>
                  </a:cubicBezTo>
                  <a:cubicBezTo>
                    <a:pt x="1437" y="1781"/>
                    <a:pt x="1437" y="1781"/>
                    <a:pt x="1437" y="1781"/>
                  </a:cubicBezTo>
                  <a:cubicBezTo>
                    <a:pt x="1436" y="1781"/>
                    <a:pt x="1436" y="1781"/>
                    <a:pt x="1436" y="1781"/>
                  </a:cubicBezTo>
                  <a:cubicBezTo>
                    <a:pt x="1436" y="1780"/>
                    <a:pt x="1436" y="1780"/>
                    <a:pt x="1436" y="1780"/>
                  </a:cubicBezTo>
                  <a:cubicBezTo>
                    <a:pt x="1435" y="1780"/>
                    <a:pt x="1435" y="1780"/>
                    <a:pt x="1435" y="1780"/>
                  </a:cubicBezTo>
                  <a:cubicBezTo>
                    <a:pt x="1434" y="1778"/>
                    <a:pt x="1432" y="1776"/>
                    <a:pt x="1430" y="1775"/>
                  </a:cubicBezTo>
                  <a:cubicBezTo>
                    <a:pt x="1428" y="1774"/>
                    <a:pt x="1428" y="1774"/>
                    <a:pt x="1428" y="1774"/>
                  </a:cubicBezTo>
                  <a:cubicBezTo>
                    <a:pt x="1428" y="1773"/>
                    <a:pt x="1428" y="1773"/>
                    <a:pt x="1428" y="1773"/>
                  </a:cubicBezTo>
                  <a:cubicBezTo>
                    <a:pt x="1427" y="1772"/>
                    <a:pt x="1427" y="1772"/>
                    <a:pt x="1427" y="1772"/>
                  </a:cubicBezTo>
                  <a:cubicBezTo>
                    <a:pt x="1424" y="1770"/>
                    <a:pt x="1424" y="1770"/>
                    <a:pt x="1424" y="1770"/>
                  </a:cubicBezTo>
                  <a:cubicBezTo>
                    <a:pt x="1421" y="1769"/>
                    <a:pt x="1421" y="1769"/>
                    <a:pt x="1421" y="1769"/>
                  </a:cubicBezTo>
                  <a:cubicBezTo>
                    <a:pt x="1419" y="1767"/>
                    <a:pt x="1419" y="1767"/>
                    <a:pt x="1419" y="1767"/>
                  </a:cubicBezTo>
                  <a:cubicBezTo>
                    <a:pt x="1419" y="1767"/>
                    <a:pt x="1419" y="1767"/>
                    <a:pt x="1419" y="1767"/>
                  </a:cubicBezTo>
                  <a:cubicBezTo>
                    <a:pt x="1418" y="1767"/>
                    <a:pt x="1418" y="1767"/>
                    <a:pt x="1418" y="1767"/>
                  </a:cubicBezTo>
                  <a:cubicBezTo>
                    <a:pt x="1418" y="1766"/>
                    <a:pt x="1418" y="1766"/>
                    <a:pt x="1418" y="1766"/>
                  </a:cubicBezTo>
                  <a:cubicBezTo>
                    <a:pt x="1412" y="1763"/>
                    <a:pt x="1412" y="1763"/>
                    <a:pt x="1412" y="1763"/>
                  </a:cubicBezTo>
                  <a:cubicBezTo>
                    <a:pt x="1410" y="1762"/>
                    <a:pt x="1408" y="1761"/>
                    <a:pt x="1406" y="1760"/>
                  </a:cubicBezTo>
                  <a:cubicBezTo>
                    <a:pt x="1405" y="1759"/>
                    <a:pt x="1404" y="1758"/>
                    <a:pt x="1404" y="1758"/>
                  </a:cubicBezTo>
                  <a:cubicBezTo>
                    <a:pt x="1403" y="1757"/>
                    <a:pt x="1403" y="1757"/>
                    <a:pt x="1403" y="1757"/>
                  </a:cubicBezTo>
                  <a:cubicBezTo>
                    <a:pt x="1403" y="1757"/>
                    <a:pt x="1403" y="1757"/>
                    <a:pt x="1403" y="1757"/>
                  </a:cubicBezTo>
                  <a:cubicBezTo>
                    <a:pt x="1403" y="1757"/>
                    <a:pt x="1403" y="1757"/>
                    <a:pt x="1403" y="1756"/>
                  </a:cubicBezTo>
                  <a:cubicBezTo>
                    <a:pt x="1402" y="1753"/>
                    <a:pt x="1402" y="1753"/>
                    <a:pt x="1402" y="1753"/>
                  </a:cubicBezTo>
                  <a:cubicBezTo>
                    <a:pt x="1401" y="1750"/>
                    <a:pt x="1401" y="1750"/>
                    <a:pt x="1401" y="1750"/>
                  </a:cubicBezTo>
                  <a:cubicBezTo>
                    <a:pt x="1401" y="1749"/>
                    <a:pt x="1401" y="1748"/>
                    <a:pt x="1401" y="1747"/>
                  </a:cubicBezTo>
                  <a:cubicBezTo>
                    <a:pt x="1400" y="1745"/>
                    <a:pt x="1400" y="1742"/>
                    <a:pt x="1400" y="1740"/>
                  </a:cubicBezTo>
                  <a:cubicBezTo>
                    <a:pt x="1400" y="1736"/>
                    <a:pt x="1400" y="1732"/>
                    <a:pt x="1400" y="1728"/>
                  </a:cubicBezTo>
                  <a:cubicBezTo>
                    <a:pt x="1401" y="1724"/>
                    <a:pt x="1401" y="1719"/>
                    <a:pt x="1402" y="1715"/>
                  </a:cubicBezTo>
                  <a:cubicBezTo>
                    <a:pt x="1402" y="1712"/>
                    <a:pt x="1403" y="1708"/>
                    <a:pt x="1403" y="1704"/>
                  </a:cubicBezTo>
                  <a:cubicBezTo>
                    <a:pt x="1406" y="1703"/>
                    <a:pt x="1408" y="1702"/>
                    <a:pt x="1411" y="1701"/>
                  </a:cubicBezTo>
                  <a:cubicBezTo>
                    <a:pt x="1421" y="1697"/>
                    <a:pt x="1431" y="1694"/>
                    <a:pt x="1442" y="1692"/>
                  </a:cubicBezTo>
                  <a:cubicBezTo>
                    <a:pt x="1447" y="1691"/>
                    <a:pt x="1452" y="1691"/>
                    <a:pt x="1458" y="1691"/>
                  </a:cubicBezTo>
                  <a:cubicBezTo>
                    <a:pt x="1463" y="1690"/>
                    <a:pt x="1468" y="1690"/>
                    <a:pt x="1474" y="1691"/>
                  </a:cubicBezTo>
                  <a:cubicBezTo>
                    <a:pt x="1475" y="1691"/>
                    <a:pt x="1476" y="1691"/>
                    <a:pt x="1477" y="1691"/>
                  </a:cubicBezTo>
                  <a:cubicBezTo>
                    <a:pt x="1467" y="1696"/>
                    <a:pt x="1467" y="1696"/>
                    <a:pt x="1467" y="1696"/>
                  </a:cubicBezTo>
                  <a:cubicBezTo>
                    <a:pt x="1465" y="1697"/>
                    <a:pt x="1463" y="1698"/>
                    <a:pt x="1460" y="1700"/>
                  </a:cubicBezTo>
                  <a:cubicBezTo>
                    <a:pt x="1458" y="1701"/>
                    <a:pt x="1456" y="1703"/>
                    <a:pt x="1454" y="1704"/>
                  </a:cubicBezTo>
                  <a:cubicBezTo>
                    <a:pt x="1450" y="1707"/>
                    <a:pt x="1446" y="1711"/>
                    <a:pt x="1444" y="1716"/>
                  </a:cubicBezTo>
                  <a:cubicBezTo>
                    <a:pt x="1427" y="1727"/>
                    <a:pt x="1427" y="1727"/>
                    <a:pt x="1427" y="1727"/>
                  </a:cubicBezTo>
                  <a:cubicBezTo>
                    <a:pt x="1429" y="1731"/>
                    <a:pt x="1429" y="1731"/>
                    <a:pt x="1429" y="1731"/>
                  </a:cubicBezTo>
                  <a:cubicBezTo>
                    <a:pt x="1441" y="1723"/>
                    <a:pt x="1441" y="1723"/>
                    <a:pt x="1441" y="1723"/>
                  </a:cubicBezTo>
                  <a:cubicBezTo>
                    <a:pt x="1441" y="1724"/>
                    <a:pt x="1441" y="1724"/>
                    <a:pt x="1441" y="1725"/>
                  </a:cubicBezTo>
                  <a:cubicBezTo>
                    <a:pt x="1440" y="1727"/>
                    <a:pt x="1440" y="1730"/>
                    <a:pt x="1440" y="1733"/>
                  </a:cubicBezTo>
                  <a:cubicBezTo>
                    <a:pt x="1440" y="1735"/>
                    <a:pt x="1440" y="1738"/>
                    <a:pt x="1440" y="1741"/>
                  </a:cubicBezTo>
                  <a:cubicBezTo>
                    <a:pt x="1440" y="1748"/>
                    <a:pt x="1440" y="1748"/>
                    <a:pt x="1440" y="1748"/>
                  </a:cubicBezTo>
                  <a:cubicBezTo>
                    <a:pt x="1441" y="1778"/>
                    <a:pt x="1441" y="1778"/>
                    <a:pt x="1441" y="1778"/>
                  </a:cubicBezTo>
                  <a:cubicBezTo>
                    <a:pt x="1441" y="1778"/>
                    <a:pt x="1441" y="1778"/>
                    <a:pt x="1441" y="1778"/>
                  </a:cubicBezTo>
                  <a:cubicBezTo>
                    <a:pt x="1445" y="1778"/>
                    <a:pt x="1445" y="1778"/>
                    <a:pt x="1445" y="1778"/>
                  </a:cubicBezTo>
                  <a:cubicBezTo>
                    <a:pt x="1445" y="1748"/>
                    <a:pt x="1445" y="1748"/>
                    <a:pt x="1445" y="1748"/>
                  </a:cubicBezTo>
                  <a:cubicBezTo>
                    <a:pt x="1445" y="1740"/>
                    <a:pt x="1445" y="1740"/>
                    <a:pt x="1445" y="1740"/>
                  </a:cubicBezTo>
                  <a:cubicBezTo>
                    <a:pt x="1445" y="1738"/>
                    <a:pt x="1445" y="1736"/>
                    <a:pt x="1446" y="1733"/>
                  </a:cubicBezTo>
                  <a:cubicBezTo>
                    <a:pt x="1446" y="1731"/>
                    <a:pt x="1446" y="1728"/>
                    <a:pt x="1447" y="1726"/>
                  </a:cubicBezTo>
                  <a:cubicBezTo>
                    <a:pt x="1447" y="1724"/>
                    <a:pt x="1448" y="1722"/>
                    <a:pt x="1449" y="1720"/>
                  </a:cubicBezTo>
                  <a:cubicBezTo>
                    <a:pt x="1450" y="1719"/>
                    <a:pt x="1450" y="1718"/>
                    <a:pt x="1451" y="1717"/>
                  </a:cubicBezTo>
                  <a:cubicBezTo>
                    <a:pt x="1486" y="1695"/>
                    <a:pt x="1486" y="1695"/>
                    <a:pt x="1486" y="1695"/>
                  </a:cubicBezTo>
                  <a:cubicBezTo>
                    <a:pt x="1493" y="1692"/>
                    <a:pt x="1493" y="1692"/>
                    <a:pt x="1493" y="1692"/>
                  </a:cubicBezTo>
                  <a:cubicBezTo>
                    <a:pt x="1495" y="1692"/>
                    <a:pt x="1497" y="1692"/>
                    <a:pt x="1499" y="1691"/>
                  </a:cubicBezTo>
                  <a:cubicBezTo>
                    <a:pt x="1502" y="1691"/>
                    <a:pt x="1506" y="1689"/>
                    <a:pt x="1508" y="1688"/>
                  </a:cubicBezTo>
                  <a:cubicBezTo>
                    <a:pt x="1514" y="1684"/>
                    <a:pt x="1517" y="1680"/>
                    <a:pt x="1521" y="1676"/>
                  </a:cubicBezTo>
                  <a:cubicBezTo>
                    <a:pt x="1523" y="1674"/>
                    <a:pt x="1525" y="1672"/>
                    <a:pt x="1527" y="1671"/>
                  </a:cubicBezTo>
                  <a:cubicBezTo>
                    <a:pt x="1527" y="1670"/>
                    <a:pt x="1528" y="1670"/>
                    <a:pt x="1528" y="1670"/>
                  </a:cubicBezTo>
                  <a:cubicBezTo>
                    <a:pt x="1528" y="1670"/>
                    <a:pt x="1528" y="1670"/>
                    <a:pt x="1528" y="1670"/>
                  </a:cubicBezTo>
                  <a:cubicBezTo>
                    <a:pt x="1529" y="1669"/>
                    <a:pt x="1529" y="1669"/>
                    <a:pt x="1529" y="1669"/>
                  </a:cubicBezTo>
                  <a:cubicBezTo>
                    <a:pt x="1529" y="1669"/>
                    <a:pt x="1529" y="1669"/>
                    <a:pt x="1529" y="1669"/>
                  </a:cubicBezTo>
                  <a:cubicBezTo>
                    <a:pt x="1529" y="1670"/>
                    <a:pt x="1529" y="1671"/>
                    <a:pt x="1529" y="1671"/>
                  </a:cubicBezTo>
                  <a:cubicBezTo>
                    <a:pt x="1530" y="1674"/>
                    <a:pt x="1532" y="1677"/>
                    <a:pt x="1533" y="1680"/>
                  </a:cubicBezTo>
                  <a:cubicBezTo>
                    <a:pt x="1534" y="1681"/>
                    <a:pt x="1535" y="1682"/>
                    <a:pt x="1536" y="1683"/>
                  </a:cubicBezTo>
                  <a:cubicBezTo>
                    <a:pt x="1536" y="1684"/>
                    <a:pt x="1537" y="1686"/>
                    <a:pt x="1538" y="1687"/>
                  </a:cubicBezTo>
                  <a:cubicBezTo>
                    <a:pt x="1539" y="1689"/>
                    <a:pt x="1541" y="1692"/>
                    <a:pt x="1542" y="1694"/>
                  </a:cubicBezTo>
                  <a:cubicBezTo>
                    <a:pt x="1543" y="1696"/>
                    <a:pt x="1544" y="1699"/>
                    <a:pt x="1544" y="1701"/>
                  </a:cubicBezTo>
                  <a:cubicBezTo>
                    <a:pt x="1545" y="1702"/>
                    <a:pt x="1545" y="1703"/>
                    <a:pt x="1545" y="1705"/>
                  </a:cubicBezTo>
                  <a:cubicBezTo>
                    <a:pt x="1545" y="1706"/>
                    <a:pt x="1545" y="1707"/>
                    <a:pt x="1544" y="1708"/>
                  </a:cubicBezTo>
                  <a:cubicBezTo>
                    <a:pt x="1544" y="1711"/>
                    <a:pt x="1543" y="1713"/>
                    <a:pt x="1542" y="1716"/>
                  </a:cubicBezTo>
                  <a:cubicBezTo>
                    <a:pt x="1540" y="1724"/>
                    <a:pt x="1540" y="1724"/>
                    <a:pt x="1540" y="1724"/>
                  </a:cubicBezTo>
                  <a:cubicBezTo>
                    <a:pt x="1539" y="1727"/>
                    <a:pt x="1538" y="1730"/>
                    <a:pt x="1537" y="1733"/>
                  </a:cubicBezTo>
                  <a:cubicBezTo>
                    <a:pt x="1537" y="1735"/>
                    <a:pt x="1536" y="1738"/>
                    <a:pt x="1536" y="1741"/>
                  </a:cubicBezTo>
                  <a:cubicBezTo>
                    <a:pt x="1535" y="1744"/>
                    <a:pt x="1535" y="1747"/>
                    <a:pt x="1535" y="1750"/>
                  </a:cubicBezTo>
                  <a:cubicBezTo>
                    <a:pt x="1535" y="1753"/>
                    <a:pt x="1534" y="1756"/>
                    <a:pt x="1535" y="1759"/>
                  </a:cubicBezTo>
                  <a:cubicBezTo>
                    <a:pt x="1535" y="1762"/>
                    <a:pt x="1535" y="1764"/>
                    <a:pt x="1535" y="1767"/>
                  </a:cubicBezTo>
                  <a:cubicBezTo>
                    <a:pt x="1535" y="1770"/>
                    <a:pt x="1536" y="1773"/>
                    <a:pt x="1537" y="1776"/>
                  </a:cubicBezTo>
                  <a:cubicBezTo>
                    <a:pt x="1537" y="1777"/>
                    <a:pt x="1537" y="1779"/>
                    <a:pt x="1538" y="1780"/>
                  </a:cubicBezTo>
                  <a:cubicBezTo>
                    <a:pt x="1539" y="1784"/>
                    <a:pt x="1539" y="1784"/>
                    <a:pt x="1539" y="1784"/>
                  </a:cubicBezTo>
                  <a:cubicBezTo>
                    <a:pt x="1541" y="1788"/>
                    <a:pt x="1541" y="1788"/>
                    <a:pt x="1541" y="1788"/>
                  </a:cubicBezTo>
                  <a:cubicBezTo>
                    <a:pt x="1542" y="1790"/>
                    <a:pt x="1542" y="1791"/>
                    <a:pt x="1543" y="1792"/>
                  </a:cubicBezTo>
                  <a:cubicBezTo>
                    <a:pt x="1543" y="1792"/>
                    <a:pt x="1543" y="1792"/>
                    <a:pt x="1543" y="1792"/>
                  </a:cubicBezTo>
                  <a:cubicBezTo>
                    <a:pt x="1543" y="1792"/>
                    <a:pt x="1543" y="1792"/>
                    <a:pt x="1543" y="1792"/>
                  </a:cubicBezTo>
                  <a:cubicBezTo>
                    <a:pt x="1544" y="1794"/>
                    <a:pt x="1544" y="1794"/>
                    <a:pt x="1544" y="1794"/>
                  </a:cubicBezTo>
                  <a:cubicBezTo>
                    <a:pt x="1545" y="1795"/>
                    <a:pt x="1545" y="1795"/>
                    <a:pt x="1545" y="1795"/>
                  </a:cubicBezTo>
                  <a:cubicBezTo>
                    <a:pt x="1545" y="1796"/>
                    <a:pt x="1545" y="1796"/>
                    <a:pt x="1546" y="1796"/>
                  </a:cubicBezTo>
                  <a:cubicBezTo>
                    <a:pt x="1543" y="1796"/>
                    <a:pt x="1540" y="1795"/>
                    <a:pt x="1536" y="1797"/>
                  </a:cubicBezTo>
                  <a:cubicBezTo>
                    <a:pt x="1536" y="1797"/>
                    <a:pt x="1537" y="1800"/>
                    <a:pt x="1538" y="1802"/>
                  </a:cubicBezTo>
                  <a:cubicBezTo>
                    <a:pt x="1538" y="1802"/>
                    <a:pt x="1534" y="1803"/>
                    <a:pt x="1533" y="1804"/>
                  </a:cubicBezTo>
                  <a:cubicBezTo>
                    <a:pt x="1533" y="1804"/>
                    <a:pt x="1537" y="1813"/>
                    <a:pt x="1545" y="1813"/>
                  </a:cubicBezTo>
                  <a:cubicBezTo>
                    <a:pt x="1542" y="1820"/>
                    <a:pt x="1548" y="1827"/>
                    <a:pt x="1548" y="1827"/>
                  </a:cubicBezTo>
                  <a:cubicBezTo>
                    <a:pt x="1550" y="1826"/>
                    <a:pt x="1552" y="1823"/>
                    <a:pt x="1552" y="1823"/>
                  </a:cubicBezTo>
                  <a:cubicBezTo>
                    <a:pt x="1554" y="1825"/>
                    <a:pt x="1556" y="1826"/>
                    <a:pt x="1556" y="1826"/>
                  </a:cubicBezTo>
                  <a:cubicBezTo>
                    <a:pt x="1561" y="1822"/>
                    <a:pt x="1561" y="1815"/>
                    <a:pt x="1560" y="1812"/>
                  </a:cubicBezTo>
                  <a:cubicBezTo>
                    <a:pt x="1563" y="1814"/>
                    <a:pt x="1568" y="1817"/>
                    <a:pt x="1575" y="1814"/>
                  </a:cubicBezTo>
                  <a:cubicBezTo>
                    <a:pt x="1575" y="1814"/>
                    <a:pt x="1574" y="1811"/>
                    <a:pt x="1573" y="1809"/>
                  </a:cubicBezTo>
                  <a:cubicBezTo>
                    <a:pt x="1573" y="1809"/>
                    <a:pt x="1577" y="1808"/>
                    <a:pt x="1578" y="1807"/>
                  </a:cubicBezTo>
                  <a:cubicBezTo>
                    <a:pt x="1578" y="1807"/>
                    <a:pt x="1574" y="1798"/>
                    <a:pt x="1566" y="1798"/>
                  </a:cubicBezTo>
                  <a:cubicBezTo>
                    <a:pt x="1569" y="1791"/>
                    <a:pt x="1563" y="1784"/>
                    <a:pt x="1563" y="1784"/>
                  </a:cubicBezTo>
                  <a:cubicBezTo>
                    <a:pt x="1561" y="1785"/>
                    <a:pt x="1558" y="1788"/>
                    <a:pt x="1558" y="1788"/>
                  </a:cubicBezTo>
                  <a:cubicBezTo>
                    <a:pt x="1557" y="1786"/>
                    <a:pt x="1555" y="1785"/>
                    <a:pt x="1555" y="1785"/>
                  </a:cubicBezTo>
                  <a:cubicBezTo>
                    <a:pt x="1551" y="1788"/>
                    <a:pt x="1550" y="1792"/>
                    <a:pt x="1550" y="1796"/>
                  </a:cubicBezTo>
                  <a:cubicBezTo>
                    <a:pt x="1549" y="1794"/>
                    <a:pt x="1549" y="1794"/>
                    <a:pt x="1549" y="1794"/>
                  </a:cubicBezTo>
                  <a:cubicBezTo>
                    <a:pt x="1549" y="1793"/>
                    <a:pt x="1549" y="1793"/>
                    <a:pt x="1549" y="1793"/>
                  </a:cubicBezTo>
                  <a:cubicBezTo>
                    <a:pt x="1548" y="1792"/>
                    <a:pt x="1548" y="1792"/>
                    <a:pt x="1548" y="1792"/>
                  </a:cubicBezTo>
                  <a:cubicBezTo>
                    <a:pt x="1547" y="1790"/>
                    <a:pt x="1547" y="1790"/>
                    <a:pt x="1547" y="1790"/>
                  </a:cubicBezTo>
                  <a:cubicBezTo>
                    <a:pt x="1546" y="1789"/>
                    <a:pt x="1546" y="1787"/>
                    <a:pt x="1545" y="1787"/>
                  </a:cubicBezTo>
                  <a:cubicBezTo>
                    <a:pt x="1542" y="1779"/>
                    <a:pt x="1542" y="1779"/>
                    <a:pt x="1542" y="1779"/>
                  </a:cubicBezTo>
                  <a:cubicBezTo>
                    <a:pt x="1542" y="1778"/>
                    <a:pt x="1542" y="1776"/>
                    <a:pt x="1541" y="1775"/>
                  </a:cubicBezTo>
                  <a:cubicBezTo>
                    <a:pt x="1541" y="1772"/>
                    <a:pt x="1540" y="1769"/>
                    <a:pt x="1540" y="1767"/>
                  </a:cubicBezTo>
                  <a:cubicBezTo>
                    <a:pt x="1540" y="1764"/>
                    <a:pt x="1540" y="1761"/>
                    <a:pt x="1540" y="1759"/>
                  </a:cubicBezTo>
                  <a:cubicBezTo>
                    <a:pt x="1540" y="1756"/>
                    <a:pt x="1540" y="1753"/>
                    <a:pt x="1540" y="1750"/>
                  </a:cubicBezTo>
                  <a:cubicBezTo>
                    <a:pt x="1541" y="1748"/>
                    <a:pt x="1541" y="1745"/>
                    <a:pt x="1542" y="1742"/>
                  </a:cubicBezTo>
                  <a:cubicBezTo>
                    <a:pt x="1542" y="1739"/>
                    <a:pt x="1543" y="1737"/>
                    <a:pt x="1543" y="1734"/>
                  </a:cubicBezTo>
                  <a:cubicBezTo>
                    <a:pt x="1544" y="1731"/>
                    <a:pt x="1545" y="1729"/>
                    <a:pt x="1546" y="1726"/>
                  </a:cubicBezTo>
                  <a:cubicBezTo>
                    <a:pt x="1549" y="1718"/>
                    <a:pt x="1549" y="1718"/>
                    <a:pt x="1549" y="1718"/>
                  </a:cubicBezTo>
                  <a:cubicBezTo>
                    <a:pt x="1550" y="1715"/>
                    <a:pt x="1551" y="1713"/>
                    <a:pt x="1551" y="1709"/>
                  </a:cubicBezTo>
                  <a:cubicBezTo>
                    <a:pt x="1551" y="1708"/>
                    <a:pt x="1552" y="1706"/>
                    <a:pt x="1552" y="1705"/>
                  </a:cubicBezTo>
                  <a:cubicBezTo>
                    <a:pt x="1552" y="1703"/>
                    <a:pt x="1552" y="1701"/>
                    <a:pt x="1551" y="1700"/>
                  </a:cubicBezTo>
                  <a:cubicBezTo>
                    <a:pt x="1551" y="1697"/>
                    <a:pt x="1550" y="1694"/>
                    <a:pt x="1549" y="1691"/>
                  </a:cubicBezTo>
                  <a:cubicBezTo>
                    <a:pt x="1548" y="1690"/>
                    <a:pt x="1548" y="1690"/>
                    <a:pt x="1548" y="1690"/>
                  </a:cubicBezTo>
                  <a:cubicBezTo>
                    <a:pt x="1548" y="1689"/>
                    <a:pt x="1548" y="1689"/>
                    <a:pt x="1548" y="1689"/>
                  </a:cubicBezTo>
                  <a:cubicBezTo>
                    <a:pt x="1547" y="1687"/>
                    <a:pt x="1547" y="1687"/>
                    <a:pt x="1547" y="1687"/>
                  </a:cubicBezTo>
                  <a:cubicBezTo>
                    <a:pt x="1544" y="1683"/>
                    <a:pt x="1544" y="1683"/>
                    <a:pt x="1544" y="1683"/>
                  </a:cubicBezTo>
                  <a:cubicBezTo>
                    <a:pt x="1544" y="1682"/>
                    <a:pt x="1543" y="1681"/>
                    <a:pt x="1542" y="1679"/>
                  </a:cubicBezTo>
                  <a:cubicBezTo>
                    <a:pt x="1542" y="1678"/>
                    <a:pt x="1541" y="1677"/>
                    <a:pt x="1540" y="1676"/>
                  </a:cubicBezTo>
                  <a:cubicBezTo>
                    <a:pt x="1539" y="1673"/>
                    <a:pt x="1538" y="1671"/>
                    <a:pt x="1537" y="1669"/>
                  </a:cubicBezTo>
                  <a:cubicBezTo>
                    <a:pt x="1537" y="1668"/>
                    <a:pt x="1537" y="1668"/>
                    <a:pt x="1537" y="1667"/>
                  </a:cubicBezTo>
                  <a:cubicBezTo>
                    <a:pt x="1537" y="1667"/>
                    <a:pt x="1536" y="1666"/>
                    <a:pt x="1536" y="1665"/>
                  </a:cubicBezTo>
                  <a:cubicBezTo>
                    <a:pt x="1536" y="1665"/>
                    <a:pt x="1536" y="1664"/>
                    <a:pt x="1536" y="1664"/>
                  </a:cubicBezTo>
                  <a:cubicBezTo>
                    <a:pt x="1536" y="1663"/>
                    <a:pt x="1536" y="1663"/>
                    <a:pt x="1536" y="1663"/>
                  </a:cubicBezTo>
                  <a:cubicBezTo>
                    <a:pt x="1541" y="1660"/>
                    <a:pt x="1546" y="1657"/>
                    <a:pt x="1550" y="1653"/>
                  </a:cubicBezTo>
                  <a:cubicBezTo>
                    <a:pt x="1554" y="1649"/>
                    <a:pt x="1558" y="1644"/>
                    <a:pt x="1561" y="1638"/>
                  </a:cubicBezTo>
                  <a:cubicBezTo>
                    <a:pt x="1562" y="1636"/>
                    <a:pt x="1563" y="1634"/>
                    <a:pt x="1564" y="1632"/>
                  </a:cubicBezTo>
                  <a:cubicBezTo>
                    <a:pt x="1565" y="1635"/>
                    <a:pt x="1567" y="1637"/>
                    <a:pt x="1569" y="1638"/>
                  </a:cubicBezTo>
                  <a:cubicBezTo>
                    <a:pt x="1574" y="1640"/>
                    <a:pt x="1579" y="1639"/>
                    <a:pt x="1582" y="1636"/>
                  </a:cubicBezTo>
                  <a:cubicBezTo>
                    <a:pt x="1582" y="1636"/>
                    <a:pt x="1582" y="1636"/>
                    <a:pt x="1582" y="1636"/>
                  </a:cubicBezTo>
                  <a:cubicBezTo>
                    <a:pt x="1581" y="1640"/>
                    <a:pt x="1584" y="1645"/>
                    <a:pt x="1589" y="1647"/>
                  </a:cubicBezTo>
                  <a:cubicBezTo>
                    <a:pt x="1594" y="1650"/>
                    <a:pt x="1600" y="1648"/>
                    <a:pt x="1603" y="1643"/>
                  </a:cubicBezTo>
                  <a:cubicBezTo>
                    <a:pt x="1604" y="1640"/>
                    <a:pt x="1604" y="1637"/>
                    <a:pt x="1603" y="1634"/>
                  </a:cubicBezTo>
                  <a:cubicBezTo>
                    <a:pt x="1608" y="1636"/>
                    <a:pt x="1614" y="1634"/>
                    <a:pt x="1616" y="1630"/>
                  </a:cubicBezTo>
                  <a:cubicBezTo>
                    <a:pt x="1619" y="1624"/>
                    <a:pt x="1616" y="1618"/>
                    <a:pt x="1611" y="1615"/>
                  </a:cubicBezTo>
                  <a:cubicBezTo>
                    <a:pt x="1610" y="1615"/>
                    <a:pt x="1608" y="1614"/>
                    <a:pt x="1607" y="1614"/>
                  </a:cubicBezTo>
                  <a:cubicBezTo>
                    <a:pt x="1607" y="1614"/>
                    <a:pt x="1607" y="1614"/>
                    <a:pt x="1607" y="1614"/>
                  </a:cubicBezTo>
                  <a:cubicBezTo>
                    <a:pt x="1610" y="1609"/>
                    <a:pt x="1607" y="1602"/>
                    <a:pt x="1602" y="1600"/>
                  </a:cubicBezTo>
                  <a:cubicBezTo>
                    <a:pt x="1596" y="1597"/>
                    <a:pt x="1590" y="1599"/>
                    <a:pt x="1587" y="1604"/>
                  </a:cubicBezTo>
                  <a:cubicBezTo>
                    <a:pt x="1587" y="1604"/>
                    <a:pt x="1587" y="1605"/>
                    <a:pt x="1587" y="1605"/>
                  </a:cubicBezTo>
                  <a:cubicBezTo>
                    <a:pt x="1586" y="1604"/>
                    <a:pt x="1585" y="1603"/>
                    <a:pt x="1583" y="1602"/>
                  </a:cubicBezTo>
                  <a:cubicBezTo>
                    <a:pt x="1578" y="1599"/>
                    <a:pt x="1572" y="1601"/>
                    <a:pt x="1569" y="1605"/>
                  </a:cubicBezTo>
                  <a:cubicBezTo>
                    <a:pt x="1570" y="1604"/>
                    <a:pt x="1570" y="1603"/>
                    <a:pt x="1570" y="1603"/>
                  </a:cubicBezTo>
                  <a:cubicBezTo>
                    <a:pt x="1571" y="1597"/>
                    <a:pt x="1574" y="1592"/>
                    <a:pt x="1576" y="1586"/>
                  </a:cubicBezTo>
                  <a:cubicBezTo>
                    <a:pt x="1578" y="1581"/>
                    <a:pt x="1581" y="1576"/>
                    <a:pt x="1583" y="1570"/>
                  </a:cubicBezTo>
                  <a:cubicBezTo>
                    <a:pt x="1585" y="1564"/>
                    <a:pt x="1587" y="1558"/>
                    <a:pt x="1588" y="1552"/>
                  </a:cubicBezTo>
                  <a:cubicBezTo>
                    <a:pt x="1589" y="1546"/>
                    <a:pt x="1589" y="1540"/>
                    <a:pt x="1590" y="1534"/>
                  </a:cubicBezTo>
                  <a:cubicBezTo>
                    <a:pt x="1590" y="1529"/>
                    <a:pt x="1590" y="1529"/>
                    <a:pt x="1590" y="1529"/>
                  </a:cubicBezTo>
                  <a:cubicBezTo>
                    <a:pt x="1590" y="1527"/>
                    <a:pt x="1590" y="1527"/>
                    <a:pt x="1590" y="1527"/>
                  </a:cubicBezTo>
                  <a:cubicBezTo>
                    <a:pt x="1590" y="1525"/>
                    <a:pt x="1590" y="1525"/>
                    <a:pt x="1590" y="1525"/>
                  </a:cubicBezTo>
                  <a:cubicBezTo>
                    <a:pt x="1590" y="1516"/>
                    <a:pt x="1590" y="1516"/>
                    <a:pt x="1590" y="1516"/>
                  </a:cubicBezTo>
                  <a:cubicBezTo>
                    <a:pt x="1591" y="1516"/>
                    <a:pt x="1591" y="1515"/>
                    <a:pt x="1592" y="1515"/>
                  </a:cubicBezTo>
                  <a:cubicBezTo>
                    <a:pt x="1594" y="1514"/>
                    <a:pt x="1595" y="1513"/>
                    <a:pt x="1597" y="1512"/>
                  </a:cubicBezTo>
                  <a:cubicBezTo>
                    <a:pt x="1601" y="1508"/>
                    <a:pt x="1601" y="1508"/>
                    <a:pt x="1601" y="1508"/>
                  </a:cubicBezTo>
                  <a:cubicBezTo>
                    <a:pt x="1602" y="1507"/>
                    <a:pt x="1602" y="1507"/>
                    <a:pt x="1602" y="1507"/>
                  </a:cubicBezTo>
                  <a:cubicBezTo>
                    <a:pt x="1602" y="1507"/>
                    <a:pt x="1602" y="1507"/>
                    <a:pt x="1602" y="1507"/>
                  </a:cubicBezTo>
                  <a:cubicBezTo>
                    <a:pt x="1603" y="1507"/>
                    <a:pt x="1603" y="1507"/>
                    <a:pt x="1603" y="1507"/>
                  </a:cubicBezTo>
                  <a:cubicBezTo>
                    <a:pt x="1603" y="1506"/>
                    <a:pt x="1603" y="1506"/>
                    <a:pt x="1603" y="1506"/>
                  </a:cubicBezTo>
                  <a:cubicBezTo>
                    <a:pt x="1603" y="1506"/>
                    <a:pt x="1603" y="1506"/>
                    <a:pt x="1603" y="1506"/>
                  </a:cubicBezTo>
                  <a:cubicBezTo>
                    <a:pt x="1605" y="1504"/>
                    <a:pt x="1605" y="1504"/>
                    <a:pt x="1605" y="1504"/>
                  </a:cubicBezTo>
                  <a:cubicBezTo>
                    <a:pt x="1607" y="1502"/>
                    <a:pt x="1607" y="1502"/>
                    <a:pt x="1607" y="1502"/>
                  </a:cubicBezTo>
                  <a:cubicBezTo>
                    <a:pt x="1607" y="1501"/>
                    <a:pt x="1607" y="1501"/>
                    <a:pt x="1607" y="1501"/>
                  </a:cubicBezTo>
                  <a:cubicBezTo>
                    <a:pt x="1608" y="1501"/>
                    <a:pt x="1608" y="1501"/>
                    <a:pt x="1608" y="1501"/>
                  </a:cubicBezTo>
                  <a:cubicBezTo>
                    <a:pt x="1608" y="1501"/>
                    <a:pt x="1608" y="1501"/>
                    <a:pt x="1608" y="1501"/>
                  </a:cubicBezTo>
                  <a:cubicBezTo>
                    <a:pt x="1609" y="1500"/>
                    <a:pt x="1609" y="1500"/>
                    <a:pt x="1609" y="1500"/>
                  </a:cubicBezTo>
                  <a:cubicBezTo>
                    <a:pt x="1611" y="1497"/>
                    <a:pt x="1613" y="1494"/>
                    <a:pt x="1615" y="1491"/>
                  </a:cubicBezTo>
                  <a:cubicBezTo>
                    <a:pt x="1623" y="1479"/>
                    <a:pt x="1633" y="1469"/>
                    <a:pt x="1644" y="1460"/>
                  </a:cubicBezTo>
                  <a:cubicBezTo>
                    <a:pt x="1655" y="1450"/>
                    <a:pt x="1666" y="1441"/>
                    <a:pt x="1675" y="1429"/>
                  </a:cubicBezTo>
                  <a:cubicBezTo>
                    <a:pt x="1680" y="1423"/>
                    <a:pt x="1684" y="1417"/>
                    <a:pt x="1688" y="1411"/>
                  </a:cubicBezTo>
                  <a:cubicBezTo>
                    <a:pt x="1698" y="1396"/>
                    <a:pt x="1698" y="1396"/>
                    <a:pt x="1698" y="1396"/>
                  </a:cubicBezTo>
                  <a:cubicBezTo>
                    <a:pt x="1695" y="1420"/>
                    <a:pt x="1695" y="1420"/>
                    <a:pt x="1695" y="1420"/>
                  </a:cubicBezTo>
                  <a:cubicBezTo>
                    <a:pt x="1695" y="1422"/>
                    <a:pt x="1695" y="1424"/>
                    <a:pt x="1694" y="1426"/>
                  </a:cubicBezTo>
                  <a:cubicBezTo>
                    <a:pt x="1694" y="1432"/>
                    <a:pt x="1694" y="1432"/>
                    <a:pt x="1694" y="1432"/>
                  </a:cubicBezTo>
                  <a:cubicBezTo>
                    <a:pt x="1694" y="1434"/>
                    <a:pt x="1694" y="1436"/>
                    <a:pt x="1694" y="1438"/>
                  </a:cubicBezTo>
                  <a:cubicBezTo>
                    <a:pt x="1694" y="1440"/>
                    <a:pt x="1695" y="1442"/>
                    <a:pt x="1695" y="1444"/>
                  </a:cubicBezTo>
                  <a:cubicBezTo>
                    <a:pt x="1696" y="1448"/>
                    <a:pt x="1698" y="1452"/>
                    <a:pt x="1701" y="1455"/>
                  </a:cubicBezTo>
                  <a:cubicBezTo>
                    <a:pt x="1704" y="1458"/>
                    <a:pt x="1706" y="1461"/>
                    <a:pt x="1709" y="1464"/>
                  </a:cubicBezTo>
                  <a:cubicBezTo>
                    <a:pt x="1710" y="1465"/>
                    <a:pt x="1712" y="1467"/>
                    <a:pt x="1713" y="1469"/>
                  </a:cubicBezTo>
                  <a:cubicBezTo>
                    <a:pt x="1714" y="1470"/>
                    <a:pt x="1715" y="1472"/>
                    <a:pt x="1716" y="1474"/>
                  </a:cubicBezTo>
                  <a:cubicBezTo>
                    <a:pt x="1718" y="1478"/>
                    <a:pt x="1719" y="1481"/>
                    <a:pt x="1721" y="1485"/>
                  </a:cubicBezTo>
                  <a:cubicBezTo>
                    <a:pt x="1723" y="1493"/>
                    <a:pt x="1725" y="1501"/>
                    <a:pt x="1726" y="1510"/>
                  </a:cubicBezTo>
                  <a:cubicBezTo>
                    <a:pt x="1726" y="1511"/>
                    <a:pt x="1726" y="1513"/>
                    <a:pt x="1727" y="1514"/>
                  </a:cubicBezTo>
                  <a:cubicBezTo>
                    <a:pt x="1726" y="1514"/>
                    <a:pt x="1725" y="1514"/>
                    <a:pt x="1724" y="1514"/>
                  </a:cubicBezTo>
                  <a:cubicBezTo>
                    <a:pt x="1724" y="1514"/>
                    <a:pt x="1724" y="1514"/>
                    <a:pt x="1724" y="1514"/>
                  </a:cubicBezTo>
                  <a:cubicBezTo>
                    <a:pt x="1725" y="1512"/>
                    <a:pt x="1725" y="1510"/>
                    <a:pt x="1724" y="1508"/>
                  </a:cubicBezTo>
                  <a:cubicBezTo>
                    <a:pt x="1722" y="1505"/>
                    <a:pt x="1719" y="1505"/>
                    <a:pt x="1716" y="1507"/>
                  </a:cubicBezTo>
                  <a:cubicBezTo>
                    <a:pt x="1715" y="1508"/>
                    <a:pt x="1715" y="1509"/>
                    <a:pt x="1715" y="1510"/>
                  </a:cubicBezTo>
                  <a:cubicBezTo>
                    <a:pt x="1713" y="1508"/>
                    <a:pt x="1710" y="1508"/>
                    <a:pt x="1708" y="1510"/>
                  </a:cubicBezTo>
                  <a:cubicBezTo>
                    <a:pt x="1705" y="1511"/>
                    <a:pt x="1705" y="1515"/>
                    <a:pt x="1707" y="1517"/>
                  </a:cubicBezTo>
                  <a:cubicBezTo>
                    <a:pt x="1707" y="1517"/>
                    <a:pt x="1708" y="1518"/>
                    <a:pt x="1709" y="1518"/>
                  </a:cubicBezTo>
                  <a:cubicBezTo>
                    <a:pt x="1708" y="1518"/>
                    <a:pt x="1708" y="1518"/>
                    <a:pt x="1708" y="1518"/>
                  </a:cubicBezTo>
                  <a:cubicBezTo>
                    <a:pt x="1706" y="1520"/>
                    <a:pt x="1706" y="1523"/>
                    <a:pt x="1708" y="1526"/>
                  </a:cubicBezTo>
                  <a:cubicBezTo>
                    <a:pt x="1709" y="1528"/>
                    <a:pt x="1713" y="1529"/>
                    <a:pt x="1715" y="1527"/>
                  </a:cubicBezTo>
                  <a:cubicBezTo>
                    <a:pt x="1715" y="1527"/>
                    <a:pt x="1715" y="1527"/>
                    <a:pt x="1715" y="1527"/>
                  </a:cubicBezTo>
                  <a:cubicBezTo>
                    <a:pt x="1715" y="1527"/>
                    <a:pt x="1716" y="1528"/>
                    <a:pt x="1716" y="1529"/>
                  </a:cubicBezTo>
                  <a:cubicBezTo>
                    <a:pt x="1718" y="1531"/>
                    <a:pt x="1721" y="1532"/>
                    <a:pt x="1723" y="1530"/>
                  </a:cubicBezTo>
                  <a:cubicBezTo>
                    <a:pt x="1725" y="1529"/>
                    <a:pt x="1726" y="1526"/>
                    <a:pt x="1725" y="1524"/>
                  </a:cubicBezTo>
                  <a:cubicBezTo>
                    <a:pt x="1726" y="1524"/>
                    <a:pt x="1727" y="1524"/>
                    <a:pt x="1728" y="1524"/>
                  </a:cubicBezTo>
                  <a:cubicBezTo>
                    <a:pt x="1728" y="1527"/>
                    <a:pt x="1729" y="1531"/>
                    <a:pt x="1729" y="1534"/>
                  </a:cubicBezTo>
                  <a:cubicBezTo>
                    <a:pt x="1731" y="1543"/>
                    <a:pt x="1733" y="1551"/>
                    <a:pt x="1736" y="1559"/>
                  </a:cubicBezTo>
                  <a:cubicBezTo>
                    <a:pt x="1739" y="1566"/>
                    <a:pt x="1743" y="1574"/>
                    <a:pt x="1748" y="1581"/>
                  </a:cubicBezTo>
                  <a:cubicBezTo>
                    <a:pt x="1753" y="1588"/>
                    <a:pt x="1758" y="1594"/>
                    <a:pt x="1765" y="1600"/>
                  </a:cubicBezTo>
                  <a:cubicBezTo>
                    <a:pt x="1771" y="1605"/>
                    <a:pt x="1778" y="1610"/>
                    <a:pt x="1785" y="1614"/>
                  </a:cubicBezTo>
                  <a:cubicBezTo>
                    <a:pt x="1789" y="1617"/>
                    <a:pt x="1793" y="1618"/>
                    <a:pt x="1797" y="1620"/>
                  </a:cubicBezTo>
                  <a:cubicBezTo>
                    <a:pt x="1800" y="1622"/>
                    <a:pt x="1805" y="1623"/>
                    <a:pt x="1808" y="1624"/>
                  </a:cubicBezTo>
                  <a:cubicBezTo>
                    <a:pt x="1808" y="1624"/>
                    <a:pt x="1808" y="1624"/>
                    <a:pt x="1808" y="1624"/>
                  </a:cubicBezTo>
                  <a:cubicBezTo>
                    <a:pt x="1809" y="1624"/>
                    <a:pt x="1809" y="1624"/>
                    <a:pt x="1809" y="1624"/>
                  </a:cubicBezTo>
                  <a:cubicBezTo>
                    <a:pt x="1812" y="1625"/>
                    <a:pt x="1812" y="1625"/>
                    <a:pt x="1812" y="1625"/>
                  </a:cubicBezTo>
                  <a:cubicBezTo>
                    <a:pt x="1813" y="1625"/>
                    <a:pt x="1813" y="1625"/>
                    <a:pt x="1813" y="1625"/>
                  </a:cubicBezTo>
                  <a:cubicBezTo>
                    <a:pt x="1818" y="1626"/>
                    <a:pt x="1818" y="1626"/>
                    <a:pt x="1818" y="1626"/>
                  </a:cubicBezTo>
                  <a:cubicBezTo>
                    <a:pt x="1819" y="1627"/>
                    <a:pt x="1819" y="1627"/>
                    <a:pt x="1819" y="1627"/>
                  </a:cubicBezTo>
                  <a:cubicBezTo>
                    <a:pt x="1820" y="1627"/>
                    <a:pt x="1820" y="1627"/>
                    <a:pt x="1821" y="1627"/>
                  </a:cubicBezTo>
                  <a:cubicBezTo>
                    <a:pt x="1822" y="1627"/>
                    <a:pt x="1822" y="1627"/>
                    <a:pt x="1822" y="1627"/>
                  </a:cubicBezTo>
                  <a:cubicBezTo>
                    <a:pt x="1822" y="1628"/>
                    <a:pt x="1823" y="1629"/>
                    <a:pt x="1824" y="1629"/>
                  </a:cubicBezTo>
                  <a:cubicBezTo>
                    <a:pt x="1824" y="1629"/>
                    <a:pt x="1821" y="1631"/>
                    <a:pt x="1820" y="1632"/>
                  </a:cubicBezTo>
                  <a:cubicBezTo>
                    <a:pt x="1820" y="1632"/>
                    <a:pt x="1825" y="1637"/>
                    <a:pt x="1830" y="1636"/>
                  </a:cubicBezTo>
                  <a:cubicBezTo>
                    <a:pt x="1829" y="1641"/>
                    <a:pt x="1835" y="1645"/>
                    <a:pt x="1835" y="1645"/>
                  </a:cubicBezTo>
                  <a:cubicBezTo>
                    <a:pt x="1836" y="1644"/>
                    <a:pt x="1837" y="1641"/>
                    <a:pt x="1837" y="1641"/>
                  </a:cubicBezTo>
                  <a:cubicBezTo>
                    <a:pt x="1838" y="1642"/>
                    <a:pt x="1840" y="1643"/>
                    <a:pt x="1840" y="1643"/>
                  </a:cubicBezTo>
                  <a:cubicBezTo>
                    <a:pt x="1843" y="1639"/>
                    <a:pt x="1841" y="1635"/>
                    <a:pt x="1840" y="1633"/>
                  </a:cubicBezTo>
                  <a:cubicBezTo>
                    <a:pt x="1842" y="1634"/>
                    <a:pt x="1847" y="1634"/>
                    <a:pt x="1850" y="1631"/>
                  </a:cubicBezTo>
                  <a:cubicBezTo>
                    <a:pt x="1850" y="1631"/>
                    <a:pt x="1850" y="1630"/>
                    <a:pt x="1848" y="1629"/>
                  </a:cubicBezTo>
                  <a:cubicBezTo>
                    <a:pt x="1848" y="1629"/>
                    <a:pt x="1851" y="1627"/>
                    <a:pt x="1852" y="1626"/>
                  </a:cubicBezTo>
                  <a:cubicBezTo>
                    <a:pt x="1852" y="1626"/>
                    <a:pt x="1847" y="1621"/>
                    <a:pt x="1842" y="1622"/>
                  </a:cubicBezTo>
                  <a:cubicBezTo>
                    <a:pt x="1843" y="1617"/>
                    <a:pt x="1837" y="1613"/>
                    <a:pt x="1837" y="1613"/>
                  </a:cubicBezTo>
                  <a:cubicBezTo>
                    <a:pt x="1836" y="1614"/>
                    <a:pt x="1835" y="1617"/>
                    <a:pt x="1835" y="1617"/>
                  </a:cubicBezTo>
                  <a:cubicBezTo>
                    <a:pt x="1834" y="1616"/>
                    <a:pt x="1832" y="1615"/>
                    <a:pt x="1832" y="1615"/>
                  </a:cubicBezTo>
                  <a:cubicBezTo>
                    <a:pt x="1830" y="1618"/>
                    <a:pt x="1830" y="1621"/>
                    <a:pt x="1831" y="1624"/>
                  </a:cubicBezTo>
                  <a:cubicBezTo>
                    <a:pt x="1828" y="1623"/>
                    <a:pt x="1828" y="1623"/>
                    <a:pt x="1828" y="1623"/>
                  </a:cubicBezTo>
                  <a:cubicBezTo>
                    <a:pt x="1826" y="1623"/>
                    <a:pt x="1826" y="1623"/>
                    <a:pt x="1826" y="1623"/>
                  </a:cubicBezTo>
                  <a:cubicBezTo>
                    <a:pt x="1825" y="1623"/>
                    <a:pt x="1825" y="1623"/>
                    <a:pt x="1825" y="1623"/>
                  </a:cubicBezTo>
                  <a:cubicBezTo>
                    <a:pt x="1822" y="1622"/>
                    <a:pt x="1822" y="1622"/>
                    <a:pt x="1822" y="1622"/>
                  </a:cubicBezTo>
                  <a:cubicBezTo>
                    <a:pt x="1821" y="1622"/>
                    <a:pt x="1821" y="1622"/>
                    <a:pt x="1820" y="1622"/>
                  </a:cubicBezTo>
                  <a:cubicBezTo>
                    <a:pt x="1819" y="1622"/>
                    <a:pt x="1819" y="1622"/>
                    <a:pt x="1819" y="1622"/>
                  </a:cubicBezTo>
                  <a:cubicBezTo>
                    <a:pt x="1816" y="1621"/>
                    <a:pt x="1816" y="1621"/>
                    <a:pt x="1816" y="1621"/>
                  </a:cubicBezTo>
                  <a:cubicBezTo>
                    <a:pt x="1814" y="1621"/>
                    <a:pt x="1814" y="1621"/>
                    <a:pt x="1814" y="1621"/>
                  </a:cubicBezTo>
                  <a:cubicBezTo>
                    <a:pt x="1813" y="1620"/>
                    <a:pt x="1813" y="1620"/>
                    <a:pt x="1813" y="1620"/>
                  </a:cubicBezTo>
                  <a:cubicBezTo>
                    <a:pt x="1810" y="1620"/>
                    <a:pt x="1810" y="1620"/>
                    <a:pt x="1810" y="1620"/>
                  </a:cubicBezTo>
                  <a:cubicBezTo>
                    <a:pt x="1806" y="1618"/>
                    <a:pt x="1802" y="1617"/>
                    <a:pt x="1798" y="1615"/>
                  </a:cubicBezTo>
                  <a:cubicBezTo>
                    <a:pt x="1795" y="1614"/>
                    <a:pt x="1791" y="1612"/>
                    <a:pt x="1788" y="1610"/>
                  </a:cubicBezTo>
                  <a:cubicBezTo>
                    <a:pt x="1784" y="1607"/>
                    <a:pt x="1781" y="1605"/>
                    <a:pt x="1778" y="1603"/>
                  </a:cubicBezTo>
                  <a:cubicBezTo>
                    <a:pt x="1774" y="1600"/>
                    <a:pt x="1771" y="1598"/>
                    <a:pt x="1768" y="1595"/>
                  </a:cubicBezTo>
                  <a:cubicBezTo>
                    <a:pt x="1762" y="1589"/>
                    <a:pt x="1757" y="1583"/>
                    <a:pt x="1753" y="1576"/>
                  </a:cubicBezTo>
                  <a:cubicBezTo>
                    <a:pt x="1748" y="1569"/>
                    <a:pt x="1745" y="1562"/>
                    <a:pt x="1742" y="1554"/>
                  </a:cubicBezTo>
                  <a:cubicBezTo>
                    <a:pt x="1739" y="1547"/>
                    <a:pt x="1738" y="1539"/>
                    <a:pt x="1737" y="1531"/>
                  </a:cubicBezTo>
                  <a:cubicBezTo>
                    <a:pt x="1736" y="1527"/>
                    <a:pt x="1736" y="1523"/>
                    <a:pt x="1735" y="1519"/>
                  </a:cubicBezTo>
                  <a:cubicBezTo>
                    <a:pt x="1739" y="1521"/>
                    <a:pt x="1742" y="1522"/>
                    <a:pt x="1746" y="1523"/>
                  </a:cubicBezTo>
                  <a:cubicBezTo>
                    <a:pt x="1746" y="1523"/>
                    <a:pt x="1746" y="1523"/>
                    <a:pt x="1746" y="1523"/>
                  </a:cubicBezTo>
                  <a:cubicBezTo>
                    <a:pt x="1746" y="1523"/>
                    <a:pt x="1746" y="1523"/>
                    <a:pt x="1746" y="1523"/>
                  </a:cubicBezTo>
                  <a:cubicBezTo>
                    <a:pt x="1753" y="1523"/>
                    <a:pt x="1753" y="1523"/>
                    <a:pt x="1753" y="1523"/>
                  </a:cubicBezTo>
                  <a:cubicBezTo>
                    <a:pt x="1761" y="1524"/>
                    <a:pt x="1761" y="1524"/>
                    <a:pt x="1761" y="1524"/>
                  </a:cubicBezTo>
                  <a:cubicBezTo>
                    <a:pt x="1768" y="1524"/>
                    <a:pt x="1768" y="1524"/>
                    <a:pt x="1768" y="1524"/>
                  </a:cubicBezTo>
                  <a:cubicBezTo>
                    <a:pt x="1776" y="1524"/>
                    <a:pt x="1776" y="1524"/>
                    <a:pt x="1776" y="1524"/>
                  </a:cubicBezTo>
                  <a:cubicBezTo>
                    <a:pt x="1785" y="1525"/>
                    <a:pt x="1795" y="1526"/>
                    <a:pt x="1804" y="1528"/>
                  </a:cubicBezTo>
                  <a:cubicBezTo>
                    <a:pt x="1807" y="1529"/>
                    <a:pt x="1809" y="1529"/>
                    <a:pt x="1811" y="1530"/>
                  </a:cubicBezTo>
                  <a:cubicBezTo>
                    <a:pt x="1814" y="1530"/>
                    <a:pt x="1816" y="1531"/>
                    <a:pt x="1818" y="1532"/>
                  </a:cubicBezTo>
                  <a:cubicBezTo>
                    <a:pt x="1825" y="1534"/>
                    <a:pt x="1825" y="1534"/>
                    <a:pt x="1825" y="1534"/>
                  </a:cubicBezTo>
                  <a:cubicBezTo>
                    <a:pt x="1829" y="1536"/>
                    <a:pt x="1829" y="1536"/>
                    <a:pt x="1829" y="1536"/>
                  </a:cubicBezTo>
                  <a:cubicBezTo>
                    <a:pt x="1829" y="1536"/>
                    <a:pt x="1831" y="1537"/>
                    <a:pt x="1832" y="1537"/>
                  </a:cubicBezTo>
                  <a:cubicBezTo>
                    <a:pt x="1838" y="1541"/>
                    <a:pt x="1838" y="1541"/>
                    <a:pt x="1838" y="1541"/>
                  </a:cubicBezTo>
                  <a:cubicBezTo>
                    <a:pt x="1844" y="1544"/>
                    <a:pt x="1844" y="1544"/>
                    <a:pt x="1844" y="1544"/>
                  </a:cubicBezTo>
                  <a:cubicBezTo>
                    <a:pt x="1846" y="1545"/>
                    <a:pt x="1846" y="1545"/>
                    <a:pt x="1846" y="1545"/>
                  </a:cubicBezTo>
                  <a:cubicBezTo>
                    <a:pt x="1847" y="1546"/>
                    <a:pt x="1847" y="1546"/>
                    <a:pt x="1847" y="1546"/>
                  </a:cubicBezTo>
                  <a:cubicBezTo>
                    <a:pt x="1850" y="1549"/>
                    <a:pt x="1850" y="1549"/>
                    <a:pt x="1850" y="1549"/>
                  </a:cubicBezTo>
                  <a:cubicBezTo>
                    <a:pt x="1851" y="1549"/>
                    <a:pt x="1852" y="1550"/>
                    <a:pt x="1853" y="1551"/>
                  </a:cubicBezTo>
                  <a:cubicBezTo>
                    <a:pt x="1851" y="1551"/>
                    <a:pt x="1850" y="1552"/>
                    <a:pt x="1849" y="1554"/>
                  </a:cubicBezTo>
                  <a:cubicBezTo>
                    <a:pt x="1846" y="1558"/>
                    <a:pt x="1847" y="1565"/>
                    <a:pt x="1852" y="1568"/>
                  </a:cubicBezTo>
                  <a:cubicBezTo>
                    <a:pt x="1857" y="1571"/>
                    <a:pt x="1862" y="1571"/>
                    <a:pt x="1866" y="1568"/>
                  </a:cubicBezTo>
                  <a:cubicBezTo>
                    <a:pt x="1866" y="1568"/>
                    <a:pt x="1866" y="1568"/>
                    <a:pt x="1866" y="1568"/>
                  </a:cubicBezTo>
                  <a:cubicBezTo>
                    <a:pt x="1864" y="1572"/>
                    <a:pt x="1866" y="1577"/>
                    <a:pt x="1870" y="1580"/>
                  </a:cubicBezTo>
                  <a:cubicBezTo>
                    <a:pt x="1875" y="1584"/>
                    <a:pt x="1882" y="1583"/>
                    <a:pt x="1885" y="1578"/>
                  </a:cubicBezTo>
                  <a:cubicBezTo>
                    <a:pt x="1887" y="1575"/>
                    <a:pt x="1887" y="1572"/>
                    <a:pt x="1886" y="1569"/>
                  </a:cubicBezTo>
                  <a:cubicBezTo>
                    <a:pt x="1891" y="1572"/>
                    <a:pt x="1897" y="1571"/>
                    <a:pt x="1900" y="1566"/>
                  </a:cubicBezTo>
                  <a:cubicBezTo>
                    <a:pt x="1903" y="1562"/>
                    <a:pt x="1902" y="1555"/>
                    <a:pt x="1897" y="1552"/>
                  </a:cubicBezTo>
                  <a:cubicBezTo>
                    <a:pt x="1895" y="1551"/>
                    <a:pt x="1894" y="1550"/>
                    <a:pt x="1893" y="1550"/>
                  </a:cubicBezTo>
                  <a:cubicBezTo>
                    <a:pt x="1893" y="1550"/>
                    <a:pt x="1893" y="1550"/>
                    <a:pt x="1893" y="1549"/>
                  </a:cubicBezTo>
                  <a:cubicBezTo>
                    <a:pt x="1896" y="1545"/>
                    <a:pt x="1895" y="1538"/>
                    <a:pt x="1890" y="1535"/>
                  </a:cubicBezTo>
                  <a:cubicBezTo>
                    <a:pt x="1885" y="1531"/>
                    <a:pt x="1878" y="1532"/>
                    <a:pt x="1875" y="1537"/>
                  </a:cubicBezTo>
                  <a:cubicBezTo>
                    <a:pt x="1875" y="1537"/>
                    <a:pt x="1875" y="1538"/>
                    <a:pt x="1874" y="1538"/>
                  </a:cubicBezTo>
                  <a:cubicBezTo>
                    <a:pt x="1874" y="1537"/>
                    <a:pt x="1872" y="1535"/>
                    <a:pt x="1871" y="1534"/>
                  </a:cubicBezTo>
                  <a:cubicBezTo>
                    <a:pt x="1866" y="1531"/>
                    <a:pt x="1859" y="1532"/>
                    <a:pt x="1856" y="1537"/>
                  </a:cubicBezTo>
                  <a:cubicBezTo>
                    <a:pt x="1854" y="1540"/>
                    <a:pt x="1854" y="1545"/>
                    <a:pt x="1856" y="1548"/>
                  </a:cubicBezTo>
                  <a:cubicBezTo>
                    <a:pt x="1855" y="1547"/>
                    <a:pt x="1854" y="1546"/>
                    <a:pt x="1853" y="1545"/>
                  </a:cubicBezTo>
                  <a:cubicBezTo>
                    <a:pt x="1850" y="1543"/>
                    <a:pt x="1850" y="1543"/>
                    <a:pt x="1850" y="1543"/>
                  </a:cubicBezTo>
                  <a:cubicBezTo>
                    <a:pt x="1848" y="1541"/>
                    <a:pt x="1848" y="1541"/>
                    <a:pt x="1848" y="1541"/>
                  </a:cubicBezTo>
                  <a:cubicBezTo>
                    <a:pt x="1847" y="1540"/>
                    <a:pt x="1847" y="1540"/>
                    <a:pt x="1847" y="1540"/>
                  </a:cubicBezTo>
                  <a:cubicBezTo>
                    <a:pt x="1844" y="1538"/>
                    <a:pt x="1844" y="1538"/>
                    <a:pt x="1844" y="1538"/>
                  </a:cubicBezTo>
                  <a:cubicBezTo>
                    <a:pt x="1842" y="1537"/>
                    <a:pt x="1842" y="1537"/>
                    <a:pt x="1842" y="1537"/>
                  </a:cubicBezTo>
                  <a:cubicBezTo>
                    <a:pt x="1842" y="1537"/>
                    <a:pt x="1842" y="1537"/>
                    <a:pt x="1842" y="1537"/>
                  </a:cubicBezTo>
                  <a:cubicBezTo>
                    <a:pt x="1841" y="1537"/>
                    <a:pt x="1841" y="1537"/>
                    <a:pt x="1841" y="1537"/>
                  </a:cubicBezTo>
                  <a:cubicBezTo>
                    <a:pt x="1841" y="1536"/>
                    <a:pt x="1841" y="1536"/>
                    <a:pt x="1841" y="1536"/>
                  </a:cubicBezTo>
                  <a:cubicBezTo>
                    <a:pt x="1841" y="1536"/>
                    <a:pt x="1841" y="1536"/>
                    <a:pt x="1841" y="1536"/>
                  </a:cubicBezTo>
                  <a:cubicBezTo>
                    <a:pt x="1834" y="1533"/>
                    <a:pt x="1834" y="1533"/>
                    <a:pt x="1834" y="1533"/>
                  </a:cubicBezTo>
                  <a:cubicBezTo>
                    <a:pt x="1833" y="1532"/>
                    <a:pt x="1832" y="1532"/>
                    <a:pt x="1831" y="1531"/>
                  </a:cubicBezTo>
                  <a:cubicBezTo>
                    <a:pt x="1827" y="1530"/>
                    <a:pt x="1827" y="1530"/>
                    <a:pt x="1827" y="1530"/>
                  </a:cubicBezTo>
                  <a:cubicBezTo>
                    <a:pt x="1820" y="1527"/>
                    <a:pt x="1820" y="1527"/>
                    <a:pt x="1820" y="1527"/>
                  </a:cubicBezTo>
                  <a:cubicBezTo>
                    <a:pt x="1818" y="1526"/>
                    <a:pt x="1815" y="1525"/>
                    <a:pt x="1813" y="1524"/>
                  </a:cubicBezTo>
                  <a:cubicBezTo>
                    <a:pt x="1811" y="1524"/>
                    <a:pt x="1808" y="1523"/>
                    <a:pt x="1806" y="1522"/>
                  </a:cubicBezTo>
                  <a:cubicBezTo>
                    <a:pt x="1796" y="1520"/>
                    <a:pt x="1786" y="1518"/>
                    <a:pt x="1776" y="1517"/>
                  </a:cubicBezTo>
                  <a:cubicBezTo>
                    <a:pt x="1769" y="1517"/>
                    <a:pt x="1769" y="1517"/>
                    <a:pt x="1769" y="1517"/>
                  </a:cubicBezTo>
                  <a:cubicBezTo>
                    <a:pt x="1761" y="1516"/>
                    <a:pt x="1761" y="1516"/>
                    <a:pt x="1761" y="1516"/>
                  </a:cubicBezTo>
                  <a:cubicBezTo>
                    <a:pt x="1747" y="1515"/>
                    <a:pt x="1747" y="1515"/>
                    <a:pt x="1747" y="1515"/>
                  </a:cubicBezTo>
                  <a:cubicBezTo>
                    <a:pt x="1744" y="1515"/>
                    <a:pt x="1742" y="1514"/>
                    <a:pt x="1739" y="1512"/>
                  </a:cubicBezTo>
                  <a:cubicBezTo>
                    <a:pt x="1739" y="1512"/>
                    <a:pt x="1738" y="1511"/>
                    <a:pt x="1738" y="1511"/>
                  </a:cubicBezTo>
                  <a:cubicBezTo>
                    <a:pt x="1737" y="1510"/>
                    <a:pt x="1737" y="1510"/>
                    <a:pt x="1737" y="1510"/>
                  </a:cubicBezTo>
                  <a:cubicBezTo>
                    <a:pt x="1737" y="1510"/>
                    <a:pt x="1737" y="1510"/>
                    <a:pt x="1737" y="1510"/>
                  </a:cubicBezTo>
                  <a:cubicBezTo>
                    <a:pt x="1737" y="1510"/>
                    <a:pt x="1737" y="1510"/>
                    <a:pt x="1737" y="1510"/>
                  </a:cubicBezTo>
                  <a:cubicBezTo>
                    <a:pt x="1736" y="1509"/>
                    <a:pt x="1736" y="1509"/>
                    <a:pt x="1736" y="1509"/>
                  </a:cubicBezTo>
                  <a:cubicBezTo>
                    <a:pt x="1735" y="1507"/>
                    <a:pt x="1735" y="1507"/>
                    <a:pt x="1735" y="1507"/>
                  </a:cubicBezTo>
                  <a:cubicBezTo>
                    <a:pt x="1735" y="1507"/>
                    <a:pt x="1735" y="1507"/>
                    <a:pt x="1735" y="1507"/>
                  </a:cubicBezTo>
                  <a:cubicBezTo>
                    <a:pt x="1734" y="1507"/>
                    <a:pt x="1734" y="1507"/>
                    <a:pt x="1734" y="1507"/>
                  </a:cubicBezTo>
                  <a:cubicBezTo>
                    <a:pt x="1734" y="1506"/>
                    <a:pt x="1734" y="1506"/>
                    <a:pt x="1734" y="1506"/>
                  </a:cubicBezTo>
                  <a:cubicBezTo>
                    <a:pt x="1733" y="1497"/>
                    <a:pt x="1731" y="1489"/>
                    <a:pt x="1729" y="1481"/>
                  </a:cubicBezTo>
                  <a:cubicBezTo>
                    <a:pt x="1728" y="1477"/>
                    <a:pt x="1726" y="1473"/>
                    <a:pt x="1724" y="1469"/>
                  </a:cubicBezTo>
                  <a:cubicBezTo>
                    <a:pt x="1723" y="1467"/>
                    <a:pt x="1722" y="1465"/>
                    <a:pt x="1721" y="1463"/>
                  </a:cubicBezTo>
                  <a:cubicBezTo>
                    <a:pt x="1719" y="1461"/>
                    <a:pt x="1718" y="1459"/>
                    <a:pt x="1717" y="1458"/>
                  </a:cubicBezTo>
                  <a:cubicBezTo>
                    <a:pt x="1717" y="1458"/>
                    <a:pt x="1717" y="1458"/>
                    <a:pt x="1717" y="1458"/>
                  </a:cubicBezTo>
                  <a:cubicBezTo>
                    <a:pt x="1717" y="1458"/>
                    <a:pt x="1717" y="1458"/>
                    <a:pt x="1717" y="1458"/>
                  </a:cubicBezTo>
                  <a:cubicBezTo>
                    <a:pt x="1713" y="1453"/>
                    <a:pt x="1713" y="1453"/>
                    <a:pt x="1713" y="1453"/>
                  </a:cubicBezTo>
                  <a:cubicBezTo>
                    <a:pt x="1712" y="1452"/>
                    <a:pt x="1710" y="1450"/>
                    <a:pt x="1709" y="1449"/>
                  </a:cubicBezTo>
                  <a:cubicBezTo>
                    <a:pt x="1708" y="1448"/>
                    <a:pt x="1707" y="1446"/>
                    <a:pt x="1706" y="1445"/>
                  </a:cubicBezTo>
                  <a:cubicBezTo>
                    <a:pt x="1706" y="1444"/>
                    <a:pt x="1706" y="1444"/>
                    <a:pt x="1706" y="1444"/>
                  </a:cubicBezTo>
                  <a:cubicBezTo>
                    <a:pt x="1706" y="1443"/>
                    <a:pt x="1706" y="1443"/>
                    <a:pt x="1705" y="1443"/>
                  </a:cubicBezTo>
                  <a:cubicBezTo>
                    <a:pt x="1705" y="1442"/>
                    <a:pt x="1705" y="1441"/>
                    <a:pt x="1705" y="1440"/>
                  </a:cubicBezTo>
                  <a:cubicBezTo>
                    <a:pt x="1703" y="1434"/>
                    <a:pt x="1705" y="1427"/>
                    <a:pt x="1706" y="1419"/>
                  </a:cubicBezTo>
                  <a:cubicBezTo>
                    <a:pt x="1708" y="1403"/>
                    <a:pt x="1708" y="1403"/>
                    <a:pt x="1708" y="1403"/>
                  </a:cubicBezTo>
                  <a:cubicBezTo>
                    <a:pt x="1710" y="1402"/>
                    <a:pt x="1712" y="1402"/>
                    <a:pt x="1712" y="1402"/>
                  </a:cubicBezTo>
                  <a:cubicBezTo>
                    <a:pt x="1712" y="1405"/>
                    <a:pt x="1714" y="1409"/>
                    <a:pt x="1714" y="1409"/>
                  </a:cubicBezTo>
                  <a:cubicBezTo>
                    <a:pt x="1725" y="1407"/>
                    <a:pt x="1730" y="1398"/>
                    <a:pt x="1732" y="1394"/>
                  </a:cubicBezTo>
                  <a:cubicBezTo>
                    <a:pt x="1734" y="1398"/>
                    <a:pt x="1739" y="1407"/>
                    <a:pt x="1751" y="1408"/>
                  </a:cubicBezTo>
                  <a:cubicBezTo>
                    <a:pt x="1751" y="1408"/>
                    <a:pt x="1752" y="1404"/>
                    <a:pt x="1752" y="1400"/>
                  </a:cubicBezTo>
                  <a:cubicBezTo>
                    <a:pt x="1752" y="1400"/>
                    <a:pt x="1758" y="1402"/>
                    <a:pt x="1762" y="1401"/>
                  </a:cubicBezTo>
                  <a:cubicBezTo>
                    <a:pt x="1762" y="1401"/>
                    <a:pt x="1763" y="1386"/>
                    <a:pt x="1753" y="1379"/>
                  </a:cubicBezTo>
                  <a:cubicBezTo>
                    <a:pt x="1762" y="1372"/>
                    <a:pt x="1760" y="1356"/>
                    <a:pt x="1760" y="1356"/>
                  </a:cubicBezTo>
                  <a:cubicBezTo>
                    <a:pt x="1756" y="1356"/>
                    <a:pt x="1750" y="1358"/>
                    <a:pt x="1750" y="1358"/>
                  </a:cubicBezTo>
                  <a:cubicBezTo>
                    <a:pt x="1750" y="1354"/>
                    <a:pt x="1748" y="1350"/>
                    <a:pt x="1748" y="1350"/>
                  </a:cubicBezTo>
                  <a:cubicBezTo>
                    <a:pt x="1743" y="1351"/>
                    <a:pt x="1740" y="1353"/>
                    <a:pt x="1737" y="1356"/>
                  </a:cubicBezTo>
                  <a:cubicBezTo>
                    <a:pt x="1737" y="1356"/>
                    <a:pt x="1737" y="1355"/>
                    <a:pt x="1737" y="1355"/>
                  </a:cubicBezTo>
                  <a:cubicBezTo>
                    <a:pt x="1738" y="1352"/>
                    <a:pt x="1738" y="1349"/>
                    <a:pt x="1738" y="1346"/>
                  </a:cubicBezTo>
                  <a:cubicBezTo>
                    <a:pt x="1739" y="1343"/>
                    <a:pt x="1739" y="1340"/>
                    <a:pt x="1738" y="1337"/>
                  </a:cubicBezTo>
                  <a:cubicBezTo>
                    <a:pt x="1738" y="1332"/>
                    <a:pt x="1738" y="1332"/>
                    <a:pt x="1738" y="1332"/>
                  </a:cubicBezTo>
                  <a:cubicBezTo>
                    <a:pt x="1740" y="1328"/>
                    <a:pt x="1743" y="1323"/>
                    <a:pt x="1745" y="1318"/>
                  </a:cubicBezTo>
                  <a:cubicBezTo>
                    <a:pt x="1752" y="1305"/>
                    <a:pt x="1757" y="1291"/>
                    <a:pt x="1760" y="1277"/>
                  </a:cubicBezTo>
                  <a:cubicBezTo>
                    <a:pt x="1762" y="1270"/>
                    <a:pt x="1763" y="1263"/>
                    <a:pt x="1764" y="1257"/>
                  </a:cubicBezTo>
                  <a:cubicBezTo>
                    <a:pt x="1767" y="1260"/>
                    <a:pt x="1770" y="1263"/>
                    <a:pt x="1773" y="1266"/>
                  </a:cubicBezTo>
                  <a:cubicBezTo>
                    <a:pt x="1777" y="1270"/>
                    <a:pt x="1781" y="1274"/>
                    <a:pt x="1786" y="1277"/>
                  </a:cubicBezTo>
                  <a:cubicBezTo>
                    <a:pt x="1789" y="1278"/>
                    <a:pt x="1791" y="1279"/>
                    <a:pt x="1793" y="1281"/>
                  </a:cubicBezTo>
                  <a:cubicBezTo>
                    <a:pt x="1796" y="1282"/>
                    <a:pt x="1799" y="1283"/>
                    <a:pt x="1801" y="1284"/>
                  </a:cubicBezTo>
                  <a:cubicBezTo>
                    <a:pt x="1806" y="1285"/>
                    <a:pt x="1812" y="1287"/>
                    <a:pt x="1817" y="1289"/>
                  </a:cubicBezTo>
                  <a:cubicBezTo>
                    <a:pt x="1819" y="1290"/>
                    <a:pt x="1822" y="1291"/>
                    <a:pt x="1824" y="1293"/>
                  </a:cubicBezTo>
                  <a:cubicBezTo>
                    <a:pt x="1826" y="1294"/>
                    <a:pt x="1828" y="1296"/>
                    <a:pt x="1830" y="1298"/>
                  </a:cubicBezTo>
                  <a:cubicBezTo>
                    <a:pt x="1832" y="1300"/>
                    <a:pt x="1834" y="1301"/>
                    <a:pt x="1836" y="1303"/>
                  </a:cubicBezTo>
                  <a:cubicBezTo>
                    <a:pt x="1838" y="1305"/>
                    <a:pt x="1840" y="1307"/>
                    <a:pt x="1842" y="1309"/>
                  </a:cubicBezTo>
                  <a:cubicBezTo>
                    <a:pt x="1850" y="1316"/>
                    <a:pt x="1859" y="1322"/>
                    <a:pt x="1868" y="1327"/>
                  </a:cubicBezTo>
                  <a:cubicBezTo>
                    <a:pt x="1869" y="1329"/>
                    <a:pt x="1870" y="1331"/>
                    <a:pt x="1870" y="1333"/>
                  </a:cubicBezTo>
                  <a:cubicBezTo>
                    <a:pt x="1871" y="1335"/>
                    <a:pt x="1871" y="1336"/>
                    <a:pt x="1872" y="1338"/>
                  </a:cubicBezTo>
                  <a:cubicBezTo>
                    <a:pt x="1873" y="1343"/>
                    <a:pt x="1873" y="1343"/>
                    <a:pt x="1873" y="1343"/>
                  </a:cubicBezTo>
                  <a:cubicBezTo>
                    <a:pt x="1873" y="1347"/>
                    <a:pt x="1874" y="1350"/>
                    <a:pt x="1874" y="1354"/>
                  </a:cubicBezTo>
                  <a:cubicBezTo>
                    <a:pt x="1876" y="1364"/>
                    <a:pt x="1876" y="1364"/>
                    <a:pt x="1876" y="1364"/>
                  </a:cubicBezTo>
                  <a:cubicBezTo>
                    <a:pt x="1876" y="1371"/>
                    <a:pt x="1877" y="1378"/>
                    <a:pt x="1879" y="1385"/>
                  </a:cubicBezTo>
                  <a:cubicBezTo>
                    <a:pt x="1880" y="1392"/>
                    <a:pt x="1883" y="1399"/>
                    <a:pt x="1886" y="1405"/>
                  </a:cubicBezTo>
                  <a:cubicBezTo>
                    <a:pt x="1888" y="1408"/>
                    <a:pt x="1889" y="1411"/>
                    <a:pt x="1890" y="1414"/>
                  </a:cubicBezTo>
                  <a:cubicBezTo>
                    <a:pt x="1891" y="1416"/>
                    <a:pt x="1891" y="1418"/>
                    <a:pt x="1892" y="1419"/>
                  </a:cubicBezTo>
                  <a:cubicBezTo>
                    <a:pt x="1891" y="1418"/>
                    <a:pt x="1891" y="1418"/>
                    <a:pt x="1890" y="1417"/>
                  </a:cubicBezTo>
                  <a:cubicBezTo>
                    <a:pt x="1887" y="1416"/>
                    <a:pt x="1885" y="1417"/>
                    <a:pt x="1883" y="1418"/>
                  </a:cubicBezTo>
                  <a:cubicBezTo>
                    <a:pt x="1883" y="1417"/>
                    <a:pt x="1882" y="1416"/>
                    <a:pt x="1881" y="1415"/>
                  </a:cubicBezTo>
                  <a:cubicBezTo>
                    <a:pt x="1878" y="1414"/>
                    <a:pt x="1875" y="1415"/>
                    <a:pt x="1874" y="1417"/>
                  </a:cubicBezTo>
                  <a:cubicBezTo>
                    <a:pt x="1873" y="1420"/>
                    <a:pt x="1874" y="1422"/>
                    <a:pt x="1875" y="1424"/>
                  </a:cubicBezTo>
                  <a:cubicBezTo>
                    <a:pt x="1873" y="1423"/>
                    <a:pt x="1871" y="1425"/>
                    <a:pt x="1870" y="1427"/>
                  </a:cubicBezTo>
                  <a:cubicBezTo>
                    <a:pt x="1868" y="1430"/>
                    <a:pt x="1869" y="1433"/>
                    <a:pt x="1872" y="1434"/>
                  </a:cubicBezTo>
                  <a:cubicBezTo>
                    <a:pt x="1873" y="1434"/>
                    <a:pt x="1875" y="1434"/>
                    <a:pt x="1876" y="1434"/>
                  </a:cubicBezTo>
                  <a:cubicBezTo>
                    <a:pt x="1875" y="1436"/>
                    <a:pt x="1876" y="1439"/>
                    <a:pt x="1878" y="1440"/>
                  </a:cubicBezTo>
                  <a:cubicBezTo>
                    <a:pt x="1881" y="1441"/>
                    <a:pt x="1884" y="1440"/>
                    <a:pt x="1885" y="1438"/>
                  </a:cubicBezTo>
                  <a:cubicBezTo>
                    <a:pt x="1885" y="1437"/>
                    <a:pt x="1886" y="1436"/>
                    <a:pt x="1886" y="1436"/>
                  </a:cubicBezTo>
                  <a:cubicBezTo>
                    <a:pt x="1886" y="1436"/>
                    <a:pt x="1886" y="1436"/>
                    <a:pt x="1886" y="1436"/>
                  </a:cubicBezTo>
                  <a:cubicBezTo>
                    <a:pt x="1888" y="1437"/>
                    <a:pt x="1892" y="1436"/>
                    <a:pt x="1893" y="1433"/>
                  </a:cubicBezTo>
                  <a:cubicBezTo>
                    <a:pt x="1894" y="1430"/>
                    <a:pt x="1893" y="1427"/>
                    <a:pt x="1891" y="1426"/>
                  </a:cubicBezTo>
                  <a:cubicBezTo>
                    <a:pt x="1890" y="1426"/>
                    <a:pt x="1890" y="1426"/>
                    <a:pt x="1890" y="1426"/>
                  </a:cubicBezTo>
                  <a:cubicBezTo>
                    <a:pt x="1891" y="1425"/>
                    <a:pt x="1891" y="1425"/>
                    <a:pt x="1892" y="1424"/>
                  </a:cubicBezTo>
                  <a:cubicBezTo>
                    <a:pt x="1892" y="1423"/>
                    <a:pt x="1892" y="1422"/>
                    <a:pt x="1892" y="1421"/>
                  </a:cubicBezTo>
                  <a:cubicBezTo>
                    <a:pt x="1892" y="1422"/>
                    <a:pt x="1893" y="1423"/>
                    <a:pt x="1893" y="1424"/>
                  </a:cubicBezTo>
                  <a:cubicBezTo>
                    <a:pt x="1894" y="1428"/>
                    <a:pt x="1894" y="1431"/>
                    <a:pt x="1896" y="1435"/>
                  </a:cubicBezTo>
                  <a:cubicBezTo>
                    <a:pt x="1897" y="1438"/>
                    <a:pt x="1899" y="1441"/>
                    <a:pt x="1901" y="1444"/>
                  </a:cubicBezTo>
                  <a:cubicBezTo>
                    <a:pt x="1905" y="1451"/>
                    <a:pt x="1910" y="1456"/>
                    <a:pt x="1916" y="1460"/>
                  </a:cubicBezTo>
                  <a:cubicBezTo>
                    <a:pt x="1919" y="1462"/>
                    <a:pt x="1922" y="1464"/>
                    <a:pt x="1925" y="1465"/>
                  </a:cubicBezTo>
                  <a:cubicBezTo>
                    <a:pt x="1928" y="1467"/>
                    <a:pt x="1931" y="1469"/>
                    <a:pt x="1934" y="1470"/>
                  </a:cubicBezTo>
                  <a:cubicBezTo>
                    <a:pt x="1935" y="1470"/>
                    <a:pt x="1935" y="1470"/>
                    <a:pt x="1935" y="1470"/>
                  </a:cubicBezTo>
                  <a:cubicBezTo>
                    <a:pt x="1935" y="1470"/>
                    <a:pt x="1935" y="1470"/>
                    <a:pt x="1935" y="1470"/>
                  </a:cubicBezTo>
                  <a:cubicBezTo>
                    <a:pt x="1937" y="1466"/>
                    <a:pt x="1937" y="1466"/>
                    <a:pt x="1937" y="1466"/>
                  </a:cubicBezTo>
                  <a:cubicBezTo>
                    <a:pt x="1933" y="1465"/>
                    <a:pt x="1930" y="1463"/>
                    <a:pt x="1927" y="1461"/>
                  </a:cubicBezTo>
                  <a:cubicBezTo>
                    <a:pt x="1925" y="1459"/>
                    <a:pt x="1922" y="1457"/>
                    <a:pt x="1919" y="1455"/>
                  </a:cubicBezTo>
                  <a:cubicBezTo>
                    <a:pt x="1914" y="1451"/>
                    <a:pt x="1909" y="1446"/>
                    <a:pt x="1906" y="1441"/>
                  </a:cubicBezTo>
                  <a:cubicBezTo>
                    <a:pt x="1904" y="1438"/>
                    <a:pt x="1903" y="1435"/>
                    <a:pt x="1902" y="1431"/>
                  </a:cubicBezTo>
                  <a:cubicBezTo>
                    <a:pt x="1901" y="1428"/>
                    <a:pt x="1900" y="1425"/>
                    <a:pt x="1900" y="1421"/>
                  </a:cubicBezTo>
                  <a:cubicBezTo>
                    <a:pt x="1899" y="1416"/>
                    <a:pt x="1899" y="1416"/>
                    <a:pt x="1899" y="1416"/>
                  </a:cubicBezTo>
                  <a:cubicBezTo>
                    <a:pt x="1898" y="1414"/>
                    <a:pt x="1898" y="1413"/>
                    <a:pt x="1897" y="1411"/>
                  </a:cubicBezTo>
                  <a:cubicBezTo>
                    <a:pt x="1896" y="1407"/>
                    <a:pt x="1895" y="1404"/>
                    <a:pt x="1893" y="1401"/>
                  </a:cubicBezTo>
                  <a:cubicBezTo>
                    <a:pt x="1892" y="1398"/>
                    <a:pt x="1890" y="1394"/>
                    <a:pt x="1890" y="1391"/>
                  </a:cubicBezTo>
                  <a:cubicBezTo>
                    <a:pt x="1889" y="1390"/>
                    <a:pt x="1889" y="1388"/>
                    <a:pt x="1888" y="1387"/>
                  </a:cubicBezTo>
                  <a:cubicBezTo>
                    <a:pt x="1888" y="1381"/>
                    <a:pt x="1888" y="1381"/>
                    <a:pt x="1888" y="1381"/>
                  </a:cubicBezTo>
                  <a:cubicBezTo>
                    <a:pt x="1887" y="1378"/>
                    <a:pt x="1886" y="1374"/>
                    <a:pt x="1886" y="1371"/>
                  </a:cubicBezTo>
                  <a:cubicBezTo>
                    <a:pt x="1885" y="1361"/>
                    <a:pt x="1885" y="1361"/>
                    <a:pt x="1885" y="1361"/>
                  </a:cubicBezTo>
                  <a:cubicBezTo>
                    <a:pt x="1885" y="1350"/>
                    <a:pt x="1885" y="1350"/>
                    <a:pt x="1885" y="1350"/>
                  </a:cubicBezTo>
                  <a:cubicBezTo>
                    <a:pt x="1884" y="1348"/>
                    <a:pt x="1884" y="1347"/>
                    <a:pt x="1884" y="1345"/>
                  </a:cubicBezTo>
                  <a:cubicBezTo>
                    <a:pt x="1883" y="1339"/>
                    <a:pt x="1883" y="1339"/>
                    <a:pt x="1883" y="1339"/>
                  </a:cubicBezTo>
                  <a:cubicBezTo>
                    <a:pt x="1883" y="1337"/>
                    <a:pt x="1883" y="1337"/>
                    <a:pt x="1883" y="1337"/>
                  </a:cubicBezTo>
                  <a:cubicBezTo>
                    <a:pt x="1883" y="1337"/>
                    <a:pt x="1883" y="1337"/>
                    <a:pt x="1883" y="1337"/>
                  </a:cubicBezTo>
                  <a:cubicBezTo>
                    <a:pt x="1888" y="1340"/>
                    <a:pt x="1892" y="1343"/>
                    <a:pt x="1897" y="1346"/>
                  </a:cubicBezTo>
                  <a:cubicBezTo>
                    <a:pt x="1906" y="1352"/>
                    <a:pt x="1915" y="1358"/>
                    <a:pt x="1922" y="1366"/>
                  </a:cubicBezTo>
                  <a:cubicBezTo>
                    <a:pt x="1926" y="1370"/>
                    <a:pt x="1929" y="1374"/>
                    <a:pt x="1932" y="1378"/>
                  </a:cubicBezTo>
                  <a:cubicBezTo>
                    <a:pt x="1933" y="1380"/>
                    <a:pt x="1934" y="1381"/>
                    <a:pt x="1935" y="1383"/>
                  </a:cubicBezTo>
                  <a:cubicBezTo>
                    <a:pt x="1934" y="1385"/>
                    <a:pt x="1934" y="1387"/>
                    <a:pt x="1935" y="1389"/>
                  </a:cubicBezTo>
                  <a:cubicBezTo>
                    <a:pt x="1937" y="1395"/>
                    <a:pt x="1943" y="1398"/>
                    <a:pt x="1948" y="1397"/>
                  </a:cubicBezTo>
                  <a:cubicBezTo>
                    <a:pt x="1951" y="1396"/>
                    <a:pt x="1953" y="1393"/>
                    <a:pt x="1954" y="1391"/>
                  </a:cubicBezTo>
                  <a:cubicBezTo>
                    <a:pt x="1956" y="1396"/>
                    <a:pt x="1962" y="1399"/>
                    <a:pt x="1967" y="1397"/>
                  </a:cubicBezTo>
                  <a:cubicBezTo>
                    <a:pt x="1972" y="1396"/>
                    <a:pt x="1975" y="1390"/>
                    <a:pt x="1974" y="1384"/>
                  </a:cubicBezTo>
                  <a:cubicBezTo>
                    <a:pt x="1973" y="1383"/>
                    <a:pt x="1973" y="1381"/>
                    <a:pt x="1972" y="1380"/>
                  </a:cubicBezTo>
                  <a:cubicBezTo>
                    <a:pt x="1972" y="1380"/>
                    <a:pt x="1972" y="1380"/>
                    <a:pt x="1973" y="1380"/>
                  </a:cubicBezTo>
                  <a:cubicBezTo>
                    <a:pt x="1978" y="1378"/>
                    <a:pt x="1981" y="1372"/>
                    <a:pt x="1979" y="1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29">
              <a:extLst>
                <a:ext uri="{FF2B5EF4-FFF2-40B4-BE49-F238E27FC236}">
                  <a16:creationId xmlns:a16="http://schemas.microsoft.com/office/drawing/2014/main" id="{79F3021D-C174-482F-A95F-AF3EE8D1C56A}"/>
                </a:ext>
              </a:extLst>
            </p:cNvPr>
            <p:cNvSpPr>
              <a:spLocks noEditPoints="1"/>
            </p:cNvSpPr>
            <p:nvPr/>
          </p:nvSpPr>
          <p:spPr bwMode="auto">
            <a:xfrm>
              <a:off x="6916570" y="2732337"/>
              <a:ext cx="160587"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18 w 54"/>
                <a:gd name="T15" fmla="*/ 44 h 54"/>
                <a:gd name="T16" fmla="*/ 17 w 54"/>
                <a:gd name="T17" fmla="*/ 47 h 54"/>
                <a:gd name="T18" fmla="*/ 17 w 54"/>
                <a:gd name="T19" fmla="*/ 44 h 54"/>
                <a:gd name="T20" fmla="*/ 26 w 54"/>
                <a:gd name="T21" fmla="*/ 30 h 54"/>
                <a:gd name="T22" fmla="*/ 15 w 54"/>
                <a:gd name="T23" fmla="*/ 32 h 54"/>
                <a:gd name="T24" fmla="*/ 11 w 54"/>
                <a:gd name="T25" fmla="*/ 22 h 54"/>
                <a:gd name="T26" fmla="*/ 9 w 54"/>
                <a:gd name="T27" fmla="*/ 22 h 54"/>
                <a:gd name="T28" fmla="*/ 11 w 54"/>
                <a:gd name="T29" fmla="*/ 20 h 54"/>
                <a:gd name="T30" fmla="*/ 26 w 54"/>
                <a:gd name="T31" fmla="*/ 29 h 54"/>
                <a:gd name="T32" fmla="*/ 16 w 54"/>
                <a:gd name="T33" fmla="*/ 19 h 54"/>
                <a:gd name="T34" fmla="*/ 26 w 54"/>
                <a:gd name="T35" fmla="*/ 28 h 54"/>
                <a:gd name="T36" fmla="*/ 28 w 54"/>
                <a:gd name="T37" fmla="*/ 10 h 54"/>
                <a:gd name="T38" fmla="*/ 31 w 54"/>
                <a:gd name="T39" fmla="*/ 11 h 54"/>
                <a:gd name="T40" fmla="*/ 27 w 54"/>
                <a:gd name="T41" fmla="*/ 29 h 54"/>
                <a:gd name="T42" fmla="*/ 36 w 54"/>
                <a:gd name="T43" fmla="*/ 19 h 54"/>
                <a:gd name="T44" fmla="*/ 28 w 54"/>
                <a:gd name="T45" fmla="*/ 29 h 54"/>
                <a:gd name="T46" fmla="*/ 43 w 54"/>
                <a:gd name="T47" fmla="*/ 24 h 54"/>
                <a:gd name="T48" fmla="*/ 46 w 54"/>
                <a:gd name="T49" fmla="*/ 24 h 54"/>
                <a:gd name="T50" fmla="*/ 39 w 54"/>
                <a:gd name="T51" fmla="*/ 15 h 54"/>
                <a:gd name="T52" fmla="*/ 38 w 54"/>
                <a:gd name="T53" fmla="*/ 10 h 54"/>
                <a:gd name="T54" fmla="*/ 18 w 54"/>
                <a:gd name="T55" fmla="*/ 13 h 54"/>
                <a:gd name="T56" fmla="*/ 2 w 54"/>
                <a:gd name="T57" fmla="*/ 24 h 54"/>
                <a:gd name="T58" fmla="*/ 12 w 54"/>
                <a:gd name="T59" fmla="*/ 32 h 54"/>
                <a:gd name="T60" fmla="*/ 21 w 54"/>
                <a:gd name="T61" fmla="*/ 52 h 54"/>
                <a:gd name="T62" fmla="*/ 40 w 54"/>
                <a:gd name="T63" fmla="*/ 53 h 54"/>
                <a:gd name="T64" fmla="*/ 45 w 54"/>
                <a:gd name="T65" fmla="*/ 36 h 54"/>
                <a:gd name="T66" fmla="*/ 52 w 54"/>
                <a:gd name="T67"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5"/>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18" y="44"/>
                    <a:pt x="18" y="44"/>
                    <a:pt x="18" y="44"/>
                  </a:cubicBezTo>
                  <a:cubicBezTo>
                    <a:pt x="19" y="45"/>
                    <a:pt x="19" y="45"/>
                    <a:pt x="19" y="46"/>
                  </a:cubicBezTo>
                  <a:cubicBezTo>
                    <a:pt x="18" y="47"/>
                    <a:pt x="18" y="48"/>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20"/>
                  </a:cubicBezTo>
                  <a:cubicBezTo>
                    <a:pt x="9" y="19"/>
                    <a:pt x="10" y="19"/>
                    <a:pt x="11" y="20"/>
                  </a:cubicBezTo>
                  <a:cubicBezTo>
                    <a:pt x="11" y="20"/>
                    <a:pt x="12" y="21"/>
                    <a:pt x="11" y="21"/>
                  </a:cubicBezTo>
                  <a:cubicBezTo>
                    <a:pt x="26" y="29"/>
                    <a:pt x="26" y="29"/>
                    <a:pt x="26" y="29"/>
                  </a:cubicBezTo>
                  <a:cubicBezTo>
                    <a:pt x="26" y="29"/>
                    <a:pt x="26" y="29"/>
                    <a:pt x="26" y="29"/>
                  </a:cubicBezTo>
                  <a:cubicBezTo>
                    <a:pt x="16" y="19"/>
                    <a:pt x="16" y="19"/>
                    <a:pt x="16" y="19"/>
                  </a:cubicBezTo>
                  <a:cubicBezTo>
                    <a:pt x="17" y="18"/>
                    <a:pt x="17" y="18"/>
                    <a:pt x="17" y="18"/>
                  </a:cubicBezTo>
                  <a:cubicBezTo>
                    <a:pt x="26" y="28"/>
                    <a:pt x="26" y="28"/>
                    <a:pt x="26" y="28"/>
                  </a:cubicBezTo>
                  <a:cubicBezTo>
                    <a:pt x="28" y="12"/>
                    <a:pt x="28" y="12"/>
                    <a:pt x="28" y="12"/>
                  </a:cubicBezTo>
                  <a:cubicBezTo>
                    <a:pt x="28" y="12"/>
                    <a:pt x="28" y="11"/>
                    <a:pt x="28" y="10"/>
                  </a:cubicBezTo>
                  <a:cubicBezTo>
                    <a:pt x="28" y="9"/>
                    <a:pt x="29" y="9"/>
                    <a:pt x="29" y="9"/>
                  </a:cubicBezTo>
                  <a:cubicBezTo>
                    <a:pt x="30" y="9"/>
                    <a:pt x="31" y="10"/>
                    <a:pt x="31" y="11"/>
                  </a:cubicBezTo>
                  <a:cubicBezTo>
                    <a:pt x="31" y="12"/>
                    <a:pt x="30" y="12"/>
                    <a:pt x="29" y="12"/>
                  </a:cubicBezTo>
                  <a:cubicBezTo>
                    <a:pt x="27" y="29"/>
                    <a:pt x="27" y="29"/>
                    <a:pt x="27" y="29"/>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5"/>
                  </a:moveTo>
                  <a:cubicBezTo>
                    <a:pt x="39" y="15"/>
                    <a:pt x="38" y="15"/>
                    <a:pt x="38" y="15"/>
                  </a:cubicBezTo>
                  <a:cubicBezTo>
                    <a:pt x="38" y="13"/>
                    <a:pt x="38" y="11"/>
                    <a:pt x="38" y="10"/>
                  </a:cubicBezTo>
                  <a:cubicBezTo>
                    <a:pt x="36" y="4"/>
                    <a:pt x="30" y="0"/>
                    <a:pt x="25" y="2"/>
                  </a:cubicBezTo>
                  <a:cubicBezTo>
                    <a:pt x="20" y="3"/>
                    <a:pt x="18" y="8"/>
                    <a:pt x="18" y="13"/>
                  </a:cubicBezTo>
                  <a:cubicBezTo>
                    <a:pt x="15" y="11"/>
                    <a:pt x="12" y="10"/>
                    <a:pt x="9" y="11"/>
                  </a:cubicBezTo>
                  <a:cubicBezTo>
                    <a:pt x="3" y="12"/>
                    <a:pt x="0" y="18"/>
                    <a:pt x="2" y="24"/>
                  </a:cubicBezTo>
                  <a:cubicBezTo>
                    <a:pt x="3" y="29"/>
                    <a:pt x="8" y="32"/>
                    <a:pt x="12" y="32"/>
                  </a:cubicBezTo>
                  <a:cubicBezTo>
                    <a:pt x="12" y="32"/>
                    <a:pt x="12" y="32"/>
                    <a:pt x="12" y="32"/>
                  </a:cubicBezTo>
                  <a:cubicBezTo>
                    <a:pt x="8" y="34"/>
                    <a:pt x="6" y="40"/>
                    <a:pt x="8" y="45"/>
                  </a:cubicBezTo>
                  <a:cubicBezTo>
                    <a:pt x="9" y="50"/>
                    <a:pt x="15" y="54"/>
                    <a:pt x="21" y="52"/>
                  </a:cubicBezTo>
                  <a:cubicBezTo>
                    <a:pt x="24" y="51"/>
                    <a:pt x="26" y="49"/>
                    <a:pt x="27" y="46"/>
                  </a:cubicBezTo>
                  <a:cubicBezTo>
                    <a:pt x="29" y="52"/>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30">
              <a:extLst>
                <a:ext uri="{FF2B5EF4-FFF2-40B4-BE49-F238E27FC236}">
                  <a16:creationId xmlns:a16="http://schemas.microsoft.com/office/drawing/2014/main" id="{5FE8176B-11C4-4841-B65E-D79E0D9E891C}"/>
                </a:ext>
              </a:extLst>
            </p:cNvPr>
            <p:cNvSpPr>
              <a:spLocks noEditPoints="1"/>
            </p:cNvSpPr>
            <p:nvPr/>
          </p:nvSpPr>
          <p:spPr bwMode="auto">
            <a:xfrm>
              <a:off x="5725015" y="4482736"/>
              <a:ext cx="157376"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27 w 54"/>
                <a:gd name="T15" fmla="*/ 30 h 54"/>
                <a:gd name="T16" fmla="*/ 19 w 54"/>
                <a:gd name="T17" fmla="*/ 46 h 54"/>
                <a:gd name="T18" fmla="*/ 15 w 54"/>
                <a:gd name="T19" fmla="*/ 45 h 54"/>
                <a:gd name="T20" fmla="*/ 17 w 54"/>
                <a:gd name="T21" fmla="*/ 44 h 54"/>
                <a:gd name="T22" fmla="*/ 15 w 54"/>
                <a:gd name="T23" fmla="*/ 33 h 54"/>
                <a:gd name="T24" fmla="*/ 26 w 54"/>
                <a:gd name="T25" fmla="*/ 29 h 54"/>
                <a:gd name="T26" fmla="*/ 11 w 54"/>
                <a:gd name="T27" fmla="*/ 22 h 54"/>
                <a:gd name="T28" fmla="*/ 9 w 54"/>
                <a:gd name="T29" fmla="*/ 19 h 54"/>
                <a:gd name="T30" fmla="*/ 11 w 54"/>
                <a:gd name="T31" fmla="*/ 21 h 54"/>
                <a:gd name="T32" fmla="*/ 26 w 54"/>
                <a:gd name="T33" fmla="*/ 28 h 54"/>
                <a:gd name="T34" fmla="*/ 17 w 54"/>
                <a:gd name="T35" fmla="*/ 18 h 54"/>
                <a:gd name="T36" fmla="*/ 28 w 54"/>
                <a:gd name="T37" fmla="*/ 12 h 54"/>
                <a:gd name="T38" fmla="*/ 29 w 54"/>
                <a:gd name="T39" fmla="*/ 9 h 54"/>
                <a:gd name="T40" fmla="*/ 29 w 54"/>
                <a:gd name="T41" fmla="*/ 12 h 54"/>
                <a:gd name="T42" fmla="*/ 36 w 54"/>
                <a:gd name="T43" fmla="*/ 19 h 54"/>
                <a:gd name="T44" fmla="*/ 27 w 54"/>
                <a:gd name="T45" fmla="*/ 29 h 54"/>
                <a:gd name="T46" fmla="*/ 28 w 54"/>
                <a:gd name="T47" fmla="*/ 29 h 54"/>
                <a:gd name="T48" fmla="*/ 44 w 54"/>
                <a:gd name="T49" fmla="*/ 23 h 54"/>
                <a:gd name="T50" fmla="*/ 45 w 54"/>
                <a:gd name="T51" fmla="*/ 26 h 54"/>
                <a:gd name="T52" fmla="*/ 38 w 54"/>
                <a:gd name="T53" fmla="*/ 15 h 54"/>
                <a:gd name="T54" fmla="*/ 25 w 54"/>
                <a:gd name="T55" fmla="*/ 2 h 54"/>
                <a:gd name="T56" fmla="*/ 9 w 54"/>
                <a:gd name="T57" fmla="*/ 10 h 54"/>
                <a:gd name="T58" fmla="*/ 12 w 54"/>
                <a:gd name="T59" fmla="*/ 32 h 54"/>
                <a:gd name="T60" fmla="*/ 8 w 54"/>
                <a:gd name="T61" fmla="*/ 44 h 54"/>
                <a:gd name="T62" fmla="*/ 27 w 54"/>
                <a:gd name="T63" fmla="*/ 46 h 54"/>
                <a:gd name="T64" fmla="*/ 46 w 54"/>
                <a:gd name="T65" fmla="*/ 40 h 54"/>
                <a:gd name="T66" fmla="*/ 45 w 54"/>
                <a:gd name="T67" fmla="*/ 36 h 54"/>
                <a:gd name="T68" fmla="*/ 39 w 54"/>
                <a:gd name="T6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4"/>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27" y="30"/>
                    <a:pt x="27" y="30"/>
                    <a:pt x="27" y="30"/>
                  </a:cubicBezTo>
                  <a:cubicBezTo>
                    <a:pt x="18" y="44"/>
                    <a:pt x="18" y="44"/>
                    <a:pt x="18" y="44"/>
                  </a:cubicBezTo>
                  <a:cubicBezTo>
                    <a:pt x="19" y="45"/>
                    <a:pt x="19" y="45"/>
                    <a:pt x="19" y="46"/>
                  </a:cubicBezTo>
                  <a:cubicBezTo>
                    <a:pt x="19" y="47"/>
                    <a:pt x="18" y="47"/>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19"/>
                  </a:cubicBezTo>
                  <a:cubicBezTo>
                    <a:pt x="9" y="19"/>
                    <a:pt x="10" y="19"/>
                    <a:pt x="11" y="20"/>
                  </a:cubicBezTo>
                  <a:cubicBezTo>
                    <a:pt x="11" y="20"/>
                    <a:pt x="12" y="21"/>
                    <a:pt x="11" y="21"/>
                  </a:cubicBezTo>
                  <a:cubicBezTo>
                    <a:pt x="26" y="29"/>
                    <a:pt x="26" y="29"/>
                    <a:pt x="26" y="29"/>
                  </a:cubicBezTo>
                  <a:cubicBezTo>
                    <a:pt x="26" y="28"/>
                    <a:pt x="26" y="28"/>
                    <a:pt x="26" y="28"/>
                  </a:cubicBezTo>
                  <a:cubicBezTo>
                    <a:pt x="17" y="19"/>
                    <a:pt x="17" y="19"/>
                    <a:pt x="17" y="19"/>
                  </a:cubicBezTo>
                  <a:cubicBezTo>
                    <a:pt x="17" y="18"/>
                    <a:pt x="17" y="18"/>
                    <a:pt x="17" y="18"/>
                  </a:cubicBezTo>
                  <a:cubicBezTo>
                    <a:pt x="26" y="28"/>
                    <a:pt x="26" y="28"/>
                    <a:pt x="26" y="28"/>
                  </a:cubicBezTo>
                  <a:cubicBezTo>
                    <a:pt x="28" y="12"/>
                    <a:pt x="28" y="12"/>
                    <a:pt x="28" y="12"/>
                  </a:cubicBezTo>
                  <a:cubicBezTo>
                    <a:pt x="28" y="11"/>
                    <a:pt x="28" y="11"/>
                    <a:pt x="28" y="10"/>
                  </a:cubicBezTo>
                  <a:cubicBezTo>
                    <a:pt x="28" y="9"/>
                    <a:pt x="29" y="8"/>
                    <a:pt x="29" y="9"/>
                  </a:cubicBezTo>
                  <a:cubicBezTo>
                    <a:pt x="30" y="9"/>
                    <a:pt x="31" y="10"/>
                    <a:pt x="31" y="11"/>
                  </a:cubicBezTo>
                  <a:cubicBezTo>
                    <a:pt x="31" y="11"/>
                    <a:pt x="30" y="12"/>
                    <a:pt x="29" y="12"/>
                  </a:cubicBezTo>
                  <a:cubicBezTo>
                    <a:pt x="27" y="28"/>
                    <a:pt x="27" y="28"/>
                    <a:pt x="27" y="28"/>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4"/>
                  </a:moveTo>
                  <a:cubicBezTo>
                    <a:pt x="39" y="15"/>
                    <a:pt x="39" y="15"/>
                    <a:pt x="38" y="15"/>
                  </a:cubicBezTo>
                  <a:cubicBezTo>
                    <a:pt x="38" y="13"/>
                    <a:pt x="38" y="11"/>
                    <a:pt x="38" y="10"/>
                  </a:cubicBezTo>
                  <a:cubicBezTo>
                    <a:pt x="36" y="4"/>
                    <a:pt x="30" y="0"/>
                    <a:pt x="25" y="2"/>
                  </a:cubicBezTo>
                  <a:cubicBezTo>
                    <a:pt x="20" y="3"/>
                    <a:pt x="18" y="8"/>
                    <a:pt x="18" y="12"/>
                  </a:cubicBezTo>
                  <a:cubicBezTo>
                    <a:pt x="15" y="10"/>
                    <a:pt x="12" y="10"/>
                    <a:pt x="9" y="10"/>
                  </a:cubicBezTo>
                  <a:cubicBezTo>
                    <a:pt x="3" y="12"/>
                    <a:pt x="0" y="18"/>
                    <a:pt x="2" y="24"/>
                  </a:cubicBezTo>
                  <a:cubicBezTo>
                    <a:pt x="3" y="29"/>
                    <a:pt x="8" y="32"/>
                    <a:pt x="12" y="32"/>
                  </a:cubicBezTo>
                  <a:cubicBezTo>
                    <a:pt x="12" y="32"/>
                    <a:pt x="12" y="32"/>
                    <a:pt x="12" y="32"/>
                  </a:cubicBezTo>
                  <a:cubicBezTo>
                    <a:pt x="8" y="34"/>
                    <a:pt x="6" y="39"/>
                    <a:pt x="8" y="44"/>
                  </a:cubicBezTo>
                  <a:cubicBezTo>
                    <a:pt x="10" y="50"/>
                    <a:pt x="15" y="54"/>
                    <a:pt x="21" y="52"/>
                  </a:cubicBezTo>
                  <a:cubicBezTo>
                    <a:pt x="24" y="51"/>
                    <a:pt x="26" y="49"/>
                    <a:pt x="27" y="46"/>
                  </a:cubicBezTo>
                  <a:cubicBezTo>
                    <a:pt x="29" y="51"/>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31">
              <a:extLst>
                <a:ext uri="{FF2B5EF4-FFF2-40B4-BE49-F238E27FC236}">
                  <a16:creationId xmlns:a16="http://schemas.microsoft.com/office/drawing/2014/main" id="{95D0C732-1A33-45DB-8E9F-E71A54D39139}"/>
                </a:ext>
              </a:extLst>
            </p:cNvPr>
            <p:cNvSpPr>
              <a:spLocks noEditPoints="1"/>
            </p:cNvSpPr>
            <p:nvPr/>
          </p:nvSpPr>
          <p:spPr bwMode="auto">
            <a:xfrm>
              <a:off x="7273074" y="4762157"/>
              <a:ext cx="163800" cy="141317"/>
            </a:xfrm>
            <a:custGeom>
              <a:avLst/>
              <a:gdLst>
                <a:gd name="T0" fmla="*/ 46 w 57"/>
                <a:gd name="T1" fmla="*/ 29 h 53"/>
                <a:gd name="T2" fmla="*/ 38 w 57"/>
                <a:gd name="T3" fmla="*/ 37 h 53"/>
                <a:gd name="T4" fmla="*/ 30 w 57"/>
                <a:gd name="T5" fmla="*/ 26 h 53"/>
                <a:gd name="T6" fmla="*/ 34 w 57"/>
                <a:gd name="T7" fmla="*/ 43 h 53"/>
                <a:gd name="T8" fmla="*/ 31 w 57"/>
                <a:gd name="T9" fmla="*/ 45 h 53"/>
                <a:gd name="T10" fmla="*/ 31 w 57"/>
                <a:gd name="T11" fmla="*/ 43 h 53"/>
                <a:gd name="T12" fmla="*/ 22 w 57"/>
                <a:gd name="T13" fmla="*/ 36 h 53"/>
                <a:gd name="T14" fmla="*/ 28 w 57"/>
                <a:gd name="T15" fmla="*/ 26 h 53"/>
                <a:gd name="T16" fmla="*/ 12 w 57"/>
                <a:gd name="T17" fmla="*/ 30 h 53"/>
                <a:gd name="T18" fmla="*/ 9 w 57"/>
                <a:gd name="T19" fmla="*/ 29 h 53"/>
                <a:gd name="T20" fmla="*/ 12 w 57"/>
                <a:gd name="T21" fmla="*/ 29 h 53"/>
                <a:gd name="T22" fmla="*/ 28 w 57"/>
                <a:gd name="T23" fmla="*/ 25 h 53"/>
                <a:gd name="T24" fmla="*/ 14 w 57"/>
                <a:gd name="T25" fmla="*/ 23 h 53"/>
                <a:gd name="T26" fmla="*/ 19 w 57"/>
                <a:gd name="T27" fmla="*/ 11 h 53"/>
                <a:gd name="T28" fmla="*/ 18 w 57"/>
                <a:gd name="T29" fmla="*/ 8 h 53"/>
                <a:gd name="T30" fmla="*/ 20 w 57"/>
                <a:gd name="T31" fmla="*/ 11 h 53"/>
                <a:gd name="T32" fmla="*/ 29 w 57"/>
                <a:gd name="T33" fmla="*/ 12 h 53"/>
                <a:gd name="T34" fmla="*/ 29 w 57"/>
                <a:gd name="T35" fmla="*/ 25 h 53"/>
                <a:gd name="T36" fmla="*/ 30 w 57"/>
                <a:gd name="T37" fmla="*/ 24 h 53"/>
                <a:gd name="T38" fmla="*/ 38 w 57"/>
                <a:gd name="T39" fmla="*/ 9 h 53"/>
                <a:gd name="T40" fmla="*/ 41 w 57"/>
                <a:gd name="T41" fmla="*/ 11 h 53"/>
                <a:gd name="T42" fmla="*/ 30 w 57"/>
                <a:gd name="T43" fmla="*/ 25 h 53"/>
                <a:gd name="T44" fmla="*/ 43 w 57"/>
                <a:gd name="T45" fmla="*/ 21 h 53"/>
                <a:gd name="T46" fmla="*/ 46 w 57"/>
                <a:gd name="T47" fmla="*/ 28 h 53"/>
                <a:gd name="T48" fmla="*/ 49 w 57"/>
                <a:gd name="T49" fmla="*/ 29 h 53"/>
                <a:gd name="T50" fmla="*/ 51 w 57"/>
                <a:gd name="T51" fmla="*/ 21 h 53"/>
                <a:gd name="T52" fmla="*/ 47 w 57"/>
                <a:gd name="T53" fmla="*/ 18 h 53"/>
                <a:gd name="T54" fmla="*/ 29 w 57"/>
                <a:gd name="T55" fmla="*/ 6 h 53"/>
                <a:gd name="T56" fmla="*/ 25 w 57"/>
                <a:gd name="T57" fmla="*/ 3 h 53"/>
                <a:gd name="T58" fmla="*/ 11 w 57"/>
                <a:gd name="T59" fmla="*/ 18 h 53"/>
                <a:gd name="T60" fmla="*/ 7 w 57"/>
                <a:gd name="T61" fmla="*/ 37 h 53"/>
                <a:gd name="T62" fmla="*/ 20 w 57"/>
                <a:gd name="T63" fmla="*/ 37 h 53"/>
                <a:gd name="T64" fmla="*/ 39 w 57"/>
                <a:gd name="T65" fmla="*/ 47 h 53"/>
                <a:gd name="T66" fmla="*/ 54 w 57"/>
                <a:gd name="T67" fmla="*/ 3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 h="53">
                  <a:moveTo>
                    <a:pt x="48" y="30"/>
                  </a:moveTo>
                  <a:cubicBezTo>
                    <a:pt x="47" y="30"/>
                    <a:pt x="46" y="30"/>
                    <a:pt x="46" y="29"/>
                  </a:cubicBezTo>
                  <a:cubicBezTo>
                    <a:pt x="30" y="26"/>
                    <a:pt x="30" y="26"/>
                    <a:pt x="30" y="26"/>
                  </a:cubicBezTo>
                  <a:cubicBezTo>
                    <a:pt x="38" y="37"/>
                    <a:pt x="38" y="37"/>
                    <a:pt x="38" y="37"/>
                  </a:cubicBezTo>
                  <a:cubicBezTo>
                    <a:pt x="38" y="38"/>
                    <a:pt x="38" y="38"/>
                    <a:pt x="38" y="38"/>
                  </a:cubicBezTo>
                  <a:cubicBezTo>
                    <a:pt x="30" y="26"/>
                    <a:pt x="30" y="26"/>
                    <a:pt x="30" y="26"/>
                  </a:cubicBezTo>
                  <a:cubicBezTo>
                    <a:pt x="32" y="42"/>
                    <a:pt x="32" y="42"/>
                    <a:pt x="32" y="42"/>
                  </a:cubicBezTo>
                  <a:cubicBezTo>
                    <a:pt x="33" y="43"/>
                    <a:pt x="33" y="43"/>
                    <a:pt x="34" y="43"/>
                  </a:cubicBezTo>
                  <a:cubicBezTo>
                    <a:pt x="34" y="44"/>
                    <a:pt x="34" y="45"/>
                    <a:pt x="33" y="46"/>
                  </a:cubicBezTo>
                  <a:cubicBezTo>
                    <a:pt x="32" y="46"/>
                    <a:pt x="31" y="46"/>
                    <a:pt x="31" y="45"/>
                  </a:cubicBezTo>
                  <a:cubicBezTo>
                    <a:pt x="30" y="44"/>
                    <a:pt x="30" y="43"/>
                    <a:pt x="31" y="43"/>
                  </a:cubicBezTo>
                  <a:cubicBezTo>
                    <a:pt x="31" y="43"/>
                    <a:pt x="31" y="43"/>
                    <a:pt x="31" y="43"/>
                  </a:cubicBezTo>
                  <a:cubicBezTo>
                    <a:pt x="29" y="26"/>
                    <a:pt x="29" y="26"/>
                    <a:pt x="29" y="26"/>
                  </a:cubicBezTo>
                  <a:cubicBezTo>
                    <a:pt x="22" y="36"/>
                    <a:pt x="22" y="36"/>
                    <a:pt x="22" y="36"/>
                  </a:cubicBezTo>
                  <a:cubicBezTo>
                    <a:pt x="22" y="35"/>
                    <a:pt x="22" y="35"/>
                    <a:pt x="22" y="35"/>
                  </a:cubicBezTo>
                  <a:cubicBezTo>
                    <a:pt x="28" y="26"/>
                    <a:pt x="28" y="26"/>
                    <a:pt x="28" y="26"/>
                  </a:cubicBezTo>
                  <a:cubicBezTo>
                    <a:pt x="12" y="30"/>
                    <a:pt x="12" y="30"/>
                    <a:pt x="12" y="30"/>
                  </a:cubicBezTo>
                  <a:cubicBezTo>
                    <a:pt x="12" y="30"/>
                    <a:pt x="12" y="30"/>
                    <a:pt x="12" y="30"/>
                  </a:cubicBezTo>
                  <a:cubicBezTo>
                    <a:pt x="12" y="31"/>
                    <a:pt x="12" y="31"/>
                    <a:pt x="11" y="31"/>
                  </a:cubicBezTo>
                  <a:cubicBezTo>
                    <a:pt x="10" y="31"/>
                    <a:pt x="9" y="30"/>
                    <a:pt x="9" y="29"/>
                  </a:cubicBezTo>
                  <a:cubicBezTo>
                    <a:pt x="9" y="28"/>
                    <a:pt x="10" y="28"/>
                    <a:pt x="11" y="28"/>
                  </a:cubicBezTo>
                  <a:cubicBezTo>
                    <a:pt x="12" y="28"/>
                    <a:pt x="12" y="29"/>
                    <a:pt x="12" y="29"/>
                  </a:cubicBezTo>
                  <a:cubicBezTo>
                    <a:pt x="28" y="25"/>
                    <a:pt x="28" y="25"/>
                    <a:pt x="28" y="25"/>
                  </a:cubicBezTo>
                  <a:cubicBezTo>
                    <a:pt x="28" y="25"/>
                    <a:pt x="28" y="25"/>
                    <a:pt x="28" y="25"/>
                  </a:cubicBezTo>
                  <a:cubicBezTo>
                    <a:pt x="14" y="24"/>
                    <a:pt x="14" y="24"/>
                    <a:pt x="14" y="24"/>
                  </a:cubicBezTo>
                  <a:cubicBezTo>
                    <a:pt x="14" y="23"/>
                    <a:pt x="14" y="23"/>
                    <a:pt x="14" y="23"/>
                  </a:cubicBezTo>
                  <a:cubicBezTo>
                    <a:pt x="28" y="25"/>
                    <a:pt x="28" y="25"/>
                    <a:pt x="28" y="25"/>
                  </a:cubicBezTo>
                  <a:cubicBezTo>
                    <a:pt x="19" y="11"/>
                    <a:pt x="19" y="11"/>
                    <a:pt x="19" y="11"/>
                  </a:cubicBezTo>
                  <a:cubicBezTo>
                    <a:pt x="19" y="11"/>
                    <a:pt x="18" y="11"/>
                    <a:pt x="17" y="10"/>
                  </a:cubicBezTo>
                  <a:cubicBezTo>
                    <a:pt x="17" y="9"/>
                    <a:pt x="17" y="8"/>
                    <a:pt x="18" y="8"/>
                  </a:cubicBezTo>
                  <a:cubicBezTo>
                    <a:pt x="19" y="7"/>
                    <a:pt x="20" y="8"/>
                    <a:pt x="20" y="8"/>
                  </a:cubicBezTo>
                  <a:cubicBezTo>
                    <a:pt x="21" y="9"/>
                    <a:pt x="21" y="10"/>
                    <a:pt x="20" y="11"/>
                  </a:cubicBezTo>
                  <a:cubicBezTo>
                    <a:pt x="29" y="25"/>
                    <a:pt x="29" y="25"/>
                    <a:pt x="29" y="25"/>
                  </a:cubicBezTo>
                  <a:cubicBezTo>
                    <a:pt x="29" y="12"/>
                    <a:pt x="29" y="12"/>
                    <a:pt x="29" y="12"/>
                  </a:cubicBezTo>
                  <a:cubicBezTo>
                    <a:pt x="30" y="12"/>
                    <a:pt x="30" y="12"/>
                    <a:pt x="30" y="12"/>
                  </a:cubicBezTo>
                  <a:cubicBezTo>
                    <a:pt x="29" y="25"/>
                    <a:pt x="29" y="25"/>
                    <a:pt x="29" y="25"/>
                  </a:cubicBezTo>
                  <a:cubicBezTo>
                    <a:pt x="30" y="24"/>
                    <a:pt x="30" y="24"/>
                    <a:pt x="30" y="24"/>
                  </a:cubicBezTo>
                  <a:cubicBezTo>
                    <a:pt x="30" y="24"/>
                    <a:pt x="30" y="24"/>
                    <a:pt x="30" y="24"/>
                  </a:cubicBezTo>
                  <a:cubicBezTo>
                    <a:pt x="38" y="11"/>
                    <a:pt x="38" y="11"/>
                    <a:pt x="38" y="11"/>
                  </a:cubicBezTo>
                  <a:cubicBezTo>
                    <a:pt x="38" y="11"/>
                    <a:pt x="38" y="10"/>
                    <a:pt x="38" y="9"/>
                  </a:cubicBezTo>
                  <a:cubicBezTo>
                    <a:pt x="39" y="8"/>
                    <a:pt x="40" y="8"/>
                    <a:pt x="40" y="9"/>
                  </a:cubicBezTo>
                  <a:cubicBezTo>
                    <a:pt x="41" y="9"/>
                    <a:pt x="41" y="10"/>
                    <a:pt x="41" y="11"/>
                  </a:cubicBezTo>
                  <a:cubicBezTo>
                    <a:pt x="41" y="12"/>
                    <a:pt x="40" y="12"/>
                    <a:pt x="39" y="12"/>
                  </a:cubicBezTo>
                  <a:cubicBezTo>
                    <a:pt x="30" y="25"/>
                    <a:pt x="30" y="25"/>
                    <a:pt x="30" y="25"/>
                  </a:cubicBezTo>
                  <a:cubicBezTo>
                    <a:pt x="42" y="20"/>
                    <a:pt x="42" y="20"/>
                    <a:pt x="42" y="20"/>
                  </a:cubicBezTo>
                  <a:cubicBezTo>
                    <a:pt x="43" y="21"/>
                    <a:pt x="43" y="21"/>
                    <a:pt x="43" y="21"/>
                  </a:cubicBezTo>
                  <a:cubicBezTo>
                    <a:pt x="31" y="25"/>
                    <a:pt x="31" y="25"/>
                    <a:pt x="31" y="25"/>
                  </a:cubicBezTo>
                  <a:cubicBezTo>
                    <a:pt x="46" y="28"/>
                    <a:pt x="46" y="28"/>
                    <a:pt x="46" y="28"/>
                  </a:cubicBezTo>
                  <a:cubicBezTo>
                    <a:pt x="46" y="27"/>
                    <a:pt x="47" y="27"/>
                    <a:pt x="48" y="27"/>
                  </a:cubicBezTo>
                  <a:cubicBezTo>
                    <a:pt x="49" y="27"/>
                    <a:pt x="50" y="28"/>
                    <a:pt x="49" y="29"/>
                  </a:cubicBezTo>
                  <a:cubicBezTo>
                    <a:pt x="49" y="30"/>
                    <a:pt x="49" y="31"/>
                    <a:pt x="48" y="30"/>
                  </a:cubicBezTo>
                  <a:close/>
                  <a:moveTo>
                    <a:pt x="51" y="21"/>
                  </a:moveTo>
                  <a:cubicBezTo>
                    <a:pt x="50" y="20"/>
                    <a:pt x="48" y="19"/>
                    <a:pt x="47" y="19"/>
                  </a:cubicBezTo>
                  <a:cubicBezTo>
                    <a:pt x="47" y="19"/>
                    <a:pt x="47" y="18"/>
                    <a:pt x="47" y="18"/>
                  </a:cubicBezTo>
                  <a:cubicBezTo>
                    <a:pt x="51" y="14"/>
                    <a:pt x="49" y="7"/>
                    <a:pt x="44" y="4"/>
                  </a:cubicBezTo>
                  <a:cubicBezTo>
                    <a:pt x="39" y="0"/>
                    <a:pt x="32" y="1"/>
                    <a:pt x="29" y="6"/>
                  </a:cubicBezTo>
                  <a:cubicBezTo>
                    <a:pt x="29" y="6"/>
                    <a:pt x="29" y="7"/>
                    <a:pt x="29" y="7"/>
                  </a:cubicBezTo>
                  <a:cubicBezTo>
                    <a:pt x="28" y="6"/>
                    <a:pt x="27" y="4"/>
                    <a:pt x="25" y="3"/>
                  </a:cubicBezTo>
                  <a:cubicBezTo>
                    <a:pt x="20" y="0"/>
                    <a:pt x="13" y="1"/>
                    <a:pt x="10" y="6"/>
                  </a:cubicBezTo>
                  <a:cubicBezTo>
                    <a:pt x="8" y="9"/>
                    <a:pt x="8" y="15"/>
                    <a:pt x="11" y="18"/>
                  </a:cubicBezTo>
                  <a:cubicBezTo>
                    <a:pt x="8" y="18"/>
                    <a:pt x="5" y="20"/>
                    <a:pt x="3" y="23"/>
                  </a:cubicBezTo>
                  <a:cubicBezTo>
                    <a:pt x="0" y="27"/>
                    <a:pt x="2" y="34"/>
                    <a:pt x="7" y="37"/>
                  </a:cubicBezTo>
                  <a:cubicBezTo>
                    <a:pt x="11" y="40"/>
                    <a:pt x="16" y="40"/>
                    <a:pt x="20" y="37"/>
                  </a:cubicBezTo>
                  <a:cubicBezTo>
                    <a:pt x="20" y="37"/>
                    <a:pt x="20" y="37"/>
                    <a:pt x="20" y="37"/>
                  </a:cubicBezTo>
                  <a:cubicBezTo>
                    <a:pt x="18" y="41"/>
                    <a:pt x="20" y="46"/>
                    <a:pt x="24" y="49"/>
                  </a:cubicBezTo>
                  <a:cubicBezTo>
                    <a:pt x="29" y="53"/>
                    <a:pt x="36" y="52"/>
                    <a:pt x="39" y="47"/>
                  </a:cubicBezTo>
                  <a:cubicBezTo>
                    <a:pt x="41" y="44"/>
                    <a:pt x="41" y="41"/>
                    <a:pt x="40" y="38"/>
                  </a:cubicBezTo>
                  <a:cubicBezTo>
                    <a:pt x="45" y="41"/>
                    <a:pt x="51" y="40"/>
                    <a:pt x="54" y="35"/>
                  </a:cubicBezTo>
                  <a:cubicBezTo>
                    <a:pt x="57" y="31"/>
                    <a:pt x="56" y="24"/>
                    <a:pt x="5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32">
              <a:extLst>
                <a:ext uri="{FF2B5EF4-FFF2-40B4-BE49-F238E27FC236}">
                  <a16:creationId xmlns:a16="http://schemas.microsoft.com/office/drawing/2014/main" id="{693503A5-05FD-4C08-96FF-7DE7007678A0}"/>
                </a:ext>
              </a:extLst>
            </p:cNvPr>
            <p:cNvSpPr>
              <a:spLocks noEditPoints="1"/>
            </p:cNvSpPr>
            <p:nvPr/>
          </p:nvSpPr>
          <p:spPr bwMode="auto">
            <a:xfrm>
              <a:off x="5333183" y="4794274"/>
              <a:ext cx="237669" cy="205551"/>
            </a:xfrm>
            <a:custGeom>
              <a:avLst/>
              <a:gdLst>
                <a:gd name="T0" fmla="*/ 65 w 81"/>
                <a:gd name="T1" fmla="*/ 37 h 77"/>
                <a:gd name="T2" fmla="*/ 57 w 81"/>
                <a:gd name="T3" fmla="*/ 52 h 77"/>
                <a:gd name="T4" fmla="*/ 40 w 81"/>
                <a:gd name="T5" fmla="*/ 39 h 77"/>
                <a:gd name="T6" fmla="*/ 53 w 81"/>
                <a:gd name="T7" fmla="*/ 62 h 77"/>
                <a:gd name="T8" fmla="*/ 49 w 81"/>
                <a:gd name="T9" fmla="*/ 65 h 77"/>
                <a:gd name="T10" fmla="*/ 50 w 81"/>
                <a:gd name="T11" fmla="*/ 62 h 77"/>
                <a:gd name="T12" fmla="*/ 34 w 81"/>
                <a:gd name="T13" fmla="*/ 56 h 77"/>
                <a:gd name="T14" fmla="*/ 39 w 81"/>
                <a:gd name="T15" fmla="*/ 40 h 77"/>
                <a:gd name="T16" fmla="*/ 18 w 81"/>
                <a:gd name="T17" fmla="*/ 52 h 77"/>
                <a:gd name="T18" fmla="*/ 13 w 81"/>
                <a:gd name="T19" fmla="*/ 52 h 77"/>
                <a:gd name="T20" fmla="*/ 17 w 81"/>
                <a:gd name="T21" fmla="*/ 51 h 77"/>
                <a:gd name="T22" fmla="*/ 38 w 81"/>
                <a:gd name="T23" fmla="*/ 39 h 77"/>
                <a:gd name="T24" fmla="*/ 18 w 81"/>
                <a:gd name="T25" fmla="*/ 42 h 77"/>
                <a:gd name="T26" fmla="*/ 20 w 81"/>
                <a:gd name="T27" fmla="*/ 22 h 77"/>
                <a:gd name="T28" fmla="*/ 17 w 81"/>
                <a:gd name="T29" fmla="*/ 19 h 77"/>
                <a:gd name="T30" fmla="*/ 21 w 81"/>
                <a:gd name="T31" fmla="*/ 22 h 77"/>
                <a:gd name="T32" fmla="*/ 34 w 81"/>
                <a:gd name="T33" fmla="*/ 19 h 77"/>
                <a:gd name="T34" fmla="*/ 39 w 81"/>
                <a:gd name="T35" fmla="*/ 38 h 77"/>
                <a:gd name="T36" fmla="*/ 40 w 81"/>
                <a:gd name="T37" fmla="*/ 37 h 77"/>
                <a:gd name="T38" fmla="*/ 45 w 81"/>
                <a:gd name="T39" fmla="*/ 12 h 77"/>
                <a:gd name="T40" fmla="*/ 50 w 81"/>
                <a:gd name="T41" fmla="*/ 14 h 77"/>
                <a:gd name="T42" fmla="*/ 41 w 81"/>
                <a:gd name="T43" fmla="*/ 38 h 77"/>
                <a:gd name="T44" fmla="*/ 56 w 81"/>
                <a:gd name="T45" fmla="*/ 27 h 77"/>
                <a:gd name="T46" fmla="*/ 64 w 81"/>
                <a:gd name="T47" fmla="*/ 36 h 77"/>
                <a:gd name="T48" fmla="*/ 69 w 81"/>
                <a:gd name="T49" fmla="*/ 36 h 77"/>
                <a:gd name="T50" fmla="*/ 68 w 81"/>
                <a:gd name="T51" fmla="*/ 23 h 77"/>
                <a:gd name="T52" fmla="*/ 62 w 81"/>
                <a:gd name="T53" fmla="*/ 21 h 77"/>
                <a:gd name="T54" fmla="*/ 32 w 81"/>
                <a:gd name="T55" fmla="*/ 12 h 77"/>
                <a:gd name="T56" fmla="*/ 25 w 81"/>
                <a:gd name="T57" fmla="*/ 9 h 77"/>
                <a:gd name="T58" fmla="*/ 12 w 81"/>
                <a:gd name="T59" fmla="*/ 36 h 77"/>
                <a:gd name="T60" fmla="*/ 13 w 81"/>
                <a:gd name="T61" fmla="*/ 64 h 77"/>
                <a:gd name="T62" fmla="*/ 31 w 81"/>
                <a:gd name="T63" fmla="*/ 58 h 77"/>
                <a:gd name="T64" fmla="*/ 62 w 81"/>
                <a:gd name="T65" fmla="*/ 65 h 77"/>
                <a:gd name="T66" fmla="*/ 78 w 81"/>
                <a:gd name="T67" fmla="*/ 4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77">
                  <a:moveTo>
                    <a:pt x="67" y="38"/>
                  </a:moveTo>
                  <a:cubicBezTo>
                    <a:pt x="66" y="38"/>
                    <a:pt x="65" y="38"/>
                    <a:pt x="65" y="37"/>
                  </a:cubicBezTo>
                  <a:cubicBezTo>
                    <a:pt x="41" y="39"/>
                    <a:pt x="41" y="39"/>
                    <a:pt x="41" y="39"/>
                  </a:cubicBezTo>
                  <a:cubicBezTo>
                    <a:pt x="57" y="52"/>
                    <a:pt x="57" y="52"/>
                    <a:pt x="57" y="52"/>
                  </a:cubicBezTo>
                  <a:cubicBezTo>
                    <a:pt x="56" y="52"/>
                    <a:pt x="56" y="52"/>
                    <a:pt x="56" y="52"/>
                  </a:cubicBezTo>
                  <a:cubicBezTo>
                    <a:pt x="40" y="39"/>
                    <a:pt x="40" y="39"/>
                    <a:pt x="40" y="39"/>
                  </a:cubicBezTo>
                  <a:cubicBezTo>
                    <a:pt x="51" y="61"/>
                    <a:pt x="51" y="61"/>
                    <a:pt x="51" y="61"/>
                  </a:cubicBezTo>
                  <a:cubicBezTo>
                    <a:pt x="51" y="61"/>
                    <a:pt x="52" y="61"/>
                    <a:pt x="53" y="62"/>
                  </a:cubicBezTo>
                  <a:cubicBezTo>
                    <a:pt x="54" y="63"/>
                    <a:pt x="54" y="64"/>
                    <a:pt x="53" y="65"/>
                  </a:cubicBezTo>
                  <a:cubicBezTo>
                    <a:pt x="52" y="66"/>
                    <a:pt x="50" y="66"/>
                    <a:pt x="49" y="65"/>
                  </a:cubicBezTo>
                  <a:cubicBezTo>
                    <a:pt x="48" y="64"/>
                    <a:pt x="48" y="63"/>
                    <a:pt x="49" y="62"/>
                  </a:cubicBezTo>
                  <a:cubicBezTo>
                    <a:pt x="49" y="62"/>
                    <a:pt x="49" y="62"/>
                    <a:pt x="50" y="62"/>
                  </a:cubicBezTo>
                  <a:cubicBezTo>
                    <a:pt x="39" y="40"/>
                    <a:pt x="39" y="40"/>
                    <a:pt x="39" y="40"/>
                  </a:cubicBezTo>
                  <a:cubicBezTo>
                    <a:pt x="34" y="56"/>
                    <a:pt x="34" y="56"/>
                    <a:pt x="34" y="56"/>
                  </a:cubicBezTo>
                  <a:cubicBezTo>
                    <a:pt x="33" y="55"/>
                    <a:pt x="33" y="55"/>
                    <a:pt x="33" y="55"/>
                  </a:cubicBezTo>
                  <a:cubicBezTo>
                    <a:pt x="39" y="40"/>
                    <a:pt x="39" y="40"/>
                    <a:pt x="39" y="40"/>
                  </a:cubicBezTo>
                  <a:cubicBezTo>
                    <a:pt x="18" y="52"/>
                    <a:pt x="18" y="52"/>
                    <a:pt x="18" y="52"/>
                  </a:cubicBezTo>
                  <a:cubicBezTo>
                    <a:pt x="18" y="52"/>
                    <a:pt x="18" y="52"/>
                    <a:pt x="18" y="52"/>
                  </a:cubicBezTo>
                  <a:cubicBezTo>
                    <a:pt x="18" y="53"/>
                    <a:pt x="17" y="54"/>
                    <a:pt x="16" y="54"/>
                  </a:cubicBezTo>
                  <a:cubicBezTo>
                    <a:pt x="15" y="55"/>
                    <a:pt x="13" y="54"/>
                    <a:pt x="13" y="52"/>
                  </a:cubicBezTo>
                  <a:cubicBezTo>
                    <a:pt x="13" y="51"/>
                    <a:pt x="14" y="50"/>
                    <a:pt x="15" y="50"/>
                  </a:cubicBezTo>
                  <a:cubicBezTo>
                    <a:pt x="16" y="50"/>
                    <a:pt x="17" y="50"/>
                    <a:pt x="17" y="51"/>
                  </a:cubicBezTo>
                  <a:cubicBezTo>
                    <a:pt x="38" y="39"/>
                    <a:pt x="38" y="39"/>
                    <a:pt x="38" y="39"/>
                  </a:cubicBezTo>
                  <a:cubicBezTo>
                    <a:pt x="38" y="39"/>
                    <a:pt x="38" y="39"/>
                    <a:pt x="38" y="39"/>
                  </a:cubicBezTo>
                  <a:cubicBezTo>
                    <a:pt x="18" y="42"/>
                    <a:pt x="18" y="42"/>
                    <a:pt x="18" y="42"/>
                  </a:cubicBezTo>
                  <a:cubicBezTo>
                    <a:pt x="18" y="42"/>
                    <a:pt x="18" y="42"/>
                    <a:pt x="18" y="42"/>
                  </a:cubicBezTo>
                  <a:cubicBezTo>
                    <a:pt x="37" y="38"/>
                    <a:pt x="37" y="38"/>
                    <a:pt x="37" y="38"/>
                  </a:cubicBezTo>
                  <a:cubicBezTo>
                    <a:pt x="20" y="22"/>
                    <a:pt x="20" y="22"/>
                    <a:pt x="20" y="22"/>
                  </a:cubicBezTo>
                  <a:cubicBezTo>
                    <a:pt x="19" y="23"/>
                    <a:pt x="18" y="23"/>
                    <a:pt x="17" y="22"/>
                  </a:cubicBezTo>
                  <a:cubicBezTo>
                    <a:pt x="16" y="21"/>
                    <a:pt x="16" y="20"/>
                    <a:pt x="17" y="19"/>
                  </a:cubicBezTo>
                  <a:cubicBezTo>
                    <a:pt x="18" y="18"/>
                    <a:pt x="19" y="18"/>
                    <a:pt x="20" y="19"/>
                  </a:cubicBezTo>
                  <a:cubicBezTo>
                    <a:pt x="21" y="19"/>
                    <a:pt x="21" y="21"/>
                    <a:pt x="21" y="22"/>
                  </a:cubicBezTo>
                  <a:cubicBezTo>
                    <a:pt x="39" y="38"/>
                    <a:pt x="39" y="38"/>
                    <a:pt x="39" y="38"/>
                  </a:cubicBezTo>
                  <a:cubicBezTo>
                    <a:pt x="34" y="19"/>
                    <a:pt x="34" y="19"/>
                    <a:pt x="34" y="19"/>
                  </a:cubicBezTo>
                  <a:cubicBezTo>
                    <a:pt x="35" y="19"/>
                    <a:pt x="35" y="19"/>
                    <a:pt x="35" y="19"/>
                  </a:cubicBezTo>
                  <a:cubicBezTo>
                    <a:pt x="39" y="38"/>
                    <a:pt x="39" y="38"/>
                    <a:pt x="39" y="38"/>
                  </a:cubicBezTo>
                  <a:cubicBezTo>
                    <a:pt x="40" y="37"/>
                    <a:pt x="40" y="37"/>
                    <a:pt x="40" y="37"/>
                  </a:cubicBezTo>
                  <a:cubicBezTo>
                    <a:pt x="40" y="37"/>
                    <a:pt x="40" y="37"/>
                    <a:pt x="40" y="37"/>
                  </a:cubicBezTo>
                  <a:cubicBezTo>
                    <a:pt x="47" y="15"/>
                    <a:pt x="47" y="15"/>
                    <a:pt x="47" y="15"/>
                  </a:cubicBezTo>
                  <a:cubicBezTo>
                    <a:pt x="46" y="15"/>
                    <a:pt x="45" y="13"/>
                    <a:pt x="45" y="12"/>
                  </a:cubicBezTo>
                  <a:cubicBezTo>
                    <a:pt x="46" y="11"/>
                    <a:pt x="47" y="11"/>
                    <a:pt x="48" y="11"/>
                  </a:cubicBezTo>
                  <a:cubicBezTo>
                    <a:pt x="50" y="11"/>
                    <a:pt x="51" y="13"/>
                    <a:pt x="50" y="14"/>
                  </a:cubicBezTo>
                  <a:cubicBezTo>
                    <a:pt x="50" y="15"/>
                    <a:pt x="49" y="15"/>
                    <a:pt x="48" y="15"/>
                  </a:cubicBezTo>
                  <a:cubicBezTo>
                    <a:pt x="41" y="38"/>
                    <a:pt x="41" y="38"/>
                    <a:pt x="41" y="38"/>
                  </a:cubicBezTo>
                  <a:cubicBezTo>
                    <a:pt x="56" y="26"/>
                    <a:pt x="56" y="26"/>
                    <a:pt x="56" y="26"/>
                  </a:cubicBezTo>
                  <a:cubicBezTo>
                    <a:pt x="56" y="27"/>
                    <a:pt x="56" y="27"/>
                    <a:pt x="56" y="27"/>
                  </a:cubicBezTo>
                  <a:cubicBezTo>
                    <a:pt x="42" y="38"/>
                    <a:pt x="42" y="38"/>
                    <a:pt x="42" y="38"/>
                  </a:cubicBezTo>
                  <a:cubicBezTo>
                    <a:pt x="64" y="36"/>
                    <a:pt x="64" y="36"/>
                    <a:pt x="64" y="36"/>
                  </a:cubicBezTo>
                  <a:cubicBezTo>
                    <a:pt x="64" y="35"/>
                    <a:pt x="65" y="34"/>
                    <a:pt x="66" y="34"/>
                  </a:cubicBezTo>
                  <a:cubicBezTo>
                    <a:pt x="68" y="33"/>
                    <a:pt x="69" y="34"/>
                    <a:pt x="69" y="36"/>
                  </a:cubicBezTo>
                  <a:cubicBezTo>
                    <a:pt x="69" y="37"/>
                    <a:pt x="68" y="38"/>
                    <a:pt x="67" y="38"/>
                  </a:cubicBezTo>
                  <a:close/>
                  <a:moveTo>
                    <a:pt x="68" y="23"/>
                  </a:moveTo>
                  <a:cubicBezTo>
                    <a:pt x="66" y="23"/>
                    <a:pt x="64" y="22"/>
                    <a:pt x="62" y="22"/>
                  </a:cubicBezTo>
                  <a:cubicBezTo>
                    <a:pt x="62" y="22"/>
                    <a:pt x="62" y="22"/>
                    <a:pt x="62" y="21"/>
                  </a:cubicBezTo>
                  <a:cubicBezTo>
                    <a:pt x="65" y="14"/>
                    <a:pt x="60" y="5"/>
                    <a:pt x="51" y="2"/>
                  </a:cubicBezTo>
                  <a:cubicBezTo>
                    <a:pt x="43" y="0"/>
                    <a:pt x="34" y="4"/>
                    <a:pt x="32" y="12"/>
                  </a:cubicBezTo>
                  <a:cubicBezTo>
                    <a:pt x="32" y="12"/>
                    <a:pt x="31" y="13"/>
                    <a:pt x="31" y="13"/>
                  </a:cubicBezTo>
                  <a:cubicBezTo>
                    <a:pt x="30" y="12"/>
                    <a:pt x="27" y="10"/>
                    <a:pt x="25" y="9"/>
                  </a:cubicBezTo>
                  <a:cubicBezTo>
                    <a:pt x="16" y="7"/>
                    <a:pt x="8" y="11"/>
                    <a:pt x="5" y="19"/>
                  </a:cubicBezTo>
                  <a:cubicBezTo>
                    <a:pt x="3" y="25"/>
                    <a:pt x="6" y="32"/>
                    <a:pt x="12" y="36"/>
                  </a:cubicBezTo>
                  <a:cubicBezTo>
                    <a:pt x="7" y="37"/>
                    <a:pt x="4" y="41"/>
                    <a:pt x="2" y="45"/>
                  </a:cubicBezTo>
                  <a:cubicBezTo>
                    <a:pt x="0" y="53"/>
                    <a:pt x="4" y="62"/>
                    <a:pt x="13" y="64"/>
                  </a:cubicBezTo>
                  <a:cubicBezTo>
                    <a:pt x="20" y="67"/>
                    <a:pt x="27" y="64"/>
                    <a:pt x="31" y="58"/>
                  </a:cubicBezTo>
                  <a:cubicBezTo>
                    <a:pt x="31" y="58"/>
                    <a:pt x="31" y="58"/>
                    <a:pt x="31" y="58"/>
                  </a:cubicBezTo>
                  <a:cubicBezTo>
                    <a:pt x="31" y="65"/>
                    <a:pt x="35" y="72"/>
                    <a:pt x="42" y="74"/>
                  </a:cubicBezTo>
                  <a:cubicBezTo>
                    <a:pt x="51" y="77"/>
                    <a:pt x="60" y="72"/>
                    <a:pt x="62" y="65"/>
                  </a:cubicBezTo>
                  <a:cubicBezTo>
                    <a:pt x="63" y="60"/>
                    <a:pt x="63" y="56"/>
                    <a:pt x="60" y="52"/>
                  </a:cubicBezTo>
                  <a:cubicBezTo>
                    <a:pt x="68" y="54"/>
                    <a:pt x="76" y="50"/>
                    <a:pt x="78" y="42"/>
                  </a:cubicBezTo>
                  <a:cubicBezTo>
                    <a:pt x="81" y="34"/>
                    <a:pt x="76" y="26"/>
                    <a:pt x="68"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33">
              <a:extLst>
                <a:ext uri="{FF2B5EF4-FFF2-40B4-BE49-F238E27FC236}">
                  <a16:creationId xmlns:a16="http://schemas.microsoft.com/office/drawing/2014/main" id="{C25A4B0C-F45B-4F85-B190-3DB43207804A}"/>
                </a:ext>
              </a:extLst>
            </p:cNvPr>
            <p:cNvSpPr>
              <a:spLocks noEditPoints="1"/>
            </p:cNvSpPr>
            <p:nvPr/>
          </p:nvSpPr>
          <p:spPr bwMode="auto">
            <a:xfrm>
              <a:off x="7221686" y="2093202"/>
              <a:ext cx="147740" cy="141317"/>
            </a:xfrm>
            <a:custGeom>
              <a:avLst/>
              <a:gdLst>
                <a:gd name="T0" fmla="*/ 16 w 50"/>
                <a:gd name="T1" fmla="*/ 24 h 53"/>
                <a:gd name="T2" fmla="*/ 22 w 50"/>
                <a:gd name="T3" fmla="*/ 26 h 53"/>
                <a:gd name="T4" fmla="*/ 16 w 50"/>
                <a:gd name="T5" fmla="*/ 26 h 53"/>
                <a:gd name="T6" fmla="*/ 10 w 50"/>
                <a:gd name="T7" fmla="*/ 23 h 53"/>
                <a:gd name="T8" fmla="*/ 16 w 50"/>
                <a:gd name="T9" fmla="*/ 24 h 53"/>
                <a:gd name="T10" fmla="*/ 23 w 50"/>
                <a:gd name="T11" fmla="*/ 36 h 53"/>
                <a:gd name="T12" fmla="*/ 25 w 50"/>
                <a:gd name="T13" fmla="*/ 31 h 53"/>
                <a:gd name="T14" fmla="*/ 25 w 50"/>
                <a:gd name="T15" fmla="*/ 37 h 53"/>
                <a:gd name="T16" fmla="*/ 23 w 50"/>
                <a:gd name="T17" fmla="*/ 43 h 53"/>
                <a:gd name="T18" fmla="*/ 23 w 50"/>
                <a:gd name="T19" fmla="*/ 36 h 53"/>
                <a:gd name="T20" fmla="*/ 24 w 50"/>
                <a:gd name="T21" fmla="*/ 27 h 53"/>
                <a:gd name="T22" fmla="*/ 26 w 50"/>
                <a:gd name="T23" fmla="*/ 27 h 53"/>
                <a:gd name="T24" fmla="*/ 26 w 50"/>
                <a:gd name="T25" fmla="*/ 28 h 53"/>
                <a:gd name="T26" fmla="*/ 24 w 50"/>
                <a:gd name="T27" fmla="*/ 28 h 53"/>
                <a:gd name="T28" fmla="*/ 24 w 50"/>
                <a:gd name="T29" fmla="*/ 27 h 53"/>
                <a:gd name="T30" fmla="*/ 26 w 50"/>
                <a:gd name="T31" fmla="*/ 19 h 53"/>
                <a:gd name="T32" fmla="*/ 28 w 50"/>
                <a:gd name="T33" fmla="*/ 13 h 53"/>
                <a:gd name="T34" fmla="*/ 28 w 50"/>
                <a:gd name="T35" fmla="*/ 19 h 53"/>
                <a:gd name="T36" fmla="*/ 25 w 50"/>
                <a:gd name="T37" fmla="*/ 25 h 53"/>
                <a:gd name="T38" fmla="*/ 26 w 50"/>
                <a:gd name="T39" fmla="*/ 19 h 53"/>
                <a:gd name="T40" fmla="*/ 33 w 50"/>
                <a:gd name="T41" fmla="*/ 28 h 53"/>
                <a:gd name="T42" fmla="*/ 39 w 50"/>
                <a:gd name="T43" fmla="*/ 29 h 53"/>
                <a:gd name="T44" fmla="*/ 33 w 50"/>
                <a:gd name="T45" fmla="*/ 30 h 53"/>
                <a:gd name="T46" fmla="*/ 27 w 50"/>
                <a:gd name="T47" fmla="*/ 28 h 53"/>
                <a:gd name="T48" fmla="*/ 33 w 50"/>
                <a:gd name="T49" fmla="*/ 28 h 53"/>
                <a:gd name="T50" fmla="*/ 4 w 50"/>
                <a:gd name="T51" fmla="*/ 23 h 53"/>
                <a:gd name="T52" fmla="*/ 0 w 50"/>
                <a:gd name="T53" fmla="*/ 27 h 53"/>
                <a:gd name="T54" fmla="*/ 17 w 50"/>
                <a:gd name="T55" fmla="*/ 32 h 53"/>
                <a:gd name="T56" fmla="*/ 15 w 50"/>
                <a:gd name="T57" fmla="*/ 49 h 53"/>
                <a:gd name="T58" fmla="*/ 20 w 50"/>
                <a:gd name="T59" fmla="*/ 47 h 53"/>
                <a:gd name="T60" fmla="*/ 24 w 50"/>
                <a:gd name="T61" fmla="*/ 53 h 53"/>
                <a:gd name="T62" fmla="*/ 34 w 50"/>
                <a:gd name="T63" fmla="*/ 39 h 53"/>
                <a:gd name="T64" fmla="*/ 50 w 50"/>
                <a:gd name="T65" fmla="*/ 36 h 53"/>
                <a:gd name="T66" fmla="*/ 46 w 50"/>
                <a:gd name="T67" fmla="*/ 30 h 53"/>
                <a:gd name="T68" fmla="*/ 50 w 50"/>
                <a:gd name="T69" fmla="*/ 26 h 53"/>
                <a:gd name="T70" fmla="*/ 33 w 50"/>
                <a:gd name="T71" fmla="*/ 21 h 53"/>
                <a:gd name="T72" fmla="*/ 35 w 50"/>
                <a:gd name="T73" fmla="*/ 4 h 53"/>
                <a:gd name="T74" fmla="*/ 29 w 50"/>
                <a:gd name="T75" fmla="*/ 6 h 53"/>
                <a:gd name="T76" fmla="*/ 26 w 50"/>
                <a:gd name="T77" fmla="*/ 0 h 53"/>
                <a:gd name="T78" fmla="*/ 16 w 50"/>
                <a:gd name="T79" fmla="*/ 14 h 53"/>
                <a:gd name="T80" fmla="*/ 0 w 50"/>
                <a:gd name="T81" fmla="*/ 18 h 53"/>
                <a:gd name="T82" fmla="*/ 4 w 50"/>
                <a:gd name="T83" fmla="*/ 2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53">
                  <a:moveTo>
                    <a:pt x="16" y="24"/>
                  </a:moveTo>
                  <a:cubicBezTo>
                    <a:pt x="19" y="25"/>
                    <a:pt x="22" y="26"/>
                    <a:pt x="22" y="26"/>
                  </a:cubicBezTo>
                  <a:cubicBezTo>
                    <a:pt x="22" y="27"/>
                    <a:pt x="19" y="27"/>
                    <a:pt x="16" y="26"/>
                  </a:cubicBezTo>
                  <a:cubicBezTo>
                    <a:pt x="12" y="25"/>
                    <a:pt x="10" y="23"/>
                    <a:pt x="10" y="23"/>
                  </a:cubicBezTo>
                  <a:cubicBezTo>
                    <a:pt x="10" y="23"/>
                    <a:pt x="13" y="23"/>
                    <a:pt x="16" y="24"/>
                  </a:cubicBezTo>
                  <a:close/>
                  <a:moveTo>
                    <a:pt x="23" y="36"/>
                  </a:moveTo>
                  <a:cubicBezTo>
                    <a:pt x="23" y="33"/>
                    <a:pt x="24" y="31"/>
                    <a:pt x="25" y="31"/>
                  </a:cubicBezTo>
                  <a:cubicBezTo>
                    <a:pt x="25" y="31"/>
                    <a:pt x="25" y="33"/>
                    <a:pt x="25" y="37"/>
                  </a:cubicBezTo>
                  <a:cubicBezTo>
                    <a:pt x="25" y="40"/>
                    <a:pt x="23" y="43"/>
                    <a:pt x="23" y="43"/>
                  </a:cubicBezTo>
                  <a:cubicBezTo>
                    <a:pt x="23" y="43"/>
                    <a:pt x="22" y="40"/>
                    <a:pt x="23" y="36"/>
                  </a:cubicBezTo>
                  <a:close/>
                  <a:moveTo>
                    <a:pt x="24" y="27"/>
                  </a:moveTo>
                  <a:cubicBezTo>
                    <a:pt x="25" y="26"/>
                    <a:pt x="25" y="26"/>
                    <a:pt x="26" y="27"/>
                  </a:cubicBezTo>
                  <a:cubicBezTo>
                    <a:pt x="26" y="27"/>
                    <a:pt x="26" y="28"/>
                    <a:pt x="26" y="28"/>
                  </a:cubicBezTo>
                  <a:cubicBezTo>
                    <a:pt x="25" y="29"/>
                    <a:pt x="24" y="29"/>
                    <a:pt x="24" y="28"/>
                  </a:cubicBezTo>
                  <a:cubicBezTo>
                    <a:pt x="24" y="28"/>
                    <a:pt x="24" y="27"/>
                    <a:pt x="24" y="27"/>
                  </a:cubicBezTo>
                  <a:close/>
                  <a:moveTo>
                    <a:pt x="26" y="19"/>
                  </a:moveTo>
                  <a:cubicBezTo>
                    <a:pt x="27" y="16"/>
                    <a:pt x="28" y="13"/>
                    <a:pt x="28" y="13"/>
                  </a:cubicBezTo>
                  <a:cubicBezTo>
                    <a:pt x="28" y="13"/>
                    <a:pt x="29" y="16"/>
                    <a:pt x="28" y="19"/>
                  </a:cubicBezTo>
                  <a:cubicBezTo>
                    <a:pt x="27" y="23"/>
                    <a:pt x="26" y="25"/>
                    <a:pt x="25" y="25"/>
                  </a:cubicBezTo>
                  <a:cubicBezTo>
                    <a:pt x="25" y="25"/>
                    <a:pt x="25" y="22"/>
                    <a:pt x="26" y="19"/>
                  </a:cubicBezTo>
                  <a:close/>
                  <a:moveTo>
                    <a:pt x="33" y="28"/>
                  </a:moveTo>
                  <a:cubicBezTo>
                    <a:pt x="37" y="28"/>
                    <a:pt x="39" y="29"/>
                    <a:pt x="39" y="29"/>
                  </a:cubicBezTo>
                  <a:cubicBezTo>
                    <a:pt x="39" y="29"/>
                    <a:pt x="36" y="30"/>
                    <a:pt x="33" y="30"/>
                  </a:cubicBezTo>
                  <a:cubicBezTo>
                    <a:pt x="30" y="29"/>
                    <a:pt x="27" y="28"/>
                    <a:pt x="27" y="28"/>
                  </a:cubicBezTo>
                  <a:cubicBezTo>
                    <a:pt x="27" y="27"/>
                    <a:pt x="30" y="27"/>
                    <a:pt x="33" y="28"/>
                  </a:cubicBezTo>
                  <a:close/>
                  <a:moveTo>
                    <a:pt x="4" y="23"/>
                  </a:moveTo>
                  <a:cubicBezTo>
                    <a:pt x="2" y="25"/>
                    <a:pt x="0" y="27"/>
                    <a:pt x="0" y="27"/>
                  </a:cubicBezTo>
                  <a:cubicBezTo>
                    <a:pt x="6" y="33"/>
                    <a:pt x="13" y="33"/>
                    <a:pt x="17" y="32"/>
                  </a:cubicBezTo>
                  <a:cubicBezTo>
                    <a:pt x="15" y="35"/>
                    <a:pt x="12" y="42"/>
                    <a:pt x="15" y="49"/>
                  </a:cubicBezTo>
                  <a:cubicBezTo>
                    <a:pt x="15" y="49"/>
                    <a:pt x="18" y="49"/>
                    <a:pt x="20" y="47"/>
                  </a:cubicBezTo>
                  <a:cubicBezTo>
                    <a:pt x="20" y="47"/>
                    <a:pt x="22" y="52"/>
                    <a:pt x="24" y="53"/>
                  </a:cubicBezTo>
                  <a:cubicBezTo>
                    <a:pt x="24" y="53"/>
                    <a:pt x="33" y="48"/>
                    <a:pt x="34" y="39"/>
                  </a:cubicBezTo>
                  <a:cubicBezTo>
                    <a:pt x="42" y="43"/>
                    <a:pt x="50" y="36"/>
                    <a:pt x="50" y="36"/>
                  </a:cubicBezTo>
                  <a:cubicBezTo>
                    <a:pt x="49" y="33"/>
                    <a:pt x="46" y="30"/>
                    <a:pt x="46" y="30"/>
                  </a:cubicBezTo>
                  <a:cubicBezTo>
                    <a:pt x="48" y="29"/>
                    <a:pt x="50" y="26"/>
                    <a:pt x="50" y="26"/>
                  </a:cubicBezTo>
                  <a:cubicBezTo>
                    <a:pt x="44" y="20"/>
                    <a:pt x="37" y="20"/>
                    <a:pt x="33" y="21"/>
                  </a:cubicBezTo>
                  <a:cubicBezTo>
                    <a:pt x="35" y="18"/>
                    <a:pt x="38" y="11"/>
                    <a:pt x="35" y="4"/>
                  </a:cubicBezTo>
                  <a:cubicBezTo>
                    <a:pt x="35" y="4"/>
                    <a:pt x="32" y="5"/>
                    <a:pt x="29" y="6"/>
                  </a:cubicBezTo>
                  <a:cubicBezTo>
                    <a:pt x="29" y="6"/>
                    <a:pt x="28" y="2"/>
                    <a:pt x="26" y="0"/>
                  </a:cubicBezTo>
                  <a:cubicBezTo>
                    <a:pt x="26" y="0"/>
                    <a:pt x="16" y="5"/>
                    <a:pt x="16" y="14"/>
                  </a:cubicBezTo>
                  <a:cubicBezTo>
                    <a:pt x="8" y="11"/>
                    <a:pt x="0" y="18"/>
                    <a:pt x="0" y="18"/>
                  </a:cubicBezTo>
                  <a:cubicBezTo>
                    <a:pt x="1" y="20"/>
                    <a:pt x="4" y="23"/>
                    <a:pt x="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34">
              <a:extLst>
                <a:ext uri="{FF2B5EF4-FFF2-40B4-BE49-F238E27FC236}">
                  <a16:creationId xmlns:a16="http://schemas.microsoft.com/office/drawing/2014/main" id="{F60B5603-A4EC-4028-A869-66AF0E4CC021}"/>
                </a:ext>
              </a:extLst>
            </p:cNvPr>
            <p:cNvSpPr>
              <a:spLocks noEditPoints="1"/>
            </p:cNvSpPr>
            <p:nvPr/>
          </p:nvSpPr>
          <p:spPr bwMode="auto">
            <a:xfrm>
              <a:off x="7652059" y="3194828"/>
              <a:ext cx="134893" cy="115623"/>
            </a:xfrm>
            <a:custGeom>
              <a:avLst/>
              <a:gdLst>
                <a:gd name="T0" fmla="*/ 30 w 46"/>
                <a:gd name="T1" fmla="*/ 21 h 43"/>
                <a:gd name="T2" fmla="*/ 25 w 46"/>
                <a:gd name="T3" fmla="*/ 22 h 43"/>
                <a:gd name="T4" fmla="*/ 30 w 46"/>
                <a:gd name="T5" fmla="*/ 20 h 43"/>
                <a:gd name="T6" fmla="*/ 35 w 46"/>
                <a:gd name="T7" fmla="*/ 19 h 43"/>
                <a:gd name="T8" fmla="*/ 30 w 46"/>
                <a:gd name="T9" fmla="*/ 21 h 43"/>
                <a:gd name="T10" fmla="*/ 26 w 46"/>
                <a:gd name="T11" fmla="*/ 35 h 43"/>
                <a:gd name="T12" fmla="*/ 24 w 46"/>
                <a:gd name="T13" fmla="*/ 30 h 43"/>
                <a:gd name="T14" fmla="*/ 24 w 46"/>
                <a:gd name="T15" fmla="*/ 25 h 43"/>
                <a:gd name="T16" fmla="*/ 26 w 46"/>
                <a:gd name="T17" fmla="*/ 29 h 43"/>
                <a:gd name="T18" fmla="*/ 26 w 46"/>
                <a:gd name="T19" fmla="*/ 35 h 43"/>
                <a:gd name="T20" fmla="*/ 22 w 46"/>
                <a:gd name="T21" fmla="*/ 23 h 43"/>
                <a:gd name="T22" fmla="*/ 22 w 46"/>
                <a:gd name="T23" fmla="*/ 21 h 43"/>
                <a:gd name="T24" fmla="*/ 24 w 46"/>
                <a:gd name="T25" fmla="*/ 21 h 43"/>
                <a:gd name="T26" fmla="*/ 24 w 46"/>
                <a:gd name="T27" fmla="*/ 23 h 43"/>
                <a:gd name="T28" fmla="*/ 22 w 46"/>
                <a:gd name="T29" fmla="*/ 23 h 43"/>
                <a:gd name="T30" fmla="*/ 21 w 46"/>
                <a:gd name="T31" fmla="*/ 15 h 43"/>
                <a:gd name="T32" fmla="*/ 22 w 46"/>
                <a:gd name="T33" fmla="*/ 10 h 43"/>
                <a:gd name="T34" fmla="*/ 23 w 46"/>
                <a:gd name="T35" fmla="*/ 15 h 43"/>
                <a:gd name="T36" fmla="*/ 23 w 46"/>
                <a:gd name="T37" fmla="*/ 20 h 43"/>
                <a:gd name="T38" fmla="*/ 21 w 46"/>
                <a:gd name="T39" fmla="*/ 15 h 43"/>
                <a:gd name="T40" fmla="*/ 15 w 46"/>
                <a:gd name="T41" fmla="*/ 23 h 43"/>
                <a:gd name="T42" fmla="*/ 10 w 46"/>
                <a:gd name="T43" fmla="*/ 23 h 43"/>
                <a:gd name="T44" fmla="*/ 15 w 46"/>
                <a:gd name="T45" fmla="*/ 22 h 43"/>
                <a:gd name="T46" fmla="*/ 20 w 46"/>
                <a:gd name="T47" fmla="*/ 22 h 43"/>
                <a:gd name="T48" fmla="*/ 15 w 46"/>
                <a:gd name="T49" fmla="*/ 23 h 43"/>
                <a:gd name="T50" fmla="*/ 46 w 46"/>
                <a:gd name="T51" fmla="*/ 21 h 43"/>
                <a:gd name="T52" fmla="*/ 40 w 46"/>
                <a:gd name="T53" fmla="*/ 18 h 43"/>
                <a:gd name="T54" fmla="*/ 42 w 46"/>
                <a:gd name="T55" fmla="*/ 14 h 43"/>
                <a:gd name="T56" fmla="*/ 28 w 46"/>
                <a:gd name="T57" fmla="*/ 15 h 43"/>
                <a:gd name="T58" fmla="*/ 24 w 46"/>
                <a:gd name="T59" fmla="*/ 0 h 43"/>
                <a:gd name="T60" fmla="*/ 20 w 46"/>
                <a:gd name="T61" fmla="*/ 4 h 43"/>
                <a:gd name="T62" fmla="*/ 16 w 46"/>
                <a:gd name="T63" fmla="*/ 0 h 43"/>
                <a:gd name="T64" fmla="*/ 12 w 46"/>
                <a:gd name="T65" fmla="*/ 14 h 43"/>
                <a:gd name="T66" fmla="*/ 0 w 46"/>
                <a:gd name="T67" fmla="*/ 22 h 43"/>
                <a:gd name="T68" fmla="*/ 5 w 46"/>
                <a:gd name="T69" fmla="*/ 25 h 43"/>
                <a:gd name="T70" fmla="*/ 3 w 46"/>
                <a:gd name="T71" fmla="*/ 29 h 43"/>
                <a:gd name="T72" fmla="*/ 18 w 46"/>
                <a:gd name="T73" fmla="*/ 28 h 43"/>
                <a:gd name="T74" fmla="*/ 22 w 46"/>
                <a:gd name="T75" fmla="*/ 42 h 43"/>
                <a:gd name="T76" fmla="*/ 25 w 46"/>
                <a:gd name="T77" fmla="*/ 39 h 43"/>
                <a:gd name="T78" fmla="*/ 30 w 46"/>
                <a:gd name="T79" fmla="*/ 43 h 43"/>
                <a:gd name="T80" fmla="*/ 33 w 46"/>
                <a:gd name="T81" fmla="*/ 29 h 43"/>
                <a:gd name="T82" fmla="*/ 46 w 46"/>
                <a:gd name="T83"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30" y="21"/>
                  </a:moveTo>
                  <a:cubicBezTo>
                    <a:pt x="28" y="22"/>
                    <a:pt x="25" y="22"/>
                    <a:pt x="25" y="22"/>
                  </a:cubicBezTo>
                  <a:cubicBezTo>
                    <a:pt x="25" y="21"/>
                    <a:pt x="27" y="20"/>
                    <a:pt x="30" y="20"/>
                  </a:cubicBezTo>
                  <a:cubicBezTo>
                    <a:pt x="33" y="19"/>
                    <a:pt x="35" y="19"/>
                    <a:pt x="35" y="19"/>
                  </a:cubicBezTo>
                  <a:cubicBezTo>
                    <a:pt x="35" y="19"/>
                    <a:pt x="33" y="21"/>
                    <a:pt x="30" y="21"/>
                  </a:cubicBezTo>
                  <a:close/>
                  <a:moveTo>
                    <a:pt x="26" y="35"/>
                  </a:moveTo>
                  <a:cubicBezTo>
                    <a:pt x="26" y="35"/>
                    <a:pt x="25" y="33"/>
                    <a:pt x="24" y="30"/>
                  </a:cubicBezTo>
                  <a:cubicBezTo>
                    <a:pt x="23" y="27"/>
                    <a:pt x="23" y="25"/>
                    <a:pt x="24" y="25"/>
                  </a:cubicBezTo>
                  <a:cubicBezTo>
                    <a:pt x="24" y="25"/>
                    <a:pt x="25" y="27"/>
                    <a:pt x="26" y="29"/>
                  </a:cubicBezTo>
                  <a:cubicBezTo>
                    <a:pt x="26" y="32"/>
                    <a:pt x="26" y="35"/>
                    <a:pt x="26" y="35"/>
                  </a:cubicBezTo>
                  <a:close/>
                  <a:moveTo>
                    <a:pt x="22" y="23"/>
                  </a:moveTo>
                  <a:cubicBezTo>
                    <a:pt x="22" y="22"/>
                    <a:pt x="22" y="22"/>
                    <a:pt x="22" y="21"/>
                  </a:cubicBezTo>
                  <a:cubicBezTo>
                    <a:pt x="23" y="21"/>
                    <a:pt x="23" y="21"/>
                    <a:pt x="24" y="21"/>
                  </a:cubicBezTo>
                  <a:cubicBezTo>
                    <a:pt x="24" y="22"/>
                    <a:pt x="24" y="22"/>
                    <a:pt x="24" y="23"/>
                  </a:cubicBezTo>
                  <a:cubicBezTo>
                    <a:pt x="24" y="23"/>
                    <a:pt x="23" y="23"/>
                    <a:pt x="22" y="23"/>
                  </a:cubicBezTo>
                  <a:close/>
                  <a:moveTo>
                    <a:pt x="21" y="15"/>
                  </a:moveTo>
                  <a:cubicBezTo>
                    <a:pt x="21" y="12"/>
                    <a:pt x="22" y="10"/>
                    <a:pt x="22" y="10"/>
                  </a:cubicBezTo>
                  <a:cubicBezTo>
                    <a:pt x="22" y="10"/>
                    <a:pt x="23" y="12"/>
                    <a:pt x="23" y="15"/>
                  </a:cubicBezTo>
                  <a:cubicBezTo>
                    <a:pt x="23" y="18"/>
                    <a:pt x="23" y="20"/>
                    <a:pt x="23" y="20"/>
                  </a:cubicBezTo>
                  <a:cubicBezTo>
                    <a:pt x="22" y="20"/>
                    <a:pt x="22" y="18"/>
                    <a:pt x="21" y="15"/>
                  </a:cubicBezTo>
                  <a:close/>
                  <a:moveTo>
                    <a:pt x="15" y="23"/>
                  </a:moveTo>
                  <a:cubicBezTo>
                    <a:pt x="13" y="24"/>
                    <a:pt x="10" y="23"/>
                    <a:pt x="10" y="23"/>
                  </a:cubicBezTo>
                  <a:cubicBezTo>
                    <a:pt x="10" y="23"/>
                    <a:pt x="12" y="22"/>
                    <a:pt x="15" y="22"/>
                  </a:cubicBezTo>
                  <a:cubicBezTo>
                    <a:pt x="18" y="21"/>
                    <a:pt x="20" y="22"/>
                    <a:pt x="20" y="22"/>
                  </a:cubicBezTo>
                  <a:cubicBezTo>
                    <a:pt x="20" y="23"/>
                    <a:pt x="18" y="23"/>
                    <a:pt x="15" y="23"/>
                  </a:cubicBezTo>
                  <a:close/>
                  <a:moveTo>
                    <a:pt x="46" y="21"/>
                  </a:moveTo>
                  <a:cubicBezTo>
                    <a:pt x="44" y="19"/>
                    <a:pt x="40" y="18"/>
                    <a:pt x="40" y="18"/>
                  </a:cubicBezTo>
                  <a:cubicBezTo>
                    <a:pt x="42" y="16"/>
                    <a:pt x="42" y="14"/>
                    <a:pt x="42" y="14"/>
                  </a:cubicBezTo>
                  <a:cubicBezTo>
                    <a:pt x="36" y="10"/>
                    <a:pt x="30" y="13"/>
                    <a:pt x="28" y="15"/>
                  </a:cubicBezTo>
                  <a:cubicBezTo>
                    <a:pt x="28" y="12"/>
                    <a:pt x="29" y="5"/>
                    <a:pt x="24" y="0"/>
                  </a:cubicBezTo>
                  <a:cubicBezTo>
                    <a:pt x="24" y="0"/>
                    <a:pt x="22" y="2"/>
                    <a:pt x="20" y="4"/>
                  </a:cubicBezTo>
                  <a:cubicBezTo>
                    <a:pt x="20" y="4"/>
                    <a:pt x="18" y="1"/>
                    <a:pt x="16" y="0"/>
                  </a:cubicBezTo>
                  <a:cubicBezTo>
                    <a:pt x="16" y="0"/>
                    <a:pt x="10" y="7"/>
                    <a:pt x="12" y="14"/>
                  </a:cubicBezTo>
                  <a:cubicBezTo>
                    <a:pt x="5" y="13"/>
                    <a:pt x="0" y="22"/>
                    <a:pt x="0" y="22"/>
                  </a:cubicBezTo>
                  <a:cubicBezTo>
                    <a:pt x="2" y="23"/>
                    <a:pt x="5" y="25"/>
                    <a:pt x="5" y="25"/>
                  </a:cubicBezTo>
                  <a:cubicBezTo>
                    <a:pt x="4" y="26"/>
                    <a:pt x="3" y="29"/>
                    <a:pt x="3" y="29"/>
                  </a:cubicBezTo>
                  <a:cubicBezTo>
                    <a:pt x="9" y="32"/>
                    <a:pt x="15" y="30"/>
                    <a:pt x="18" y="28"/>
                  </a:cubicBezTo>
                  <a:cubicBezTo>
                    <a:pt x="17" y="31"/>
                    <a:pt x="17" y="37"/>
                    <a:pt x="22" y="42"/>
                  </a:cubicBezTo>
                  <a:cubicBezTo>
                    <a:pt x="22" y="42"/>
                    <a:pt x="24" y="41"/>
                    <a:pt x="25" y="39"/>
                  </a:cubicBezTo>
                  <a:cubicBezTo>
                    <a:pt x="25" y="39"/>
                    <a:pt x="28" y="42"/>
                    <a:pt x="30" y="43"/>
                  </a:cubicBezTo>
                  <a:cubicBezTo>
                    <a:pt x="30" y="43"/>
                    <a:pt x="36" y="36"/>
                    <a:pt x="33" y="29"/>
                  </a:cubicBezTo>
                  <a:cubicBezTo>
                    <a:pt x="41" y="29"/>
                    <a:pt x="46" y="21"/>
                    <a:pt x="46"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35">
              <a:extLst>
                <a:ext uri="{FF2B5EF4-FFF2-40B4-BE49-F238E27FC236}">
                  <a16:creationId xmlns:a16="http://schemas.microsoft.com/office/drawing/2014/main" id="{9F6ADE0B-0D8E-4364-A377-37C1DDB238C3}"/>
                </a:ext>
              </a:extLst>
            </p:cNvPr>
            <p:cNvSpPr>
              <a:spLocks noEditPoints="1"/>
            </p:cNvSpPr>
            <p:nvPr/>
          </p:nvSpPr>
          <p:spPr bwMode="auto">
            <a:xfrm>
              <a:off x="7208839" y="4248278"/>
              <a:ext cx="160587" cy="134893"/>
            </a:xfrm>
            <a:custGeom>
              <a:avLst/>
              <a:gdLst>
                <a:gd name="T0" fmla="*/ 19 w 54"/>
                <a:gd name="T1" fmla="*/ 31 h 51"/>
                <a:gd name="T2" fmla="*/ 12 w 54"/>
                <a:gd name="T3" fmla="*/ 32 h 51"/>
                <a:gd name="T4" fmla="*/ 18 w 54"/>
                <a:gd name="T5" fmla="*/ 28 h 51"/>
                <a:gd name="T6" fmla="*/ 24 w 54"/>
                <a:gd name="T7" fmla="*/ 27 h 51"/>
                <a:gd name="T8" fmla="*/ 19 w 54"/>
                <a:gd name="T9" fmla="*/ 31 h 51"/>
                <a:gd name="T10" fmla="*/ 25 w 54"/>
                <a:gd name="T11" fmla="*/ 17 h 51"/>
                <a:gd name="T12" fmla="*/ 26 w 54"/>
                <a:gd name="T13" fmla="*/ 24 h 51"/>
                <a:gd name="T14" fmla="*/ 23 w 54"/>
                <a:gd name="T15" fmla="*/ 18 h 51"/>
                <a:gd name="T16" fmla="*/ 21 w 54"/>
                <a:gd name="T17" fmla="*/ 12 h 51"/>
                <a:gd name="T18" fmla="*/ 25 w 54"/>
                <a:gd name="T19" fmla="*/ 17 h 51"/>
                <a:gd name="T20" fmla="*/ 28 w 54"/>
                <a:gd name="T21" fmla="*/ 25 h 51"/>
                <a:gd name="T22" fmla="*/ 29 w 54"/>
                <a:gd name="T23" fmla="*/ 26 h 51"/>
                <a:gd name="T24" fmla="*/ 27 w 54"/>
                <a:gd name="T25" fmla="*/ 27 h 51"/>
                <a:gd name="T26" fmla="*/ 26 w 54"/>
                <a:gd name="T27" fmla="*/ 26 h 51"/>
                <a:gd name="T28" fmla="*/ 28 w 54"/>
                <a:gd name="T29" fmla="*/ 25 h 51"/>
                <a:gd name="T30" fmla="*/ 29 w 54"/>
                <a:gd name="T31" fmla="*/ 29 h 51"/>
                <a:gd name="T32" fmla="*/ 33 w 54"/>
                <a:gd name="T33" fmla="*/ 34 h 51"/>
                <a:gd name="T34" fmla="*/ 35 w 54"/>
                <a:gd name="T35" fmla="*/ 40 h 51"/>
                <a:gd name="T36" fmla="*/ 31 w 54"/>
                <a:gd name="T37" fmla="*/ 35 h 51"/>
                <a:gd name="T38" fmla="*/ 29 w 54"/>
                <a:gd name="T39" fmla="*/ 29 h 51"/>
                <a:gd name="T40" fmla="*/ 35 w 54"/>
                <a:gd name="T41" fmla="*/ 21 h 51"/>
                <a:gd name="T42" fmla="*/ 41 w 54"/>
                <a:gd name="T43" fmla="*/ 19 h 51"/>
                <a:gd name="T44" fmla="*/ 36 w 54"/>
                <a:gd name="T45" fmla="*/ 23 h 51"/>
                <a:gd name="T46" fmla="*/ 30 w 54"/>
                <a:gd name="T47" fmla="*/ 25 h 51"/>
                <a:gd name="T48" fmla="*/ 35 w 54"/>
                <a:gd name="T49" fmla="*/ 21 h 51"/>
                <a:gd name="T50" fmla="*/ 33 w 54"/>
                <a:gd name="T51" fmla="*/ 51 h 51"/>
                <a:gd name="T52" fmla="*/ 36 w 54"/>
                <a:gd name="T53" fmla="*/ 45 h 51"/>
                <a:gd name="T54" fmla="*/ 43 w 54"/>
                <a:gd name="T55" fmla="*/ 49 h 51"/>
                <a:gd name="T56" fmla="*/ 42 w 54"/>
                <a:gd name="T57" fmla="*/ 31 h 51"/>
                <a:gd name="T58" fmla="*/ 54 w 54"/>
                <a:gd name="T59" fmla="*/ 17 h 51"/>
                <a:gd name="T60" fmla="*/ 47 w 54"/>
                <a:gd name="T61" fmla="*/ 15 h 51"/>
                <a:gd name="T62" fmla="*/ 47 w 54"/>
                <a:gd name="T63" fmla="*/ 9 h 51"/>
                <a:gd name="T64" fmla="*/ 30 w 54"/>
                <a:gd name="T65" fmla="*/ 15 h 51"/>
                <a:gd name="T66" fmla="*/ 21 w 54"/>
                <a:gd name="T67" fmla="*/ 0 h 51"/>
                <a:gd name="T68" fmla="*/ 18 w 54"/>
                <a:gd name="T69" fmla="*/ 5 h 51"/>
                <a:gd name="T70" fmla="*/ 11 w 54"/>
                <a:gd name="T71" fmla="*/ 2 h 51"/>
                <a:gd name="T72" fmla="*/ 12 w 54"/>
                <a:gd name="T73" fmla="*/ 20 h 51"/>
                <a:gd name="T74" fmla="*/ 0 w 54"/>
                <a:gd name="T75" fmla="*/ 34 h 51"/>
                <a:gd name="T76" fmla="*/ 7 w 54"/>
                <a:gd name="T77" fmla="*/ 35 h 51"/>
                <a:gd name="T78" fmla="*/ 7 w 54"/>
                <a:gd name="T79" fmla="*/ 41 h 51"/>
                <a:gd name="T80" fmla="*/ 23 w 54"/>
                <a:gd name="T81" fmla="*/ 35 h 51"/>
                <a:gd name="T82" fmla="*/ 33 w 54"/>
                <a:gd name="T8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19" y="31"/>
                  </a:moveTo>
                  <a:cubicBezTo>
                    <a:pt x="16" y="32"/>
                    <a:pt x="12" y="32"/>
                    <a:pt x="12" y="32"/>
                  </a:cubicBezTo>
                  <a:cubicBezTo>
                    <a:pt x="12" y="32"/>
                    <a:pt x="15" y="30"/>
                    <a:pt x="18" y="28"/>
                  </a:cubicBezTo>
                  <a:cubicBezTo>
                    <a:pt x="21" y="27"/>
                    <a:pt x="24" y="26"/>
                    <a:pt x="24" y="27"/>
                  </a:cubicBezTo>
                  <a:cubicBezTo>
                    <a:pt x="24" y="28"/>
                    <a:pt x="22" y="29"/>
                    <a:pt x="19" y="31"/>
                  </a:cubicBezTo>
                  <a:close/>
                  <a:moveTo>
                    <a:pt x="25" y="17"/>
                  </a:moveTo>
                  <a:cubicBezTo>
                    <a:pt x="26" y="21"/>
                    <a:pt x="27" y="23"/>
                    <a:pt x="26" y="24"/>
                  </a:cubicBezTo>
                  <a:cubicBezTo>
                    <a:pt x="26" y="24"/>
                    <a:pt x="24" y="21"/>
                    <a:pt x="23" y="18"/>
                  </a:cubicBezTo>
                  <a:cubicBezTo>
                    <a:pt x="21" y="15"/>
                    <a:pt x="21" y="12"/>
                    <a:pt x="21" y="12"/>
                  </a:cubicBezTo>
                  <a:cubicBezTo>
                    <a:pt x="21" y="12"/>
                    <a:pt x="24" y="14"/>
                    <a:pt x="25" y="17"/>
                  </a:cubicBezTo>
                  <a:close/>
                  <a:moveTo>
                    <a:pt x="28" y="25"/>
                  </a:moveTo>
                  <a:cubicBezTo>
                    <a:pt x="28" y="25"/>
                    <a:pt x="29" y="26"/>
                    <a:pt x="29" y="26"/>
                  </a:cubicBezTo>
                  <a:cubicBezTo>
                    <a:pt x="28" y="27"/>
                    <a:pt x="28" y="27"/>
                    <a:pt x="27" y="27"/>
                  </a:cubicBezTo>
                  <a:cubicBezTo>
                    <a:pt x="26" y="27"/>
                    <a:pt x="26" y="26"/>
                    <a:pt x="26" y="26"/>
                  </a:cubicBezTo>
                  <a:cubicBezTo>
                    <a:pt x="26" y="25"/>
                    <a:pt x="27" y="25"/>
                    <a:pt x="28" y="25"/>
                  </a:cubicBezTo>
                  <a:close/>
                  <a:moveTo>
                    <a:pt x="29" y="29"/>
                  </a:moveTo>
                  <a:cubicBezTo>
                    <a:pt x="30" y="28"/>
                    <a:pt x="32" y="31"/>
                    <a:pt x="33" y="34"/>
                  </a:cubicBezTo>
                  <a:cubicBezTo>
                    <a:pt x="35" y="37"/>
                    <a:pt x="35" y="40"/>
                    <a:pt x="35" y="40"/>
                  </a:cubicBezTo>
                  <a:cubicBezTo>
                    <a:pt x="35" y="40"/>
                    <a:pt x="33" y="38"/>
                    <a:pt x="31" y="35"/>
                  </a:cubicBezTo>
                  <a:cubicBezTo>
                    <a:pt x="30" y="32"/>
                    <a:pt x="29" y="29"/>
                    <a:pt x="29" y="29"/>
                  </a:cubicBezTo>
                  <a:close/>
                  <a:moveTo>
                    <a:pt x="35" y="21"/>
                  </a:moveTo>
                  <a:cubicBezTo>
                    <a:pt x="38" y="19"/>
                    <a:pt x="41" y="19"/>
                    <a:pt x="41" y="19"/>
                  </a:cubicBezTo>
                  <a:cubicBezTo>
                    <a:pt x="41" y="19"/>
                    <a:pt x="39" y="21"/>
                    <a:pt x="36" y="23"/>
                  </a:cubicBezTo>
                  <a:cubicBezTo>
                    <a:pt x="33" y="24"/>
                    <a:pt x="30" y="25"/>
                    <a:pt x="30" y="25"/>
                  </a:cubicBezTo>
                  <a:cubicBezTo>
                    <a:pt x="29" y="24"/>
                    <a:pt x="32" y="22"/>
                    <a:pt x="35" y="21"/>
                  </a:cubicBezTo>
                  <a:close/>
                  <a:moveTo>
                    <a:pt x="33" y="51"/>
                  </a:moveTo>
                  <a:cubicBezTo>
                    <a:pt x="33" y="51"/>
                    <a:pt x="35" y="48"/>
                    <a:pt x="36" y="45"/>
                  </a:cubicBezTo>
                  <a:cubicBezTo>
                    <a:pt x="36" y="45"/>
                    <a:pt x="40" y="48"/>
                    <a:pt x="43" y="49"/>
                  </a:cubicBezTo>
                  <a:cubicBezTo>
                    <a:pt x="43" y="49"/>
                    <a:pt x="48" y="38"/>
                    <a:pt x="42" y="31"/>
                  </a:cubicBezTo>
                  <a:cubicBezTo>
                    <a:pt x="51" y="28"/>
                    <a:pt x="54" y="17"/>
                    <a:pt x="54" y="17"/>
                  </a:cubicBezTo>
                  <a:cubicBezTo>
                    <a:pt x="51" y="15"/>
                    <a:pt x="47" y="15"/>
                    <a:pt x="47" y="15"/>
                  </a:cubicBezTo>
                  <a:cubicBezTo>
                    <a:pt x="48" y="13"/>
                    <a:pt x="47" y="9"/>
                    <a:pt x="47" y="9"/>
                  </a:cubicBezTo>
                  <a:cubicBezTo>
                    <a:pt x="39" y="8"/>
                    <a:pt x="33" y="13"/>
                    <a:pt x="30" y="15"/>
                  </a:cubicBezTo>
                  <a:cubicBezTo>
                    <a:pt x="30" y="12"/>
                    <a:pt x="28" y="4"/>
                    <a:pt x="21" y="0"/>
                  </a:cubicBezTo>
                  <a:cubicBezTo>
                    <a:pt x="21" y="0"/>
                    <a:pt x="19" y="3"/>
                    <a:pt x="18" y="5"/>
                  </a:cubicBezTo>
                  <a:cubicBezTo>
                    <a:pt x="18" y="5"/>
                    <a:pt x="14" y="2"/>
                    <a:pt x="11" y="2"/>
                  </a:cubicBezTo>
                  <a:cubicBezTo>
                    <a:pt x="11" y="2"/>
                    <a:pt x="6" y="12"/>
                    <a:pt x="12" y="20"/>
                  </a:cubicBezTo>
                  <a:cubicBezTo>
                    <a:pt x="3" y="23"/>
                    <a:pt x="0" y="34"/>
                    <a:pt x="0" y="34"/>
                  </a:cubicBezTo>
                  <a:cubicBezTo>
                    <a:pt x="2" y="35"/>
                    <a:pt x="7" y="35"/>
                    <a:pt x="7" y="35"/>
                  </a:cubicBezTo>
                  <a:cubicBezTo>
                    <a:pt x="6" y="38"/>
                    <a:pt x="7" y="41"/>
                    <a:pt x="7" y="41"/>
                  </a:cubicBezTo>
                  <a:cubicBezTo>
                    <a:pt x="15" y="43"/>
                    <a:pt x="21" y="38"/>
                    <a:pt x="23" y="35"/>
                  </a:cubicBezTo>
                  <a:cubicBezTo>
                    <a:pt x="24" y="39"/>
                    <a:pt x="25" y="47"/>
                    <a:pt x="33"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6">
              <a:extLst>
                <a:ext uri="{FF2B5EF4-FFF2-40B4-BE49-F238E27FC236}">
                  <a16:creationId xmlns:a16="http://schemas.microsoft.com/office/drawing/2014/main" id="{D8EF8674-0430-4C8C-AC16-C452268FB27B}"/>
                </a:ext>
              </a:extLst>
            </p:cNvPr>
            <p:cNvSpPr>
              <a:spLocks noEditPoints="1"/>
            </p:cNvSpPr>
            <p:nvPr/>
          </p:nvSpPr>
          <p:spPr bwMode="auto">
            <a:xfrm>
              <a:off x="6470139" y="4611206"/>
              <a:ext cx="77082" cy="73871"/>
            </a:xfrm>
            <a:custGeom>
              <a:avLst/>
              <a:gdLst>
                <a:gd name="T0" fmla="*/ 16 w 26"/>
                <a:gd name="T1" fmla="*/ 18 h 28"/>
                <a:gd name="T2" fmla="*/ 14 w 26"/>
                <a:gd name="T3" fmla="*/ 16 h 28"/>
                <a:gd name="T4" fmla="*/ 17 w 26"/>
                <a:gd name="T5" fmla="*/ 17 h 28"/>
                <a:gd name="T6" fmla="*/ 19 w 26"/>
                <a:gd name="T7" fmla="*/ 20 h 28"/>
                <a:gd name="T8" fmla="*/ 16 w 26"/>
                <a:gd name="T9" fmla="*/ 18 h 28"/>
                <a:gd name="T10" fmla="*/ 16 w 26"/>
                <a:gd name="T11" fmla="*/ 11 h 28"/>
                <a:gd name="T12" fmla="*/ 19 w 26"/>
                <a:gd name="T13" fmla="*/ 9 h 28"/>
                <a:gd name="T14" fmla="*/ 17 w 26"/>
                <a:gd name="T15" fmla="*/ 12 h 28"/>
                <a:gd name="T16" fmla="*/ 14 w 26"/>
                <a:gd name="T17" fmla="*/ 14 h 28"/>
                <a:gd name="T18" fmla="*/ 16 w 26"/>
                <a:gd name="T19" fmla="*/ 11 h 28"/>
                <a:gd name="T20" fmla="*/ 13 w 26"/>
                <a:gd name="T21" fmla="*/ 15 h 28"/>
                <a:gd name="T22" fmla="*/ 12 w 26"/>
                <a:gd name="T23" fmla="*/ 15 h 28"/>
                <a:gd name="T24" fmla="*/ 13 w 26"/>
                <a:gd name="T25" fmla="*/ 14 h 28"/>
                <a:gd name="T26" fmla="*/ 13 w 26"/>
                <a:gd name="T27" fmla="*/ 15 h 28"/>
                <a:gd name="T28" fmla="*/ 13 w 26"/>
                <a:gd name="T29" fmla="*/ 15 h 28"/>
                <a:gd name="T30" fmla="*/ 10 w 26"/>
                <a:gd name="T31" fmla="*/ 19 h 28"/>
                <a:gd name="T32" fmla="*/ 7 w 26"/>
                <a:gd name="T33" fmla="*/ 22 h 28"/>
                <a:gd name="T34" fmla="*/ 9 w 26"/>
                <a:gd name="T35" fmla="*/ 19 h 28"/>
                <a:gd name="T36" fmla="*/ 12 w 26"/>
                <a:gd name="T37" fmla="*/ 16 h 28"/>
                <a:gd name="T38" fmla="*/ 10 w 26"/>
                <a:gd name="T39" fmla="*/ 19 h 28"/>
                <a:gd name="T40" fmla="*/ 6 w 26"/>
                <a:gd name="T41" fmla="*/ 8 h 28"/>
                <a:gd name="T42" fmla="*/ 9 w 26"/>
                <a:gd name="T43" fmla="*/ 10 h 28"/>
                <a:gd name="T44" fmla="*/ 11 w 26"/>
                <a:gd name="T45" fmla="*/ 13 h 28"/>
                <a:gd name="T46" fmla="*/ 9 w 26"/>
                <a:gd name="T47" fmla="*/ 11 h 28"/>
                <a:gd name="T48" fmla="*/ 6 w 26"/>
                <a:gd name="T49" fmla="*/ 8 h 28"/>
                <a:gd name="T50" fmla="*/ 19 w 26"/>
                <a:gd name="T51" fmla="*/ 14 h 28"/>
                <a:gd name="T52" fmla="*/ 25 w 26"/>
                <a:gd name="T53" fmla="*/ 6 h 28"/>
                <a:gd name="T54" fmla="*/ 22 w 26"/>
                <a:gd name="T55" fmla="*/ 5 h 28"/>
                <a:gd name="T56" fmla="*/ 22 w 26"/>
                <a:gd name="T57" fmla="*/ 1 h 28"/>
                <a:gd name="T58" fmla="*/ 13 w 26"/>
                <a:gd name="T59" fmla="*/ 5 h 28"/>
                <a:gd name="T60" fmla="*/ 3 w 26"/>
                <a:gd name="T61" fmla="*/ 2 h 28"/>
                <a:gd name="T62" fmla="*/ 4 w 26"/>
                <a:gd name="T63" fmla="*/ 6 h 28"/>
                <a:gd name="T64" fmla="*/ 0 w 26"/>
                <a:gd name="T65" fmla="*/ 7 h 28"/>
                <a:gd name="T66" fmla="*/ 7 w 26"/>
                <a:gd name="T67" fmla="*/ 14 h 28"/>
                <a:gd name="T68" fmla="*/ 1 w 26"/>
                <a:gd name="T69" fmla="*/ 23 h 28"/>
                <a:gd name="T70" fmla="*/ 4 w 26"/>
                <a:gd name="T71" fmla="*/ 23 h 28"/>
                <a:gd name="T72" fmla="*/ 4 w 26"/>
                <a:gd name="T73" fmla="*/ 27 h 28"/>
                <a:gd name="T74" fmla="*/ 13 w 26"/>
                <a:gd name="T75" fmla="*/ 24 h 28"/>
                <a:gd name="T76" fmla="*/ 23 w 26"/>
                <a:gd name="T77" fmla="*/ 27 h 28"/>
                <a:gd name="T78" fmla="*/ 22 w 26"/>
                <a:gd name="T79" fmla="*/ 23 h 28"/>
                <a:gd name="T80" fmla="*/ 26 w 26"/>
                <a:gd name="T81" fmla="*/ 22 h 28"/>
                <a:gd name="T82" fmla="*/ 19 w 26"/>
                <a:gd name="T8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8">
                  <a:moveTo>
                    <a:pt x="16" y="18"/>
                  </a:moveTo>
                  <a:cubicBezTo>
                    <a:pt x="15" y="17"/>
                    <a:pt x="14" y="16"/>
                    <a:pt x="14" y="16"/>
                  </a:cubicBezTo>
                  <a:cubicBezTo>
                    <a:pt x="14" y="15"/>
                    <a:pt x="15" y="16"/>
                    <a:pt x="17" y="17"/>
                  </a:cubicBezTo>
                  <a:cubicBezTo>
                    <a:pt x="18" y="19"/>
                    <a:pt x="19" y="20"/>
                    <a:pt x="19" y="20"/>
                  </a:cubicBezTo>
                  <a:cubicBezTo>
                    <a:pt x="19" y="20"/>
                    <a:pt x="18" y="20"/>
                    <a:pt x="16" y="18"/>
                  </a:cubicBezTo>
                  <a:close/>
                  <a:moveTo>
                    <a:pt x="16" y="11"/>
                  </a:moveTo>
                  <a:cubicBezTo>
                    <a:pt x="17" y="9"/>
                    <a:pt x="19" y="9"/>
                    <a:pt x="19" y="9"/>
                  </a:cubicBezTo>
                  <a:cubicBezTo>
                    <a:pt x="19" y="9"/>
                    <a:pt x="18" y="10"/>
                    <a:pt x="17" y="12"/>
                  </a:cubicBezTo>
                  <a:cubicBezTo>
                    <a:pt x="15" y="13"/>
                    <a:pt x="14" y="14"/>
                    <a:pt x="14" y="14"/>
                  </a:cubicBezTo>
                  <a:cubicBezTo>
                    <a:pt x="13" y="13"/>
                    <a:pt x="14" y="12"/>
                    <a:pt x="16" y="11"/>
                  </a:cubicBezTo>
                  <a:close/>
                  <a:moveTo>
                    <a:pt x="13" y="15"/>
                  </a:moveTo>
                  <a:cubicBezTo>
                    <a:pt x="12" y="15"/>
                    <a:pt x="12" y="15"/>
                    <a:pt x="12" y="15"/>
                  </a:cubicBezTo>
                  <a:cubicBezTo>
                    <a:pt x="12" y="14"/>
                    <a:pt x="12" y="14"/>
                    <a:pt x="13" y="14"/>
                  </a:cubicBezTo>
                  <a:cubicBezTo>
                    <a:pt x="13" y="14"/>
                    <a:pt x="13" y="14"/>
                    <a:pt x="13" y="15"/>
                  </a:cubicBezTo>
                  <a:cubicBezTo>
                    <a:pt x="13" y="15"/>
                    <a:pt x="13" y="15"/>
                    <a:pt x="13" y="15"/>
                  </a:cubicBezTo>
                  <a:close/>
                  <a:moveTo>
                    <a:pt x="10" y="19"/>
                  </a:moveTo>
                  <a:cubicBezTo>
                    <a:pt x="8" y="21"/>
                    <a:pt x="7" y="22"/>
                    <a:pt x="7" y="22"/>
                  </a:cubicBezTo>
                  <a:cubicBezTo>
                    <a:pt x="7" y="22"/>
                    <a:pt x="7" y="20"/>
                    <a:pt x="9" y="19"/>
                  </a:cubicBezTo>
                  <a:cubicBezTo>
                    <a:pt x="10" y="17"/>
                    <a:pt x="11" y="16"/>
                    <a:pt x="12" y="16"/>
                  </a:cubicBezTo>
                  <a:cubicBezTo>
                    <a:pt x="12" y="16"/>
                    <a:pt x="11" y="18"/>
                    <a:pt x="10" y="19"/>
                  </a:cubicBezTo>
                  <a:close/>
                  <a:moveTo>
                    <a:pt x="6" y="8"/>
                  </a:moveTo>
                  <a:cubicBezTo>
                    <a:pt x="6" y="8"/>
                    <a:pt x="8" y="9"/>
                    <a:pt x="9" y="10"/>
                  </a:cubicBezTo>
                  <a:cubicBezTo>
                    <a:pt x="11" y="11"/>
                    <a:pt x="12" y="13"/>
                    <a:pt x="11" y="13"/>
                  </a:cubicBezTo>
                  <a:cubicBezTo>
                    <a:pt x="11" y="13"/>
                    <a:pt x="10" y="12"/>
                    <a:pt x="9" y="11"/>
                  </a:cubicBezTo>
                  <a:cubicBezTo>
                    <a:pt x="7" y="10"/>
                    <a:pt x="6" y="8"/>
                    <a:pt x="6" y="8"/>
                  </a:cubicBezTo>
                  <a:close/>
                  <a:moveTo>
                    <a:pt x="19" y="14"/>
                  </a:moveTo>
                  <a:cubicBezTo>
                    <a:pt x="21" y="13"/>
                    <a:pt x="25" y="11"/>
                    <a:pt x="25" y="6"/>
                  </a:cubicBezTo>
                  <a:cubicBezTo>
                    <a:pt x="25" y="6"/>
                    <a:pt x="23" y="5"/>
                    <a:pt x="22" y="5"/>
                  </a:cubicBezTo>
                  <a:cubicBezTo>
                    <a:pt x="22" y="5"/>
                    <a:pt x="23" y="3"/>
                    <a:pt x="22" y="1"/>
                  </a:cubicBezTo>
                  <a:cubicBezTo>
                    <a:pt x="22" y="1"/>
                    <a:pt x="16" y="0"/>
                    <a:pt x="13" y="5"/>
                  </a:cubicBezTo>
                  <a:cubicBezTo>
                    <a:pt x="10" y="1"/>
                    <a:pt x="3" y="2"/>
                    <a:pt x="3" y="2"/>
                  </a:cubicBezTo>
                  <a:cubicBezTo>
                    <a:pt x="3" y="3"/>
                    <a:pt x="4" y="6"/>
                    <a:pt x="4" y="6"/>
                  </a:cubicBezTo>
                  <a:cubicBezTo>
                    <a:pt x="2" y="6"/>
                    <a:pt x="0" y="7"/>
                    <a:pt x="0" y="7"/>
                  </a:cubicBezTo>
                  <a:cubicBezTo>
                    <a:pt x="1" y="11"/>
                    <a:pt x="5" y="14"/>
                    <a:pt x="7" y="14"/>
                  </a:cubicBezTo>
                  <a:cubicBezTo>
                    <a:pt x="5" y="15"/>
                    <a:pt x="1" y="18"/>
                    <a:pt x="1" y="23"/>
                  </a:cubicBezTo>
                  <a:cubicBezTo>
                    <a:pt x="1" y="23"/>
                    <a:pt x="3" y="23"/>
                    <a:pt x="4" y="23"/>
                  </a:cubicBezTo>
                  <a:cubicBezTo>
                    <a:pt x="4" y="23"/>
                    <a:pt x="3" y="26"/>
                    <a:pt x="4" y="27"/>
                  </a:cubicBezTo>
                  <a:cubicBezTo>
                    <a:pt x="4" y="27"/>
                    <a:pt x="10" y="28"/>
                    <a:pt x="13" y="24"/>
                  </a:cubicBezTo>
                  <a:cubicBezTo>
                    <a:pt x="16" y="28"/>
                    <a:pt x="23" y="27"/>
                    <a:pt x="23" y="27"/>
                  </a:cubicBezTo>
                  <a:cubicBezTo>
                    <a:pt x="23" y="25"/>
                    <a:pt x="22" y="23"/>
                    <a:pt x="22" y="23"/>
                  </a:cubicBezTo>
                  <a:cubicBezTo>
                    <a:pt x="24" y="23"/>
                    <a:pt x="26" y="22"/>
                    <a:pt x="26" y="22"/>
                  </a:cubicBezTo>
                  <a:cubicBezTo>
                    <a:pt x="25" y="17"/>
                    <a:pt x="21" y="15"/>
                    <a:pt x="1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37">
              <a:extLst>
                <a:ext uri="{FF2B5EF4-FFF2-40B4-BE49-F238E27FC236}">
                  <a16:creationId xmlns:a16="http://schemas.microsoft.com/office/drawing/2014/main" id="{137A8A19-2893-47AB-9B6F-F8FA9BE94BB8}"/>
                </a:ext>
              </a:extLst>
            </p:cNvPr>
            <p:cNvSpPr>
              <a:spLocks noEditPoints="1"/>
            </p:cNvSpPr>
            <p:nvPr/>
          </p:nvSpPr>
          <p:spPr bwMode="auto">
            <a:xfrm>
              <a:off x="6059036" y="3968858"/>
              <a:ext cx="186281" cy="186281"/>
            </a:xfrm>
            <a:custGeom>
              <a:avLst/>
              <a:gdLst>
                <a:gd name="T0" fmla="*/ 42 w 64"/>
                <a:gd name="T1" fmla="*/ 31 h 69"/>
                <a:gd name="T2" fmla="*/ 34 w 64"/>
                <a:gd name="T3" fmla="*/ 33 h 69"/>
                <a:gd name="T4" fmla="*/ 41 w 64"/>
                <a:gd name="T5" fmla="*/ 28 h 69"/>
                <a:gd name="T6" fmla="*/ 49 w 64"/>
                <a:gd name="T7" fmla="*/ 25 h 69"/>
                <a:gd name="T8" fmla="*/ 42 w 64"/>
                <a:gd name="T9" fmla="*/ 31 h 69"/>
                <a:gd name="T10" fmla="*/ 37 w 64"/>
                <a:gd name="T11" fmla="*/ 46 h 69"/>
                <a:gd name="T12" fmla="*/ 33 w 64"/>
                <a:gd name="T13" fmla="*/ 38 h 69"/>
                <a:gd name="T14" fmla="*/ 39 w 64"/>
                <a:gd name="T15" fmla="*/ 44 h 69"/>
                <a:gd name="T16" fmla="*/ 43 w 64"/>
                <a:gd name="T17" fmla="*/ 52 h 69"/>
                <a:gd name="T18" fmla="*/ 37 w 64"/>
                <a:gd name="T19" fmla="*/ 46 h 69"/>
                <a:gd name="T20" fmla="*/ 33 w 64"/>
                <a:gd name="T21" fmla="*/ 35 h 69"/>
                <a:gd name="T22" fmla="*/ 31 w 64"/>
                <a:gd name="T23" fmla="*/ 37 h 69"/>
                <a:gd name="T24" fmla="*/ 30 w 64"/>
                <a:gd name="T25" fmla="*/ 35 h 69"/>
                <a:gd name="T26" fmla="*/ 32 w 64"/>
                <a:gd name="T27" fmla="*/ 33 h 69"/>
                <a:gd name="T28" fmla="*/ 33 w 64"/>
                <a:gd name="T29" fmla="*/ 35 h 69"/>
                <a:gd name="T30" fmla="*/ 24 w 64"/>
                <a:gd name="T31" fmla="*/ 24 h 69"/>
                <a:gd name="T32" fmla="*/ 22 w 64"/>
                <a:gd name="T33" fmla="*/ 16 h 69"/>
                <a:gd name="T34" fmla="*/ 27 w 64"/>
                <a:gd name="T35" fmla="*/ 23 h 69"/>
                <a:gd name="T36" fmla="*/ 30 w 64"/>
                <a:gd name="T37" fmla="*/ 31 h 69"/>
                <a:gd name="T38" fmla="*/ 24 w 64"/>
                <a:gd name="T39" fmla="*/ 24 h 69"/>
                <a:gd name="T40" fmla="*/ 22 w 64"/>
                <a:gd name="T41" fmla="*/ 44 h 69"/>
                <a:gd name="T42" fmla="*/ 14 w 64"/>
                <a:gd name="T43" fmla="*/ 47 h 69"/>
                <a:gd name="T44" fmla="*/ 20 w 64"/>
                <a:gd name="T45" fmla="*/ 41 h 69"/>
                <a:gd name="T46" fmla="*/ 28 w 64"/>
                <a:gd name="T47" fmla="*/ 38 h 69"/>
                <a:gd name="T48" fmla="*/ 22 w 64"/>
                <a:gd name="T49" fmla="*/ 44 h 69"/>
                <a:gd name="T50" fmla="*/ 61 w 64"/>
                <a:gd name="T51" fmla="*/ 10 h 69"/>
                <a:gd name="T52" fmla="*/ 37 w 64"/>
                <a:gd name="T53" fmla="*/ 13 h 69"/>
                <a:gd name="T54" fmla="*/ 17 w 64"/>
                <a:gd name="T55" fmla="*/ 0 h 69"/>
                <a:gd name="T56" fmla="*/ 16 w 64"/>
                <a:gd name="T57" fmla="*/ 10 h 69"/>
                <a:gd name="T58" fmla="*/ 8 w 64"/>
                <a:gd name="T59" fmla="*/ 10 h 69"/>
                <a:gd name="T60" fmla="*/ 19 w 64"/>
                <a:gd name="T61" fmla="*/ 31 h 69"/>
                <a:gd name="T62" fmla="*/ 0 w 64"/>
                <a:gd name="T63" fmla="*/ 45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6 w 64"/>
                <a:gd name="T77" fmla="*/ 37 h 69"/>
                <a:gd name="T78" fmla="*/ 64 w 64"/>
                <a:gd name="T79" fmla="*/ 23 h 69"/>
                <a:gd name="T80" fmla="*/ 57 w 64"/>
                <a:gd name="T81" fmla="*/ 19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2" y="31"/>
                  </a:moveTo>
                  <a:cubicBezTo>
                    <a:pt x="38" y="33"/>
                    <a:pt x="35" y="34"/>
                    <a:pt x="34" y="33"/>
                  </a:cubicBezTo>
                  <a:cubicBezTo>
                    <a:pt x="34" y="32"/>
                    <a:pt x="37" y="30"/>
                    <a:pt x="41" y="28"/>
                  </a:cubicBezTo>
                  <a:cubicBezTo>
                    <a:pt x="45" y="26"/>
                    <a:pt x="49" y="25"/>
                    <a:pt x="49" y="25"/>
                  </a:cubicBezTo>
                  <a:cubicBezTo>
                    <a:pt x="49" y="25"/>
                    <a:pt x="46" y="28"/>
                    <a:pt x="42" y="31"/>
                  </a:cubicBezTo>
                  <a:close/>
                  <a:moveTo>
                    <a:pt x="37" y="46"/>
                  </a:moveTo>
                  <a:cubicBezTo>
                    <a:pt x="34" y="42"/>
                    <a:pt x="32" y="38"/>
                    <a:pt x="33" y="38"/>
                  </a:cubicBezTo>
                  <a:cubicBezTo>
                    <a:pt x="34" y="37"/>
                    <a:pt x="37" y="40"/>
                    <a:pt x="39" y="44"/>
                  </a:cubicBezTo>
                  <a:cubicBezTo>
                    <a:pt x="42" y="48"/>
                    <a:pt x="43" y="52"/>
                    <a:pt x="43" y="52"/>
                  </a:cubicBezTo>
                  <a:cubicBezTo>
                    <a:pt x="43" y="52"/>
                    <a:pt x="39" y="49"/>
                    <a:pt x="37" y="46"/>
                  </a:cubicBezTo>
                  <a:close/>
                  <a:moveTo>
                    <a:pt x="33" y="35"/>
                  </a:moveTo>
                  <a:cubicBezTo>
                    <a:pt x="33" y="36"/>
                    <a:pt x="32" y="37"/>
                    <a:pt x="31" y="37"/>
                  </a:cubicBezTo>
                  <a:cubicBezTo>
                    <a:pt x="30" y="36"/>
                    <a:pt x="30" y="35"/>
                    <a:pt x="30" y="35"/>
                  </a:cubicBezTo>
                  <a:cubicBezTo>
                    <a:pt x="30" y="34"/>
                    <a:pt x="31" y="33"/>
                    <a:pt x="32" y="33"/>
                  </a:cubicBezTo>
                  <a:cubicBezTo>
                    <a:pt x="32" y="34"/>
                    <a:pt x="33" y="35"/>
                    <a:pt x="33" y="35"/>
                  </a:cubicBezTo>
                  <a:close/>
                  <a:moveTo>
                    <a:pt x="24" y="24"/>
                  </a:moveTo>
                  <a:cubicBezTo>
                    <a:pt x="22" y="20"/>
                    <a:pt x="22" y="16"/>
                    <a:pt x="22" y="16"/>
                  </a:cubicBezTo>
                  <a:cubicBezTo>
                    <a:pt x="22" y="16"/>
                    <a:pt x="25" y="19"/>
                    <a:pt x="27" y="23"/>
                  </a:cubicBezTo>
                  <a:cubicBezTo>
                    <a:pt x="29" y="27"/>
                    <a:pt x="30" y="30"/>
                    <a:pt x="30" y="31"/>
                  </a:cubicBezTo>
                  <a:cubicBezTo>
                    <a:pt x="29" y="31"/>
                    <a:pt x="26" y="28"/>
                    <a:pt x="24" y="24"/>
                  </a:cubicBezTo>
                  <a:close/>
                  <a:moveTo>
                    <a:pt x="22" y="44"/>
                  </a:moveTo>
                  <a:cubicBezTo>
                    <a:pt x="18" y="46"/>
                    <a:pt x="14" y="47"/>
                    <a:pt x="14" y="47"/>
                  </a:cubicBezTo>
                  <a:cubicBezTo>
                    <a:pt x="14" y="47"/>
                    <a:pt x="16" y="44"/>
                    <a:pt x="20" y="41"/>
                  </a:cubicBezTo>
                  <a:cubicBezTo>
                    <a:pt x="24" y="39"/>
                    <a:pt x="27" y="37"/>
                    <a:pt x="28" y="38"/>
                  </a:cubicBezTo>
                  <a:cubicBezTo>
                    <a:pt x="28" y="39"/>
                    <a:pt x="26" y="41"/>
                    <a:pt x="22" y="44"/>
                  </a:cubicBezTo>
                  <a:close/>
                  <a:moveTo>
                    <a:pt x="61" y="10"/>
                  </a:moveTo>
                  <a:cubicBezTo>
                    <a:pt x="61" y="10"/>
                    <a:pt x="46" y="5"/>
                    <a:pt x="37" y="13"/>
                  </a:cubicBezTo>
                  <a:cubicBezTo>
                    <a:pt x="33" y="2"/>
                    <a:pt x="17" y="0"/>
                    <a:pt x="17" y="0"/>
                  </a:cubicBezTo>
                  <a:cubicBezTo>
                    <a:pt x="16" y="3"/>
                    <a:pt x="16" y="10"/>
                    <a:pt x="16" y="10"/>
                  </a:cubicBezTo>
                  <a:cubicBezTo>
                    <a:pt x="13" y="9"/>
                    <a:pt x="8" y="10"/>
                    <a:pt x="8" y="10"/>
                  </a:cubicBezTo>
                  <a:cubicBezTo>
                    <a:pt x="7" y="21"/>
                    <a:pt x="15" y="28"/>
                    <a:pt x="19" y="31"/>
                  </a:cubicBezTo>
                  <a:cubicBezTo>
                    <a:pt x="14" y="32"/>
                    <a:pt x="4" y="35"/>
                    <a:pt x="0" y="45"/>
                  </a:cubicBezTo>
                  <a:cubicBezTo>
                    <a:pt x="0" y="45"/>
                    <a:pt x="3" y="48"/>
                    <a:pt x="7" y="49"/>
                  </a:cubicBezTo>
                  <a:cubicBezTo>
                    <a:pt x="7" y="49"/>
                    <a:pt x="4" y="54"/>
                    <a:pt x="3" y="58"/>
                  </a:cubicBezTo>
                  <a:cubicBezTo>
                    <a:pt x="3" y="58"/>
                    <a:pt x="18" y="63"/>
                    <a:pt x="27" y="55"/>
                  </a:cubicBezTo>
                  <a:cubicBezTo>
                    <a:pt x="32" y="67"/>
                    <a:pt x="47" y="69"/>
                    <a:pt x="47" y="69"/>
                  </a:cubicBezTo>
                  <a:cubicBezTo>
                    <a:pt x="49" y="65"/>
                    <a:pt x="48" y="59"/>
                    <a:pt x="48" y="59"/>
                  </a:cubicBezTo>
                  <a:cubicBezTo>
                    <a:pt x="52" y="60"/>
                    <a:pt x="56" y="59"/>
                    <a:pt x="56" y="59"/>
                  </a:cubicBezTo>
                  <a:cubicBezTo>
                    <a:pt x="57" y="48"/>
                    <a:pt x="50" y="40"/>
                    <a:pt x="46" y="37"/>
                  </a:cubicBezTo>
                  <a:cubicBezTo>
                    <a:pt x="50" y="37"/>
                    <a:pt x="60" y="33"/>
                    <a:pt x="64" y="23"/>
                  </a:cubicBezTo>
                  <a:cubicBezTo>
                    <a:pt x="64" y="23"/>
                    <a:pt x="61" y="20"/>
                    <a:pt x="57" y="19"/>
                  </a:cubicBezTo>
                  <a:cubicBezTo>
                    <a:pt x="57" y="19"/>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8">
              <a:extLst>
                <a:ext uri="{FF2B5EF4-FFF2-40B4-BE49-F238E27FC236}">
                  <a16:creationId xmlns:a16="http://schemas.microsoft.com/office/drawing/2014/main" id="{43BA33BA-E1B1-45E3-8F7F-9CE248046DA7}"/>
                </a:ext>
              </a:extLst>
            </p:cNvPr>
            <p:cNvSpPr>
              <a:spLocks noEditPoints="1"/>
            </p:cNvSpPr>
            <p:nvPr/>
          </p:nvSpPr>
          <p:spPr bwMode="auto">
            <a:xfrm>
              <a:off x="5837425" y="4964497"/>
              <a:ext cx="131682" cy="118835"/>
            </a:xfrm>
            <a:custGeom>
              <a:avLst/>
              <a:gdLst>
                <a:gd name="T0" fmla="*/ 30 w 45"/>
                <a:gd name="T1" fmla="*/ 23 h 45"/>
                <a:gd name="T2" fmla="*/ 25 w 45"/>
                <a:gd name="T3" fmla="*/ 23 h 45"/>
                <a:gd name="T4" fmla="*/ 30 w 45"/>
                <a:gd name="T5" fmla="*/ 21 h 45"/>
                <a:gd name="T6" fmla="*/ 35 w 45"/>
                <a:gd name="T7" fmla="*/ 22 h 45"/>
                <a:gd name="T8" fmla="*/ 30 w 45"/>
                <a:gd name="T9" fmla="*/ 23 h 45"/>
                <a:gd name="T10" fmla="*/ 24 w 45"/>
                <a:gd name="T11" fmla="*/ 36 h 45"/>
                <a:gd name="T12" fmla="*/ 23 w 45"/>
                <a:gd name="T13" fmla="*/ 31 h 45"/>
                <a:gd name="T14" fmla="*/ 23 w 45"/>
                <a:gd name="T15" fmla="*/ 26 h 45"/>
                <a:gd name="T16" fmla="*/ 25 w 45"/>
                <a:gd name="T17" fmla="*/ 31 h 45"/>
                <a:gd name="T18" fmla="*/ 24 w 45"/>
                <a:gd name="T19" fmla="*/ 36 h 45"/>
                <a:gd name="T20" fmla="*/ 22 w 45"/>
                <a:gd name="T21" fmla="*/ 22 h 45"/>
                <a:gd name="T22" fmla="*/ 24 w 45"/>
                <a:gd name="T23" fmla="*/ 22 h 45"/>
                <a:gd name="T24" fmla="*/ 24 w 45"/>
                <a:gd name="T25" fmla="*/ 24 h 45"/>
                <a:gd name="T26" fmla="*/ 22 w 45"/>
                <a:gd name="T27" fmla="*/ 24 h 45"/>
                <a:gd name="T28" fmla="*/ 22 w 45"/>
                <a:gd name="T29" fmla="*/ 22 h 45"/>
                <a:gd name="T30" fmla="*/ 15 w 45"/>
                <a:gd name="T31" fmla="*/ 24 h 45"/>
                <a:gd name="T32" fmla="*/ 10 w 45"/>
                <a:gd name="T33" fmla="*/ 23 h 45"/>
                <a:gd name="T34" fmla="*/ 15 w 45"/>
                <a:gd name="T35" fmla="*/ 22 h 45"/>
                <a:gd name="T36" fmla="*/ 20 w 45"/>
                <a:gd name="T37" fmla="*/ 23 h 45"/>
                <a:gd name="T38" fmla="*/ 15 w 45"/>
                <a:gd name="T39" fmla="*/ 24 h 45"/>
                <a:gd name="T40" fmla="*/ 23 w 45"/>
                <a:gd name="T41" fmla="*/ 11 h 45"/>
                <a:gd name="T42" fmla="*/ 24 w 45"/>
                <a:gd name="T43" fmla="*/ 16 h 45"/>
                <a:gd name="T44" fmla="*/ 23 w 45"/>
                <a:gd name="T45" fmla="*/ 21 h 45"/>
                <a:gd name="T46" fmla="*/ 22 w 45"/>
                <a:gd name="T47" fmla="*/ 16 h 45"/>
                <a:gd name="T48" fmla="*/ 23 w 45"/>
                <a:gd name="T49" fmla="*/ 11 h 45"/>
                <a:gd name="T50" fmla="*/ 41 w 45"/>
                <a:gd name="T51" fmla="*/ 21 h 45"/>
                <a:gd name="T52" fmla="*/ 43 w 45"/>
                <a:gd name="T53" fmla="*/ 17 h 45"/>
                <a:gd name="T54" fmla="*/ 29 w 45"/>
                <a:gd name="T55" fmla="*/ 16 h 45"/>
                <a:gd name="T56" fmla="*/ 27 w 45"/>
                <a:gd name="T57" fmla="*/ 2 h 45"/>
                <a:gd name="T58" fmla="*/ 22 w 45"/>
                <a:gd name="T59" fmla="*/ 5 h 45"/>
                <a:gd name="T60" fmla="*/ 19 w 45"/>
                <a:gd name="T61" fmla="*/ 0 h 45"/>
                <a:gd name="T62" fmla="*/ 13 w 45"/>
                <a:gd name="T63" fmla="*/ 13 h 45"/>
                <a:gd name="T64" fmla="*/ 0 w 45"/>
                <a:gd name="T65" fmla="*/ 20 h 45"/>
                <a:gd name="T66" fmla="*/ 5 w 45"/>
                <a:gd name="T67" fmla="*/ 23 h 45"/>
                <a:gd name="T68" fmla="*/ 3 w 45"/>
                <a:gd name="T69" fmla="*/ 28 h 45"/>
                <a:gd name="T70" fmla="*/ 17 w 45"/>
                <a:gd name="T71" fmla="*/ 28 h 45"/>
                <a:gd name="T72" fmla="*/ 19 w 45"/>
                <a:gd name="T73" fmla="*/ 43 h 45"/>
                <a:gd name="T74" fmla="*/ 23 w 45"/>
                <a:gd name="T75" fmla="*/ 40 h 45"/>
                <a:gd name="T76" fmla="*/ 27 w 45"/>
                <a:gd name="T77" fmla="*/ 45 h 45"/>
                <a:gd name="T78" fmla="*/ 32 w 45"/>
                <a:gd name="T79" fmla="*/ 31 h 45"/>
                <a:gd name="T80" fmla="*/ 45 w 45"/>
                <a:gd name="T81" fmla="*/ 25 h 45"/>
                <a:gd name="T82" fmla="*/ 41 w 45"/>
                <a:gd name="T8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30" y="23"/>
                  </a:moveTo>
                  <a:cubicBezTo>
                    <a:pt x="27" y="24"/>
                    <a:pt x="25" y="23"/>
                    <a:pt x="25" y="23"/>
                  </a:cubicBezTo>
                  <a:cubicBezTo>
                    <a:pt x="25" y="22"/>
                    <a:pt x="27" y="22"/>
                    <a:pt x="30" y="21"/>
                  </a:cubicBezTo>
                  <a:cubicBezTo>
                    <a:pt x="33" y="21"/>
                    <a:pt x="35" y="22"/>
                    <a:pt x="35" y="22"/>
                  </a:cubicBezTo>
                  <a:cubicBezTo>
                    <a:pt x="35" y="22"/>
                    <a:pt x="33" y="23"/>
                    <a:pt x="30" y="23"/>
                  </a:cubicBezTo>
                  <a:close/>
                  <a:moveTo>
                    <a:pt x="24" y="36"/>
                  </a:moveTo>
                  <a:cubicBezTo>
                    <a:pt x="24" y="36"/>
                    <a:pt x="23" y="34"/>
                    <a:pt x="23" y="31"/>
                  </a:cubicBezTo>
                  <a:cubicBezTo>
                    <a:pt x="23" y="28"/>
                    <a:pt x="23" y="26"/>
                    <a:pt x="23" y="26"/>
                  </a:cubicBezTo>
                  <a:cubicBezTo>
                    <a:pt x="24" y="26"/>
                    <a:pt x="25" y="28"/>
                    <a:pt x="25" y="31"/>
                  </a:cubicBezTo>
                  <a:cubicBezTo>
                    <a:pt x="25" y="33"/>
                    <a:pt x="24" y="36"/>
                    <a:pt x="24" y="36"/>
                  </a:cubicBezTo>
                  <a:close/>
                  <a:moveTo>
                    <a:pt x="22" y="22"/>
                  </a:moveTo>
                  <a:cubicBezTo>
                    <a:pt x="23" y="22"/>
                    <a:pt x="23" y="22"/>
                    <a:pt x="24" y="22"/>
                  </a:cubicBezTo>
                  <a:cubicBezTo>
                    <a:pt x="24" y="23"/>
                    <a:pt x="24" y="23"/>
                    <a:pt x="24" y="24"/>
                  </a:cubicBezTo>
                  <a:cubicBezTo>
                    <a:pt x="23" y="24"/>
                    <a:pt x="23" y="24"/>
                    <a:pt x="22" y="24"/>
                  </a:cubicBezTo>
                  <a:cubicBezTo>
                    <a:pt x="22" y="23"/>
                    <a:pt x="22" y="23"/>
                    <a:pt x="22" y="22"/>
                  </a:cubicBezTo>
                  <a:close/>
                  <a:moveTo>
                    <a:pt x="15" y="24"/>
                  </a:moveTo>
                  <a:cubicBezTo>
                    <a:pt x="12" y="23"/>
                    <a:pt x="10" y="23"/>
                    <a:pt x="10" y="23"/>
                  </a:cubicBezTo>
                  <a:cubicBezTo>
                    <a:pt x="10" y="23"/>
                    <a:pt x="12" y="22"/>
                    <a:pt x="15" y="22"/>
                  </a:cubicBezTo>
                  <a:cubicBezTo>
                    <a:pt x="18" y="22"/>
                    <a:pt x="20" y="22"/>
                    <a:pt x="20" y="23"/>
                  </a:cubicBezTo>
                  <a:cubicBezTo>
                    <a:pt x="20" y="23"/>
                    <a:pt x="18" y="24"/>
                    <a:pt x="15" y="24"/>
                  </a:cubicBezTo>
                  <a:close/>
                  <a:moveTo>
                    <a:pt x="23" y="11"/>
                  </a:moveTo>
                  <a:cubicBezTo>
                    <a:pt x="23" y="11"/>
                    <a:pt x="24" y="13"/>
                    <a:pt x="24" y="16"/>
                  </a:cubicBezTo>
                  <a:cubicBezTo>
                    <a:pt x="24" y="19"/>
                    <a:pt x="23" y="21"/>
                    <a:pt x="23" y="21"/>
                  </a:cubicBezTo>
                  <a:cubicBezTo>
                    <a:pt x="22" y="21"/>
                    <a:pt x="22" y="19"/>
                    <a:pt x="22" y="16"/>
                  </a:cubicBezTo>
                  <a:cubicBezTo>
                    <a:pt x="22" y="13"/>
                    <a:pt x="23" y="11"/>
                    <a:pt x="23" y="11"/>
                  </a:cubicBezTo>
                  <a:close/>
                  <a:moveTo>
                    <a:pt x="41" y="21"/>
                  </a:moveTo>
                  <a:cubicBezTo>
                    <a:pt x="42" y="20"/>
                    <a:pt x="43" y="17"/>
                    <a:pt x="43" y="17"/>
                  </a:cubicBezTo>
                  <a:cubicBezTo>
                    <a:pt x="37" y="13"/>
                    <a:pt x="31" y="15"/>
                    <a:pt x="29" y="16"/>
                  </a:cubicBezTo>
                  <a:cubicBezTo>
                    <a:pt x="30" y="13"/>
                    <a:pt x="31" y="7"/>
                    <a:pt x="27" y="2"/>
                  </a:cubicBezTo>
                  <a:cubicBezTo>
                    <a:pt x="27" y="2"/>
                    <a:pt x="24" y="3"/>
                    <a:pt x="22" y="5"/>
                  </a:cubicBezTo>
                  <a:cubicBezTo>
                    <a:pt x="22" y="5"/>
                    <a:pt x="21" y="1"/>
                    <a:pt x="19" y="0"/>
                  </a:cubicBezTo>
                  <a:cubicBezTo>
                    <a:pt x="19" y="0"/>
                    <a:pt x="12" y="6"/>
                    <a:pt x="13" y="13"/>
                  </a:cubicBezTo>
                  <a:cubicBezTo>
                    <a:pt x="6" y="12"/>
                    <a:pt x="0" y="20"/>
                    <a:pt x="0" y="20"/>
                  </a:cubicBezTo>
                  <a:cubicBezTo>
                    <a:pt x="2" y="22"/>
                    <a:pt x="5" y="23"/>
                    <a:pt x="5" y="23"/>
                  </a:cubicBezTo>
                  <a:cubicBezTo>
                    <a:pt x="4" y="25"/>
                    <a:pt x="3" y="28"/>
                    <a:pt x="3" y="28"/>
                  </a:cubicBezTo>
                  <a:cubicBezTo>
                    <a:pt x="8" y="32"/>
                    <a:pt x="14" y="30"/>
                    <a:pt x="17" y="28"/>
                  </a:cubicBezTo>
                  <a:cubicBezTo>
                    <a:pt x="16" y="31"/>
                    <a:pt x="15" y="37"/>
                    <a:pt x="19" y="43"/>
                  </a:cubicBezTo>
                  <a:cubicBezTo>
                    <a:pt x="19" y="43"/>
                    <a:pt x="22" y="42"/>
                    <a:pt x="23" y="40"/>
                  </a:cubicBezTo>
                  <a:cubicBezTo>
                    <a:pt x="23" y="40"/>
                    <a:pt x="25" y="43"/>
                    <a:pt x="27" y="45"/>
                  </a:cubicBezTo>
                  <a:cubicBezTo>
                    <a:pt x="27" y="45"/>
                    <a:pt x="34" y="38"/>
                    <a:pt x="32" y="31"/>
                  </a:cubicBezTo>
                  <a:cubicBezTo>
                    <a:pt x="40" y="32"/>
                    <a:pt x="45" y="25"/>
                    <a:pt x="45" y="25"/>
                  </a:cubicBezTo>
                  <a:cubicBezTo>
                    <a:pt x="44" y="23"/>
                    <a:pt x="41" y="21"/>
                    <a:pt x="4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39">
              <a:extLst>
                <a:ext uri="{FF2B5EF4-FFF2-40B4-BE49-F238E27FC236}">
                  <a16:creationId xmlns:a16="http://schemas.microsoft.com/office/drawing/2014/main" id="{21C052C3-6B93-459C-AAA9-EEE279CEABBE}"/>
                </a:ext>
              </a:extLst>
            </p:cNvPr>
            <p:cNvSpPr>
              <a:spLocks noEditPoints="1"/>
            </p:cNvSpPr>
            <p:nvPr/>
          </p:nvSpPr>
          <p:spPr bwMode="auto">
            <a:xfrm>
              <a:off x="2869776" y="2488245"/>
              <a:ext cx="289057" cy="253728"/>
            </a:xfrm>
            <a:custGeom>
              <a:avLst/>
              <a:gdLst>
                <a:gd name="T0" fmla="*/ 63 w 99"/>
                <a:gd name="T1" fmla="*/ 52 h 95"/>
                <a:gd name="T2" fmla="*/ 53 w 99"/>
                <a:gd name="T3" fmla="*/ 48 h 95"/>
                <a:gd name="T4" fmla="*/ 64 w 99"/>
                <a:gd name="T5" fmla="*/ 48 h 95"/>
                <a:gd name="T6" fmla="*/ 74 w 99"/>
                <a:gd name="T7" fmla="*/ 52 h 95"/>
                <a:gd name="T8" fmla="*/ 63 w 99"/>
                <a:gd name="T9" fmla="*/ 52 h 95"/>
                <a:gd name="T10" fmla="*/ 50 w 99"/>
                <a:gd name="T11" fmla="*/ 42 h 95"/>
                <a:gd name="T12" fmla="*/ 50 w 99"/>
                <a:gd name="T13" fmla="*/ 30 h 95"/>
                <a:gd name="T14" fmla="*/ 54 w 99"/>
                <a:gd name="T15" fmla="*/ 20 h 95"/>
                <a:gd name="T16" fmla="*/ 54 w 99"/>
                <a:gd name="T17" fmla="*/ 31 h 95"/>
                <a:gd name="T18" fmla="*/ 50 w 99"/>
                <a:gd name="T19" fmla="*/ 42 h 95"/>
                <a:gd name="T20" fmla="*/ 49 w 99"/>
                <a:gd name="T21" fmla="*/ 49 h 95"/>
                <a:gd name="T22" fmla="*/ 47 w 99"/>
                <a:gd name="T23" fmla="*/ 49 h 95"/>
                <a:gd name="T24" fmla="*/ 47 w 99"/>
                <a:gd name="T25" fmla="*/ 46 h 95"/>
                <a:gd name="T26" fmla="*/ 50 w 99"/>
                <a:gd name="T27" fmla="*/ 46 h 95"/>
                <a:gd name="T28" fmla="*/ 49 w 99"/>
                <a:gd name="T29" fmla="*/ 49 h 95"/>
                <a:gd name="T30" fmla="*/ 49 w 99"/>
                <a:gd name="T31" fmla="*/ 63 h 95"/>
                <a:gd name="T32" fmla="*/ 46 w 99"/>
                <a:gd name="T33" fmla="*/ 74 h 95"/>
                <a:gd name="T34" fmla="*/ 45 w 99"/>
                <a:gd name="T35" fmla="*/ 63 h 95"/>
                <a:gd name="T36" fmla="*/ 48 w 99"/>
                <a:gd name="T37" fmla="*/ 52 h 95"/>
                <a:gd name="T38" fmla="*/ 49 w 99"/>
                <a:gd name="T39" fmla="*/ 63 h 95"/>
                <a:gd name="T40" fmla="*/ 31 w 99"/>
                <a:gd name="T41" fmla="*/ 49 h 95"/>
                <a:gd name="T42" fmla="*/ 20 w 99"/>
                <a:gd name="T43" fmla="*/ 46 h 95"/>
                <a:gd name="T44" fmla="*/ 31 w 99"/>
                <a:gd name="T45" fmla="*/ 45 h 95"/>
                <a:gd name="T46" fmla="*/ 42 w 99"/>
                <a:gd name="T47" fmla="*/ 47 h 95"/>
                <a:gd name="T48" fmla="*/ 31 w 99"/>
                <a:gd name="T49" fmla="*/ 49 h 95"/>
                <a:gd name="T50" fmla="*/ 72 w 99"/>
                <a:gd name="T51" fmla="*/ 30 h 95"/>
                <a:gd name="T52" fmla="*/ 63 w 99"/>
                <a:gd name="T53" fmla="*/ 0 h 95"/>
                <a:gd name="T54" fmla="*/ 54 w 99"/>
                <a:gd name="T55" fmla="*/ 9 h 95"/>
                <a:gd name="T56" fmla="*/ 46 w 99"/>
                <a:gd name="T57" fmla="*/ 2 h 95"/>
                <a:gd name="T58" fmla="*/ 38 w 99"/>
                <a:gd name="T59" fmla="*/ 33 h 95"/>
                <a:gd name="T60" fmla="*/ 7 w 99"/>
                <a:gd name="T61" fmla="*/ 32 h 95"/>
                <a:gd name="T62" fmla="*/ 11 w 99"/>
                <a:gd name="T63" fmla="*/ 42 h 95"/>
                <a:gd name="T64" fmla="*/ 0 w 99"/>
                <a:gd name="T65" fmla="*/ 48 h 95"/>
                <a:gd name="T66" fmla="*/ 27 w 99"/>
                <a:gd name="T67" fmla="*/ 65 h 95"/>
                <a:gd name="T68" fmla="*/ 36 w 99"/>
                <a:gd name="T69" fmla="*/ 95 h 95"/>
                <a:gd name="T70" fmla="*/ 45 w 99"/>
                <a:gd name="T71" fmla="*/ 86 h 95"/>
                <a:gd name="T72" fmla="*/ 54 w 99"/>
                <a:gd name="T73" fmla="*/ 92 h 95"/>
                <a:gd name="T74" fmla="*/ 61 w 99"/>
                <a:gd name="T75" fmla="*/ 62 h 95"/>
                <a:gd name="T76" fmla="*/ 92 w 99"/>
                <a:gd name="T77" fmla="*/ 63 h 95"/>
                <a:gd name="T78" fmla="*/ 88 w 99"/>
                <a:gd name="T79" fmla="*/ 53 h 95"/>
                <a:gd name="T80" fmla="*/ 99 w 99"/>
                <a:gd name="T81" fmla="*/ 47 h 95"/>
                <a:gd name="T82" fmla="*/ 72 w 99"/>
                <a:gd name="T83"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3" y="52"/>
                  </a:moveTo>
                  <a:cubicBezTo>
                    <a:pt x="57" y="51"/>
                    <a:pt x="53" y="49"/>
                    <a:pt x="53" y="48"/>
                  </a:cubicBezTo>
                  <a:cubicBezTo>
                    <a:pt x="53" y="47"/>
                    <a:pt x="58" y="47"/>
                    <a:pt x="64" y="48"/>
                  </a:cubicBezTo>
                  <a:cubicBezTo>
                    <a:pt x="70" y="49"/>
                    <a:pt x="74" y="52"/>
                    <a:pt x="74" y="52"/>
                  </a:cubicBezTo>
                  <a:cubicBezTo>
                    <a:pt x="74" y="52"/>
                    <a:pt x="69" y="53"/>
                    <a:pt x="63" y="52"/>
                  </a:cubicBezTo>
                  <a:close/>
                  <a:moveTo>
                    <a:pt x="50" y="42"/>
                  </a:moveTo>
                  <a:cubicBezTo>
                    <a:pt x="49" y="41"/>
                    <a:pt x="49" y="36"/>
                    <a:pt x="50" y="30"/>
                  </a:cubicBezTo>
                  <a:cubicBezTo>
                    <a:pt x="51" y="24"/>
                    <a:pt x="54" y="20"/>
                    <a:pt x="54" y="20"/>
                  </a:cubicBezTo>
                  <a:cubicBezTo>
                    <a:pt x="54" y="20"/>
                    <a:pt x="55" y="25"/>
                    <a:pt x="54" y="31"/>
                  </a:cubicBezTo>
                  <a:cubicBezTo>
                    <a:pt x="53" y="37"/>
                    <a:pt x="51" y="42"/>
                    <a:pt x="50" y="42"/>
                  </a:cubicBezTo>
                  <a:close/>
                  <a:moveTo>
                    <a:pt x="49" y="49"/>
                  </a:moveTo>
                  <a:cubicBezTo>
                    <a:pt x="49" y="50"/>
                    <a:pt x="47" y="50"/>
                    <a:pt x="47" y="49"/>
                  </a:cubicBezTo>
                  <a:cubicBezTo>
                    <a:pt x="46" y="48"/>
                    <a:pt x="46" y="46"/>
                    <a:pt x="47" y="46"/>
                  </a:cubicBezTo>
                  <a:cubicBezTo>
                    <a:pt x="48" y="45"/>
                    <a:pt x="49" y="45"/>
                    <a:pt x="50" y="46"/>
                  </a:cubicBezTo>
                  <a:cubicBezTo>
                    <a:pt x="51" y="47"/>
                    <a:pt x="50" y="48"/>
                    <a:pt x="49" y="49"/>
                  </a:cubicBezTo>
                  <a:close/>
                  <a:moveTo>
                    <a:pt x="49" y="63"/>
                  </a:moveTo>
                  <a:cubicBezTo>
                    <a:pt x="49" y="69"/>
                    <a:pt x="46" y="74"/>
                    <a:pt x="46" y="74"/>
                  </a:cubicBezTo>
                  <a:cubicBezTo>
                    <a:pt x="46" y="74"/>
                    <a:pt x="45" y="69"/>
                    <a:pt x="45" y="63"/>
                  </a:cubicBezTo>
                  <a:cubicBezTo>
                    <a:pt x="45" y="57"/>
                    <a:pt x="47" y="52"/>
                    <a:pt x="48" y="52"/>
                  </a:cubicBezTo>
                  <a:cubicBezTo>
                    <a:pt x="49" y="52"/>
                    <a:pt x="49" y="57"/>
                    <a:pt x="49" y="63"/>
                  </a:cubicBezTo>
                  <a:close/>
                  <a:moveTo>
                    <a:pt x="31" y="49"/>
                  </a:moveTo>
                  <a:cubicBezTo>
                    <a:pt x="25" y="48"/>
                    <a:pt x="20" y="46"/>
                    <a:pt x="20" y="46"/>
                  </a:cubicBezTo>
                  <a:cubicBezTo>
                    <a:pt x="20" y="46"/>
                    <a:pt x="25" y="44"/>
                    <a:pt x="31" y="45"/>
                  </a:cubicBezTo>
                  <a:cubicBezTo>
                    <a:pt x="38" y="45"/>
                    <a:pt x="42" y="46"/>
                    <a:pt x="42" y="47"/>
                  </a:cubicBezTo>
                  <a:cubicBezTo>
                    <a:pt x="42" y="49"/>
                    <a:pt x="37" y="49"/>
                    <a:pt x="31" y="49"/>
                  </a:cubicBezTo>
                  <a:close/>
                  <a:moveTo>
                    <a:pt x="72" y="30"/>
                  </a:moveTo>
                  <a:cubicBezTo>
                    <a:pt x="77" y="14"/>
                    <a:pt x="63" y="0"/>
                    <a:pt x="63" y="0"/>
                  </a:cubicBezTo>
                  <a:cubicBezTo>
                    <a:pt x="58" y="2"/>
                    <a:pt x="54" y="9"/>
                    <a:pt x="54" y="9"/>
                  </a:cubicBezTo>
                  <a:cubicBezTo>
                    <a:pt x="51" y="5"/>
                    <a:pt x="46" y="2"/>
                    <a:pt x="46" y="2"/>
                  </a:cubicBezTo>
                  <a:cubicBezTo>
                    <a:pt x="35" y="13"/>
                    <a:pt x="37" y="27"/>
                    <a:pt x="38" y="33"/>
                  </a:cubicBezTo>
                  <a:cubicBezTo>
                    <a:pt x="33" y="30"/>
                    <a:pt x="20" y="25"/>
                    <a:pt x="7" y="32"/>
                  </a:cubicBezTo>
                  <a:cubicBezTo>
                    <a:pt x="7" y="32"/>
                    <a:pt x="8" y="38"/>
                    <a:pt x="11" y="42"/>
                  </a:cubicBezTo>
                  <a:cubicBezTo>
                    <a:pt x="11" y="42"/>
                    <a:pt x="4" y="44"/>
                    <a:pt x="0" y="48"/>
                  </a:cubicBezTo>
                  <a:cubicBezTo>
                    <a:pt x="0" y="48"/>
                    <a:pt x="11" y="66"/>
                    <a:pt x="27" y="65"/>
                  </a:cubicBezTo>
                  <a:cubicBezTo>
                    <a:pt x="22" y="80"/>
                    <a:pt x="36" y="95"/>
                    <a:pt x="36" y="95"/>
                  </a:cubicBezTo>
                  <a:cubicBezTo>
                    <a:pt x="41" y="93"/>
                    <a:pt x="45" y="86"/>
                    <a:pt x="45" y="86"/>
                  </a:cubicBezTo>
                  <a:cubicBezTo>
                    <a:pt x="49" y="90"/>
                    <a:pt x="54" y="92"/>
                    <a:pt x="54" y="92"/>
                  </a:cubicBezTo>
                  <a:cubicBezTo>
                    <a:pt x="64" y="82"/>
                    <a:pt x="62" y="68"/>
                    <a:pt x="61" y="62"/>
                  </a:cubicBezTo>
                  <a:cubicBezTo>
                    <a:pt x="67" y="65"/>
                    <a:pt x="79" y="70"/>
                    <a:pt x="92" y="63"/>
                  </a:cubicBezTo>
                  <a:cubicBezTo>
                    <a:pt x="92" y="63"/>
                    <a:pt x="91" y="57"/>
                    <a:pt x="88" y="53"/>
                  </a:cubicBezTo>
                  <a:cubicBezTo>
                    <a:pt x="88" y="53"/>
                    <a:pt x="96" y="50"/>
                    <a:pt x="99" y="47"/>
                  </a:cubicBezTo>
                  <a:cubicBezTo>
                    <a:pt x="99" y="47"/>
                    <a:pt x="88" y="29"/>
                    <a:pt x="72"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40">
              <a:extLst>
                <a:ext uri="{FF2B5EF4-FFF2-40B4-BE49-F238E27FC236}">
                  <a16:creationId xmlns:a16="http://schemas.microsoft.com/office/drawing/2014/main" id="{2DD9D068-D27E-4278-A522-CC8FEB935493}"/>
                </a:ext>
              </a:extLst>
            </p:cNvPr>
            <p:cNvSpPr>
              <a:spLocks noEditPoints="1"/>
            </p:cNvSpPr>
            <p:nvPr/>
          </p:nvSpPr>
          <p:spPr bwMode="auto">
            <a:xfrm>
              <a:off x="2359111" y="2584597"/>
              <a:ext cx="189494" cy="157376"/>
            </a:xfrm>
            <a:custGeom>
              <a:avLst/>
              <a:gdLst>
                <a:gd name="T0" fmla="*/ 42 w 64"/>
                <a:gd name="T1" fmla="*/ 21 h 59"/>
                <a:gd name="T2" fmla="*/ 35 w 64"/>
                <a:gd name="T3" fmla="*/ 26 h 59"/>
                <a:gd name="T4" fmla="*/ 39 w 64"/>
                <a:gd name="T5" fmla="*/ 19 h 59"/>
                <a:gd name="T6" fmla="*/ 46 w 64"/>
                <a:gd name="T7" fmla="*/ 14 h 59"/>
                <a:gd name="T8" fmla="*/ 42 w 64"/>
                <a:gd name="T9" fmla="*/ 21 h 59"/>
                <a:gd name="T10" fmla="*/ 38 w 64"/>
                <a:gd name="T11" fmla="*/ 38 h 59"/>
                <a:gd name="T12" fmla="*/ 33 w 64"/>
                <a:gd name="T13" fmla="*/ 31 h 59"/>
                <a:gd name="T14" fmla="*/ 40 w 64"/>
                <a:gd name="T15" fmla="*/ 36 h 59"/>
                <a:gd name="T16" fmla="*/ 45 w 64"/>
                <a:gd name="T17" fmla="*/ 43 h 59"/>
                <a:gd name="T18" fmla="*/ 38 w 64"/>
                <a:gd name="T19" fmla="*/ 38 h 59"/>
                <a:gd name="T20" fmla="*/ 31 w 64"/>
                <a:gd name="T21" fmla="*/ 30 h 59"/>
                <a:gd name="T22" fmla="*/ 29 w 64"/>
                <a:gd name="T23" fmla="*/ 29 h 59"/>
                <a:gd name="T24" fmla="*/ 31 w 64"/>
                <a:gd name="T25" fmla="*/ 27 h 59"/>
                <a:gd name="T26" fmla="*/ 33 w 64"/>
                <a:gd name="T27" fmla="*/ 29 h 59"/>
                <a:gd name="T28" fmla="*/ 31 w 64"/>
                <a:gd name="T29" fmla="*/ 30 h 59"/>
                <a:gd name="T30" fmla="*/ 25 w 64"/>
                <a:gd name="T31" fmla="*/ 39 h 59"/>
                <a:gd name="T32" fmla="*/ 18 w 64"/>
                <a:gd name="T33" fmla="*/ 44 h 59"/>
                <a:gd name="T34" fmla="*/ 22 w 64"/>
                <a:gd name="T35" fmla="*/ 37 h 59"/>
                <a:gd name="T36" fmla="*/ 29 w 64"/>
                <a:gd name="T37" fmla="*/ 31 h 59"/>
                <a:gd name="T38" fmla="*/ 25 w 64"/>
                <a:gd name="T39" fmla="*/ 39 h 59"/>
                <a:gd name="T40" fmla="*/ 14 w 64"/>
                <a:gd name="T41" fmla="*/ 15 h 59"/>
                <a:gd name="T42" fmla="*/ 22 w 64"/>
                <a:gd name="T43" fmla="*/ 20 h 59"/>
                <a:gd name="T44" fmla="*/ 27 w 64"/>
                <a:gd name="T45" fmla="*/ 26 h 59"/>
                <a:gd name="T46" fmla="*/ 20 w 64"/>
                <a:gd name="T47" fmla="*/ 22 h 59"/>
                <a:gd name="T48" fmla="*/ 14 w 64"/>
                <a:gd name="T49" fmla="*/ 15 h 59"/>
                <a:gd name="T50" fmla="*/ 53 w 64"/>
                <a:gd name="T51" fmla="*/ 28 h 59"/>
                <a:gd name="T52" fmla="*/ 61 w 64"/>
                <a:gd name="T53" fmla="*/ 6 h 59"/>
                <a:gd name="T54" fmla="*/ 51 w 64"/>
                <a:gd name="T55" fmla="*/ 7 h 59"/>
                <a:gd name="T56" fmla="*/ 49 w 64"/>
                <a:gd name="T57" fmla="*/ 0 h 59"/>
                <a:gd name="T58" fmla="*/ 31 w 64"/>
                <a:gd name="T59" fmla="*/ 15 h 59"/>
                <a:gd name="T60" fmla="*/ 12 w 64"/>
                <a:gd name="T61" fmla="*/ 1 h 59"/>
                <a:gd name="T62" fmla="*/ 11 w 64"/>
                <a:gd name="T63" fmla="*/ 9 h 59"/>
                <a:gd name="T64" fmla="*/ 1 w 64"/>
                <a:gd name="T65" fmla="*/ 8 h 59"/>
                <a:gd name="T66" fmla="*/ 10 w 64"/>
                <a:gd name="T67" fmla="*/ 30 h 59"/>
                <a:gd name="T68" fmla="*/ 3 w 64"/>
                <a:gd name="T69" fmla="*/ 53 h 59"/>
                <a:gd name="T70" fmla="*/ 12 w 64"/>
                <a:gd name="T71" fmla="*/ 51 h 59"/>
                <a:gd name="T72" fmla="*/ 15 w 64"/>
                <a:gd name="T73" fmla="*/ 59 h 59"/>
                <a:gd name="T74" fmla="*/ 32 w 64"/>
                <a:gd name="T75" fmla="*/ 43 h 59"/>
                <a:gd name="T76" fmla="*/ 51 w 64"/>
                <a:gd name="T77" fmla="*/ 57 h 59"/>
                <a:gd name="T78" fmla="*/ 53 w 64"/>
                <a:gd name="T79" fmla="*/ 49 h 59"/>
                <a:gd name="T80" fmla="*/ 63 w 64"/>
                <a:gd name="T81" fmla="*/ 50 h 59"/>
                <a:gd name="T82" fmla="*/ 53 w 64"/>
                <a:gd name="T83"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42" y="21"/>
                  </a:moveTo>
                  <a:cubicBezTo>
                    <a:pt x="38" y="24"/>
                    <a:pt x="35" y="26"/>
                    <a:pt x="35" y="26"/>
                  </a:cubicBezTo>
                  <a:cubicBezTo>
                    <a:pt x="34" y="25"/>
                    <a:pt x="36" y="22"/>
                    <a:pt x="39" y="19"/>
                  </a:cubicBezTo>
                  <a:cubicBezTo>
                    <a:pt x="43" y="16"/>
                    <a:pt x="46" y="14"/>
                    <a:pt x="46" y="14"/>
                  </a:cubicBezTo>
                  <a:cubicBezTo>
                    <a:pt x="46" y="14"/>
                    <a:pt x="45" y="18"/>
                    <a:pt x="42" y="21"/>
                  </a:cubicBezTo>
                  <a:close/>
                  <a:moveTo>
                    <a:pt x="38" y="38"/>
                  </a:moveTo>
                  <a:cubicBezTo>
                    <a:pt x="35" y="35"/>
                    <a:pt x="33" y="32"/>
                    <a:pt x="33" y="31"/>
                  </a:cubicBezTo>
                  <a:cubicBezTo>
                    <a:pt x="34" y="30"/>
                    <a:pt x="37" y="33"/>
                    <a:pt x="40" y="36"/>
                  </a:cubicBezTo>
                  <a:cubicBezTo>
                    <a:pt x="44" y="39"/>
                    <a:pt x="45" y="43"/>
                    <a:pt x="45" y="43"/>
                  </a:cubicBezTo>
                  <a:cubicBezTo>
                    <a:pt x="45" y="43"/>
                    <a:pt x="41" y="41"/>
                    <a:pt x="38" y="38"/>
                  </a:cubicBezTo>
                  <a:close/>
                  <a:moveTo>
                    <a:pt x="31" y="30"/>
                  </a:moveTo>
                  <a:cubicBezTo>
                    <a:pt x="30" y="30"/>
                    <a:pt x="29" y="30"/>
                    <a:pt x="29" y="29"/>
                  </a:cubicBezTo>
                  <a:cubicBezTo>
                    <a:pt x="29" y="28"/>
                    <a:pt x="30" y="27"/>
                    <a:pt x="31" y="27"/>
                  </a:cubicBezTo>
                  <a:cubicBezTo>
                    <a:pt x="32" y="27"/>
                    <a:pt x="32" y="28"/>
                    <a:pt x="33" y="29"/>
                  </a:cubicBezTo>
                  <a:cubicBezTo>
                    <a:pt x="33" y="29"/>
                    <a:pt x="32" y="30"/>
                    <a:pt x="31" y="30"/>
                  </a:cubicBezTo>
                  <a:close/>
                  <a:moveTo>
                    <a:pt x="25" y="39"/>
                  </a:moveTo>
                  <a:cubicBezTo>
                    <a:pt x="22" y="42"/>
                    <a:pt x="18" y="44"/>
                    <a:pt x="18" y="44"/>
                  </a:cubicBezTo>
                  <a:cubicBezTo>
                    <a:pt x="18" y="44"/>
                    <a:pt x="19" y="40"/>
                    <a:pt x="22" y="37"/>
                  </a:cubicBezTo>
                  <a:cubicBezTo>
                    <a:pt x="25" y="33"/>
                    <a:pt x="28" y="31"/>
                    <a:pt x="29" y="31"/>
                  </a:cubicBezTo>
                  <a:cubicBezTo>
                    <a:pt x="29" y="32"/>
                    <a:pt x="28" y="35"/>
                    <a:pt x="25" y="39"/>
                  </a:cubicBezTo>
                  <a:close/>
                  <a:moveTo>
                    <a:pt x="14" y="15"/>
                  </a:moveTo>
                  <a:cubicBezTo>
                    <a:pt x="14" y="15"/>
                    <a:pt x="18" y="17"/>
                    <a:pt x="22" y="20"/>
                  </a:cubicBezTo>
                  <a:cubicBezTo>
                    <a:pt x="25" y="22"/>
                    <a:pt x="28" y="25"/>
                    <a:pt x="27" y="26"/>
                  </a:cubicBezTo>
                  <a:cubicBezTo>
                    <a:pt x="27" y="27"/>
                    <a:pt x="23" y="25"/>
                    <a:pt x="20" y="22"/>
                  </a:cubicBezTo>
                  <a:cubicBezTo>
                    <a:pt x="16" y="19"/>
                    <a:pt x="14" y="15"/>
                    <a:pt x="14" y="15"/>
                  </a:cubicBezTo>
                  <a:close/>
                  <a:moveTo>
                    <a:pt x="53" y="28"/>
                  </a:moveTo>
                  <a:cubicBezTo>
                    <a:pt x="63" y="21"/>
                    <a:pt x="61" y="6"/>
                    <a:pt x="61" y="6"/>
                  </a:cubicBezTo>
                  <a:cubicBezTo>
                    <a:pt x="57" y="5"/>
                    <a:pt x="51" y="7"/>
                    <a:pt x="51" y="7"/>
                  </a:cubicBezTo>
                  <a:cubicBezTo>
                    <a:pt x="51" y="4"/>
                    <a:pt x="49" y="0"/>
                    <a:pt x="49" y="0"/>
                  </a:cubicBezTo>
                  <a:cubicBezTo>
                    <a:pt x="38" y="2"/>
                    <a:pt x="33" y="11"/>
                    <a:pt x="31" y="15"/>
                  </a:cubicBezTo>
                  <a:cubicBezTo>
                    <a:pt x="29" y="11"/>
                    <a:pt x="24" y="2"/>
                    <a:pt x="12" y="1"/>
                  </a:cubicBezTo>
                  <a:cubicBezTo>
                    <a:pt x="12" y="1"/>
                    <a:pt x="11" y="5"/>
                    <a:pt x="11" y="9"/>
                  </a:cubicBezTo>
                  <a:cubicBezTo>
                    <a:pt x="11" y="9"/>
                    <a:pt x="5" y="7"/>
                    <a:pt x="1" y="8"/>
                  </a:cubicBezTo>
                  <a:cubicBezTo>
                    <a:pt x="1" y="8"/>
                    <a:pt x="0" y="23"/>
                    <a:pt x="10" y="30"/>
                  </a:cubicBezTo>
                  <a:cubicBezTo>
                    <a:pt x="0" y="37"/>
                    <a:pt x="3" y="53"/>
                    <a:pt x="3" y="53"/>
                  </a:cubicBezTo>
                  <a:cubicBezTo>
                    <a:pt x="7" y="53"/>
                    <a:pt x="12" y="51"/>
                    <a:pt x="12" y="51"/>
                  </a:cubicBezTo>
                  <a:cubicBezTo>
                    <a:pt x="13" y="55"/>
                    <a:pt x="15" y="59"/>
                    <a:pt x="15" y="59"/>
                  </a:cubicBezTo>
                  <a:cubicBezTo>
                    <a:pt x="26" y="57"/>
                    <a:pt x="31" y="48"/>
                    <a:pt x="32" y="43"/>
                  </a:cubicBezTo>
                  <a:cubicBezTo>
                    <a:pt x="35" y="47"/>
                    <a:pt x="40" y="56"/>
                    <a:pt x="51" y="57"/>
                  </a:cubicBezTo>
                  <a:cubicBezTo>
                    <a:pt x="51" y="57"/>
                    <a:pt x="53" y="53"/>
                    <a:pt x="53" y="49"/>
                  </a:cubicBezTo>
                  <a:cubicBezTo>
                    <a:pt x="53" y="49"/>
                    <a:pt x="59" y="51"/>
                    <a:pt x="63" y="50"/>
                  </a:cubicBezTo>
                  <a:cubicBezTo>
                    <a:pt x="63" y="50"/>
                    <a:pt x="64" y="35"/>
                    <a:pt x="53"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41">
              <a:extLst>
                <a:ext uri="{FF2B5EF4-FFF2-40B4-BE49-F238E27FC236}">
                  <a16:creationId xmlns:a16="http://schemas.microsoft.com/office/drawing/2014/main" id="{F91CFB23-3FA3-4BEB-9172-8924CA1F62D3}"/>
                </a:ext>
              </a:extLst>
            </p:cNvPr>
            <p:cNvSpPr>
              <a:spLocks noEditPoints="1"/>
            </p:cNvSpPr>
            <p:nvPr/>
          </p:nvSpPr>
          <p:spPr bwMode="auto">
            <a:xfrm>
              <a:off x="2487580" y="2186341"/>
              <a:ext cx="109199" cy="99565"/>
            </a:xfrm>
            <a:custGeom>
              <a:avLst/>
              <a:gdLst>
                <a:gd name="T0" fmla="*/ 29 w 37"/>
                <a:gd name="T1" fmla="*/ 24 h 37"/>
                <a:gd name="T2" fmla="*/ 24 w 37"/>
                <a:gd name="T3" fmla="*/ 22 h 37"/>
                <a:gd name="T4" fmla="*/ 21 w 37"/>
                <a:gd name="T5" fmla="*/ 20 h 37"/>
                <a:gd name="T6" fmla="*/ 25 w 37"/>
                <a:gd name="T7" fmla="*/ 21 h 37"/>
                <a:gd name="T8" fmla="*/ 29 w 37"/>
                <a:gd name="T9" fmla="*/ 24 h 37"/>
                <a:gd name="T10" fmla="*/ 20 w 37"/>
                <a:gd name="T11" fmla="*/ 16 h 37"/>
                <a:gd name="T12" fmla="*/ 21 w 37"/>
                <a:gd name="T13" fmla="*/ 12 h 37"/>
                <a:gd name="T14" fmla="*/ 24 w 37"/>
                <a:gd name="T15" fmla="*/ 8 h 37"/>
                <a:gd name="T16" fmla="*/ 23 w 37"/>
                <a:gd name="T17" fmla="*/ 12 h 37"/>
                <a:gd name="T18" fmla="*/ 20 w 37"/>
                <a:gd name="T19" fmla="*/ 16 h 37"/>
                <a:gd name="T20" fmla="*/ 19 w 37"/>
                <a:gd name="T21" fmla="*/ 19 h 37"/>
                <a:gd name="T22" fmla="*/ 18 w 37"/>
                <a:gd name="T23" fmla="*/ 18 h 37"/>
                <a:gd name="T24" fmla="*/ 19 w 37"/>
                <a:gd name="T25" fmla="*/ 17 h 37"/>
                <a:gd name="T26" fmla="*/ 20 w 37"/>
                <a:gd name="T27" fmla="*/ 18 h 37"/>
                <a:gd name="T28" fmla="*/ 19 w 37"/>
                <a:gd name="T29" fmla="*/ 19 h 37"/>
                <a:gd name="T30" fmla="*/ 16 w 37"/>
                <a:gd name="T31" fmla="*/ 24 h 37"/>
                <a:gd name="T32" fmla="*/ 13 w 37"/>
                <a:gd name="T33" fmla="*/ 27 h 37"/>
                <a:gd name="T34" fmla="*/ 15 w 37"/>
                <a:gd name="T35" fmla="*/ 23 h 37"/>
                <a:gd name="T36" fmla="*/ 18 w 37"/>
                <a:gd name="T37" fmla="*/ 20 h 37"/>
                <a:gd name="T38" fmla="*/ 16 w 37"/>
                <a:gd name="T39" fmla="*/ 24 h 37"/>
                <a:gd name="T40" fmla="*/ 9 w 37"/>
                <a:gd name="T41" fmla="*/ 14 h 37"/>
                <a:gd name="T42" fmla="*/ 13 w 37"/>
                <a:gd name="T43" fmla="*/ 15 h 37"/>
                <a:gd name="T44" fmla="*/ 17 w 37"/>
                <a:gd name="T45" fmla="*/ 17 h 37"/>
                <a:gd name="T46" fmla="*/ 13 w 37"/>
                <a:gd name="T47" fmla="*/ 16 h 37"/>
                <a:gd name="T48" fmla="*/ 9 w 37"/>
                <a:gd name="T49" fmla="*/ 14 h 37"/>
                <a:gd name="T50" fmla="*/ 26 w 37"/>
                <a:gd name="T51" fmla="*/ 0 h 37"/>
                <a:gd name="T52" fmla="*/ 15 w 37"/>
                <a:gd name="T53" fmla="*/ 8 h 37"/>
                <a:gd name="T54" fmla="*/ 2 w 37"/>
                <a:gd name="T55" fmla="*/ 8 h 37"/>
                <a:gd name="T56" fmla="*/ 4 w 37"/>
                <a:gd name="T57" fmla="*/ 12 h 37"/>
                <a:gd name="T58" fmla="*/ 0 w 37"/>
                <a:gd name="T59" fmla="*/ 15 h 37"/>
                <a:gd name="T60" fmla="*/ 11 w 37"/>
                <a:gd name="T61" fmla="*/ 21 h 37"/>
                <a:gd name="T62" fmla="*/ 6 w 37"/>
                <a:gd name="T63" fmla="*/ 33 h 37"/>
                <a:gd name="T64" fmla="*/ 10 w 37"/>
                <a:gd name="T65" fmla="*/ 32 h 37"/>
                <a:gd name="T66" fmla="*/ 11 w 37"/>
                <a:gd name="T67" fmla="*/ 37 h 37"/>
                <a:gd name="T68" fmla="*/ 22 w 37"/>
                <a:gd name="T69" fmla="*/ 29 h 37"/>
                <a:gd name="T70" fmla="*/ 35 w 37"/>
                <a:gd name="T71" fmla="*/ 30 h 37"/>
                <a:gd name="T72" fmla="*/ 33 w 37"/>
                <a:gd name="T73" fmla="*/ 25 h 37"/>
                <a:gd name="T74" fmla="*/ 37 w 37"/>
                <a:gd name="T75" fmla="*/ 23 h 37"/>
                <a:gd name="T76" fmla="*/ 26 w 37"/>
                <a:gd name="T77" fmla="*/ 16 h 37"/>
                <a:gd name="T78" fmla="*/ 31 w 37"/>
                <a:gd name="T79" fmla="*/ 5 h 37"/>
                <a:gd name="T80" fmla="*/ 27 w 37"/>
                <a:gd name="T81" fmla="*/ 5 h 37"/>
                <a:gd name="T82" fmla="*/ 26 w 37"/>
                <a:gd name="T8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7">
                  <a:moveTo>
                    <a:pt x="29" y="24"/>
                  </a:moveTo>
                  <a:cubicBezTo>
                    <a:pt x="29" y="24"/>
                    <a:pt x="27" y="23"/>
                    <a:pt x="24" y="22"/>
                  </a:cubicBezTo>
                  <a:cubicBezTo>
                    <a:pt x="22" y="21"/>
                    <a:pt x="21" y="20"/>
                    <a:pt x="21" y="20"/>
                  </a:cubicBezTo>
                  <a:cubicBezTo>
                    <a:pt x="21" y="19"/>
                    <a:pt x="23" y="20"/>
                    <a:pt x="25" y="21"/>
                  </a:cubicBezTo>
                  <a:cubicBezTo>
                    <a:pt x="27" y="22"/>
                    <a:pt x="29" y="24"/>
                    <a:pt x="29" y="24"/>
                  </a:cubicBezTo>
                  <a:close/>
                  <a:moveTo>
                    <a:pt x="20" y="16"/>
                  </a:moveTo>
                  <a:cubicBezTo>
                    <a:pt x="19" y="16"/>
                    <a:pt x="20" y="14"/>
                    <a:pt x="21" y="12"/>
                  </a:cubicBezTo>
                  <a:cubicBezTo>
                    <a:pt x="22" y="9"/>
                    <a:pt x="24" y="8"/>
                    <a:pt x="24" y="8"/>
                  </a:cubicBezTo>
                  <a:cubicBezTo>
                    <a:pt x="24" y="8"/>
                    <a:pt x="24" y="10"/>
                    <a:pt x="23" y="12"/>
                  </a:cubicBezTo>
                  <a:cubicBezTo>
                    <a:pt x="21" y="14"/>
                    <a:pt x="20" y="16"/>
                    <a:pt x="20" y="16"/>
                  </a:cubicBezTo>
                  <a:close/>
                  <a:moveTo>
                    <a:pt x="19" y="19"/>
                  </a:moveTo>
                  <a:cubicBezTo>
                    <a:pt x="19" y="19"/>
                    <a:pt x="18" y="19"/>
                    <a:pt x="18" y="18"/>
                  </a:cubicBezTo>
                  <a:cubicBezTo>
                    <a:pt x="18" y="18"/>
                    <a:pt x="18" y="18"/>
                    <a:pt x="19" y="17"/>
                  </a:cubicBezTo>
                  <a:cubicBezTo>
                    <a:pt x="19" y="17"/>
                    <a:pt x="20" y="17"/>
                    <a:pt x="20" y="18"/>
                  </a:cubicBezTo>
                  <a:cubicBezTo>
                    <a:pt x="20" y="18"/>
                    <a:pt x="20" y="19"/>
                    <a:pt x="19" y="19"/>
                  </a:cubicBezTo>
                  <a:close/>
                  <a:moveTo>
                    <a:pt x="16" y="24"/>
                  </a:moveTo>
                  <a:cubicBezTo>
                    <a:pt x="15" y="26"/>
                    <a:pt x="13" y="27"/>
                    <a:pt x="13" y="27"/>
                  </a:cubicBezTo>
                  <a:cubicBezTo>
                    <a:pt x="13" y="27"/>
                    <a:pt x="13" y="25"/>
                    <a:pt x="15" y="23"/>
                  </a:cubicBezTo>
                  <a:cubicBezTo>
                    <a:pt x="16" y="21"/>
                    <a:pt x="18" y="20"/>
                    <a:pt x="18" y="20"/>
                  </a:cubicBezTo>
                  <a:cubicBezTo>
                    <a:pt x="18" y="20"/>
                    <a:pt x="18" y="22"/>
                    <a:pt x="16" y="24"/>
                  </a:cubicBezTo>
                  <a:close/>
                  <a:moveTo>
                    <a:pt x="9" y="14"/>
                  </a:moveTo>
                  <a:cubicBezTo>
                    <a:pt x="9" y="14"/>
                    <a:pt x="11" y="14"/>
                    <a:pt x="13" y="15"/>
                  </a:cubicBezTo>
                  <a:cubicBezTo>
                    <a:pt x="16" y="16"/>
                    <a:pt x="17" y="17"/>
                    <a:pt x="17" y="17"/>
                  </a:cubicBezTo>
                  <a:cubicBezTo>
                    <a:pt x="17" y="18"/>
                    <a:pt x="15" y="17"/>
                    <a:pt x="13" y="16"/>
                  </a:cubicBezTo>
                  <a:cubicBezTo>
                    <a:pt x="10" y="16"/>
                    <a:pt x="9" y="14"/>
                    <a:pt x="9" y="14"/>
                  </a:cubicBezTo>
                  <a:close/>
                  <a:moveTo>
                    <a:pt x="26" y="0"/>
                  </a:moveTo>
                  <a:cubicBezTo>
                    <a:pt x="26" y="0"/>
                    <a:pt x="18" y="2"/>
                    <a:pt x="15" y="8"/>
                  </a:cubicBezTo>
                  <a:cubicBezTo>
                    <a:pt x="10" y="4"/>
                    <a:pt x="2" y="8"/>
                    <a:pt x="2" y="8"/>
                  </a:cubicBezTo>
                  <a:cubicBezTo>
                    <a:pt x="2" y="10"/>
                    <a:pt x="4" y="12"/>
                    <a:pt x="4" y="12"/>
                  </a:cubicBezTo>
                  <a:cubicBezTo>
                    <a:pt x="2" y="13"/>
                    <a:pt x="0" y="15"/>
                    <a:pt x="0" y="15"/>
                  </a:cubicBezTo>
                  <a:cubicBezTo>
                    <a:pt x="3" y="20"/>
                    <a:pt x="9" y="21"/>
                    <a:pt x="11" y="21"/>
                  </a:cubicBezTo>
                  <a:cubicBezTo>
                    <a:pt x="9" y="23"/>
                    <a:pt x="5" y="27"/>
                    <a:pt x="6" y="33"/>
                  </a:cubicBezTo>
                  <a:cubicBezTo>
                    <a:pt x="6" y="33"/>
                    <a:pt x="8" y="33"/>
                    <a:pt x="10" y="32"/>
                  </a:cubicBezTo>
                  <a:cubicBezTo>
                    <a:pt x="10" y="32"/>
                    <a:pt x="10" y="35"/>
                    <a:pt x="11" y="37"/>
                  </a:cubicBezTo>
                  <a:cubicBezTo>
                    <a:pt x="11" y="37"/>
                    <a:pt x="20" y="35"/>
                    <a:pt x="22" y="29"/>
                  </a:cubicBezTo>
                  <a:cubicBezTo>
                    <a:pt x="27" y="33"/>
                    <a:pt x="35" y="30"/>
                    <a:pt x="35" y="30"/>
                  </a:cubicBezTo>
                  <a:cubicBezTo>
                    <a:pt x="35" y="28"/>
                    <a:pt x="33" y="25"/>
                    <a:pt x="33" y="25"/>
                  </a:cubicBezTo>
                  <a:cubicBezTo>
                    <a:pt x="35" y="24"/>
                    <a:pt x="37" y="23"/>
                    <a:pt x="37" y="23"/>
                  </a:cubicBezTo>
                  <a:cubicBezTo>
                    <a:pt x="34" y="18"/>
                    <a:pt x="29" y="17"/>
                    <a:pt x="26" y="16"/>
                  </a:cubicBezTo>
                  <a:cubicBezTo>
                    <a:pt x="28" y="15"/>
                    <a:pt x="32" y="11"/>
                    <a:pt x="31" y="5"/>
                  </a:cubicBezTo>
                  <a:cubicBezTo>
                    <a:pt x="31" y="5"/>
                    <a:pt x="29" y="5"/>
                    <a:pt x="27" y="5"/>
                  </a:cubicBezTo>
                  <a:cubicBezTo>
                    <a:pt x="27" y="5"/>
                    <a:pt x="27" y="2"/>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42">
              <a:extLst>
                <a:ext uri="{FF2B5EF4-FFF2-40B4-BE49-F238E27FC236}">
                  <a16:creationId xmlns:a16="http://schemas.microsoft.com/office/drawing/2014/main" id="{35253134-493F-4345-9E17-04FBE5543D8D}"/>
                </a:ext>
              </a:extLst>
            </p:cNvPr>
            <p:cNvSpPr>
              <a:spLocks noEditPoints="1"/>
            </p:cNvSpPr>
            <p:nvPr/>
          </p:nvSpPr>
          <p:spPr bwMode="auto">
            <a:xfrm>
              <a:off x="2693132" y="2639198"/>
              <a:ext cx="160587" cy="141317"/>
            </a:xfrm>
            <a:custGeom>
              <a:avLst/>
              <a:gdLst>
                <a:gd name="T0" fmla="*/ 27 w 55"/>
                <a:gd name="T1" fmla="*/ 25 h 53"/>
                <a:gd name="T2" fmla="*/ 36 w 55"/>
                <a:gd name="T3" fmla="*/ 36 h 53"/>
                <a:gd name="T4" fmla="*/ 27 w 55"/>
                <a:gd name="T5" fmla="*/ 26 h 53"/>
                <a:gd name="T6" fmla="*/ 29 w 55"/>
                <a:gd name="T7" fmla="*/ 42 h 53"/>
                <a:gd name="T8" fmla="*/ 30 w 55"/>
                <a:gd name="T9" fmla="*/ 45 h 53"/>
                <a:gd name="T10" fmla="*/ 29 w 55"/>
                <a:gd name="T11" fmla="*/ 42 h 53"/>
                <a:gd name="T12" fmla="*/ 20 w 55"/>
                <a:gd name="T13" fmla="*/ 38 h 53"/>
                <a:gd name="T14" fmla="*/ 25 w 55"/>
                <a:gd name="T15" fmla="*/ 26 h 53"/>
                <a:gd name="T16" fmla="*/ 11 w 55"/>
                <a:gd name="T17" fmla="*/ 37 h 53"/>
                <a:gd name="T18" fmla="*/ 9 w 55"/>
                <a:gd name="T19" fmla="*/ 34 h 53"/>
                <a:gd name="T20" fmla="*/ 25 w 55"/>
                <a:gd name="T21" fmla="*/ 25 h 53"/>
                <a:gd name="T22" fmla="*/ 12 w 55"/>
                <a:gd name="T23" fmla="*/ 22 h 53"/>
                <a:gd name="T24" fmla="*/ 12 w 55"/>
                <a:gd name="T25" fmla="*/ 14 h 53"/>
                <a:gd name="T26" fmla="*/ 10 w 55"/>
                <a:gd name="T27" fmla="*/ 13 h 53"/>
                <a:gd name="T28" fmla="*/ 13 w 55"/>
                <a:gd name="T29" fmla="*/ 14 h 53"/>
                <a:gd name="T30" fmla="*/ 26 w 55"/>
                <a:gd name="T31" fmla="*/ 24 h 53"/>
                <a:gd name="T32" fmla="*/ 25 w 55"/>
                <a:gd name="T33" fmla="*/ 13 h 53"/>
                <a:gd name="T34" fmla="*/ 36 w 55"/>
                <a:gd name="T35" fmla="*/ 10 h 53"/>
                <a:gd name="T36" fmla="*/ 36 w 55"/>
                <a:gd name="T37" fmla="*/ 8 h 53"/>
                <a:gd name="T38" fmla="*/ 38 w 55"/>
                <a:gd name="T39" fmla="*/ 10 h 53"/>
                <a:gd name="T40" fmla="*/ 27 w 55"/>
                <a:gd name="T41" fmla="*/ 25 h 53"/>
                <a:gd name="T42" fmla="*/ 39 w 55"/>
                <a:gd name="T43" fmla="*/ 16 h 53"/>
                <a:gd name="T44" fmla="*/ 28 w 55"/>
                <a:gd name="T45" fmla="*/ 25 h 53"/>
                <a:gd name="T46" fmla="*/ 46 w 55"/>
                <a:gd name="T47" fmla="*/ 28 h 53"/>
                <a:gd name="T48" fmla="*/ 45 w 55"/>
                <a:gd name="T49" fmla="*/ 32 h 53"/>
                <a:gd name="T50" fmla="*/ 54 w 55"/>
                <a:gd name="T51" fmla="*/ 27 h 53"/>
                <a:gd name="T52" fmla="*/ 48 w 55"/>
                <a:gd name="T53" fmla="*/ 9 h 53"/>
                <a:gd name="T54" fmla="*/ 26 w 55"/>
                <a:gd name="T55" fmla="*/ 10 h 53"/>
                <a:gd name="T56" fmla="*/ 14 w 55"/>
                <a:gd name="T57" fmla="*/ 4 h 53"/>
                <a:gd name="T58" fmla="*/ 9 w 55"/>
                <a:gd name="T59" fmla="*/ 23 h 53"/>
                <a:gd name="T60" fmla="*/ 14 w 55"/>
                <a:gd name="T61" fmla="*/ 44 h 53"/>
                <a:gd name="T62" fmla="*/ 18 w 55"/>
                <a:gd name="T63" fmla="*/ 43 h 53"/>
                <a:gd name="T64" fmla="*/ 40 w 55"/>
                <a:gd name="T65" fmla="*/ 40 h 53"/>
                <a:gd name="T66" fmla="*/ 45 w 55"/>
                <a:gd name="T67" fmla="*/ 3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53">
                  <a:moveTo>
                    <a:pt x="44" y="30"/>
                  </a:moveTo>
                  <a:cubicBezTo>
                    <a:pt x="27" y="25"/>
                    <a:pt x="27" y="25"/>
                    <a:pt x="27" y="25"/>
                  </a:cubicBezTo>
                  <a:cubicBezTo>
                    <a:pt x="36" y="36"/>
                    <a:pt x="36" y="36"/>
                    <a:pt x="36" y="36"/>
                  </a:cubicBezTo>
                  <a:cubicBezTo>
                    <a:pt x="36" y="36"/>
                    <a:pt x="36" y="36"/>
                    <a:pt x="36" y="36"/>
                  </a:cubicBezTo>
                  <a:cubicBezTo>
                    <a:pt x="27" y="26"/>
                    <a:pt x="27" y="26"/>
                    <a:pt x="27" y="26"/>
                  </a:cubicBezTo>
                  <a:cubicBezTo>
                    <a:pt x="27" y="26"/>
                    <a:pt x="27" y="26"/>
                    <a:pt x="27" y="26"/>
                  </a:cubicBezTo>
                  <a:cubicBezTo>
                    <a:pt x="27" y="26"/>
                    <a:pt x="27" y="26"/>
                    <a:pt x="27" y="26"/>
                  </a:cubicBezTo>
                  <a:cubicBezTo>
                    <a:pt x="29" y="42"/>
                    <a:pt x="29" y="42"/>
                    <a:pt x="29" y="42"/>
                  </a:cubicBezTo>
                  <a:cubicBezTo>
                    <a:pt x="30" y="42"/>
                    <a:pt x="31" y="43"/>
                    <a:pt x="31" y="43"/>
                  </a:cubicBezTo>
                  <a:cubicBezTo>
                    <a:pt x="31" y="44"/>
                    <a:pt x="31" y="45"/>
                    <a:pt x="30" y="45"/>
                  </a:cubicBezTo>
                  <a:cubicBezTo>
                    <a:pt x="29" y="46"/>
                    <a:pt x="28" y="45"/>
                    <a:pt x="28" y="44"/>
                  </a:cubicBezTo>
                  <a:cubicBezTo>
                    <a:pt x="28" y="43"/>
                    <a:pt x="28" y="43"/>
                    <a:pt x="29" y="42"/>
                  </a:cubicBezTo>
                  <a:cubicBezTo>
                    <a:pt x="26" y="26"/>
                    <a:pt x="26" y="26"/>
                    <a:pt x="26" y="26"/>
                  </a:cubicBezTo>
                  <a:cubicBezTo>
                    <a:pt x="20" y="38"/>
                    <a:pt x="20" y="38"/>
                    <a:pt x="20" y="38"/>
                  </a:cubicBezTo>
                  <a:cubicBezTo>
                    <a:pt x="20" y="38"/>
                    <a:pt x="20" y="38"/>
                    <a:pt x="20" y="38"/>
                  </a:cubicBezTo>
                  <a:cubicBezTo>
                    <a:pt x="25" y="26"/>
                    <a:pt x="25" y="26"/>
                    <a:pt x="25" y="26"/>
                  </a:cubicBezTo>
                  <a:cubicBezTo>
                    <a:pt x="12" y="35"/>
                    <a:pt x="12" y="35"/>
                    <a:pt x="12" y="35"/>
                  </a:cubicBezTo>
                  <a:cubicBezTo>
                    <a:pt x="12" y="36"/>
                    <a:pt x="12" y="36"/>
                    <a:pt x="11" y="37"/>
                  </a:cubicBezTo>
                  <a:cubicBezTo>
                    <a:pt x="10" y="37"/>
                    <a:pt x="9" y="37"/>
                    <a:pt x="9" y="36"/>
                  </a:cubicBezTo>
                  <a:cubicBezTo>
                    <a:pt x="8" y="36"/>
                    <a:pt x="8" y="35"/>
                    <a:pt x="9" y="34"/>
                  </a:cubicBezTo>
                  <a:cubicBezTo>
                    <a:pt x="10" y="34"/>
                    <a:pt x="11" y="34"/>
                    <a:pt x="11" y="34"/>
                  </a:cubicBezTo>
                  <a:cubicBezTo>
                    <a:pt x="25" y="25"/>
                    <a:pt x="25" y="25"/>
                    <a:pt x="25" y="25"/>
                  </a:cubicBezTo>
                  <a:cubicBezTo>
                    <a:pt x="12" y="22"/>
                    <a:pt x="12" y="22"/>
                    <a:pt x="12" y="22"/>
                  </a:cubicBezTo>
                  <a:cubicBezTo>
                    <a:pt x="12" y="22"/>
                    <a:pt x="12" y="22"/>
                    <a:pt x="12" y="22"/>
                  </a:cubicBezTo>
                  <a:cubicBezTo>
                    <a:pt x="26" y="25"/>
                    <a:pt x="26" y="25"/>
                    <a:pt x="26" y="25"/>
                  </a:cubicBezTo>
                  <a:cubicBezTo>
                    <a:pt x="12" y="14"/>
                    <a:pt x="12" y="14"/>
                    <a:pt x="12" y="14"/>
                  </a:cubicBezTo>
                  <a:cubicBezTo>
                    <a:pt x="12" y="15"/>
                    <a:pt x="11" y="15"/>
                    <a:pt x="11" y="15"/>
                  </a:cubicBezTo>
                  <a:cubicBezTo>
                    <a:pt x="10" y="14"/>
                    <a:pt x="9" y="14"/>
                    <a:pt x="10" y="13"/>
                  </a:cubicBezTo>
                  <a:cubicBezTo>
                    <a:pt x="10" y="12"/>
                    <a:pt x="11" y="11"/>
                    <a:pt x="12" y="12"/>
                  </a:cubicBezTo>
                  <a:cubicBezTo>
                    <a:pt x="13" y="12"/>
                    <a:pt x="13" y="13"/>
                    <a:pt x="13" y="14"/>
                  </a:cubicBezTo>
                  <a:cubicBezTo>
                    <a:pt x="13" y="14"/>
                    <a:pt x="13" y="14"/>
                    <a:pt x="13" y="14"/>
                  </a:cubicBezTo>
                  <a:cubicBezTo>
                    <a:pt x="26" y="24"/>
                    <a:pt x="26" y="24"/>
                    <a:pt x="26" y="24"/>
                  </a:cubicBezTo>
                  <a:cubicBezTo>
                    <a:pt x="24" y="13"/>
                    <a:pt x="24" y="13"/>
                    <a:pt x="24" y="13"/>
                  </a:cubicBezTo>
                  <a:cubicBezTo>
                    <a:pt x="25" y="13"/>
                    <a:pt x="25" y="13"/>
                    <a:pt x="25" y="13"/>
                  </a:cubicBezTo>
                  <a:cubicBezTo>
                    <a:pt x="27" y="24"/>
                    <a:pt x="27" y="24"/>
                    <a:pt x="27" y="24"/>
                  </a:cubicBezTo>
                  <a:cubicBezTo>
                    <a:pt x="36" y="10"/>
                    <a:pt x="36" y="10"/>
                    <a:pt x="36" y="10"/>
                  </a:cubicBezTo>
                  <a:cubicBezTo>
                    <a:pt x="36" y="10"/>
                    <a:pt x="36" y="10"/>
                    <a:pt x="36" y="10"/>
                  </a:cubicBezTo>
                  <a:cubicBezTo>
                    <a:pt x="35" y="9"/>
                    <a:pt x="35" y="8"/>
                    <a:pt x="36" y="8"/>
                  </a:cubicBezTo>
                  <a:cubicBezTo>
                    <a:pt x="37" y="7"/>
                    <a:pt x="38" y="7"/>
                    <a:pt x="39" y="8"/>
                  </a:cubicBezTo>
                  <a:cubicBezTo>
                    <a:pt x="39" y="9"/>
                    <a:pt x="39" y="10"/>
                    <a:pt x="38" y="10"/>
                  </a:cubicBezTo>
                  <a:cubicBezTo>
                    <a:pt x="38" y="11"/>
                    <a:pt x="37" y="11"/>
                    <a:pt x="37" y="11"/>
                  </a:cubicBezTo>
                  <a:cubicBezTo>
                    <a:pt x="27" y="25"/>
                    <a:pt x="27" y="25"/>
                    <a:pt x="27" y="25"/>
                  </a:cubicBezTo>
                  <a:cubicBezTo>
                    <a:pt x="27" y="25"/>
                    <a:pt x="27" y="25"/>
                    <a:pt x="27" y="25"/>
                  </a:cubicBezTo>
                  <a:cubicBezTo>
                    <a:pt x="39" y="16"/>
                    <a:pt x="39" y="16"/>
                    <a:pt x="39" y="16"/>
                  </a:cubicBezTo>
                  <a:cubicBezTo>
                    <a:pt x="39" y="16"/>
                    <a:pt x="39" y="16"/>
                    <a:pt x="39" y="16"/>
                  </a:cubicBezTo>
                  <a:cubicBezTo>
                    <a:pt x="28" y="25"/>
                    <a:pt x="28" y="25"/>
                    <a:pt x="28" y="25"/>
                  </a:cubicBezTo>
                  <a:cubicBezTo>
                    <a:pt x="44" y="29"/>
                    <a:pt x="44" y="29"/>
                    <a:pt x="44" y="29"/>
                  </a:cubicBezTo>
                  <a:cubicBezTo>
                    <a:pt x="44" y="28"/>
                    <a:pt x="45" y="28"/>
                    <a:pt x="46" y="28"/>
                  </a:cubicBezTo>
                  <a:cubicBezTo>
                    <a:pt x="47" y="29"/>
                    <a:pt x="47" y="30"/>
                    <a:pt x="47" y="30"/>
                  </a:cubicBezTo>
                  <a:cubicBezTo>
                    <a:pt x="47" y="31"/>
                    <a:pt x="46" y="32"/>
                    <a:pt x="45" y="32"/>
                  </a:cubicBezTo>
                  <a:cubicBezTo>
                    <a:pt x="44" y="31"/>
                    <a:pt x="44" y="31"/>
                    <a:pt x="44" y="30"/>
                  </a:cubicBezTo>
                  <a:close/>
                  <a:moveTo>
                    <a:pt x="54" y="27"/>
                  </a:moveTo>
                  <a:cubicBezTo>
                    <a:pt x="54" y="22"/>
                    <a:pt x="50" y="18"/>
                    <a:pt x="45" y="18"/>
                  </a:cubicBezTo>
                  <a:cubicBezTo>
                    <a:pt x="47" y="16"/>
                    <a:pt x="48" y="12"/>
                    <a:pt x="48" y="9"/>
                  </a:cubicBezTo>
                  <a:cubicBezTo>
                    <a:pt x="47" y="3"/>
                    <a:pt x="41" y="0"/>
                    <a:pt x="35" y="0"/>
                  </a:cubicBezTo>
                  <a:cubicBezTo>
                    <a:pt x="30" y="1"/>
                    <a:pt x="26" y="5"/>
                    <a:pt x="26" y="10"/>
                  </a:cubicBezTo>
                  <a:cubicBezTo>
                    <a:pt x="26" y="10"/>
                    <a:pt x="26" y="10"/>
                    <a:pt x="26" y="10"/>
                  </a:cubicBezTo>
                  <a:cubicBezTo>
                    <a:pt x="24" y="6"/>
                    <a:pt x="19" y="3"/>
                    <a:pt x="14" y="4"/>
                  </a:cubicBezTo>
                  <a:cubicBezTo>
                    <a:pt x="7" y="5"/>
                    <a:pt x="3" y="10"/>
                    <a:pt x="4" y="16"/>
                  </a:cubicBezTo>
                  <a:cubicBezTo>
                    <a:pt x="5" y="19"/>
                    <a:pt x="7" y="22"/>
                    <a:pt x="9" y="23"/>
                  </a:cubicBezTo>
                  <a:cubicBezTo>
                    <a:pt x="4" y="25"/>
                    <a:pt x="0" y="30"/>
                    <a:pt x="1" y="35"/>
                  </a:cubicBezTo>
                  <a:cubicBezTo>
                    <a:pt x="2" y="41"/>
                    <a:pt x="7" y="45"/>
                    <a:pt x="14" y="44"/>
                  </a:cubicBezTo>
                  <a:cubicBezTo>
                    <a:pt x="15" y="44"/>
                    <a:pt x="16" y="43"/>
                    <a:pt x="18" y="42"/>
                  </a:cubicBezTo>
                  <a:cubicBezTo>
                    <a:pt x="18" y="43"/>
                    <a:pt x="18" y="43"/>
                    <a:pt x="18" y="43"/>
                  </a:cubicBezTo>
                  <a:cubicBezTo>
                    <a:pt x="19" y="49"/>
                    <a:pt x="24" y="53"/>
                    <a:pt x="30" y="52"/>
                  </a:cubicBezTo>
                  <a:cubicBezTo>
                    <a:pt x="37" y="51"/>
                    <a:pt x="41" y="45"/>
                    <a:pt x="40" y="40"/>
                  </a:cubicBezTo>
                  <a:cubicBezTo>
                    <a:pt x="40" y="39"/>
                    <a:pt x="40" y="39"/>
                    <a:pt x="40" y="38"/>
                  </a:cubicBezTo>
                  <a:cubicBezTo>
                    <a:pt x="41" y="39"/>
                    <a:pt x="43" y="39"/>
                    <a:pt x="45" y="39"/>
                  </a:cubicBezTo>
                  <a:cubicBezTo>
                    <a:pt x="51" y="38"/>
                    <a:pt x="55" y="32"/>
                    <a:pt x="54"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3">
              <a:extLst>
                <a:ext uri="{FF2B5EF4-FFF2-40B4-BE49-F238E27FC236}">
                  <a16:creationId xmlns:a16="http://schemas.microsoft.com/office/drawing/2014/main" id="{50C8E864-7A70-4448-87EC-57C4C94D715C}"/>
                </a:ext>
              </a:extLst>
            </p:cNvPr>
            <p:cNvSpPr>
              <a:spLocks noEditPoints="1"/>
            </p:cNvSpPr>
            <p:nvPr/>
          </p:nvSpPr>
          <p:spPr bwMode="auto">
            <a:xfrm>
              <a:off x="3521761" y="1524723"/>
              <a:ext cx="77082" cy="67448"/>
            </a:xfrm>
            <a:custGeom>
              <a:avLst/>
              <a:gdLst>
                <a:gd name="T0" fmla="*/ 22 w 27"/>
                <a:gd name="T1" fmla="*/ 12 h 25"/>
                <a:gd name="T2" fmla="*/ 19 w 27"/>
                <a:gd name="T3" fmla="*/ 17 h 25"/>
                <a:gd name="T4" fmla="*/ 13 w 27"/>
                <a:gd name="T5" fmla="*/ 13 h 25"/>
                <a:gd name="T6" fmla="*/ 18 w 27"/>
                <a:gd name="T7" fmla="*/ 21 h 25"/>
                <a:gd name="T8" fmla="*/ 16 w 27"/>
                <a:gd name="T9" fmla="*/ 22 h 25"/>
                <a:gd name="T10" fmla="*/ 17 w 27"/>
                <a:gd name="T11" fmla="*/ 21 h 25"/>
                <a:gd name="T12" fmla="*/ 11 w 27"/>
                <a:gd name="T13" fmla="*/ 18 h 25"/>
                <a:gd name="T14" fmla="*/ 13 w 27"/>
                <a:gd name="T15" fmla="*/ 13 h 25"/>
                <a:gd name="T16" fmla="*/ 6 w 27"/>
                <a:gd name="T17" fmla="*/ 17 h 25"/>
                <a:gd name="T18" fmla="*/ 4 w 27"/>
                <a:gd name="T19" fmla="*/ 17 h 25"/>
                <a:gd name="T20" fmla="*/ 6 w 27"/>
                <a:gd name="T21" fmla="*/ 17 h 25"/>
                <a:gd name="T22" fmla="*/ 13 w 27"/>
                <a:gd name="T23" fmla="*/ 13 h 25"/>
                <a:gd name="T24" fmla="*/ 6 w 27"/>
                <a:gd name="T25" fmla="*/ 14 h 25"/>
                <a:gd name="T26" fmla="*/ 7 w 27"/>
                <a:gd name="T27" fmla="*/ 7 h 25"/>
                <a:gd name="T28" fmla="*/ 6 w 27"/>
                <a:gd name="T29" fmla="*/ 6 h 25"/>
                <a:gd name="T30" fmla="*/ 7 w 27"/>
                <a:gd name="T31" fmla="*/ 7 h 25"/>
                <a:gd name="T32" fmla="*/ 11 w 27"/>
                <a:gd name="T33" fmla="*/ 6 h 25"/>
                <a:gd name="T34" fmla="*/ 13 w 27"/>
                <a:gd name="T35" fmla="*/ 13 h 25"/>
                <a:gd name="T36" fmla="*/ 13 w 27"/>
                <a:gd name="T37" fmla="*/ 12 h 25"/>
                <a:gd name="T38" fmla="*/ 15 w 27"/>
                <a:gd name="T39" fmla="*/ 4 h 25"/>
                <a:gd name="T40" fmla="*/ 17 w 27"/>
                <a:gd name="T41" fmla="*/ 5 h 25"/>
                <a:gd name="T42" fmla="*/ 14 w 27"/>
                <a:gd name="T43" fmla="*/ 13 h 25"/>
                <a:gd name="T44" fmla="*/ 19 w 27"/>
                <a:gd name="T45" fmla="*/ 9 h 25"/>
                <a:gd name="T46" fmla="*/ 21 w 27"/>
                <a:gd name="T47" fmla="*/ 12 h 25"/>
                <a:gd name="T48" fmla="*/ 23 w 27"/>
                <a:gd name="T49" fmla="*/ 12 h 25"/>
                <a:gd name="T50" fmla="*/ 23 w 27"/>
                <a:gd name="T51" fmla="*/ 8 h 25"/>
                <a:gd name="T52" fmla="*/ 21 w 27"/>
                <a:gd name="T53" fmla="*/ 7 h 25"/>
                <a:gd name="T54" fmla="*/ 11 w 27"/>
                <a:gd name="T55" fmla="*/ 4 h 25"/>
                <a:gd name="T56" fmla="*/ 8 w 27"/>
                <a:gd name="T57" fmla="*/ 3 h 25"/>
                <a:gd name="T58" fmla="*/ 4 w 27"/>
                <a:gd name="T59" fmla="*/ 12 h 25"/>
                <a:gd name="T60" fmla="*/ 4 w 27"/>
                <a:gd name="T61" fmla="*/ 21 h 25"/>
                <a:gd name="T62" fmla="*/ 10 w 27"/>
                <a:gd name="T63" fmla="*/ 19 h 25"/>
                <a:gd name="T64" fmla="*/ 21 w 27"/>
                <a:gd name="T65" fmla="*/ 21 h 25"/>
                <a:gd name="T66" fmla="*/ 26 w 27"/>
                <a:gd name="T6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22" y="13"/>
                  </a:moveTo>
                  <a:cubicBezTo>
                    <a:pt x="22" y="13"/>
                    <a:pt x="22" y="12"/>
                    <a:pt x="22" y="12"/>
                  </a:cubicBezTo>
                  <a:cubicBezTo>
                    <a:pt x="14" y="13"/>
                    <a:pt x="14" y="13"/>
                    <a:pt x="14" y="13"/>
                  </a:cubicBezTo>
                  <a:cubicBezTo>
                    <a:pt x="19" y="17"/>
                    <a:pt x="19" y="17"/>
                    <a:pt x="19" y="17"/>
                  </a:cubicBezTo>
                  <a:cubicBezTo>
                    <a:pt x="19" y="17"/>
                    <a:pt x="19" y="17"/>
                    <a:pt x="19" y="17"/>
                  </a:cubicBezTo>
                  <a:cubicBezTo>
                    <a:pt x="13" y="13"/>
                    <a:pt x="13" y="13"/>
                    <a:pt x="13" y="13"/>
                  </a:cubicBezTo>
                  <a:cubicBezTo>
                    <a:pt x="17" y="20"/>
                    <a:pt x="17" y="20"/>
                    <a:pt x="17" y="20"/>
                  </a:cubicBezTo>
                  <a:cubicBezTo>
                    <a:pt x="17" y="20"/>
                    <a:pt x="17" y="20"/>
                    <a:pt x="18" y="21"/>
                  </a:cubicBezTo>
                  <a:cubicBezTo>
                    <a:pt x="18" y="21"/>
                    <a:pt x="18" y="21"/>
                    <a:pt x="18" y="22"/>
                  </a:cubicBezTo>
                  <a:cubicBezTo>
                    <a:pt x="17" y="22"/>
                    <a:pt x="17" y="22"/>
                    <a:pt x="16" y="22"/>
                  </a:cubicBezTo>
                  <a:cubicBezTo>
                    <a:pt x="16" y="21"/>
                    <a:pt x="16" y="21"/>
                    <a:pt x="16" y="21"/>
                  </a:cubicBezTo>
                  <a:cubicBezTo>
                    <a:pt x="16" y="21"/>
                    <a:pt x="16" y="21"/>
                    <a:pt x="17" y="21"/>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6"/>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7"/>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1"/>
                    <a:pt x="22" y="11"/>
                    <a:pt x="22" y="11"/>
                  </a:cubicBezTo>
                  <a:cubicBezTo>
                    <a:pt x="23" y="11"/>
                    <a:pt x="23" y="11"/>
                    <a:pt x="23" y="12"/>
                  </a:cubicBezTo>
                  <a:cubicBezTo>
                    <a:pt x="23" y="12"/>
                    <a:pt x="23" y="13"/>
                    <a:pt x="22" y="13"/>
                  </a:cubicBezTo>
                  <a:close/>
                  <a:moveTo>
                    <a:pt x="23" y="8"/>
                  </a:move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5" y="2"/>
                    <a:pt x="3" y="3"/>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1"/>
                  </a:cubicBezTo>
                  <a:cubicBezTo>
                    <a:pt x="21" y="20"/>
                    <a:pt x="21" y="18"/>
                    <a:pt x="20" y="17"/>
                  </a:cubicBezTo>
                  <a:cubicBezTo>
                    <a:pt x="23" y="18"/>
                    <a:pt x="25" y="16"/>
                    <a:pt x="26" y="14"/>
                  </a:cubicBezTo>
                  <a:cubicBezTo>
                    <a:pt x="27" y="11"/>
                    <a:pt x="25"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44">
              <a:extLst>
                <a:ext uri="{FF2B5EF4-FFF2-40B4-BE49-F238E27FC236}">
                  <a16:creationId xmlns:a16="http://schemas.microsoft.com/office/drawing/2014/main" id="{4C5505FE-A4BD-408B-81AF-769833509907}"/>
                </a:ext>
              </a:extLst>
            </p:cNvPr>
            <p:cNvSpPr>
              <a:spLocks noEditPoints="1"/>
            </p:cNvSpPr>
            <p:nvPr/>
          </p:nvSpPr>
          <p:spPr bwMode="auto">
            <a:xfrm>
              <a:off x="5198289" y="574048"/>
              <a:ext cx="80295" cy="67448"/>
            </a:xfrm>
            <a:custGeom>
              <a:avLst/>
              <a:gdLst>
                <a:gd name="T0" fmla="*/ 22 w 27"/>
                <a:gd name="T1" fmla="*/ 12 h 26"/>
                <a:gd name="T2" fmla="*/ 19 w 27"/>
                <a:gd name="T3" fmla="*/ 17 h 26"/>
                <a:gd name="T4" fmla="*/ 14 w 27"/>
                <a:gd name="T5" fmla="*/ 13 h 26"/>
                <a:gd name="T6" fmla="*/ 17 w 27"/>
                <a:gd name="T7" fmla="*/ 21 h 26"/>
                <a:gd name="T8" fmla="*/ 18 w 27"/>
                <a:gd name="T9" fmla="*/ 22 h 26"/>
                <a:gd name="T10" fmla="*/ 17 w 27"/>
                <a:gd name="T11" fmla="*/ 21 h 26"/>
                <a:gd name="T12" fmla="*/ 13 w 27"/>
                <a:gd name="T13" fmla="*/ 13 h 26"/>
                <a:gd name="T14" fmla="*/ 11 w 27"/>
                <a:gd name="T15" fmla="*/ 19 h 26"/>
                <a:gd name="T16" fmla="*/ 6 w 27"/>
                <a:gd name="T17" fmla="*/ 17 h 26"/>
                <a:gd name="T18" fmla="*/ 6 w 27"/>
                <a:gd name="T19" fmla="*/ 18 h 26"/>
                <a:gd name="T20" fmla="*/ 5 w 27"/>
                <a:gd name="T21" fmla="*/ 17 h 26"/>
                <a:gd name="T22" fmla="*/ 13 w 27"/>
                <a:gd name="T23" fmla="*/ 13 h 26"/>
                <a:gd name="T24" fmla="*/ 6 w 27"/>
                <a:gd name="T25" fmla="*/ 14 h 26"/>
                <a:gd name="T26" fmla="*/ 13 w 27"/>
                <a:gd name="T27" fmla="*/ 13 h 26"/>
                <a:gd name="T28" fmla="*/ 6 w 27"/>
                <a:gd name="T29" fmla="*/ 7 h 26"/>
                <a:gd name="T30" fmla="*/ 7 w 27"/>
                <a:gd name="T31" fmla="*/ 6 h 26"/>
                <a:gd name="T32" fmla="*/ 13 w 27"/>
                <a:gd name="T33" fmla="*/ 13 h 26"/>
                <a:gd name="T34" fmla="*/ 12 w 27"/>
                <a:gd name="T35" fmla="*/ 6 h 26"/>
                <a:gd name="T36" fmla="*/ 13 w 27"/>
                <a:gd name="T37" fmla="*/ 12 h 26"/>
                <a:gd name="T38" fmla="*/ 16 w 27"/>
                <a:gd name="T39" fmla="*/ 5 h 26"/>
                <a:gd name="T40" fmla="*/ 16 w 27"/>
                <a:gd name="T41" fmla="*/ 4 h 26"/>
                <a:gd name="T42" fmla="*/ 16 w 27"/>
                <a:gd name="T43" fmla="*/ 5 h 26"/>
                <a:gd name="T44" fmla="*/ 19 w 27"/>
                <a:gd name="T45" fmla="*/ 9 h 26"/>
                <a:gd name="T46" fmla="*/ 14 w 27"/>
                <a:gd name="T47" fmla="*/ 13 h 26"/>
                <a:gd name="T48" fmla="*/ 22 w 27"/>
                <a:gd name="T49" fmla="*/ 11 h 26"/>
                <a:gd name="T50" fmla="*/ 23 w 27"/>
                <a:gd name="T51" fmla="*/ 13 h 26"/>
                <a:gd name="T52" fmla="*/ 21 w 27"/>
                <a:gd name="T53" fmla="*/ 8 h 26"/>
                <a:gd name="T54" fmla="*/ 17 w 27"/>
                <a:gd name="T55" fmla="*/ 1 h 26"/>
                <a:gd name="T56" fmla="*/ 11 w 27"/>
                <a:gd name="T57" fmla="*/ 5 h 26"/>
                <a:gd name="T58" fmla="*/ 2 w 27"/>
                <a:gd name="T59" fmla="*/ 6 h 26"/>
                <a:gd name="T60" fmla="*/ 1 w 27"/>
                <a:gd name="T61" fmla="*/ 15 h 26"/>
                <a:gd name="T62" fmla="*/ 11 w 27"/>
                <a:gd name="T63" fmla="*/ 20 h 26"/>
                <a:gd name="T64" fmla="*/ 21 w 27"/>
                <a:gd name="T65" fmla="*/ 22 h 26"/>
                <a:gd name="T66" fmla="*/ 26 w 27"/>
                <a:gd name="T6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3" y="13"/>
                  </a:moveTo>
                  <a:cubicBezTo>
                    <a:pt x="22" y="13"/>
                    <a:pt x="22" y="13"/>
                    <a:pt x="22" y="12"/>
                  </a:cubicBezTo>
                  <a:cubicBezTo>
                    <a:pt x="14" y="13"/>
                    <a:pt x="14" y="13"/>
                    <a:pt x="14" y="13"/>
                  </a:cubicBezTo>
                  <a:cubicBezTo>
                    <a:pt x="19" y="17"/>
                    <a:pt x="19" y="17"/>
                    <a:pt x="19" y="17"/>
                  </a:cubicBezTo>
                  <a:cubicBezTo>
                    <a:pt x="19" y="18"/>
                    <a:pt x="19" y="18"/>
                    <a:pt x="19" y="18"/>
                  </a:cubicBezTo>
                  <a:cubicBezTo>
                    <a:pt x="14" y="13"/>
                    <a:pt x="14" y="13"/>
                    <a:pt x="14" y="13"/>
                  </a:cubicBezTo>
                  <a:cubicBezTo>
                    <a:pt x="14" y="13"/>
                    <a:pt x="14" y="13"/>
                    <a:pt x="14" y="13"/>
                  </a:cubicBezTo>
                  <a:cubicBezTo>
                    <a:pt x="17" y="21"/>
                    <a:pt x="17" y="21"/>
                    <a:pt x="17" y="21"/>
                  </a:cubicBezTo>
                  <a:cubicBezTo>
                    <a:pt x="17" y="21"/>
                    <a:pt x="18" y="21"/>
                    <a:pt x="18" y="21"/>
                  </a:cubicBezTo>
                  <a:cubicBezTo>
                    <a:pt x="18" y="21"/>
                    <a:pt x="18" y="22"/>
                    <a:pt x="18" y="22"/>
                  </a:cubicBezTo>
                  <a:cubicBezTo>
                    <a:pt x="18" y="22"/>
                    <a:pt x="17" y="22"/>
                    <a:pt x="17" y="22"/>
                  </a:cubicBezTo>
                  <a:cubicBezTo>
                    <a:pt x="16" y="22"/>
                    <a:pt x="16" y="21"/>
                    <a:pt x="17" y="21"/>
                  </a:cubicBezTo>
                  <a:cubicBezTo>
                    <a:pt x="17" y="21"/>
                    <a:pt x="17" y="21"/>
                    <a:pt x="17" y="21"/>
                  </a:cubicBezTo>
                  <a:cubicBezTo>
                    <a:pt x="13" y="13"/>
                    <a:pt x="13" y="13"/>
                    <a:pt x="13" y="13"/>
                  </a:cubicBezTo>
                  <a:cubicBezTo>
                    <a:pt x="12" y="19"/>
                    <a:pt x="12" y="19"/>
                    <a:pt x="12" y="19"/>
                  </a:cubicBezTo>
                  <a:cubicBezTo>
                    <a:pt x="11" y="19"/>
                    <a:pt x="11" y="19"/>
                    <a:pt x="11" y="19"/>
                  </a:cubicBezTo>
                  <a:cubicBezTo>
                    <a:pt x="13" y="13"/>
                    <a:pt x="13" y="13"/>
                    <a:pt x="13" y="13"/>
                  </a:cubicBezTo>
                  <a:cubicBezTo>
                    <a:pt x="6" y="17"/>
                    <a:pt x="6" y="17"/>
                    <a:pt x="6" y="17"/>
                  </a:cubicBezTo>
                  <a:cubicBezTo>
                    <a:pt x="6" y="17"/>
                    <a:pt x="6" y="17"/>
                    <a:pt x="6" y="17"/>
                  </a:cubicBezTo>
                  <a:cubicBezTo>
                    <a:pt x="6" y="18"/>
                    <a:pt x="6" y="18"/>
                    <a:pt x="6" y="18"/>
                  </a:cubicBezTo>
                  <a:cubicBezTo>
                    <a:pt x="5" y="18"/>
                    <a:pt x="5" y="18"/>
                    <a:pt x="5" y="18"/>
                  </a:cubicBezTo>
                  <a:cubicBezTo>
                    <a:pt x="5" y="17"/>
                    <a:pt x="5" y="17"/>
                    <a:pt x="5" y="17"/>
                  </a:cubicBezTo>
                  <a:cubicBezTo>
                    <a:pt x="6"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3" y="13"/>
                    <a:pt x="13" y="13"/>
                    <a:pt x="13" y="13"/>
                  </a:cubicBezTo>
                  <a:cubicBezTo>
                    <a:pt x="7" y="8"/>
                    <a:pt x="7" y="8"/>
                    <a:pt x="7" y="8"/>
                  </a:cubicBezTo>
                  <a:cubicBezTo>
                    <a:pt x="7" y="8"/>
                    <a:pt x="6" y="8"/>
                    <a:pt x="6" y="7"/>
                  </a:cubicBezTo>
                  <a:cubicBezTo>
                    <a:pt x="6" y="7"/>
                    <a:pt x="6" y="7"/>
                    <a:pt x="6" y="6"/>
                  </a:cubicBezTo>
                  <a:cubicBezTo>
                    <a:pt x="6" y="6"/>
                    <a:pt x="7" y="6"/>
                    <a:pt x="7" y="6"/>
                  </a:cubicBezTo>
                  <a:cubicBezTo>
                    <a:pt x="7" y="7"/>
                    <a:pt x="7" y="7"/>
                    <a:pt x="7" y="7"/>
                  </a:cubicBezTo>
                  <a:cubicBezTo>
                    <a:pt x="13" y="13"/>
                    <a:pt x="13" y="13"/>
                    <a:pt x="13" y="13"/>
                  </a:cubicBezTo>
                  <a:cubicBezTo>
                    <a:pt x="12" y="7"/>
                    <a:pt x="12" y="7"/>
                    <a:pt x="12" y="7"/>
                  </a:cubicBezTo>
                  <a:cubicBezTo>
                    <a:pt x="12" y="6"/>
                    <a:pt x="12" y="6"/>
                    <a:pt x="12" y="6"/>
                  </a:cubicBezTo>
                  <a:cubicBezTo>
                    <a:pt x="13" y="13"/>
                    <a:pt x="13" y="13"/>
                    <a:pt x="13" y="13"/>
                  </a:cubicBezTo>
                  <a:cubicBezTo>
                    <a:pt x="13" y="12"/>
                    <a:pt x="13" y="12"/>
                    <a:pt x="13" y="12"/>
                  </a:cubicBezTo>
                  <a:cubicBezTo>
                    <a:pt x="14" y="12"/>
                    <a:pt x="14" y="12"/>
                    <a:pt x="14" y="12"/>
                  </a:cubicBezTo>
                  <a:cubicBezTo>
                    <a:pt x="16" y="5"/>
                    <a:pt x="16" y="5"/>
                    <a:pt x="16" y="5"/>
                  </a:cubicBezTo>
                  <a:cubicBezTo>
                    <a:pt x="16" y="5"/>
                    <a:pt x="15" y="5"/>
                    <a:pt x="15" y="4"/>
                  </a:cubicBezTo>
                  <a:cubicBezTo>
                    <a:pt x="16" y="4"/>
                    <a:pt x="16" y="4"/>
                    <a:pt x="16" y="4"/>
                  </a:cubicBezTo>
                  <a:cubicBezTo>
                    <a:pt x="17" y="4"/>
                    <a:pt x="17" y="4"/>
                    <a:pt x="17" y="5"/>
                  </a:cubicBezTo>
                  <a:cubicBezTo>
                    <a:pt x="17" y="5"/>
                    <a:pt x="17" y="5"/>
                    <a:pt x="16" y="5"/>
                  </a:cubicBezTo>
                  <a:cubicBezTo>
                    <a:pt x="14" y="13"/>
                    <a:pt x="14" y="13"/>
                    <a:pt x="14" y="13"/>
                  </a:cubicBezTo>
                  <a:cubicBezTo>
                    <a:pt x="19" y="9"/>
                    <a:pt x="19" y="9"/>
                    <a:pt x="19" y="9"/>
                  </a:cubicBezTo>
                  <a:cubicBezTo>
                    <a:pt x="19" y="9"/>
                    <a:pt x="19" y="9"/>
                    <a:pt x="19" y="9"/>
                  </a:cubicBezTo>
                  <a:cubicBezTo>
                    <a:pt x="14" y="13"/>
                    <a:pt x="14" y="13"/>
                    <a:pt x="14" y="13"/>
                  </a:cubicBezTo>
                  <a:cubicBezTo>
                    <a:pt x="22" y="12"/>
                    <a:pt x="22" y="12"/>
                    <a:pt x="22" y="12"/>
                  </a:cubicBezTo>
                  <a:cubicBezTo>
                    <a:pt x="22" y="12"/>
                    <a:pt x="22" y="11"/>
                    <a:pt x="22" y="11"/>
                  </a:cubicBezTo>
                  <a:cubicBezTo>
                    <a:pt x="23" y="11"/>
                    <a:pt x="23" y="12"/>
                    <a:pt x="23" y="12"/>
                  </a:cubicBezTo>
                  <a:cubicBezTo>
                    <a:pt x="23" y="12"/>
                    <a:pt x="23" y="13"/>
                    <a:pt x="23" y="13"/>
                  </a:cubicBezTo>
                  <a:close/>
                  <a:moveTo>
                    <a:pt x="23" y="8"/>
                  </a:moveTo>
                  <a:cubicBezTo>
                    <a:pt x="22" y="8"/>
                    <a:pt x="22" y="8"/>
                    <a:pt x="21" y="8"/>
                  </a:cubicBezTo>
                  <a:cubicBezTo>
                    <a:pt x="21" y="7"/>
                    <a:pt x="21" y="7"/>
                    <a:pt x="21" y="7"/>
                  </a:cubicBezTo>
                  <a:cubicBezTo>
                    <a:pt x="22" y="5"/>
                    <a:pt x="20" y="2"/>
                    <a:pt x="17" y="1"/>
                  </a:cubicBezTo>
                  <a:cubicBezTo>
                    <a:pt x="15" y="0"/>
                    <a:pt x="12" y="1"/>
                    <a:pt x="11" y="4"/>
                  </a:cubicBezTo>
                  <a:cubicBezTo>
                    <a:pt x="11" y="4"/>
                    <a:pt x="11" y="4"/>
                    <a:pt x="11" y="5"/>
                  </a:cubicBezTo>
                  <a:cubicBezTo>
                    <a:pt x="10" y="4"/>
                    <a:pt x="9" y="3"/>
                    <a:pt x="9" y="3"/>
                  </a:cubicBezTo>
                  <a:cubicBezTo>
                    <a:pt x="6" y="2"/>
                    <a:pt x="3" y="4"/>
                    <a:pt x="2" y="6"/>
                  </a:cubicBezTo>
                  <a:cubicBezTo>
                    <a:pt x="1" y="8"/>
                    <a:pt x="2" y="11"/>
                    <a:pt x="4" y="12"/>
                  </a:cubicBezTo>
                  <a:cubicBezTo>
                    <a:pt x="3" y="13"/>
                    <a:pt x="1" y="14"/>
                    <a:pt x="1" y="15"/>
                  </a:cubicBezTo>
                  <a:cubicBezTo>
                    <a:pt x="0" y="18"/>
                    <a:pt x="2" y="21"/>
                    <a:pt x="5" y="22"/>
                  </a:cubicBezTo>
                  <a:cubicBezTo>
                    <a:pt x="7" y="22"/>
                    <a:pt x="9" y="21"/>
                    <a:pt x="11" y="20"/>
                  </a:cubicBezTo>
                  <a:cubicBezTo>
                    <a:pt x="11" y="22"/>
                    <a:pt x="12" y="24"/>
                    <a:pt x="14" y="25"/>
                  </a:cubicBezTo>
                  <a:cubicBezTo>
                    <a:pt x="17" y="26"/>
                    <a:pt x="20" y="24"/>
                    <a:pt x="21" y="22"/>
                  </a:cubicBezTo>
                  <a:cubicBezTo>
                    <a:pt x="21" y="20"/>
                    <a:pt x="21" y="19"/>
                    <a:pt x="20" y="17"/>
                  </a:cubicBezTo>
                  <a:cubicBezTo>
                    <a:pt x="23" y="18"/>
                    <a:pt x="26" y="17"/>
                    <a:pt x="26" y="14"/>
                  </a:cubicBezTo>
                  <a:cubicBezTo>
                    <a:pt x="27" y="12"/>
                    <a:pt x="26"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5">
              <a:extLst>
                <a:ext uri="{FF2B5EF4-FFF2-40B4-BE49-F238E27FC236}">
                  <a16:creationId xmlns:a16="http://schemas.microsoft.com/office/drawing/2014/main" id="{2F3D14DF-371D-4907-8B04-9E3BCE5FEB41}"/>
                </a:ext>
              </a:extLst>
            </p:cNvPr>
            <p:cNvSpPr>
              <a:spLocks noEditPoints="1"/>
            </p:cNvSpPr>
            <p:nvPr/>
          </p:nvSpPr>
          <p:spPr bwMode="auto">
            <a:xfrm>
              <a:off x="3483220" y="1152161"/>
              <a:ext cx="77082" cy="67448"/>
            </a:xfrm>
            <a:custGeom>
              <a:avLst/>
              <a:gdLst>
                <a:gd name="T0" fmla="*/ 11 w 27"/>
                <a:gd name="T1" fmla="*/ 18 h 25"/>
                <a:gd name="T2" fmla="*/ 6 w 27"/>
                <a:gd name="T3" fmla="*/ 17 h 25"/>
                <a:gd name="T4" fmla="*/ 5 w 27"/>
                <a:gd name="T5" fmla="*/ 18 h 25"/>
                <a:gd name="T6" fmla="*/ 5 w 27"/>
                <a:gd name="T7" fmla="*/ 17 h 25"/>
                <a:gd name="T8" fmla="*/ 13 w 27"/>
                <a:gd name="T9" fmla="*/ 13 h 25"/>
                <a:gd name="T10" fmla="*/ 6 w 27"/>
                <a:gd name="T11" fmla="*/ 14 h 25"/>
                <a:gd name="T12" fmla="*/ 12 w 27"/>
                <a:gd name="T13" fmla="*/ 13 h 25"/>
                <a:gd name="T14" fmla="*/ 6 w 27"/>
                <a:gd name="T15" fmla="*/ 7 h 25"/>
                <a:gd name="T16" fmla="*/ 7 w 27"/>
                <a:gd name="T17" fmla="*/ 6 h 25"/>
                <a:gd name="T18" fmla="*/ 13 w 27"/>
                <a:gd name="T19" fmla="*/ 13 h 25"/>
                <a:gd name="T20" fmla="*/ 12 w 27"/>
                <a:gd name="T21" fmla="*/ 6 h 25"/>
                <a:gd name="T22" fmla="*/ 13 w 27"/>
                <a:gd name="T23" fmla="*/ 12 h 25"/>
                <a:gd name="T24" fmla="*/ 16 w 27"/>
                <a:gd name="T25" fmla="*/ 5 h 25"/>
                <a:gd name="T26" fmla="*/ 16 w 27"/>
                <a:gd name="T27" fmla="*/ 4 h 25"/>
                <a:gd name="T28" fmla="*/ 16 w 27"/>
                <a:gd name="T29" fmla="*/ 5 h 25"/>
                <a:gd name="T30" fmla="*/ 19 w 27"/>
                <a:gd name="T31" fmla="*/ 9 h 25"/>
                <a:gd name="T32" fmla="*/ 14 w 27"/>
                <a:gd name="T33" fmla="*/ 13 h 25"/>
                <a:gd name="T34" fmla="*/ 22 w 27"/>
                <a:gd name="T35" fmla="*/ 11 h 25"/>
                <a:gd name="T36" fmla="*/ 22 w 27"/>
                <a:gd name="T37" fmla="*/ 13 h 25"/>
                <a:gd name="T38" fmla="*/ 14 w 27"/>
                <a:gd name="T39" fmla="*/ 13 h 25"/>
                <a:gd name="T40" fmla="*/ 19 w 27"/>
                <a:gd name="T41" fmla="*/ 17 h 25"/>
                <a:gd name="T42" fmla="*/ 17 w 27"/>
                <a:gd name="T43" fmla="*/ 20 h 25"/>
                <a:gd name="T44" fmla="*/ 18 w 27"/>
                <a:gd name="T45" fmla="*/ 22 h 25"/>
                <a:gd name="T46" fmla="*/ 16 w 27"/>
                <a:gd name="T47" fmla="*/ 21 h 25"/>
                <a:gd name="T48" fmla="*/ 13 w 27"/>
                <a:gd name="T49" fmla="*/ 13 h 25"/>
                <a:gd name="T50" fmla="*/ 21 w 27"/>
                <a:gd name="T51" fmla="*/ 22 h 25"/>
                <a:gd name="T52" fmla="*/ 26 w 27"/>
                <a:gd name="T53" fmla="*/ 14 h 25"/>
                <a:gd name="T54" fmla="*/ 21 w 27"/>
                <a:gd name="T55" fmla="*/ 7 h 25"/>
                <a:gd name="T56" fmla="*/ 17 w 27"/>
                <a:gd name="T57" fmla="*/ 1 h 25"/>
                <a:gd name="T58" fmla="*/ 10 w 27"/>
                <a:gd name="T59" fmla="*/ 4 h 25"/>
                <a:gd name="T60" fmla="*/ 2 w 27"/>
                <a:gd name="T61" fmla="*/ 6 h 25"/>
                <a:gd name="T62" fmla="*/ 1 w 27"/>
                <a:gd name="T63" fmla="*/ 15 h 25"/>
                <a:gd name="T64" fmla="*/ 10 w 27"/>
                <a:gd name="T65" fmla="*/ 19 h 25"/>
                <a:gd name="T66" fmla="*/ 14 w 27"/>
                <a:gd name="T6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11" y="19"/>
                  </a:move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8"/>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2"/>
                    <a:pt x="22" y="11"/>
                    <a:pt x="22" y="11"/>
                  </a:cubicBezTo>
                  <a:cubicBezTo>
                    <a:pt x="23" y="11"/>
                    <a:pt x="23" y="11"/>
                    <a:pt x="23" y="12"/>
                  </a:cubicBezTo>
                  <a:cubicBezTo>
                    <a:pt x="23" y="12"/>
                    <a:pt x="23" y="13"/>
                    <a:pt x="22" y="13"/>
                  </a:cubicBezTo>
                  <a:cubicBezTo>
                    <a:pt x="22" y="13"/>
                    <a:pt x="22" y="13"/>
                    <a:pt x="22" y="12"/>
                  </a:cubicBezTo>
                  <a:cubicBezTo>
                    <a:pt x="14" y="13"/>
                    <a:pt x="14" y="13"/>
                    <a:pt x="14" y="13"/>
                  </a:cubicBezTo>
                  <a:cubicBezTo>
                    <a:pt x="19" y="17"/>
                    <a:pt x="19" y="17"/>
                    <a:pt x="19" y="17"/>
                  </a:cubicBezTo>
                  <a:cubicBezTo>
                    <a:pt x="19" y="17"/>
                    <a:pt x="19" y="17"/>
                    <a:pt x="19" y="17"/>
                  </a:cubicBezTo>
                  <a:cubicBezTo>
                    <a:pt x="14" y="13"/>
                    <a:pt x="14" y="13"/>
                    <a:pt x="14" y="13"/>
                  </a:cubicBezTo>
                  <a:cubicBezTo>
                    <a:pt x="17" y="20"/>
                    <a:pt x="17" y="20"/>
                    <a:pt x="17" y="20"/>
                  </a:cubicBezTo>
                  <a:cubicBezTo>
                    <a:pt x="17" y="20"/>
                    <a:pt x="17" y="20"/>
                    <a:pt x="18" y="21"/>
                  </a:cubicBezTo>
                  <a:cubicBezTo>
                    <a:pt x="18" y="21"/>
                    <a:pt x="18" y="21"/>
                    <a:pt x="18" y="22"/>
                  </a:cubicBezTo>
                  <a:cubicBezTo>
                    <a:pt x="17" y="22"/>
                    <a:pt x="17" y="22"/>
                    <a:pt x="17" y="22"/>
                  </a:cubicBezTo>
                  <a:cubicBezTo>
                    <a:pt x="16" y="21"/>
                    <a:pt x="16" y="21"/>
                    <a:pt x="16" y="21"/>
                  </a:cubicBezTo>
                  <a:cubicBezTo>
                    <a:pt x="16" y="21"/>
                    <a:pt x="17" y="21"/>
                    <a:pt x="17" y="21"/>
                  </a:cubicBezTo>
                  <a:cubicBezTo>
                    <a:pt x="13" y="13"/>
                    <a:pt x="13" y="13"/>
                    <a:pt x="13" y="13"/>
                  </a:cubicBezTo>
                  <a:lnTo>
                    <a:pt x="11" y="19"/>
                  </a:lnTo>
                  <a:close/>
                  <a:moveTo>
                    <a:pt x="21" y="22"/>
                  </a:moveTo>
                  <a:cubicBezTo>
                    <a:pt x="21" y="20"/>
                    <a:pt x="21" y="19"/>
                    <a:pt x="20" y="17"/>
                  </a:cubicBezTo>
                  <a:cubicBezTo>
                    <a:pt x="23" y="18"/>
                    <a:pt x="25" y="17"/>
                    <a:pt x="26" y="14"/>
                  </a:cubicBezTo>
                  <a:cubicBezTo>
                    <a:pt x="27" y="11"/>
                    <a:pt x="25" y="9"/>
                    <a:pt x="23" y="8"/>
                  </a:cubicBez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6" y="2"/>
                    <a:pt x="3" y="4"/>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46">
              <a:extLst>
                <a:ext uri="{FF2B5EF4-FFF2-40B4-BE49-F238E27FC236}">
                  <a16:creationId xmlns:a16="http://schemas.microsoft.com/office/drawing/2014/main" id="{598DF2CF-D052-414F-9658-5D343263B485}"/>
                </a:ext>
              </a:extLst>
            </p:cNvPr>
            <p:cNvSpPr>
              <a:spLocks noEditPoints="1"/>
            </p:cNvSpPr>
            <p:nvPr/>
          </p:nvSpPr>
          <p:spPr bwMode="auto">
            <a:xfrm>
              <a:off x="2943648" y="464848"/>
              <a:ext cx="80295" cy="64235"/>
            </a:xfrm>
            <a:custGeom>
              <a:avLst/>
              <a:gdLst>
                <a:gd name="T0" fmla="*/ 5 w 27"/>
                <a:gd name="T1" fmla="*/ 17 h 25"/>
                <a:gd name="T2" fmla="*/ 12 w 27"/>
                <a:gd name="T3" fmla="*/ 13 h 25"/>
                <a:gd name="T4" fmla="*/ 6 w 27"/>
                <a:gd name="T5" fmla="*/ 14 h 25"/>
                <a:gd name="T6" fmla="*/ 6 w 27"/>
                <a:gd name="T7" fmla="*/ 7 h 25"/>
                <a:gd name="T8" fmla="*/ 5 w 27"/>
                <a:gd name="T9" fmla="*/ 6 h 25"/>
                <a:gd name="T10" fmla="*/ 7 w 27"/>
                <a:gd name="T11" fmla="*/ 7 h 25"/>
                <a:gd name="T12" fmla="*/ 11 w 27"/>
                <a:gd name="T13" fmla="*/ 6 h 25"/>
                <a:gd name="T14" fmla="*/ 13 w 27"/>
                <a:gd name="T15" fmla="*/ 12 h 25"/>
                <a:gd name="T16" fmla="*/ 13 w 27"/>
                <a:gd name="T17" fmla="*/ 12 h 25"/>
                <a:gd name="T18" fmla="*/ 15 w 27"/>
                <a:gd name="T19" fmla="*/ 4 h 25"/>
                <a:gd name="T20" fmla="*/ 16 w 27"/>
                <a:gd name="T21" fmla="*/ 4 h 25"/>
                <a:gd name="T22" fmla="*/ 13 w 27"/>
                <a:gd name="T23" fmla="*/ 12 h 25"/>
                <a:gd name="T24" fmla="*/ 18 w 27"/>
                <a:gd name="T25" fmla="*/ 9 h 25"/>
                <a:gd name="T26" fmla="*/ 21 w 27"/>
                <a:gd name="T27" fmla="*/ 12 h 25"/>
                <a:gd name="T28" fmla="*/ 23 w 27"/>
                <a:gd name="T29" fmla="*/ 12 h 25"/>
                <a:gd name="T30" fmla="*/ 21 w 27"/>
                <a:gd name="T31" fmla="*/ 12 h 25"/>
                <a:gd name="T32" fmla="*/ 19 w 27"/>
                <a:gd name="T33" fmla="*/ 17 h 25"/>
                <a:gd name="T34" fmla="*/ 13 w 27"/>
                <a:gd name="T35" fmla="*/ 13 h 25"/>
                <a:gd name="T36" fmla="*/ 17 w 27"/>
                <a:gd name="T37" fmla="*/ 20 h 25"/>
                <a:gd name="T38" fmla="*/ 17 w 27"/>
                <a:gd name="T39" fmla="*/ 22 h 25"/>
                <a:gd name="T40" fmla="*/ 16 w 27"/>
                <a:gd name="T41" fmla="*/ 20 h 25"/>
                <a:gd name="T42" fmla="*/ 13 w 27"/>
                <a:gd name="T43" fmla="*/ 13 h 25"/>
                <a:gd name="T44" fmla="*/ 11 w 27"/>
                <a:gd name="T45" fmla="*/ 18 h 25"/>
                <a:gd name="T46" fmla="*/ 6 w 27"/>
                <a:gd name="T47" fmla="*/ 17 h 25"/>
                <a:gd name="T48" fmla="*/ 5 w 27"/>
                <a:gd name="T49" fmla="*/ 18 h 25"/>
                <a:gd name="T50" fmla="*/ 5 w 27"/>
                <a:gd name="T51" fmla="*/ 16 h 25"/>
                <a:gd name="T52" fmla="*/ 10 w 27"/>
                <a:gd name="T53" fmla="*/ 19 h 25"/>
                <a:gd name="T54" fmla="*/ 20 w 27"/>
                <a:gd name="T55" fmla="*/ 21 h 25"/>
                <a:gd name="T56" fmla="*/ 26 w 27"/>
                <a:gd name="T57" fmla="*/ 14 h 25"/>
                <a:gd name="T58" fmla="*/ 20 w 27"/>
                <a:gd name="T59" fmla="*/ 7 h 25"/>
                <a:gd name="T60" fmla="*/ 17 w 27"/>
                <a:gd name="T61" fmla="*/ 1 h 25"/>
                <a:gd name="T62" fmla="*/ 10 w 27"/>
                <a:gd name="T63" fmla="*/ 4 h 25"/>
                <a:gd name="T64" fmla="*/ 1 w 27"/>
                <a:gd name="T65" fmla="*/ 6 h 25"/>
                <a:gd name="T66" fmla="*/ 0 w 27"/>
                <a:gd name="T6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5" y="16"/>
                  </a:moveTo>
                  <a:cubicBezTo>
                    <a:pt x="5" y="16"/>
                    <a:pt x="5" y="16"/>
                    <a:pt x="5" y="17"/>
                  </a:cubicBezTo>
                  <a:cubicBezTo>
                    <a:pt x="12" y="13"/>
                    <a:pt x="12" y="13"/>
                    <a:pt x="12" y="13"/>
                  </a:cubicBezTo>
                  <a:cubicBezTo>
                    <a:pt x="12" y="13"/>
                    <a:pt x="12" y="13"/>
                    <a:pt x="12" y="13"/>
                  </a:cubicBezTo>
                  <a:cubicBezTo>
                    <a:pt x="6" y="14"/>
                    <a:pt x="6" y="14"/>
                    <a:pt x="6" y="14"/>
                  </a:cubicBezTo>
                  <a:cubicBezTo>
                    <a:pt x="6" y="14"/>
                    <a:pt x="6" y="14"/>
                    <a:pt x="6" y="14"/>
                  </a:cubicBezTo>
                  <a:cubicBezTo>
                    <a:pt x="12" y="12"/>
                    <a:pt x="12" y="12"/>
                    <a:pt x="12" y="12"/>
                  </a:cubicBezTo>
                  <a:cubicBezTo>
                    <a:pt x="6" y="7"/>
                    <a:pt x="6" y="7"/>
                    <a:pt x="6" y="7"/>
                  </a:cubicBezTo>
                  <a:cubicBezTo>
                    <a:pt x="6" y="7"/>
                    <a:pt x="6" y="7"/>
                    <a:pt x="5" y="7"/>
                  </a:cubicBezTo>
                  <a:cubicBezTo>
                    <a:pt x="5" y="7"/>
                    <a:pt x="5" y="6"/>
                    <a:pt x="5" y="6"/>
                  </a:cubicBezTo>
                  <a:cubicBezTo>
                    <a:pt x="6" y="6"/>
                    <a:pt x="6" y="6"/>
                    <a:pt x="6" y="6"/>
                  </a:cubicBezTo>
                  <a:cubicBezTo>
                    <a:pt x="7" y="6"/>
                    <a:pt x="7" y="7"/>
                    <a:pt x="7" y="7"/>
                  </a:cubicBezTo>
                  <a:cubicBezTo>
                    <a:pt x="13" y="12"/>
                    <a:pt x="13" y="12"/>
                    <a:pt x="13" y="12"/>
                  </a:cubicBezTo>
                  <a:cubicBezTo>
                    <a:pt x="11" y="6"/>
                    <a:pt x="11" y="6"/>
                    <a:pt x="11" y="6"/>
                  </a:cubicBezTo>
                  <a:cubicBezTo>
                    <a:pt x="11" y="6"/>
                    <a:pt x="11" y="6"/>
                    <a:pt x="11" y="6"/>
                  </a:cubicBezTo>
                  <a:cubicBezTo>
                    <a:pt x="13" y="12"/>
                    <a:pt x="13" y="12"/>
                    <a:pt x="13" y="12"/>
                  </a:cubicBezTo>
                  <a:cubicBezTo>
                    <a:pt x="13" y="12"/>
                    <a:pt x="13" y="12"/>
                    <a:pt x="13" y="12"/>
                  </a:cubicBezTo>
                  <a:cubicBezTo>
                    <a:pt x="13" y="12"/>
                    <a:pt x="13" y="12"/>
                    <a:pt x="13" y="12"/>
                  </a:cubicBezTo>
                  <a:cubicBezTo>
                    <a:pt x="15" y="5"/>
                    <a:pt x="15" y="5"/>
                    <a:pt x="15" y="5"/>
                  </a:cubicBezTo>
                  <a:cubicBezTo>
                    <a:pt x="15" y="5"/>
                    <a:pt x="15" y="4"/>
                    <a:pt x="15" y="4"/>
                  </a:cubicBezTo>
                  <a:cubicBezTo>
                    <a:pt x="15" y="3"/>
                    <a:pt x="15" y="3"/>
                    <a:pt x="16" y="3"/>
                  </a:cubicBezTo>
                  <a:cubicBezTo>
                    <a:pt x="16" y="4"/>
                    <a:pt x="17" y="4"/>
                    <a:pt x="16" y="4"/>
                  </a:cubicBezTo>
                  <a:cubicBezTo>
                    <a:pt x="16" y="5"/>
                    <a:pt x="16" y="5"/>
                    <a:pt x="16" y="5"/>
                  </a:cubicBezTo>
                  <a:cubicBezTo>
                    <a:pt x="13" y="12"/>
                    <a:pt x="13" y="12"/>
                    <a:pt x="13" y="12"/>
                  </a:cubicBezTo>
                  <a:cubicBezTo>
                    <a:pt x="18" y="8"/>
                    <a:pt x="18" y="8"/>
                    <a:pt x="18" y="8"/>
                  </a:cubicBezTo>
                  <a:cubicBezTo>
                    <a:pt x="18" y="9"/>
                    <a:pt x="18" y="9"/>
                    <a:pt x="18" y="9"/>
                  </a:cubicBezTo>
                  <a:cubicBezTo>
                    <a:pt x="14" y="12"/>
                    <a:pt x="14" y="12"/>
                    <a:pt x="14" y="12"/>
                  </a:cubicBezTo>
                  <a:cubicBezTo>
                    <a:pt x="21" y="12"/>
                    <a:pt x="21" y="12"/>
                    <a:pt x="21" y="12"/>
                  </a:cubicBezTo>
                  <a:cubicBezTo>
                    <a:pt x="21" y="11"/>
                    <a:pt x="21" y="11"/>
                    <a:pt x="22" y="11"/>
                  </a:cubicBezTo>
                  <a:cubicBezTo>
                    <a:pt x="22" y="11"/>
                    <a:pt x="23" y="11"/>
                    <a:pt x="23" y="12"/>
                  </a:cubicBezTo>
                  <a:cubicBezTo>
                    <a:pt x="23" y="12"/>
                    <a:pt x="23" y="12"/>
                    <a:pt x="22" y="12"/>
                  </a:cubicBezTo>
                  <a:cubicBezTo>
                    <a:pt x="22" y="13"/>
                    <a:pt x="21" y="12"/>
                    <a:pt x="21" y="12"/>
                  </a:cubicBezTo>
                  <a:cubicBezTo>
                    <a:pt x="13" y="13"/>
                    <a:pt x="13" y="13"/>
                    <a:pt x="13" y="13"/>
                  </a:cubicBezTo>
                  <a:cubicBezTo>
                    <a:pt x="19" y="17"/>
                    <a:pt x="19" y="17"/>
                    <a:pt x="19" y="17"/>
                  </a:cubicBezTo>
                  <a:cubicBezTo>
                    <a:pt x="18" y="17"/>
                    <a:pt x="18" y="17"/>
                    <a:pt x="18" y="17"/>
                  </a:cubicBezTo>
                  <a:cubicBezTo>
                    <a:pt x="13" y="13"/>
                    <a:pt x="13" y="13"/>
                    <a:pt x="13" y="13"/>
                  </a:cubicBezTo>
                  <a:cubicBezTo>
                    <a:pt x="13" y="13"/>
                    <a:pt x="13" y="13"/>
                    <a:pt x="13" y="13"/>
                  </a:cubicBezTo>
                  <a:cubicBezTo>
                    <a:pt x="17" y="20"/>
                    <a:pt x="17" y="20"/>
                    <a:pt x="17" y="20"/>
                  </a:cubicBezTo>
                  <a:cubicBezTo>
                    <a:pt x="17" y="20"/>
                    <a:pt x="17" y="20"/>
                    <a:pt x="17" y="20"/>
                  </a:cubicBezTo>
                  <a:cubicBezTo>
                    <a:pt x="18" y="21"/>
                    <a:pt x="18" y="21"/>
                    <a:pt x="17" y="22"/>
                  </a:cubicBezTo>
                  <a:cubicBezTo>
                    <a:pt x="17" y="22"/>
                    <a:pt x="17" y="22"/>
                    <a:pt x="16" y="22"/>
                  </a:cubicBezTo>
                  <a:cubicBezTo>
                    <a:pt x="16" y="21"/>
                    <a:pt x="16" y="21"/>
                    <a:pt x="16" y="20"/>
                  </a:cubicBezTo>
                  <a:cubicBezTo>
                    <a:pt x="16" y="20"/>
                    <a:pt x="16" y="20"/>
                    <a:pt x="16" y="20"/>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7"/>
                    <a:pt x="5" y="18"/>
                    <a:pt x="5" y="18"/>
                  </a:cubicBezTo>
                  <a:cubicBezTo>
                    <a:pt x="5" y="18"/>
                    <a:pt x="4" y="18"/>
                    <a:pt x="4" y="17"/>
                  </a:cubicBezTo>
                  <a:cubicBezTo>
                    <a:pt x="4" y="17"/>
                    <a:pt x="4" y="16"/>
                    <a:pt x="5" y="16"/>
                  </a:cubicBezTo>
                  <a:close/>
                  <a:moveTo>
                    <a:pt x="4" y="21"/>
                  </a:moveTo>
                  <a:cubicBezTo>
                    <a:pt x="6" y="22"/>
                    <a:pt x="9" y="21"/>
                    <a:pt x="10" y="19"/>
                  </a:cubicBezTo>
                  <a:cubicBezTo>
                    <a:pt x="10" y="21"/>
                    <a:pt x="11" y="24"/>
                    <a:pt x="14" y="24"/>
                  </a:cubicBezTo>
                  <a:cubicBezTo>
                    <a:pt x="17" y="25"/>
                    <a:pt x="20" y="24"/>
                    <a:pt x="20" y="21"/>
                  </a:cubicBezTo>
                  <a:cubicBezTo>
                    <a:pt x="21" y="20"/>
                    <a:pt x="21" y="18"/>
                    <a:pt x="20" y="17"/>
                  </a:cubicBezTo>
                  <a:cubicBezTo>
                    <a:pt x="22" y="18"/>
                    <a:pt x="25" y="16"/>
                    <a:pt x="26" y="14"/>
                  </a:cubicBezTo>
                  <a:cubicBezTo>
                    <a:pt x="27" y="11"/>
                    <a:pt x="25" y="8"/>
                    <a:pt x="22" y="8"/>
                  </a:cubicBezTo>
                  <a:cubicBezTo>
                    <a:pt x="22" y="7"/>
                    <a:pt x="21" y="7"/>
                    <a:pt x="20" y="7"/>
                  </a:cubicBezTo>
                  <a:cubicBezTo>
                    <a:pt x="20" y="7"/>
                    <a:pt x="20" y="7"/>
                    <a:pt x="20" y="7"/>
                  </a:cubicBezTo>
                  <a:cubicBezTo>
                    <a:pt x="21" y="4"/>
                    <a:pt x="20" y="1"/>
                    <a:pt x="17" y="1"/>
                  </a:cubicBezTo>
                  <a:cubicBezTo>
                    <a:pt x="14" y="0"/>
                    <a:pt x="11" y="1"/>
                    <a:pt x="10" y="4"/>
                  </a:cubicBezTo>
                  <a:cubicBezTo>
                    <a:pt x="10" y="4"/>
                    <a:pt x="10" y="4"/>
                    <a:pt x="10" y="4"/>
                  </a:cubicBezTo>
                  <a:cubicBezTo>
                    <a:pt x="10" y="4"/>
                    <a:pt x="9" y="3"/>
                    <a:pt x="8" y="3"/>
                  </a:cubicBezTo>
                  <a:cubicBezTo>
                    <a:pt x="5" y="2"/>
                    <a:pt x="2" y="3"/>
                    <a:pt x="1" y="6"/>
                  </a:cubicBezTo>
                  <a:cubicBezTo>
                    <a:pt x="1" y="8"/>
                    <a:pt x="2" y="10"/>
                    <a:pt x="4" y="12"/>
                  </a:cubicBezTo>
                  <a:cubicBezTo>
                    <a:pt x="2" y="12"/>
                    <a:pt x="1" y="13"/>
                    <a:pt x="0" y="15"/>
                  </a:cubicBezTo>
                  <a:cubicBezTo>
                    <a:pt x="0" y="17"/>
                    <a:pt x="1" y="20"/>
                    <a:pt x="4"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47">
              <a:extLst>
                <a:ext uri="{FF2B5EF4-FFF2-40B4-BE49-F238E27FC236}">
                  <a16:creationId xmlns:a16="http://schemas.microsoft.com/office/drawing/2014/main" id="{7862CFDB-F2CD-4255-8C5B-9D7CF398BFC6}"/>
                </a:ext>
              </a:extLst>
            </p:cNvPr>
            <p:cNvSpPr>
              <a:spLocks/>
            </p:cNvSpPr>
            <p:nvPr/>
          </p:nvSpPr>
          <p:spPr bwMode="auto">
            <a:xfrm>
              <a:off x="2738096" y="1823416"/>
              <a:ext cx="321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48">
              <a:extLst>
                <a:ext uri="{FF2B5EF4-FFF2-40B4-BE49-F238E27FC236}">
                  <a16:creationId xmlns:a16="http://schemas.microsoft.com/office/drawing/2014/main" id="{1ED26EE3-3375-4F9D-AC3C-87E0B4A831DA}"/>
                </a:ext>
              </a:extLst>
            </p:cNvPr>
            <p:cNvSpPr>
              <a:spLocks noEditPoints="1"/>
            </p:cNvSpPr>
            <p:nvPr/>
          </p:nvSpPr>
          <p:spPr bwMode="auto">
            <a:xfrm>
              <a:off x="3113869" y="2266636"/>
              <a:ext cx="157376" cy="144529"/>
            </a:xfrm>
            <a:custGeom>
              <a:avLst/>
              <a:gdLst>
                <a:gd name="T0" fmla="*/ 43 w 54"/>
                <a:gd name="T1" fmla="*/ 35 h 54"/>
                <a:gd name="T2" fmla="*/ 28 w 54"/>
                <a:gd name="T3" fmla="*/ 26 h 54"/>
                <a:gd name="T4" fmla="*/ 38 w 54"/>
                <a:gd name="T5" fmla="*/ 36 h 54"/>
                <a:gd name="T6" fmla="*/ 28 w 54"/>
                <a:gd name="T7" fmla="*/ 27 h 54"/>
                <a:gd name="T8" fmla="*/ 27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29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27 w 54"/>
                <a:gd name="T37" fmla="*/ 24 h 54"/>
                <a:gd name="T38" fmla="*/ 35 w 54"/>
                <a:gd name="T39" fmla="*/ 9 h 54"/>
                <a:gd name="T40" fmla="*/ 39 w 54"/>
                <a:gd name="T41" fmla="*/ 9 h 54"/>
                <a:gd name="T42" fmla="*/ 37 w 54"/>
                <a:gd name="T43" fmla="*/ 11 h 54"/>
                <a:gd name="T44" fmla="*/ 39 w 54"/>
                <a:gd name="T45" fmla="*/ 22 h 54"/>
                <a:gd name="T46" fmla="*/ 28 w 54"/>
                <a:gd name="T47" fmla="*/ 25 h 54"/>
                <a:gd name="T48" fmla="*/ 43 w 54"/>
                <a:gd name="T49" fmla="*/ 33 h 54"/>
                <a:gd name="T50" fmla="*/ 45 w 54"/>
                <a:gd name="T51" fmla="*/ 35 h 54"/>
                <a:gd name="T52" fmla="*/ 42 w 54"/>
                <a:gd name="T53" fmla="*/ 23 h 54"/>
                <a:gd name="T54" fmla="*/ 33 w 54"/>
                <a:gd name="T55" fmla="*/ 2 h 54"/>
                <a:gd name="T56" fmla="*/ 14 w 54"/>
                <a:gd name="T57" fmla="*/ 2 h 54"/>
                <a:gd name="T58" fmla="*/ 10 w 54"/>
                <a:gd name="T59" fmla="*/ 19 h 54"/>
                <a:gd name="T60" fmla="*/ 2 w 54"/>
                <a:gd name="T61" fmla="*/ 32 h 54"/>
                <a:gd name="T62" fmla="*/ 16 w 54"/>
                <a:gd name="T63" fmla="*/ 40 h 54"/>
                <a:gd name="T64" fmla="*/ 29 w 54"/>
                <a:gd name="T65" fmla="*/ 53 h 54"/>
                <a:gd name="T66" fmla="*/ 45 w 54"/>
                <a:gd name="T67" fmla="*/ 44 h 54"/>
                <a:gd name="T68" fmla="*/ 42 w 54"/>
                <a:gd name="T69"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35"/>
                  </a:moveTo>
                  <a:cubicBezTo>
                    <a:pt x="45" y="36"/>
                    <a:pt x="44" y="36"/>
                    <a:pt x="43" y="35"/>
                  </a:cubicBezTo>
                  <a:cubicBezTo>
                    <a:pt x="43" y="35"/>
                    <a:pt x="43" y="34"/>
                    <a:pt x="43" y="33"/>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7"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29"/>
                  </a:cubicBezTo>
                  <a:cubicBezTo>
                    <a:pt x="27" y="25"/>
                    <a:pt x="27" y="25"/>
                    <a:pt x="27" y="25"/>
                  </a:cubicBezTo>
                  <a:cubicBezTo>
                    <a:pt x="14" y="21"/>
                    <a:pt x="14" y="21"/>
                    <a:pt x="14" y="21"/>
                  </a:cubicBezTo>
                  <a:cubicBezTo>
                    <a:pt x="14" y="20"/>
                    <a:pt x="14" y="20"/>
                    <a:pt x="14" y="20"/>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0"/>
                    <a:pt x="28" y="10"/>
                    <a:pt x="28" y="10"/>
                  </a:cubicBezTo>
                  <a:cubicBezTo>
                    <a:pt x="29" y="11"/>
                    <a:pt x="29" y="11"/>
                    <a:pt x="29" y="11"/>
                  </a:cubicBezTo>
                  <a:cubicBezTo>
                    <a:pt x="27" y="24"/>
                    <a:pt x="27" y="24"/>
                    <a:pt x="27" y="24"/>
                  </a:cubicBezTo>
                  <a:cubicBezTo>
                    <a:pt x="27" y="24"/>
                    <a:pt x="27" y="24"/>
                    <a:pt x="27" y="24"/>
                  </a:cubicBezTo>
                  <a:cubicBezTo>
                    <a:pt x="36" y="10"/>
                    <a:pt x="36" y="10"/>
                    <a:pt x="36" y="10"/>
                  </a:cubicBezTo>
                  <a:cubicBezTo>
                    <a:pt x="36" y="10"/>
                    <a:pt x="35" y="9"/>
                    <a:pt x="35" y="9"/>
                  </a:cubicBezTo>
                  <a:cubicBezTo>
                    <a:pt x="36" y="8"/>
                    <a:pt x="36" y="7"/>
                    <a:pt x="37" y="7"/>
                  </a:cubicBezTo>
                  <a:cubicBezTo>
                    <a:pt x="38" y="8"/>
                    <a:pt x="39" y="8"/>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3"/>
                    <a:pt x="46" y="35"/>
                    <a:pt x="45" y="35"/>
                  </a:cubicBezTo>
                  <a:close/>
                  <a:moveTo>
                    <a:pt x="42" y="23"/>
                  </a:moveTo>
                  <a:cubicBezTo>
                    <a:pt x="42" y="23"/>
                    <a:pt x="42" y="23"/>
                    <a:pt x="42" y="23"/>
                  </a:cubicBezTo>
                  <a:cubicBezTo>
                    <a:pt x="46" y="20"/>
                    <a:pt x="48" y="15"/>
                    <a:pt x="46" y="10"/>
                  </a:cubicBezTo>
                  <a:cubicBezTo>
                    <a:pt x="45" y="4"/>
                    <a:pt x="39" y="1"/>
                    <a:pt x="33" y="2"/>
                  </a:cubicBezTo>
                  <a:cubicBezTo>
                    <a:pt x="30" y="3"/>
                    <a:pt x="28" y="6"/>
                    <a:pt x="27" y="8"/>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2"/>
                  </a:cubicBezTo>
                  <a:cubicBezTo>
                    <a:pt x="4" y="38"/>
                    <a:pt x="9" y="42"/>
                    <a:pt x="15" y="40"/>
                  </a:cubicBezTo>
                  <a:cubicBezTo>
                    <a:pt x="15" y="40"/>
                    <a:pt x="16" y="40"/>
                    <a:pt x="16" y="40"/>
                  </a:cubicBezTo>
                  <a:cubicBezTo>
                    <a:pt x="16" y="41"/>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2"/>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49">
              <a:extLst>
                <a:ext uri="{FF2B5EF4-FFF2-40B4-BE49-F238E27FC236}">
                  <a16:creationId xmlns:a16="http://schemas.microsoft.com/office/drawing/2014/main" id="{C4BAB1A9-74A7-473B-B472-7C752801DFF4}"/>
                </a:ext>
              </a:extLst>
            </p:cNvPr>
            <p:cNvSpPr>
              <a:spLocks noEditPoints="1"/>
            </p:cNvSpPr>
            <p:nvPr/>
          </p:nvSpPr>
          <p:spPr bwMode="auto">
            <a:xfrm>
              <a:off x="4308636" y="516236"/>
              <a:ext cx="157376" cy="144529"/>
            </a:xfrm>
            <a:custGeom>
              <a:avLst/>
              <a:gdLst>
                <a:gd name="T0" fmla="*/ 43 w 54"/>
                <a:gd name="T1" fmla="*/ 35 h 54"/>
                <a:gd name="T2" fmla="*/ 28 w 54"/>
                <a:gd name="T3" fmla="*/ 26 h 54"/>
                <a:gd name="T4" fmla="*/ 38 w 54"/>
                <a:gd name="T5" fmla="*/ 36 h 54"/>
                <a:gd name="T6" fmla="*/ 28 w 54"/>
                <a:gd name="T7" fmla="*/ 27 h 54"/>
                <a:gd name="T8" fmla="*/ 26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30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36 w 54"/>
                <a:gd name="T37" fmla="*/ 10 h 54"/>
                <a:gd name="T38" fmla="*/ 37 w 54"/>
                <a:gd name="T39" fmla="*/ 8 h 54"/>
                <a:gd name="T40" fmla="*/ 37 w 54"/>
                <a:gd name="T41" fmla="*/ 11 h 54"/>
                <a:gd name="T42" fmla="*/ 28 w 54"/>
                <a:gd name="T43" fmla="*/ 25 h 54"/>
                <a:gd name="T44" fmla="*/ 39 w 54"/>
                <a:gd name="T45" fmla="*/ 22 h 54"/>
                <a:gd name="T46" fmla="*/ 43 w 54"/>
                <a:gd name="T47" fmla="*/ 33 h 54"/>
                <a:gd name="T48" fmla="*/ 45 w 54"/>
                <a:gd name="T49" fmla="*/ 33 h 54"/>
                <a:gd name="T50" fmla="*/ 42 w 54"/>
                <a:gd name="T51" fmla="*/ 23 h 54"/>
                <a:gd name="T52" fmla="*/ 46 w 54"/>
                <a:gd name="T53" fmla="*/ 10 h 54"/>
                <a:gd name="T54" fmla="*/ 27 w 54"/>
                <a:gd name="T55" fmla="*/ 9 h 54"/>
                <a:gd name="T56" fmla="*/ 8 w 54"/>
                <a:gd name="T57" fmla="*/ 15 h 54"/>
                <a:gd name="T58" fmla="*/ 9 w 54"/>
                <a:gd name="T59" fmla="*/ 19 h 54"/>
                <a:gd name="T60" fmla="*/ 15 w 54"/>
                <a:gd name="T61" fmla="*/ 40 h 54"/>
                <a:gd name="T62" fmla="*/ 16 w 54"/>
                <a:gd name="T63" fmla="*/ 45 h 54"/>
                <a:gd name="T64" fmla="*/ 36 w 54"/>
                <a:gd name="T65" fmla="*/ 42 h 54"/>
                <a:gd name="T66" fmla="*/ 52 w 54"/>
                <a:gd name="T6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35"/>
                  </a:moveTo>
                  <a:cubicBezTo>
                    <a:pt x="45" y="36"/>
                    <a:pt x="44" y="36"/>
                    <a:pt x="43" y="35"/>
                  </a:cubicBezTo>
                  <a:cubicBezTo>
                    <a:pt x="43" y="35"/>
                    <a:pt x="43" y="34"/>
                    <a:pt x="43" y="34"/>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6"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30"/>
                  </a:cubicBezTo>
                  <a:cubicBezTo>
                    <a:pt x="27" y="25"/>
                    <a:pt x="27" y="25"/>
                    <a:pt x="27" y="25"/>
                  </a:cubicBezTo>
                  <a:cubicBezTo>
                    <a:pt x="14" y="21"/>
                    <a:pt x="14" y="21"/>
                    <a:pt x="14" y="21"/>
                  </a:cubicBezTo>
                  <a:cubicBezTo>
                    <a:pt x="14" y="21"/>
                    <a:pt x="14" y="21"/>
                    <a:pt x="14" y="21"/>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1"/>
                    <a:pt x="28" y="11"/>
                    <a:pt x="28" y="11"/>
                  </a:cubicBezTo>
                  <a:cubicBezTo>
                    <a:pt x="29" y="11"/>
                    <a:pt x="29" y="11"/>
                    <a:pt x="29" y="11"/>
                  </a:cubicBezTo>
                  <a:cubicBezTo>
                    <a:pt x="27" y="25"/>
                    <a:pt x="27" y="25"/>
                    <a:pt x="27" y="25"/>
                  </a:cubicBezTo>
                  <a:cubicBezTo>
                    <a:pt x="36" y="10"/>
                    <a:pt x="36" y="10"/>
                    <a:pt x="36" y="10"/>
                  </a:cubicBezTo>
                  <a:cubicBezTo>
                    <a:pt x="36" y="10"/>
                    <a:pt x="35" y="9"/>
                    <a:pt x="35" y="9"/>
                  </a:cubicBezTo>
                  <a:cubicBezTo>
                    <a:pt x="36" y="8"/>
                    <a:pt x="36" y="7"/>
                    <a:pt x="37" y="8"/>
                  </a:cubicBezTo>
                  <a:cubicBezTo>
                    <a:pt x="38" y="8"/>
                    <a:pt x="39" y="9"/>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4"/>
                    <a:pt x="46" y="35"/>
                    <a:pt x="45" y="35"/>
                  </a:cubicBezTo>
                  <a:close/>
                  <a:moveTo>
                    <a:pt x="42" y="23"/>
                  </a:moveTo>
                  <a:cubicBezTo>
                    <a:pt x="42" y="23"/>
                    <a:pt x="42" y="23"/>
                    <a:pt x="42" y="23"/>
                  </a:cubicBezTo>
                  <a:cubicBezTo>
                    <a:pt x="46" y="20"/>
                    <a:pt x="48" y="15"/>
                    <a:pt x="46" y="10"/>
                  </a:cubicBezTo>
                  <a:cubicBezTo>
                    <a:pt x="45" y="4"/>
                    <a:pt x="39" y="1"/>
                    <a:pt x="33" y="3"/>
                  </a:cubicBezTo>
                  <a:cubicBezTo>
                    <a:pt x="30" y="3"/>
                    <a:pt x="28" y="6"/>
                    <a:pt x="27" y="9"/>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3"/>
                  </a:cubicBezTo>
                  <a:cubicBezTo>
                    <a:pt x="4" y="38"/>
                    <a:pt x="9" y="42"/>
                    <a:pt x="15" y="40"/>
                  </a:cubicBezTo>
                  <a:cubicBezTo>
                    <a:pt x="15" y="40"/>
                    <a:pt x="16" y="40"/>
                    <a:pt x="16" y="40"/>
                  </a:cubicBezTo>
                  <a:cubicBezTo>
                    <a:pt x="16" y="42"/>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3"/>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50">
              <a:extLst>
                <a:ext uri="{FF2B5EF4-FFF2-40B4-BE49-F238E27FC236}">
                  <a16:creationId xmlns:a16="http://schemas.microsoft.com/office/drawing/2014/main" id="{17A0AB63-078E-4950-8A28-3D9B752366AA}"/>
                </a:ext>
              </a:extLst>
            </p:cNvPr>
            <p:cNvSpPr>
              <a:spLocks noEditPoints="1"/>
            </p:cNvSpPr>
            <p:nvPr/>
          </p:nvSpPr>
          <p:spPr bwMode="auto">
            <a:xfrm>
              <a:off x="2750943" y="243239"/>
              <a:ext cx="167011" cy="141317"/>
            </a:xfrm>
            <a:custGeom>
              <a:avLst/>
              <a:gdLst>
                <a:gd name="T0" fmla="*/ 11 w 57"/>
                <a:gd name="T1" fmla="*/ 24 h 53"/>
                <a:gd name="T2" fmla="*/ 19 w 57"/>
                <a:gd name="T3" fmla="*/ 15 h 53"/>
                <a:gd name="T4" fmla="*/ 27 w 57"/>
                <a:gd name="T5" fmla="*/ 27 h 53"/>
                <a:gd name="T6" fmla="*/ 25 w 57"/>
                <a:gd name="T7" fmla="*/ 10 h 53"/>
                <a:gd name="T8" fmla="*/ 24 w 57"/>
                <a:gd name="T9" fmla="*/ 7 h 53"/>
                <a:gd name="T10" fmla="*/ 26 w 57"/>
                <a:gd name="T11" fmla="*/ 10 h 53"/>
                <a:gd name="T12" fmla="*/ 28 w 57"/>
                <a:gd name="T13" fmla="*/ 27 h 53"/>
                <a:gd name="T14" fmla="*/ 35 w 57"/>
                <a:gd name="T15" fmla="*/ 17 h 53"/>
                <a:gd name="T16" fmla="*/ 45 w 57"/>
                <a:gd name="T17" fmla="*/ 23 h 53"/>
                <a:gd name="T18" fmla="*/ 46 w 57"/>
                <a:gd name="T19" fmla="*/ 21 h 53"/>
                <a:gd name="T20" fmla="*/ 46 w 57"/>
                <a:gd name="T21" fmla="*/ 25 h 53"/>
                <a:gd name="T22" fmla="*/ 29 w 57"/>
                <a:gd name="T23" fmla="*/ 27 h 53"/>
                <a:gd name="T24" fmla="*/ 43 w 57"/>
                <a:gd name="T25" fmla="*/ 29 h 53"/>
                <a:gd name="T26" fmla="*/ 29 w 57"/>
                <a:gd name="T27" fmla="*/ 28 h 53"/>
                <a:gd name="T28" fmla="*/ 40 w 57"/>
                <a:gd name="T29" fmla="*/ 43 h 53"/>
                <a:gd name="T30" fmla="*/ 37 w 57"/>
                <a:gd name="T31" fmla="*/ 44 h 53"/>
                <a:gd name="T32" fmla="*/ 28 w 57"/>
                <a:gd name="T33" fmla="*/ 28 h 53"/>
                <a:gd name="T34" fmla="*/ 27 w 57"/>
                <a:gd name="T35" fmla="*/ 41 h 53"/>
                <a:gd name="T36" fmla="*/ 27 w 57"/>
                <a:gd name="T37" fmla="*/ 29 h 53"/>
                <a:gd name="T38" fmla="*/ 19 w 57"/>
                <a:gd name="T39" fmla="*/ 41 h 53"/>
                <a:gd name="T40" fmla="*/ 17 w 57"/>
                <a:gd name="T41" fmla="*/ 44 h 53"/>
                <a:gd name="T42" fmla="*/ 18 w 57"/>
                <a:gd name="T43" fmla="*/ 41 h 53"/>
                <a:gd name="T44" fmla="*/ 15 w 57"/>
                <a:gd name="T45" fmla="*/ 33 h 53"/>
                <a:gd name="T46" fmla="*/ 26 w 57"/>
                <a:gd name="T47" fmla="*/ 27 h 53"/>
                <a:gd name="T48" fmla="*/ 9 w 57"/>
                <a:gd name="T49" fmla="*/ 26 h 53"/>
                <a:gd name="T50" fmla="*/ 10 w 57"/>
                <a:gd name="T51" fmla="*/ 22 h 53"/>
                <a:gd name="T52" fmla="*/ 10 w 57"/>
                <a:gd name="T53" fmla="*/ 34 h 53"/>
                <a:gd name="T54" fmla="*/ 13 w 57"/>
                <a:gd name="T55" fmla="*/ 49 h 53"/>
                <a:gd name="T56" fmla="*/ 28 w 57"/>
                <a:gd name="T57" fmla="*/ 46 h 53"/>
                <a:gd name="T58" fmla="*/ 47 w 57"/>
                <a:gd name="T59" fmla="*/ 47 h 53"/>
                <a:gd name="T60" fmla="*/ 54 w 57"/>
                <a:gd name="T61" fmla="*/ 30 h 53"/>
                <a:gd name="T62" fmla="*/ 37 w 57"/>
                <a:gd name="T63" fmla="*/ 16 h 53"/>
                <a:gd name="T64" fmla="*/ 33 w 57"/>
                <a:gd name="T65" fmla="*/ 4 h 53"/>
                <a:gd name="T66" fmla="*/ 17 w 57"/>
                <a:gd name="T67" fmla="*/ 15 h 53"/>
                <a:gd name="T68" fmla="*/ 6 w 57"/>
                <a:gd name="T69" fmla="*/ 3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3">
                  <a:moveTo>
                    <a:pt x="10" y="22"/>
                  </a:moveTo>
                  <a:cubicBezTo>
                    <a:pt x="10" y="23"/>
                    <a:pt x="11" y="23"/>
                    <a:pt x="11" y="24"/>
                  </a:cubicBezTo>
                  <a:cubicBezTo>
                    <a:pt x="27" y="27"/>
                    <a:pt x="27" y="27"/>
                    <a:pt x="27" y="27"/>
                  </a:cubicBezTo>
                  <a:cubicBezTo>
                    <a:pt x="19" y="15"/>
                    <a:pt x="19" y="15"/>
                    <a:pt x="19" y="15"/>
                  </a:cubicBezTo>
                  <a:cubicBezTo>
                    <a:pt x="19" y="15"/>
                    <a:pt x="19" y="15"/>
                    <a:pt x="19" y="15"/>
                  </a:cubicBezTo>
                  <a:cubicBezTo>
                    <a:pt x="27" y="27"/>
                    <a:pt x="27" y="27"/>
                    <a:pt x="27" y="27"/>
                  </a:cubicBezTo>
                  <a:cubicBezTo>
                    <a:pt x="27" y="27"/>
                    <a:pt x="27" y="27"/>
                    <a:pt x="27" y="27"/>
                  </a:cubicBezTo>
                  <a:cubicBezTo>
                    <a:pt x="25" y="10"/>
                    <a:pt x="25" y="10"/>
                    <a:pt x="25" y="10"/>
                  </a:cubicBezTo>
                  <a:cubicBezTo>
                    <a:pt x="24" y="10"/>
                    <a:pt x="24" y="10"/>
                    <a:pt x="24" y="9"/>
                  </a:cubicBezTo>
                  <a:cubicBezTo>
                    <a:pt x="23" y="9"/>
                    <a:pt x="23" y="8"/>
                    <a:pt x="24" y="7"/>
                  </a:cubicBezTo>
                  <a:cubicBezTo>
                    <a:pt x="25" y="7"/>
                    <a:pt x="26" y="7"/>
                    <a:pt x="26" y="8"/>
                  </a:cubicBezTo>
                  <a:cubicBezTo>
                    <a:pt x="27" y="9"/>
                    <a:pt x="27" y="10"/>
                    <a:pt x="26" y="10"/>
                  </a:cubicBezTo>
                  <a:cubicBezTo>
                    <a:pt x="26" y="10"/>
                    <a:pt x="26" y="10"/>
                    <a:pt x="26" y="10"/>
                  </a:cubicBezTo>
                  <a:cubicBezTo>
                    <a:pt x="28" y="27"/>
                    <a:pt x="28" y="27"/>
                    <a:pt x="28" y="27"/>
                  </a:cubicBezTo>
                  <a:cubicBezTo>
                    <a:pt x="35" y="17"/>
                    <a:pt x="35" y="17"/>
                    <a:pt x="35" y="17"/>
                  </a:cubicBezTo>
                  <a:cubicBezTo>
                    <a:pt x="35" y="17"/>
                    <a:pt x="35" y="17"/>
                    <a:pt x="35" y="17"/>
                  </a:cubicBezTo>
                  <a:cubicBezTo>
                    <a:pt x="29" y="27"/>
                    <a:pt x="29" y="27"/>
                    <a:pt x="29" y="27"/>
                  </a:cubicBezTo>
                  <a:cubicBezTo>
                    <a:pt x="45" y="23"/>
                    <a:pt x="45" y="23"/>
                    <a:pt x="45" y="23"/>
                  </a:cubicBezTo>
                  <a:cubicBezTo>
                    <a:pt x="45" y="23"/>
                    <a:pt x="45" y="23"/>
                    <a:pt x="45" y="23"/>
                  </a:cubicBezTo>
                  <a:cubicBezTo>
                    <a:pt x="45" y="22"/>
                    <a:pt x="46" y="21"/>
                    <a:pt x="46" y="21"/>
                  </a:cubicBezTo>
                  <a:cubicBezTo>
                    <a:pt x="47" y="22"/>
                    <a:pt x="48" y="22"/>
                    <a:pt x="48" y="23"/>
                  </a:cubicBezTo>
                  <a:cubicBezTo>
                    <a:pt x="48" y="24"/>
                    <a:pt x="47" y="25"/>
                    <a:pt x="46" y="25"/>
                  </a:cubicBezTo>
                  <a:cubicBezTo>
                    <a:pt x="46" y="25"/>
                    <a:pt x="45" y="24"/>
                    <a:pt x="45" y="24"/>
                  </a:cubicBezTo>
                  <a:cubicBezTo>
                    <a:pt x="29" y="27"/>
                    <a:pt x="29" y="27"/>
                    <a:pt x="29" y="27"/>
                  </a:cubicBezTo>
                  <a:cubicBezTo>
                    <a:pt x="29" y="28"/>
                    <a:pt x="29" y="28"/>
                    <a:pt x="29" y="28"/>
                  </a:cubicBezTo>
                  <a:cubicBezTo>
                    <a:pt x="43" y="29"/>
                    <a:pt x="43" y="29"/>
                    <a:pt x="43" y="29"/>
                  </a:cubicBezTo>
                  <a:cubicBezTo>
                    <a:pt x="43" y="29"/>
                    <a:pt x="43" y="29"/>
                    <a:pt x="43" y="29"/>
                  </a:cubicBezTo>
                  <a:cubicBezTo>
                    <a:pt x="29" y="28"/>
                    <a:pt x="29" y="28"/>
                    <a:pt x="29" y="28"/>
                  </a:cubicBezTo>
                  <a:cubicBezTo>
                    <a:pt x="38" y="42"/>
                    <a:pt x="38" y="42"/>
                    <a:pt x="38" y="42"/>
                  </a:cubicBezTo>
                  <a:cubicBezTo>
                    <a:pt x="39" y="42"/>
                    <a:pt x="39" y="42"/>
                    <a:pt x="40" y="43"/>
                  </a:cubicBezTo>
                  <a:cubicBezTo>
                    <a:pt x="40" y="43"/>
                    <a:pt x="40" y="44"/>
                    <a:pt x="39" y="45"/>
                  </a:cubicBezTo>
                  <a:cubicBezTo>
                    <a:pt x="38" y="45"/>
                    <a:pt x="37" y="45"/>
                    <a:pt x="37" y="44"/>
                  </a:cubicBezTo>
                  <a:cubicBezTo>
                    <a:pt x="36" y="44"/>
                    <a:pt x="36" y="43"/>
                    <a:pt x="37" y="42"/>
                  </a:cubicBezTo>
                  <a:cubicBezTo>
                    <a:pt x="28" y="28"/>
                    <a:pt x="28" y="28"/>
                    <a:pt x="28" y="28"/>
                  </a:cubicBezTo>
                  <a:cubicBezTo>
                    <a:pt x="28" y="41"/>
                    <a:pt x="28" y="41"/>
                    <a:pt x="28" y="41"/>
                  </a:cubicBezTo>
                  <a:cubicBezTo>
                    <a:pt x="27" y="41"/>
                    <a:pt x="27" y="41"/>
                    <a:pt x="27" y="41"/>
                  </a:cubicBezTo>
                  <a:cubicBezTo>
                    <a:pt x="28" y="28"/>
                    <a:pt x="28" y="28"/>
                    <a:pt x="28" y="28"/>
                  </a:cubicBezTo>
                  <a:cubicBezTo>
                    <a:pt x="27" y="29"/>
                    <a:pt x="27" y="29"/>
                    <a:pt x="27" y="29"/>
                  </a:cubicBezTo>
                  <a:cubicBezTo>
                    <a:pt x="27" y="28"/>
                    <a:pt x="27" y="28"/>
                    <a:pt x="27" y="28"/>
                  </a:cubicBezTo>
                  <a:cubicBezTo>
                    <a:pt x="19" y="41"/>
                    <a:pt x="19" y="41"/>
                    <a:pt x="19" y="41"/>
                  </a:cubicBezTo>
                  <a:cubicBezTo>
                    <a:pt x="19" y="42"/>
                    <a:pt x="19" y="43"/>
                    <a:pt x="19" y="44"/>
                  </a:cubicBezTo>
                  <a:cubicBezTo>
                    <a:pt x="18" y="44"/>
                    <a:pt x="17" y="45"/>
                    <a:pt x="17" y="44"/>
                  </a:cubicBezTo>
                  <a:cubicBezTo>
                    <a:pt x="16" y="43"/>
                    <a:pt x="16" y="42"/>
                    <a:pt x="16" y="42"/>
                  </a:cubicBezTo>
                  <a:cubicBezTo>
                    <a:pt x="17" y="41"/>
                    <a:pt x="17" y="41"/>
                    <a:pt x="18" y="41"/>
                  </a:cubicBezTo>
                  <a:cubicBezTo>
                    <a:pt x="27" y="27"/>
                    <a:pt x="27" y="27"/>
                    <a:pt x="27" y="27"/>
                  </a:cubicBezTo>
                  <a:cubicBezTo>
                    <a:pt x="15" y="33"/>
                    <a:pt x="15" y="33"/>
                    <a:pt x="15" y="33"/>
                  </a:cubicBezTo>
                  <a:cubicBezTo>
                    <a:pt x="15" y="32"/>
                    <a:pt x="15" y="32"/>
                    <a:pt x="15" y="32"/>
                  </a:cubicBezTo>
                  <a:cubicBezTo>
                    <a:pt x="26" y="27"/>
                    <a:pt x="26" y="27"/>
                    <a:pt x="26" y="27"/>
                  </a:cubicBezTo>
                  <a:cubicBezTo>
                    <a:pt x="11" y="25"/>
                    <a:pt x="11" y="25"/>
                    <a:pt x="11" y="25"/>
                  </a:cubicBezTo>
                  <a:cubicBezTo>
                    <a:pt x="11" y="25"/>
                    <a:pt x="10" y="26"/>
                    <a:pt x="9" y="26"/>
                  </a:cubicBezTo>
                  <a:cubicBezTo>
                    <a:pt x="8" y="25"/>
                    <a:pt x="8" y="25"/>
                    <a:pt x="8" y="24"/>
                  </a:cubicBezTo>
                  <a:cubicBezTo>
                    <a:pt x="8" y="23"/>
                    <a:pt x="9" y="22"/>
                    <a:pt x="10" y="22"/>
                  </a:cubicBezTo>
                  <a:close/>
                  <a:moveTo>
                    <a:pt x="6" y="32"/>
                  </a:moveTo>
                  <a:cubicBezTo>
                    <a:pt x="7" y="33"/>
                    <a:pt x="9" y="34"/>
                    <a:pt x="10" y="34"/>
                  </a:cubicBezTo>
                  <a:cubicBezTo>
                    <a:pt x="10" y="34"/>
                    <a:pt x="10" y="34"/>
                    <a:pt x="10" y="34"/>
                  </a:cubicBezTo>
                  <a:cubicBezTo>
                    <a:pt x="7" y="39"/>
                    <a:pt x="8" y="46"/>
                    <a:pt x="13" y="49"/>
                  </a:cubicBezTo>
                  <a:cubicBezTo>
                    <a:pt x="18" y="52"/>
                    <a:pt x="25" y="51"/>
                    <a:pt x="28" y="47"/>
                  </a:cubicBezTo>
                  <a:cubicBezTo>
                    <a:pt x="28" y="46"/>
                    <a:pt x="28" y="46"/>
                    <a:pt x="28" y="46"/>
                  </a:cubicBezTo>
                  <a:cubicBezTo>
                    <a:pt x="29" y="47"/>
                    <a:pt x="31" y="48"/>
                    <a:pt x="32" y="50"/>
                  </a:cubicBezTo>
                  <a:cubicBezTo>
                    <a:pt x="37" y="53"/>
                    <a:pt x="44" y="52"/>
                    <a:pt x="47" y="47"/>
                  </a:cubicBezTo>
                  <a:cubicBezTo>
                    <a:pt x="49" y="43"/>
                    <a:pt x="49" y="38"/>
                    <a:pt x="46" y="34"/>
                  </a:cubicBezTo>
                  <a:cubicBezTo>
                    <a:pt x="49" y="34"/>
                    <a:pt x="52" y="33"/>
                    <a:pt x="54" y="30"/>
                  </a:cubicBezTo>
                  <a:cubicBezTo>
                    <a:pt x="57" y="25"/>
                    <a:pt x="56" y="19"/>
                    <a:pt x="50" y="16"/>
                  </a:cubicBezTo>
                  <a:cubicBezTo>
                    <a:pt x="46" y="13"/>
                    <a:pt x="41" y="13"/>
                    <a:pt x="37" y="16"/>
                  </a:cubicBezTo>
                  <a:cubicBezTo>
                    <a:pt x="37" y="16"/>
                    <a:pt x="37" y="16"/>
                    <a:pt x="37" y="16"/>
                  </a:cubicBezTo>
                  <a:cubicBezTo>
                    <a:pt x="39" y="12"/>
                    <a:pt x="37" y="6"/>
                    <a:pt x="33" y="4"/>
                  </a:cubicBezTo>
                  <a:cubicBezTo>
                    <a:pt x="28" y="0"/>
                    <a:pt x="21" y="1"/>
                    <a:pt x="18" y="6"/>
                  </a:cubicBezTo>
                  <a:cubicBezTo>
                    <a:pt x="16" y="9"/>
                    <a:pt x="16" y="12"/>
                    <a:pt x="17" y="15"/>
                  </a:cubicBezTo>
                  <a:cubicBezTo>
                    <a:pt x="12" y="12"/>
                    <a:pt x="6" y="13"/>
                    <a:pt x="3" y="18"/>
                  </a:cubicBezTo>
                  <a:cubicBezTo>
                    <a:pt x="0" y="22"/>
                    <a:pt x="1" y="29"/>
                    <a:pt x="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51">
              <a:extLst>
                <a:ext uri="{FF2B5EF4-FFF2-40B4-BE49-F238E27FC236}">
                  <a16:creationId xmlns:a16="http://schemas.microsoft.com/office/drawing/2014/main" id="{BE94E263-090C-4DF3-8161-DD67A2208248}"/>
                </a:ext>
              </a:extLst>
            </p:cNvPr>
            <p:cNvSpPr>
              <a:spLocks noEditPoints="1"/>
            </p:cNvSpPr>
            <p:nvPr/>
          </p:nvSpPr>
          <p:spPr bwMode="auto">
            <a:xfrm>
              <a:off x="4620176" y="146887"/>
              <a:ext cx="240882" cy="205551"/>
            </a:xfrm>
            <a:custGeom>
              <a:avLst/>
              <a:gdLst>
                <a:gd name="T0" fmla="*/ 17 w 82"/>
                <a:gd name="T1" fmla="*/ 40 h 77"/>
                <a:gd name="T2" fmla="*/ 25 w 82"/>
                <a:gd name="T3" fmla="*/ 25 h 77"/>
                <a:gd name="T4" fmla="*/ 41 w 82"/>
                <a:gd name="T5" fmla="*/ 37 h 77"/>
                <a:gd name="T6" fmla="*/ 31 w 82"/>
                <a:gd name="T7" fmla="*/ 15 h 77"/>
                <a:gd name="T8" fmla="*/ 28 w 82"/>
                <a:gd name="T9" fmla="*/ 12 h 77"/>
                <a:gd name="T10" fmla="*/ 32 w 82"/>
                <a:gd name="T11" fmla="*/ 15 h 77"/>
                <a:gd name="T12" fmla="*/ 42 w 82"/>
                <a:gd name="T13" fmla="*/ 37 h 77"/>
                <a:gd name="T14" fmla="*/ 48 w 82"/>
                <a:gd name="T15" fmla="*/ 21 h 77"/>
                <a:gd name="T16" fmla="*/ 63 w 82"/>
                <a:gd name="T17" fmla="*/ 25 h 77"/>
                <a:gd name="T18" fmla="*/ 65 w 82"/>
                <a:gd name="T19" fmla="*/ 22 h 77"/>
                <a:gd name="T20" fmla="*/ 66 w 82"/>
                <a:gd name="T21" fmla="*/ 27 h 77"/>
                <a:gd name="T22" fmla="*/ 43 w 82"/>
                <a:gd name="T23" fmla="*/ 38 h 77"/>
                <a:gd name="T24" fmla="*/ 63 w 82"/>
                <a:gd name="T25" fmla="*/ 34 h 77"/>
                <a:gd name="T26" fmla="*/ 44 w 82"/>
                <a:gd name="T27" fmla="*/ 39 h 77"/>
                <a:gd name="T28" fmla="*/ 64 w 82"/>
                <a:gd name="T29" fmla="*/ 55 h 77"/>
                <a:gd name="T30" fmla="*/ 61 w 82"/>
                <a:gd name="T31" fmla="*/ 58 h 77"/>
                <a:gd name="T32" fmla="*/ 42 w 82"/>
                <a:gd name="T33" fmla="*/ 39 h 77"/>
                <a:gd name="T34" fmla="*/ 46 w 82"/>
                <a:gd name="T35" fmla="*/ 58 h 77"/>
                <a:gd name="T36" fmla="*/ 42 w 82"/>
                <a:gd name="T37" fmla="*/ 40 h 77"/>
                <a:gd name="T38" fmla="*/ 34 w 82"/>
                <a:gd name="T39" fmla="*/ 62 h 77"/>
                <a:gd name="T40" fmla="*/ 33 w 82"/>
                <a:gd name="T41" fmla="*/ 66 h 77"/>
                <a:gd name="T42" fmla="*/ 33 w 82"/>
                <a:gd name="T43" fmla="*/ 61 h 77"/>
                <a:gd name="T44" fmla="*/ 25 w 82"/>
                <a:gd name="T45" fmla="*/ 51 h 77"/>
                <a:gd name="T46" fmla="*/ 40 w 82"/>
                <a:gd name="T47" fmla="*/ 39 h 77"/>
                <a:gd name="T48" fmla="*/ 15 w 82"/>
                <a:gd name="T49" fmla="*/ 43 h 77"/>
                <a:gd name="T50" fmla="*/ 14 w 82"/>
                <a:gd name="T51" fmla="*/ 39 h 77"/>
                <a:gd name="T52" fmla="*/ 19 w 82"/>
                <a:gd name="T53" fmla="*/ 54 h 77"/>
                <a:gd name="T54" fmla="*/ 30 w 82"/>
                <a:gd name="T55" fmla="*/ 74 h 77"/>
                <a:gd name="T56" fmla="*/ 50 w 82"/>
                <a:gd name="T57" fmla="*/ 63 h 77"/>
                <a:gd name="T58" fmla="*/ 76 w 82"/>
                <a:gd name="T59" fmla="*/ 58 h 77"/>
                <a:gd name="T60" fmla="*/ 79 w 82"/>
                <a:gd name="T61" fmla="*/ 31 h 77"/>
                <a:gd name="T62" fmla="*/ 50 w 82"/>
                <a:gd name="T63" fmla="*/ 19 h 77"/>
                <a:gd name="T64" fmla="*/ 39 w 82"/>
                <a:gd name="T65" fmla="*/ 3 h 77"/>
                <a:gd name="T66" fmla="*/ 21 w 82"/>
                <a:gd name="T67" fmla="*/ 25 h 77"/>
                <a:gd name="T68" fmla="*/ 13 w 82"/>
                <a:gd name="T69"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 h="77">
                  <a:moveTo>
                    <a:pt x="14" y="39"/>
                  </a:moveTo>
                  <a:cubicBezTo>
                    <a:pt x="15" y="38"/>
                    <a:pt x="16" y="39"/>
                    <a:pt x="17" y="40"/>
                  </a:cubicBezTo>
                  <a:cubicBezTo>
                    <a:pt x="40" y="37"/>
                    <a:pt x="40" y="37"/>
                    <a:pt x="40" y="37"/>
                  </a:cubicBezTo>
                  <a:cubicBezTo>
                    <a:pt x="25" y="25"/>
                    <a:pt x="25" y="25"/>
                    <a:pt x="25" y="25"/>
                  </a:cubicBezTo>
                  <a:cubicBezTo>
                    <a:pt x="25" y="24"/>
                    <a:pt x="25" y="24"/>
                    <a:pt x="25" y="24"/>
                  </a:cubicBezTo>
                  <a:cubicBezTo>
                    <a:pt x="41" y="37"/>
                    <a:pt x="41" y="37"/>
                    <a:pt x="41" y="37"/>
                  </a:cubicBezTo>
                  <a:cubicBezTo>
                    <a:pt x="41" y="37"/>
                    <a:pt x="41" y="37"/>
                    <a:pt x="41" y="37"/>
                  </a:cubicBezTo>
                  <a:cubicBezTo>
                    <a:pt x="31" y="15"/>
                    <a:pt x="31" y="15"/>
                    <a:pt x="31" y="15"/>
                  </a:cubicBezTo>
                  <a:cubicBezTo>
                    <a:pt x="30" y="16"/>
                    <a:pt x="29" y="15"/>
                    <a:pt x="28" y="15"/>
                  </a:cubicBezTo>
                  <a:cubicBezTo>
                    <a:pt x="27" y="14"/>
                    <a:pt x="27" y="12"/>
                    <a:pt x="28" y="12"/>
                  </a:cubicBezTo>
                  <a:cubicBezTo>
                    <a:pt x="29" y="11"/>
                    <a:pt x="31" y="11"/>
                    <a:pt x="32" y="11"/>
                  </a:cubicBezTo>
                  <a:cubicBezTo>
                    <a:pt x="33" y="12"/>
                    <a:pt x="33" y="14"/>
                    <a:pt x="32" y="15"/>
                  </a:cubicBezTo>
                  <a:cubicBezTo>
                    <a:pt x="32" y="15"/>
                    <a:pt x="32" y="15"/>
                    <a:pt x="32" y="15"/>
                  </a:cubicBezTo>
                  <a:cubicBezTo>
                    <a:pt x="42" y="37"/>
                    <a:pt x="42" y="37"/>
                    <a:pt x="42" y="37"/>
                  </a:cubicBezTo>
                  <a:cubicBezTo>
                    <a:pt x="47" y="21"/>
                    <a:pt x="47" y="21"/>
                    <a:pt x="47" y="21"/>
                  </a:cubicBezTo>
                  <a:cubicBezTo>
                    <a:pt x="48" y="21"/>
                    <a:pt x="48" y="21"/>
                    <a:pt x="48" y="21"/>
                  </a:cubicBezTo>
                  <a:cubicBezTo>
                    <a:pt x="43" y="37"/>
                    <a:pt x="43" y="37"/>
                    <a:pt x="43" y="37"/>
                  </a:cubicBezTo>
                  <a:cubicBezTo>
                    <a:pt x="63" y="25"/>
                    <a:pt x="63" y="25"/>
                    <a:pt x="63" y="25"/>
                  </a:cubicBezTo>
                  <a:cubicBezTo>
                    <a:pt x="63" y="25"/>
                    <a:pt x="63" y="25"/>
                    <a:pt x="63" y="25"/>
                  </a:cubicBezTo>
                  <a:cubicBezTo>
                    <a:pt x="63" y="24"/>
                    <a:pt x="64" y="22"/>
                    <a:pt x="65" y="22"/>
                  </a:cubicBezTo>
                  <a:cubicBezTo>
                    <a:pt x="67" y="22"/>
                    <a:pt x="68" y="23"/>
                    <a:pt x="68" y="24"/>
                  </a:cubicBezTo>
                  <a:cubicBezTo>
                    <a:pt x="68" y="26"/>
                    <a:pt x="67" y="27"/>
                    <a:pt x="66" y="27"/>
                  </a:cubicBezTo>
                  <a:cubicBezTo>
                    <a:pt x="65" y="27"/>
                    <a:pt x="64" y="27"/>
                    <a:pt x="64" y="26"/>
                  </a:cubicBezTo>
                  <a:cubicBezTo>
                    <a:pt x="43" y="38"/>
                    <a:pt x="43" y="38"/>
                    <a:pt x="43" y="38"/>
                  </a:cubicBezTo>
                  <a:cubicBezTo>
                    <a:pt x="43" y="38"/>
                    <a:pt x="43" y="38"/>
                    <a:pt x="43" y="38"/>
                  </a:cubicBezTo>
                  <a:cubicBezTo>
                    <a:pt x="63" y="34"/>
                    <a:pt x="63" y="34"/>
                    <a:pt x="63" y="34"/>
                  </a:cubicBezTo>
                  <a:cubicBezTo>
                    <a:pt x="63" y="35"/>
                    <a:pt x="63" y="35"/>
                    <a:pt x="63" y="35"/>
                  </a:cubicBezTo>
                  <a:cubicBezTo>
                    <a:pt x="44" y="39"/>
                    <a:pt x="44" y="39"/>
                    <a:pt x="44" y="39"/>
                  </a:cubicBezTo>
                  <a:cubicBezTo>
                    <a:pt x="61" y="54"/>
                    <a:pt x="61" y="54"/>
                    <a:pt x="61" y="54"/>
                  </a:cubicBezTo>
                  <a:cubicBezTo>
                    <a:pt x="62" y="54"/>
                    <a:pt x="63" y="54"/>
                    <a:pt x="64" y="55"/>
                  </a:cubicBezTo>
                  <a:cubicBezTo>
                    <a:pt x="65" y="56"/>
                    <a:pt x="65" y="57"/>
                    <a:pt x="64" y="58"/>
                  </a:cubicBezTo>
                  <a:cubicBezTo>
                    <a:pt x="63" y="59"/>
                    <a:pt x="62" y="59"/>
                    <a:pt x="61" y="58"/>
                  </a:cubicBezTo>
                  <a:cubicBezTo>
                    <a:pt x="60" y="57"/>
                    <a:pt x="60" y="56"/>
                    <a:pt x="60" y="55"/>
                  </a:cubicBezTo>
                  <a:cubicBezTo>
                    <a:pt x="42" y="39"/>
                    <a:pt x="42" y="39"/>
                    <a:pt x="42" y="39"/>
                  </a:cubicBezTo>
                  <a:cubicBezTo>
                    <a:pt x="47" y="57"/>
                    <a:pt x="47" y="57"/>
                    <a:pt x="47" y="57"/>
                  </a:cubicBezTo>
                  <a:cubicBezTo>
                    <a:pt x="46" y="58"/>
                    <a:pt x="46" y="58"/>
                    <a:pt x="46" y="58"/>
                  </a:cubicBezTo>
                  <a:cubicBezTo>
                    <a:pt x="42" y="39"/>
                    <a:pt x="42" y="39"/>
                    <a:pt x="42" y="39"/>
                  </a:cubicBezTo>
                  <a:cubicBezTo>
                    <a:pt x="42" y="40"/>
                    <a:pt x="42" y="40"/>
                    <a:pt x="42" y="40"/>
                  </a:cubicBezTo>
                  <a:cubicBezTo>
                    <a:pt x="41" y="40"/>
                    <a:pt x="41" y="40"/>
                    <a:pt x="41" y="40"/>
                  </a:cubicBezTo>
                  <a:cubicBezTo>
                    <a:pt x="34" y="62"/>
                    <a:pt x="34" y="62"/>
                    <a:pt x="34" y="62"/>
                  </a:cubicBezTo>
                  <a:cubicBezTo>
                    <a:pt x="36" y="62"/>
                    <a:pt x="36" y="63"/>
                    <a:pt x="36" y="64"/>
                  </a:cubicBezTo>
                  <a:cubicBezTo>
                    <a:pt x="35" y="66"/>
                    <a:pt x="34" y="66"/>
                    <a:pt x="33" y="66"/>
                  </a:cubicBezTo>
                  <a:cubicBezTo>
                    <a:pt x="31" y="65"/>
                    <a:pt x="31" y="64"/>
                    <a:pt x="31" y="63"/>
                  </a:cubicBezTo>
                  <a:cubicBezTo>
                    <a:pt x="31" y="62"/>
                    <a:pt x="32" y="61"/>
                    <a:pt x="33" y="61"/>
                  </a:cubicBezTo>
                  <a:cubicBezTo>
                    <a:pt x="41" y="39"/>
                    <a:pt x="41" y="39"/>
                    <a:pt x="41" y="39"/>
                  </a:cubicBezTo>
                  <a:cubicBezTo>
                    <a:pt x="25" y="51"/>
                    <a:pt x="25" y="51"/>
                    <a:pt x="25" y="51"/>
                  </a:cubicBezTo>
                  <a:cubicBezTo>
                    <a:pt x="25" y="50"/>
                    <a:pt x="25" y="50"/>
                    <a:pt x="25" y="50"/>
                  </a:cubicBezTo>
                  <a:cubicBezTo>
                    <a:pt x="40" y="39"/>
                    <a:pt x="40" y="39"/>
                    <a:pt x="40" y="39"/>
                  </a:cubicBezTo>
                  <a:cubicBezTo>
                    <a:pt x="17" y="41"/>
                    <a:pt x="17" y="41"/>
                    <a:pt x="17" y="41"/>
                  </a:cubicBezTo>
                  <a:cubicBezTo>
                    <a:pt x="17" y="42"/>
                    <a:pt x="16" y="43"/>
                    <a:pt x="15" y="43"/>
                  </a:cubicBezTo>
                  <a:cubicBezTo>
                    <a:pt x="13" y="43"/>
                    <a:pt x="12" y="42"/>
                    <a:pt x="12" y="41"/>
                  </a:cubicBezTo>
                  <a:cubicBezTo>
                    <a:pt x="12" y="40"/>
                    <a:pt x="13" y="39"/>
                    <a:pt x="14" y="39"/>
                  </a:cubicBezTo>
                  <a:close/>
                  <a:moveTo>
                    <a:pt x="13" y="53"/>
                  </a:moveTo>
                  <a:cubicBezTo>
                    <a:pt x="15" y="54"/>
                    <a:pt x="17" y="54"/>
                    <a:pt x="19" y="54"/>
                  </a:cubicBezTo>
                  <a:cubicBezTo>
                    <a:pt x="19" y="55"/>
                    <a:pt x="19" y="55"/>
                    <a:pt x="19" y="55"/>
                  </a:cubicBezTo>
                  <a:cubicBezTo>
                    <a:pt x="17" y="63"/>
                    <a:pt x="21" y="72"/>
                    <a:pt x="30" y="74"/>
                  </a:cubicBezTo>
                  <a:cubicBezTo>
                    <a:pt x="38" y="77"/>
                    <a:pt x="47" y="73"/>
                    <a:pt x="49" y="65"/>
                  </a:cubicBezTo>
                  <a:cubicBezTo>
                    <a:pt x="50" y="65"/>
                    <a:pt x="50" y="64"/>
                    <a:pt x="50" y="63"/>
                  </a:cubicBezTo>
                  <a:cubicBezTo>
                    <a:pt x="52" y="65"/>
                    <a:pt x="54" y="67"/>
                    <a:pt x="56" y="67"/>
                  </a:cubicBezTo>
                  <a:cubicBezTo>
                    <a:pt x="65" y="70"/>
                    <a:pt x="74" y="66"/>
                    <a:pt x="76" y="58"/>
                  </a:cubicBezTo>
                  <a:cubicBezTo>
                    <a:pt x="78" y="52"/>
                    <a:pt x="75" y="45"/>
                    <a:pt x="69" y="41"/>
                  </a:cubicBezTo>
                  <a:cubicBezTo>
                    <a:pt x="74" y="39"/>
                    <a:pt x="77" y="36"/>
                    <a:pt x="79" y="31"/>
                  </a:cubicBezTo>
                  <a:cubicBezTo>
                    <a:pt x="82" y="24"/>
                    <a:pt x="77" y="15"/>
                    <a:pt x="68" y="12"/>
                  </a:cubicBezTo>
                  <a:cubicBezTo>
                    <a:pt x="61" y="10"/>
                    <a:pt x="54" y="13"/>
                    <a:pt x="50" y="19"/>
                  </a:cubicBezTo>
                  <a:cubicBezTo>
                    <a:pt x="50" y="19"/>
                    <a:pt x="50" y="19"/>
                    <a:pt x="50" y="19"/>
                  </a:cubicBezTo>
                  <a:cubicBezTo>
                    <a:pt x="51" y="12"/>
                    <a:pt x="46" y="5"/>
                    <a:pt x="39" y="3"/>
                  </a:cubicBezTo>
                  <a:cubicBezTo>
                    <a:pt x="30" y="0"/>
                    <a:pt x="22" y="4"/>
                    <a:pt x="19" y="12"/>
                  </a:cubicBezTo>
                  <a:cubicBezTo>
                    <a:pt x="18" y="17"/>
                    <a:pt x="19" y="21"/>
                    <a:pt x="21" y="25"/>
                  </a:cubicBezTo>
                  <a:cubicBezTo>
                    <a:pt x="13" y="23"/>
                    <a:pt x="5" y="27"/>
                    <a:pt x="3" y="34"/>
                  </a:cubicBezTo>
                  <a:cubicBezTo>
                    <a:pt x="0" y="42"/>
                    <a:pt x="5" y="51"/>
                    <a:pt x="13"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52">
              <a:extLst>
                <a:ext uri="{FF2B5EF4-FFF2-40B4-BE49-F238E27FC236}">
                  <a16:creationId xmlns:a16="http://schemas.microsoft.com/office/drawing/2014/main" id="{7CBCD434-DA38-4E96-844A-5ED32D3AF8E9}"/>
                </a:ext>
              </a:extLst>
            </p:cNvPr>
            <p:cNvSpPr>
              <a:spLocks noEditPoints="1"/>
            </p:cNvSpPr>
            <p:nvPr/>
          </p:nvSpPr>
          <p:spPr bwMode="auto">
            <a:xfrm>
              <a:off x="2821601" y="2908984"/>
              <a:ext cx="150953" cy="141317"/>
            </a:xfrm>
            <a:custGeom>
              <a:avLst/>
              <a:gdLst>
                <a:gd name="T0" fmla="*/ 34 w 51"/>
                <a:gd name="T1" fmla="*/ 30 h 54"/>
                <a:gd name="T2" fmla="*/ 28 w 51"/>
                <a:gd name="T3" fmla="*/ 27 h 54"/>
                <a:gd name="T4" fmla="*/ 34 w 51"/>
                <a:gd name="T5" fmla="*/ 28 h 54"/>
                <a:gd name="T6" fmla="*/ 40 w 51"/>
                <a:gd name="T7" fmla="*/ 30 h 54"/>
                <a:gd name="T8" fmla="*/ 34 w 51"/>
                <a:gd name="T9" fmla="*/ 30 h 54"/>
                <a:gd name="T10" fmla="*/ 27 w 51"/>
                <a:gd name="T11" fmla="*/ 17 h 54"/>
                <a:gd name="T12" fmla="*/ 25 w 51"/>
                <a:gd name="T13" fmla="*/ 23 h 54"/>
                <a:gd name="T14" fmla="*/ 25 w 51"/>
                <a:gd name="T15" fmla="*/ 17 h 54"/>
                <a:gd name="T16" fmla="*/ 27 w 51"/>
                <a:gd name="T17" fmla="*/ 11 h 54"/>
                <a:gd name="T18" fmla="*/ 27 w 51"/>
                <a:gd name="T19" fmla="*/ 17 h 54"/>
                <a:gd name="T20" fmla="*/ 26 w 51"/>
                <a:gd name="T21" fmla="*/ 27 h 54"/>
                <a:gd name="T22" fmla="*/ 24 w 51"/>
                <a:gd name="T23" fmla="*/ 27 h 54"/>
                <a:gd name="T24" fmla="*/ 25 w 51"/>
                <a:gd name="T25" fmla="*/ 25 h 54"/>
                <a:gd name="T26" fmla="*/ 26 w 51"/>
                <a:gd name="T27" fmla="*/ 26 h 54"/>
                <a:gd name="T28" fmla="*/ 26 w 51"/>
                <a:gd name="T29" fmla="*/ 27 h 54"/>
                <a:gd name="T30" fmla="*/ 24 w 51"/>
                <a:gd name="T31" fmla="*/ 35 h 54"/>
                <a:gd name="T32" fmla="*/ 22 w 51"/>
                <a:gd name="T33" fmla="*/ 40 h 54"/>
                <a:gd name="T34" fmla="*/ 22 w 51"/>
                <a:gd name="T35" fmla="*/ 34 h 54"/>
                <a:gd name="T36" fmla="*/ 25 w 51"/>
                <a:gd name="T37" fmla="*/ 29 h 54"/>
                <a:gd name="T38" fmla="*/ 24 w 51"/>
                <a:gd name="T39" fmla="*/ 35 h 54"/>
                <a:gd name="T40" fmla="*/ 17 w 51"/>
                <a:gd name="T41" fmla="*/ 26 h 54"/>
                <a:gd name="T42" fmla="*/ 11 w 51"/>
                <a:gd name="T43" fmla="*/ 24 h 54"/>
                <a:gd name="T44" fmla="*/ 17 w 51"/>
                <a:gd name="T45" fmla="*/ 24 h 54"/>
                <a:gd name="T46" fmla="*/ 23 w 51"/>
                <a:gd name="T47" fmla="*/ 26 h 54"/>
                <a:gd name="T48" fmla="*/ 17 w 51"/>
                <a:gd name="T49" fmla="*/ 26 h 54"/>
                <a:gd name="T50" fmla="*/ 46 w 51"/>
                <a:gd name="T51" fmla="*/ 31 h 54"/>
                <a:gd name="T52" fmla="*/ 50 w 51"/>
                <a:gd name="T53" fmla="*/ 26 h 54"/>
                <a:gd name="T54" fmla="*/ 33 w 51"/>
                <a:gd name="T55" fmla="*/ 22 h 54"/>
                <a:gd name="T56" fmla="*/ 35 w 51"/>
                <a:gd name="T57" fmla="*/ 4 h 54"/>
                <a:gd name="T58" fmla="*/ 30 w 51"/>
                <a:gd name="T59" fmla="*/ 7 h 54"/>
                <a:gd name="T60" fmla="*/ 26 w 51"/>
                <a:gd name="T61" fmla="*/ 0 h 54"/>
                <a:gd name="T62" fmla="*/ 17 w 51"/>
                <a:gd name="T63" fmla="*/ 14 h 54"/>
                <a:gd name="T64" fmla="*/ 0 w 51"/>
                <a:gd name="T65" fmla="*/ 18 h 54"/>
                <a:gd name="T66" fmla="*/ 4 w 51"/>
                <a:gd name="T67" fmla="*/ 23 h 54"/>
                <a:gd name="T68" fmla="*/ 1 w 51"/>
                <a:gd name="T69" fmla="*/ 28 h 54"/>
                <a:gd name="T70" fmla="*/ 17 w 51"/>
                <a:gd name="T71" fmla="*/ 33 h 54"/>
                <a:gd name="T72" fmla="*/ 15 w 51"/>
                <a:gd name="T73" fmla="*/ 50 h 54"/>
                <a:gd name="T74" fmla="*/ 21 w 51"/>
                <a:gd name="T75" fmla="*/ 48 h 54"/>
                <a:gd name="T76" fmla="*/ 24 w 51"/>
                <a:gd name="T77" fmla="*/ 54 h 54"/>
                <a:gd name="T78" fmla="*/ 34 w 51"/>
                <a:gd name="T79" fmla="*/ 40 h 54"/>
                <a:gd name="T80" fmla="*/ 51 w 51"/>
                <a:gd name="T81" fmla="*/ 36 h 54"/>
                <a:gd name="T82" fmla="*/ 46 w 51"/>
                <a:gd name="T83"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54">
                  <a:moveTo>
                    <a:pt x="34" y="30"/>
                  </a:moveTo>
                  <a:cubicBezTo>
                    <a:pt x="31" y="29"/>
                    <a:pt x="28" y="28"/>
                    <a:pt x="28" y="27"/>
                  </a:cubicBezTo>
                  <a:cubicBezTo>
                    <a:pt x="28" y="27"/>
                    <a:pt x="31" y="27"/>
                    <a:pt x="34" y="28"/>
                  </a:cubicBezTo>
                  <a:cubicBezTo>
                    <a:pt x="38" y="29"/>
                    <a:pt x="40" y="30"/>
                    <a:pt x="40" y="30"/>
                  </a:cubicBezTo>
                  <a:cubicBezTo>
                    <a:pt x="40" y="30"/>
                    <a:pt x="37" y="31"/>
                    <a:pt x="34" y="30"/>
                  </a:cubicBezTo>
                  <a:close/>
                  <a:moveTo>
                    <a:pt x="27" y="17"/>
                  </a:moveTo>
                  <a:cubicBezTo>
                    <a:pt x="27" y="21"/>
                    <a:pt x="26" y="23"/>
                    <a:pt x="25" y="23"/>
                  </a:cubicBezTo>
                  <a:cubicBezTo>
                    <a:pt x="25" y="23"/>
                    <a:pt x="25" y="20"/>
                    <a:pt x="25" y="17"/>
                  </a:cubicBezTo>
                  <a:cubicBezTo>
                    <a:pt x="26" y="14"/>
                    <a:pt x="27" y="11"/>
                    <a:pt x="27" y="11"/>
                  </a:cubicBezTo>
                  <a:cubicBezTo>
                    <a:pt x="27" y="11"/>
                    <a:pt x="28" y="14"/>
                    <a:pt x="27" y="17"/>
                  </a:cubicBezTo>
                  <a:close/>
                  <a:moveTo>
                    <a:pt x="26" y="27"/>
                  </a:moveTo>
                  <a:cubicBezTo>
                    <a:pt x="25" y="28"/>
                    <a:pt x="25" y="27"/>
                    <a:pt x="24" y="27"/>
                  </a:cubicBezTo>
                  <a:cubicBezTo>
                    <a:pt x="24" y="26"/>
                    <a:pt x="24" y="26"/>
                    <a:pt x="25" y="25"/>
                  </a:cubicBezTo>
                  <a:cubicBezTo>
                    <a:pt x="25" y="25"/>
                    <a:pt x="26" y="25"/>
                    <a:pt x="26" y="26"/>
                  </a:cubicBezTo>
                  <a:cubicBezTo>
                    <a:pt x="27" y="26"/>
                    <a:pt x="26" y="27"/>
                    <a:pt x="26" y="27"/>
                  </a:cubicBezTo>
                  <a:close/>
                  <a:moveTo>
                    <a:pt x="24" y="35"/>
                  </a:moveTo>
                  <a:cubicBezTo>
                    <a:pt x="24" y="38"/>
                    <a:pt x="22" y="40"/>
                    <a:pt x="22" y="40"/>
                  </a:cubicBezTo>
                  <a:cubicBezTo>
                    <a:pt x="22" y="40"/>
                    <a:pt x="21" y="37"/>
                    <a:pt x="22" y="34"/>
                  </a:cubicBezTo>
                  <a:cubicBezTo>
                    <a:pt x="23" y="31"/>
                    <a:pt x="24" y="29"/>
                    <a:pt x="25" y="29"/>
                  </a:cubicBezTo>
                  <a:cubicBezTo>
                    <a:pt x="25" y="29"/>
                    <a:pt x="25" y="32"/>
                    <a:pt x="24" y="35"/>
                  </a:cubicBezTo>
                  <a:close/>
                  <a:moveTo>
                    <a:pt x="17" y="26"/>
                  </a:moveTo>
                  <a:cubicBezTo>
                    <a:pt x="13" y="26"/>
                    <a:pt x="11" y="24"/>
                    <a:pt x="11" y="24"/>
                  </a:cubicBezTo>
                  <a:cubicBezTo>
                    <a:pt x="11" y="24"/>
                    <a:pt x="14" y="24"/>
                    <a:pt x="17" y="24"/>
                  </a:cubicBezTo>
                  <a:cubicBezTo>
                    <a:pt x="20" y="24"/>
                    <a:pt x="23" y="25"/>
                    <a:pt x="23" y="26"/>
                  </a:cubicBezTo>
                  <a:cubicBezTo>
                    <a:pt x="23" y="27"/>
                    <a:pt x="20" y="27"/>
                    <a:pt x="17" y="26"/>
                  </a:cubicBezTo>
                  <a:close/>
                  <a:moveTo>
                    <a:pt x="46" y="31"/>
                  </a:moveTo>
                  <a:cubicBezTo>
                    <a:pt x="48" y="29"/>
                    <a:pt x="50" y="26"/>
                    <a:pt x="50" y="26"/>
                  </a:cubicBezTo>
                  <a:cubicBezTo>
                    <a:pt x="44" y="20"/>
                    <a:pt x="37" y="21"/>
                    <a:pt x="33" y="22"/>
                  </a:cubicBezTo>
                  <a:cubicBezTo>
                    <a:pt x="35" y="18"/>
                    <a:pt x="39" y="12"/>
                    <a:pt x="35" y="4"/>
                  </a:cubicBezTo>
                  <a:cubicBezTo>
                    <a:pt x="35" y="4"/>
                    <a:pt x="32" y="5"/>
                    <a:pt x="30" y="7"/>
                  </a:cubicBezTo>
                  <a:cubicBezTo>
                    <a:pt x="30" y="7"/>
                    <a:pt x="28" y="2"/>
                    <a:pt x="26" y="0"/>
                  </a:cubicBezTo>
                  <a:cubicBezTo>
                    <a:pt x="26" y="0"/>
                    <a:pt x="17" y="5"/>
                    <a:pt x="17" y="14"/>
                  </a:cubicBezTo>
                  <a:cubicBezTo>
                    <a:pt x="8" y="11"/>
                    <a:pt x="0" y="18"/>
                    <a:pt x="0" y="18"/>
                  </a:cubicBezTo>
                  <a:cubicBezTo>
                    <a:pt x="1" y="21"/>
                    <a:pt x="4" y="23"/>
                    <a:pt x="4" y="23"/>
                  </a:cubicBezTo>
                  <a:cubicBezTo>
                    <a:pt x="2" y="25"/>
                    <a:pt x="1" y="28"/>
                    <a:pt x="1" y="28"/>
                  </a:cubicBezTo>
                  <a:cubicBezTo>
                    <a:pt x="6" y="34"/>
                    <a:pt x="13" y="33"/>
                    <a:pt x="17" y="33"/>
                  </a:cubicBezTo>
                  <a:cubicBezTo>
                    <a:pt x="15" y="36"/>
                    <a:pt x="12" y="42"/>
                    <a:pt x="15" y="50"/>
                  </a:cubicBezTo>
                  <a:cubicBezTo>
                    <a:pt x="15" y="50"/>
                    <a:pt x="19" y="49"/>
                    <a:pt x="21" y="48"/>
                  </a:cubicBezTo>
                  <a:cubicBezTo>
                    <a:pt x="21" y="48"/>
                    <a:pt x="22" y="52"/>
                    <a:pt x="24" y="54"/>
                  </a:cubicBezTo>
                  <a:cubicBezTo>
                    <a:pt x="24" y="54"/>
                    <a:pt x="34" y="49"/>
                    <a:pt x="34" y="40"/>
                  </a:cubicBezTo>
                  <a:cubicBezTo>
                    <a:pt x="42" y="43"/>
                    <a:pt x="51" y="36"/>
                    <a:pt x="51" y="36"/>
                  </a:cubicBezTo>
                  <a:cubicBezTo>
                    <a:pt x="50" y="33"/>
                    <a:pt x="46" y="31"/>
                    <a:pt x="4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53">
              <a:extLst>
                <a:ext uri="{FF2B5EF4-FFF2-40B4-BE49-F238E27FC236}">
                  <a16:creationId xmlns:a16="http://schemas.microsoft.com/office/drawing/2014/main" id="{114CB222-5BA8-440B-AB6A-32B39E93A478}"/>
                </a:ext>
              </a:extLst>
            </p:cNvPr>
            <p:cNvSpPr>
              <a:spLocks noEditPoints="1"/>
            </p:cNvSpPr>
            <p:nvPr/>
          </p:nvSpPr>
          <p:spPr bwMode="auto">
            <a:xfrm>
              <a:off x="2404075" y="1836263"/>
              <a:ext cx="134893" cy="112412"/>
            </a:xfrm>
            <a:custGeom>
              <a:avLst/>
              <a:gdLst>
                <a:gd name="T0" fmla="*/ 16 w 46"/>
                <a:gd name="T1" fmla="*/ 21 h 43"/>
                <a:gd name="T2" fmla="*/ 21 w 46"/>
                <a:gd name="T3" fmla="*/ 21 h 43"/>
                <a:gd name="T4" fmla="*/ 16 w 46"/>
                <a:gd name="T5" fmla="*/ 23 h 43"/>
                <a:gd name="T6" fmla="*/ 11 w 46"/>
                <a:gd name="T7" fmla="*/ 23 h 43"/>
                <a:gd name="T8" fmla="*/ 16 w 46"/>
                <a:gd name="T9" fmla="*/ 21 h 43"/>
                <a:gd name="T10" fmla="*/ 20 w 46"/>
                <a:gd name="T11" fmla="*/ 8 h 43"/>
                <a:gd name="T12" fmla="*/ 22 w 46"/>
                <a:gd name="T13" fmla="*/ 13 h 43"/>
                <a:gd name="T14" fmla="*/ 22 w 46"/>
                <a:gd name="T15" fmla="*/ 18 h 43"/>
                <a:gd name="T16" fmla="*/ 20 w 46"/>
                <a:gd name="T17" fmla="*/ 13 h 43"/>
                <a:gd name="T18" fmla="*/ 20 w 46"/>
                <a:gd name="T19" fmla="*/ 8 h 43"/>
                <a:gd name="T20" fmla="*/ 24 w 46"/>
                <a:gd name="T21" fmla="*/ 20 h 43"/>
                <a:gd name="T22" fmla="*/ 24 w 46"/>
                <a:gd name="T23" fmla="*/ 21 h 43"/>
                <a:gd name="T24" fmla="*/ 22 w 46"/>
                <a:gd name="T25" fmla="*/ 21 h 43"/>
                <a:gd name="T26" fmla="*/ 22 w 46"/>
                <a:gd name="T27" fmla="*/ 20 h 43"/>
                <a:gd name="T28" fmla="*/ 24 w 46"/>
                <a:gd name="T29" fmla="*/ 20 h 43"/>
                <a:gd name="T30" fmla="*/ 25 w 46"/>
                <a:gd name="T31" fmla="*/ 28 h 43"/>
                <a:gd name="T32" fmla="*/ 24 w 46"/>
                <a:gd name="T33" fmla="*/ 33 h 43"/>
                <a:gd name="T34" fmla="*/ 23 w 46"/>
                <a:gd name="T35" fmla="*/ 28 h 43"/>
                <a:gd name="T36" fmla="*/ 23 w 46"/>
                <a:gd name="T37" fmla="*/ 23 h 43"/>
                <a:gd name="T38" fmla="*/ 25 w 46"/>
                <a:gd name="T39" fmla="*/ 28 h 43"/>
                <a:gd name="T40" fmla="*/ 31 w 46"/>
                <a:gd name="T41" fmla="*/ 19 h 43"/>
                <a:gd name="T42" fmla="*/ 36 w 46"/>
                <a:gd name="T43" fmla="*/ 20 h 43"/>
                <a:gd name="T44" fmla="*/ 31 w 46"/>
                <a:gd name="T45" fmla="*/ 21 h 43"/>
                <a:gd name="T46" fmla="*/ 26 w 46"/>
                <a:gd name="T47" fmla="*/ 21 h 43"/>
                <a:gd name="T48" fmla="*/ 31 w 46"/>
                <a:gd name="T49" fmla="*/ 19 h 43"/>
                <a:gd name="T50" fmla="*/ 0 w 46"/>
                <a:gd name="T51" fmla="*/ 22 h 43"/>
                <a:gd name="T52" fmla="*/ 6 w 46"/>
                <a:gd name="T53" fmla="*/ 25 h 43"/>
                <a:gd name="T54" fmla="*/ 4 w 46"/>
                <a:gd name="T55" fmla="*/ 29 h 43"/>
                <a:gd name="T56" fmla="*/ 18 w 46"/>
                <a:gd name="T57" fmla="*/ 28 h 43"/>
                <a:gd name="T58" fmla="*/ 22 w 46"/>
                <a:gd name="T59" fmla="*/ 42 h 43"/>
                <a:gd name="T60" fmla="*/ 26 w 46"/>
                <a:gd name="T61" fmla="*/ 39 h 43"/>
                <a:gd name="T62" fmla="*/ 30 w 46"/>
                <a:gd name="T63" fmla="*/ 43 h 43"/>
                <a:gd name="T64" fmla="*/ 34 w 46"/>
                <a:gd name="T65" fmla="*/ 29 h 43"/>
                <a:gd name="T66" fmla="*/ 46 w 46"/>
                <a:gd name="T67" fmla="*/ 21 h 43"/>
                <a:gd name="T68" fmla="*/ 41 w 46"/>
                <a:gd name="T69" fmla="*/ 18 h 43"/>
                <a:gd name="T70" fmla="*/ 43 w 46"/>
                <a:gd name="T71" fmla="*/ 14 h 43"/>
                <a:gd name="T72" fmla="*/ 28 w 46"/>
                <a:gd name="T73" fmla="*/ 15 h 43"/>
                <a:gd name="T74" fmla="*/ 25 w 46"/>
                <a:gd name="T75" fmla="*/ 0 h 43"/>
                <a:gd name="T76" fmla="*/ 21 w 46"/>
                <a:gd name="T77" fmla="*/ 4 h 43"/>
                <a:gd name="T78" fmla="*/ 16 w 46"/>
                <a:gd name="T79" fmla="*/ 0 h 43"/>
                <a:gd name="T80" fmla="*/ 13 w 46"/>
                <a:gd name="T81" fmla="*/ 14 h 43"/>
                <a:gd name="T82" fmla="*/ 0 w 46"/>
                <a:gd name="T83"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16" y="21"/>
                  </a:moveTo>
                  <a:cubicBezTo>
                    <a:pt x="19" y="21"/>
                    <a:pt x="21" y="21"/>
                    <a:pt x="21" y="21"/>
                  </a:cubicBezTo>
                  <a:cubicBezTo>
                    <a:pt x="21" y="22"/>
                    <a:pt x="19" y="23"/>
                    <a:pt x="16" y="23"/>
                  </a:cubicBezTo>
                  <a:cubicBezTo>
                    <a:pt x="14" y="24"/>
                    <a:pt x="11" y="23"/>
                    <a:pt x="11" y="23"/>
                  </a:cubicBezTo>
                  <a:cubicBezTo>
                    <a:pt x="11" y="23"/>
                    <a:pt x="13" y="22"/>
                    <a:pt x="16" y="21"/>
                  </a:cubicBezTo>
                  <a:close/>
                  <a:moveTo>
                    <a:pt x="20" y="8"/>
                  </a:moveTo>
                  <a:cubicBezTo>
                    <a:pt x="20" y="8"/>
                    <a:pt x="22" y="10"/>
                    <a:pt x="22" y="13"/>
                  </a:cubicBezTo>
                  <a:cubicBezTo>
                    <a:pt x="23" y="16"/>
                    <a:pt x="23" y="18"/>
                    <a:pt x="22" y="18"/>
                  </a:cubicBezTo>
                  <a:cubicBezTo>
                    <a:pt x="22" y="18"/>
                    <a:pt x="21" y="16"/>
                    <a:pt x="20" y="13"/>
                  </a:cubicBezTo>
                  <a:cubicBezTo>
                    <a:pt x="20" y="11"/>
                    <a:pt x="20" y="8"/>
                    <a:pt x="20" y="8"/>
                  </a:cubicBezTo>
                  <a:close/>
                  <a:moveTo>
                    <a:pt x="24" y="20"/>
                  </a:moveTo>
                  <a:cubicBezTo>
                    <a:pt x="24" y="20"/>
                    <a:pt x="24" y="21"/>
                    <a:pt x="24" y="21"/>
                  </a:cubicBezTo>
                  <a:cubicBezTo>
                    <a:pt x="24" y="22"/>
                    <a:pt x="23" y="22"/>
                    <a:pt x="22" y="21"/>
                  </a:cubicBezTo>
                  <a:cubicBezTo>
                    <a:pt x="22" y="21"/>
                    <a:pt x="22" y="21"/>
                    <a:pt x="22" y="20"/>
                  </a:cubicBezTo>
                  <a:cubicBezTo>
                    <a:pt x="23" y="20"/>
                    <a:pt x="23" y="20"/>
                    <a:pt x="24" y="20"/>
                  </a:cubicBezTo>
                  <a:close/>
                  <a:moveTo>
                    <a:pt x="25" y="28"/>
                  </a:moveTo>
                  <a:cubicBezTo>
                    <a:pt x="25" y="31"/>
                    <a:pt x="24" y="33"/>
                    <a:pt x="24" y="33"/>
                  </a:cubicBezTo>
                  <a:cubicBezTo>
                    <a:pt x="24" y="33"/>
                    <a:pt x="23" y="31"/>
                    <a:pt x="23" y="28"/>
                  </a:cubicBezTo>
                  <a:cubicBezTo>
                    <a:pt x="23" y="25"/>
                    <a:pt x="23" y="23"/>
                    <a:pt x="23" y="23"/>
                  </a:cubicBezTo>
                  <a:cubicBezTo>
                    <a:pt x="24" y="23"/>
                    <a:pt x="25" y="25"/>
                    <a:pt x="25" y="28"/>
                  </a:cubicBezTo>
                  <a:close/>
                  <a:moveTo>
                    <a:pt x="31" y="19"/>
                  </a:moveTo>
                  <a:cubicBezTo>
                    <a:pt x="34" y="19"/>
                    <a:pt x="36" y="20"/>
                    <a:pt x="36" y="20"/>
                  </a:cubicBezTo>
                  <a:cubicBezTo>
                    <a:pt x="36" y="20"/>
                    <a:pt x="34" y="21"/>
                    <a:pt x="31" y="21"/>
                  </a:cubicBezTo>
                  <a:cubicBezTo>
                    <a:pt x="28" y="21"/>
                    <a:pt x="26" y="21"/>
                    <a:pt x="26" y="21"/>
                  </a:cubicBezTo>
                  <a:cubicBezTo>
                    <a:pt x="26" y="20"/>
                    <a:pt x="28" y="20"/>
                    <a:pt x="31" y="19"/>
                  </a:cubicBezTo>
                  <a:close/>
                  <a:moveTo>
                    <a:pt x="0" y="22"/>
                  </a:moveTo>
                  <a:cubicBezTo>
                    <a:pt x="2" y="23"/>
                    <a:pt x="6" y="25"/>
                    <a:pt x="6" y="25"/>
                  </a:cubicBezTo>
                  <a:cubicBezTo>
                    <a:pt x="4" y="26"/>
                    <a:pt x="4" y="29"/>
                    <a:pt x="4" y="29"/>
                  </a:cubicBezTo>
                  <a:cubicBezTo>
                    <a:pt x="10" y="32"/>
                    <a:pt x="16" y="30"/>
                    <a:pt x="18" y="28"/>
                  </a:cubicBezTo>
                  <a:cubicBezTo>
                    <a:pt x="18" y="31"/>
                    <a:pt x="17" y="37"/>
                    <a:pt x="22" y="42"/>
                  </a:cubicBezTo>
                  <a:cubicBezTo>
                    <a:pt x="22" y="42"/>
                    <a:pt x="24" y="41"/>
                    <a:pt x="26" y="39"/>
                  </a:cubicBezTo>
                  <a:cubicBezTo>
                    <a:pt x="26" y="39"/>
                    <a:pt x="28" y="42"/>
                    <a:pt x="30" y="43"/>
                  </a:cubicBezTo>
                  <a:cubicBezTo>
                    <a:pt x="30" y="43"/>
                    <a:pt x="36" y="36"/>
                    <a:pt x="34" y="29"/>
                  </a:cubicBezTo>
                  <a:cubicBezTo>
                    <a:pt x="41" y="29"/>
                    <a:pt x="46" y="21"/>
                    <a:pt x="46" y="21"/>
                  </a:cubicBezTo>
                  <a:cubicBezTo>
                    <a:pt x="45" y="19"/>
                    <a:pt x="41" y="18"/>
                    <a:pt x="41" y="18"/>
                  </a:cubicBezTo>
                  <a:cubicBezTo>
                    <a:pt x="42" y="16"/>
                    <a:pt x="43" y="14"/>
                    <a:pt x="43" y="14"/>
                  </a:cubicBezTo>
                  <a:cubicBezTo>
                    <a:pt x="37" y="10"/>
                    <a:pt x="31" y="13"/>
                    <a:pt x="28" y="15"/>
                  </a:cubicBezTo>
                  <a:cubicBezTo>
                    <a:pt x="29" y="12"/>
                    <a:pt x="29" y="5"/>
                    <a:pt x="25" y="0"/>
                  </a:cubicBezTo>
                  <a:cubicBezTo>
                    <a:pt x="25" y="0"/>
                    <a:pt x="22" y="2"/>
                    <a:pt x="21" y="4"/>
                  </a:cubicBezTo>
                  <a:cubicBezTo>
                    <a:pt x="21" y="4"/>
                    <a:pt x="19" y="0"/>
                    <a:pt x="16" y="0"/>
                  </a:cubicBezTo>
                  <a:cubicBezTo>
                    <a:pt x="16" y="0"/>
                    <a:pt x="10" y="7"/>
                    <a:pt x="13" y="14"/>
                  </a:cubicBezTo>
                  <a:cubicBezTo>
                    <a:pt x="5" y="13"/>
                    <a:pt x="0" y="22"/>
                    <a:pt x="0"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54">
              <a:extLst>
                <a:ext uri="{FF2B5EF4-FFF2-40B4-BE49-F238E27FC236}">
                  <a16:creationId xmlns:a16="http://schemas.microsoft.com/office/drawing/2014/main" id="{D5BD6010-839D-4C3C-AEC8-4030AB85DBC4}"/>
                </a:ext>
              </a:extLst>
            </p:cNvPr>
            <p:cNvSpPr>
              <a:spLocks noEditPoints="1"/>
            </p:cNvSpPr>
            <p:nvPr/>
          </p:nvSpPr>
          <p:spPr bwMode="auto">
            <a:xfrm>
              <a:off x="2821601" y="763541"/>
              <a:ext cx="157376" cy="134893"/>
            </a:xfrm>
            <a:custGeom>
              <a:avLst/>
              <a:gdLst>
                <a:gd name="T0" fmla="*/ 35 w 54"/>
                <a:gd name="T1" fmla="*/ 20 h 51"/>
                <a:gd name="T2" fmla="*/ 42 w 54"/>
                <a:gd name="T3" fmla="*/ 19 h 51"/>
                <a:gd name="T4" fmla="*/ 36 w 54"/>
                <a:gd name="T5" fmla="*/ 22 h 51"/>
                <a:gd name="T6" fmla="*/ 30 w 54"/>
                <a:gd name="T7" fmla="*/ 24 h 51"/>
                <a:gd name="T8" fmla="*/ 35 w 54"/>
                <a:gd name="T9" fmla="*/ 20 h 51"/>
                <a:gd name="T10" fmla="*/ 29 w 54"/>
                <a:gd name="T11" fmla="*/ 33 h 51"/>
                <a:gd name="T12" fmla="*/ 28 w 54"/>
                <a:gd name="T13" fmla="*/ 27 h 51"/>
                <a:gd name="T14" fmla="*/ 31 w 54"/>
                <a:gd name="T15" fmla="*/ 32 h 51"/>
                <a:gd name="T16" fmla="*/ 33 w 54"/>
                <a:gd name="T17" fmla="*/ 39 h 51"/>
                <a:gd name="T18" fmla="*/ 29 w 54"/>
                <a:gd name="T19" fmla="*/ 33 h 51"/>
                <a:gd name="T20" fmla="*/ 26 w 54"/>
                <a:gd name="T21" fmla="*/ 26 h 51"/>
                <a:gd name="T22" fmla="*/ 26 w 54"/>
                <a:gd name="T23" fmla="*/ 24 h 51"/>
                <a:gd name="T24" fmla="*/ 27 w 54"/>
                <a:gd name="T25" fmla="*/ 24 h 51"/>
                <a:gd name="T26" fmla="*/ 28 w 54"/>
                <a:gd name="T27" fmla="*/ 25 h 51"/>
                <a:gd name="T28" fmla="*/ 26 w 54"/>
                <a:gd name="T29" fmla="*/ 26 h 51"/>
                <a:gd name="T30" fmla="*/ 25 w 54"/>
                <a:gd name="T31" fmla="*/ 22 h 51"/>
                <a:gd name="T32" fmla="*/ 21 w 54"/>
                <a:gd name="T33" fmla="*/ 17 h 51"/>
                <a:gd name="T34" fmla="*/ 19 w 54"/>
                <a:gd name="T35" fmla="*/ 11 h 51"/>
                <a:gd name="T36" fmla="*/ 23 w 54"/>
                <a:gd name="T37" fmla="*/ 16 h 51"/>
                <a:gd name="T38" fmla="*/ 25 w 54"/>
                <a:gd name="T39" fmla="*/ 22 h 51"/>
                <a:gd name="T40" fmla="*/ 20 w 54"/>
                <a:gd name="T41" fmla="*/ 30 h 51"/>
                <a:gd name="T42" fmla="*/ 13 w 54"/>
                <a:gd name="T43" fmla="*/ 32 h 51"/>
                <a:gd name="T44" fmla="*/ 18 w 54"/>
                <a:gd name="T45" fmla="*/ 28 h 51"/>
                <a:gd name="T46" fmla="*/ 24 w 54"/>
                <a:gd name="T47" fmla="*/ 26 h 51"/>
                <a:gd name="T48" fmla="*/ 20 w 54"/>
                <a:gd name="T49" fmla="*/ 30 h 51"/>
                <a:gd name="T50" fmla="*/ 21 w 54"/>
                <a:gd name="T51" fmla="*/ 0 h 51"/>
                <a:gd name="T52" fmla="*/ 18 w 54"/>
                <a:gd name="T53" fmla="*/ 5 h 51"/>
                <a:gd name="T54" fmla="*/ 11 w 54"/>
                <a:gd name="T55" fmla="*/ 2 h 51"/>
                <a:gd name="T56" fmla="*/ 12 w 54"/>
                <a:gd name="T57" fmla="*/ 20 h 51"/>
                <a:gd name="T58" fmla="*/ 0 w 54"/>
                <a:gd name="T59" fmla="*/ 34 h 51"/>
                <a:gd name="T60" fmla="*/ 8 w 54"/>
                <a:gd name="T61" fmla="*/ 36 h 51"/>
                <a:gd name="T62" fmla="*/ 7 w 54"/>
                <a:gd name="T63" fmla="*/ 42 h 51"/>
                <a:gd name="T64" fmla="*/ 24 w 54"/>
                <a:gd name="T65" fmla="*/ 35 h 51"/>
                <a:gd name="T66" fmla="*/ 33 w 54"/>
                <a:gd name="T67" fmla="*/ 51 h 51"/>
                <a:gd name="T68" fmla="*/ 37 w 54"/>
                <a:gd name="T69" fmla="*/ 46 h 51"/>
                <a:gd name="T70" fmla="*/ 43 w 54"/>
                <a:gd name="T71" fmla="*/ 49 h 51"/>
                <a:gd name="T72" fmla="*/ 43 w 54"/>
                <a:gd name="T73" fmla="*/ 31 h 51"/>
                <a:gd name="T74" fmla="*/ 54 w 54"/>
                <a:gd name="T75" fmla="*/ 17 h 51"/>
                <a:gd name="T76" fmla="*/ 47 w 54"/>
                <a:gd name="T77" fmla="*/ 15 h 51"/>
                <a:gd name="T78" fmla="*/ 47 w 54"/>
                <a:gd name="T79" fmla="*/ 9 h 51"/>
                <a:gd name="T80" fmla="*/ 31 w 54"/>
                <a:gd name="T81" fmla="*/ 16 h 51"/>
                <a:gd name="T82" fmla="*/ 21 w 54"/>
                <a:gd name="T8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35" y="20"/>
                  </a:moveTo>
                  <a:cubicBezTo>
                    <a:pt x="39" y="19"/>
                    <a:pt x="42" y="19"/>
                    <a:pt x="42" y="19"/>
                  </a:cubicBezTo>
                  <a:cubicBezTo>
                    <a:pt x="42" y="19"/>
                    <a:pt x="40" y="21"/>
                    <a:pt x="36" y="22"/>
                  </a:cubicBezTo>
                  <a:cubicBezTo>
                    <a:pt x="33" y="24"/>
                    <a:pt x="30" y="24"/>
                    <a:pt x="30" y="24"/>
                  </a:cubicBezTo>
                  <a:cubicBezTo>
                    <a:pt x="30" y="23"/>
                    <a:pt x="32" y="22"/>
                    <a:pt x="35" y="20"/>
                  </a:cubicBezTo>
                  <a:close/>
                  <a:moveTo>
                    <a:pt x="29" y="33"/>
                  </a:moveTo>
                  <a:cubicBezTo>
                    <a:pt x="28" y="30"/>
                    <a:pt x="27" y="27"/>
                    <a:pt x="28" y="27"/>
                  </a:cubicBezTo>
                  <a:cubicBezTo>
                    <a:pt x="28" y="27"/>
                    <a:pt x="30" y="29"/>
                    <a:pt x="31" y="32"/>
                  </a:cubicBezTo>
                  <a:cubicBezTo>
                    <a:pt x="33" y="36"/>
                    <a:pt x="33" y="39"/>
                    <a:pt x="33" y="39"/>
                  </a:cubicBezTo>
                  <a:cubicBezTo>
                    <a:pt x="33" y="39"/>
                    <a:pt x="31" y="37"/>
                    <a:pt x="29" y="33"/>
                  </a:cubicBezTo>
                  <a:close/>
                  <a:moveTo>
                    <a:pt x="26" y="26"/>
                  </a:moveTo>
                  <a:cubicBezTo>
                    <a:pt x="26" y="26"/>
                    <a:pt x="25" y="25"/>
                    <a:pt x="26" y="24"/>
                  </a:cubicBezTo>
                  <a:cubicBezTo>
                    <a:pt x="26" y="24"/>
                    <a:pt x="26" y="23"/>
                    <a:pt x="27" y="24"/>
                  </a:cubicBezTo>
                  <a:cubicBezTo>
                    <a:pt x="28" y="24"/>
                    <a:pt x="28" y="24"/>
                    <a:pt x="28" y="25"/>
                  </a:cubicBezTo>
                  <a:cubicBezTo>
                    <a:pt x="28" y="26"/>
                    <a:pt x="27" y="26"/>
                    <a:pt x="26" y="26"/>
                  </a:cubicBezTo>
                  <a:close/>
                  <a:moveTo>
                    <a:pt x="25" y="22"/>
                  </a:moveTo>
                  <a:cubicBezTo>
                    <a:pt x="24" y="22"/>
                    <a:pt x="22" y="20"/>
                    <a:pt x="21" y="17"/>
                  </a:cubicBezTo>
                  <a:cubicBezTo>
                    <a:pt x="19" y="14"/>
                    <a:pt x="19" y="11"/>
                    <a:pt x="19" y="11"/>
                  </a:cubicBezTo>
                  <a:cubicBezTo>
                    <a:pt x="19" y="11"/>
                    <a:pt x="21" y="13"/>
                    <a:pt x="23" y="16"/>
                  </a:cubicBezTo>
                  <a:cubicBezTo>
                    <a:pt x="24" y="19"/>
                    <a:pt x="25" y="22"/>
                    <a:pt x="25" y="22"/>
                  </a:cubicBezTo>
                  <a:close/>
                  <a:moveTo>
                    <a:pt x="20" y="30"/>
                  </a:moveTo>
                  <a:cubicBezTo>
                    <a:pt x="16" y="32"/>
                    <a:pt x="13" y="32"/>
                    <a:pt x="13" y="32"/>
                  </a:cubicBezTo>
                  <a:cubicBezTo>
                    <a:pt x="13" y="32"/>
                    <a:pt x="15" y="30"/>
                    <a:pt x="18" y="28"/>
                  </a:cubicBezTo>
                  <a:cubicBezTo>
                    <a:pt x="21" y="26"/>
                    <a:pt x="24" y="25"/>
                    <a:pt x="24" y="26"/>
                  </a:cubicBezTo>
                  <a:cubicBezTo>
                    <a:pt x="25" y="27"/>
                    <a:pt x="23" y="28"/>
                    <a:pt x="20" y="30"/>
                  </a:cubicBezTo>
                  <a:close/>
                  <a:moveTo>
                    <a:pt x="21" y="0"/>
                  </a:moveTo>
                  <a:cubicBezTo>
                    <a:pt x="21" y="0"/>
                    <a:pt x="19" y="3"/>
                    <a:pt x="18" y="5"/>
                  </a:cubicBezTo>
                  <a:cubicBezTo>
                    <a:pt x="18" y="5"/>
                    <a:pt x="14" y="2"/>
                    <a:pt x="11" y="2"/>
                  </a:cubicBezTo>
                  <a:cubicBezTo>
                    <a:pt x="11" y="2"/>
                    <a:pt x="6" y="13"/>
                    <a:pt x="12" y="20"/>
                  </a:cubicBezTo>
                  <a:cubicBezTo>
                    <a:pt x="3" y="23"/>
                    <a:pt x="0" y="34"/>
                    <a:pt x="0" y="34"/>
                  </a:cubicBezTo>
                  <a:cubicBezTo>
                    <a:pt x="3" y="35"/>
                    <a:pt x="8" y="36"/>
                    <a:pt x="8" y="36"/>
                  </a:cubicBezTo>
                  <a:cubicBezTo>
                    <a:pt x="7" y="38"/>
                    <a:pt x="7" y="42"/>
                    <a:pt x="7" y="42"/>
                  </a:cubicBezTo>
                  <a:cubicBezTo>
                    <a:pt x="15" y="43"/>
                    <a:pt x="21" y="38"/>
                    <a:pt x="24" y="35"/>
                  </a:cubicBezTo>
                  <a:cubicBezTo>
                    <a:pt x="24" y="39"/>
                    <a:pt x="26" y="47"/>
                    <a:pt x="33" y="51"/>
                  </a:cubicBezTo>
                  <a:cubicBezTo>
                    <a:pt x="33" y="51"/>
                    <a:pt x="36" y="48"/>
                    <a:pt x="37" y="46"/>
                  </a:cubicBezTo>
                  <a:cubicBezTo>
                    <a:pt x="37" y="46"/>
                    <a:pt x="40" y="48"/>
                    <a:pt x="43" y="49"/>
                  </a:cubicBezTo>
                  <a:cubicBezTo>
                    <a:pt x="43" y="49"/>
                    <a:pt x="48" y="38"/>
                    <a:pt x="43" y="31"/>
                  </a:cubicBezTo>
                  <a:cubicBezTo>
                    <a:pt x="52" y="28"/>
                    <a:pt x="54" y="17"/>
                    <a:pt x="54" y="17"/>
                  </a:cubicBezTo>
                  <a:cubicBezTo>
                    <a:pt x="52" y="15"/>
                    <a:pt x="47" y="15"/>
                    <a:pt x="47" y="15"/>
                  </a:cubicBezTo>
                  <a:cubicBezTo>
                    <a:pt x="48" y="13"/>
                    <a:pt x="47" y="9"/>
                    <a:pt x="47" y="9"/>
                  </a:cubicBezTo>
                  <a:cubicBezTo>
                    <a:pt x="39" y="8"/>
                    <a:pt x="33" y="13"/>
                    <a:pt x="31" y="16"/>
                  </a:cubicBezTo>
                  <a:cubicBezTo>
                    <a:pt x="30" y="12"/>
                    <a:pt x="29" y="4"/>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55">
              <a:extLst>
                <a:ext uri="{FF2B5EF4-FFF2-40B4-BE49-F238E27FC236}">
                  <a16:creationId xmlns:a16="http://schemas.microsoft.com/office/drawing/2014/main" id="{4E48A975-0F43-4622-94E4-B80EB249C1FC}"/>
                </a:ext>
              </a:extLst>
            </p:cNvPr>
            <p:cNvSpPr>
              <a:spLocks noEditPoints="1"/>
            </p:cNvSpPr>
            <p:nvPr/>
          </p:nvSpPr>
          <p:spPr bwMode="auto">
            <a:xfrm>
              <a:off x="3643807" y="461638"/>
              <a:ext cx="77082" cy="70658"/>
            </a:xfrm>
            <a:custGeom>
              <a:avLst/>
              <a:gdLst>
                <a:gd name="T0" fmla="*/ 10 w 26"/>
                <a:gd name="T1" fmla="*/ 9 h 27"/>
                <a:gd name="T2" fmla="*/ 12 w 26"/>
                <a:gd name="T3" fmla="*/ 12 h 27"/>
                <a:gd name="T4" fmla="*/ 9 w 26"/>
                <a:gd name="T5" fmla="*/ 10 h 27"/>
                <a:gd name="T6" fmla="*/ 7 w 26"/>
                <a:gd name="T7" fmla="*/ 7 h 27"/>
                <a:gd name="T8" fmla="*/ 10 w 26"/>
                <a:gd name="T9" fmla="*/ 9 h 27"/>
                <a:gd name="T10" fmla="*/ 10 w 26"/>
                <a:gd name="T11" fmla="*/ 17 h 27"/>
                <a:gd name="T12" fmla="*/ 7 w 26"/>
                <a:gd name="T13" fmla="*/ 19 h 27"/>
                <a:gd name="T14" fmla="*/ 9 w 26"/>
                <a:gd name="T15" fmla="*/ 16 h 27"/>
                <a:gd name="T16" fmla="*/ 12 w 26"/>
                <a:gd name="T17" fmla="*/ 14 h 27"/>
                <a:gd name="T18" fmla="*/ 10 w 26"/>
                <a:gd name="T19" fmla="*/ 17 h 27"/>
                <a:gd name="T20" fmla="*/ 13 w 26"/>
                <a:gd name="T21" fmla="*/ 12 h 27"/>
                <a:gd name="T22" fmla="*/ 14 w 26"/>
                <a:gd name="T23" fmla="*/ 13 h 27"/>
                <a:gd name="T24" fmla="*/ 13 w 26"/>
                <a:gd name="T25" fmla="*/ 14 h 27"/>
                <a:gd name="T26" fmla="*/ 13 w 26"/>
                <a:gd name="T27" fmla="*/ 13 h 27"/>
                <a:gd name="T28" fmla="*/ 13 w 26"/>
                <a:gd name="T29" fmla="*/ 12 h 27"/>
                <a:gd name="T30" fmla="*/ 16 w 26"/>
                <a:gd name="T31" fmla="*/ 8 h 27"/>
                <a:gd name="T32" fmla="*/ 19 w 26"/>
                <a:gd name="T33" fmla="*/ 6 h 27"/>
                <a:gd name="T34" fmla="*/ 17 w 26"/>
                <a:gd name="T35" fmla="*/ 9 h 27"/>
                <a:gd name="T36" fmla="*/ 15 w 26"/>
                <a:gd name="T37" fmla="*/ 12 h 27"/>
                <a:gd name="T38" fmla="*/ 16 w 26"/>
                <a:gd name="T39" fmla="*/ 8 h 27"/>
                <a:gd name="T40" fmla="*/ 20 w 26"/>
                <a:gd name="T41" fmla="*/ 20 h 27"/>
                <a:gd name="T42" fmla="*/ 17 w 26"/>
                <a:gd name="T43" fmla="*/ 18 h 27"/>
                <a:gd name="T44" fmla="*/ 15 w 26"/>
                <a:gd name="T45" fmla="*/ 15 h 27"/>
                <a:gd name="T46" fmla="*/ 18 w 26"/>
                <a:gd name="T47" fmla="*/ 17 h 27"/>
                <a:gd name="T48" fmla="*/ 20 w 26"/>
                <a:gd name="T49" fmla="*/ 20 h 27"/>
                <a:gd name="T50" fmla="*/ 7 w 26"/>
                <a:gd name="T51" fmla="*/ 14 h 27"/>
                <a:gd name="T52" fmla="*/ 1 w 26"/>
                <a:gd name="T53" fmla="*/ 22 h 27"/>
                <a:gd name="T54" fmla="*/ 4 w 26"/>
                <a:gd name="T55" fmla="*/ 23 h 27"/>
                <a:gd name="T56" fmla="*/ 4 w 26"/>
                <a:gd name="T57" fmla="*/ 27 h 27"/>
                <a:gd name="T58" fmla="*/ 13 w 26"/>
                <a:gd name="T59" fmla="*/ 23 h 27"/>
                <a:gd name="T60" fmla="*/ 23 w 26"/>
                <a:gd name="T61" fmla="*/ 26 h 27"/>
                <a:gd name="T62" fmla="*/ 23 w 26"/>
                <a:gd name="T63" fmla="*/ 22 h 27"/>
                <a:gd name="T64" fmla="*/ 26 w 26"/>
                <a:gd name="T65" fmla="*/ 21 h 27"/>
                <a:gd name="T66" fmla="*/ 19 w 26"/>
                <a:gd name="T67" fmla="*/ 13 h 27"/>
                <a:gd name="T68" fmla="*/ 25 w 26"/>
                <a:gd name="T69" fmla="*/ 5 h 27"/>
                <a:gd name="T70" fmla="*/ 22 w 26"/>
                <a:gd name="T71" fmla="*/ 4 h 27"/>
                <a:gd name="T72" fmla="*/ 22 w 26"/>
                <a:gd name="T73" fmla="*/ 0 h 27"/>
                <a:gd name="T74" fmla="*/ 13 w 26"/>
                <a:gd name="T75" fmla="*/ 4 h 27"/>
                <a:gd name="T76" fmla="*/ 3 w 26"/>
                <a:gd name="T77" fmla="*/ 1 h 27"/>
                <a:gd name="T78" fmla="*/ 4 w 26"/>
                <a:gd name="T79" fmla="*/ 5 h 27"/>
                <a:gd name="T80" fmla="*/ 0 w 26"/>
                <a:gd name="T81" fmla="*/ 6 h 27"/>
                <a:gd name="T82" fmla="*/ 7 w 26"/>
                <a:gd name="T8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7">
                  <a:moveTo>
                    <a:pt x="10" y="9"/>
                  </a:moveTo>
                  <a:cubicBezTo>
                    <a:pt x="12" y="11"/>
                    <a:pt x="13" y="12"/>
                    <a:pt x="12" y="12"/>
                  </a:cubicBezTo>
                  <a:cubicBezTo>
                    <a:pt x="12" y="12"/>
                    <a:pt x="11" y="12"/>
                    <a:pt x="9" y="10"/>
                  </a:cubicBezTo>
                  <a:cubicBezTo>
                    <a:pt x="8" y="9"/>
                    <a:pt x="7" y="7"/>
                    <a:pt x="7" y="7"/>
                  </a:cubicBezTo>
                  <a:cubicBezTo>
                    <a:pt x="7" y="7"/>
                    <a:pt x="8" y="8"/>
                    <a:pt x="10" y="9"/>
                  </a:cubicBezTo>
                  <a:close/>
                  <a:moveTo>
                    <a:pt x="10" y="17"/>
                  </a:moveTo>
                  <a:cubicBezTo>
                    <a:pt x="9" y="19"/>
                    <a:pt x="7" y="19"/>
                    <a:pt x="7" y="19"/>
                  </a:cubicBezTo>
                  <a:cubicBezTo>
                    <a:pt x="7" y="19"/>
                    <a:pt x="8" y="18"/>
                    <a:pt x="9" y="16"/>
                  </a:cubicBezTo>
                  <a:cubicBezTo>
                    <a:pt x="11" y="15"/>
                    <a:pt x="12" y="14"/>
                    <a:pt x="12" y="14"/>
                  </a:cubicBezTo>
                  <a:cubicBezTo>
                    <a:pt x="13" y="14"/>
                    <a:pt x="12" y="16"/>
                    <a:pt x="10" y="17"/>
                  </a:cubicBezTo>
                  <a:close/>
                  <a:moveTo>
                    <a:pt x="13" y="12"/>
                  </a:moveTo>
                  <a:cubicBezTo>
                    <a:pt x="14" y="12"/>
                    <a:pt x="14" y="13"/>
                    <a:pt x="14" y="13"/>
                  </a:cubicBezTo>
                  <a:cubicBezTo>
                    <a:pt x="14" y="13"/>
                    <a:pt x="14" y="14"/>
                    <a:pt x="13" y="14"/>
                  </a:cubicBezTo>
                  <a:cubicBezTo>
                    <a:pt x="13" y="14"/>
                    <a:pt x="13" y="13"/>
                    <a:pt x="13" y="13"/>
                  </a:cubicBezTo>
                  <a:cubicBezTo>
                    <a:pt x="13" y="13"/>
                    <a:pt x="13" y="12"/>
                    <a:pt x="13" y="12"/>
                  </a:cubicBezTo>
                  <a:close/>
                  <a:moveTo>
                    <a:pt x="16" y="8"/>
                  </a:moveTo>
                  <a:cubicBezTo>
                    <a:pt x="18" y="7"/>
                    <a:pt x="19" y="6"/>
                    <a:pt x="19" y="6"/>
                  </a:cubicBezTo>
                  <a:cubicBezTo>
                    <a:pt x="19" y="6"/>
                    <a:pt x="19" y="8"/>
                    <a:pt x="17" y="9"/>
                  </a:cubicBezTo>
                  <a:cubicBezTo>
                    <a:pt x="16" y="11"/>
                    <a:pt x="15" y="12"/>
                    <a:pt x="15" y="12"/>
                  </a:cubicBezTo>
                  <a:cubicBezTo>
                    <a:pt x="14" y="11"/>
                    <a:pt x="15" y="10"/>
                    <a:pt x="16" y="8"/>
                  </a:cubicBezTo>
                  <a:close/>
                  <a:moveTo>
                    <a:pt x="20" y="20"/>
                  </a:moveTo>
                  <a:cubicBezTo>
                    <a:pt x="20" y="20"/>
                    <a:pt x="18" y="19"/>
                    <a:pt x="17" y="18"/>
                  </a:cubicBezTo>
                  <a:cubicBezTo>
                    <a:pt x="15" y="16"/>
                    <a:pt x="14" y="15"/>
                    <a:pt x="15" y="15"/>
                  </a:cubicBezTo>
                  <a:cubicBezTo>
                    <a:pt x="15" y="14"/>
                    <a:pt x="16" y="15"/>
                    <a:pt x="18" y="17"/>
                  </a:cubicBezTo>
                  <a:cubicBezTo>
                    <a:pt x="19" y="18"/>
                    <a:pt x="20" y="20"/>
                    <a:pt x="20" y="20"/>
                  </a:cubicBezTo>
                  <a:close/>
                  <a:moveTo>
                    <a:pt x="7" y="14"/>
                  </a:moveTo>
                  <a:cubicBezTo>
                    <a:pt x="5" y="15"/>
                    <a:pt x="1" y="17"/>
                    <a:pt x="1" y="22"/>
                  </a:cubicBezTo>
                  <a:cubicBezTo>
                    <a:pt x="1" y="22"/>
                    <a:pt x="3" y="23"/>
                    <a:pt x="4" y="23"/>
                  </a:cubicBezTo>
                  <a:cubicBezTo>
                    <a:pt x="4" y="23"/>
                    <a:pt x="4" y="25"/>
                    <a:pt x="4" y="27"/>
                  </a:cubicBezTo>
                  <a:cubicBezTo>
                    <a:pt x="4" y="27"/>
                    <a:pt x="11" y="27"/>
                    <a:pt x="13" y="23"/>
                  </a:cubicBezTo>
                  <a:cubicBezTo>
                    <a:pt x="17" y="27"/>
                    <a:pt x="23" y="26"/>
                    <a:pt x="23" y="26"/>
                  </a:cubicBezTo>
                  <a:cubicBezTo>
                    <a:pt x="24" y="24"/>
                    <a:pt x="23" y="22"/>
                    <a:pt x="23" y="22"/>
                  </a:cubicBezTo>
                  <a:cubicBezTo>
                    <a:pt x="24" y="22"/>
                    <a:pt x="26" y="21"/>
                    <a:pt x="26" y="21"/>
                  </a:cubicBezTo>
                  <a:cubicBezTo>
                    <a:pt x="25" y="16"/>
                    <a:pt x="21" y="14"/>
                    <a:pt x="19" y="13"/>
                  </a:cubicBezTo>
                  <a:cubicBezTo>
                    <a:pt x="21" y="12"/>
                    <a:pt x="25" y="10"/>
                    <a:pt x="25" y="5"/>
                  </a:cubicBezTo>
                  <a:cubicBezTo>
                    <a:pt x="25" y="5"/>
                    <a:pt x="24" y="4"/>
                    <a:pt x="22" y="4"/>
                  </a:cubicBezTo>
                  <a:cubicBezTo>
                    <a:pt x="22" y="4"/>
                    <a:pt x="23" y="2"/>
                    <a:pt x="22" y="0"/>
                  </a:cubicBezTo>
                  <a:cubicBezTo>
                    <a:pt x="22" y="0"/>
                    <a:pt x="16" y="0"/>
                    <a:pt x="13" y="4"/>
                  </a:cubicBezTo>
                  <a:cubicBezTo>
                    <a:pt x="10" y="0"/>
                    <a:pt x="3" y="1"/>
                    <a:pt x="3" y="1"/>
                  </a:cubicBezTo>
                  <a:cubicBezTo>
                    <a:pt x="3" y="2"/>
                    <a:pt x="4" y="5"/>
                    <a:pt x="4" y="5"/>
                  </a:cubicBezTo>
                  <a:cubicBezTo>
                    <a:pt x="2" y="5"/>
                    <a:pt x="0" y="6"/>
                    <a:pt x="0" y="6"/>
                  </a:cubicBezTo>
                  <a:cubicBezTo>
                    <a:pt x="1" y="11"/>
                    <a:pt x="5" y="13"/>
                    <a:pt x="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56">
              <a:extLst>
                <a:ext uri="{FF2B5EF4-FFF2-40B4-BE49-F238E27FC236}">
                  <a16:creationId xmlns:a16="http://schemas.microsoft.com/office/drawing/2014/main" id="{B5A7D4AF-D4CF-45BF-B40D-EF6C61FA17AF}"/>
                </a:ext>
              </a:extLst>
            </p:cNvPr>
            <p:cNvSpPr>
              <a:spLocks noEditPoints="1"/>
            </p:cNvSpPr>
            <p:nvPr/>
          </p:nvSpPr>
          <p:spPr bwMode="auto">
            <a:xfrm>
              <a:off x="3945711" y="991574"/>
              <a:ext cx="186281" cy="183070"/>
            </a:xfrm>
            <a:custGeom>
              <a:avLst/>
              <a:gdLst>
                <a:gd name="T0" fmla="*/ 44 w 64"/>
                <a:gd name="T1" fmla="*/ 27 h 69"/>
                <a:gd name="T2" fmla="*/ 36 w 64"/>
                <a:gd name="T3" fmla="*/ 31 h 69"/>
                <a:gd name="T4" fmla="*/ 42 w 64"/>
                <a:gd name="T5" fmla="*/ 25 h 69"/>
                <a:gd name="T6" fmla="*/ 50 w 64"/>
                <a:gd name="T7" fmla="*/ 21 h 69"/>
                <a:gd name="T8" fmla="*/ 44 w 64"/>
                <a:gd name="T9" fmla="*/ 27 h 69"/>
                <a:gd name="T10" fmla="*/ 37 w 64"/>
                <a:gd name="T11" fmla="*/ 46 h 69"/>
                <a:gd name="T12" fmla="*/ 35 w 64"/>
                <a:gd name="T13" fmla="*/ 38 h 69"/>
                <a:gd name="T14" fmla="*/ 40 w 64"/>
                <a:gd name="T15" fmla="*/ 45 h 69"/>
                <a:gd name="T16" fmla="*/ 43 w 64"/>
                <a:gd name="T17" fmla="*/ 53 h 69"/>
                <a:gd name="T18" fmla="*/ 37 w 64"/>
                <a:gd name="T19" fmla="*/ 46 h 69"/>
                <a:gd name="T20" fmla="*/ 32 w 64"/>
                <a:gd name="T21" fmla="*/ 35 h 69"/>
                <a:gd name="T22" fmla="*/ 31 w 64"/>
                <a:gd name="T23" fmla="*/ 33 h 69"/>
                <a:gd name="T24" fmla="*/ 33 w 64"/>
                <a:gd name="T25" fmla="*/ 32 h 69"/>
                <a:gd name="T26" fmla="*/ 34 w 64"/>
                <a:gd name="T27" fmla="*/ 34 h 69"/>
                <a:gd name="T28" fmla="*/ 32 w 64"/>
                <a:gd name="T29" fmla="*/ 35 h 69"/>
                <a:gd name="T30" fmla="*/ 31 w 64"/>
                <a:gd name="T31" fmla="*/ 31 h 69"/>
                <a:gd name="T32" fmla="*/ 25 w 64"/>
                <a:gd name="T33" fmla="*/ 25 h 69"/>
                <a:gd name="T34" fmla="*/ 21 w 64"/>
                <a:gd name="T35" fmla="*/ 17 h 69"/>
                <a:gd name="T36" fmla="*/ 27 w 64"/>
                <a:gd name="T37" fmla="*/ 23 h 69"/>
                <a:gd name="T38" fmla="*/ 31 w 64"/>
                <a:gd name="T39" fmla="*/ 31 h 69"/>
                <a:gd name="T40" fmla="*/ 23 w 64"/>
                <a:gd name="T41" fmla="*/ 41 h 69"/>
                <a:gd name="T42" fmla="*/ 15 w 64"/>
                <a:gd name="T43" fmla="*/ 44 h 69"/>
                <a:gd name="T44" fmla="*/ 22 w 64"/>
                <a:gd name="T45" fmla="*/ 38 h 69"/>
                <a:gd name="T46" fmla="*/ 30 w 64"/>
                <a:gd name="T47" fmla="*/ 36 h 69"/>
                <a:gd name="T48" fmla="*/ 23 w 64"/>
                <a:gd name="T49" fmla="*/ 41 h 69"/>
                <a:gd name="T50" fmla="*/ 61 w 64"/>
                <a:gd name="T51" fmla="*/ 10 h 69"/>
                <a:gd name="T52" fmla="*/ 37 w 64"/>
                <a:gd name="T53" fmla="*/ 14 h 69"/>
                <a:gd name="T54" fmla="*/ 17 w 64"/>
                <a:gd name="T55" fmla="*/ 0 h 69"/>
                <a:gd name="T56" fmla="*/ 16 w 64"/>
                <a:gd name="T57" fmla="*/ 10 h 69"/>
                <a:gd name="T58" fmla="*/ 8 w 64"/>
                <a:gd name="T59" fmla="*/ 10 h 69"/>
                <a:gd name="T60" fmla="*/ 19 w 64"/>
                <a:gd name="T61" fmla="*/ 31 h 69"/>
                <a:gd name="T62" fmla="*/ 0 w 64"/>
                <a:gd name="T63" fmla="*/ 46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5 w 64"/>
                <a:gd name="T77" fmla="*/ 38 h 69"/>
                <a:gd name="T78" fmla="*/ 64 w 64"/>
                <a:gd name="T79" fmla="*/ 23 h 69"/>
                <a:gd name="T80" fmla="*/ 57 w 64"/>
                <a:gd name="T81" fmla="*/ 20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4" y="27"/>
                  </a:moveTo>
                  <a:cubicBezTo>
                    <a:pt x="40" y="30"/>
                    <a:pt x="37" y="32"/>
                    <a:pt x="36" y="31"/>
                  </a:cubicBezTo>
                  <a:cubicBezTo>
                    <a:pt x="36" y="30"/>
                    <a:pt x="38" y="28"/>
                    <a:pt x="42" y="25"/>
                  </a:cubicBezTo>
                  <a:cubicBezTo>
                    <a:pt x="46" y="22"/>
                    <a:pt x="50" y="21"/>
                    <a:pt x="50" y="21"/>
                  </a:cubicBezTo>
                  <a:cubicBezTo>
                    <a:pt x="50" y="21"/>
                    <a:pt x="48" y="25"/>
                    <a:pt x="44" y="27"/>
                  </a:cubicBezTo>
                  <a:close/>
                  <a:moveTo>
                    <a:pt x="37" y="46"/>
                  </a:moveTo>
                  <a:cubicBezTo>
                    <a:pt x="35" y="42"/>
                    <a:pt x="34" y="38"/>
                    <a:pt x="35" y="38"/>
                  </a:cubicBezTo>
                  <a:cubicBezTo>
                    <a:pt x="35" y="38"/>
                    <a:pt x="38" y="40"/>
                    <a:pt x="40" y="45"/>
                  </a:cubicBezTo>
                  <a:cubicBezTo>
                    <a:pt x="42" y="49"/>
                    <a:pt x="43" y="53"/>
                    <a:pt x="43" y="53"/>
                  </a:cubicBezTo>
                  <a:cubicBezTo>
                    <a:pt x="43" y="53"/>
                    <a:pt x="39" y="50"/>
                    <a:pt x="37" y="46"/>
                  </a:cubicBezTo>
                  <a:close/>
                  <a:moveTo>
                    <a:pt x="32" y="35"/>
                  </a:moveTo>
                  <a:cubicBezTo>
                    <a:pt x="32" y="35"/>
                    <a:pt x="31" y="34"/>
                    <a:pt x="31" y="33"/>
                  </a:cubicBezTo>
                  <a:cubicBezTo>
                    <a:pt x="32" y="33"/>
                    <a:pt x="32" y="32"/>
                    <a:pt x="33" y="32"/>
                  </a:cubicBezTo>
                  <a:cubicBezTo>
                    <a:pt x="34" y="32"/>
                    <a:pt x="35" y="33"/>
                    <a:pt x="34" y="34"/>
                  </a:cubicBezTo>
                  <a:cubicBezTo>
                    <a:pt x="34" y="35"/>
                    <a:pt x="33" y="35"/>
                    <a:pt x="32" y="35"/>
                  </a:cubicBezTo>
                  <a:close/>
                  <a:moveTo>
                    <a:pt x="31" y="31"/>
                  </a:moveTo>
                  <a:cubicBezTo>
                    <a:pt x="30" y="31"/>
                    <a:pt x="28" y="29"/>
                    <a:pt x="25" y="25"/>
                  </a:cubicBezTo>
                  <a:cubicBezTo>
                    <a:pt x="22" y="21"/>
                    <a:pt x="21" y="17"/>
                    <a:pt x="21" y="17"/>
                  </a:cubicBezTo>
                  <a:cubicBezTo>
                    <a:pt x="21" y="17"/>
                    <a:pt x="25" y="19"/>
                    <a:pt x="27" y="23"/>
                  </a:cubicBezTo>
                  <a:cubicBezTo>
                    <a:pt x="30" y="27"/>
                    <a:pt x="32" y="30"/>
                    <a:pt x="31" y="31"/>
                  </a:cubicBezTo>
                  <a:close/>
                  <a:moveTo>
                    <a:pt x="23" y="41"/>
                  </a:moveTo>
                  <a:cubicBezTo>
                    <a:pt x="19" y="43"/>
                    <a:pt x="15" y="44"/>
                    <a:pt x="15" y="44"/>
                  </a:cubicBezTo>
                  <a:cubicBezTo>
                    <a:pt x="15" y="44"/>
                    <a:pt x="18" y="40"/>
                    <a:pt x="22" y="38"/>
                  </a:cubicBezTo>
                  <a:cubicBezTo>
                    <a:pt x="26" y="36"/>
                    <a:pt x="29" y="35"/>
                    <a:pt x="30" y="36"/>
                  </a:cubicBezTo>
                  <a:cubicBezTo>
                    <a:pt x="30" y="36"/>
                    <a:pt x="27" y="39"/>
                    <a:pt x="23" y="41"/>
                  </a:cubicBezTo>
                  <a:close/>
                  <a:moveTo>
                    <a:pt x="61" y="10"/>
                  </a:moveTo>
                  <a:cubicBezTo>
                    <a:pt x="61" y="10"/>
                    <a:pt x="46" y="5"/>
                    <a:pt x="37" y="14"/>
                  </a:cubicBezTo>
                  <a:cubicBezTo>
                    <a:pt x="33" y="2"/>
                    <a:pt x="17" y="0"/>
                    <a:pt x="17" y="0"/>
                  </a:cubicBezTo>
                  <a:cubicBezTo>
                    <a:pt x="16" y="4"/>
                    <a:pt x="16" y="10"/>
                    <a:pt x="16" y="10"/>
                  </a:cubicBezTo>
                  <a:cubicBezTo>
                    <a:pt x="13" y="9"/>
                    <a:pt x="8" y="10"/>
                    <a:pt x="8" y="10"/>
                  </a:cubicBezTo>
                  <a:cubicBezTo>
                    <a:pt x="7" y="21"/>
                    <a:pt x="15" y="28"/>
                    <a:pt x="19" y="31"/>
                  </a:cubicBezTo>
                  <a:cubicBezTo>
                    <a:pt x="14" y="32"/>
                    <a:pt x="4" y="35"/>
                    <a:pt x="0" y="46"/>
                  </a:cubicBezTo>
                  <a:cubicBezTo>
                    <a:pt x="0" y="46"/>
                    <a:pt x="3" y="48"/>
                    <a:pt x="7" y="49"/>
                  </a:cubicBezTo>
                  <a:cubicBezTo>
                    <a:pt x="7" y="49"/>
                    <a:pt x="3" y="55"/>
                    <a:pt x="3" y="58"/>
                  </a:cubicBezTo>
                  <a:cubicBezTo>
                    <a:pt x="3" y="58"/>
                    <a:pt x="18" y="64"/>
                    <a:pt x="27" y="55"/>
                  </a:cubicBezTo>
                  <a:cubicBezTo>
                    <a:pt x="32" y="67"/>
                    <a:pt x="47" y="69"/>
                    <a:pt x="47" y="69"/>
                  </a:cubicBezTo>
                  <a:cubicBezTo>
                    <a:pt x="48" y="65"/>
                    <a:pt x="48" y="59"/>
                    <a:pt x="48" y="59"/>
                  </a:cubicBezTo>
                  <a:cubicBezTo>
                    <a:pt x="52" y="60"/>
                    <a:pt x="56" y="59"/>
                    <a:pt x="56" y="59"/>
                  </a:cubicBezTo>
                  <a:cubicBezTo>
                    <a:pt x="57" y="48"/>
                    <a:pt x="49" y="41"/>
                    <a:pt x="45" y="38"/>
                  </a:cubicBezTo>
                  <a:cubicBezTo>
                    <a:pt x="50" y="37"/>
                    <a:pt x="60" y="34"/>
                    <a:pt x="64" y="23"/>
                  </a:cubicBezTo>
                  <a:cubicBezTo>
                    <a:pt x="64" y="23"/>
                    <a:pt x="61" y="20"/>
                    <a:pt x="57" y="20"/>
                  </a:cubicBezTo>
                  <a:cubicBezTo>
                    <a:pt x="57" y="20"/>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57">
              <a:extLst>
                <a:ext uri="{FF2B5EF4-FFF2-40B4-BE49-F238E27FC236}">
                  <a16:creationId xmlns:a16="http://schemas.microsoft.com/office/drawing/2014/main" id="{A3F4CC10-856F-431F-86AE-63ECBF7241F9}"/>
                </a:ext>
              </a:extLst>
            </p:cNvPr>
            <p:cNvSpPr>
              <a:spLocks noEditPoints="1"/>
            </p:cNvSpPr>
            <p:nvPr/>
          </p:nvSpPr>
          <p:spPr bwMode="auto">
            <a:xfrm>
              <a:off x="4221920" y="60169"/>
              <a:ext cx="131682" cy="122046"/>
            </a:xfrm>
            <a:custGeom>
              <a:avLst/>
              <a:gdLst>
                <a:gd name="T0" fmla="*/ 15 w 45"/>
                <a:gd name="T1" fmla="*/ 21 h 45"/>
                <a:gd name="T2" fmla="*/ 20 w 45"/>
                <a:gd name="T3" fmla="*/ 22 h 45"/>
                <a:gd name="T4" fmla="*/ 15 w 45"/>
                <a:gd name="T5" fmla="*/ 23 h 45"/>
                <a:gd name="T6" fmla="*/ 10 w 45"/>
                <a:gd name="T7" fmla="*/ 23 h 45"/>
                <a:gd name="T8" fmla="*/ 15 w 45"/>
                <a:gd name="T9" fmla="*/ 21 h 45"/>
                <a:gd name="T10" fmla="*/ 21 w 45"/>
                <a:gd name="T11" fmla="*/ 9 h 45"/>
                <a:gd name="T12" fmla="*/ 22 w 45"/>
                <a:gd name="T13" fmla="*/ 14 h 45"/>
                <a:gd name="T14" fmla="*/ 22 w 45"/>
                <a:gd name="T15" fmla="*/ 19 h 45"/>
                <a:gd name="T16" fmla="*/ 20 w 45"/>
                <a:gd name="T17" fmla="*/ 14 h 45"/>
                <a:gd name="T18" fmla="*/ 21 w 45"/>
                <a:gd name="T19" fmla="*/ 9 h 45"/>
                <a:gd name="T20" fmla="*/ 23 w 45"/>
                <a:gd name="T21" fmla="*/ 22 h 45"/>
                <a:gd name="T22" fmla="*/ 21 w 45"/>
                <a:gd name="T23" fmla="*/ 22 h 45"/>
                <a:gd name="T24" fmla="*/ 21 w 45"/>
                <a:gd name="T25" fmla="*/ 21 h 45"/>
                <a:gd name="T26" fmla="*/ 23 w 45"/>
                <a:gd name="T27" fmla="*/ 21 h 45"/>
                <a:gd name="T28" fmla="*/ 23 w 45"/>
                <a:gd name="T29" fmla="*/ 22 h 45"/>
                <a:gd name="T30" fmla="*/ 30 w 45"/>
                <a:gd name="T31" fmla="*/ 21 h 45"/>
                <a:gd name="T32" fmla="*/ 35 w 45"/>
                <a:gd name="T33" fmla="*/ 22 h 45"/>
                <a:gd name="T34" fmla="*/ 30 w 45"/>
                <a:gd name="T35" fmla="*/ 23 h 45"/>
                <a:gd name="T36" fmla="*/ 25 w 45"/>
                <a:gd name="T37" fmla="*/ 22 h 45"/>
                <a:gd name="T38" fmla="*/ 30 w 45"/>
                <a:gd name="T39" fmla="*/ 21 h 45"/>
                <a:gd name="T40" fmla="*/ 22 w 45"/>
                <a:gd name="T41" fmla="*/ 34 h 45"/>
                <a:gd name="T42" fmla="*/ 21 w 45"/>
                <a:gd name="T43" fmla="*/ 29 h 45"/>
                <a:gd name="T44" fmla="*/ 22 w 45"/>
                <a:gd name="T45" fmla="*/ 24 h 45"/>
                <a:gd name="T46" fmla="*/ 23 w 45"/>
                <a:gd name="T47" fmla="*/ 29 h 45"/>
                <a:gd name="T48" fmla="*/ 22 w 45"/>
                <a:gd name="T49" fmla="*/ 34 h 45"/>
                <a:gd name="T50" fmla="*/ 5 w 45"/>
                <a:gd name="T51" fmla="*/ 24 h 45"/>
                <a:gd name="T52" fmla="*/ 2 w 45"/>
                <a:gd name="T53" fmla="*/ 28 h 45"/>
                <a:gd name="T54" fmla="*/ 17 w 45"/>
                <a:gd name="T55" fmla="*/ 29 h 45"/>
                <a:gd name="T56" fmla="*/ 19 w 45"/>
                <a:gd name="T57" fmla="*/ 43 h 45"/>
                <a:gd name="T58" fmla="*/ 23 w 45"/>
                <a:gd name="T59" fmla="*/ 40 h 45"/>
                <a:gd name="T60" fmla="*/ 26 w 45"/>
                <a:gd name="T61" fmla="*/ 45 h 45"/>
                <a:gd name="T62" fmla="*/ 32 w 45"/>
                <a:gd name="T63" fmla="*/ 31 h 45"/>
                <a:gd name="T64" fmla="*/ 45 w 45"/>
                <a:gd name="T65" fmla="*/ 25 h 45"/>
                <a:gd name="T66" fmla="*/ 40 w 45"/>
                <a:gd name="T67" fmla="*/ 21 h 45"/>
                <a:gd name="T68" fmla="*/ 42 w 45"/>
                <a:gd name="T69" fmla="*/ 17 h 45"/>
                <a:gd name="T70" fmla="*/ 28 w 45"/>
                <a:gd name="T71" fmla="*/ 16 h 45"/>
                <a:gd name="T72" fmla="*/ 26 w 45"/>
                <a:gd name="T73" fmla="*/ 2 h 45"/>
                <a:gd name="T74" fmla="*/ 22 w 45"/>
                <a:gd name="T75" fmla="*/ 5 h 45"/>
                <a:gd name="T76" fmla="*/ 18 w 45"/>
                <a:gd name="T77" fmla="*/ 0 h 45"/>
                <a:gd name="T78" fmla="*/ 13 w 45"/>
                <a:gd name="T79" fmla="*/ 14 h 45"/>
                <a:gd name="T80" fmla="*/ 0 w 45"/>
                <a:gd name="T81" fmla="*/ 20 h 45"/>
                <a:gd name="T82" fmla="*/ 5 w 45"/>
                <a:gd name="T83"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15" y="21"/>
                  </a:moveTo>
                  <a:cubicBezTo>
                    <a:pt x="18" y="21"/>
                    <a:pt x="20" y="21"/>
                    <a:pt x="20" y="22"/>
                  </a:cubicBezTo>
                  <a:cubicBezTo>
                    <a:pt x="20" y="22"/>
                    <a:pt x="18" y="23"/>
                    <a:pt x="15" y="23"/>
                  </a:cubicBezTo>
                  <a:cubicBezTo>
                    <a:pt x="12" y="24"/>
                    <a:pt x="10" y="23"/>
                    <a:pt x="10" y="23"/>
                  </a:cubicBezTo>
                  <a:cubicBezTo>
                    <a:pt x="10" y="23"/>
                    <a:pt x="12" y="22"/>
                    <a:pt x="15" y="21"/>
                  </a:cubicBezTo>
                  <a:close/>
                  <a:moveTo>
                    <a:pt x="21" y="9"/>
                  </a:moveTo>
                  <a:cubicBezTo>
                    <a:pt x="21" y="9"/>
                    <a:pt x="22" y="11"/>
                    <a:pt x="22" y="14"/>
                  </a:cubicBezTo>
                  <a:cubicBezTo>
                    <a:pt x="22" y="17"/>
                    <a:pt x="22" y="19"/>
                    <a:pt x="22" y="19"/>
                  </a:cubicBezTo>
                  <a:cubicBezTo>
                    <a:pt x="21" y="19"/>
                    <a:pt x="21" y="17"/>
                    <a:pt x="20" y="14"/>
                  </a:cubicBezTo>
                  <a:cubicBezTo>
                    <a:pt x="20" y="11"/>
                    <a:pt x="21" y="9"/>
                    <a:pt x="21" y="9"/>
                  </a:cubicBezTo>
                  <a:close/>
                  <a:moveTo>
                    <a:pt x="23" y="22"/>
                  </a:moveTo>
                  <a:cubicBezTo>
                    <a:pt x="22" y="23"/>
                    <a:pt x="22" y="23"/>
                    <a:pt x="21" y="22"/>
                  </a:cubicBezTo>
                  <a:cubicBezTo>
                    <a:pt x="21" y="22"/>
                    <a:pt x="21" y="22"/>
                    <a:pt x="21" y="21"/>
                  </a:cubicBezTo>
                  <a:cubicBezTo>
                    <a:pt x="22" y="21"/>
                    <a:pt x="22" y="21"/>
                    <a:pt x="23" y="21"/>
                  </a:cubicBezTo>
                  <a:cubicBezTo>
                    <a:pt x="23" y="21"/>
                    <a:pt x="23" y="22"/>
                    <a:pt x="23" y="22"/>
                  </a:cubicBezTo>
                  <a:close/>
                  <a:moveTo>
                    <a:pt x="30" y="21"/>
                  </a:moveTo>
                  <a:cubicBezTo>
                    <a:pt x="33" y="21"/>
                    <a:pt x="35" y="22"/>
                    <a:pt x="35" y="22"/>
                  </a:cubicBezTo>
                  <a:cubicBezTo>
                    <a:pt x="35" y="22"/>
                    <a:pt x="33" y="23"/>
                    <a:pt x="30" y="23"/>
                  </a:cubicBezTo>
                  <a:cubicBezTo>
                    <a:pt x="27" y="23"/>
                    <a:pt x="25" y="23"/>
                    <a:pt x="25" y="22"/>
                  </a:cubicBezTo>
                  <a:cubicBezTo>
                    <a:pt x="25" y="22"/>
                    <a:pt x="27" y="21"/>
                    <a:pt x="30" y="21"/>
                  </a:cubicBezTo>
                  <a:close/>
                  <a:moveTo>
                    <a:pt x="22" y="34"/>
                  </a:moveTo>
                  <a:cubicBezTo>
                    <a:pt x="22" y="34"/>
                    <a:pt x="21" y="32"/>
                    <a:pt x="21" y="29"/>
                  </a:cubicBezTo>
                  <a:cubicBezTo>
                    <a:pt x="21" y="26"/>
                    <a:pt x="22" y="24"/>
                    <a:pt x="22" y="24"/>
                  </a:cubicBezTo>
                  <a:cubicBezTo>
                    <a:pt x="23" y="24"/>
                    <a:pt x="23" y="26"/>
                    <a:pt x="23" y="29"/>
                  </a:cubicBezTo>
                  <a:cubicBezTo>
                    <a:pt x="23" y="32"/>
                    <a:pt x="22" y="34"/>
                    <a:pt x="22" y="34"/>
                  </a:cubicBezTo>
                  <a:close/>
                  <a:moveTo>
                    <a:pt x="5" y="24"/>
                  </a:moveTo>
                  <a:cubicBezTo>
                    <a:pt x="3" y="25"/>
                    <a:pt x="2" y="28"/>
                    <a:pt x="2" y="28"/>
                  </a:cubicBezTo>
                  <a:cubicBezTo>
                    <a:pt x="8" y="32"/>
                    <a:pt x="14" y="30"/>
                    <a:pt x="17" y="29"/>
                  </a:cubicBezTo>
                  <a:cubicBezTo>
                    <a:pt x="16" y="31"/>
                    <a:pt x="14" y="38"/>
                    <a:pt x="19" y="43"/>
                  </a:cubicBezTo>
                  <a:cubicBezTo>
                    <a:pt x="19" y="43"/>
                    <a:pt x="21" y="42"/>
                    <a:pt x="23" y="40"/>
                  </a:cubicBezTo>
                  <a:cubicBezTo>
                    <a:pt x="23" y="40"/>
                    <a:pt x="24" y="44"/>
                    <a:pt x="26" y="45"/>
                  </a:cubicBezTo>
                  <a:cubicBezTo>
                    <a:pt x="26" y="45"/>
                    <a:pt x="34" y="39"/>
                    <a:pt x="32" y="31"/>
                  </a:cubicBezTo>
                  <a:cubicBezTo>
                    <a:pt x="39" y="32"/>
                    <a:pt x="45" y="25"/>
                    <a:pt x="45" y="25"/>
                  </a:cubicBezTo>
                  <a:cubicBezTo>
                    <a:pt x="43" y="23"/>
                    <a:pt x="40" y="21"/>
                    <a:pt x="40" y="21"/>
                  </a:cubicBezTo>
                  <a:cubicBezTo>
                    <a:pt x="42" y="20"/>
                    <a:pt x="42" y="17"/>
                    <a:pt x="42" y="17"/>
                  </a:cubicBezTo>
                  <a:cubicBezTo>
                    <a:pt x="37" y="13"/>
                    <a:pt x="31" y="15"/>
                    <a:pt x="28" y="16"/>
                  </a:cubicBezTo>
                  <a:cubicBezTo>
                    <a:pt x="29" y="13"/>
                    <a:pt x="30" y="7"/>
                    <a:pt x="26" y="2"/>
                  </a:cubicBezTo>
                  <a:cubicBezTo>
                    <a:pt x="26" y="2"/>
                    <a:pt x="23" y="3"/>
                    <a:pt x="22" y="5"/>
                  </a:cubicBezTo>
                  <a:cubicBezTo>
                    <a:pt x="22" y="5"/>
                    <a:pt x="20" y="1"/>
                    <a:pt x="18" y="0"/>
                  </a:cubicBezTo>
                  <a:cubicBezTo>
                    <a:pt x="18" y="0"/>
                    <a:pt x="11" y="6"/>
                    <a:pt x="13" y="14"/>
                  </a:cubicBezTo>
                  <a:cubicBezTo>
                    <a:pt x="5" y="13"/>
                    <a:pt x="0" y="20"/>
                    <a:pt x="0" y="20"/>
                  </a:cubicBezTo>
                  <a:cubicBezTo>
                    <a:pt x="1" y="22"/>
                    <a:pt x="5" y="24"/>
                    <a:pt x="5"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6" name="Group 55">
            <a:extLst>
              <a:ext uri="{FF2B5EF4-FFF2-40B4-BE49-F238E27FC236}">
                <a16:creationId xmlns:a16="http://schemas.microsoft.com/office/drawing/2014/main" id="{217D405B-D361-4C22-9552-A67E9D249700}"/>
              </a:ext>
            </a:extLst>
          </p:cNvPr>
          <p:cNvGrpSpPr/>
          <p:nvPr/>
        </p:nvGrpSpPr>
        <p:grpSpPr>
          <a:xfrm rot="330207">
            <a:off x="3144136" y="-479421"/>
            <a:ext cx="7163250" cy="6452088"/>
            <a:chOff x="2198524" y="-36183"/>
            <a:chExt cx="5790769" cy="5215866"/>
          </a:xfrm>
          <a:solidFill>
            <a:schemeClr val="accent2">
              <a:lumMod val="75000"/>
            </a:schemeClr>
          </a:solidFill>
        </p:grpSpPr>
        <p:sp>
          <p:nvSpPr>
            <p:cNvPr id="57" name="Freeform 320">
              <a:extLst>
                <a:ext uri="{FF2B5EF4-FFF2-40B4-BE49-F238E27FC236}">
                  <a16:creationId xmlns:a16="http://schemas.microsoft.com/office/drawing/2014/main" id="{2D9510B3-7D98-4235-B06E-C996F46EA963}"/>
                </a:ext>
              </a:extLst>
            </p:cNvPr>
            <p:cNvSpPr>
              <a:spLocks noEditPoints="1"/>
            </p:cNvSpPr>
            <p:nvPr/>
          </p:nvSpPr>
          <p:spPr bwMode="auto">
            <a:xfrm>
              <a:off x="7032192" y="2404740"/>
              <a:ext cx="289057" cy="253728"/>
            </a:xfrm>
            <a:custGeom>
              <a:avLst/>
              <a:gdLst>
                <a:gd name="T0" fmla="*/ 68 w 99"/>
                <a:gd name="T1" fmla="*/ 50 h 95"/>
                <a:gd name="T2" fmla="*/ 57 w 99"/>
                <a:gd name="T3" fmla="*/ 47 h 95"/>
                <a:gd name="T4" fmla="*/ 68 w 99"/>
                <a:gd name="T5" fmla="*/ 46 h 95"/>
                <a:gd name="T6" fmla="*/ 79 w 99"/>
                <a:gd name="T7" fmla="*/ 49 h 95"/>
                <a:gd name="T8" fmla="*/ 68 w 99"/>
                <a:gd name="T9" fmla="*/ 50 h 95"/>
                <a:gd name="T10" fmla="*/ 54 w 99"/>
                <a:gd name="T11" fmla="*/ 32 h 95"/>
                <a:gd name="T12" fmla="*/ 51 w 99"/>
                <a:gd name="T13" fmla="*/ 43 h 95"/>
                <a:gd name="T14" fmla="*/ 50 w 99"/>
                <a:gd name="T15" fmla="*/ 32 h 95"/>
                <a:gd name="T16" fmla="*/ 53 w 99"/>
                <a:gd name="T17" fmla="*/ 21 h 95"/>
                <a:gd name="T18" fmla="*/ 54 w 99"/>
                <a:gd name="T19" fmla="*/ 32 h 95"/>
                <a:gd name="T20" fmla="*/ 52 w 99"/>
                <a:gd name="T21" fmla="*/ 49 h 95"/>
                <a:gd name="T22" fmla="*/ 49 w 99"/>
                <a:gd name="T23" fmla="*/ 49 h 95"/>
                <a:gd name="T24" fmla="*/ 50 w 99"/>
                <a:gd name="T25" fmla="*/ 46 h 95"/>
                <a:gd name="T26" fmla="*/ 53 w 99"/>
                <a:gd name="T27" fmla="*/ 46 h 95"/>
                <a:gd name="T28" fmla="*/ 52 w 99"/>
                <a:gd name="T29" fmla="*/ 49 h 95"/>
                <a:gd name="T30" fmla="*/ 49 w 99"/>
                <a:gd name="T31" fmla="*/ 64 h 95"/>
                <a:gd name="T32" fmla="*/ 45 w 99"/>
                <a:gd name="T33" fmla="*/ 75 h 95"/>
                <a:gd name="T34" fmla="*/ 45 w 99"/>
                <a:gd name="T35" fmla="*/ 64 h 95"/>
                <a:gd name="T36" fmla="*/ 49 w 99"/>
                <a:gd name="T37" fmla="*/ 53 h 95"/>
                <a:gd name="T38" fmla="*/ 49 w 99"/>
                <a:gd name="T39" fmla="*/ 64 h 95"/>
                <a:gd name="T40" fmla="*/ 35 w 99"/>
                <a:gd name="T41" fmla="*/ 47 h 95"/>
                <a:gd name="T42" fmla="*/ 25 w 99"/>
                <a:gd name="T43" fmla="*/ 43 h 95"/>
                <a:gd name="T44" fmla="*/ 36 w 99"/>
                <a:gd name="T45" fmla="*/ 43 h 95"/>
                <a:gd name="T46" fmla="*/ 46 w 99"/>
                <a:gd name="T47" fmla="*/ 47 h 95"/>
                <a:gd name="T48" fmla="*/ 35 w 99"/>
                <a:gd name="T49" fmla="*/ 47 h 95"/>
                <a:gd name="T50" fmla="*/ 92 w 99"/>
                <a:gd name="T51" fmla="*/ 63 h 95"/>
                <a:gd name="T52" fmla="*/ 88 w 99"/>
                <a:gd name="T53" fmla="*/ 53 h 95"/>
                <a:gd name="T54" fmla="*/ 99 w 99"/>
                <a:gd name="T55" fmla="*/ 47 h 95"/>
                <a:gd name="T56" fmla="*/ 72 w 99"/>
                <a:gd name="T57" fmla="*/ 30 h 95"/>
                <a:gd name="T58" fmla="*/ 63 w 99"/>
                <a:gd name="T59" fmla="*/ 0 h 95"/>
                <a:gd name="T60" fmla="*/ 54 w 99"/>
                <a:gd name="T61" fmla="*/ 9 h 95"/>
                <a:gd name="T62" fmla="*/ 45 w 99"/>
                <a:gd name="T63" fmla="*/ 2 h 95"/>
                <a:gd name="T64" fmla="*/ 38 w 99"/>
                <a:gd name="T65" fmla="*/ 33 h 95"/>
                <a:gd name="T66" fmla="*/ 7 w 99"/>
                <a:gd name="T67" fmla="*/ 32 h 95"/>
                <a:gd name="T68" fmla="*/ 11 w 99"/>
                <a:gd name="T69" fmla="*/ 42 h 95"/>
                <a:gd name="T70" fmla="*/ 0 w 99"/>
                <a:gd name="T71" fmla="*/ 48 h 95"/>
                <a:gd name="T72" fmla="*/ 27 w 99"/>
                <a:gd name="T73" fmla="*/ 65 h 95"/>
                <a:gd name="T74" fmla="*/ 36 w 99"/>
                <a:gd name="T75" fmla="*/ 95 h 95"/>
                <a:gd name="T76" fmla="*/ 45 w 99"/>
                <a:gd name="T77" fmla="*/ 86 h 95"/>
                <a:gd name="T78" fmla="*/ 54 w 99"/>
                <a:gd name="T79" fmla="*/ 92 h 95"/>
                <a:gd name="T80" fmla="*/ 61 w 99"/>
                <a:gd name="T81" fmla="*/ 62 h 95"/>
                <a:gd name="T82" fmla="*/ 92 w 99"/>
                <a:gd name="T83"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8" y="50"/>
                  </a:moveTo>
                  <a:cubicBezTo>
                    <a:pt x="62" y="50"/>
                    <a:pt x="57" y="48"/>
                    <a:pt x="57" y="47"/>
                  </a:cubicBezTo>
                  <a:cubicBezTo>
                    <a:pt x="57" y="46"/>
                    <a:pt x="62" y="46"/>
                    <a:pt x="68" y="46"/>
                  </a:cubicBezTo>
                  <a:cubicBezTo>
                    <a:pt x="74" y="47"/>
                    <a:pt x="79" y="49"/>
                    <a:pt x="79" y="49"/>
                  </a:cubicBezTo>
                  <a:cubicBezTo>
                    <a:pt x="79" y="49"/>
                    <a:pt x="74" y="51"/>
                    <a:pt x="68" y="50"/>
                  </a:cubicBezTo>
                  <a:close/>
                  <a:moveTo>
                    <a:pt x="54" y="32"/>
                  </a:moveTo>
                  <a:cubicBezTo>
                    <a:pt x="54" y="38"/>
                    <a:pt x="52" y="43"/>
                    <a:pt x="51" y="43"/>
                  </a:cubicBezTo>
                  <a:cubicBezTo>
                    <a:pt x="50" y="43"/>
                    <a:pt x="50" y="38"/>
                    <a:pt x="50" y="32"/>
                  </a:cubicBezTo>
                  <a:cubicBezTo>
                    <a:pt x="51" y="26"/>
                    <a:pt x="53" y="21"/>
                    <a:pt x="53" y="21"/>
                  </a:cubicBezTo>
                  <a:cubicBezTo>
                    <a:pt x="53" y="21"/>
                    <a:pt x="55" y="26"/>
                    <a:pt x="54" y="32"/>
                  </a:cubicBezTo>
                  <a:close/>
                  <a:moveTo>
                    <a:pt x="52" y="49"/>
                  </a:moveTo>
                  <a:cubicBezTo>
                    <a:pt x="51" y="50"/>
                    <a:pt x="50" y="50"/>
                    <a:pt x="49" y="49"/>
                  </a:cubicBezTo>
                  <a:cubicBezTo>
                    <a:pt x="49" y="48"/>
                    <a:pt x="49" y="46"/>
                    <a:pt x="50" y="46"/>
                  </a:cubicBezTo>
                  <a:cubicBezTo>
                    <a:pt x="51" y="45"/>
                    <a:pt x="52" y="45"/>
                    <a:pt x="53" y="46"/>
                  </a:cubicBezTo>
                  <a:cubicBezTo>
                    <a:pt x="53" y="47"/>
                    <a:pt x="53" y="48"/>
                    <a:pt x="52" y="49"/>
                  </a:cubicBezTo>
                  <a:close/>
                  <a:moveTo>
                    <a:pt x="49" y="64"/>
                  </a:moveTo>
                  <a:cubicBezTo>
                    <a:pt x="48" y="70"/>
                    <a:pt x="45" y="75"/>
                    <a:pt x="45" y="75"/>
                  </a:cubicBezTo>
                  <a:cubicBezTo>
                    <a:pt x="45" y="75"/>
                    <a:pt x="44" y="70"/>
                    <a:pt x="45" y="64"/>
                  </a:cubicBezTo>
                  <a:cubicBezTo>
                    <a:pt x="46" y="58"/>
                    <a:pt x="48" y="53"/>
                    <a:pt x="49" y="53"/>
                  </a:cubicBezTo>
                  <a:cubicBezTo>
                    <a:pt x="50" y="53"/>
                    <a:pt x="50" y="58"/>
                    <a:pt x="49" y="64"/>
                  </a:cubicBezTo>
                  <a:close/>
                  <a:moveTo>
                    <a:pt x="35" y="47"/>
                  </a:moveTo>
                  <a:cubicBezTo>
                    <a:pt x="29" y="46"/>
                    <a:pt x="25" y="43"/>
                    <a:pt x="25" y="43"/>
                  </a:cubicBezTo>
                  <a:cubicBezTo>
                    <a:pt x="25" y="43"/>
                    <a:pt x="30" y="42"/>
                    <a:pt x="36" y="43"/>
                  </a:cubicBezTo>
                  <a:cubicBezTo>
                    <a:pt x="42" y="44"/>
                    <a:pt x="47" y="46"/>
                    <a:pt x="46" y="47"/>
                  </a:cubicBezTo>
                  <a:cubicBezTo>
                    <a:pt x="46" y="48"/>
                    <a:pt x="41" y="48"/>
                    <a:pt x="35" y="47"/>
                  </a:cubicBezTo>
                  <a:close/>
                  <a:moveTo>
                    <a:pt x="92" y="63"/>
                  </a:moveTo>
                  <a:cubicBezTo>
                    <a:pt x="92" y="63"/>
                    <a:pt x="91" y="57"/>
                    <a:pt x="88" y="53"/>
                  </a:cubicBezTo>
                  <a:cubicBezTo>
                    <a:pt x="88" y="53"/>
                    <a:pt x="96" y="50"/>
                    <a:pt x="99" y="47"/>
                  </a:cubicBezTo>
                  <a:cubicBezTo>
                    <a:pt x="99" y="47"/>
                    <a:pt x="88" y="29"/>
                    <a:pt x="72" y="30"/>
                  </a:cubicBezTo>
                  <a:cubicBezTo>
                    <a:pt x="77" y="15"/>
                    <a:pt x="63" y="0"/>
                    <a:pt x="63" y="0"/>
                  </a:cubicBezTo>
                  <a:cubicBezTo>
                    <a:pt x="58" y="2"/>
                    <a:pt x="54" y="9"/>
                    <a:pt x="54" y="9"/>
                  </a:cubicBezTo>
                  <a:cubicBezTo>
                    <a:pt x="51" y="5"/>
                    <a:pt x="45" y="2"/>
                    <a:pt x="45" y="2"/>
                  </a:cubicBezTo>
                  <a:cubicBezTo>
                    <a:pt x="35" y="13"/>
                    <a:pt x="37" y="27"/>
                    <a:pt x="38" y="33"/>
                  </a:cubicBezTo>
                  <a:cubicBezTo>
                    <a:pt x="33" y="30"/>
                    <a:pt x="20" y="25"/>
                    <a:pt x="7" y="32"/>
                  </a:cubicBezTo>
                  <a:cubicBezTo>
                    <a:pt x="7" y="32"/>
                    <a:pt x="8" y="38"/>
                    <a:pt x="11" y="42"/>
                  </a:cubicBezTo>
                  <a:cubicBezTo>
                    <a:pt x="11" y="42"/>
                    <a:pt x="3" y="44"/>
                    <a:pt x="0" y="48"/>
                  </a:cubicBezTo>
                  <a:cubicBezTo>
                    <a:pt x="0" y="48"/>
                    <a:pt x="11" y="66"/>
                    <a:pt x="27" y="65"/>
                  </a:cubicBezTo>
                  <a:cubicBezTo>
                    <a:pt x="22" y="80"/>
                    <a:pt x="36" y="95"/>
                    <a:pt x="36" y="95"/>
                  </a:cubicBezTo>
                  <a:cubicBezTo>
                    <a:pt x="41" y="93"/>
                    <a:pt x="45" y="86"/>
                    <a:pt x="45" y="86"/>
                  </a:cubicBezTo>
                  <a:cubicBezTo>
                    <a:pt x="48" y="90"/>
                    <a:pt x="54" y="92"/>
                    <a:pt x="54" y="92"/>
                  </a:cubicBezTo>
                  <a:cubicBezTo>
                    <a:pt x="64" y="82"/>
                    <a:pt x="62" y="68"/>
                    <a:pt x="61" y="62"/>
                  </a:cubicBezTo>
                  <a:cubicBezTo>
                    <a:pt x="66" y="65"/>
                    <a:pt x="79" y="70"/>
                    <a:pt x="92"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321">
              <a:extLst>
                <a:ext uri="{FF2B5EF4-FFF2-40B4-BE49-F238E27FC236}">
                  <a16:creationId xmlns:a16="http://schemas.microsoft.com/office/drawing/2014/main" id="{DF4E41CA-97F3-452A-B40C-0D5D3CD3EB2C}"/>
                </a:ext>
              </a:extLst>
            </p:cNvPr>
            <p:cNvSpPr>
              <a:spLocks noEditPoints="1"/>
            </p:cNvSpPr>
            <p:nvPr/>
          </p:nvSpPr>
          <p:spPr bwMode="auto">
            <a:xfrm>
              <a:off x="7642423" y="2404740"/>
              <a:ext cx="186281" cy="157376"/>
            </a:xfrm>
            <a:custGeom>
              <a:avLst/>
              <a:gdLst>
                <a:gd name="T0" fmla="*/ 23 w 64"/>
                <a:gd name="T1" fmla="*/ 38 h 59"/>
                <a:gd name="T2" fmla="*/ 30 w 64"/>
                <a:gd name="T3" fmla="*/ 33 h 59"/>
                <a:gd name="T4" fmla="*/ 25 w 64"/>
                <a:gd name="T5" fmla="*/ 40 h 59"/>
                <a:gd name="T6" fmla="*/ 18 w 64"/>
                <a:gd name="T7" fmla="*/ 45 h 59"/>
                <a:gd name="T8" fmla="*/ 23 w 64"/>
                <a:gd name="T9" fmla="*/ 38 h 59"/>
                <a:gd name="T10" fmla="*/ 26 w 64"/>
                <a:gd name="T11" fmla="*/ 21 h 59"/>
                <a:gd name="T12" fmla="*/ 31 w 64"/>
                <a:gd name="T13" fmla="*/ 28 h 59"/>
                <a:gd name="T14" fmla="*/ 24 w 64"/>
                <a:gd name="T15" fmla="*/ 23 h 59"/>
                <a:gd name="T16" fmla="*/ 19 w 64"/>
                <a:gd name="T17" fmla="*/ 16 h 59"/>
                <a:gd name="T18" fmla="*/ 26 w 64"/>
                <a:gd name="T19" fmla="*/ 21 h 59"/>
                <a:gd name="T20" fmla="*/ 33 w 64"/>
                <a:gd name="T21" fmla="*/ 29 h 59"/>
                <a:gd name="T22" fmla="*/ 35 w 64"/>
                <a:gd name="T23" fmla="*/ 30 h 59"/>
                <a:gd name="T24" fmla="*/ 33 w 64"/>
                <a:gd name="T25" fmla="*/ 32 h 59"/>
                <a:gd name="T26" fmla="*/ 32 w 64"/>
                <a:gd name="T27" fmla="*/ 30 h 59"/>
                <a:gd name="T28" fmla="*/ 33 w 64"/>
                <a:gd name="T29" fmla="*/ 29 h 59"/>
                <a:gd name="T30" fmla="*/ 40 w 64"/>
                <a:gd name="T31" fmla="*/ 20 h 59"/>
                <a:gd name="T32" fmla="*/ 46 w 64"/>
                <a:gd name="T33" fmla="*/ 15 h 59"/>
                <a:gd name="T34" fmla="*/ 42 w 64"/>
                <a:gd name="T35" fmla="*/ 22 h 59"/>
                <a:gd name="T36" fmla="*/ 35 w 64"/>
                <a:gd name="T37" fmla="*/ 28 h 59"/>
                <a:gd name="T38" fmla="*/ 40 w 64"/>
                <a:gd name="T39" fmla="*/ 20 h 59"/>
                <a:gd name="T40" fmla="*/ 50 w 64"/>
                <a:gd name="T41" fmla="*/ 43 h 59"/>
                <a:gd name="T42" fmla="*/ 42 w 64"/>
                <a:gd name="T43" fmla="*/ 39 h 59"/>
                <a:gd name="T44" fmla="*/ 37 w 64"/>
                <a:gd name="T45" fmla="*/ 33 h 59"/>
                <a:gd name="T46" fmla="*/ 44 w 64"/>
                <a:gd name="T47" fmla="*/ 37 h 59"/>
                <a:gd name="T48" fmla="*/ 50 w 64"/>
                <a:gd name="T49" fmla="*/ 43 h 59"/>
                <a:gd name="T50" fmla="*/ 11 w 64"/>
                <a:gd name="T51" fmla="*/ 30 h 59"/>
                <a:gd name="T52" fmla="*/ 3 w 64"/>
                <a:gd name="T53" fmla="*/ 53 h 59"/>
                <a:gd name="T54" fmla="*/ 13 w 64"/>
                <a:gd name="T55" fmla="*/ 51 h 59"/>
                <a:gd name="T56" fmla="*/ 15 w 64"/>
                <a:gd name="T57" fmla="*/ 59 h 59"/>
                <a:gd name="T58" fmla="*/ 33 w 64"/>
                <a:gd name="T59" fmla="*/ 43 h 59"/>
                <a:gd name="T60" fmla="*/ 52 w 64"/>
                <a:gd name="T61" fmla="*/ 58 h 59"/>
                <a:gd name="T62" fmla="*/ 53 w 64"/>
                <a:gd name="T63" fmla="*/ 50 h 59"/>
                <a:gd name="T64" fmla="*/ 63 w 64"/>
                <a:gd name="T65" fmla="*/ 51 h 59"/>
                <a:gd name="T66" fmla="*/ 54 w 64"/>
                <a:gd name="T67" fmla="*/ 29 h 59"/>
                <a:gd name="T68" fmla="*/ 61 w 64"/>
                <a:gd name="T69" fmla="*/ 6 h 59"/>
                <a:gd name="T70" fmla="*/ 52 w 64"/>
                <a:gd name="T71" fmla="*/ 8 h 59"/>
                <a:gd name="T72" fmla="*/ 49 w 64"/>
                <a:gd name="T73" fmla="*/ 0 h 59"/>
                <a:gd name="T74" fmla="*/ 32 w 64"/>
                <a:gd name="T75" fmla="*/ 16 h 59"/>
                <a:gd name="T76" fmla="*/ 13 w 64"/>
                <a:gd name="T77" fmla="*/ 1 h 59"/>
                <a:gd name="T78" fmla="*/ 11 w 64"/>
                <a:gd name="T79" fmla="*/ 9 h 59"/>
                <a:gd name="T80" fmla="*/ 1 w 64"/>
                <a:gd name="T81" fmla="*/ 8 h 59"/>
                <a:gd name="T82" fmla="*/ 11 w 64"/>
                <a:gd name="T83"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23" y="38"/>
                  </a:moveTo>
                  <a:cubicBezTo>
                    <a:pt x="26" y="34"/>
                    <a:pt x="29" y="32"/>
                    <a:pt x="30" y="33"/>
                  </a:cubicBezTo>
                  <a:cubicBezTo>
                    <a:pt x="30" y="34"/>
                    <a:pt x="28" y="37"/>
                    <a:pt x="25" y="40"/>
                  </a:cubicBezTo>
                  <a:cubicBezTo>
                    <a:pt x="21" y="43"/>
                    <a:pt x="18" y="45"/>
                    <a:pt x="18" y="45"/>
                  </a:cubicBezTo>
                  <a:cubicBezTo>
                    <a:pt x="18" y="45"/>
                    <a:pt x="19" y="41"/>
                    <a:pt x="23" y="38"/>
                  </a:cubicBezTo>
                  <a:close/>
                  <a:moveTo>
                    <a:pt x="26" y="21"/>
                  </a:moveTo>
                  <a:cubicBezTo>
                    <a:pt x="29" y="24"/>
                    <a:pt x="31" y="27"/>
                    <a:pt x="31" y="28"/>
                  </a:cubicBezTo>
                  <a:cubicBezTo>
                    <a:pt x="30" y="28"/>
                    <a:pt x="27" y="26"/>
                    <a:pt x="24" y="23"/>
                  </a:cubicBezTo>
                  <a:cubicBezTo>
                    <a:pt x="21" y="20"/>
                    <a:pt x="19" y="16"/>
                    <a:pt x="19" y="16"/>
                  </a:cubicBezTo>
                  <a:cubicBezTo>
                    <a:pt x="19" y="16"/>
                    <a:pt x="23" y="17"/>
                    <a:pt x="26" y="21"/>
                  </a:cubicBezTo>
                  <a:close/>
                  <a:moveTo>
                    <a:pt x="33" y="29"/>
                  </a:moveTo>
                  <a:cubicBezTo>
                    <a:pt x="34" y="29"/>
                    <a:pt x="35" y="29"/>
                    <a:pt x="35" y="30"/>
                  </a:cubicBezTo>
                  <a:cubicBezTo>
                    <a:pt x="35" y="31"/>
                    <a:pt x="34" y="32"/>
                    <a:pt x="33" y="32"/>
                  </a:cubicBezTo>
                  <a:cubicBezTo>
                    <a:pt x="32" y="32"/>
                    <a:pt x="32" y="31"/>
                    <a:pt x="32" y="30"/>
                  </a:cubicBezTo>
                  <a:cubicBezTo>
                    <a:pt x="32" y="29"/>
                    <a:pt x="32" y="29"/>
                    <a:pt x="33" y="29"/>
                  </a:cubicBezTo>
                  <a:close/>
                  <a:moveTo>
                    <a:pt x="40" y="20"/>
                  </a:moveTo>
                  <a:cubicBezTo>
                    <a:pt x="42" y="17"/>
                    <a:pt x="46" y="15"/>
                    <a:pt x="46" y="15"/>
                  </a:cubicBezTo>
                  <a:cubicBezTo>
                    <a:pt x="46" y="15"/>
                    <a:pt x="45" y="19"/>
                    <a:pt x="42" y="22"/>
                  </a:cubicBezTo>
                  <a:cubicBezTo>
                    <a:pt x="39" y="26"/>
                    <a:pt x="36" y="28"/>
                    <a:pt x="35" y="28"/>
                  </a:cubicBezTo>
                  <a:cubicBezTo>
                    <a:pt x="35" y="27"/>
                    <a:pt x="37" y="24"/>
                    <a:pt x="40" y="20"/>
                  </a:cubicBezTo>
                  <a:close/>
                  <a:moveTo>
                    <a:pt x="50" y="43"/>
                  </a:moveTo>
                  <a:cubicBezTo>
                    <a:pt x="50" y="43"/>
                    <a:pt x="46" y="42"/>
                    <a:pt x="42" y="39"/>
                  </a:cubicBezTo>
                  <a:cubicBezTo>
                    <a:pt x="39" y="36"/>
                    <a:pt x="36" y="33"/>
                    <a:pt x="37" y="33"/>
                  </a:cubicBezTo>
                  <a:cubicBezTo>
                    <a:pt x="37" y="32"/>
                    <a:pt x="41" y="34"/>
                    <a:pt x="44" y="37"/>
                  </a:cubicBezTo>
                  <a:cubicBezTo>
                    <a:pt x="48" y="40"/>
                    <a:pt x="50" y="43"/>
                    <a:pt x="50" y="43"/>
                  </a:cubicBezTo>
                  <a:close/>
                  <a:moveTo>
                    <a:pt x="11" y="30"/>
                  </a:moveTo>
                  <a:cubicBezTo>
                    <a:pt x="1" y="38"/>
                    <a:pt x="3" y="53"/>
                    <a:pt x="3" y="53"/>
                  </a:cubicBezTo>
                  <a:cubicBezTo>
                    <a:pt x="7" y="54"/>
                    <a:pt x="13" y="51"/>
                    <a:pt x="13" y="51"/>
                  </a:cubicBezTo>
                  <a:cubicBezTo>
                    <a:pt x="13" y="55"/>
                    <a:pt x="15" y="59"/>
                    <a:pt x="15" y="59"/>
                  </a:cubicBezTo>
                  <a:cubicBezTo>
                    <a:pt x="26" y="57"/>
                    <a:pt x="31" y="48"/>
                    <a:pt x="33" y="43"/>
                  </a:cubicBezTo>
                  <a:cubicBezTo>
                    <a:pt x="35" y="48"/>
                    <a:pt x="41" y="56"/>
                    <a:pt x="52" y="58"/>
                  </a:cubicBezTo>
                  <a:cubicBezTo>
                    <a:pt x="52" y="58"/>
                    <a:pt x="53" y="54"/>
                    <a:pt x="53" y="50"/>
                  </a:cubicBezTo>
                  <a:cubicBezTo>
                    <a:pt x="53" y="50"/>
                    <a:pt x="59" y="52"/>
                    <a:pt x="63" y="51"/>
                  </a:cubicBezTo>
                  <a:cubicBezTo>
                    <a:pt x="63" y="51"/>
                    <a:pt x="64" y="35"/>
                    <a:pt x="54" y="29"/>
                  </a:cubicBezTo>
                  <a:cubicBezTo>
                    <a:pt x="64" y="21"/>
                    <a:pt x="61" y="6"/>
                    <a:pt x="61" y="6"/>
                  </a:cubicBezTo>
                  <a:cubicBezTo>
                    <a:pt x="58" y="5"/>
                    <a:pt x="52" y="8"/>
                    <a:pt x="52" y="8"/>
                  </a:cubicBezTo>
                  <a:cubicBezTo>
                    <a:pt x="52" y="4"/>
                    <a:pt x="49" y="0"/>
                    <a:pt x="49" y="0"/>
                  </a:cubicBezTo>
                  <a:cubicBezTo>
                    <a:pt x="38" y="2"/>
                    <a:pt x="34" y="11"/>
                    <a:pt x="32" y="16"/>
                  </a:cubicBezTo>
                  <a:cubicBezTo>
                    <a:pt x="30" y="11"/>
                    <a:pt x="24" y="3"/>
                    <a:pt x="13" y="1"/>
                  </a:cubicBezTo>
                  <a:cubicBezTo>
                    <a:pt x="13" y="1"/>
                    <a:pt x="11" y="5"/>
                    <a:pt x="11" y="9"/>
                  </a:cubicBezTo>
                  <a:cubicBezTo>
                    <a:pt x="11" y="9"/>
                    <a:pt x="5" y="7"/>
                    <a:pt x="1" y="8"/>
                  </a:cubicBezTo>
                  <a:cubicBezTo>
                    <a:pt x="1" y="8"/>
                    <a:pt x="0" y="24"/>
                    <a:pt x="11"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322">
              <a:extLst>
                <a:ext uri="{FF2B5EF4-FFF2-40B4-BE49-F238E27FC236}">
                  <a16:creationId xmlns:a16="http://schemas.microsoft.com/office/drawing/2014/main" id="{F37F7FF8-4671-4CAF-95E6-1041B5AAF00F}"/>
                </a:ext>
              </a:extLst>
            </p:cNvPr>
            <p:cNvSpPr>
              <a:spLocks noEditPoints="1"/>
            </p:cNvSpPr>
            <p:nvPr/>
          </p:nvSpPr>
          <p:spPr bwMode="auto">
            <a:xfrm>
              <a:off x="7594248" y="2860807"/>
              <a:ext cx="105988" cy="96352"/>
            </a:xfrm>
            <a:custGeom>
              <a:avLst/>
              <a:gdLst>
                <a:gd name="T0" fmla="*/ 8 w 37"/>
                <a:gd name="T1" fmla="*/ 13 h 36"/>
                <a:gd name="T2" fmla="*/ 13 w 37"/>
                <a:gd name="T3" fmla="*/ 14 h 36"/>
                <a:gd name="T4" fmla="*/ 16 w 37"/>
                <a:gd name="T5" fmla="*/ 17 h 36"/>
                <a:gd name="T6" fmla="*/ 12 w 37"/>
                <a:gd name="T7" fmla="*/ 16 h 36"/>
                <a:gd name="T8" fmla="*/ 8 w 37"/>
                <a:gd name="T9" fmla="*/ 13 h 36"/>
                <a:gd name="T10" fmla="*/ 17 w 37"/>
                <a:gd name="T11" fmla="*/ 21 h 36"/>
                <a:gd name="T12" fmla="*/ 16 w 37"/>
                <a:gd name="T13" fmla="*/ 25 h 36"/>
                <a:gd name="T14" fmla="*/ 13 w 37"/>
                <a:gd name="T15" fmla="*/ 29 h 36"/>
                <a:gd name="T16" fmla="*/ 15 w 37"/>
                <a:gd name="T17" fmla="*/ 24 h 36"/>
                <a:gd name="T18" fmla="*/ 17 w 37"/>
                <a:gd name="T19" fmla="*/ 21 h 36"/>
                <a:gd name="T20" fmla="*/ 18 w 37"/>
                <a:gd name="T21" fmla="*/ 18 h 36"/>
                <a:gd name="T22" fmla="*/ 19 w 37"/>
                <a:gd name="T23" fmla="*/ 18 h 36"/>
                <a:gd name="T24" fmla="*/ 18 w 37"/>
                <a:gd name="T25" fmla="*/ 19 h 36"/>
                <a:gd name="T26" fmla="*/ 17 w 37"/>
                <a:gd name="T27" fmla="*/ 19 h 36"/>
                <a:gd name="T28" fmla="*/ 18 w 37"/>
                <a:gd name="T29" fmla="*/ 18 h 36"/>
                <a:gd name="T30" fmla="*/ 21 w 37"/>
                <a:gd name="T31" fmla="*/ 13 h 36"/>
                <a:gd name="T32" fmla="*/ 24 w 37"/>
                <a:gd name="T33" fmla="*/ 9 h 36"/>
                <a:gd name="T34" fmla="*/ 22 w 37"/>
                <a:gd name="T35" fmla="*/ 14 h 36"/>
                <a:gd name="T36" fmla="*/ 19 w 37"/>
                <a:gd name="T37" fmla="*/ 17 h 36"/>
                <a:gd name="T38" fmla="*/ 21 w 37"/>
                <a:gd name="T39" fmla="*/ 13 h 36"/>
                <a:gd name="T40" fmla="*/ 28 w 37"/>
                <a:gd name="T41" fmla="*/ 23 h 36"/>
                <a:gd name="T42" fmla="*/ 24 w 37"/>
                <a:gd name="T43" fmla="*/ 22 h 36"/>
                <a:gd name="T44" fmla="*/ 20 w 37"/>
                <a:gd name="T45" fmla="*/ 19 h 36"/>
                <a:gd name="T46" fmla="*/ 24 w 37"/>
                <a:gd name="T47" fmla="*/ 20 h 36"/>
                <a:gd name="T48" fmla="*/ 28 w 37"/>
                <a:gd name="T49" fmla="*/ 23 h 36"/>
                <a:gd name="T50" fmla="*/ 11 w 37"/>
                <a:gd name="T51" fmla="*/ 36 h 36"/>
                <a:gd name="T52" fmla="*/ 22 w 37"/>
                <a:gd name="T53" fmla="*/ 29 h 36"/>
                <a:gd name="T54" fmla="*/ 35 w 37"/>
                <a:gd name="T55" fmla="*/ 29 h 36"/>
                <a:gd name="T56" fmla="*/ 33 w 37"/>
                <a:gd name="T57" fmla="*/ 24 h 36"/>
                <a:gd name="T58" fmla="*/ 37 w 37"/>
                <a:gd name="T59" fmla="*/ 22 h 36"/>
                <a:gd name="T60" fmla="*/ 26 w 37"/>
                <a:gd name="T61" fmla="*/ 16 h 36"/>
                <a:gd name="T62" fmla="*/ 31 w 37"/>
                <a:gd name="T63" fmla="*/ 4 h 36"/>
                <a:gd name="T64" fmla="*/ 27 w 37"/>
                <a:gd name="T65" fmla="*/ 5 h 36"/>
                <a:gd name="T66" fmla="*/ 26 w 37"/>
                <a:gd name="T67" fmla="*/ 0 h 36"/>
                <a:gd name="T68" fmla="*/ 15 w 37"/>
                <a:gd name="T69" fmla="*/ 7 h 36"/>
                <a:gd name="T70" fmla="*/ 2 w 37"/>
                <a:gd name="T71" fmla="*/ 7 h 36"/>
                <a:gd name="T72" fmla="*/ 4 w 37"/>
                <a:gd name="T73" fmla="*/ 12 h 36"/>
                <a:gd name="T74" fmla="*/ 0 w 37"/>
                <a:gd name="T75" fmla="*/ 14 h 36"/>
                <a:gd name="T76" fmla="*/ 11 w 37"/>
                <a:gd name="T77" fmla="*/ 20 h 36"/>
                <a:gd name="T78" fmla="*/ 6 w 37"/>
                <a:gd name="T79" fmla="*/ 32 h 36"/>
                <a:gd name="T80" fmla="*/ 10 w 37"/>
                <a:gd name="T81" fmla="*/ 31 h 36"/>
                <a:gd name="T82" fmla="*/ 11 w 37"/>
                <a:gd name="T8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6">
                  <a:moveTo>
                    <a:pt x="8" y="13"/>
                  </a:moveTo>
                  <a:cubicBezTo>
                    <a:pt x="8" y="13"/>
                    <a:pt x="11" y="13"/>
                    <a:pt x="13" y="14"/>
                  </a:cubicBezTo>
                  <a:cubicBezTo>
                    <a:pt x="15" y="16"/>
                    <a:pt x="16" y="17"/>
                    <a:pt x="16" y="17"/>
                  </a:cubicBezTo>
                  <a:cubicBezTo>
                    <a:pt x="16" y="18"/>
                    <a:pt x="14" y="17"/>
                    <a:pt x="12" y="16"/>
                  </a:cubicBezTo>
                  <a:cubicBezTo>
                    <a:pt x="10" y="15"/>
                    <a:pt x="8" y="13"/>
                    <a:pt x="8" y="13"/>
                  </a:cubicBezTo>
                  <a:close/>
                  <a:moveTo>
                    <a:pt x="17" y="21"/>
                  </a:moveTo>
                  <a:cubicBezTo>
                    <a:pt x="18" y="21"/>
                    <a:pt x="17" y="23"/>
                    <a:pt x="16" y="25"/>
                  </a:cubicBezTo>
                  <a:cubicBezTo>
                    <a:pt x="15" y="27"/>
                    <a:pt x="13" y="29"/>
                    <a:pt x="13" y="29"/>
                  </a:cubicBezTo>
                  <a:cubicBezTo>
                    <a:pt x="13" y="29"/>
                    <a:pt x="13" y="27"/>
                    <a:pt x="15" y="24"/>
                  </a:cubicBezTo>
                  <a:cubicBezTo>
                    <a:pt x="16" y="22"/>
                    <a:pt x="17" y="21"/>
                    <a:pt x="17" y="21"/>
                  </a:cubicBezTo>
                  <a:close/>
                  <a:moveTo>
                    <a:pt x="18" y="18"/>
                  </a:moveTo>
                  <a:cubicBezTo>
                    <a:pt x="18" y="18"/>
                    <a:pt x="19" y="18"/>
                    <a:pt x="19" y="18"/>
                  </a:cubicBezTo>
                  <a:cubicBezTo>
                    <a:pt x="19" y="19"/>
                    <a:pt x="19" y="19"/>
                    <a:pt x="18" y="19"/>
                  </a:cubicBezTo>
                  <a:cubicBezTo>
                    <a:pt x="18" y="19"/>
                    <a:pt x="17" y="19"/>
                    <a:pt x="17" y="19"/>
                  </a:cubicBezTo>
                  <a:cubicBezTo>
                    <a:pt x="17" y="18"/>
                    <a:pt x="17" y="18"/>
                    <a:pt x="18" y="18"/>
                  </a:cubicBezTo>
                  <a:close/>
                  <a:moveTo>
                    <a:pt x="21" y="13"/>
                  </a:moveTo>
                  <a:cubicBezTo>
                    <a:pt x="22" y="11"/>
                    <a:pt x="24" y="9"/>
                    <a:pt x="24" y="9"/>
                  </a:cubicBezTo>
                  <a:cubicBezTo>
                    <a:pt x="24" y="9"/>
                    <a:pt x="24" y="11"/>
                    <a:pt x="22" y="14"/>
                  </a:cubicBezTo>
                  <a:cubicBezTo>
                    <a:pt x="21" y="16"/>
                    <a:pt x="20" y="17"/>
                    <a:pt x="19" y="17"/>
                  </a:cubicBezTo>
                  <a:cubicBezTo>
                    <a:pt x="19" y="17"/>
                    <a:pt x="20" y="15"/>
                    <a:pt x="21" y="13"/>
                  </a:cubicBezTo>
                  <a:close/>
                  <a:moveTo>
                    <a:pt x="28" y="23"/>
                  </a:moveTo>
                  <a:cubicBezTo>
                    <a:pt x="28" y="23"/>
                    <a:pt x="26" y="23"/>
                    <a:pt x="24" y="22"/>
                  </a:cubicBezTo>
                  <a:cubicBezTo>
                    <a:pt x="21" y="21"/>
                    <a:pt x="20" y="20"/>
                    <a:pt x="20" y="19"/>
                  </a:cubicBezTo>
                  <a:cubicBezTo>
                    <a:pt x="20" y="19"/>
                    <a:pt x="22" y="19"/>
                    <a:pt x="24" y="20"/>
                  </a:cubicBezTo>
                  <a:cubicBezTo>
                    <a:pt x="27" y="21"/>
                    <a:pt x="28" y="23"/>
                    <a:pt x="28" y="23"/>
                  </a:cubicBezTo>
                  <a:close/>
                  <a:moveTo>
                    <a:pt x="11" y="36"/>
                  </a:moveTo>
                  <a:cubicBezTo>
                    <a:pt x="11" y="36"/>
                    <a:pt x="19" y="35"/>
                    <a:pt x="22" y="29"/>
                  </a:cubicBezTo>
                  <a:cubicBezTo>
                    <a:pt x="27" y="32"/>
                    <a:pt x="35" y="29"/>
                    <a:pt x="35" y="29"/>
                  </a:cubicBezTo>
                  <a:cubicBezTo>
                    <a:pt x="35" y="27"/>
                    <a:pt x="33" y="24"/>
                    <a:pt x="33" y="24"/>
                  </a:cubicBezTo>
                  <a:cubicBezTo>
                    <a:pt x="35" y="24"/>
                    <a:pt x="37" y="22"/>
                    <a:pt x="37" y="22"/>
                  </a:cubicBezTo>
                  <a:cubicBezTo>
                    <a:pt x="34" y="17"/>
                    <a:pt x="29" y="16"/>
                    <a:pt x="26" y="16"/>
                  </a:cubicBezTo>
                  <a:cubicBezTo>
                    <a:pt x="28" y="14"/>
                    <a:pt x="32" y="10"/>
                    <a:pt x="31" y="4"/>
                  </a:cubicBezTo>
                  <a:cubicBezTo>
                    <a:pt x="31" y="4"/>
                    <a:pt x="29" y="4"/>
                    <a:pt x="27" y="5"/>
                  </a:cubicBezTo>
                  <a:cubicBezTo>
                    <a:pt x="27" y="5"/>
                    <a:pt x="27" y="1"/>
                    <a:pt x="26" y="0"/>
                  </a:cubicBezTo>
                  <a:cubicBezTo>
                    <a:pt x="26" y="0"/>
                    <a:pt x="17" y="1"/>
                    <a:pt x="15" y="7"/>
                  </a:cubicBezTo>
                  <a:cubicBezTo>
                    <a:pt x="10" y="4"/>
                    <a:pt x="2" y="7"/>
                    <a:pt x="2" y="7"/>
                  </a:cubicBezTo>
                  <a:cubicBezTo>
                    <a:pt x="2" y="9"/>
                    <a:pt x="4" y="12"/>
                    <a:pt x="4" y="12"/>
                  </a:cubicBezTo>
                  <a:cubicBezTo>
                    <a:pt x="2" y="12"/>
                    <a:pt x="0" y="14"/>
                    <a:pt x="0" y="14"/>
                  </a:cubicBezTo>
                  <a:cubicBezTo>
                    <a:pt x="3" y="19"/>
                    <a:pt x="8" y="20"/>
                    <a:pt x="11" y="20"/>
                  </a:cubicBezTo>
                  <a:cubicBezTo>
                    <a:pt x="9" y="22"/>
                    <a:pt x="5" y="26"/>
                    <a:pt x="6" y="32"/>
                  </a:cubicBezTo>
                  <a:cubicBezTo>
                    <a:pt x="6" y="32"/>
                    <a:pt x="8" y="32"/>
                    <a:pt x="10" y="31"/>
                  </a:cubicBezTo>
                  <a:cubicBezTo>
                    <a:pt x="10" y="31"/>
                    <a:pt x="10" y="35"/>
                    <a:pt x="11"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323">
              <a:extLst>
                <a:ext uri="{FF2B5EF4-FFF2-40B4-BE49-F238E27FC236}">
                  <a16:creationId xmlns:a16="http://schemas.microsoft.com/office/drawing/2014/main" id="{52918AC9-7CB6-489C-981D-31563462BA45}"/>
                </a:ext>
              </a:extLst>
            </p:cNvPr>
            <p:cNvSpPr>
              <a:spLocks noEditPoints="1"/>
            </p:cNvSpPr>
            <p:nvPr/>
          </p:nvSpPr>
          <p:spPr bwMode="auto">
            <a:xfrm>
              <a:off x="7504319" y="2199188"/>
              <a:ext cx="128470" cy="109199"/>
            </a:xfrm>
            <a:custGeom>
              <a:avLst/>
              <a:gdLst>
                <a:gd name="T0" fmla="*/ 10 w 44"/>
                <a:gd name="T1" fmla="*/ 25 h 40"/>
                <a:gd name="T2" fmla="*/ 21 w 44"/>
                <a:gd name="T3" fmla="*/ 20 h 40"/>
                <a:gd name="T4" fmla="*/ 11 w 44"/>
                <a:gd name="T5" fmla="*/ 20 h 40"/>
                <a:gd name="T6" fmla="*/ 13 w 44"/>
                <a:gd name="T7" fmla="*/ 10 h 40"/>
                <a:gd name="T8" fmla="*/ 12 w 44"/>
                <a:gd name="T9" fmla="*/ 8 h 40"/>
                <a:gd name="T10" fmla="*/ 14 w 44"/>
                <a:gd name="T11" fmla="*/ 10 h 40"/>
                <a:gd name="T12" fmla="*/ 21 w 44"/>
                <a:gd name="T13" fmla="*/ 10 h 40"/>
                <a:gd name="T14" fmla="*/ 22 w 44"/>
                <a:gd name="T15" fmla="*/ 20 h 40"/>
                <a:gd name="T16" fmla="*/ 22 w 44"/>
                <a:gd name="T17" fmla="*/ 19 h 40"/>
                <a:gd name="T18" fmla="*/ 27 w 44"/>
                <a:gd name="T19" fmla="*/ 7 h 40"/>
                <a:gd name="T20" fmla="*/ 30 w 44"/>
                <a:gd name="T21" fmla="*/ 8 h 40"/>
                <a:gd name="T22" fmla="*/ 23 w 44"/>
                <a:gd name="T23" fmla="*/ 20 h 40"/>
                <a:gd name="T24" fmla="*/ 32 w 44"/>
                <a:gd name="T25" fmla="*/ 15 h 40"/>
                <a:gd name="T26" fmla="*/ 35 w 44"/>
                <a:gd name="T27" fmla="*/ 20 h 40"/>
                <a:gd name="T28" fmla="*/ 38 w 44"/>
                <a:gd name="T29" fmla="*/ 21 h 40"/>
                <a:gd name="T30" fmla="*/ 35 w 44"/>
                <a:gd name="T31" fmla="*/ 21 h 40"/>
                <a:gd name="T32" fmla="*/ 30 w 44"/>
                <a:gd name="T33" fmla="*/ 28 h 40"/>
                <a:gd name="T34" fmla="*/ 23 w 44"/>
                <a:gd name="T35" fmla="*/ 20 h 40"/>
                <a:gd name="T36" fmla="*/ 27 w 44"/>
                <a:gd name="T37" fmla="*/ 33 h 40"/>
                <a:gd name="T38" fmla="*/ 25 w 44"/>
                <a:gd name="T39" fmla="*/ 35 h 40"/>
                <a:gd name="T40" fmla="*/ 26 w 44"/>
                <a:gd name="T41" fmla="*/ 33 h 40"/>
                <a:gd name="T42" fmla="*/ 18 w 44"/>
                <a:gd name="T43" fmla="*/ 28 h 40"/>
                <a:gd name="T44" fmla="*/ 22 w 44"/>
                <a:gd name="T45" fmla="*/ 21 h 40"/>
                <a:gd name="T46" fmla="*/ 10 w 44"/>
                <a:gd name="T47" fmla="*/ 25 h 40"/>
                <a:gd name="T48" fmla="*/ 7 w 44"/>
                <a:gd name="T49" fmla="*/ 25 h 40"/>
                <a:gd name="T50" fmla="*/ 6 w 44"/>
                <a:gd name="T51" fmla="*/ 31 h 40"/>
                <a:gd name="T52" fmla="*/ 16 w 44"/>
                <a:gd name="T53" fmla="*/ 30 h 40"/>
                <a:gd name="T54" fmla="*/ 32 w 44"/>
                <a:gd name="T55" fmla="*/ 35 h 40"/>
                <a:gd name="T56" fmla="*/ 42 w 44"/>
                <a:gd name="T57" fmla="*/ 25 h 40"/>
                <a:gd name="T58" fmla="*/ 35 w 44"/>
                <a:gd name="T59" fmla="*/ 13 h 40"/>
                <a:gd name="T60" fmla="*/ 31 w 44"/>
                <a:gd name="T61" fmla="*/ 2 h 40"/>
                <a:gd name="T62" fmla="*/ 20 w 44"/>
                <a:gd name="T63" fmla="*/ 6 h 40"/>
                <a:gd name="T64" fmla="*/ 6 w 44"/>
                <a:gd name="T65" fmla="*/ 7 h 40"/>
                <a:gd name="T66" fmla="*/ 2 w 44"/>
                <a:gd name="T67"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0">
                  <a:moveTo>
                    <a:pt x="9" y="24"/>
                  </a:moveTo>
                  <a:cubicBezTo>
                    <a:pt x="9" y="24"/>
                    <a:pt x="10" y="24"/>
                    <a:pt x="10" y="25"/>
                  </a:cubicBezTo>
                  <a:cubicBezTo>
                    <a:pt x="21" y="20"/>
                    <a:pt x="21" y="20"/>
                    <a:pt x="21" y="20"/>
                  </a:cubicBezTo>
                  <a:cubicBezTo>
                    <a:pt x="21" y="20"/>
                    <a:pt x="21" y="20"/>
                    <a:pt x="21" y="20"/>
                  </a:cubicBezTo>
                  <a:cubicBezTo>
                    <a:pt x="11" y="20"/>
                    <a:pt x="11" y="20"/>
                    <a:pt x="11" y="20"/>
                  </a:cubicBezTo>
                  <a:cubicBezTo>
                    <a:pt x="11" y="20"/>
                    <a:pt x="11" y="20"/>
                    <a:pt x="11" y="20"/>
                  </a:cubicBezTo>
                  <a:cubicBezTo>
                    <a:pt x="21" y="20"/>
                    <a:pt x="21" y="20"/>
                    <a:pt x="21" y="20"/>
                  </a:cubicBezTo>
                  <a:cubicBezTo>
                    <a:pt x="13" y="10"/>
                    <a:pt x="13" y="10"/>
                    <a:pt x="13" y="10"/>
                  </a:cubicBezTo>
                  <a:cubicBezTo>
                    <a:pt x="13" y="10"/>
                    <a:pt x="12" y="10"/>
                    <a:pt x="12" y="10"/>
                  </a:cubicBezTo>
                  <a:cubicBezTo>
                    <a:pt x="11" y="9"/>
                    <a:pt x="11" y="8"/>
                    <a:pt x="12" y="8"/>
                  </a:cubicBezTo>
                  <a:cubicBezTo>
                    <a:pt x="12" y="8"/>
                    <a:pt x="13" y="8"/>
                    <a:pt x="14" y="8"/>
                  </a:cubicBezTo>
                  <a:cubicBezTo>
                    <a:pt x="14" y="9"/>
                    <a:pt x="14" y="9"/>
                    <a:pt x="14" y="10"/>
                  </a:cubicBezTo>
                  <a:cubicBezTo>
                    <a:pt x="22" y="20"/>
                    <a:pt x="22" y="20"/>
                    <a:pt x="22" y="20"/>
                  </a:cubicBezTo>
                  <a:cubicBezTo>
                    <a:pt x="21" y="10"/>
                    <a:pt x="21" y="10"/>
                    <a:pt x="21" y="10"/>
                  </a:cubicBezTo>
                  <a:cubicBezTo>
                    <a:pt x="21" y="10"/>
                    <a:pt x="21" y="10"/>
                    <a:pt x="21" y="10"/>
                  </a:cubicBezTo>
                  <a:cubicBezTo>
                    <a:pt x="22" y="20"/>
                    <a:pt x="22" y="20"/>
                    <a:pt x="22" y="20"/>
                  </a:cubicBezTo>
                  <a:cubicBezTo>
                    <a:pt x="22" y="19"/>
                    <a:pt x="22" y="19"/>
                    <a:pt x="22" y="19"/>
                  </a:cubicBezTo>
                  <a:cubicBezTo>
                    <a:pt x="22" y="19"/>
                    <a:pt x="22" y="19"/>
                    <a:pt x="22" y="19"/>
                  </a:cubicBezTo>
                  <a:cubicBezTo>
                    <a:pt x="28" y="8"/>
                    <a:pt x="28" y="8"/>
                    <a:pt x="28" y="8"/>
                  </a:cubicBezTo>
                  <a:cubicBezTo>
                    <a:pt x="27" y="8"/>
                    <a:pt x="27" y="7"/>
                    <a:pt x="27" y="7"/>
                  </a:cubicBezTo>
                  <a:cubicBezTo>
                    <a:pt x="27" y="6"/>
                    <a:pt x="28" y="6"/>
                    <a:pt x="29" y="6"/>
                  </a:cubicBezTo>
                  <a:cubicBezTo>
                    <a:pt x="30" y="7"/>
                    <a:pt x="30" y="7"/>
                    <a:pt x="30" y="8"/>
                  </a:cubicBezTo>
                  <a:cubicBezTo>
                    <a:pt x="29" y="8"/>
                    <a:pt x="29" y="9"/>
                    <a:pt x="28" y="9"/>
                  </a:cubicBezTo>
                  <a:cubicBezTo>
                    <a:pt x="23" y="20"/>
                    <a:pt x="23" y="20"/>
                    <a:pt x="23" y="20"/>
                  </a:cubicBezTo>
                  <a:cubicBezTo>
                    <a:pt x="32" y="15"/>
                    <a:pt x="32" y="15"/>
                    <a:pt x="32" y="15"/>
                  </a:cubicBezTo>
                  <a:cubicBezTo>
                    <a:pt x="32" y="15"/>
                    <a:pt x="32" y="15"/>
                    <a:pt x="32" y="15"/>
                  </a:cubicBezTo>
                  <a:cubicBezTo>
                    <a:pt x="23" y="20"/>
                    <a:pt x="23" y="20"/>
                    <a:pt x="23" y="20"/>
                  </a:cubicBezTo>
                  <a:cubicBezTo>
                    <a:pt x="35" y="20"/>
                    <a:pt x="35" y="20"/>
                    <a:pt x="35" y="20"/>
                  </a:cubicBezTo>
                  <a:cubicBezTo>
                    <a:pt x="35" y="20"/>
                    <a:pt x="36" y="19"/>
                    <a:pt x="37" y="19"/>
                  </a:cubicBezTo>
                  <a:cubicBezTo>
                    <a:pt x="37" y="19"/>
                    <a:pt x="38" y="20"/>
                    <a:pt x="38" y="21"/>
                  </a:cubicBezTo>
                  <a:cubicBezTo>
                    <a:pt x="38" y="21"/>
                    <a:pt x="37" y="22"/>
                    <a:pt x="37" y="22"/>
                  </a:cubicBezTo>
                  <a:cubicBezTo>
                    <a:pt x="36" y="22"/>
                    <a:pt x="36" y="21"/>
                    <a:pt x="35" y="21"/>
                  </a:cubicBezTo>
                  <a:cubicBezTo>
                    <a:pt x="23" y="21"/>
                    <a:pt x="23" y="21"/>
                    <a:pt x="23" y="21"/>
                  </a:cubicBezTo>
                  <a:cubicBezTo>
                    <a:pt x="30" y="28"/>
                    <a:pt x="30" y="28"/>
                    <a:pt x="30" y="28"/>
                  </a:cubicBezTo>
                  <a:cubicBezTo>
                    <a:pt x="30" y="28"/>
                    <a:pt x="30" y="28"/>
                    <a:pt x="30" y="28"/>
                  </a:cubicBezTo>
                  <a:cubicBezTo>
                    <a:pt x="23" y="20"/>
                    <a:pt x="23" y="20"/>
                    <a:pt x="23" y="20"/>
                  </a:cubicBezTo>
                  <a:cubicBezTo>
                    <a:pt x="26" y="33"/>
                    <a:pt x="26" y="33"/>
                    <a:pt x="26" y="33"/>
                  </a:cubicBezTo>
                  <a:cubicBezTo>
                    <a:pt x="27" y="33"/>
                    <a:pt x="27" y="33"/>
                    <a:pt x="27" y="33"/>
                  </a:cubicBezTo>
                  <a:cubicBezTo>
                    <a:pt x="28" y="34"/>
                    <a:pt x="28" y="34"/>
                    <a:pt x="27" y="35"/>
                  </a:cubicBezTo>
                  <a:cubicBezTo>
                    <a:pt x="27" y="35"/>
                    <a:pt x="26" y="35"/>
                    <a:pt x="25" y="35"/>
                  </a:cubicBezTo>
                  <a:cubicBezTo>
                    <a:pt x="25" y="34"/>
                    <a:pt x="25" y="33"/>
                    <a:pt x="26" y="33"/>
                  </a:cubicBezTo>
                  <a:cubicBezTo>
                    <a:pt x="26" y="33"/>
                    <a:pt x="26" y="33"/>
                    <a:pt x="26" y="33"/>
                  </a:cubicBezTo>
                  <a:cubicBezTo>
                    <a:pt x="22" y="21"/>
                    <a:pt x="22" y="21"/>
                    <a:pt x="22" y="21"/>
                  </a:cubicBezTo>
                  <a:cubicBezTo>
                    <a:pt x="18" y="28"/>
                    <a:pt x="18" y="28"/>
                    <a:pt x="18" y="28"/>
                  </a:cubicBezTo>
                  <a:cubicBezTo>
                    <a:pt x="18" y="28"/>
                    <a:pt x="18" y="28"/>
                    <a:pt x="18" y="28"/>
                  </a:cubicBezTo>
                  <a:cubicBezTo>
                    <a:pt x="22" y="21"/>
                    <a:pt x="22" y="21"/>
                    <a:pt x="22" y="21"/>
                  </a:cubicBezTo>
                  <a:cubicBezTo>
                    <a:pt x="10" y="25"/>
                    <a:pt x="10" y="25"/>
                    <a:pt x="10" y="25"/>
                  </a:cubicBezTo>
                  <a:cubicBezTo>
                    <a:pt x="10" y="25"/>
                    <a:pt x="10" y="25"/>
                    <a:pt x="10" y="25"/>
                  </a:cubicBezTo>
                  <a:cubicBezTo>
                    <a:pt x="10" y="26"/>
                    <a:pt x="10" y="26"/>
                    <a:pt x="9" y="26"/>
                  </a:cubicBezTo>
                  <a:cubicBezTo>
                    <a:pt x="8" y="26"/>
                    <a:pt x="8" y="26"/>
                    <a:pt x="7" y="25"/>
                  </a:cubicBezTo>
                  <a:cubicBezTo>
                    <a:pt x="7" y="25"/>
                    <a:pt x="8" y="24"/>
                    <a:pt x="9" y="24"/>
                  </a:cubicBezTo>
                  <a:close/>
                  <a:moveTo>
                    <a:pt x="6" y="31"/>
                  </a:moveTo>
                  <a:cubicBezTo>
                    <a:pt x="10" y="33"/>
                    <a:pt x="14" y="32"/>
                    <a:pt x="16" y="30"/>
                  </a:cubicBezTo>
                  <a:cubicBezTo>
                    <a:pt x="16" y="30"/>
                    <a:pt x="16" y="30"/>
                    <a:pt x="16" y="30"/>
                  </a:cubicBezTo>
                  <a:cubicBezTo>
                    <a:pt x="16" y="33"/>
                    <a:pt x="18" y="37"/>
                    <a:pt x="21" y="38"/>
                  </a:cubicBezTo>
                  <a:cubicBezTo>
                    <a:pt x="25" y="40"/>
                    <a:pt x="30" y="39"/>
                    <a:pt x="32" y="35"/>
                  </a:cubicBezTo>
                  <a:cubicBezTo>
                    <a:pt x="33" y="33"/>
                    <a:pt x="33" y="30"/>
                    <a:pt x="32" y="28"/>
                  </a:cubicBezTo>
                  <a:cubicBezTo>
                    <a:pt x="36" y="30"/>
                    <a:pt x="40" y="28"/>
                    <a:pt x="42" y="25"/>
                  </a:cubicBezTo>
                  <a:cubicBezTo>
                    <a:pt x="44" y="21"/>
                    <a:pt x="42" y="16"/>
                    <a:pt x="38" y="14"/>
                  </a:cubicBezTo>
                  <a:cubicBezTo>
                    <a:pt x="37" y="14"/>
                    <a:pt x="36" y="13"/>
                    <a:pt x="35" y="13"/>
                  </a:cubicBezTo>
                  <a:cubicBezTo>
                    <a:pt x="35" y="13"/>
                    <a:pt x="35" y="13"/>
                    <a:pt x="35" y="13"/>
                  </a:cubicBezTo>
                  <a:cubicBezTo>
                    <a:pt x="37" y="9"/>
                    <a:pt x="35" y="4"/>
                    <a:pt x="31" y="2"/>
                  </a:cubicBezTo>
                  <a:cubicBezTo>
                    <a:pt x="27" y="0"/>
                    <a:pt x="22" y="2"/>
                    <a:pt x="20" y="5"/>
                  </a:cubicBezTo>
                  <a:cubicBezTo>
                    <a:pt x="20" y="6"/>
                    <a:pt x="20" y="6"/>
                    <a:pt x="20" y="6"/>
                  </a:cubicBezTo>
                  <a:cubicBezTo>
                    <a:pt x="19" y="5"/>
                    <a:pt x="18" y="4"/>
                    <a:pt x="17" y="4"/>
                  </a:cubicBezTo>
                  <a:cubicBezTo>
                    <a:pt x="13" y="2"/>
                    <a:pt x="8" y="3"/>
                    <a:pt x="6" y="7"/>
                  </a:cubicBezTo>
                  <a:cubicBezTo>
                    <a:pt x="4" y="10"/>
                    <a:pt x="5" y="14"/>
                    <a:pt x="8" y="17"/>
                  </a:cubicBezTo>
                  <a:cubicBezTo>
                    <a:pt x="6" y="17"/>
                    <a:pt x="3" y="18"/>
                    <a:pt x="2" y="21"/>
                  </a:cubicBezTo>
                  <a:cubicBezTo>
                    <a:pt x="0" y="25"/>
                    <a:pt x="2" y="29"/>
                    <a:pt x="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324">
              <a:extLst>
                <a:ext uri="{FF2B5EF4-FFF2-40B4-BE49-F238E27FC236}">
                  <a16:creationId xmlns:a16="http://schemas.microsoft.com/office/drawing/2014/main" id="{589148D6-7D7E-43AA-91CF-D72BBDD11166}"/>
                </a:ext>
              </a:extLst>
            </p:cNvPr>
            <p:cNvSpPr>
              <a:spLocks noEditPoints="1"/>
            </p:cNvSpPr>
            <p:nvPr/>
          </p:nvSpPr>
          <p:spPr bwMode="auto">
            <a:xfrm>
              <a:off x="6588972" y="3551332"/>
              <a:ext cx="80295" cy="67448"/>
            </a:xfrm>
            <a:custGeom>
              <a:avLst/>
              <a:gdLst>
                <a:gd name="T0" fmla="*/ 14 w 27"/>
                <a:gd name="T1" fmla="*/ 14 h 26"/>
                <a:gd name="T2" fmla="*/ 12 w 27"/>
                <a:gd name="T3" fmla="*/ 21 h 26"/>
                <a:gd name="T4" fmla="*/ 11 w 27"/>
                <a:gd name="T5" fmla="*/ 22 h 26"/>
                <a:gd name="T6" fmla="*/ 11 w 27"/>
                <a:gd name="T7" fmla="*/ 21 h 26"/>
                <a:gd name="T8" fmla="*/ 9 w 27"/>
                <a:gd name="T9" fmla="*/ 17 h 26"/>
                <a:gd name="T10" fmla="*/ 13 w 27"/>
                <a:gd name="T11" fmla="*/ 13 h 26"/>
                <a:gd name="T12" fmla="*/ 5 w 27"/>
                <a:gd name="T13" fmla="*/ 15 h 26"/>
                <a:gd name="T14" fmla="*/ 5 w 27"/>
                <a:gd name="T15" fmla="*/ 13 h 26"/>
                <a:gd name="T16" fmla="*/ 13 w 27"/>
                <a:gd name="T17" fmla="*/ 13 h 26"/>
                <a:gd name="T18" fmla="*/ 8 w 27"/>
                <a:gd name="T19" fmla="*/ 8 h 26"/>
                <a:gd name="T20" fmla="*/ 10 w 27"/>
                <a:gd name="T21" fmla="*/ 5 h 26"/>
                <a:gd name="T22" fmla="*/ 9 w 27"/>
                <a:gd name="T23" fmla="*/ 4 h 26"/>
                <a:gd name="T24" fmla="*/ 11 w 27"/>
                <a:gd name="T25" fmla="*/ 5 h 26"/>
                <a:gd name="T26" fmla="*/ 14 w 27"/>
                <a:gd name="T27" fmla="*/ 13 h 26"/>
                <a:gd name="T28" fmla="*/ 16 w 27"/>
                <a:gd name="T29" fmla="*/ 7 h 26"/>
                <a:gd name="T30" fmla="*/ 21 w 27"/>
                <a:gd name="T31" fmla="*/ 9 h 26"/>
                <a:gd name="T32" fmla="*/ 22 w 27"/>
                <a:gd name="T33" fmla="*/ 8 h 26"/>
                <a:gd name="T34" fmla="*/ 22 w 27"/>
                <a:gd name="T35" fmla="*/ 9 h 26"/>
                <a:gd name="T36" fmla="*/ 14 w 27"/>
                <a:gd name="T37" fmla="*/ 13 h 26"/>
                <a:gd name="T38" fmla="*/ 21 w 27"/>
                <a:gd name="T39" fmla="*/ 12 h 26"/>
                <a:gd name="T40" fmla="*/ 15 w 27"/>
                <a:gd name="T41" fmla="*/ 13 h 26"/>
                <a:gd name="T42" fmla="*/ 21 w 27"/>
                <a:gd name="T43" fmla="*/ 18 h 26"/>
                <a:gd name="T44" fmla="*/ 20 w 27"/>
                <a:gd name="T45" fmla="*/ 20 h 26"/>
                <a:gd name="T46" fmla="*/ 14 w 27"/>
                <a:gd name="T47" fmla="*/ 13 h 26"/>
                <a:gd name="T48" fmla="*/ 16 w 27"/>
                <a:gd name="T49" fmla="*/ 19 h 26"/>
                <a:gd name="T50" fmla="*/ 17 w 27"/>
                <a:gd name="T51" fmla="*/ 22 h 26"/>
                <a:gd name="T52" fmla="*/ 19 w 27"/>
                <a:gd name="T53" fmla="*/ 23 h 26"/>
                <a:gd name="T54" fmla="*/ 23 w 27"/>
                <a:gd name="T55" fmla="*/ 14 h 26"/>
                <a:gd name="T56" fmla="*/ 23 w 27"/>
                <a:gd name="T57" fmla="*/ 4 h 26"/>
                <a:gd name="T58" fmla="*/ 17 w 27"/>
                <a:gd name="T59" fmla="*/ 6 h 26"/>
                <a:gd name="T60" fmla="*/ 6 w 27"/>
                <a:gd name="T61" fmla="*/ 4 h 26"/>
                <a:gd name="T62" fmla="*/ 1 w 27"/>
                <a:gd name="T63" fmla="*/ 12 h 26"/>
                <a:gd name="T64" fmla="*/ 7 w 27"/>
                <a:gd name="T65" fmla="*/ 18 h 26"/>
                <a:gd name="T66" fmla="*/ 10 w 27"/>
                <a:gd name="T67"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14" y="13"/>
                  </a:moveTo>
                  <a:cubicBezTo>
                    <a:pt x="14" y="14"/>
                    <a:pt x="14" y="14"/>
                    <a:pt x="14" y="14"/>
                  </a:cubicBezTo>
                  <a:cubicBezTo>
                    <a:pt x="14" y="14"/>
                    <a:pt x="14" y="14"/>
                    <a:pt x="14" y="14"/>
                  </a:cubicBezTo>
                  <a:cubicBezTo>
                    <a:pt x="12" y="21"/>
                    <a:pt x="12" y="21"/>
                    <a:pt x="12" y="21"/>
                  </a:cubicBezTo>
                  <a:cubicBezTo>
                    <a:pt x="12" y="21"/>
                    <a:pt x="12" y="21"/>
                    <a:pt x="12" y="22"/>
                  </a:cubicBezTo>
                  <a:cubicBezTo>
                    <a:pt x="12" y="22"/>
                    <a:pt x="11" y="22"/>
                    <a:pt x="11" y="22"/>
                  </a:cubicBezTo>
                  <a:cubicBezTo>
                    <a:pt x="11" y="22"/>
                    <a:pt x="10" y="22"/>
                    <a:pt x="10" y="21"/>
                  </a:cubicBezTo>
                  <a:cubicBezTo>
                    <a:pt x="11" y="21"/>
                    <a:pt x="11" y="21"/>
                    <a:pt x="11" y="21"/>
                  </a:cubicBezTo>
                  <a:cubicBezTo>
                    <a:pt x="14" y="13"/>
                    <a:pt x="14" y="13"/>
                    <a:pt x="14" y="13"/>
                  </a:cubicBezTo>
                  <a:cubicBezTo>
                    <a:pt x="9" y="17"/>
                    <a:pt x="9" y="17"/>
                    <a:pt x="9" y="17"/>
                  </a:cubicBezTo>
                  <a:cubicBezTo>
                    <a:pt x="8" y="17"/>
                    <a:pt x="8" y="17"/>
                    <a:pt x="8" y="17"/>
                  </a:cubicBezTo>
                  <a:cubicBezTo>
                    <a:pt x="13" y="13"/>
                    <a:pt x="13" y="13"/>
                    <a:pt x="13" y="13"/>
                  </a:cubicBezTo>
                  <a:cubicBezTo>
                    <a:pt x="6" y="14"/>
                    <a:pt x="6" y="14"/>
                    <a:pt x="6" y="14"/>
                  </a:cubicBezTo>
                  <a:cubicBezTo>
                    <a:pt x="6" y="14"/>
                    <a:pt x="5" y="15"/>
                    <a:pt x="5" y="15"/>
                  </a:cubicBezTo>
                  <a:cubicBezTo>
                    <a:pt x="5" y="15"/>
                    <a:pt x="4" y="14"/>
                    <a:pt x="4" y="14"/>
                  </a:cubicBezTo>
                  <a:cubicBezTo>
                    <a:pt x="4" y="14"/>
                    <a:pt x="4" y="13"/>
                    <a:pt x="5" y="13"/>
                  </a:cubicBezTo>
                  <a:cubicBezTo>
                    <a:pt x="5" y="13"/>
                    <a:pt x="5" y="13"/>
                    <a:pt x="6" y="14"/>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10"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9"/>
                  </a:cubicBezTo>
                  <a:cubicBezTo>
                    <a:pt x="21" y="8"/>
                    <a:pt x="21" y="8"/>
                    <a:pt x="22" y="8"/>
                  </a:cubicBezTo>
                  <a:cubicBezTo>
                    <a:pt x="22" y="8"/>
                    <a:pt x="23" y="8"/>
                    <a:pt x="23" y="8"/>
                  </a:cubicBezTo>
                  <a:cubicBezTo>
                    <a:pt x="23" y="9"/>
                    <a:pt x="23" y="9"/>
                    <a:pt x="22" y="9"/>
                  </a:cubicBez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1" y="18"/>
                    <a:pt x="21" y="18"/>
                    <a:pt x="21"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6" y="19"/>
                    <a:pt x="16" y="19"/>
                    <a:pt x="16" y="19"/>
                  </a:cubicBezTo>
                  <a:lnTo>
                    <a:pt x="14" y="13"/>
                  </a:lnTo>
                  <a:close/>
                  <a:moveTo>
                    <a:pt x="17" y="22"/>
                  </a:move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cubicBezTo>
                    <a:pt x="21"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5" y="18"/>
                  </a:cubicBezTo>
                  <a:cubicBezTo>
                    <a:pt x="5" y="18"/>
                    <a:pt x="6" y="18"/>
                    <a:pt x="7" y="18"/>
                  </a:cubicBezTo>
                  <a:cubicBezTo>
                    <a:pt x="7" y="18"/>
                    <a:pt x="6" y="19"/>
                    <a:pt x="6" y="19"/>
                  </a:cubicBezTo>
                  <a:cubicBezTo>
                    <a:pt x="6" y="21"/>
                    <a:pt x="7" y="24"/>
                    <a:pt x="10" y="25"/>
                  </a:cubicBezTo>
                  <a:cubicBezTo>
                    <a:pt x="13" y="26"/>
                    <a:pt x="16" y="25"/>
                    <a:pt x="17"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325">
              <a:extLst>
                <a:ext uri="{FF2B5EF4-FFF2-40B4-BE49-F238E27FC236}">
                  <a16:creationId xmlns:a16="http://schemas.microsoft.com/office/drawing/2014/main" id="{4753064E-6990-4784-A69C-D875FAA24C81}"/>
                </a:ext>
              </a:extLst>
            </p:cNvPr>
            <p:cNvSpPr>
              <a:spLocks noEditPoints="1"/>
            </p:cNvSpPr>
            <p:nvPr/>
          </p:nvSpPr>
          <p:spPr bwMode="auto">
            <a:xfrm>
              <a:off x="4912443" y="4502007"/>
              <a:ext cx="80295" cy="70658"/>
            </a:xfrm>
            <a:custGeom>
              <a:avLst/>
              <a:gdLst>
                <a:gd name="T0" fmla="*/ 21 w 27"/>
                <a:gd name="T1" fmla="*/ 9 h 26"/>
                <a:gd name="T2" fmla="*/ 14 w 27"/>
                <a:gd name="T3" fmla="*/ 13 h 26"/>
                <a:gd name="T4" fmla="*/ 21 w 27"/>
                <a:gd name="T5" fmla="*/ 12 h 26"/>
                <a:gd name="T6" fmla="*/ 20 w 27"/>
                <a:gd name="T7" fmla="*/ 18 h 26"/>
                <a:gd name="T8" fmla="*/ 21 w 27"/>
                <a:gd name="T9" fmla="*/ 19 h 26"/>
                <a:gd name="T10" fmla="*/ 20 w 27"/>
                <a:gd name="T11" fmla="*/ 18 h 26"/>
                <a:gd name="T12" fmla="*/ 15 w 27"/>
                <a:gd name="T13" fmla="*/ 19 h 26"/>
                <a:gd name="T14" fmla="*/ 14 w 27"/>
                <a:gd name="T15" fmla="*/ 13 h 26"/>
                <a:gd name="T16" fmla="*/ 14 w 27"/>
                <a:gd name="T17" fmla="*/ 13 h 26"/>
                <a:gd name="T18" fmla="*/ 12 w 27"/>
                <a:gd name="T19" fmla="*/ 21 h 26"/>
                <a:gd name="T20" fmla="*/ 10 w 27"/>
                <a:gd name="T21" fmla="*/ 21 h 26"/>
                <a:gd name="T22" fmla="*/ 13 w 27"/>
                <a:gd name="T23" fmla="*/ 13 h 26"/>
                <a:gd name="T24" fmla="*/ 8 w 27"/>
                <a:gd name="T25" fmla="*/ 17 h 26"/>
                <a:gd name="T26" fmla="*/ 5 w 27"/>
                <a:gd name="T27" fmla="*/ 14 h 26"/>
                <a:gd name="T28" fmla="*/ 4 w 27"/>
                <a:gd name="T29" fmla="*/ 14 h 26"/>
                <a:gd name="T30" fmla="*/ 5 w 27"/>
                <a:gd name="T31" fmla="*/ 13 h 26"/>
                <a:gd name="T32" fmla="*/ 8 w 27"/>
                <a:gd name="T33" fmla="*/ 8 h 26"/>
                <a:gd name="T34" fmla="*/ 13 w 27"/>
                <a:gd name="T35" fmla="*/ 12 h 26"/>
                <a:gd name="T36" fmla="*/ 9 w 27"/>
                <a:gd name="T37" fmla="*/ 5 h 26"/>
                <a:gd name="T38" fmla="*/ 10 w 27"/>
                <a:gd name="T39" fmla="*/ 4 h 26"/>
                <a:gd name="T40" fmla="*/ 10 w 27"/>
                <a:gd name="T41" fmla="*/ 5 h 26"/>
                <a:gd name="T42" fmla="*/ 15 w 27"/>
                <a:gd name="T43" fmla="*/ 7 h 26"/>
                <a:gd name="T44" fmla="*/ 14 w 27"/>
                <a:gd name="T45" fmla="*/ 12 h 26"/>
                <a:gd name="T46" fmla="*/ 21 w 27"/>
                <a:gd name="T47" fmla="*/ 8 h 26"/>
                <a:gd name="T48" fmla="*/ 22 w 27"/>
                <a:gd name="T49" fmla="*/ 8 h 26"/>
                <a:gd name="T50" fmla="*/ 23 w 27"/>
                <a:gd name="T51" fmla="*/ 4 h 26"/>
                <a:gd name="T52" fmla="*/ 16 w 27"/>
                <a:gd name="T53" fmla="*/ 6 h 26"/>
                <a:gd name="T54" fmla="*/ 6 w 27"/>
                <a:gd name="T55" fmla="*/ 4 h 26"/>
                <a:gd name="T56" fmla="*/ 1 w 27"/>
                <a:gd name="T57" fmla="*/ 11 h 26"/>
                <a:gd name="T58" fmla="*/ 6 w 27"/>
                <a:gd name="T59" fmla="*/ 18 h 26"/>
                <a:gd name="T60" fmla="*/ 10 w 27"/>
                <a:gd name="T61" fmla="*/ 25 h 26"/>
                <a:gd name="T62" fmla="*/ 16 w 27"/>
                <a:gd name="T63" fmla="*/ 21 h 26"/>
                <a:gd name="T64" fmla="*/ 25 w 27"/>
                <a:gd name="T65" fmla="*/ 19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1" y="9"/>
                    <a:pt x="21" y="9"/>
                  </a:cubicBezTo>
                  <a:cubicBezTo>
                    <a:pt x="14" y="13"/>
                    <a:pt x="14" y="13"/>
                    <a:pt x="14" y="13"/>
                  </a:cubicBezTo>
                  <a:cubicBezTo>
                    <a:pt x="14" y="13"/>
                    <a:pt x="14" y="13"/>
                    <a:pt x="14" y="13"/>
                  </a:cubicBezTo>
                  <a:cubicBezTo>
                    <a:pt x="21" y="11"/>
                    <a:pt x="21" y="11"/>
                    <a:pt x="21" y="11"/>
                  </a:cubicBezTo>
                  <a:cubicBezTo>
                    <a:pt x="21" y="12"/>
                    <a:pt x="21" y="12"/>
                    <a:pt x="21" y="12"/>
                  </a:cubicBezTo>
                  <a:cubicBezTo>
                    <a:pt x="14" y="13"/>
                    <a:pt x="14" y="13"/>
                    <a:pt x="14" y="13"/>
                  </a:cubicBezTo>
                  <a:cubicBezTo>
                    <a:pt x="20" y="18"/>
                    <a:pt x="20" y="18"/>
                    <a:pt x="20" y="18"/>
                  </a:cubicBezTo>
                  <a:cubicBezTo>
                    <a:pt x="21" y="18"/>
                    <a:pt x="21" y="18"/>
                    <a:pt x="21" y="18"/>
                  </a:cubicBezTo>
                  <a:cubicBezTo>
                    <a:pt x="22" y="19"/>
                    <a:pt x="22" y="19"/>
                    <a:pt x="21" y="19"/>
                  </a:cubicBezTo>
                  <a:cubicBezTo>
                    <a:pt x="21" y="20"/>
                    <a:pt x="20" y="20"/>
                    <a:pt x="20" y="19"/>
                  </a:cubicBezTo>
                  <a:cubicBezTo>
                    <a:pt x="20" y="19"/>
                    <a:pt x="20" y="19"/>
                    <a:pt x="20" y="18"/>
                  </a:cubicBezTo>
                  <a:cubicBezTo>
                    <a:pt x="14" y="13"/>
                    <a:pt x="14" y="13"/>
                    <a:pt x="14" y="13"/>
                  </a:cubicBezTo>
                  <a:cubicBezTo>
                    <a:pt x="15" y="19"/>
                    <a:pt x="15" y="19"/>
                    <a:pt x="15" y="19"/>
                  </a:cubicBezTo>
                  <a:cubicBezTo>
                    <a:pt x="15" y="19"/>
                    <a:pt x="15" y="19"/>
                    <a:pt x="15" y="19"/>
                  </a:cubicBezTo>
                  <a:cubicBezTo>
                    <a:pt x="14" y="13"/>
                    <a:pt x="14" y="13"/>
                    <a:pt x="14" y="13"/>
                  </a:cubicBezTo>
                  <a:cubicBezTo>
                    <a:pt x="14" y="13"/>
                    <a:pt x="14" y="13"/>
                    <a:pt x="14" y="13"/>
                  </a:cubicBezTo>
                  <a:cubicBezTo>
                    <a:pt x="14" y="13"/>
                    <a:pt x="14" y="13"/>
                    <a:pt x="14" y="13"/>
                  </a:cubicBezTo>
                  <a:cubicBezTo>
                    <a:pt x="11" y="21"/>
                    <a:pt x="11" y="21"/>
                    <a:pt x="11" y="21"/>
                  </a:cubicBezTo>
                  <a:cubicBezTo>
                    <a:pt x="12" y="21"/>
                    <a:pt x="12" y="21"/>
                    <a:pt x="12" y="21"/>
                  </a:cubicBezTo>
                  <a:cubicBezTo>
                    <a:pt x="12" y="22"/>
                    <a:pt x="11" y="22"/>
                    <a:pt x="11" y="22"/>
                  </a:cubicBezTo>
                  <a:cubicBezTo>
                    <a:pt x="10" y="22"/>
                    <a:pt x="10" y="21"/>
                    <a:pt x="10" y="21"/>
                  </a:cubicBezTo>
                  <a:cubicBezTo>
                    <a:pt x="10" y="21"/>
                    <a:pt x="11" y="20"/>
                    <a:pt x="11" y="20"/>
                  </a:cubicBezTo>
                  <a:cubicBezTo>
                    <a:pt x="13" y="13"/>
                    <a:pt x="13" y="13"/>
                    <a:pt x="13" y="13"/>
                  </a:cubicBezTo>
                  <a:cubicBezTo>
                    <a:pt x="8" y="17"/>
                    <a:pt x="8" y="17"/>
                    <a:pt x="8" y="17"/>
                  </a:cubicBezTo>
                  <a:cubicBezTo>
                    <a:pt x="8" y="17"/>
                    <a:pt x="8" y="17"/>
                    <a:pt x="8" y="17"/>
                  </a:cubicBezTo>
                  <a:cubicBezTo>
                    <a:pt x="13" y="13"/>
                    <a:pt x="13" y="13"/>
                    <a:pt x="13" y="13"/>
                  </a:cubicBezTo>
                  <a:cubicBezTo>
                    <a:pt x="5" y="14"/>
                    <a:pt x="5" y="14"/>
                    <a:pt x="5" y="14"/>
                  </a:cubicBezTo>
                  <a:cubicBezTo>
                    <a:pt x="5" y="14"/>
                    <a:pt x="5" y="14"/>
                    <a:pt x="5" y="14"/>
                  </a:cubicBezTo>
                  <a:cubicBezTo>
                    <a:pt x="4" y="14"/>
                    <a:pt x="4" y="14"/>
                    <a:pt x="4" y="14"/>
                  </a:cubicBezTo>
                  <a:cubicBezTo>
                    <a:pt x="4" y="13"/>
                    <a:pt x="4" y="13"/>
                    <a:pt x="4" y="13"/>
                  </a:cubicBezTo>
                  <a:cubicBezTo>
                    <a:pt x="5" y="13"/>
                    <a:pt x="5" y="13"/>
                    <a:pt x="5" y="13"/>
                  </a:cubicBezTo>
                  <a:cubicBezTo>
                    <a:pt x="13" y="12"/>
                    <a:pt x="13" y="12"/>
                    <a:pt x="13" y="12"/>
                  </a:cubicBezTo>
                  <a:cubicBezTo>
                    <a:pt x="8" y="8"/>
                    <a:pt x="8" y="8"/>
                    <a:pt x="8" y="8"/>
                  </a:cubicBezTo>
                  <a:cubicBezTo>
                    <a:pt x="8" y="8"/>
                    <a:pt x="8" y="8"/>
                    <a:pt x="8" y="8"/>
                  </a:cubicBezTo>
                  <a:cubicBezTo>
                    <a:pt x="13" y="12"/>
                    <a:pt x="13" y="12"/>
                    <a:pt x="13" y="12"/>
                  </a:cubicBezTo>
                  <a:cubicBezTo>
                    <a:pt x="10" y="5"/>
                    <a:pt x="10" y="5"/>
                    <a:pt x="10" y="5"/>
                  </a:cubicBezTo>
                  <a:cubicBezTo>
                    <a:pt x="10" y="5"/>
                    <a:pt x="9" y="5"/>
                    <a:pt x="9" y="5"/>
                  </a:cubicBezTo>
                  <a:cubicBezTo>
                    <a:pt x="9" y="5"/>
                    <a:pt x="9" y="4"/>
                    <a:pt x="9" y="4"/>
                  </a:cubicBezTo>
                  <a:cubicBezTo>
                    <a:pt x="9" y="4"/>
                    <a:pt x="10" y="4"/>
                    <a:pt x="10" y="4"/>
                  </a:cubicBezTo>
                  <a:cubicBezTo>
                    <a:pt x="11" y="4"/>
                    <a:pt x="11" y="5"/>
                    <a:pt x="10" y="5"/>
                  </a:cubicBezTo>
                  <a:cubicBezTo>
                    <a:pt x="10" y="5"/>
                    <a:pt x="10" y="5"/>
                    <a:pt x="10" y="5"/>
                  </a:cubicBezTo>
                  <a:cubicBezTo>
                    <a:pt x="14" y="12"/>
                    <a:pt x="14" y="12"/>
                    <a:pt x="14" y="12"/>
                  </a:cubicBezTo>
                  <a:cubicBezTo>
                    <a:pt x="15" y="7"/>
                    <a:pt x="15" y="7"/>
                    <a:pt x="15" y="7"/>
                  </a:cubicBezTo>
                  <a:cubicBezTo>
                    <a:pt x="16" y="7"/>
                    <a:pt x="16" y="7"/>
                    <a:pt x="16" y="7"/>
                  </a:cubicBezTo>
                  <a:cubicBezTo>
                    <a:pt x="14" y="12"/>
                    <a:pt x="14" y="12"/>
                    <a:pt x="14" y="12"/>
                  </a:cubicBezTo>
                  <a:cubicBezTo>
                    <a:pt x="21" y="8"/>
                    <a:pt x="21" y="8"/>
                    <a:pt x="21" y="8"/>
                  </a:cubicBezTo>
                  <a:cubicBezTo>
                    <a:pt x="21" y="8"/>
                    <a:pt x="21" y="8"/>
                    <a:pt x="21" y="8"/>
                  </a:cubicBezTo>
                  <a:cubicBezTo>
                    <a:pt x="21" y="8"/>
                    <a:pt x="21" y="8"/>
                    <a:pt x="22" y="7"/>
                  </a:cubicBezTo>
                  <a:cubicBezTo>
                    <a:pt x="22" y="7"/>
                    <a:pt x="22" y="8"/>
                    <a:pt x="22" y="8"/>
                  </a:cubicBezTo>
                  <a:cubicBezTo>
                    <a:pt x="23" y="9"/>
                    <a:pt x="22" y="9"/>
                    <a:pt x="22" y="9"/>
                  </a:cubicBezTo>
                  <a:close/>
                  <a:moveTo>
                    <a:pt x="23" y="4"/>
                  </a:moveTo>
                  <a:cubicBezTo>
                    <a:pt x="20" y="3"/>
                    <a:pt x="18" y="4"/>
                    <a:pt x="16" y="6"/>
                  </a:cubicBezTo>
                  <a:cubicBezTo>
                    <a:pt x="16" y="6"/>
                    <a:pt x="16" y="6"/>
                    <a:pt x="16" y="6"/>
                  </a:cubicBezTo>
                  <a:cubicBezTo>
                    <a:pt x="17" y="4"/>
                    <a:pt x="15" y="2"/>
                    <a:pt x="13" y="1"/>
                  </a:cubicBezTo>
                  <a:cubicBezTo>
                    <a:pt x="10" y="0"/>
                    <a:pt x="7" y="1"/>
                    <a:pt x="6" y="4"/>
                  </a:cubicBezTo>
                  <a:cubicBezTo>
                    <a:pt x="6" y="6"/>
                    <a:pt x="6" y="7"/>
                    <a:pt x="7" y="8"/>
                  </a:cubicBezTo>
                  <a:cubicBezTo>
                    <a:pt x="4" y="8"/>
                    <a:pt x="1" y="9"/>
                    <a:pt x="1" y="11"/>
                  </a:cubicBezTo>
                  <a:cubicBezTo>
                    <a:pt x="0" y="14"/>
                    <a:pt x="1" y="17"/>
                    <a:pt x="4" y="18"/>
                  </a:cubicBezTo>
                  <a:cubicBezTo>
                    <a:pt x="5" y="18"/>
                    <a:pt x="6" y="18"/>
                    <a:pt x="6" y="18"/>
                  </a:cubicBezTo>
                  <a:cubicBezTo>
                    <a:pt x="6" y="18"/>
                    <a:pt x="6" y="18"/>
                    <a:pt x="6" y="18"/>
                  </a:cubicBezTo>
                  <a:cubicBezTo>
                    <a:pt x="5" y="21"/>
                    <a:pt x="7" y="24"/>
                    <a:pt x="10" y="25"/>
                  </a:cubicBezTo>
                  <a:cubicBezTo>
                    <a:pt x="12" y="26"/>
                    <a:pt x="15" y="24"/>
                    <a:pt x="16" y="22"/>
                  </a:cubicBezTo>
                  <a:cubicBezTo>
                    <a:pt x="16" y="22"/>
                    <a:pt x="16" y="21"/>
                    <a:pt x="16" y="21"/>
                  </a:cubicBezTo>
                  <a:cubicBezTo>
                    <a:pt x="17" y="22"/>
                    <a:pt x="18" y="22"/>
                    <a:pt x="19" y="22"/>
                  </a:cubicBezTo>
                  <a:cubicBezTo>
                    <a:pt x="21" y="23"/>
                    <a:pt x="24" y="22"/>
                    <a:pt x="25" y="19"/>
                  </a:cubicBezTo>
                  <a:cubicBezTo>
                    <a:pt x="26" y="17"/>
                    <a:pt x="25" y="15"/>
                    <a:pt x="23" y="14"/>
                  </a:cubicBezTo>
                  <a:cubicBezTo>
                    <a:pt x="24" y="13"/>
                    <a:pt x="26" y="12"/>
                    <a:pt x="26" y="11"/>
                  </a:cubicBezTo>
                  <a:cubicBezTo>
                    <a:pt x="27" y="8"/>
                    <a:pt x="25"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326">
              <a:extLst>
                <a:ext uri="{FF2B5EF4-FFF2-40B4-BE49-F238E27FC236}">
                  <a16:creationId xmlns:a16="http://schemas.microsoft.com/office/drawing/2014/main" id="{667324AD-C785-4B2D-9CCB-F3BA54E28866}"/>
                </a:ext>
              </a:extLst>
            </p:cNvPr>
            <p:cNvSpPr>
              <a:spLocks noEditPoints="1"/>
            </p:cNvSpPr>
            <p:nvPr/>
          </p:nvSpPr>
          <p:spPr bwMode="auto">
            <a:xfrm>
              <a:off x="6627513" y="3923894"/>
              <a:ext cx="80295" cy="70658"/>
            </a:xfrm>
            <a:custGeom>
              <a:avLst/>
              <a:gdLst>
                <a:gd name="T0" fmla="*/ 21 w 27"/>
                <a:gd name="T1" fmla="*/ 9 h 26"/>
                <a:gd name="T2" fmla="*/ 14 w 27"/>
                <a:gd name="T3" fmla="*/ 13 h 26"/>
                <a:gd name="T4" fmla="*/ 21 w 27"/>
                <a:gd name="T5" fmla="*/ 12 h 26"/>
                <a:gd name="T6" fmla="*/ 20 w 27"/>
                <a:gd name="T7" fmla="*/ 18 h 26"/>
                <a:gd name="T8" fmla="*/ 22 w 27"/>
                <a:gd name="T9" fmla="*/ 20 h 26"/>
                <a:gd name="T10" fmla="*/ 20 w 27"/>
                <a:gd name="T11" fmla="*/ 19 h 26"/>
                <a:gd name="T12" fmla="*/ 16 w 27"/>
                <a:gd name="T13" fmla="*/ 19 h 26"/>
                <a:gd name="T14" fmla="*/ 14 w 27"/>
                <a:gd name="T15" fmla="*/ 13 h 26"/>
                <a:gd name="T16" fmla="*/ 14 w 27"/>
                <a:gd name="T17" fmla="*/ 13 h 26"/>
                <a:gd name="T18" fmla="*/ 12 w 27"/>
                <a:gd name="T19" fmla="*/ 22 h 26"/>
                <a:gd name="T20" fmla="*/ 10 w 27"/>
                <a:gd name="T21" fmla="*/ 21 h 26"/>
                <a:gd name="T22" fmla="*/ 14 w 27"/>
                <a:gd name="T23" fmla="*/ 13 h 26"/>
                <a:gd name="T24" fmla="*/ 8 w 27"/>
                <a:gd name="T25" fmla="*/ 17 h 26"/>
                <a:gd name="T26" fmla="*/ 6 w 27"/>
                <a:gd name="T27" fmla="*/ 14 h 26"/>
                <a:gd name="T28" fmla="*/ 4 w 27"/>
                <a:gd name="T29" fmla="*/ 14 h 26"/>
                <a:gd name="T30" fmla="*/ 6 w 27"/>
                <a:gd name="T31" fmla="*/ 13 h 26"/>
                <a:gd name="T32" fmla="*/ 8 w 27"/>
                <a:gd name="T33" fmla="*/ 8 h 26"/>
                <a:gd name="T34" fmla="*/ 14 w 27"/>
                <a:gd name="T35" fmla="*/ 13 h 26"/>
                <a:gd name="T36" fmla="*/ 9 w 27"/>
                <a:gd name="T37" fmla="*/ 5 h 26"/>
                <a:gd name="T38" fmla="*/ 11 w 27"/>
                <a:gd name="T39" fmla="*/ 4 h 26"/>
                <a:gd name="T40" fmla="*/ 11 w 27"/>
                <a:gd name="T41" fmla="*/ 5 h 26"/>
                <a:gd name="T42" fmla="*/ 16 w 27"/>
                <a:gd name="T43" fmla="*/ 7 h 26"/>
                <a:gd name="T44" fmla="*/ 14 w 27"/>
                <a:gd name="T45" fmla="*/ 12 h 26"/>
                <a:gd name="T46" fmla="*/ 21 w 27"/>
                <a:gd name="T47" fmla="*/ 8 h 26"/>
                <a:gd name="T48" fmla="*/ 23 w 27"/>
                <a:gd name="T49" fmla="*/ 8 h 26"/>
                <a:gd name="T50" fmla="*/ 23 w 27"/>
                <a:gd name="T51" fmla="*/ 4 h 26"/>
                <a:gd name="T52" fmla="*/ 17 w 27"/>
                <a:gd name="T53" fmla="*/ 6 h 26"/>
                <a:gd name="T54" fmla="*/ 6 w 27"/>
                <a:gd name="T55" fmla="*/ 4 h 26"/>
                <a:gd name="T56" fmla="*/ 1 w 27"/>
                <a:gd name="T57" fmla="*/ 12 h 26"/>
                <a:gd name="T58" fmla="*/ 7 w 27"/>
                <a:gd name="T59" fmla="*/ 18 h 26"/>
                <a:gd name="T60" fmla="*/ 10 w 27"/>
                <a:gd name="T61" fmla="*/ 25 h 26"/>
                <a:gd name="T62" fmla="*/ 17 w 27"/>
                <a:gd name="T63" fmla="*/ 21 h 26"/>
                <a:gd name="T64" fmla="*/ 25 w 27"/>
                <a:gd name="T65" fmla="*/ 20 h 26"/>
                <a:gd name="T66" fmla="*/ 26 w 27"/>
                <a:gd name="T6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2" y="9"/>
                  </a:moveTo>
                  <a:cubicBezTo>
                    <a:pt x="22" y="9"/>
                    <a:pt x="22" y="9"/>
                    <a:pt x="21" y="9"/>
                  </a:cubicBezTo>
                  <a:cubicBezTo>
                    <a:pt x="14" y="13"/>
                    <a:pt x="14" y="13"/>
                    <a:pt x="14" y="13"/>
                  </a:cubicBezTo>
                  <a:cubicBezTo>
                    <a:pt x="14" y="13"/>
                    <a:pt x="14" y="13"/>
                    <a:pt x="14" y="13"/>
                  </a:cubicBezTo>
                  <a:cubicBezTo>
                    <a:pt x="21" y="12"/>
                    <a:pt x="21" y="12"/>
                    <a:pt x="21" y="12"/>
                  </a:cubicBezTo>
                  <a:cubicBezTo>
                    <a:pt x="21" y="12"/>
                    <a:pt x="21" y="12"/>
                    <a:pt x="21" y="12"/>
                  </a:cubicBezTo>
                  <a:cubicBezTo>
                    <a:pt x="15" y="13"/>
                    <a:pt x="15" y="13"/>
                    <a:pt x="15" y="13"/>
                  </a:cubicBezTo>
                  <a:cubicBezTo>
                    <a:pt x="20" y="18"/>
                    <a:pt x="20" y="18"/>
                    <a:pt x="20" y="18"/>
                  </a:cubicBezTo>
                  <a:cubicBezTo>
                    <a:pt x="21" y="18"/>
                    <a:pt x="21" y="18"/>
                    <a:pt x="21" y="18"/>
                  </a:cubicBezTo>
                  <a:cubicBezTo>
                    <a:pt x="22" y="19"/>
                    <a:pt x="22" y="19"/>
                    <a:pt x="22" y="20"/>
                  </a:cubicBezTo>
                  <a:cubicBezTo>
                    <a:pt x="21" y="20"/>
                    <a:pt x="21" y="20"/>
                    <a:pt x="20" y="20"/>
                  </a:cubicBezTo>
                  <a:cubicBezTo>
                    <a:pt x="20" y="19"/>
                    <a:pt x="20" y="19"/>
                    <a:pt x="20" y="19"/>
                  </a:cubicBezTo>
                  <a:cubicBezTo>
                    <a:pt x="14" y="13"/>
                    <a:pt x="14" y="13"/>
                    <a:pt x="14" y="13"/>
                  </a:cubicBezTo>
                  <a:cubicBezTo>
                    <a:pt x="16" y="19"/>
                    <a:pt x="16" y="19"/>
                    <a:pt x="16" y="19"/>
                  </a:cubicBezTo>
                  <a:cubicBezTo>
                    <a:pt x="15" y="19"/>
                    <a:pt x="15" y="19"/>
                    <a:pt x="15" y="19"/>
                  </a:cubicBezTo>
                  <a:cubicBezTo>
                    <a:pt x="14" y="13"/>
                    <a:pt x="14" y="13"/>
                    <a:pt x="14" y="13"/>
                  </a:cubicBezTo>
                  <a:cubicBezTo>
                    <a:pt x="14" y="13"/>
                    <a:pt x="14" y="13"/>
                    <a:pt x="14" y="13"/>
                  </a:cubicBezTo>
                  <a:cubicBezTo>
                    <a:pt x="14" y="13"/>
                    <a:pt x="14" y="13"/>
                    <a:pt x="14" y="13"/>
                  </a:cubicBezTo>
                  <a:cubicBezTo>
                    <a:pt x="12" y="21"/>
                    <a:pt x="12" y="21"/>
                    <a:pt x="12" y="21"/>
                  </a:cubicBezTo>
                  <a:cubicBezTo>
                    <a:pt x="12" y="21"/>
                    <a:pt x="12" y="21"/>
                    <a:pt x="12" y="22"/>
                  </a:cubicBezTo>
                  <a:cubicBezTo>
                    <a:pt x="12" y="22"/>
                    <a:pt x="11" y="22"/>
                    <a:pt x="11" y="22"/>
                  </a:cubicBezTo>
                  <a:cubicBezTo>
                    <a:pt x="10" y="22"/>
                    <a:pt x="10" y="22"/>
                    <a:pt x="10" y="21"/>
                  </a:cubicBezTo>
                  <a:cubicBezTo>
                    <a:pt x="10" y="21"/>
                    <a:pt x="11" y="21"/>
                    <a:pt x="11" y="21"/>
                  </a:cubicBezTo>
                  <a:cubicBezTo>
                    <a:pt x="14" y="13"/>
                    <a:pt x="14" y="13"/>
                    <a:pt x="14" y="13"/>
                  </a:cubicBezTo>
                  <a:cubicBezTo>
                    <a:pt x="8" y="17"/>
                    <a:pt x="8" y="17"/>
                    <a:pt x="8" y="17"/>
                  </a:cubicBezTo>
                  <a:cubicBezTo>
                    <a:pt x="8" y="17"/>
                    <a:pt x="8" y="17"/>
                    <a:pt x="8" y="17"/>
                  </a:cubicBezTo>
                  <a:cubicBezTo>
                    <a:pt x="13" y="13"/>
                    <a:pt x="13" y="13"/>
                    <a:pt x="13" y="13"/>
                  </a:cubicBezTo>
                  <a:cubicBezTo>
                    <a:pt x="6" y="14"/>
                    <a:pt x="6" y="14"/>
                    <a:pt x="6" y="14"/>
                  </a:cubicBezTo>
                  <a:cubicBezTo>
                    <a:pt x="6" y="14"/>
                    <a:pt x="5" y="15"/>
                    <a:pt x="5" y="15"/>
                  </a:cubicBezTo>
                  <a:cubicBezTo>
                    <a:pt x="4" y="15"/>
                    <a:pt x="4" y="14"/>
                    <a:pt x="4" y="14"/>
                  </a:cubicBezTo>
                  <a:cubicBezTo>
                    <a:pt x="4" y="13"/>
                    <a:pt x="4" y="13"/>
                    <a:pt x="5" y="13"/>
                  </a:cubicBezTo>
                  <a:cubicBezTo>
                    <a:pt x="5" y="13"/>
                    <a:pt x="5" y="13"/>
                    <a:pt x="6" y="13"/>
                  </a:cubicBezTo>
                  <a:cubicBezTo>
                    <a:pt x="13" y="13"/>
                    <a:pt x="13" y="13"/>
                    <a:pt x="13" y="13"/>
                  </a:cubicBezTo>
                  <a:cubicBezTo>
                    <a:pt x="8" y="8"/>
                    <a:pt x="8" y="8"/>
                    <a:pt x="8" y="8"/>
                  </a:cubicBezTo>
                  <a:cubicBezTo>
                    <a:pt x="8" y="8"/>
                    <a:pt x="8" y="8"/>
                    <a:pt x="8" y="8"/>
                  </a:cubicBezTo>
                  <a:cubicBezTo>
                    <a:pt x="14" y="13"/>
                    <a:pt x="14" y="13"/>
                    <a:pt x="14" y="13"/>
                  </a:cubicBezTo>
                  <a:cubicBezTo>
                    <a:pt x="10" y="5"/>
                    <a:pt x="10" y="5"/>
                    <a:pt x="10" y="5"/>
                  </a:cubicBezTo>
                  <a:cubicBezTo>
                    <a:pt x="10" y="5"/>
                    <a:pt x="10" y="5"/>
                    <a:pt x="9" y="5"/>
                  </a:cubicBezTo>
                  <a:cubicBezTo>
                    <a:pt x="9" y="5"/>
                    <a:pt x="9" y="4"/>
                    <a:pt x="9" y="4"/>
                  </a:cubicBezTo>
                  <a:cubicBezTo>
                    <a:pt x="10" y="4"/>
                    <a:pt x="10" y="4"/>
                    <a:pt x="11" y="4"/>
                  </a:cubicBezTo>
                  <a:cubicBezTo>
                    <a:pt x="11" y="4"/>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4" y="12"/>
                    <a:pt x="14" y="12"/>
                    <a:pt x="14" y="12"/>
                  </a:cubicBezTo>
                  <a:cubicBezTo>
                    <a:pt x="21" y="9"/>
                    <a:pt x="21" y="9"/>
                    <a:pt x="21" y="9"/>
                  </a:cubicBezTo>
                  <a:cubicBezTo>
                    <a:pt x="21" y="9"/>
                    <a:pt x="21" y="9"/>
                    <a:pt x="21" y="8"/>
                  </a:cubicBezTo>
                  <a:cubicBezTo>
                    <a:pt x="21" y="8"/>
                    <a:pt x="21" y="8"/>
                    <a:pt x="22" y="8"/>
                  </a:cubicBezTo>
                  <a:cubicBezTo>
                    <a:pt x="22" y="8"/>
                    <a:pt x="23" y="8"/>
                    <a:pt x="23" y="8"/>
                  </a:cubicBezTo>
                  <a:cubicBezTo>
                    <a:pt x="23" y="9"/>
                    <a:pt x="22" y="9"/>
                    <a:pt x="22" y="9"/>
                  </a:cubicBezTo>
                  <a:close/>
                  <a:moveTo>
                    <a:pt x="23" y="4"/>
                  </a:moveTo>
                  <a:cubicBezTo>
                    <a:pt x="20" y="4"/>
                    <a:pt x="18" y="4"/>
                    <a:pt x="17" y="6"/>
                  </a:cubicBezTo>
                  <a:cubicBezTo>
                    <a:pt x="17" y="6"/>
                    <a:pt x="17" y="6"/>
                    <a:pt x="17" y="6"/>
                  </a:cubicBezTo>
                  <a:cubicBezTo>
                    <a:pt x="17" y="4"/>
                    <a:pt x="15" y="2"/>
                    <a:pt x="13" y="1"/>
                  </a:cubicBezTo>
                  <a:cubicBezTo>
                    <a:pt x="10" y="0"/>
                    <a:pt x="7" y="2"/>
                    <a:pt x="6" y="4"/>
                  </a:cubicBezTo>
                  <a:cubicBezTo>
                    <a:pt x="6" y="6"/>
                    <a:pt x="6" y="7"/>
                    <a:pt x="7" y="8"/>
                  </a:cubicBezTo>
                  <a:cubicBezTo>
                    <a:pt x="4" y="8"/>
                    <a:pt x="2" y="9"/>
                    <a:pt x="1" y="12"/>
                  </a:cubicBezTo>
                  <a:cubicBezTo>
                    <a:pt x="0" y="14"/>
                    <a:pt x="2" y="17"/>
                    <a:pt x="4" y="18"/>
                  </a:cubicBezTo>
                  <a:cubicBezTo>
                    <a:pt x="5" y="18"/>
                    <a:pt x="6" y="18"/>
                    <a:pt x="7" y="18"/>
                  </a:cubicBezTo>
                  <a:cubicBezTo>
                    <a:pt x="6" y="18"/>
                    <a:pt x="6" y="19"/>
                    <a:pt x="6" y="19"/>
                  </a:cubicBezTo>
                  <a:cubicBezTo>
                    <a:pt x="6" y="21"/>
                    <a:pt x="7" y="24"/>
                    <a:pt x="10" y="25"/>
                  </a:cubicBezTo>
                  <a:cubicBezTo>
                    <a:pt x="13" y="26"/>
                    <a:pt x="16" y="25"/>
                    <a:pt x="17" y="22"/>
                  </a:cubicBezTo>
                  <a:cubicBezTo>
                    <a:pt x="17" y="22"/>
                    <a:pt x="17" y="22"/>
                    <a:pt x="17" y="21"/>
                  </a:cubicBezTo>
                  <a:cubicBezTo>
                    <a:pt x="17" y="22"/>
                    <a:pt x="18" y="22"/>
                    <a:pt x="19" y="23"/>
                  </a:cubicBezTo>
                  <a:cubicBezTo>
                    <a:pt x="22" y="24"/>
                    <a:pt x="25" y="22"/>
                    <a:pt x="25" y="20"/>
                  </a:cubicBezTo>
                  <a:cubicBezTo>
                    <a:pt x="26" y="17"/>
                    <a:pt x="25" y="15"/>
                    <a:pt x="23" y="14"/>
                  </a:cubicBezTo>
                  <a:cubicBezTo>
                    <a:pt x="25" y="13"/>
                    <a:pt x="26" y="12"/>
                    <a:pt x="26" y="11"/>
                  </a:cubicBezTo>
                  <a:cubicBezTo>
                    <a:pt x="27" y="8"/>
                    <a:pt x="26" y="5"/>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327">
              <a:extLst>
                <a:ext uri="{FF2B5EF4-FFF2-40B4-BE49-F238E27FC236}">
                  <a16:creationId xmlns:a16="http://schemas.microsoft.com/office/drawing/2014/main" id="{4EC08698-3917-4A86-AC0E-2C2C27C905DB}"/>
                </a:ext>
              </a:extLst>
            </p:cNvPr>
            <p:cNvSpPr>
              <a:spLocks noEditPoints="1"/>
            </p:cNvSpPr>
            <p:nvPr/>
          </p:nvSpPr>
          <p:spPr bwMode="auto">
            <a:xfrm>
              <a:off x="7167085" y="4611206"/>
              <a:ext cx="80295" cy="70658"/>
            </a:xfrm>
            <a:custGeom>
              <a:avLst/>
              <a:gdLst>
                <a:gd name="T0" fmla="*/ 22 w 28"/>
                <a:gd name="T1" fmla="*/ 9 h 26"/>
                <a:gd name="T2" fmla="*/ 15 w 28"/>
                <a:gd name="T3" fmla="*/ 13 h 26"/>
                <a:gd name="T4" fmla="*/ 21 w 28"/>
                <a:gd name="T5" fmla="*/ 12 h 26"/>
                <a:gd name="T6" fmla="*/ 21 w 28"/>
                <a:gd name="T7" fmla="*/ 19 h 26"/>
                <a:gd name="T8" fmla="*/ 22 w 28"/>
                <a:gd name="T9" fmla="*/ 20 h 26"/>
                <a:gd name="T10" fmla="*/ 21 w 28"/>
                <a:gd name="T11" fmla="*/ 19 h 26"/>
                <a:gd name="T12" fmla="*/ 16 w 28"/>
                <a:gd name="T13" fmla="*/ 20 h 26"/>
                <a:gd name="T14" fmla="*/ 14 w 28"/>
                <a:gd name="T15" fmla="*/ 13 h 26"/>
                <a:gd name="T16" fmla="*/ 14 w 28"/>
                <a:gd name="T17" fmla="*/ 14 h 26"/>
                <a:gd name="T18" fmla="*/ 12 w 28"/>
                <a:gd name="T19" fmla="*/ 22 h 26"/>
                <a:gd name="T20" fmla="*/ 11 w 28"/>
                <a:gd name="T21" fmla="*/ 21 h 26"/>
                <a:gd name="T22" fmla="*/ 14 w 28"/>
                <a:gd name="T23" fmla="*/ 13 h 26"/>
                <a:gd name="T24" fmla="*/ 9 w 28"/>
                <a:gd name="T25" fmla="*/ 17 h 26"/>
                <a:gd name="T26" fmla="*/ 6 w 28"/>
                <a:gd name="T27" fmla="*/ 14 h 26"/>
                <a:gd name="T28" fmla="*/ 4 w 28"/>
                <a:gd name="T29" fmla="*/ 14 h 26"/>
                <a:gd name="T30" fmla="*/ 6 w 28"/>
                <a:gd name="T31" fmla="*/ 14 h 26"/>
                <a:gd name="T32" fmla="*/ 9 w 28"/>
                <a:gd name="T33" fmla="*/ 9 h 26"/>
                <a:gd name="T34" fmla="*/ 14 w 28"/>
                <a:gd name="T35" fmla="*/ 13 h 26"/>
                <a:gd name="T36" fmla="*/ 10 w 28"/>
                <a:gd name="T37" fmla="*/ 5 h 26"/>
                <a:gd name="T38" fmla="*/ 11 w 28"/>
                <a:gd name="T39" fmla="*/ 4 h 26"/>
                <a:gd name="T40" fmla="*/ 11 w 28"/>
                <a:gd name="T41" fmla="*/ 5 h 26"/>
                <a:gd name="T42" fmla="*/ 16 w 28"/>
                <a:gd name="T43" fmla="*/ 7 h 26"/>
                <a:gd name="T44" fmla="*/ 15 w 28"/>
                <a:gd name="T45" fmla="*/ 13 h 26"/>
                <a:gd name="T46" fmla="*/ 21 w 28"/>
                <a:gd name="T47" fmla="*/ 9 h 26"/>
                <a:gd name="T48" fmla="*/ 23 w 28"/>
                <a:gd name="T49" fmla="*/ 9 h 26"/>
                <a:gd name="T50" fmla="*/ 23 w 28"/>
                <a:gd name="T51" fmla="*/ 5 h 26"/>
                <a:gd name="T52" fmla="*/ 13 w 28"/>
                <a:gd name="T53" fmla="*/ 1 h 26"/>
                <a:gd name="T54" fmla="*/ 7 w 28"/>
                <a:gd name="T55" fmla="*/ 9 h 26"/>
                <a:gd name="T56" fmla="*/ 5 w 28"/>
                <a:gd name="T57" fmla="*/ 18 h 26"/>
                <a:gd name="T58" fmla="*/ 7 w 28"/>
                <a:gd name="T59" fmla="*/ 19 h 26"/>
                <a:gd name="T60" fmla="*/ 17 w 28"/>
                <a:gd name="T61" fmla="*/ 22 h 26"/>
                <a:gd name="T62" fmla="*/ 19 w 28"/>
                <a:gd name="T63" fmla="*/ 23 h 26"/>
                <a:gd name="T64" fmla="*/ 23 w 28"/>
                <a:gd name="T65" fmla="*/ 14 h 26"/>
                <a:gd name="T66" fmla="*/ 23 w 28"/>
                <a:gd name="T67"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26">
                  <a:moveTo>
                    <a:pt x="22" y="9"/>
                  </a:moveTo>
                  <a:cubicBezTo>
                    <a:pt x="22" y="9"/>
                    <a:pt x="22" y="9"/>
                    <a:pt x="22" y="9"/>
                  </a:cubicBezTo>
                  <a:cubicBezTo>
                    <a:pt x="15" y="13"/>
                    <a:pt x="15" y="13"/>
                    <a:pt x="15" y="13"/>
                  </a:cubicBezTo>
                  <a:cubicBezTo>
                    <a:pt x="15" y="13"/>
                    <a:pt x="15" y="13"/>
                    <a:pt x="15" y="13"/>
                  </a:cubicBezTo>
                  <a:cubicBezTo>
                    <a:pt x="21" y="12"/>
                    <a:pt x="21" y="12"/>
                    <a:pt x="21" y="12"/>
                  </a:cubicBezTo>
                  <a:cubicBezTo>
                    <a:pt x="21" y="12"/>
                    <a:pt x="21" y="12"/>
                    <a:pt x="21" y="12"/>
                  </a:cubicBezTo>
                  <a:cubicBezTo>
                    <a:pt x="15" y="13"/>
                    <a:pt x="15" y="13"/>
                    <a:pt x="15" y="13"/>
                  </a:cubicBezTo>
                  <a:cubicBezTo>
                    <a:pt x="21" y="19"/>
                    <a:pt x="21" y="19"/>
                    <a:pt x="21" y="19"/>
                  </a:cubicBezTo>
                  <a:cubicBezTo>
                    <a:pt x="21" y="18"/>
                    <a:pt x="22" y="18"/>
                    <a:pt x="22" y="19"/>
                  </a:cubicBezTo>
                  <a:cubicBezTo>
                    <a:pt x="22" y="19"/>
                    <a:pt x="22" y="19"/>
                    <a:pt x="22" y="20"/>
                  </a:cubicBezTo>
                  <a:cubicBezTo>
                    <a:pt x="22" y="20"/>
                    <a:pt x="21" y="20"/>
                    <a:pt x="21" y="20"/>
                  </a:cubicBezTo>
                  <a:cubicBezTo>
                    <a:pt x="20" y="20"/>
                    <a:pt x="20" y="19"/>
                    <a:pt x="21" y="19"/>
                  </a:cubicBezTo>
                  <a:cubicBezTo>
                    <a:pt x="15" y="13"/>
                    <a:pt x="15" y="13"/>
                    <a:pt x="15" y="13"/>
                  </a:cubicBezTo>
                  <a:cubicBezTo>
                    <a:pt x="16" y="20"/>
                    <a:pt x="16" y="20"/>
                    <a:pt x="16" y="20"/>
                  </a:cubicBezTo>
                  <a:cubicBezTo>
                    <a:pt x="16" y="20"/>
                    <a:pt x="16" y="20"/>
                    <a:pt x="16" y="20"/>
                  </a:cubicBezTo>
                  <a:cubicBezTo>
                    <a:pt x="14" y="13"/>
                    <a:pt x="14" y="13"/>
                    <a:pt x="14" y="13"/>
                  </a:cubicBezTo>
                  <a:cubicBezTo>
                    <a:pt x="14" y="14"/>
                    <a:pt x="14" y="14"/>
                    <a:pt x="14" y="14"/>
                  </a:cubicBezTo>
                  <a:cubicBezTo>
                    <a:pt x="14" y="14"/>
                    <a:pt x="14" y="14"/>
                    <a:pt x="14" y="14"/>
                  </a:cubicBezTo>
                  <a:cubicBezTo>
                    <a:pt x="12" y="21"/>
                    <a:pt x="12" y="21"/>
                    <a:pt x="12" y="21"/>
                  </a:cubicBezTo>
                  <a:cubicBezTo>
                    <a:pt x="12" y="21"/>
                    <a:pt x="12" y="21"/>
                    <a:pt x="12" y="22"/>
                  </a:cubicBezTo>
                  <a:cubicBezTo>
                    <a:pt x="12" y="22"/>
                    <a:pt x="12" y="22"/>
                    <a:pt x="11" y="22"/>
                  </a:cubicBezTo>
                  <a:cubicBezTo>
                    <a:pt x="11" y="22"/>
                    <a:pt x="11" y="22"/>
                    <a:pt x="11" y="21"/>
                  </a:cubicBezTo>
                  <a:cubicBezTo>
                    <a:pt x="11" y="21"/>
                    <a:pt x="11" y="21"/>
                    <a:pt x="11" y="21"/>
                  </a:cubicBezTo>
                  <a:cubicBezTo>
                    <a:pt x="14" y="13"/>
                    <a:pt x="14" y="13"/>
                    <a:pt x="14" y="13"/>
                  </a:cubicBezTo>
                  <a:cubicBezTo>
                    <a:pt x="9" y="17"/>
                    <a:pt x="9" y="17"/>
                    <a:pt x="9" y="17"/>
                  </a:cubicBezTo>
                  <a:cubicBezTo>
                    <a:pt x="9" y="17"/>
                    <a:pt x="9" y="17"/>
                    <a:pt x="9" y="17"/>
                  </a:cubicBezTo>
                  <a:cubicBezTo>
                    <a:pt x="14" y="13"/>
                    <a:pt x="14" y="13"/>
                    <a:pt x="14" y="13"/>
                  </a:cubicBezTo>
                  <a:cubicBezTo>
                    <a:pt x="6" y="14"/>
                    <a:pt x="6" y="14"/>
                    <a:pt x="6" y="14"/>
                  </a:cubicBezTo>
                  <a:cubicBezTo>
                    <a:pt x="6" y="14"/>
                    <a:pt x="6" y="15"/>
                    <a:pt x="5" y="15"/>
                  </a:cubicBezTo>
                  <a:cubicBezTo>
                    <a:pt x="5" y="15"/>
                    <a:pt x="4" y="15"/>
                    <a:pt x="4" y="14"/>
                  </a:cubicBezTo>
                  <a:cubicBezTo>
                    <a:pt x="4" y="14"/>
                    <a:pt x="5" y="13"/>
                    <a:pt x="5" y="13"/>
                  </a:cubicBezTo>
                  <a:cubicBezTo>
                    <a:pt x="5" y="13"/>
                    <a:pt x="6" y="13"/>
                    <a:pt x="6" y="14"/>
                  </a:cubicBezTo>
                  <a:cubicBezTo>
                    <a:pt x="14" y="13"/>
                    <a:pt x="14" y="13"/>
                    <a:pt x="14" y="13"/>
                  </a:cubicBezTo>
                  <a:cubicBezTo>
                    <a:pt x="9" y="9"/>
                    <a:pt x="9" y="9"/>
                    <a:pt x="9" y="9"/>
                  </a:cubicBezTo>
                  <a:cubicBezTo>
                    <a:pt x="9" y="9"/>
                    <a:pt x="9" y="9"/>
                    <a:pt x="9" y="9"/>
                  </a:cubicBezTo>
                  <a:cubicBezTo>
                    <a:pt x="14" y="13"/>
                    <a:pt x="14" y="13"/>
                    <a:pt x="14" y="13"/>
                  </a:cubicBezTo>
                  <a:cubicBezTo>
                    <a:pt x="11" y="6"/>
                    <a:pt x="11" y="6"/>
                    <a:pt x="11" y="6"/>
                  </a:cubicBezTo>
                  <a:cubicBezTo>
                    <a:pt x="10" y="6"/>
                    <a:pt x="10" y="5"/>
                    <a:pt x="10" y="5"/>
                  </a:cubicBezTo>
                  <a:cubicBezTo>
                    <a:pt x="9" y="5"/>
                    <a:pt x="9" y="5"/>
                    <a:pt x="10" y="4"/>
                  </a:cubicBezTo>
                  <a:cubicBezTo>
                    <a:pt x="10" y="4"/>
                    <a:pt x="11" y="4"/>
                    <a:pt x="11" y="4"/>
                  </a:cubicBezTo>
                  <a:cubicBezTo>
                    <a:pt x="11" y="5"/>
                    <a:pt x="11" y="5"/>
                    <a:pt x="11" y="5"/>
                  </a:cubicBezTo>
                  <a:cubicBezTo>
                    <a:pt x="11" y="5"/>
                    <a:pt x="11" y="5"/>
                    <a:pt x="11" y="5"/>
                  </a:cubicBezTo>
                  <a:cubicBezTo>
                    <a:pt x="14" y="13"/>
                    <a:pt x="14" y="13"/>
                    <a:pt x="14" y="13"/>
                  </a:cubicBezTo>
                  <a:cubicBezTo>
                    <a:pt x="16" y="7"/>
                    <a:pt x="16" y="7"/>
                    <a:pt x="16" y="7"/>
                  </a:cubicBezTo>
                  <a:cubicBezTo>
                    <a:pt x="16" y="7"/>
                    <a:pt x="16" y="7"/>
                    <a:pt x="16" y="7"/>
                  </a:cubicBezTo>
                  <a:cubicBezTo>
                    <a:pt x="15" y="13"/>
                    <a:pt x="15" y="13"/>
                    <a:pt x="15" y="13"/>
                  </a:cubicBezTo>
                  <a:cubicBezTo>
                    <a:pt x="21" y="9"/>
                    <a:pt x="21" y="9"/>
                    <a:pt x="21" y="9"/>
                  </a:cubicBezTo>
                  <a:cubicBezTo>
                    <a:pt x="21" y="9"/>
                    <a:pt x="21" y="9"/>
                    <a:pt x="21" y="9"/>
                  </a:cubicBezTo>
                  <a:cubicBezTo>
                    <a:pt x="21" y="8"/>
                    <a:pt x="22" y="8"/>
                    <a:pt x="22" y="8"/>
                  </a:cubicBezTo>
                  <a:cubicBezTo>
                    <a:pt x="23" y="8"/>
                    <a:pt x="23" y="8"/>
                    <a:pt x="23" y="9"/>
                  </a:cubicBezTo>
                  <a:cubicBezTo>
                    <a:pt x="23" y="9"/>
                    <a:pt x="23" y="9"/>
                    <a:pt x="22" y="9"/>
                  </a:cubicBezTo>
                  <a:close/>
                  <a:moveTo>
                    <a:pt x="23" y="5"/>
                  </a:moveTo>
                  <a:cubicBezTo>
                    <a:pt x="21" y="4"/>
                    <a:pt x="18" y="5"/>
                    <a:pt x="17" y="7"/>
                  </a:cubicBezTo>
                  <a:cubicBezTo>
                    <a:pt x="17" y="4"/>
                    <a:pt x="16" y="2"/>
                    <a:pt x="13" y="1"/>
                  </a:cubicBezTo>
                  <a:cubicBezTo>
                    <a:pt x="11" y="0"/>
                    <a:pt x="8" y="2"/>
                    <a:pt x="7" y="4"/>
                  </a:cubicBezTo>
                  <a:cubicBezTo>
                    <a:pt x="6" y="6"/>
                    <a:pt x="7" y="7"/>
                    <a:pt x="7" y="9"/>
                  </a:cubicBezTo>
                  <a:cubicBezTo>
                    <a:pt x="5" y="8"/>
                    <a:pt x="2" y="9"/>
                    <a:pt x="1" y="12"/>
                  </a:cubicBezTo>
                  <a:cubicBezTo>
                    <a:pt x="0" y="14"/>
                    <a:pt x="2" y="17"/>
                    <a:pt x="5" y="18"/>
                  </a:cubicBezTo>
                  <a:cubicBezTo>
                    <a:pt x="6" y="18"/>
                    <a:pt x="6" y="19"/>
                    <a:pt x="7" y="18"/>
                  </a:cubicBezTo>
                  <a:cubicBezTo>
                    <a:pt x="7" y="19"/>
                    <a:pt x="7" y="19"/>
                    <a:pt x="7" y="19"/>
                  </a:cubicBezTo>
                  <a:cubicBezTo>
                    <a:pt x="6" y="21"/>
                    <a:pt x="7" y="24"/>
                    <a:pt x="10" y="25"/>
                  </a:cubicBezTo>
                  <a:cubicBezTo>
                    <a:pt x="13" y="26"/>
                    <a:pt x="16" y="25"/>
                    <a:pt x="17" y="22"/>
                  </a:cubicBezTo>
                  <a:cubicBezTo>
                    <a:pt x="17" y="22"/>
                    <a:pt x="17" y="22"/>
                    <a:pt x="17" y="22"/>
                  </a:cubicBezTo>
                  <a:cubicBezTo>
                    <a:pt x="18" y="22"/>
                    <a:pt x="18" y="23"/>
                    <a:pt x="19" y="23"/>
                  </a:cubicBezTo>
                  <a:cubicBezTo>
                    <a:pt x="22" y="24"/>
                    <a:pt x="25" y="22"/>
                    <a:pt x="26" y="20"/>
                  </a:cubicBezTo>
                  <a:cubicBezTo>
                    <a:pt x="26" y="18"/>
                    <a:pt x="25" y="15"/>
                    <a:pt x="23" y="14"/>
                  </a:cubicBezTo>
                  <a:cubicBezTo>
                    <a:pt x="25" y="14"/>
                    <a:pt x="26" y="12"/>
                    <a:pt x="27" y="11"/>
                  </a:cubicBezTo>
                  <a:cubicBezTo>
                    <a:pt x="28" y="8"/>
                    <a:pt x="26" y="5"/>
                    <a:pt x="23"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328">
              <a:extLst>
                <a:ext uri="{FF2B5EF4-FFF2-40B4-BE49-F238E27FC236}">
                  <a16:creationId xmlns:a16="http://schemas.microsoft.com/office/drawing/2014/main" id="{BC24DE32-3051-48CF-BA38-451BF11ABA95}"/>
                </a:ext>
              </a:extLst>
            </p:cNvPr>
            <p:cNvSpPr>
              <a:spLocks noEditPoints="1"/>
            </p:cNvSpPr>
            <p:nvPr/>
          </p:nvSpPr>
          <p:spPr bwMode="auto">
            <a:xfrm>
              <a:off x="2198524" y="-36183"/>
              <a:ext cx="5790769" cy="5215866"/>
            </a:xfrm>
            <a:custGeom>
              <a:avLst/>
              <a:gdLst>
                <a:gd name="T0" fmla="*/ 1885 w 1981"/>
                <a:gd name="T1" fmla="*/ 1434 h 1955"/>
                <a:gd name="T2" fmla="*/ 1797 w 1981"/>
                <a:gd name="T3" fmla="*/ 1230 h 1955"/>
                <a:gd name="T4" fmla="*/ 942 w 1981"/>
                <a:gd name="T5" fmla="*/ 216 h 1955"/>
                <a:gd name="T6" fmla="*/ 338 w 1981"/>
                <a:gd name="T7" fmla="*/ 627 h 1955"/>
                <a:gd name="T8" fmla="*/ 418 w 1981"/>
                <a:gd name="T9" fmla="*/ 588 h 1955"/>
                <a:gd name="T10" fmla="*/ 1049 w 1981"/>
                <a:gd name="T11" fmla="*/ 1741 h 1955"/>
                <a:gd name="T12" fmla="*/ 1636 w 1981"/>
                <a:gd name="T13" fmla="*/ 1326 h 1955"/>
                <a:gd name="T14" fmla="*/ 1584 w 1981"/>
                <a:gd name="T15" fmla="*/ 1353 h 1955"/>
                <a:gd name="T16" fmla="*/ 1600 w 1981"/>
                <a:gd name="T17" fmla="*/ 1380 h 1955"/>
                <a:gd name="T18" fmla="*/ 1647 w 1981"/>
                <a:gd name="T19" fmla="*/ 1442 h 1955"/>
                <a:gd name="T20" fmla="*/ 1378 w 1981"/>
                <a:gd name="T21" fmla="*/ 1648 h 1955"/>
                <a:gd name="T22" fmla="*/ 1108 w 1981"/>
                <a:gd name="T23" fmla="*/ 1783 h 1955"/>
                <a:gd name="T24" fmla="*/ 187 w 1981"/>
                <a:gd name="T25" fmla="*/ 1206 h 1955"/>
                <a:gd name="T26" fmla="*/ 306 w 1981"/>
                <a:gd name="T27" fmla="*/ 689 h 1955"/>
                <a:gd name="T28" fmla="*/ 349 w 1981"/>
                <a:gd name="T29" fmla="*/ 628 h 1955"/>
                <a:gd name="T30" fmla="*/ 508 w 1981"/>
                <a:gd name="T31" fmla="*/ 394 h 1955"/>
                <a:gd name="T32" fmla="*/ 497 w 1981"/>
                <a:gd name="T33" fmla="*/ 279 h 1955"/>
                <a:gd name="T34" fmla="*/ 968 w 1981"/>
                <a:gd name="T35" fmla="*/ 146 h 1955"/>
                <a:gd name="T36" fmla="*/ 1797 w 1981"/>
                <a:gd name="T37" fmla="*/ 1121 h 1955"/>
                <a:gd name="T38" fmla="*/ 1567 w 1981"/>
                <a:gd name="T39" fmla="*/ 1620 h 1955"/>
                <a:gd name="T40" fmla="*/ 1489 w 1981"/>
                <a:gd name="T41" fmla="*/ 1679 h 1955"/>
                <a:gd name="T42" fmla="*/ 1288 w 1981"/>
                <a:gd name="T43" fmla="*/ 1790 h 1955"/>
                <a:gd name="T44" fmla="*/ 143 w 1981"/>
                <a:gd name="T45" fmla="*/ 1096 h 1955"/>
                <a:gd name="T46" fmla="*/ 171 w 1981"/>
                <a:gd name="T47" fmla="*/ 946 h 1955"/>
                <a:gd name="T48" fmla="*/ 201 w 1981"/>
                <a:gd name="T49" fmla="*/ 855 h 1955"/>
                <a:gd name="T50" fmla="*/ 410 w 1981"/>
                <a:gd name="T51" fmla="*/ 336 h 1955"/>
                <a:gd name="T52" fmla="*/ 494 w 1981"/>
                <a:gd name="T53" fmla="*/ 279 h 1955"/>
                <a:gd name="T54" fmla="*/ 698 w 1981"/>
                <a:gd name="T55" fmla="*/ 170 h 1955"/>
                <a:gd name="T56" fmla="*/ 1766 w 1981"/>
                <a:gd name="T57" fmla="*/ 924 h 1955"/>
                <a:gd name="T58" fmla="*/ 1767 w 1981"/>
                <a:gd name="T59" fmla="*/ 1030 h 1955"/>
                <a:gd name="T60" fmla="*/ 1774 w 1981"/>
                <a:gd name="T61" fmla="*/ 1078 h 1955"/>
                <a:gd name="T62" fmla="*/ 1874 w 1981"/>
                <a:gd name="T63" fmla="*/ 1556 h 1955"/>
                <a:gd name="T64" fmla="*/ 1837 w 1981"/>
                <a:gd name="T65" fmla="*/ 1629 h 1955"/>
                <a:gd name="T66" fmla="*/ 1362 w 1981"/>
                <a:gd name="T67" fmla="*/ 1921 h 1955"/>
                <a:gd name="T68" fmla="*/ 187 w 1981"/>
                <a:gd name="T69" fmla="*/ 706 h 1955"/>
                <a:gd name="T70" fmla="*/ 43 w 1981"/>
                <a:gd name="T71" fmla="*/ 588 h 1955"/>
                <a:gd name="T72" fmla="*/ 257 w 1981"/>
                <a:gd name="T73" fmla="*/ 434 h 1955"/>
                <a:gd name="T74" fmla="*/ 96 w 1981"/>
                <a:gd name="T75" fmla="*/ 412 h 1955"/>
                <a:gd name="T76" fmla="*/ 426 w 1981"/>
                <a:gd name="T77" fmla="*/ 141 h 1955"/>
                <a:gd name="T78" fmla="*/ 606 w 1981"/>
                <a:gd name="T79" fmla="*/ 45 h 1955"/>
                <a:gd name="T80" fmla="*/ 1795 w 1981"/>
                <a:gd name="T81" fmla="*/ 1225 h 1955"/>
                <a:gd name="T82" fmla="*/ 1738 w 1981"/>
                <a:gd name="T83" fmla="*/ 626 h 1955"/>
                <a:gd name="T84" fmla="*/ 725 w 1981"/>
                <a:gd name="T85" fmla="*/ 154 h 1955"/>
                <a:gd name="T86" fmla="*/ 573 w 1981"/>
                <a:gd name="T87" fmla="*/ 163 h 1955"/>
                <a:gd name="T88" fmla="*/ 554 w 1981"/>
                <a:gd name="T89" fmla="*/ 182 h 1955"/>
                <a:gd name="T90" fmla="*/ 441 w 1981"/>
                <a:gd name="T91" fmla="*/ 230 h 1955"/>
                <a:gd name="T92" fmla="*/ 399 w 1981"/>
                <a:gd name="T93" fmla="*/ 319 h 1955"/>
                <a:gd name="T94" fmla="*/ 266 w 1981"/>
                <a:gd name="T95" fmla="*/ 428 h 1955"/>
                <a:gd name="T96" fmla="*/ 156 w 1981"/>
                <a:gd name="T97" fmla="*/ 420 h 1955"/>
                <a:gd name="T98" fmla="*/ 275 w 1981"/>
                <a:gd name="T99" fmla="*/ 510 h 1955"/>
                <a:gd name="T100" fmla="*/ 65 w 1981"/>
                <a:gd name="T101" fmla="*/ 495 h 1955"/>
                <a:gd name="T102" fmla="*/ 185 w 1981"/>
                <a:gd name="T103" fmla="*/ 696 h 1955"/>
                <a:gd name="T104" fmla="*/ 131 w 1981"/>
                <a:gd name="T105" fmla="*/ 1104 h 1955"/>
                <a:gd name="T106" fmla="*/ 1219 w 1981"/>
                <a:gd name="T107" fmla="*/ 1844 h 1955"/>
                <a:gd name="T108" fmla="*/ 1402 w 1981"/>
                <a:gd name="T109" fmla="*/ 1792 h 1955"/>
                <a:gd name="T110" fmla="*/ 1451 w 1981"/>
                <a:gd name="T111" fmla="*/ 1820 h 1955"/>
                <a:gd name="T112" fmla="*/ 1444 w 1981"/>
                <a:gd name="T113" fmla="*/ 1716 h 1955"/>
                <a:gd name="T114" fmla="*/ 1563 w 1981"/>
                <a:gd name="T115" fmla="*/ 1784 h 1955"/>
                <a:gd name="T116" fmla="*/ 1602 w 1981"/>
                <a:gd name="T117" fmla="*/ 1507 h 1955"/>
                <a:gd name="T118" fmla="*/ 1840 w 1981"/>
                <a:gd name="T119" fmla="*/ 1633 h 1955"/>
                <a:gd name="T120" fmla="*/ 1850 w 1981"/>
                <a:gd name="T121" fmla="*/ 1543 h 1955"/>
                <a:gd name="T122" fmla="*/ 1801 w 1981"/>
                <a:gd name="T123" fmla="*/ 1284 h 1955"/>
                <a:gd name="T124" fmla="*/ 1935 w 1981"/>
                <a:gd name="T125" fmla="*/ 1389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81" h="1955">
                  <a:moveTo>
                    <a:pt x="1971" y="1370"/>
                  </a:moveTo>
                  <a:cubicBezTo>
                    <a:pt x="1955" y="1374"/>
                    <a:pt x="1955" y="1374"/>
                    <a:pt x="1955" y="1374"/>
                  </a:cubicBezTo>
                  <a:cubicBezTo>
                    <a:pt x="1967" y="1378"/>
                    <a:pt x="1967" y="1378"/>
                    <a:pt x="1967" y="1378"/>
                  </a:cubicBezTo>
                  <a:cubicBezTo>
                    <a:pt x="1967" y="1379"/>
                    <a:pt x="1967" y="1379"/>
                    <a:pt x="1967" y="1379"/>
                  </a:cubicBezTo>
                  <a:cubicBezTo>
                    <a:pt x="1955" y="1375"/>
                    <a:pt x="1955" y="1375"/>
                    <a:pt x="1955" y="1375"/>
                  </a:cubicBezTo>
                  <a:cubicBezTo>
                    <a:pt x="1965" y="1387"/>
                    <a:pt x="1965" y="1387"/>
                    <a:pt x="1965" y="1387"/>
                  </a:cubicBezTo>
                  <a:cubicBezTo>
                    <a:pt x="1966" y="1386"/>
                    <a:pt x="1967" y="1386"/>
                    <a:pt x="1967" y="1387"/>
                  </a:cubicBezTo>
                  <a:cubicBezTo>
                    <a:pt x="1968" y="1388"/>
                    <a:pt x="1968" y="1389"/>
                    <a:pt x="1967" y="1390"/>
                  </a:cubicBezTo>
                  <a:cubicBezTo>
                    <a:pt x="1967" y="1390"/>
                    <a:pt x="1966" y="1390"/>
                    <a:pt x="1965" y="1389"/>
                  </a:cubicBezTo>
                  <a:cubicBezTo>
                    <a:pt x="1964" y="1389"/>
                    <a:pt x="1964" y="1388"/>
                    <a:pt x="1965" y="1387"/>
                  </a:cubicBezTo>
                  <a:cubicBezTo>
                    <a:pt x="1954" y="1375"/>
                    <a:pt x="1954" y="1375"/>
                    <a:pt x="1954" y="1375"/>
                  </a:cubicBezTo>
                  <a:cubicBezTo>
                    <a:pt x="1953" y="1389"/>
                    <a:pt x="1953" y="1389"/>
                    <a:pt x="1953" y="1389"/>
                  </a:cubicBezTo>
                  <a:cubicBezTo>
                    <a:pt x="1953" y="1389"/>
                    <a:pt x="1953" y="1389"/>
                    <a:pt x="1953" y="1389"/>
                  </a:cubicBezTo>
                  <a:cubicBezTo>
                    <a:pt x="1954" y="1375"/>
                    <a:pt x="1954" y="1375"/>
                    <a:pt x="1954" y="1375"/>
                  </a:cubicBezTo>
                  <a:cubicBezTo>
                    <a:pt x="1945" y="1389"/>
                    <a:pt x="1945" y="1389"/>
                    <a:pt x="1945" y="1389"/>
                  </a:cubicBezTo>
                  <a:cubicBezTo>
                    <a:pt x="1946" y="1389"/>
                    <a:pt x="1946" y="1390"/>
                    <a:pt x="1946" y="1390"/>
                  </a:cubicBezTo>
                  <a:cubicBezTo>
                    <a:pt x="1946" y="1391"/>
                    <a:pt x="1945" y="1392"/>
                    <a:pt x="1944" y="1392"/>
                  </a:cubicBezTo>
                  <a:cubicBezTo>
                    <a:pt x="1944" y="1392"/>
                    <a:pt x="1943" y="1391"/>
                    <a:pt x="1943" y="1391"/>
                  </a:cubicBezTo>
                  <a:cubicBezTo>
                    <a:pt x="1944" y="1391"/>
                    <a:pt x="1944" y="1391"/>
                    <a:pt x="1944" y="1391"/>
                  </a:cubicBezTo>
                  <a:cubicBezTo>
                    <a:pt x="1943" y="1389"/>
                    <a:pt x="1943" y="1389"/>
                    <a:pt x="1943" y="1389"/>
                  </a:cubicBezTo>
                  <a:cubicBezTo>
                    <a:pt x="1944" y="1388"/>
                    <a:pt x="1944" y="1388"/>
                    <a:pt x="1945" y="1388"/>
                  </a:cubicBezTo>
                  <a:cubicBezTo>
                    <a:pt x="1945" y="1388"/>
                    <a:pt x="1945" y="1388"/>
                    <a:pt x="1945" y="1388"/>
                  </a:cubicBezTo>
                  <a:cubicBezTo>
                    <a:pt x="1953" y="1374"/>
                    <a:pt x="1953" y="1374"/>
                    <a:pt x="1953" y="1374"/>
                  </a:cubicBezTo>
                  <a:cubicBezTo>
                    <a:pt x="1942" y="1377"/>
                    <a:pt x="1942" y="1377"/>
                    <a:pt x="1942" y="1377"/>
                  </a:cubicBezTo>
                  <a:cubicBezTo>
                    <a:pt x="1942" y="1377"/>
                    <a:pt x="1942" y="1377"/>
                    <a:pt x="1942" y="1377"/>
                  </a:cubicBezTo>
                  <a:cubicBezTo>
                    <a:pt x="1953" y="1374"/>
                    <a:pt x="1953" y="1374"/>
                    <a:pt x="1953" y="1374"/>
                  </a:cubicBezTo>
                  <a:cubicBezTo>
                    <a:pt x="1938" y="1366"/>
                    <a:pt x="1938" y="1366"/>
                    <a:pt x="1938" y="1366"/>
                  </a:cubicBezTo>
                  <a:cubicBezTo>
                    <a:pt x="1938" y="1366"/>
                    <a:pt x="1938" y="1366"/>
                    <a:pt x="1938" y="1367"/>
                  </a:cubicBezTo>
                  <a:cubicBezTo>
                    <a:pt x="1938" y="1367"/>
                    <a:pt x="1937" y="1367"/>
                    <a:pt x="1936" y="1366"/>
                  </a:cubicBezTo>
                  <a:cubicBezTo>
                    <a:pt x="1935" y="1366"/>
                    <a:pt x="1935" y="1365"/>
                    <a:pt x="1936" y="1364"/>
                  </a:cubicBezTo>
                  <a:cubicBezTo>
                    <a:pt x="1937" y="1363"/>
                    <a:pt x="1938" y="1363"/>
                    <a:pt x="1938" y="1364"/>
                  </a:cubicBezTo>
                  <a:cubicBezTo>
                    <a:pt x="1939" y="1365"/>
                    <a:pt x="1939" y="1365"/>
                    <a:pt x="1939" y="1366"/>
                  </a:cubicBezTo>
                  <a:cubicBezTo>
                    <a:pt x="1953" y="1373"/>
                    <a:pt x="1953" y="1373"/>
                    <a:pt x="1953" y="1373"/>
                  </a:cubicBezTo>
                  <a:cubicBezTo>
                    <a:pt x="1953" y="1373"/>
                    <a:pt x="1953" y="1373"/>
                    <a:pt x="1953" y="1373"/>
                  </a:cubicBezTo>
                  <a:cubicBezTo>
                    <a:pt x="1944" y="1363"/>
                    <a:pt x="1944" y="1363"/>
                    <a:pt x="1944" y="1363"/>
                  </a:cubicBezTo>
                  <a:cubicBezTo>
                    <a:pt x="1944" y="1363"/>
                    <a:pt x="1944" y="1363"/>
                    <a:pt x="1944" y="1363"/>
                  </a:cubicBezTo>
                  <a:cubicBezTo>
                    <a:pt x="1953" y="1372"/>
                    <a:pt x="1953" y="1372"/>
                    <a:pt x="1953" y="1372"/>
                  </a:cubicBezTo>
                  <a:cubicBezTo>
                    <a:pt x="1956" y="1356"/>
                    <a:pt x="1956" y="1356"/>
                    <a:pt x="1956" y="1356"/>
                  </a:cubicBezTo>
                  <a:cubicBezTo>
                    <a:pt x="1955" y="1356"/>
                    <a:pt x="1955" y="1355"/>
                    <a:pt x="1955" y="1354"/>
                  </a:cubicBezTo>
                  <a:cubicBezTo>
                    <a:pt x="1955" y="1353"/>
                    <a:pt x="1956" y="1353"/>
                    <a:pt x="1957" y="1353"/>
                  </a:cubicBezTo>
                  <a:cubicBezTo>
                    <a:pt x="1958" y="1353"/>
                    <a:pt x="1958" y="1354"/>
                    <a:pt x="1958" y="1355"/>
                  </a:cubicBezTo>
                  <a:cubicBezTo>
                    <a:pt x="1958" y="1356"/>
                    <a:pt x="1957" y="1356"/>
                    <a:pt x="1957" y="1356"/>
                  </a:cubicBezTo>
                  <a:cubicBezTo>
                    <a:pt x="1954" y="1373"/>
                    <a:pt x="1954" y="1373"/>
                    <a:pt x="1954" y="1373"/>
                  </a:cubicBezTo>
                  <a:cubicBezTo>
                    <a:pt x="1963" y="1363"/>
                    <a:pt x="1963" y="1363"/>
                    <a:pt x="1963" y="1363"/>
                  </a:cubicBezTo>
                  <a:cubicBezTo>
                    <a:pt x="1963" y="1364"/>
                    <a:pt x="1963" y="1364"/>
                    <a:pt x="1963" y="1364"/>
                  </a:cubicBezTo>
                  <a:cubicBezTo>
                    <a:pt x="1954" y="1373"/>
                    <a:pt x="1954" y="1373"/>
                    <a:pt x="1954" y="1373"/>
                  </a:cubicBezTo>
                  <a:cubicBezTo>
                    <a:pt x="1955" y="1373"/>
                    <a:pt x="1955" y="1373"/>
                    <a:pt x="1955" y="1373"/>
                  </a:cubicBezTo>
                  <a:cubicBezTo>
                    <a:pt x="1955" y="1373"/>
                    <a:pt x="1955" y="1373"/>
                    <a:pt x="1955" y="1373"/>
                  </a:cubicBezTo>
                  <a:cubicBezTo>
                    <a:pt x="1970" y="1369"/>
                    <a:pt x="1970" y="1369"/>
                    <a:pt x="1970" y="1369"/>
                  </a:cubicBezTo>
                  <a:cubicBezTo>
                    <a:pt x="1970" y="1368"/>
                    <a:pt x="1971" y="1367"/>
                    <a:pt x="1971" y="1367"/>
                  </a:cubicBezTo>
                  <a:cubicBezTo>
                    <a:pt x="1972" y="1367"/>
                    <a:pt x="1973" y="1367"/>
                    <a:pt x="1973" y="1368"/>
                  </a:cubicBezTo>
                  <a:cubicBezTo>
                    <a:pt x="1974" y="1369"/>
                    <a:pt x="1973" y="1370"/>
                    <a:pt x="1972" y="1370"/>
                  </a:cubicBezTo>
                  <a:cubicBezTo>
                    <a:pt x="1972" y="1370"/>
                    <a:pt x="1971" y="1370"/>
                    <a:pt x="1971" y="1370"/>
                  </a:cubicBezTo>
                  <a:close/>
                  <a:moveTo>
                    <a:pt x="1938" y="1377"/>
                  </a:moveTo>
                  <a:cubicBezTo>
                    <a:pt x="1938" y="1377"/>
                    <a:pt x="1938" y="1377"/>
                    <a:pt x="1938" y="1376"/>
                  </a:cubicBezTo>
                  <a:cubicBezTo>
                    <a:pt x="1938" y="1376"/>
                    <a:pt x="1939" y="1376"/>
                    <a:pt x="1940" y="1376"/>
                  </a:cubicBezTo>
                  <a:cubicBezTo>
                    <a:pt x="1940" y="1376"/>
                    <a:pt x="1940" y="1376"/>
                    <a:pt x="1940" y="1376"/>
                  </a:cubicBezTo>
                  <a:cubicBezTo>
                    <a:pt x="1939" y="1377"/>
                    <a:pt x="1939" y="1377"/>
                    <a:pt x="1938" y="1377"/>
                  </a:cubicBezTo>
                  <a:close/>
                  <a:moveTo>
                    <a:pt x="1890" y="1432"/>
                  </a:moveTo>
                  <a:cubicBezTo>
                    <a:pt x="1890" y="1432"/>
                    <a:pt x="1889" y="1432"/>
                    <a:pt x="1889" y="1432"/>
                  </a:cubicBezTo>
                  <a:cubicBezTo>
                    <a:pt x="1889" y="1432"/>
                    <a:pt x="1889" y="1432"/>
                    <a:pt x="1889" y="1431"/>
                  </a:cubicBezTo>
                  <a:cubicBezTo>
                    <a:pt x="1881" y="1428"/>
                    <a:pt x="1881" y="1428"/>
                    <a:pt x="1881" y="1428"/>
                  </a:cubicBezTo>
                  <a:cubicBezTo>
                    <a:pt x="1885" y="1433"/>
                    <a:pt x="1885" y="1433"/>
                    <a:pt x="1885" y="1433"/>
                  </a:cubicBezTo>
                  <a:cubicBezTo>
                    <a:pt x="1885" y="1434"/>
                    <a:pt x="1885" y="1434"/>
                    <a:pt x="1885" y="1434"/>
                  </a:cubicBezTo>
                  <a:cubicBezTo>
                    <a:pt x="1881" y="1428"/>
                    <a:pt x="1881" y="1428"/>
                    <a:pt x="1881" y="1428"/>
                  </a:cubicBezTo>
                  <a:cubicBezTo>
                    <a:pt x="1881" y="1436"/>
                    <a:pt x="1881" y="1436"/>
                    <a:pt x="1881" y="1436"/>
                  </a:cubicBezTo>
                  <a:cubicBezTo>
                    <a:pt x="1882" y="1436"/>
                    <a:pt x="1882" y="1436"/>
                    <a:pt x="1882" y="1437"/>
                  </a:cubicBezTo>
                  <a:cubicBezTo>
                    <a:pt x="1882" y="1437"/>
                    <a:pt x="1881" y="1437"/>
                    <a:pt x="1881" y="1437"/>
                  </a:cubicBezTo>
                  <a:cubicBezTo>
                    <a:pt x="1881" y="1437"/>
                    <a:pt x="1880" y="1437"/>
                    <a:pt x="1880" y="1437"/>
                  </a:cubicBezTo>
                  <a:cubicBezTo>
                    <a:pt x="1880" y="1436"/>
                    <a:pt x="1880" y="1436"/>
                    <a:pt x="1881" y="1436"/>
                  </a:cubicBezTo>
                  <a:cubicBezTo>
                    <a:pt x="1881" y="1428"/>
                    <a:pt x="1881" y="1428"/>
                    <a:pt x="1881" y="1428"/>
                  </a:cubicBezTo>
                  <a:cubicBezTo>
                    <a:pt x="1876" y="1433"/>
                    <a:pt x="1876" y="1433"/>
                    <a:pt x="1876" y="1433"/>
                  </a:cubicBezTo>
                  <a:cubicBezTo>
                    <a:pt x="1876" y="1432"/>
                    <a:pt x="1876" y="1432"/>
                    <a:pt x="1876" y="1432"/>
                  </a:cubicBezTo>
                  <a:cubicBezTo>
                    <a:pt x="1881" y="1428"/>
                    <a:pt x="1881" y="1428"/>
                    <a:pt x="1881" y="1428"/>
                  </a:cubicBezTo>
                  <a:cubicBezTo>
                    <a:pt x="1873" y="1430"/>
                    <a:pt x="1873" y="1430"/>
                    <a:pt x="1873" y="1430"/>
                  </a:cubicBezTo>
                  <a:cubicBezTo>
                    <a:pt x="1873" y="1430"/>
                    <a:pt x="1873" y="1431"/>
                    <a:pt x="1873" y="1431"/>
                  </a:cubicBezTo>
                  <a:cubicBezTo>
                    <a:pt x="1873" y="1431"/>
                    <a:pt x="1872" y="1431"/>
                    <a:pt x="1872" y="1431"/>
                  </a:cubicBezTo>
                  <a:cubicBezTo>
                    <a:pt x="1872" y="1430"/>
                    <a:pt x="1872" y="1430"/>
                    <a:pt x="1872" y="1430"/>
                  </a:cubicBezTo>
                  <a:cubicBezTo>
                    <a:pt x="1872" y="1429"/>
                    <a:pt x="1873" y="1429"/>
                    <a:pt x="1873" y="1430"/>
                  </a:cubicBezTo>
                  <a:cubicBezTo>
                    <a:pt x="1873" y="1430"/>
                    <a:pt x="1873" y="1430"/>
                    <a:pt x="1873" y="1430"/>
                  </a:cubicBezTo>
                  <a:cubicBezTo>
                    <a:pt x="1881" y="1427"/>
                    <a:pt x="1881" y="1427"/>
                    <a:pt x="1881" y="1427"/>
                  </a:cubicBezTo>
                  <a:cubicBezTo>
                    <a:pt x="1876" y="1425"/>
                    <a:pt x="1876" y="1425"/>
                    <a:pt x="1876" y="1425"/>
                  </a:cubicBezTo>
                  <a:cubicBezTo>
                    <a:pt x="1876" y="1425"/>
                    <a:pt x="1876" y="1425"/>
                    <a:pt x="1876" y="1425"/>
                  </a:cubicBezTo>
                  <a:cubicBezTo>
                    <a:pt x="1881" y="1427"/>
                    <a:pt x="1881" y="1427"/>
                    <a:pt x="1881" y="1427"/>
                  </a:cubicBezTo>
                  <a:cubicBezTo>
                    <a:pt x="1878" y="1420"/>
                    <a:pt x="1878" y="1420"/>
                    <a:pt x="1878" y="1420"/>
                  </a:cubicBezTo>
                  <a:cubicBezTo>
                    <a:pt x="1878" y="1420"/>
                    <a:pt x="1878" y="1420"/>
                    <a:pt x="1878" y="1420"/>
                  </a:cubicBezTo>
                  <a:cubicBezTo>
                    <a:pt x="1878" y="1420"/>
                    <a:pt x="1877" y="1419"/>
                    <a:pt x="1877" y="1419"/>
                  </a:cubicBezTo>
                  <a:cubicBezTo>
                    <a:pt x="1877" y="1419"/>
                    <a:pt x="1878" y="1418"/>
                    <a:pt x="1878" y="1418"/>
                  </a:cubicBezTo>
                  <a:cubicBezTo>
                    <a:pt x="1878" y="1418"/>
                    <a:pt x="1879" y="1418"/>
                    <a:pt x="1879" y="1419"/>
                  </a:cubicBezTo>
                  <a:cubicBezTo>
                    <a:pt x="1879" y="1419"/>
                    <a:pt x="1879" y="1419"/>
                    <a:pt x="1878" y="1420"/>
                  </a:cubicBezTo>
                  <a:cubicBezTo>
                    <a:pt x="1881" y="1427"/>
                    <a:pt x="1881" y="1427"/>
                    <a:pt x="1881" y="1427"/>
                  </a:cubicBezTo>
                  <a:cubicBezTo>
                    <a:pt x="1881" y="1427"/>
                    <a:pt x="1881" y="1427"/>
                    <a:pt x="1881" y="1427"/>
                  </a:cubicBezTo>
                  <a:cubicBezTo>
                    <a:pt x="1881" y="1420"/>
                    <a:pt x="1881" y="1420"/>
                    <a:pt x="1881" y="1420"/>
                  </a:cubicBezTo>
                  <a:cubicBezTo>
                    <a:pt x="1881" y="1420"/>
                    <a:pt x="1881" y="1420"/>
                    <a:pt x="1881" y="1420"/>
                  </a:cubicBezTo>
                  <a:cubicBezTo>
                    <a:pt x="1882" y="1427"/>
                    <a:pt x="1882" y="1427"/>
                    <a:pt x="1882" y="1427"/>
                  </a:cubicBezTo>
                  <a:cubicBezTo>
                    <a:pt x="1888" y="1422"/>
                    <a:pt x="1888" y="1422"/>
                    <a:pt x="1888" y="1422"/>
                  </a:cubicBezTo>
                  <a:cubicBezTo>
                    <a:pt x="1887" y="1421"/>
                    <a:pt x="1888" y="1421"/>
                    <a:pt x="1888" y="1421"/>
                  </a:cubicBezTo>
                  <a:cubicBezTo>
                    <a:pt x="1888" y="1421"/>
                    <a:pt x="1889" y="1421"/>
                    <a:pt x="1889" y="1421"/>
                  </a:cubicBezTo>
                  <a:cubicBezTo>
                    <a:pt x="1889" y="1421"/>
                    <a:pt x="1889" y="1422"/>
                    <a:pt x="1889" y="1422"/>
                  </a:cubicBezTo>
                  <a:cubicBezTo>
                    <a:pt x="1889" y="1422"/>
                    <a:pt x="1888" y="1422"/>
                    <a:pt x="1888" y="1422"/>
                  </a:cubicBezTo>
                  <a:cubicBezTo>
                    <a:pt x="1882" y="1427"/>
                    <a:pt x="1882" y="1427"/>
                    <a:pt x="1882" y="1427"/>
                  </a:cubicBezTo>
                  <a:cubicBezTo>
                    <a:pt x="1888" y="1427"/>
                    <a:pt x="1888" y="1427"/>
                    <a:pt x="1888" y="1427"/>
                  </a:cubicBezTo>
                  <a:cubicBezTo>
                    <a:pt x="1888" y="1427"/>
                    <a:pt x="1888" y="1427"/>
                    <a:pt x="1888" y="1427"/>
                  </a:cubicBezTo>
                  <a:cubicBezTo>
                    <a:pt x="1882" y="1427"/>
                    <a:pt x="1882" y="1427"/>
                    <a:pt x="1882" y="1427"/>
                  </a:cubicBezTo>
                  <a:cubicBezTo>
                    <a:pt x="1882" y="1428"/>
                    <a:pt x="1882" y="1428"/>
                    <a:pt x="1882" y="1428"/>
                  </a:cubicBezTo>
                  <a:cubicBezTo>
                    <a:pt x="1882" y="1428"/>
                    <a:pt x="1882" y="1428"/>
                    <a:pt x="1882" y="1428"/>
                  </a:cubicBezTo>
                  <a:cubicBezTo>
                    <a:pt x="1889" y="1431"/>
                    <a:pt x="1889" y="1431"/>
                    <a:pt x="1889" y="1431"/>
                  </a:cubicBezTo>
                  <a:cubicBezTo>
                    <a:pt x="1889" y="1431"/>
                    <a:pt x="1889" y="1430"/>
                    <a:pt x="1890" y="1431"/>
                  </a:cubicBezTo>
                  <a:cubicBezTo>
                    <a:pt x="1890" y="1431"/>
                    <a:pt x="1890" y="1431"/>
                    <a:pt x="1890" y="1432"/>
                  </a:cubicBezTo>
                  <a:close/>
                  <a:moveTo>
                    <a:pt x="1783" y="1244"/>
                  </a:moveTo>
                  <a:cubicBezTo>
                    <a:pt x="1785" y="1245"/>
                    <a:pt x="1786" y="1245"/>
                    <a:pt x="1788" y="1244"/>
                  </a:cubicBezTo>
                  <a:cubicBezTo>
                    <a:pt x="1788" y="1244"/>
                    <a:pt x="1788" y="1244"/>
                    <a:pt x="1788" y="1244"/>
                  </a:cubicBezTo>
                  <a:cubicBezTo>
                    <a:pt x="1787" y="1246"/>
                    <a:pt x="1787" y="1248"/>
                    <a:pt x="1787" y="1250"/>
                  </a:cubicBezTo>
                  <a:cubicBezTo>
                    <a:pt x="1786" y="1248"/>
                    <a:pt x="1785" y="1246"/>
                    <a:pt x="1783" y="1244"/>
                  </a:cubicBezTo>
                  <a:close/>
                  <a:moveTo>
                    <a:pt x="1784" y="1238"/>
                  </a:moveTo>
                  <a:cubicBezTo>
                    <a:pt x="1784" y="1238"/>
                    <a:pt x="1784" y="1238"/>
                    <a:pt x="1784" y="1238"/>
                  </a:cubicBezTo>
                  <a:cubicBezTo>
                    <a:pt x="1794" y="1238"/>
                    <a:pt x="1794" y="1238"/>
                    <a:pt x="1794" y="1238"/>
                  </a:cubicBezTo>
                  <a:cubicBezTo>
                    <a:pt x="1794" y="1238"/>
                    <a:pt x="1794" y="1238"/>
                    <a:pt x="1794" y="1238"/>
                  </a:cubicBezTo>
                  <a:cubicBezTo>
                    <a:pt x="1786" y="1236"/>
                    <a:pt x="1786" y="1236"/>
                    <a:pt x="1786" y="1236"/>
                  </a:cubicBezTo>
                  <a:cubicBezTo>
                    <a:pt x="1786" y="1235"/>
                    <a:pt x="1786" y="1235"/>
                    <a:pt x="1786" y="1235"/>
                  </a:cubicBezTo>
                  <a:cubicBezTo>
                    <a:pt x="1794" y="1238"/>
                    <a:pt x="1794" y="1238"/>
                    <a:pt x="1794" y="1238"/>
                  </a:cubicBezTo>
                  <a:cubicBezTo>
                    <a:pt x="1791" y="1229"/>
                    <a:pt x="1791" y="1229"/>
                    <a:pt x="1791" y="1229"/>
                  </a:cubicBezTo>
                  <a:cubicBezTo>
                    <a:pt x="1791" y="1229"/>
                    <a:pt x="1790" y="1228"/>
                    <a:pt x="1790" y="1228"/>
                  </a:cubicBezTo>
                  <a:cubicBezTo>
                    <a:pt x="1790" y="1227"/>
                    <a:pt x="1790" y="1227"/>
                    <a:pt x="1791" y="1227"/>
                  </a:cubicBezTo>
                  <a:cubicBezTo>
                    <a:pt x="1791" y="1226"/>
                    <a:pt x="1792" y="1227"/>
                    <a:pt x="1792" y="1227"/>
                  </a:cubicBezTo>
                  <a:cubicBezTo>
                    <a:pt x="1792" y="1228"/>
                    <a:pt x="1792" y="1228"/>
                    <a:pt x="1791" y="1229"/>
                  </a:cubicBezTo>
                  <a:cubicBezTo>
                    <a:pt x="1795" y="1238"/>
                    <a:pt x="1795" y="1238"/>
                    <a:pt x="1795" y="1238"/>
                  </a:cubicBezTo>
                  <a:cubicBezTo>
                    <a:pt x="1797" y="1230"/>
                    <a:pt x="1797" y="1230"/>
                    <a:pt x="1797" y="1230"/>
                  </a:cubicBezTo>
                  <a:cubicBezTo>
                    <a:pt x="1797" y="1230"/>
                    <a:pt x="1797" y="1230"/>
                    <a:pt x="1797" y="1230"/>
                  </a:cubicBezTo>
                  <a:cubicBezTo>
                    <a:pt x="1795" y="1238"/>
                    <a:pt x="1795" y="1238"/>
                    <a:pt x="1795" y="1238"/>
                  </a:cubicBezTo>
                  <a:cubicBezTo>
                    <a:pt x="1795" y="1238"/>
                    <a:pt x="1795" y="1238"/>
                    <a:pt x="1795" y="1238"/>
                  </a:cubicBezTo>
                  <a:cubicBezTo>
                    <a:pt x="1795" y="1238"/>
                    <a:pt x="1795" y="1238"/>
                    <a:pt x="1795" y="1238"/>
                  </a:cubicBezTo>
                  <a:cubicBezTo>
                    <a:pt x="1802" y="1231"/>
                    <a:pt x="1802" y="1231"/>
                    <a:pt x="1802" y="1231"/>
                  </a:cubicBezTo>
                  <a:cubicBezTo>
                    <a:pt x="1802" y="1231"/>
                    <a:pt x="1802" y="1231"/>
                    <a:pt x="1802" y="1230"/>
                  </a:cubicBezTo>
                  <a:cubicBezTo>
                    <a:pt x="1803" y="1230"/>
                    <a:pt x="1803" y="1230"/>
                    <a:pt x="1804" y="1230"/>
                  </a:cubicBezTo>
                  <a:cubicBezTo>
                    <a:pt x="1804" y="1231"/>
                    <a:pt x="1804" y="1231"/>
                    <a:pt x="1804" y="1232"/>
                  </a:cubicBezTo>
                  <a:cubicBezTo>
                    <a:pt x="1804" y="1232"/>
                    <a:pt x="1803" y="1232"/>
                    <a:pt x="1803" y="1232"/>
                  </a:cubicBezTo>
                  <a:cubicBezTo>
                    <a:pt x="1795" y="1239"/>
                    <a:pt x="1795" y="1239"/>
                    <a:pt x="1795" y="1239"/>
                  </a:cubicBezTo>
                  <a:cubicBezTo>
                    <a:pt x="1803" y="1237"/>
                    <a:pt x="1803" y="1237"/>
                    <a:pt x="1803" y="1237"/>
                  </a:cubicBezTo>
                  <a:cubicBezTo>
                    <a:pt x="1803" y="1238"/>
                    <a:pt x="1803" y="1238"/>
                    <a:pt x="1803" y="1238"/>
                  </a:cubicBezTo>
                  <a:cubicBezTo>
                    <a:pt x="1796" y="1239"/>
                    <a:pt x="1796" y="1239"/>
                    <a:pt x="1796" y="1239"/>
                  </a:cubicBezTo>
                  <a:cubicBezTo>
                    <a:pt x="1805" y="1243"/>
                    <a:pt x="1805" y="1243"/>
                    <a:pt x="1805" y="1243"/>
                  </a:cubicBezTo>
                  <a:cubicBezTo>
                    <a:pt x="1805" y="1242"/>
                    <a:pt x="1805" y="1242"/>
                    <a:pt x="1806" y="1242"/>
                  </a:cubicBezTo>
                  <a:cubicBezTo>
                    <a:pt x="1806" y="1242"/>
                    <a:pt x="1807" y="1243"/>
                    <a:pt x="1806" y="1244"/>
                  </a:cubicBezTo>
                  <a:cubicBezTo>
                    <a:pt x="1806" y="1244"/>
                    <a:pt x="1806" y="1244"/>
                    <a:pt x="1805" y="1244"/>
                  </a:cubicBezTo>
                  <a:cubicBezTo>
                    <a:pt x="1805" y="1244"/>
                    <a:pt x="1804" y="1243"/>
                    <a:pt x="1804" y="1243"/>
                  </a:cubicBezTo>
                  <a:cubicBezTo>
                    <a:pt x="1795" y="1239"/>
                    <a:pt x="1795" y="1239"/>
                    <a:pt x="1795" y="1239"/>
                  </a:cubicBezTo>
                  <a:cubicBezTo>
                    <a:pt x="1798" y="1247"/>
                    <a:pt x="1798" y="1247"/>
                    <a:pt x="1798" y="1247"/>
                  </a:cubicBezTo>
                  <a:cubicBezTo>
                    <a:pt x="1798" y="1247"/>
                    <a:pt x="1798" y="1247"/>
                    <a:pt x="1798" y="1247"/>
                  </a:cubicBezTo>
                  <a:cubicBezTo>
                    <a:pt x="1795" y="1239"/>
                    <a:pt x="1795" y="1239"/>
                    <a:pt x="1795" y="1239"/>
                  </a:cubicBezTo>
                  <a:cubicBezTo>
                    <a:pt x="1794" y="1249"/>
                    <a:pt x="1794" y="1249"/>
                    <a:pt x="1794" y="1249"/>
                  </a:cubicBezTo>
                  <a:cubicBezTo>
                    <a:pt x="1795" y="1249"/>
                    <a:pt x="1795" y="1249"/>
                    <a:pt x="1795" y="1250"/>
                  </a:cubicBezTo>
                  <a:cubicBezTo>
                    <a:pt x="1795" y="1250"/>
                    <a:pt x="1795" y="1251"/>
                    <a:pt x="1794" y="1251"/>
                  </a:cubicBezTo>
                  <a:cubicBezTo>
                    <a:pt x="1794" y="1251"/>
                    <a:pt x="1793" y="1251"/>
                    <a:pt x="1793" y="1250"/>
                  </a:cubicBezTo>
                  <a:cubicBezTo>
                    <a:pt x="1793" y="1250"/>
                    <a:pt x="1793" y="1249"/>
                    <a:pt x="1794" y="1249"/>
                  </a:cubicBezTo>
                  <a:cubicBezTo>
                    <a:pt x="1794" y="1249"/>
                    <a:pt x="1794" y="1249"/>
                    <a:pt x="1794" y="1249"/>
                  </a:cubicBezTo>
                  <a:cubicBezTo>
                    <a:pt x="1795" y="1239"/>
                    <a:pt x="1795" y="1239"/>
                    <a:pt x="1795" y="1239"/>
                  </a:cubicBezTo>
                  <a:cubicBezTo>
                    <a:pt x="1789" y="1244"/>
                    <a:pt x="1789" y="1244"/>
                    <a:pt x="1789" y="1244"/>
                  </a:cubicBezTo>
                  <a:cubicBezTo>
                    <a:pt x="1789" y="1243"/>
                    <a:pt x="1789" y="1243"/>
                    <a:pt x="1789" y="1243"/>
                  </a:cubicBezTo>
                  <a:cubicBezTo>
                    <a:pt x="1794" y="1239"/>
                    <a:pt x="1794" y="1239"/>
                    <a:pt x="1794" y="1239"/>
                  </a:cubicBezTo>
                  <a:cubicBezTo>
                    <a:pt x="1784" y="1239"/>
                    <a:pt x="1784" y="1239"/>
                    <a:pt x="1784" y="1239"/>
                  </a:cubicBezTo>
                  <a:cubicBezTo>
                    <a:pt x="1784" y="1239"/>
                    <a:pt x="1784" y="1239"/>
                    <a:pt x="1784" y="1239"/>
                  </a:cubicBezTo>
                  <a:cubicBezTo>
                    <a:pt x="1784" y="1240"/>
                    <a:pt x="1784" y="1240"/>
                    <a:pt x="1783" y="1240"/>
                  </a:cubicBezTo>
                  <a:cubicBezTo>
                    <a:pt x="1783" y="1239"/>
                    <a:pt x="1782" y="1239"/>
                    <a:pt x="1782" y="1238"/>
                  </a:cubicBezTo>
                  <a:cubicBezTo>
                    <a:pt x="1783" y="1238"/>
                    <a:pt x="1783" y="1237"/>
                    <a:pt x="1784" y="1238"/>
                  </a:cubicBezTo>
                  <a:close/>
                  <a:moveTo>
                    <a:pt x="935" y="205"/>
                  </a:moveTo>
                  <a:cubicBezTo>
                    <a:pt x="936" y="205"/>
                    <a:pt x="936" y="205"/>
                    <a:pt x="936" y="205"/>
                  </a:cubicBezTo>
                  <a:cubicBezTo>
                    <a:pt x="938" y="210"/>
                    <a:pt x="938" y="210"/>
                    <a:pt x="938" y="210"/>
                  </a:cubicBezTo>
                  <a:cubicBezTo>
                    <a:pt x="938" y="209"/>
                    <a:pt x="938" y="209"/>
                    <a:pt x="938" y="209"/>
                  </a:cubicBezTo>
                  <a:cubicBezTo>
                    <a:pt x="938" y="209"/>
                    <a:pt x="938" y="209"/>
                    <a:pt x="938" y="209"/>
                  </a:cubicBezTo>
                  <a:cubicBezTo>
                    <a:pt x="938" y="203"/>
                    <a:pt x="938" y="203"/>
                    <a:pt x="938" y="203"/>
                  </a:cubicBezTo>
                  <a:cubicBezTo>
                    <a:pt x="938" y="203"/>
                    <a:pt x="938" y="203"/>
                    <a:pt x="938" y="202"/>
                  </a:cubicBezTo>
                  <a:cubicBezTo>
                    <a:pt x="938" y="202"/>
                    <a:pt x="938" y="202"/>
                    <a:pt x="939" y="202"/>
                  </a:cubicBezTo>
                  <a:cubicBezTo>
                    <a:pt x="939" y="202"/>
                    <a:pt x="939" y="202"/>
                    <a:pt x="939" y="203"/>
                  </a:cubicBezTo>
                  <a:cubicBezTo>
                    <a:pt x="939" y="203"/>
                    <a:pt x="939" y="203"/>
                    <a:pt x="939" y="203"/>
                  </a:cubicBezTo>
                  <a:cubicBezTo>
                    <a:pt x="938" y="210"/>
                    <a:pt x="938" y="210"/>
                    <a:pt x="938" y="210"/>
                  </a:cubicBezTo>
                  <a:cubicBezTo>
                    <a:pt x="941" y="205"/>
                    <a:pt x="941" y="205"/>
                    <a:pt x="941" y="205"/>
                  </a:cubicBezTo>
                  <a:cubicBezTo>
                    <a:pt x="942" y="206"/>
                    <a:pt x="942" y="206"/>
                    <a:pt x="942" y="206"/>
                  </a:cubicBezTo>
                  <a:cubicBezTo>
                    <a:pt x="938" y="209"/>
                    <a:pt x="938" y="209"/>
                    <a:pt x="938" y="209"/>
                  </a:cubicBezTo>
                  <a:cubicBezTo>
                    <a:pt x="944" y="207"/>
                    <a:pt x="944" y="207"/>
                    <a:pt x="944" y="207"/>
                  </a:cubicBezTo>
                  <a:cubicBezTo>
                    <a:pt x="944" y="207"/>
                    <a:pt x="944" y="207"/>
                    <a:pt x="945" y="207"/>
                  </a:cubicBezTo>
                  <a:cubicBezTo>
                    <a:pt x="945" y="207"/>
                    <a:pt x="945" y="207"/>
                    <a:pt x="946" y="207"/>
                  </a:cubicBezTo>
                  <a:cubicBezTo>
                    <a:pt x="946" y="207"/>
                    <a:pt x="946" y="208"/>
                    <a:pt x="945" y="208"/>
                  </a:cubicBezTo>
                  <a:cubicBezTo>
                    <a:pt x="945" y="208"/>
                    <a:pt x="945" y="208"/>
                    <a:pt x="944" y="208"/>
                  </a:cubicBezTo>
                  <a:cubicBezTo>
                    <a:pt x="938" y="210"/>
                    <a:pt x="938" y="210"/>
                    <a:pt x="938" y="210"/>
                  </a:cubicBezTo>
                  <a:cubicBezTo>
                    <a:pt x="943" y="212"/>
                    <a:pt x="943" y="212"/>
                    <a:pt x="943" y="212"/>
                  </a:cubicBezTo>
                  <a:cubicBezTo>
                    <a:pt x="943" y="212"/>
                    <a:pt x="943" y="212"/>
                    <a:pt x="943" y="212"/>
                  </a:cubicBezTo>
                  <a:cubicBezTo>
                    <a:pt x="938" y="210"/>
                    <a:pt x="938" y="210"/>
                    <a:pt x="938" y="210"/>
                  </a:cubicBezTo>
                  <a:cubicBezTo>
                    <a:pt x="942" y="215"/>
                    <a:pt x="942" y="215"/>
                    <a:pt x="942" y="215"/>
                  </a:cubicBezTo>
                  <a:cubicBezTo>
                    <a:pt x="942" y="215"/>
                    <a:pt x="943" y="215"/>
                    <a:pt x="943" y="215"/>
                  </a:cubicBezTo>
                  <a:cubicBezTo>
                    <a:pt x="943" y="215"/>
                    <a:pt x="943" y="216"/>
                    <a:pt x="943" y="216"/>
                  </a:cubicBezTo>
                  <a:cubicBezTo>
                    <a:pt x="943" y="216"/>
                    <a:pt x="943" y="216"/>
                    <a:pt x="942" y="216"/>
                  </a:cubicBezTo>
                  <a:cubicBezTo>
                    <a:pt x="942" y="216"/>
                    <a:pt x="942" y="216"/>
                    <a:pt x="942" y="215"/>
                  </a:cubicBezTo>
                  <a:cubicBezTo>
                    <a:pt x="942" y="215"/>
                    <a:pt x="942" y="215"/>
                    <a:pt x="942" y="215"/>
                  </a:cubicBezTo>
                  <a:cubicBezTo>
                    <a:pt x="938" y="210"/>
                    <a:pt x="938" y="210"/>
                    <a:pt x="938" y="210"/>
                  </a:cubicBezTo>
                  <a:cubicBezTo>
                    <a:pt x="938" y="215"/>
                    <a:pt x="938" y="215"/>
                    <a:pt x="938" y="215"/>
                  </a:cubicBezTo>
                  <a:cubicBezTo>
                    <a:pt x="937" y="215"/>
                    <a:pt x="937" y="215"/>
                    <a:pt x="937" y="215"/>
                  </a:cubicBezTo>
                  <a:cubicBezTo>
                    <a:pt x="938" y="210"/>
                    <a:pt x="938" y="210"/>
                    <a:pt x="938" y="210"/>
                  </a:cubicBezTo>
                  <a:cubicBezTo>
                    <a:pt x="933" y="214"/>
                    <a:pt x="933" y="214"/>
                    <a:pt x="933" y="214"/>
                  </a:cubicBezTo>
                  <a:cubicBezTo>
                    <a:pt x="933" y="214"/>
                    <a:pt x="933" y="214"/>
                    <a:pt x="933" y="215"/>
                  </a:cubicBezTo>
                  <a:cubicBezTo>
                    <a:pt x="933" y="215"/>
                    <a:pt x="933" y="215"/>
                    <a:pt x="933" y="215"/>
                  </a:cubicBezTo>
                  <a:cubicBezTo>
                    <a:pt x="932" y="215"/>
                    <a:pt x="932" y="215"/>
                    <a:pt x="932" y="215"/>
                  </a:cubicBezTo>
                  <a:cubicBezTo>
                    <a:pt x="932" y="215"/>
                    <a:pt x="932" y="214"/>
                    <a:pt x="932" y="214"/>
                  </a:cubicBezTo>
                  <a:cubicBezTo>
                    <a:pt x="932" y="214"/>
                    <a:pt x="933" y="214"/>
                    <a:pt x="933" y="214"/>
                  </a:cubicBezTo>
                  <a:cubicBezTo>
                    <a:pt x="938" y="210"/>
                    <a:pt x="938" y="210"/>
                    <a:pt x="938" y="210"/>
                  </a:cubicBezTo>
                  <a:cubicBezTo>
                    <a:pt x="938" y="210"/>
                    <a:pt x="938" y="210"/>
                    <a:pt x="938" y="210"/>
                  </a:cubicBezTo>
                  <a:cubicBezTo>
                    <a:pt x="933" y="212"/>
                    <a:pt x="933" y="212"/>
                    <a:pt x="933" y="212"/>
                  </a:cubicBezTo>
                  <a:cubicBezTo>
                    <a:pt x="933" y="212"/>
                    <a:pt x="933" y="212"/>
                    <a:pt x="933" y="212"/>
                  </a:cubicBezTo>
                  <a:cubicBezTo>
                    <a:pt x="937" y="210"/>
                    <a:pt x="937" y="210"/>
                    <a:pt x="937" y="210"/>
                  </a:cubicBezTo>
                  <a:cubicBezTo>
                    <a:pt x="932" y="207"/>
                    <a:pt x="932" y="207"/>
                    <a:pt x="932" y="207"/>
                  </a:cubicBezTo>
                  <a:cubicBezTo>
                    <a:pt x="932" y="207"/>
                    <a:pt x="931" y="207"/>
                    <a:pt x="931" y="207"/>
                  </a:cubicBezTo>
                  <a:cubicBezTo>
                    <a:pt x="931" y="207"/>
                    <a:pt x="931" y="206"/>
                    <a:pt x="931" y="206"/>
                  </a:cubicBezTo>
                  <a:cubicBezTo>
                    <a:pt x="931" y="206"/>
                    <a:pt x="931" y="206"/>
                    <a:pt x="932" y="206"/>
                  </a:cubicBezTo>
                  <a:cubicBezTo>
                    <a:pt x="932" y="206"/>
                    <a:pt x="932" y="206"/>
                    <a:pt x="932" y="206"/>
                  </a:cubicBezTo>
                  <a:cubicBezTo>
                    <a:pt x="938" y="210"/>
                    <a:pt x="938" y="210"/>
                    <a:pt x="938" y="210"/>
                  </a:cubicBezTo>
                  <a:lnTo>
                    <a:pt x="935" y="205"/>
                  </a:lnTo>
                  <a:close/>
                  <a:moveTo>
                    <a:pt x="532" y="390"/>
                  </a:moveTo>
                  <a:cubicBezTo>
                    <a:pt x="532" y="389"/>
                    <a:pt x="534" y="389"/>
                    <a:pt x="537" y="389"/>
                  </a:cubicBezTo>
                  <a:cubicBezTo>
                    <a:pt x="540" y="390"/>
                    <a:pt x="542" y="391"/>
                    <a:pt x="542" y="391"/>
                  </a:cubicBezTo>
                  <a:cubicBezTo>
                    <a:pt x="542" y="391"/>
                    <a:pt x="539" y="392"/>
                    <a:pt x="537" y="391"/>
                  </a:cubicBezTo>
                  <a:cubicBezTo>
                    <a:pt x="534" y="391"/>
                    <a:pt x="532" y="391"/>
                    <a:pt x="532" y="390"/>
                  </a:cubicBezTo>
                  <a:close/>
                  <a:moveTo>
                    <a:pt x="529" y="392"/>
                  </a:moveTo>
                  <a:cubicBezTo>
                    <a:pt x="529" y="392"/>
                    <a:pt x="530" y="394"/>
                    <a:pt x="529" y="397"/>
                  </a:cubicBezTo>
                  <a:cubicBezTo>
                    <a:pt x="529" y="400"/>
                    <a:pt x="528" y="402"/>
                    <a:pt x="528" y="402"/>
                  </a:cubicBezTo>
                  <a:cubicBezTo>
                    <a:pt x="528" y="402"/>
                    <a:pt x="527" y="399"/>
                    <a:pt x="527" y="397"/>
                  </a:cubicBezTo>
                  <a:cubicBezTo>
                    <a:pt x="528" y="394"/>
                    <a:pt x="528" y="392"/>
                    <a:pt x="529" y="392"/>
                  </a:cubicBezTo>
                  <a:close/>
                  <a:moveTo>
                    <a:pt x="530" y="389"/>
                  </a:moveTo>
                  <a:cubicBezTo>
                    <a:pt x="530" y="389"/>
                    <a:pt x="530" y="390"/>
                    <a:pt x="530" y="390"/>
                  </a:cubicBezTo>
                  <a:cubicBezTo>
                    <a:pt x="529" y="391"/>
                    <a:pt x="529" y="391"/>
                    <a:pt x="528" y="390"/>
                  </a:cubicBezTo>
                  <a:cubicBezTo>
                    <a:pt x="528" y="390"/>
                    <a:pt x="528" y="389"/>
                    <a:pt x="528" y="389"/>
                  </a:cubicBezTo>
                  <a:cubicBezTo>
                    <a:pt x="529" y="388"/>
                    <a:pt x="529" y="388"/>
                    <a:pt x="530" y="389"/>
                  </a:cubicBezTo>
                  <a:close/>
                  <a:moveTo>
                    <a:pt x="529" y="387"/>
                  </a:moveTo>
                  <a:cubicBezTo>
                    <a:pt x="528" y="387"/>
                    <a:pt x="528" y="385"/>
                    <a:pt x="527" y="382"/>
                  </a:cubicBezTo>
                  <a:cubicBezTo>
                    <a:pt x="527" y="379"/>
                    <a:pt x="528" y="377"/>
                    <a:pt x="528" y="377"/>
                  </a:cubicBezTo>
                  <a:cubicBezTo>
                    <a:pt x="528" y="377"/>
                    <a:pt x="529" y="379"/>
                    <a:pt x="529" y="382"/>
                  </a:cubicBezTo>
                  <a:cubicBezTo>
                    <a:pt x="529" y="384"/>
                    <a:pt x="529" y="387"/>
                    <a:pt x="529" y="387"/>
                  </a:cubicBezTo>
                  <a:close/>
                  <a:moveTo>
                    <a:pt x="523" y="396"/>
                  </a:moveTo>
                  <a:cubicBezTo>
                    <a:pt x="523" y="396"/>
                    <a:pt x="523" y="396"/>
                    <a:pt x="523" y="396"/>
                  </a:cubicBezTo>
                  <a:cubicBezTo>
                    <a:pt x="522" y="396"/>
                    <a:pt x="522" y="396"/>
                    <a:pt x="522" y="396"/>
                  </a:cubicBezTo>
                  <a:cubicBezTo>
                    <a:pt x="523" y="396"/>
                    <a:pt x="523" y="396"/>
                    <a:pt x="523" y="396"/>
                  </a:cubicBezTo>
                  <a:close/>
                  <a:moveTo>
                    <a:pt x="522" y="391"/>
                  </a:moveTo>
                  <a:cubicBezTo>
                    <a:pt x="519" y="391"/>
                    <a:pt x="517" y="390"/>
                    <a:pt x="517" y="390"/>
                  </a:cubicBezTo>
                  <a:cubicBezTo>
                    <a:pt x="517" y="390"/>
                    <a:pt x="519" y="389"/>
                    <a:pt x="522" y="389"/>
                  </a:cubicBezTo>
                  <a:cubicBezTo>
                    <a:pt x="524" y="389"/>
                    <a:pt x="527" y="389"/>
                    <a:pt x="527" y="390"/>
                  </a:cubicBezTo>
                  <a:cubicBezTo>
                    <a:pt x="527" y="390"/>
                    <a:pt x="525" y="391"/>
                    <a:pt x="522" y="391"/>
                  </a:cubicBezTo>
                  <a:close/>
                  <a:moveTo>
                    <a:pt x="339" y="633"/>
                  </a:moveTo>
                  <a:cubicBezTo>
                    <a:pt x="333" y="635"/>
                    <a:pt x="333" y="635"/>
                    <a:pt x="333" y="635"/>
                  </a:cubicBezTo>
                  <a:cubicBezTo>
                    <a:pt x="333" y="634"/>
                    <a:pt x="333" y="634"/>
                    <a:pt x="333" y="634"/>
                  </a:cubicBezTo>
                  <a:cubicBezTo>
                    <a:pt x="339" y="633"/>
                    <a:pt x="339" y="633"/>
                    <a:pt x="339" y="633"/>
                  </a:cubicBezTo>
                  <a:cubicBezTo>
                    <a:pt x="333" y="628"/>
                    <a:pt x="333" y="628"/>
                    <a:pt x="333" y="628"/>
                  </a:cubicBezTo>
                  <a:cubicBezTo>
                    <a:pt x="333" y="628"/>
                    <a:pt x="333" y="628"/>
                    <a:pt x="332" y="628"/>
                  </a:cubicBezTo>
                  <a:cubicBezTo>
                    <a:pt x="332" y="627"/>
                    <a:pt x="332" y="627"/>
                    <a:pt x="332" y="627"/>
                  </a:cubicBezTo>
                  <a:cubicBezTo>
                    <a:pt x="333" y="626"/>
                    <a:pt x="333" y="626"/>
                    <a:pt x="333" y="627"/>
                  </a:cubicBezTo>
                  <a:cubicBezTo>
                    <a:pt x="334" y="627"/>
                    <a:pt x="334" y="627"/>
                    <a:pt x="334" y="628"/>
                  </a:cubicBezTo>
                  <a:cubicBezTo>
                    <a:pt x="340" y="633"/>
                    <a:pt x="340" y="633"/>
                    <a:pt x="340" y="633"/>
                  </a:cubicBezTo>
                  <a:cubicBezTo>
                    <a:pt x="338" y="627"/>
                    <a:pt x="338" y="627"/>
                    <a:pt x="338" y="627"/>
                  </a:cubicBezTo>
                  <a:cubicBezTo>
                    <a:pt x="338" y="627"/>
                    <a:pt x="338" y="627"/>
                    <a:pt x="338" y="627"/>
                  </a:cubicBezTo>
                  <a:cubicBezTo>
                    <a:pt x="340" y="633"/>
                    <a:pt x="340" y="633"/>
                    <a:pt x="340" y="633"/>
                  </a:cubicBezTo>
                  <a:cubicBezTo>
                    <a:pt x="340" y="633"/>
                    <a:pt x="340" y="633"/>
                    <a:pt x="340" y="633"/>
                  </a:cubicBezTo>
                  <a:cubicBezTo>
                    <a:pt x="340" y="633"/>
                    <a:pt x="340" y="633"/>
                    <a:pt x="340" y="633"/>
                  </a:cubicBezTo>
                  <a:cubicBezTo>
                    <a:pt x="342" y="625"/>
                    <a:pt x="342" y="625"/>
                    <a:pt x="342" y="625"/>
                  </a:cubicBezTo>
                  <a:cubicBezTo>
                    <a:pt x="342" y="625"/>
                    <a:pt x="342" y="625"/>
                    <a:pt x="342" y="625"/>
                  </a:cubicBezTo>
                  <a:cubicBezTo>
                    <a:pt x="342" y="624"/>
                    <a:pt x="342" y="624"/>
                    <a:pt x="343" y="624"/>
                  </a:cubicBezTo>
                  <a:cubicBezTo>
                    <a:pt x="343" y="624"/>
                    <a:pt x="344" y="625"/>
                    <a:pt x="343" y="625"/>
                  </a:cubicBezTo>
                  <a:cubicBezTo>
                    <a:pt x="343" y="625"/>
                    <a:pt x="343" y="626"/>
                    <a:pt x="343" y="626"/>
                  </a:cubicBezTo>
                  <a:cubicBezTo>
                    <a:pt x="340" y="633"/>
                    <a:pt x="340" y="633"/>
                    <a:pt x="340" y="633"/>
                  </a:cubicBezTo>
                  <a:cubicBezTo>
                    <a:pt x="345" y="629"/>
                    <a:pt x="345" y="629"/>
                    <a:pt x="345" y="629"/>
                  </a:cubicBezTo>
                  <a:cubicBezTo>
                    <a:pt x="345" y="629"/>
                    <a:pt x="345" y="629"/>
                    <a:pt x="345" y="629"/>
                  </a:cubicBezTo>
                  <a:cubicBezTo>
                    <a:pt x="341" y="633"/>
                    <a:pt x="341" y="633"/>
                    <a:pt x="341" y="633"/>
                  </a:cubicBezTo>
                  <a:cubicBezTo>
                    <a:pt x="348" y="632"/>
                    <a:pt x="348" y="632"/>
                    <a:pt x="348" y="632"/>
                  </a:cubicBezTo>
                  <a:cubicBezTo>
                    <a:pt x="348" y="632"/>
                    <a:pt x="348" y="632"/>
                    <a:pt x="349" y="632"/>
                  </a:cubicBezTo>
                  <a:cubicBezTo>
                    <a:pt x="349" y="632"/>
                    <a:pt x="350" y="632"/>
                    <a:pt x="350" y="632"/>
                  </a:cubicBezTo>
                  <a:cubicBezTo>
                    <a:pt x="350" y="633"/>
                    <a:pt x="350" y="633"/>
                    <a:pt x="349" y="633"/>
                  </a:cubicBezTo>
                  <a:cubicBezTo>
                    <a:pt x="349" y="633"/>
                    <a:pt x="348" y="633"/>
                    <a:pt x="348" y="633"/>
                  </a:cubicBezTo>
                  <a:cubicBezTo>
                    <a:pt x="341" y="634"/>
                    <a:pt x="341" y="634"/>
                    <a:pt x="341" y="634"/>
                  </a:cubicBezTo>
                  <a:cubicBezTo>
                    <a:pt x="346" y="638"/>
                    <a:pt x="346" y="638"/>
                    <a:pt x="346" y="638"/>
                  </a:cubicBezTo>
                  <a:cubicBezTo>
                    <a:pt x="345" y="638"/>
                    <a:pt x="345" y="638"/>
                    <a:pt x="345" y="638"/>
                  </a:cubicBezTo>
                  <a:cubicBezTo>
                    <a:pt x="340" y="634"/>
                    <a:pt x="340" y="634"/>
                    <a:pt x="340" y="634"/>
                  </a:cubicBezTo>
                  <a:cubicBezTo>
                    <a:pt x="344" y="641"/>
                    <a:pt x="344" y="641"/>
                    <a:pt x="344" y="641"/>
                  </a:cubicBezTo>
                  <a:cubicBezTo>
                    <a:pt x="344" y="641"/>
                    <a:pt x="344" y="641"/>
                    <a:pt x="344" y="641"/>
                  </a:cubicBezTo>
                  <a:cubicBezTo>
                    <a:pt x="345" y="641"/>
                    <a:pt x="345" y="642"/>
                    <a:pt x="344" y="642"/>
                  </a:cubicBezTo>
                  <a:cubicBezTo>
                    <a:pt x="344" y="642"/>
                    <a:pt x="344" y="642"/>
                    <a:pt x="343" y="642"/>
                  </a:cubicBezTo>
                  <a:cubicBezTo>
                    <a:pt x="343" y="642"/>
                    <a:pt x="343" y="641"/>
                    <a:pt x="343" y="641"/>
                  </a:cubicBezTo>
                  <a:cubicBezTo>
                    <a:pt x="343" y="641"/>
                    <a:pt x="343" y="641"/>
                    <a:pt x="343" y="641"/>
                  </a:cubicBezTo>
                  <a:cubicBezTo>
                    <a:pt x="340" y="634"/>
                    <a:pt x="340" y="634"/>
                    <a:pt x="340" y="634"/>
                  </a:cubicBezTo>
                  <a:cubicBezTo>
                    <a:pt x="338" y="638"/>
                    <a:pt x="338" y="638"/>
                    <a:pt x="338" y="638"/>
                  </a:cubicBezTo>
                  <a:cubicBezTo>
                    <a:pt x="338" y="638"/>
                    <a:pt x="338" y="638"/>
                    <a:pt x="338" y="638"/>
                  </a:cubicBezTo>
                  <a:cubicBezTo>
                    <a:pt x="340" y="634"/>
                    <a:pt x="340" y="634"/>
                    <a:pt x="340" y="634"/>
                  </a:cubicBezTo>
                  <a:cubicBezTo>
                    <a:pt x="333" y="638"/>
                    <a:pt x="333" y="638"/>
                    <a:pt x="333" y="638"/>
                  </a:cubicBezTo>
                  <a:cubicBezTo>
                    <a:pt x="333" y="638"/>
                    <a:pt x="333" y="638"/>
                    <a:pt x="333" y="638"/>
                  </a:cubicBezTo>
                  <a:cubicBezTo>
                    <a:pt x="333" y="638"/>
                    <a:pt x="332" y="639"/>
                    <a:pt x="332" y="639"/>
                  </a:cubicBezTo>
                  <a:cubicBezTo>
                    <a:pt x="332" y="639"/>
                    <a:pt x="331" y="638"/>
                    <a:pt x="331" y="638"/>
                  </a:cubicBezTo>
                  <a:cubicBezTo>
                    <a:pt x="331" y="637"/>
                    <a:pt x="331" y="637"/>
                    <a:pt x="332" y="637"/>
                  </a:cubicBezTo>
                  <a:cubicBezTo>
                    <a:pt x="332" y="637"/>
                    <a:pt x="332" y="637"/>
                    <a:pt x="332" y="637"/>
                  </a:cubicBezTo>
                  <a:cubicBezTo>
                    <a:pt x="339" y="633"/>
                    <a:pt x="339" y="633"/>
                    <a:pt x="339" y="633"/>
                  </a:cubicBezTo>
                  <a:close/>
                  <a:moveTo>
                    <a:pt x="386" y="576"/>
                  </a:moveTo>
                  <a:cubicBezTo>
                    <a:pt x="387" y="576"/>
                    <a:pt x="387" y="576"/>
                    <a:pt x="387" y="576"/>
                  </a:cubicBezTo>
                  <a:cubicBezTo>
                    <a:pt x="399" y="580"/>
                    <a:pt x="399" y="580"/>
                    <a:pt x="399" y="580"/>
                  </a:cubicBezTo>
                  <a:cubicBezTo>
                    <a:pt x="389" y="568"/>
                    <a:pt x="389" y="568"/>
                    <a:pt x="389" y="568"/>
                  </a:cubicBezTo>
                  <a:cubicBezTo>
                    <a:pt x="388" y="568"/>
                    <a:pt x="387" y="568"/>
                    <a:pt x="387" y="568"/>
                  </a:cubicBezTo>
                  <a:cubicBezTo>
                    <a:pt x="386" y="567"/>
                    <a:pt x="386" y="566"/>
                    <a:pt x="387" y="565"/>
                  </a:cubicBezTo>
                  <a:cubicBezTo>
                    <a:pt x="387" y="565"/>
                    <a:pt x="388" y="565"/>
                    <a:pt x="389" y="565"/>
                  </a:cubicBezTo>
                  <a:cubicBezTo>
                    <a:pt x="389" y="566"/>
                    <a:pt x="389" y="567"/>
                    <a:pt x="389" y="567"/>
                  </a:cubicBezTo>
                  <a:cubicBezTo>
                    <a:pt x="400" y="580"/>
                    <a:pt x="400" y="580"/>
                    <a:pt x="400" y="580"/>
                  </a:cubicBezTo>
                  <a:cubicBezTo>
                    <a:pt x="401" y="566"/>
                    <a:pt x="401" y="566"/>
                    <a:pt x="401" y="566"/>
                  </a:cubicBezTo>
                  <a:cubicBezTo>
                    <a:pt x="401" y="566"/>
                    <a:pt x="401" y="566"/>
                    <a:pt x="401" y="566"/>
                  </a:cubicBezTo>
                  <a:cubicBezTo>
                    <a:pt x="400" y="580"/>
                    <a:pt x="400" y="580"/>
                    <a:pt x="400" y="580"/>
                  </a:cubicBezTo>
                  <a:cubicBezTo>
                    <a:pt x="409" y="566"/>
                    <a:pt x="409" y="566"/>
                    <a:pt x="409" y="566"/>
                  </a:cubicBezTo>
                  <a:cubicBezTo>
                    <a:pt x="408" y="566"/>
                    <a:pt x="408" y="565"/>
                    <a:pt x="408" y="564"/>
                  </a:cubicBezTo>
                  <a:cubicBezTo>
                    <a:pt x="408" y="563"/>
                    <a:pt x="409" y="563"/>
                    <a:pt x="410" y="563"/>
                  </a:cubicBezTo>
                  <a:cubicBezTo>
                    <a:pt x="411" y="563"/>
                    <a:pt x="411" y="564"/>
                    <a:pt x="411" y="565"/>
                  </a:cubicBezTo>
                  <a:cubicBezTo>
                    <a:pt x="411" y="566"/>
                    <a:pt x="410" y="567"/>
                    <a:pt x="409" y="566"/>
                  </a:cubicBezTo>
                  <a:cubicBezTo>
                    <a:pt x="409" y="566"/>
                    <a:pt x="409" y="566"/>
                    <a:pt x="409" y="566"/>
                  </a:cubicBezTo>
                  <a:cubicBezTo>
                    <a:pt x="401" y="581"/>
                    <a:pt x="401" y="581"/>
                    <a:pt x="401" y="581"/>
                  </a:cubicBezTo>
                  <a:cubicBezTo>
                    <a:pt x="412" y="578"/>
                    <a:pt x="412" y="578"/>
                    <a:pt x="412" y="578"/>
                  </a:cubicBezTo>
                  <a:cubicBezTo>
                    <a:pt x="412" y="578"/>
                    <a:pt x="412" y="578"/>
                    <a:pt x="412" y="578"/>
                  </a:cubicBezTo>
                  <a:cubicBezTo>
                    <a:pt x="401" y="581"/>
                    <a:pt x="401" y="581"/>
                    <a:pt x="401" y="581"/>
                  </a:cubicBezTo>
                  <a:cubicBezTo>
                    <a:pt x="416" y="588"/>
                    <a:pt x="416" y="588"/>
                    <a:pt x="416" y="588"/>
                  </a:cubicBezTo>
                  <a:cubicBezTo>
                    <a:pt x="416" y="588"/>
                    <a:pt x="416" y="588"/>
                    <a:pt x="416" y="588"/>
                  </a:cubicBezTo>
                  <a:cubicBezTo>
                    <a:pt x="416" y="588"/>
                    <a:pt x="417" y="588"/>
                    <a:pt x="418" y="588"/>
                  </a:cubicBezTo>
                  <a:cubicBezTo>
                    <a:pt x="419" y="589"/>
                    <a:pt x="419" y="590"/>
                    <a:pt x="418" y="591"/>
                  </a:cubicBezTo>
                  <a:cubicBezTo>
                    <a:pt x="417" y="591"/>
                    <a:pt x="416" y="591"/>
                    <a:pt x="416" y="591"/>
                  </a:cubicBezTo>
                  <a:cubicBezTo>
                    <a:pt x="415" y="590"/>
                    <a:pt x="415" y="590"/>
                    <a:pt x="415" y="589"/>
                  </a:cubicBezTo>
                  <a:cubicBezTo>
                    <a:pt x="401" y="582"/>
                    <a:pt x="401" y="582"/>
                    <a:pt x="401" y="582"/>
                  </a:cubicBezTo>
                  <a:cubicBezTo>
                    <a:pt x="401" y="582"/>
                    <a:pt x="401" y="582"/>
                    <a:pt x="401" y="582"/>
                  </a:cubicBezTo>
                  <a:cubicBezTo>
                    <a:pt x="410" y="592"/>
                    <a:pt x="410" y="592"/>
                    <a:pt x="410" y="592"/>
                  </a:cubicBezTo>
                  <a:cubicBezTo>
                    <a:pt x="410" y="592"/>
                    <a:pt x="410" y="592"/>
                    <a:pt x="410" y="592"/>
                  </a:cubicBezTo>
                  <a:cubicBezTo>
                    <a:pt x="400" y="582"/>
                    <a:pt x="400" y="582"/>
                    <a:pt x="400" y="582"/>
                  </a:cubicBezTo>
                  <a:cubicBezTo>
                    <a:pt x="398" y="599"/>
                    <a:pt x="398" y="599"/>
                    <a:pt x="398" y="599"/>
                  </a:cubicBezTo>
                  <a:cubicBezTo>
                    <a:pt x="399" y="599"/>
                    <a:pt x="399" y="600"/>
                    <a:pt x="399" y="600"/>
                  </a:cubicBezTo>
                  <a:cubicBezTo>
                    <a:pt x="399" y="601"/>
                    <a:pt x="398" y="602"/>
                    <a:pt x="397" y="602"/>
                  </a:cubicBezTo>
                  <a:cubicBezTo>
                    <a:pt x="396" y="601"/>
                    <a:pt x="396" y="601"/>
                    <a:pt x="396" y="600"/>
                  </a:cubicBezTo>
                  <a:cubicBezTo>
                    <a:pt x="396" y="599"/>
                    <a:pt x="397" y="598"/>
                    <a:pt x="397" y="598"/>
                  </a:cubicBezTo>
                  <a:cubicBezTo>
                    <a:pt x="400" y="582"/>
                    <a:pt x="400" y="582"/>
                    <a:pt x="400" y="582"/>
                  </a:cubicBezTo>
                  <a:cubicBezTo>
                    <a:pt x="391" y="591"/>
                    <a:pt x="391" y="591"/>
                    <a:pt x="391" y="591"/>
                  </a:cubicBezTo>
                  <a:cubicBezTo>
                    <a:pt x="391" y="591"/>
                    <a:pt x="391" y="591"/>
                    <a:pt x="391" y="591"/>
                  </a:cubicBezTo>
                  <a:cubicBezTo>
                    <a:pt x="399" y="581"/>
                    <a:pt x="399" y="581"/>
                    <a:pt x="399" y="581"/>
                  </a:cubicBezTo>
                  <a:cubicBezTo>
                    <a:pt x="399" y="582"/>
                    <a:pt x="399" y="582"/>
                    <a:pt x="399" y="582"/>
                  </a:cubicBezTo>
                  <a:cubicBezTo>
                    <a:pt x="399" y="582"/>
                    <a:pt x="399" y="582"/>
                    <a:pt x="399" y="582"/>
                  </a:cubicBezTo>
                  <a:cubicBezTo>
                    <a:pt x="384" y="586"/>
                    <a:pt x="384" y="586"/>
                    <a:pt x="384" y="586"/>
                  </a:cubicBezTo>
                  <a:cubicBezTo>
                    <a:pt x="384" y="587"/>
                    <a:pt x="383" y="588"/>
                    <a:pt x="383" y="588"/>
                  </a:cubicBezTo>
                  <a:cubicBezTo>
                    <a:pt x="382" y="588"/>
                    <a:pt x="381" y="587"/>
                    <a:pt x="381" y="587"/>
                  </a:cubicBezTo>
                  <a:cubicBezTo>
                    <a:pt x="380" y="586"/>
                    <a:pt x="381" y="585"/>
                    <a:pt x="382" y="584"/>
                  </a:cubicBezTo>
                  <a:cubicBezTo>
                    <a:pt x="382" y="584"/>
                    <a:pt x="383" y="585"/>
                    <a:pt x="383" y="585"/>
                  </a:cubicBezTo>
                  <a:cubicBezTo>
                    <a:pt x="399" y="581"/>
                    <a:pt x="399" y="581"/>
                    <a:pt x="399" y="581"/>
                  </a:cubicBezTo>
                  <a:lnTo>
                    <a:pt x="386" y="576"/>
                  </a:lnTo>
                  <a:close/>
                  <a:moveTo>
                    <a:pt x="1046" y="1750"/>
                  </a:moveTo>
                  <a:cubicBezTo>
                    <a:pt x="1046" y="1750"/>
                    <a:pt x="1046" y="1750"/>
                    <a:pt x="1046" y="1750"/>
                  </a:cubicBezTo>
                  <a:cubicBezTo>
                    <a:pt x="1043" y="1745"/>
                    <a:pt x="1043" y="1745"/>
                    <a:pt x="1043" y="1745"/>
                  </a:cubicBezTo>
                  <a:cubicBezTo>
                    <a:pt x="1043" y="1745"/>
                    <a:pt x="1043" y="1745"/>
                    <a:pt x="1043" y="1745"/>
                  </a:cubicBezTo>
                  <a:cubicBezTo>
                    <a:pt x="1043" y="1745"/>
                    <a:pt x="1043" y="1745"/>
                    <a:pt x="1043" y="1745"/>
                  </a:cubicBezTo>
                  <a:cubicBezTo>
                    <a:pt x="1043" y="1752"/>
                    <a:pt x="1043" y="1752"/>
                    <a:pt x="1043" y="1752"/>
                  </a:cubicBezTo>
                  <a:cubicBezTo>
                    <a:pt x="1043" y="1752"/>
                    <a:pt x="1043" y="1752"/>
                    <a:pt x="1043" y="1752"/>
                  </a:cubicBezTo>
                  <a:cubicBezTo>
                    <a:pt x="1043" y="1753"/>
                    <a:pt x="1043" y="1753"/>
                    <a:pt x="1043" y="1753"/>
                  </a:cubicBezTo>
                  <a:cubicBezTo>
                    <a:pt x="1042" y="1753"/>
                    <a:pt x="1042" y="1752"/>
                    <a:pt x="1042" y="1752"/>
                  </a:cubicBezTo>
                  <a:cubicBezTo>
                    <a:pt x="1042" y="1752"/>
                    <a:pt x="1042" y="1752"/>
                    <a:pt x="1042" y="1752"/>
                  </a:cubicBezTo>
                  <a:cubicBezTo>
                    <a:pt x="1043" y="1745"/>
                    <a:pt x="1043" y="1745"/>
                    <a:pt x="1043" y="1745"/>
                  </a:cubicBezTo>
                  <a:cubicBezTo>
                    <a:pt x="1040" y="1749"/>
                    <a:pt x="1040" y="1749"/>
                    <a:pt x="1040" y="1749"/>
                  </a:cubicBezTo>
                  <a:cubicBezTo>
                    <a:pt x="1040" y="1749"/>
                    <a:pt x="1040" y="1749"/>
                    <a:pt x="1040" y="1749"/>
                  </a:cubicBezTo>
                  <a:cubicBezTo>
                    <a:pt x="1043" y="1745"/>
                    <a:pt x="1043" y="1745"/>
                    <a:pt x="1043" y="1745"/>
                  </a:cubicBezTo>
                  <a:cubicBezTo>
                    <a:pt x="1037" y="1747"/>
                    <a:pt x="1037" y="1747"/>
                    <a:pt x="1037" y="1747"/>
                  </a:cubicBezTo>
                  <a:cubicBezTo>
                    <a:pt x="1037" y="1748"/>
                    <a:pt x="1037" y="1748"/>
                    <a:pt x="1036" y="1748"/>
                  </a:cubicBezTo>
                  <a:cubicBezTo>
                    <a:pt x="1036" y="1748"/>
                    <a:pt x="1036" y="1748"/>
                    <a:pt x="1036" y="1748"/>
                  </a:cubicBezTo>
                  <a:cubicBezTo>
                    <a:pt x="1035" y="1747"/>
                    <a:pt x="1036" y="1747"/>
                    <a:pt x="1036" y="1747"/>
                  </a:cubicBezTo>
                  <a:cubicBezTo>
                    <a:pt x="1036" y="1747"/>
                    <a:pt x="1037" y="1747"/>
                    <a:pt x="1037" y="1747"/>
                  </a:cubicBezTo>
                  <a:cubicBezTo>
                    <a:pt x="1043" y="1745"/>
                    <a:pt x="1043" y="1745"/>
                    <a:pt x="1043" y="1745"/>
                  </a:cubicBezTo>
                  <a:cubicBezTo>
                    <a:pt x="1038" y="1743"/>
                    <a:pt x="1038" y="1743"/>
                    <a:pt x="1038" y="1743"/>
                  </a:cubicBezTo>
                  <a:cubicBezTo>
                    <a:pt x="1038" y="1742"/>
                    <a:pt x="1038" y="1742"/>
                    <a:pt x="1038" y="1742"/>
                  </a:cubicBezTo>
                  <a:cubicBezTo>
                    <a:pt x="1043" y="1745"/>
                    <a:pt x="1043" y="1745"/>
                    <a:pt x="1043" y="1745"/>
                  </a:cubicBezTo>
                  <a:cubicBezTo>
                    <a:pt x="1039" y="1740"/>
                    <a:pt x="1039" y="1740"/>
                    <a:pt x="1039" y="1740"/>
                  </a:cubicBezTo>
                  <a:cubicBezTo>
                    <a:pt x="1039" y="1740"/>
                    <a:pt x="1038" y="1740"/>
                    <a:pt x="1038" y="1740"/>
                  </a:cubicBezTo>
                  <a:cubicBezTo>
                    <a:pt x="1038" y="1740"/>
                    <a:pt x="1038" y="1739"/>
                    <a:pt x="1038" y="1739"/>
                  </a:cubicBezTo>
                  <a:cubicBezTo>
                    <a:pt x="1038" y="1739"/>
                    <a:pt x="1039" y="1738"/>
                    <a:pt x="1039" y="1739"/>
                  </a:cubicBezTo>
                  <a:cubicBezTo>
                    <a:pt x="1039" y="1739"/>
                    <a:pt x="1039" y="1739"/>
                    <a:pt x="1039" y="1739"/>
                  </a:cubicBezTo>
                  <a:cubicBezTo>
                    <a:pt x="1039" y="1740"/>
                    <a:pt x="1039" y="1740"/>
                    <a:pt x="1039" y="1740"/>
                  </a:cubicBezTo>
                  <a:cubicBezTo>
                    <a:pt x="1043" y="1745"/>
                    <a:pt x="1043" y="1745"/>
                    <a:pt x="1043" y="1745"/>
                  </a:cubicBezTo>
                  <a:cubicBezTo>
                    <a:pt x="1044" y="1740"/>
                    <a:pt x="1044" y="1740"/>
                    <a:pt x="1044" y="1740"/>
                  </a:cubicBezTo>
                  <a:cubicBezTo>
                    <a:pt x="1044" y="1740"/>
                    <a:pt x="1044" y="1740"/>
                    <a:pt x="1044" y="1740"/>
                  </a:cubicBezTo>
                  <a:cubicBezTo>
                    <a:pt x="1043" y="1745"/>
                    <a:pt x="1043" y="1745"/>
                    <a:pt x="1043" y="1745"/>
                  </a:cubicBezTo>
                  <a:cubicBezTo>
                    <a:pt x="1048" y="1740"/>
                    <a:pt x="1048" y="1740"/>
                    <a:pt x="1048" y="1740"/>
                  </a:cubicBezTo>
                  <a:cubicBezTo>
                    <a:pt x="1048" y="1740"/>
                    <a:pt x="1048" y="1740"/>
                    <a:pt x="1048" y="1740"/>
                  </a:cubicBezTo>
                  <a:cubicBezTo>
                    <a:pt x="1048" y="1740"/>
                    <a:pt x="1048" y="1740"/>
                    <a:pt x="1048" y="1739"/>
                  </a:cubicBezTo>
                  <a:cubicBezTo>
                    <a:pt x="1049" y="1739"/>
                    <a:pt x="1049" y="1739"/>
                    <a:pt x="1049" y="1740"/>
                  </a:cubicBezTo>
                  <a:cubicBezTo>
                    <a:pt x="1049" y="1740"/>
                    <a:pt x="1049" y="1740"/>
                    <a:pt x="1049" y="1741"/>
                  </a:cubicBezTo>
                  <a:cubicBezTo>
                    <a:pt x="1049" y="1741"/>
                    <a:pt x="1048" y="1741"/>
                    <a:pt x="1048" y="1740"/>
                  </a:cubicBezTo>
                  <a:cubicBezTo>
                    <a:pt x="1044" y="1745"/>
                    <a:pt x="1044" y="1745"/>
                    <a:pt x="1044" y="1745"/>
                  </a:cubicBezTo>
                  <a:cubicBezTo>
                    <a:pt x="1044" y="1745"/>
                    <a:pt x="1044" y="1745"/>
                    <a:pt x="1044" y="1745"/>
                  </a:cubicBezTo>
                  <a:cubicBezTo>
                    <a:pt x="1049" y="1743"/>
                    <a:pt x="1049" y="1743"/>
                    <a:pt x="1049" y="1743"/>
                  </a:cubicBezTo>
                  <a:cubicBezTo>
                    <a:pt x="1049" y="1743"/>
                    <a:pt x="1049" y="1743"/>
                    <a:pt x="1049" y="1743"/>
                  </a:cubicBezTo>
                  <a:cubicBezTo>
                    <a:pt x="1044" y="1745"/>
                    <a:pt x="1044" y="1745"/>
                    <a:pt x="1044" y="1745"/>
                  </a:cubicBezTo>
                  <a:cubicBezTo>
                    <a:pt x="1049" y="1748"/>
                    <a:pt x="1049" y="1748"/>
                    <a:pt x="1049" y="1748"/>
                  </a:cubicBezTo>
                  <a:cubicBezTo>
                    <a:pt x="1050" y="1748"/>
                    <a:pt x="1050" y="1748"/>
                    <a:pt x="1050" y="1748"/>
                  </a:cubicBezTo>
                  <a:cubicBezTo>
                    <a:pt x="1050" y="1748"/>
                    <a:pt x="1051" y="1749"/>
                    <a:pt x="1050" y="1749"/>
                  </a:cubicBezTo>
                  <a:cubicBezTo>
                    <a:pt x="1050" y="1749"/>
                    <a:pt x="1050" y="1749"/>
                    <a:pt x="1049" y="1749"/>
                  </a:cubicBezTo>
                  <a:cubicBezTo>
                    <a:pt x="1049" y="1749"/>
                    <a:pt x="1049" y="1749"/>
                    <a:pt x="1049" y="1748"/>
                  </a:cubicBezTo>
                  <a:cubicBezTo>
                    <a:pt x="1043" y="1745"/>
                    <a:pt x="1043" y="1745"/>
                    <a:pt x="1043" y="1745"/>
                  </a:cubicBezTo>
                  <a:lnTo>
                    <a:pt x="1046" y="1750"/>
                  </a:lnTo>
                  <a:close/>
                  <a:moveTo>
                    <a:pt x="1450" y="1565"/>
                  </a:moveTo>
                  <a:cubicBezTo>
                    <a:pt x="1449" y="1565"/>
                    <a:pt x="1447" y="1565"/>
                    <a:pt x="1444" y="1565"/>
                  </a:cubicBezTo>
                  <a:cubicBezTo>
                    <a:pt x="1442" y="1565"/>
                    <a:pt x="1439" y="1564"/>
                    <a:pt x="1439" y="1564"/>
                  </a:cubicBezTo>
                  <a:cubicBezTo>
                    <a:pt x="1439" y="1564"/>
                    <a:pt x="1442" y="1563"/>
                    <a:pt x="1445" y="1563"/>
                  </a:cubicBezTo>
                  <a:cubicBezTo>
                    <a:pt x="1447" y="1564"/>
                    <a:pt x="1450" y="1564"/>
                    <a:pt x="1450" y="1565"/>
                  </a:cubicBezTo>
                  <a:close/>
                  <a:moveTo>
                    <a:pt x="1452" y="1563"/>
                  </a:moveTo>
                  <a:cubicBezTo>
                    <a:pt x="1452" y="1563"/>
                    <a:pt x="1452" y="1561"/>
                    <a:pt x="1452" y="1558"/>
                  </a:cubicBezTo>
                  <a:cubicBezTo>
                    <a:pt x="1452" y="1555"/>
                    <a:pt x="1453" y="1553"/>
                    <a:pt x="1453" y="1553"/>
                  </a:cubicBezTo>
                  <a:cubicBezTo>
                    <a:pt x="1453" y="1553"/>
                    <a:pt x="1454" y="1555"/>
                    <a:pt x="1454" y="1558"/>
                  </a:cubicBezTo>
                  <a:cubicBezTo>
                    <a:pt x="1453" y="1561"/>
                    <a:pt x="1453" y="1563"/>
                    <a:pt x="1452" y="1563"/>
                  </a:cubicBezTo>
                  <a:close/>
                  <a:moveTo>
                    <a:pt x="1452" y="1566"/>
                  </a:moveTo>
                  <a:cubicBezTo>
                    <a:pt x="1451" y="1566"/>
                    <a:pt x="1451" y="1565"/>
                    <a:pt x="1452" y="1565"/>
                  </a:cubicBezTo>
                  <a:cubicBezTo>
                    <a:pt x="1452" y="1564"/>
                    <a:pt x="1453" y="1564"/>
                    <a:pt x="1453" y="1565"/>
                  </a:cubicBezTo>
                  <a:cubicBezTo>
                    <a:pt x="1453" y="1565"/>
                    <a:pt x="1453" y="1566"/>
                    <a:pt x="1453" y="1566"/>
                  </a:cubicBezTo>
                  <a:cubicBezTo>
                    <a:pt x="1453" y="1566"/>
                    <a:pt x="1452" y="1566"/>
                    <a:pt x="1452" y="1566"/>
                  </a:cubicBezTo>
                  <a:close/>
                  <a:moveTo>
                    <a:pt x="1453" y="1568"/>
                  </a:moveTo>
                  <a:cubicBezTo>
                    <a:pt x="1453" y="1568"/>
                    <a:pt x="1454" y="1570"/>
                    <a:pt x="1454" y="1573"/>
                  </a:cubicBezTo>
                  <a:cubicBezTo>
                    <a:pt x="1454" y="1576"/>
                    <a:pt x="1453" y="1578"/>
                    <a:pt x="1453" y="1578"/>
                  </a:cubicBezTo>
                  <a:cubicBezTo>
                    <a:pt x="1453" y="1578"/>
                    <a:pt x="1452" y="1576"/>
                    <a:pt x="1452" y="1573"/>
                  </a:cubicBezTo>
                  <a:cubicBezTo>
                    <a:pt x="1452" y="1570"/>
                    <a:pt x="1452" y="1568"/>
                    <a:pt x="1453" y="1568"/>
                  </a:cubicBezTo>
                  <a:close/>
                  <a:moveTo>
                    <a:pt x="1458" y="1559"/>
                  </a:moveTo>
                  <a:cubicBezTo>
                    <a:pt x="1458" y="1559"/>
                    <a:pt x="1458" y="1558"/>
                    <a:pt x="1458" y="1558"/>
                  </a:cubicBezTo>
                  <a:cubicBezTo>
                    <a:pt x="1459" y="1559"/>
                    <a:pt x="1459" y="1559"/>
                    <a:pt x="1459" y="1559"/>
                  </a:cubicBezTo>
                  <a:cubicBezTo>
                    <a:pt x="1459" y="1559"/>
                    <a:pt x="1458" y="1559"/>
                    <a:pt x="1458" y="1559"/>
                  </a:cubicBezTo>
                  <a:close/>
                  <a:moveTo>
                    <a:pt x="1459" y="1564"/>
                  </a:moveTo>
                  <a:cubicBezTo>
                    <a:pt x="1462" y="1564"/>
                    <a:pt x="1465" y="1565"/>
                    <a:pt x="1465" y="1565"/>
                  </a:cubicBezTo>
                  <a:cubicBezTo>
                    <a:pt x="1465" y="1565"/>
                    <a:pt x="1462" y="1566"/>
                    <a:pt x="1459" y="1566"/>
                  </a:cubicBezTo>
                  <a:cubicBezTo>
                    <a:pt x="1457" y="1566"/>
                    <a:pt x="1454" y="1566"/>
                    <a:pt x="1454" y="1565"/>
                  </a:cubicBezTo>
                  <a:cubicBezTo>
                    <a:pt x="1454" y="1565"/>
                    <a:pt x="1457" y="1564"/>
                    <a:pt x="1459" y="1564"/>
                  </a:cubicBezTo>
                  <a:close/>
                  <a:moveTo>
                    <a:pt x="1642" y="1321"/>
                  </a:moveTo>
                  <a:cubicBezTo>
                    <a:pt x="1648" y="1320"/>
                    <a:pt x="1648" y="1320"/>
                    <a:pt x="1648" y="1320"/>
                  </a:cubicBezTo>
                  <a:cubicBezTo>
                    <a:pt x="1648" y="1320"/>
                    <a:pt x="1648" y="1320"/>
                    <a:pt x="1648" y="1320"/>
                  </a:cubicBezTo>
                  <a:cubicBezTo>
                    <a:pt x="1642" y="1322"/>
                    <a:pt x="1642" y="1322"/>
                    <a:pt x="1642" y="1322"/>
                  </a:cubicBezTo>
                  <a:cubicBezTo>
                    <a:pt x="1648" y="1327"/>
                    <a:pt x="1648" y="1327"/>
                    <a:pt x="1648" y="1327"/>
                  </a:cubicBezTo>
                  <a:cubicBezTo>
                    <a:pt x="1648" y="1327"/>
                    <a:pt x="1648" y="1327"/>
                    <a:pt x="1649" y="1327"/>
                  </a:cubicBezTo>
                  <a:cubicBezTo>
                    <a:pt x="1649" y="1327"/>
                    <a:pt x="1649" y="1328"/>
                    <a:pt x="1649" y="1328"/>
                  </a:cubicBezTo>
                  <a:cubicBezTo>
                    <a:pt x="1648" y="1328"/>
                    <a:pt x="1648" y="1328"/>
                    <a:pt x="1648" y="1328"/>
                  </a:cubicBezTo>
                  <a:cubicBezTo>
                    <a:pt x="1647" y="1328"/>
                    <a:pt x="1647" y="1327"/>
                    <a:pt x="1647" y="1327"/>
                  </a:cubicBezTo>
                  <a:cubicBezTo>
                    <a:pt x="1641" y="1322"/>
                    <a:pt x="1641" y="1322"/>
                    <a:pt x="1641" y="1322"/>
                  </a:cubicBezTo>
                  <a:cubicBezTo>
                    <a:pt x="1643" y="1328"/>
                    <a:pt x="1643" y="1328"/>
                    <a:pt x="1643" y="1328"/>
                  </a:cubicBezTo>
                  <a:cubicBezTo>
                    <a:pt x="1643" y="1328"/>
                    <a:pt x="1643" y="1328"/>
                    <a:pt x="1643" y="1328"/>
                  </a:cubicBezTo>
                  <a:cubicBezTo>
                    <a:pt x="1641" y="1322"/>
                    <a:pt x="1641" y="1322"/>
                    <a:pt x="1641" y="1322"/>
                  </a:cubicBezTo>
                  <a:cubicBezTo>
                    <a:pt x="1641" y="1322"/>
                    <a:pt x="1641" y="1322"/>
                    <a:pt x="1641" y="1322"/>
                  </a:cubicBezTo>
                  <a:cubicBezTo>
                    <a:pt x="1641" y="1322"/>
                    <a:pt x="1641" y="1322"/>
                    <a:pt x="1641" y="1322"/>
                  </a:cubicBezTo>
                  <a:cubicBezTo>
                    <a:pt x="1639" y="1329"/>
                    <a:pt x="1639" y="1329"/>
                    <a:pt x="1639" y="1329"/>
                  </a:cubicBezTo>
                  <a:cubicBezTo>
                    <a:pt x="1639" y="1329"/>
                    <a:pt x="1639" y="1330"/>
                    <a:pt x="1639" y="1330"/>
                  </a:cubicBezTo>
                  <a:cubicBezTo>
                    <a:pt x="1639" y="1331"/>
                    <a:pt x="1639" y="1331"/>
                    <a:pt x="1638" y="1331"/>
                  </a:cubicBezTo>
                  <a:cubicBezTo>
                    <a:pt x="1638" y="1331"/>
                    <a:pt x="1638" y="1330"/>
                    <a:pt x="1638" y="1330"/>
                  </a:cubicBezTo>
                  <a:cubicBezTo>
                    <a:pt x="1638" y="1329"/>
                    <a:pt x="1638" y="1329"/>
                    <a:pt x="1638" y="1329"/>
                  </a:cubicBezTo>
                  <a:cubicBezTo>
                    <a:pt x="1641" y="1322"/>
                    <a:pt x="1641" y="1322"/>
                    <a:pt x="1641" y="1322"/>
                  </a:cubicBezTo>
                  <a:cubicBezTo>
                    <a:pt x="1636" y="1326"/>
                    <a:pt x="1636" y="1326"/>
                    <a:pt x="1636" y="1326"/>
                  </a:cubicBezTo>
                  <a:cubicBezTo>
                    <a:pt x="1636" y="1325"/>
                    <a:pt x="1636" y="1325"/>
                    <a:pt x="1636" y="1325"/>
                  </a:cubicBezTo>
                  <a:cubicBezTo>
                    <a:pt x="1641" y="1322"/>
                    <a:pt x="1641" y="1322"/>
                    <a:pt x="1641" y="1322"/>
                  </a:cubicBezTo>
                  <a:cubicBezTo>
                    <a:pt x="1633" y="1322"/>
                    <a:pt x="1633" y="1322"/>
                    <a:pt x="1633" y="1322"/>
                  </a:cubicBezTo>
                  <a:cubicBezTo>
                    <a:pt x="1633" y="1323"/>
                    <a:pt x="1633" y="1323"/>
                    <a:pt x="1632" y="1323"/>
                  </a:cubicBezTo>
                  <a:cubicBezTo>
                    <a:pt x="1632" y="1323"/>
                    <a:pt x="1631" y="1323"/>
                    <a:pt x="1631" y="1322"/>
                  </a:cubicBezTo>
                  <a:cubicBezTo>
                    <a:pt x="1631" y="1322"/>
                    <a:pt x="1632" y="1322"/>
                    <a:pt x="1632" y="1322"/>
                  </a:cubicBezTo>
                  <a:cubicBezTo>
                    <a:pt x="1632" y="1322"/>
                    <a:pt x="1633" y="1322"/>
                    <a:pt x="1633" y="1322"/>
                  </a:cubicBezTo>
                  <a:cubicBezTo>
                    <a:pt x="1641" y="1321"/>
                    <a:pt x="1641" y="1321"/>
                    <a:pt x="1641" y="1321"/>
                  </a:cubicBezTo>
                  <a:cubicBezTo>
                    <a:pt x="1636" y="1317"/>
                    <a:pt x="1636" y="1317"/>
                    <a:pt x="1636" y="1317"/>
                  </a:cubicBezTo>
                  <a:cubicBezTo>
                    <a:pt x="1636" y="1317"/>
                    <a:pt x="1636" y="1317"/>
                    <a:pt x="1636" y="1317"/>
                  </a:cubicBezTo>
                  <a:cubicBezTo>
                    <a:pt x="1641" y="1321"/>
                    <a:pt x="1641" y="1321"/>
                    <a:pt x="1641" y="1321"/>
                  </a:cubicBezTo>
                  <a:cubicBezTo>
                    <a:pt x="1638" y="1314"/>
                    <a:pt x="1638" y="1314"/>
                    <a:pt x="1638" y="1314"/>
                  </a:cubicBezTo>
                  <a:cubicBezTo>
                    <a:pt x="1637" y="1314"/>
                    <a:pt x="1637" y="1314"/>
                    <a:pt x="1637" y="1314"/>
                  </a:cubicBezTo>
                  <a:cubicBezTo>
                    <a:pt x="1636" y="1313"/>
                    <a:pt x="1636" y="1313"/>
                    <a:pt x="1637" y="1313"/>
                  </a:cubicBezTo>
                  <a:cubicBezTo>
                    <a:pt x="1637" y="1312"/>
                    <a:pt x="1638" y="1312"/>
                    <a:pt x="1638" y="1313"/>
                  </a:cubicBezTo>
                  <a:cubicBezTo>
                    <a:pt x="1638" y="1313"/>
                    <a:pt x="1638" y="1313"/>
                    <a:pt x="1638" y="1314"/>
                  </a:cubicBezTo>
                  <a:cubicBezTo>
                    <a:pt x="1638" y="1314"/>
                    <a:pt x="1638" y="1314"/>
                    <a:pt x="1638" y="1314"/>
                  </a:cubicBezTo>
                  <a:cubicBezTo>
                    <a:pt x="1641" y="1321"/>
                    <a:pt x="1641" y="1321"/>
                    <a:pt x="1641" y="1321"/>
                  </a:cubicBezTo>
                  <a:cubicBezTo>
                    <a:pt x="1643" y="1317"/>
                    <a:pt x="1643" y="1317"/>
                    <a:pt x="1643" y="1317"/>
                  </a:cubicBezTo>
                  <a:cubicBezTo>
                    <a:pt x="1643" y="1317"/>
                    <a:pt x="1643" y="1317"/>
                    <a:pt x="1643" y="1317"/>
                  </a:cubicBezTo>
                  <a:cubicBezTo>
                    <a:pt x="1642" y="1321"/>
                    <a:pt x="1642" y="1321"/>
                    <a:pt x="1642" y="1321"/>
                  </a:cubicBezTo>
                  <a:cubicBezTo>
                    <a:pt x="1648" y="1317"/>
                    <a:pt x="1648" y="1317"/>
                    <a:pt x="1648" y="1317"/>
                  </a:cubicBezTo>
                  <a:cubicBezTo>
                    <a:pt x="1648" y="1317"/>
                    <a:pt x="1648" y="1317"/>
                    <a:pt x="1648" y="1317"/>
                  </a:cubicBezTo>
                  <a:cubicBezTo>
                    <a:pt x="1648" y="1317"/>
                    <a:pt x="1649" y="1316"/>
                    <a:pt x="1649" y="1316"/>
                  </a:cubicBezTo>
                  <a:cubicBezTo>
                    <a:pt x="1650" y="1316"/>
                    <a:pt x="1650" y="1316"/>
                    <a:pt x="1650" y="1317"/>
                  </a:cubicBezTo>
                  <a:cubicBezTo>
                    <a:pt x="1650" y="1317"/>
                    <a:pt x="1650" y="1318"/>
                    <a:pt x="1649" y="1318"/>
                  </a:cubicBezTo>
                  <a:cubicBezTo>
                    <a:pt x="1649" y="1318"/>
                    <a:pt x="1649" y="1318"/>
                    <a:pt x="1649" y="1317"/>
                  </a:cubicBezTo>
                  <a:cubicBezTo>
                    <a:pt x="1642" y="1321"/>
                    <a:pt x="1642" y="1321"/>
                    <a:pt x="1642" y="1321"/>
                  </a:cubicBezTo>
                  <a:close/>
                  <a:moveTo>
                    <a:pt x="1595" y="1378"/>
                  </a:moveTo>
                  <a:cubicBezTo>
                    <a:pt x="1595" y="1379"/>
                    <a:pt x="1595" y="1379"/>
                    <a:pt x="1595" y="1379"/>
                  </a:cubicBezTo>
                  <a:cubicBezTo>
                    <a:pt x="1582" y="1375"/>
                    <a:pt x="1582" y="1375"/>
                    <a:pt x="1582" y="1375"/>
                  </a:cubicBezTo>
                  <a:cubicBezTo>
                    <a:pt x="1592" y="1387"/>
                    <a:pt x="1592" y="1387"/>
                    <a:pt x="1592" y="1387"/>
                  </a:cubicBezTo>
                  <a:cubicBezTo>
                    <a:pt x="1593" y="1386"/>
                    <a:pt x="1594" y="1386"/>
                    <a:pt x="1595" y="1387"/>
                  </a:cubicBezTo>
                  <a:cubicBezTo>
                    <a:pt x="1595" y="1388"/>
                    <a:pt x="1595" y="1389"/>
                    <a:pt x="1594" y="1390"/>
                  </a:cubicBezTo>
                  <a:cubicBezTo>
                    <a:pt x="1594" y="1390"/>
                    <a:pt x="1593" y="1390"/>
                    <a:pt x="1592" y="1389"/>
                  </a:cubicBezTo>
                  <a:cubicBezTo>
                    <a:pt x="1592" y="1389"/>
                    <a:pt x="1592" y="1388"/>
                    <a:pt x="1592" y="1387"/>
                  </a:cubicBezTo>
                  <a:cubicBezTo>
                    <a:pt x="1582" y="1375"/>
                    <a:pt x="1582" y="1375"/>
                    <a:pt x="1582" y="1375"/>
                  </a:cubicBezTo>
                  <a:cubicBezTo>
                    <a:pt x="1580" y="1389"/>
                    <a:pt x="1580" y="1389"/>
                    <a:pt x="1580" y="1389"/>
                  </a:cubicBezTo>
                  <a:cubicBezTo>
                    <a:pt x="1580" y="1389"/>
                    <a:pt x="1580" y="1389"/>
                    <a:pt x="1580" y="1389"/>
                  </a:cubicBezTo>
                  <a:cubicBezTo>
                    <a:pt x="1581" y="1375"/>
                    <a:pt x="1581" y="1375"/>
                    <a:pt x="1581" y="1375"/>
                  </a:cubicBezTo>
                  <a:cubicBezTo>
                    <a:pt x="1573" y="1389"/>
                    <a:pt x="1573" y="1389"/>
                    <a:pt x="1573" y="1389"/>
                  </a:cubicBezTo>
                  <a:cubicBezTo>
                    <a:pt x="1573" y="1389"/>
                    <a:pt x="1573" y="1390"/>
                    <a:pt x="1573" y="1390"/>
                  </a:cubicBezTo>
                  <a:cubicBezTo>
                    <a:pt x="1573" y="1391"/>
                    <a:pt x="1572" y="1392"/>
                    <a:pt x="1571" y="1392"/>
                  </a:cubicBezTo>
                  <a:cubicBezTo>
                    <a:pt x="1570" y="1391"/>
                    <a:pt x="1570" y="1391"/>
                    <a:pt x="1570" y="1390"/>
                  </a:cubicBezTo>
                  <a:cubicBezTo>
                    <a:pt x="1570" y="1389"/>
                    <a:pt x="1571" y="1388"/>
                    <a:pt x="1572" y="1388"/>
                  </a:cubicBezTo>
                  <a:cubicBezTo>
                    <a:pt x="1572" y="1388"/>
                    <a:pt x="1572" y="1388"/>
                    <a:pt x="1572" y="1388"/>
                  </a:cubicBezTo>
                  <a:cubicBezTo>
                    <a:pt x="1581" y="1374"/>
                    <a:pt x="1581" y="1374"/>
                    <a:pt x="1581" y="1374"/>
                  </a:cubicBezTo>
                  <a:cubicBezTo>
                    <a:pt x="1569" y="1377"/>
                    <a:pt x="1569" y="1377"/>
                    <a:pt x="1569" y="1377"/>
                  </a:cubicBezTo>
                  <a:cubicBezTo>
                    <a:pt x="1569" y="1377"/>
                    <a:pt x="1569" y="1377"/>
                    <a:pt x="1569" y="1377"/>
                  </a:cubicBezTo>
                  <a:cubicBezTo>
                    <a:pt x="1580" y="1374"/>
                    <a:pt x="1580" y="1374"/>
                    <a:pt x="1580" y="1374"/>
                  </a:cubicBezTo>
                  <a:cubicBezTo>
                    <a:pt x="1566" y="1366"/>
                    <a:pt x="1566" y="1366"/>
                    <a:pt x="1566" y="1366"/>
                  </a:cubicBezTo>
                  <a:cubicBezTo>
                    <a:pt x="1566" y="1366"/>
                    <a:pt x="1566" y="1366"/>
                    <a:pt x="1565" y="1367"/>
                  </a:cubicBezTo>
                  <a:cubicBezTo>
                    <a:pt x="1565" y="1367"/>
                    <a:pt x="1564" y="1367"/>
                    <a:pt x="1563" y="1366"/>
                  </a:cubicBezTo>
                  <a:cubicBezTo>
                    <a:pt x="1563" y="1366"/>
                    <a:pt x="1563" y="1365"/>
                    <a:pt x="1563" y="1364"/>
                  </a:cubicBezTo>
                  <a:cubicBezTo>
                    <a:pt x="1564" y="1363"/>
                    <a:pt x="1565" y="1363"/>
                    <a:pt x="1566" y="1364"/>
                  </a:cubicBezTo>
                  <a:cubicBezTo>
                    <a:pt x="1566" y="1365"/>
                    <a:pt x="1566" y="1365"/>
                    <a:pt x="1566" y="1366"/>
                  </a:cubicBezTo>
                  <a:cubicBezTo>
                    <a:pt x="1581" y="1373"/>
                    <a:pt x="1581" y="1373"/>
                    <a:pt x="1581" y="1373"/>
                  </a:cubicBezTo>
                  <a:cubicBezTo>
                    <a:pt x="1581" y="1373"/>
                    <a:pt x="1581" y="1373"/>
                    <a:pt x="1581" y="1373"/>
                  </a:cubicBezTo>
                  <a:cubicBezTo>
                    <a:pt x="1571" y="1363"/>
                    <a:pt x="1571" y="1363"/>
                    <a:pt x="1571" y="1363"/>
                  </a:cubicBezTo>
                  <a:cubicBezTo>
                    <a:pt x="1571" y="1363"/>
                    <a:pt x="1571" y="1363"/>
                    <a:pt x="1571" y="1363"/>
                  </a:cubicBezTo>
                  <a:cubicBezTo>
                    <a:pt x="1581" y="1372"/>
                    <a:pt x="1581" y="1372"/>
                    <a:pt x="1581" y="1372"/>
                  </a:cubicBezTo>
                  <a:cubicBezTo>
                    <a:pt x="1583" y="1356"/>
                    <a:pt x="1583" y="1356"/>
                    <a:pt x="1583" y="1356"/>
                  </a:cubicBezTo>
                  <a:cubicBezTo>
                    <a:pt x="1582" y="1356"/>
                    <a:pt x="1582" y="1355"/>
                    <a:pt x="1582" y="1354"/>
                  </a:cubicBezTo>
                  <a:cubicBezTo>
                    <a:pt x="1582" y="1353"/>
                    <a:pt x="1583" y="1353"/>
                    <a:pt x="1584" y="1353"/>
                  </a:cubicBezTo>
                  <a:cubicBezTo>
                    <a:pt x="1585" y="1353"/>
                    <a:pt x="1585" y="1354"/>
                    <a:pt x="1585" y="1355"/>
                  </a:cubicBezTo>
                  <a:cubicBezTo>
                    <a:pt x="1585" y="1356"/>
                    <a:pt x="1584" y="1356"/>
                    <a:pt x="1584" y="1356"/>
                  </a:cubicBezTo>
                  <a:cubicBezTo>
                    <a:pt x="1581" y="1373"/>
                    <a:pt x="1581" y="1373"/>
                    <a:pt x="1581" y="1373"/>
                  </a:cubicBezTo>
                  <a:cubicBezTo>
                    <a:pt x="1590" y="1363"/>
                    <a:pt x="1590" y="1363"/>
                    <a:pt x="1590" y="1363"/>
                  </a:cubicBezTo>
                  <a:cubicBezTo>
                    <a:pt x="1591" y="1364"/>
                    <a:pt x="1591" y="1364"/>
                    <a:pt x="1591" y="1364"/>
                  </a:cubicBezTo>
                  <a:cubicBezTo>
                    <a:pt x="1582" y="1373"/>
                    <a:pt x="1582" y="1373"/>
                    <a:pt x="1582" y="1373"/>
                  </a:cubicBezTo>
                  <a:cubicBezTo>
                    <a:pt x="1582" y="1373"/>
                    <a:pt x="1582" y="1373"/>
                    <a:pt x="1582" y="1373"/>
                  </a:cubicBezTo>
                  <a:cubicBezTo>
                    <a:pt x="1582" y="1373"/>
                    <a:pt x="1582" y="1373"/>
                    <a:pt x="1582" y="1373"/>
                  </a:cubicBezTo>
                  <a:cubicBezTo>
                    <a:pt x="1597" y="1369"/>
                    <a:pt x="1597" y="1369"/>
                    <a:pt x="1597" y="1369"/>
                  </a:cubicBezTo>
                  <a:cubicBezTo>
                    <a:pt x="1597" y="1368"/>
                    <a:pt x="1598" y="1367"/>
                    <a:pt x="1599" y="1367"/>
                  </a:cubicBezTo>
                  <a:cubicBezTo>
                    <a:pt x="1599" y="1367"/>
                    <a:pt x="1600" y="1367"/>
                    <a:pt x="1601" y="1368"/>
                  </a:cubicBezTo>
                  <a:cubicBezTo>
                    <a:pt x="1601" y="1369"/>
                    <a:pt x="1600" y="1370"/>
                    <a:pt x="1599" y="1370"/>
                  </a:cubicBezTo>
                  <a:cubicBezTo>
                    <a:pt x="1599" y="1370"/>
                    <a:pt x="1598" y="1370"/>
                    <a:pt x="1598" y="1370"/>
                  </a:cubicBezTo>
                  <a:cubicBezTo>
                    <a:pt x="1582" y="1374"/>
                    <a:pt x="1582" y="1374"/>
                    <a:pt x="1582" y="1374"/>
                  </a:cubicBezTo>
                  <a:lnTo>
                    <a:pt x="1595" y="1378"/>
                  </a:lnTo>
                  <a:close/>
                  <a:moveTo>
                    <a:pt x="1758" y="1191"/>
                  </a:moveTo>
                  <a:cubicBezTo>
                    <a:pt x="1756" y="1197"/>
                    <a:pt x="1755" y="1203"/>
                    <a:pt x="1754" y="1209"/>
                  </a:cubicBezTo>
                  <a:cubicBezTo>
                    <a:pt x="1753" y="1209"/>
                    <a:pt x="1753" y="1210"/>
                    <a:pt x="1753" y="1211"/>
                  </a:cubicBezTo>
                  <a:cubicBezTo>
                    <a:pt x="1749" y="1217"/>
                    <a:pt x="1745" y="1224"/>
                    <a:pt x="1739" y="1229"/>
                  </a:cubicBezTo>
                  <a:cubicBezTo>
                    <a:pt x="1737" y="1231"/>
                    <a:pt x="1733" y="1233"/>
                    <a:pt x="1730" y="1235"/>
                  </a:cubicBezTo>
                  <a:cubicBezTo>
                    <a:pt x="1727" y="1236"/>
                    <a:pt x="1723" y="1237"/>
                    <a:pt x="1719" y="1238"/>
                  </a:cubicBezTo>
                  <a:cubicBezTo>
                    <a:pt x="1715" y="1238"/>
                    <a:pt x="1712" y="1240"/>
                    <a:pt x="1708" y="1240"/>
                  </a:cubicBezTo>
                  <a:cubicBezTo>
                    <a:pt x="1705" y="1242"/>
                    <a:pt x="1701" y="1243"/>
                    <a:pt x="1698" y="1245"/>
                  </a:cubicBezTo>
                  <a:cubicBezTo>
                    <a:pt x="1691" y="1250"/>
                    <a:pt x="1686" y="1255"/>
                    <a:pt x="1681" y="1261"/>
                  </a:cubicBezTo>
                  <a:cubicBezTo>
                    <a:pt x="1680" y="1262"/>
                    <a:pt x="1679" y="1264"/>
                    <a:pt x="1678" y="1265"/>
                  </a:cubicBezTo>
                  <a:cubicBezTo>
                    <a:pt x="1677" y="1264"/>
                    <a:pt x="1677" y="1264"/>
                    <a:pt x="1677" y="1264"/>
                  </a:cubicBezTo>
                  <a:cubicBezTo>
                    <a:pt x="1677" y="1265"/>
                    <a:pt x="1677" y="1265"/>
                    <a:pt x="1677" y="1265"/>
                  </a:cubicBezTo>
                  <a:cubicBezTo>
                    <a:pt x="1676" y="1266"/>
                    <a:pt x="1676" y="1266"/>
                    <a:pt x="1676" y="1266"/>
                  </a:cubicBezTo>
                  <a:cubicBezTo>
                    <a:pt x="1676" y="1266"/>
                    <a:pt x="1677" y="1265"/>
                    <a:pt x="1675" y="1266"/>
                  </a:cubicBezTo>
                  <a:cubicBezTo>
                    <a:pt x="1675" y="1266"/>
                    <a:pt x="1675" y="1266"/>
                    <a:pt x="1675" y="1266"/>
                  </a:cubicBezTo>
                  <a:cubicBezTo>
                    <a:pt x="1675" y="1266"/>
                    <a:pt x="1675" y="1266"/>
                    <a:pt x="1675" y="1266"/>
                  </a:cubicBezTo>
                  <a:cubicBezTo>
                    <a:pt x="1675" y="1266"/>
                    <a:pt x="1675" y="1266"/>
                    <a:pt x="1675" y="1266"/>
                  </a:cubicBezTo>
                  <a:cubicBezTo>
                    <a:pt x="1675" y="1266"/>
                    <a:pt x="1675" y="1266"/>
                    <a:pt x="1675" y="1266"/>
                  </a:cubicBezTo>
                  <a:cubicBezTo>
                    <a:pt x="1675" y="1267"/>
                    <a:pt x="1674" y="1267"/>
                    <a:pt x="1674" y="1267"/>
                  </a:cubicBezTo>
                  <a:cubicBezTo>
                    <a:pt x="1673" y="1267"/>
                    <a:pt x="1673" y="1268"/>
                    <a:pt x="1673" y="1268"/>
                  </a:cubicBezTo>
                  <a:cubicBezTo>
                    <a:pt x="1670" y="1268"/>
                    <a:pt x="1670" y="1268"/>
                    <a:pt x="1670" y="1268"/>
                  </a:cubicBezTo>
                  <a:cubicBezTo>
                    <a:pt x="1666" y="1269"/>
                    <a:pt x="1666" y="1269"/>
                    <a:pt x="1666" y="1269"/>
                  </a:cubicBezTo>
                  <a:cubicBezTo>
                    <a:pt x="1662" y="1271"/>
                    <a:pt x="1662" y="1271"/>
                    <a:pt x="1662" y="1271"/>
                  </a:cubicBezTo>
                  <a:cubicBezTo>
                    <a:pt x="1658" y="1272"/>
                    <a:pt x="1658" y="1272"/>
                    <a:pt x="1658" y="1272"/>
                  </a:cubicBezTo>
                  <a:cubicBezTo>
                    <a:pt x="1657" y="1273"/>
                    <a:pt x="1657" y="1273"/>
                    <a:pt x="1656" y="1273"/>
                  </a:cubicBezTo>
                  <a:cubicBezTo>
                    <a:pt x="1654" y="1274"/>
                    <a:pt x="1654" y="1274"/>
                    <a:pt x="1654" y="1274"/>
                  </a:cubicBezTo>
                  <a:cubicBezTo>
                    <a:pt x="1651" y="1275"/>
                    <a:pt x="1649" y="1277"/>
                    <a:pt x="1646" y="1278"/>
                  </a:cubicBezTo>
                  <a:cubicBezTo>
                    <a:pt x="1644" y="1280"/>
                    <a:pt x="1641" y="1281"/>
                    <a:pt x="1639" y="1283"/>
                  </a:cubicBezTo>
                  <a:cubicBezTo>
                    <a:pt x="1632" y="1288"/>
                    <a:pt x="1632" y="1288"/>
                    <a:pt x="1632" y="1288"/>
                  </a:cubicBezTo>
                  <a:cubicBezTo>
                    <a:pt x="1618" y="1299"/>
                    <a:pt x="1618" y="1299"/>
                    <a:pt x="1618" y="1299"/>
                  </a:cubicBezTo>
                  <a:cubicBezTo>
                    <a:pt x="1616" y="1301"/>
                    <a:pt x="1614" y="1302"/>
                    <a:pt x="1611" y="1304"/>
                  </a:cubicBezTo>
                  <a:cubicBezTo>
                    <a:pt x="1609" y="1306"/>
                    <a:pt x="1607" y="1308"/>
                    <a:pt x="1605" y="1310"/>
                  </a:cubicBezTo>
                  <a:cubicBezTo>
                    <a:pt x="1603" y="1313"/>
                    <a:pt x="1601" y="1315"/>
                    <a:pt x="1599" y="1318"/>
                  </a:cubicBezTo>
                  <a:cubicBezTo>
                    <a:pt x="1598" y="1320"/>
                    <a:pt x="1596" y="1323"/>
                    <a:pt x="1595" y="1326"/>
                  </a:cubicBezTo>
                  <a:cubicBezTo>
                    <a:pt x="1593" y="1331"/>
                    <a:pt x="1592" y="1337"/>
                    <a:pt x="1591" y="1343"/>
                  </a:cubicBezTo>
                  <a:cubicBezTo>
                    <a:pt x="1590" y="1350"/>
                    <a:pt x="1590" y="1350"/>
                    <a:pt x="1590" y="1350"/>
                  </a:cubicBezTo>
                  <a:cubicBezTo>
                    <a:pt x="1588" y="1347"/>
                    <a:pt x="1583" y="1345"/>
                    <a:pt x="1579" y="1346"/>
                  </a:cubicBezTo>
                  <a:cubicBezTo>
                    <a:pt x="1575" y="1348"/>
                    <a:pt x="1572" y="1352"/>
                    <a:pt x="1572" y="1357"/>
                  </a:cubicBezTo>
                  <a:cubicBezTo>
                    <a:pt x="1570" y="1355"/>
                    <a:pt x="1566" y="1354"/>
                    <a:pt x="1563" y="1355"/>
                  </a:cubicBezTo>
                  <a:cubicBezTo>
                    <a:pt x="1558" y="1357"/>
                    <a:pt x="1555" y="1363"/>
                    <a:pt x="1556" y="1368"/>
                  </a:cubicBezTo>
                  <a:cubicBezTo>
                    <a:pt x="1558" y="1373"/>
                    <a:pt x="1562" y="1377"/>
                    <a:pt x="1567" y="1376"/>
                  </a:cubicBezTo>
                  <a:cubicBezTo>
                    <a:pt x="1567" y="1376"/>
                    <a:pt x="1567" y="1376"/>
                    <a:pt x="1567" y="1376"/>
                  </a:cubicBezTo>
                  <a:cubicBezTo>
                    <a:pt x="1563" y="1379"/>
                    <a:pt x="1561" y="1384"/>
                    <a:pt x="1562" y="1389"/>
                  </a:cubicBezTo>
                  <a:cubicBezTo>
                    <a:pt x="1564" y="1395"/>
                    <a:pt x="1570" y="1398"/>
                    <a:pt x="1575" y="1397"/>
                  </a:cubicBezTo>
                  <a:cubicBezTo>
                    <a:pt x="1578" y="1396"/>
                    <a:pt x="1580" y="1393"/>
                    <a:pt x="1582" y="1391"/>
                  </a:cubicBezTo>
                  <a:cubicBezTo>
                    <a:pt x="1584" y="1396"/>
                    <a:pt x="1589" y="1399"/>
                    <a:pt x="1594" y="1397"/>
                  </a:cubicBezTo>
                  <a:cubicBezTo>
                    <a:pt x="1600" y="1396"/>
                    <a:pt x="1603" y="1390"/>
                    <a:pt x="1601" y="1384"/>
                  </a:cubicBezTo>
                  <a:cubicBezTo>
                    <a:pt x="1601" y="1383"/>
                    <a:pt x="1600" y="1381"/>
                    <a:pt x="1599" y="1380"/>
                  </a:cubicBezTo>
                  <a:cubicBezTo>
                    <a:pt x="1599" y="1380"/>
                    <a:pt x="1600" y="1380"/>
                    <a:pt x="1600" y="1380"/>
                  </a:cubicBezTo>
                  <a:cubicBezTo>
                    <a:pt x="1605" y="1378"/>
                    <a:pt x="1608" y="1372"/>
                    <a:pt x="1607" y="1367"/>
                  </a:cubicBezTo>
                  <a:cubicBezTo>
                    <a:pt x="1605" y="1361"/>
                    <a:pt x="1599" y="1357"/>
                    <a:pt x="1594" y="1359"/>
                  </a:cubicBezTo>
                  <a:cubicBezTo>
                    <a:pt x="1593" y="1359"/>
                    <a:pt x="1593" y="1359"/>
                    <a:pt x="1593" y="1359"/>
                  </a:cubicBezTo>
                  <a:cubicBezTo>
                    <a:pt x="1596" y="1344"/>
                    <a:pt x="1596" y="1344"/>
                    <a:pt x="1596" y="1344"/>
                  </a:cubicBezTo>
                  <a:cubicBezTo>
                    <a:pt x="1597" y="1338"/>
                    <a:pt x="1598" y="1333"/>
                    <a:pt x="1600" y="1328"/>
                  </a:cubicBezTo>
                  <a:cubicBezTo>
                    <a:pt x="1601" y="1325"/>
                    <a:pt x="1602" y="1323"/>
                    <a:pt x="1604" y="1321"/>
                  </a:cubicBezTo>
                  <a:cubicBezTo>
                    <a:pt x="1605" y="1318"/>
                    <a:pt x="1607" y="1316"/>
                    <a:pt x="1609" y="1314"/>
                  </a:cubicBezTo>
                  <a:cubicBezTo>
                    <a:pt x="1611" y="1313"/>
                    <a:pt x="1613" y="1311"/>
                    <a:pt x="1615" y="1309"/>
                  </a:cubicBezTo>
                  <a:cubicBezTo>
                    <a:pt x="1617" y="1307"/>
                    <a:pt x="1620" y="1305"/>
                    <a:pt x="1622" y="1304"/>
                  </a:cubicBezTo>
                  <a:cubicBezTo>
                    <a:pt x="1636" y="1294"/>
                    <a:pt x="1636" y="1294"/>
                    <a:pt x="1636" y="1294"/>
                  </a:cubicBezTo>
                  <a:cubicBezTo>
                    <a:pt x="1643" y="1289"/>
                    <a:pt x="1643" y="1289"/>
                    <a:pt x="1643" y="1289"/>
                  </a:cubicBezTo>
                  <a:cubicBezTo>
                    <a:pt x="1645" y="1287"/>
                    <a:pt x="1647" y="1286"/>
                    <a:pt x="1650" y="1285"/>
                  </a:cubicBezTo>
                  <a:cubicBezTo>
                    <a:pt x="1652" y="1283"/>
                    <a:pt x="1655" y="1282"/>
                    <a:pt x="1657" y="1281"/>
                  </a:cubicBezTo>
                  <a:cubicBezTo>
                    <a:pt x="1659" y="1280"/>
                    <a:pt x="1659" y="1280"/>
                    <a:pt x="1659" y="1280"/>
                  </a:cubicBezTo>
                  <a:cubicBezTo>
                    <a:pt x="1659" y="1280"/>
                    <a:pt x="1660" y="1279"/>
                    <a:pt x="1661" y="1279"/>
                  </a:cubicBezTo>
                  <a:cubicBezTo>
                    <a:pt x="1665" y="1278"/>
                    <a:pt x="1665" y="1278"/>
                    <a:pt x="1665" y="1278"/>
                  </a:cubicBezTo>
                  <a:cubicBezTo>
                    <a:pt x="1669" y="1277"/>
                    <a:pt x="1669" y="1277"/>
                    <a:pt x="1669" y="1277"/>
                  </a:cubicBezTo>
                  <a:cubicBezTo>
                    <a:pt x="1670" y="1277"/>
                    <a:pt x="1670" y="1277"/>
                    <a:pt x="1670" y="1277"/>
                  </a:cubicBezTo>
                  <a:cubicBezTo>
                    <a:pt x="1669" y="1278"/>
                    <a:pt x="1669" y="1279"/>
                    <a:pt x="1668" y="1280"/>
                  </a:cubicBezTo>
                  <a:cubicBezTo>
                    <a:pt x="1664" y="1286"/>
                    <a:pt x="1660" y="1293"/>
                    <a:pt x="1656" y="1299"/>
                  </a:cubicBezTo>
                  <a:cubicBezTo>
                    <a:pt x="1654" y="1302"/>
                    <a:pt x="1652" y="1305"/>
                    <a:pt x="1650" y="1308"/>
                  </a:cubicBezTo>
                  <a:cubicBezTo>
                    <a:pt x="1648" y="1309"/>
                    <a:pt x="1647" y="1311"/>
                    <a:pt x="1646" y="1312"/>
                  </a:cubicBezTo>
                  <a:cubicBezTo>
                    <a:pt x="1644" y="1314"/>
                    <a:pt x="1644" y="1314"/>
                    <a:pt x="1644" y="1314"/>
                  </a:cubicBezTo>
                  <a:cubicBezTo>
                    <a:pt x="1644" y="1314"/>
                    <a:pt x="1644" y="1314"/>
                    <a:pt x="1644" y="1314"/>
                  </a:cubicBezTo>
                  <a:cubicBezTo>
                    <a:pt x="1644" y="1312"/>
                    <a:pt x="1642" y="1310"/>
                    <a:pt x="1640" y="1310"/>
                  </a:cubicBezTo>
                  <a:cubicBezTo>
                    <a:pt x="1637" y="1309"/>
                    <a:pt x="1635" y="1310"/>
                    <a:pt x="1634" y="1313"/>
                  </a:cubicBezTo>
                  <a:cubicBezTo>
                    <a:pt x="1633" y="1314"/>
                    <a:pt x="1634" y="1316"/>
                    <a:pt x="1634" y="1317"/>
                  </a:cubicBezTo>
                  <a:cubicBezTo>
                    <a:pt x="1632" y="1316"/>
                    <a:pt x="1629" y="1318"/>
                    <a:pt x="1628" y="1320"/>
                  </a:cubicBezTo>
                  <a:cubicBezTo>
                    <a:pt x="1627" y="1323"/>
                    <a:pt x="1629" y="1326"/>
                    <a:pt x="1632" y="1327"/>
                  </a:cubicBezTo>
                  <a:cubicBezTo>
                    <a:pt x="1632" y="1327"/>
                    <a:pt x="1633" y="1327"/>
                    <a:pt x="1634" y="1327"/>
                  </a:cubicBezTo>
                  <a:cubicBezTo>
                    <a:pt x="1634" y="1327"/>
                    <a:pt x="1634" y="1327"/>
                    <a:pt x="1634" y="1327"/>
                  </a:cubicBezTo>
                  <a:cubicBezTo>
                    <a:pt x="1633" y="1330"/>
                    <a:pt x="1634" y="1333"/>
                    <a:pt x="1637" y="1334"/>
                  </a:cubicBezTo>
                  <a:cubicBezTo>
                    <a:pt x="1640" y="1334"/>
                    <a:pt x="1643" y="1333"/>
                    <a:pt x="1644" y="1330"/>
                  </a:cubicBezTo>
                  <a:cubicBezTo>
                    <a:pt x="1644" y="1330"/>
                    <a:pt x="1644" y="1330"/>
                    <a:pt x="1644" y="1330"/>
                  </a:cubicBezTo>
                  <a:cubicBezTo>
                    <a:pt x="1645" y="1330"/>
                    <a:pt x="1645" y="1331"/>
                    <a:pt x="1646" y="1331"/>
                  </a:cubicBezTo>
                  <a:cubicBezTo>
                    <a:pt x="1649" y="1332"/>
                    <a:pt x="1652" y="1331"/>
                    <a:pt x="1653" y="1328"/>
                  </a:cubicBezTo>
                  <a:cubicBezTo>
                    <a:pt x="1653" y="1326"/>
                    <a:pt x="1652" y="1324"/>
                    <a:pt x="1650" y="1322"/>
                  </a:cubicBezTo>
                  <a:cubicBezTo>
                    <a:pt x="1652" y="1322"/>
                    <a:pt x="1653" y="1321"/>
                    <a:pt x="1654" y="1319"/>
                  </a:cubicBezTo>
                  <a:cubicBezTo>
                    <a:pt x="1654" y="1317"/>
                    <a:pt x="1653" y="1315"/>
                    <a:pt x="1651" y="1313"/>
                  </a:cubicBezTo>
                  <a:cubicBezTo>
                    <a:pt x="1652" y="1313"/>
                    <a:pt x="1653" y="1312"/>
                    <a:pt x="1653" y="1311"/>
                  </a:cubicBezTo>
                  <a:cubicBezTo>
                    <a:pt x="1656" y="1308"/>
                    <a:pt x="1659" y="1305"/>
                    <a:pt x="1661" y="1302"/>
                  </a:cubicBezTo>
                  <a:cubicBezTo>
                    <a:pt x="1666" y="1296"/>
                    <a:pt x="1670" y="1289"/>
                    <a:pt x="1674" y="1283"/>
                  </a:cubicBezTo>
                  <a:cubicBezTo>
                    <a:pt x="1679" y="1276"/>
                    <a:pt x="1683" y="1270"/>
                    <a:pt x="1688" y="1265"/>
                  </a:cubicBezTo>
                  <a:cubicBezTo>
                    <a:pt x="1693" y="1259"/>
                    <a:pt x="1699" y="1255"/>
                    <a:pt x="1706" y="1252"/>
                  </a:cubicBezTo>
                  <a:cubicBezTo>
                    <a:pt x="1707" y="1251"/>
                    <a:pt x="1709" y="1250"/>
                    <a:pt x="1711" y="1250"/>
                  </a:cubicBezTo>
                  <a:cubicBezTo>
                    <a:pt x="1716" y="1249"/>
                    <a:pt x="1716" y="1249"/>
                    <a:pt x="1716" y="1249"/>
                  </a:cubicBezTo>
                  <a:cubicBezTo>
                    <a:pt x="1717" y="1248"/>
                    <a:pt x="1718" y="1248"/>
                    <a:pt x="1719" y="1248"/>
                  </a:cubicBezTo>
                  <a:cubicBezTo>
                    <a:pt x="1720" y="1248"/>
                    <a:pt x="1720" y="1248"/>
                    <a:pt x="1720" y="1248"/>
                  </a:cubicBezTo>
                  <a:cubicBezTo>
                    <a:pt x="1724" y="1255"/>
                    <a:pt x="1724" y="1255"/>
                    <a:pt x="1724" y="1255"/>
                  </a:cubicBezTo>
                  <a:cubicBezTo>
                    <a:pt x="1725" y="1258"/>
                    <a:pt x="1727" y="1260"/>
                    <a:pt x="1727" y="1263"/>
                  </a:cubicBezTo>
                  <a:cubicBezTo>
                    <a:pt x="1728" y="1265"/>
                    <a:pt x="1728" y="1268"/>
                    <a:pt x="1728" y="1271"/>
                  </a:cubicBezTo>
                  <a:cubicBezTo>
                    <a:pt x="1727" y="1276"/>
                    <a:pt x="1726" y="1282"/>
                    <a:pt x="1725" y="1287"/>
                  </a:cubicBezTo>
                  <a:cubicBezTo>
                    <a:pt x="1724" y="1290"/>
                    <a:pt x="1724" y="1293"/>
                    <a:pt x="1724" y="1296"/>
                  </a:cubicBezTo>
                  <a:cubicBezTo>
                    <a:pt x="1724" y="1299"/>
                    <a:pt x="1724" y="1301"/>
                    <a:pt x="1724" y="1304"/>
                  </a:cubicBezTo>
                  <a:cubicBezTo>
                    <a:pt x="1725" y="1309"/>
                    <a:pt x="1726" y="1314"/>
                    <a:pt x="1727" y="1319"/>
                  </a:cubicBezTo>
                  <a:cubicBezTo>
                    <a:pt x="1726" y="1321"/>
                    <a:pt x="1725" y="1323"/>
                    <a:pt x="1723" y="1326"/>
                  </a:cubicBezTo>
                  <a:cubicBezTo>
                    <a:pt x="1719" y="1334"/>
                    <a:pt x="1714" y="1342"/>
                    <a:pt x="1709" y="1350"/>
                  </a:cubicBezTo>
                  <a:cubicBezTo>
                    <a:pt x="1704" y="1358"/>
                    <a:pt x="1704" y="1358"/>
                    <a:pt x="1704" y="1358"/>
                  </a:cubicBezTo>
                  <a:cubicBezTo>
                    <a:pt x="1703" y="1358"/>
                    <a:pt x="1701" y="1358"/>
                    <a:pt x="1700" y="1359"/>
                  </a:cubicBezTo>
                  <a:cubicBezTo>
                    <a:pt x="1700" y="1359"/>
                    <a:pt x="1700" y="1361"/>
                    <a:pt x="1701" y="1365"/>
                  </a:cubicBezTo>
                  <a:cubicBezTo>
                    <a:pt x="1695" y="1374"/>
                    <a:pt x="1695" y="1374"/>
                    <a:pt x="1695" y="1374"/>
                  </a:cubicBezTo>
                  <a:cubicBezTo>
                    <a:pt x="1681" y="1398"/>
                    <a:pt x="1681" y="1398"/>
                    <a:pt x="1681" y="1398"/>
                  </a:cubicBezTo>
                  <a:cubicBezTo>
                    <a:pt x="1676" y="1406"/>
                    <a:pt x="1671" y="1414"/>
                    <a:pt x="1666" y="1422"/>
                  </a:cubicBezTo>
                  <a:cubicBezTo>
                    <a:pt x="1660" y="1429"/>
                    <a:pt x="1654" y="1436"/>
                    <a:pt x="1647" y="1442"/>
                  </a:cubicBezTo>
                  <a:cubicBezTo>
                    <a:pt x="1640" y="1449"/>
                    <a:pt x="1633" y="1455"/>
                    <a:pt x="1627" y="1462"/>
                  </a:cubicBezTo>
                  <a:cubicBezTo>
                    <a:pt x="1620" y="1468"/>
                    <a:pt x="1614" y="1475"/>
                    <a:pt x="1609" y="1483"/>
                  </a:cubicBezTo>
                  <a:cubicBezTo>
                    <a:pt x="1606" y="1487"/>
                    <a:pt x="1603" y="1491"/>
                    <a:pt x="1601" y="1495"/>
                  </a:cubicBezTo>
                  <a:cubicBezTo>
                    <a:pt x="1599" y="1497"/>
                    <a:pt x="1598" y="1498"/>
                    <a:pt x="1596" y="1500"/>
                  </a:cubicBezTo>
                  <a:cubicBezTo>
                    <a:pt x="1595" y="1502"/>
                    <a:pt x="1593" y="1503"/>
                    <a:pt x="1592" y="1505"/>
                  </a:cubicBezTo>
                  <a:cubicBezTo>
                    <a:pt x="1591" y="1505"/>
                    <a:pt x="1591" y="1505"/>
                    <a:pt x="1591" y="1505"/>
                  </a:cubicBezTo>
                  <a:cubicBezTo>
                    <a:pt x="1589" y="1507"/>
                    <a:pt x="1587" y="1508"/>
                    <a:pt x="1584" y="1510"/>
                  </a:cubicBezTo>
                  <a:cubicBezTo>
                    <a:pt x="1582" y="1512"/>
                    <a:pt x="1579" y="1513"/>
                    <a:pt x="1576" y="1514"/>
                  </a:cubicBezTo>
                  <a:cubicBezTo>
                    <a:pt x="1571" y="1517"/>
                    <a:pt x="1565" y="1519"/>
                    <a:pt x="1560" y="1520"/>
                  </a:cubicBezTo>
                  <a:cubicBezTo>
                    <a:pt x="1548" y="1523"/>
                    <a:pt x="1536" y="1525"/>
                    <a:pt x="1524" y="1528"/>
                  </a:cubicBezTo>
                  <a:cubicBezTo>
                    <a:pt x="1513" y="1531"/>
                    <a:pt x="1501" y="1535"/>
                    <a:pt x="1490" y="1539"/>
                  </a:cubicBezTo>
                  <a:cubicBezTo>
                    <a:pt x="1487" y="1540"/>
                    <a:pt x="1484" y="1541"/>
                    <a:pt x="1481" y="1543"/>
                  </a:cubicBezTo>
                  <a:cubicBezTo>
                    <a:pt x="1473" y="1547"/>
                    <a:pt x="1473" y="1547"/>
                    <a:pt x="1473" y="1547"/>
                  </a:cubicBezTo>
                  <a:cubicBezTo>
                    <a:pt x="1465" y="1551"/>
                    <a:pt x="1465" y="1551"/>
                    <a:pt x="1465" y="1551"/>
                  </a:cubicBezTo>
                  <a:cubicBezTo>
                    <a:pt x="1463" y="1552"/>
                    <a:pt x="1461" y="1553"/>
                    <a:pt x="1460" y="1554"/>
                  </a:cubicBezTo>
                  <a:cubicBezTo>
                    <a:pt x="1460" y="1551"/>
                    <a:pt x="1460" y="1547"/>
                    <a:pt x="1457" y="1544"/>
                  </a:cubicBezTo>
                  <a:cubicBezTo>
                    <a:pt x="1457" y="1544"/>
                    <a:pt x="1455" y="1545"/>
                    <a:pt x="1453" y="1547"/>
                  </a:cubicBezTo>
                  <a:cubicBezTo>
                    <a:pt x="1453" y="1547"/>
                    <a:pt x="1451" y="1543"/>
                    <a:pt x="1449" y="1542"/>
                  </a:cubicBezTo>
                  <a:cubicBezTo>
                    <a:pt x="1449" y="1542"/>
                    <a:pt x="1442" y="1548"/>
                    <a:pt x="1443" y="1555"/>
                  </a:cubicBezTo>
                  <a:cubicBezTo>
                    <a:pt x="1436" y="1553"/>
                    <a:pt x="1430" y="1561"/>
                    <a:pt x="1430" y="1561"/>
                  </a:cubicBezTo>
                  <a:cubicBezTo>
                    <a:pt x="1431" y="1563"/>
                    <a:pt x="1434" y="1564"/>
                    <a:pt x="1434" y="1564"/>
                  </a:cubicBezTo>
                  <a:cubicBezTo>
                    <a:pt x="1433" y="1566"/>
                    <a:pt x="1432" y="1569"/>
                    <a:pt x="1432" y="1569"/>
                  </a:cubicBezTo>
                  <a:cubicBezTo>
                    <a:pt x="1437" y="1573"/>
                    <a:pt x="1443" y="1571"/>
                    <a:pt x="1446" y="1570"/>
                  </a:cubicBezTo>
                  <a:cubicBezTo>
                    <a:pt x="1445" y="1573"/>
                    <a:pt x="1443" y="1579"/>
                    <a:pt x="1447" y="1585"/>
                  </a:cubicBezTo>
                  <a:cubicBezTo>
                    <a:pt x="1447" y="1585"/>
                    <a:pt x="1450" y="1584"/>
                    <a:pt x="1451" y="1582"/>
                  </a:cubicBezTo>
                  <a:cubicBezTo>
                    <a:pt x="1451" y="1582"/>
                    <a:pt x="1453" y="1586"/>
                    <a:pt x="1455" y="1587"/>
                  </a:cubicBezTo>
                  <a:cubicBezTo>
                    <a:pt x="1455" y="1587"/>
                    <a:pt x="1462" y="1582"/>
                    <a:pt x="1461" y="1574"/>
                  </a:cubicBezTo>
                  <a:cubicBezTo>
                    <a:pt x="1469" y="1576"/>
                    <a:pt x="1475" y="1568"/>
                    <a:pt x="1475" y="1568"/>
                  </a:cubicBezTo>
                  <a:cubicBezTo>
                    <a:pt x="1473" y="1566"/>
                    <a:pt x="1470" y="1565"/>
                    <a:pt x="1470" y="1565"/>
                  </a:cubicBezTo>
                  <a:cubicBezTo>
                    <a:pt x="1472" y="1563"/>
                    <a:pt x="1473" y="1561"/>
                    <a:pt x="1473" y="1561"/>
                  </a:cubicBezTo>
                  <a:cubicBezTo>
                    <a:pt x="1468" y="1557"/>
                    <a:pt x="1463" y="1557"/>
                    <a:pt x="1460" y="1558"/>
                  </a:cubicBezTo>
                  <a:cubicBezTo>
                    <a:pt x="1464" y="1556"/>
                    <a:pt x="1464" y="1556"/>
                    <a:pt x="1464" y="1556"/>
                  </a:cubicBezTo>
                  <a:cubicBezTo>
                    <a:pt x="1464" y="1556"/>
                    <a:pt x="1465" y="1555"/>
                    <a:pt x="1466" y="1555"/>
                  </a:cubicBezTo>
                  <a:cubicBezTo>
                    <a:pt x="1468" y="1554"/>
                    <a:pt x="1468" y="1554"/>
                    <a:pt x="1468" y="1554"/>
                  </a:cubicBezTo>
                  <a:cubicBezTo>
                    <a:pt x="1478" y="1550"/>
                    <a:pt x="1478" y="1550"/>
                    <a:pt x="1478" y="1550"/>
                  </a:cubicBezTo>
                  <a:cubicBezTo>
                    <a:pt x="1483" y="1547"/>
                    <a:pt x="1483" y="1547"/>
                    <a:pt x="1483" y="1547"/>
                  </a:cubicBezTo>
                  <a:cubicBezTo>
                    <a:pt x="1486" y="1546"/>
                    <a:pt x="1486" y="1546"/>
                    <a:pt x="1486" y="1546"/>
                  </a:cubicBezTo>
                  <a:cubicBezTo>
                    <a:pt x="1488" y="1545"/>
                    <a:pt x="1488" y="1545"/>
                    <a:pt x="1488" y="1545"/>
                  </a:cubicBezTo>
                  <a:cubicBezTo>
                    <a:pt x="1491" y="1544"/>
                    <a:pt x="1495" y="1543"/>
                    <a:pt x="1498" y="1542"/>
                  </a:cubicBezTo>
                  <a:cubicBezTo>
                    <a:pt x="1512" y="1537"/>
                    <a:pt x="1526" y="1534"/>
                    <a:pt x="1540" y="1532"/>
                  </a:cubicBezTo>
                  <a:cubicBezTo>
                    <a:pt x="1553" y="1529"/>
                    <a:pt x="1567" y="1527"/>
                    <a:pt x="1580" y="1521"/>
                  </a:cubicBezTo>
                  <a:cubicBezTo>
                    <a:pt x="1580" y="1531"/>
                    <a:pt x="1580" y="1541"/>
                    <a:pt x="1579" y="1551"/>
                  </a:cubicBezTo>
                  <a:cubicBezTo>
                    <a:pt x="1578" y="1557"/>
                    <a:pt x="1576" y="1562"/>
                    <a:pt x="1574" y="1568"/>
                  </a:cubicBezTo>
                  <a:cubicBezTo>
                    <a:pt x="1572" y="1573"/>
                    <a:pt x="1570" y="1579"/>
                    <a:pt x="1568" y="1584"/>
                  </a:cubicBezTo>
                  <a:cubicBezTo>
                    <a:pt x="1565" y="1590"/>
                    <a:pt x="1563" y="1595"/>
                    <a:pt x="1562" y="1601"/>
                  </a:cubicBezTo>
                  <a:cubicBezTo>
                    <a:pt x="1561" y="1607"/>
                    <a:pt x="1560" y="1613"/>
                    <a:pt x="1559" y="1618"/>
                  </a:cubicBezTo>
                  <a:cubicBezTo>
                    <a:pt x="1558" y="1624"/>
                    <a:pt x="1557" y="1630"/>
                    <a:pt x="1554" y="1635"/>
                  </a:cubicBezTo>
                  <a:cubicBezTo>
                    <a:pt x="1552" y="1640"/>
                    <a:pt x="1548" y="1645"/>
                    <a:pt x="1544" y="1649"/>
                  </a:cubicBezTo>
                  <a:cubicBezTo>
                    <a:pt x="1540" y="1653"/>
                    <a:pt x="1535" y="1656"/>
                    <a:pt x="1530" y="1660"/>
                  </a:cubicBezTo>
                  <a:cubicBezTo>
                    <a:pt x="1529" y="1659"/>
                    <a:pt x="1529" y="1659"/>
                    <a:pt x="1529" y="1659"/>
                  </a:cubicBezTo>
                  <a:cubicBezTo>
                    <a:pt x="1529" y="1660"/>
                    <a:pt x="1529" y="1660"/>
                    <a:pt x="1529" y="1660"/>
                  </a:cubicBezTo>
                  <a:cubicBezTo>
                    <a:pt x="1529" y="1660"/>
                    <a:pt x="1529" y="1660"/>
                    <a:pt x="1529" y="1660"/>
                  </a:cubicBezTo>
                  <a:cubicBezTo>
                    <a:pt x="1526" y="1659"/>
                    <a:pt x="1523" y="1657"/>
                    <a:pt x="1521" y="1656"/>
                  </a:cubicBezTo>
                  <a:cubicBezTo>
                    <a:pt x="1518" y="1655"/>
                    <a:pt x="1514" y="1653"/>
                    <a:pt x="1511" y="1652"/>
                  </a:cubicBezTo>
                  <a:cubicBezTo>
                    <a:pt x="1507" y="1651"/>
                    <a:pt x="1504" y="1650"/>
                    <a:pt x="1500" y="1649"/>
                  </a:cubicBezTo>
                  <a:cubicBezTo>
                    <a:pt x="1497" y="1648"/>
                    <a:pt x="1493" y="1648"/>
                    <a:pt x="1489" y="1647"/>
                  </a:cubicBezTo>
                  <a:cubicBezTo>
                    <a:pt x="1486" y="1647"/>
                    <a:pt x="1482" y="1647"/>
                    <a:pt x="1478" y="1648"/>
                  </a:cubicBezTo>
                  <a:cubicBezTo>
                    <a:pt x="1475" y="1648"/>
                    <a:pt x="1471" y="1649"/>
                    <a:pt x="1468" y="1650"/>
                  </a:cubicBezTo>
                  <a:cubicBezTo>
                    <a:pt x="1461" y="1651"/>
                    <a:pt x="1454" y="1653"/>
                    <a:pt x="1447" y="1655"/>
                  </a:cubicBezTo>
                  <a:cubicBezTo>
                    <a:pt x="1441" y="1657"/>
                    <a:pt x="1434" y="1659"/>
                    <a:pt x="1428" y="1660"/>
                  </a:cubicBezTo>
                  <a:cubicBezTo>
                    <a:pt x="1421" y="1661"/>
                    <a:pt x="1414" y="1661"/>
                    <a:pt x="1408" y="1660"/>
                  </a:cubicBezTo>
                  <a:cubicBezTo>
                    <a:pt x="1401" y="1659"/>
                    <a:pt x="1395" y="1657"/>
                    <a:pt x="1388" y="1654"/>
                  </a:cubicBezTo>
                  <a:cubicBezTo>
                    <a:pt x="1385" y="1653"/>
                    <a:pt x="1383" y="1651"/>
                    <a:pt x="1380" y="1649"/>
                  </a:cubicBezTo>
                  <a:cubicBezTo>
                    <a:pt x="1378" y="1648"/>
                    <a:pt x="1378" y="1648"/>
                    <a:pt x="1378" y="1648"/>
                  </a:cubicBezTo>
                  <a:cubicBezTo>
                    <a:pt x="1377" y="1648"/>
                    <a:pt x="1376" y="1647"/>
                    <a:pt x="1376" y="1646"/>
                  </a:cubicBezTo>
                  <a:cubicBezTo>
                    <a:pt x="1375" y="1645"/>
                    <a:pt x="1373" y="1644"/>
                    <a:pt x="1372" y="1643"/>
                  </a:cubicBezTo>
                  <a:cubicBezTo>
                    <a:pt x="1372" y="1643"/>
                    <a:pt x="1372" y="1643"/>
                    <a:pt x="1372" y="1643"/>
                  </a:cubicBezTo>
                  <a:cubicBezTo>
                    <a:pt x="1369" y="1646"/>
                    <a:pt x="1369" y="1646"/>
                    <a:pt x="1369" y="1646"/>
                  </a:cubicBezTo>
                  <a:cubicBezTo>
                    <a:pt x="1370" y="1647"/>
                    <a:pt x="1372" y="1648"/>
                    <a:pt x="1373" y="1649"/>
                  </a:cubicBezTo>
                  <a:cubicBezTo>
                    <a:pt x="1374" y="1650"/>
                    <a:pt x="1374" y="1651"/>
                    <a:pt x="1375" y="1651"/>
                  </a:cubicBezTo>
                  <a:cubicBezTo>
                    <a:pt x="1377" y="1653"/>
                    <a:pt x="1377" y="1653"/>
                    <a:pt x="1377" y="1653"/>
                  </a:cubicBezTo>
                  <a:cubicBezTo>
                    <a:pt x="1380" y="1655"/>
                    <a:pt x="1383" y="1657"/>
                    <a:pt x="1386" y="1659"/>
                  </a:cubicBezTo>
                  <a:cubicBezTo>
                    <a:pt x="1393" y="1662"/>
                    <a:pt x="1400" y="1664"/>
                    <a:pt x="1407" y="1666"/>
                  </a:cubicBezTo>
                  <a:cubicBezTo>
                    <a:pt x="1414" y="1667"/>
                    <a:pt x="1421" y="1667"/>
                    <a:pt x="1428" y="1666"/>
                  </a:cubicBezTo>
                  <a:cubicBezTo>
                    <a:pt x="1435" y="1665"/>
                    <a:pt x="1442" y="1663"/>
                    <a:pt x="1449" y="1661"/>
                  </a:cubicBezTo>
                  <a:cubicBezTo>
                    <a:pt x="1456" y="1660"/>
                    <a:pt x="1463" y="1658"/>
                    <a:pt x="1469" y="1656"/>
                  </a:cubicBezTo>
                  <a:cubicBezTo>
                    <a:pt x="1473" y="1656"/>
                    <a:pt x="1476" y="1655"/>
                    <a:pt x="1479" y="1655"/>
                  </a:cubicBezTo>
                  <a:cubicBezTo>
                    <a:pt x="1482" y="1655"/>
                    <a:pt x="1486" y="1655"/>
                    <a:pt x="1489" y="1655"/>
                  </a:cubicBezTo>
                  <a:cubicBezTo>
                    <a:pt x="1492" y="1655"/>
                    <a:pt x="1495" y="1655"/>
                    <a:pt x="1499" y="1656"/>
                  </a:cubicBezTo>
                  <a:cubicBezTo>
                    <a:pt x="1502" y="1657"/>
                    <a:pt x="1505" y="1658"/>
                    <a:pt x="1508" y="1659"/>
                  </a:cubicBezTo>
                  <a:cubicBezTo>
                    <a:pt x="1511" y="1661"/>
                    <a:pt x="1514" y="1662"/>
                    <a:pt x="1517" y="1664"/>
                  </a:cubicBezTo>
                  <a:cubicBezTo>
                    <a:pt x="1518" y="1664"/>
                    <a:pt x="1520" y="1665"/>
                    <a:pt x="1521" y="1665"/>
                  </a:cubicBezTo>
                  <a:cubicBezTo>
                    <a:pt x="1520" y="1666"/>
                    <a:pt x="1519" y="1666"/>
                    <a:pt x="1519" y="1667"/>
                  </a:cubicBezTo>
                  <a:cubicBezTo>
                    <a:pt x="1518" y="1668"/>
                    <a:pt x="1517" y="1668"/>
                    <a:pt x="1516" y="1669"/>
                  </a:cubicBezTo>
                  <a:cubicBezTo>
                    <a:pt x="1501" y="1679"/>
                    <a:pt x="1501" y="1679"/>
                    <a:pt x="1501" y="1679"/>
                  </a:cubicBezTo>
                  <a:cubicBezTo>
                    <a:pt x="1501" y="1678"/>
                    <a:pt x="1500" y="1677"/>
                    <a:pt x="1500" y="1676"/>
                  </a:cubicBezTo>
                  <a:cubicBezTo>
                    <a:pt x="1501" y="1676"/>
                    <a:pt x="1502" y="1676"/>
                    <a:pt x="1503" y="1675"/>
                  </a:cubicBezTo>
                  <a:cubicBezTo>
                    <a:pt x="1504" y="1673"/>
                    <a:pt x="1503" y="1670"/>
                    <a:pt x="1501" y="1669"/>
                  </a:cubicBezTo>
                  <a:cubicBezTo>
                    <a:pt x="1500" y="1668"/>
                    <a:pt x="1498" y="1668"/>
                    <a:pt x="1496" y="1669"/>
                  </a:cubicBezTo>
                  <a:cubicBezTo>
                    <a:pt x="1496" y="1669"/>
                    <a:pt x="1496" y="1669"/>
                    <a:pt x="1496" y="1669"/>
                  </a:cubicBezTo>
                  <a:cubicBezTo>
                    <a:pt x="1497" y="1668"/>
                    <a:pt x="1496" y="1666"/>
                    <a:pt x="1494" y="1664"/>
                  </a:cubicBezTo>
                  <a:cubicBezTo>
                    <a:pt x="1492" y="1663"/>
                    <a:pt x="1490" y="1664"/>
                    <a:pt x="1489" y="1665"/>
                  </a:cubicBezTo>
                  <a:cubicBezTo>
                    <a:pt x="1488" y="1667"/>
                    <a:pt x="1488" y="1668"/>
                    <a:pt x="1488" y="1669"/>
                  </a:cubicBezTo>
                  <a:cubicBezTo>
                    <a:pt x="1486" y="1668"/>
                    <a:pt x="1484" y="1668"/>
                    <a:pt x="1483" y="1670"/>
                  </a:cubicBezTo>
                  <a:cubicBezTo>
                    <a:pt x="1482" y="1672"/>
                    <a:pt x="1482" y="1675"/>
                    <a:pt x="1484" y="1676"/>
                  </a:cubicBezTo>
                  <a:cubicBezTo>
                    <a:pt x="1485" y="1676"/>
                    <a:pt x="1485" y="1676"/>
                    <a:pt x="1486" y="1676"/>
                  </a:cubicBezTo>
                  <a:cubicBezTo>
                    <a:pt x="1486" y="1677"/>
                    <a:pt x="1486" y="1677"/>
                    <a:pt x="1486" y="1677"/>
                  </a:cubicBezTo>
                  <a:cubicBezTo>
                    <a:pt x="1484" y="1679"/>
                    <a:pt x="1485" y="1681"/>
                    <a:pt x="1487" y="1682"/>
                  </a:cubicBezTo>
                  <a:cubicBezTo>
                    <a:pt x="1489" y="1684"/>
                    <a:pt x="1492" y="1683"/>
                    <a:pt x="1493" y="1681"/>
                  </a:cubicBezTo>
                  <a:cubicBezTo>
                    <a:pt x="1493" y="1681"/>
                    <a:pt x="1493" y="1681"/>
                    <a:pt x="1493" y="1681"/>
                  </a:cubicBezTo>
                  <a:cubicBezTo>
                    <a:pt x="1493" y="1682"/>
                    <a:pt x="1494" y="1682"/>
                    <a:pt x="1495" y="1682"/>
                  </a:cubicBezTo>
                  <a:cubicBezTo>
                    <a:pt x="1495" y="1682"/>
                    <a:pt x="1495" y="1683"/>
                    <a:pt x="1495" y="1683"/>
                  </a:cubicBezTo>
                  <a:cubicBezTo>
                    <a:pt x="1494" y="1683"/>
                    <a:pt x="1494" y="1683"/>
                    <a:pt x="1494" y="1683"/>
                  </a:cubicBezTo>
                  <a:cubicBezTo>
                    <a:pt x="1494" y="1682"/>
                    <a:pt x="1494" y="1682"/>
                    <a:pt x="1494" y="1682"/>
                  </a:cubicBezTo>
                  <a:cubicBezTo>
                    <a:pt x="1490" y="1684"/>
                    <a:pt x="1490" y="1684"/>
                    <a:pt x="1490" y="1684"/>
                  </a:cubicBezTo>
                  <a:cubicBezTo>
                    <a:pt x="1485" y="1684"/>
                    <a:pt x="1480" y="1683"/>
                    <a:pt x="1474" y="1683"/>
                  </a:cubicBezTo>
                  <a:cubicBezTo>
                    <a:pt x="1463" y="1682"/>
                    <a:pt x="1452" y="1683"/>
                    <a:pt x="1440" y="1685"/>
                  </a:cubicBezTo>
                  <a:cubicBezTo>
                    <a:pt x="1429" y="1687"/>
                    <a:pt x="1418" y="1690"/>
                    <a:pt x="1408" y="1694"/>
                  </a:cubicBezTo>
                  <a:cubicBezTo>
                    <a:pt x="1398" y="1698"/>
                    <a:pt x="1388" y="1704"/>
                    <a:pt x="1379" y="1711"/>
                  </a:cubicBezTo>
                  <a:cubicBezTo>
                    <a:pt x="1370" y="1718"/>
                    <a:pt x="1362" y="1726"/>
                    <a:pt x="1354" y="1733"/>
                  </a:cubicBezTo>
                  <a:cubicBezTo>
                    <a:pt x="1345" y="1740"/>
                    <a:pt x="1337" y="1747"/>
                    <a:pt x="1328" y="1753"/>
                  </a:cubicBezTo>
                  <a:cubicBezTo>
                    <a:pt x="1319" y="1759"/>
                    <a:pt x="1310" y="1765"/>
                    <a:pt x="1301" y="1770"/>
                  </a:cubicBezTo>
                  <a:cubicBezTo>
                    <a:pt x="1296" y="1772"/>
                    <a:pt x="1291" y="1774"/>
                    <a:pt x="1286" y="1776"/>
                  </a:cubicBezTo>
                  <a:cubicBezTo>
                    <a:pt x="1286" y="1776"/>
                    <a:pt x="1285" y="1775"/>
                    <a:pt x="1285" y="1775"/>
                  </a:cubicBezTo>
                  <a:cubicBezTo>
                    <a:pt x="1283" y="1774"/>
                    <a:pt x="1280" y="1774"/>
                    <a:pt x="1279" y="1776"/>
                  </a:cubicBezTo>
                  <a:cubicBezTo>
                    <a:pt x="1279" y="1777"/>
                    <a:pt x="1278" y="1777"/>
                    <a:pt x="1278" y="1778"/>
                  </a:cubicBezTo>
                  <a:cubicBezTo>
                    <a:pt x="1278" y="1778"/>
                    <a:pt x="1278" y="1779"/>
                    <a:pt x="1277" y="1779"/>
                  </a:cubicBezTo>
                  <a:cubicBezTo>
                    <a:pt x="1276" y="1779"/>
                    <a:pt x="1274" y="1779"/>
                    <a:pt x="1273" y="1780"/>
                  </a:cubicBezTo>
                  <a:cubicBezTo>
                    <a:pt x="1272" y="1781"/>
                    <a:pt x="1272" y="1781"/>
                    <a:pt x="1271" y="1781"/>
                  </a:cubicBezTo>
                  <a:cubicBezTo>
                    <a:pt x="1265" y="1782"/>
                    <a:pt x="1260" y="1783"/>
                    <a:pt x="1255" y="1783"/>
                  </a:cubicBezTo>
                  <a:cubicBezTo>
                    <a:pt x="1253" y="1783"/>
                    <a:pt x="1252" y="1784"/>
                    <a:pt x="1251" y="1784"/>
                  </a:cubicBezTo>
                  <a:cubicBezTo>
                    <a:pt x="1247" y="1783"/>
                    <a:pt x="1247" y="1783"/>
                    <a:pt x="1247" y="1783"/>
                  </a:cubicBezTo>
                  <a:cubicBezTo>
                    <a:pt x="1244" y="1783"/>
                    <a:pt x="1241" y="1783"/>
                    <a:pt x="1239" y="1783"/>
                  </a:cubicBezTo>
                  <a:cubicBezTo>
                    <a:pt x="1223" y="1781"/>
                    <a:pt x="1223" y="1781"/>
                    <a:pt x="1223" y="1781"/>
                  </a:cubicBezTo>
                  <a:cubicBezTo>
                    <a:pt x="1217" y="1780"/>
                    <a:pt x="1211" y="1780"/>
                    <a:pt x="1206" y="1780"/>
                  </a:cubicBezTo>
                  <a:cubicBezTo>
                    <a:pt x="1195" y="1779"/>
                    <a:pt x="1184" y="1780"/>
                    <a:pt x="1173" y="1781"/>
                  </a:cubicBezTo>
                  <a:cubicBezTo>
                    <a:pt x="1162" y="1782"/>
                    <a:pt x="1151" y="1783"/>
                    <a:pt x="1140" y="1784"/>
                  </a:cubicBezTo>
                  <a:cubicBezTo>
                    <a:pt x="1129" y="1785"/>
                    <a:pt x="1118" y="1785"/>
                    <a:pt x="1108" y="1783"/>
                  </a:cubicBezTo>
                  <a:cubicBezTo>
                    <a:pt x="1097" y="1782"/>
                    <a:pt x="1086" y="1779"/>
                    <a:pt x="1077" y="1774"/>
                  </a:cubicBezTo>
                  <a:cubicBezTo>
                    <a:pt x="1067" y="1770"/>
                    <a:pt x="1059" y="1763"/>
                    <a:pt x="1053" y="1754"/>
                  </a:cubicBezTo>
                  <a:cubicBezTo>
                    <a:pt x="1051" y="1751"/>
                    <a:pt x="1051" y="1751"/>
                    <a:pt x="1051" y="1751"/>
                  </a:cubicBezTo>
                  <a:cubicBezTo>
                    <a:pt x="1052" y="1751"/>
                    <a:pt x="1053" y="1750"/>
                    <a:pt x="1053" y="1748"/>
                  </a:cubicBezTo>
                  <a:cubicBezTo>
                    <a:pt x="1054" y="1746"/>
                    <a:pt x="1052" y="1745"/>
                    <a:pt x="1051" y="1744"/>
                  </a:cubicBezTo>
                  <a:cubicBezTo>
                    <a:pt x="1052" y="1743"/>
                    <a:pt x="1052" y="1742"/>
                    <a:pt x="1053" y="1741"/>
                  </a:cubicBezTo>
                  <a:cubicBezTo>
                    <a:pt x="1053" y="1739"/>
                    <a:pt x="1051" y="1737"/>
                    <a:pt x="1049" y="1737"/>
                  </a:cubicBezTo>
                  <a:cubicBezTo>
                    <a:pt x="1047" y="1736"/>
                    <a:pt x="1045" y="1738"/>
                    <a:pt x="1044" y="1739"/>
                  </a:cubicBezTo>
                  <a:cubicBezTo>
                    <a:pt x="1044" y="1738"/>
                    <a:pt x="1042" y="1736"/>
                    <a:pt x="1040" y="1736"/>
                  </a:cubicBezTo>
                  <a:cubicBezTo>
                    <a:pt x="1038" y="1736"/>
                    <a:pt x="1036" y="1737"/>
                    <a:pt x="1036" y="1740"/>
                  </a:cubicBezTo>
                  <a:cubicBezTo>
                    <a:pt x="1036" y="1741"/>
                    <a:pt x="1036" y="1742"/>
                    <a:pt x="1037" y="1743"/>
                  </a:cubicBezTo>
                  <a:cubicBezTo>
                    <a:pt x="1035" y="1743"/>
                    <a:pt x="1033" y="1744"/>
                    <a:pt x="1033" y="1746"/>
                  </a:cubicBezTo>
                  <a:cubicBezTo>
                    <a:pt x="1033" y="1749"/>
                    <a:pt x="1034" y="1751"/>
                    <a:pt x="1037" y="1751"/>
                  </a:cubicBezTo>
                  <a:cubicBezTo>
                    <a:pt x="1037" y="1751"/>
                    <a:pt x="1038" y="1751"/>
                    <a:pt x="1038" y="1751"/>
                  </a:cubicBezTo>
                  <a:cubicBezTo>
                    <a:pt x="1038" y="1751"/>
                    <a:pt x="1038" y="1751"/>
                    <a:pt x="1038" y="1751"/>
                  </a:cubicBezTo>
                  <a:cubicBezTo>
                    <a:pt x="1038" y="1753"/>
                    <a:pt x="1040" y="1755"/>
                    <a:pt x="1042" y="1755"/>
                  </a:cubicBezTo>
                  <a:cubicBezTo>
                    <a:pt x="1044" y="1755"/>
                    <a:pt x="1046" y="1754"/>
                    <a:pt x="1047" y="1752"/>
                  </a:cubicBezTo>
                  <a:cubicBezTo>
                    <a:pt x="1049" y="1756"/>
                    <a:pt x="1049" y="1756"/>
                    <a:pt x="1049" y="1756"/>
                  </a:cubicBezTo>
                  <a:cubicBezTo>
                    <a:pt x="1049" y="1756"/>
                    <a:pt x="1049" y="1756"/>
                    <a:pt x="1049" y="1756"/>
                  </a:cubicBezTo>
                  <a:cubicBezTo>
                    <a:pt x="1049" y="1756"/>
                    <a:pt x="1049" y="1756"/>
                    <a:pt x="1049" y="1756"/>
                  </a:cubicBezTo>
                  <a:cubicBezTo>
                    <a:pt x="1056" y="1766"/>
                    <a:pt x="1065" y="1773"/>
                    <a:pt x="1075" y="1778"/>
                  </a:cubicBezTo>
                  <a:cubicBezTo>
                    <a:pt x="1085" y="1783"/>
                    <a:pt x="1096" y="1786"/>
                    <a:pt x="1107" y="1788"/>
                  </a:cubicBezTo>
                  <a:cubicBezTo>
                    <a:pt x="1110" y="1788"/>
                    <a:pt x="1113" y="1789"/>
                    <a:pt x="1117" y="1789"/>
                  </a:cubicBezTo>
                  <a:cubicBezTo>
                    <a:pt x="1116" y="1789"/>
                    <a:pt x="1116" y="1789"/>
                    <a:pt x="1115" y="1789"/>
                  </a:cubicBezTo>
                  <a:cubicBezTo>
                    <a:pt x="1105" y="1791"/>
                    <a:pt x="1089" y="1793"/>
                    <a:pt x="1069" y="1794"/>
                  </a:cubicBezTo>
                  <a:cubicBezTo>
                    <a:pt x="1049" y="1796"/>
                    <a:pt x="1025" y="1798"/>
                    <a:pt x="998" y="1798"/>
                  </a:cubicBezTo>
                  <a:cubicBezTo>
                    <a:pt x="991" y="1798"/>
                    <a:pt x="984" y="1798"/>
                    <a:pt x="976" y="1798"/>
                  </a:cubicBezTo>
                  <a:cubicBezTo>
                    <a:pt x="969" y="1797"/>
                    <a:pt x="961" y="1797"/>
                    <a:pt x="954" y="1797"/>
                  </a:cubicBezTo>
                  <a:cubicBezTo>
                    <a:pt x="950" y="1796"/>
                    <a:pt x="946" y="1796"/>
                    <a:pt x="942" y="1796"/>
                  </a:cubicBezTo>
                  <a:cubicBezTo>
                    <a:pt x="940" y="1796"/>
                    <a:pt x="938" y="1796"/>
                    <a:pt x="936" y="1796"/>
                  </a:cubicBezTo>
                  <a:cubicBezTo>
                    <a:pt x="934" y="1796"/>
                    <a:pt x="932" y="1795"/>
                    <a:pt x="930" y="1795"/>
                  </a:cubicBezTo>
                  <a:cubicBezTo>
                    <a:pt x="922" y="1795"/>
                    <a:pt x="913" y="1794"/>
                    <a:pt x="905" y="1793"/>
                  </a:cubicBezTo>
                  <a:cubicBezTo>
                    <a:pt x="901" y="1793"/>
                    <a:pt x="896" y="1792"/>
                    <a:pt x="892" y="1792"/>
                  </a:cubicBezTo>
                  <a:cubicBezTo>
                    <a:pt x="888" y="1791"/>
                    <a:pt x="884" y="1791"/>
                    <a:pt x="879" y="1790"/>
                  </a:cubicBezTo>
                  <a:cubicBezTo>
                    <a:pt x="870" y="1789"/>
                    <a:pt x="861" y="1788"/>
                    <a:pt x="852" y="1786"/>
                  </a:cubicBezTo>
                  <a:cubicBezTo>
                    <a:pt x="835" y="1783"/>
                    <a:pt x="816" y="1780"/>
                    <a:pt x="797" y="1775"/>
                  </a:cubicBezTo>
                  <a:cubicBezTo>
                    <a:pt x="792" y="1774"/>
                    <a:pt x="787" y="1773"/>
                    <a:pt x="783" y="1771"/>
                  </a:cubicBezTo>
                  <a:cubicBezTo>
                    <a:pt x="780" y="1771"/>
                    <a:pt x="778" y="1770"/>
                    <a:pt x="775" y="1770"/>
                  </a:cubicBezTo>
                  <a:cubicBezTo>
                    <a:pt x="773" y="1769"/>
                    <a:pt x="771" y="1768"/>
                    <a:pt x="768" y="1768"/>
                  </a:cubicBezTo>
                  <a:cubicBezTo>
                    <a:pt x="759" y="1765"/>
                    <a:pt x="749" y="1762"/>
                    <a:pt x="739" y="1759"/>
                  </a:cubicBezTo>
                  <a:cubicBezTo>
                    <a:pt x="720" y="1753"/>
                    <a:pt x="700" y="1747"/>
                    <a:pt x="680" y="1738"/>
                  </a:cubicBezTo>
                  <a:cubicBezTo>
                    <a:pt x="641" y="1723"/>
                    <a:pt x="602" y="1704"/>
                    <a:pt x="563" y="1681"/>
                  </a:cubicBezTo>
                  <a:cubicBezTo>
                    <a:pt x="525" y="1659"/>
                    <a:pt x="488" y="1633"/>
                    <a:pt x="453" y="1604"/>
                  </a:cubicBezTo>
                  <a:cubicBezTo>
                    <a:pt x="419" y="1575"/>
                    <a:pt x="386" y="1544"/>
                    <a:pt x="357" y="1510"/>
                  </a:cubicBezTo>
                  <a:cubicBezTo>
                    <a:pt x="328" y="1476"/>
                    <a:pt x="302" y="1441"/>
                    <a:pt x="279" y="1405"/>
                  </a:cubicBezTo>
                  <a:cubicBezTo>
                    <a:pt x="273" y="1396"/>
                    <a:pt x="268" y="1387"/>
                    <a:pt x="262" y="1379"/>
                  </a:cubicBezTo>
                  <a:cubicBezTo>
                    <a:pt x="257" y="1369"/>
                    <a:pt x="252" y="1360"/>
                    <a:pt x="248" y="1352"/>
                  </a:cubicBezTo>
                  <a:cubicBezTo>
                    <a:pt x="244" y="1345"/>
                    <a:pt x="244" y="1345"/>
                    <a:pt x="244" y="1345"/>
                  </a:cubicBezTo>
                  <a:cubicBezTo>
                    <a:pt x="240" y="1338"/>
                    <a:pt x="240" y="1338"/>
                    <a:pt x="240" y="1338"/>
                  </a:cubicBezTo>
                  <a:cubicBezTo>
                    <a:pt x="238" y="1334"/>
                    <a:pt x="236" y="1329"/>
                    <a:pt x="234" y="1325"/>
                  </a:cubicBezTo>
                  <a:cubicBezTo>
                    <a:pt x="232" y="1320"/>
                    <a:pt x="229" y="1316"/>
                    <a:pt x="227" y="1311"/>
                  </a:cubicBezTo>
                  <a:cubicBezTo>
                    <a:pt x="225" y="1307"/>
                    <a:pt x="223" y="1302"/>
                    <a:pt x="221" y="1298"/>
                  </a:cubicBezTo>
                  <a:cubicBezTo>
                    <a:pt x="217" y="1289"/>
                    <a:pt x="213" y="1280"/>
                    <a:pt x="210" y="1271"/>
                  </a:cubicBezTo>
                  <a:cubicBezTo>
                    <a:pt x="207" y="1263"/>
                    <a:pt x="203" y="1254"/>
                    <a:pt x="200" y="1245"/>
                  </a:cubicBezTo>
                  <a:cubicBezTo>
                    <a:pt x="199" y="1242"/>
                    <a:pt x="198" y="1239"/>
                    <a:pt x="196" y="1236"/>
                  </a:cubicBezTo>
                  <a:cubicBezTo>
                    <a:pt x="200" y="1237"/>
                    <a:pt x="204" y="1236"/>
                    <a:pt x="204" y="1236"/>
                  </a:cubicBezTo>
                  <a:cubicBezTo>
                    <a:pt x="204" y="1234"/>
                    <a:pt x="203" y="1231"/>
                    <a:pt x="203" y="1231"/>
                  </a:cubicBezTo>
                  <a:cubicBezTo>
                    <a:pt x="205" y="1231"/>
                    <a:pt x="207" y="1230"/>
                    <a:pt x="207" y="1230"/>
                  </a:cubicBezTo>
                  <a:cubicBezTo>
                    <a:pt x="206" y="1223"/>
                    <a:pt x="200" y="1221"/>
                    <a:pt x="198" y="1220"/>
                  </a:cubicBezTo>
                  <a:cubicBezTo>
                    <a:pt x="200" y="1218"/>
                    <a:pt x="205" y="1215"/>
                    <a:pt x="206" y="1209"/>
                  </a:cubicBezTo>
                  <a:cubicBezTo>
                    <a:pt x="206" y="1209"/>
                    <a:pt x="203" y="1208"/>
                    <a:pt x="201" y="1208"/>
                  </a:cubicBezTo>
                  <a:cubicBezTo>
                    <a:pt x="201" y="1208"/>
                    <a:pt x="202" y="1205"/>
                    <a:pt x="202" y="1203"/>
                  </a:cubicBezTo>
                  <a:cubicBezTo>
                    <a:pt x="202" y="1203"/>
                    <a:pt x="193" y="1202"/>
                    <a:pt x="189" y="1208"/>
                  </a:cubicBezTo>
                  <a:cubicBezTo>
                    <a:pt x="189" y="1207"/>
                    <a:pt x="188" y="1206"/>
                    <a:pt x="187" y="1206"/>
                  </a:cubicBezTo>
                  <a:cubicBezTo>
                    <a:pt x="185" y="1202"/>
                    <a:pt x="184" y="1199"/>
                    <a:pt x="183" y="1195"/>
                  </a:cubicBezTo>
                  <a:cubicBezTo>
                    <a:pt x="181" y="1187"/>
                    <a:pt x="179" y="1179"/>
                    <a:pt x="177" y="1171"/>
                  </a:cubicBezTo>
                  <a:cubicBezTo>
                    <a:pt x="176" y="1167"/>
                    <a:pt x="174" y="1163"/>
                    <a:pt x="173" y="1159"/>
                  </a:cubicBezTo>
                  <a:cubicBezTo>
                    <a:pt x="173" y="1155"/>
                    <a:pt x="172" y="1152"/>
                    <a:pt x="171" y="1148"/>
                  </a:cubicBezTo>
                  <a:cubicBezTo>
                    <a:pt x="169" y="1140"/>
                    <a:pt x="167" y="1133"/>
                    <a:pt x="166" y="1126"/>
                  </a:cubicBezTo>
                  <a:cubicBezTo>
                    <a:pt x="164" y="1119"/>
                    <a:pt x="163" y="1112"/>
                    <a:pt x="162" y="1105"/>
                  </a:cubicBezTo>
                  <a:cubicBezTo>
                    <a:pt x="161" y="1103"/>
                    <a:pt x="161" y="1101"/>
                    <a:pt x="161" y="1099"/>
                  </a:cubicBezTo>
                  <a:cubicBezTo>
                    <a:pt x="162" y="1098"/>
                    <a:pt x="163" y="1097"/>
                    <a:pt x="164" y="1096"/>
                  </a:cubicBezTo>
                  <a:cubicBezTo>
                    <a:pt x="166" y="1092"/>
                    <a:pt x="164" y="1087"/>
                    <a:pt x="160" y="1085"/>
                  </a:cubicBezTo>
                  <a:cubicBezTo>
                    <a:pt x="159" y="1085"/>
                    <a:pt x="159" y="1085"/>
                    <a:pt x="158" y="1085"/>
                  </a:cubicBezTo>
                  <a:cubicBezTo>
                    <a:pt x="157" y="1079"/>
                    <a:pt x="156" y="1072"/>
                    <a:pt x="156" y="1066"/>
                  </a:cubicBezTo>
                  <a:cubicBezTo>
                    <a:pt x="155" y="1061"/>
                    <a:pt x="154" y="1055"/>
                    <a:pt x="153" y="1049"/>
                  </a:cubicBezTo>
                  <a:cubicBezTo>
                    <a:pt x="153" y="1047"/>
                    <a:pt x="153" y="1044"/>
                    <a:pt x="152" y="1041"/>
                  </a:cubicBezTo>
                  <a:cubicBezTo>
                    <a:pt x="152" y="1039"/>
                    <a:pt x="152" y="1036"/>
                    <a:pt x="152" y="1034"/>
                  </a:cubicBezTo>
                  <a:cubicBezTo>
                    <a:pt x="151" y="1024"/>
                    <a:pt x="150" y="1016"/>
                    <a:pt x="150" y="1008"/>
                  </a:cubicBezTo>
                  <a:cubicBezTo>
                    <a:pt x="150" y="1008"/>
                    <a:pt x="150" y="1008"/>
                    <a:pt x="150" y="1008"/>
                  </a:cubicBezTo>
                  <a:cubicBezTo>
                    <a:pt x="165" y="1013"/>
                    <a:pt x="180" y="1006"/>
                    <a:pt x="185" y="992"/>
                  </a:cubicBezTo>
                  <a:cubicBezTo>
                    <a:pt x="185" y="991"/>
                    <a:pt x="185" y="990"/>
                    <a:pt x="186" y="989"/>
                  </a:cubicBezTo>
                  <a:cubicBezTo>
                    <a:pt x="189" y="992"/>
                    <a:pt x="193" y="995"/>
                    <a:pt x="197" y="996"/>
                  </a:cubicBezTo>
                  <a:cubicBezTo>
                    <a:pt x="212" y="1001"/>
                    <a:pt x="227" y="993"/>
                    <a:pt x="232" y="980"/>
                  </a:cubicBezTo>
                  <a:cubicBezTo>
                    <a:pt x="236" y="968"/>
                    <a:pt x="230" y="956"/>
                    <a:pt x="220" y="949"/>
                  </a:cubicBezTo>
                  <a:cubicBezTo>
                    <a:pt x="228" y="947"/>
                    <a:pt x="234" y="941"/>
                    <a:pt x="237" y="933"/>
                  </a:cubicBezTo>
                  <a:cubicBezTo>
                    <a:pt x="241" y="919"/>
                    <a:pt x="233" y="904"/>
                    <a:pt x="218" y="899"/>
                  </a:cubicBezTo>
                  <a:cubicBezTo>
                    <a:pt x="210" y="896"/>
                    <a:pt x="202" y="898"/>
                    <a:pt x="195" y="901"/>
                  </a:cubicBezTo>
                  <a:cubicBezTo>
                    <a:pt x="195" y="901"/>
                    <a:pt x="195" y="900"/>
                    <a:pt x="196" y="899"/>
                  </a:cubicBezTo>
                  <a:cubicBezTo>
                    <a:pt x="197" y="894"/>
                    <a:pt x="198" y="890"/>
                    <a:pt x="199" y="885"/>
                  </a:cubicBezTo>
                  <a:cubicBezTo>
                    <a:pt x="203" y="888"/>
                    <a:pt x="208" y="889"/>
                    <a:pt x="213" y="886"/>
                  </a:cubicBezTo>
                  <a:cubicBezTo>
                    <a:pt x="215" y="886"/>
                    <a:pt x="216" y="885"/>
                    <a:pt x="217" y="883"/>
                  </a:cubicBezTo>
                  <a:cubicBezTo>
                    <a:pt x="217" y="884"/>
                    <a:pt x="217" y="884"/>
                    <a:pt x="217" y="884"/>
                  </a:cubicBezTo>
                  <a:cubicBezTo>
                    <a:pt x="221" y="890"/>
                    <a:pt x="228" y="892"/>
                    <a:pt x="234" y="889"/>
                  </a:cubicBezTo>
                  <a:cubicBezTo>
                    <a:pt x="241" y="885"/>
                    <a:pt x="243" y="878"/>
                    <a:pt x="240" y="872"/>
                  </a:cubicBezTo>
                  <a:cubicBezTo>
                    <a:pt x="240" y="872"/>
                    <a:pt x="239" y="871"/>
                    <a:pt x="239" y="871"/>
                  </a:cubicBezTo>
                  <a:cubicBezTo>
                    <a:pt x="241" y="871"/>
                    <a:pt x="243" y="870"/>
                    <a:pt x="245" y="869"/>
                  </a:cubicBezTo>
                  <a:cubicBezTo>
                    <a:pt x="251" y="866"/>
                    <a:pt x="254" y="859"/>
                    <a:pt x="251" y="853"/>
                  </a:cubicBezTo>
                  <a:cubicBezTo>
                    <a:pt x="248" y="848"/>
                    <a:pt x="242" y="846"/>
                    <a:pt x="237" y="847"/>
                  </a:cubicBezTo>
                  <a:cubicBezTo>
                    <a:pt x="239" y="844"/>
                    <a:pt x="239" y="840"/>
                    <a:pt x="237" y="837"/>
                  </a:cubicBezTo>
                  <a:cubicBezTo>
                    <a:pt x="234" y="831"/>
                    <a:pt x="226" y="829"/>
                    <a:pt x="220" y="832"/>
                  </a:cubicBezTo>
                  <a:cubicBezTo>
                    <a:pt x="215" y="835"/>
                    <a:pt x="212" y="841"/>
                    <a:pt x="213" y="846"/>
                  </a:cubicBezTo>
                  <a:cubicBezTo>
                    <a:pt x="213" y="846"/>
                    <a:pt x="213" y="846"/>
                    <a:pt x="213" y="846"/>
                  </a:cubicBezTo>
                  <a:cubicBezTo>
                    <a:pt x="210" y="842"/>
                    <a:pt x="203" y="841"/>
                    <a:pt x="198" y="844"/>
                  </a:cubicBezTo>
                  <a:cubicBezTo>
                    <a:pt x="195" y="846"/>
                    <a:pt x="193" y="848"/>
                    <a:pt x="192" y="851"/>
                  </a:cubicBezTo>
                  <a:cubicBezTo>
                    <a:pt x="184" y="837"/>
                    <a:pt x="184" y="837"/>
                    <a:pt x="184" y="837"/>
                  </a:cubicBezTo>
                  <a:cubicBezTo>
                    <a:pt x="184" y="837"/>
                    <a:pt x="184" y="837"/>
                    <a:pt x="184" y="837"/>
                  </a:cubicBezTo>
                  <a:cubicBezTo>
                    <a:pt x="184" y="836"/>
                    <a:pt x="184" y="836"/>
                    <a:pt x="184" y="836"/>
                  </a:cubicBezTo>
                  <a:cubicBezTo>
                    <a:pt x="185" y="834"/>
                    <a:pt x="185" y="834"/>
                    <a:pt x="185" y="834"/>
                  </a:cubicBezTo>
                  <a:cubicBezTo>
                    <a:pt x="185" y="832"/>
                    <a:pt x="185" y="831"/>
                    <a:pt x="185" y="830"/>
                  </a:cubicBezTo>
                  <a:cubicBezTo>
                    <a:pt x="186" y="828"/>
                    <a:pt x="187" y="826"/>
                    <a:pt x="188" y="824"/>
                  </a:cubicBezTo>
                  <a:cubicBezTo>
                    <a:pt x="190" y="820"/>
                    <a:pt x="192" y="816"/>
                    <a:pt x="195" y="812"/>
                  </a:cubicBezTo>
                  <a:cubicBezTo>
                    <a:pt x="198" y="808"/>
                    <a:pt x="201" y="805"/>
                    <a:pt x="204" y="801"/>
                  </a:cubicBezTo>
                  <a:cubicBezTo>
                    <a:pt x="207" y="797"/>
                    <a:pt x="209" y="793"/>
                    <a:pt x="211" y="789"/>
                  </a:cubicBezTo>
                  <a:cubicBezTo>
                    <a:pt x="216" y="781"/>
                    <a:pt x="220" y="772"/>
                    <a:pt x="223" y="763"/>
                  </a:cubicBezTo>
                  <a:cubicBezTo>
                    <a:pt x="225" y="758"/>
                    <a:pt x="226" y="752"/>
                    <a:pt x="228" y="746"/>
                  </a:cubicBezTo>
                  <a:cubicBezTo>
                    <a:pt x="228" y="745"/>
                    <a:pt x="228" y="745"/>
                    <a:pt x="229" y="744"/>
                  </a:cubicBezTo>
                  <a:cubicBezTo>
                    <a:pt x="232" y="738"/>
                    <a:pt x="236" y="731"/>
                    <a:pt x="242" y="726"/>
                  </a:cubicBezTo>
                  <a:cubicBezTo>
                    <a:pt x="245" y="724"/>
                    <a:pt x="248" y="722"/>
                    <a:pt x="251" y="720"/>
                  </a:cubicBezTo>
                  <a:cubicBezTo>
                    <a:pt x="254" y="719"/>
                    <a:pt x="258" y="718"/>
                    <a:pt x="262" y="717"/>
                  </a:cubicBezTo>
                  <a:cubicBezTo>
                    <a:pt x="266" y="716"/>
                    <a:pt x="269" y="715"/>
                    <a:pt x="273" y="714"/>
                  </a:cubicBezTo>
                  <a:cubicBezTo>
                    <a:pt x="277" y="713"/>
                    <a:pt x="280" y="711"/>
                    <a:pt x="283" y="709"/>
                  </a:cubicBezTo>
                  <a:cubicBezTo>
                    <a:pt x="290" y="705"/>
                    <a:pt x="295" y="700"/>
                    <a:pt x="300" y="694"/>
                  </a:cubicBezTo>
                  <a:cubicBezTo>
                    <a:pt x="301" y="692"/>
                    <a:pt x="302" y="691"/>
                    <a:pt x="303" y="690"/>
                  </a:cubicBezTo>
                  <a:cubicBezTo>
                    <a:pt x="304" y="690"/>
                    <a:pt x="304" y="690"/>
                    <a:pt x="304" y="690"/>
                  </a:cubicBezTo>
                  <a:cubicBezTo>
                    <a:pt x="304" y="690"/>
                    <a:pt x="304" y="690"/>
                    <a:pt x="304" y="690"/>
                  </a:cubicBezTo>
                  <a:cubicBezTo>
                    <a:pt x="305" y="689"/>
                    <a:pt x="305" y="689"/>
                    <a:pt x="305" y="689"/>
                  </a:cubicBezTo>
                  <a:cubicBezTo>
                    <a:pt x="305" y="689"/>
                    <a:pt x="304" y="690"/>
                    <a:pt x="306" y="689"/>
                  </a:cubicBezTo>
                  <a:cubicBezTo>
                    <a:pt x="306" y="689"/>
                    <a:pt x="306" y="689"/>
                    <a:pt x="306" y="689"/>
                  </a:cubicBezTo>
                  <a:cubicBezTo>
                    <a:pt x="306" y="689"/>
                    <a:pt x="306" y="689"/>
                    <a:pt x="306" y="689"/>
                  </a:cubicBezTo>
                  <a:cubicBezTo>
                    <a:pt x="306" y="689"/>
                    <a:pt x="306" y="689"/>
                    <a:pt x="306" y="689"/>
                  </a:cubicBezTo>
                  <a:cubicBezTo>
                    <a:pt x="306" y="688"/>
                    <a:pt x="306" y="688"/>
                    <a:pt x="306" y="688"/>
                  </a:cubicBezTo>
                  <a:cubicBezTo>
                    <a:pt x="306" y="688"/>
                    <a:pt x="307" y="688"/>
                    <a:pt x="307" y="688"/>
                  </a:cubicBezTo>
                  <a:cubicBezTo>
                    <a:pt x="308" y="687"/>
                    <a:pt x="308" y="687"/>
                    <a:pt x="309" y="687"/>
                  </a:cubicBezTo>
                  <a:cubicBezTo>
                    <a:pt x="311" y="686"/>
                    <a:pt x="311" y="686"/>
                    <a:pt x="311" y="686"/>
                  </a:cubicBezTo>
                  <a:cubicBezTo>
                    <a:pt x="315" y="685"/>
                    <a:pt x="315" y="685"/>
                    <a:pt x="315" y="685"/>
                  </a:cubicBezTo>
                  <a:cubicBezTo>
                    <a:pt x="319" y="684"/>
                    <a:pt x="319" y="684"/>
                    <a:pt x="319" y="684"/>
                  </a:cubicBezTo>
                  <a:cubicBezTo>
                    <a:pt x="323" y="683"/>
                    <a:pt x="323" y="683"/>
                    <a:pt x="323" y="683"/>
                  </a:cubicBezTo>
                  <a:cubicBezTo>
                    <a:pt x="324" y="682"/>
                    <a:pt x="324" y="682"/>
                    <a:pt x="325" y="682"/>
                  </a:cubicBezTo>
                  <a:cubicBezTo>
                    <a:pt x="327" y="681"/>
                    <a:pt x="327" y="681"/>
                    <a:pt x="327" y="681"/>
                  </a:cubicBezTo>
                  <a:cubicBezTo>
                    <a:pt x="330" y="679"/>
                    <a:pt x="333" y="678"/>
                    <a:pt x="335" y="676"/>
                  </a:cubicBezTo>
                  <a:cubicBezTo>
                    <a:pt x="338" y="675"/>
                    <a:pt x="340" y="673"/>
                    <a:pt x="342" y="672"/>
                  </a:cubicBezTo>
                  <a:cubicBezTo>
                    <a:pt x="349" y="666"/>
                    <a:pt x="349" y="666"/>
                    <a:pt x="349" y="666"/>
                  </a:cubicBezTo>
                  <a:cubicBezTo>
                    <a:pt x="363" y="656"/>
                    <a:pt x="363" y="656"/>
                    <a:pt x="363" y="656"/>
                  </a:cubicBezTo>
                  <a:cubicBezTo>
                    <a:pt x="365" y="654"/>
                    <a:pt x="368" y="652"/>
                    <a:pt x="370" y="650"/>
                  </a:cubicBezTo>
                  <a:cubicBezTo>
                    <a:pt x="372" y="648"/>
                    <a:pt x="374" y="646"/>
                    <a:pt x="376" y="644"/>
                  </a:cubicBezTo>
                  <a:cubicBezTo>
                    <a:pt x="378" y="642"/>
                    <a:pt x="380" y="640"/>
                    <a:pt x="382" y="637"/>
                  </a:cubicBezTo>
                  <a:cubicBezTo>
                    <a:pt x="383" y="635"/>
                    <a:pt x="385" y="632"/>
                    <a:pt x="386" y="629"/>
                  </a:cubicBezTo>
                  <a:cubicBezTo>
                    <a:pt x="388" y="623"/>
                    <a:pt x="389" y="617"/>
                    <a:pt x="390" y="612"/>
                  </a:cubicBezTo>
                  <a:cubicBezTo>
                    <a:pt x="391" y="605"/>
                    <a:pt x="391" y="605"/>
                    <a:pt x="391" y="605"/>
                  </a:cubicBezTo>
                  <a:cubicBezTo>
                    <a:pt x="394" y="608"/>
                    <a:pt x="398" y="610"/>
                    <a:pt x="402" y="608"/>
                  </a:cubicBezTo>
                  <a:cubicBezTo>
                    <a:pt x="406" y="607"/>
                    <a:pt x="409" y="603"/>
                    <a:pt x="409" y="598"/>
                  </a:cubicBezTo>
                  <a:cubicBezTo>
                    <a:pt x="411" y="600"/>
                    <a:pt x="415" y="601"/>
                    <a:pt x="418" y="600"/>
                  </a:cubicBezTo>
                  <a:cubicBezTo>
                    <a:pt x="423" y="598"/>
                    <a:pt x="426" y="592"/>
                    <a:pt x="425" y="586"/>
                  </a:cubicBezTo>
                  <a:cubicBezTo>
                    <a:pt x="423" y="581"/>
                    <a:pt x="419" y="578"/>
                    <a:pt x="414" y="578"/>
                  </a:cubicBezTo>
                  <a:cubicBezTo>
                    <a:pt x="414" y="578"/>
                    <a:pt x="414" y="578"/>
                    <a:pt x="414" y="578"/>
                  </a:cubicBezTo>
                  <a:cubicBezTo>
                    <a:pt x="418" y="576"/>
                    <a:pt x="420" y="571"/>
                    <a:pt x="419" y="566"/>
                  </a:cubicBezTo>
                  <a:cubicBezTo>
                    <a:pt x="417" y="560"/>
                    <a:pt x="411" y="557"/>
                    <a:pt x="406" y="558"/>
                  </a:cubicBezTo>
                  <a:cubicBezTo>
                    <a:pt x="403" y="559"/>
                    <a:pt x="401" y="561"/>
                    <a:pt x="400" y="564"/>
                  </a:cubicBezTo>
                  <a:cubicBezTo>
                    <a:pt x="398" y="559"/>
                    <a:pt x="392" y="556"/>
                    <a:pt x="387" y="557"/>
                  </a:cubicBezTo>
                  <a:cubicBezTo>
                    <a:pt x="382" y="559"/>
                    <a:pt x="379" y="565"/>
                    <a:pt x="380" y="571"/>
                  </a:cubicBezTo>
                  <a:cubicBezTo>
                    <a:pt x="381" y="572"/>
                    <a:pt x="381" y="573"/>
                    <a:pt x="382" y="575"/>
                  </a:cubicBezTo>
                  <a:cubicBezTo>
                    <a:pt x="382" y="575"/>
                    <a:pt x="382" y="575"/>
                    <a:pt x="381" y="575"/>
                  </a:cubicBezTo>
                  <a:cubicBezTo>
                    <a:pt x="376" y="576"/>
                    <a:pt x="373" y="582"/>
                    <a:pt x="375" y="588"/>
                  </a:cubicBezTo>
                  <a:cubicBezTo>
                    <a:pt x="376" y="594"/>
                    <a:pt x="382" y="597"/>
                    <a:pt x="387" y="596"/>
                  </a:cubicBezTo>
                  <a:cubicBezTo>
                    <a:pt x="388" y="596"/>
                    <a:pt x="388" y="596"/>
                    <a:pt x="388" y="596"/>
                  </a:cubicBezTo>
                  <a:cubicBezTo>
                    <a:pt x="385" y="611"/>
                    <a:pt x="385" y="611"/>
                    <a:pt x="385" y="611"/>
                  </a:cubicBezTo>
                  <a:cubicBezTo>
                    <a:pt x="384" y="617"/>
                    <a:pt x="383" y="622"/>
                    <a:pt x="381" y="627"/>
                  </a:cubicBezTo>
                  <a:cubicBezTo>
                    <a:pt x="380" y="630"/>
                    <a:pt x="379" y="632"/>
                    <a:pt x="377" y="634"/>
                  </a:cubicBezTo>
                  <a:cubicBezTo>
                    <a:pt x="376" y="636"/>
                    <a:pt x="374" y="638"/>
                    <a:pt x="372" y="640"/>
                  </a:cubicBezTo>
                  <a:cubicBezTo>
                    <a:pt x="370" y="642"/>
                    <a:pt x="368" y="644"/>
                    <a:pt x="366" y="646"/>
                  </a:cubicBezTo>
                  <a:cubicBezTo>
                    <a:pt x="364" y="648"/>
                    <a:pt x="361" y="649"/>
                    <a:pt x="359" y="651"/>
                  </a:cubicBezTo>
                  <a:cubicBezTo>
                    <a:pt x="345" y="661"/>
                    <a:pt x="345" y="661"/>
                    <a:pt x="345" y="661"/>
                  </a:cubicBezTo>
                  <a:cubicBezTo>
                    <a:pt x="339" y="666"/>
                    <a:pt x="339" y="666"/>
                    <a:pt x="339" y="666"/>
                  </a:cubicBezTo>
                  <a:cubicBezTo>
                    <a:pt x="336" y="667"/>
                    <a:pt x="334" y="669"/>
                    <a:pt x="331" y="670"/>
                  </a:cubicBezTo>
                  <a:cubicBezTo>
                    <a:pt x="329" y="671"/>
                    <a:pt x="327" y="673"/>
                    <a:pt x="324" y="674"/>
                  </a:cubicBezTo>
                  <a:cubicBezTo>
                    <a:pt x="322" y="675"/>
                    <a:pt x="322" y="675"/>
                    <a:pt x="322" y="675"/>
                  </a:cubicBezTo>
                  <a:cubicBezTo>
                    <a:pt x="322" y="675"/>
                    <a:pt x="321" y="675"/>
                    <a:pt x="321" y="675"/>
                  </a:cubicBezTo>
                  <a:cubicBezTo>
                    <a:pt x="316" y="677"/>
                    <a:pt x="316" y="677"/>
                    <a:pt x="316" y="677"/>
                  </a:cubicBezTo>
                  <a:cubicBezTo>
                    <a:pt x="312" y="678"/>
                    <a:pt x="312" y="678"/>
                    <a:pt x="312" y="678"/>
                  </a:cubicBezTo>
                  <a:cubicBezTo>
                    <a:pt x="311" y="678"/>
                    <a:pt x="311" y="678"/>
                    <a:pt x="311" y="678"/>
                  </a:cubicBezTo>
                  <a:cubicBezTo>
                    <a:pt x="312" y="677"/>
                    <a:pt x="312" y="676"/>
                    <a:pt x="313" y="675"/>
                  </a:cubicBezTo>
                  <a:cubicBezTo>
                    <a:pt x="317" y="668"/>
                    <a:pt x="321" y="662"/>
                    <a:pt x="325" y="656"/>
                  </a:cubicBezTo>
                  <a:cubicBezTo>
                    <a:pt x="327" y="653"/>
                    <a:pt x="329" y="650"/>
                    <a:pt x="331" y="647"/>
                  </a:cubicBezTo>
                  <a:cubicBezTo>
                    <a:pt x="333" y="645"/>
                    <a:pt x="334" y="644"/>
                    <a:pt x="335" y="643"/>
                  </a:cubicBezTo>
                  <a:cubicBezTo>
                    <a:pt x="337" y="641"/>
                    <a:pt x="337" y="641"/>
                    <a:pt x="337" y="641"/>
                  </a:cubicBezTo>
                  <a:cubicBezTo>
                    <a:pt x="337" y="641"/>
                    <a:pt x="337" y="641"/>
                    <a:pt x="337" y="641"/>
                  </a:cubicBezTo>
                  <a:cubicBezTo>
                    <a:pt x="337" y="643"/>
                    <a:pt x="339" y="644"/>
                    <a:pt x="341" y="645"/>
                  </a:cubicBezTo>
                  <a:cubicBezTo>
                    <a:pt x="344" y="646"/>
                    <a:pt x="347" y="645"/>
                    <a:pt x="347" y="642"/>
                  </a:cubicBezTo>
                  <a:cubicBezTo>
                    <a:pt x="348" y="640"/>
                    <a:pt x="348" y="639"/>
                    <a:pt x="347" y="638"/>
                  </a:cubicBezTo>
                  <a:cubicBezTo>
                    <a:pt x="349" y="638"/>
                    <a:pt x="352" y="637"/>
                    <a:pt x="353" y="635"/>
                  </a:cubicBezTo>
                  <a:cubicBezTo>
                    <a:pt x="354" y="632"/>
                    <a:pt x="352" y="629"/>
                    <a:pt x="349" y="628"/>
                  </a:cubicBezTo>
                  <a:cubicBezTo>
                    <a:pt x="349" y="628"/>
                    <a:pt x="348" y="628"/>
                    <a:pt x="347" y="628"/>
                  </a:cubicBezTo>
                  <a:cubicBezTo>
                    <a:pt x="347" y="628"/>
                    <a:pt x="347" y="628"/>
                    <a:pt x="347" y="628"/>
                  </a:cubicBezTo>
                  <a:cubicBezTo>
                    <a:pt x="348" y="625"/>
                    <a:pt x="347" y="622"/>
                    <a:pt x="344" y="621"/>
                  </a:cubicBezTo>
                  <a:cubicBezTo>
                    <a:pt x="341" y="620"/>
                    <a:pt x="338" y="622"/>
                    <a:pt x="337" y="624"/>
                  </a:cubicBezTo>
                  <a:cubicBezTo>
                    <a:pt x="337" y="624"/>
                    <a:pt x="337" y="625"/>
                    <a:pt x="337" y="625"/>
                  </a:cubicBezTo>
                  <a:cubicBezTo>
                    <a:pt x="337" y="624"/>
                    <a:pt x="336" y="624"/>
                    <a:pt x="335" y="624"/>
                  </a:cubicBezTo>
                  <a:cubicBezTo>
                    <a:pt x="332" y="623"/>
                    <a:pt x="329" y="624"/>
                    <a:pt x="328" y="627"/>
                  </a:cubicBezTo>
                  <a:cubicBezTo>
                    <a:pt x="328" y="629"/>
                    <a:pt x="329" y="631"/>
                    <a:pt x="331" y="632"/>
                  </a:cubicBezTo>
                  <a:cubicBezTo>
                    <a:pt x="329" y="633"/>
                    <a:pt x="328" y="634"/>
                    <a:pt x="327" y="635"/>
                  </a:cubicBezTo>
                  <a:cubicBezTo>
                    <a:pt x="327" y="638"/>
                    <a:pt x="328" y="640"/>
                    <a:pt x="330" y="641"/>
                  </a:cubicBezTo>
                  <a:cubicBezTo>
                    <a:pt x="329" y="642"/>
                    <a:pt x="328" y="643"/>
                    <a:pt x="328" y="644"/>
                  </a:cubicBezTo>
                  <a:cubicBezTo>
                    <a:pt x="325" y="647"/>
                    <a:pt x="322" y="650"/>
                    <a:pt x="320" y="653"/>
                  </a:cubicBezTo>
                  <a:cubicBezTo>
                    <a:pt x="315" y="659"/>
                    <a:pt x="311" y="666"/>
                    <a:pt x="307" y="672"/>
                  </a:cubicBezTo>
                  <a:cubicBezTo>
                    <a:pt x="303" y="678"/>
                    <a:pt x="298" y="684"/>
                    <a:pt x="293" y="690"/>
                  </a:cubicBezTo>
                  <a:cubicBezTo>
                    <a:pt x="288" y="695"/>
                    <a:pt x="282" y="700"/>
                    <a:pt x="276" y="703"/>
                  </a:cubicBezTo>
                  <a:cubicBezTo>
                    <a:pt x="274" y="704"/>
                    <a:pt x="272" y="704"/>
                    <a:pt x="271" y="705"/>
                  </a:cubicBezTo>
                  <a:cubicBezTo>
                    <a:pt x="265" y="706"/>
                    <a:pt x="265" y="706"/>
                    <a:pt x="265" y="706"/>
                  </a:cubicBezTo>
                  <a:cubicBezTo>
                    <a:pt x="264" y="706"/>
                    <a:pt x="263" y="706"/>
                    <a:pt x="262" y="707"/>
                  </a:cubicBezTo>
                  <a:cubicBezTo>
                    <a:pt x="262" y="707"/>
                    <a:pt x="262" y="707"/>
                    <a:pt x="262" y="707"/>
                  </a:cubicBezTo>
                  <a:cubicBezTo>
                    <a:pt x="257" y="699"/>
                    <a:pt x="257" y="699"/>
                    <a:pt x="257" y="699"/>
                  </a:cubicBezTo>
                  <a:cubicBezTo>
                    <a:pt x="256" y="697"/>
                    <a:pt x="254" y="695"/>
                    <a:pt x="254" y="692"/>
                  </a:cubicBezTo>
                  <a:cubicBezTo>
                    <a:pt x="253" y="689"/>
                    <a:pt x="253" y="687"/>
                    <a:pt x="253" y="684"/>
                  </a:cubicBezTo>
                  <a:cubicBezTo>
                    <a:pt x="254" y="678"/>
                    <a:pt x="255" y="673"/>
                    <a:pt x="256" y="667"/>
                  </a:cubicBezTo>
                  <a:cubicBezTo>
                    <a:pt x="257" y="664"/>
                    <a:pt x="257" y="662"/>
                    <a:pt x="257" y="659"/>
                  </a:cubicBezTo>
                  <a:cubicBezTo>
                    <a:pt x="257" y="656"/>
                    <a:pt x="257" y="653"/>
                    <a:pt x="257" y="650"/>
                  </a:cubicBezTo>
                  <a:cubicBezTo>
                    <a:pt x="256" y="645"/>
                    <a:pt x="255" y="641"/>
                    <a:pt x="254" y="636"/>
                  </a:cubicBezTo>
                  <a:cubicBezTo>
                    <a:pt x="255" y="634"/>
                    <a:pt x="257" y="631"/>
                    <a:pt x="258" y="629"/>
                  </a:cubicBezTo>
                  <a:cubicBezTo>
                    <a:pt x="262" y="621"/>
                    <a:pt x="267" y="613"/>
                    <a:pt x="272" y="605"/>
                  </a:cubicBezTo>
                  <a:cubicBezTo>
                    <a:pt x="277" y="596"/>
                    <a:pt x="277" y="596"/>
                    <a:pt x="277" y="596"/>
                  </a:cubicBezTo>
                  <a:cubicBezTo>
                    <a:pt x="278" y="596"/>
                    <a:pt x="280" y="596"/>
                    <a:pt x="281" y="596"/>
                  </a:cubicBezTo>
                  <a:cubicBezTo>
                    <a:pt x="281" y="596"/>
                    <a:pt x="281" y="593"/>
                    <a:pt x="281" y="590"/>
                  </a:cubicBezTo>
                  <a:cubicBezTo>
                    <a:pt x="286" y="580"/>
                    <a:pt x="286" y="580"/>
                    <a:pt x="286" y="580"/>
                  </a:cubicBezTo>
                  <a:cubicBezTo>
                    <a:pt x="300" y="556"/>
                    <a:pt x="300" y="556"/>
                    <a:pt x="300" y="556"/>
                  </a:cubicBezTo>
                  <a:cubicBezTo>
                    <a:pt x="305" y="548"/>
                    <a:pt x="310" y="540"/>
                    <a:pt x="315" y="533"/>
                  </a:cubicBezTo>
                  <a:cubicBezTo>
                    <a:pt x="321" y="526"/>
                    <a:pt x="327" y="519"/>
                    <a:pt x="334" y="512"/>
                  </a:cubicBezTo>
                  <a:cubicBezTo>
                    <a:pt x="341" y="506"/>
                    <a:pt x="348" y="500"/>
                    <a:pt x="354" y="493"/>
                  </a:cubicBezTo>
                  <a:cubicBezTo>
                    <a:pt x="361" y="486"/>
                    <a:pt x="367" y="479"/>
                    <a:pt x="373" y="471"/>
                  </a:cubicBezTo>
                  <a:cubicBezTo>
                    <a:pt x="375" y="467"/>
                    <a:pt x="378" y="464"/>
                    <a:pt x="380" y="460"/>
                  </a:cubicBezTo>
                  <a:cubicBezTo>
                    <a:pt x="382" y="458"/>
                    <a:pt x="383" y="456"/>
                    <a:pt x="385" y="455"/>
                  </a:cubicBezTo>
                  <a:cubicBezTo>
                    <a:pt x="386" y="453"/>
                    <a:pt x="388" y="451"/>
                    <a:pt x="390" y="450"/>
                  </a:cubicBezTo>
                  <a:cubicBezTo>
                    <a:pt x="390" y="450"/>
                    <a:pt x="390" y="450"/>
                    <a:pt x="390" y="450"/>
                  </a:cubicBezTo>
                  <a:cubicBezTo>
                    <a:pt x="392" y="448"/>
                    <a:pt x="394" y="446"/>
                    <a:pt x="397" y="445"/>
                  </a:cubicBezTo>
                  <a:cubicBezTo>
                    <a:pt x="399" y="443"/>
                    <a:pt x="402" y="442"/>
                    <a:pt x="405" y="441"/>
                  </a:cubicBezTo>
                  <a:cubicBezTo>
                    <a:pt x="410" y="438"/>
                    <a:pt x="416" y="436"/>
                    <a:pt x="421" y="435"/>
                  </a:cubicBezTo>
                  <a:cubicBezTo>
                    <a:pt x="433" y="431"/>
                    <a:pt x="445" y="429"/>
                    <a:pt x="457" y="427"/>
                  </a:cubicBezTo>
                  <a:cubicBezTo>
                    <a:pt x="469" y="424"/>
                    <a:pt x="480" y="420"/>
                    <a:pt x="492" y="416"/>
                  </a:cubicBezTo>
                  <a:cubicBezTo>
                    <a:pt x="494" y="414"/>
                    <a:pt x="497" y="413"/>
                    <a:pt x="500" y="412"/>
                  </a:cubicBezTo>
                  <a:cubicBezTo>
                    <a:pt x="516" y="404"/>
                    <a:pt x="516" y="404"/>
                    <a:pt x="516" y="404"/>
                  </a:cubicBezTo>
                  <a:cubicBezTo>
                    <a:pt x="518" y="403"/>
                    <a:pt x="520" y="402"/>
                    <a:pt x="522" y="401"/>
                  </a:cubicBezTo>
                  <a:cubicBezTo>
                    <a:pt x="521" y="404"/>
                    <a:pt x="522" y="407"/>
                    <a:pt x="524" y="410"/>
                  </a:cubicBezTo>
                  <a:cubicBezTo>
                    <a:pt x="524" y="410"/>
                    <a:pt x="526" y="410"/>
                    <a:pt x="528" y="408"/>
                  </a:cubicBezTo>
                  <a:cubicBezTo>
                    <a:pt x="528" y="408"/>
                    <a:pt x="530" y="412"/>
                    <a:pt x="532" y="413"/>
                  </a:cubicBezTo>
                  <a:cubicBezTo>
                    <a:pt x="532" y="413"/>
                    <a:pt x="539" y="407"/>
                    <a:pt x="538" y="400"/>
                  </a:cubicBezTo>
                  <a:cubicBezTo>
                    <a:pt x="545" y="401"/>
                    <a:pt x="551" y="394"/>
                    <a:pt x="551" y="394"/>
                  </a:cubicBezTo>
                  <a:cubicBezTo>
                    <a:pt x="550" y="392"/>
                    <a:pt x="547" y="390"/>
                    <a:pt x="547" y="390"/>
                  </a:cubicBezTo>
                  <a:cubicBezTo>
                    <a:pt x="548" y="389"/>
                    <a:pt x="549" y="386"/>
                    <a:pt x="549" y="386"/>
                  </a:cubicBezTo>
                  <a:cubicBezTo>
                    <a:pt x="544" y="382"/>
                    <a:pt x="538" y="383"/>
                    <a:pt x="535" y="384"/>
                  </a:cubicBezTo>
                  <a:cubicBezTo>
                    <a:pt x="536" y="382"/>
                    <a:pt x="538" y="375"/>
                    <a:pt x="534" y="370"/>
                  </a:cubicBezTo>
                  <a:cubicBezTo>
                    <a:pt x="534" y="370"/>
                    <a:pt x="531" y="371"/>
                    <a:pt x="530" y="372"/>
                  </a:cubicBezTo>
                  <a:cubicBezTo>
                    <a:pt x="530" y="372"/>
                    <a:pt x="528" y="369"/>
                    <a:pt x="526" y="367"/>
                  </a:cubicBezTo>
                  <a:cubicBezTo>
                    <a:pt x="526" y="367"/>
                    <a:pt x="519" y="373"/>
                    <a:pt x="520" y="381"/>
                  </a:cubicBezTo>
                  <a:cubicBezTo>
                    <a:pt x="513" y="379"/>
                    <a:pt x="506" y="386"/>
                    <a:pt x="506" y="386"/>
                  </a:cubicBezTo>
                  <a:cubicBezTo>
                    <a:pt x="508" y="388"/>
                    <a:pt x="511" y="390"/>
                    <a:pt x="511" y="390"/>
                  </a:cubicBezTo>
                  <a:cubicBezTo>
                    <a:pt x="509" y="392"/>
                    <a:pt x="508" y="394"/>
                    <a:pt x="508" y="394"/>
                  </a:cubicBezTo>
                  <a:cubicBezTo>
                    <a:pt x="513" y="398"/>
                    <a:pt x="518" y="397"/>
                    <a:pt x="521" y="396"/>
                  </a:cubicBezTo>
                  <a:cubicBezTo>
                    <a:pt x="518" y="398"/>
                    <a:pt x="518" y="398"/>
                    <a:pt x="518" y="398"/>
                  </a:cubicBezTo>
                  <a:cubicBezTo>
                    <a:pt x="517" y="399"/>
                    <a:pt x="516" y="399"/>
                    <a:pt x="515" y="400"/>
                  </a:cubicBezTo>
                  <a:cubicBezTo>
                    <a:pt x="513" y="401"/>
                    <a:pt x="513" y="401"/>
                    <a:pt x="513" y="401"/>
                  </a:cubicBezTo>
                  <a:cubicBezTo>
                    <a:pt x="503" y="405"/>
                    <a:pt x="503" y="405"/>
                    <a:pt x="503" y="405"/>
                  </a:cubicBezTo>
                  <a:cubicBezTo>
                    <a:pt x="498" y="407"/>
                    <a:pt x="498" y="407"/>
                    <a:pt x="498" y="407"/>
                  </a:cubicBezTo>
                  <a:cubicBezTo>
                    <a:pt x="496" y="408"/>
                    <a:pt x="496" y="408"/>
                    <a:pt x="496" y="408"/>
                  </a:cubicBezTo>
                  <a:cubicBezTo>
                    <a:pt x="493" y="409"/>
                    <a:pt x="493" y="409"/>
                    <a:pt x="493" y="409"/>
                  </a:cubicBezTo>
                  <a:cubicBezTo>
                    <a:pt x="490" y="411"/>
                    <a:pt x="486" y="412"/>
                    <a:pt x="483" y="413"/>
                  </a:cubicBezTo>
                  <a:cubicBezTo>
                    <a:pt x="469" y="418"/>
                    <a:pt x="455" y="420"/>
                    <a:pt x="441" y="423"/>
                  </a:cubicBezTo>
                  <a:cubicBezTo>
                    <a:pt x="428" y="425"/>
                    <a:pt x="414" y="428"/>
                    <a:pt x="401" y="433"/>
                  </a:cubicBezTo>
                  <a:cubicBezTo>
                    <a:pt x="401" y="423"/>
                    <a:pt x="401" y="414"/>
                    <a:pt x="402" y="404"/>
                  </a:cubicBezTo>
                  <a:cubicBezTo>
                    <a:pt x="403" y="398"/>
                    <a:pt x="405" y="392"/>
                    <a:pt x="407" y="387"/>
                  </a:cubicBezTo>
                  <a:cubicBezTo>
                    <a:pt x="409" y="381"/>
                    <a:pt x="411" y="376"/>
                    <a:pt x="413" y="370"/>
                  </a:cubicBezTo>
                  <a:cubicBezTo>
                    <a:pt x="416" y="365"/>
                    <a:pt x="418" y="359"/>
                    <a:pt x="419" y="354"/>
                  </a:cubicBezTo>
                  <a:cubicBezTo>
                    <a:pt x="420" y="348"/>
                    <a:pt x="421" y="342"/>
                    <a:pt x="422" y="336"/>
                  </a:cubicBezTo>
                  <a:cubicBezTo>
                    <a:pt x="423" y="330"/>
                    <a:pt x="424" y="325"/>
                    <a:pt x="427" y="320"/>
                  </a:cubicBezTo>
                  <a:cubicBezTo>
                    <a:pt x="429" y="315"/>
                    <a:pt x="433" y="310"/>
                    <a:pt x="437" y="306"/>
                  </a:cubicBezTo>
                  <a:cubicBezTo>
                    <a:pt x="442" y="302"/>
                    <a:pt x="446" y="298"/>
                    <a:pt x="451" y="295"/>
                  </a:cubicBezTo>
                  <a:cubicBezTo>
                    <a:pt x="452" y="295"/>
                    <a:pt x="452" y="295"/>
                    <a:pt x="452" y="295"/>
                  </a:cubicBezTo>
                  <a:cubicBezTo>
                    <a:pt x="453" y="295"/>
                    <a:pt x="453" y="295"/>
                    <a:pt x="453" y="295"/>
                  </a:cubicBezTo>
                  <a:cubicBezTo>
                    <a:pt x="453" y="295"/>
                    <a:pt x="453" y="295"/>
                    <a:pt x="453" y="295"/>
                  </a:cubicBezTo>
                  <a:cubicBezTo>
                    <a:pt x="455" y="296"/>
                    <a:pt x="458" y="297"/>
                    <a:pt x="460" y="298"/>
                  </a:cubicBezTo>
                  <a:cubicBezTo>
                    <a:pt x="464" y="300"/>
                    <a:pt x="467" y="301"/>
                    <a:pt x="470" y="303"/>
                  </a:cubicBezTo>
                  <a:cubicBezTo>
                    <a:pt x="474" y="304"/>
                    <a:pt x="477" y="305"/>
                    <a:pt x="481" y="306"/>
                  </a:cubicBezTo>
                  <a:cubicBezTo>
                    <a:pt x="484" y="307"/>
                    <a:pt x="488" y="307"/>
                    <a:pt x="492" y="307"/>
                  </a:cubicBezTo>
                  <a:cubicBezTo>
                    <a:pt x="495" y="307"/>
                    <a:pt x="499" y="307"/>
                    <a:pt x="503" y="307"/>
                  </a:cubicBezTo>
                  <a:cubicBezTo>
                    <a:pt x="506" y="306"/>
                    <a:pt x="510" y="306"/>
                    <a:pt x="513" y="305"/>
                  </a:cubicBezTo>
                  <a:cubicBezTo>
                    <a:pt x="520" y="303"/>
                    <a:pt x="527" y="301"/>
                    <a:pt x="534" y="299"/>
                  </a:cubicBezTo>
                  <a:cubicBezTo>
                    <a:pt x="540" y="297"/>
                    <a:pt x="547" y="296"/>
                    <a:pt x="554" y="295"/>
                  </a:cubicBezTo>
                  <a:cubicBezTo>
                    <a:pt x="560" y="293"/>
                    <a:pt x="567" y="293"/>
                    <a:pt x="574" y="294"/>
                  </a:cubicBezTo>
                  <a:cubicBezTo>
                    <a:pt x="580" y="295"/>
                    <a:pt x="587" y="297"/>
                    <a:pt x="593" y="300"/>
                  </a:cubicBezTo>
                  <a:cubicBezTo>
                    <a:pt x="596" y="302"/>
                    <a:pt x="599" y="303"/>
                    <a:pt x="601" y="305"/>
                  </a:cubicBezTo>
                  <a:cubicBezTo>
                    <a:pt x="603" y="307"/>
                    <a:pt x="603" y="307"/>
                    <a:pt x="603" y="307"/>
                  </a:cubicBezTo>
                  <a:cubicBezTo>
                    <a:pt x="604" y="307"/>
                    <a:pt x="605" y="308"/>
                    <a:pt x="605" y="308"/>
                  </a:cubicBezTo>
                  <a:cubicBezTo>
                    <a:pt x="607" y="310"/>
                    <a:pt x="608" y="311"/>
                    <a:pt x="609" y="312"/>
                  </a:cubicBezTo>
                  <a:cubicBezTo>
                    <a:pt x="609" y="312"/>
                    <a:pt x="609" y="312"/>
                    <a:pt x="609" y="312"/>
                  </a:cubicBezTo>
                  <a:cubicBezTo>
                    <a:pt x="612" y="309"/>
                    <a:pt x="612" y="309"/>
                    <a:pt x="612" y="309"/>
                  </a:cubicBezTo>
                  <a:cubicBezTo>
                    <a:pt x="611" y="308"/>
                    <a:pt x="609" y="306"/>
                    <a:pt x="608" y="305"/>
                  </a:cubicBezTo>
                  <a:cubicBezTo>
                    <a:pt x="607" y="305"/>
                    <a:pt x="607" y="304"/>
                    <a:pt x="606" y="303"/>
                  </a:cubicBezTo>
                  <a:cubicBezTo>
                    <a:pt x="604" y="302"/>
                    <a:pt x="604" y="302"/>
                    <a:pt x="604" y="302"/>
                  </a:cubicBezTo>
                  <a:cubicBezTo>
                    <a:pt x="601" y="300"/>
                    <a:pt x="598" y="298"/>
                    <a:pt x="595" y="296"/>
                  </a:cubicBezTo>
                  <a:cubicBezTo>
                    <a:pt x="588" y="293"/>
                    <a:pt x="581" y="290"/>
                    <a:pt x="574" y="289"/>
                  </a:cubicBezTo>
                  <a:cubicBezTo>
                    <a:pt x="567" y="288"/>
                    <a:pt x="560" y="288"/>
                    <a:pt x="553" y="289"/>
                  </a:cubicBezTo>
                  <a:cubicBezTo>
                    <a:pt x="546" y="290"/>
                    <a:pt x="539" y="291"/>
                    <a:pt x="532" y="293"/>
                  </a:cubicBezTo>
                  <a:cubicBezTo>
                    <a:pt x="525" y="295"/>
                    <a:pt x="519" y="297"/>
                    <a:pt x="512" y="298"/>
                  </a:cubicBezTo>
                  <a:cubicBezTo>
                    <a:pt x="509" y="299"/>
                    <a:pt x="505" y="299"/>
                    <a:pt x="502" y="300"/>
                  </a:cubicBezTo>
                  <a:cubicBezTo>
                    <a:pt x="499" y="300"/>
                    <a:pt x="495" y="300"/>
                    <a:pt x="492" y="300"/>
                  </a:cubicBezTo>
                  <a:cubicBezTo>
                    <a:pt x="489" y="300"/>
                    <a:pt x="486" y="299"/>
                    <a:pt x="483" y="298"/>
                  </a:cubicBezTo>
                  <a:cubicBezTo>
                    <a:pt x="479" y="298"/>
                    <a:pt x="476" y="297"/>
                    <a:pt x="473" y="295"/>
                  </a:cubicBezTo>
                  <a:cubicBezTo>
                    <a:pt x="470" y="294"/>
                    <a:pt x="467" y="293"/>
                    <a:pt x="464" y="291"/>
                  </a:cubicBezTo>
                  <a:cubicBezTo>
                    <a:pt x="463" y="291"/>
                    <a:pt x="462" y="290"/>
                    <a:pt x="460" y="290"/>
                  </a:cubicBezTo>
                  <a:cubicBezTo>
                    <a:pt x="461" y="289"/>
                    <a:pt x="462" y="288"/>
                    <a:pt x="463" y="288"/>
                  </a:cubicBezTo>
                  <a:cubicBezTo>
                    <a:pt x="464" y="287"/>
                    <a:pt x="465" y="286"/>
                    <a:pt x="466" y="286"/>
                  </a:cubicBezTo>
                  <a:cubicBezTo>
                    <a:pt x="480" y="276"/>
                    <a:pt x="480" y="276"/>
                    <a:pt x="480" y="276"/>
                  </a:cubicBezTo>
                  <a:cubicBezTo>
                    <a:pt x="480" y="277"/>
                    <a:pt x="481" y="278"/>
                    <a:pt x="481" y="278"/>
                  </a:cubicBezTo>
                  <a:cubicBezTo>
                    <a:pt x="480" y="278"/>
                    <a:pt x="479" y="279"/>
                    <a:pt x="478" y="280"/>
                  </a:cubicBezTo>
                  <a:cubicBezTo>
                    <a:pt x="477" y="282"/>
                    <a:pt x="478" y="284"/>
                    <a:pt x="480" y="286"/>
                  </a:cubicBezTo>
                  <a:cubicBezTo>
                    <a:pt x="481" y="287"/>
                    <a:pt x="484" y="287"/>
                    <a:pt x="485" y="285"/>
                  </a:cubicBezTo>
                  <a:cubicBezTo>
                    <a:pt x="484" y="287"/>
                    <a:pt x="485" y="289"/>
                    <a:pt x="487" y="290"/>
                  </a:cubicBezTo>
                  <a:cubicBezTo>
                    <a:pt x="489" y="292"/>
                    <a:pt x="491" y="291"/>
                    <a:pt x="492" y="289"/>
                  </a:cubicBezTo>
                  <a:cubicBezTo>
                    <a:pt x="493" y="288"/>
                    <a:pt x="493" y="287"/>
                    <a:pt x="493" y="286"/>
                  </a:cubicBezTo>
                  <a:cubicBezTo>
                    <a:pt x="495" y="287"/>
                    <a:pt x="497" y="286"/>
                    <a:pt x="498" y="285"/>
                  </a:cubicBezTo>
                  <a:cubicBezTo>
                    <a:pt x="499" y="283"/>
                    <a:pt x="499" y="280"/>
                    <a:pt x="497" y="279"/>
                  </a:cubicBezTo>
                  <a:cubicBezTo>
                    <a:pt x="496" y="279"/>
                    <a:pt x="496" y="278"/>
                    <a:pt x="495" y="278"/>
                  </a:cubicBezTo>
                  <a:cubicBezTo>
                    <a:pt x="495" y="278"/>
                    <a:pt x="495" y="278"/>
                    <a:pt x="495" y="278"/>
                  </a:cubicBezTo>
                  <a:cubicBezTo>
                    <a:pt x="497" y="276"/>
                    <a:pt x="496" y="274"/>
                    <a:pt x="494" y="272"/>
                  </a:cubicBezTo>
                  <a:cubicBezTo>
                    <a:pt x="492" y="271"/>
                    <a:pt x="489" y="272"/>
                    <a:pt x="488" y="273"/>
                  </a:cubicBezTo>
                  <a:cubicBezTo>
                    <a:pt x="488" y="273"/>
                    <a:pt x="488" y="274"/>
                    <a:pt x="488" y="274"/>
                  </a:cubicBezTo>
                  <a:cubicBezTo>
                    <a:pt x="488" y="273"/>
                    <a:pt x="487" y="273"/>
                    <a:pt x="487" y="272"/>
                  </a:cubicBezTo>
                  <a:cubicBezTo>
                    <a:pt x="486" y="272"/>
                    <a:pt x="486" y="272"/>
                    <a:pt x="486" y="272"/>
                  </a:cubicBezTo>
                  <a:cubicBezTo>
                    <a:pt x="487" y="272"/>
                    <a:pt x="487" y="272"/>
                    <a:pt x="487" y="272"/>
                  </a:cubicBezTo>
                  <a:cubicBezTo>
                    <a:pt x="487" y="273"/>
                    <a:pt x="487" y="273"/>
                    <a:pt x="487" y="273"/>
                  </a:cubicBezTo>
                  <a:cubicBezTo>
                    <a:pt x="491" y="271"/>
                    <a:pt x="491" y="271"/>
                    <a:pt x="491" y="271"/>
                  </a:cubicBezTo>
                  <a:cubicBezTo>
                    <a:pt x="496" y="271"/>
                    <a:pt x="502" y="272"/>
                    <a:pt x="507" y="272"/>
                  </a:cubicBezTo>
                  <a:cubicBezTo>
                    <a:pt x="518" y="272"/>
                    <a:pt x="530" y="272"/>
                    <a:pt x="541" y="270"/>
                  </a:cubicBezTo>
                  <a:cubicBezTo>
                    <a:pt x="552" y="268"/>
                    <a:pt x="563" y="265"/>
                    <a:pt x="573" y="261"/>
                  </a:cubicBezTo>
                  <a:cubicBezTo>
                    <a:pt x="584" y="256"/>
                    <a:pt x="593" y="250"/>
                    <a:pt x="602" y="244"/>
                  </a:cubicBezTo>
                  <a:cubicBezTo>
                    <a:pt x="611" y="237"/>
                    <a:pt x="619" y="229"/>
                    <a:pt x="627" y="222"/>
                  </a:cubicBezTo>
                  <a:cubicBezTo>
                    <a:pt x="636" y="215"/>
                    <a:pt x="644" y="208"/>
                    <a:pt x="653" y="202"/>
                  </a:cubicBezTo>
                  <a:cubicBezTo>
                    <a:pt x="662" y="195"/>
                    <a:pt x="671" y="190"/>
                    <a:pt x="680" y="185"/>
                  </a:cubicBezTo>
                  <a:cubicBezTo>
                    <a:pt x="685" y="182"/>
                    <a:pt x="690" y="180"/>
                    <a:pt x="695" y="178"/>
                  </a:cubicBezTo>
                  <a:cubicBezTo>
                    <a:pt x="695" y="179"/>
                    <a:pt x="696" y="179"/>
                    <a:pt x="696" y="180"/>
                  </a:cubicBezTo>
                  <a:cubicBezTo>
                    <a:pt x="698" y="181"/>
                    <a:pt x="701" y="181"/>
                    <a:pt x="702" y="179"/>
                  </a:cubicBezTo>
                  <a:cubicBezTo>
                    <a:pt x="703" y="178"/>
                    <a:pt x="703" y="177"/>
                    <a:pt x="703" y="177"/>
                  </a:cubicBezTo>
                  <a:cubicBezTo>
                    <a:pt x="703" y="176"/>
                    <a:pt x="704" y="176"/>
                    <a:pt x="704" y="176"/>
                  </a:cubicBezTo>
                  <a:cubicBezTo>
                    <a:pt x="705" y="176"/>
                    <a:pt x="707" y="175"/>
                    <a:pt x="708" y="174"/>
                  </a:cubicBezTo>
                  <a:cubicBezTo>
                    <a:pt x="709" y="174"/>
                    <a:pt x="710" y="174"/>
                    <a:pt x="711" y="174"/>
                  </a:cubicBezTo>
                  <a:cubicBezTo>
                    <a:pt x="716" y="172"/>
                    <a:pt x="721" y="172"/>
                    <a:pt x="726" y="171"/>
                  </a:cubicBezTo>
                  <a:cubicBezTo>
                    <a:pt x="728" y="171"/>
                    <a:pt x="729" y="171"/>
                    <a:pt x="730" y="171"/>
                  </a:cubicBezTo>
                  <a:cubicBezTo>
                    <a:pt x="734" y="171"/>
                    <a:pt x="734" y="171"/>
                    <a:pt x="734" y="171"/>
                  </a:cubicBezTo>
                  <a:cubicBezTo>
                    <a:pt x="737" y="171"/>
                    <a:pt x="740" y="171"/>
                    <a:pt x="742" y="172"/>
                  </a:cubicBezTo>
                  <a:cubicBezTo>
                    <a:pt x="759" y="174"/>
                    <a:pt x="759" y="174"/>
                    <a:pt x="759" y="174"/>
                  </a:cubicBezTo>
                  <a:cubicBezTo>
                    <a:pt x="764" y="175"/>
                    <a:pt x="770" y="175"/>
                    <a:pt x="775" y="175"/>
                  </a:cubicBezTo>
                  <a:cubicBezTo>
                    <a:pt x="786" y="175"/>
                    <a:pt x="798" y="175"/>
                    <a:pt x="808" y="174"/>
                  </a:cubicBezTo>
                  <a:cubicBezTo>
                    <a:pt x="819" y="173"/>
                    <a:pt x="830" y="171"/>
                    <a:pt x="841" y="171"/>
                  </a:cubicBezTo>
                  <a:cubicBezTo>
                    <a:pt x="852" y="170"/>
                    <a:pt x="863" y="170"/>
                    <a:pt x="874" y="171"/>
                  </a:cubicBezTo>
                  <a:cubicBezTo>
                    <a:pt x="884" y="173"/>
                    <a:pt x="895" y="176"/>
                    <a:pt x="904" y="181"/>
                  </a:cubicBezTo>
                  <a:cubicBezTo>
                    <a:pt x="914" y="185"/>
                    <a:pt x="922" y="192"/>
                    <a:pt x="928" y="201"/>
                  </a:cubicBezTo>
                  <a:cubicBezTo>
                    <a:pt x="930" y="203"/>
                    <a:pt x="930" y="203"/>
                    <a:pt x="930" y="203"/>
                  </a:cubicBezTo>
                  <a:cubicBezTo>
                    <a:pt x="929" y="204"/>
                    <a:pt x="928" y="205"/>
                    <a:pt x="928" y="207"/>
                  </a:cubicBezTo>
                  <a:cubicBezTo>
                    <a:pt x="928" y="208"/>
                    <a:pt x="929" y="210"/>
                    <a:pt x="931" y="211"/>
                  </a:cubicBezTo>
                  <a:cubicBezTo>
                    <a:pt x="929" y="211"/>
                    <a:pt x="929" y="212"/>
                    <a:pt x="929" y="214"/>
                  </a:cubicBezTo>
                  <a:cubicBezTo>
                    <a:pt x="928" y="216"/>
                    <a:pt x="930" y="218"/>
                    <a:pt x="933" y="218"/>
                  </a:cubicBezTo>
                  <a:cubicBezTo>
                    <a:pt x="935" y="218"/>
                    <a:pt x="936" y="217"/>
                    <a:pt x="937" y="215"/>
                  </a:cubicBezTo>
                  <a:cubicBezTo>
                    <a:pt x="937" y="217"/>
                    <a:pt x="939" y="219"/>
                    <a:pt x="941" y="219"/>
                  </a:cubicBezTo>
                  <a:cubicBezTo>
                    <a:pt x="943" y="219"/>
                    <a:pt x="945" y="217"/>
                    <a:pt x="945" y="215"/>
                  </a:cubicBezTo>
                  <a:cubicBezTo>
                    <a:pt x="946" y="214"/>
                    <a:pt x="945" y="213"/>
                    <a:pt x="944" y="212"/>
                  </a:cubicBezTo>
                  <a:cubicBezTo>
                    <a:pt x="946" y="212"/>
                    <a:pt x="948" y="210"/>
                    <a:pt x="948" y="208"/>
                  </a:cubicBezTo>
                  <a:cubicBezTo>
                    <a:pt x="949" y="206"/>
                    <a:pt x="947" y="204"/>
                    <a:pt x="944" y="204"/>
                  </a:cubicBezTo>
                  <a:cubicBezTo>
                    <a:pt x="944" y="204"/>
                    <a:pt x="943" y="204"/>
                    <a:pt x="943" y="204"/>
                  </a:cubicBezTo>
                  <a:cubicBezTo>
                    <a:pt x="943" y="204"/>
                    <a:pt x="943" y="204"/>
                    <a:pt x="943" y="204"/>
                  </a:cubicBezTo>
                  <a:cubicBezTo>
                    <a:pt x="943" y="202"/>
                    <a:pt x="941" y="200"/>
                    <a:pt x="939" y="200"/>
                  </a:cubicBezTo>
                  <a:cubicBezTo>
                    <a:pt x="937" y="199"/>
                    <a:pt x="935" y="201"/>
                    <a:pt x="934" y="202"/>
                  </a:cubicBezTo>
                  <a:cubicBezTo>
                    <a:pt x="932" y="198"/>
                    <a:pt x="932" y="198"/>
                    <a:pt x="932" y="198"/>
                  </a:cubicBezTo>
                  <a:cubicBezTo>
                    <a:pt x="932" y="198"/>
                    <a:pt x="932" y="198"/>
                    <a:pt x="932" y="198"/>
                  </a:cubicBezTo>
                  <a:cubicBezTo>
                    <a:pt x="932" y="198"/>
                    <a:pt x="932" y="198"/>
                    <a:pt x="932" y="198"/>
                  </a:cubicBezTo>
                  <a:cubicBezTo>
                    <a:pt x="926" y="189"/>
                    <a:pt x="916" y="181"/>
                    <a:pt x="906" y="177"/>
                  </a:cubicBezTo>
                  <a:cubicBezTo>
                    <a:pt x="896" y="171"/>
                    <a:pt x="885" y="168"/>
                    <a:pt x="874" y="167"/>
                  </a:cubicBezTo>
                  <a:cubicBezTo>
                    <a:pt x="863" y="165"/>
                    <a:pt x="852" y="165"/>
                    <a:pt x="841" y="166"/>
                  </a:cubicBezTo>
                  <a:cubicBezTo>
                    <a:pt x="830" y="166"/>
                    <a:pt x="819" y="167"/>
                    <a:pt x="808" y="168"/>
                  </a:cubicBezTo>
                  <a:cubicBezTo>
                    <a:pt x="797" y="169"/>
                    <a:pt x="786" y="170"/>
                    <a:pt x="775" y="170"/>
                  </a:cubicBezTo>
                  <a:cubicBezTo>
                    <a:pt x="772" y="170"/>
                    <a:pt x="769" y="169"/>
                    <a:pt x="765" y="169"/>
                  </a:cubicBezTo>
                  <a:cubicBezTo>
                    <a:pt x="768" y="168"/>
                    <a:pt x="771" y="168"/>
                    <a:pt x="775" y="167"/>
                  </a:cubicBezTo>
                  <a:cubicBezTo>
                    <a:pt x="786" y="164"/>
                    <a:pt x="802" y="161"/>
                    <a:pt x="822" y="158"/>
                  </a:cubicBezTo>
                  <a:cubicBezTo>
                    <a:pt x="843" y="154"/>
                    <a:pt x="868" y="151"/>
                    <a:pt x="897" y="148"/>
                  </a:cubicBezTo>
                  <a:cubicBezTo>
                    <a:pt x="911" y="147"/>
                    <a:pt x="926" y="146"/>
                    <a:pt x="943" y="146"/>
                  </a:cubicBezTo>
                  <a:cubicBezTo>
                    <a:pt x="951" y="146"/>
                    <a:pt x="959" y="146"/>
                    <a:pt x="968" y="146"/>
                  </a:cubicBezTo>
                  <a:cubicBezTo>
                    <a:pt x="972" y="146"/>
                    <a:pt x="976" y="146"/>
                    <a:pt x="980" y="146"/>
                  </a:cubicBezTo>
                  <a:cubicBezTo>
                    <a:pt x="985" y="146"/>
                    <a:pt x="989" y="146"/>
                    <a:pt x="994" y="147"/>
                  </a:cubicBezTo>
                  <a:cubicBezTo>
                    <a:pt x="1002" y="147"/>
                    <a:pt x="1012" y="147"/>
                    <a:pt x="1021" y="148"/>
                  </a:cubicBezTo>
                  <a:cubicBezTo>
                    <a:pt x="1030" y="149"/>
                    <a:pt x="1039" y="149"/>
                    <a:pt x="1049" y="150"/>
                  </a:cubicBezTo>
                  <a:cubicBezTo>
                    <a:pt x="1058" y="151"/>
                    <a:pt x="1068" y="152"/>
                    <a:pt x="1078" y="154"/>
                  </a:cubicBezTo>
                  <a:cubicBezTo>
                    <a:pt x="1088" y="155"/>
                    <a:pt x="1098" y="156"/>
                    <a:pt x="1108" y="158"/>
                  </a:cubicBezTo>
                  <a:cubicBezTo>
                    <a:pt x="1148" y="164"/>
                    <a:pt x="1189" y="175"/>
                    <a:pt x="1231" y="189"/>
                  </a:cubicBezTo>
                  <a:cubicBezTo>
                    <a:pt x="1273" y="203"/>
                    <a:pt x="1316" y="221"/>
                    <a:pt x="1357" y="242"/>
                  </a:cubicBezTo>
                  <a:cubicBezTo>
                    <a:pt x="1398" y="264"/>
                    <a:pt x="1438" y="289"/>
                    <a:pt x="1475" y="318"/>
                  </a:cubicBezTo>
                  <a:cubicBezTo>
                    <a:pt x="1513" y="347"/>
                    <a:pt x="1548" y="379"/>
                    <a:pt x="1580" y="413"/>
                  </a:cubicBezTo>
                  <a:cubicBezTo>
                    <a:pt x="1611" y="447"/>
                    <a:pt x="1640" y="483"/>
                    <a:pt x="1664" y="519"/>
                  </a:cubicBezTo>
                  <a:cubicBezTo>
                    <a:pt x="1689" y="556"/>
                    <a:pt x="1710" y="594"/>
                    <a:pt x="1727" y="631"/>
                  </a:cubicBezTo>
                  <a:cubicBezTo>
                    <a:pt x="1731" y="640"/>
                    <a:pt x="1736" y="649"/>
                    <a:pt x="1739" y="658"/>
                  </a:cubicBezTo>
                  <a:cubicBezTo>
                    <a:pt x="1743" y="667"/>
                    <a:pt x="1747" y="676"/>
                    <a:pt x="1750" y="685"/>
                  </a:cubicBezTo>
                  <a:cubicBezTo>
                    <a:pt x="1757" y="703"/>
                    <a:pt x="1763" y="720"/>
                    <a:pt x="1768" y="738"/>
                  </a:cubicBezTo>
                  <a:cubicBezTo>
                    <a:pt x="1779" y="771"/>
                    <a:pt x="1786" y="803"/>
                    <a:pt x="1792" y="832"/>
                  </a:cubicBezTo>
                  <a:cubicBezTo>
                    <a:pt x="1794" y="846"/>
                    <a:pt x="1797" y="859"/>
                    <a:pt x="1799" y="872"/>
                  </a:cubicBezTo>
                  <a:cubicBezTo>
                    <a:pt x="1800" y="884"/>
                    <a:pt x="1801" y="896"/>
                    <a:pt x="1803" y="906"/>
                  </a:cubicBezTo>
                  <a:cubicBezTo>
                    <a:pt x="1803" y="907"/>
                    <a:pt x="1803" y="908"/>
                    <a:pt x="1803" y="909"/>
                  </a:cubicBezTo>
                  <a:cubicBezTo>
                    <a:pt x="1802" y="909"/>
                    <a:pt x="1800" y="909"/>
                    <a:pt x="1799" y="909"/>
                  </a:cubicBezTo>
                  <a:cubicBezTo>
                    <a:pt x="1797" y="909"/>
                    <a:pt x="1796" y="910"/>
                    <a:pt x="1794" y="910"/>
                  </a:cubicBezTo>
                  <a:cubicBezTo>
                    <a:pt x="1794" y="910"/>
                    <a:pt x="1794" y="910"/>
                    <a:pt x="1794" y="910"/>
                  </a:cubicBezTo>
                  <a:cubicBezTo>
                    <a:pt x="1793" y="904"/>
                    <a:pt x="1788" y="900"/>
                    <a:pt x="1782" y="901"/>
                  </a:cubicBezTo>
                  <a:cubicBezTo>
                    <a:pt x="1776" y="902"/>
                    <a:pt x="1771" y="907"/>
                    <a:pt x="1772" y="913"/>
                  </a:cubicBezTo>
                  <a:cubicBezTo>
                    <a:pt x="1772" y="914"/>
                    <a:pt x="1772" y="914"/>
                    <a:pt x="1772" y="914"/>
                  </a:cubicBezTo>
                  <a:cubicBezTo>
                    <a:pt x="1771" y="914"/>
                    <a:pt x="1769" y="914"/>
                    <a:pt x="1767" y="914"/>
                  </a:cubicBezTo>
                  <a:cubicBezTo>
                    <a:pt x="1761" y="915"/>
                    <a:pt x="1757" y="920"/>
                    <a:pt x="1758" y="926"/>
                  </a:cubicBezTo>
                  <a:cubicBezTo>
                    <a:pt x="1758" y="931"/>
                    <a:pt x="1763" y="934"/>
                    <a:pt x="1767" y="935"/>
                  </a:cubicBezTo>
                  <a:cubicBezTo>
                    <a:pt x="1765" y="937"/>
                    <a:pt x="1764" y="940"/>
                    <a:pt x="1764" y="944"/>
                  </a:cubicBezTo>
                  <a:cubicBezTo>
                    <a:pt x="1765" y="949"/>
                    <a:pt x="1771" y="953"/>
                    <a:pt x="1777" y="952"/>
                  </a:cubicBezTo>
                  <a:cubicBezTo>
                    <a:pt x="1782" y="951"/>
                    <a:pt x="1786" y="947"/>
                    <a:pt x="1787" y="943"/>
                  </a:cubicBezTo>
                  <a:cubicBezTo>
                    <a:pt x="1787" y="943"/>
                    <a:pt x="1787" y="943"/>
                    <a:pt x="1787" y="943"/>
                  </a:cubicBezTo>
                  <a:cubicBezTo>
                    <a:pt x="1788" y="947"/>
                    <a:pt x="1793" y="950"/>
                    <a:pt x="1799" y="949"/>
                  </a:cubicBezTo>
                  <a:cubicBezTo>
                    <a:pt x="1802" y="948"/>
                    <a:pt x="1804" y="947"/>
                    <a:pt x="1806" y="945"/>
                  </a:cubicBezTo>
                  <a:cubicBezTo>
                    <a:pt x="1806" y="946"/>
                    <a:pt x="1806" y="948"/>
                    <a:pt x="1806" y="950"/>
                  </a:cubicBezTo>
                  <a:cubicBezTo>
                    <a:pt x="1802" y="953"/>
                    <a:pt x="1798" y="957"/>
                    <a:pt x="1796" y="963"/>
                  </a:cubicBezTo>
                  <a:cubicBezTo>
                    <a:pt x="1796" y="964"/>
                    <a:pt x="1796" y="965"/>
                    <a:pt x="1796" y="966"/>
                  </a:cubicBezTo>
                  <a:cubicBezTo>
                    <a:pt x="1792" y="963"/>
                    <a:pt x="1789" y="960"/>
                    <a:pt x="1784" y="959"/>
                  </a:cubicBezTo>
                  <a:cubicBezTo>
                    <a:pt x="1769" y="954"/>
                    <a:pt x="1754" y="961"/>
                    <a:pt x="1749" y="975"/>
                  </a:cubicBezTo>
                  <a:cubicBezTo>
                    <a:pt x="1746" y="987"/>
                    <a:pt x="1751" y="999"/>
                    <a:pt x="1761" y="1006"/>
                  </a:cubicBezTo>
                  <a:cubicBezTo>
                    <a:pt x="1753" y="1008"/>
                    <a:pt x="1747" y="1014"/>
                    <a:pt x="1744" y="1022"/>
                  </a:cubicBezTo>
                  <a:cubicBezTo>
                    <a:pt x="1740" y="1036"/>
                    <a:pt x="1748" y="1051"/>
                    <a:pt x="1763" y="1056"/>
                  </a:cubicBezTo>
                  <a:cubicBezTo>
                    <a:pt x="1771" y="1058"/>
                    <a:pt x="1779" y="1057"/>
                    <a:pt x="1786" y="1053"/>
                  </a:cubicBezTo>
                  <a:cubicBezTo>
                    <a:pt x="1786" y="1054"/>
                    <a:pt x="1786" y="1055"/>
                    <a:pt x="1785" y="1056"/>
                  </a:cubicBezTo>
                  <a:cubicBezTo>
                    <a:pt x="1784" y="1060"/>
                    <a:pt x="1783" y="1065"/>
                    <a:pt x="1782" y="1070"/>
                  </a:cubicBezTo>
                  <a:cubicBezTo>
                    <a:pt x="1779" y="1066"/>
                    <a:pt x="1773" y="1066"/>
                    <a:pt x="1768" y="1068"/>
                  </a:cubicBezTo>
                  <a:cubicBezTo>
                    <a:pt x="1766" y="1069"/>
                    <a:pt x="1765" y="1070"/>
                    <a:pt x="1764" y="1071"/>
                  </a:cubicBezTo>
                  <a:cubicBezTo>
                    <a:pt x="1764" y="1071"/>
                    <a:pt x="1764" y="1071"/>
                    <a:pt x="1764" y="1071"/>
                  </a:cubicBezTo>
                  <a:cubicBezTo>
                    <a:pt x="1761" y="1065"/>
                    <a:pt x="1753" y="1063"/>
                    <a:pt x="1747" y="1066"/>
                  </a:cubicBezTo>
                  <a:cubicBezTo>
                    <a:pt x="1741" y="1069"/>
                    <a:pt x="1738" y="1077"/>
                    <a:pt x="1741" y="1083"/>
                  </a:cubicBezTo>
                  <a:cubicBezTo>
                    <a:pt x="1741" y="1083"/>
                    <a:pt x="1742" y="1083"/>
                    <a:pt x="1742" y="1084"/>
                  </a:cubicBezTo>
                  <a:cubicBezTo>
                    <a:pt x="1740" y="1084"/>
                    <a:pt x="1738" y="1084"/>
                    <a:pt x="1736" y="1085"/>
                  </a:cubicBezTo>
                  <a:cubicBezTo>
                    <a:pt x="1730" y="1089"/>
                    <a:pt x="1727" y="1096"/>
                    <a:pt x="1731" y="1102"/>
                  </a:cubicBezTo>
                  <a:cubicBezTo>
                    <a:pt x="1733" y="1107"/>
                    <a:pt x="1739" y="1109"/>
                    <a:pt x="1744" y="1107"/>
                  </a:cubicBezTo>
                  <a:cubicBezTo>
                    <a:pt x="1743" y="1111"/>
                    <a:pt x="1742" y="1115"/>
                    <a:pt x="1744" y="1118"/>
                  </a:cubicBezTo>
                  <a:cubicBezTo>
                    <a:pt x="1747" y="1124"/>
                    <a:pt x="1755" y="1126"/>
                    <a:pt x="1761" y="1123"/>
                  </a:cubicBezTo>
                  <a:cubicBezTo>
                    <a:pt x="1766" y="1120"/>
                    <a:pt x="1769" y="1114"/>
                    <a:pt x="1768" y="1109"/>
                  </a:cubicBezTo>
                  <a:cubicBezTo>
                    <a:pt x="1768" y="1109"/>
                    <a:pt x="1768" y="1109"/>
                    <a:pt x="1768" y="1109"/>
                  </a:cubicBezTo>
                  <a:cubicBezTo>
                    <a:pt x="1771" y="1113"/>
                    <a:pt x="1778" y="1114"/>
                    <a:pt x="1783" y="1111"/>
                  </a:cubicBezTo>
                  <a:cubicBezTo>
                    <a:pt x="1786" y="1109"/>
                    <a:pt x="1788" y="1107"/>
                    <a:pt x="1789" y="1104"/>
                  </a:cubicBezTo>
                  <a:cubicBezTo>
                    <a:pt x="1797" y="1118"/>
                    <a:pt x="1797" y="1118"/>
                    <a:pt x="1797" y="1118"/>
                  </a:cubicBezTo>
                  <a:cubicBezTo>
                    <a:pt x="1797" y="1118"/>
                    <a:pt x="1797" y="1118"/>
                    <a:pt x="1797" y="1118"/>
                  </a:cubicBezTo>
                  <a:cubicBezTo>
                    <a:pt x="1797" y="1118"/>
                    <a:pt x="1797" y="1119"/>
                    <a:pt x="1797" y="1119"/>
                  </a:cubicBezTo>
                  <a:cubicBezTo>
                    <a:pt x="1797" y="1121"/>
                    <a:pt x="1797" y="1121"/>
                    <a:pt x="1797" y="1121"/>
                  </a:cubicBezTo>
                  <a:cubicBezTo>
                    <a:pt x="1796" y="1122"/>
                    <a:pt x="1796" y="1123"/>
                    <a:pt x="1796" y="1124"/>
                  </a:cubicBezTo>
                  <a:cubicBezTo>
                    <a:pt x="1795" y="1127"/>
                    <a:pt x="1794" y="1129"/>
                    <a:pt x="1793" y="1131"/>
                  </a:cubicBezTo>
                  <a:cubicBezTo>
                    <a:pt x="1791" y="1135"/>
                    <a:pt x="1789" y="1139"/>
                    <a:pt x="1786" y="1143"/>
                  </a:cubicBezTo>
                  <a:cubicBezTo>
                    <a:pt x="1783" y="1146"/>
                    <a:pt x="1780" y="1150"/>
                    <a:pt x="1777" y="1154"/>
                  </a:cubicBezTo>
                  <a:cubicBezTo>
                    <a:pt x="1775" y="1158"/>
                    <a:pt x="1772" y="1162"/>
                    <a:pt x="1770" y="1166"/>
                  </a:cubicBezTo>
                  <a:cubicBezTo>
                    <a:pt x="1765" y="1174"/>
                    <a:pt x="1761" y="1183"/>
                    <a:pt x="1758" y="1191"/>
                  </a:cubicBezTo>
                  <a:close/>
                  <a:moveTo>
                    <a:pt x="1743" y="1274"/>
                  </a:moveTo>
                  <a:cubicBezTo>
                    <a:pt x="1741" y="1283"/>
                    <a:pt x="1739" y="1292"/>
                    <a:pt x="1735" y="1301"/>
                  </a:cubicBezTo>
                  <a:cubicBezTo>
                    <a:pt x="1735" y="1302"/>
                    <a:pt x="1734" y="1304"/>
                    <a:pt x="1734" y="1305"/>
                  </a:cubicBezTo>
                  <a:cubicBezTo>
                    <a:pt x="1734" y="1305"/>
                    <a:pt x="1734" y="1304"/>
                    <a:pt x="1734" y="1304"/>
                  </a:cubicBezTo>
                  <a:cubicBezTo>
                    <a:pt x="1734" y="1302"/>
                    <a:pt x="1733" y="1298"/>
                    <a:pt x="1734" y="1296"/>
                  </a:cubicBezTo>
                  <a:cubicBezTo>
                    <a:pt x="1734" y="1295"/>
                    <a:pt x="1734" y="1295"/>
                    <a:pt x="1734" y="1295"/>
                  </a:cubicBezTo>
                  <a:cubicBezTo>
                    <a:pt x="1734" y="1295"/>
                    <a:pt x="1734" y="1295"/>
                    <a:pt x="1734" y="1295"/>
                  </a:cubicBezTo>
                  <a:cubicBezTo>
                    <a:pt x="1734" y="1295"/>
                    <a:pt x="1734" y="1295"/>
                    <a:pt x="1734" y="1295"/>
                  </a:cubicBezTo>
                  <a:cubicBezTo>
                    <a:pt x="1734" y="1294"/>
                    <a:pt x="1734" y="1294"/>
                    <a:pt x="1734" y="1294"/>
                  </a:cubicBezTo>
                  <a:cubicBezTo>
                    <a:pt x="1734" y="1292"/>
                    <a:pt x="1734" y="1292"/>
                    <a:pt x="1734" y="1292"/>
                  </a:cubicBezTo>
                  <a:cubicBezTo>
                    <a:pt x="1735" y="1288"/>
                    <a:pt x="1735" y="1288"/>
                    <a:pt x="1735" y="1288"/>
                  </a:cubicBezTo>
                  <a:cubicBezTo>
                    <a:pt x="1738" y="1280"/>
                    <a:pt x="1738" y="1280"/>
                    <a:pt x="1738" y="1280"/>
                  </a:cubicBezTo>
                  <a:cubicBezTo>
                    <a:pt x="1738" y="1278"/>
                    <a:pt x="1739" y="1275"/>
                    <a:pt x="1740" y="1272"/>
                  </a:cubicBezTo>
                  <a:cubicBezTo>
                    <a:pt x="1740" y="1271"/>
                    <a:pt x="1740" y="1270"/>
                    <a:pt x="1740" y="1269"/>
                  </a:cubicBezTo>
                  <a:cubicBezTo>
                    <a:pt x="1740" y="1269"/>
                    <a:pt x="1740" y="1268"/>
                    <a:pt x="1740" y="1267"/>
                  </a:cubicBezTo>
                  <a:cubicBezTo>
                    <a:pt x="1740" y="1266"/>
                    <a:pt x="1740" y="1264"/>
                    <a:pt x="1740" y="1262"/>
                  </a:cubicBezTo>
                  <a:cubicBezTo>
                    <a:pt x="1740" y="1259"/>
                    <a:pt x="1739" y="1256"/>
                    <a:pt x="1737" y="1253"/>
                  </a:cubicBezTo>
                  <a:cubicBezTo>
                    <a:pt x="1736" y="1250"/>
                    <a:pt x="1735" y="1248"/>
                    <a:pt x="1734" y="1246"/>
                  </a:cubicBezTo>
                  <a:cubicBezTo>
                    <a:pt x="1733" y="1245"/>
                    <a:pt x="1733" y="1245"/>
                    <a:pt x="1733" y="1245"/>
                  </a:cubicBezTo>
                  <a:cubicBezTo>
                    <a:pt x="1735" y="1244"/>
                    <a:pt x="1737" y="1243"/>
                    <a:pt x="1739" y="1242"/>
                  </a:cubicBezTo>
                  <a:cubicBezTo>
                    <a:pt x="1743" y="1241"/>
                    <a:pt x="1746" y="1238"/>
                    <a:pt x="1749" y="1236"/>
                  </a:cubicBezTo>
                  <a:cubicBezTo>
                    <a:pt x="1747" y="1249"/>
                    <a:pt x="1746" y="1261"/>
                    <a:pt x="1743" y="1274"/>
                  </a:cubicBezTo>
                  <a:close/>
                  <a:moveTo>
                    <a:pt x="1745" y="1365"/>
                  </a:moveTo>
                  <a:cubicBezTo>
                    <a:pt x="1745" y="1365"/>
                    <a:pt x="1744" y="1369"/>
                    <a:pt x="1741" y="1372"/>
                  </a:cubicBezTo>
                  <a:cubicBezTo>
                    <a:pt x="1738" y="1376"/>
                    <a:pt x="1735" y="1378"/>
                    <a:pt x="1734" y="1378"/>
                  </a:cubicBezTo>
                  <a:cubicBezTo>
                    <a:pt x="1734" y="1377"/>
                    <a:pt x="1735" y="1374"/>
                    <a:pt x="1738" y="1370"/>
                  </a:cubicBezTo>
                  <a:cubicBezTo>
                    <a:pt x="1741" y="1367"/>
                    <a:pt x="1745" y="1365"/>
                    <a:pt x="1745" y="1365"/>
                  </a:cubicBezTo>
                  <a:close/>
                  <a:moveTo>
                    <a:pt x="1748" y="1394"/>
                  </a:moveTo>
                  <a:cubicBezTo>
                    <a:pt x="1748" y="1394"/>
                    <a:pt x="1745" y="1392"/>
                    <a:pt x="1741" y="1389"/>
                  </a:cubicBezTo>
                  <a:cubicBezTo>
                    <a:pt x="1738" y="1386"/>
                    <a:pt x="1735" y="1384"/>
                    <a:pt x="1736" y="1383"/>
                  </a:cubicBezTo>
                  <a:cubicBezTo>
                    <a:pt x="1736" y="1382"/>
                    <a:pt x="1739" y="1384"/>
                    <a:pt x="1743" y="1387"/>
                  </a:cubicBezTo>
                  <a:cubicBezTo>
                    <a:pt x="1747" y="1390"/>
                    <a:pt x="1748" y="1394"/>
                    <a:pt x="1748" y="1394"/>
                  </a:cubicBezTo>
                  <a:close/>
                  <a:moveTo>
                    <a:pt x="1732" y="1382"/>
                  </a:moveTo>
                  <a:cubicBezTo>
                    <a:pt x="1731" y="1382"/>
                    <a:pt x="1730" y="1381"/>
                    <a:pt x="1730" y="1380"/>
                  </a:cubicBezTo>
                  <a:cubicBezTo>
                    <a:pt x="1730" y="1380"/>
                    <a:pt x="1731" y="1379"/>
                    <a:pt x="1732" y="1379"/>
                  </a:cubicBezTo>
                  <a:cubicBezTo>
                    <a:pt x="1733" y="1379"/>
                    <a:pt x="1734" y="1379"/>
                    <a:pt x="1734" y="1380"/>
                  </a:cubicBezTo>
                  <a:cubicBezTo>
                    <a:pt x="1734" y="1381"/>
                    <a:pt x="1733" y="1382"/>
                    <a:pt x="1732" y="1382"/>
                  </a:cubicBezTo>
                  <a:close/>
                  <a:moveTo>
                    <a:pt x="1729" y="1378"/>
                  </a:moveTo>
                  <a:cubicBezTo>
                    <a:pt x="1729" y="1379"/>
                    <a:pt x="1726" y="1376"/>
                    <a:pt x="1723" y="1373"/>
                  </a:cubicBezTo>
                  <a:cubicBezTo>
                    <a:pt x="1719" y="1370"/>
                    <a:pt x="1718" y="1366"/>
                    <a:pt x="1718" y="1366"/>
                  </a:cubicBezTo>
                  <a:cubicBezTo>
                    <a:pt x="1718" y="1366"/>
                    <a:pt x="1722" y="1368"/>
                    <a:pt x="1725" y="1371"/>
                  </a:cubicBezTo>
                  <a:cubicBezTo>
                    <a:pt x="1728" y="1374"/>
                    <a:pt x="1730" y="1377"/>
                    <a:pt x="1729" y="1378"/>
                  </a:cubicBezTo>
                  <a:close/>
                  <a:moveTo>
                    <a:pt x="1723" y="1390"/>
                  </a:moveTo>
                  <a:cubicBezTo>
                    <a:pt x="1720" y="1393"/>
                    <a:pt x="1716" y="1395"/>
                    <a:pt x="1716" y="1395"/>
                  </a:cubicBezTo>
                  <a:cubicBezTo>
                    <a:pt x="1716" y="1395"/>
                    <a:pt x="1718" y="1391"/>
                    <a:pt x="1721" y="1388"/>
                  </a:cubicBezTo>
                  <a:cubicBezTo>
                    <a:pt x="1725" y="1385"/>
                    <a:pt x="1728" y="1383"/>
                    <a:pt x="1728" y="1383"/>
                  </a:cubicBezTo>
                  <a:cubicBezTo>
                    <a:pt x="1729" y="1384"/>
                    <a:pt x="1727" y="1387"/>
                    <a:pt x="1723" y="1390"/>
                  </a:cubicBezTo>
                  <a:close/>
                  <a:moveTo>
                    <a:pt x="1732" y="1354"/>
                  </a:moveTo>
                  <a:cubicBezTo>
                    <a:pt x="1731" y="1356"/>
                    <a:pt x="1731" y="1359"/>
                    <a:pt x="1730" y="1361"/>
                  </a:cubicBezTo>
                  <a:cubicBezTo>
                    <a:pt x="1730" y="1362"/>
                    <a:pt x="1729" y="1362"/>
                    <a:pt x="1729" y="1363"/>
                  </a:cubicBezTo>
                  <a:cubicBezTo>
                    <a:pt x="1729" y="1363"/>
                    <a:pt x="1729" y="1363"/>
                    <a:pt x="1729" y="1363"/>
                  </a:cubicBezTo>
                  <a:cubicBezTo>
                    <a:pt x="1728" y="1361"/>
                    <a:pt x="1726" y="1358"/>
                    <a:pt x="1723" y="1356"/>
                  </a:cubicBezTo>
                  <a:cubicBezTo>
                    <a:pt x="1723" y="1356"/>
                    <a:pt x="1723" y="1356"/>
                    <a:pt x="1723" y="1356"/>
                  </a:cubicBezTo>
                  <a:cubicBezTo>
                    <a:pt x="1726" y="1351"/>
                    <a:pt x="1729" y="1346"/>
                    <a:pt x="1732" y="1342"/>
                  </a:cubicBezTo>
                  <a:cubicBezTo>
                    <a:pt x="1732" y="1346"/>
                    <a:pt x="1732" y="1350"/>
                    <a:pt x="1732" y="1354"/>
                  </a:cubicBezTo>
                  <a:close/>
                  <a:moveTo>
                    <a:pt x="1571" y="1619"/>
                  </a:moveTo>
                  <a:cubicBezTo>
                    <a:pt x="1570" y="1619"/>
                    <a:pt x="1568" y="1620"/>
                    <a:pt x="1567" y="1621"/>
                  </a:cubicBezTo>
                  <a:cubicBezTo>
                    <a:pt x="1567" y="1620"/>
                    <a:pt x="1567" y="1620"/>
                    <a:pt x="1567" y="1620"/>
                  </a:cubicBezTo>
                  <a:cubicBezTo>
                    <a:pt x="1567" y="1618"/>
                    <a:pt x="1568" y="1615"/>
                    <a:pt x="1568" y="1613"/>
                  </a:cubicBezTo>
                  <a:cubicBezTo>
                    <a:pt x="1569" y="1615"/>
                    <a:pt x="1570" y="1617"/>
                    <a:pt x="1571" y="1619"/>
                  </a:cubicBezTo>
                  <a:close/>
                  <a:moveTo>
                    <a:pt x="1574" y="1629"/>
                  </a:moveTo>
                  <a:cubicBezTo>
                    <a:pt x="1589" y="1623"/>
                    <a:pt x="1589" y="1623"/>
                    <a:pt x="1589" y="1623"/>
                  </a:cubicBezTo>
                  <a:cubicBezTo>
                    <a:pt x="1589" y="1623"/>
                    <a:pt x="1589" y="1623"/>
                    <a:pt x="1589" y="1623"/>
                  </a:cubicBezTo>
                  <a:cubicBezTo>
                    <a:pt x="1575" y="1624"/>
                    <a:pt x="1575" y="1624"/>
                    <a:pt x="1575" y="1624"/>
                  </a:cubicBezTo>
                  <a:cubicBezTo>
                    <a:pt x="1575" y="1623"/>
                    <a:pt x="1575" y="1623"/>
                    <a:pt x="1575" y="1623"/>
                  </a:cubicBezTo>
                  <a:cubicBezTo>
                    <a:pt x="1589" y="1623"/>
                    <a:pt x="1589" y="1623"/>
                    <a:pt x="1589" y="1623"/>
                  </a:cubicBezTo>
                  <a:cubicBezTo>
                    <a:pt x="1578" y="1610"/>
                    <a:pt x="1578" y="1610"/>
                    <a:pt x="1578" y="1610"/>
                  </a:cubicBezTo>
                  <a:cubicBezTo>
                    <a:pt x="1578" y="1610"/>
                    <a:pt x="1577" y="1610"/>
                    <a:pt x="1576" y="1610"/>
                  </a:cubicBezTo>
                  <a:cubicBezTo>
                    <a:pt x="1576" y="1609"/>
                    <a:pt x="1576" y="1608"/>
                    <a:pt x="1577" y="1607"/>
                  </a:cubicBezTo>
                  <a:cubicBezTo>
                    <a:pt x="1577" y="1607"/>
                    <a:pt x="1578" y="1607"/>
                    <a:pt x="1579" y="1608"/>
                  </a:cubicBezTo>
                  <a:cubicBezTo>
                    <a:pt x="1579" y="1608"/>
                    <a:pt x="1579" y="1609"/>
                    <a:pt x="1579" y="1610"/>
                  </a:cubicBezTo>
                  <a:cubicBezTo>
                    <a:pt x="1590" y="1623"/>
                    <a:pt x="1590" y="1623"/>
                    <a:pt x="1590" y="1623"/>
                  </a:cubicBezTo>
                  <a:cubicBezTo>
                    <a:pt x="1588" y="1609"/>
                    <a:pt x="1588" y="1609"/>
                    <a:pt x="1588" y="1609"/>
                  </a:cubicBezTo>
                  <a:cubicBezTo>
                    <a:pt x="1589" y="1609"/>
                    <a:pt x="1589" y="1609"/>
                    <a:pt x="1589" y="1609"/>
                  </a:cubicBezTo>
                  <a:cubicBezTo>
                    <a:pt x="1590" y="1623"/>
                    <a:pt x="1590" y="1623"/>
                    <a:pt x="1590" y="1623"/>
                  </a:cubicBezTo>
                  <a:cubicBezTo>
                    <a:pt x="1590" y="1622"/>
                    <a:pt x="1590" y="1622"/>
                    <a:pt x="1590" y="1622"/>
                  </a:cubicBezTo>
                  <a:cubicBezTo>
                    <a:pt x="1590" y="1622"/>
                    <a:pt x="1590" y="1622"/>
                    <a:pt x="1590" y="1622"/>
                  </a:cubicBezTo>
                  <a:cubicBezTo>
                    <a:pt x="1597" y="1608"/>
                    <a:pt x="1597" y="1608"/>
                    <a:pt x="1597" y="1608"/>
                  </a:cubicBezTo>
                  <a:cubicBezTo>
                    <a:pt x="1597" y="1607"/>
                    <a:pt x="1596" y="1607"/>
                    <a:pt x="1597" y="1606"/>
                  </a:cubicBezTo>
                  <a:cubicBezTo>
                    <a:pt x="1597" y="1605"/>
                    <a:pt x="1598" y="1605"/>
                    <a:pt x="1599" y="1605"/>
                  </a:cubicBezTo>
                  <a:cubicBezTo>
                    <a:pt x="1600" y="1606"/>
                    <a:pt x="1600" y="1607"/>
                    <a:pt x="1600" y="1607"/>
                  </a:cubicBezTo>
                  <a:cubicBezTo>
                    <a:pt x="1599" y="1608"/>
                    <a:pt x="1599" y="1608"/>
                    <a:pt x="1598" y="1608"/>
                  </a:cubicBezTo>
                  <a:cubicBezTo>
                    <a:pt x="1591" y="1623"/>
                    <a:pt x="1591" y="1623"/>
                    <a:pt x="1591" y="1623"/>
                  </a:cubicBezTo>
                  <a:cubicBezTo>
                    <a:pt x="1602" y="1616"/>
                    <a:pt x="1602" y="1616"/>
                    <a:pt x="1602" y="1616"/>
                  </a:cubicBezTo>
                  <a:cubicBezTo>
                    <a:pt x="1603" y="1617"/>
                    <a:pt x="1603" y="1617"/>
                    <a:pt x="1603" y="1617"/>
                  </a:cubicBezTo>
                  <a:cubicBezTo>
                    <a:pt x="1592" y="1623"/>
                    <a:pt x="1592" y="1623"/>
                    <a:pt x="1592" y="1623"/>
                  </a:cubicBezTo>
                  <a:cubicBezTo>
                    <a:pt x="1607" y="1624"/>
                    <a:pt x="1607" y="1624"/>
                    <a:pt x="1607" y="1624"/>
                  </a:cubicBezTo>
                  <a:cubicBezTo>
                    <a:pt x="1607" y="1623"/>
                    <a:pt x="1608" y="1622"/>
                    <a:pt x="1609" y="1622"/>
                  </a:cubicBezTo>
                  <a:cubicBezTo>
                    <a:pt x="1610" y="1622"/>
                    <a:pt x="1611" y="1623"/>
                    <a:pt x="1611" y="1624"/>
                  </a:cubicBezTo>
                  <a:cubicBezTo>
                    <a:pt x="1611" y="1625"/>
                    <a:pt x="1610" y="1626"/>
                    <a:pt x="1609" y="1626"/>
                  </a:cubicBezTo>
                  <a:cubicBezTo>
                    <a:pt x="1608" y="1626"/>
                    <a:pt x="1608" y="1625"/>
                    <a:pt x="1607" y="1624"/>
                  </a:cubicBezTo>
                  <a:cubicBezTo>
                    <a:pt x="1591" y="1624"/>
                    <a:pt x="1591" y="1624"/>
                    <a:pt x="1591" y="1624"/>
                  </a:cubicBezTo>
                  <a:cubicBezTo>
                    <a:pt x="1600" y="1634"/>
                    <a:pt x="1600" y="1634"/>
                    <a:pt x="1600" y="1634"/>
                  </a:cubicBezTo>
                  <a:cubicBezTo>
                    <a:pt x="1600" y="1634"/>
                    <a:pt x="1600" y="1634"/>
                    <a:pt x="1600" y="1634"/>
                  </a:cubicBezTo>
                  <a:cubicBezTo>
                    <a:pt x="1591" y="1624"/>
                    <a:pt x="1591" y="1624"/>
                    <a:pt x="1591" y="1624"/>
                  </a:cubicBezTo>
                  <a:cubicBezTo>
                    <a:pt x="1595" y="1640"/>
                    <a:pt x="1595" y="1640"/>
                    <a:pt x="1595" y="1640"/>
                  </a:cubicBezTo>
                  <a:cubicBezTo>
                    <a:pt x="1596" y="1640"/>
                    <a:pt x="1596" y="1640"/>
                    <a:pt x="1597" y="1640"/>
                  </a:cubicBezTo>
                  <a:cubicBezTo>
                    <a:pt x="1597" y="1641"/>
                    <a:pt x="1597" y="1642"/>
                    <a:pt x="1597" y="1643"/>
                  </a:cubicBezTo>
                  <a:cubicBezTo>
                    <a:pt x="1596" y="1643"/>
                    <a:pt x="1595" y="1643"/>
                    <a:pt x="1594" y="1642"/>
                  </a:cubicBezTo>
                  <a:cubicBezTo>
                    <a:pt x="1594" y="1642"/>
                    <a:pt x="1594" y="1641"/>
                    <a:pt x="1594" y="1640"/>
                  </a:cubicBezTo>
                  <a:cubicBezTo>
                    <a:pt x="1594" y="1640"/>
                    <a:pt x="1595" y="1640"/>
                    <a:pt x="1595" y="1640"/>
                  </a:cubicBezTo>
                  <a:cubicBezTo>
                    <a:pt x="1590" y="1624"/>
                    <a:pt x="1590" y="1624"/>
                    <a:pt x="1590" y="1624"/>
                  </a:cubicBezTo>
                  <a:cubicBezTo>
                    <a:pt x="1585" y="1634"/>
                    <a:pt x="1585" y="1634"/>
                    <a:pt x="1585" y="1634"/>
                  </a:cubicBezTo>
                  <a:cubicBezTo>
                    <a:pt x="1584" y="1634"/>
                    <a:pt x="1584" y="1634"/>
                    <a:pt x="1584" y="1634"/>
                  </a:cubicBezTo>
                  <a:cubicBezTo>
                    <a:pt x="1589" y="1624"/>
                    <a:pt x="1589" y="1624"/>
                    <a:pt x="1589" y="1624"/>
                  </a:cubicBezTo>
                  <a:cubicBezTo>
                    <a:pt x="1574" y="1630"/>
                    <a:pt x="1574" y="1630"/>
                    <a:pt x="1574" y="1630"/>
                  </a:cubicBezTo>
                  <a:cubicBezTo>
                    <a:pt x="1574" y="1630"/>
                    <a:pt x="1574" y="1630"/>
                    <a:pt x="1574" y="1630"/>
                  </a:cubicBezTo>
                  <a:cubicBezTo>
                    <a:pt x="1574" y="1631"/>
                    <a:pt x="1573" y="1632"/>
                    <a:pt x="1572" y="1632"/>
                  </a:cubicBezTo>
                  <a:cubicBezTo>
                    <a:pt x="1571" y="1632"/>
                    <a:pt x="1571" y="1631"/>
                    <a:pt x="1571" y="1630"/>
                  </a:cubicBezTo>
                  <a:cubicBezTo>
                    <a:pt x="1571" y="1629"/>
                    <a:pt x="1571" y="1628"/>
                    <a:pt x="1572" y="1628"/>
                  </a:cubicBezTo>
                  <a:cubicBezTo>
                    <a:pt x="1573" y="1628"/>
                    <a:pt x="1573" y="1629"/>
                    <a:pt x="1574" y="1629"/>
                  </a:cubicBezTo>
                  <a:close/>
                  <a:moveTo>
                    <a:pt x="1493" y="1674"/>
                  </a:moveTo>
                  <a:cubicBezTo>
                    <a:pt x="1493" y="1679"/>
                    <a:pt x="1493" y="1679"/>
                    <a:pt x="1493" y="1679"/>
                  </a:cubicBezTo>
                  <a:cubicBezTo>
                    <a:pt x="1493" y="1679"/>
                    <a:pt x="1493" y="1679"/>
                    <a:pt x="1493" y="1679"/>
                  </a:cubicBezTo>
                  <a:cubicBezTo>
                    <a:pt x="1493" y="1674"/>
                    <a:pt x="1493" y="1674"/>
                    <a:pt x="1493" y="1674"/>
                  </a:cubicBezTo>
                  <a:cubicBezTo>
                    <a:pt x="1493" y="1674"/>
                    <a:pt x="1493" y="1674"/>
                    <a:pt x="1493" y="1674"/>
                  </a:cubicBezTo>
                  <a:cubicBezTo>
                    <a:pt x="1493" y="1674"/>
                    <a:pt x="1493" y="1674"/>
                    <a:pt x="1493" y="1674"/>
                  </a:cubicBezTo>
                  <a:cubicBezTo>
                    <a:pt x="1489" y="1679"/>
                    <a:pt x="1489" y="1679"/>
                    <a:pt x="1489" y="1679"/>
                  </a:cubicBezTo>
                  <a:cubicBezTo>
                    <a:pt x="1489" y="1680"/>
                    <a:pt x="1490" y="1680"/>
                    <a:pt x="1489" y="1680"/>
                  </a:cubicBezTo>
                  <a:cubicBezTo>
                    <a:pt x="1489" y="1680"/>
                    <a:pt x="1489" y="1681"/>
                    <a:pt x="1488" y="1680"/>
                  </a:cubicBezTo>
                  <a:cubicBezTo>
                    <a:pt x="1488" y="1680"/>
                    <a:pt x="1488" y="1680"/>
                    <a:pt x="1488" y="1679"/>
                  </a:cubicBezTo>
                  <a:cubicBezTo>
                    <a:pt x="1488" y="1679"/>
                    <a:pt x="1489" y="1679"/>
                    <a:pt x="1489" y="1679"/>
                  </a:cubicBezTo>
                  <a:cubicBezTo>
                    <a:pt x="1492" y="1674"/>
                    <a:pt x="1492" y="1674"/>
                    <a:pt x="1492" y="1674"/>
                  </a:cubicBezTo>
                  <a:cubicBezTo>
                    <a:pt x="1488" y="1676"/>
                    <a:pt x="1488" y="1676"/>
                    <a:pt x="1488" y="1676"/>
                  </a:cubicBezTo>
                  <a:cubicBezTo>
                    <a:pt x="1488" y="1676"/>
                    <a:pt x="1488" y="1676"/>
                    <a:pt x="1488" y="1676"/>
                  </a:cubicBezTo>
                  <a:cubicBezTo>
                    <a:pt x="1492" y="1674"/>
                    <a:pt x="1492" y="1674"/>
                    <a:pt x="1492" y="1674"/>
                  </a:cubicBezTo>
                  <a:cubicBezTo>
                    <a:pt x="1486" y="1673"/>
                    <a:pt x="1486" y="1673"/>
                    <a:pt x="1486" y="1673"/>
                  </a:cubicBezTo>
                  <a:cubicBezTo>
                    <a:pt x="1486" y="1673"/>
                    <a:pt x="1486" y="1673"/>
                    <a:pt x="1485" y="1673"/>
                  </a:cubicBezTo>
                  <a:cubicBezTo>
                    <a:pt x="1485" y="1673"/>
                    <a:pt x="1485" y="1673"/>
                    <a:pt x="1485" y="1673"/>
                  </a:cubicBezTo>
                  <a:cubicBezTo>
                    <a:pt x="1485" y="1672"/>
                    <a:pt x="1485" y="1672"/>
                    <a:pt x="1485" y="1672"/>
                  </a:cubicBezTo>
                  <a:cubicBezTo>
                    <a:pt x="1486" y="1672"/>
                    <a:pt x="1486" y="1672"/>
                    <a:pt x="1486" y="1672"/>
                  </a:cubicBezTo>
                  <a:cubicBezTo>
                    <a:pt x="1492" y="1673"/>
                    <a:pt x="1492" y="1673"/>
                    <a:pt x="1492" y="1673"/>
                  </a:cubicBezTo>
                  <a:cubicBezTo>
                    <a:pt x="1489" y="1669"/>
                    <a:pt x="1489" y="1669"/>
                    <a:pt x="1489" y="1669"/>
                  </a:cubicBezTo>
                  <a:cubicBezTo>
                    <a:pt x="1489" y="1669"/>
                    <a:pt x="1489" y="1669"/>
                    <a:pt x="1489" y="1669"/>
                  </a:cubicBezTo>
                  <a:cubicBezTo>
                    <a:pt x="1493" y="1673"/>
                    <a:pt x="1493" y="1673"/>
                    <a:pt x="1493" y="1673"/>
                  </a:cubicBezTo>
                  <a:cubicBezTo>
                    <a:pt x="1491" y="1667"/>
                    <a:pt x="1491" y="1667"/>
                    <a:pt x="1491" y="1667"/>
                  </a:cubicBezTo>
                  <a:cubicBezTo>
                    <a:pt x="1491" y="1667"/>
                    <a:pt x="1491" y="1667"/>
                    <a:pt x="1491" y="1667"/>
                  </a:cubicBezTo>
                  <a:cubicBezTo>
                    <a:pt x="1491" y="1666"/>
                    <a:pt x="1491" y="1666"/>
                    <a:pt x="1491" y="1666"/>
                  </a:cubicBezTo>
                  <a:cubicBezTo>
                    <a:pt x="1491" y="1666"/>
                    <a:pt x="1492" y="1666"/>
                    <a:pt x="1492" y="1666"/>
                  </a:cubicBezTo>
                  <a:cubicBezTo>
                    <a:pt x="1492" y="1666"/>
                    <a:pt x="1492" y="1667"/>
                    <a:pt x="1492" y="1667"/>
                  </a:cubicBezTo>
                  <a:cubicBezTo>
                    <a:pt x="1492" y="1667"/>
                    <a:pt x="1492" y="1667"/>
                    <a:pt x="1492" y="1667"/>
                  </a:cubicBezTo>
                  <a:cubicBezTo>
                    <a:pt x="1493" y="1674"/>
                    <a:pt x="1493" y="1674"/>
                    <a:pt x="1493" y="1674"/>
                  </a:cubicBezTo>
                  <a:cubicBezTo>
                    <a:pt x="1495" y="1670"/>
                    <a:pt x="1495" y="1670"/>
                    <a:pt x="1495" y="1670"/>
                  </a:cubicBezTo>
                  <a:cubicBezTo>
                    <a:pt x="1495" y="1670"/>
                    <a:pt x="1495" y="1670"/>
                    <a:pt x="1495" y="1670"/>
                  </a:cubicBezTo>
                  <a:cubicBezTo>
                    <a:pt x="1493" y="1674"/>
                    <a:pt x="1493" y="1674"/>
                    <a:pt x="1493" y="1674"/>
                  </a:cubicBezTo>
                  <a:cubicBezTo>
                    <a:pt x="1499" y="1672"/>
                    <a:pt x="1499" y="1672"/>
                    <a:pt x="1499" y="1672"/>
                  </a:cubicBezTo>
                  <a:cubicBezTo>
                    <a:pt x="1499" y="1672"/>
                    <a:pt x="1499" y="1672"/>
                    <a:pt x="1499" y="1672"/>
                  </a:cubicBezTo>
                  <a:cubicBezTo>
                    <a:pt x="1499" y="1671"/>
                    <a:pt x="1500" y="1671"/>
                    <a:pt x="1500" y="1671"/>
                  </a:cubicBezTo>
                  <a:cubicBezTo>
                    <a:pt x="1500" y="1671"/>
                    <a:pt x="1501" y="1672"/>
                    <a:pt x="1501" y="1672"/>
                  </a:cubicBezTo>
                  <a:cubicBezTo>
                    <a:pt x="1501" y="1672"/>
                    <a:pt x="1500" y="1673"/>
                    <a:pt x="1500" y="1673"/>
                  </a:cubicBezTo>
                  <a:cubicBezTo>
                    <a:pt x="1500" y="1673"/>
                    <a:pt x="1499" y="1672"/>
                    <a:pt x="1499" y="1672"/>
                  </a:cubicBezTo>
                  <a:cubicBezTo>
                    <a:pt x="1493" y="1674"/>
                    <a:pt x="1493" y="1674"/>
                    <a:pt x="1493" y="1674"/>
                  </a:cubicBezTo>
                  <a:cubicBezTo>
                    <a:pt x="1493" y="1674"/>
                    <a:pt x="1493" y="1674"/>
                    <a:pt x="1493" y="1674"/>
                  </a:cubicBezTo>
                  <a:cubicBezTo>
                    <a:pt x="1499" y="1674"/>
                    <a:pt x="1499" y="1674"/>
                    <a:pt x="1499" y="1674"/>
                  </a:cubicBezTo>
                  <a:cubicBezTo>
                    <a:pt x="1498" y="1674"/>
                    <a:pt x="1498" y="1674"/>
                    <a:pt x="1498" y="1674"/>
                  </a:cubicBezTo>
                  <a:cubicBezTo>
                    <a:pt x="1493" y="1674"/>
                    <a:pt x="1493" y="1674"/>
                    <a:pt x="1493" y="1674"/>
                  </a:cubicBezTo>
                  <a:cubicBezTo>
                    <a:pt x="1497" y="1679"/>
                    <a:pt x="1497" y="1679"/>
                    <a:pt x="1497" y="1679"/>
                  </a:cubicBezTo>
                  <a:cubicBezTo>
                    <a:pt x="1497" y="1679"/>
                    <a:pt x="1497" y="1679"/>
                    <a:pt x="1497" y="1680"/>
                  </a:cubicBezTo>
                  <a:cubicBezTo>
                    <a:pt x="1498" y="1680"/>
                    <a:pt x="1498" y="1680"/>
                    <a:pt x="1497" y="1681"/>
                  </a:cubicBezTo>
                  <a:cubicBezTo>
                    <a:pt x="1497" y="1681"/>
                    <a:pt x="1497" y="1681"/>
                    <a:pt x="1496" y="1680"/>
                  </a:cubicBezTo>
                  <a:cubicBezTo>
                    <a:pt x="1496" y="1680"/>
                    <a:pt x="1496" y="1680"/>
                    <a:pt x="1496" y="1680"/>
                  </a:cubicBezTo>
                  <a:lnTo>
                    <a:pt x="1493" y="1674"/>
                  </a:lnTo>
                  <a:close/>
                  <a:moveTo>
                    <a:pt x="1283" y="1784"/>
                  </a:moveTo>
                  <a:cubicBezTo>
                    <a:pt x="1283" y="1784"/>
                    <a:pt x="1283" y="1784"/>
                    <a:pt x="1283" y="1784"/>
                  </a:cubicBezTo>
                  <a:cubicBezTo>
                    <a:pt x="1283" y="1784"/>
                    <a:pt x="1283" y="1784"/>
                    <a:pt x="1284" y="1784"/>
                  </a:cubicBezTo>
                  <a:lnTo>
                    <a:pt x="1283" y="1784"/>
                  </a:lnTo>
                  <a:close/>
                  <a:moveTo>
                    <a:pt x="1290" y="1783"/>
                  </a:moveTo>
                  <a:cubicBezTo>
                    <a:pt x="1290" y="1783"/>
                    <a:pt x="1290" y="1783"/>
                    <a:pt x="1290" y="1783"/>
                  </a:cubicBezTo>
                  <a:cubicBezTo>
                    <a:pt x="1284" y="1784"/>
                    <a:pt x="1284" y="1784"/>
                    <a:pt x="1284" y="1784"/>
                  </a:cubicBezTo>
                  <a:cubicBezTo>
                    <a:pt x="1283" y="1784"/>
                    <a:pt x="1283" y="1784"/>
                    <a:pt x="1283" y="1784"/>
                  </a:cubicBezTo>
                  <a:cubicBezTo>
                    <a:pt x="1290" y="1782"/>
                    <a:pt x="1290" y="1782"/>
                    <a:pt x="1290" y="1782"/>
                  </a:cubicBezTo>
                  <a:cubicBezTo>
                    <a:pt x="1290" y="1782"/>
                    <a:pt x="1290" y="1782"/>
                    <a:pt x="1290" y="1782"/>
                  </a:cubicBezTo>
                  <a:cubicBezTo>
                    <a:pt x="1290" y="1782"/>
                    <a:pt x="1290" y="1782"/>
                    <a:pt x="1290" y="1782"/>
                  </a:cubicBezTo>
                  <a:cubicBezTo>
                    <a:pt x="1291" y="1782"/>
                    <a:pt x="1291" y="1782"/>
                    <a:pt x="1291" y="1783"/>
                  </a:cubicBezTo>
                  <a:cubicBezTo>
                    <a:pt x="1291" y="1783"/>
                    <a:pt x="1291" y="1783"/>
                    <a:pt x="1290" y="1783"/>
                  </a:cubicBezTo>
                  <a:close/>
                  <a:moveTo>
                    <a:pt x="1289" y="1785"/>
                  </a:moveTo>
                  <a:cubicBezTo>
                    <a:pt x="1284" y="1785"/>
                    <a:pt x="1284" y="1785"/>
                    <a:pt x="1284" y="1785"/>
                  </a:cubicBezTo>
                  <a:cubicBezTo>
                    <a:pt x="1284" y="1784"/>
                    <a:pt x="1284" y="1784"/>
                    <a:pt x="1284" y="1784"/>
                  </a:cubicBezTo>
                  <a:cubicBezTo>
                    <a:pt x="1289" y="1785"/>
                    <a:pt x="1289" y="1785"/>
                    <a:pt x="1289" y="1785"/>
                  </a:cubicBezTo>
                  <a:close/>
                  <a:moveTo>
                    <a:pt x="1288" y="1791"/>
                  </a:moveTo>
                  <a:cubicBezTo>
                    <a:pt x="1287" y="1791"/>
                    <a:pt x="1287" y="1791"/>
                    <a:pt x="1287" y="1791"/>
                  </a:cubicBezTo>
                  <a:cubicBezTo>
                    <a:pt x="1286" y="1791"/>
                    <a:pt x="1287" y="1790"/>
                    <a:pt x="1287" y="1790"/>
                  </a:cubicBezTo>
                  <a:cubicBezTo>
                    <a:pt x="1283" y="1785"/>
                    <a:pt x="1283" y="1785"/>
                    <a:pt x="1283" y="1785"/>
                  </a:cubicBezTo>
                  <a:cubicBezTo>
                    <a:pt x="1284" y="1785"/>
                    <a:pt x="1284" y="1785"/>
                    <a:pt x="1284" y="1785"/>
                  </a:cubicBezTo>
                  <a:cubicBezTo>
                    <a:pt x="1287" y="1790"/>
                    <a:pt x="1287" y="1790"/>
                    <a:pt x="1287" y="1790"/>
                  </a:cubicBezTo>
                  <a:cubicBezTo>
                    <a:pt x="1287" y="1790"/>
                    <a:pt x="1288" y="1790"/>
                    <a:pt x="1288" y="1790"/>
                  </a:cubicBezTo>
                  <a:cubicBezTo>
                    <a:pt x="1288" y="1790"/>
                    <a:pt x="1288" y="1791"/>
                    <a:pt x="1288" y="1791"/>
                  </a:cubicBezTo>
                  <a:close/>
                  <a:moveTo>
                    <a:pt x="1283" y="1790"/>
                  </a:moveTo>
                  <a:cubicBezTo>
                    <a:pt x="1283" y="1785"/>
                    <a:pt x="1283" y="1785"/>
                    <a:pt x="1283" y="1785"/>
                  </a:cubicBezTo>
                  <a:cubicBezTo>
                    <a:pt x="1283" y="1785"/>
                    <a:pt x="1283" y="1785"/>
                    <a:pt x="1283" y="1785"/>
                  </a:cubicBezTo>
                  <a:cubicBezTo>
                    <a:pt x="1283" y="1790"/>
                    <a:pt x="1283" y="1790"/>
                    <a:pt x="1283" y="1790"/>
                  </a:cubicBezTo>
                  <a:close/>
                  <a:moveTo>
                    <a:pt x="1280" y="1791"/>
                  </a:moveTo>
                  <a:cubicBezTo>
                    <a:pt x="1280" y="1791"/>
                    <a:pt x="1279" y="1791"/>
                    <a:pt x="1279" y="1791"/>
                  </a:cubicBezTo>
                  <a:cubicBezTo>
                    <a:pt x="1278" y="1791"/>
                    <a:pt x="1278" y="1790"/>
                    <a:pt x="1279" y="1790"/>
                  </a:cubicBezTo>
                  <a:cubicBezTo>
                    <a:pt x="1279" y="1790"/>
                    <a:pt x="1279" y="1790"/>
                    <a:pt x="1279" y="1790"/>
                  </a:cubicBezTo>
                  <a:cubicBezTo>
                    <a:pt x="1282" y="1786"/>
                    <a:pt x="1282" y="1786"/>
                    <a:pt x="1282" y="1786"/>
                  </a:cubicBezTo>
                  <a:cubicBezTo>
                    <a:pt x="1282" y="1786"/>
                    <a:pt x="1282" y="1786"/>
                    <a:pt x="1282" y="1786"/>
                  </a:cubicBezTo>
                  <a:cubicBezTo>
                    <a:pt x="1280" y="1790"/>
                    <a:pt x="1280" y="1790"/>
                    <a:pt x="1280" y="1790"/>
                  </a:cubicBezTo>
                  <a:cubicBezTo>
                    <a:pt x="1280" y="1790"/>
                    <a:pt x="1280" y="1790"/>
                    <a:pt x="1280" y="1791"/>
                  </a:cubicBezTo>
                  <a:close/>
                  <a:moveTo>
                    <a:pt x="1282" y="1778"/>
                  </a:moveTo>
                  <a:cubicBezTo>
                    <a:pt x="1282" y="1778"/>
                    <a:pt x="1281" y="1777"/>
                    <a:pt x="1281" y="1777"/>
                  </a:cubicBezTo>
                  <a:cubicBezTo>
                    <a:pt x="1281" y="1777"/>
                    <a:pt x="1281" y="1777"/>
                    <a:pt x="1281" y="1776"/>
                  </a:cubicBezTo>
                  <a:cubicBezTo>
                    <a:pt x="1282" y="1776"/>
                    <a:pt x="1282" y="1776"/>
                    <a:pt x="1282" y="1777"/>
                  </a:cubicBezTo>
                  <a:cubicBezTo>
                    <a:pt x="1282" y="1777"/>
                    <a:pt x="1282" y="1777"/>
                    <a:pt x="1282" y="1778"/>
                  </a:cubicBezTo>
                  <a:cubicBezTo>
                    <a:pt x="1282" y="1778"/>
                    <a:pt x="1282" y="1778"/>
                    <a:pt x="1282" y="1778"/>
                  </a:cubicBezTo>
                  <a:cubicBezTo>
                    <a:pt x="1282" y="1778"/>
                    <a:pt x="1282" y="1778"/>
                    <a:pt x="1282" y="1778"/>
                  </a:cubicBezTo>
                  <a:cubicBezTo>
                    <a:pt x="1282" y="1778"/>
                    <a:pt x="1282" y="1778"/>
                    <a:pt x="1282" y="1778"/>
                  </a:cubicBezTo>
                  <a:close/>
                  <a:moveTo>
                    <a:pt x="183" y="1228"/>
                  </a:moveTo>
                  <a:cubicBezTo>
                    <a:pt x="183" y="1228"/>
                    <a:pt x="183" y="1228"/>
                    <a:pt x="183" y="1228"/>
                  </a:cubicBezTo>
                  <a:cubicBezTo>
                    <a:pt x="183" y="1228"/>
                    <a:pt x="183" y="1228"/>
                    <a:pt x="183" y="1228"/>
                  </a:cubicBezTo>
                  <a:cubicBezTo>
                    <a:pt x="183" y="1228"/>
                    <a:pt x="183" y="1228"/>
                    <a:pt x="183" y="1228"/>
                  </a:cubicBezTo>
                  <a:close/>
                  <a:moveTo>
                    <a:pt x="191" y="1220"/>
                  </a:moveTo>
                  <a:cubicBezTo>
                    <a:pt x="191" y="1220"/>
                    <a:pt x="191" y="1220"/>
                    <a:pt x="191" y="1220"/>
                  </a:cubicBezTo>
                  <a:cubicBezTo>
                    <a:pt x="191" y="1220"/>
                    <a:pt x="191" y="1219"/>
                    <a:pt x="191" y="1219"/>
                  </a:cubicBezTo>
                  <a:cubicBezTo>
                    <a:pt x="191" y="1219"/>
                    <a:pt x="191" y="1219"/>
                    <a:pt x="191" y="1220"/>
                  </a:cubicBezTo>
                  <a:cubicBezTo>
                    <a:pt x="191" y="1220"/>
                    <a:pt x="191" y="1220"/>
                    <a:pt x="191" y="1220"/>
                  </a:cubicBezTo>
                  <a:close/>
                  <a:moveTo>
                    <a:pt x="199" y="1228"/>
                  </a:moveTo>
                  <a:cubicBezTo>
                    <a:pt x="199" y="1228"/>
                    <a:pt x="197" y="1227"/>
                    <a:pt x="195" y="1226"/>
                  </a:cubicBezTo>
                  <a:cubicBezTo>
                    <a:pt x="193" y="1224"/>
                    <a:pt x="192" y="1222"/>
                    <a:pt x="192" y="1222"/>
                  </a:cubicBezTo>
                  <a:cubicBezTo>
                    <a:pt x="192" y="1221"/>
                    <a:pt x="194" y="1223"/>
                    <a:pt x="196" y="1224"/>
                  </a:cubicBezTo>
                  <a:cubicBezTo>
                    <a:pt x="198" y="1226"/>
                    <a:pt x="199" y="1228"/>
                    <a:pt x="199" y="1228"/>
                  </a:cubicBezTo>
                  <a:close/>
                  <a:moveTo>
                    <a:pt x="195" y="1214"/>
                  </a:moveTo>
                  <a:cubicBezTo>
                    <a:pt x="194" y="1216"/>
                    <a:pt x="192" y="1218"/>
                    <a:pt x="192" y="1218"/>
                  </a:cubicBezTo>
                  <a:cubicBezTo>
                    <a:pt x="191" y="1217"/>
                    <a:pt x="193" y="1215"/>
                    <a:pt x="194" y="1213"/>
                  </a:cubicBezTo>
                  <a:cubicBezTo>
                    <a:pt x="196" y="1211"/>
                    <a:pt x="198" y="1210"/>
                    <a:pt x="198" y="1210"/>
                  </a:cubicBezTo>
                  <a:cubicBezTo>
                    <a:pt x="198" y="1210"/>
                    <a:pt x="197" y="1212"/>
                    <a:pt x="195" y="1214"/>
                  </a:cubicBezTo>
                  <a:close/>
                  <a:moveTo>
                    <a:pt x="154" y="1109"/>
                  </a:moveTo>
                  <a:cubicBezTo>
                    <a:pt x="154" y="1109"/>
                    <a:pt x="153" y="1109"/>
                    <a:pt x="152" y="1108"/>
                  </a:cubicBezTo>
                  <a:cubicBezTo>
                    <a:pt x="152" y="1108"/>
                    <a:pt x="152" y="1107"/>
                    <a:pt x="152" y="1107"/>
                  </a:cubicBezTo>
                  <a:cubicBezTo>
                    <a:pt x="144" y="1097"/>
                    <a:pt x="144" y="1097"/>
                    <a:pt x="144" y="1097"/>
                  </a:cubicBezTo>
                  <a:cubicBezTo>
                    <a:pt x="145" y="1107"/>
                    <a:pt x="145" y="1107"/>
                    <a:pt x="145" y="1107"/>
                  </a:cubicBezTo>
                  <a:cubicBezTo>
                    <a:pt x="145" y="1107"/>
                    <a:pt x="145" y="1107"/>
                    <a:pt x="145" y="1107"/>
                  </a:cubicBezTo>
                  <a:cubicBezTo>
                    <a:pt x="144" y="1097"/>
                    <a:pt x="144" y="1097"/>
                    <a:pt x="144" y="1097"/>
                  </a:cubicBezTo>
                  <a:cubicBezTo>
                    <a:pt x="144" y="1098"/>
                    <a:pt x="144" y="1098"/>
                    <a:pt x="144" y="1098"/>
                  </a:cubicBezTo>
                  <a:cubicBezTo>
                    <a:pt x="144" y="1098"/>
                    <a:pt x="144" y="1098"/>
                    <a:pt x="144" y="1098"/>
                  </a:cubicBezTo>
                  <a:cubicBezTo>
                    <a:pt x="138" y="1108"/>
                    <a:pt x="138" y="1108"/>
                    <a:pt x="138" y="1108"/>
                  </a:cubicBezTo>
                  <a:cubicBezTo>
                    <a:pt x="139" y="1109"/>
                    <a:pt x="139" y="1109"/>
                    <a:pt x="139" y="1110"/>
                  </a:cubicBezTo>
                  <a:cubicBezTo>
                    <a:pt x="139" y="1111"/>
                    <a:pt x="138" y="1111"/>
                    <a:pt x="137" y="1110"/>
                  </a:cubicBezTo>
                  <a:cubicBezTo>
                    <a:pt x="137" y="1110"/>
                    <a:pt x="136" y="1109"/>
                    <a:pt x="137" y="1109"/>
                  </a:cubicBezTo>
                  <a:cubicBezTo>
                    <a:pt x="137" y="1108"/>
                    <a:pt x="137" y="1108"/>
                    <a:pt x="138" y="1108"/>
                  </a:cubicBezTo>
                  <a:cubicBezTo>
                    <a:pt x="143" y="1097"/>
                    <a:pt x="143" y="1097"/>
                    <a:pt x="143" y="1097"/>
                  </a:cubicBezTo>
                  <a:cubicBezTo>
                    <a:pt x="135" y="1102"/>
                    <a:pt x="135" y="1102"/>
                    <a:pt x="135" y="1102"/>
                  </a:cubicBezTo>
                  <a:cubicBezTo>
                    <a:pt x="134" y="1102"/>
                    <a:pt x="134" y="1102"/>
                    <a:pt x="134" y="1102"/>
                  </a:cubicBezTo>
                  <a:cubicBezTo>
                    <a:pt x="143" y="1097"/>
                    <a:pt x="143" y="1097"/>
                    <a:pt x="143" y="1097"/>
                  </a:cubicBezTo>
                  <a:cubicBezTo>
                    <a:pt x="131" y="1096"/>
                    <a:pt x="131" y="1096"/>
                    <a:pt x="131" y="1096"/>
                  </a:cubicBezTo>
                  <a:cubicBezTo>
                    <a:pt x="131" y="1097"/>
                    <a:pt x="130" y="1097"/>
                    <a:pt x="130" y="1097"/>
                  </a:cubicBezTo>
                  <a:cubicBezTo>
                    <a:pt x="129" y="1097"/>
                    <a:pt x="128" y="1097"/>
                    <a:pt x="128" y="1096"/>
                  </a:cubicBezTo>
                  <a:cubicBezTo>
                    <a:pt x="128" y="1095"/>
                    <a:pt x="129" y="1095"/>
                    <a:pt x="130" y="1095"/>
                  </a:cubicBezTo>
                  <a:cubicBezTo>
                    <a:pt x="130" y="1095"/>
                    <a:pt x="131" y="1095"/>
                    <a:pt x="131" y="1096"/>
                  </a:cubicBezTo>
                  <a:cubicBezTo>
                    <a:pt x="143" y="1096"/>
                    <a:pt x="143" y="1096"/>
                    <a:pt x="143" y="1096"/>
                  </a:cubicBezTo>
                  <a:cubicBezTo>
                    <a:pt x="136" y="1089"/>
                    <a:pt x="136" y="1089"/>
                    <a:pt x="136" y="1089"/>
                  </a:cubicBezTo>
                  <a:cubicBezTo>
                    <a:pt x="136" y="1088"/>
                    <a:pt x="136" y="1088"/>
                    <a:pt x="136" y="1088"/>
                  </a:cubicBezTo>
                  <a:cubicBezTo>
                    <a:pt x="143" y="1096"/>
                    <a:pt x="143" y="1096"/>
                    <a:pt x="143" y="1096"/>
                  </a:cubicBezTo>
                  <a:cubicBezTo>
                    <a:pt x="140" y="1084"/>
                    <a:pt x="140" y="1084"/>
                    <a:pt x="140" y="1084"/>
                  </a:cubicBezTo>
                  <a:cubicBezTo>
                    <a:pt x="139" y="1084"/>
                    <a:pt x="139" y="1084"/>
                    <a:pt x="139" y="1084"/>
                  </a:cubicBezTo>
                  <a:cubicBezTo>
                    <a:pt x="138" y="1083"/>
                    <a:pt x="138" y="1082"/>
                    <a:pt x="139" y="1082"/>
                  </a:cubicBezTo>
                  <a:cubicBezTo>
                    <a:pt x="139" y="1082"/>
                    <a:pt x="140" y="1082"/>
                    <a:pt x="141" y="1082"/>
                  </a:cubicBezTo>
                  <a:cubicBezTo>
                    <a:pt x="141" y="1083"/>
                    <a:pt x="141" y="1084"/>
                    <a:pt x="141" y="1084"/>
                  </a:cubicBezTo>
                  <a:cubicBezTo>
                    <a:pt x="140" y="1084"/>
                    <a:pt x="140" y="1084"/>
                    <a:pt x="140" y="1084"/>
                  </a:cubicBezTo>
                  <a:cubicBezTo>
                    <a:pt x="144" y="1096"/>
                    <a:pt x="144" y="1096"/>
                    <a:pt x="144" y="1096"/>
                  </a:cubicBezTo>
                  <a:cubicBezTo>
                    <a:pt x="148" y="1088"/>
                    <a:pt x="148" y="1088"/>
                    <a:pt x="148" y="1088"/>
                  </a:cubicBezTo>
                  <a:cubicBezTo>
                    <a:pt x="148" y="1088"/>
                    <a:pt x="148" y="1088"/>
                    <a:pt x="148" y="1088"/>
                  </a:cubicBezTo>
                  <a:cubicBezTo>
                    <a:pt x="144" y="1096"/>
                    <a:pt x="144" y="1096"/>
                    <a:pt x="144" y="1096"/>
                  </a:cubicBezTo>
                  <a:cubicBezTo>
                    <a:pt x="154" y="1092"/>
                    <a:pt x="154" y="1092"/>
                    <a:pt x="154" y="1092"/>
                  </a:cubicBezTo>
                  <a:cubicBezTo>
                    <a:pt x="154" y="1093"/>
                    <a:pt x="154" y="1093"/>
                    <a:pt x="154" y="1093"/>
                  </a:cubicBezTo>
                  <a:cubicBezTo>
                    <a:pt x="145" y="1097"/>
                    <a:pt x="145" y="1097"/>
                    <a:pt x="145" y="1097"/>
                  </a:cubicBezTo>
                  <a:cubicBezTo>
                    <a:pt x="145" y="1097"/>
                    <a:pt x="145" y="1097"/>
                    <a:pt x="145" y="1097"/>
                  </a:cubicBezTo>
                  <a:cubicBezTo>
                    <a:pt x="154" y="1096"/>
                    <a:pt x="154" y="1096"/>
                    <a:pt x="154" y="1096"/>
                  </a:cubicBezTo>
                  <a:cubicBezTo>
                    <a:pt x="154" y="1096"/>
                    <a:pt x="154" y="1097"/>
                    <a:pt x="154" y="1097"/>
                  </a:cubicBezTo>
                  <a:cubicBezTo>
                    <a:pt x="145" y="1097"/>
                    <a:pt x="145" y="1097"/>
                    <a:pt x="145" y="1097"/>
                  </a:cubicBezTo>
                  <a:cubicBezTo>
                    <a:pt x="153" y="1107"/>
                    <a:pt x="153" y="1107"/>
                    <a:pt x="153" y="1107"/>
                  </a:cubicBezTo>
                  <a:cubicBezTo>
                    <a:pt x="153" y="1106"/>
                    <a:pt x="154" y="1107"/>
                    <a:pt x="154" y="1107"/>
                  </a:cubicBezTo>
                  <a:cubicBezTo>
                    <a:pt x="155" y="1108"/>
                    <a:pt x="155" y="1108"/>
                    <a:pt x="154" y="1109"/>
                  </a:cubicBezTo>
                  <a:close/>
                  <a:moveTo>
                    <a:pt x="142" y="966"/>
                  </a:moveTo>
                  <a:cubicBezTo>
                    <a:pt x="167" y="945"/>
                    <a:pt x="167" y="945"/>
                    <a:pt x="167" y="945"/>
                  </a:cubicBezTo>
                  <a:cubicBezTo>
                    <a:pt x="127" y="949"/>
                    <a:pt x="127" y="949"/>
                    <a:pt x="127" y="949"/>
                  </a:cubicBezTo>
                  <a:cubicBezTo>
                    <a:pt x="127" y="951"/>
                    <a:pt x="126" y="953"/>
                    <a:pt x="124" y="953"/>
                  </a:cubicBezTo>
                  <a:cubicBezTo>
                    <a:pt x="121" y="954"/>
                    <a:pt x="119" y="952"/>
                    <a:pt x="119" y="950"/>
                  </a:cubicBezTo>
                  <a:cubicBezTo>
                    <a:pt x="118" y="947"/>
                    <a:pt x="120" y="945"/>
                    <a:pt x="122" y="945"/>
                  </a:cubicBezTo>
                  <a:cubicBezTo>
                    <a:pt x="124" y="945"/>
                    <a:pt x="126" y="946"/>
                    <a:pt x="127" y="947"/>
                  </a:cubicBezTo>
                  <a:cubicBezTo>
                    <a:pt x="168" y="943"/>
                    <a:pt x="168" y="943"/>
                    <a:pt x="168" y="943"/>
                  </a:cubicBezTo>
                  <a:cubicBezTo>
                    <a:pt x="141" y="921"/>
                    <a:pt x="141" y="921"/>
                    <a:pt x="141" y="921"/>
                  </a:cubicBezTo>
                  <a:cubicBezTo>
                    <a:pt x="142" y="920"/>
                    <a:pt x="142" y="920"/>
                    <a:pt x="142" y="920"/>
                  </a:cubicBezTo>
                  <a:cubicBezTo>
                    <a:pt x="169" y="943"/>
                    <a:pt x="169" y="943"/>
                    <a:pt x="169" y="943"/>
                  </a:cubicBezTo>
                  <a:cubicBezTo>
                    <a:pt x="152" y="904"/>
                    <a:pt x="152" y="904"/>
                    <a:pt x="152" y="904"/>
                  </a:cubicBezTo>
                  <a:cubicBezTo>
                    <a:pt x="150" y="905"/>
                    <a:pt x="149" y="904"/>
                    <a:pt x="148" y="903"/>
                  </a:cubicBezTo>
                  <a:cubicBezTo>
                    <a:pt x="146" y="902"/>
                    <a:pt x="146" y="899"/>
                    <a:pt x="147" y="897"/>
                  </a:cubicBezTo>
                  <a:cubicBezTo>
                    <a:pt x="149" y="896"/>
                    <a:pt x="152" y="896"/>
                    <a:pt x="153" y="897"/>
                  </a:cubicBezTo>
                  <a:cubicBezTo>
                    <a:pt x="155" y="899"/>
                    <a:pt x="155" y="902"/>
                    <a:pt x="154" y="903"/>
                  </a:cubicBezTo>
                  <a:cubicBezTo>
                    <a:pt x="154" y="903"/>
                    <a:pt x="154" y="903"/>
                    <a:pt x="153" y="904"/>
                  </a:cubicBezTo>
                  <a:cubicBezTo>
                    <a:pt x="171" y="942"/>
                    <a:pt x="171" y="942"/>
                    <a:pt x="171" y="942"/>
                  </a:cubicBezTo>
                  <a:cubicBezTo>
                    <a:pt x="179" y="921"/>
                    <a:pt x="179" y="921"/>
                    <a:pt x="179" y="921"/>
                  </a:cubicBezTo>
                  <a:cubicBezTo>
                    <a:pt x="180" y="921"/>
                    <a:pt x="180" y="921"/>
                    <a:pt x="180" y="921"/>
                  </a:cubicBezTo>
                  <a:cubicBezTo>
                    <a:pt x="173" y="942"/>
                    <a:pt x="173" y="942"/>
                    <a:pt x="173" y="942"/>
                  </a:cubicBezTo>
                  <a:cubicBezTo>
                    <a:pt x="209" y="922"/>
                    <a:pt x="209" y="922"/>
                    <a:pt x="209" y="922"/>
                  </a:cubicBezTo>
                  <a:cubicBezTo>
                    <a:pt x="209" y="921"/>
                    <a:pt x="209" y="921"/>
                    <a:pt x="209" y="921"/>
                  </a:cubicBezTo>
                  <a:cubicBezTo>
                    <a:pt x="209" y="919"/>
                    <a:pt x="210" y="917"/>
                    <a:pt x="213" y="917"/>
                  </a:cubicBezTo>
                  <a:cubicBezTo>
                    <a:pt x="215" y="916"/>
                    <a:pt x="217" y="918"/>
                    <a:pt x="218" y="920"/>
                  </a:cubicBezTo>
                  <a:cubicBezTo>
                    <a:pt x="218" y="922"/>
                    <a:pt x="216" y="924"/>
                    <a:pt x="214" y="925"/>
                  </a:cubicBezTo>
                  <a:cubicBezTo>
                    <a:pt x="213" y="925"/>
                    <a:pt x="211" y="924"/>
                    <a:pt x="210" y="923"/>
                  </a:cubicBezTo>
                  <a:cubicBezTo>
                    <a:pt x="174" y="944"/>
                    <a:pt x="174" y="944"/>
                    <a:pt x="174" y="944"/>
                  </a:cubicBezTo>
                  <a:cubicBezTo>
                    <a:pt x="174" y="944"/>
                    <a:pt x="174" y="944"/>
                    <a:pt x="174" y="944"/>
                  </a:cubicBezTo>
                  <a:cubicBezTo>
                    <a:pt x="209" y="938"/>
                    <a:pt x="209" y="938"/>
                    <a:pt x="209" y="938"/>
                  </a:cubicBezTo>
                  <a:cubicBezTo>
                    <a:pt x="209" y="939"/>
                    <a:pt x="209" y="939"/>
                    <a:pt x="209" y="939"/>
                  </a:cubicBezTo>
                  <a:cubicBezTo>
                    <a:pt x="175" y="945"/>
                    <a:pt x="175" y="945"/>
                    <a:pt x="175" y="945"/>
                  </a:cubicBezTo>
                  <a:cubicBezTo>
                    <a:pt x="206" y="973"/>
                    <a:pt x="206" y="973"/>
                    <a:pt x="206" y="973"/>
                  </a:cubicBezTo>
                  <a:cubicBezTo>
                    <a:pt x="207" y="972"/>
                    <a:pt x="209" y="973"/>
                    <a:pt x="211" y="974"/>
                  </a:cubicBezTo>
                  <a:cubicBezTo>
                    <a:pt x="213" y="975"/>
                    <a:pt x="213" y="978"/>
                    <a:pt x="211" y="980"/>
                  </a:cubicBezTo>
                  <a:cubicBezTo>
                    <a:pt x="210" y="981"/>
                    <a:pt x="207" y="981"/>
                    <a:pt x="205" y="980"/>
                  </a:cubicBezTo>
                  <a:cubicBezTo>
                    <a:pt x="203" y="978"/>
                    <a:pt x="203" y="976"/>
                    <a:pt x="204" y="974"/>
                  </a:cubicBezTo>
                  <a:cubicBezTo>
                    <a:pt x="173" y="946"/>
                    <a:pt x="173" y="946"/>
                    <a:pt x="173" y="946"/>
                  </a:cubicBezTo>
                  <a:cubicBezTo>
                    <a:pt x="180" y="979"/>
                    <a:pt x="180" y="979"/>
                    <a:pt x="180" y="979"/>
                  </a:cubicBezTo>
                  <a:cubicBezTo>
                    <a:pt x="179" y="979"/>
                    <a:pt x="179" y="979"/>
                    <a:pt x="179" y="979"/>
                  </a:cubicBezTo>
                  <a:cubicBezTo>
                    <a:pt x="171" y="946"/>
                    <a:pt x="171" y="946"/>
                    <a:pt x="171" y="946"/>
                  </a:cubicBezTo>
                  <a:cubicBezTo>
                    <a:pt x="171" y="947"/>
                    <a:pt x="171" y="947"/>
                    <a:pt x="171" y="947"/>
                  </a:cubicBezTo>
                  <a:cubicBezTo>
                    <a:pt x="171" y="947"/>
                    <a:pt x="171" y="947"/>
                    <a:pt x="171" y="947"/>
                  </a:cubicBezTo>
                  <a:cubicBezTo>
                    <a:pt x="158" y="986"/>
                    <a:pt x="158" y="986"/>
                    <a:pt x="158" y="986"/>
                  </a:cubicBezTo>
                  <a:cubicBezTo>
                    <a:pt x="160" y="987"/>
                    <a:pt x="161" y="989"/>
                    <a:pt x="161" y="991"/>
                  </a:cubicBezTo>
                  <a:cubicBezTo>
                    <a:pt x="160" y="993"/>
                    <a:pt x="158" y="994"/>
                    <a:pt x="155" y="993"/>
                  </a:cubicBezTo>
                  <a:cubicBezTo>
                    <a:pt x="153" y="992"/>
                    <a:pt x="152" y="990"/>
                    <a:pt x="152" y="988"/>
                  </a:cubicBezTo>
                  <a:cubicBezTo>
                    <a:pt x="153" y="986"/>
                    <a:pt x="155" y="985"/>
                    <a:pt x="156" y="985"/>
                  </a:cubicBezTo>
                  <a:cubicBezTo>
                    <a:pt x="169" y="945"/>
                    <a:pt x="169" y="945"/>
                    <a:pt x="169" y="945"/>
                  </a:cubicBezTo>
                  <a:cubicBezTo>
                    <a:pt x="142" y="966"/>
                    <a:pt x="142" y="966"/>
                    <a:pt x="142" y="966"/>
                  </a:cubicBezTo>
                  <a:close/>
                  <a:moveTo>
                    <a:pt x="201" y="866"/>
                  </a:moveTo>
                  <a:cubicBezTo>
                    <a:pt x="200" y="867"/>
                    <a:pt x="200" y="867"/>
                    <a:pt x="199" y="868"/>
                  </a:cubicBezTo>
                  <a:cubicBezTo>
                    <a:pt x="199" y="867"/>
                    <a:pt x="199" y="867"/>
                    <a:pt x="199" y="866"/>
                  </a:cubicBezTo>
                  <a:cubicBezTo>
                    <a:pt x="199" y="866"/>
                    <a:pt x="199" y="866"/>
                    <a:pt x="199" y="866"/>
                  </a:cubicBezTo>
                  <a:cubicBezTo>
                    <a:pt x="199" y="866"/>
                    <a:pt x="200" y="866"/>
                    <a:pt x="201" y="866"/>
                  </a:cubicBezTo>
                  <a:close/>
                  <a:moveTo>
                    <a:pt x="219" y="861"/>
                  </a:moveTo>
                  <a:cubicBezTo>
                    <a:pt x="213" y="849"/>
                    <a:pt x="213" y="849"/>
                    <a:pt x="213" y="849"/>
                  </a:cubicBezTo>
                  <a:cubicBezTo>
                    <a:pt x="214" y="849"/>
                    <a:pt x="214" y="849"/>
                    <a:pt x="214" y="849"/>
                  </a:cubicBezTo>
                  <a:cubicBezTo>
                    <a:pt x="220" y="860"/>
                    <a:pt x="220" y="860"/>
                    <a:pt x="220" y="860"/>
                  </a:cubicBezTo>
                  <a:cubicBezTo>
                    <a:pt x="224" y="842"/>
                    <a:pt x="224" y="842"/>
                    <a:pt x="224" y="842"/>
                  </a:cubicBezTo>
                  <a:cubicBezTo>
                    <a:pt x="224" y="842"/>
                    <a:pt x="224" y="842"/>
                    <a:pt x="224" y="842"/>
                  </a:cubicBezTo>
                  <a:cubicBezTo>
                    <a:pt x="223" y="841"/>
                    <a:pt x="223" y="840"/>
                    <a:pt x="224" y="839"/>
                  </a:cubicBezTo>
                  <a:cubicBezTo>
                    <a:pt x="225" y="839"/>
                    <a:pt x="226" y="838"/>
                    <a:pt x="227" y="839"/>
                  </a:cubicBezTo>
                  <a:cubicBezTo>
                    <a:pt x="228" y="839"/>
                    <a:pt x="228" y="841"/>
                    <a:pt x="227" y="842"/>
                  </a:cubicBezTo>
                  <a:cubicBezTo>
                    <a:pt x="227" y="842"/>
                    <a:pt x="226" y="842"/>
                    <a:pt x="225" y="842"/>
                  </a:cubicBezTo>
                  <a:cubicBezTo>
                    <a:pt x="221" y="861"/>
                    <a:pt x="221" y="861"/>
                    <a:pt x="221" y="861"/>
                  </a:cubicBezTo>
                  <a:cubicBezTo>
                    <a:pt x="221" y="861"/>
                    <a:pt x="221" y="861"/>
                    <a:pt x="221" y="861"/>
                  </a:cubicBezTo>
                  <a:cubicBezTo>
                    <a:pt x="230" y="847"/>
                    <a:pt x="230" y="847"/>
                    <a:pt x="230" y="847"/>
                  </a:cubicBezTo>
                  <a:cubicBezTo>
                    <a:pt x="230" y="848"/>
                    <a:pt x="230" y="848"/>
                    <a:pt x="230" y="848"/>
                  </a:cubicBezTo>
                  <a:cubicBezTo>
                    <a:pt x="221" y="861"/>
                    <a:pt x="221" y="861"/>
                    <a:pt x="221" y="861"/>
                  </a:cubicBezTo>
                  <a:cubicBezTo>
                    <a:pt x="240" y="859"/>
                    <a:pt x="240" y="859"/>
                    <a:pt x="240" y="859"/>
                  </a:cubicBezTo>
                  <a:cubicBezTo>
                    <a:pt x="240" y="859"/>
                    <a:pt x="241" y="858"/>
                    <a:pt x="242" y="858"/>
                  </a:cubicBezTo>
                  <a:cubicBezTo>
                    <a:pt x="243" y="858"/>
                    <a:pt x="244" y="859"/>
                    <a:pt x="244" y="860"/>
                  </a:cubicBezTo>
                  <a:cubicBezTo>
                    <a:pt x="244" y="861"/>
                    <a:pt x="243" y="862"/>
                    <a:pt x="242" y="862"/>
                  </a:cubicBezTo>
                  <a:cubicBezTo>
                    <a:pt x="241" y="862"/>
                    <a:pt x="240" y="861"/>
                    <a:pt x="240" y="860"/>
                  </a:cubicBezTo>
                  <a:cubicBezTo>
                    <a:pt x="221" y="862"/>
                    <a:pt x="221" y="862"/>
                    <a:pt x="221" y="862"/>
                  </a:cubicBezTo>
                  <a:cubicBezTo>
                    <a:pt x="234" y="869"/>
                    <a:pt x="234" y="869"/>
                    <a:pt x="234" y="869"/>
                  </a:cubicBezTo>
                  <a:cubicBezTo>
                    <a:pt x="234" y="870"/>
                    <a:pt x="234" y="870"/>
                    <a:pt x="234" y="870"/>
                  </a:cubicBezTo>
                  <a:cubicBezTo>
                    <a:pt x="221" y="862"/>
                    <a:pt x="221" y="862"/>
                    <a:pt x="221" y="862"/>
                  </a:cubicBezTo>
                  <a:cubicBezTo>
                    <a:pt x="221" y="863"/>
                    <a:pt x="221" y="863"/>
                    <a:pt x="221" y="863"/>
                  </a:cubicBezTo>
                  <a:cubicBezTo>
                    <a:pt x="221" y="863"/>
                    <a:pt x="221" y="863"/>
                    <a:pt x="221" y="863"/>
                  </a:cubicBezTo>
                  <a:cubicBezTo>
                    <a:pt x="230" y="879"/>
                    <a:pt x="230" y="879"/>
                    <a:pt x="230" y="879"/>
                  </a:cubicBezTo>
                  <a:cubicBezTo>
                    <a:pt x="230" y="878"/>
                    <a:pt x="231" y="879"/>
                    <a:pt x="232" y="880"/>
                  </a:cubicBezTo>
                  <a:cubicBezTo>
                    <a:pt x="232" y="880"/>
                    <a:pt x="232" y="882"/>
                    <a:pt x="231" y="882"/>
                  </a:cubicBezTo>
                  <a:cubicBezTo>
                    <a:pt x="230" y="883"/>
                    <a:pt x="229" y="882"/>
                    <a:pt x="228" y="881"/>
                  </a:cubicBezTo>
                  <a:cubicBezTo>
                    <a:pt x="228" y="881"/>
                    <a:pt x="228" y="880"/>
                    <a:pt x="229" y="879"/>
                  </a:cubicBezTo>
                  <a:cubicBezTo>
                    <a:pt x="220" y="863"/>
                    <a:pt x="220" y="863"/>
                    <a:pt x="220" y="863"/>
                  </a:cubicBezTo>
                  <a:cubicBezTo>
                    <a:pt x="218" y="878"/>
                    <a:pt x="218" y="878"/>
                    <a:pt x="218" y="878"/>
                  </a:cubicBezTo>
                  <a:cubicBezTo>
                    <a:pt x="218" y="878"/>
                    <a:pt x="218" y="878"/>
                    <a:pt x="218" y="878"/>
                  </a:cubicBezTo>
                  <a:cubicBezTo>
                    <a:pt x="219" y="863"/>
                    <a:pt x="219" y="863"/>
                    <a:pt x="219" y="863"/>
                  </a:cubicBezTo>
                  <a:cubicBezTo>
                    <a:pt x="208" y="878"/>
                    <a:pt x="208" y="878"/>
                    <a:pt x="208" y="878"/>
                  </a:cubicBezTo>
                  <a:cubicBezTo>
                    <a:pt x="209" y="878"/>
                    <a:pt x="209" y="879"/>
                    <a:pt x="208" y="880"/>
                  </a:cubicBezTo>
                  <a:cubicBezTo>
                    <a:pt x="207" y="881"/>
                    <a:pt x="206" y="881"/>
                    <a:pt x="205" y="881"/>
                  </a:cubicBezTo>
                  <a:cubicBezTo>
                    <a:pt x="205" y="880"/>
                    <a:pt x="204" y="879"/>
                    <a:pt x="205" y="878"/>
                  </a:cubicBezTo>
                  <a:cubicBezTo>
                    <a:pt x="206" y="877"/>
                    <a:pt x="206" y="877"/>
                    <a:pt x="207" y="877"/>
                  </a:cubicBezTo>
                  <a:cubicBezTo>
                    <a:pt x="219" y="862"/>
                    <a:pt x="219" y="862"/>
                    <a:pt x="219" y="862"/>
                  </a:cubicBezTo>
                  <a:cubicBezTo>
                    <a:pt x="203" y="864"/>
                    <a:pt x="203" y="864"/>
                    <a:pt x="203" y="864"/>
                  </a:cubicBezTo>
                  <a:cubicBezTo>
                    <a:pt x="203" y="864"/>
                    <a:pt x="203" y="864"/>
                    <a:pt x="203" y="864"/>
                  </a:cubicBezTo>
                  <a:cubicBezTo>
                    <a:pt x="219" y="862"/>
                    <a:pt x="219" y="862"/>
                    <a:pt x="219" y="862"/>
                  </a:cubicBezTo>
                  <a:cubicBezTo>
                    <a:pt x="201" y="856"/>
                    <a:pt x="201" y="856"/>
                    <a:pt x="201" y="856"/>
                  </a:cubicBezTo>
                  <a:cubicBezTo>
                    <a:pt x="200" y="856"/>
                    <a:pt x="200" y="856"/>
                    <a:pt x="199" y="857"/>
                  </a:cubicBezTo>
                  <a:cubicBezTo>
                    <a:pt x="198" y="857"/>
                    <a:pt x="197" y="856"/>
                    <a:pt x="197" y="855"/>
                  </a:cubicBezTo>
                  <a:cubicBezTo>
                    <a:pt x="197" y="854"/>
                    <a:pt x="198" y="853"/>
                    <a:pt x="199" y="853"/>
                  </a:cubicBezTo>
                  <a:cubicBezTo>
                    <a:pt x="200" y="853"/>
                    <a:pt x="201" y="853"/>
                    <a:pt x="201" y="855"/>
                  </a:cubicBezTo>
                  <a:cubicBezTo>
                    <a:pt x="201" y="855"/>
                    <a:pt x="201" y="855"/>
                    <a:pt x="201" y="855"/>
                  </a:cubicBezTo>
                  <a:lnTo>
                    <a:pt x="219" y="861"/>
                  </a:lnTo>
                  <a:close/>
                  <a:moveTo>
                    <a:pt x="184" y="837"/>
                  </a:moveTo>
                  <a:cubicBezTo>
                    <a:pt x="184" y="837"/>
                    <a:pt x="184" y="837"/>
                    <a:pt x="184" y="837"/>
                  </a:cubicBezTo>
                  <a:cubicBezTo>
                    <a:pt x="184" y="837"/>
                    <a:pt x="184" y="837"/>
                    <a:pt x="184" y="837"/>
                  </a:cubicBezTo>
                  <a:close/>
                  <a:moveTo>
                    <a:pt x="238" y="681"/>
                  </a:moveTo>
                  <a:cubicBezTo>
                    <a:pt x="240" y="672"/>
                    <a:pt x="242" y="663"/>
                    <a:pt x="246" y="654"/>
                  </a:cubicBezTo>
                  <a:cubicBezTo>
                    <a:pt x="246" y="653"/>
                    <a:pt x="247" y="651"/>
                    <a:pt x="247" y="650"/>
                  </a:cubicBezTo>
                  <a:cubicBezTo>
                    <a:pt x="248" y="650"/>
                    <a:pt x="248" y="650"/>
                    <a:pt x="248" y="651"/>
                  </a:cubicBezTo>
                  <a:cubicBezTo>
                    <a:pt x="248" y="653"/>
                    <a:pt x="248" y="656"/>
                    <a:pt x="247" y="659"/>
                  </a:cubicBezTo>
                  <a:cubicBezTo>
                    <a:pt x="247" y="660"/>
                    <a:pt x="247" y="660"/>
                    <a:pt x="247" y="660"/>
                  </a:cubicBezTo>
                  <a:cubicBezTo>
                    <a:pt x="247" y="660"/>
                    <a:pt x="247" y="660"/>
                    <a:pt x="247" y="660"/>
                  </a:cubicBezTo>
                  <a:cubicBezTo>
                    <a:pt x="247" y="660"/>
                    <a:pt x="247" y="660"/>
                    <a:pt x="247" y="660"/>
                  </a:cubicBezTo>
                  <a:cubicBezTo>
                    <a:pt x="247" y="660"/>
                    <a:pt x="247" y="660"/>
                    <a:pt x="247" y="660"/>
                  </a:cubicBezTo>
                  <a:cubicBezTo>
                    <a:pt x="247" y="662"/>
                    <a:pt x="247" y="662"/>
                    <a:pt x="247" y="662"/>
                  </a:cubicBezTo>
                  <a:cubicBezTo>
                    <a:pt x="246" y="666"/>
                    <a:pt x="246" y="666"/>
                    <a:pt x="246" y="666"/>
                  </a:cubicBezTo>
                  <a:cubicBezTo>
                    <a:pt x="243" y="674"/>
                    <a:pt x="243" y="674"/>
                    <a:pt x="243" y="674"/>
                  </a:cubicBezTo>
                  <a:cubicBezTo>
                    <a:pt x="243" y="677"/>
                    <a:pt x="242" y="680"/>
                    <a:pt x="241" y="683"/>
                  </a:cubicBezTo>
                  <a:cubicBezTo>
                    <a:pt x="241" y="684"/>
                    <a:pt x="241" y="684"/>
                    <a:pt x="241" y="685"/>
                  </a:cubicBezTo>
                  <a:cubicBezTo>
                    <a:pt x="241" y="686"/>
                    <a:pt x="241" y="687"/>
                    <a:pt x="241" y="688"/>
                  </a:cubicBezTo>
                  <a:cubicBezTo>
                    <a:pt x="241" y="689"/>
                    <a:pt x="241" y="691"/>
                    <a:pt x="241" y="692"/>
                  </a:cubicBezTo>
                  <a:cubicBezTo>
                    <a:pt x="242" y="695"/>
                    <a:pt x="243" y="699"/>
                    <a:pt x="244" y="701"/>
                  </a:cubicBezTo>
                  <a:cubicBezTo>
                    <a:pt x="245" y="704"/>
                    <a:pt x="247" y="707"/>
                    <a:pt x="248" y="709"/>
                  </a:cubicBezTo>
                  <a:cubicBezTo>
                    <a:pt x="248" y="710"/>
                    <a:pt x="248" y="710"/>
                    <a:pt x="248" y="710"/>
                  </a:cubicBezTo>
                  <a:cubicBezTo>
                    <a:pt x="246" y="710"/>
                    <a:pt x="244" y="711"/>
                    <a:pt x="242" y="712"/>
                  </a:cubicBezTo>
                  <a:cubicBezTo>
                    <a:pt x="238" y="714"/>
                    <a:pt x="235" y="716"/>
                    <a:pt x="232" y="719"/>
                  </a:cubicBezTo>
                  <a:cubicBezTo>
                    <a:pt x="234" y="706"/>
                    <a:pt x="235" y="693"/>
                    <a:pt x="238" y="681"/>
                  </a:cubicBezTo>
                  <a:close/>
                  <a:moveTo>
                    <a:pt x="236" y="590"/>
                  </a:moveTo>
                  <a:cubicBezTo>
                    <a:pt x="236" y="590"/>
                    <a:pt x="238" y="586"/>
                    <a:pt x="240" y="582"/>
                  </a:cubicBezTo>
                  <a:cubicBezTo>
                    <a:pt x="243" y="579"/>
                    <a:pt x="246" y="576"/>
                    <a:pt x="247" y="577"/>
                  </a:cubicBezTo>
                  <a:cubicBezTo>
                    <a:pt x="248" y="577"/>
                    <a:pt x="246" y="581"/>
                    <a:pt x="243" y="584"/>
                  </a:cubicBezTo>
                  <a:cubicBezTo>
                    <a:pt x="240" y="588"/>
                    <a:pt x="236" y="590"/>
                    <a:pt x="236" y="590"/>
                  </a:cubicBezTo>
                  <a:close/>
                  <a:moveTo>
                    <a:pt x="233" y="561"/>
                  </a:moveTo>
                  <a:cubicBezTo>
                    <a:pt x="233" y="561"/>
                    <a:pt x="237" y="562"/>
                    <a:pt x="240" y="565"/>
                  </a:cubicBezTo>
                  <a:cubicBezTo>
                    <a:pt x="244" y="568"/>
                    <a:pt x="246" y="571"/>
                    <a:pt x="245" y="572"/>
                  </a:cubicBezTo>
                  <a:cubicBezTo>
                    <a:pt x="245" y="572"/>
                    <a:pt x="242" y="571"/>
                    <a:pt x="238" y="568"/>
                  </a:cubicBezTo>
                  <a:cubicBezTo>
                    <a:pt x="235" y="565"/>
                    <a:pt x="233" y="561"/>
                    <a:pt x="233" y="561"/>
                  </a:cubicBezTo>
                  <a:close/>
                  <a:moveTo>
                    <a:pt x="249" y="573"/>
                  </a:moveTo>
                  <a:cubicBezTo>
                    <a:pt x="250" y="573"/>
                    <a:pt x="251" y="573"/>
                    <a:pt x="251" y="574"/>
                  </a:cubicBezTo>
                  <a:cubicBezTo>
                    <a:pt x="251" y="575"/>
                    <a:pt x="250" y="576"/>
                    <a:pt x="249" y="576"/>
                  </a:cubicBezTo>
                  <a:cubicBezTo>
                    <a:pt x="248" y="576"/>
                    <a:pt x="248" y="575"/>
                    <a:pt x="248" y="574"/>
                  </a:cubicBezTo>
                  <a:cubicBezTo>
                    <a:pt x="248" y="574"/>
                    <a:pt x="248" y="573"/>
                    <a:pt x="249" y="573"/>
                  </a:cubicBezTo>
                  <a:close/>
                  <a:moveTo>
                    <a:pt x="252" y="577"/>
                  </a:moveTo>
                  <a:cubicBezTo>
                    <a:pt x="252" y="576"/>
                    <a:pt x="255" y="578"/>
                    <a:pt x="259" y="582"/>
                  </a:cubicBezTo>
                  <a:cubicBezTo>
                    <a:pt x="262" y="585"/>
                    <a:pt x="263" y="589"/>
                    <a:pt x="263" y="589"/>
                  </a:cubicBezTo>
                  <a:cubicBezTo>
                    <a:pt x="263" y="589"/>
                    <a:pt x="260" y="587"/>
                    <a:pt x="256" y="584"/>
                  </a:cubicBezTo>
                  <a:cubicBezTo>
                    <a:pt x="253" y="580"/>
                    <a:pt x="251" y="577"/>
                    <a:pt x="252" y="577"/>
                  </a:cubicBezTo>
                  <a:close/>
                  <a:moveTo>
                    <a:pt x="258" y="565"/>
                  </a:moveTo>
                  <a:cubicBezTo>
                    <a:pt x="261" y="561"/>
                    <a:pt x="265" y="560"/>
                    <a:pt x="265" y="560"/>
                  </a:cubicBezTo>
                  <a:cubicBezTo>
                    <a:pt x="265" y="560"/>
                    <a:pt x="263" y="564"/>
                    <a:pt x="260" y="567"/>
                  </a:cubicBezTo>
                  <a:cubicBezTo>
                    <a:pt x="256" y="570"/>
                    <a:pt x="253" y="572"/>
                    <a:pt x="253" y="572"/>
                  </a:cubicBezTo>
                  <a:cubicBezTo>
                    <a:pt x="252" y="571"/>
                    <a:pt x="254" y="568"/>
                    <a:pt x="258" y="565"/>
                  </a:cubicBezTo>
                  <a:close/>
                  <a:moveTo>
                    <a:pt x="249" y="601"/>
                  </a:moveTo>
                  <a:cubicBezTo>
                    <a:pt x="250" y="599"/>
                    <a:pt x="250" y="596"/>
                    <a:pt x="251" y="594"/>
                  </a:cubicBezTo>
                  <a:cubicBezTo>
                    <a:pt x="252" y="593"/>
                    <a:pt x="252" y="592"/>
                    <a:pt x="252" y="592"/>
                  </a:cubicBezTo>
                  <a:cubicBezTo>
                    <a:pt x="252" y="592"/>
                    <a:pt x="252" y="592"/>
                    <a:pt x="252" y="592"/>
                  </a:cubicBezTo>
                  <a:cubicBezTo>
                    <a:pt x="254" y="594"/>
                    <a:pt x="256" y="596"/>
                    <a:pt x="258" y="598"/>
                  </a:cubicBezTo>
                  <a:cubicBezTo>
                    <a:pt x="258" y="599"/>
                    <a:pt x="258" y="599"/>
                    <a:pt x="258" y="599"/>
                  </a:cubicBezTo>
                  <a:cubicBezTo>
                    <a:pt x="255" y="603"/>
                    <a:pt x="252" y="608"/>
                    <a:pt x="249" y="613"/>
                  </a:cubicBezTo>
                  <a:cubicBezTo>
                    <a:pt x="249" y="609"/>
                    <a:pt x="249" y="605"/>
                    <a:pt x="249" y="601"/>
                  </a:cubicBezTo>
                  <a:close/>
                  <a:moveTo>
                    <a:pt x="410" y="336"/>
                  </a:moveTo>
                  <a:cubicBezTo>
                    <a:pt x="411" y="336"/>
                    <a:pt x="413" y="335"/>
                    <a:pt x="414" y="334"/>
                  </a:cubicBezTo>
                  <a:cubicBezTo>
                    <a:pt x="414" y="334"/>
                    <a:pt x="414" y="335"/>
                    <a:pt x="414" y="335"/>
                  </a:cubicBezTo>
                  <a:cubicBezTo>
                    <a:pt x="414" y="337"/>
                    <a:pt x="414" y="339"/>
                    <a:pt x="413" y="342"/>
                  </a:cubicBezTo>
                  <a:cubicBezTo>
                    <a:pt x="413" y="340"/>
                    <a:pt x="411" y="338"/>
                    <a:pt x="410" y="336"/>
                  </a:cubicBezTo>
                  <a:close/>
                  <a:moveTo>
                    <a:pt x="407" y="326"/>
                  </a:moveTo>
                  <a:cubicBezTo>
                    <a:pt x="392" y="332"/>
                    <a:pt x="392" y="332"/>
                    <a:pt x="392" y="332"/>
                  </a:cubicBezTo>
                  <a:cubicBezTo>
                    <a:pt x="392" y="332"/>
                    <a:pt x="392" y="332"/>
                    <a:pt x="392" y="332"/>
                  </a:cubicBezTo>
                  <a:cubicBezTo>
                    <a:pt x="406" y="331"/>
                    <a:pt x="406" y="331"/>
                    <a:pt x="406" y="331"/>
                  </a:cubicBezTo>
                  <a:cubicBezTo>
                    <a:pt x="406" y="332"/>
                    <a:pt x="406" y="332"/>
                    <a:pt x="406" y="332"/>
                  </a:cubicBezTo>
                  <a:cubicBezTo>
                    <a:pt x="392" y="332"/>
                    <a:pt x="392" y="332"/>
                    <a:pt x="392" y="332"/>
                  </a:cubicBezTo>
                  <a:cubicBezTo>
                    <a:pt x="403" y="345"/>
                    <a:pt x="403" y="345"/>
                    <a:pt x="403" y="345"/>
                  </a:cubicBezTo>
                  <a:cubicBezTo>
                    <a:pt x="404" y="344"/>
                    <a:pt x="404" y="345"/>
                    <a:pt x="405" y="345"/>
                  </a:cubicBezTo>
                  <a:cubicBezTo>
                    <a:pt x="405" y="346"/>
                    <a:pt x="405" y="347"/>
                    <a:pt x="405" y="347"/>
                  </a:cubicBezTo>
                  <a:cubicBezTo>
                    <a:pt x="404" y="348"/>
                    <a:pt x="403" y="348"/>
                    <a:pt x="402" y="347"/>
                  </a:cubicBezTo>
                  <a:cubicBezTo>
                    <a:pt x="402" y="346"/>
                    <a:pt x="402" y="346"/>
                    <a:pt x="402" y="345"/>
                  </a:cubicBezTo>
                  <a:cubicBezTo>
                    <a:pt x="392" y="332"/>
                    <a:pt x="392" y="332"/>
                    <a:pt x="392" y="332"/>
                  </a:cubicBezTo>
                  <a:cubicBezTo>
                    <a:pt x="393" y="345"/>
                    <a:pt x="393" y="345"/>
                    <a:pt x="393" y="345"/>
                  </a:cubicBezTo>
                  <a:cubicBezTo>
                    <a:pt x="392" y="345"/>
                    <a:pt x="392" y="345"/>
                    <a:pt x="392" y="345"/>
                  </a:cubicBezTo>
                  <a:cubicBezTo>
                    <a:pt x="391" y="332"/>
                    <a:pt x="391" y="332"/>
                    <a:pt x="391" y="332"/>
                  </a:cubicBezTo>
                  <a:cubicBezTo>
                    <a:pt x="391" y="333"/>
                    <a:pt x="391" y="333"/>
                    <a:pt x="391" y="333"/>
                  </a:cubicBezTo>
                  <a:cubicBezTo>
                    <a:pt x="391" y="333"/>
                    <a:pt x="391" y="333"/>
                    <a:pt x="391" y="333"/>
                  </a:cubicBezTo>
                  <a:cubicBezTo>
                    <a:pt x="384" y="347"/>
                    <a:pt x="384" y="347"/>
                    <a:pt x="384" y="347"/>
                  </a:cubicBezTo>
                  <a:cubicBezTo>
                    <a:pt x="385" y="347"/>
                    <a:pt x="385" y="348"/>
                    <a:pt x="384" y="349"/>
                  </a:cubicBezTo>
                  <a:cubicBezTo>
                    <a:pt x="384" y="350"/>
                    <a:pt x="383" y="350"/>
                    <a:pt x="382" y="350"/>
                  </a:cubicBezTo>
                  <a:cubicBezTo>
                    <a:pt x="381" y="349"/>
                    <a:pt x="381" y="348"/>
                    <a:pt x="381" y="347"/>
                  </a:cubicBezTo>
                  <a:cubicBezTo>
                    <a:pt x="382" y="347"/>
                    <a:pt x="382" y="346"/>
                    <a:pt x="383" y="346"/>
                  </a:cubicBezTo>
                  <a:cubicBezTo>
                    <a:pt x="390" y="332"/>
                    <a:pt x="390" y="332"/>
                    <a:pt x="390" y="332"/>
                  </a:cubicBezTo>
                  <a:cubicBezTo>
                    <a:pt x="379" y="338"/>
                    <a:pt x="379" y="338"/>
                    <a:pt x="379" y="338"/>
                  </a:cubicBezTo>
                  <a:cubicBezTo>
                    <a:pt x="379" y="338"/>
                    <a:pt x="379" y="338"/>
                    <a:pt x="379" y="338"/>
                  </a:cubicBezTo>
                  <a:cubicBezTo>
                    <a:pt x="390" y="332"/>
                    <a:pt x="390" y="332"/>
                    <a:pt x="390" y="332"/>
                  </a:cubicBezTo>
                  <a:cubicBezTo>
                    <a:pt x="374" y="331"/>
                    <a:pt x="374" y="331"/>
                    <a:pt x="374" y="331"/>
                  </a:cubicBezTo>
                  <a:cubicBezTo>
                    <a:pt x="374" y="332"/>
                    <a:pt x="373" y="332"/>
                    <a:pt x="372" y="332"/>
                  </a:cubicBezTo>
                  <a:cubicBezTo>
                    <a:pt x="371" y="332"/>
                    <a:pt x="371" y="332"/>
                    <a:pt x="371" y="331"/>
                  </a:cubicBezTo>
                  <a:cubicBezTo>
                    <a:pt x="371" y="330"/>
                    <a:pt x="371" y="329"/>
                    <a:pt x="372" y="329"/>
                  </a:cubicBezTo>
                  <a:cubicBezTo>
                    <a:pt x="373" y="329"/>
                    <a:pt x="374" y="330"/>
                    <a:pt x="374" y="330"/>
                  </a:cubicBezTo>
                  <a:cubicBezTo>
                    <a:pt x="390" y="331"/>
                    <a:pt x="390" y="331"/>
                    <a:pt x="390" y="331"/>
                  </a:cubicBezTo>
                  <a:cubicBezTo>
                    <a:pt x="381" y="321"/>
                    <a:pt x="381" y="321"/>
                    <a:pt x="381" y="321"/>
                  </a:cubicBezTo>
                  <a:cubicBezTo>
                    <a:pt x="381" y="321"/>
                    <a:pt x="381" y="321"/>
                    <a:pt x="381" y="321"/>
                  </a:cubicBezTo>
                  <a:cubicBezTo>
                    <a:pt x="390" y="331"/>
                    <a:pt x="390" y="331"/>
                    <a:pt x="390" y="331"/>
                  </a:cubicBezTo>
                  <a:cubicBezTo>
                    <a:pt x="386" y="315"/>
                    <a:pt x="386" y="315"/>
                    <a:pt x="386" y="315"/>
                  </a:cubicBezTo>
                  <a:cubicBezTo>
                    <a:pt x="385" y="315"/>
                    <a:pt x="385" y="315"/>
                    <a:pt x="384" y="314"/>
                  </a:cubicBezTo>
                  <a:cubicBezTo>
                    <a:pt x="384" y="314"/>
                    <a:pt x="384" y="313"/>
                    <a:pt x="385" y="312"/>
                  </a:cubicBezTo>
                  <a:cubicBezTo>
                    <a:pt x="385" y="312"/>
                    <a:pt x="386" y="312"/>
                    <a:pt x="387" y="312"/>
                  </a:cubicBezTo>
                  <a:cubicBezTo>
                    <a:pt x="387" y="313"/>
                    <a:pt x="387" y="314"/>
                    <a:pt x="387" y="315"/>
                  </a:cubicBezTo>
                  <a:cubicBezTo>
                    <a:pt x="387" y="315"/>
                    <a:pt x="387" y="315"/>
                    <a:pt x="387" y="315"/>
                  </a:cubicBezTo>
                  <a:cubicBezTo>
                    <a:pt x="391" y="331"/>
                    <a:pt x="391" y="331"/>
                    <a:pt x="391" y="331"/>
                  </a:cubicBezTo>
                  <a:cubicBezTo>
                    <a:pt x="396" y="321"/>
                    <a:pt x="396" y="321"/>
                    <a:pt x="396" y="321"/>
                  </a:cubicBezTo>
                  <a:cubicBezTo>
                    <a:pt x="397" y="321"/>
                    <a:pt x="397" y="321"/>
                    <a:pt x="397" y="321"/>
                  </a:cubicBezTo>
                  <a:cubicBezTo>
                    <a:pt x="392" y="331"/>
                    <a:pt x="392" y="331"/>
                    <a:pt x="392" y="331"/>
                  </a:cubicBezTo>
                  <a:cubicBezTo>
                    <a:pt x="407" y="325"/>
                    <a:pt x="407" y="325"/>
                    <a:pt x="407" y="325"/>
                  </a:cubicBezTo>
                  <a:cubicBezTo>
                    <a:pt x="407" y="325"/>
                    <a:pt x="407" y="325"/>
                    <a:pt x="407" y="325"/>
                  </a:cubicBezTo>
                  <a:cubicBezTo>
                    <a:pt x="407" y="324"/>
                    <a:pt x="408" y="323"/>
                    <a:pt x="409" y="323"/>
                  </a:cubicBezTo>
                  <a:cubicBezTo>
                    <a:pt x="410" y="323"/>
                    <a:pt x="410" y="324"/>
                    <a:pt x="410" y="325"/>
                  </a:cubicBezTo>
                  <a:cubicBezTo>
                    <a:pt x="410" y="326"/>
                    <a:pt x="410" y="326"/>
                    <a:pt x="409" y="326"/>
                  </a:cubicBezTo>
                  <a:cubicBezTo>
                    <a:pt x="408" y="326"/>
                    <a:pt x="408" y="326"/>
                    <a:pt x="407" y="326"/>
                  </a:cubicBezTo>
                  <a:close/>
                  <a:moveTo>
                    <a:pt x="488" y="281"/>
                  </a:moveTo>
                  <a:cubicBezTo>
                    <a:pt x="488" y="276"/>
                    <a:pt x="488" y="276"/>
                    <a:pt x="488" y="276"/>
                  </a:cubicBezTo>
                  <a:cubicBezTo>
                    <a:pt x="489" y="276"/>
                    <a:pt x="489" y="276"/>
                    <a:pt x="489" y="276"/>
                  </a:cubicBezTo>
                  <a:cubicBezTo>
                    <a:pt x="488" y="281"/>
                    <a:pt x="488" y="281"/>
                    <a:pt x="488" y="281"/>
                  </a:cubicBezTo>
                  <a:cubicBezTo>
                    <a:pt x="489" y="280"/>
                    <a:pt x="489" y="280"/>
                    <a:pt x="489" y="280"/>
                  </a:cubicBezTo>
                  <a:cubicBezTo>
                    <a:pt x="489" y="281"/>
                    <a:pt x="489" y="281"/>
                    <a:pt x="489" y="281"/>
                  </a:cubicBezTo>
                  <a:cubicBezTo>
                    <a:pt x="492" y="275"/>
                    <a:pt x="492" y="275"/>
                    <a:pt x="492" y="275"/>
                  </a:cubicBezTo>
                  <a:cubicBezTo>
                    <a:pt x="492" y="275"/>
                    <a:pt x="492" y="275"/>
                    <a:pt x="492" y="275"/>
                  </a:cubicBezTo>
                  <a:cubicBezTo>
                    <a:pt x="492" y="274"/>
                    <a:pt x="492" y="274"/>
                    <a:pt x="493" y="274"/>
                  </a:cubicBezTo>
                  <a:cubicBezTo>
                    <a:pt x="493" y="275"/>
                    <a:pt x="493" y="275"/>
                    <a:pt x="493" y="275"/>
                  </a:cubicBezTo>
                  <a:cubicBezTo>
                    <a:pt x="493" y="275"/>
                    <a:pt x="492" y="276"/>
                    <a:pt x="492" y="275"/>
                  </a:cubicBezTo>
                  <a:cubicBezTo>
                    <a:pt x="489" y="281"/>
                    <a:pt x="489" y="281"/>
                    <a:pt x="489" y="281"/>
                  </a:cubicBezTo>
                  <a:cubicBezTo>
                    <a:pt x="494" y="279"/>
                    <a:pt x="494" y="279"/>
                    <a:pt x="494" y="279"/>
                  </a:cubicBezTo>
                  <a:cubicBezTo>
                    <a:pt x="494" y="279"/>
                    <a:pt x="494" y="279"/>
                    <a:pt x="494" y="279"/>
                  </a:cubicBezTo>
                  <a:cubicBezTo>
                    <a:pt x="489" y="281"/>
                    <a:pt x="489" y="281"/>
                    <a:pt x="489" y="281"/>
                  </a:cubicBezTo>
                  <a:cubicBezTo>
                    <a:pt x="495" y="282"/>
                    <a:pt x="495" y="282"/>
                    <a:pt x="495" y="282"/>
                  </a:cubicBezTo>
                  <a:cubicBezTo>
                    <a:pt x="495" y="282"/>
                    <a:pt x="495" y="281"/>
                    <a:pt x="496" y="281"/>
                  </a:cubicBezTo>
                  <a:cubicBezTo>
                    <a:pt x="496" y="282"/>
                    <a:pt x="496" y="282"/>
                    <a:pt x="496" y="282"/>
                  </a:cubicBezTo>
                  <a:cubicBezTo>
                    <a:pt x="496" y="283"/>
                    <a:pt x="496" y="283"/>
                    <a:pt x="496" y="283"/>
                  </a:cubicBezTo>
                  <a:cubicBezTo>
                    <a:pt x="495" y="283"/>
                    <a:pt x="495" y="282"/>
                    <a:pt x="495" y="282"/>
                  </a:cubicBezTo>
                  <a:cubicBezTo>
                    <a:pt x="489" y="281"/>
                    <a:pt x="489" y="281"/>
                    <a:pt x="489" y="281"/>
                  </a:cubicBezTo>
                  <a:cubicBezTo>
                    <a:pt x="492" y="286"/>
                    <a:pt x="492" y="286"/>
                    <a:pt x="492" y="286"/>
                  </a:cubicBezTo>
                  <a:cubicBezTo>
                    <a:pt x="492" y="286"/>
                    <a:pt x="492" y="286"/>
                    <a:pt x="492" y="286"/>
                  </a:cubicBezTo>
                  <a:cubicBezTo>
                    <a:pt x="489" y="281"/>
                    <a:pt x="489" y="281"/>
                    <a:pt x="489" y="281"/>
                  </a:cubicBezTo>
                  <a:cubicBezTo>
                    <a:pt x="490" y="288"/>
                    <a:pt x="490" y="288"/>
                    <a:pt x="490" y="288"/>
                  </a:cubicBezTo>
                  <a:cubicBezTo>
                    <a:pt x="490" y="288"/>
                    <a:pt x="490" y="288"/>
                    <a:pt x="490" y="288"/>
                  </a:cubicBezTo>
                  <a:cubicBezTo>
                    <a:pt x="490" y="288"/>
                    <a:pt x="490" y="289"/>
                    <a:pt x="490" y="289"/>
                  </a:cubicBezTo>
                  <a:cubicBezTo>
                    <a:pt x="490" y="289"/>
                    <a:pt x="489" y="289"/>
                    <a:pt x="489" y="289"/>
                  </a:cubicBezTo>
                  <a:cubicBezTo>
                    <a:pt x="489" y="288"/>
                    <a:pt x="489" y="288"/>
                    <a:pt x="489" y="288"/>
                  </a:cubicBezTo>
                  <a:cubicBezTo>
                    <a:pt x="489" y="288"/>
                    <a:pt x="489" y="288"/>
                    <a:pt x="489" y="288"/>
                  </a:cubicBezTo>
                  <a:cubicBezTo>
                    <a:pt x="488" y="281"/>
                    <a:pt x="488" y="281"/>
                    <a:pt x="488" y="281"/>
                  </a:cubicBezTo>
                  <a:cubicBezTo>
                    <a:pt x="486" y="285"/>
                    <a:pt x="486" y="285"/>
                    <a:pt x="486" y="285"/>
                  </a:cubicBezTo>
                  <a:cubicBezTo>
                    <a:pt x="486" y="285"/>
                    <a:pt x="486" y="285"/>
                    <a:pt x="486" y="285"/>
                  </a:cubicBezTo>
                  <a:cubicBezTo>
                    <a:pt x="488" y="281"/>
                    <a:pt x="488" y="281"/>
                    <a:pt x="488" y="281"/>
                  </a:cubicBezTo>
                  <a:cubicBezTo>
                    <a:pt x="482" y="283"/>
                    <a:pt x="482" y="283"/>
                    <a:pt x="482" y="283"/>
                  </a:cubicBezTo>
                  <a:cubicBezTo>
                    <a:pt x="482" y="283"/>
                    <a:pt x="482" y="283"/>
                    <a:pt x="482" y="283"/>
                  </a:cubicBezTo>
                  <a:cubicBezTo>
                    <a:pt x="482" y="283"/>
                    <a:pt x="482" y="283"/>
                    <a:pt x="481" y="283"/>
                  </a:cubicBezTo>
                  <a:cubicBezTo>
                    <a:pt x="481" y="283"/>
                    <a:pt x="481" y="283"/>
                    <a:pt x="481" y="283"/>
                  </a:cubicBezTo>
                  <a:cubicBezTo>
                    <a:pt x="481" y="282"/>
                    <a:pt x="481" y="282"/>
                    <a:pt x="481" y="282"/>
                  </a:cubicBezTo>
                  <a:cubicBezTo>
                    <a:pt x="482" y="282"/>
                    <a:pt x="482" y="282"/>
                    <a:pt x="482" y="283"/>
                  </a:cubicBezTo>
                  <a:cubicBezTo>
                    <a:pt x="488" y="281"/>
                    <a:pt x="488" y="281"/>
                    <a:pt x="488" y="281"/>
                  </a:cubicBezTo>
                  <a:cubicBezTo>
                    <a:pt x="488" y="281"/>
                    <a:pt x="488" y="281"/>
                    <a:pt x="488" y="281"/>
                  </a:cubicBezTo>
                  <a:cubicBezTo>
                    <a:pt x="483" y="280"/>
                    <a:pt x="483" y="280"/>
                    <a:pt x="483" y="280"/>
                  </a:cubicBezTo>
                  <a:cubicBezTo>
                    <a:pt x="483" y="280"/>
                    <a:pt x="483" y="280"/>
                    <a:pt x="483" y="280"/>
                  </a:cubicBezTo>
                  <a:cubicBezTo>
                    <a:pt x="488" y="281"/>
                    <a:pt x="488" y="281"/>
                    <a:pt x="488" y="281"/>
                  </a:cubicBezTo>
                  <a:cubicBezTo>
                    <a:pt x="484" y="275"/>
                    <a:pt x="484" y="275"/>
                    <a:pt x="484" y="275"/>
                  </a:cubicBezTo>
                  <a:cubicBezTo>
                    <a:pt x="484" y="275"/>
                    <a:pt x="484" y="275"/>
                    <a:pt x="484" y="275"/>
                  </a:cubicBezTo>
                  <a:cubicBezTo>
                    <a:pt x="484" y="275"/>
                    <a:pt x="484" y="274"/>
                    <a:pt x="484" y="274"/>
                  </a:cubicBezTo>
                  <a:cubicBezTo>
                    <a:pt x="484" y="274"/>
                    <a:pt x="485" y="274"/>
                    <a:pt x="485" y="274"/>
                  </a:cubicBezTo>
                  <a:cubicBezTo>
                    <a:pt x="485" y="275"/>
                    <a:pt x="485" y="275"/>
                    <a:pt x="485" y="275"/>
                  </a:cubicBezTo>
                  <a:lnTo>
                    <a:pt x="488" y="281"/>
                  </a:lnTo>
                  <a:close/>
                  <a:moveTo>
                    <a:pt x="698" y="171"/>
                  </a:moveTo>
                  <a:cubicBezTo>
                    <a:pt x="698" y="171"/>
                    <a:pt x="698" y="171"/>
                    <a:pt x="698" y="171"/>
                  </a:cubicBezTo>
                  <a:cubicBezTo>
                    <a:pt x="698" y="171"/>
                    <a:pt x="698" y="171"/>
                    <a:pt x="698" y="171"/>
                  </a:cubicBezTo>
                  <a:close/>
                  <a:moveTo>
                    <a:pt x="691" y="172"/>
                  </a:moveTo>
                  <a:cubicBezTo>
                    <a:pt x="691" y="172"/>
                    <a:pt x="691" y="172"/>
                    <a:pt x="691" y="172"/>
                  </a:cubicBezTo>
                  <a:cubicBezTo>
                    <a:pt x="698" y="170"/>
                    <a:pt x="698" y="170"/>
                    <a:pt x="698" y="170"/>
                  </a:cubicBezTo>
                  <a:cubicBezTo>
                    <a:pt x="698" y="171"/>
                    <a:pt x="698" y="171"/>
                    <a:pt x="698" y="171"/>
                  </a:cubicBezTo>
                  <a:cubicBezTo>
                    <a:pt x="692" y="172"/>
                    <a:pt x="692" y="172"/>
                    <a:pt x="692" y="172"/>
                  </a:cubicBezTo>
                  <a:cubicBezTo>
                    <a:pt x="692" y="172"/>
                    <a:pt x="692" y="172"/>
                    <a:pt x="692" y="172"/>
                  </a:cubicBezTo>
                  <a:cubicBezTo>
                    <a:pt x="692" y="173"/>
                    <a:pt x="691" y="173"/>
                    <a:pt x="691" y="173"/>
                  </a:cubicBezTo>
                  <a:cubicBezTo>
                    <a:pt x="690" y="173"/>
                    <a:pt x="690" y="173"/>
                    <a:pt x="690" y="172"/>
                  </a:cubicBezTo>
                  <a:cubicBezTo>
                    <a:pt x="690" y="172"/>
                    <a:pt x="691" y="172"/>
                    <a:pt x="691" y="172"/>
                  </a:cubicBezTo>
                  <a:close/>
                  <a:moveTo>
                    <a:pt x="692" y="170"/>
                  </a:moveTo>
                  <a:cubicBezTo>
                    <a:pt x="697" y="170"/>
                    <a:pt x="697" y="170"/>
                    <a:pt x="697" y="170"/>
                  </a:cubicBezTo>
                  <a:cubicBezTo>
                    <a:pt x="697" y="170"/>
                    <a:pt x="697" y="170"/>
                    <a:pt x="697" y="170"/>
                  </a:cubicBezTo>
                  <a:cubicBezTo>
                    <a:pt x="692" y="170"/>
                    <a:pt x="692" y="170"/>
                    <a:pt x="692" y="170"/>
                  </a:cubicBezTo>
                  <a:close/>
                  <a:moveTo>
                    <a:pt x="694" y="164"/>
                  </a:moveTo>
                  <a:cubicBezTo>
                    <a:pt x="694" y="164"/>
                    <a:pt x="694" y="164"/>
                    <a:pt x="694" y="164"/>
                  </a:cubicBezTo>
                  <a:cubicBezTo>
                    <a:pt x="695" y="164"/>
                    <a:pt x="695" y="165"/>
                    <a:pt x="694" y="165"/>
                  </a:cubicBezTo>
                  <a:cubicBezTo>
                    <a:pt x="698" y="170"/>
                    <a:pt x="698" y="170"/>
                    <a:pt x="698" y="170"/>
                  </a:cubicBezTo>
                  <a:cubicBezTo>
                    <a:pt x="698" y="170"/>
                    <a:pt x="697" y="170"/>
                    <a:pt x="697" y="170"/>
                  </a:cubicBezTo>
                  <a:cubicBezTo>
                    <a:pt x="694" y="165"/>
                    <a:pt x="694" y="165"/>
                    <a:pt x="694" y="165"/>
                  </a:cubicBezTo>
                  <a:cubicBezTo>
                    <a:pt x="694" y="165"/>
                    <a:pt x="694" y="165"/>
                    <a:pt x="693" y="165"/>
                  </a:cubicBezTo>
                  <a:cubicBezTo>
                    <a:pt x="693" y="164"/>
                    <a:pt x="693" y="164"/>
                    <a:pt x="694" y="164"/>
                  </a:cubicBezTo>
                  <a:close/>
                  <a:moveTo>
                    <a:pt x="698" y="165"/>
                  </a:moveTo>
                  <a:cubicBezTo>
                    <a:pt x="698" y="170"/>
                    <a:pt x="698" y="170"/>
                    <a:pt x="698" y="170"/>
                  </a:cubicBezTo>
                  <a:cubicBezTo>
                    <a:pt x="698" y="170"/>
                    <a:pt x="698" y="170"/>
                    <a:pt x="698" y="170"/>
                  </a:cubicBezTo>
                  <a:cubicBezTo>
                    <a:pt x="698" y="165"/>
                    <a:pt x="698" y="165"/>
                    <a:pt x="698" y="165"/>
                  </a:cubicBezTo>
                  <a:close/>
                  <a:moveTo>
                    <a:pt x="701" y="164"/>
                  </a:moveTo>
                  <a:cubicBezTo>
                    <a:pt x="702" y="164"/>
                    <a:pt x="702" y="164"/>
                    <a:pt x="702" y="164"/>
                  </a:cubicBezTo>
                  <a:cubicBezTo>
                    <a:pt x="703" y="164"/>
                    <a:pt x="703" y="164"/>
                    <a:pt x="703" y="165"/>
                  </a:cubicBezTo>
                  <a:cubicBezTo>
                    <a:pt x="702" y="165"/>
                    <a:pt x="702" y="165"/>
                    <a:pt x="702" y="165"/>
                  </a:cubicBezTo>
                  <a:cubicBezTo>
                    <a:pt x="699" y="169"/>
                    <a:pt x="699" y="169"/>
                    <a:pt x="699" y="169"/>
                  </a:cubicBezTo>
                  <a:cubicBezTo>
                    <a:pt x="699" y="169"/>
                    <a:pt x="699" y="169"/>
                    <a:pt x="699" y="169"/>
                  </a:cubicBezTo>
                  <a:cubicBezTo>
                    <a:pt x="702" y="165"/>
                    <a:pt x="702" y="165"/>
                    <a:pt x="702" y="165"/>
                  </a:cubicBezTo>
                  <a:cubicBezTo>
                    <a:pt x="701" y="165"/>
                    <a:pt x="701" y="164"/>
                    <a:pt x="701" y="164"/>
                  </a:cubicBezTo>
                  <a:close/>
                  <a:moveTo>
                    <a:pt x="699" y="177"/>
                  </a:moveTo>
                  <a:cubicBezTo>
                    <a:pt x="700" y="177"/>
                    <a:pt x="700" y="177"/>
                    <a:pt x="700" y="177"/>
                  </a:cubicBezTo>
                  <a:cubicBezTo>
                    <a:pt x="700" y="178"/>
                    <a:pt x="700" y="178"/>
                    <a:pt x="700" y="178"/>
                  </a:cubicBezTo>
                  <a:cubicBezTo>
                    <a:pt x="699" y="178"/>
                    <a:pt x="699" y="178"/>
                    <a:pt x="699" y="178"/>
                  </a:cubicBezTo>
                  <a:cubicBezTo>
                    <a:pt x="699" y="178"/>
                    <a:pt x="699" y="177"/>
                    <a:pt x="699" y="177"/>
                  </a:cubicBezTo>
                  <a:cubicBezTo>
                    <a:pt x="699" y="177"/>
                    <a:pt x="699" y="177"/>
                    <a:pt x="699" y="177"/>
                  </a:cubicBezTo>
                  <a:cubicBezTo>
                    <a:pt x="699" y="177"/>
                    <a:pt x="699" y="177"/>
                    <a:pt x="699" y="177"/>
                  </a:cubicBezTo>
                  <a:cubicBezTo>
                    <a:pt x="699" y="177"/>
                    <a:pt x="699" y="177"/>
                    <a:pt x="699" y="177"/>
                  </a:cubicBezTo>
                  <a:close/>
                  <a:moveTo>
                    <a:pt x="1783" y="735"/>
                  </a:moveTo>
                  <a:cubicBezTo>
                    <a:pt x="1782" y="736"/>
                    <a:pt x="1780" y="737"/>
                    <a:pt x="1779" y="739"/>
                  </a:cubicBezTo>
                  <a:cubicBezTo>
                    <a:pt x="1778" y="737"/>
                    <a:pt x="1778" y="736"/>
                    <a:pt x="1778" y="735"/>
                  </a:cubicBezTo>
                  <a:cubicBezTo>
                    <a:pt x="1777" y="733"/>
                    <a:pt x="1777" y="731"/>
                    <a:pt x="1776" y="730"/>
                  </a:cubicBezTo>
                  <a:cubicBezTo>
                    <a:pt x="1778" y="733"/>
                    <a:pt x="1781" y="734"/>
                    <a:pt x="1783" y="735"/>
                  </a:cubicBezTo>
                  <a:close/>
                  <a:moveTo>
                    <a:pt x="1786" y="729"/>
                  </a:moveTo>
                  <a:cubicBezTo>
                    <a:pt x="1788" y="731"/>
                    <a:pt x="1789" y="733"/>
                    <a:pt x="1789" y="733"/>
                  </a:cubicBezTo>
                  <a:cubicBezTo>
                    <a:pt x="1789" y="733"/>
                    <a:pt x="1787" y="732"/>
                    <a:pt x="1785" y="730"/>
                  </a:cubicBezTo>
                  <a:cubicBezTo>
                    <a:pt x="1783" y="729"/>
                    <a:pt x="1782" y="726"/>
                    <a:pt x="1782" y="726"/>
                  </a:cubicBezTo>
                  <a:cubicBezTo>
                    <a:pt x="1782" y="726"/>
                    <a:pt x="1784" y="727"/>
                    <a:pt x="1786" y="729"/>
                  </a:cubicBezTo>
                  <a:close/>
                  <a:moveTo>
                    <a:pt x="1787" y="741"/>
                  </a:moveTo>
                  <a:cubicBezTo>
                    <a:pt x="1785" y="743"/>
                    <a:pt x="1783" y="744"/>
                    <a:pt x="1783" y="744"/>
                  </a:cubicBezTo>
                  <a:cubicBezTo>
                    <a:pt x="1783" y="744"/>
                    <a:pt x="1784" y="742"/>
                    <a:pt x="1786" y="740"/>
                  </a:cubicBezTo>
                  <a:cubicBezTo>
                    <a:pt x="1787" y="738"/>
                    <a:pt x="1789" y="737"/>
                    <a:pt x="1789" y="737"/>
                  </a:cubicBezTo>
                  <a:cubicBezTo>
                    <a:pt x="1790" y="737"/>
                    <a:pt x="1789" y="739"/>
                    <a:pt x="1787" y="741"/>
                  </a:cubicBezTo>
                  <a:close/>
                  <a:moveTo>
                    <a:pt x="1791" y="734"/>
                  </a:moveTo>
                  <a:cubicBezTo>
                    <a:pt x="1791" y="734"/>
                    <a:pt x="1792" y="734"/>
                    <a:pt x="1792" y="735"/>
                  </a:cubicBezTo>
                  <a:cubicBezTo>
                    <a:pt x="1792" y="735"/>
                    <a:pt x="1791" y="736"/>
                    <a:pt x="1791" y="736"/>
                  </a:cubicBezTo>
                  <a:cubicBezTo>
                    <a:pt x="1790" y="736"/>
                    <a:pt x="1790" y="736"/>
                    <a:pt x="1790" y="735"/>
                  </a:cubicBezTo>
                  <a:cubicBezTo>
                    <a:pt x="1790" y="735"/>
                    <a:pt x="1790" y="734"/>
                    <a:pt x="1791" y="734"/>
                  </a:cubicBezTo>
                  <a:close/>
                  <a:moveTo>
                    <a:pt x="1801" y="931"/>
                  </a:moveTo>
                  <a:cubicBezTo>
                    <a:pt x="1800" y="931"/>
                    <a:pt x="1800" y="931"/>
                    <a:pt x="1800" y="931"/>
                  </a:cubicBezTo>
                  <a:cubicBezTo>
                    <a:pt x="1787" y="928"/>
                    <a:pt x="1787" y="928"/>
                    <a:pt x="1787" y="928"/>
                  </a:cubicBezTo>
                  <a:cubicBezTo>
                    <a:pt x="1800" y="938"/>
                    <a:pt x="1800" y="938"/>
                    <a:pt x="1800" y="938"/>
                  </a:cubicBezTo>
                  <a:cubicBezTo>
                    <a:pt x="1800" y="938"/>
                    <a:pt x="1801" y="938"/>
                    <a:pt x="1801" y="938"/>
                  </a:cubicBezTo>
                  <a:cubicBezTo>
                    <a:pt x="1802" y="938"/>
                    <a:pt x="1803" y="939"/>
                    <a:pt x="1803" y="940"/>
                  </a:cubicBezTo>
                  <a:cubicBezTo>
                    <a:pt x="1802" y="941"/>
                    <a:pt x="1801" y="941"/>
                    <a:pt x="1800" y="941"/>
                  </a:cubicBezTo>
                  <a:cubicBezTo>
                    <a:pt x="1799" y="941"/>
                    <a:pt x="1799" y="940"/>
                    <a:pt x="1799" y="939"/>
                  </a:cubicBezTo>
                  <a:cubicBezTo>
                    <a:pt x="1799" y="939"/>
                    <a:pt x="1799" y="939"/>
                    <a:pt x="1799" y="939"/>
                  </a:cubicBezTo>
                  <a:cubicBezTo>
                    <a:pt x="1786" y="928"/>
                    <a:pt x="1786" y="928"/>
                    <a:pt x="1786" y="928"/>
                  </a:cubicBezTo>
                  <a:cubicBezTo>
                    <a:pt x="1788" y="940"/>
                    <a:pt x="1788" y="940"/>
                    <a:pt x="1788" y="940"/>
                  </a:cubicBezTo>
                  <a:cubicBezTo>
                    <a:pt x="1787" y="940"/>
                    <a:pt x="1787" y="940"/>
                    <a:pt x="1787" y="940"/>
                  </a:cubicBezTo>
                  <a:cubicBezTo>
                    <a:pt x="1786" y="929"/>
                    <a:pt x="1786" y="929"/>
                    <a:pt x="1786" y="929"/>
                  </a:cubicBezTo>
                  <a:cubicBezTo>
                    <a:pt x="1776" y="943"/>
                    <a:pt x="1776" y="943"/>
                    <a:pt x="1776" y="943"/>
                  </a:cubicBezTo>
                  <a:cubicBezTo>
                    <a:pt x="1776" y="943"/>
                    <a:pt x="1776" y="943"/>
                    <a:pt x="1776" y="943"/>
                  </a:cubicBezTo>
                  <a:cubicBezTo>
                    <a:pt x="1777" y="943"/>
                    <a:pt x="1777" y="945"/>
                    <a:pt x="1776" y="945"/>
                  </a:cubicBezTo>
                  <a:cubicBezTo>
                    <a:pt x="1775" y="946"/>
                    <a:pt x="1774" y="945"/>
                    <a:pt x="1773" y="945"/>
                  </a:cubicBezTo>
                  <a:cubicBezTo>
                    <a:pt x="1773" y="944"/>
                    <a:pt x="1773" y="943"/>
                    <a:pt x="1774" y="942"/>
                  </a:cubicBezTo>
                  <a:cubicBezTo>
                    <a:pt x="1774" y="942"/>
                    <a:pt x="1775" y="942"/>
                    <a:pt x="1776" y="942"/>
                  </a:cubicBezTo>
                  <a:cubicBezTo>
                    <a:pt x="1785" y="928"/>
                    <a:pt x="1785" y="928"/>
                    <a:pt x="1785" y="928"/>
                  </a:cubicBezTo>
                  <a:cubicBezTo>
                    <a:pt x="1785" y="928"/>
                    <a:pt x="1785" y="928"/>
                    <a:pt x="1785" y="928"/>
                  </a:cubicBezTo>
                  <a:cubicBezTo>
                    <a:pt x="1773" y="937"/>
                    <a:pt x="1773" y="937"/>
                    <a:pt x="1773" y="937"/>
                  </a:cubicBezTo>
                  <a:cubicBezTo>
                    <a:pt x="1773" y="936"/>
                    <a:pt x="1773" y="936"/>
                    <a:pt x="1773" y="936"/>
                  </a:cubicBezTo>
                  <a:cubicBezTo>
                    <a:pt x="1784" y="928"/>
                    <a:pt x="1784" y="928"/>
                    <a:pt x="1784" y="928"/>
                  </a:cubicBezTo>
                  <a:cubicBezTo>
                    <a:pt x="1768" y="924"/>
                    <a:pt x="1768" y="924"/>
                    <a:pt x="1768" y="924"/>
                  </a:cubicBezTo>
                  <a:cubicBezTo>
                    <a:pt x="1768" y="924"/>
                    <a:pt x="1767" y="925"/>
                    <a:pt x="1766" y="924"/>
                  </a:cubicBezTo>
                  <a:cubicBezTo>
                    <a:pt x="1765" y="924"/>
                    <a:pt x="1765" y="923"/>
                    <a:pt x="1765" y="922"/>
                  </a:cubicBezTo>
                  <a:cubicBezTo>
                    <a:pt x="1765" y="921"/>
                    <a:pt x="1766" y="921"/>
                    <a:pt x="1767" y="921"/>
                  </a:cubicBezTo>
                  <a:cubicBezTo>
                    <a:pt x="1768" y="921"/>
                    <a:pt x="1769" y="922"/>
                    <a:pt x="1768" y="923"/>
                  </a:cubicBezTo>
                  <a:cubicBezTo>
                    <a:pt x="1785" y="927"/>
                    <a:pt x="1785" y="927"/>
                    <a:pt x="1785" y="927"/>
                  </a:cubicBezTo>
                  <a:cubicBezTo>
                    <a:pt x="1776" y="917"/>
                    <a:pt x="1776" y="917"/>
                    <a:pt x="1776" y="917"/>
                  </a:cubicBezTo>
                  <a:cubicBezTo>
                    <a:pt x="1777" y="917"/>
                    <a:pt x="1777" y="917"/>
                    <a:pt x="1777" y="917"/>
                  </a:cubicBezTo>
                  <a:cubicBezTo>
                    <a:pt x="1785" y="927"/>
                    <a:pt x="1785" y="927"/>
                    <a:pt x="1785" y="927"/>
                  </a:cubicBezTo>
                  <a:cubicBezTo>
                    <a:pt x="1785" y="926"/>
                    <a:pt x="1785" y="926"/>
                    <a:pt x="1785" y="926"/>
                  </a:cubicBezTo>
                  <a:cubicBezTo>
                    <a:pt x="1785" y="926"/>
                    <a:pt x="1785" y="926"/>
                    <a:pt x="1785" y="926"/>
                  </a:cubicBezTo>
                  <a:cubicBezTo>
                    <a:pt x="1783" y="911"/>
                    <a:pt x="1783" y="911"/>
                    <a:pt x="1783" y="911"/>
                  </a:cubicBezTo>
                  <a:cubicBezTo>
                    <a:pt x="1782" y="911"/>
                    <a:pt x="1781" y="910"/>
                    <a:pt x="1781" y="909"/>
                  </a:cubicBezTo>
                  <a:cubicBezTo>
                    <a:pt x="1781" y="908"/>
                    <a:pt x="1782" y="908"/>
                    <a:pt x="1782" y="907"/>
                  </a:cubicBezTo>
                  <a:cubicBezTo>
                    <a:pt x="1783" y="907"/>
                    <a:pt x="1784" y="908"/>
                    <a:pt x="1784" y="909"/>
                  </a:cubicBezTo>
                  <a:cubicBezTo>
                    <a:pt x="1785" y="909"/>
                    <a:pt x="1784" y="910"/>
                    <a:pt x="1784" y="910"/>
                  </a:cubicBezTo>
                  <a:cubicBezTo>
                    <a:pt x="1786" y="927"/>
                    <a:pt x="1786" y="927"/>
                    <a:pt x="1786" y="927"/>
                  </a:cubicBezTo>
                  <a:cubicBezTo>
                    <a:pt x="1792" y="915"/>
                    <a:pt x="1792" y="915"/>
                    <a:pt x="1792" y="915"/>
                  </a:cubicBezTo>
                  <a:cubicBezTo>
                    <a:pt x="1792" y="915"/>
                    <a:pt x="1792" y="915"/>
                    <a:pt x="1792" y="915"/>
                  </a:cubicBezTo>
                  <a:cubicBezTo>
                    <a:pt x="1787" y="927"/>
                    <a:pt x="1787" y="927"/>
                    <a:pt x="1787" y="927"/>
                  </a:cubicBezTo>
                  <a:cubicBezTo>
                    <a:pt x="1800" y="918"/>
                    <a:pt x="1800" y="918"/>
                    <a:pt x="1800" y="918"/>
                  </a:cubicBezTo>
                  <a:cubicBezTo>
                    <a:pt x="1800" y="917"/>
                    <a:pt x="1800" y="916"/>
                    <a:pt x="1801" y="916"/>
                  </a:cubicBezTo>
                  <a:cubicBezTo>
                    <a:pt x="1802" y="915"/>
                    <a:pt x="1803" y="916"/>
                    <a:pt x="1803" y="916"/>
                  </a:cubicBezTo>
                  <a:cubicBezTo>
                    <a:pt x="1804" y="917"/>
                    <a:pt x="1804" y="918"/>
                    <a:pt x="1803" y="919"/>
                  </a:cubicBezTo>
                  <a:cubicBezTo>
                    <a:pt x="1802" y="919"/>
                    <a:pt x="1801" y="919"/>
                    <a:pt x="1801" y="919"/>
                  </a:cubicBezTo>
                  <a:cubicBezTo>
                    <a:pt x="1787" y="927"/>
                    <a:pt x="1787" y="927"/>
                    <a:pt x="1787" y="927"/>
                  </a:cubicBezTo>
                  <a:lnTo>
                    <a:pt x="1801" y="931"/>
                  </a:lnTo>
                  <a:close/>
                  <a:moveTo>
                    <a:pt x="1805" y="931"/>
                  </a:moveTo>
                  <a:cubicBezTo>
                    <a:pt x="1804" y="930"/>
                    <a:pt x="1804" y="930"/>
                    <a:pt x="1803" y="929"/>
                  </a:cubicBezTo>
                  <a:cubicBezTo>
                    <a:pt x="1803" y="929"/>
                    <a:pt x="1804" y="929"/>
                    <a:pt x="1805" y="929"/>
                  </a:cubicBezTo>
                  <a:cubicBezTo>
                    <a:pt x="1805" y="929"/>
                    <a:pt x="1805" y="930"/>
                    <a:pt x="1805" y="931"/>
                  </a:cubicBezTo>
                  <a:close/>
                  <a:moveTo>
                    <a:pt x="1810" y="1007"/>
                  </a:moveTo>
                  <a:cubicBezTo>
                    <a:pt x="1810" y="1007"/>
                    <a:pt x="1810" y="1007"/>
                    <a:pt x="1810" y="1007"/>
                  </a:cubicBezTo>
                  <a:cubicBezTo>
                    <a:pt x="1823" y="969"/>
                    <a:pt x="1823" y="969"/>
                    <a:pt x="1823" y="969"/>
                  </a:cubicBezTo>
                  <a:cubicBezTo>
                    <a:pt x="1821" y="968"/>
                    <a:pt x="1820" y="966"/>
                    <a:pt x="1820" y="964"/>
                  </a:cubicBezTo>
                  <a:cubicBezTo>
                    <a:pt x="1821" y="962"/>
                    <a:pt x="1824" y="961"/>
                    <a:pt x="1826" y="961"/>
                  </a:cubicBezTo>
                  <a:cubicBezTo>
                    <a:pt x="1828" y="962"/>
                    <a:pt x="1829" y="965"/>
                    <a:pt x="1829" y="967"/>
                  </a:cubicBezTo>
                  <a:cubicBezTo>
                    <a:pt x="1828" y="968"/>
                    <a:pt x="1827" y="969"/>
                    <a:pt x="1825" y="969"/>
                  </a:cubicBezTo>
                  <a:cubicBezTo>
                    <a:pt x="1812" y="1010"/>
                    <a:pt x="1812" y="1010"/>
                    <a:pt x="1812" y="1010"/>
                  </a:cubicBezTo>
                  <a:cubicBezTo>
                    <a:pt x="1839" y="988"/>
                    <a:pt x="1839" y="988"/>
                    <a:pt x="1839" y="988"/>
                  </a:cubicBezTo>
                  <a:cubicBezTo>
                    <a:pt x="1840" y="989"/>
                    <a:pt x="1840" y="989"/>
                    <a:pt x="1840" y="989"/>
                  </a:cubicBezTo>
                  <a:cubicBezTo>
                    <a:pt x="1814" y="1010"/>
                    <a:pt x="1814" y="1010"/>
                    <a:pt x="1814" y="1010"/>
                  </a:cubicBezTo>
                  <a:cubicBezTo>
                    <a:pt x="1854" y="1005"/>
                    <a:pt x="1854" y="1005"/>
                    <a:pt x="1854" y="1005"/>
                  </a:cubicBezTo>
                  <a:cubicBezTo>
                    <a:pt x="1854" y="1003"/>
                    <a:pt x="1855" y="1002"/>
                    <a:pt x="1857" y="1001"/>
                  </a:cubicBezTo>
                  <a:cubicBezTo>
                    <a:pt x="1860" y="1001"/>
                    <a:pt x="1862" y="1003"/>
                    <a:pt x="1862" y="1005"/>
                  </a:cubicBezTo>
                  <a:cubicBezTo>
                    <a:pt x="1863" y="1007"/>
                    <a:pt x="1861" y="1009"/>
                    <a:pt x="1859" y="1010"/>
                  </a:cubicBezTo>
                  <a:cubicBezTo>
                    <a:pt x="1857" y="1010"/>
                    <a:pt x="1855" y="1009"/>
                    <a:pt x="1854" y="1007"/>
                  </a:cubicBezTo>
                  <a:cubicBezTo>
                    <a:pt x="1813" y="1012"/>
                    <a:pt x="1813" y="1012"/>
                    <a:pt x="1813" y="1012"/>
                  </a:cubicBezTo>
                  <a:cubicBezTo>
                    <a:pt x="1840" y="1034"/>
                    <a:pt x="1840" y="1034"/>
                    <a:pt x="1840" y="1034"/>
                  </a:cubicBezTo>
                  <a:cubicBezTo>
                    <a:pt x="1839" y="1035"/>
                    <a:pt x="1839" y="1035"/>
                    <a:pt x="1839" y="1035"/>
                  </a:cubicBezTo>
                  <a:cubicBezTo>
                    <a:pt x="1812" y="1012"/>
                    <a:pt x="1812" y="1012"/>
                    <a:pt x="1812" y="1012"/>
                  </a:cubicBezTo>
                  <a:cubicBezTo>
                    <a:pt x="1830" y="1050"/>
                    <a:pt x="1830" y="1050"/>
                    <a:pt x="1830" y="1050"/>
                  </a:cubicBezTo>
                  <a:cubicBezTo>
                    <a:pt x="1831" y="1050"/>
                    <a:pt x="1832" y="1050"/>
                    <a:pt x="1834" y="1051"/>
                  </a:cubicBezTo>
                  <a:cubicBezTo>
                    <a:pt x="1835" y="1053"/>
                    <a:pt x="1835" y="1056"/>
                    <a:pt x="1834" y="1057"/>
                  </a:cubicBezTo>
                  <a:cubicBezTo>
                    <a:pt x="1832" y="1059"/>
                    <a:pt x="1829" y="1059"/>
                    <a:pt x="1828" y="1057"/>
                  </a:cubicBezTo>
                  <a:cubicBezTo>
                    <a:pt x="1826" y="1056"/>
                    <a:pt x="1826" y="1053"/>
                    <a:pt x="1827" y="1051"/>
                  </a:cubicBezTo>
                  <a:cubicBezTo>
                    <a:pt x="1827" y="1051"/>
                    <a:pt x="1828" y="1051"/>
                    <a:pt x="1828" y="1051"/>
                  </a:cubicBezTo>
                  <a:cubicBezTo>
                    <a:pt x="1810" y="1012"/>
                    <a:pt x="1810" y="1012"/>
                    <a:pt x="1810" y="1012"/>
                  </a:cubicBezTo>
                  <a:cubicBezTo>
                    <a:pt x="1803" y="1034"/>
                    <a:pt x="1803" y="1034"/>
                    <a:pt x="1803" y="1034"/>
                  </a:cubicBezTo>
                  <a:cubicBezTo>
                    <a:pt x="1801" y="1034"/>
                    <a:pt x="1801" y="1034"/>
                    <a:pt x="1801" y="1034"/>
                  </a:cubicBezTo>
                  <a:cubicBezTo>
                    <a:pt x="1808" y="1013"/>
                    <a:pt x="1808" y="1013"/>
                    <a:pt x="1808" y="1013"/>
                  </a:cubicBezTo>
                  <a:cubicBezTo>
                    <a:pt x="1772" y="1033"/>
                    <a:pt x="1772" y="1033"/>
                    <a:pt x="1772" y="1033"/>
                  </a:cubicBezTo>
                  <a:cubicBezTo>
                    <a:pt x="1772" y="1033"/>
                    <a:pt x="1772" y="1033"/>
                    <a:pt x="1772" y="1034"/>
                  </a:cubicBezTo>
                  <a:cubicBezTo>
                    <a:pt x="1772" y="1036"/>
                    <a:pt x="1771" y="1038"/>
                    <a:pt x="1768" y="1038"/>
                  </a:cubicBezTo>
                  <a:cubicBezTo>
                    <a:pt x="1766" y="1038"/>
                    <a:pt x="1764" y="1037"/>
                    <a:pt x="1763" y="1035"/>
                  </a:cubicBezTo>
                  <a:cubicBezTo>
                    <a:pt x="1763" y="1032"/>
                    <a:pt x="1765" y="1030"/>
                    <a:pt x="1767" y="1030"/>
                  </a:cubicBezTo>
                  <a:cubicBezTo>
                    <a:pt x="1769" y="1030"/>
                    <a:pt x="1770" y="1030"/>
                    <a:pt x="1771" y="1031"/>
                  </a:cubicBezTo>
                  <a:cubicBezTo>
                    <a:pt x="1808" y="1011"/>
                    <a:pt x="1808" y="1011"/>
                    <a:pt x="1808" y="1011"/>
                  </a:cubicBezTo>
                  <a:cubicBezTo>
                    <a:pt x="1807" y="1010"/>
                    <a:pt x="1807" y="1010"/>
                    <a:pt x="1807" y="1010"/>
                  </a:cubicBezTo>
                  <a:cubicBezTo>
                    <a:pt x="1772" y="1017"/>
                    <a:pt x="1772" y="1017"/>
                    <a:pt x="1772" y="1017"/>
                  </a:cubicBezTo>
                  <a:cubicBezTo>
                    <a:pt x="1772" y="1016"/>
                    <a:pt x="1772" y="1016"/>
                    <a:pt x="1772" y="1016"/>
                  </a:cubicBezTo>
                  <a:cubicBezTo>
                    <a:pt x="1806" y="1010"/>
                    <a:pt x="1806" y="1010"/>
                    <a:pt x="1806" y="1010"/>
                  </a:cubicBezTo>
                  <a:cubicBezTo>
                    <a:pt x="1775" y="982"/>
                    <a:pt x="1775" y="982"/>
                    <a:pt x="1775" y="982"/>
                  </a:cubicBezTo>
                  <a:cubicBezTo>
                    <a:pt x="1774" y="982"/>
                    <a:pt x="1772" y="982"/>
                    <a:pt x="1770" y="981"/>
                  </a:cubicBezTo>
                  <a:cubicBezTo>
                    <a:pt x="1768" y="979"/>
                    <a:pt x="1768" y="977"/>
                    <a:pt x="1770" y="975"/>
                  </a:cubicBezTo>
                  <a:cubicBezTo>
                    <a:pt x="1772" y="973"/>
                    <a:pt x="1774" y="973"/>
                    <a:pt x="1776" y="975"/>
                  </a:cubicBezTo>
                  <a:cubicBezTo>
                    <a:pt x="1778" y="977"/>
                    <a:pt x="1778" y="979"/>
                    <a:pt x="1777" y="980"/>
                  </a:cubicBezTo>
                  <a:cubicBezTo>
                    <a:pt x="1809" y="1009"/>
                    <a:pt x="1809" y="1009"/>
                    <a:pt x="1809" y="1009"/>
                  </a:cubicBezTo>
                  <a:cubicBezTo>
                    <a:pt x="1801" y="976"/>
                    <a:pt x="1801" y="976"/>
                    <a:pt x="1801" y="976"/>
                  </a:cubicBezTo>
                  <a:cubicBezTo>
                    <a:pt x="1802" y="976"/>
                    <a:pt x="1802" y="976"/>
                    <a:pt x="1802" y="976"/>
                  </a:cubicBezTo>
                  <a:cubicBezTo>
                    <a:pt x="1810" y="1009"/>
                    <a:pt x="1810" y="1009"/>
                    <a:pt x="1810" y="1009"/>
                  </a:cubicBezTo>
                  <a:lnTo>
                    <a:pt x="1810" y="1007"/>
                  </a:lnTo>
                  <a:close/>
                  <a:moveTo>
                    <a:pt x="1797" y="1118"/>
                  </a:moveTo>
                  <a:cubicBezTo>
                    <a:pt x="1797" y="1118"/>
                    <a:pt x="1797" y="1118"/>
                    <a:pt x="1797" y="1118"/>
                  </a:cubicBezTo>
                  <a:cubicBezTo>
                    <a:pt x="1797" y="1118"/>
                    <a:pt x="1797" y="1118"/>
                    <a:pt x="1797" y="1118"/>
                  </a:cubicBezTo>
                  <a:close/>
                  <a:moveTo>
                    <a:pt x="1780" y="1088"/>
                  </a:moveTo>
                  <a:cubicBezTo>
                    <a:pt x="1781" y="1088"/>
                    <a:pt x="1781" y="1088"/>
                    <a:pt x="1782" y="1087"/>
                  </a:cubicBezTo>
                  <a:cubicBezTo>
                    <a:pt x="1782" y="1088"/>
                    <a:pt x="1782" y="1088"/>
                    <a:pt x="1782" y="1089"/>
                  </a:cubicBezTo>
                  <a:cubicBezTo>
                    <a:pt x="1782" y="1089"/>
                    <a:pt x="1782" y="1089"/>
                    <a:pt x="1782" y="1089"/>
                  </a:cubicBezTo>
                  <a:cubicBezTo>
                    <a:pt x="1782" y="1089"/>
                    <a:pt x="1781" y="1089"/>
                    <a:pt x="1780" y="1088"/>
                  </a:cubicBezTo>
                  <a:close/>
                  <a:moveTo>
                    <a:pt x="1762" y="1094"/>
                  </a:moveTo>
                  <a:cubicBezTo>
                    <a:pt x="1768" y="1106"/>
                    <a:pt x="1768" y="1106"/>
                    <a:pt x="1768" y="1106"/>
                  </a:cubicBezTo>
                  <a:cubicBezTo>
                    <a:pt x="1767" y="1106"/>
                    <a:pt x="1767" y="1106"/>
                    <a:pt x="1767" y="1106"/>
                  </a:cubicBezTo>
                  <a:cubicBezTo>
                    <a:pt x="1761" y="1094"/>
                    <a:pt x="1761" y="1094"/>
                    <a:pt x="1761" y="1094"/>
                  </a:cubicBezTo>
                  <a:cubicBezTo>
                    <a:pt x="1757" y="1113"/>
                    <a:pt x="1757" y="1113"/>
                    <a:pt x="1757" y="1113"/>
                  </a:cubicBezTo>
                  <a:cubicBezTo>
                    <a:pt x="1757" y="1113"/>
                    <a:pt x="1757" y="1113"/>
                    <a:pt x="1757" y="1113"/>
                  </a:cubicBezTo>
                  <a:cubicBezTo>
                    <a:pt x="1758" y="1113"/>
                    <a:pt x="1758" y="1114"/>
                    <a:pt x="1757" y="1115"/>
                  </a:cubicBezTo>
                  <a:cubicBezTo>
                    <a:pt x="1757" y="1116"/>
                    <a:pt x="1755" y="1116"/>
                    <a:pt x="1754" y="1116"/>
                  </a:cubicBezTo>
                  <a:cubicBezTo>
                    <a:pt x="1754" y="1115"/>
                    <a:pt x="1753" y="1114"/>
                    <a:pt x="1754" y="1113"/>
                  </a:cubicBezTo>
                  <a:cubicBezTo>
                    <a:pt x="1755" y="1113"/>
                    <a:pt x="1755" y="1112"/>
                    <a:pt x="1756" y="1112"/>
                  </a:cubicBezTo>
                  <a:cubicBezTo>
                    <a:pt x="1760" y="1094"/>
                    <a:pt x="1760" y="1094"/>
                    <a:pt x="1760" y="1094"/>
                  </a:cubicBezTo>
                  <a:cubicBezTo>
                    <a:pt x="1760" y="1094"/>
                    <a:pt x="1760" y="1094"/>
                    <a:pt x="1760" y="1094"/>
                  </a:cubicBezTo>
                  <a:cubicBezTo>
                    <a:pt x="1752" y="1107"/>
                    <a:pt x="1752" y="1107"/>
                    <a:pt x="1752" y="1107"/>
                  </a:cubicBezTo>
                  <a:cubicBezTo>
                    <a:pt x="1751" y="1107"/>
                    <a:pt x="1751" y="1107"/>
                    <a:pt x="1751" y="1107"/>
                  </a:cubicBezTo>
                  <a:cubicBezTo>
                    <a:pt x="1760" y="1094"/>
                    <a:pt x="1760" y="1094"/>
                    <a:pt x="1760" y="1094"/>
                  </a:cubicBezTo>
                  <a:cubicBezTo>
                    <a:pt x="1741" y="1095"/>
                    <a:pt x="1741" y="1095"/>
                    <a:pt x="1741" y="1095"/>
                  </a:cubicBezTo>
                  <a:cubicBezTo>
                    <a:pt x="1741" y="1096"/>
                    <a:pt x="1740" y="1097"/>
                    <a:pt x="1739" y="1097"/>
                  </a:cubicBezTo>
                  <a:cubicBezTo>
                    <a:pt x="1738" y="1097"/>
                    <a:pt x="1737" y="1096"/>
                    <a:pt x="1737" y="1095"/>
                  </a:cubicBezTo>
                  <a:cubicBezTo>
                    <a:pt x="1737" y="1094"/>
                    <a:pt x="1738" y="1093"/>
                    <a:pt x="1739" y="1093"/>
                  </a:cubicBezTo>
                  <a:cubicBezTo>
                    <a:pt x="1740" y="1093"/>
                    <a:pt x="1741" y="1094"/>
                    <a:pt x="1741" y="1095"/>
                  </a:cubicBezTo>
                  <a:cubicBezTo>
                    <a:pt x="1760" y="1093"/>
                    <a:pt x="1760" y="1093"/>
                    <a:pt x="1760" y="1093"/>
                  </a:cubicBezTo>
                  <a:cubicBezTo>
                    <a:pt x="1747" y="1085"/>
                    <a:pt x="1747" y="1085"/>
                    <a:pt x="1747" y="1085"/>
                  </a:cubicBezTo>
                  <a:cubicBezTo>
                    <a:pt x="1747" y="1085"/>
                    <a:pt x="1747" y="1085"/>
                    <a:pt x="1747" y="1085"/>
                  </a:cubicBezTo>
                  <a:cubicBezTo>
                    <a:pt x="1761" y="1093"/>
                    <a:pt x="1761" y="1093"/>
                    <a:pt x="1761" y="1093"/>
                  </a:cubicBezTo>
                  <a:cubicBezTo>
                    <a:pt x="1760" y="1092"/>
                    <a:pt x="1760" y="1092"/>
                    <a:pt x="1760" y="1092"/>
                  </a:cubicBezTo>
                  <a:cubicBezTo>
                    <a:pt x="1760" y="1092"/>
                    <a:pt x="1760" y="1092"/>
                    <a:pt x="1760" y="1092"/>
                  </a:cubicBezTo>
                  <a:cubicBezTo>
                    <a:pt x="1752" y="1076"/>
                    <a:pt x="1752" y="1076"/>
                    <a:pt x="1752" y="1076"/>
                  </a:cubicBezTo>
                  <a:cubicBezTo>
                    <a:pt x="1751" y="1076"/>
                    <a:pt x="1750" y="1076"/>
                    <a:pt x="1749" y="1075"/>
                  </a:cubicBezTo>
                  <a:cubicBezTo>
                    <a:pt x="1749" y="1074"/>
                    <a:pt x="1749" y="1073"/>
                    <a:pt x="1750" y="1073"/>
                  </a:cubicBezTo>
                  <a:cubicBezTo>
                    <a:pt x="1751" y="1072"/>
                    <a:pt x="1752" y="1072"/>
                    <a:pt x="1753" y="1073"/>
                  </a:cubicBezTo>
                  <a:cubicBezTo>
                    <a:pt x="1753" y="1074"/>
                    <a:pt x="1753" y="1075"/>
                    <a:pt x="1752" y="1075"/>
                  </a:cubicBezTo>
                  <a:cubicBezTo>
                    <a:pt x="1761" y="1092"/>
                    <a:pt x="1761" y="1092"/>
                    <a:pt x="1761" y="1092"/>
                  </a:cubicBezTo>
                  <a:cubicBezTo>
                    <a:pt x="1763" y="1077"/>
                    <a:pt x="1763" y="1077"/>
                    <a:pt x="1763" y="1077"/>
                  </a:cubicBezTo>
                  <a:cubicBezTo>
                    <a:pt x="1763" y="1077"/>
                    <a:pt x="1763" y="1077"/>
                    <a:pt x="1763" y="1077"/>
                  </a:cubicBezTo>
                  <a:cubicBezTo>
                    <a:pt x="1762" y="1092"/>
                    <a:pt x="1762" y="1092"/>
                    <a:pt x="1762" y="1092"/>
                  </a:cubicBezTo>
                  <a:cubicBezTo>
                    <a:pt x="1773" y="1077"/>
                    <a:pt x="1773" y="1077"/>
                    <a:pt x="1773" y="1077"/>
                  </a:cubicBezTo>
                  <a:cubicBezTo>
                    <a:pt x="1772" y="1076"/>
                    <a:pt x="1772" y="1075"/>
                    <a:pt x="1773" y="1075"/>
                  </a:cubicBezTo>
                  <a:cubicBezTo>
                    <a:pt x="1774" y="1074"/>
                    <a:pt x="1775" y="1074"/>
                    <a:pt x="1776" y="1074"/>
                  </a:cubicBezTo>
                  <a:cubicBezTo>
                    <a:pt x="1777" y="1075"/>
                    <a:pt x="1777" y="1076"/>
                    <a:pt x="1776" y="1077"/>
                  </a:cubicBezTo>
                  <a:cubicBezTo>
                    <a:pt x="1776" y="1078"/>
                    <a:pt x="1775" y="1078"/>
                    <a:pt x="1774" y="1078"/>
                  </a:cubicBezTo>
                  <a:cubicBezTo>
                    <a:pt x="1763" y="1092"/>
                    <a:pt x="1763" y="1092"/>
                    <a:pt x="1763" y="1092"/>
                  </a:cubicBezTo>
                  <a:cubicBezTo>
                    <a:pt x="1778" y="1091"/>
                    <a:pt x="1778" y="1091"/>
                    <a:pt x="1778" y="1091"/>
                  </a:cubicBezTo>
                  <a:cubicBezTo>
                    <a:pt x="1778" y="1091"/>
                    <a:pt x="1778" y="1091"/>
                    <a:pt x="1778" y="1091"/>
                  </a:cubicBezTo>
                  <a:cubicBezTo>
                    <a:pt x="1762" y="1093"/>
                    <a:pt x="1762" y="1093"/>
                    <a:pt x="1762" y="1093"/>
                  </a:cubicBezTo>
                  <a:cubicBezTo>
                    <a:pt x="1780" y="1099"/>
                    <a:pt x="1780" y="1099"/>
                    <a:pt x="1780" y="1099"/>
                  </a:cubicBezTo>
                  <a:cubicBezTo>
                    <a:pt x="1781" y="1099"/>
                    <a:pt x="1781" y="1098"/>
                    <a:pt x="1782" y="1098"/>
                  </a:cubicBezTo>
                  <a:cubicBezTo>
                    <a:pt x="1783" y="1098"/>
                    <a:pt x="1784" y="1099"/>
                    <a:pt x="1784" y="1100"/>
                  </a:cubicBezTo>
                  <a:cubicBezTo>
                    <a:pt x="1784" y="1101"/>
                    <a:pt x="1783" y="1102"/>
                    <a:pt x="1782" y="1102"/>
                  </a:cubicBezTo>
                  <a:cubicBezTo>
                    <a:pt x="1781" y="1102"/>
                    <a:pt x="1780" y="1101"/>
                    <a:pt x="1780" y="1100"/>
                  </a:cubicBezTo>
                  <a:cubicBezTo>
                    <a:pt x="1780" y="1100"/>
                    <a:pt x="1780" y="1100"/>
                    <a:pt x="1780" y="1100"/>
                  </a:cubicBezTo>
                  <a:lnTo>
                    <a:pt x="1762" y="1094"/>
                  </a:lnTo>
                  <a:close/>
                  <a:moveTo>
                    <a:pt x="1726" y="1520"/>
                  </a:moveTo>
                  <a:cubicBezTo>
                    <a:pt x="1726" y="1519"/>
                    <a:pt x="1726" y="1519"/>
                    <a:pt x="1726" y="1519"/>
                  </a:cubicBezTo>
                  <a:cubicBezTo>
                    <a:pt x="1718" y="1518"/>
                    <a:pt x="1718" y="1518"/>
                    <a:pt x="1718" y="1518"/>
                  </a:cubicBezTo>
                  <a:cubicBezTo>
                    <a:pt x="1718" y="1518"/>
                    <a:pt x="1718" y="1518"/>
                    <a:pt x="1718" y="1518"/>
                  </a:cubicBezTo>
                  <a:cubicBezTo>
                    <a:pt x="1724" y="1521"/>
                    <a:pt x="1724" y="1521"/>
                    <a:pt x="1724" y="1521"/>
                  </a:cubicBezTo>
                  <a:cubicBezTo>
                    <a:pt x="1724" y="1521"/>
                    <a:pt x="1724" y="1521"/>
                    <a:pt x="1724" y="1521"/>
                  </a:cubicBezTo>
                  <a:cubicBezTo>
                    <a:pt x="1718" y="1519"/>
                    <a:pt x="1718" y="1519"/>
                    <a:pt x="1718" y="1519"/>
                  </a:cubicBezTo>
                  <a:cubicBezTo>
                    <a:pt x="1720" y="1526"/>
                    <a:pt x="1720" y="1526"/>
                    <a:pt x="1720" y="1526"/>
                  </a:cubicBezTo>
                  <a:cubicBezTo>
                    <a:pt x="1720" y="1526"/>
                    <a:pt x="1721" y="1527"/>
                    <a:pt x="1721" y="1527"/>
                  </a:cubicBezTo>
                  <a:cubicBezTo>
                    <a:pt x="1721" y="1527"/>
                    <a:pt x="1721" y="1528"/>
                    <a:pt x="1720" y="1528"/>
                  </a:cubicBezTo>
                  <a:cubicBezTo>
                    <a:pt x="1720" y="1528"/>
                    <a:pt x="1719" y="1528"/>
                    <a:pt x="1719" y="1527"/>
                  </a:cubicBezTo>
                  <a:cubicBezTo>
                    <a:pt x="1719" y="1527"/>
                    <a:pt x="1719" y="1526"/>
                    <a:pt x="1720" y="1526"/>
                  </a:cubicBezTo>
                  <a:cubicBezTo>
                    <a:pt x="1718" y="1518"/>
                    <a:pt x="1718" y="1518"/>
                    <a:pt x="1718" y="1518"/>
                  </a:cubicBezTo>
                  <a:cubicBezTo>
                    <a:pt x="1715" y="1524"/>
                    <a:pt x="1715" y="1524"/>
                    <a:pt x="1715" y="1524"/>
                  </a:cubicBezTo>
                  <a:cubicBezTo>
                    <a:pt x="1715" y="1524"/>
                    <a:pt x="1715" y="1524"/>
                    <a:pt x="1715" y="1524"/>
                  </a:cubicBezTo>
                  <a:cubicBezTo>
                    <a:pt x="1718" y="1518"/>
                    <a:pt x="1718" y="1518"/>
                    <a:pt x="1718" y="1518"/>
                  </a:cubicBezTo>
                  <a:cubicBezTo>
                    <a:pt x="1717" y="1518"/>
                    <a:pt x="1717" y="1518"/>
                    <a:pt x="1717" y="1518"/>
                  </a:cubicBezTo>
                  <a:cubicBezTo>
                    <a:pt x="1717" y="1518"/>
                    <a:pt x="1717" y="1518"/>
                    <a:pt x="1717" y="1518"/>
                  </a:cubicBezTo>
                  <a:cubicBezTo>
                    <a:pt x="1711" y="1523"/>
                    <a:pt x="1711" y="1523"/>
                    <a:pt x="1711" y="1523"/>
                  </a:cubicBezTo>
                  <a:cubicBezTo>
                    <a:pt x="1711" y="1523"/>
                    <a:pt x="1711" y="1524"/>
                    <a:pt x="1711" y="1524"/>
                  </a:cubicBezTo>
                  <a:cubicBezTo>
                    <a:pt x="1711" y="1524"/>
                    <a:pt x="1710" y="1524"/>
                    <a:pt x="1710" y="1524"/>
                  </a:cubicBezTo>
                  <a:cubicBezTo>
                    <a:pt x="1710" y="1524"/>
                    <a:pt x="1710" y="1523"/>
                    <a:pt x="1710" y="1523"/>
                  </a:cubicBezTo>
                  <a:cubicBezTo>
                    <a:pt x="1710" y="1523"/>
                    <a:pt x="1711" y="1523"/>
                    <a:pt x="1711" y="1523"/>
                  </a:cubicBezTo>
                  <a:cubicBezTo>
                    <a:pt x="1717" y="1518"/>
                    <a:pt x="1717" y="1518"/>
                    <a:pt x="1717" y="1518"/>
                  </a:cubicBezTo>
                  <a:cubicBezTo>
                    <a:pt x="1711" y="1518"/>
                    <a:pt x="1711" y="1518"/>
                    <a:pt x="1711" y="1518"/>
                  </a:cubicBezTo>
                  <a:cubicBezTo>
                    <a:pt x="1711" y="1518"/>
                    <a:pt x="1711" y="1518"/>
                    <a:pt x="1711" y="1518"/>
                  </a:cubicBezTo>
                  <a:cubicBezTo>
                    <a:pt x="1717" y="1518"/>
                    <a:pt x="1717" y="1518"/>
                    <a:pt x="1717" y="1518"/>
                  </a:cubicBezTo>
                  <a:cubicBezTo>
                    <a:pt x="1710" y="1514"/>
                    <a:pt x="1710" y="1514"/>
                    <a:pt x="1710" y="1514"/>
                  </a:cubicBezTo>
                  <a:cubicBezTo>
                    <a:pt x="1710" y="1514"/>
                    <a:pt x="1710" y="1515"/>
                    <a:pt x="1709" y="1514"/>
                  </a:cubicBezTo>
                  <a:cubicBezTo>
                    <a:pt x="1709" y="1514"/>
                    <a:pt x="1709" y="1514"/>
                    <a:pt x="1709" y="1513"/>
                  </a:cubicBezTo>
                  <a:cubicBezTo>
                    <a:pt x="1709" y="1513"/>
                    <a:pt x="1710" y="1513"/>
                    <a:pt x="1710" y="1513"/>
                  </a:cubicBezTo>
                  <a:cubicBezTo>
                    <a:pt x="1710" y="1513"/>
                    <a:pt x="1710" y="1513"/>
                    <a:pt x="1710" y="1514"/>
                  </a:cubicBezTo>
                  <a:cubicBezTo>
                    <a:pt x="1717" y="1517"/>
                    <a:pt x="1717" y="1517"/>
                    <a:pt x="1717" y="1517"/>
                  </a:cubicBezTo>
                  <a:cubicBezTo>
                    <a:pt x="1715" y="1511"/>
                    <a:pt x="1715" y="1511"/>
                    <a:pt x="1715" y="1511"/>
                  </a:cubicBezTo>
                  <a:cubicBezTo>
                    <a:pt x="1716" y="1511"/>
                    <a:pt x="1716" y="1511"/>
                    <a:pt x="1716" y="1511"/>
                  </a:cubicBezTo>
                  <a:cubicBezTo>
                    <a:pt x="1718" y="1518"/>
                    <a:pt x="1718" y="1518"/>
                    <a:pt x="1718" y="1518"/>
                  </a:cubicBezTo>
                  <a:cubicBezTo>
                    <a:pt x="1719" y="1510"/>
                    <a:pt x="1719" y="1510"/>
                    <a:pt x="1719" y="1510"/>
                  </a:cubicBezTo>
                  <a:cubicBezTo>
                    <a:pt x="1719" y="1510"/>
                    <a:pt x="1718" y="1509"/>
                    <a:pt x="1718" y="1509"/>
                  </a:cubicBezTo>
                  <a:cubicBezTo>
                    <a:pt x="1718" y="1509"/>
                    <a:pt x="1719" y="1508"/>
                    <a:pt x="1719" y="1508"/>
                  </a:cubicBezTo>
                  <a:cubicBezTo>
                    <a:pt x="1719" y="1508"/>
                    <a:pt x="1720" y="1508"/>
                    <a:pt x="1720" y="1509"/>
                  </a:cubicBezTo>
                  <a:cubicBezTo>
                    <a:pt x="1720" y="1509"/>
                    <a:pt x="1720" y="1510"/>
                    <a:pt x="1719" y="1510"/>
                  </a:cubicBezTo>
                  <a:cubicBezTo>
                    <a:pt x="1719" y="1510"/>
                    <a:pt x="1719" y="1510"/>
                    <a:pt x="1719" y="1510"/>
                  </a:cubicBezTo>
                  <a:cubicBezTo>
                    <a:pt x="1718" y="1518"/>
                    <a:pt x="1718" y="1518"/>
                    <a:pt x="1718" y="1518"/>
                  </a:cubicBezTo>
                  <a:cubicBezTo>
                    <a:pt x="1722" y="1514"/>
                    <a:pt x="1722" y="1514"/>
                    <a:pt x="1722" y="1514"/>
                  </a:cubicBezTo>
                  <a:cubicBezTo>
                    <a:pt x="1723" y="1515"/>
                    <a:pt x="1723" y="1515"/>
                    <a:pt x="1723" y="1515"/>
                  </a:cubicBezTo>
                  <a:cubicBezTo>
                    <a:pt x="1718" y="1518"/>
                    <a:pt x="1718" y="1518"/>
                    <a:pt x="1718" y="1518"/>
                  </a:cubicBezTo>
                  <a:cubicBezTo>
                    <a:pt x="1726" y="1519"/>
                    <a:pt x="1726" y="1519"/>
                    <a:pt x="1726" y="1519"/>
                  </a:cubicBezTo>
                  <a:cubicBezTo>
                    <a:pt x="1726" y="1519"/>
                    <a:pt x="1726" y="1518"/>
                    <a:pt x="1726" y="1518"/>
                  </a:cubicBezTo>
                  <a:cubicBezTo>
                    <a:pt x="1726" y="1518"/>
                    <a:pt x="1727" y="1518"/>
                    <a:pt x="1727" y="1518"/>
                  </a:cubicBezTo>
                  <a:cubicBezTo>
                    <a:pt x="1727" y="1519"/>
                    <a:pt x="1727" y="1519"/>
                    <a:pt x="1727" y="1519"/>
                  </a:cubicBezTo>
                  <a:cubicBezTo>
                    <a:pt x="1727" y="1520"/>
                    <a:pt x="1727" y="1520"/>
                    <a:pt x="1726" y="1520"/>
                  </a:cubicBezTo>
                  <a:close/>
                  <a:moveTo>
                    <a:pt x="1860" y="1554"/>
                  </a:moveTo>
                  <a:cubicBezTo>
                    <a:pt x="1874" y="1556"/>
                    <a:pt x="1874" y="1556"/>
                    <a:pt x="1874" y="1556"/>
                  </a:cubicBezTo>
                  <a:cubicBezTo>
                    <a:pt x="1865" y="1542"/>
                    <a:pt x="1865" y="1542"/>
                    <a:pt x="1865" y="1542"/>
                  </a:cubicBezTo>
                  <a:cubicBezTo>
                    <a:pt x="1864" y="1542"/>
                    <a:pt x="1864" y="1542"/>
                    <a:pt x="1863" y="1541"/>
                  </a:cubicBezTo>
                  <a:cubicBezTo>
                    <a:pt x="1863" y="1540"/>
                    <a:pt x="1863" y="1539"/>
                    <a:pt x="1864" y="1539"/>
                  </a:cubicBezTo>
                  <a:cubicBezTo>
                    <a:pt x="1865" y="1538"/>
                    <a:pt x="1866" y="1539"/>
                    <a:pt x="1866" y="1539"/>
                  </a:cubicBezTo>
                  <a:cubicBezTo>
                    <a:pt x="1867" y="1540"/>
                    <a:pt x="1866" y="1541"/>
                    <a:pt x="1866" y="1542"/>
                  </a:cubicBezTo>
                  <a:cubicBezTo>
                    <a:pt x="1875" y="1556"/>
                    <a:pt x="1875" y="1556"/>
                    <a:pt x="1875" y="1556"/>
                  </a:cubicBezTo>
                  <a:cubicBezTo>
                    <a:pt x="1875" y="1543"/>
                    <a:pt x="1875" y="1543"/>
                    <a:pt x="1875" y="1543"/>
                  </a:cubicBezTo>
                  <a:cubicBezTo>
                    <a:pt x="1876" y="1543"/>
                    <a:pt x="1876" y="1543"/>
                    <a:pt x="1876" y="1543"/>
                  </a:cubicBezTo>
                  <a:cubicBezTo>
                    <a:pt x="1875" y="1556"/>
                    <a:pt x="1875" y="1556"/>
                    <a:pt x="1875" y="1556"/>
                  </a:cubicBezTo>
                  <a:cubicBezTo>
                    <a:pt x="1875" y="1555"/>
                    <a:pt x="1875" y="1555"/>
                    <a:pt x="1875" y="1555"/>
                  </a:cubicBezTo>
                  <a:cubicBezTo>
                    <a:pt x="1875" y="1555"/>
                    <a:pt x="1875" y="1555"/>
                    <a:pt x="1875" y="1555"/>
                  </a:cubicBezTo>
                  <a:cubicBezTo>
                    <a:pt x="1884" y="1542"/>
                    <a:pt x="1884" y="1542"/>
                    <a:pt x="1884" y="1542"/>
                  </a:cubicBezTo>
                  <a:cubicBezTo>
                    <a:pt x="1884" y="1542"/>
                    <a:pt x="1884" y="1541"/>
                    <a:pt x="1884" y="1540"/>
                  </a:cubicBezTo>
                  <a:cubicBezTo>
                    <a:pt x="1884" y="1539"/>
                    <a:pt x="1885" y="1539"/>
                    <a:pt x="1886" y="1540"/>
                  </a:cubicBezTo>
                  <a:cubicBezTo>
                    <a:pt x="1887" y="1540"/>
                    <a:pt x="1887" y="1541"/>
                    <a:pt x="1887" y="1542"/>
                  </a:cubicBezTo>
                  <a:cubicBezTo>
                    <a:pt x="1886" y="1543"/>
                    <a:pt x="1886" y="1543"/>
                    <a:pt x="1885" y="1543"/>
                  </a:cubicBezTo>
                  <a:cubicBezTo>
                    <a:pt x="1876" y="1556"/>
                    <a:pt x="1876" y="1556"/>
                    <a:pt x="1876" y="1556"/>
                  </a:cubicBezTo>
                  <a:cubicBezTo>
                    <a:pt x="1888" y="1551"/>
                    <a:pt x="1888" y="1551"/>
                    <a:pt x="1888" y="1551"/>
                  </a:cubicBezTo>
                  <a:cubicBezTo>
                    <a:pt x="1888" y="1552"/>
                    <a:pt x="1888" y="1552"/>
                    <a:pt x="1888" y="1552"/>
                  </a:cubicBezTo>
                  <a:cubicBezTo>
                    <a:pt x="1877" y="1556"/>
                    <a:pt x="1877" y="1556"/>
                    <a:pt x="1877" y="1556"/>
                  </a:cubicBezTo>
                  <a:cubicBezTo>
                    <a:pt x="1892" y="1559"/>
                    <a:pt x="1892" y="1559"/>
                    <a:pt x="1892" y="1559"/>
                  </a:cubicBezTo>
                  <a:cubicBezTo>
                    <a:pt x="1892" y="1558"/>
                    <a:pt x="1893" y="1558"/>
                    <a:pt x="1894" y="1558"/>
                  </a:cubicBezTo>
                  <a:cubicBezTo>
                    <a:pt x="1895" y="1558"/>
                    <a:pt x="1895" y="1559"/>
                    <a:pt x="1895" y="1560"/>
                  </a:cubicBezTo>
                  <a:cubicBezTo>
                    <a:pt x="1895" y="1561"/>
                    <a:pt x="1894" y="1562"/>
                    <a:pt x="1893" y="1561"/>
                  </a:cubicBezTo>
                  <a:cubicBezTo>
                    <a:pt x="1893" y="1561"/>
                    <a:pt x="1892" y="1561"/>
                    <a:pt x="1892" y="1560"/>
                  </a:cubicBezTo>
                  <a:cubicBezTo>
                    <a:pt x="1876" y="1557"/>
                    <a:pt x="1876" y="1557"/>
                    <a:pt x="1876" y="1557"/>
                  </a:cubicBezTo>
                  <a:cubicBezTo>
                    <a:pt x="1884" y="1568"/>
                    <a:pt x="1884" y="1568"/>
                    <a:pt x="1884" y="1568"/>
                  </a:cubicBezTo>
                  <a:cubicBezTo>
                    <a:pt x="1883" y="1569"/>
                    <a:pt x="1883" y="1569"/>
                    <a:pt x="1883" y="1569"/>
                  </a:cubicBezTo>
                  <a:cubicBezTo>
                    <a:pt x="1876" y="1557"/>
                    <a:pt x="1876" y="1557"/>
                    <a:pt x="1876" y="1557"/>
                  </a:cubicBezTo>
                  <a:cubicBezTo>
                    <a:pt x="1878" y="1574"/>
                    <a:pt x="1878" y="1574"/>
                    <a:pt x="1878" y="1574"/>
                  </a:cubicBezTo>
                  <a:cubicBezTo>
                    <a:pt x="1879" y="1574"/>
                    <a:pt x="1879" y="1574"/>
                    <a:pt x="1879" y="1574"/>
                  </a:cubicBezTo>
                  <a:cubicBezTo>
                    <a:pt x="1880" y="1575"/>
                    <a:pt x="1880" y="1576"/>
                    <a:pt x="1879" y="1577"/>
                  </a:cubicBezTo>
                  <a:cubicBezTo>
                    <a:pt x="1878" y="1577"/>
                    <a:pt x="1877" y="1577"/>
                    <a:pt x="1877" y="1576"/>
                  </a:cubicBezTo>
                  <a:cubicBezTo>
                    <a:pt x="1876" y="1575"/>
                    <a:pt x="1876" y="1574"/>
                    <a:pt x="1877" y="1574"/>
                  </a:cubicBezTo>
                  <a:cubicBezTo>
                    <a:pt x="1877" y="1574"/>
                    <a:pt x="1877" y="1574"/>
                    <a:pt x="1877" y="1574"/>
                  </a:cubicBezTo>
                  <a:cubicBezTo>
                    <a:pt x="1875" y="1557"/>
                    <a:pt x="1875" y="1557"/>
                    <a:pt x="1875" y="1557"/>
                  </a:cubicBezTo>
                  <a:cubicBezTo>
                    <a:pt x="1868" y="1567"/>
                    <a:pt x="1868" y="1567"/>
                    <a:pt x="1868" y="1567"/>
                  </a:cubicBezTo>
                  <a:cubicBezTo>
                    <a:pt x="1868" y="1566"/>
                    <a:pt x="1868" y="1566"/>
                    <a:pt x="1868" y="1566"/>
                  </a:cubicBezTo>
                  <a:cubicBezTo>
                    <a:pt x="1874" y="1557"/>
                    <a:pt x="1874" y="1557"/>
                    <a:pt x="1874" y="1557"/>
                  </a:cubicBezTo>
                  <a:cubicBezTo>
                    <a:pt x="1858" y="1561"/>
                    <a:pt x="1858" y="1561"/>
                    <a:pt x="1858" y="1561"/>
                  </a:cubicBezTo>
                  <a:cubicBezTo>
                    <a:pt x="1858" y="1561"/>
                    <a:pt x="1858" y="1561"/>
                    <a:pt x="1858" y="1561"/>
                  </a:cubicBezTo>
                  <a:cubicBezTo>
                    <a:pt x="1858" y="1562"/>
                    <a:pt x="1857" y="1562"/>
                    <a:pt x="1856" y="1562"/>
                  </a:cubicBezTo>
                  <a:cubicBezTo>
                    <a:pt x="1856" y="1562"/>
                    <a:pt x="1855" y="1561"/>
                    <a:pt x="1855" y="1560"/>
                  </a:cubicBezTo>
                  <a:cubicBezTo>
                    <a:pt x="1855" y="1560"/>
                    <a:pt x="1856" y="1559"/>
                    <a:pt x="1857" y="1559"/>
                  </a:cubicBezTo>
                  <a:cubicBezTo>
                    <a:pt x="1857" y="1559"/>
                    <a:pt x="1858" y="1560"/>
                    <a:pt x="1858" y="1560"/>
                  </a:cubicBezTo>
                  <a:cubicBezTo>
                    <a:pt x="1874" y="1556"/>
                    <a:pt x="1874" y="1556"/>
                    <a:pt x="1874" y="1556"/>
                  </a:cubicBezTo>
                  <a:cubicBezTo>
                    <a:pt x="1874" y="1556"/>
                    <a:pt x="1874" y="1556"/>
                    <a:pt x="1874" y="1556"/>
                  </a:cubicBezTo>
                  <a:cubicBezTo>
                    <a:pt x="1860" y="1555"/>
                    <a:pt x="1860" y="1555"/>
                    <a:pt x="1860" y="1555"/>
                  </a:cubicBezTo>
                  <a:lnTo>
                    <a:pt x="1860" y="1554"/>
                  </a:lnTo>
                  <a:close/>
                  <a:moveTo>
                    <a:pt x="1831" y="1630"/>
                  </a:moveTo>
                  <a:cubicBezTo>
                    <a:pt x="1830" y="1630"/>
                    <a:pt x="1828" y="1629"/>
                    <a:pt x="1828" y="1629"/>
                  </a:cubicBezTo>
                  <a:cubicBezTo>
                    <a:pt x="1828" y="1629"/>
                    <a:pt x="1830" y="1628"/>
                    <a:pt x="1831" y="1628"/>
                  </a:cubicBezTo>
                  <a:cubicBezTo>
                    <a:pt x="1833" y="1628"/>
                    <a:pt x="1835" y="1629"/>
                    <a:pt x="1835" y="1629"/>
                  </a:cubicBezTo>
                  <a:cubicBezTo>
                    <a:pt x="1835" y="1629"/>
                    <a:pt x="1833" y="1630"/>
                    <a:pt x="1831" y="1630"/>
                  </a:cubicBezTo>
                  <a:close/>
                  <a:moveTo>
                    <a:pt x="1836" y="1620"/>
                  </a:moveTo>
                  <a:cubicBezTo>
                    <a:pt x="1836" y="1620"/>
                    <a:pt x="1836" y="1622"/>
                    <a:pt x="1837" y="1624"/>
                  </a:cubicBezTo>
                  <a:cubicBezTo>
                    <a:pt x="1837" y="1626"/>
                    <a:pt x="1837" y="1627"/>
                    <a:pt x="1836" y="1627"/>
                  </a:cubicBezTo>
                  <a:cubicBezTo>
                    <a:pt x="1836" y="1627"/>
                    <a:pt x="1836" y="1626"/>
                    <a:pt x="1835" y="1624"/>
                  </a:cubicBezTo>
                  <a:cubicBezTo>
                    <a:pt x="1835" y="1622"/>
                    <a:pt x="1836" y="1620"/>
                    <a:pt x="1836" y="1620"/>
                  </a:cubicBezTo>
                  <a:close/>
                  <a:moveTo>
                    <a:pt x="1837" y="1629"/>
                  </a:moveTo>
                  <a:cubicBezTo>
                    <a:pt x="1837" y="1630"/>
                    <a:pt x="1836" y="1630"/>
                    <a:pt x="1836" y="1629"/>
                  </a:cubicBezTo>
                  <a:cubicBezTo>
                    <a:pt x="1836" y="1629"/>
                    <a:pt x="1836" y="1629"/>
                    <a:pt x="1836" y="1628"/>
                  </a:cubicBezTo>
                  <a:cubicBezTo>
                    <a:pt x="1836" y="1628"/>
                    <a:pt x="1837" y="1628"/>
                    <a:pt x="1837" y="1628"/>
                  </a:cubicBezTo>
                  <a:cubicBezTo>
                    <a:pt x="1837" y="1629"/>
                    <a:pt x="1837" y="1629"/>
                    <a:pt x="1837" y="1629"/>
                  </a:cubicBezTo>
                  <a:close/>
                  <a:moveTo>
                    <a:pt x="1836" y="1638"/>
                  </a:moveTo>
                  <a:cubicBezTo>
                    <a:pt x="1836" y="1638"/>
                    <a:pt x="1836" y="1636"/>
                    <a:pt x="1836" y="1634"/>
                  </a:cubicBezTo>
                  <a:cubicBezTo>
                    <a:pt x="1836" y="1632"/>
                    <a:pt x="1836" y="1631"/>
                    <a:pt x="1836" y="1631"/>
                  </a:cubicBezTo>
                  <a:cubicBezTo>
                    <a:pt x="1837" y="1631"/>
                    <a:pt x="1837" y="1632"/>
                    <a:pt x="1837" y="1634"/>
                  </a:cubicBezTo>
                  <a:cubicBezTo>
                    <a:pt x="1837" y="1636"/>
                    <a:pt x="1836" y="1638"/>
                    <a:pt x="1836" y="1638"/>
                  </a:cubicBezTo>
                  <a:close/>
                  <a:moveTo>
                    <a:pt x="1842" y="1627"/>
                  </a:moveTo>
                  <a:cubicBezTo>
                    <a:pt x="1844" y="1627"/>
                    <a:pt x="1845" y="1628"/>
                    <a:pt x="1845" y="1628"/>
                  </a:cubicBezTo>
                  <a:cubicBezTo>
                    <a:pt x="1845" y="1628"/>
                    <a:pt x="1844" y="1629"/>
                    <a:pt x="1842" y="1629"/>
                  </a:cubicBezTo>
                  <a:cubicBezTo>
                    <a:pt x="1840" y="1629"/>
                    <a:pt x="1838" y="1629"/>
                    <a:pt x="1838" y="1628"/>
                  </a:cubicBezTo>
                  <a:cubicBezTo>
                    <a:pt x="1838" y="1628"/>
                    <a:pt x="1840" y="1628"/>
                    <a:pt x="1842" y="1627"/>
                  </a:cubicBezTo>
                  <a:close/>
                  <a:moveTo>
                    <a:pt x="1554" y="1805"/>
                  </a:moveTo>
                  <a:cubicBezTo>
                    <a:pt x="1554" y="1806"/>
                    <a:pt x="1552" y="1805"/>
                    <a:pt x="1549" y="1805"/>
                  </a:cubicBezTo>
                  <a:cubicBezTo>
                    <a:pt x="1546" y="1804"/>
                    <a:pt x="1544" y="1803"/>
                    <a:pt x="1544" y="1803"/>
                  </a:cubicBezTo>
                  <a:cubicBezTo>
                    <a:pt x="1544" y="1803"/>
                    <a:pt x="1547" y="1802"/>
                    <a:pt x="1549" y="1803"/>
                  </a:cubicBezTo>
                  <a:cubicBezTo>
                    <a:pt x="1552" y="1804"/>
                    <a:pt x="1554" y="1805"/>
                    <a:pt x="1554" y="1805"/>
                  </a:cubicBezTo>
                  <a:close/>
                  <a:moveTo>
                    <a:pt x="1555" y="1808"/>
                  </a:moveTo>
                  <a:cubicBezTo>
                    <a:pt x="1556" y="1808"/>
                    <a:pt x="1555" y="1811"/>
                    <a:pt x="1555" y="1813"/>
                  </a:cubicBezTo>
                  <a:cubicBezTo>
                    <a:pt x="1554" y="1816"/>
                    <a:pt x="1553" y="1818"/>
                    <a:pt x="1553" y="1818"/>
                  </a:cubicBezTo>
                  <a:cubicBezTo>
                    <a:pt x="1553" y="1818"/>
                    <a:pt x="1552" y="1816"/>
                    <a:pt x="1553" y="1813"/>
                  </a:cubicBezTo>
                  <a:cubicBezTo>
                    <a:pt x="1554" y="1810"/>
                    <a:pt x="1555" y="1808"/>
                    <a:pt x="1555" y="1808"/>
                  </a:cubicBezTo>
                  <a:close/>
                  <a:moveTo>
                    <a:pt x="1556" y="1805"/>
                  </a:moveTo>
                  <a:cubicBezTo>
                    <a:pt x="1556" y="1804"/>
                    <a:pt x="1557" y="1805"/>
                    <a:pt x="1557" y="1805"/>
                  </a:cubicBezTo>
                  <a:cubicBezTo>
                    <a:pt x="1557" y="1805"/>
                    <a:pt x="1557" y="1806"/>
                    <a:pt x="1557" y="1806"/>
                  </a:cubicBezTo>
                  <a:cubicBezTo>
                    <a:pt x="1556" y="1807"/>
                    <a:pt x="1556" y="1806"/>
                    <a:pt x="1555" y="1806"/>
                  </a:cubicBezTo>
                  <a:cubicBezTo>
                    <a:pt x="1555" y="1806"/>
                    <a:pt x="1555" y="1805"/>
                    <a:pt x="1556" y="1805"/>
                  </a:cubicBezTo>
                  <a:close/>
                  <a:moveTo>
                    <a:pt x="1556" y="1798"/>
                  </a:moveTo>
                  <a:cubicBezTo>
                    <a:pt x="1557" y="1795"/>
                    <a:pt x="1558" y="1793"/>
                    <a:pt x="1558" y="1793"/>
                  </a:cubicBezTo>
                  <a:cubicBezTo>
                    <a:pt x="1558" y="1793"/>
                    <a:pt x="1558" y="1796"/>
                    <a:pt x="1558" y="1799"/>
                  </a:cubicBezTo>
                  <a:cubicBezTo>
                    <a:pt x="1558" y="1801"/>
                    <a:pt x="1557" y="1804"/>
                    <a:pt x="1556" y="1803"/>
                  </a:cubicBezTo>
                  <a:cubicBezTo>
                    <a:pt x="1556" y="1803"/>
                    <a:pt x="1556" y="1801"/>
                    <a:pt x="1556" y="1798"/>
                  </a:cubicBezTo>
                  <a:close/>
                  <a:moveTo>
                    <a:pt x="1564" y="1805"/>
                  </a:moveTo>
                  <a:cubicBezTo>
                    <a:pt x="1567" y="1806"/>
                    <a:pt x="1569" y="1807"/>
                    <a:pt x="1569" y="1807"/>
                  </a:cubicBezTo>
                  <a:cubicBezTo>
                    <a:pt x="1569" y="1807"/>
                    <a:pt x="1566" y="1808"/>
                    <a:pt x="1564" y="1807"/>
                  </a:cubicBezTo>
                  <a:cubicBezTo>
                    <a:pt x="1561" y="1807"/>
                    <a:pt x="1559" y="1806"/>
                    <a:pt x="1559" y="1806"/>
                  </a:cubicBezTo>
                  <a:cubicBezTo>
                    <a:pt x="1559" y="1805"/>
                    <a:pt x="1561" y="1805"/>
                    <a:pt x="1564" y="1805"/>
                  </a:cubicBezTo>
                  <a:close/>
                  <a:moveTo>
                    <a:pt x="1384" y="1893"/>
                  </a:moveTo>
                  <a:cubicBezTo>
                    <a:pt x="1385" y="1892"/>
                    <a:pt x="1386" y="1892"/>
                    <a:pt x="1387" y="1893"/>
                  </a:cubicBezTo>
                  <a:cubicBezTo>
                    <a:pt x="1387" y="1893"/>
                    <a:pt x="1387" y="1894"/>
                    <a:pt x="1387" y="1895"/>
                  </a:cubicBezTo>
                  <a:cubicBezTo>
                    <a:pt x="1387" y="1896"/>
                    <a:pt x="1386" y="1896"/>
                    <a:pt x="1385" y="1896"/>
                  </a:cubicBezTo>
                  <a:cubicBezTo>
                    <a:pt x="1376" y="1910"/>
                    <a:pt x="1376" y="1910"/>
                    <a:pt x="1376" y="1910"/>
                  </a:cubicBezTo>
                  <a:cubicBezTo>
                    <a:pt x="1388" y="1904"/>
                    <a:pt x="1388" y="1904"/>
                    <a:pt x="1388" y="1904"/>
                  </a:cubicBezTo>
                  <a:cubicBezTo>
                    <a:pt x="1388" y="1905"/>
                    <a:pt x="1388" y="1905"/>
                    <a:pt x="1388" y="1905"/>
                  </a:cubicBezTo>
                  <a:cubicBezTo>
                    <a:pt x="1376" y="1910"/>
                    <a:pt x="1376" y="1910"/>
                    <a:pt x="1376" y="1910"/>
                  </a:cubicBezTo>
                  <a:cubicBezTo>
                    <a:pt x="1377" y="1910"/>
                    <a:pt x="1377" y="1910"/>
                    <a:pt x="1377" y="1910"/>
                  </a:cubicBezTo>
                  <a:cubicBezTo>
                    <a:pt x="1377" y="1910"/>
                    <a:pt x="1377" y="1910"/>
                    <a:pt x="1377" y="1910"/>
                  </a:cubicBezTo>
                  <a:cubicBezTo>
                    <a:pt x="1392" y="1912"/>
                    <a:pt x="1392" y="1912"/>
                    <a:pt x="1392" y="1912"/>
                  </a:cubicBezTo>
                  <a:cubicBezTo>
                    <a:pt x="1393" y="1912"/>
                    <a:pt x="1393" y="1911"/>
                    <a:pt x="1394" y="1911"/>
                  </a:cubicBezTo>
                  <a:cubicBezTo>
                    <a:pt x="1395" y="1911"/>
                    <a:pt x="1396" y="1912"/>
                    <a:pt x="1396" y="1913"/>
                  </a:cubicBezTo>
                  <a:cubicBezTo>
                    <a:pt x="1395" y="1914"/>
                    <a:pt x="1395" y="1915"/>
                    <a:pt x="1394" y="1915"/>
                  </a:cubicBezTo>
                  <a:cubicBezTo>
                    <a:pt x="1393" y="1914"/>
                    <a:pt x="1393" y="1914"/>
                    <a:pt x="1392" y="1913"/>
                  </a:cubicBezTo>
                  <a:cubicBezTo>
                    <a:pt x="1376" y="1911"/>
                    <a:pt x="1376" y="1911"/>
                    <a:pt x="1376" y="1911"/>
                  </a:cubicBezTo>
                  <a:cubicBezTo>
                    <a:pt x="1386" y="1920"/>
                    <a:pt x="1386" y="1920"/>
                    <a:pt x="1386" y="1920"/>
                  </a:cubicBezTo>
                  <a:cubicBezTo>
                    <a:pt x="1386" y="1920"/>
                    <a:pt x="1386" y="1920"/>
                    <a:pt x="1386" y="1920"/>
                  </a:cubicBezTo>
                  <a:cubicBezTo>
                    <a:pt x="1376" y="1912"/>
                    <a:pt x="1376" y="1912"/>
                    <a:pt x="1376" y="1912"/>
                  </a:cubicBezTo>
                  <a:cubicBezTo>
                    <a:pt x="1381" y="1927"/>
                    <a:pt x="1381" y="1927"/>
                    <a:pt x="1381" y="1927"/>
                  </a:cubicBezTo>
                  <a:cubicBezTo>
                    <a:pt x="1381" y="1927"/>
                    <a:pt x="1382" y="1927"/>
                    <a:pt x="1382" y="1928"/>
                  </a:cubicBezTo>
                  <a:cubicBezTo>
                    <a:pt x="1383" y="1929"/>
                    <a:pt x="1382" y="1930"/>
                    <a:pt x="1381" y="1930"/>
                  </a:cubicBezTo>
                  <a:cubicBezTo>
                    <a:pt x="1381" y="1930"/>
                    <a:pt x="1380" y="1930"/>
                    <a:pt x="1379" y="1929"/>
                  </a:cubicBezTo>
                  <a:cubicBezTo>
                    <a:pt x="1379" y="1928"/>
                    <a:pt x="1379" y="1928"/>
                    <a:pt x="1380" y="1927"/>
                  </a:cubicBezTo>
                  <a:cubicBezTo>
                    <a:pt x="1375" y="1912"/>
                    <a:pt x="1375" y="1912"/>
                    <a:pt x="1375" y="1912"/>
                  </a:cubicBezTo>
                  <a:cubicBezTo>
                    <a:pt x="1369" y="1923"/>
                    <a:pt x="1369" y="1923"/>
                    <a:pt x="1369" y="1923"/>
                  </a:cubicBezTo>
                  <a:cubicBezTo>
                    <a:pt x="1368" y="1923"/>
                    <a:pt x="1368" y="1923"/>
                    <a:pt x="1368" y="1923"/>
                  </a:cubicBezTo>
                  <a:cubicBezTo>
                    <a:pt x="1375" y="1911"/>
                    <a:pt x="1375" y="1911"/>
                    <a:pt x="1375" y="1911"/>
                  </a:cubicBezTo>
                  <a:cubicBezTo>
                    <a:pt x="1362" y="1921"/>
                    <a:pt x="1362" y="1921"/>
                    <a:pt x="1362" y="1921"/>
                  </a:cubicBezTo>
                  <a:cubicBezTo>
                    <a:pt x="1362" y="1921"/>
                    <a:pt x="1362" y="1922"/>
                    <a:pt x="1362" y="1922"/>
                  </a:cubicBezTo>
                  <a:cubicBezTo>
                    <a:pt x="1361" y="1923"/>
                    <a:pt x="1360" y="1923"/>
                    <a:pt x="1359" y="1923"/>
                  </a:cubicBezTo>
                  <a:cubicBezTo>
                    <a:pt x="1359" y="1922"/>
                    <a:pt x="1358" y="1921"/>
                    <a:pt x="1359" y="1920"/>
                  </a:cubicBezTo>
                  <a:cubicBezTo>
                    <a:pt x="1359" y="1919"/>
                    <a:pt x="1360" y="1919"/>
                    <a:pt x="1361" y="1920"/>
                  </a:cubicBezTo>
                  <a:cubicBezTo>
                    <a:pt x="1361" y="1920"/>
                    <a:pt x="1361" y="1920"/>
                    <a:pt x="1361" y="1920"/>
                  </a:cubicBezTo>
                  <a:cubicBezTo>
                    <a:pt x="1375" y="1910"/>
                    <a:pt x="1375" y="1910"/>
                    <a:pt x="1375" y="1910"/>
                  </a:cubicBezTo>
                  <a:cubicBezTo>
                    <a:pt x="1364" y="1909"/>
                    <a:pt x="1364" y="1909"/>
                    <a:pt x="1364" y="1909"/>
                  </a:cubicBezTo>
                  <a:cubicBezTo>
                    <a:pt x="1364" y="1908"/>
                    <a:pt x="1364" y="1908"/>
                    <a:pt x="1364" y="1908"/>
                  </a:cubicBezTo>
                  <a:cubicBezTo>
                    <a:pt x="1375" y="1910"/>
                    <a:pt x="1375" y="1910"/>
                    <a:pt x="1375" y="1910"/>
                  </a:cubicBezTo>
                  <a:cubicBezTo>
                    <a:pt x="1364" y="1897"/>
                    <a:pt x="1364" y="1897"/>
                    <a:pt x="1364" y="1897"/>
                  </a:cubicBezTo>
                  <a:cubicBezTo>
                    <a:pt x="1364" y="1897"/>
                    <a:pt x="1364" y="1897"/>
                    <a:pt x="1364" y="1897"/>
                  </a:cubicBezTo>
                  <a:cubicBezTo>
                    <a:pt x="1363" y="1898"/>
                    <a:pt x="1362" y="1897"/>
                    <a:pt x="1362" y="1896"/>
                  </a:cubicBezTo>
                  <a:cubicBezTo>
                    <a:pt x="1362" y="1895"/>
                    <a:pt x="1362" y="1894"/>
                    <a:pt x="1363" y="1894"/>
                  </a:cubicBezTo>
                  <a:cubicBezTo>
                    <a:pt x="1364" y="1894"/>
                    <a:pt x="1365" y="1894"/>
                    <a:pt x="1365" y="1895"/>
                  </a:cubicBezTo>
                  <a:cubicBezTo>
                    <a:pt x="1365" y="1896"/>
                    <a:pt x="1365" y="1896"/>
                    <a:pt x="1365" y="1897"/>
                  </a:cubicBezTo>
                  <a:cubicBezTo>
                    <a:pt x="1375" y="1909"/>
                    <a:pt x="1375" y="1909"/>
                    <a:pt x="1375" y="1909"/>
                  </a:cubicBezTo>
                  <a:cubicBezTo>
                    <a:pt x="1376" y="1909"/>
                    <a:pt x="1376" y="1909"/>
                    <a:pt x="1376" y="1909"/>
                  </a:cubicBezTo>
                  <a:cubicBezTo>
                    <a:pt x="1371" y="1896"/>
                    <a:pt x="1371" y="1896"/>
                    <a:pt x="1371" y="1896"/>
                  </a:cubicBezTo>
                  <a:cubicBezTo>
                    <a:pt x="1371" y="1896"/>
                    <a:pt x="1371" y="1896"/>
                    <a:pt x="1371" y="1896"/>
                  </a:cubicBezTo>
                  <a:cubicBezTo>
                    <a:pt x="1376" y="1909"/>
                    <a:pt x="1376" y="1909"/>
                    <a:pt x="1376" y="1909"/>
                  </a:cubicBezTo>
                  <a:cubicBezTo>
                    <a:pt x="1384" y="1895"/>
                    <a:pt x="1384" y="1895"/>
                    <a:pt x="1384" y="1895"/>
                  </a:cubicBezTo>
                  <a:cubicBezTo>
                    <a:pt x="1384" y="1894"/>
                    <a:pt x="1384" y="1894"/>
                    <a:pt x="1384" y="1893"/>
                  </a:cubicBezTo>
                  <a:close/>
                  <a:moveTo>
                    <a:pt x="197" y="717"/>
                  </a:moveTo>
                  <a:cubicBezTo>
                    <a:pt x="197" y="717"/>
                    <a:pt x="197" y="717"/>
                    <a:pt x="197" y="716"/>
                  </a:cubicBezTo>
                  <a:cubicBezTo>
                    <a:pt x="187" y="716"/>
                    <a:pt x="187" y="716"/>
                    <a:pt x="187" y="716"/>
                  </a:cubicBezTo>
                  <a:cubicBezTo>
                    <a:pt x="187" y="716"/>
                    <a:pt x="187" y="716"/>
                    <a:pt x="187" y="716"/>
                  </a:cubicBezTo>
                  <a:cubicBezTo>
                    <a:pt x="195" y="719"/>
                    <a:pt x="195" y="719"/>
                    <a:pt x="195" y="719"/>
                  </a:cubicBezTo>
                  <a:cubicBezTo>
                    <a:pt x="195" y="719"/>
                    <a:pt x="195" y="719"/>
                    <a:pt x="195" y="719"/>
                  </a:cubicBezTo>
                  <a:cubicBezTo>
                    <a:pt x="187" y="717"/>
                    <a:pt x="187" y="717"/>
                    <a:pt x="187" y="717"/>
                  </a:cubicBezTo>
                  <a:cubicBezTo>
                    <a:pt x="190" y="726"/>
                    <a:pt x="190" y="726"/>
                    <a:pt x="190" y="726"/>
                  </a:cubicBezTo>
                  <a:cubicBezTo>
                    <a:pt x="191" y="726"/>
                    <a:pt x="191" y="726"/>
                    <a:pt x="191" y="727"/>
                  </a:cubicBezTo>
                  <a:cubicBezTo>
                    <a:pt x="191" y="727"/>
                    <a:pt x="191" y="728"/>
                    <a:pt x="190" y="728"/>
                  </a:cubicBezTo>
                  <a:cubicBezTo>
                    <a:pt x="190" y="728"/>
                    <a:pt x="189" y="728"/>
                    <a:pt x="189" y="727"/>
                  </a:cubicBezTo>
                  <a:cubicBezTo>
                    <a:pt x="189" y="727"/>
                    <a:pt x="189" y="726"/>
                    <a:pt x="190" y="726"/>
                  </a:cubicBezTo>
                  <a:cubicBezTo>
                    <a:pt x="186" y="717"/>
                    <a:pt x="186" y="717"/>
                    <a:pt x="186" y="717"/>
                  </a:cubicBezTo>
                  <a:cubicBezTo>
                    <a:pt x="184" y="724"/>
                    <a:pt x="184" y="724"/>
                    <a:pt x="184" y="724"/>
                  </a:cubicBezTo>
                  <a:cubicBezTo>
                    <a:pt x="184" y="724"/>
                    <a:pt x="184" y="724"/>
                    <a:pt x="184" y="724"/>
                  </a:cubicBezTo>
                  <a:cubicBezTo>
                    <a:pt x="186" y="716"/>
                    <a:pt x="186" y="716"/>
                    <a:pt x="186" y="716"/>
                  </a:cubicBezTo>
                  <a:cubicBezTo>
                    <a:pt x="186" y="717"/>
                    <a:pt x="186" y="717"/>
                    <a:pt x="186" y="717"/>
                  </a:cubicBezTo>
                  <a:cubicBezTo>
                    <a:pt x="186" y="717"/>
                    <a:pt x="186" y="717"/>
                    <a:pt x="186" y="717"/>
                  </a:cubicBezTo>
                  <a:cubicBezTo>
                    <a:pt x="179" y="723"/>
                    <a:pt x="179" y="723"/>
                    <a:pt x="179" y="723"/>
                  </a:cubicBezTo>
                  <a:cubicBezTo>
                    <a:pt x="179" y="724"/>
                    <a:pt x="179" y="724"/>
                    <a:pt x="179" y="725"/>
                  </a:cubicBezTo>
                  <a:cubicBezTo>
                    <a:pt x="178" y="725"/>
                    <a:pt x="178" y="725"/>
                    <a:pt x="177" y="724"/>
                  </a:cubicBezTo>
                  <a:cubicBezTo>
                    <a:pt x="177" y="724"/>
                    <a:pt x="177" y="723"/>
                    <a:pt x="177" y="723"/>
                  </a:cubicBezTo>
                  <a:cubicBezTo>
                    <a:pt x="178" y="723"/>
                    <a:pt x="178" y="723"/>
                    <a:pt x="178" y="723"/>
                  </a:cubicBezTo>
                  <a:cubicBezTo>
                    <a:pt x="186" y="716"/>
                    <a:pt x="186" y="716"/>
                    <a:pt x="186" y="716"/>
                  </a:cubicBezTo>
                  <a:cubicBezTo>
                    <a:pt x="178" y="717"/>
                    <a:pt x="178" y="717"/>
                    <a:pt x="178" y="717"/>
                  </a:cubicBezTo>
                  <a:cubicBezTo>
                    <a:pt x="178" y="717"/>
                    <a:pt x="178" y="717"/>
                    <a:pt x="178" y="717"/>
                  </a:cubicBezTo>
                  <a:cubicBezTo>
                    <a:pt x="185" y="716"/>
                    <a:pt x="185" y="716"/>
                    <a:pt x="185" y="716"/>
                  </a:cubicBezTo>
                  <a:cubicBezTo>
                    <a:pt x="177" y="712"/>
                    <a:pt x="177" y="712"/>
                    <a:pt x="177" y="712"/>
                  </a:cubicBezTo>
                  <a:cubicBezTo>
                    <a:pt x="176" y="713"/>
                    <a:pt x="176" y="713"/>
                    <a:pt x="175" y="713"/>
                  </a:cubicBezTo>
                  <a:cubicBezTo>
                    <a:pt x="175" y="712"/>
                    <a:pt x="175" y="712"/>
                    <a:pt x="175" y="711"/>
                  </a:cubicBezTo>
                  <a:cubicBezTo>
                    <a:pt x="175" y="711"/>
                    <a:pt x="176" y="710"/>
                    <a:pt x="176" y="711"/>
                  </a:cubicBezTo>
                  <a:cubicBezTo>
                    <a:pt x="176" y="711"/>
                    <a:pt x="177" y="711"/>
                    <a:pt x="177" y="712"/>
                  </a:cubicBezTo>
                  <a:cubicBezTo>
                    <a:pt x="186" y="716"/>
                    <a:pt x="186" y="716"/>
                    <a:pt x="186" y="716"/>
                  </a:cubicBezTo>
                  <a:cubicBezTo>
                    <a:pt x="183" y="708"/>
                    <a:pt x="183" y="708"/>
                    <a:pt x="183" y="708"/>
                  </a:cubicBezTo>
                  <a:cubicBezTo>
                    <a:pt x="183" y="708"/>
                    <a:pt x="183" y="708"/>
                    <a:pt x="183" y="708"/>
                  </a:cubicBezTo>
                  <a:cubicBezTo>
                    <a:pt x="186" y="716"/>
                    <a:pt x="186" y="716"/>
                    <a:pt x="186" y="716"/>
                  </a:cubicBezTo>
                  <a:cubicBezTo>
                    <a:pt x="187" y="706"/>
                    <a:pt x="187" y="706"/>
                    <a:pt x="187" y="706"/>
                  </a:cubicBezTo>
                  <a:cubicBezTo>
                    <a:pt x="187" y="705"/>
                    <a:pt x="186" y="705"/>
                    <a:pt x="186" y="705"/>
                  </a:cubicBezTo>
                  <a:cubicBezTo>
                    <a:pt x="186" y="704"/>
                    <a:pt x="186" y="704"/>
                    <a:pt x="187" y="704"/>
                  </a:cubicBezTo>
                  <a:cubicBezTo>
                    <a:pt x="187" y="704"/>
                    <a:pt x="188" y="704"/>
                    <a:pt x="188" y="704"/>
                  </a:cubicBezTo>
                  <a:cubicBezTo>
                    <a:pt x="188" y="705"/>
                    <a:pt x="188" y="705"/>
                    <a:pt x="187" y="706"/>
                  </a:cubicBezTo>
                  <a:cubicBezTo>
                    <a:pt x="187" y="706"/>
                    <a:pt x="187" y="706"/>
                    <a:pt x="187" y="706"/>
                  </a:cubicBezTo>
                  <a:cubicBezTo>
                    <a:pt x="187" y="716"/>
                    <a:pt x="187" y="716"/>
                    <a:pt x="187" y="716"/>
                  </a:cubicBezTo>
                  <a:cubicBezTo>
                    <a:pt x="192" y="711"/>
                    <a:pt x="192" y="711"/>
                    <a:pt x="192" y="711"/>
                  </a:cubicBezTo>
                  <a:cubicBezTo>
                    <a:pt x="192" y="711"/>
                    <a:pt x="192" y="711"/>
                    <a:pt x="192" y="711"/>
                  </a:cubicBezTo>
                  <a:cubicBezTo>
                    <a:pt x="187" y="716"/>
                    <a:pt x="187" y="716"/>
                    <a:pt x="187" y="716"/>
                  </a:cubicBezTo>
                  <a:cubicBezTo>
                    <a:pt x="197" y="716"/>
                    <a:pt x="197" y="716"/>
                    <a:pt x="197" y="716"/>
                  </a:cubicBezTo>
                  <a:cubicBezTo>
                    <a:pt x="197" y="716"/>
                    <a:pt x="197" y="716"/>
                    <a:pt x="197" y="716"/>
                  </a:cubicBezTo>
                  <a:cubicBezTo>
                    <a:pt x="197" y="715"/>
                    <a:pt x="198" y="715"/>
                    <a:pt x="198" y="715"/>
                  </a:cubicBezTo>
                  <a:cubicBezTo>
                    <a:pt x="199" y="715"/>
                    <a:pt x="199" y="716"/>
                    <a:pt x="199" y="717"/>
                  </a:cubicBezTo>
                  <a:cubicBezTo>
                    <a:pt x="199" y="717"/>
                    <a:pt x="198" y="717"/>
                    <a:pt x="197" y="717"/>
                  </a:cubicBezTo>
                  <a:close/>
                  <a:moveTo>
                    <a:pt x="198" y="710"/>
                  </a:moveTo>
                  <a:cubicBezTo>
                    <a:pt x="196" y="710"/>
                    <a:pt x="195" y="710"/>
                    <a:pt x="193" y="711"/>
                  </a:cubicBezTo>
                  <a:cubicBezTo>
                    <a:pt x="193" y="711"/>
                    <a:pt x="193" y="711"/>
                    <a:pt x="193" y="711"/>
                  </a:cubicBezTo>
                  <a:cubicBezTo>
                    <a:pt x="194" y="709"/>
                    <a:pt x="195" y="707"/>
                    <a:pt x="194" y="705"/>
                  </a:cubicBezTo>
                  <a:cubicBezTo>
                    <a:pt x="195" y="707"/>
                    <a:pt x="197" y="708"/>
                    <a:pt x="198" y="710"/>
                  </a:cubicBezTo>
                  <a:close/>
                  <a:moveTo>
                    <a:pt x="45" y="591"/>
                  </a:moveTo>
                  <a:cubicBezTo>
                    <a:pt x="44" y="591"/>
                    <a:pt x="43" y="591"/>
                    <a:pt x="43" y="591"/>
                  </a:cubicBezTo>
                  <a:cubicBezTo>
                    <a:pt x="42" y="590"/>
                    <a:pt x="42" y="590"/>
                    <a:pt x="42" y="589"/>
                  </a:cubicBezTo>
                  <a:cubicBezTo>
                    <a:pt x="28" y="582"/>
                    <a:pt x="28" y="582"/>
                    <a:pt x="28" y="582"/>
                  </a:cubicBezTo>
                  <a:cubicBezTo>
                    <a:pt x="28" y="582"/>
                    <a:pt x="28" y="582"/>
                    <a:pt x="28" y="582"/>
                  </a:cubicBezTo>
                  <a:cubicBezTo>
                    <a:pt x="37" y="592"/>
                    <a:pt x="37" y="592"/>
                    <a:pt x="37" y="592"/>
                  </a:cubicBezTo>
                  <a:cubicBezTo>
                    <a:pt x="37" y="592"/>
                    <a:pt x="37" y="592"/>
                    <a:pt x="37" y="592"/>
                  </a:cubicBezTo>
                  <a:cubicBezTo>
                    <a:pt x="28" y="582"/>
                    <a:pt x="28" y="582"/>
                    <a:pt x="28" y="582"/>
                  </a:cubicBezTo>
                  <a:cubicBezTo>
                    <a:pt x="25" y="599"/>
                    <a:pt x="25" y="599"/>
                    <a:pt x="25" y="599"/>
                  </a:cubicBezTo>
                  <a:cubicBezTo>
                    <a:pt x="26" y="599"/>
                    <a:pt x="26" y="600"/>
                    <a:pt x="26" y="600"/>
                  </a:cubicBezTo>
                  <a:cubicBezTo>
                    <a:pt x="26" y="601"/>
                    <a:pt x="25" y="602"/>
                    <a:pt x="24" y="602"/>
                  </a:cubicBezTo>
                  <a:cubicBezTo>
                    <a:pt x="24" y="601"/>
                    <a:pt x="23" y="601"/>
                    <a:pt x="23" y="600"/>
                  </a:cubicBezTo>
                  <a:cubicBezTo>
                    <a:pt x="23" y="599"/>
                    <a:pt x="24" y="598"/>
                    <a:pt x="25" y="598"/>
                  </a:cubicBezTo>
                  <a:cubicBezTo>
                    <a:pt x="27" y="582"/>
                    <a:pt x="27" y="582"/>
                    <a:pt x="27" y="582"/>
                  </a:cubicBezTo>
                  <a:cubicBezTo>
                    <a:pt x="18" y="591"/>
                    <a:pt x="18" y="591"/>
                    <a:pt x="18" y="591"/>
                  </a:cubicBezTo>
                  <a:cubicBezTo>
                    <a:pt x="18" y="591"/>
                    <a:pt x="18" y="591"/>
                    <a:pt x="18" y="591"/>
                  </a:cubicBezTo>
                  <a:cubicBezTo>
                    <a:pt x="27" y="581"/>
                    <a:pt x="27" y="581"/>
                    <a:pt x="27" y="581"/>
                  </a:cubicBezTo>
                  <a:cubicBezTo>
                    <a:pt x="26" y="582"/>
                    <a:pt x="26" y="582"/>
                    <a:pt x="26" y="582"/>
                  </a:cubicBezTo>
                  <a:cubicBezTo>
                    <a:pt x="26" y="582"/>
                    <a:pt x="26" y="582"/>
                    <a:pt x="26" y="582"/>
                  </a:cubicBezTo>
                  <a:cubicBezTo>
                    <a:pt x="11" y="586"/>
                    <a:pt x="11" y="586"/>
                    <a:pt x="11" y="586"/>
                  </a:cubicBezTo>
                  <a:cubicBezTo>
                    <a:pt x="11" y="587"/>
                    <a:pt x="11" y="588"/>
                    <a:pt x="10" y="588"/>
                  </a:cubicBezTo>
                  <a:cubicBezTo>
                    <a:pt x="9" y="588"/>
                    <a:pt x="8" y="587"/>
                    <a:pt x="8" y="587"/>
                  </a:cubicBezTo>
                  <a:cubicBezTo>
                    <a:pt x="8" y="586"/>
                    <a:pt x="8" y="585"/>
                    <a:pt x="9" y="584"/>
                  </a:cubicBezTo>
                  <a:cubicBezTo>
                    <a:pt x="10" y="584"/>
                    <a:pt x="10" y="585"/>
                    <a:pt x="11" y="585"/>
                  </a:cubicBezTo>
                  <a:cubicBezTo>
                    <a:pt x="26" y="581"/>
                    <a:pt x="26" y="581"/>
                    <a:pt x="26" y="581"/>
                  </a:cubicBezTo>
                  <a:cubicBezTo>
                    <a:pt x="14" y="576"/>
                    <a:pt x="14" y="576"/>
                    <a:pt x="14" y="576"/>
                  </a:cubicBezTo>
                  <a:cubicBezTo>
                    <a:pt x="14" y="576"/>
                    <a:pt x="14" y="576"/>
                    <a:pt x="14" y="576"/>
                  </a:cubicBezTo>
                  <a:cubicBezTo>
                    <a:pt x="26" y="580"/>
                    <a:pt x="26" y="580"/>
                    <a:pt x="26" y="580"/>
                  </a:cubicBezTo>
                  <a:cubicBezTo>
                    <a:pt x="16" y="568"/>
                    <a:pt x="16" y="568"/>
                    <a:pt x="16" y="568"/>
                  </a:cubicBezTo>
                  <a:cubicBezTo>
                    <a:pt x="15" y="568"/>
                    <a:pt x="14" y="568"/>
                    <a:pt x="14" y="568"/>
                  </a:cubicBezTo>
                  <a:cubicBezTo>
                    <a:pt x="13" y="567"/>
                    <a:pt x="13" y="566"/>
                    <a:pt x="14" y="565"/>
                  </a:cubicBezTo>
                  <a:cubicBezTo>
                    <a:pt x="15" y="565"/>
                    <a:pt x="16" y="565"/>
                    <a:pt x="16" y="565"/>
                  </a:cubicBezTo>
                  <a:cubicBezTo>
                    <a:pt x="17" y="566"/>
                    <a:pt x="17" y="567"/>
                    <a:pt x="16" y="567"/>
                  </a:cubicBezTo>
                  <a:cubicBezTo>
                    <a:pt x="27" y="580"/>
                    <a:pt x="27" y="580"/>
                    <a:pt x="27" y="580"/>
                  </a:cubicBezTo>
                  <a:cubicBezTo>
                    <a:pt x="28" y="566"/>
                    <a:pt x="28" y="566"/>
                    <a:pt x="28" y="566"/>
                  </a:cubicBezTo>
                  <a:cubicBezTo>
                    <a:pt x="28" y="566"/>
                    <a:pt x="28" y="566"/>
                    <a:pt x="28" y="566"/>
                  </a:cubicBezTo>
                  <a:cubicBezTo>
                    <a:pt x="27" y="580"/>
                    <a:pt x="27" y="580"/>
                    <a:pt x="27" y="580"/>
                  </a:cubicBezTo>
                  <a:cubicBezTo>
                    <a:pt x="36" y="566"/>
                    <a:pt x="36" y="566"/>
                    <a:pt x="36" y="566"/>
                  </a:cubicBezTo>
                  <a:cubicBezTo>
                    <a:pt x="35" y="566"/>
                    <a:pt x="35" y="565"/>
                    <a:pt x="35" y="564"/>
                  </a:cubicBezTo>
                  <a:cubicBezTo>
                    <a:pt x="35" y="563"/>
                    <a:pt x="36" y="563"/>
                    <a:pt x="37" y="563"/>
                  </a:cubicBezTo>
                  <a:cubicBezTo>
                    <a:pt x="37" y="563"/>
                    <a:pt x="38" y="563"/>
                    <a:pt x="38" y="564"/>
                  </a:cubicBezTo>
                  <a:cubicBezTo>
                    <a:pt x="37" y="564"/>
                    <a:pt x="37" y="564"/>
                    <a:pt x="37" y="564"/>
                  </a:cubicBezTo>
                  <a:cubicBezTo>
                    <a:pt x="38" y="566"/>
                    <a:pt x="38" y="566"/>
                    <a:pt x="38" y="566"/>
                  </a:cubicBezTo>
                  <a:cubicBezTo>
                    <a:pt x="37" y="566"/>
                    <a:pt x="37" y="567"/>
                    <a:pt x="37" y="566"/>
                  </a:cubicBezTo>
                  <a:cubicBezTo>
                    <a:pt x="37" y="566"/>
                    <a:pt x="36" y="566"/>
                    <a:pt x="36" y="566"/>
                  </a:cubicBezTo>
                  <a:cubicBezTo>
                    <a:pt x="28" y="581"/>
                    <a:pt x="28" y="581"/>
                    <a:pt x="28" y="581"/>
                  </a:cubicBezTo>
                  <a:cubicBezTo>
                    <a:pt x="39" y="578"/>
                    <a:pt x="39" y="578"/>
                    <a:pt x="39" y="578"/>
                  </a:cubicBezTo>
                  <a:cubicBezTo>
                    <a:pt x="39" y="578"/>
                    <a:pt x="39" y="578"/>
                    <a:pt x="39" y="578"/>
                  </a:cubicBezTo>
                  <a:cubicBezTo>
                    <a:pt x="28" y="581"/>
                    <a:pt x="28" y="581"/>
                    <a:pt x="28" y="581"/>
                  </a:cubicBezTo>
                  <a:cubicBezTo>
                    <a:pt x="43" y="588"/>
                    <a:pt x="43" y="588"/>
                    <a:pt x="43" y="588"/>
                  </a:cubicBezTo>
                  <a:cubicBezTo>
                    <a:pt x="43" y="588"/>
                    <a:pt x="43" y="588"/>
                    <a:pt x="43" y="588"/>
                  </a:cubicBezTo>
                  <a:cubicBezTo>
                    <a:pt x="44" y="588"/>
                    <a:pt x="45" y="588"/>
                    <a:pt x="45" y="588"/>
                  </a:cubicBezTo>
                  <a:cubicBezTo>
                    <a:pt x="46" y="589"/>
                    <a:pt x="46" y="590"/>
                    <a:pt x="45" y="591"/>
                  </a:cubicBezTo>
                  <a:close/>
                  <a:moveTo>
                    <a:pt x="43" y="577"/>
                  </a:moveTo>
                  <a:cubicBezTo>
                    <a:pt x="43" y="578"/>
                    <a:pt x="43" y="578"/>
                    <a:pt x="43" y="578"/>
                  </a:cubicBezTo>
                  <a:cubicBezTo>
                    <a:pt x="43" y="578"/>
                    <a:pt x="42" y="578"/>
                    <a:pt x="42" y="578"/>
                  </a:cubicBezTo>
                  <a:cubicBezTo>
                    <a:pt x="42" y="578"/>
                    <a:pt x="42" y="578"/>
                    <a:pt x="42" y="578"/>
                  </a:cubicBezTo>
                  <a:cubicBezTo>
                    <a:pt x="42" y="578"/>
                    <a:pt x="42" y="578"/>
                    <a:pt x="43" y="577"/>
                  </a:cubicBezTo>
                  <a:close/>
                  <a:moveTo>
                    <a:pt x="91" y="523"/>
                  </a:moveTo>
                  <a:cubicBezTo>
                    <a:pt x="91" y="523"/>
                    <a:pt x="92" y="522"/>
                    <a:pt x="92" y="523"/>
                  </a:cubicBezTo>
                  <a:cubicBezTo>
                    <a:pt x="92" y="523"/>
                    <a:pt x="93" y="523"/>
                    <a:pt x="92" y="523"/>
                  </a:cubicBezTo>
                  <a:cubicBezTo>
                    <a:pt x="100" y="527"/>
                    <a:pt x="100" y="527"/>
                    <a:pt x="100" y="527"/>
                  </a:cubicBezTo>
                  <a:cubicBezTo>
                    <a:pt x="96" y="521"/>
                    <a:pt x="96" y="521"/>
                    <a:pt x="96" y="521"/>
                  </a:cubicBezTo>
                  <a:cubicBezTo>
                    <a:pt x="97" y="521"/>
                    <a:pt x="97" y="521"/>
                    <a:pt x="97" y="521"/>
                  </a:cubicBezTo>
                  <a:cubicBezTo>
                    <a:pt x="100" y="526"/>
                    <a:pt x="100" y="526"/>
                    <a:pt x="100" y="526"/>
                  </a:cubicBezTo>
                  <a:cubicBezTo>
                    <a:pt x="100" y="519"/>
                    <a:pt x="100" y="519"/>
                    <a:pt x="100" y="519"/>
                  </a:cubicBezTo>
                  <a:cubicBezTo>
                    <a:pt x="100" y="519"/>
                    <a:pt x="99" y="518"/>
                    <a:pt x="99" y="518"/>
                  </a:cubicBezTo>
                  <a:cubicBezTo>
                    <a:pt x="99" y="518"/>
                    <a:pt x="100" y="517"/>
                    <a:pt x="100" y="517"/>
                  </a:cubicBezTo>
                  <a:cubicBezTo>
                    <a:pt x="101" y="517"/>
                    <a:pt x="101" y="518"/>
                    <a:pt x="101" y="518"/>
                  </a:cubicBezTo>
                  <a:cubicBezTo>
                    <a:pt x="101" y="518"/>
                    <a:pt x="101" y="519"/>
                    <a:pt x="100" y="519"/>
                  </a:cubicBezTo>
                  <a:cubicBezTo>
                    <a:pt x="100" y="527"/>
                    <a:pt x="100" y="527"/>
                    <a:pt x="100" y="527"/>
                  </a:cubicBezTo>
                  <a:cubicBezTo>
                    <a:pt x="105" y="522"/>
                    <a:pt x="105" y="522"/>
                    <a:pt x="105" y="522"/>
                  </a:cubicBezTo>
                  <a:cubicBezTo>
                    <a:pt x="105" y="522"/>
                    <a:pt x="105" y="522"/>
                    <a:pt x="105" y="522"/>
                  </a:cubicBezTo>
                  <a:cubicBezTo>
                    <a:pt x="100" y="527"/>
                    <a:pt x="100" y="527"/>
                    <a:pt x="100" y="527"/>
                  </a:cubicBezTo>
                  <a:cubicBezTo>
                    <a:pt x="108" y="525"/>
                    <a:pt x="108" y="525"/>
                    <a:pt x="108" y="525"/>
                  </a:cubicBezTo>
                  <a:cubicBezTo>
                    <a:pt x="108" y="524"/>
                    <a:pt x="108" y="524"/>
                    <a:pt x="108" y="524"/>
                  </a:cubicBezTo>
                  <a:cubicBezTo>
                    <a:pt x="108" y="524"/>
                    <a:pt x="109" y="524"/>
                    <a:pt x="109" y="524"/>
                  </a:cubicBezTo>
                  <a:cubicBezTo>
                    <a:pt x="109" y="524"/>
                    <a:pt x="109" y="525"/>
                    <a:pt x="109" y="525"/>
                  </a:cubicBezTo>
                  <a:cubicBezTo>
                    <a:pt x="109" y="525"/>
                    <a:pt x="108" y="525"/>
                    <a:pt x="108" y="525"/>
                  </a:cubicBezTo>
                  <a:cubicBezTo>
                    <a:pt x="108" y="525"/>
                    <a:pt x="108" y="525"/>
                    <a:pt x="108" y="525"/>
                  </a:cubicBezTo>
                  <a:cubicBezTo>
                    <a:pt x="100" y="527"/>
                    <a:pt x="100" y="527"/>
                    <a:pt x="100" y="527"/>
                  </a:cubicBezTo>
                  <a:cubicBezTo>
                    <a:pt x="105" y="530"/>
                    <a:pt x="105" y="530"/>
                    <a:pt x="105" y="530"/>
                  </a:cubicBezTo>
                  <a:cubicBezTo>
                    <a:pt x="105" y="530"/>
                    <a:pt x="105" y="530"/>
                    <a:pt x="105" y="530"/>
                  </a:cubicBezTo>
                  <a:cubicBezTo>
                    <a:pt x="100" y="528"/>
                    <a:pt x="100" y="528"/>
                    <a:pt x="100" y="528"/>
                  </a:cubicBezTo>
                  <a:cubicBezTo>
                    <a:pt x="103" y="535"/>
                    <a:pt x="103" y="535"/>
                    <a:pt x="103" y="535"/>
                  </a:cubicBezTo>
                  <a:cubicBezTo>
                    <a:pt x="103" y="535"/>
                    <a:pt x="103" y="535"/>
                    <a:pt x="103" y="535"/>
                  </a:cubicBezTo>
                  <a:cubicBezTo>
                    <a:pt x="104" y="535"/>
                    <a:pt x="104" y="535"/>
                    <a:pt x="104" y="536"/>
                  </a:cubicBezTo>
                  <a:cubicBezTo>
                    <a:pt x="104" y="536"/>
                    <a:pt x="104" y="537"/>
                    <a:pt x="103" y="537"/>
                  </a:cubicBezTo>
                  <a:cubicBezTo>
                    <a:pt x="103" y="537"/>
                    <a:pt x="102" y="536"/>
                    <a:pt x="102" y="536"/>
                  </a:cubicBezTo>
                  <a:cubicBezTo>
                    <a:pt x="102" y="535"/>
                    <a:pt x="103" y="535"/>
                    <a:pt x="103" y="535"/>
                  </a:cubicBezTo>
                  <a:cubicBezTo>
                    <a:pt x="100" y="528"/>
                    <a:pt x="100" y="528"/>
                    <a:pt x="100" y="528"/>
                  </a:cubicBezTo>
                  <a:cubicBezTo>
                    <a:pt x="100" y="528"/>
                    <a:pt x="100" y="528"/>
                    <a:pt x="100" y="528"/>
                  </a:cubicBezTo>
                  <a:cubicBezTo>
                    <a:pt x="100" y="534"/>
                    <a:pt x="100" y="534"/>
                    <a:pt x="100" y="534"/>
                  </a:cubicBezTo>
                  <a:cubicBezTo>
                    <a:pt x="100" y="534"/>
                    <a:pt x="100" y="534"/>
                    <a:pt x="100" y="534"/>
                  </a:cubicBezTo>
                  <a:cubicBezTo>
                    <a:pt x="100" y="528"/>
                    <a:pt x="100" y="528"/>
                    <a:pt x="100" y="528"/>
                  </a:cubicBezTo>
                  <a:cubicBezTo>
                    <a:pt x="94" y="533"/>
                    <a:pt x="94" y="533"/>
                    <a:pt x="94" y="533"/>
                  </a:cubicBezTo>
                  <a:cubicBezTo>
                    <a:pt x="94" y="533"/>
                    <a:pt x="94" y="534"/>
                    <a:pt x="93" y="534"/>
                  </a:cubicBezTo>
                  <a:cubicBezTo>
                    <a:pt x="93" y="534"/>
                    <a:pt x="92" y="534"/>
                    <a:pt x="92" y="534"/>
                  </a:cubicBezTo>
                  <a:cubicBezTo>
                    <a:pt x="92" y="533"/>
                    <a:pt x="92" y="533"/>
                    <a:pt x="92" y="533"/>
                  </a:cubicBezTo>
                  <a:cubicBezTo>
                    <a:pt x="93" y="532"/>
                    <a:pt x="93" y="532"/>
                    <a:pt x="93" y="533"/>
                  </a:cubicBezTo>
                  <a:cubicBezTo>
                    <a:pt x="99" y="527"/>
                    <a:pt x="99" y="527"/>
                    <a:pt x="99" y="527"/>
                  </a:cubicBezTo>
                  <a:cubicBezTo>
                    <a:pt x="93" y="528"/>
                    <a:pt x="93" y="528"/>
                    <a:pt x="93" y="528"/>
                  </a:cubicBezTo>
                  <a:cubicBezTo>
                    <a:pt x="93" y="528"/>
                    <a:pt x="93" y="528"/>
                    <a:pt x="93" y="528"/>
                  </a:cubicBezTo>
                  <a:cubicBezTo>
                    <a:pt x="100" y="527"/>
                    <a:pt x="100" y="527"/>
                    <a:pt x="100" y="527"/>
                  </a:cubicBezTo>
                  <a:cubicBezTo>
                    <a:pt x="99" y="527"/>
                    <a:pt x="99" y="527"/>
                    <a:pt x="99" y="527"/>
                  </a:cubicBezTo>
                  <a:cubicBezTo>
                    <a:pt x="99" y="527"/>
                    <a:pt x="99" y="527"/>
                    <a:pt x="99" y="527"/>
                  </a:cubicBezTo>
                  <a:cubicBezTo>
                    <a:pt x="92" y="524"/>
                    <a:pt x="92" y="524"/>
                    <a:pt x="92" y="524"/>
                  </a:cubicBezTo>
                  <a:cubicBezTo>
                    <a:pt x="92" y="524"/>
                    <a:pt x="92" y="524"/>
                    <a:pt x="91" y="524"/>
                  </a:cubicBezTo>
                  <a:cubicBezTo>
                    <a:pt x="91" y="524"/>
                    <a:pt x="91" y="523"/>
                    <a:pt x="91" y="523"/>
                  </a:cubicBezTo>
                  <a:close/>
                  <a:moveTo>
                    <a:pt x="255" y="435"/>
                  </a:moveTo>
                  <a:cubicBezTo>
                    <a:pt x="255" y="435"/>
                    <a:pt x="255" y="436"/>
                    <a:pt x="255" y="436"/>
                  </a:cubicBezTo>
                  <a:cubicBezTo>
                    <a:pt x="263" y="436"/>
                    <a:pt x="263" y="436"/>
                    <a:pt x="263" y="436"/>
                  </a:cubicBezTo>
                  <a:cubicBezTo>
                    <a:pt x="263" y="436"/>
                    <a:pt x="263" y="436"/>
                    <a:pt x="263" y="436"/>
                  </a:cubicBezTo>
                  <a:cubicBezTo>
                    <a:pt x="257" y="434"/>
                    <a:pt x="257" y="434"/>
                    <a:pt x="257" y="434"/>
                  </a:cubicBezTo>
                  <a:cubicBezTo>
                    <a:pt x="257" y="434"/>
                    <a:pt x="257" y="434"/>
                    <a:pt x="257" y="434"/>
                  </a:cubicBezTo>
                  <a:cubicBezTo>
                    <a:pt x="263" y="436"/>
                    <a:pt x="263" y="436"/>
                    <a:pt x="263" y="436"/>
                  </a:cubicBezTo>
                  <a:cubicBezTo>
                    <a:pt x="261" y="428"/>
                    <a:pt x="261" y="428"/>
                    <a:pt x="261" y="428"/>
                  </a:cubicBezTo>
                  <a:cubicBezTo>
                    <a:pt x="261" y="428"/>
                    <a:pt x="260" y="428"/>
                    <a:pt x="260" y="428"/>
                  </a:cubicBezTo>
                  <a:cubicBezTo>
                    <a:pt x="260" y="427"/>
                    <a:pt x="261" y="427"/>
                    <a:pt x="261" y="427"/>
                  </a:cubicBezTo>
                  <a:cubicBezTo>
                    <a:pt x="261" y="427"/>
                    <a:pt x="262" y="427"/>
                    <a:pt x="262" y="428"/>
                  </a:cubicBezTo>
                  <a:cubicBezTo>
                    <a:pt x="262" y="428"/>
                    <a:pt x="262" y="428"/>
                    <a:pt x="262" y="428"/>
                  </a:cubicBezTo>
                  <a:cubicBezTo>
                    <a:pt x="263" y="436"/>
                    <a:pt x="263" y="436"/>
                    <a:pt x="263" y="436"/>
                  </a:cubicBezTo>
                  <a:cubicBezTo>
                    <a:pt x="266" y="430"/>
                    <a:pt x="266" y="430"/>
                    <a:pt x="266" y="430"/>
                  </a:cubicBezTo>
                  <a:cubicBezTo>
                    <a:pt x="266" y="430"/>
                    <a:pt x="266" y="430"/>
                    <a:pt x="266" y="430"/>
                  </a:cubicBezTo>
                  <a:cubicBezTo>
                    <a:pt x="264" y="436"/>
                    <a:pt x="264" y="436"/>
                    <a:pt x="264" y="436"/>
                  </a:cubicBezTo>
                  <a:cubicBezTo>
                    <a:pt x="264" y="436"/>
                    <a:pt x="264" y="436"/>
                    <a:pt x="264" y="436"/>
                  </a:cubicBezTo>
                  <a:cubicBezTo>
                    <a:pt x="264" y="436"/>
                    <a:pt x="264" y="436"/>
                    <a:pt x="264" y="436"/>
                  </a:cubicBezTo>
                  <a:cubicBezTo>
                    <a:pt x="270" y="432"/>
                    <a:pt x="270" y="432"/>
                    <a:pt x="270" y="432"/>
                  </a:cubicBezTo>
                  <a:cubicBezTo>
                    <a:pt x="270" y="431"/>
                    <a:pt x="270" y="431"/>
                    <a:pt x="270" y="431"/>
                  </a:cubicBezTo>
                  <a:cubicBezTo>
                    <a:pt x="270" y="430"/>
                    <a:pt x="271" y="430"/>
                    <a:pt x="271" y="431"/>
                  </a:cubicBezTo>
                  <a:cubicBezTo>
                    <a:pt x="271" y="431"/>
                    <a:pt x="271" y="432"/>
                    <a:pt x="271" y="432"/>
                  </a:cubicBezTo>
                  <a:cubicBezTo>
                    <a:pt x="271" y="432"/>
                    <a:pt x="270" y="432"/>
                    <a:pt x="270" y="432"/>
                  </a:cubicBezTo>
                  <a:cubicBezTo>
                    <a:pt x="264" y="437"/>
                    <a:pt x="264" y="437"/>
                    <a:pt x="264" y="437"/>
                  </a:cubicBezTo>
                  <a:cubicBezTo>
                    <a:pt x="270" y="436"/>
                    <a:pt x="270" y="436"/>
                    <a:pt x="270" y="436"/>
                  </a:cubicBezTo>
                  <a:cubicBezTo>
                    <a:pt x="270" y="437"/>
                    <a:pt x="270" y="437"/>
                    <a:pt x="270" y="437"/>
                  </a:cubicBezTo>
                  <a:cubicBezTo>
                    <a:pt x="264" y="437"/>
                    <a:pt x="264" y="437"/>
                    <a:pt x="264" y="437"/>
                  </a:cubicBezTo>
                  <a:cubicBezTo>
                    <a:pt x="271" y="441"/>
                    <a:pt x="271" y="441"/>
                    <a:pt x="271" y="441"/>
                  </a:cubicBezTo>
                  <a:cubicBezTo>
                    <a:pt x="271" y="440"/>
                    <a:pt x="271" y="440"/>
                    <a:pt x="272" y="440"/>
                  </a:cubicBezTo>
                  <a:cubicBezTo>
                    <a:pt x="272" y="441"/>
                    <a:pt x="272" y="441"/>
                    <a:pt x="272" y="441"/>
                  </a:cubicBezTo>
                  <a:cubicBezTo>
                    <a:pt x="272" y="442"/>
                    <a:pt x="272" y="442"/>
                    <a:pt x="271" y="442"/>
                  </a:cubicBezTo>
                  <a:cubicBezTo>
                    <a:pt x="271" y="442"/>
                    <a:pt x="271" y="441"/>
                    <a:pt x="271" y="441"/>
                  </a:cubicBezTo>
                  <a:cubicBezTo>
                    <a:pt x="264" y="437"/>
                    <a:pt x="264" y="437"/>
                    <a:pt x="264" y="437"/>
                  </a:cubicBezTo>
                  <a:cubicBezTo>
                    <a:pt x="266" y="444"/>
                    <a:pt x="266" y="444"/>
                    <a:pt x="266" y="444"/>
                  </a:cubicBezTo>
                  <a:cubicBezTo>
                    <a:pt x="265" y="444"/>
                    <a:pt x="265" y="444"/>
                    <a:pt x="265" y="444"/>
                  </a:cubicBezTo>
                  <a:cubicBezTo>
                    <a:pt x="264" y="437"/>
                    <a:pt x="264" y="437"/>
                    <a:pt x="264" y="437"/>
                  </a:cubicBezTo>
                  <a:cubicBezTo>
                    <a:pt x="262" y="445"/>
                    <a:pt x="262" y="445"/>
                    <a:pt x="262" y="445"/>
                  </a:cubicBezTo>
                  <a:cubicBezTo>
                    <a:pt x="262" y="445"/>
                    <a:pt x="263" y="445"/>
                    <a:pt x="263" y="446"/>
                  </a:cubicBezTo>
                  <a:cubicBezTo>
                    <a:pt x="263" y="446"/>
                    <a:pt x="263" y="446"/>
                    <a:pt x="262" y="447"/>
                  </a:cubicBezTo>
                  <a:cubicBezTo>
                    <a:pt x="262" y="447"/>
                    <a:pt x="261" y="446"/>
                    <a:pt x="261" y="446"/>
                  </a:cubicBezTo>
                  <a:cubicBezTo>
                    <a:pt x="261" y="445"/>
                    <a:pt x="261" y="445"/>
                    <a:pt x="262" y="445"/>
                  </a:cubicBezTo>
                  <a:cubicBezTo>
                    <a:pt x="262" y="445"/>
                    <a:pt x="262" y="445"/>
                    <a:pt x="262" y="445"/>
                  </a:cubicBezTo>
                  <a:cubicBezTo>
                    <a:pt x="263" y="437"/>
                    <a:pt x="263" y="437"/>
                    <a:pt x="263" y="437"/>
                  </a:cubicBezTo>
                  <a:cubicBezTo>
                    <a:pt x="259" y="440"/>
                    <a:pt x="259" y="440"/>
                    <a:pt x="259" y="440"/>
                  </a:cubicBezTo>
                  <a:cubicBezTo>
                    <a:pt x="259" y="440"/>
                    <a:pt x="259" y="440"/>
                    <a:pt x="259" y="440"/>
                  </a:cubicBezTo>
                  <a:cubicBezTo>
                    <a:pt x="263" y="437"/>
                    <a:pt x="263" y="437"/>
                    <a:pt x="263" y="437"/>
                  </a:cubicBezTo>
                  <a:cubicBezTo>
                    <a:pt x="255" y="436"/>
                    <a:pt x="255" y="436"/>
                    <a:pt x="255" y="436"/>
                  </a:cubicBezTo>
                  <a:cubicBezTo>
                    <a:pt x="255" y="436"/>
                    <a:pt x="255" y="436"/>
                    <a:pt x="255" y="436"/>
                  </a:cubicBezTo>
                  <a:cubicBezTo>
                    <a:pt x="255" y="437"/>
                    <a:pt x="254" y="437"/>
                    <a:pt x="254" y="437"/>
                  </a:cubicBezTo>
                  <a:cubicBezTo>
                    <a:pt x="254" y="436"/>
                    <a:pt x="254" y="436"/>
                    <a:pt x="254" y="435"/>
                  </a:cubicBezTo>
                  <a:cubicBezTo>
                    <a:pt x="254" y="435"/>
                    <a:pt x="254" y="435"/>
                    <a:pt x="255" y="435"/>
                  </a:cubicBezTo>
                  <a:close/>
                  <a:moveTo>
                    <a:pt x="121" y="400"/>
                  </a:moveTo>
                  <a:cubicBezTo>
                    <a:pt x="107" y="399"/>
                    <a:pt x="107" y="399"/>
                    <a:pt x="107" y="399"/>
                  </a:cubicBezTo>
                  <a:cubicBezTo>
                    <a:pt x="116" y="413"/>
                    <a:pt x="116" y="413"/>
                    <a:pt x="116" y="413"/>
                  </a:cubicBezTo>
                  <a:cubicBezTo>
                    <a:pt x="117" y="413"/>
                    <a:pt x="117" y="413"/>
                    <a:pt x="118" y="414"/>
                  </a:cubicBezTo>
                  <a:cubicBezTo>
                    <a:pt x="118" y="414"/>
                    <a:pt x="118" y="415"/>
                    <a:pt x="117" y="416"/>
                  </a:cubicBezTo>
                  <a:cubicBezTo>
                    <a:pt x="116" y="416"/>
                    <a:pt x="115" y="416"/>
                    <a:pt x="115" y="415"/>
                  </a:cubicBezTo>
                  <a:cubicBezTo>
                    <a:pt x="115" y="415"/>
                    <a:pt x="115" y="414"/>
                    <a:pt x="115" y="413"/>
                  </a:cubicBezTo>
                  <a:cubicBezTo>
                    <a:pt x="106" y="399"/>
                    <a:pt x="106" y="399"/>
                    <a:pt x="106" y="399"/>
                  </a:cubicBezTo>
                  <a:cubicBezTo>
                    <a:pt x="106" y="412"/>
                    <a:pt x="106" y="412"/>
                    <a:pt x="106" y="412"/>
                  </a:cubicBezTo>
                  <a:cubicBezTo>
                    <a:pt x="105" y="412"/>
                    <a:pt x="105" y="412"/>
                    <a:pt x="105" y="412"/>
                  </a:cubicBezTo>
                  <a:cubicBezTo>
                    <a:pt x="106" y="399"/>
                    <a:pt x="106" y="399"/>
                    <a:pt x="106" y="399"/>
                  </a:cubicBezTo>
                  <a:cubicBezTo>
                    <a:pt x="106" y="399"/>
                    <a:pt x="106" y="399"/>
                    <a:pt x="106" y="399"/>
                  </a:cubicBezTo>
                  <a:cubicBezTo>
                    <a:pt x="106" y="399"/>
                    <a:pt x="106" y="399"/>
                    <a:pt x="106" y="399"/>
                  </a:cubicBezTo>
                  <a:cubicBezTo>
                    <a:pt x="97" y="412"/>
                    <a:pt x="97" y="412"/>
                    <a:pt x="97" y="412"/>
                  </a:cubicBezTo>
                  <a:cubicBezTo>
                    <a:pt x="97" y="413"/>
                    <a:pt x="98" y="414"/>
                    <a:pt x="97" y="415"/>
                  </a:cubicBezTo>
                  <a:cubicBezTo>
                    <a:pt x="97" y="415"/>
                    <a:pt x="96" y="415"/>
                    <a:pt x="95" y="415"/>
                  </a:cubicBezTo>
                  <a:cubicBezTo>
                    <a:pt x="94" y="414"/>
                    <a:pt x="94" y="413"/>
                    <a:pt x="94" y="413"/>
                  </a:cubicBezTo>
                  <a:cubicBezTo>
                    <a:pt x="95" y="412"/>
                    <a:pt x="95" y="412"/>
                    <a:pt x="96" y="412"/>
                  </a:cubicBezTo>
                  <a:cubicBezTo>
                    <a:pt x="105" y="398"/>
                    <a:pt x="105" y="398"/>
                    <a:pt x="105" y="398"/>
                  </a:cubicBezTo>
                  <a:cubicBezTo>
                    <a:pt x="93" y="403"/>
                    <a:pt x="93" y="403"/>
                    <a:pt x="93" y="403"/>
                  </a:cubicBezTo>
                  <a:cubicBezTo>
                    <a:pt x="93" y="403"/>
                    <a:pt x="93" y="403"/>
                    <a:pt x="93" y="403"/>
                  </a:cubicBezTo>
                  <a:cubicBezTo>
                    <a:pt x="105" y="398"/>
                    <a:pt x="105" y="398"/>
                    <a:pt x="105" y="398"/>
                  </a:cubicBezTo>
                  <a:cubicBezTo>
                    <a:pt x="89" y="396"/>
                    <a:pt x="89" y="396"/>
                    <a:pt x="89" y="396"/>
                  </a:cubicBezTo>
                  <a:cubicBezTo>
                    <a:pt x="89" y="396"/>
                    <a:pt x="88" y="397"/>
                    <a:pt x="87" y="397"/>
                  </a:cubicBezTo>
                  <a:cubicBezTo>
                    <a:pt x="86" y="396"/>
                    <a:pt x="86" y="396"/>
                    <a:pt x="86" y="395"/>
                  </a:cubicBezTo>
                  <a:cubicBezTo>
                    <a:pt x="86" y="394"/>
                    <a:pt x="87" y="393"/>
                    <a:pt x="88" y="393"/>
                  </a:cubicBezTo>
                  <a:cubicBezTo>
                    <a:pt x="88" y="393"/>
                    <a:pt x="89" y="394"/>
                    <a:pt x="89" y="395"/>
                  </a:cubicBezTo>
                  <a:cubicBezTo>
                    <a:pt x="105" y="398"/>
                    <a:pt x="105" y="398"/>
                    <a:pt x="105" y="398"/>
                  </a:cubicBezTo>
                  <a:cubicBezTo>
                    <a:pt x="97" y="386"/>
                    <a:pt x="97" y="386"/>
                    <a:pt x="97" y="386"/>
                  </a:cubicBezTo>
                  <a:cubicBezTo>
                    <a:pt x="98" y="386"/>
                    <a:pt x="98" y="386"/>
                    <a:pt x="98" y="386"/>
                  </a:cubicBezTo>
                  <a:cubicBezTo>
                    <a:pt x="106" y="398"/>
                    <a:pt x="106" y="398"/>
                    <a:pt x="106" y="398"/>
                  </a:cubicBezTo>
                  <a:cubicBezTo>
                    <a:pt x="103" y="381"/>
                    <a:pt x="103" y="381"/>
                    <a:pt x="103" y="381"/>
                  </a:cubicBezTo>
                  <a:cubicBezTo>
                    <a:pt x="103" y="381"/>
                    <a:pt x="102" y="381"/>
                    <a:pt x="102" y="380"/>
                  </a:cubicBezTo>
                  <a:cubicBezTo>
                    <a:pt x="101" y="380"/>
                    <a:pt x="101" y="379"/>
                    <a:pt x="102" y="378"/>
                  </a:cubicBezTo>
                  <a:cubicBezTo>
                    <a:pt x="103" y="378"/>
                    <a:pt x="104" y="378"/>
                    <a:pt x="105" y="379"/>
                  </a:cubicBezTo>
                  <a:cubicBezTo>
                    <a:pt x="105" y="380"/>
                    <a:pt x="105" y="381"/>
                    <a:pt x="104" y="381"/>
                  </a:cubicBezTo>
                  <a:cubicBezTo>
                    <a:pt x="104" y="381"/>
                    <a:pt x="104" y="381"/>
                    <a:pt x="104" y="381"/>
                  </a:cubicBezTo>
                  <a:cubicBezTo>
                    <a:pt x="106" y="398"/>
                    <a:pt x="106" y="398"/>
                    <a:pt x="106" y="398"/>
                  </a:cubicBezTo>
                  <a:cubicBezTo>
                    <a:pt x="113" y="388"/>
                    <a:pt x="113" y="388"/>
                    <a:pt x="113" y="388"/>
                  </a:cubicBezTo>
                  <a:cubicBezTo>
                    <a:pt x="113" y="388"/>
                    <a:pt x="113" y="388"/>
                    <a:pt x="113" y="388"/>
                  </a:cubicBezTo>
                  <a:cubicBezTo>
                    <a:pt x="107" y="398"/>
                    <a:pt x="107" y="398"/>
                    <a:pt x="107" y="398"/>
                  </a:cubicBezTo>
                  <a:cubicBezTo>
                    <a:pt x="123" y="394"/>
                    <a:pt x="123" y="394"/>
                    <a:pt x="123" y="394"/>
                  </a:cubicBezTo>
                  <a:cubicBezTo>
                    <a:pt x="123" y="394"/>
                    <a:pt x="123" y="394"/>
                    <a:pt x="123" y="394"/>
                  </a:cubicBezTo>
                  <a:cubicBezTo>
                    <a:pt x="123" y="393"/>
                    <a:pt x="124" y="392"/>
                    <a:pt x="125" y="392"/>
                  </a:cubicBezTo>
                  <a:cubicBezTo>
                    <a:pt x="126" y="393"/>
                    <a:pt x="126" y="393"/>
                    <a:pt x="126" y="394"/>
                  </a:cubicBezTo>
                  <a:cubicBezTo>
                    <a:pt x="126" y="395"/>
                    <a:pt x="125" y="396"/>
                    <a:pt x="124" y="396"/>
                  </a:cubicBezTo>
                  <a:cubicBezTo>
                    <a:pt x="124" y="396"/>
                    <a:pt x="123" y="395"/>
                    <a:pt x="123" y="395"/>
                  </a:cubicBezTo>
                  <a:cubicBezTo>
                    <a:pt x="107" y="398"/>
                    <a:pt x="107" y="398"/>
                    <a:pt x="107" y="398"/>
                  </a:cubicBezTo>
                  <a:cubicBezTo>
                    <a:pt x="107" y="399"/>
                    <a:pt x="107" y="399"/>
                    <a:pt x="107" y="399"/>
                  </a:cubicBezTo>
                  <a:cubicBezTo>
                    <a:pt x="121" y="400"/>
                    <a:pt x="121" y="400"/>
                    <a:pt x="121" y="400"/>
                  </a:cubicBezTo>
                  <a:close/>
                  <a:moveTo>
                    <a:pt x="150" y="325"/>
                  </a:moveTo>
                  <a:cubicBezTo>
                    <a:pt x="152" y="325"/>
                    <a:pt x="153" y="326"/>
                    <a:pt x="153" y="326"/>
                  </a:cubicBezTo>
                  <a:cubicBezTo>
                    <a:pt x="153" y="326"/>
                    <a:pt x="152" y="326"/>
                    <a:pt x="150" y="326"/>
                  </a:cubicBezTo>
                  <a:cubicBezTo>
                    <a:pt x="148" y="326"/>
                    <a:pt x="146" y="326"/>
                    <a:pt x="146" y="326"/>
                  </a:cubicBezTo>
                  <a:cubicBezTo>
                    <a:pt x="146" y="325"/>
                    <a:pt x="148" y="325"/>
                    <a:pt x="150" y="325"/>
                  </a:cubicBezTo>
                  <a:close/>
                  <a:moveTo>
                    <a:pt x="146" y="334"/>
                  </a:moveTo>
                  <a:cubicBezTo>
                    <a:pt x="146" y="334"/>
                    <a:pt x="145" y="333"/>
                    <a:pt x="145" y="331"/>
                  </a:cubicBezTo>
                  <a:cubicBezTo>
                    <a:pt x="144" y="329"/>
                    <a:pt x="144" y="327"/>
                    <a:pt x="145" y="327"/>
                  </a:cubicBezTo>
                  <a:cubicBezTo>
                    <a:pt x="145" y="327"/>
                    <a:pt x="146" y="329"/>
                    <a:pt x="146" y="331"/>
                  </a:cubicBezTo>
                  <a:cubicBezTo>
                    <a:pt x="146" y="333"/>
                    <a:pt x="146" y="334"/>
                    <a:pt x="146" y="334"/>
                  </a:cubicBezTo>
                  <a:close/>
                  <a:moveTo>
                    <a:pt x="144" y="325"/>
                  </a:moveTo>
                  <a:cubicBezTo>
                    <a:pt x="144" y="325"/>
                    <a:pt x="145" y="325"/>
                    <a:pt x="145" y="325"/>
                  </a:cubicBezTo>
                  <a:cubicBezTo>
                    <a:pt x="145" y="326"/>
                    <a:pt x="145" y="326"/>
                    <a:pt x="145" y="326"/>
                  </a:cubicBezTo>
                  <a:cubicBezTo>
                    <a:pt x="145" y="327"/>
                    <a:pt x="144" y="327"/>
                    <a:pt x="144" y="326"/>
                  </a:cubicBezTo>
                  <a:cubicBezTo>
                    <a:pt x="144" y="326"/>
                    <a:pt x="144" y="326"/>
                    <a:pt x="144" y="325"/>
                  </a:cubicBezTo>
                  <a:close/>
                  <a:moveTo>
                    <a:pt x="145" y="317"/>
                  </a:moveTo>
                  <a:cubicBezTo>
                    <a:pt x="145" y="317"/>
                    <a:pt x="145" y="318"/>
                    <a:pt x="145" y="320"/>
                  </a:cubicBezTo>
                  <a:cubicBezTo>
                    <a:pt x="145" y="322"/>
                    <a:pt x="145" y="324"/>
                    <a:pt x="145" y="324"/>
                  </a:cubicBezTo>
                  <a:cubicBezTo>
                    <a:pt x="144" y="324"/>
                    <a:pt x="144" y="322"/>
                    <a:pt x="144" y="320"/>
                  </a:cubicBezTo>
                  <a:cubicBezTo>
                    <a:pt x="144" y="318"/>
                    <a:pt x="145" y="317"/>
                    <a:pt x="145" y="317"/>
                  </a:cubicBezTo>
                  <a:close/>
                  <a:moveTo>
                    <a:pt x="139" y="327"/>
                  </a:moveTo>
                  <a:cubicBezTo>
                    <a:pt x="137" y="327"/>
                    <a:pt x="136" y="327"/>
                    <a:pt x="136" y="327"/>
                  </a:cubicBezTo>
                  <a:cubicBezTo>
                    <a:pt x="136" y="327"/>
                    <a:pt x="137" y="326"/>
                    <a:pt x="139" y="326"/>
                  </a:cubicBezTo>
                  <a:cubicBezTo>
                    <a:pt x="141" y="326"/>
                    <a:pt x="143" y="326"/>
                    <a:pt x="143" y="326"/>
                  </a:cubicBezTo>
                  <a:cubicBezTo>
                    <a:pt x="143" y="327"/>
                    <a:pt x="141" y="327"/>
                    <a:pt x="139" y="327"/>
                  </a:cubicBezTo>
                  <a:close/>
                  <a:moveTo>
                    <a:pt x="427" y="150"/>
                  </a:moveTo>
                  <a:cubicBezTo>
                    <a:pt x="427" y="149"/>
                    <a:pt x="430" y="149"/>
                    <a:pt x="432" y="150"/>
                  </a:cubicBezTo>
                  <a:cubicBezTo>
                    <a:pt x="435" y="151"/>
                    <a:pt x="437" y="152"/>
                    <a:pt x="437" y="152"/>
                  </a:cubicBezTo>
                  <a:cubicBezTo>
                    <a:pt x="437" y="152"/>
                    <a:pt x="435" y="152"/>
                    <a:pt x="432" y="152"/>
                  </a:cubicBezTo>
                  <a:cubicBezTo>
                    <a:pt x="429" y="151"/>
                    <a:pt x="427" y="150"/>
                    <a:pt x="427" y="150"/>
                  </a:cubicBezTo>
                  <a:close/>
                  <a:moveTo>
                    <a:pt x="426" y="147"/>
                  </a:moveTo>
                  <a:cubicBezTo>
                    <a:pt x="426" y="146"/>
                    <a:pt x="426" y="144"/>
                    <a:pt x="426" y="141"/>
                  </a:cubicBezTo>
                  <a:cubicBezTo>
                    <a:pt x="427" y="139"/>
                    <a:pt x="428" y="137"/>
                    <a:pt x="428" y="137"/>
                  </a:cubicBezTo>
                  <a:cubicBezTo>
                    <a:pt x="428" y="137"/>
                    <a:pt x="429" y="139"/>
                    <a:pt x="428" y="142"/>
                  </a:cubicBezTo>
                  <a:cubicBezTo>
                    <a:pt x="427" y="145"/>
                    <a:pt x="427" y="147"/>
                    <a:pt x="426" y="147"/>
                  </a:cubicBezTo>
                  <a:close/>
                  <a:moveTo>
                    <a:pt x="426" y="150"/>
                  </a:moveTo>
                  <a:cubicBezTo>
                    <a:pt x="425" y="150"/>
                    <a:pt x="425" y="150"/>
                    <a:pt x="424" y="150"/>
                  </a:cubicBezTo>
                  <a:cubicBezTo>
                    <a:pt x="424" y="149"/>
                    <a:pt x="424" y="149"/>
                    <a:pt x="425" y="148"/>
                  </a:cubicBezTo>
                  <a:cubicBezTo>
                    <a:pt x="425" y="148"/>
                    <a:pt x="426" y="148"/>
                    <a:pt x="426" y="149"/>
                  </a:cubicBezTo>
                  <a:cubicBezTo>
                    <a:pt x="426" y="149"/>
                    <a:pt x="426" y="150"/>
                    <a:pt x="426" y="150"/>
                  </a:cubicBezTo>
                  <a:close/>
                  <a:moveTo>
                    <a:pt x="425" y="156"/>
                  </a:moveTo>
                  <a:cubicBezTo>
                    <a:pt x="425" y="159"/>
                    <a:pt x="423" y="161"/>
                    <a:pt x="423" y="161"/>
                  </a:cubicBezTo>
                  <a:cubicBezTo>
                    <a:pt x="423" y="161"/>
                    <a:pt x="423" y="159"/>
                    <a:pt x="423" y="156"/>
                  </a:cubicBezTo>
                  <a:cubicBezTo>
                    <a:pt x="423" y="153"/>
                    <a:pt x="424" y="151"/>
                    <a:pt x="425" y="151"/>
                  </a:cubicBezTo>
                  <a:cubicBezTo>
                    <a:pt x="425" y="151"/>
                    <a:pt x="425" y="154"/>
                    <a:pt x="425" y="156"/>
                  </a:cubicBezTo>
                  <a:close/>
                  <a:moveTo>
                    <a:pt x="417" y="149"/>
                  </a:moveTo>
                  <a:cubicBezTo>
                    <a:pt x="414" y="149"/>
                    <a:pt x="412" y="148"/>
                    <a:pt x="412" y="148"/>
                  </a:cubicBezTo>
                  <a:cubicBezTo>
                    <a:pt x="412" y="148"/>
                    <a:pt x="415" y="147"/>
                    <a:pt x="417" y="147"/>
                  </a:cubicBezTo>
                  <a:cubicBezTo>
                    <a:pt x="420" y="148"/>
                    <a:pt x="422" y="149"/>
                    <a:pt x="422" y="149"/>
                  </a:cubicBezTo>
                  <a:cubicBezTo>
                    <a:pt x="422" y="150"/>
                    <a:pt x="420" y="150"/>
                    <a:pt x="417" y="149"/>
                  </a:cubicBezTo>
                  <a:close/>
                  <a:moveTo>
                    <a:pt x="597" y="62"/>
                  </a:moveTo>
                  <a:cubicBezTo>
                    <a:pt x="596" y="63"/>
                    <a:pt x="595" y="63"/>
                    <a:pt x="595" y="62"/>
                  </a:cubicBezTo>
                  <a:cubicBezTo>
                    <a:pt x="594" y="62"/>
                    <a:pt x="594" y="61"/>
                    <a:pt x="594" y="60"/>
                  </a:cubicBezTo>
                  <a:cubicBezTo>
                    <a:pt x="595" y="59"/>
                    <a:pt x="595" y="59"/>
                    <a:pt x="596" y="59"/>
                  </a:cubicBezTo>
                  <a:cubicBezTo>
                    <a:pt x="605" y="45"/>
                    <a:pt x="605" y="45"/>
                    <a:pt x="605" y="45"/>
                  </a:cubicBezTo>
                  <a:cubicBezTo>
                    <a:pt x="593" y="50"/>
                    <a:pt x="593" y="50"/>
                    <a:pt x="593" y="50"/>
                  </a:cubicBezTo>
                  <a:cubicBezTo>
                    <a:pt x="593" y="50"/>
                    <a:pt x="593" y="50"/>
                    <a:pt x="593" y="50"/>
                  </a:cubicBezTo>
                  <a:cubicBezTo>
                    <a:pt x="605" y="45"/>
                    <a:pt x="605" y="45"/>
                    <a:pt x="605" y="45"/>
                  </a:cubicBezTo>
                  <a:cubicBezTo>
                    <a:pt x="604" y="45"/>
                    <a:pt x="604" y="45"/>
                    <a:pt x="604" y="45"/>
                  </a:cubicBezTo>
                  <a:cubicBezTo>
                    <a:pt x="604" y="45"/>
                    <a:pt x="604" y="45"/>
                    <a:pt x="604" y="45"/>
                  </a:cubicBezTo>
                  <a:cubicBezTo>
                    <a:pt x="589" y="42"/>
                    <a:pt x="589" y="42"/>
                    <a:pt x="589" y="42"/>
                  </a:cubicBezTo>
                  <a:cubicBezTo>
                    <a:pt x="588" y="43"/>
                    <a:pt x="588" y="44"/>
                    <a:pt x="587" y="44"/>
                  </a:cubicBezTo>
                  <a:cubicBezTo>
                    <a:pt x="586" y="43"/>
                    <a:pt x="585" y="43"/>
                    <a:pt x="586" y="42"/>
                  </a:cubicBezTo>
                  <a:cubicBezTo>
                    <a:pt x="586" y="41"/>
                    <a:pt x="586" y="40"/>
                    <a:pt x="587" y="40"/>
                  </a:cubicBezTo>
                  <a:cubicBezTo>
                    <a:pt x="588" y="40"/>
                    <a:pt x="589" y="41"/>
                    <a:pt x="589" y="42"/>
                  </a:cubicBezTo>
                  <a:cubicBezTo>
                    <a:pt x="605" y="44"/>
                    <a:pt x="605" y="44"/>
                    <a:pt x="605" y="44"/>
                  </a:cubicBezTo>
                  <a:cubicBezTo>
                    <a:pt x="595" y="35"/>
                    <a:pt x="595" y="35"/>
                    <a:pt x="595" y="35"/>
                  </a:cubicBezTo>
                  <a:cubicBezTo>
                    <a:pt x="595" y="35"/>
                    <a:pt x="595" y="35"/>
                    <a:pt x="595" y="35"/>
                  </a:cubicBezTo>
                  <a:cubicBezTo>
                    <a:pt x="605" y="43"/>
                    <a:pt x="605" y="43"/>
                    <a:pt x="605" y="43"/>
                  </a:cubicBezTo>
                  <a:cubicBezTo>
                    <a:pt x="600" y="28"/>
                    <a:pt x="600" y="28"/>
                    <a:pt x="600" y="28"/>
                  </a:cubicBezTo>
                  <a:cubicBezTo>
                    <a:pt x="600" y="28"/>
                    <a:pt x="599" y="28"/>
                    <a:pt x="599" y="27"/>
                  </a:cubicBezTo>
                  <a:cubicBezTo>
                    <a:pt x="598" y="26"/>
                    <a:pt x="599" y="25"/>
                    <a:pt x="600" y="25"/>
                  </a:cubicBezTo>
                  <a:cubicBezTo>
                    <a:pt x="601" y="24"/>
                    <a:pt x="602" y="25"/>
                    <a:pt x="602" y="26"/>
                  </a:cubicBezTo>
                  <a:cubicBezTo>
                    <a:pt x="602" y="26"/>
                    <a:pt x="602" y="27"/>
                    <a:pt x="601" y="28"/>
                  </a:cubicBezTo>
                  <a:cubicBezTo>
                    <a:pt x="606" y="43"/>
                    <a:pt x="606" y="43"/>
                    <a:pt x="606" y="43"/>
                  </a:cubicBezTo>
                  <a:cubicBezTo>
                    <a:pt x="612" y="31"/>
                    <a:pt x="612" y="31"/>
                    <a:pt x="612" y="31"/>
                  </a:cubicBezTo>
                  <a:cubicBezTo>
                    <a:pt x="613" y="31"/>
                    <a:pt x="613" y="31"/>
                    <a:pt x="613" y="31"/>
                  </a:cubicBezTo>
                  <a:cubicBezTo>
                    <a:pt x="606" y="44"/>
                    <a:pt x="606" y="44"/>
                    <a:pt x="606" y="44"/>
                  </a:cubicBezTo>
                  <a:cubicBezTo>
                    <a:pt x="619" y="34"/>
                    <a:pt x="619" y="34"/>
                    <a:pt x="619" y="34"/>
                  </a:cubicBezTo>
                  <a:cubicBezTo>
                    <a:pt x="619" y="34"/>
                    <a:pt x="619" y="33"/>
                    <a:pt x="620" y="33"/>
                  </a:cubicBezTo>
                  <a:cubicBezTo>
                    <a:pt x="620" y="32"/>
                    <a:pt x="621" y="32"/>
                    <a:pt x="622" y="32"/>
                  </a:cubicBezTo>
                  <a:cubicBezTo>
                    <a:pt x="623" y="33"/>
                    <a:pt x="623" y="34"/>
                    <a:pt x="622" y="34"/>
                  </a:cubicBezTo>
                  <a:cubicBezTo>
                    <a:pt x="622" y="35"/>
                    <a:pt x="621" y="35"/>
                    <a:pt x="620" y="35"/>
                  </a:cubicBezTo>
                  <a:cubicBezTo>
                    <a:pt x="620" y="35"/>
                    <a:pt x="620" y="35"/>
                    <a:pt x="620" y="35"/>
                  </a:cubicBezTo>
                  <a:cubicBezTo>
                    <a:pt x="606" y="44"/>
                    <a:pt x="606" y="44"/>
                    <a:pt x="606" y="44"/>
                  </a:cubicBezTo>
                  <a:cubicBezTo>
                    <a:pt x="618" y="46"/>
                    <a:pt x="618" y="46"/>
                    <a:pt x="618" y="46"/>
                  </a:cubicBezTo>
                  <a:cubicBezTo>
                    <a:pt x="617" y="47"/>
                    <a:pt x="617" y="47"/>
                    <a:pt x="617" y="47"/>
                  </a:cubicBezTo>
                  <a:cubicBezTo>
                    <a:pt x="606" y="45"/>
                    <a:pt x="606" y="45"/>
                    <a:pt x="606" y="45"/>
                  </a:cubicBezTo>
                  <a:cubicBezTo>
                    <a:pt x="617" y="58"/>
                    <a:pt x="617" y="58"/>
                    <a:pt x="617" y="58"/>
                  </a:cubicBezTo>
                  <a:cubicBezTo>
                    <a:pt x="617" y="57"/>
                    <a:pt x="617" y="57"/>
                    <a:pt x="617" y="57"/>
                  </a:cubicBezTo>
                  <a:cubicBezTo>
                    <a:pt x="618" y="57"/>
                    <a:pt x="619" y="58"/>
                    <a:pt x="619" y="59"/>
                  </a:cubicBezTo>
                  <a:cubicBezTo>
                    <a:pt x="619" y="59"/>
                    <a:pt x="619" y="60"/>
                    <a:pt x="618" y="61"/>
                  </a:cubicBezTo>
                  <a:cubicBezTo>
                    <a:pt x="617" y="61"/>
                    <a:pt x="616" y="60"/>
                    <a:pt x="616" y="60"/>
                  </a:cubicBezTo>
                  <a:cubicBezTo>
                    <a:pt x="616" y="59"/>
                    <a:pt x="616" y="58"/>
                    <a:pt x="616" y="58"/>
                  </a:cubicBezTo>
                  <a:cubicBezTo>
                    <a:pt x="606" y="45"/>
                    <a:pt x="606" y="45"/>
                    <a:pt x="606" y="45"/>
                  </a:cubicBezTo>
                  <a:cubicBezTo>
                    <a:pt x="606" y="45"/>
                    <a:pt x="606" y="45"/>
                    <a:pt x="606" y="45"/>
                  </a:cubicBezTo>
                  <a:cubicBezTo>
                    <a:pt x="610" y="58"/>
                    <a:pt x="610" y="58"/>
                    <a:pt x="610" y="58"/>
                  </a:cubicBezTo>
                  <a:cubicBezTo>
                    <a:pt x="610" y="59"/>
                    <a:pt x="610" y="59"/>
                    <a:pt x="610" y="59"/>
                  </a:cubicBezTo>
                  <a:cubicBezTo>
                    <a:pt x="605" y="46"/>
                    <a:pt x="605" y="46"/>
                    <a:pt x="605" y="46"/>
                  </a:cubicBezTo>
                  <a:cubicBezTo>
                    <a:pt x="597" y="60"/>
                    <a:pt x="597" y="60"/>
                    <a:pt x="597" y="60"/>
                  </a:cubicBezTo>
                  <a:cubicBezTo>
                    <a:pt x="597" y="60"/>
                    <a:pt x="597" y="61"/>
                    <a:pt x="597" y="62"/>
                  </a:cubicBezTo>
                  <a:close/>
                  <a:moveTo>
                    <a:pt x="1795" y="730"/>
                  </a:moveTo>
                  <a:cubicBezTo>
                    <a:pt x="1796" y="728"/>
                    <a:pt x="1799" y="727"/>
                    <a:pt x="1799" y="727"/>
                  </a:cubicBezTo>
                  <a:cubicBezTo>
                    <a:pt x="1799" y="727"/>
                    <a:pt x="1798" y="729"/>
                    <a:pt x="1796" y="731"/>
                  </a:cubicBezTo>
                  <a:cubicBezTo>
                    <a:pt x="1794" y="733"/>
                    <a:pt x="1792" y="734"/>
                    <a:pt x="1792" y="734"/>
                  </a:cubicBezTo>
                  <a:cubicBezTo>
                    <a:pt x="1792" y="733"/>
                    <a:pt x="1793" y="732"/>
                    <a:pt x="1795" y="730"/>
                  </a:cubicBezTo>
                  <a:close/>
                  <a:moveTo>
                    <a:pt x="1799" y="742"/>
                  </a:moveTo>
                  <a:cubicBezTo>
                    <a:pt x="1799" y="742"/>
                    <a:pt x="1797" y="741"/>
                    <a:pt x="1795" y="740"/>
                  </a:cubicBezTo>
                  <a:cubicBezTo>
                    <a:pt x="1793" y="738"/>
                    <a:pt x="1792" y="737"/>
                    <a:pt x="1792" y="736"/>
                  </a:cubicBezTo>
                  <a:cubicBezTo>
                    <a:pt x="1792" y="736"/>
                    <a:pt x="1794" y="737"/>
                    <a:pt x="1796" y="738"/>
                  </a:cubicBezTo>
                  <a:cubicBezTo>
                    <a:pt x="1798" y="740"/>
                    <a:pt x="1799" y="742"/>
                    <a:pt x="1799" y="742"/>
                  </a:cubicBezTo>
                  <a:close/>
                  <a:moveTo>
                    <a:pt x="1979" y="1367"/>
                  </a:moveTo>
                  <a:cubicBezTo>
                    <a:pt x="1978" y="1361"/>
                    <a:pt x="1972" y="1357"/>
                    <a:pt x="1966" y="1359"/>
                  </a:cubicBezTo>
                  <a:cubicBezTo>
                    <a:pt x="1966" y="1359"/>
                    <a:pt x="1966" y="1359"/>
                    <a:pt x="1965" y="1359"/>
                  </a:cubicBezTo>
                  <a:cubicBezTo>
                    <a:pt x="1966" y="1358"/>
                    <a:pt x="1966" y="1356"/>
                    <a:pt x="1965" y="1354"/>
                  </a:cubicBezTo>
                  <a:cubicBezTo>
                    <a:pt x="1963" y="1348"/>
                    <a:pt x="1958" y="1345"/>
                    <a:pt x="1952" y="1346"/>
                  </a:cubicBezTo>
                  <a:cubicBezTo>
                    <a:pt x="1948" y="1348"/>
                    <a:pt x="1945" y="1352"/>
                    <a:pt x="1945" y="1357"/>
                  </a:cubicBezTo>
                  <a:cubicBezTo>
                    <a:pt x="1942" y="1355"/>
                    <a:pt x="1939" y="1354"/>
                    <a:pt x="1936" y="1355"/>
                  </a:cubicBezTo>
                  <a:cubicBezTo>
                    <a:pt x="1932" y="1356"/>
                    <a:pt x="1930" y="1359"/>
                    <a:pt x="1929" y="1363"/>
                  </a:cubicBezTo>
                  <a:cubicBezTo>
                    <a:pt x="1928" y="1362"/>
                    <a:pt x="1927" y="1360"/>
                    <a:pt x="1925" y="1359"/>
                  </a:cubicBezTo>
                  <a:cubicBezTo>
                    <a:pt x="1923" y="1356"/>
                    <a:pt x="1920" y="1353"/>
                    <a:pt x="1917" y="1350"/>
                  </a:cubicBezTo>
                  <a:cubicBezTo>
                    <a:pt x="1911" y="1344"/>
                    <a:pt x="1905" y="1339"/>
                    <a:pt x="1898" y="1334"/>
                  </a:cubicBezTo>
                  <a:cubicBezTo>
                    <a:pt x="1879" y="1320"/>
                    <a:pt x="1879" y="1320"/>
                    <a:pt x="1879" y="1320"/>
                  </a:cubicBezTo>
                  <a:cubicBezTo>
                    <a:pt x="1878" y="1320"/>
                    <a:pt x="1878" y="1319"/>
                    <a:pt x="1877" y="1319"/>
                  </a:cubicBezTo>
                  <a:cubicBezTo>
                    <a:pt x="1877" y="1318"/>
                    <a:pt x="1877" y="1318"/>
                    <a:pt x="1877" y="1318"/>
                  </a:cubicBezTo>
                  <a:cubicBezTo>
                    <a:pt x="1877" y="1318"/>
                    <a:pt x="1877" y="1318"/>
                    <a:pt x="1877" y="1318"/>
                  </a:cubicBezTo>
                  <a:cubicBezTo>
                    <a:pt x="1877" y="1318"/>
                    <a:pt x="1877" y="1318"/>
                    <a:pt x="1877" y="1318"/>
                  </a:cubicBezTo>
                  <a:cubicBezTo>
                    <a:pt x="1874" y="1316"/>
                    <a:pt x="1872" y="1315"/>
                    <a:pt x="1869" y="1313"/>
                  </a:cubicBezTo>
                  <a:cubicBezTo>
                    <a:pt x="1866" y="1310"/>
                    <a:pt x="1863" y="1308"/>
                    <a:pt x="1860" y="1305"/>
                  </a:cubicBezTo>
                  <a:cubicBezTo>
                    <a:pt x="1857" y="1303"/>
                    <a:pt x="1854" y="1300"/>
                    <a:pt x="1852" y="1297"/>
                  </a:cubicBezTo>
                  <a:cubicBezTo>
                    <a:pt x="1850" y="1295"/>
                    <a:pt x="1850" y="1295"/>
                    <a:pt x="1850" y="1295"/>
                  </a:cubicBezTo>
                  <a:cubicBezTo>
                    <a:pt x="1848" y="1293"/>
                    <a:pt x="1848" y="1293"/>
                    <a:pt x="1848" y="1293"/>
                  </a:cubicBezTo>
                  <a:cubicBezTo>
                    <a:pt x="1844" y="1288"/>
                    <a:pt x="1844" y="1288"/>
                    <a:pt x="1844" y="1288"/>
                  </a:cubicBezTo>
                  <a:cubicBezTo>
                    <a:pt x="1841" y="1285"/>
                    <a:pt x="1838" y="1282"/>
                    <a:pt x="1834" y="1279"/>
                  </a:cubicBezTo>
                  <a:cubicBezTo>
                    <a:pt x="1831" y="1277"/>
                    <a:pt x="1827" y="1274"/>
                    <a:pt x="1824" y="1273"/>
                  </a:cubicBezTo>
                  <a:cubicBezTo>
                    <a:pt x="1820" y="1271"/>
                    <a:pt x="1816" y="1269"/>
                    <a:pt x="1813" y="1268"/>
                  </a:cubicBezTo>
                  <a:cubicBezTo>
                    <a:pt x="1804" y="1264"/>
                    <a:pt x="1804" y="1264"/>
                    <a:pt x="1804" y="1264"/>
                  </a:cubicBezTo>
                  <a:cubicBezTo>
                    <a:pt x="1804" y="1264"/>
                    <a:pt x="1803" y="1263"/>
                    <a:pt x="1802" y="1263"/>
                  </a:cubicBezTo>
                  <a:cubicBezTo>
                    <a:pt x="1801" y="1262"/>
                    <a:pt x="1800" y="1261"/>
                    <a:pt x="1799" y="1261"/>
                  </a:cubicBezTo>
                  <a:cubicBezTo>
                    <a:pt x="1797" y="1260"/>
                    <a:pt x="1797" y="1260"/>
                    <a:pt x="1797" y="1260"/>
                  </a:cubicBezTo>
                  <a:cubicBezTo>
                    <a:pt x="1797" y="1259"/>
                    <a:pt x="1797" y="1259"/>
                    <a:pt x="1797" y="1259"/>
                  </a:cubicBezTo>
                  <a:cubicBezTo>
                    <a:pt x="1797" y="1259"/>
                    <a:pt x="1797" y="1259"/>
                    <a:pt x="1797" y="1259"/>
                  </a:cubicBezTo>
                  <a:cubicBezTo>
                    <a:pt x="1796" y="1259"/>
                    <a:pt x="1796" y="1259"/>
                    <a:pt x="1796" y="1259"/>
                  </a:cubicBezTo>
                  <a:cubicBezTo>
                    <a:pt x="1796" y="1259"/>
                    <a:pt x="1796" y="1259"/>
                    <a:pt x="1796" y="1259"/>
                  </a:cubicBezTo>
                  <a:cubicBezTo>
                    <a:pt x="1796" y="1259"/>
                    <a:pt x="1796" y="1259"/>
                    <a:pt x="1797" y="1259"/>
                  </a:cubicBezTo>
                  <a:cubicBezTo>
                    <a:pt x="1797" y="1259"/>
                    <a:pt x="1797" y="1259"/>
                    <a:pt x="1797" y="1259"/>
                  </a:cubicBezTo>
                  <a:cubicBezTo>
                    <a:pt x="1797" y="1259"/>
                    <a:pt x="1797" y="1259"/>
                    <a:pt x="1797" y="1259"/>
                  </a:cubicBezTo>
                  <a:cubicBezTo>
                    <a:pt x="1796" y="1259"/>
                    <a:pt x="1796" y="1259"/>
                    <a:pt x="1796" y="1259"/>
                  </a:cubicBezTo>
                  <a:cubicBezTo>
                    <a:pt x="1794" y="1257"/>
                    <a:pt x="1792" y="1255"/>
                    <a:pt x="1790" y="1254"/>
                  </a:cubicBezTo>
                  <a:cubicBezTo>
                    <a:pt x="1790" y="1253"/>
                    <a:pt x="1790" y="1253"/>
                    <a:pt x="1790" y="1253"/>
                  </a:cubicBezTo>
                  <a:cubicBezTo>
                    <a:pt x="1793" y="1255"/>
                    <a:pt x="1796" y="1255"/>
                    <a:pt x="1798" y="1253"/>
                  </a:cubicBezTo>
                  <a:cubicBezTo>
                    <a:pt x="1799" y="1251"/>
                    <a:pt x="1800" y="1249"/>
                    <a:pt x="1800" y="1248"/>
                  </a:cubicBezTo>
                  <a:cubicBezTo>
                    <a:pt x="1802" y="1250"/>
                    <a:pt x="1806" y="1250"/>
                    <a:pt x="1808" y="1248"/>
                  </a:cubicBezTo>
                  <a:cubicBezTo>
                    <a:pt x="1811" y="1246"/>
                    <a:pt x="1811" y="1241"/>
                    <a:pt x="1808" y="1239"/>
                  </a:cubicBezTo>
                  <a:cubicBezTo>
                    <a:pt x="1808" y="1238"/>
                    <a:pt x="1807" y="1238"/>
                    <a:pt x="1806" y="1237"/>
                  </a:cubicBezTo>
                  <a:cubicBezTo>
                    <a:pt x="1806" y="1237"/>
                    <a:pt x="1807" y="1237"/>
                    <a:pt x="1807" y="1237"/>
                  </a:cubicBezTo>
                  <a:cubicBezTo>
                    <a:pt x="1809" y="1235"/>
                    <a:pt x="1809" y="1230"/>
                    <a:pt x="1807" y="1228"/>
                  </a:cubicBezTo>
                  <a:cubicBezTo>
                    <a:pt x="1804" y="1225"/>
                    <a:pt x="1800" y="1225"/>
                    <a:pt x="1798" y="1227"/>
                  </a:cubicBezTo>
                  <a:cubicBezTo>
                    <a:pt x="1797" y="1227"/>
                    <a:pt x="1797" y="1227"/>
                    <a:pt x="1797" y="1228"/>
                  </a:cubicBezTo>
                  <a:cubicBezTo>
                    <a:pt x="1797" y="1227"/>
                    <a:pt x="1796" y="1226"/>
                    <a:pt x="1795" y="1225"/>
                  </a:cubicBezTo>
                  <a:cubicBezTo>
                    <a:pt x="1793" y="1222"/>
                    <a:pt x="1789" y="1222"/>
                    <a:pt x="1786" y="1224"/>
                  </a:cubicBezTo>
                  <a:cubicBezTo>
                    <a:pt x="1784" y="1226"/>
                    <a:pt x="1784" y="1229"/>
                    <a:pt x="1785" y="1232"/>
                  </a:cubicBezTo>
                  <a:cubicBezTo>
                    <a:pt x="1783" y="1231"/>
                    <a:pt x="1781" y="1232"/>
                    <a:pt x="1780" y="1233"/>
                  </a:cubicBezTo>
                  <a:cubicBezTo>
                    <a:pt x="1779" y="1234"/>
                    <a:pt x="1778" y="1235"/>
                    <a:pt x="1778" y="1237"/>
                  </a:cubicBezTo>
                  <a:cubicBezTo>
                    <a:pt x="1777" y="1234"/>
                    <a:pt x="1775" y="1231"/>
                    <a:pt x="1774" y="1229"/>
                  </a:cubicBezTo>
                  <a:cubicBezTo>
                    <a:pt x="1772" y="1225"/>
                    <a:pt x="1772" y="1225"/>
                    <a:pt x="1772" y="1225"/>
                  </a:cubicBezTo>
                  <a:cubicBezTo>
                    <a:pt x="1770" y="1222"/>
                    <a:pt x="1770" y="1222"/>
                    <a:pt x="1770" y="1222"/>
                  </a:cubicBezTo>
                  <a:cubicBezTo>
                    <a:pt x="1773" y="1212"/>
                    <a:pt x="1775" y="1202"/>
                    <a:pt x="1779" y="1193"/>
                  </a:cubicBezTo>
                  <a:cubicBezTo>
                    <a:pt x="1785" y="1180"/>
                    <a:pt x="1792" y="1168"/>
                    <a:pt x="1802" y="1158"/>
                  </a:cubicBezTo>
                  <a:cubicBezTo>
                    <a:pt x="1804" y="1155"/>
                    <a:pt x="1807" y="1152"/>
                    <a:pt x="1809" y="1149"/>
                  </a:cubicBezTo>
                  <a:cubicBezTo>
                    <a:pt x="1811" y="1145"/>
                    <a:pt x="1812" y="1142"/>
                    <a:pt x="1814" y="1139"/>
                  </a:cubicBezTo>
                  <a:cubicBezTo>
                    <a:pt x="1817" y="1132"/>
                    <a:pt x="1820" y="1125"/>
                    <a:pt x="1820" y="1116"/>
                  </a:cubicBezTo>
                  <a:cubicBezTo>
                    <a:pt x="1820" y="1115"/>
                    <a:pt x="1820" y="1115"/>
                    <a:pt x="1820" y="1115"/>
                  </a:cubicBezTo>
                  <a:cubicBezTo>
                    <a:pt x="1820" y="1115"/>
                    <a:pt x="1820" y="1115"/>
                    <a:pt x="1820" y="1115"/>
                  </a:cubicBezTo>
                  <a:cubicBezTo>
                    <a:pt x="1819" y="1114"/>
                    <a:pt x="1820" y="1115"/>
                    <a:pt x="1819" y="1114"/>
                  </a:cubicBezTo>
                  <a:cubicBezTo>
                    <a:pt x="1819" y="1114"/>
                    <a:pt x="1819" y="1114"/>
                    <a:pt x="1819" y="1114"/>
                  </a:cubicBezTo>
                  <a:cubicBezTo>
                    <a:pt x="1819" y="1112"/>
                    <a:pt x="1819" y="1112"/>
                    <a:pt x="1819" y="1112"/>
                  </a:cubicBezTo>
                  <a:cubicBezTo>
                    <a:pt x="1819" y="1111"/>
                    <a:pt x="1819" y="1111"/>
                    <a:pt x="1819" y="1111"/>
                  </a:cubicBezTo>
                  <a:cubicBezTo>
                    <a:pt x="1819" y="1111"/>
                    <a:pt x="1819" y="1111"/>
                    <a:pt x="1819" y="1111"/>
                  </a:cubicBezTo>
                  <a:cubicBezTo>
                    <a:pt x="1819" y="1111"/>
                    <a:pt x="1819" y="1111"/>
                    <a:pt x="1818" y="1110"/>
                  </a:cubicBezTo>
                  <a:cubicBezTo>
                    <a:pt x="1818" y="1110"/>
                    <a:pt x="1818" y="1110"/>
                    <a:pt x="1818" y="1110"/>
                  </a:cubicBezTo>
                  <a:cubicBezTo>
                    <a:pt x="1818" y="1109"/>
                    <a:pt x="1818" y="1109"/>
                    <a:pt x="1818" y="1109"/>
                  </a:cubicBezTo>
                  <a:cubicBezTo>
                    <a:pt x="1817" y="1107"/>
                    <a:pt x="1816" y="1106"/>
                    <a:pt x="1815" y="1104"/>
                  </a:cubicBezTo>
                  <a:cubicBezTo>
                    <a:pt x="1810" y="1095"/>
                    <a:pt x="1810" y="1095"/>
                    <a:pt x="1810" y="1095"/>
                  </a:cubicBezTo>
                  <a:cubicBezTo>
                    <a:pt x="1809" y="1091"/>
                    <a:pt x="1807" y="1088"/>
                    <a:pt x="1806" y="1086"/>
                  </a:cubicBezTo>
                  <a:cubicBezTo>
                    <a:pt x="1805" y="1083"/>
                    <a:pt x="1805" y="1080"/>
                    <a:pt x="1805" y="1077"/>
                  </a:cubicBezTo>
                  <a:cubicBezTo>
                    <a:pt x="1806" y="1074"/>
                    <a:pt x="1806" y="1071"/>
                    <a:pt x="1807" y="1069"/>
                  </a:cubicBezTo>
                  <a:cubicBezTo>
                    <a:pt x="1809" y="1070"/>
                    <a:pt x="1812" y="1072"/>
                    <a:pt x="1815" y="1072"/>
                  </a:cubicBezTo>
                  <a:cubicBezTo>
                    <a:pt x="1830" y="1077"/>
                    <a:pt x="1845" y="1070"/>
                    <a:pt x="1850" y="1056"/>
                  </a:cubicBezTo>
                  <a:cubicBezTo>
                    <a:pt x="1852" y="1048"/>
                    <a:pt x="1851" y="1040"/>
                    <a:pt x="1846" y="1034"/>
                  </a:cubicBezTo>
                  <a:cubicBezTo>
                    <a:pt x="1860" y="1037"/>
                    <a:pt x="1874" y="1030"/>
                    <a:pt x="1879" y="1017"/>
                  </a:cubicBezTo>
                  <a:cubicBezTo>
                    <a:pt x="1883" y="1003"/>
                    <a:pt x="1875" y="988"/>
                    <a:pt x="1860" y="983"/>
                  </a:cubicBezTo>
                  <a:cubicBezTo>
                    <a:pt x="1856" y="982"/>
                    <a:pt x="1853" y="982"/>
                    <a:pt x="1849" y="982"/>
                  </a:cubicBezTo>
                  <a:cubicBezTo>
                    <a:pt x="1849" y="981"/>
                    <a:pt x="1850" y="981"/>
                    <a:pt x="1850" y="980"/>
                  </a:cubicBezTo>
                  <a:cubicBezTo>
                    <a:pt x="1854" y="966"/>
                    <a:pt x="1846" y="951"/>
                    <a:pt x="1831" y="946"/>
                  </a:cubicBezTo>
                  <a:cubicBezTo>
                    <a:pt x="1823" y="944"/>
                    <a:pt x="1814" y="945"/>
                    <a:pt x="1807" y="949"/>
                  </a:cubicBezTo>
                  <a:cubicBezTo>
                    <a:pt x="1807" y="947"/>
                    <a:pt x="1807" y="945"/>
                    <a:pt x="1807" y="943"/>
                  </a:cubicBezTo>
                  <a:cubicBezTo>
                    <a:pt x="1808" y="941"/>
                    <a:pt x="1808" y="939"/>
                    <a:pt x="1808" y="937"/>
                  </a:cubicBezTo>
                  <a:cubicBezTo>
                    <a:pt x="1808" y="936"/>
                    <a:pt x="1808" y="935"/>
                    <a:pt x="1807" y="934"/>
                  </a:cubicBezTo>
                  <a:cubicBezTo>
                    <a:pt x="1807" y="932"/>
                    <a:pt x="1807" y="930"/>
                    <a:pt x="1807" y="927"/>
                  </a:cubicBezTo>
                  <a:cubicBezTo>
                    <a:pt x="1810" y="925"/>
                    <a:pt x="1812" y="921"/>
                    <a:pt x="1811" y="918"/>
                  </a:cubicBezTo>
                  <a:cubicBezTo>
                    <a:pt x="1811" y="914"/>
                    <a:pt x="1809" y="912"/>
                    <a:pt x="1806" y="910"/>
                  </a:cubicBezTo>
                  <a:cubicBezTo>
                    <a:pt x="1806" y="909"/>
                    <a:pt x="1806" y="907"/>
                    <a:pt x="1806" y="906"/>
                  </a:cubicBezTo>
                  <a:cubicBezTo>
                    <a:pt x="1805" y="895"/>
                    <a:pt x="1804" y="884"/>
                    <a:pt x="1803" y="871"/>
                  </a:cubicBezTo>
                  <a:cubicBezTo>
                    <a:pt x="1802" y="859"/>
                    <a:pt x="1800" y="845"/>
                    <a:pt x="1798" y="831"/>
                  </a:cubicBezTo>
                  <a:cubicBezTo>
                    <a:pt x="1797" y="823"/>
                    <a:pt x="1796" y="816"/>
                    <a:pt x="1794" y="808"/>
                  </a:cubicBezTo>
                  <a:cubicBezTo>
                    <a:pt x="1793" y="801"/>
                    <a:pt x="1792" y="793"/>
                    <a:pt x="1790" y="785"/>
                  </a:cubicBezTo>
                  <a:cubicBezTo>
                    <a:pt x="1788" y="777"/>
                    <a:pt x="1786" y="769"/>
                    <a:pt x="1784" y="760"/>
                  </a:cubicBezTo>
                  <a:cubicBezTo>
                    <a:pt x="1784" y="757"/>
                    <a:pt x="1783" y="755"/>
                    <a:pt x="1782" y="752"/>
                  </a:cubicBezTo>
                  <a:cubicBezTo>
                    <a:pt x="1785" y="752"/>
                    <a:pt x="1789" y="750"/>
                    <a:pt x="1792" y="747"/>
                  </a:cubicBezTo>
                  <a:cubicBezTo>
                    <a:pt x="1796" y="752"/>
                    <a:pt x="1805" y="751"/>
                    <a:pt x="1805" y="751"/>
                  </a:cubicBezTo>
                  <a:cubicBezTo>
                    <a:pt x="1805" y="748"/>
                    <a:pt x="1803" y="745"/>
                    <a:pt x="1803" y="745"/>
                  </a:cubicBezTo>
                  <a:cubicBezTo>
                    <a:pt x="1806" y="745"/>
                    <a:pt x="1808" y="744"/>
                    <a:pt x="1808" y="744"/>
                  </a:cubicBezTo>
                  <a:cubicBezTo>
                    <a:pt x="1807" y="738"/>
                    <a:pt x="1801" y="735"/>
                    <a:pt x="1799" y="734"/>
                  </a:cubicBezTo>
                  <a:cubicBezTo>
                    <a:pt x="1801" y="733"/>
                    <a:pt x="1806" y="730"/>
                    <a:pt x="1807" y="723"/>
                  </a:cubicBezTo>
                  <a:cubicBezTo>
                    <a:pt x="1807" y="723"/>
                    <a:pt x="1804" y="722"/>
                    <a:pt x="1802" y="722"/>
                  </a:cubicBezTo>
                  <a:cubicBezTo>
                    <a:pt x="1802" y="722"/>
                    <a:pt x="1803" y="719"/>
                    <a:pt x="1802" y="717"/>
                  </a:cubicBezTo>
                  <a:cubicBezTo>
                    <a:pt x="1802" y="717"/>
                    <a:pt x="1794" y="717"/>
                    <a:pt x="1790" y="722"/>
                  </a:cubicBezTo>
                  <a:cubicBezTo>
                    <a:pt x="1786" y="717"/>
                    <a:pt x="1777" y="718"/>
                    <a:pt x="1777" y="718"/>
                  </a:cubicBezTo>
                  <a:cubicBezTo>
                    <a:pt x="1777" y="721"/>
                    <a:pt x="1778" y="724"/>
                    <a:pt x="1778" y="724"/>
                  </a:cubicBezTo>
                  <a:cubicBezTo>
                    <a:pt x="1777" y="724"/>
                    <a:pt x="1776" y="725"/>
                    <a:pt x="1775" y="725"/>
                  </a:cubicBezTo>
                  <a:cubicBezTo>
                    <a:pt x="1771" y="711"/>
                    <a:pt x="1766" y="696"/>
                    <a:pt x="1761" y="681"/>
                  </a:cubicBezTo>
                  <a:cubicBezTo>
                    <a:pt x="1757" y="672"/>
                    <a:pt x="1754" y="663"/>
                    <a:pt x="1750" y="654"/>
                  </a:cubicBezTo>
                  <a:cubicBezTo>
                    <a:pt x="1747" y="644"/>
                    <a:pt x="1742" y="635"/>
                    <a:pt x="1738" y="626"/>
                  </a:cubicBezTo>
                  <a:cubicBezTo>
                    <a:pt x="1722" y="588"/>
                    <a:pt x="1701" y="549"/>
                    <a:pt x="1677" y="511"/>
                  </a:cubicBezTo>
                  <a:cubicBezTo>
                    <a:pt x="1652" y="474"/>
                    <a:pt x="1624" y="436"/>
                    <a:pt x="1591" y="402"/>
                  </a:cubicBezTo>
                  <a:cubicBezTo>
                    <a:pt x="1559" y="367"/>
                    <a:pt x="1524" y="334"/>
                    <a:pt x="1485" y="305"/>
                  </a:cubicBezTo>
                  <a:cubicBezTo>
                    <a:pt x="1447" y="276"/>
                    <a:pt x="1406" y="250"/>
                    <a:pt x="1364" y="228"/>
                  </a:cubicBezTo>
                  <a:cubicBezTo>
                    <a:pt x="1322" y="206"/>
                    <a:pt x="1279" y="189"/>
                    <a:pt x="1236" y="175"/>
                  </a:cubicBezTo>
                  <a:cubicBezTo>
                    <a:pt x="1193" y="161"/>
                    <a:pt x="1150" y="152"/>
                    <a:pt x="1110" y="146"/>
                  </a:cubicBezTo>
                  <a:cubicBezTo>
                    <a:pt x="1099" y="144"/>
                    <a:pt x="1089" y="143"/>
                    <a:pt x="1079" y="142"/>
                  </a:cubicBezTo>
                  <a:cubicBezTo>
                    <a:pt x="1069" y="141"/>
                    <a:pt x="1060" y="139"/>
                    <a:pt x="1050" y="139"/>
                  </a:cubicBezTo>
                  <a:cubicBezTo>
                    <a:pt x="1040" y="139"/>
                    <a:pt x="1031" y="138"/>
                    <a:pt x="1021" y="137"/>
                  </a:cubicBezTo>
                  <a:cubicBezTo>
                    <a:pt x="1012" y="137"/>
                    <a:pt x="1003" y="137"/>
                    <a:pt x="994" y="137"/>
                  </a:cubicBezTo>
                  <a:cubicBezTo>
                    <a:pt x="958" y="136"/>
                    <a:pt x="925" y="139"/>
                    <a:pt x="896" y="142"/>
                  </a:cubicBezTo>
                  <a:cubicBezTo>
                    <a:pt x="867" y="146"/>
                    <a:pt x="842" y="150"/>
                    <a:pt x="822" y="154"/>
                  </a:cubicBezTo>
                  <a:cubicBezTo>
                    <a:pt x="801" y="159"/>
                    <a:pt x="785" y="163"/>
                    <a:pt x="774" y="166"/>
                  </a:cubicBezTo>
                  <a:cubicBezTo>
                    <a:pt x="770" y="167"/>
                    <a:pt x="767" y="168"/>
                    <a:pt x="764" y="169"/>
                  </a:cubicBezTo>
                  <a:cubicBezTo>
                    <a:pt x="763" y="169"/>
                    <a:pt x="761" y="169"/>
                    <a:pt x="759" y="168"/>
                  </a:cubicBezTo>
                  <a:cubicBezTo>
                    <a:pt x="743" y="166"/>
                    <a:pt x="743" y="166"/>
                    <a:pt x="743" y="166"/>
                  </a:cubicBezTo>
                  <a:cubicBezTo>
                    <a:pt x="740" y="166"/>
                    <a:pt x="737" y="165"/>
                    <a:pt x="734" y="165"/>
                  </a:cubicBezTo>
                  <a:cubicBezTo>
                    <a:pt x="730" y="165"/>
                    <a:pt x="730" y="165"/>
                    <a:pt x="730" y="165"/>
                  </a:cubicBezTo>
                  <a:cubicBezTo>
                    <a:pt x="729" y="165"/>
                    <a:pt x="727" y="165"/>
                    <a:pt x="726" y="165"/>
                  </a:cubicBezTo>
                  <a:cubicBezTo>
                    <a:pt x="725" y="166"/>
                    <a:pt x="723" y="166"/>
                    <a:pt x="722" y="166"/>
                  </a:cubicBezTo>
                  <a:cubicBezTo>
                    <a:pt x="722" y="165"/>
                    <a:pt x="723" y="165"/>
                    <a:pt x="724" y="164"/>
                  </a:cubicBezTo>
                  <a:cubicBezTo>
                    <a:pt x="726" y="163"/>
                    <a:pt x="728" y="162"/>
                    <a:pt x="730" y="161"/>
                  </a:cubicBezTo>
                  <a:cubicBezTo>
                    <a:pt x="731" y="159"/>
                    <a:pt x="733" y="158"/>
                    <a:pt x="735" y="156"/>
                  </a:cubicBezTo>
                  <a:cubicBezTo>
                    <a:pt x="739" y="154"/>
                    <a:pt x="742" y="151"/>
                    <a:pt x="745" y="147"/>
                  </a:cubicBezTo>
                  <a:cubicBezTo>
                    <a:pt x="748" y="144"/>
                    <a:pt x="751" y="140"/>
                    <a:pt x="753" y="136"/>
                  </a:cubicBezTo>
                  <a:cubicBezTo>
                    <a:pt x="756" y="132"/>
                    <a:pt x="757" y="128"/>
                    <a:pt x="759" y="123"/>
                  </a:cubicBezTo>
                  <a:cubicBezTo>
                    <a:pt x="760" y="119"/>
                    <a:pt x="761" y="115"/>
                    <a:pt x="762" y="111"/>
                  </a:cubicBezTo>
                  <a:cubicBezTo>
                    <a:pt x="763" y="107"/>
                    <a:pt x="765" y="103"/>
                    <a:pt x="766" y="99"/>
                  </a:cubicBezTo>
                  <a:cubicBezTo>
                    <a:pt x="768" y="95"/>
                    <a:pt x="770" y="91"/>
                    <a:pt x="772" y="87"/>
                  </a:cubicBezTo>
                  <a:cubicBezTo>
                    <a:pt x="778" y="76"/>
                    <a:pt x="778" y="76"/>
                    <a:pt x="778" y="76"/>
                  </a:cubicBezTo>
                  <a:cubicBezTo>
                    <a:pt x="782" y="68"/>
                    <a:pt x="786" y="60"/>
                    <a:pt x="788" y="51"/>
                  </a:cubicBezTo>
                  <a:cubicBezTo>
                    <a:pt x="790" y="47"/>
                    <a:pt x="791" y="43"/>
                    <a:pt x="791" y="38"/>
                  </a:cubicBezTo>
                  <a:cubicBezTo>
                    <a:pt x="792" y="34"/>
                    <a:pt x="792" y="29"/>
                    <a:pt x="791" y="24"/>
                  </a:cubicBezTo>
                  <a:cubicBezTo>
                    <a:pt x="791" y="20"/>
                    <a:pt x="790" y="15"/>
                    <a:pt x="788" y="11"/>
                  </a:cubicBezTo>
                  <a:cubicBezTo>
                    <a:pt x="787" y="9"/>
                    <a:pt x="785" y="7"/>
                    <a:pt x="784" y="5"/>
                  </a:cubicBezTo>
                  <a:cubicBezTo>
                    <a:pt x="783" y="4"/>
                    <a:pt x="783" y="4"/>
                    <a:pt x="783" y="4"/>
                  </a:cubicBezTo>
                  <a:cubicBezTo>
                    <a:pt x="783" y="4"/>
                    <a:pt x="783" y="4"/>
                    <a:pt x="783" y="4"/>
                  </a:cubicBezTo>
                  <a:cubicBezTo>
                    <a:pt x="783" y="4"/>
                    <a:pt x="783" y="4"/>
                    <a:pt x="783" y="4"/>
                  </a:cubicBezTo>
                  <a:cubicBezTo>
                    <a:pt x="782" y="2"/>
                    <a:pt x="782" y="2"/>
                    <a:pt x="782" y="2"/>
                  </a:cubicBezTo>
                  <a:cubicBezTo>
                    <a:pt x="782" y="2"/>
                    <a:pt x="782" y="2"/>
                    <a:pt x="782" y="2"/>
                  </a:cubicBezTo>
                  <a:cubicBezTo>
                    <a:pt x="781" y="1"/>
                    <a:pt x="781" y="1"/>
                    <a:pt x="781" y="1"/>
                  </a:cubicBezTo>
                  <a:cubicBezTo>
                    <a:pt x="780" y="0"/>
                    <a:pt x="780" y="0"/>
                    <a:pt x="780" y="0"/>
                  </a:cubicBezTo>
                  <a:cubicBezTo>
                    <a:pt x="780" y="0"/>
                    <a:pt x="780" y="0"/>
                    <a:pt x="780" y="0"/>
                  </a:cubicBezTo>
                  <a:cubicBezTo>
                    <a:pt x="777" y="3"/>
                    <a:pt x="777" y="3"/>
                    <a:pt x="777" y="3"/>
                  </a:cubicBezTo>
                  <a:cubicBezTo>
                    <a:pt x="777" y="3"/>
                    <a:pt x="777" y="3"/>
                    <a:pt x="777" y="3"/>
                  </a:cubicBezTo>
                  <a:cubicBezTo>
                    <a:pt x="778" y="4"/>
                    <a:pt x="778" y="4"/>
                    <a:pt x="778" y="4"/>
                  </a:cubicBezTo>
                  <a:cubicBezTo>
                    <a:pt x="778" y="5"/>
                    <a:pt x="778" y="5"/>
                    <a:pt x="778" y="5"/>
                  </a:cubicBezTo>
                  <a:cubicBezTo>
                    <a:pt x="779" y="5"/>
                    <a:pt x="779" y="5"/>
                    <a:pt x="779" y="5"/>
                  </a:cubicBezTo>
                  <a:cubicBezTo>
                    <a:pt x="780" y="6"/>
                    <a:pt x="780" y="6"/>
                    <a:pt x="780" y="6"/>
                  </a:cubicBezTo>
                  <a:cubicBezTo>
                    <a:pt x="780" y="7"/>
                    <a:pt x="780" y="7"/>
                    <a:pt x="780" y="7"/>
                  </a:cubicBezTo>
                  <a:cubicBezTo>
                    <a:pt x="780" y="7"/>
                    <a:pt x="780" y="7"/>
                    <a:pt x="780" y="7"/>
                  </a:cubicBezTo>
                  <a:cubicBezTo>
                    <a:pt x="780" y="7"/>
                    <a:pt x="780" y="7"/>
                    <a:pt x="780" y="7"/>
                  </a:cubicBezTo>
                  <a:cubicBezTo>
                    <a:pt x="781" y="8"/>
                    <a:pt x="781" y="8"/>
                    <a:pt x="781" y="8"/>
                  </a:cubicBezTo>
                  <a:cubicBezTo>
                    <a:pt x="782" y="9"/>
                    <a:pt x="783" y="11"/>
                    <a:pt x="784" y="13"/>
                  </a:cubicBezTo>
                  <a:cubicBezTo>
                    <a:pt x="785" y="17"/>
                    <a:pt x="786" y="21"/>
                    <a:pt x="786" y="25"/>
                  </a:cubicBezTo>
                  <a:cubicBezTo>
                    <a:pt x="787" y="29"/>
                    <a:pt x="787" y="33"/>
                    <a:pt x="786" y="37"/>
                  </a:cubicBezTo>
                  <a:cubicBezTo>
                    <a:pt x="786" y="42"/>
                    <a:pt x="785" y="46"/>
                    <a:pt x="784" y="50"/>
                  </a:cubicBezTo>
                  <a:cubicBezTo>
                    <a:pt x="778" y="66"/>
                    <a:pt x="768" y="80"/>
                    <a:pt x="761" y="96"/>
                  </a:cubicBezTo>
                  <a:cubicBezTo>
                    <a:pt x="759" y="100"/>
                    <a:pt x="757" y="105"/>
                    <a:pt x="756" y="109"/>
                  </a:cubicBezTo>
                  <a:cubicBezTo>
                    <a:pt x="754" y="113"/>
                    <a:pt x="754" y="118"/>
                    <a:pt x="752" y="121"/>
                  </a:cubicBezTo>
                  <a:cubicBezTo>
                    <a:pt x="751" y="125"/>
                    <a:pt x="749" y="129"/>
                    <a:pt x="747" y="133"/>
                  </a:cubicBezTo>
                  <a:cubicBezTo>
                    <a:pt x="745" y="136"/>
                    <a:pt x="742" y="139"/>
                    <a:pt x="740" y="142"/>
                  </a:cubicBezTo>
                  <a:cubicBezTo>
                    <a:pt x="737" y="145"/>
                    <a:pt x="734" y="148"/>
                    <a:pt x="730" y="151"/>
                  </a:cubicBezTo>
                  <a:cubicBezTo>
                    <a:pt x="729" y="152"/>
                    <a:pt x="727" y="153"/>
                    <a:pt x="725" y="154"/>
                  </a:cubicBezTo>
                  <a:cubicBezTo>
                    <a:pt x="724" y="155"/>
                    <a:pt x="722" y="157"/>
                    <a:pt x="720" y="158"/>
                  </a:cubicBezTo>
                  <a:cubicBezTo>
                    <a:pt x="715" y="161"/>
                    <a:pt x="711" y="163"/>
                    <a:pt x="706" y="166"/>
                  </a:cubicBezTo>
                  <a:cubicBezTo>
                    <a:pt x="706" y="164"/>
                    <a:pt x="705" y="163"/>
                    <a:pt x="704" y="162"/>
                  </a:cubicBezTo>
                  <a:cubicBezTo>
                    <a:pt x="702" y="161"/>
                    <a:pt x="699" y="161"/>
                    <a:pt x="698" y="163"/>
                  </a:cubicBezTo>
                  <a:cubicBezTo>
                    <a:pt x="698" y="163"/>
                    <a:pt x="698" y="163"/>
                    <a:pt x="698" y="163"/>
                  </a:cubicBezTo>
                  <a:cubicBezTo>
                    <a:pt x="697" y="163"/>
                    <a:pt x="697" y="162"/>
                    <a:pt x="696" y="162"/>
                  </a:cubicBezTo>
                  <a:cubicBezTo>
                    <a:pt x="694" y="161"/>
                    <a:pt x="692" y="161"/>
                    <a:pt x="691" y="163"/>
                  </a:cubicBezTo>
                  <a:cubicBezTo>
                    <a:pt x="690" y="164"/>
                    <a:pt x="690" y="166"/>
                    <a:pt x="691" y="168"/>
                  </a:cubicBezTo>
                  <a:cubicBezTo>
                    <a:pt x="690" y="168"/>
                    <a:pt x="689" y="168"/>
                    <a:pt x="688" y="170"/>
                  </a:cubicBezTo>
                  <a:cubicBezTo>
                    <a:pt x="687" y="171"/>
                    <a:pt x="687" y="173"/>
                    <a:pt x="688" y="174"/>
                  </a:cubicBezTo>
                  <a:cubicBezTo>
                    <a:pt x="685" y="176"/>
                    <a:pt x="681" y="177"/>
                    <a:pt x="678" y="179"/>
                  </a:cubicBezTo>
                  <a:cubicBezTo>
                    <a:pt x="658" y="189"/>
                    <a:pt x="640" y="203"/>
                    <a:pt x="623" y="217"/>
                  </a:cubicBezTo>
                  <a:cubicBezTo>
                    <a:pt x="615" y="224"/>
                    <a:pt x="606" y="231"/>
                    <a:pt x="598" y="238"/>
                  </a:cubicBezTo>
                  <a:cubicBezTo>
                    <a:pt x="594" y="241"/>
                    <a:pt x="591" y="243"/>
                    <a:pt x="587" y="245"/>
                  </a:cubicBezTo>
                  <a:cubicBezTo>
                    <a:pt x="587" y="244"/>
                    <a:pt x="587" y="242"/>
                    <a:pt x="588" y="241"/>
                  </a:cubicBezTo>
                  <a:cubicBezTo>
                    <a:pt x="588" y="236"/>
                    <a:pt x="588" y="232"/>
                    <a:pt x="589" y="227"/>
                  </a:cubicBezTo>
                  <a:cubicBezTo>
                    <a:pt x="589" y="223"/>
                    <a:pt x="589" y="218"/>
                    <a:pt x="588" y="214"/>
                  </a:cubicBezTo>
                  <a:cubicBezTo>
                    <a:pt x="588" y="214"/>
                    <a:pt x="588" y="213"/>
                    <a:pt x="588" y="213"/>
                  </a:cubicBezTo>
                  <a:cubicBezTo>
                    <a:pt x="589" y="213"/>
                    <a:pt x="589" y="213"/>
                    <a:pt x="589" y="213"/>
                  </a:cubicBezTo>
                  <a:cubicBezTo>
                    <a:pt x="589" y="212"/>
                    <a:pt x="589" y="212"/>
                    <a:pt x="589" y="212"/>
                  </a:cubicBezTo>
                  <a:cubicBezTo>
                    <a:pt x="589" y="212"/>
                    <a:pt x="589" y="212"/>
                    <a:pt x="589" y="212"/>
                  </a:cubicBezTo>
                  <a:cubicBezTo>
                    <a:pt x="589" y="211"/>
                    <a:pt x="589" y="211"/>
                    <a:pt x="589" y="211"/>
                  </a:cubicBezTo>
                  <a:cubicBezTo>
                    <a:pt x="590" y="208"/>
                    <a:pt x="590" y="205"/>
                    <a:pt x="589" y="202"/>
                  </a:cubicBezTo>
                  <a:cubicBezTo>
                    <a:pt x="589" y="199"/>
                    <a:pt x="587" y="197"/>
                    <a:pt x="585" y="195"/>
                  </a:cubicBezTo>
                  <a:cubicBezTo>
                    <a:pt x="585" y="194"/>
                    <a:pt x="585" y="194"/>
                    <a:pt x="585" y="194"/>
                  </a:cubicBezTo>
                  <a:cubicBezTo>
                    <a:pt x="583" y="188"/>
                    <a:pt x="583" y="188"/>
                    <a:pt x="583" y="188"/>
                  </a:cubicBezTo>
                  <a:cubicBezTo>
                    <a:pt x="582" y="183"/>
                    <a:pt x="581" y="179"/>
                    <a:pt x="581" y="175"/>
                  </a:cubicBezTo>
                  <a:cubicBezTo>
                    <a:pt x="580" y="171"/>
                    <a:pt x="579" y="167"/>
                    <a:pt x="579" y="163"/>
                  </a:cubicBezTo>
                  <a:cubicBezTo>
                    <a:pt x="579" y="159"/>
                    <a:pt x="579" y="155"/>
                    <a:pt x="580" y="151"/>
                  </a:cubicBezTo>
                  <a:cubicBezTo>
                    <a:pt x="581" y="146"/>
                    <a:pt x="582" y="143"/>
                    <a:pt x="584" y="139"/>
                  </a:cubicBezTo>
                  <a:cubicBezTo>
                    <a:pt x="585" y="135"/>
                    <a:pt x="587" y="131"/>
                    <a:pt x="589" y="127"/>
                  </a:cubicBezTo>
                  <a:cubicBezTo>
                    <a:pt x="592" y="124"/>
                    <a:pt x="594" y="120"/>
                    <a:pt x="597" y="117"/>
                  </a:cubicBezTo>
                  <a:cubicBezTo>
                    <a:pt x="599" y="113"/>
                    <a:pt x="602" y="110"/>
                    <a:pt x="604" y="106"/>
                  </a:cubicBezTo>
                  <a:cubicBezTo>
                    <a:pt x="607" y="103"/>
                    <a:pt x="610" y="99"/>
                    <a:pt x="611" y="95"/>
                  </a:cubicBezTo>
                  <a:cubicBezTo>
                    <a:pt x="613" y="90"/>
                    <a:pt x="613" y="85"/>
                    <a:pt x="612" y="80"/>
                  </a:cubicBezTo>
                  <a:cubicBezTo>
                    <a:pt x="612" y="76"/>
                    <a:pt x="610" y="72"/>
                    <a:pt x="609" y="68"/>
                  </a:cubicBezTo>
                  <a:cubicBezTo>
                    <a:pt x="607" y="65"/>
                    <a:pt x="607" y="65"/>
                    <a:pt x="607" y="65"/>
                  </a:cubicBezTo>
                  <a:cubicBezTo>
                    <a:pt x="607" y="64"/>
                    <a:pt x="607" y="64"/>
                    <a:pt x="607" y="64"/>
                  </a:cubicBezTo>
                  <a:cubicBezTo>
                    <a:pt x="609" y="67"/>
                    <a:pt x="611" y="69"/>
                    <a:pt x="614" y="69"/>
                  </a:cubicBezTo>
                  <a:cubicBezTo>
                    <a:pt x="620" y="70"/>
                    <a:pt x="625" y="66"/>
                    <a:pt x="626" y="59"/>
                  </a:cubicBezTo>
                  <a:cubicBezTo>
                    <a:pt x="627" y="54"/>
                    <a:pt x="624" y="50"/>
                    <a:pt x="620" y="48"/>
                  </a:cubicBezTo>
                  <a:cubicBezTo>
                    <a:pt x="620" y="48"/>
                    <a:pt x="620" y="48"/>
                    <a:pt x="620" y="48"/>
                  </a:cubicBezTo>
                  <a:cubicBezTo>
                    <a:pt x="624" y="47"/>
                    <a:pt x="628" y="43"/>
                    <a:pt x="629" y="38"/>
                  </a:cubicBezTo>
                  <a:cubicBezTo>
                    <a:pt x="630" y="32"/>
                    <a:pt x="626" y="27"/>
                    <a:pt x="620" y="26"/>
                  </a:cubicBezTo>
                  <a:cubicBezTo>
                    <a:pt x="617" y="26"/>
                    <a:pt x="614" y="27"/>
                    <a:pt x="612" y="29"/>
                  </a:cubicBezTo>
                  <a:cubicBezTo>
                    <a:pt x="612" y="23"/>
                    <a:pt x="609" y="18"/>
                    <a:pt x="603" y="18"/>
                  </a:cubicBezTo>
                  <a:cubicBezTo>
                    <a:pt x="598" y="17"/>
                    <a:pt x="592" y="21"/>
                    <a:pt x="592" y="27"/>
                  </a:cubicBezTo>
                  <a:cubicBezTo>
                    <a:pt x="591" y="29"/>
                    <a:pt x="591" y="30"/>
                    <a:pt x="592" y="31"/>
                  </a:cubicBezTo>
                  <a:cubicBezTo>
                    <a:pt x="592" y="31"/>
                    <a:pt x="591" y="31"/>
                    <a:pt x="591" y="31"/>
                  </a:cubicBezTo>
                  <a:cubicBezTo>
                    <a:pt x="585" y="30"/>
                    <a:pt x="580" y="35"/>
                    <a:pt x="579" y="41"/>
                  </a:cubicBezTo>
                  <a:cubicBezTo>
                    <a:pt x="579" y="47"/>
                    <a:pt x="582" y="52"/>
                    <a:pt x="588" y="53"/>
                  </a:cubicBezTo>
                  <a:cubicBezTo>
                    <a:pt x="588" y="53"/>
                    <a:pt x="589" y="53"/>
                    <a:pt x="589" y="53"/>
                  </a:cubicBezTo>
                  <a:cubicBezTo>
                    <a:pt x="588" y="54"/>
                    <a:pt x="588" y="56"/>
                    <a:pt x="587" y="58"/>
                  </a:cubicBezTo>
                  <a:cubicBezTo>
                    <a:pt x="586" y="64"/>
                    <a:pt x="590" y="69"/>
                    <a:pt x="596" y="70"/>
                  </a:cubicBezTo>
                  <a:cubicBezTo>
                    <a:pt x="599" y="71"/>
                    <a:pt x="602" y="70"/>
                    <a:pt x="604" y="68"/>
                  </a:cubicBezTo>
                  <a:cubicBezTo>
                    <a:pt x="604" y="69"/>
                    <a:pt x="604" y="69"/>
                    <a:pt x="604" y="69"/>
                  </a:cubicBezTo>
                  <a:cubicBezTo>
                    <a:pt x="606" y="73"/>
                    <a:pt x="607" y="77"/>
                    <a:pt x="608" y="81"/>
                  </a:cubicBezTo>
                  <a:cubicBezTo>
                    <a:pt x="608" y="85"/>
                    <a:pt x="608" y="89"/>
                    <a:pt x="606" y="93"/>
                  </a:cubicBezTo>
                  <a:cubicBezTo>
                    <a:pt x="605" y="97"/>
                    <a:pt x="603" y="100"/>
                    <a:pt x="600" y="103"/>
                  </a:cubicBezTo>
                  <a:cubicBezTo>
                    <a:pt x="598" y="107"/>
                    <a:pt x="595" y="110"/>
                    <a:pt x="592" y="114"/>
                  </a:cubicBezTo>
                  <a:cubicBezTo>
                    <a:pt x="589" y="117"/>
                    <a:pt x="587" y="121"/>
                    <a:pt x="585" y="124"/>
                  </a:cubicBezTo>
                  <a:cubicBezTo>
                    <a:pt x="582" y="128"/>
                    <a:pt x="580" y="132"/>
                    <a:pt x="578" y="136"/>
                  </a:cubicBezTo>
                  <a:cubicBezTo>
                    <a:pt x="577" y="140"/>
                    <a:pt x="575" y="145"/>
                    <a:pt x="574" y="149"/>
                  </a:cubicBezTo>
                  <a:cubicBezTo>
                    <a:pt x="573" y="154"/>
                    <a:pt x="573" y="158"/>
                    <a:pt x="573" y="163"/>
                  </a:cubicBezTo>
                  <a:cubicBezTo>
                    <a:pt x="573" y="167"/>
                    <a:pt x="573" y="172"/>
                    <a:pt x="574" y="176"/>
                  </a:cubicBezTo>
                  <a:cubicBezTo>
                    <a:pt x="574" y="180"/>
                    <a:pt x="575" y="183"/>
                    <a:pt x="576" y="187"/>
                  </a:cubicBezTo>
                  <a:cubicBezTo>
                    <a:pt x="575" y="186"/>
                    <a:pt x="574" y="186"/>
                    <a:pt x="573" y="185"/>
                  </a:cubicBezTo>
                  <a:cubicBezTo>
                    <a:pt x="567" y="182"/>
                    <a:pt x="567" y="182"/>
                    <a:pt x="567" y="182"/>
                  </a:cubicBezTo>
                  <a:cubicBezTo>
                    <a:pt x="566" y="182"/>
                    <a:pt x="566" y="182"/>
                    <a:pt x="566" y="182"/>
                  </a:cubicBezTo>
                  <a:cubicBezTo>
                    <a:pt x="566" y="182"/>
                    <a:pt x="566" y="182"/>
                    <a:pt x="566" y="182"/>
                  </a:cubicBezTo>
                  <a:cubicBezTo>
                    <a:pt x="565" y="181"/>
                    <a:pt x="565" y="181"/>
                    <a:pt x="565" y="181"/>
                  </a:cubicBezTo>
                  <a:cubicBezTo>
                    <a:pt x="564" y="180"/>
                    <a:pt x="564" y="180"/>
                    <a:pt x="564" y="180"/>
                  </a:cubicBezTo>
                  <a:cubicBezTo>
                    <a:pt x="561" y="179"/>
                    <a:pt x="561" y="179"/>
                    <a:pt x="561" y="179"/>
                  </a:cubicBezTo>
                  <a:cubicBezTo>
                    <a:pt x="558" y="177"/>
                    <a:pt x="558" y="177"/>
                    <a:pt x="558" y="177"/>
                  </a:cubicBezTo>
                  <a:cubicBezTo>
                    <a:pt x="558" y="176"/>
                    <a:pt x="558" y="176"/>
                    <a:pt x="558" y="176"/>
                  </a:cubicBezTo>
                  <a:cubicBezTo>
                    <a:pt x="557" y="176"/>
                    <a:pt x="557" y="176"/>
                    <a:pt x="557" y="176"/>
                  </a:cubicBezTo>
                  <a:cubicBezTo>
                    <a:pt x="557" y="176"/>
                    <a:pt x="557" y="176"/>
                    <a:pt x="557" y="176"/>
                  </a:cubicBezTo>
                  <a:cubicBezTo>
                    <a:pt x="557" y="176"/>
                    <a:pt x="557" y="176"/>
                    <a:pt x="557" y="176"/>
                  </a:cubicBezTo>
                  <a:cubicBezTo>
                    <a:pt x="555" y="175"/>
                    <a:pt x="555" y="175"/>
                    <a:pt x="555" y="175"/>
                  </a:cubicBezTo>
                  <a:cubicBezTo>
                    <a:pt x="554" y="173"/>
                    <a:pt x="552" y="172"/>
                    <a:pt x="550" y="170"/>
                  </a:cubicBezTo>
                  <a:cubicBezTo>
                    <a:pt x="549" y="169"/>
                    <a:pt x="549" y="169"/>
                    <a:pt x="549" y="169"/>
                  </a:cubicBezTo>
                  <a:cubicBezTo>
                    <a:pt x="548" y="168"/>
                    <a:pt x="548" y="168"/>
                    <a:pt x="548" y="168"/>
                  </a:cubicBezTo>
                  <a:cubicBezTo>
                    <a:pt x="544" y="163"/>
                    <a:pt x="544" y="163"/>
                    <a:pt x="544" y="163"/>
                  </a:cubicBezTo>
                  <a:cubicBezTo>
                    <a:pt x="542" y="161"/>
                    <a:pt x="542" y="161"/>
                    <a:pt x="542" y="161"/>
                  </a:cubicBezTo>
                  <a:cubicBezTo>
                    <a:pt x="542" y="161"/>
                    <a:pt x="542" y="161"/>
                    <a:pt x="542" y="160"/>
                  </a:cubicBezTo>
                  <a:cubicBezTo>
                    <a:pt x="540" y="158"/>
                    <a:pt x="539" y="156"/>
                    <a:pt x="538" y="154"/>
                  </a:cubicBezTo>
                  <a:cubicBezTo>
                    <a:pt x="537" y="153"/>
                    <a:pt x="537" y="153"/>
                    <a:pt x="537" y="153"/>
                  </a:cubicBezTo>
                  <a:cubicBezTo>
                    <a:pt x="536" y="152"/>
                    <a:pt x="536" y="152"/>
                    <a:pt x="536" y="152"/>
                  </a:cubicBezTo>
                  <a:cubicBezTo>
                    <a:pt x="535" y="148"/>
                    <a:pt x="535" y="148"/>
                    <a:pt x="535" y="148"/>
                  </a:cubicBezTo>
                  <a:cubicBezTo>
                    <a:pt x="534" y="147"/>
                    <a:pt x="533" y="144"/>
                    <a:pt x="532" y="142"/>
                  </a:cubicBezTo>
                  <a:cubicBezTo>
                    <a:pt x="530" y="135"/>
                    <a:pt x="530" y="135"/>
                    <a:pt x="530" y="135"/>
                  </a:cubicBezTo>
                  <a:cubicBezTo>
                    <a:pt x="530" y="135"/>
                    <a:pt x="530" y="135"/>
                    <a:pt x="530" y="135"/>
                  </a:cubicBezTo>
                  <a:cubicBezTo>
                    <a:pt x="530" y="135"/>
                    <a:pt x="530" y="135"/>
                    <a:pt x="530" y="135"/>
                  </a:cubicBezTo>
                  <a:cubicBezTo>
                    <a:pt x="530" y="134"/>
                    <a:pt x="530" y="134"/>
                    <a:pt x="530" y="134"/>
                  </a:cubicBezTo>
                  <a:cubicBezTo>
                    <a:pt x="530" y="132"/>
                    <a:pt x="530" y="132"/>
                    <a:pt x="530" y="132"/>
                  </a:cubicBezTo>
                  <a:cubicBezTo>
                    <a:pt x="529" y="129"/>
                    <a:pt x="529" y="129"/>
                    <a:pt x="529" y="129"/>
                  </a:cubicBezTo>
                  <a:cubicBezTo>
                    <a:pt x="529" y="127"/>
                    <a:pt x="529" y="124"/>
                    <a:pt x="529" y="122"/>
                  </a:cubicBezTo>
                  <a:cubicBezTo>
                    <a:pt x="529" y="117"/>
                    <a:pt x="529" y="117"/>
                    <a:pt x="529" y="117"/>
                  </a:cubicBezTo>
                  <a:cubicBezTo>
                    <a:pt x="529" y="117"/>
                    <a:pt x="529" y="117"/>
                    <a:pt x="529" y="117"/>
                  </a:cubicBezTo>
                  <a:cubicBezTo>
                    <a:pt x="525" y="117"/>
                    <a:pt x="525" y="117"/>
                    <a:pt x="525" y="117"/>
                  </a:cubicBezTo>
                  <a:cubicBezTo>
                    <a:pt x="524" y="122"/>
                    <a:pt x="524" y="122"/>
                    <a:pt x="524" y="122"/>
                  </a:cubicBezTo>
                  <a:cubicBezTo>
                    <a:pt x="524" y="122"/>
                    <a:pt x="524" y="122"/>
                    <a:pt x="524" y="122"/>
                  </a:cubicBezTo>
                  <a:cubicBezTo>
                    <a:pt x="524" y="125"/>
                    <a:pt x="524" y="127"/>
                    <a:pt x="525" y="130"/>
                  </a:cubicBezTo>
                  <a:cubicBezTo>
                    <a:pt x="525" y="133"/>
                    <a:pt x="525" y="133"/>
                    <a:pt x="525" y="133"/>
                  </a:cubicBezTo>
                  <a:cubicBezTo>
                    <a:pt x="525" y="135"/>
                    <a:pt x="525" y="135"/>
                    <a:pt x="525" y="135"/>
                  </a:cubicBezTo>
                  <a:cubicBezTo>
                    <a:pt x="526" y="136"/>
                    <a:pt x="526" y="136"/>
                    <a:pt x="526" y="136"/>
                  </a:cubicBezTo>
                  <a:cubicBezTo>
                    <a:pt x="526" y="136"/>
                    <a:pt x="526" y="136"/>
                    <a:pt x="526" y="136"/>
                  </a:cubicBezTo>
                  <a:cubicBezTo>
                    <a:pt x="526" y="136"/>
                    <a:pt x="526" y="136"/>
                    <a:pt x="526" y="136"/>
                  </a:cubicBezTo>
                  <a:cubicBezTo>
                    <a:pt x="526" y="136"/>
                    <a:pt x="526" y="136"/>
                    <a:pt x="526" y="136"/>
                  </a:cubicBezTo>
                  <a:cubicBezTo>
                    <a:pt x="526" y="137"/>
                    <a:pt x="526" y="137"/>
                    <a:pt x="526" y="137"/>
                  </a:cubicBezTo>
                  <a:cubicBezTo>
                    <a:pt x="528" y="144"/>
                    <a:pt x="528" y="144"/>
                    <a:pt x="528" y="144"/>
                  </a:cubicBezTo>
                  <a:cubicBezTo>
                    <a:pt x="528" y="146"/>
                    <a:pt x="529" y="148"/>
                    <a:pt x="530" y="151"/>
                  </a:cubicBezTo>
                  <a:cubicBezTo>
                    <a:pt x="531" y="154"/>
                    <a:pt x="531" y="154"/>
                    <a:pt x="531" y="154"/>
                  </a:cubicBezTo>
                  <a:cubicBezTo>
                    <a:pt x="532" y="156"/>
                    <a:pt x="532" y="156"/>
                    <a:pt x="532" y="156"/>
                  </a:cubicBezTo>
                  <a:cubicBezTo>
                    <a:pt x="533" y="157"/>
                    <a:pt x="533" y="157"/>
                    <a:pt x="533" y="157"/>
                  </a:cubicBezTo>
                  <a:cubicBezTo>
                    <a:pt x="534" y="159"/>
                    <a:pt x="535" y="161"/>
                    <a:pt x="537" y="163"/>
                  </a:cubicBezTo>
                  <a:cubicBezTo>
                    <a:pt x="537" y="164"/>
                    <a:pt x="537" y="164"/>
                    <a:pt x="538" y="165"/>
                  </a:cubicBezTo>
                  <a:cubicBezTo>
                    <a:pt x="541" y="169"/>
                    <a:pt x="541" y="169"/>
                    <a:pt x="541" y="169"/>
                  </a:cubicBezTo>
                  <a:cubicBezTo>
                    <a:pt x="543" y="172"/>
                    <a:pt x="543" y="172"/>
                    <a:pt x="543" y="172"/>
                  </a:cubicBezTo>
                  <a:cubicBezTo>
                    <a:pt x="544" y="173"/>
                    <a:pt x="544" y="173"/>
                    <a:pt x="544" y="173"/>
                  </a:cubicBezTo>
                  <a:cubicBezTo>
                    <a:pt x="545" y="174"/>
                    <a:pt x="545" y="174"/>
                    <a:pt x="545" y="174"/>
                  </a:cubicBezTo>
                  <a:cubicBezTo>
                    <a:pt x="545" y="174"/>
                    <a:pt x="545" y="174"/>
                    <a:pt x="545" y="174"/>
                  </a:cubicBezTo>
                  <a:cubicBezTo>
                    <a:pt x="545" y="174"/>
                    <a:pt x="545" y="174"/>
                    <a:pt x="545" y="174"/>
                  </a:cubicBezTo>
                  <a:cubicBezTo>
                    <a:pt x="546" y="175"/>
                    <a:pt x="546" y="175"/>
                    <a:pt x="546" y="175"/>
                  </a:cubicBezTo>
                  <a:cubicBezTo>
                    <a:pt x="548" y="177"/>
                    <a:pt x="549" y="178"/>
                    <a:pt x="551" y="180"/>
                  </a:cubicBezTo>
                  <a:cubicBezTo>
                    <a:pt x="553" y="181"/>
                    <a:pt x="553" y="181"/>
                    <a:pt x="553" y="181"/>
                  </a:cubicBezTo>
                  <a:cubicBezTo>
                    <a:pt x="553" y="182"/>
                    <a:pt x="553" y="182"/>
                    <a:pt x="553" y="182"/>
                  </a:cubicBezTo>
                  <a:cubicBezTo>
                    <a:pt x="554" y="182"/>
                    <a:pt x="554" y="182"/>
                    <a:pt x="554" y="182"/>
                  </a:cubicBezTo>
                  <a:cubicBezTo>
                    <a:pt x="557" y="184"/>
                    <a:pt x="557" y="184"/>
                    <a:pt x="557" y="184"/>
                  </a:cubicBezTo>
                  <a:cubicBezTo>
                    <a:pt x="560" y="186"/>
                    <a:pt x="560" y="186"/>
                    <a:pt x="560" y="186"/>
                  </a:cubicBezTo>
                  <a:cubicBezTo>
                    <a:pt x="562" y="187"/>
                    <a:pt x="562" y="187"/>
                    <a:pt x="562" y="187"/>
                  </a:cubicBezTo>
                  <a:cubicBezTo>
                    <a:pt x="562" y="188"/>
                    <a:pt x="562" y="188"/>
                    <a:pt x="562" y="188"/>
                  </a:cubicBezTo>
                  <a:cubicBezTo>
                    <a:pt x="563" y="188"/>
                    <a:pt x="563" y="188"/>
                    <a:pt x="563" y="188"/>
                  </a:cubicBezTo>
                  <a:cubicBezTo>
                    <a:pt x="563" y="188"/>
                    <a:pt x="563" y="188"/>
                    <a:pt x="563" y="188"/>
                  </a:cubicBezTo>
                  <a:cubicBezTo>
                    <a:pt x="563" y="188"/>
                    <a:pt x="563" y="188"/>
                    <a:pt x="563" y="188"/>
                  </a:cubicBezTo>
                  <a:cubicBezTo>
                    <a:pt x="570" y="192"/>
                    <a:pt x="570" y="192"/>
                    <a:pt x="570" y="192"/>
                  </a:cubicBezTo>
                  <a:cubicBezTo>
                    <a:pt x="572" y="193"/>
                    <a:pt x="573" y="194"/>
                    <a:pt x="575" y="195"/>
                  </a:cubicBezTo>
                  <a:cubicBezTo>
                    <a:pt x="576" y="196"/>
                    <a:pt x="577" y="196"/>
                    <a:pt x="577" y="197"/>
                  </a:cubicBezTo>
                  <a:cubicBezTo>
                    <a:pt x="578" y="198"/>
                    <a:pt x="578" y="198"/>
                    <a:pt x="578" y="198"/>
                  </a:cubicBezTo>
                  <a:cubicBezTo>
                    <a:pt x="578" y="198"/>
                    <a:pt x="578" y="198"/>
                    <a:pt x="578" y="198"/>
                  </a:cubicBezTo>
                  <a:cubicBezTo>
                    <a:pt x="578" y="198"/>
                    <a:pt x="578" y="198"/>
                    <a:pt x="578" y="198"/>
                  </a:cubicBezTo>
                  <a:cubicBezTo>
                    <a:pt x="579" y="202"/>
                    <a:pt x="579" y="202"/>
                    <a:pt x="579" y="202"/>
                  </a:cubicBezTo>
                  <a:cubicBezTo>
                    <a:pt x="580" y="205"/>
                    <a:pt x="580" y="205"/>
                    <a:pt x="580" y="205"/>
                  </a:cubicBezTo>
                  <a:cubicBezTo>
                    <a:pt x="580" y="206"/>
                    <a:pt x="580" y="207"/>
                    <a:pt x="580" y="208"/>
                  </a:cubicBezTo>
                  <a:cubicBezTo>
                    <a:pt x="581" y="210"/>
                    <a:pt x="581" y="212"/>
                    <a:pt x="581" y="214"/>
                  </a:cubicBezTo>
                  <a:cubicBezTo>
                    <a:pt x="581" y="218"/>
                    <a:pt x="581" y="223"/>
                    <a:pt x="581" y="227"/>
                  </a:cubicBezTo>
                  <a:cubicBezTo>
                    <a:pt x="581" y="231"/>
                    <a:pt x="580" y="235"/>
                    <a:pt x="580" y="240"/>
                  </a:cubicBezTo>
                  <a:cubicBezTo>
                    <a:pt x="579" y="243"/>
                    <a:pt x="579" y="247"/>
                    <a:pt x="578" y="250"/>
                  </a:cubicBezTo>
                  <a:cubicBezTo>
                    <a:pt x="576" y="252"/>
                    <a:pt x="573" y="253"/>
                    <a:pt x="570" y="254"/>
                  </a:cubicBezTo>
                  <a:cubicBezTo>
                    <a:pt x="560" y="258"/>
                    <a:pt x="550" y="261"/>
                    <a:pt x="539" y="262"/>
                  </a:cubicBezTo>
                  <a:cubicBezTo>
                    <a:pt x="534" y="263"/>
                    <a:pt x="529" y="264"/>
                    <a:pt x="523" y="264"/>
                  </a:cubicBezTo>
                  <a:cubicBezTo>
                    <a:pt x="518" y="264"/>
                    <a:pt x="513" y="264"/>
                    <a:pt x="507" y="264"/>
                  </a:cubicBezTo>
                  <a:cubicBezTo>
                    <a:pt x="506" y="264"/>
                    <a:pt x="505" y="264"/>
                    <a:pt x="504" y="264"/>
                  </a:cubicBezTo>
                  <a:cubicBezTo>
                    <a:pt x="514" y="259"/>
                    <a:pt x="514" y="259"/>
                    <a:pt x="514" y="259"/>
                  </a:cubicBezTo>
                  <a:cubicBezTo>
                    <a:pt x="516" y="258"/>
                    <a:pt x="519" y="256"/>
                    <a:pt x="521" y="255"/>
                  </a:cubicBezTo>
                  <a:cubicBezTo>
                    <a:pt x="523" y="254"/>
                    <a:pt x="525" y="252"/>
                    <a:pt x="527" y="250"/>
                  </a:cubicBezTo>
                  <a:cubicBezTo>
                    <a:pt x="531" y="247"/>
                    <a:pt x="535" y="243"/>
                    <a:pt x="537" y="239"/>
                  </a:cubicBezTo>
                  <a:cubicBezTo>
                    <a:pt x="554" y="228"/>
                    <a:pt x="554" y="228"/>
                    <a:pt x="554" y="228"/>
                  </a:cubicBezTo>
                  <a:cubicBezTo>
                    <a:pt x="552" y="224"/>
                    <a:pt x="552" y="224"/>
                    <a:pt x="552" y="224"/>
                  </a:cubicBezTo>
                  <a:cubicBezTo>
                    <a:pt x="540" y="232"/>
                    <a:pt x="540" y="232"/>
                    <a:pt x="540" y="232"/>
                  </a:cubicBezTo>
                  <a:cubicBezTo>
                    <a:pt x="540" y="231"/>
                    <a:pt x="540" y="230"/>
                    <a:pt x="540" y="230"/>
                  </a:cubicBezTo>
                  <a:cubicBezTo>
                    <a:pt x="541" y="227"/>
                    <a:pt x="541" y="225"/>
                    <a:pt x="541" y="222"/>
                  </a:cubicBezTo>
                  <a:cubicBezTo>
                    <a:pt x="541" y="219"/>
                    <a:pt x="541" y="217"/>
                    <a:pt x="541" y="214"/>
                  </a:cubicBezTo>
                  <a:cubicBezTo>
                    <a:pt x="540" y="177"/>
                    <a:pt x="540" y="177"/>
                    <a:pt x="540" y="177"/>
                  </a:cubicBezTo>
                  <a:cubicBezTo>
                    <a:pt x="540" y="177"/>
                    <a:pt x="540" y="177"/>
                    <a:pt x="540" y="177"/>
                  </a:cubicBezTo>
                  <a:cubicBezTo>
                    <a:pt x="536" y="177"/>
                    <a:pt x="536" y="177"/>
                    <a:pt x="536" y="177"/>
                  </a:cubicBezTo>
                  <a:cubicBezTo>
                    <a:pt x="536" y="207"/>
                    <a:pt x="536" y="207"/>
                    <a:pt x="536" y="207"/>
                  </a:cubicBezTo>
                  <a:cubicBezTo>
                    <a:pt x="536" y="214"/>
                    <a:pt x="536" y="214"/>
                    <a:pt x="536" y="214"/>
                  </a:cubicBezTo>
                  <a:cubicBezTo>
                    <a:pt x="536" y="217"/>
                    <a:pt x="536" y="219"/>
                    <a:pt x="536" y="222"/>
                  </a:cubicBezTo>
                  <a:cubicBezTo>
                    <a:pt x="535" y="224"/>
                    <a:pt x="535" y="226"/>
                    <a:pt x="534" y="229"/>
                  </a:cubicBezTo>
                  <a:cubicBezTo>
                    <a:pt x="534" y="231"/>
                    <a:pt x="533" y="233"/>
                    <a:pt x="532" y="235"/>
                  </a:cubicBezTo>
                  <a:cubicBezTo>
                    <a:pt x="532" y="236"/>
                    <a:pt x="531" y="237"/>
                    <a:pt x="531" y="237"/>
                  </a:cubicBezTo>
                  <a:cubicBezTo>
                    <a:pt x="495" y="259"/>
                    <a:pt x="495" y="259"/>
                    <a:pt x="495" y="259"/>
                  </a:cubicBezTo>
                  <a:cubicBezTo>
                    <a:pt x="488" y="263"/>
                    <a:pt x="488" y="263"/>
                    <a:pt x="488" y="263"/>
                  </a:cubicBezTo>
                  <a:cubicBezTo>
                    <a:pt x="486" y="263"/>
                    <a:pt x="484" y="263"/>
                    <a:pt x="482" y="264"/>
                  </a:cubicBezTo>
                  <a:cubicBezTo>
                    <a:pt x="479" y="264"/>
                    <a:pt x="476" y="266"/>
                    <a:pt x="473" y="267"/>
                  </a:cubicBezTo>
                  <a:cubicBezTo>
                    <a:pt x="468" y="270"/>
                    <a:pt x="464" y="275"/>
                    <a:pt x="460" y="279"/>
                  </a:cubicBezTo>
                  <a:cubicBezTo>
                    <a:pt x="458" y="281"/>
                    <a:pt x="456" y="282"/>
                    <a:pt x="454" y="284"/>
                  </a:cubicBezTo>
                  <a:cubicBezTo>
                    <a:pt x="454" y="284"/>
                    <a:pt x="453" y="285"/>
                    <a:pt x="453" y="285"/>
                  </a:cubicBezTo>
                  <a:cubicBezTo>
                    <a:pt x="453" y="285"/>
                    <a:pt x="453" y="285"/>
                    <a:pt x="453" y="285"/>
                  </a:cubicBezTo>
                  <a:cubicBezTo>
                    <a:pt x="452" y="285"/>
                    <a:pt x="452" y="285"/>
                    <a:pt x="452" y="285"/>
                  </a:cubicBezTo>
                  <a:cubicBezTo>
                    <a:pt x="452" y="285"/>
                    <a:pt x="452" y="285"/>
                    <a:pt x="452" y="285"/>
                  </a:cubicBezTo>
                  <a:cubicBezTo>
                    <a:pt x="452" y="285"/>
                    <a:pt x="452" y="284"/>
                    <a:pt x="452" y="283"/>
                  </a:cubicBezTo>
                  <a:cubicBezTo>
                    <a:pt x="451" y="280"/>
                    <a:pt x="449" y="278"/>
                    <a:pt x="448" y="275"/>
                  </a:cubicBezTo>
                  <a:cubicBezTo>
                    <a:pt x="447" y="274"/>
                    <a:pt x="446" y="273"/>
                    <a:pt x="445" y="271"/>
                  </a:cubicBezTo>
                  <a:cubicBezTo>
                    <a:pt x="445" y="271"/>
                    <a:pt x="444" y="269"/>
                    <a:pt x="443" y="268"/>
                  </a:cubicBezTo>
                  <a:cubicBezTo>
                    <a:pt x="442" y="266"/>
                    <a:pt x="440" y="263"/>
                    <a:pt x="439" y="261"/>
                  </a:cubicBezTo>
                  <a:cubicBezTo>
                    <a:pt x="438" y="258"/>
                    <a:pt x="437" y="256"/>
                    <a:pt x="437" y="254"/>
                  </a:cubicBezTo>
                  <a:cubicBezTo>
                    <a:pt x="437" y="252"/>
                    <a:pt x="436" y="251"/>
                    <a:pt x="437" y="250"/>
                  </a:cubicBezTo>
                  <a:cubicBezTo>
                    <a:pt x="437" y="249"/>
                    <a:pt x="437" y="248"/>
                    <a:pt x="437" y="246"/>
                  </a:cubicBezTo>
                  <a:cubicBezTo>
                    <a:pt x="437" y="244"/>
                    <a:pt x="438" y="241"/>
                    <a:pt x="439" y="239"/>
                  </a:cubicBezTo>
                  <a:cubicBezTo>
                    <a:pt x="441" y="230"/>
                    <a:pt x="441" y="230"/>
                    <a:pt x="441" y="230"/>
                  </a:cubicBezTo>
                  <a:cubicBezTo>
                    <a:pt x="442" y="228"/>
                    <a:pt x="443" y="225"/>
                    <a:pt x="444" y="222"/>
                  </a:cubicBezTo>
                  <a:cubicBezTo>
                    <a:pt x="444" y="219"/>
                    <a:pt x="445" y="216"/>
                    <a:pt x="445" y="214"/>
                  </a:cubicBezTo>
                  <a:cubicBezTo>
                    <a:pt x="446" y="211"/>
                    <a:pt x="446" y="208"/>
                    <a:pt x="446" y="205"/>
                  </a:cubicBezTo>
                  <a:cubicBezTo>
                    <a:pt x="447" y="202"/>
                    <a:pt x="447" y="199"/>
                    <a:pt x="447" y="196"/>
                  </a:cubicBezTo>
                  <a:cubicBezTo>
                    <a:pt x="447" y="193"/>
                    <a:pt x="446" y="190"/>
                    <a:pt x="446" y="187"/>
                  </a:cubicBezTo>
                  <a:cubicBezTo>
                    <a:pt x="446" y="184"/>
                    <a:pt x="445" y="182"/>
                    <a:pt x="444" y="179"/>
                  </a:cubicBezTo>
                  <a:cubicBezTo>
                    <a:pt x="444" y="177"/>
                    <a:pt x="444" y="176"/>
                    <a:pt x="443" y="174"/>
                  </a:cubicBezTo>
                  <a:cubicBezTo>
                    <a:pt x="442" y="170"/>
                    <a:pt x="442" y="170"/>
                    <a:pt x="442" y="170"/>
                  </a:cubicBezTo>
                  <a:cubicBezTo>
                    <a:pt x="440" y="166"/>
                    <a:pt x="440" y="166"/>
                    <a:pt x="440" y="166"/>
                  </a:cubicBezTo>
                  <a:cubicBezTo>
                    <a:pt x="439" y="165"/>
                    <a:pt x="439" y="164"/>
                    <a:pt x="438" y="162"/>
                  </a:cubicBezTo>
                  <a:cubicBezTo>
                    <a:pt x="438" y="162"/>
                    <a:pt x="438" y="162"/>
                    <a:pt x="438" y="162"/>
                  </a:cubicBezTo>
                  <a:cubicBezTo>
                    <a:pt x="438" y="162"/>
                    <a:pt x="438" y="162"/>
                    <a:pt x="438" y="162"/>
                  </a:cubicBezTo>
                  <a:cubicBezTo>
                    <a:pt x="437" y="160"/>
                    <a:pt x="437" y="160"/>
                    <a:pt x="437" y="160"/>
                  </a:cubicBezTo>
                  <a:cubicBezTo>
                    <a:pt x="436" y="159"/>
                    <a:pt x="436" y="159"/>
                    <a:pt x="436" y="159"/>
                  </a:cubicBezTo>
                  <a:cubicBezTo>
                    <a:pt x="436" y="159"/>
                    <a:pt x="436" y="159"/>
                    <a:pt x="436" y="158"/>
                  </a:cubicBezTo>
                  <a:cubicBezTo>
                    <a:pt x="438" y="159"/>
                    <a:pt x="441" y="159"/>
                    <a:pt x="445" y="158"/>
                  </a:cubicBezTo>
                  <a:cubicBezTo>
                    <a:pt x="445" y="158"/>
                    <a:pt x="444" y="155"/>
                    <a:pt x="443" y="153"/>
                  </a:cubicBezTo>
                  <a:cubicBezTo>
                    <a:pt x="443" y="153"/>
                    <a:pt x="447" y="152"/>
                    <a:pt x="449" y="150"/>
                  </a:cubicBezTo>
                  <a:cubicBezTo>
                    <a:pt x="449" y="150"/>
                    <a:pt x="444" y="142"/>
                    <a:pt x="437" y="142"/>
                  </a:cubicBezTo>
                  <a:cubicBezTo>
                    <a:pt x="439" y="135"/>
                    <a:pt x="433" y="128"/>
                    <a:pt x="433" y="128"/>
                  </a:cubicBezTo>
                  <a:cubicBezTo>
                    <a:pt x="431" y="129"/>
                    <a:pt x="429" y="132"/>
                    <a:pt x="429" y="132"/>
                  </a:cubicBezTo>
                  <a:cubicBezTo>
                    <a:pt x="427" y="130"/>
                    <a:pt x="425" y="128"/>
                    <a:pt x="425" y="128"/>
                  </a:cubicBezTo>
                  <a:cubicBezTo>
                    <a:pt x="420" y="133"/>
                    <a:pt x="420" y="139"/>
                    <a:pt x="421" y="142"/>
                  </a:cubicBezTo>
                  <a:cubicBezTo>
                    <a:pt x="418" y="141"/>
                    <a:pt x="413" y="138"/>
                    <a:pt x="407" y="141"/>
                  </a:cubicBezTo>
                  <a:cubicBezTo>
                    <a:pt x="407" y="141"/>
                    <a:pt x="407" y="144"/>
                    <a:pt x="408" y="145"/>
                  </a:cubicBezTo>
                  <a:cubicBezTo>
                    <a:pt x="408" y="145"/>
                    <a:pt x="405" y="147"/>
                    <a:pt x="403" y="148"/>
                  </a:cubicBezTo>
                  <a:cubicBezTo>
                    <a:pt x="403" y="148"/>
                    <a:pt x="407" y="157"/>
                    <a:pt x="415" y="157"/>
                  </a:cubicBezTo>
                  <a:cubicBezTo>
                    <a:pt x="412" y="164"/>
                    <a:pt x="418" y="171"/>
                    <a:pt x="418" y="171"/>
                  </a:cubicBezTo>
                  <a:cubicBezTo>
                    <a:pt x="420" y="170"/>
                    <a:pt x="423" y="167"/>
                    <a:pt x="423" y="167"/>
                  </a:cubicBezTo>
                  <a:cubicBezTo>
                    <a:pt x="424" y="169"/>
                    <a:pt x="426" y="170"/>
                    <a:pt x="426" y="170"/>
                  </a:cubicBezTo>
                  <a:cubicBezTo>
                    <a:pt x="430" y="167"/>
                    <a:pt x="431" y="162"/>
                    <a:pt x="431" y="159"/>
                  </a:cubicBezTo>
                  <a:cubicBezTo>
                    <a:pt x="432" y="161"/>
                    <a:pt x="432" y="161"/>
                    <a:pt x="432" y="161"/>
                  </a:cubicBezTo>
                  <a:cubicBezTo>
                    <a:pt x="432" y="162"/>
                    <a:pt x="432" y="162"/>
                    <a:pt x="432" y="162"/>
                  </a:cubicBezTo>
                  <a:cubicBezTo>
                    <a:pt x="433" y="163"/>
                    <a:pt x="433" y="163"/>
                    <a:pt x="433" y="163"/>
                  </a:cubicBezTo>
                  <a:cubicBezTo>
                    <a:pt x="434" y="165"/>
                    <a:pt x="434" y="165"/>
                    <a:pt x="434" y="165"/>
                  </a:cubicBezTo>
                  <a:cubicBezTo>
                    <a:pt x="435" y="166"/>
                    <a:pt x="435" y="167"/>
                    <a:pt x="436" y="168"/>
                  </a:cubicBezTo>
                  <a:cubicBezTo>
                    <a:pt x="437" y="172"/>
                    <a:pt x="437" y="172"/>
                    <a:pt x="437" y="172"/>
                  </a:cubicBezTo>
                  <a:cubicBezTo>
                    <a:pt x="439" y="176"/>
                    <a:pt x="439" y="176"/>
                    <a:pt x="439" y="176"/>
                  </a:cubicBezTo>
                  <a:cubicBezTo>
                    <a:pt x="439" y="177"/>
                    <a:pt x="439" y="179"/>
                    <a:pt x="440" y="180"/>
                  </a:cubicBezTo>
                  <a:cubicBezTo>
                    <a:pt x="440" y="183"/>
                    <a:pt x="441" y="185"/>
                    <a:pt x="441" y="188"/>
                  </a:cubicBezTo>
                  <a:cubicBezTo>
                    <a:pt x="441" y="191"/>
                    <a:pt x="441" y="193"/>
                    <a:pt x="441" y="196"/>
                  </a:cubicBezTo>
                  <a:cubicBezTo>
                    <a:pt x="441" y="199"/>
                    <a:pt x="441" y="202"/>
                    <a:pt x="441" y="204"/>
                  </a:cubicBezTo>
                  <a:cubicBezTo>
                    <a:pt x="440" y="207"/>
                    <a:pt x="440" y="210"/>
                    <a:pt x="439" y="213"/>
                  </a:cubicBezTo>
                  <a:cubicBezTo>
                    <a:pt x="439" y="215"/>
                    <a:pt x="438" y="218"/>
                    <a:pt x="438" y="221"/>
                  </a:cubicBezTo>
                  <a:cubicBezTo>
                    <a:pt x="437" y="223"/>
                    <a:pt x="436" y="226"/>
                    <a:pt x="435" y="229"/>
                  </a:cubicBezTo>
                  <a:cubicBezTo>
                    <a:pt x="432" y="237"/>
                    <a:pt x="432" y="237"/>
                    <a:pt x="432" y="237"/>
                  </a:cubicBezTo>
                  <a:cubicBezTo>
                    <a:pt x="431" y="239"/>
                    <a:pt x="431" y="242"/>
                    <a:pt x="430" y="245"/>
                  </a:cubicBezTo>
                  <a:cubicBezTo>
                    <a:pt x="430" y="247"/>
                    <a:pt x="430" y="248"/>
                    <a:pt x="429" y="250"/>
                  </a:cubicBezTo>
                  <a:cubicBezTo>
                    <a:pt x="429" y="251"/>
                    <a:pt x="430" y="253"/>
                    <a:pt x="430" y="255"/>
                  </a:cubicBezTo>
                  <a:cubicBezTo>
                    <a:pt x="430" y="258"/>
                    <a:pt x="431" y="261"/>
                    <a:pt x="432" y="264"/>
                  </a:cubicBezTo>
                  <a:cubicBezTo>
                    <a:pt x="433" y="264"/>
                    <a:pt x="433" y="264"/>
                    <a:pt x="433" y="265"/>
                  </a:cubicBezTo>
                  <a:cubicBezTo>
                    <a:pt x="437" y="272"/>
                    <a:pt x="437" y="272"/>
                    <a:pt x="437" y="272"/>
                  </a:cubicBezTo>
                  <a:cubicBezTo>
                    <a:pt x="437" y="273"/>
                    <a:pt x="438" y="274"/>
                    <a:pt x="439" y="275"/>
                  </a:cubicBezTo>
                  <a:cubicBezTo>
                    <a:pt x="440" y="277"/>
                    <a:pt x="440" y="278"/>
                    <a:pt x="441" y="279"/>
                  </a:cubicBezTo>
                  <a:cubicBezTo>
                    <a:pt x="442" y="281"/>
                    <a:pt x="443" y="284"/>
                    <a:pt x="444" y="286"/>
                  </a:cubicBezTo>
                  <a:cubicBezTo>
                    <a:pt x="444" y="287"/>
                    <a:pt x="444" y="287"/>
                    <a:pt x="444" y="288"/>
                  </a:cubicBezTo>
                  <a:cubicBezTo>
                    <a:pt x="445" y="288"/>
                    <a:pt x="445" y="289"/>
                    <a:pt x="445" y="289"/>
                  </a:cubicBezTo>
                  <a:cubicBezTo>
                    <a:pt x="445" y="290"/>
                    <a:pt x="445" y="290"/>
                    <a:pt x="445" y="291"/>
                  </a:cubicBezTo>
                  <a:cubicBezTo>
                    <a:pt x="445" y="291"/>
                    <a:pt x="445" y="291"/>
                    <a:pt x="445" y="291"/>
                  </a:cubicBezTo>
                  <a:cubicBezTo>
                    <a:pt x="440" y="295"/>
                    <a:pt x="436" y="298"/>
                    <a:pt x="431" y="302"/>
                  </a:cubicBezTo>
                  <a:cubicBezTo>
                    <a:pt x="427" y="306"/>
                    <a:pt x="423" y="311"/>
                    <a:pt x="420" y="317"/>
                  </a:cubicBezTo>
                  <a:cubicBezTo>
                    <a:pt x="419" y="319"/>
                    <a:pt x="418" y="321"/>
                    <a:pt x="417" y="323"/>
                  </a:cubicBezTo>
                  <a:cubicBezTo>
                    <a:pt x="416" y="320"/>
                    <a:pt x="414" y="318"/>
                    <a:pt x="412" y="317"/>
                  </a:cubicBezTo>
                  <a:cubicBezTo>
                    <a:pt x="407" y="314"/>
                    <a:pt x="402" y="315"/>
                    <a:pt x="399" y="319"/>
                  </a:cubicBezTo>
                  <a:cubicBezTo>
                    <a:pt x="399" y="319"/>
                    <a:pt x="399" y="319"/>
                    <a:pt x="399" y="319"/>
                  </a:cubicBezTo>
                  <a:cubicBezTo>
                    <a:pt x="400" y="314"/>
                    <a:pt x="397" y="310"/>
                    <a:pt x="393" y="307"/>
                  </a:cubicBezTo>
                  <a:cubicBezTo>
                    <a:pt x="387" y="305"/>
                    <a:pt x="381" y="307"/>
                    <a:pt x="378" y="312"/>
                  </a:cubicBezTo>
                  <a:cubicBezTo>
                    <a:pt x="377" y="314"/>
                    <a:pt x="377" y="318"/>
                    <a:pt x="378" y="320"/>
                  </a:cubicBezTo>
                  <a:cubicBezTo>
                    <a:pt x="373" y="318"/>
                    <a:pt x="367" y="320"/>
                    <a:pt x="365" y="325"/>
                  </a:cubicBezTo>
                  <a:cubicBezTo>
                    <a:pt x="362" y="330"/>
                    <a:pt x="365" y="337"/>
                    <a:pt x="370" y="339"/>
                  </a:cubicBezTo>
                  <a:cubicBezTo>
                    <a:pt x="372" y="340"/>
                    <a:pt x="373" y="340"/>
                    <a:pt x="374" y="340"/>
                  </a:cubicBezTo>
                  <a:cubicBezTo>
                    <a:pt x="374" y="341"/>
                    <a:pt x="374" y="341"/>
                    <a:pt x="374" y="341"/>
                  </a:cubicBezTo>
                  <a:cubicBezTo>
                    <a:pt x="372" y="346"/>
                    <a:pt x="374" y="352"/>
                    <a:pt x="379" y="355"/>
                  </a:cubicBezTo>
                  <a:cubicBezTo>
                    <a:pt x="385" y="358"/>
                    <a:pt x="391" y="356"/>
                    <a:pt x="394" y="351"/>
                  </a:cubicBezTo>
                  <a:cubicBezTo>
                    <a:pt x="394" y="350"/>
                    <a:pt x="394" y="350"/>
                    <a:pt x="394" y="350"/>
                  </a:cubicBezTo>
                  <a:cubicBezTo>
                    <a:pt x="395" y="351"/>
                    <a:pt x="397" y="352"/>
                    <a:pt x="398" y="353"/>
                  </a:cubicBezTo>
                  <a:cubicBezTo>
                    <a:pt x="403" y="355"/>
                    <a:pt x="409" y="354"/>
                    <a:pt x="412" y="350"/>
                  </a:cubicBezTo>
                  <a:cubicBezTo>
                    <a:pt x="411" y="351"/>
                    <a:pt x="411" y="351"/>
                    <a:pt x="411" y="352"/>
                  </a:cubicBezTo>
                  <a:cubicBezTo>
                    <a:pt x="410" y="358"/>
                    <a:pt x="408" y="363"/>
                    <a:pt x="405" y="368"/>
                  </a:cubicBezTo>
                  <a:cubicBezTo>
                    <a:pt x="403" y="374"/>
                    <a:pt x="400" y="379"/>
                    <a:pt x="398" y="385"/>
                  </a:cubicBezTo>
                  <a:cubicBezTo>
                    <a:pt x="396" y="391"/>
                    <a:pt x="394" y="397"/>
                    <a:pt x="393" y="403"/>
                  </a:cubicBezTo>
                  <a:cubicBezTo>
                    <a:pt x="392" y="409"/>
                    <a:pt x="392" y="415"/>
                    <a:pt x="392" y="421"/>
                  </a:cubicBezTo>
                  <a:cubicBezTo>
                    <a:pt x="391" y="426"/>
                    <a:pt x="391" y="426"/>
                    <a:pt x="391" y="426"/>
                  </a:cubicBezTo>
                  <a:cubicBezTo>
                    <a:pt x="391" y="428"/>
                    <a:pt x="391" y="428"/>
                    <a:pt x="391" y="428"/>
                  </a:cubicBezTo>
                  <a:cubicBezTo>
                    <a:pt x="391" y="430"/>
                    <a:pt x="391" y="430"/>
                    <a:pt x="391" y="430"/>
                  </a:cubicBezTo>
                  <a:cubicBezTo>
                    <a:pt x="391" y="438"/>
                    <a:pt x="391" y="438"/>
                    <a:pt x="391" y="438"/>
                  </a:cubicBezTo>
                  <a:cubicBezTo>
                    <a:pt x="391" y="439"/>
                    <a:pt x="390" y="439"/>
                    <a:pt x="389" y="440"/>
                  </a:cubicBezTo>
                  <a:cubicBezTo>
                    <a:pt x="387" y="441"/>
                    <a:pt x="386" y="442"/>
                    <a:pt x="384" y="443"/>
                  </a:cubicBezTo>
                  <a:cubicBezTo>
                    <a:pt x="380" y="447"/>
                    <a:pt x="380" y="447"/>
                    <a:pt x="380" y="447"/>
                  </a:cubicBezTo>
                  <a:cubicBezTo>
                    <a:pt x="379" y="448"/>
                    <a:pt x="379" y="448"/>
                    <a:pt x="379" y="448"/>
                  </a:cubicBezTo>
                  <a:cubicBezTo>
                    <a:pt x="379" y="448"/>
                    <a:pt x="379" y="448"/>
                    <a:pt x="379" y="448"/>
                  </a:cubicBezTo>
                  <a:cubicBezTo>
                    <a:pt x="378" y="448"/>
                    <a:pt x="378" y="448"/>
                    <a:pt x="378" y="448"/>
                  </a:cubicBezTo>
                  <a:cubicBezTo>
                    <a:pt x="378" y="449"/>
                    <a:pt x="378" y="449"/>
                    <a:pt x="378" y="449"/>
                  </a:cubicBezTo>
                  <a:cubicBezTo>
                    <a:pt x="376" y="451"/>
                    <a:pt x="376" y="451"/>
                    <a:pt x="376" y="451"/>
                  </a:cubicBezTo>
                  <a:cubicBezTo>
                    <a:pt x="374" y="453"/>
                    <a:pt x="374" y="453"/>
                    <a:pt x="374" y="453"/>
                  </a:cubicBezTo>
                  <a:cubicBezTo>
                    <a:pt x="374" y="453"/>
                    <a:pt x="374" y="453"/>
                    <a:pt x="374" y="453"/>
                  </a:cubicBezTo>
                  <a:cubicBezTo>
                    <a:pt x="374" y="454"/>
                    <a:pt x="374" y="454"/>
                    <a:pt x="374" y="454"/>
                  </a:cubicBezTo>
                  <a:cubicBezTo>
                    <a:pt x="373" y="454"/>
                    <a:pt x="373" y="454"/>
                    <a:pt x="373" y="454"/>
                  </a:cubicBezTo>
                  <a:cubicBezTo>
                    <a:pt x="373" y="455"/>
                    <a:pt x="373" y="455"/>
                    <a:pt x="373" y="455"/>
                  </a:cubicBezTo>
                  <a:cubicBezTo>
                    <a:pt x="370" y="458"/>
                    <a:pt x="368" y="461"/>
                    <a:pt x="366" y="464"/>
                  </a:cubicBezTo>
                  <a:cubicBezTo>
                    <a:pt x="358" y="476"/>
                    <a:pt x="348" y="485"/>
                    <a:pt x="337" y="495"/>
                  </a:cubicBezTo>
                  <a:cubicBezTo>
                    <a:pt x="326" y="504"/>
                    <a:pt x="315" y="514"/>
                    <a:pt x="306" y="526"/>
                  </a:cubicBezTo>
                  <a:cubicBezTo>
                    <a:pt x="301" y="532"/>
                    <a:pt x="297" y="538"/>
                    <a:pt x="293" y="544"/>
                  </a:cubicBezTo>
                  <a:cubicBezTo>
                    <a:pt x="283" y="559"/>
                    <a:pt x="283" y="559"/>
                    <a:pt x="283" y="559"/>
                  </a:cubicBezTo>
                  <a:cubicBezTo>
                    <a:pt x="286" y="535"/>
                    <a:pt x="286" y="535"/>
                    <a:pt x="286" y="535"/>
                  </a:cubicBezTo>
                  <a:cubicBezTo>
                    <a:pt x="287" y="533"/>
                    <a:pt x="287" y="531"/>
                    <a:pt x="287" y="529"/>
                  </a:cubicBezTo>
                  <a:cubicBezTo>
                    <a:pt x="287" y="523"/>
                    <a:pt x="287" y="523"/>
                    <a:pt x="287" y="523"/>
                  </a:cubicBezTo>
                  <a:cubicBezTo>
                    <a:pt x="288" y="521"/>
                    <a:pt x="287" y="519"/>
                    <a:pt x="287" y="517"/>
                  </a:cubicBezTo>
                  <a:cubicBezTo>
                    <a:pt x="287" y="515"/>
                    <a:pt x="287" y="513"/>
                    <a:pt x="286" y="511"/>
                  </a:cubicBezTo>
                  <a:cubicBezTo>
                    <a:pt x="285" y="507"/>
                    <a:pt x="283" y="503"/>
                    <a:pt x="280" y="500"/>
                  </a:cubicBezTo>
                  <a:cubicBezTo>
                    <a:pt x="277" y="497"/>
                    <a:pt x="275" y="494"/>
                    <a:pt x="272" y="491"/>
                  </a:cubicBezTo>
                  <a:cubicBezTo>
                    <a:pt x="271" y="489"/>
                    <a:pt x="269" y="488"/>
                    <a:pt x="268" y="486"/>
                  </a:cubicBezTo>
                  <a:cubicBezTo>
                    <a:pt x="267" y="484"/>
                    <a:pt x="266" y="483"/>
                    <a:pt x="265" y="481"/>
                  </a:cubicBezTo>
                  <a:cubicBezTo>
                    <a:pt x="263" y="477"/>
                    <a:pt x="262" y="473"/>
                    <a:pt x="260" y="469"/>
                  </a:cubicBezTo>
                  <a:cubicBezTo>
                    <a:pt x="258" y="462"/>
                    <a:pt x="256" y="453"/>
                    <a:pt x="255" y="445"/>
                  </a:cubicBezTo>
                  <a:cubicBezTo>
                    <a:pt x="255" y="444"/>
                    <a:pt x="255" y="442"/>
                    <a:pt x="255" y="441"/>
                  </a:cubicBezTo>
                  <a:cubicBezTo>
                    <a:pt x="256" y="441"/>
                    <a:pt x="257" y="441"/>
                    <a:pt x="257" y="440"/>
                  </a:cubicBezTo>
                  <a:cubicBezTo>
                    <a:pt x="257" y="440"/>
                    <a:pt x="257" y="440"/>
                    <a:pt x="257" y="440"/>
                  </a:cubicBezTo>
                  <a:cubicBezTo>
                    <a:pt x="256" y="442"/>
                    <a:pt x="256" y="445"/>
                    <a:pt x="258" y="447"/>
                  </a:cubicBezTo>
                  <a:cubicBezTo>
                    <a:pt x="259" y="449"/>
                    <a:pt x="263" y="450"/>
                    <a:pt x="265" y="448"/>
                  </a:cubicBezTo>
                  <a:cubicBezTo>
                    <a:pt x="266" y="447"/>
                    <a:pt x="267" y="446"/>
                    <a:pt x="267" y="444"/>
                  </a:cubicBezTo>
                  <a:cubicBezTo>
                    <a:pt x="268" y="446"/>
                    <a:pt x="271" y="447"/>
                    <a:pt x="273" y="445"/>
                  </a:cubicBezTo>
                  <a:cubicBezTo>
                    <a:pt x="276" y="443"/>
                    <a:pt x="276" y="440"/>
                    <a:pt x="274" y="438"/>
                  </a:cubicBezTo>
                  <a:cubicBezTo>
                    <a:pt x="274" y="437"/>
                    <a:pt x="273" y="437"/>
                    <a:pt x="273" y="436"/>
                  </a:cubicBezTo>
                  <a:cubicBezTo>
                    <a:pt x="273" y="436"/>
                    <a:pt x="273" y="436"/>
                    <a:pt x="273" y="436"/>
                  </a:cubicBezTo>
                  <a:cubicBezTo>
                    <a:pt x="275" y="435"/>
                    <a:pt x="275" y="431"/>
                    <a:pt x="274" y="429"/>
                  </a:cubicBezTo>
                  <a:cubicBezTo>
                    <a:pt x="272" y="427"/>
                    <a:pt x="269" y="426"/>
                    <a:pt x="266" y="428"/>
                  </a:cubicBezTo>
                  <a:cubicBezTo>
                    <a:pt x="266" y="428"/>
                    <a:pt x="266" y="428"/>
                    <a:pt x="266" y="428"/>
                  </a:cubicBezTo>
                  <a:cubicBezTo>
                    <a:pt x="266" y="427"/>
                    <a:pt x="265" y="427"/>
                    <a:pt x="265" y="426"/>
                  </a:cubicBezTo>
                  <a:cubicBezTo>
                    <a:pt x="263" y="424"/>
                    <a:pt x="260" y="423"/>
                    <a:pt x="258" y="425"/>
                  </a:cubicBezTo>
                  <a:cubicBezTo>
                    <a:pt x="256" y="426"/>
                    <a:pt x="255" y="429"/>
                    <a:pt x="256" y="431"/>
                  </a:cubicBezTo>
                  <a:cubicBezTo>
                    <a:pt x="255" y="430"/>
                    <a:pt x="254" y="430"/>
                    <a:pt x="253" y="431"/>
                  </a:cubicBezTo>
                  <a:cubicBezTo>
                    <a:pt x="253" y="427"/>
                    <a:pt x="252" y="424"/>
                    <a:pt x="252" y="420"/>
                  </a:cubicBezTo>
                  <a:cubicBezTo>
                    <a:pt x="250" y="412"/>
                    <a:pt x="248" y="404"/>
                    <a:pt x="245" y="396"/>
                  </a:cubicBezTo>
                  <a:cubicBezTo>
                    <a:pt x="242" y="388"/>
                    <a:pt x="238" y="381"/>
                    <a:pt x="233" y="374"/>
                  </a:cubicBezTo>
                  <a:cubicBezTo>
                    <a:pt x="228" y="367"/>
                    <a:pt x="223" y="361"/>
                    <a:pt x="217" y="355"/>
                  </a:cubicBezTo>
                  <a:cubicBezTo>
                    <a:pt x="210" y="349"/>
                    <a:pt x="203" y="344"/>
                    <a:pt x="196" y="340"/>
                  </a:cubicBezTo>
                  <a:cubicBezTo>
                    <a:pt x="192" y="338"/>
                    <a:pt x="189" y="336"/>
                    <a:pt x="185" y="335"/>
                  </a:cubicBezTo>
                  <a:cubicBezTo>
                    <a:pt x="181" y="333"/>
                    <a:pt x="177" y="332"/>
                    <a:pt x="173" y="330"/>
                  </a:cubicBezTo>
                  <a:cubicBezTo>
                    <a:pt x="173" y="330"/>
                    <a:pt x="173" y="330"/>
                    <a:pt x="173" y="330"/>
                  </a:cubicBezTo>
                  <a:cubicBezTo>
                    <a:pt x="173" y="330"/>
                    <a:pt x="173" y="330"/>
                    <a:pt x="173" y="330"/>
                  </a:cubicBezTo>
                  <a:cubicBezTo>
                    <a:pt x="169" y="330"/>
                    <a:pt x="169" y="330"/>
                    <a:pt x="169" y="330"/>
                  </a:cubicBezTo>
                  <a:cubicBezTo>
                    <a:pt x="168" y="329"/>
                    <a:pt x="168" y="329"/>
                    <a:pt x="168" y="329"/>
                  </a:cubicBezTo>
                  <a:cubicBezTo>
                    <a:pt x="166" y="329"/>
                    <a:pt x="166" y="329"/>
                    <a:pt x="166" y="329"/>
                  </a:cubicBezTo>
                  <a:cubicBezTo>
                    <a:pt x="163" y="328"/>
                    <a:pt x="163" y="328"/>
                    <a:pt x="163" y="328"/>
                  </a:cubicBezTo>
                  <a:cubicBezTo>
                    <a:pt x="162" y="328"/>
                    <a:pt x="162" y="328"/>
                    <a:pt x="162" y="328"/>
                  </a:cubicBezTo>
                  <a:cubicBezTo>
                    <a:pt x="161" y="328"/>
                    <a:pt x="161" y="328"/>
                    <a:pt x="160" y="328"/>
                  </a:cubicBezTo>
                  <a:cubicBezTo>
                    <a:pt x="159" y="328"/>
                    <a:pt x="159" y="328"/>
                    <a:pt x="159" y="328"/>
                  </a:cubicBezTo>
                  <a:cubicBezTo>
                    <a:pt x="159" y="327"/>
                    <a:pt x="158" y="326"/>
                    <a:pt x="158" y="325"/>
                  </a:cubicBezTo>
                  <a:cubicBezTo>
                    <a:pt x="158" y="325"/>
                    <a:pt x="160" y="324"/>
                    <a:pt x="161" y="323"/>
                  </a:cubicBezTo>
                  <a:cubicBezTo>
                    <a:pt x="161" y="323"/>
                    <a:pt x="156" y="318"/>
                    <a:pt x="151" y="319"/>
                  </a:cubicBezTo>
                  <a:cubicBezTo>
                    <a:pt x="152" y="314"/>
                    <a:pt x="147" y="310"/>
                    <a:pt x="147" y="310"/>
                  </a:cubicBezTo>
                  <a:cubicBezTo>
                    <a:pt x="145" y="311"/>
                    <a:pt x="144" y="313"/>
                    <a:pt x="144" y="313"/>
                  </a:cubicBezTo>
                  <a:cubicBezTo>
                    <a:pt x="143" y="312"/>
                    <a:pt x="141" y="312"/>
                    <a:pt x="141" y="312"/>
                  </a:cubicBezTo>
                  <a:cubicBezTo>
                    <a:pt x="139" y="316"/>
                    <a:pt x="140" y="320"/>
                    <a:pt x="141" y="322"/>
                  </a:cubicBezTo>
                  <a:cubicBezTo>
                    <a:pt x="139" y="321"/>
                    <a:pt x="134" y="320"/>
                    <a:pt x="131" y="323"/>
                  </a:cubicBezTo>
                  <a:cubicBezTo>
                    <a:pt x="131" y="323"/>
                    <a:pt x="131" y="325"/>
                    <a:pt x="133" y="326"/>
                  </a:cubicBezTo>
                  <a:cubicBezTo>
                    <a:pt x="133" y="326"/>
                    <a:pt x="130" y="328"/>
                    <a:pt x="130" y="329"/>
                  </a:cubicBezTo>
                  <a:cubicBezTo>
                    <a:pt x="130" y="329"/>
                    <a:pt x="134" y="334"/>
                    <a:pt x="139" y="333"/>
                  </a:cubicBezTo>
                  <a:cubicBezTo>
                    <a:pt x="138" y="338"/>
                    <a:pt x="144" y="342"/>
                    <a:pt x="144" y="342"/>
                  </a:cubicBezTo>
                  <a:cubicBezTo>
                    <a:pt x="145" y="341"/>
                    <a:pt x="146" y="338"/>
                    <a:pt x="146" y="338"/>
                  </a:cubicBezTo>
                  <a:cubicBezTo>
                    <a:pt x="147" y="339"/>
                    <a:pt x="149" y="340"/>
                    <a:pt x="149" y="340"/>
                  </a:cubicBezTo>
                  <a:cubicBezTo>
                    <a:pt x="151" y="337"/>
                    <a:pt x="151" y="333"/>
                    <a:pt x="150" y="331"/>
                  </a:cubicBezTo>
                  <a:cubicBezTo>
                    <a:pt x="153" y="331"/>
                    <a:pt x="153" y="331"/>
                    <a:pt x="153" y="331"/>
                  </a:cubicBezTo>
                  <a:cubicBezTo>
                    <a:pt x="155" y="331"/>
                    <a:pt x="155" y="331"/>
                    <a:pt x="155" y="331"/>
                  </a:cubicBezTo>
                  <a:cubicBezTo>
                    <a:pt x="156" y="332"/>
                    <a:pt x="156" y="332"/>
                    <a:pt x="156" y="332"/>
                  </a:cubicBezTo>
                  <a:cubicBezTo>
                    <a:pt x="159" y="332"/>
                    <a:pt x="159" y="332"/>
                    <a:pt x="159" y="332"/>
                  </a:cubicBezTo>
                  <a:cubicBezTo>
                    <a:pt x="160" y="332"/>
                    <a:pt x="161" y="332"/>
                    <a:pt x="161" y="333"/>
                  </a:cubicBezTo>
                  <a:cubicBezTo>
                    <a:pt x="162" y="333"/>
                    <a:pt x="162" y="333"/>
                    <a:pt x="162" y="333"/>
                  </a:cubicBezTo>
                  <a:cubicBezTo>
                    <a:pt x="165" y="334"/>
                    <a:pt x="165" y="334"/>
                    <a:pt x="165" y="334"/>
                  </a:cubicBezTo>
                  <a:cubicBezTo>
                    <a:pt x="167" y="334"/>
                    <a:pt x="167" y="334"/>
                    <a:pt x="167" y="334"/>
                  </a:cubicBezTo>
                  <a:cubicBezTo>
                    <a:pt x="168" y="334"/>
                    <a:pt x="168" y="334"/>
                    <a:pt x="168" y="334"/>
                  </a:cubicBezTo>
                  <a:cubicBezTo>
                    <a:pt x="171" y="335"/>
                    <a:pt x="171" y="335"/>
                    <a:pt x="171" y="335"/>
                  </a:cubicBezTo>
                  <a:cubicBezTo>
                    <a:pt x="175" y="337"/>
                    <a:pt x="179" y="338"/>
                    <a:pt x="183" y="339"/>
                  </a:cubicBezTo>
                  <a:cubicBezTo>
                    <a:pt x="186" y="341"/>
                    <a:pt x="190" y="343"/>
                    <a:pt x="193" y="345"/>
                  </a:cubicBezTo>
                  <a:cubicBezTo>
                    <a:pt x="197" y="347"/>
                    <a:pt x="200" y="350"/>
                    <a:pt x="204" y="352"/>
                  </a:cubicBezTo>
                  <a:cubicBezTo>
                    <a:pt x="207" y="354"/>
                    <a:pt x="210" y="357"/>
                    <a:pt x="213" y="360"/>
                  </a:cubicBezTo>
                  <a:cubicBezTo>
                    <a:pt x="219" y="365"/>
                    <a:pt x="224" y="372"/>
                    <a:pt x="228" y="379"/>
                  </a:cubicBezTo>
                  <a:cubicBezTo>
                    <a:pt x="233" y="385"/>
                    <a:pt x="236" y="393"/>
                    <a:pt x="239" y="400"/>
                  </a:cubicBezTo>
                  <a:cubicBezTo>
                    <a:pt x="242" y="408"/>
                    <a:pt x="243" y="416"/>
                    <a:pt x="244" y="424"/>
                  </a:cubicBezTo>
                  <a:cubicBezTo>
                    <a:pt x="245" y="428"/>
                    <a:pt x="245" y="432"/>
                    <a:pt x="246" y="436"/>
                  </a:cubicBezTo>
                  <a:cubicBezTo>
                    <a:pt x="243" y="434"/>
                    <a:pt x="239" y="432"/>
                    <a:pt x="236" y="432"/>
                  </a:cubicBezTo>
                  <a:cubicBezTo>
                    <a:pt x="235" y="432"/>
                    <a:pt x="235" y="432"/>
                    <a:pt x="235" y="432"/>
                  </a:cubicBezTo>
                  <a:cubicBezTo>
                    <a:pt x="235" y="432"/>
                    <a:pt x="235" y="432"/>
                    <a:pt x="235" y="432"/>
                  </a:cubicBezTo>
                  <a:cubicBezTo>
                    <a:pt x="228" y="431"/>
                    <a:pt x="228" y="431"/>
                    <a:pt x="228" y="431"/>
                  </a:cubicBezTo>
                  <a:cubicBezTo>
                    <a:pt x="220" y="431"/>
                    <a:pt x="220" y="431"/>
                    <a:pt x="220" y="431"/>
                  </a:cubicBezTo>
                  <a:cubicBezTo>
                    <a:pt x="213" y="431"/>
                    <a:pt x="213" y="431"/>
                    <a:pt x="213" y="431"/>
                  </a:cubicBezTo>
                  <a:cubicBezTo>
                    <a:pt x="206" y="431"/>
                    <a:pt x="206" y="431"/>
                    <a:pt x="206" y="431"/>
                  </a:cubicBezTo>
                  <a:cubicBezTo>
                    <a:pt x="196" y="430"/>
                    <a:pt x="186" y="429"/>
                    <a:pt x="177" y="427"/>
                  </a:cubicBezTo>
                  <a:cubicBezTo>
                    <a:pt x="174" y="426"/>
                    <a:pt x="172" y="425"/>
                    <a:pt x="170" y="425"/>
                  </a:cubicBezTo>
                  <a:cubicBezTo>
                    <a:pt x="167" y="424"/>
                    <a:pt x="165" y="423"/>
                    <a:pt x="163" y="423"/>
                  </a:cubicBezTo>
                  <a:cubicBezTo>
                    <a:pt x="156" y="420"/>
                    <a:pt x="156" y="420"/>
                    <a:pt x="156" y="420"/>
                  </a:cubicBezTo>
                  <a:cubicBezTo>
                    <a:pt x="153" y="419"/>
                    <a:pt x="153" y="419"/>
                    <a:pt x="153" y="419"/>
                  </a:cubicBezTo>
                  <a:cubicBezTo>
                    <a:pt x="152" y="419"/>
                    <a:pt x="150" y="418"/>
                    <a:pt x="149" y="417"/>
                  </a:cubicBezTo>
                  <a:cubicBezTo>
                    <a:pt x="143" y="414"/>
                    <a:pt x="143" y="414"/>
                    <a:pt x="143" y="414"/>
                  </a:cubicBezTo>
                  <a:cubicBezTo>
                    <a:pt x="137" y="410"/>
                    <a:pt x="137" y="410"/>
                    <a:pt x="137" y="410"/>
                  </a:cubicBezTo>
                  <a:cubicBezTo>
                    <a:pt x="135" y="409"/>
                    <a:pt x="135" y="409"/>
                    <a:pt x="135" y="409"/>
                  </a:cubicBezTo>
                  <a:cubicBezTo>
                    <a:pt x="134" y="408"/>
                    <a:pt x="134" y="408"/>
                    <a:pt x="134" y="408"/>
                  </a:cubicBezTo>
                  <a:cubicBezTo>
                    <a:pt x="131" y="406"/>
                    <a:pt x="131" y="406"/>
                    <a:pt x="131" y="406"/>
                  </a:cubicBezTo>
                  <a:cubicBezTo>
                    <a:pt x="130" y="406"/>
                    <a:pt x="129" y="405"/>
                    <a:pt x="129" y="404"/>
                  </a:cubicBezTo>
                  <a:cubicBezTo>
                    <a:pt x="130" y="403"/>
                    <a:pt x="131" y="402"/>
                    <a:pt x="132" y="401"/>
                  </a:cubicBezTo>
                  <a:cubicBezTo>
                    <a:pt x="135" y="396"/>
                    <a:pt x="134" y="390"/>
                    <a:pt x="129" y="386"/>
                  </a:cubicBezTo>
                  <a:cubicBezTo>
                    <a:pt x="124" y="384"/>
                    <a:pt x="119" y="384"/>
                    <a:pt x="115" y="387"/>
                  </a:cubicBezTo>
                  <a:cubicBezTo>
                    <a:pt x="115" y="387"/>
                    <a:pt x="115" y="387"/>
                    <a:pt x="115" y="387"/>
                  </a:cubicBezTo>
                  <a:cubicBezTo>
                    <a:pt x="117" y="383"/>
                    <a:pt x="115" y="377"/>
                    <a:pt x="111" y="375"/>
                  </a:cubicBezTo>
                  <a:cubicBezTo>
                    <a:pt x="106" y="371"/>
                    <a:pt x="99" y="372"/>
                    <a:pt x="96" y="377"/>
                  </a:cubicBezTo>
                  <a:cubicBezTo>
                    <a:pt x="94" y="379"/>
                    <a:pt x="94" y="383"/>
                    <a:pt x="95" y="386"/>
                  </a:cubicBezTo>
                  <a:cubicBezTo>
                    <a:pt x="90" y="383"/>
                    <a:pt x="84" y="384"/>
                    <a:pt x="81" y="388"/>
                  </a:cubicBezTo>
                  <a:cubicBezTo>
                    <a:pt x="78" y="393"/>
                    <a:pt x="79" y="400"/>
                    <a:pt x="84" y="403"/>
                  </a:cubicBezTo>
                  <a:cubicBezTo>
                    <a:pt x="86" y="404"/>
                    <a:pt x="87" y="404"/>
                    <a:pt x="88" y="405"/>
                  </a:cubicBezTo>
                  <a:cubicBezTo>
                    <a:pt x="88" y="405"/>
                    <a:pt x="88" y="405"/>
                    <a:pt x="88" y="405"/>
                  </a:cubicBezTo>
                  <a:cubicBezTo>
                    <a:pt x="85" y="410"/>
                    <a:pt x="86" y="417"/>
                    <a:pt x="91" y="420"/>
                  </a:cubicBezTo>
                  <a:cubicBezTo>
                    <a:pt x="96" y="423"/>
                    <a:pt x="103" y="422"/>
                    <a:pt x="106" y="418"/>
                  </a:cubicBezTo>
                  <a:cubicBezTo>
                    <a:pt x="106" y="417"/>
                    <a:pt x="106" y="417"/>
                    <a:pt x="107" y="417"/>
                  </a:cubicBezTo>
                  <a:cubicBezTo>
                    <a:pt x="107" y="418"/>
                    <a:pt x="109" y="419"/>
                    <a:pt x="110" y="420"/>
                  </a:cubicBezTo>
                  <a:cubicBezTo>
                    <a:pt x="115" y="424"/>
                    <a:pt x="122" y="423"/>
                    <a:pt x="125" y="418"/>
                  </a:cubicBezTo>
                  <a:cubicBezTo>
                    <a:pt x="127" y="415"/>
                    <a:pt x="127" y="410"/>
                    <a:pt x="125" y="406"/>
                  </a:cubicBezTo>
                  <a:cubicBezTo>
                    <a:pt x="126" y="408"/>
                    <a:pt x="127" y="409"/>
                    <a:pt x="128" y="410"/>
                  </a:cubicBezTo>
                  <a:cubicBezTo>
                    <a:pt x="131" y="412"/>
                    <a:pt x="131" y="412"/>
                    <a:pt x="131" y="412"/>
                  </a:cubicBezTo>
                  <a:cubicBezTo>
                    <a:pt x="133" y="413"/>
                    <a:pt x="133" y="413"/>
                    <a:pt x="133" y="413"/>
                  </a:cubicBezTo>
                  <a:cubicBezTo>
                    <a:pt x="134" y="414"/>
                    <a:pt x="134" y="414"/>
                    <a:pt x="134" y="414"/>
                  </a:cubicBezTo>
                  <a:cubicBezTo>
                    <a:pt x="137" y="416"/>
                    <a:pt x="137" y="416"/>
                    <a:pt x="137" y="416"/>
                  </a:cubicBezTo>
                  <a:cubicBezTo>
                    <a:pt x="139" y="417"/>
                    <a:pt x="139" y="417"/>
                    <a:pt x="139" y="417"/>
                  </a:cubicBezTo>
                  <a:cubicBezTo>
                    <a:pt x="140" y="418"/>
                    <a:pt x="140" y="418"/>
                    <a:pt x="140" y="418"/>
                  </a:cubicBezTo>
                  <a:cubicBezTo>
                    <a:pt x="140" y="418"/>
                    <a:pt x="140" y="418"/>
                    <a:pt x="140" y="418"/>
                  </a:cubicBezTo>
                  <a:cubicBezTo>
                    <a:pt x="140" y="418"/>
                    <a:pt x="140" y="418"/>
                    <a:pt x="140" y="418"/>
                  </a:cubicBezTo>
                  <a:cubicBezTo>
                    <a:pt x="140" y="418"/>
                    <a:pt x="140" y="418"/>
                    <a:pt x="140" y="418"/>
                  </a:cubicBezTo>
                  <a:cubicBezTo>
                    <a:pt x="141" y="419"/>
                    <a:pt x="141" y="419"/>
                    <a:pt x="141" y="419"/>
                  </a:cubicBezTo>
                  <a:cubicBezTo>
                    <a:pt x="147" y="422"/>
                    <a:pt x="147" y="422"/>
                    <a:pt x="147" y="422"/>
                  </a:cubicBezTo>
                  <a:cubicBezTo>
                    <a:pt x="148" y="423"/>
                    <a:pt x="149" y="423"/>
                    <a:pt x="151" y="424"/>
                  </a:cubicBezTo>
                  <a:cubicBezTo>
                    <a:pt x="161" y="428"/>
                    <a:pt x="161" y="428"/>
                    <a:pt x="161" y="428"/>
                  </a:cubicBezTo>
                  <a:cubicBezTo>
                    <a:pt x="164" y="429"/>
                    <a:pt x="166" y="430"/>
                    <a:pt x="168" y="430"/>
                  </a:cubicBezTo>
                  <a:cubicBezTo>
                    <a:pt x="171" y="431"/>
                    <a:pt x="173" y="432"/>
                    <a:pt x="175" y="432"/>
                  </a:cubicBezTo>
                  <a:cubicBezTo>
                    <a:pt x="185" y="435"/>
                    <a:pt x="195" y="436"/>
                    <a:pt x="205" y="437"/>
                  </a:cubicBezTo>
                  <a:cubicBezTo>
                    <a:pt x="213" y="438"/>
                    <a:pt x="213" y="438"/>
                    <a:pt x="213" y="438"/>
                  </a:cubicBezTo>
                  <a:cubicBezTo>
                    <a:pt x="220" y="438"/>
                    <a:pt x="220" y="438"/>
                    <a:pt x="220" y="438"/>
                  </a:cubicBezTo>
                  <a:cubicBezTo>
                    <a:pt x="234" y="439"/>
                    <a:pt x="234" y="439"/>
                    <a:pt x="234" y="439"/>
                  </a:cubicBezTo>
                  <a:cubicBezTo>
                    <a:pt x="237" y="440"/>
                    <a:pt x="240" y="441"/>
                    <a:pt x="242" y="443"/>
                  </a:cubicBezTo>
                  <a:cubicBezTo>
                    <a:pt x="242" y="443"/>
                    <a:pt x="243" y="444"/>
                    <a:pt x="243" y="444"/>
                  </a:cubicBezTo>
                  <a:cubicBezTo>
                    <a:pt x="244" y="445"/>
                    <a:pt x="244" y="445"/>
                    <a:pt x="244" y="445"/>
                  </a:cubicBezTo>
                  <a:cubicBezTo>
                    <a:pt x="245" y="445"/>
                    <a:pt x="245" y="445"/>
                    <a:pt x="245" y="445"/>
                  </a:cubicBezTo>
                  <a:cubicBezTo>
                    <a:pt x="245" y="445"/>
                    <a:pt x="245" y="445"/>
                    <a:pt x="245" y="445"/>
                  </a:cubicBezTo>
                  <a:cubicBezTo>
                    <a:pt x="245" y="445"/>
                    <a:pt x="245" y="445"/>
                    <a:pt x="245" y="445"/>
                  </a:cubicBezTo>
                  <a:cubicBezTo>
                    <a:pt x="246" y="447"/>
                    <a:pt x="246" y="447"/>
                    <a:pt x="246" y="447"/>
                  </a:cubicBezTo>
                  <a:cubicBezTo>
                    <a:pt x="247" y="448"/>
                    <a:pt x="247" y="448"/>
                    <a:pt x="247" y="448"/>
                  </a:cubicBezTo>
                  <a:cubicBezTo>
                    <a:pt x="247" y="448"/>
                    <a:pt x="247" y="448"/>
                    <a:pt x="247" y="448"/>
                  </a:cubicBezTo>
                  <a:cubicBezTo>
                    <a:pt x="247" y="449"/>
                    <a:pt x="247" y="449"/>
                    <a:pt x="247" y="449"/>
                  </a:cubicBezTo>
                  <a:cubicBezTo>
                    <a:pt x="248" y="457"/>
                    <a:pt x="250" y="466"/>
                    <a:pt x="252" y="474"/>
                  </a:cubicBezTo>
                  <a:cubicBezTo>
                    <a:pt x="254" y="478"/>
                    <a:pt x="255" y="482"/>
                    <a:pt x="257" y="486"/>
                  </a:cubicBezTo>
                  <a:cubicBezTo>
                    <a:pt x="258" y="488"/>
                    <a:pt x="259" y="490"/>
                    <a:pt x="260" y="492"/>
                  </a:cubicBezTo>
                  <a:cubicBezTo>
                    <a:pt x="262" y="494"/>
                    <a:pt x="263" y="495"/>
                    <a:pt x="264" y="497"/>
                  </a:cubicBezTo>
                  <a:cubicBezTo>
                    <a:pt x="264" y="497"/>
                    <a:pt x="264" y="497"/>
                    <a:pt x="264" y="497"/>
                  </a:cubicBezTo>
                  <a:cubicBezTo>
                    <a:pt x="264" y="497"/>
                    <a:pt x="264" y="497"/>
                    <a:pt x="264" y="497"/>
                  </a:cubicBezTo>
                  <a:cubicBezTo>
                    <a:pt x="268" y="501"/>
                    <a:pt x="268" y="501"/>
                    <a:pt x="268" y="501"/>
                  </a:cubicBezTo>
                  <a:cubicBezTo>
                    <a:pt x="270" y="503"/>
                    <a:pt x="271" y="504"/>
                    <a:pt x="272" y="506"/>
                  </a:cubicBezTo>
                  <a:cubicBezTo>
                    <a:pt x="273" y="507"/>
                    <a:pt x="274" y="508"/>
                    <a:pt x="275" y="510"/>
                  </a:cubicBezTo>
                  <a:cubicBezTo>
                    <a:pt x="275" y="511"/>
                    <a:pt x="275" y="511"/>
                    <a:pt x="275" y="511"/>
                  </a:cubicBezTo>
                  <a:cubicBezTo>
                    <a:pt x="275" y="511"/>
                    <a:pt x="276" y="512"/>
                    <a:pt x="276" y="512"/>
                  </a:cubicBezTo>
                  <a:cubicBezTo>
                    <a:pt x="276" y="513"/>
                    <a:pt x="276" y="513"/>
                    <a:pt x="276" y="514"/>
                  </a:cubicBezTo>
                  <a:cubicBezTo>
                    <a:pt x="278" y="521"/>
                    <a:pt x="276" y="528"/>
                    <a:pt x="275" y="536"/>
                  </a:cubicBezTo>
                  <a:cubicBezTo>
                    <a:pt x="273" y="552"/>
                    <a:pt x="273" y="552"/>
                    <a:pt x="273" y="552"/>
                  </a:cubicBezTo>
                  <a:cubicBezTo>
                    <a:pt x="271" y="553"/>
                    <a:pt x="270" y="553"/>
                    <a:pt x="270" y="553"/>
                  </a:cubicBezTo>
                  <a:cubicBezTo>
                    <a:pt x="269" y="549"/>
                    <a:pt x="267" y="545"/>
                    <a:pt x="267" y="545"/>
                  </a:cubicBezTo>
                  <a:cubicBezTo>
                    <a:pt x="256" y="547"/>
                    <a:pt x="251" y="557"/>
                    <a:pt x="250" y="561"/>
                  </a:cubicBezTo>
                  <a:cubicBezTo>
                    <a:pt x="247" y="557"/>
                    <a:pt x="242" y="548"/>
                    <a:pt x="231" y="547"/>
                  </a:cubicBezTo>
                  <a:cubicBezTo>
                    <a:pt x="231" y="547"/>
                    <a:pt x="229" y="551"/>
                    <a:pt x="229" y="555"/>
                  </a:cubicBezTo>
                  <a:cubicBezTo>
                    <a:pt x="229" y="555"/>
                    <a:pt x="223" y="553"/>
                    <a:pt x="219" y="554"/>
                  </a:cubicBezTo>
                  <a:cubicBezTo>
                    <a:pt x="219" y="554"/>
                    <a:pt x="218" y="569"/>
                    <a:pt x="229" y="576"/>
                  </a:cubicBezTo>
                  <a:cubicBezTo>
                    <a:pt x="219" y="583"/>
                    <a:pt x="221" y="598"/>
                    <a:pt x="221" y="598"/>
                  </a:cubicBezTo>
                  <a:cubicBezTo>
                    <a:pt x="225" y="599"/>
                    <a:pt x="231" y="597"/>
                    <a:pt x="231" y="597"/>
                  </a:cubicBezTo>
                  <a:cubicBezTo>
                    <a:pt x="231" y="601"/>
                    <a:pt x="233" y="605"/>
                    <a:pt x="233" y="605"/>
                  </a:cubicBezTo>
                  <a:cubicBezTo>
                    <a:pt x="238" y="604"/>
                    <a:pt x="242" y="601"/>
                    <a:pt x="244" y="599"/>
                  </a:cubicBezTo>
                  <a:cubicBezTo>
                    <a:pt x="244" y="599"/>
                    <a:pt x="244" y="599"/>
                    <a:pt x="244" y="600"/>
                  </a:cubicBezTo>
                  <a:cubicBezTo>
                    <a:pt x="243" y="603"/>
                    <a:pt x="243" y="606"/>
                    <a:pt x="243" y="609"/>
                  </a:cubicBezTo>
                  <a:cubicBezTo>
                    <a:pt x="243" y="612"/>
                    <a:pt x="242" y="614"/>
                    <a:pt x="243" y="617"/>
                  </a:cubicBezTo>
                  <a:cubicBezTo>
                    <a:pt x="243" y="622"/>
                    <a:pt x="243" y="622"/>
                    <a:pt x="243" y="622"/>
                  </a:cubicBezTo>
                  <a:cubicBezTo>
                    <a:pt x="241" y="627"/>
                    <a:pt x="238" y="632"/>
                    <a:pt x="236" y="636"/>
                  </a:cubicBezTo>
                  <a:cubicBezTo>
                    <a:pt x="229" y="649"/>
                    <a:pt x="224" y="663"/>
                    <a:pt x="221" y="678"/>
                  </a:cubicBezTo>
                  <a:cubicBezTo>
                    <a:pt x="219" y="684"/>
                    <a:pt x="218" y="691"/>
                    <a:pt x="217" y="698"/>
                  </a:cubicBezTo>
                  <a:cubicBezTo>
                    <a:pt x="214" y="695"/>
                    <a:pt x="211" y="691"/>
                    <a:pt x="208" y="688"/>
                  </a:cubicBezTo>
                  <a:cubicBezTo>
                    <a:pt x="204" y="685"/>
                    <a:pt x="200" y="681"/>
                    <a:pt x="195" y="678"/>
                  </a:cubicBezTo>
                  <a:cubicBezTo>
                    <a:pt x="193" y="677"/>
                    <a:pt x="190" y="675"/>
                    <a:pt x="188" y="674"/>
                  </a:cubicBezTo>
                  <a:cubicBezTo>
                    <a:pt x="185" y="673"/>
                    <a:pt x="183" y="672"/>
                    <a:pt x="180" y="671"/>
                  </a:cubicBezTo>
                  <a:cubicBezTo>
                    <a:pt x="175" y="669"/>
                    <a:pt x="169" y="668"/>
                    <a:pt x="164" y="666"/>
                  </a:cubicBezTo>
                  <a:cubicBezTo>
                    <a:pt x="162" y="665"/>
                    <a:pt x="160" y="664"/>
                    <a:pt x="157" y="662"/>
                  </a:cubicBezTo>
                  <a:cubicBezTo>
                    <a:pt x="155" y="661"/>
                    <a:pt x="153" y="659"/>
                    <a:pt x="151" y="657"/>
                  </a:cubicBezTo>
                  <a:cubicBezTo>
                    <a:pt x="149" y="655"/>
                    <a:pt x="147" y="654"/>
                    <a:pt x="145" y="652"/>
                  </a:cubicBezTo>
                  <a:cubicBezTo>
                    <a:pt x="143" y="650"/>
                    <a:pt x="141" y="648"/>
                    <a:pt x="139" y="646"/>
                  </a:cubicBezTo>
                  <a:cubicBezTo>
                    <a:pt x="131" y="639"/>
                    <a:pt x="122" y="633"/>
                    <a:pt x="113" y="627"/>
                  </a:cubicBezTo>
                  <a:cubicBezTo>
                    <a:pt x="112" y="625"/>
                    <a:pt x="112" y="624"/>
                    <a:pt x="111" y="622"/>
                  </a:cubicBezTo>
                  <a:cubicBezTo>
                    <a:pt x="111" y="620"/>
                    <a:pt x="110" y="618"/>
                    <a:pt x="110" y="617"/>
                  </a:cubicBezTo>
                  <a:cubicBezTo>
                    <a:pt x="108" y="612"/>
                    <a:pt x="108" y="612"/>
                    <a:pt x="108" y="612"/>
                  </a:cubicBezTo>
                  <a:cubicBezTo>
                    <a:pt x="108" y="608"/>
                    <a:pt x="107" y="605"/>
                    <a:pt x="107" y="601"/>
                  </a:cubicBezTo>
                  <a:cubicBezTo>
                    <a:pt x="106" y="591"/>
                    <a:pt x="106" y="591"/>
                    <a:pt x="106" y="591"/>
                  </a:cubicBezTo>
                  <a:cubicBezTo>
                    <a:pt x="105" y="584"/>
                    <a:pt x="104" y="577"/>
                    <a:pt x="102" y="570"/>
                  </a:cubicBezTo>
                  <a:cubicBezTo>
                    <a:pt x="101" y="563"/>
                    <a:pt x="98" y="556"/>
                    <a:pt x="95" y="550"/>
                  </a:cubicBezTo>
                  <a:cubicBezTo>
                    <a:pt x="93" y="547"/>
                    <a:pt x="92" y="544"/>
                    <a:pt x="91" y="540"/>
                  </a:cubicBezTo>
                  <a:cubicBezTo>
                    <a:pt x="90" y="539"/>
                    <a:pt x="90" y="537"/>
                    <a:pt x="89" y="535"/>
                  </a:cubicBezTo>
                  <a:cubicBezTo>
                    <a:pt x="90" y="536"/>
                    <a:pt x="91" y="537"/>
                    <a:pt x="92" y="538"/>
                  </a:cubicBezTo>
                  <a:cubicBezTo>
                    <a:pt x="94" y="539"/>
                    <a:pt x="96" y="538"/>
                    <a:pt x="98" y="536"/>
                  </a:cubicBezTo>
                  <a:cubicBezTo>
                    <a:pt x="98" y="538"/>
                    <a:pt x="99" y="539"/>
                    <a:pt x="100" y="540"/>
                  </a:cubicBezTo>
                  <a:cubicBezTo>
                    <a:pt x="103" y="541"/>
                    <a:pt x="106" y="540"/>
                    <a:pt x="107" y="537"/>
                  </a:cubicBezTo>
                  <a:cubicBezTo>
                    <a:pt x="108" y="535"/>
                    <a:pt x="108" y="532"/>
                    <a:pt x="106" y="531"/>
                  </a:cubicBezTo>
                  <a:cubicBezTo>
                    <a:pt x="106" y="531"/>
                    <a:pt x="106" y="531"/>
                    <a:pt x="106" y="531"/>
                  </a:cubicBezTo>
                  <a:cubicBezTo>
                    <a:pt x="108" y="531"/>
                    <a:pt x="110" y="530"/>
                    <a:pt x="112" y="528"/>
                  </a:cubicBezTo>
                  <a:cubicBezTo>
                    <a:pt x="113" y="525"/>
                    <a:pt x="112" y="522"/>
                    <a:pt x="109" y="521"/>
                  </a:cubicBezTo>
                  <a:cubicBezTo>
                    <a:pt x="108" y="520"/>
                    <a:pt x="106" y="520"/>
                    <a:pt x="105" y="521"/>
                  </a:cubicBezTo>
                  <a:cubicBezTo>
                    <a:pt x="106" y="518"/>
                    <a:pt x="105" y="516"/>
                    <a:pt x="103" y="515"/>
                  </a:cubicBezTo>
                  <a:cubicBezTo>
                    <a:pt x="100" y="513"/>
                    <a:pt x="97" y="515"/>
                    <a:pt x="96" y="517"/>
                  </a:cubicBezTo>
                  <a:cubicBezTo>
                    <a:pt x="96" y="518"/>
                    <a:pt x="95" y="518"/>
                    <a:pt x="95" y="519"/>
                  </a:cubicBezTo>
                  <a:cubicBezTo>
                    <a:pt x="95" y="519"/>
                    <a:pt x="95" y="519"/>
                    <a:pt x="95" y="519"/>
                  </a:cubicBezTo>
                  <a:cubicBezTo>
                    <a:pt x="93" y="518"/>
                    <a:pt x="90" y="519"/>
                    <a:pt x="88" y="522"/>
                  </a:cubicBezTo>
                  <a:cubicBezTo>
                    <a:pt x="87" y="524"/>
                    <a:pt x="88" y="527"/>
                    <a:pt x="90" y="529"/>
                  </a:cubicBezTo>
                  <a:cubicBezTo>
                    <a:pt x="91" y="529"/>
                    <a:pt x="91" y="529"/>
                    <a:pt x="91" y="529"/>
                  </a:cubicBezTo>
                  <a:cubicBezTo>
                    <a:pt x="90" y="529"/>
                    <a:pt x="90" y="530"/>
                    <a:pt x="89" y="531"/>
                  </a:cubicBezTo>
                  <a:cubicBezTo>
                    <a:pt x="89" y="532"/>
                    <a:pt x="89" y="532"/>
                    <a:pt x="89" y="533"/>
                  </a:cubicBezTo>
                  <a:cubicBezTo>
                    <a:pt x="89" y="532"/>
                    <a:pt x="89" y="531"/>
                    <a:pt x="88" y="530"/>
                  </a:cubicBezTo>
                  <a:cubicBezTo>
                    <a:pt x="88" y="527"/>
                    <a:pt x="87" y="523"/>
                    <a:pt x="85" y="520"/>
                  </a:cubicBezTo>
                  <a:cubicBezTo>
                    <a:pt x="84" y="517"/>
                    <a:pt x="82" y="513"/>
                    <a:pt x="80" y="510"/>
                  </a:cubicBezTo>
                  <a:cubicBezTo>
                    <a:pt x="76" y="504"/>
                    <a:pt x="71" y="499"/>
                    <a:pt x="65" y="495"/>
                  </a:cubicBezTo>
                  <a:cubicBezTo>
                    <a:pt x="62" y="493"/>
                    <a:pt x="59" y="491"/>
                    <a:pt x="56" y="489"/>
                  </a:cubicBezTo>
                  <a:cubicBezTo>
                    <a:pt x="53" y="488"/>
                    <a:pt x="50" y="486"/>
                    <a:pt x="47" y="485"/>
                  </a:cubicBezTo>
                  <a:cubicBezTo>
                    <a:pt x="47" y="485"/>
                    <a:pt x="47" y="485"/>
                    <a:pt x="47" y="485"/>
                  </a:cubicBezTo>
                  <a:cubicBezTo>
                    <a:pt x="47" y="485"/>
                    <a:pt x="46" y="485"/>
                    <a:pt x="46" y="485"/>
                  </a:cubicBezTo>
                  <a:cubicBezTo>
                    <a:pt x="45" y="488"/>
                    <a:pt x="45" y="488"/>
                    <a:pt x="45" y="488"/>
                  </a:cubicBezTo>
                  <a:cubicBezTo>
                    <a:pt x="48" y="490"/>
                    <a:pt x="51" y="492"/>
                    <a:pt x="54" y="493"/>
                  </a:cubicBezTo>
                  <a:cubicBezTo>
                    <a:pt x="57" y="495"/>
                    <a:pt x="59" y="497"/>
                    <a:pt x="62" y="499"/>
                  </a:cubicBezTo>
                  <a:cubicBezTo>
                    <a:pt x="68" y="504"/>
                    <a:pt x="72" y="508"/>
                    <a:pt x="76" y="514"/>
                  </a:cubicBezTo>
                  <a:cubicBezTo>
                    <a:pt x="77" y="517"/>
                    <a:pt x="79" y="520"/>
                    <a:pt x="79" y="523"/>
                  </a:cubicBezTo>
                  <a:cubicBezTo>
                    <a:pt x="80" y="526"/>
                    <a:pt x="81" y="530"/>
                    <a:pt x="82" y="533"/>
                  </a:cubicBezTo>
                  <a:cubicBezTo>
                    <a:pt x="83" y="539"/>
                    <a:pt x="83" y="539"/>
                    <a:pt x="83" y="539"/>
                  </a:cubicBezTo>
                  <a:cubicBezTo>
                    <a:pt x="83" y="540"/>
                    <a:pt x="83" y="542"/>
                    <a:pt x="84" y="544"/>
                  </a:cubicBezTo>
                  <a:cubicBezTo>
                    <a:pt x="85" y="547"/>
                    <a:pt x="87" y="551"/>
                    <a:pt x="88" y="554"/>
                  </a:cubicBezTo>
                  <a:cubicBezTo>
                    <a:pt x="89" y="557"/>
                    <a:pt x="91" y="560"/>
                    <a:pt x="92" y="564"/>
                  </a:cubicBezTo>
                  <a:cubicBezTo>
                    <a:pt x="92" y="565"/>
                    <a:pt x="93" y="567"/>
                    <a:pt x="93" y="568"/>
                  </a:cubicBezTo>
                  <a:cubicBezTo>
                    <a:pt x="94" y="573"/>
                    <a:pt x="94" y="573"/>
                    <a:pt x="94" y="573"/>
                  </a:cubicBezTo>
                  <a:cubicBezTo>
                    <a:pt x="94" y="577"/>
                    <a:pt x="95" y="581"/>
                    <a:pt x="95" y="584"/>
                  </a:cubicBezTo>
                  <a:cubicBezTo>
                    <a:pt x="97" y="605"/>
                    <a:pt x="97" y="605"/>
                    <a:pt x="97" y="605"/>
                  </a:cubicBezTo>
                  <a:cubicBezTo>
                    <a:pt x="97" y="607"/>
                    <a:pt x="97" y="608"/>
                    <a:pt x="97" y="610"/>
                  </a:cubicBezTo>
                  <a:cubicBezTo>
                    <a:pt x="98" y="618"/>
                    <a:pt x="98" y="618"/>
                    <a:pt x="98" y="618"/>
                  </a:cubicBezTo>
                  <a:cubicBezTo>
                    <a:pt x="98" y="618"/>
                    <a:pt x="98" y="618"/>
                    <a:pt x="98" y="618"/>
                  </a:cubicBezTo>
                  <a:cubicBezTo>
                    <a:pt x="94" y="615"/>
                    <a:pt x="89" y="612"/>
                    <a:pt x="84" y="609"/>
                  </a:cubicBezTo>
                  <a:cubicBezTo>
                    <a:pt x="75" y="603"/>
                    <a:pt x="67" y="597"/>
                    <a:pt x="59" y="589"/>
                  </a:cubicBezTo>
                  <a:cubicBezTo>
                    <a:pt x="55" y="585"/>
                    <a:pt x="52" y="581"/>
                    <a:pt x="49" y="576"/>
                  </a:cubicBezTo>
                  <a:cubicBezTo>
                    <a:pt x="48" y="575"/>
                    <a:pt x="47" y="574"/>
                    <a:pt x="46" y="572"/>
                  </a:cubicBezTo>
                  <a:cubicBezTo>
                    <a:pt x="47" y="570"/>
                    <a:pt x="47" y="568"/>
                    <a:pt x="46" y="566"/>
                  </a:cubicBezTo>
                  <a:cubicBezTo>
                    <a:pt x="44" y="560"/>
                    <a:pt x="39" y="557"/>
                    <a:pt x="33" y="558"/>
                  </a:cubicBezTo>
                  <a:cubicBezTo>
                    <a:pt x="30" y="559"/>
                    <a:pt x="28" y="561"/>
                    <a:pt x="27" y="564"/>
                  </a:cubicBezTo>
                  <a:cubicBezTo>
                    <a:pt x="25" y="559"/>
                    <a:pt x="19" y="556"/>
                    <a:pt x="14" y="557"/>
                  </a:cubicBezTo>
                  <a:cubicBezTo>
                    <a:pt x="9" y="559"/>
                    <a:pt x="6" y="565"/>
                    <a:pt x="7" y="571"/>
                  </a:cubicBezTo>
                  <a:cubicBezTo>
                    <a:pt x="8" y="572"/>
                    <a:pt x="8" y="573"/>
                    <a:pt x="9" y="575"/>
                  </a:cubicBezTo>
                  <a:cubicBezTo>
                    <a:pt x="9" y="575"/>
                    <a:pt x="9" y="575"/>
                    <a:pt x="9" y="575"/>
                  </a:cubicBezTo>
                  <a:cubicBezTo>
                    <a:pt x="3" y="576"/>
                    <a:pt x="0" y="582"/>
                    <a:pt x="2" y="588"/>
                  </a:cubicBezTo>
                  <a:cubicBezTo>
                    <a:pt x="3" y="594"/>
                    <a:pt x="9" y="597"/>
                    <a:pt x="15" y="596"/>
                  </a:cubicBezTo>
                  <a:cubicBezTo>
                    <a:pt x="15" y="596"/>
                    <a:pt x="15" y="596"/>
                    <a:pt x="16" y="595"/>
                  </a:cubicBezTo>
                  <a:cubicBezTo>
                    <a:pt x="15" y="597"/>
                    <a:pt x="16" y="599"/>
                    <a:pt x="16" y="601"/>
                  </a:cubicBezTo>
                  <a:cubicBezTo>
                    <a:pt x="18" y="606"/>
                    <a:pt x="23" y="610"/>
                    <a:pt x="29" y="608"/>
                  </a:cubicBezTo>
                  <a:cubicBezTo>
                    <a:pt x="33" y="607"/>
                    <a:pt x="36" y="603"/>
                    <a:pt x="36" y="598"/>
                  </a:cubicBezTo>
                  <a:cubicBezTo>
                    <a:pt x="39" y="600"/>
                    <a:pt x="42" y="601"/>
                    <a:pt x="45" y="600"/>
                  </a:cubicBezTo>
                  <a:cubicBezTo>
                    <a:pt x="49" y="599"/>
                    <a:pt x="52" y="595"/>
                    <a:pt x="52" y="592"/>
                  </a:cubicBezTo>
                  <a:cubicBezTo>
                    <a:pt x="53" y="593"/>
                    <a:pt x="54" y="594"/>
                    <a:pt x="56" y="596"/>
                  </a:cubicBezTo>
                  <a:cubicBezTo>
                    <a:pt x="58" y="599"/>
                    <a:pt x="61" y="602"/>
                    <a:pt x="64" y="605"/>
                  </a:cubicBezTo>
                  <a:cubicBezTo>
                    <a:pt x="70" y="610"/>
                    <a:pt x="76" y="615"/>
                    <a:pt x="83" y="620"/>
                  </a:cubicBezTo>
                  <a:cubicBezTo>
                    <a:pt x="102" y="635"/>
                    <a:pt x="102" y="635"/>
                    <a:pt x="102" y="635"/>
                  </a:cubicBezTo>
                  <a:cubicBezTo>
                    <a:pt x="103" y="635"/>
                    <a:pt x="103" y="636"/>
                    <a:pt x="104" y="636"/>
                  </a:cubicBezTo>
                  <a:cubicBezTo>
                    <a:pt x="104" y="637"/>
                    <a:pt x="104" y="637"/>
                    <a:pt x="104" y="637"/>
                  </a:cubicBezTo>
                  <a:cubicBezTo>
                    <a:pt x="104" y="637"/>
                    <a:pt x="104" y="637"/>
                    <a:pt x="104" y="637"/>
                  </a:cubicBezTo>
                  <a:cubicBezTo>
                    <a:pt x="104" y="636"/>
                    <a:pt x="104" y="636"/>
                    <a:pt x="104" y="636"/>
                  </a:cubicBezTo>
                  <a:cubicBezTo>
                    <a:pt x="107" y="638"/>
                    <a:pt x="110" y="640"/>
                    <a:pt x="112" y="642"/>
                  </a:cubicBezTo>
                  <a:cubicBezTo>
                    <a:pt x="115" y="644"/>
                    <a:pt x="118" y="647"/>
                    <a:pt x="121" y="650"/>
                  </a:cubicBezTo>
                  <a:cubicBezTo>
                    <a:pt x="124" y="652"/>
                    <a:pt x="127" y="655"/>
                    <a:pt x="130" y="658"/>
                  </a:cubicBezTo>
                  <a:cubicBezTo>
                    <a:pt x="132" y="660"/>
                    <a:pt x="132" y="660"/>
                    <a:pt x="132" y="660"/>
                  </a:cubicBezTo>
                  <a:cubicBezTo>
                    <a:pt x="134" y="662"/>
                    <a:pt x="134" y="662"/>
                    <a:pt x="134" y="662"/>
                  </a:cubicBezTo>
                  <a:cubicBezTo>
                    <a:pt x="138" y="667"/>
                    <a:pt x="138" y="667"/>
                    <a:pt x="138" y="667"/>
                  </a:cubicBezTo>
                  <a:cubicBezTo>
                    <a:pt x="140" y="670"/>
                    <a:pt x="143" y="673"/>
                    <a:pt x="147" y="675"/>
                  </a:cubicBezTo>
                  <a:cubicBezTo>
                    <a:pt x="150" y="678"/>
                    <a:pt x="154" y="680"/>
                    <a:pt x="157" y="682"/>
                  </a:cubicBezTo>
                  <a:cubicBezTo>
                    <a:pt x="161" y="684"/>
                    <a:pt x="165" y="686"/>
                    <a:pt x="169" y="687"/>
                  </a:cubicBezTo>
                  <a:cubicBezTo>
                    <a:pt x="174" y="690"/>
                    <a:pt x="174" y="690"/>
                    <a:pt x="174" y="690"/>
                  </a:cubicBezTo>
                  <a:cubicBezTo>
                    <a:pt x="177" y="691"/>
                    <a:pt x="177" y="691"/>
                    <a:pt x="177" y="691"/>
                  </a:cubicBezTo>
                  <a:cubicBezTo>
                    <a:pt x="177" y="691"/>
                    <a:pt x="178" y="692"/>
                    <a:pt x="179" y="692"/>
                  </a:cubicBezTo>
                  <a:cubicBezTo>
                    <a:pt x="180" y="693"/>
                    <a:pt x="181" y="693"/>
                    <a:pt x="182" y="694"/>
                  </a:cubicBezTo>
                  <a:cubicBezTo>
                    <a:pt x="184" y="695"/>
                    <a:pt x="184" y="695"/>
                    <a:pt x="184" y="695"/>
                  </a:cubicBezTo>
                  <a:cubicBezTo>
                    <a:pt x="184" y="695"/>
                    <a:pt x="184" y="695"/>
                    <a:pt x="184" y="695"/>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5" y="696"/>
                    <a:pt x="185" y="696"/>
                    <a:pt x="185" y="696"/>
                  </a:cubicBezTo>
                  <a:cubicBezTo>
                    <a:pt x="187" y="698"/>
                    <a:pt x="189" y="699"/>
                    <a:pt x="191" y="701"/>
                  </a:cubicBezTo>
                  <a:cubicBezTo>
                    <a:pt x="191" y="701"/>
                    <a:pt x="191" y="701"/>
                    <a:pt x="191" y="702"/>
                  </a:cubicBezTo>
                  <a:cubicBezTo>
                    <a:pt x="189" y="700"/>
                    <a:pt x="185" y="700"/>
                    <a:pt x="183" y="702"/>
                  </a:cubicBezTo>
                  <a:cubicBezTo>
                    <a:pt x="182" y="703"/>
                    <a:pt x="181" y="705"/>
                    <a:pt x="181" y="707"/>
                  </a:cubicBezTo>
                  <a:cubicBezTo>
                    <a:pt x="179" y="705"/>
                    <a:pt x="175" y="705"/>
                    <a:pt x="173" y="707"/>
                  </a:cubicBezTo>
                  <a:cubicBezTo>
                    <a:pt x="170" y="709"/>
                    <a:pt x="170" y="713"/>
                    <a:pt x="173" y="716"/>
                  </a:cubicBezTo>
                  <a:cubicBezTo>
                    <a:pt x="173" y="717"/>
                    <a:pt x="174" y="717"/>
                    <a:pt x="175" y="718"/>
                  </a:cubicBezTo>
                  <a:cubicBezTo>
                    <a:pt x="175" y="718"/>
                    <a:pt x="175" y="718"/>
                    <a:pt x="174" y="718"/>
                  </a:cubicBezTo>
                  <a:cubicBezTo>
                    <a:pt x="172" y="720"/>
                    <a:pt x="172" y="724"/>
                    <a:pt x="174" y="727"/>
                  </a:cubicBezTo>
                  <a:cubicBezTo>
                    <a:pt x="177" y="730"/>
                    <a:pt x="181" y="730"/>
                    <a:pt x="184" y="728"/>
                  </a:cubicBezTo>
                  <a:cubicBezTo>
                    <a:pt x="184" y="727"/>
                    <a:pt x="184" y="727"/>
                    <a:pt x="184" y="727"/>
                  </a:cubicBezTo>
                  <a:cubicBezTo>
                    <a:pt x="184" y="728"/>
                    <a:pt x="185" y="729"/>
                    <a:pt x="186" y="730"/>
                  </a:cubicBezTo>
                  <a:cubicBezTo>
                    <a:pt x="188" y="733"/>
                    <a:pt x="192" y="733"/>
                    <a:pt x="195" y="730"/>
                  </a:cubicBezTo>
                  <a:cubicBezTo>
                    <a:pt x="197" y="729"/>
                    <a:pt x="197" y="725"/>
                    <a:pt x="196" y="723"/>
                  </a:cubicBezTo>
                  <a:cubicBezTo>
                    <a:pt x="198" y="723"/>
                    <a:pt x="200" y="723"/>
                    <a:pt x="201" y="721"/>
                  </a:cubicBezTo>
                  <a:cubicBezTo>
                    <a:pt x="202" y="720"/>
                    <a:pt x="203" y="719"/>
                    <a:pt x="203" y="718"/>
                  </a:cubicBezTo>
                  <a:cubicBezTo>
                    <a:pt x="205" y="721"/>
                    <a:pt x="206" y="723"/>
                    <a:pt x="207" y="726"/>
                  </a:cubicBezTo>
                  <a:cubicBezTo>
                    <a:pt x="209" y="730"/>
                    <a:pt x="209" y="730"/>
                    <a:pt x="209" y="730"/>
                  </a:cubicBezTo>
                  <a:cubicBezTo>
                    <a:pt x="211" y="733"/>
                    <a:pt x="211" y="733"/>
                    <a:pt x="211" y="733"/>
                  </a:cubicBezTo>
                  <a:cubicBezTo>
                    <a:pt x="208" y="743"/>
                    <a:pt x="206" y="752"/>
                    <a:pt x="202" y="762"/>
                  </a:cubicBezTo>
                  <a:cubicBezTo>
                    <a:pt x="196" y="775"/>
                    <a:pt x="189" y="786"/>
                    <a:pt x="179" y="797"/>
                  </a:cubicBezTo>
                  <a:cubicBezTo>
                    <a:pt x="177" y="800"/>
                    <a:pt x="174" y="803"/>
                    <a:pt x="172" y="806"/>
                  </a:cubicBezTo>
                  <a:cubicBezTo>
                    <a:pt x="170" y="809"/>
                    <a:pt x="169" y="813"/>
                    <a:pt x="167" y="816"/>
                  </a:cubicBezTo>
                  <a:cubicBezTo>
                    <a:pt x="164" y="823"/>
                    <a:pt x="161" y="830"/>
                    <a:pt x="161" y="839"/>
                  </a:cubicBezTo>
                  <a:cubicBezTo>
                    <a:pt x="162" y="840"/>
                    <a:pt x="162" y="840"/>
                    <a:pt x="162" y="840"/>
                  </a:cubicBezTo>
                  <a:cubicBezTo>
                    <a:pt x="162" y="840"/>
                    <a:pt x="162" y="840"/>
                    <a:pt x="162" y="840"/>
                  </a:cubicBezTo>
                  <a:cubicBezTo>
                    <a:pt x="162" y="840"/>
                    <a:pt x="162" y="840"/>
                    <a:pt x="162" y="841"/>
                  </a:cubicBezTo>
                  <a:cubicBezTo>
                    <a:pt x="162" y="841"/>
                    <a:pt x="162" y="841"/>
                    <a:pt x="162" y="841"/>
                  </a:cubicBezTo>
                  <a:cubicBezTo>
                    <a:pt x="162" y="842"/>
                    <a:pt x="162" y="842"/>
                    <a:pt x="162" y="842"/>
                  </a:cubicBezTo>
                  <a:cubicBezTo>
                    <a:pt x="162" y="844"/>
                    <a:pt x="162" y="844"/>
                    <a:pt x="162" y="844"/>
                  </a:cubicBezTo>
                  <a:cubicBezTo>
                    <a:pt x="162" y="844"/>
                    <a:pt x="162" y="844"/>
                    <a:pt x="162" y="844"/>
                  </a:cubicBezTo>
                  <a:cubicBezTo>
                    <a:pt x="163" y="844"/>
                    <a:pt x="162" y="843"/>
                    <a:pt x="163" y="844"/>
                  </a:cubicBezTo>
                  <a:cubicBezTo>
                    <a:pt x="163" y="845"/>
                    <a:pt x="163" y="845"/>
                    <a:pt x="163" y="845"/>
                  </a:cubicBezTo>
                  <a:cubicBezTo>
                    <a:pt x="163" y="845"/>
                    <a:pt x="163" y="845"/>
                    <a:pt x="163" y="845"/>
                  </a:cubicBezTo>
                  <a:cubicBezTo>
                    <a:pt x="164" y="848"/>
                    <a:pt x="165" y="849"/>
                    <a:pt x="166" y="851"/>
                  </a:cubicBezTo>
                  <a:cubicBezTo>
                    <a:pt x="171" y="860"/>
                    <a:pt x="171" y="860"/>
                    <a:pt x="171" y="860"/>
                  </a:cubicBezTo>
                  <a:cubicBezTo>
                    <a:pt x="172" y="863"/>
                    <a:pt x="174" y="867"/>
                    <a:pt x="175" y="869"/>
                  </a:cubicBezTo>
                  <a:cubicBezTo>
                    <a:pt x="176" y="872"/>
                    <a:pt x="176" y="875"/>
                    <a:pt x="176" y="878"/>
                  </a:cubicBezTo>
                  <a:cubicBezTo>
                    <a:pt x="175" y="881"/>
                    <a:pt x="175" y="883"/>
                    <a:pt x="174" y="886"/>
                  </a:cubicBezTo>
                  <a:cubicBezTo>
                    <a:pt x="172" y="885"/>
                    <a:pt x="169" y="883"/>
                    <a:pt x="166" y="882"/>
                  </a:cubicBezTo>
                  <a:cubicBezTo>
                    <a:pt x="151" y="877"/>
                    <a:pt x="136" y="885"/>
                    <a:pt x="131" y="899"/>
                  </a:cubicBezTo>
                  <a:cubicBezTo>
                    <a:pt x="129" y="906"/>
                    <a:pt x="130" y="914"/>
                    <a:pt x="135" y="921"/>
                  </a:cubicBezTo>
                  <a:cubicBezTo>
                    <a:pt x="121" y="918"/>
                    <a:pt x="107" y="925"/>
                    <a:pt x="102" y="938"/>
                  </a:cubicBezTo>
                  <a:cubicBezTo>
                    <a:pt x="98" y="952"/>
                    <a:pt x="106" y="967"/>
                    <a:pt x="121" y="971"/>
                  </a:cubicBezTo>
                  <a:cubicBezTo>
                    <a:pt x="125" y="973"/>
                    <a:pt x="128" y="973"/>
                    <a:pt x="132" y="973"/>
                  </a:cubicBezTo>
                  <a:cubicBezTo>
                    <a:pt x="132" y="973"/>
                    <a:pt x="131" y="974"/>
                    <a:pt x="131" y="975"/>
                  </a:cubicBezTo>
                  <a:cubicBezTo>
                    <a:pt x="127" y="988"/>
                    <a:pt x="134" y="1002"/>
                    <a:pt x="148" y="1007"/>
                  </a:cubicBezTo>
                  <a:cubicBezTo>
                    <a:pt x="148" y="1015"/>
                    <a:pt x="148" y="1024"/>
                    <a:pt x="148" y="1034"/>
                  </a:cubicBezTo>
                  <a:cubicBezTo>
                    <a:pt x="149" y="1036"/>
                    <a:pt x="149" y="1039"/>
                    <a:pt x="149" y="1042"/>
                  </a:cubicBezTo>
                  <a:cubicBezTo>
                    <a:pt x="149" y="1044"/>
                    <a:pt x="149" y="1047"/>
                    <a:pt x="150" y="1050"/>
                  </a:cubicBezTo>
                  <a:cubicBezTo>
                    <a:pt x="150" y="1055"/>
                    <a:pt x="151" y="1061"/>
                    <a:pt x="151" y="1067"/>
                  </a:cubicBezTo>
                  <a:cubicBezTo>
                    <a:pt x="152" y="1073"/>
                    <a:pt x="152" y="1079"/>
                    <a:pt x="153" y="1085"/>
                  </a:cubicBezTo>
                  <a:cubicBezTo>
                    <a:pt x="152" y="1086"/>
                    <a:pt x="151" y="1086"/>
                    <a:pt x="150" y="1087"/>
                  </a:cubicBezTo>
                  <a:cubicBezTo>
                    <a:pt x="150" y="1087"/>
                    <a:pt x="150" y="1087"/>
                    <a:pt x="150" y="1087"/>
                  </a:cubicBezTo>
                  <a:cubicBezTo>
                    <a:pt x="150" y="1084"/>
                    <a:pt x="149" y="1080"/>
                    <a:pt x="145" y="1078"/>
                  </a:cubicBezTo>
                  <a:cubicBezTo>
                    <a:pt x="141" y="1076"/>
                    <a:pt x="136" y="1078"/>
                    <a:pt x="134" y="1082"/>
                  </a:cubicBezTo>
                  <a:cubicBezTo>
                    <a:pt x="133" y="1084"/>
                    <a:pt x="133" y="1086"/>
                    <a:pt x="134" y="1088"/>
                  </a:cubicBezTo>
                  <a:cubicBezTo>
                    <a:pt x="130" y="1087"/>
                    <a:pt x="126" y="1088"/>
                    <a:pt x="124" y="1092"/>
                  </a:cubicBezTo>
                  <a:cubicBezTo>
                    <a:pt x="122" y="1096"/>
                    <a:pt x="124" y="1101"/>
                    <a:pt x="128" y="1103"/>
                  </a:cubicBezTo>
                  <a:cubicBezTo>
                    <a:pt x="129" y="1103"/>
                    <a:pt x="130" y="1103"/>
                    <a:pt x="131" y="1104"/>
                  </a:cubicBezTo>
                  <a:cubicBezTo>
                    <a:pt x="131" y="1104"/>
                    <a:pt x="131" y="1104"/>
                    <a:pt x="131" y="1104"/>
                  </a:cubicBezTo>
                  <a:cubicBezTo>
                    <a:pt x="129" y="1108"/>
                    <a:pt x="131" y="1113"/>
                    <a:pt x="135" y="1115"/>
                  </a:cubicBezTo>
                  <a:cubicBezTo>
                    <a:pt x="139" y="1117"/>
                    <a:pt x="144" y="1115"/>
                    <a:pt x="146" y="1111"/>
                  </a:cubicBezTo>
                  <a:cubicBezTo>
                    <a:pt x="146" y="1111"/>
                    <a:pt x="146" y="1111"/>
                    <a:pt x="146" y="1110"/>
                  </a:cubicBezTo>
                  <a:cubicBezTo>
                    <a:pt x="147" y="1112"/>
                    <a:pt x="148" y="1112"/>
                    <a:pt x="149" y="1113"/>
                  </a:cubicBezTo>
                  <a:cubicBezTo>
                    <a:pt x="152" y="1114"/>
                    <a:pt x="154" y="1114"/>
                    <a:pt x="157" y="1113"/>
                  </a:cubicBezTo>
                  <a:cubicBezTo>
                    <a:pt x="157" y="1118"/>
                    <a:pt x="158" y="1122"/>
                    <a:pt x="159" y="1127"/>
                  </a:cubicBezTo>
                  <a:cubicBezTo>
                    <a:pt x="160" y="1134"/>
                    <a:pt x="162" y="1142"/>
                    <a:pt x="163" y="1150"/>
                  </a:cubicBezTo>
                  <a:cubicBezTo>
                    <a:pt x="164" y="1153"/>
                    <a:pt x="164" y="1157"/>
                    <a:pt x="165" y="1161"/>
                  </a:cubicBezTo>
                  <a:cubicBezTo>
                    <a:pt x="166" y="1165"/>
                    <a:pt x="167" y="1169"/>
                    <a:pt x="168" y="1173"/>
                  </a:cubicBezTo>
                  <a:cubicBezTo>
                    <a:pt x="170" y="1181"/>
                    <a:pt x="172" y="1189"/>
                    <a:pt x="174" y="1198"/>
                  </a:cubicBezTo>
                  <a:cubicBezTo>
                    <a:pt x="175" y="1202"/>
                    <a:pt x="176" y="1206"/>
                    <a:pt x="177" y="1210"/>
                  </a:cubicBezTo>
                  <a:cubicBezTo>
                    <a:pt x="175" y="1210"/>
                    <a:pt x="173" y="1211"/>
                    <a:pt x="173" y="1211"/>
                  </a:cubicBezTo>
                  <a:cubicBezTo>
                    <a:pt x="174" y="1216"/>
                    <a:pt x="178" y="1218"/>
                    <a:pt x="180" y="1220"/>
                  </a:cubicBezTo>
                  <a:cubicBezTo>
                    <a:pt x="181" y="1220"/>
                    <a:pt x="181" y="1221"/>
                    <a:pt x="181" y="1222"/>
                  </a:cubicBezTo>
                  <a:cubicBezTo>
                    <a:pt x="178" y="1223"/>
                    <a:pt x="175" y="1226"/>
                    <a:pt x="175" y="1231"/>
                  </a:cubicBezTo>
                  <a:cubicBezTo>
                    <a:pt x="175" y="1231"/>
                    <a:pt x="177" y="1232"/>
                    <a:pt x="179" y="1232"/>
                  </a:cubicBezTo>
                  <a:cubicBezTo>
                    <a:pt x="179" y="1232"/>
                    <a:pt x="178" y="1236"/>
                    <a:pt x="179" y="1238"/>
                  </a:cubicBezTo>
                  <a:cubicBezTo>
                    <a:pt x="179" y="1238"/>
                    <a:pt x="182" y="1238"/>
                    <a:pt x="185" y="1237"/>
                  </a:cubicBezTo>
                  <a:cubicBezTo>
                    <a:pt x="192" y="1258"/>
                    <a:pt x="200" y="1280"/>
                    <a:pt x="210" y="1303"/>
                  </a:cubicBezTo>
                  <a:cubicBezTo>
                    <a:pt x="225" y="1339"/>
                    <a:pt x="243" y="1377"/>
                    <a:pt x="266" y="1413"/>
                  </a:cubicBezTo>
                  <a:cubicBezTo>
                    <a:pt x="289" y="1450"/>
                    <a:pt x="315" y="1486"/>
                    <a:pt x="345" y="1520"/>
                  </a:cubicBezTo>
                  <a:cubicBezTo>
                    <a:pt x="374" y="1555"/>
                    <a:pt x="407" y="1587"/>
                    <a:pt x="443" y="1617"/>
                  </a:cubicBezTo>
                  <a:cubicBezTo>
                    <a:pt x="478" y="1646"/>
                    <a:pt x="516" y="1672"/>
                    <a:pt x="555" y="1695"/>
                  </a:cubicBezTo>
                  <a:cubicBezTo>
                    <a:pt x="565" y="1701"/>
                    <a:pt x="575" y="1706"/>
                    <a:pt x="585" y="1712"/>
                  </a:cubicBezTo>
                  <a:cubicBezTo>
                    <a:pt x="595" y="1717"/>
                    <a:pt x="605" y="1721"/>
                    <a:pt x="615" y="1726"/>
                  </a:cubicBezTo>
                  <a:cubicBezTo>
                    <a:pt x="620" y="1729"/>
                    <a:pt x="625" y="1731"/>
                    <a:pt x="630" y="1733"/>
                  </a:cubicBezTo>
                  <a:cubicBezTo>
                    <a:pt x="635" y="1735"/>
                    <a:pt x="640" y="1738"/>
                    <a:pt x="645" y="1740"/>
                  </a:cubicBezTo>
                  <a:cubicBezTo>
                    <a:pt x="650" y="1742"/>
                    <a:pt x="655" y="1744"/>
                    <a:pt x="660" y="1746"/>
                  </a:cubicBezTo>
                  <a:cubicBezTo>
                    <a:pt x="665" y="1748"/>
                    <a:pt x="670" y="1750"/>
                    <a:pt x="675" y="1752"/>
                  </a:cubicBezTo>
                  <a:cubicBezTo>
                    <a:pt x="695" y="1760"/>
                    <a:pt x="716" y="1766"/>
                    <a:pt x="735" y="1772"/>
                  </a:cubicBezTo>
                  <a:cubicBezTo>
                    <a:pt x="745" y="1775"/>
                    <a:pt x="755" y="1778"/>
                    <a:pt x="765" y="1780"/>
                  </a:cubicBezTo>
                  <a:cubicBezTo>
                    <a:pt x="767" y="1781"/>
                    <a:pt x="770" y="1782"/>
                    <a:pt x="772" y="1782"/>
                  </a:cubicBezTo>
                  <a:cubicBezTo>
                    <a:pt x="775" y="1783"/>
                    <a:pt x="777" y="1783"/>
                    <a:pt x="780" y="1784"/>
                  </a:cubicBezTo>
                  <a:cubicBezTo>
                    <a:pt x="785" y="1785"/>
                    <a:pt x="789" y="1786"/>
                    <a:pt x="794" y="1787"/>
                  </a:cubicBezTo>
                  <a:cubicBezTo>
                    <a:pt x="813" y="1792"/>
                    <a:pt x="833" y="1794"/>
                    <a:pt x="851" y="1797"/>
                  </a:cubicBezTo>
                  <a:cubicBezTo>
                    <a:pt x="860" y="1798"/>
                    <a:pt x="869" y="1799"/>
                    <a:pt x="878" y="1800"/>
                  </a:cubicBezTo>
                  <a:cubicBezTo>
                    <a:pt x="882" y="1801"/>
                    <a:pt x="887" y="1801"/>
                    <a:pt x="891" y="1802"/>
                  </a:cubicBezTo>
                  <a:cubicBezTo>
                    <a:pt x="896" y="1802"/>
                    <a:pt x="900" y="1802"/>
                    <a:pt x="904" y="1803"/>
                  </a:cubicBezTo>
                  <a:cubicBezTo>
                    <a:pt x="913" y="1803"/>
                    <a:pt x="921" y="1804"/>
                    <a:pt x="929" y="1804"/>
                  </a:cubicBezTo>
                  <a:cubicBezTo>
                    <a:pt x="932" y="1804"/>
                    <a:pt x="934" y="1804"/>
                    <a:pt x="936" y="1804"/>
                  </a:cubicBezTo>
                  <a:cubicBezTo>
                    <a:pt x="938" y="1804"/>
                    <a:pt x="940" y="1804"/>
                    <a:pt x="942" y="1804"/>
                  </a:cubicBezTo>
                  <a:cubicBezTo>
                    <a:pt x="946" y="1804"/>
                    <a:pt x="950" y="1804"/>
                    <a:pt x="953" y="1805"/>
                  </a:cubicBezTo>
                  <a:cubicBezTo>
                    <a:pt x="961" y="1805"/>
                    <a:pt x="969" y="1805"/>
                    <a:pt x="976" y="1805"/>
                  </a:cubicBezTo>
                  <a:cubicBezTo>
                    <a:pt x="984" y="1805"/>
                    <a:pt x="991" y="1804"/>
                    <a:pt x="998" y="1804"/>
                  </a:cubicBezTo>
                  <a:cubicBezTo>
                    <a:pt x="1026" y="1803"/>
                    <a:pt x="1050" y="1800"/>
                    <a:pt x="1070" y="1798"/>
                  </a:cubicBezTo>
                  <a:cubicBezTo>
                    <a:pt x="1089" y="1795"/>
                    <a:pt x="1105" y="1792"/>
                    <a:pt x="1115" y="1790"/>
                  </a:cubicBezTo>
                  <a:cubicBezTo>
                    <a:pt x="1117" y="1790"/>
                    <a:pt x="1119" y="1789"/>
                    <a:pt x="1120" y="1789"/>
                  </a:cubicBezTo>
                  <a:cubicBezTo>
                    <a:pt x="1127" y="1790"/>
                    <a:pt x="1134" y="1789"/>
                    <a:pt x="1140" y="1789"/>
                  </a:cubicBezTo>
                  <a:cubicBezTo>
                    <a:pt x="1151" y="1789"/>
                    <a:pt x="1162" y="1787"/>
                    <a:pt x="1173" y="1786"/>
                  </a:cubicBezTo>
                  <a:cubicBezTo>
                    <a:pt x="1184" y="1785"/>
                    <a:pt x="1195" y="1785"/>
                    <a:pt x="1206" y="1785"/>
                  </a:cubicBezTo>
                  <a:cubicBezTo>
                    <a:pt x="1211" y="1785"/>
                    <a:pt x="1216" y="1786"/>
                    <a:pt x="1222" y="1786"/>
                  </a:cubicBezTo>
                  <a:cubicBezTo>
                    <a:pt x="1238" y="1789"/>
                    <a:pt x="1238" y="1789"/>
                    <a:pt x="1238" y="1789"/>
                  </a:cubicBezTo>
                  <a:cubicBezTo>
                    <a:pt x="1241" y="1789"/>
                    <a:pt x="1244" y="1789"/>
                    <a:pt x="1247" y="1789"/>
                  </a:cubicBezTo>
                  <a:cubicBezTo>
                    <a:pt x="1251" y="1789"/>
                    <a:pt x="1251" y="1789"/>
                    <a:pt x="1251" y="1789"/>
                  </a:cubicBezTo>
                  <a:cubicBezTo>
                    <a:pt x="1252" y="1789"/>
                    <a:pt x="1254" y="1789"/>
                    <a:pt x="1255" y="1789"/>
                  </a:cubicBezTo>
                  <a:cubicBezTo>
                    <a:pt x="1257" y="1789"/>
                    <a:pt x="1258" y="1789"/>
                    <a:pt x="1260" y="1789"/>
                  </a:cubicBezTo>
                  <a:cubicBezTo>
                    <a:pt x="1259" y="1789"/>
                    <a:pt x="1258" y="1790"/>
                    <a:pt x="1257" y="1790"/>
                  </a:cubicBezTo>
                  <a:cubicBezTo>
                    <a:pt x="1255" y="1792"/>
                    <a:pt x="1253" y="1793"/>
                    <a:pt x="1251" y="1794"/>
                  </a:cubicBezTo>
                  <a:cubicBezTo>
                    <a:pt x="1250" y="1795"/>
                    <a:pt x="1248" y="1797"/>
                    <a:pt x="1246" y="1798"/>
                  </a:cubicBezTo>
                  <a:cubicBezTo>
                    <a:pt x="1243" y="1801"/>
                    <a:pt x="1239" y="1804"/>
                    <a:pt x="1236" y="1808"/>
                  </a:cubicBezTo>
                  <a:cubicBezTo>
                    <a:pt x="1233" y="1811"/>
                    <a:pt x="1230" y="1815"/>
                    <a:pt x="1228" y="1819"/>
                  </a:cubicBezTo>
                  <a:cubicBezTo>
                    <a:pt x="1226" y="1823"/>
                    <a:pt x="1224" y="1827"/>
                    <a:pt x="1222" y="1831"/>
                  </a:cubicBezTo>
                  <a:cubicBezTo>
                    <a:pt x="1221" y="1836"/>
                    <a:pt x="1220" y="1840"/>
                    <a:pt x="1219" y="1844"/>
                  </a:cubicBezTo>
                  <a:cubicBezTo>
                    <a:pt x="1218" y="1848"/>
                    <a:pt x="1216" y="1852"/>
                    <a:pt x="1215" y="1856"/>
                  </a:cubicBezTo>
                  <a:cubicBezTo>
                    <a:pt x="1213" y="1860"/>
                    <a:pt x="1211" y="1864"/>
                    <a:pt x="1209" y="1867"/>
                  </a:cubicBezTo>
                  <a:cubicBezTo>
                    <a:pt x="1203" y="1879"/>
                    <a:pt x="1203" y="1879"/>
                    <a:pt x="1203" y="1879"/>
                  </a:cubicBezTo>
                  <a:cubicBezTo>
                    <a:pt x="1199" y="1887"/>
                    <a:pt x="1195" y="1895"/>
                    <a:pt x="1193" y="1903"/>
                  </a:cubicBezTo>
                  <a:cubicBezTo>
                    <a:pt x="1191" y="1908"/>
                    <a:pt x="1190" y="1912"/>
                    <a:pt x="1190" y="1917"/>
                  </a:cubicBezTo>
                  <a:cubicBezTo>
                    <a:pt x="1189" y="1921"/>
                    <a:pt x="1189" y="1926"/>
                    <a:pt x="1190" y="1930"/>
                  </a:cubicBezTo>
                  <a:cubicBezTo>
                    <a:pt x="1191" y="1935"/>
                    <a:pt x="1192" y="1939"/>
                    <a:pt x="1194" y="1944"/>
                  </a:cubicBezTo>
                  <a:cubicBezTo>
                    <a:pt x="1194" y="1946"/>
                    <a:pt x="1196" y="1948"/>
                    <a:pt x="1197" y="1949"/>
                  </a:cubicBezTo>
                  <a:cubicBezTo>
                    <a:pt x="1197" y="1950"/>
                    <a:pt x="1197" y="1950"/>
                    <a:pt x="1197" y="1950"/>
                  </a:cubicBezTo>
                  <a:cubicBezTo>
                    <a:pt x="1198" y="1950"/>
                    <a:pt x="1198" y="1950"/>
                    <a:pt x="1198" y="1950"/>
                  </a:cubicBezTo>
                  <a:cubicBezTo>
                    <a:pt x="1198" y="1951"/>
                    <a:pt x="1198" y="1951"/>
                    <a:pt x="1198" y="1951"/>
                  </a:cubicBezTo>
                  <a:cubicBezTo>
                    <a:pt x="1198" y="1951"/>
                    <a:pt x="1198" y="1951"/>
                    <a:pt x="1198" y="1951"/>
                  </a:cubicBezTo>
                  <a:cubicBezTo>
                    <a:pt x="1199" y="1952"/>
                    <a:pt x="1199" y="1952"/>
                    <a:pt x="1199" y="1952"/>
                  </a:cubicBezTo>
                  <a:cubicBezTo>
                    <a:pt x="1200" y="1953"/>
                    <a:pt x="1200" y="1953"/>
                    <a:pt x="1200" y="1953"/>
                  </a:cubicBezTo>
                  <a:cubicBezTo>
                    <a:pt x="1200" y="1954"/>
                    <a:pt x="1200" y="1954"/>
                    <a:pt x="1200" y="1954"/>
                  </a:cubicBezTo>
                  <a:cubicBezTo>
                    <a:pt x="1201" y="1955"/>
                    <a:pt x="1201" y="1955"/>
                    <a:pt x="1201" y="1955"/>
                  </a:cubicBezTo>
                  <a:cubicBezTo>
                    <a:pt x="1201" y="1955"/>
                    <a:pt x="1201" y="1955"/>
                    <a:pt x="1201" y="1955"/>
                  </a:cubicBezTo>
                  <a:cubicBezTo>
                    <a:pt x="1204" y="1952"/>
                    <a:pt x="1204" y="1952"/>
                    <a:pt x="1204" y="1952"/>
                  </a:cubicBezTo>
                  <a:cubicBezTo>
                    <a:pt x="1203" y="1951"/>
                    <a:pt x="1203" y="1951"/>
                    <a:pt x="1203" y="1951"/>
                  </a:cubicBezTo>
                  <a:cubicBezTo>
                    <a:pt x="1203" y="1950"/>
                    <a:pt x="1203" y="1950"/>
                    <a:pt x="1203" y="1950"/>
                  </a:cubicBezTo>
                  <a:cubicBezTo>
                    <a:pt x="1202" y="1950"/>
                    <a:pt x="1202" y="1950"/>
                    <a:pt x="1202" y="1950"/>
                  </a:cubicBezTo>
                  <a:cubicBezTo>
                    <a:pt x="1201" y="1948"/>
                    <a:pt x="1201" y="1948"/>
                    <a:pt x="1201" y="1948"/>
                  </a:cubicBezTo>
                  <a:cubicBezTo>
                    <a:pt x="1201" y="1948"/>
                    <a:pt x="1201" y="1948"/>
                    <a:pt x="1201" y="1948"/>
                  </a:cubicBezTo>
                  <a:cubicBezTo>
                    <a:pt x="1201" y="1948"/>
                    <a:pt x="1201" y="1948"/>
                    <a:pt x="1201" y="1948"/>
                  </a:cubicBezTo>
                  <a:cubicBezTo>
                    <a:pt x="1201" y="1948"/>
                    <a:pt x="1201" y="1948"/>
                    <a:pt x="1201" y="1948"/>
                  </a:cubicBezTo>
                  <a:cubicBezTo>
                    <a:pt x="1201" y="1947"/>
                    <a:pt x="1201" y="1947"/>
                    <a:pt x="1201" y="1947"/>
                  </a:cubicBezTo>
                  <a:cubicBezTo>
                    <a:pt x="1199" y="1945"/>
                    <a:pt x="1198" y="1944"/>
                    <a:pt x="1198" y="1942"/>
                  </a:cubicBezTo>
                  <a:cubicBezTo>
                    <a:pt x="1196" y="1938"/>
                    <a:pt x="1195" y="1934"/>
                    <a:pt x="1195" y="1930"/>
                  </a:cubicBezTo>
                  <a:cubicBezTo>
                    <a:pt x="1194" y="1926"/>
                    <a:pt x="1194" y="1921"/>
                    <a:pt x="1195" y="1917"/>
                  </a:cubicBezTo>
                  <a:cubicBezTo>
                    <a:pt x="1195" y="1913"/>
                    <a:pt x="1196" y="1909"/>
                    <a:pt x="1198" y="1905"/>
                  </a:cubicBezTo>
                  <a:cubicBezTo>
                    <a:pt x="1203" y="1889"/>
                    <a:pt x="1213" y="1875"/>
                    <a:pt x="1220" y="1858"/>
                  </a:cubicBezTo>
                  <a:cubicBezTo>
                    <a:pt x="1222" y="1854"/>
                    <a:pt x="1224" y="1850"/>
                    <a:pt x="1225" y="1846"/>
                  </a:cubicBezTo>
                  <a:cubicBezTo>
                    <a:pt x="1227" y="1841"/>
                    <a:pt x="1228" y="1837"/>
                    <a:pt x="1229" y="1833"/>
                  </a:cubicBezTo>
                  <a:cubicBezTo>
                    <a:pt x="1230" y="1829"/>
                    <a:pt x="1232" y="1826"/>
                    <a:pt x="1234" y="1822"/>
                  </a:cubicBezTo>
                  <a:cubicBezTo>
                    <a:pt x="1236" y="1819"/>
                    <a:pt x="1239" y="1815"/>
                    <a:pt x="1241" y="1812"/>
                  </a:cubicBezTo>
                  <a:cubicBezTo>
                    <a:pt x="1244" y="1810"/>
                    <a:pt x="1247" y="1807"/>
                    <a:pt x="1251" y="1804"/>
                  </a:cubicBezTo>
                  <a:cubicBezTo>
                    <a:pt x="1252" y="1803"/>
                    <a:pt x="1254" y="1802"/>
                    <a:pt x="1256" y="1800"/>
                  </a:cubicBezTo>
                  <a:cubicBezTo>
                    <a:pt x="1258" y="1799"/>
                    <a:pt x="1259" y="1798"/>
                    <a:pt x="1261" y="1797"/>
                  </a:cubicBezTo>
                  <a:cubicBezTo>
                    <a:pt x="1266" y="1794"/>
                    <a:pt x="1271" y="1792"/>
                    <a:pt x="1275" y="1789"/>
                  </a:cubicBezTo>
                  <a:cubicBezTo>
                    <a:pt x="1275" y="1790"/>
                    <a:pt x="1276" y="1792"/>
                    <a:pt x="1277" y="1793"/>
                  </a:cubicBezTo>
                  <a:cubicBezTo>
                    <a:pt x="1279" y="1794"/>
                    <a:pt x="1282" y="1794"/>
                    <a:pt x="1283" y="1792"/>
                  </a:cubicBezTo>
                  <a:cubicBezTo>
                    <a:pt x="1283" y="1792"/>
                    <a:pt x="1283" y="1792"/>
                    <a:pt x="1283" y="1791"/>
                  </a:cubicBezTo>
                  <a:cubicBezTo>
                    <a:pt x="1284" y="1792"/>
                    <a:pt x="1284" y="1793"/>
                    <a:pt x="1285" y="1793"/>
                  </a:cubicBezTo>
                  <a:cubicBezTo>
                    <a:pt x="1287" y="1794"/>
                    <a:pt x="1289" y="1794"/>
                    <a:pt x="1291" y="1792"/>
                  </a:cubicBezTo>
                  <a:cubicBezTo>
                    <a:pt x="1292" y="1790"/>
                    <a:pt x="1291" y="1788"/>
                    <a:pt x="1290" y="1787"/>
                  </a:cubicBezTo>
                  <a:cubicBezTo>
                    <a:pt x="1291" y="1787"/>
                    <a:pt x="1293" y="1786"/>
                    <a:pt x="1293" y="1785"/>
                  </a:cubicBezTo>
                  <a:cubicBezTo>
                    <a:pt x="1294" y="1784"/>
                    <a:pt x="1294" y="1782"/>
                    <a:pt x="1293" y="1780"/>
                  </a:cubicBezTo>
                  <a:cubicBezTo>
                    <a:pt x="1296" y="1779"/>
                    <a:pt x="1300" y="1777"/>
                    <a:pt x="1303" y="1776"/>
                  </a:cubicBezTo>
                  <a:cubicBezTo>
                    <a:pt x="1323" y="1766"/>
                    <a:pt x="1341" y="1752"/>
                    <a:pt x="1358" y="1738"/>
                  </a:cubicBezTo>
                  <a:cubicBezTo>
                    <a:pt x="1367" y="1731"/>
                    <a:pt x="1375" y="1723"/>
                    <a:pt x="1383" y="1717"/>
                  </a:cubicBezTo>
                  <a:cubicBezTo>
                    <a:pt x="1387" y="1714"/>
                    <a:pt x="1390" y="1712"/>
                    <a:pt x="1394" y="1709"/>
                  </a:cubicBezTo>
                  <a:cubicBezTo>
                    <a:pt x="1394" y="1711"/>
                    <a:pt x="1394" y="1713"/>
                    <a:pt x="1394" y="1714"/>
                  </a:cubicBezTo>
                  <a:cubicBezTo>
                    <a:pt x="1393" y="1719"/>
                    <a:pt x="1393" y="1723"/>
                    <a:pt x="1392" y="1727"/>
                  </a:cubicBezTo>
                  <a:cubicBezTo>
                    <a:pt x="1392" y="1732"/>
                    <a:pt x="1392" y="1736"/>
                    <a:pt x="1393" y="1741"/>
                  </a:cubicBezTo>
                  <a:cubicBezTo>
                    <a:pt x="1393" y="1741"/>
                    <a:pt x="1393" y="1742"/>
                    <a:pt x="1393" y="1742"/>
                  </a:cubicBezTo>
                  <a:cubicBezTo>
                    <a:pt x="1393" y="1742"/>
                    <a:pt x="1393" y="1742"/>
                    <a:pt x="1393" y="1742"/>
                  </a:cubicBezTo>
                  <a:cubicBezTo>
                    <a:pt x="1392" y="1743"/>
                    <a:pt x="1392" y="1743"/>
                    <a:pt x="1392" y="1743"/>
                  </a:cubicBezTo>
                  <a:cubicBezTo>
                    <a:pt x="1392" y="1743"/>
                    <a:pt x="1392" y="1743"/>
                    <a:pt x="1392" y="1743"/>
                  </a:cubicBezTo>
                  <a:cubicBezTo>
                    <a:pt x="1391" y="1746"/>
                    <a:pt x="1391" y="1750"/>
                    <a:pt x="1392" y="1753"/>
                  </a:cubicBezTo>
                  <a:cubicBezTo>
                    <a:pt x="1393" y="1755"/>
                    <a:pt x="1394" y="1758"/>
                    <a:pt x="1396" y="1760"/>
                  </a:cubicBezTo>
                  <a:cubicBezTo>
                    <a:pt x="1396" y="1760"/>
                    <a:pt x="1396" y="1761"/>
                    <a:pt x="1396" y="1761"/>
                  </a:cubicBezTo>
                  <a:cubicBezTo>
                    <a:pt x="1398" y="1767"/>
                    <a:pt x="1398" y="1767"/>
                    <a:pt x="1398" y="1767"/>
                  </a:cubicBezTo>
                  <a:cubicBezTo>
                    <a:pt x="1399" y="1771"/>
                    <a:pt x="1400" y="1775"/>
                    <a:pt x="1401" y="1780"/>
                  </a:cubicBezTo>
                  <a:cubicBezTo>
                    <a:pt x="1401" y="1784"/>
                    <a:pt x="1402" y="1788"/>
                    <a:pt x="1402" y="1792"/>
                  </a:cubicBezTo>
                  <a:cubicBezTo>
                    <a:pt x="1402" y="1796"/>
                    <a:pt x="1402" y="1800"/>
                    <a:pt x="1401" y="1804"/>
                  </a:cubicBezTo>
                  <a:cubicBezTo>
                    <a:pt x="1400" y="1808"/>
                    <a:pt x="1399" y="1812"/>
                    <a:pt x="1397" y="1816"/>
                  </a:cubicBezTo>
                  <a:cubicBezTo>
                    <a:pt x="1396" y="1820"/>
                    <a:pt x="1394" y="1824"/>
                    <a:pt x="1392" y="1827"/>
                  </a:cubicBezTo>
                  <a:cubicBezTo>
                    <a:pt x="1390" y="1831"/>
                    <a:pt x="1387" y="1834"/>
                    <a:pt x="1385" y="1838"/>
                  </a:cubicBezTo>
                  <a:cubicBezTo>
                    <a:pt x="1382" y="1841"/>
                    <a:pt x="1379" y="1845"/>
                    <a:pt x="1377" y="1848"/>
                  </a:cubicBezTo>
                  <a:cubicBezTo>
                    <a:pt x="1374" y="1852"/>
                    <a:pt x="1372" y="1856"/>
                    <a:pt x="1370" y="1860"/>
                  </a:cubicBezTo>
                  <a:cubicBezTo>
                    <a:pt x="1368" y="1865"/>
                    <a:pt x="1368" y="1870"/>
                    <a:pt x="1369" y="1874"/>
                  </a:cubicBezTo>
                  <a:cubicBezTo>
                    <a:pt x="1370" y="1879"/>
                    <a:pt x="1371" y="1883"/>
                    <a:pt x="1373" y="1887"/>
                  </a:cubicBezTo>
                  <a:cubicBezTo>
                    <a:pt x="1374" y="1890"/>
                    <a:pt x="1374" y="1890"/>
                    <a:pt x="1374" y="1890"/>
                  </a:cubicBezTo>
                  <a:cubicBezTo>
                    <a:pt x="1374" y="1890"/>
                    <a:pt x="1374" y="1890"/>
                    <a:pt x="1374" y="1890"/>
                  </a:cubicBezTo>
                  <a:cubicBezTo>
                    <a:pt x="1372" y="1888"/>
                    <a:pt x="1370" y="1886"/>
                    <a:pt x="1367" y="1886"/>
                  </a:cubicBezTo>
                  <a:cubicBezTo>
                    <a:pt x="1361" y="1885"/>
                    <a:pt x="1356" y="1889"/>
                    <a:pt x="1355" y="1895"/>
                  </a:cubicBezTo>
                  <a:cubicBezTo>
                    <a:pt x="1354" y="1900"/>
                    <a:pt x="1357" y="1905"/>
                    <a:pt x="1361" y="1907"/>
                  </a:cubicBezTo>
                  <a:cubicBezTo>
                    <a:pt x="1361" y="1907"/>
                    <a:pt x="1361" y="1907"/>
                    <a:pt x="1361" y="1907"/>
                  </a:cubicBezTo>
                  <a:cubicBezTo>
                    <a:pt x="1357" y="1907"/>
                    <a:pt x="1353" y="1911"/>
                    <a:pt x="1352" y="1916"/>
                  </a:cubicBezTo>
                  <a:cubicBezTo>
                    <a:pt x="1351" y="1922"/>
                    <a:pt x="1355" y="1928"/>
                    <a:pt x="1361" y="1929"/>
                  </a:cubicBezTo>
                  <a:cubicBezTo>
                    <a:pt x="1364" y="1929"/>
                    <a:pt x="1367" y="1928"/>
                    <a:pt x="1369" y="1926"/>
                  </a:cubicBezTo>
                  <a:cubicBezTo>
                    <a:pt x="1369" y="1931"/>
                    <a:pt x="1373" y="1936"/>
                    <a:pt x="1378" y="1937"/>
                  </a:cubicBezTo>
                  <a:cubicBezTo>
                    <a:pt x="1384" y="1938"/>
                    <a:pt x="1389" y="1934"/>
                    <a:pt x="1390" y="1928"/>
                  </a:cubicBezTo>
                  <a:cubicBezTo>
                    <a:pt x="1390" y="1926"/>
                    <a:pt x="1390" y="1925"/>
                    <a:pt x="1389" y="1923"/>
                  </a:cubicBezTo>
                  <a:cubicBezTo>
                    <a:pt x="1390" y="1923"/>
                    <a:pt x="1390" y="1924"/>
                    <a:pt x="1390" y="1924"/>
                  </a:cubicBezTo>
                  <a:cubicBezTo>
                    <a:pt x="1396" y="1924"/>
                    <a:pt x="1401" y="1920"/>
                    <a:pt x="1402" y="1914"/>
                  </a:cubicBezTo>
                  <a:cubicBezTo>
                    <a:pt x="1403" y="1908"/>
                    <a:pt x="1399" y="1903"/>
                    <a:pt x="1393" y="1902"/>
                  </a:cubicBezTo>
                  <a:cubicBezTo>
                    <a:pt x="1393" y="1902"/>
                    <a:pt x="1392" y="1902"/>
                    <a:pt x="1392" y="1902"/>
                  </a:cubicBezTo>
                  <a:cubicBezTo>
                    <a:pt x="1393" y="1900"/>
                    <a:pt x="1394" y="1899"/>
                    <a:pt x="1394" y="1897"/>
                  </a:cubicBezTo>
                  <a:cubicBezTo>
                    <a:pt x="1395" y="1891"/>
                    <a:pt x="1391" y="1885"/>
                    <a:pt x="1385" y="1885"/>
                  </a:cubicBezTo>
                  <a:cubicBezTo>
                    <a:pt x="1382" y="1884"/>
                    <a:pt x="1379" y="1885"/>
                    <a:pt x="1377" y="1887"/>
                  </a:cubicBezTo>
                  <a:cubicBezTo>
                    <a:pt x="1377" y="1886"/>
                    <a:pt x="1377" y="1886"/>
                    <a:pt x="1377" y="1886"/>
                  </a:cubicBezTo>
                  <a:cubicBezTo>
                    <a:pt x="1376" y="1882"/>
                    <a:pt x="1374" y="1878"/>
                    <a:pt x="1373" y="1874"/>
                  </a:cubicBezTo>
                  <a:cubicBezTo>
                    <a:pt x="1373" y="1869"/>
                    <a:pt x="1373" y="1866"/>
                    <a:pt x="1375" y="1862"/>
                  </a:cubicBezTo>
                  <a:cubicBezTo>
                    <a:pt x="1376" y="1858"/>
                    <a:pt x="1378" y="1855"/>
                    <a:pt x="1381" y="1851"/>
                  </a:cubicBezTo>
                  <a:cubicBezTo>
                    <a:pt x="1383" y="1848"/>
                    <a:pt x="1386" y="1845"/>
                    <a:pt x="1389" y="1841"/>
                  </a:cubicBezTo>
                  <a:cubicBezTo>
                    <a:pt x="1392" y="1838"/>
                    <a:pt x="1394" y="1834"/>
                    <a:pt x="1397" y="1830"/>
                  </a:cubicBezTo>
                  <a:cubicBezTo>
                    <a:pt x="1399" y="1826"/>
                    <a:pt x="1401" y="1822"/>
                    <a:pt x="1403" y="1818"/>
                  </a:cubicBezTo>
                  <a:cubicBezTo>
                    <a:pt x="1404" y="1814"/>
                    <a:pt x="1406" y="1810"/>
                    <a:pt x="1407" y="1805"/>
                  </a:cubicBezTo>
                  <a:cubicBezTo>
                    <a:pt x="1408" y="1801"/>
                    <a:pt x="1408" y="1796"/>
                    <a:pt x="1408" y="1792"/>
                  </a:cubicBezTo>
                  <a:cubicBezTo>
                    <a:pt x="1409" y="1787"/>
                    <a:pt x="1408" y="1783"/>
                    <a:pt x="1407" y="1778"/>
                  </a:cubicBezTo>
                  <a:cubicBezTo>
                    <a:pt x="1407" y="1775"/>
                    <a:pt x="1406" y="1771"/>
                    <a:pt x="1405" y="1768"/>
                  </a:cubicBezTo>
                  <a:cubicBezTo>
                    <a:pt x="1406" y="1769"/>
                    <a:pt x="1407" y="1769"/>
                    <a:pt x="1408" y="1770"/>
                  </a:cubicBezTo>
                  <a:cubicBezTo>
                    <a:pt x="1414" y="1773"/>
                    <a:pt x="1414" y="1773"/>
                    <a:pt x="1414" y="1773"/>
                  </a:cubicBezTo>
                  <a:cubicBezTo>
                    <a:pt x="1415" y="1773"/>
                    <a:pt x="1415" y="1773"/>
                    <a:pt x="1415" y="1773"/>
                  </a:cubicBezTo>
                  <a:cubicBezTo>
                    <a:pt x="1415" y="1773"/>
                    <a:pt x="1415" y="1773"/>
                    <a:pt x="1415" y="1773"/>
                  </a:cubicBezTo>
                  <a:cubicBezTo>
                    <a:pt x="1416" y="1773"/>
                    <a:pt x="1416" y="1773"/>
                    <a:pt x="1416" y="1773"/>
                  </a:cubicBezTo>
                  <a:cubicBezTo>
                    <a:pt x="1417" y="1774"/>
                    <a:pt x="1417" y="1774"/>
                    <a:pt x="1417" y="1774"/>
                  </a:cubicBezTo>
                  <a:cubicBezTo>
                    <a:pt x="1420" y="1776"/>
                    <a:pt x="1420" y="1776"/>
                    <a:pt x="1420" y="1776"/>
                  </a:cubicBezTo>
                  <a:cubicBezTo>
                    <a:pt x="1423" y="1778"/>
                    <a:pt x="1423" y="1778"/>
                    <a:pt x="1423" y="1778"/>
                  </a:cubicBezTo>
                  <a:cubicBezTo>
                    <a:pt x="1424" y="1778"/>
                    <a:pt x="1424" y="1778"/>
                    <a:pt x="1424" y="1778"/>
                  </a:cubicBezTo>
                  <a:cubicBezTo>
                    <a:pt x="1424" y="1778"/>
                    <a:pt x="1424" y="1778"/>
                    <a:pt x="1424" y="1778"/>
                  </a:cubicBezTo>
                  <a:cubicBezTo>
                    <a:pt x="1424" y="1778"/>
                    <a:pt x="1424" y="1778"/>
                    <a:pt x="1424" y="1778"/>
                  </a:cubicBezTo>
                  <a:cubicBezTo>
                    <a:pt x="1424" y="1779"/>
                    <a:pt x="1424" y="1779"/>
                    <a:pt x="1424" y="1779"/>
                  </a:cubicBezTo>
                  <a:cubicBezTo>
                    <a:pt x="1426" y="1780"/>
                    <a:pt x="1426" y="1780"/>
                    <a:pt x="1426" y="1780"/>
                  </a:cubicBezTo>
                  <a:cubicBezTo>
                    <a:pt x="1427" y="1781"/>
                    <a:pt x="1429" y="1783"/>
                    <a:pt x="1431" y="1784"/>
                  </a:cubicBezTo>
                  <a:cubicBezTo>
                    <a:pt x="1432" y="1785"/>
                    <a:pt x="1432" y="1785"/>
                    <a:pt x="1432" y="1785"/>
                  </a:cubicBezTo>
                  <a:cubicBezTo>
                    <a:pt x="1433" y="1787"/>
                    <a:pt x="1433" y="1787"/>
                    <a:pt x="1433" y="1787"/>
                  </a:cubicBezTo>
                  <a:cubicBezTo>
                    <a:pt x="1438" y="1792"/>
                    <a:pt x="1438" y="1792"/>
                    <a:pt x="1438" y="1792"/>
                  </a:cubicBezTo>
                  <a:cubicBezTo>
                    <a:pt x="1439" y="1793"/>
                    <a:pt x="1439" y="1793"/>
                    <a:pt x="1439" y="1793"/>
                  </a:cubicBezTo>
                  <a:cubicBezTo>
                    <a:pt x="1439" y="1793"/>
                    <a:pt x="1439" y="1794"/>
                    <a:pt x="1440" y="1795"/>
                  </a:cubicBezTo>
                  <a:cubicBezTo>
                    <a:pt x="1441" y="1796"/>
                    <a:pt x="1442" y="1798"/>
                    <a:pt x="1443" y="1800"/>
                  </a:cubicBezTo>
                  <a:cubicBezTo>
                    <a:pt x="1444" y="1802"/>
                    <a:pt x="1444" y="1802"/>
                    <a:pt x="1444" y="1802"/>
                  </a:cubicBezTo>
                  <a:cubicBezTo>
                    <a:pt x="1445" y="1803"/>
                    <a:pt x="1445" y="1803"/>
                    <a:pt x="1445" y="1803"/>
                  </a:cubicBezTo>
                  <a:cubicBezTo>
                    <a:pt x="1446" y="1806"/>
                    <a:pt x="1446" y="1806"/>
                    <a:pt x="1446" y="1806"/>
                  </a:cubicBezTo>
                  <a:cubicBezTo>
                    <a:pt x="1447" y="1808"/>
                    <a:pt x="1448" y="1811"/>
                    <a:pt x="1449" y="1813"/>
                  </a:cubicBezTo>
                  <a:cubicBezTo>
                    <a:pt x="1451" y="1819"/>
                    <a:pt x="1451" y="1819"/>
                    <a:pt x="1451" y="1819"/>
                  </a:cubicBezTo>
                  <a:cubicBezTo>
                    <a:pt x="1451" y="1820"/>
                    <a:pt x="1451" y="1820"/>
                    <a:pt x="1451" y="1820"/>
                  </a:cubicBezTo>
                  <a:cubicBezTo>
                    <a:pt x="1451" y="1820"/>
                    <a:pt x="1451" y="1820"/>
                    <a:pt x="1451" y="1820"/>
                  </a:cubicBezTo>
                  <a:cubicBezTo>
                    <a:pt x="1451" y="1821"/>
                    <a:pt x="1451" y="1821"/>
                    <a:pt x="1451" y="1821"/>
                  </a:cubicBezTo>
                  <a:cubicBezTo>
                    <a:pt x="1451" y="1822"/>
                    <a:pt x="1451" y="1822"/>
                    <a:pt x="1451" y="1822"/>
                  </a:cubicBezTo>
                  <a:cubicBezTo>
                    <a:pt x="1452" y="1826"/>
                    <a:pt x="1452" y="1826"/>
                    <a:pt x="1452" y="1826"/>
                  </a:cubicBezTo>
                  <a:cubicBezTo>
                    <a:pt x="1452" y="1828"/>
                    <a:pt x="1452" y="1830"/>
                    <a:pt x="1452" y="1833"/>
                  </a:cubicBezTo>
                  <a:cubicBezTo>
                    <a:pt x="1452" y="1838"/>
                    <a:pt x="1452" y="1838"/>
                    <a:pt x="1452" y="1838"/>
                  </a:cubicBezTo>
                  <a:cubicBezTo>
                    <a:pt x="1452" y="1838"/>
                    <a:pt x="1452" y="1838"/>
                    <a:pt x="1452" y="1838"/>
                  </a:cubicBezTo>
                  <a:cubicBezTo>
                    <a:pt x="1457" y="1838"/>
                    <a:pt x="1457" y="1838"/>
                    <a:pt x="1457" y="1838"/>
                  </a:cubicBezTo>
                  <a:cubicBezTo>
                    <a:pt x="1457" y="1833"/>
                    <a:pt x="1457" y="1833"/>
                    <a:pt x="1457" y="1833"/>
                  </a:cubicBezTo>
                  <a:cubicBezTo>
                    <a:pt x="1457" y="1832"/>
                    <a:pt x="1457" y="1832"/>
                    <a:pt x="1457" y="1832"/>
                  </a:cubicBezTo>
                  <a:cubicBezTo>
                    <a:pt x="1457" y="1830"/>
                    <a:pt x="1457" y="1828"/>
                    <a:pt x="1456" y="1825"/>
                  </a:cubicBezTo>
                  <a:cubicBezTo>
                    <a:pt x="1456" y="1822"/>
                    <a:pt x="1456" y="1822"/>
                    <a:pt x="1456" y="1822"/>
                  </a:cubicBezTo>
                  <a:cubicBezTo>
                    <a:pt x="1456" y="1820"/>
                    <a:pt x="1456" y="1820"/>
                    <a:pt x="1456" y="1820"/>
                  </a:cubicBezTo>
                  <a:cubicBezTo>
                    <a:pt x="1456" y="1819"/>
                    <a:pt x="1456" y="1819"/>
                    <a:pt x="1456" y="1819"/>
                  </a:cubicBezTo>
                  <a:cubicBezTo>
                    <a:pt x="1456" y="1819"/>
                    <a:pt x="1456" y="1819"/>
                    <a:pt x="1456" y="1819"/>
                  </a:cubicBezTo>
                  <a:cubicBezTo>
                    <a:pt x="1455" y="1818"/>
                    <a:pt x="1455" y="1818"/>
                    <a:pt x="1455" y="1818"/>
                  </a:cubicBezTo>
                  <a:cubicBezTo>
                    <a:pt x="1455" y="1818"/>
                    <a:pt x="1455" y="1818"/>
                    <a:pt x="1455" y="1818"/>
                  </a:cubicBezTo>
                  <a:cubicBezTo>
                    <a:pt x="1454" y="1811"/>
                    <a:pt x="1454" y="1811"/>
                    <a:pt x="1454" y="1811"/>
                  </a:cubicBezTo>
                  <a:cubicBezTo>
                    <a:pt x="1453" y="1808"/>
                    <a:pt x="1452" y="1807"/>
                    <a:pt x="1451" y="1804"/>
                  </a:cubicBezTo>
                  <a:cubicBezTo>
                    <a:pt x="1450" y="1801"/>
                    <a:pt x="1450" y="1801"/>
                    <a:pt x="1450" y="1801"/>
                  </a:cubicBezTo>
                  <a:cubicBezTo>
                    <a:pt x="1449" y="1799"/>
                    <a:pt x="1449" y="1799"/>
                    <a:pt x="1449" y="1799"/>
                  </a:cubicBezTo>
                  <a:cubicBezTo>
                    <a:pt x="1448" y="1798"/>
                    <a:pt x="1448" y="1798"/>
                    <a:pt x="1448" y="1798"/>
                  </a:cubicBezTo>
                  <a:cubicBezTo>
                    <a:pt x="1447" y="1795"/>
                    <a:pt x="1446" y="1793"/>
                    <a:pt x="1444" y="1791"/>
                  </a:cubicBezTo>
                  <a:cubicBezTo>
                    <a:pt x="1444" y="1791"/>
                    <a:pt x="1444" y="1790"/>
                    <a:pt x="1443" y="1790"/>
                  </a:cubicBezTo>
                  <a:cubicBezTo>
                    <a:pt x="1442" y="1788"/>
                    <a:pt x="1442" y="1788"/>
                    <a:pt x="1442" y="1788"/>
                  </a:cubicBezTo>
                  <a:cubicBezTo>
                    <a:pt x="1440" y="1785"/>
                    <a:pt x="1440" y="1785"/>
                    <a:pt x="1440" y="1785"/>
                  </a:cubicBezTo>
                  <a:cubicBezTo>
                    <a:pt x="1438" y="1783"/>
                    <a:pt x="1438" y="1783"/>
                    <a:pt x="1438" y="1783"/>
                  </a:cubicBezTo>
                  <a:cubicBezTo>
                    <a:pt x="1437" y="1781"/>
                    <a:pt x="1437" y="1781"/>
                    <a:pt x="1437" y="1781"/>
                  </a:cubicBezTo>
                  <a:cubicBezTo>
                    <a:pt x="1437" y="1781"/>
                    <a:pt x="1437" y="1781"/>
                    <a:pt x="1437" y="1781"/>
                  </a:cubicBezTo>
                  <a:cubicBezTo>
                    <a:pt x="1436" y="1781"/>
                    <a:pt x="1436" y="1781"/>
                    <a:pt x="1436" y="1781"/>
                  </a:cubicBezTo>
                  <a:cubicBezTo>
                    <a:pt x="1436" y="1780"/>
                    <a:pt x="1436" y="1780"/>
                    <a:pt x="1436" y="1780"/>
                  </a:cubicBezTo>
                  <a:cubicBezTo>
                    <a:pt x="1435" y="1780"/>
                    <a:pt x="1435" y="1780"/>
                    <a:pt x="1435" y="1780"/>
                  </a:cubicBezTo>
                  <a:cubicBezTo>
                    <a:pt x="1434" y="1778"/>
                    <a:pt x="1432" y="1776"/>
                    <a:pt x="1430" y="1775"/>
                  </a:cubicBezTo>
                  <a:cubicBezTo>
                    <a:pt x="1428" y="1774"/>
                    <a:pt x="1428" y="1774"/>
                    <a:pt x="1428" y="1774"/>
                  </a:cubicBezTo>
                  <a:cubicBezTo>
                    <a:pt x="1428" y="1773"/>
                    <a:pt x="1428" y="1773"/>
                    <a:pt x="1428" y="1773"/>
                  </a:cubicBezTo>
                  <a:cubicBezTo>
                    <a:pt x="1427" y="1772"/>
                    <a:pt x="1427" y="1772"/>
                    <a:pt x="1427" y="1772"/>
                  </a:cubicBezTo>
                  <a:cubicBezTo>
                    <a:pt x="1424" y="1770"/>
                    <a:pt x="1424" y="1770"/>
                    <a:pt x="1424" y="1770"/>
                  </a:cubicBezTo>
                  <a:cubicBezTo>
                    <a:pt x="1421" y="1769"/>
                    <a:pt x="1421" y="1769"/>
                    <a:pt x="1421" y="1769"/>
                  </a:cubicBezTo>
                  <a:cubicBezTo>
                    <a:pt x="1419" y="1767"/>
                    <a:pt x="1419" y="1767"/>
                    <a:pt x="1419" y="1767"/>
                  </a:cubicBezTo>
                  <a:cubicBezTo>
                    <a:pt x="1419" y="1767"/>
                    <a:pt x="1419" y="1767"/>
                    <a:pt x="1419" y="1767"/>
                  </a:cubicBezTo>
                  <a:cubicBezTo>
                    <a:pt x="1418" y="1767"/>
                    <a:pt x="1418" y="1767"/>
                    <a:pt x="1418" y="1767"/>
                  </a:cubicBezTo>
                  <a:cubicBezTo>
                    <a:pt x="1418" y="1766"/>
                    <a:pt x="1418" y="1766"/>
                    <a:pt x="1418" y="1766"/>
                  </a:cubicBezTo>
                  <a:cubicBezTo>
                    <a:pt x="1412" y="1763"/>
                    <a:pt x="1412" y="1763"/>
                    <a:pt x="1412" y="1763"/>
                  </a:cubicBezTo>
                  <a:cubicBezTo>
                    <a:pt x="1410" y="1762"/>
                    <a:pt x="1408" y="1761"/>
                    <a:pt x="1406" y="1760"/>
                  </a:cubicBezTo>
                  <a:cubicBezTo>
                    <a:pt x="1405" y="1759"/>
                    <a:pt x="1404" y="1758"/>
                    <a:pt x="1404" y="1758"/>
                  </a:cubicBezTo>
                  <a:cubicBezTo>
                    <a:pt x="1403" y="1757"/>
                    <a:pt x="1403" y="1757"/>
                    <a:pt x="1403" y="1757"/>
                  </a:cubicBezTo>
                  <a:cubicBezTo>
                    <a:pt x="1403" y="1757"/>
                    <a:pt x="1403" y="1757"/>
                    <a:pt x="1403" y="1757"/>
                  </a:cubicBezTo>
                  <a:cubicBezTo>
                    <a:pt x="1403" y="1757"/>
                    <a:pt x="1403" y="1757"/>
                    <a:pt x="1403" y="1756"/>
                  </a:cubicBezTo>
                  <a:cubicBezTo>
                    <a:pt x="1402" y="1753"/>
                    <a:pt x="1402" y="1753"/>
                    <a:pt x="1402" y="1753"/>
                  </a:cubicBezTo>
                  <a:cubicBezTo>
                    <a:pt x="1401" y="1750"/>
                    <a:pt x="1401" y="1750"/>
                    <a:pt x="1401" y="1750"/>
                  </a:cubicBezTo>
                  <a:cubicBezTo>
                    <a:pt x="1401" y="1749"/>
                    <a:pt x="1401" y="1748"/>
                    <a:pt x="1401" y="1747"/>
                  </a:cubicBezTo>
                  <a:cubicBezTo>
                    <a:pt x="1400" y="1745"/>
                    <a:pt x="1400" y="1742"/>
                    <a:pt x="1400" y="1740"/>
                  </a:cubicBezTo>
                  <a:cubicBezTo>
                    <a:pt x="1400" y="1736"/>
                    <a:pt x="1400" y="1732"/>
                    <a:pt x="1400" y="1728"/>
                  </a:cubicBezTo>
                  <a:cubicBezTo>
                    <a:pt x="1401" y="1724"/>
                    <a:pt x="1401" y="1719"/>
                    <a:pt x="1402" y="1715"/>
                  </a:cubicBezTo>
                  <a:cubicBezTo>
                    <a:pt x="1402" y="1712"/>
                    <a:pt x="1403" y="1708"/>
                    <a:pt x="1403" y="1704"/>
                  </a:cubicBezTo>
                  <a:cubicBezTo>
                    <a:pt x="1406" y="1703"/>
                    <a:pt x="1408" y="1702"/>
                    <a:pt x="1411" y="1701"/>
                  </a:cubicBezTo>
                  <a:cubicBezTo>
                    <a:pt x="1421" y="1697"/>
                    <a:pt x="1431" y="1694"/>
                    <a:pt x="1442" y="1692"/>
                  </a:cubicBezTo>
                  <a:cubicBezTo>
                    <a:pt x="1447" y="1691"/>
                    <a:pt x="1452" y="1691"/>
                    <a:pt x="1458" y="1691"/>
                  </a:cubicBezTo>
                  <a:cubicBezTo>
                    <a:pt x="1463" y="1690"/>
                    <a:pt x="1468" y="1690"/>
                    <a:pt x="1474" y="1691"/>
                  </a:cubicBezTo>
                  <a:cubicBezTo>
                    <a:pt x="1475" y="1691"/>
                    <a:pt x="1476" y="1691"/>
                    <a:pt x="1477" y="1691"/>
                  </a:cubicBezTo>
                  <a:cubicBezTo>
                    <a:pt x="1467" y="1696"/>
                    <a:pt x="1467" y="1696"/>
                    <a:pt x="1467" y="1696"/>
                  </a:cubicBezTo>
                  <a:cubicBezTo>
                    <a:pt x="1465" y="1697"/>
                    <a:pt x="1463" y="1698"/>
                    <a:pt x="1460" y="1700"/>
                  </a:cubicBezTo>
                  <a:cubicBezTo>
                    <a:pt x="1458" y="1701"/>
                    <a:pt x="1456" y="1703"/>
                    <a:pt x="1454" y="1704"/>
                  </a:cubicBezTo>
                  <a:cubicBezTo>
                    <a:pt x="1450" y="1707"/>
                    <a:pt x="1446" y="1711"/>
                    <a:pt x="1444" y="1716"/>
                  </a:cubicBezTo>
                  <a:cubicBezTo>
                    <a:pt x="1427" y="1727"/>
                    <a:pt x="1427" y="1727"/>
                    <a:pt x="1427" y="1727"/>
                  </a:cubicBezTo>
                  <a:cubicBezTo>
                    <a:pt x="1429" y="1731"/>
                    <a:pt x="1429" y="1731"/>
                    <a:pt x="1429" y="1731"/>
                  </a:cubicBezTo>
                  <a:cubicBezTo>
                    <a:pt x="1441" y="1723"/>
                    <a:pt x="1441" y="1723"/>
                    <a:pt x="1441" y="1723"/>
                  </a:cubicBezTo>
                  <a:cubicBezTo>
                    <a:pt x="1441" y="1724"/>
                    <a:pt x="1441" y="1724"/>
                    <a:pt x="1441" y="1725"/>
                  </a:cubicBezTo>
                  <a:cubicBezTo>
                    <a:pt x="1440" y="1727"/>
                    <a:pt x="1440" y="1730"/>
                    <a:pt x="1440" y="1733"/>
                  </a:cubicBezTo>
                  <a:cubicBezTo>
                    <a:pt x="1440" y="1735"/>
                    <a:pt x="1440" y="1738"/>
                    <a:pt x="1440" y="1741"/>
                  </a:cubicBezTo>
                  <a:cubicBezTo>
                    <a:pt x="1440" y="1748"/>
                    <a:pt x="1440" y="1748"/>
                    <a:pt x="1440" y="1748"/>
                  </a:cubicBezTo>
                  <a:cubicBezTo>
                    <a:pt x="1441" y="1778"/>
                    <a:pt x="1441" y="1778"/>
                    <a:pt x="1441" y="1778"/>
                  </a:cubicBezTo>
                  <a:cubicBezTo>
                    <a:pt x="1441" y="1778"/>
                    <a:pt x="1441" y="1778"/>
                    <a:pt x="1441" y="1778"/>
                  </a:cubicBezTo>
                  <a:cubicBezTo>
                    <a:pt x="1445" y="1778"/>
                    <a:pt x="1445" y="1778"/>
                    <a:pt x="1445" y="1778"/>
                  </a:cubicBezTo>
                  <a:cubicBezTo>
                    <a:pt x="1445" y="1748"/>
                    <a:pt x="1445" y="1748"/>
                    <a:pt x="1445" y="1748"/>
                  </a:cubicBezTo>
                  <a:cubicBezTo>
                    <a:pt x="1445" y="1740"/>
                    <a:pt x="1445" y="1740"/>
                    <a:pt x="1445" y="1740"/>
                  </a:cubicBezTo>
                  <a:cubicBezTo>
                    <a:pt x="1445" y="1738"/>
                    <a:pt x="1445" y="1736"/>
                    <a:pt x="1446" y="1733"/>
                  </a:cubicBezTo>
                  <a:cubicBezTo>
                    <a:pt x="1446" y="1731"/>
                    <a:pt x="1446" y="1728"/>
                    <a:pt x="1447" y="1726"/>
                  </a:cubicBezTo>
                  <a:cubicBezTo>
                    <a:pt x="1447" y="1724"/>
                    <a:pt x="1448" y="1722"/>
                    <a:pt x="1449" y="1720"/>
                  </a:cubicBezTo>
                  <a:cubicBezTo>
                    <a:pt x="1450" y="1719"/>
                    <a:pt x="1450" y="1718"/>
                    <a:pt x="1451" y="1717"/>
                  </a:cubicBezTo>
                  <a:cubicBezTo>
                    <a:pt x="1486" y="1695"/>
                    <a:pt x="1486" y="1695"/>
                    <a:pt x="1486" y="1695"/>
                  </a:cubicBezTo>
                  <a:cubicBezTo>
                    <a:pt x="1493" y="1692"/>
                    <a:pt x="1493" y="1692"/>
                    <a:pt x="1493" y="1692"/>
                  </a:cubicBezTo>
                  <a:cubicBezTo>
                    <a:pt x="1495" y="1692"/>
                    <a:pt x="1497" y="1692"/>
                    <a:pt x="1499" y="1691"/>
                  </a:cubicBezTo>
                  <a:cubicBezTo>
                    <a:pt x="1502" y="1691"/>
                    <a:pt x="1506" y="1689"/>
                    <a:pt x="1508" y="1688"/>
                  </a:cubicBezTo>
                  <a:cubicBezTo>
                    <a:pt x="1514" y="1684"/>
                    <a:pt x="1517" y="1680"/>
                    <a:pt x="1521" y="1676"/>
                  </a:cubicBezTo>
                  <a:cubicBezTo>
                    <a:pt x="1523" y="1674"/>
                    <a:pt x="1525" y="1672"/>
                    <a:pt x="1527" y="1671"/>
                  </a:cubicBezTo>
                  <a:cubicBezTo>
                    <a:pt x="1527" y="1670"/>
                    <a:pt x="1528" y="1670"/>
                    <a:pt x="1528" y="1670"/>
                  </a:cubicBezTo>
                  <a:cubicBezTo>
                    <a:pt x="1528" y="1670"/>
                    <a:pt x="1528" y="1670"/>
                    <a:pt x="1528" y="1670"/>
                  </a:cubicBezTo>
                  <a:cubicBezTo>
                    <a:pt x="1529" y="1669"/>
                    <a:pt x="1529" y="1669"/>
                    <a:pt x="1529" y="1669"/>
                  </a:cubicBezTo>
                  <a:cubicBezTo>
                    <a:pt x="1529" y="1669"/>
                    <a:pt x="1529" y="1669"/>
                    <a:pt x="1529" y="1669"/>
                  </a:cubicBezTo>
                  <a:cubicBezTo>
                    <a:pt x="1529" y="1670"/>
                    <a:pt x="1529" y="1671"/>
                    <a:pt x="1529" y="1671"/>
                  </a:cubicBezTo>
                  <a:cubicBezTo>
                    <a:pt x="1530" y="1674"/>
                    <a:pt x="1532" y="1677"/>
                    <a:pt x="1533" y="1680"/>
                  </a:cubicBezTo>
                  <a:cubicBezTo>
                    <a:pt x="1534" y="1681"/>
                    <a:pt x="1535" y="1682"/>
                    <a:pt x="1536" y="1683"/>
                  </a:cubicBezTo>
                  <a:cubicBezTo>
                    <a:pt x="1536" y="1684"/>
                    <a:pt x="1537" y="1686"/>
                    <a:pt x="1538" y="1687"/>
                  </a:cubicBezTo>
                  <a:cubicBezTo>
                    <a:pt x="1539" y="1689"/>
                    <a:pt x="1541" y="1692"/>
                    <a:pt x="1542" y="1694"/>
                  </a:cubicBezTo>
                  <a:cubicBezTo>
                    <a:pt x="1543" y="1696"/>
                    <a:pt x="1544" y="1699"/>
                    <a:pt x="1544" y="1701"/>
                  </a:cubicBezTo>
                  <a:cubicBezTo>
                    <a:pt x="1545" y="1702"/>
                    <a:pt x="1545" y="1703"/>
                    <a:pt x="1545" y="1705"/>
                  </a:cubicBezTo>
                  <a:cubicBezTo>
                    <a:pt x="1545" y="1706"/>
                    <a:pt x="1545" y="1707"/>
                    <a:pt x="1544" y="1708"/>
                  </a:cubicBezTo>
                  <a:cubicBezTo>
                    <a:pt x="1544" y="1711"/>
                    <a:pt x="1543" y="1713"/>
                    <a:pt x="1542" y="1716"/>
                  </a:cubicBezTo>
                  <a:cubicBezTo>
                    <a:pt x="1540" y="1724"/>
                    <a:pt x="1540" y="1724"/>
                    <a:pt x="1540" y="1724"/>
                  </a:cubicBezTo>
                  <a:cubicBezTo>
                    <a:pt x="1539" y="1727"/>
                    <a:pt x="1538" y="1730"/>
                    <a:pt x="1537" y="1733"/>
                  </a:cubicBezTo>
                  <a:cubicBezTo>
                    <a:pt x="1537" y="1735"/>
                    <a:pt x="1536" y="1738"/>
                    <a:pt x="1536" y="1741"/>
                  </a:cubicBezTo>
                  <a:cubicBezTo>
                    <a:pt x="1535" y="1744"/>
                    <a:pt x="1535" y="1747"/>
                    <a:pt x="1535" y="1750"/>
                  </a:cubicBezTo>
                  <a:cubicBezTo>
                    <a:pt x="1535" y="1753"/>
                    <a:pt x="1534" y="1756"/>
                    <a:pt x="1535" y="1759"/>
                  </a:cubicBezTo>
                  <a:cubicBezTo>
                    <a:pt x="1535" y="1762"/>
                    <a:pt x="1535" y="1764"/>
                    <a:pt x="1535" y="1767"/>
                  </a:cubicBezTo>
                  <a:cubicBezTo>
                    <a:pt x="1535" y="1770"/>
                    <a:pt x="1536" y="1773"/>
                    <a:pt x="1537" y="1776"/>
                  </a:cubicBezTo>
                  <a:cubicBezTo>
                    <a:pt x="1537" y="1777"/>
                    <a:pt x="1537" y="1779"/>
                    <a:pt x="1538" y="1780"/>
                  </a:cubicBezTo>
                  <a:cubicBezTo>
                    <a:pt x="1539" y="1784"/>
                    <a:pt x="1539" y="1784"/>
                    <a:pt x="1539" y="1784"/>
                  </a:cubicBezTo>
                  <a:cubicBezTo>
                    <a:pt x="1541" y="1788"/>
                    <a:pt x="1541" y="1788"/>
                    <a:pt x="1541" y="1788"/>
                  </a:cubicBezTo>
                  <a:cubicBezTo>
                    <a:pt x="1542" y="1790"/>
                    <a:pt x="1542" y="1791"/>
                    <a:pt x="1543" y="1792"/>
                  </a:cubicBezTo>
                  <a:cubicBezTo>
                    <a:pt x="1543" y="1792"/>
                    <a:pt x="1543" y="1792"/>
                    <a:pt x="1543" y="1792"/>
                  </a:cubicBezTo>
                  <a:cubicBezTo>
                    <a:pt x="1543" y="1792"/>
                    <a:pt x="1543" y="1792"/>
                    <a:pt x="1543" y="1792"/>
                  </a:cubicBezTo>
                  <a:cubicBezTo>
                    <a:pt x="1544" y="1794"/>
                    <a:pt x="1544" y="1794"/>
                    <a:pt x="1544" y="1794"/>
                  </a:cubicBezTo>
                  <a:cubicBezTo>
                    <a:pt x="1545" y="1795"/>
                    <a:pt x="1545" y="1795"/>
                    <a:pt x="1545" y="1795"/>
                  </a:cubicBezTo>
                  <a:cubicBezTo>
                    <a:pt x="1545" y="1796"/>
                    <a:pt x="1545" y="1796"/>
                    <a:pt x="1546" y="1796"/>
                  </a:cubicBezTo>
                  <a:cubicBezTo>
                    <a:pt x="1543" y="1796"/>
                    <a:pt x="1540" y="1795"/>
                    <a:pt x="1536" y="1797"/>
                  </a:cubicBezTo>
                  <a:cubicBezTo>
                    <a:pt x="1536" y="1797"/>
                    <a:pt x="1537" y="1800"/>
                    <a:pt x="1538" y="1802"/>
                  </a:cubicBezTo>
                  <a:cubicBezTo>
                    <a:pt x="1538" y="1802"/>
                    <a:pt x="1534" y="1803"/>
                    <a:pt x="1533" y="1804"/>
                  </a:cubicBezTo>
                  <a:cubicBezTo>
                    <a:pt x="1533" y="1804"/>
                    <a:pt x="1537" y="1813"/>
                    <a:pt x="1545" y="1813"/>
                  </a:cubicBezTo>
                  <a:cubicBezTo>
                    <a:pt x="1542" y="1820"/>
                    <a:pt x="1548" y="1827"/>
                    <a:pt x="1548" y="1827"/>
                  </a:cubicBezTo>
                  <a:cubicBezTo>
                    <a:pt x="1550" y="1826"/>
                    <a:pt x="1552" y="1823"/>
                    <a:pt x="1552" y="1823"/>
                  </a:cubicBezTo>
                  <a:cubicBezTo>
                    <a:pt x="1554" y="1825"/>
                    <a:pt x="1556" y="1826"/>
                    <a:pt x="1556" y="1826"/>
                  </a:cubicBezTo>
                  <a:cubicBezTo>
                    <a:pt x="1561" y="1822"/>
                    <a:pt x="1561" y="1815"/>
                    <a:pt x="1560" y="1812"/>
                  </a:cubicBezTo>
                  <a:cubicBezTo>
                    <a:pt x="1563" y="1814"/>
                    <a:pt x="1568" y="1817"/>
                    <a:pt x="1575" y="1814"/>
                  </a:cubicBezTo>
                  <a:cubicBezTo>
                    <a:pt x="1575" y="1814"/>
                    <a:pt x="1574" y="1811"/>
                    <a:pt x="1573" y="1809"/>
                  </a:cubicBezTo>
                  <a:cubicBezTo>
                    <a:pt x="1573" y="1809"/>
                    <a:pt x="1577" y="1808"/>
                    <a:pt x="1578" y="1807"/>
                  </a:cubicBezTo>
                  <a:cubicBezTo>
                    <a:pt x="1578" y="1807"/>
                    <a:pt x="1574" y="1798"/>
                    <a:pt x="1566" y="1798"/>
                  </a:cubicBezTo>
                  <a:cubicBezTo>
                    <a:pt x="1569" y="1791"/>
                    <a:pt x="1563" y="1784"/>
                    <a:pt x="1563" y="1784"/>
                  </a:cubicBezTo>
                  <a:cubicBezTo>
                    <a:pt x="1561" y="1785"/>
                    <a:pt x="1558" y="1788"/>
                    <a:pt x="1558" y="1788"/>
                  </a:cubicBezTo>
                  <a:cubicBezTo>
                    <a:pt x="1557" y="1786"/>
                    <a:pt x="1555" y="1785"/>
                    <a:pt x="1555" y="1785"/>
                  </a:cubicBezTo>
                  <a:cubicBezTo>
                    <a:pt x="1551" y="1788"/>
                    <a:pt x="1550" y="1792"/>
                    <a:pt x="1550" y="1796"/>
                  </a:cubicBezTo>
                  <a:cubicBezTo>
                    <a:pt x="1549" y="1794"/>
                    <a:pt x="1549" y="1794"/>
                    <a:pt x="1549" y="1794"/>
                  </a:cubicBezTo>
                  <a:cubicBezTo>
                    <a:pt x="1549" y="1793"/>
                    <a:pt x="1549" y="1793"/>
                    <a:pt x="1549" y="1793"/>
                  </a:cubicBezTo>
                  <a:cubicBezTo>
                    <a:pt x="1548" y="1792"/>
                    <a:pt x="1548" y="1792"/>
                    <a:pt x="1548" y="1792"/>
                  </a:cubicBezTo>
                  <a:cubicBezTo>
                    <a:pt x="1547" y="1790"/>
                    <a:pt x="1547" y="1790"/>
                    <a:pt x="1547" y="1790"/>
                  </a:cubicBezTo>
                  <a:cubicBezTo>
                    <a:pt x="1546" y="1789"/>
                    <a:pt x="1546" y="1787"/>
                    <a:pt x="1545" y="1787"/>
                  </a:cubicBezTo>
                  <a:cubicBezTo>
                    <a:pt x="1542" y="1779"/>
                    <a:pt x="1542" y="1779"/>
                    <a:pt x="1542" y="1779"/>
                  </a:cubicBezTo>
                  <a:cubicBezTo>
                    <a:pt x="1542" y="1778"/>
                    <a:pt x="1542" y="1776"/>
                    <a:pt x="1541" y="1775"/>
                  </a:cubicBezTo>
                  <a:cubicBezTo>
                    <a:pt x="1541" y="1772"/>
                    <a:pt x="1540" y="1769"/>
                    <a:pt x="1540" y="1767"/>
                  </a:cubicBezTo>
                  <a:cubicBezTo>
                    <a:pt x="1540" y="1764"/>
                    <a:pt x="1540" y="1761"/>
                    <a:pt x="1540" y="1759"/>
                  </a:cubicBezTo>
                  <a:cubicBezTo>
                    <a:pt x="1540" y="1756"/>
                    <a:pt x="1540" y="1753"/>
                    <a:pt x="1540" y="1750"/>
                  </a:cubicBezTo>
                  <a:cubicBezTo>
                    <a:pt x="1541" y="1748"/>
                    <a:pt x="1541" y="1745"/>
                    <a:pt x="1542" y="1742"/>
                  </a:cubicBezTo>
                  <a:cubicBezTo>
                    <a:pt x="1542" y="1739"/>
                    <a:pt x="1543" y="1737"/>
                    <a:pt x="1543" y="1734"/>
                  </a:cubicBezTo>
                  <a:cubicBezTo>
                    <a:pt x="1544" y="1731"/>
                    <a:pt x="1545" y="1729"/>
                    <a:pt x="1546" y="1726"/>
                  </a:cubicBezTo>
                  <a:cubicBezTo>
                    <a:pt x="1549" y="1718"/>
                    <a:pt x="1549" y="1718"/>
                    <a:pt x="1549" y="1718"/>
                  </a:cubicBezTo>
                  <a:cubicBezTo>
                    <a:pt x="1550" y="1715"/>
                    <a:pt x="1551" y="1713"/>
                    <a:pt x="1551" y="1709"/>
                  </a:cubicBezTo>
                  <a:cubicBezTo>
                    <a:pt x="1551" y="1708"/>
                    <a:pt x="1552" y="1706"/>
                    <a:pt x="1552" y="1705"/>
                  </a:cubicBezTo>
                  <a:cubicBezTo>
                    <a:pt x="1552" y="1703"/>
                    <a:pt x="1552" y="1701"/>
                    <a:pt x="1551" y="1700"/>
                  </a:cubicBezTo>
                  <a:cubicBezTo>
                    <a:pt x="1551" y="1697"/>
                    <a:pt x="1550" y="1694"/>
                    <a:pt x="1549" y="1691"/>
                  </a:cubicBezTo>
                  <a:cubicBezTo>
                    <a:pt x="1548" y="1690"/>
                    <a:pt x="1548" y="1690"/>
                    <a:pt x="1548" y="1690"/>
                  </a:cubicBezTo>
                  <a:cubicBezTo>
                    <a:pt x="1548" y="1689"/>
                    <a:pt x="1548" y="1689"/>
                    <a:pt x="1548" y="1689"/>
                  </a:cubicBezTo>
                  <a:cubicBezTo>
                    <a:pt x="1547" y="1687"/>
                    <a:pt x="1547" y="1687"/>
                    <a:pt x="1547" y="1687"/>
                  </a:cubicBezTo>
                  <a:cubicBezTo>
                    <a:pt x="1544" y="1683"/>
                    <a:pt x="1544" y="1683"/>
                    <a:pt x="1544" y="1683"/>
                  </a:cubicBezTo>
                  <a:cubicBezTo>
                    <a:pt x="1544" y="1682"/>
                    <a:pt x="1543" y="1681"/>
                    <a:pt x="1542" y="1679"/>
                  </a:cubicBezTo>
                  <a:cubicBezTo>
                    <a:pt x="1542" y="1678"/>
                    <a:pt x="1541" y="1677"/>
                    <a:pt x="1540" y="1676"/>
                  </a:cubicBezTo>
                  <a:cubicBezTo>
                    <a:pt x="1539" y="1673"/>
                    <a:pt x="1538" y="1671"/>
                    <a:pt x="1537" y="1669"/>
                  </a:cubicBezTo>
                  <a:cubicBezTo>
                    <a:pt x="1537" y="1668"/>
                    <a:pt x="1537" y="1668"/>
                    <a:pt x="1537" y="1667"/>
                  </a:cubicBezTo>
                  <a:cubicBezTo>
                    <a:pt x="1537" y="1667"/>
                    <a:pt x="1536" y="1666"/>
                    <a:pt x="1536" y="1665"/>
                  </a:cubicBezTo>
                  <a:cubicBezTo>
                    <a:pt x="1536" y="1665"/>
                    <a:pt x="1536" y="1664"/>
                    <a:pt x="1536" y="1664"/>
                  </a:cubicBezTo>
                  <a:cubicBezTo>
                    <a:pt x="1536" y="1663"/>
                    <a:pt x="1536" y="1663"/>
                    <a:pt x="1536" y="1663"/>
                  </a:cubicBezTo>
                  <a:cubicBezTo>
                    <a:pt x="1541" y="1660"/>
                    <a:pt x="1546" y="1657"/>
                    <a:pt x="1550" y="1653"/>
                  </a:cubicBezTo>
                  <a:cubicBezTo>
                    <a:pt x="1554" y="1649"/>
                    <a:pt x="1558" y="1644"/>
                    <a:pt x="1561" y="1638"/>
                  </a:cubicBezTo>
                  <a:cubicBezTo>
                    <a:pt x="1562" y="1636"/>
                    <a:pt x="1563" y="1634"/>
                    <a:pt x="1564" y="1632"/>
                  </a:cubicBezTo>
                  <a:cubicBezTo>
                    <a:pt x="1565" y="1635"/>
                    <a:pt x="1567" y="1637"/>
                    <a:pt x="1569" y="1638"/>
                  </a:cubicBezTo>
                  <a:cubicBezTo>
                    <a:pt x="1574" y="1640"/>
                    <a:pt x="1579" y="1639"/>
                    <a:pt x="1582" y="1636"/>
                  </a:cubicBezTo>
                  <a:cubicBezTo>
                    <a:pt x="1582" y="1636"/>
                    <a:pt x="1582" y="1636"/>
                    <a:pt x="1582" y="1636"/>
                  </a:cubicBezTo>
                  <a:cubicBezTo>
                    <a:pt x="1581" y="1640"/>
                    <a:pt x="1584" y="1645"/>
                    <a:pt x="1589" y="1647"/>
                  </a:cubicBezTo>
                  <a:cubicBezTo>
                    <a:pt x="1594" y="1650"/>
                    <a:pt x="1600" y="1648"/>
                    <a:pt x="1603" y="1643"/>
                  </a:cubicBezTo>
                  <a:cubicBezTo>
                    <a:pt x="1604" y="1640"/>
                    <a:pt x="1604" y="1637"/>
                    <a:pt x="1603" y="1634"/>
                  </a:cubicBezTo>
                  <a:cubicBezTo>
                    <a:pt x="1608" y="1636"/>
                    <a:pt x="1614" y="1634"/>
                    <a:pt x="1616" y="1630"/>
                  </a:cubicBezTo>
                  <a:cubicBezTo>
                    <a:pt x="1619" y="1624"/>
                    <a:pt x="1616" y="1618"/>
                    <a:pt x="1611" y="1615"/>
                  </a:cubicBezTo>
                  <a:cubicBezTo>
                    <a:pt x="1610" y="1615"/>
                    <a:pt x="1608" y="1614"/>
                    <a:pt x="1607" y="1614"/>
                  </a:cubicBezTo>
                  <a:cubicBezTo>
                    <a:pt x="1607" y="1614"/>
                    <a:pt x="1607" y="1614"/>
                    <a:pt x="1607" y="1614"/>
                  </a:cubicBezTo>
                  <a:cubicBezTo>
                    <a:pt x="1610" y="1609"/>
                    <a:pt x="1607" y="1602"/>
                    <a:pt x="1602" y="1600"/>
                  </a:cubicBezTo>
                  <a:cubicBezTo>
                    <a:pt x="1596" y="1597"/>
                    <a:pt x="1590" y="1599"/>
                    <a:pt x="1587" y="1604"/>
                  </a:cubicBezTo>
                  <a:cubicBezTo>
                    <a:pt x="1587" y="1604"/>
                    <a:pt x="1587" y="1605"/>
                    <a:pt x="1587" y="1605"/>
                  </a:cubicBezTo>
                  <a:cubicBezTo>
                    <a:pt x="1586" y="1604"/>
                    <a:pt x="1585" y="1603"/>
                    <a:pt x="1583" y="1602"/>
                  </a:cubicBezTo>
                  <a:cubicBezTo>
                    <a:pt x="1578" y="1599"/>
                    <a:pt x="1572" y="1601"/>
                    <a:pt x="1569" y="1605"/>
                  </a:cubicBezTo>
                  <a:cubicBezTo>
                    <a:pt x="1570" y="1604"/>
                    <a:pt x="1570" y="1603"/>
                    <a:pt x="1570" y="1603"/>
                  </a:cubicBezTo>
                  <a:cubicBezTo>
                    <a:pt x="1571" y="1597"/>
                    <a:pt x="1574" y="1592"/>
                    <a:pt x="1576" y="1586"/>
                  </a:cubicBezTo>
                  <a:cubicBezTo>
                    <a:pt x="1578" y="1581"/>
                    <a:pt x="1581" y="1576"/>
                    <a:pt x="1583" y="1570"/>
                  </a:cubicBezTo>
                  <a:cubicBezTo>
                    <a:pt x="1585" y="1564"/>
                    <a:pt x="1587" y="1558"/>
                    <a:pt x="1588" y="1552"/>
                  </a:cubicBezTo>
                  <a:cubicBezTo>
                    <a:pt x="1589" y="1546"/>
                    <a:pt x="1589" y="1540"/>
                    <a:pt x="1590" y="1534"/>
                  </a:cubicBezTo>
                  <a:cubicBezTo>
                    <a:pt x="1590" y="1529"/>
                    <a:pt x="1590" y="1529"/>
                    <a:pt x="1590" y="1529"/>
                  </a:cubicBezTo>
                  <a:cubicBezTo>
                    <a:pt x="1590" y="1527"/>
                    <a:pt x="1590" y="1527"/>
                    <a:pt x="1590" y="1527"/>
                  </a:cubicBezTo>
                  <a:cubicBezTo>
                    <a:pt x="1590" y="1525"/>
                    <a:pt x="1590" y="1525"/>
                    <a:pt x="1590" y="1525"/>
                  </a:cubicBezTo>
                  <a:cubicBezTo>
                    <a:pt x="1590" y="1516"/>
                    <a:pt x="1590" y="1516"/>
                    <a:pt x="1590" y="1516"/>
                  </a:cubicBezTo>
                  <a:cubicBezTo>
                    <a:pt x="1591" y="1516"/>
                    <a:pt x="1591" y="1515"/>
                    <a:pt x="1592" y="1515"/>
                  </a:cubicBezTo>
                  <a:cubicBezTo>
                    <a:pt x="1594" y="1514"/>
                    <a:pt x="1595" y="1513"/>
                    <a:pt x="1597" y="1512"/>
                  </a:cubicBezTo>
                  <a:cubicBezTo>
                    <a:pt x="1601" y="1508"/>
                    <a:pt x="1601" y="1508"/>
                    <a:pt x="1601" y="1508"/>
                  </a:cubicBezTo>
                  <a:cubicBezTo>
                    <a:pt x="1602" y="1507"/>
                    <a:pt x="1602" y="1507"/>
                    <a:pt x="1602" y="1507"/>
                  </a:cubicBezTo>
                  <a:cubicBezTo>
                    <a:pt x="1602" y="1507"/>
                    <a:pt x="1602" y="1507"/>
                    <a:pt x="1602" y="1507"/>
                  </a:cubicBezTo>
                  <a:cubicBezTo>
                    <a:pt x="1603" y="1507"/>
                    <a:pt x="1603" y="1507"/>
                    <a:pt x="1603" y="1507"/>
                  </a:cubicBezTo>
                  <a:cubicBezTo>
                    <a:pt x="1603" y="1506"/>
                    <a:pt x="1603" y="1506"/>
                    <a:pt x="1603" y="1506"/>
                  </a:cubicBezTo>
                  <a:cubicBezTo>
                    <a:pt x="1603" y="1506"/>
                    <a:pt x="1603" y="1506"/>
                    <a:pt x="1603" y="1506"/>
                  </a:cubicBezTo>
                  <a:cubicBezTo>
                    <a:pt x="1605" y="1504"/>
                    <a:pt x="1605" y="1504"/>
                    <a:pt x="1605" y="1504"/>
                  </a:cubicBezTo>
                  <a:cubicBezTo>
                    <a:pt x="1607" y="1502"/>
                    <a:pt x="1607" y="1502"/>
                    <a:pt x="1607" y="1502"/>
                  </a:cubicBezTo>
                  <a:cubicBezTo>
                    <a:pt x="1607" y="1501"/>
                    <a:pt x="1607" y="1501"/>
                    <a:pt x="1607" y="1501"/>
                  </a:cubicBezTo>
                  <a:cubicBezTo>
                    <a:pt x="1608" y="1501"/>
                    <a:pt x="1608" y="1501"/>
                    <a:pt x="1608" y="1501"/>
                  </a:cubicBezTo>
                  <a:cubicBezTo>
                    <a:pt x="1608" y="1501"/>
                    <a:pt x="1608" y="1501"/>
                    <a:pt x="1608" y="1501"/>
                  </a:cubicBezTo>
                  <a:cubicBezTo>
                    <a:pt x="1609" y="1500"/>
                    <a:pt x="1609" y="1500"/>
                    <a:pt x="1609" y="1500"/>
                  </a:cubicBezTo>
                  <a:cubicBezTo>
                    <a:pt x="1611" y="1497"/>
                    <a:pt x="1613" y="1494"/>
                    <a:pt x="1615" y="1491"/>
                  </a:cubicBezTo>
                  <a:cubicBezTo>
                    <a:pt x="1623" y="1479"/>
                    <a:pt x="1633" y="1469"/>
                    <a:pt x="1644" y="1460"/>
                  </a:cubicBezTo>
                  <a:cubicBezTo>
                    <a:pt x="1655" y="1450"/>
                    <a:pt x="1666" y="1441"/>
                    <a:pt x="1675" y="1429"/>
                  </a:cubicBezTo>
                  <a:cubicBezTo>
                    <a:pt x="1680" y="1423"/>
                    <a:pt x="1684" y="1417"/>
                    <a:pt x="1688" y="1411"/>
                  </a:cubicBezTo>
                  <a:cubicBezTo>
                    <a:pt x="1698" y="1396"/>
                    <a:pt x="1698" y="1396"/>
                    <a:pt x="1698" y="1396"/>
                  </a:cubicBezTo>
                  <a:cubicBezTo>
                    <a:pt x="1695" y="1420"/>
                    <a:pt x="1695" y="1420"/>
                    <a:pt x="1695" y="1420"/>
                  </a:cubicBezTo>
                  <a:cubicBezTo>
                    <a:pt x="1695" y="1422"/>
                    <a:pt x="1695" y="1424"/>
                    <a:pt x="1694" y="1426"/>
                  </a:cubicBezTo>
                  <a:cubicBezTo>
                    <a:pt x="1694" y="1432"/>
                    <a:pt x="1694" y="1432"/>
                    <a:pt x="1694" y="1432"/>
                  </a:cubicBezTo>
                  <a:cubicBezTo>
                    <a:pt x="1694" y="1434"/>
                    <a:pt x="1694" y="1436"/>
                    <a:pt x="1694" y="1438"/>
                  </a:cubicBezTo>
                  <a:cubicBezTo>
                    <a:pt x="1694" y="1440"/>
                    <a:pt x="1695" y="1442"/>
                    <a:pt x="1695" y="1444"/>
                  </a:cubicBezTo>
                  <a:cubicBezTo>
                    <a:pt x="1696" y="1448"/>
                    <a:pt x="1698" y="1452"/>
                    <a:pt x="1701" y="1455"/>
                  </a:cubicBezTo>
                  <a:cubicBezTo>
                    <a:pt x="1704" y="1458"/>
                    <a:pt x="1706" y="1461"/>
                    <a:pt x="1709" y="1464"/>
                  </a:cubicBezTo>
                  <a:cubicBezTo>
                    <a:pt x="1710" y="1465"/>
                    <a:pt x="1712" y="1467"/>
                    <a:pt x="1713" y="1469"/>
                  </a:cubicBezTo>
                  <a:cubicBezTo>
                    <a:pt x="1714" y="1470"/>
                    <a:pt x="1715" y="1472"/>
                    <a:pt x="1716" y="1474"/>
                  </a:cubicBezTo>
                  <a:cubicBezTo>
                    <a:pt x="1718" y="1478"/>
                    <a:pt x="1719" y="1481"/>
                    <a:pt x="1721" y="1485"/>
                  </a:cubicBezTo>
                  <a:cubicBezTo>
                    <a:pt x="1723" y="1493"/>
                    <a:pt x="1725" y="1501"/>
                    <a:pt x="1726" y="1510"/>
                  </a:cubicBezTo>
                  <a:cubicBezTo>
                    <a:pt x="1726" y="1511"/>
                    <a:pt x="1726" y="1513"/>
                    <a:pt x="1727" y="1514"/>
                  </a:cubicBezTo>
                  <a:cubicBezTo>
                    <a:pt x="1726" y="1514"/>
                    <a:pt x="1725" y="1514"/>
                    <a:pt x="1724" y="1514"/>
                  </a:cubicBezTo>
                  <a:cubicBezTo>
                    <a:pt x="1724" y="1514"/>
                    <a:pt x="1724" y="1514"/>
                    <a:pt x="1724" y="1514"/>
                  </a:cubicBezTo>
                  <a:cubicBezTo>
                    <a:pt x="1725" y="1512"/>
                    <a:pt x="1725" y="1510"/>
                    <a:pt x="1724" y="1508"/>
                  </a:cubicBezTo>
                  <a:cubicBezTo>
                    <a:pt x="1722" y="1505"/>
                    <a:pt x="1719" y="1505"/>
                    <a:pt x="1716" y="1507"/>
                  </a:cubicBezTo>
                  <a:cubicBezTo>
                    <a:pt x="1715" y="1508"/>
                    <a:pt x="1715" y="1509"/>
                    <a:pt x="1715" y="1510"/>
                  </a:cubicBezTo>
                  <a:cubicBezTo>
                    <a:pt x="1713" y="1508"/>
                    <a:pt x="1710" y="1508"/>
                    <a:pt x="1708" y="1510"/>
                  </a:cubicBezTo>
                  <a:cubicBezTo>
                    <a:pt x="1705" y="1511"/>
                    <a:pt x="1705" y="1515"/>
                    <a:pt x="1707" y="1517"/>
                  </a:cubicBezTo>
                  <a:cubicBezTo>
                    <a:pt x="1707" y="1517"/>
                    <a:pt x="1708" y="1518"/>
                    <a:pt x="1709" y="1518"/>
                  </a:cubicBezTo>
                  <a:cubicBezTo>
                    <a:pt x="1708" y="1518"/>
                    <a:pt x="1708" y="1518"/>
                    <a:pt x="1708" y="1518"/>
                  </a:cubicBezTo>
                  <a:cubicBezTo>
                    <a:pt x="1706" y="1520"/>
                    <a:pt x="1706" y="1523"/>
                    <a:pt x="1708" y="1526"/>
                  </a:cubicBezTo>
                  <a:cubicBezTo>
                    <a:pt x="1709" y="1528"/>
                    <a:pt x="1713" y="1529"/>
                    <a:pt x="1715" y="1527"/>
                  </a:cubicBezTo>
                  <a:cubicBezTo>
                    <a:pt x="1715" y="1527"/>
                    <a:pt x="1715" y="1527"/>
                    <a:pt x="1715" y="1527"/>
                  </a:cubicBezTo>
                  <a:cubicBezTo>
                    <a:pt x="1715" y="1527"/>
                    <a:pt x="1716" y="1528"/>
                    <a:pt x="1716" y="1529"/>
                  </a:cubicBezTo>
                  <a:cubicBezTo>
                    <a:pt x="1718" y="1531"/>
                    <a:pt x="1721" y="1532"/>
                    <a:pt x="1723" y="1530"/>
                  </a:cubicBezTo>
                  <a:cubicBezTo>
                    <a:pt x="1725" y="1529"/>
                    <a:pt x="1726" y="1526"/>
                    <a:pt x="1725" y="1524"/>
                  </a:cubicBezTo>
                  <a:cubicBezTo>
                    <a:pt x="1726" y="1524"/>
                    <a:pt x="1727" y="1524"/>
                    <a:pt x="1728" y="1524"/>
                  </a:cubicBezTo>
                  <a:cubicBezTo>
                    <a:pt x="1728" y="1527"/>
                    <a:pt x="1729" y="1531"/>
                    <a:pt x="1729" y="1534"/>
                  </a:cubicBezTo>
                  <a:cubicBezTo>
                    <a:pt x="1731" y="1543"/>
                    <a:pt x="1733" y="1551"/>
                    <a:pt x="1736" y="1559"/>
                  </a:cubicBezTo>
                  <a:cubicBezTo>
                    <a:pt x="1739" y="1566"/>
                    <a:pt x="1743" y="1574"/>
                    <a:pt x="1748" y="1581"/>
                  </a:cubicBezTo>
                  <a:cubicBezTo>
                    <a:pt x="1753" y="1588"/>
                    <a:pt x="1758" y="1594"/>
                    <a:pt x="1765" y="1600"/>
                  </a:cubicBezTo>
                  <a:cubicBezTo>
                    <a:pt x="1771" y="1605"/>
                    <a:pt x="1778" y="1610"/>
                    <a:pt x="1785" y="1614"/>
                  </a:cubicBezTo>
                  <a:cubicBezTo>
                    <a:pt x="1789" y="1617"/>
                    <a:pt x="1793" y="1618"/>
                    <a:pt x="1797" y="1620"/>
                  </a:cubicBezTo>
                  <a:cubicBezTo>
                    <a:pt x="1800" y="1622"/>
                    <a:pt x="1805" y="1623"/>
                    <a:pt x="1808" y="1624"/>
                  </a:cubicBezTo>
                  <a:cubicBezTo>
                    <a:pt x="1808" y="1624"/>
                    <a:pt x="1808" y="1624"/>
                    <a:pt x="1808" y="1624"/>
                  </a:cubicBezTo>
                  <a:cubicBezTo>
                    <a:pt x="1809" y="1624"/>
                    <a:pt x="1809" y="1624"/>
                    <a:pt x="1809" y="1624"/>
                  </a:cubicBezTo>
                  <a:cubicBezTo>
                    <a:pt x="1812" y="1625"/>
                    <a:pt x="1812" y="1625"/>
                    <a:pt x="1812" y="1625"/>
                  </a:cubicBezTo>
                  <a:cubicBezTo>
                    <a:pt x="1813" y="1625"/>
                    <a:pt x="1813" y="1625"/>
                    <a:pt x="1813" y="1625"/>
                  </a:cubicBezTo>
                  <a:cubicBezTo>
                    <a:pt x="1818" y="1626"/>
                    <a:pt x="1818" y="1626"/>
                    <a:pt x="1818" y="1626"/>
                  </a:cubicBezTo>
                  <a:cubicBezTo>
                    <a:pt x="1819" y="1627"/>
                    <a:pt x="1819" y="1627"/>
                    <a:pt x="1819" y="1627"/>
                  </a:cubicBezTo>
                  <a:cubicBezTo>
                    <a:pt x="1820" y="1627"/>
                    <a:pt x="1820" y="1627"/>
                    <a:pt x="1821" y="1627"/>
                  </a:cubicBezTo>
                  <a:cubicBezTo>
                    <a:pt x="1822" y="1627"/>
                    <a:pt x="1822" y="1627"/>
                    <a:pt x="1822" y="1627"/>
                  </a:cubicBezTo>
                  <a:cubicBezTo>
                    <a:pt x="1822" y="1628"/>
                    <a:pt x="1823" y="1629"/>
                    <a:pt x="1824" y="1629"/>
                  </a:cubicBezTo>
                  <a:cubicBezTo>
                    <a:pt x="1824" y="1629"/>
                    <a:pt x="1821" y="1631"/>
                    <a:pt x="1820" y="1632"/>
                  </a:cubicBezTo>
                  <a:cubicBezTo>
                    <a:pt x="1820" y="1632"/>
                    <a:pt x="1825" y="1637"/>
                    <a:pt x="1830" y="1636"/>
                  </a:cubicBezTo>
                  <a:cubicBezTo>
                    <a:pt x="1829" y="1641"/>
                    <a:pt x="1835" y="1645"/>
                    <a:pt x="1835" y="1645"/>
                  </a:cubicBezTo>
                  <a:cubicBezTo>
                    <a:pt x="1836" y="1644"/>
                    <a:pt x="1837" y="1641"/>
                    <a:pt x="1837" y="1641"/>
                  </a:cubicBezTo>
                  <a:cubicBezTo>
                    <a:pt x="1838" y="1642"/>
                    <a:pt x="1840" y="1643"/>
                    <a:pt x="1840" y="1643"/>
                  </a:cubicBezTo>
                  <a:cubicBezTo>
                    <a:pt x="1843" y="1639"/>
                    <a:pt x="1841" y="1635"/>
                    <a:pt x="1840" y="1633"/>
                  </a:cubicBezTo>
                  <a:cubicBezTo>
                    <a:pt x="1842" y="1634"/>
                    <a:pt x="1847" y="1634"/>
                    <a:pt x="1850" y="1631"/>
                  </a:cubicBezTo>
                  <a:cubicBezTo>
                    <a:pt x="1850" y="1631"/>
                    <a:pt x="1850" y="1630"/>
                    <a:pt x="1848" y="1629"/>
                  </a:cubicBezTo>
                  <a:cubicBezTo>
                    <a:pt x="1848" y="1629"/>
                    <a:pt x="1851" y="1627"/>
                    <a:pt x="1852" y="1626"/>
                  </a:cubicBezTo>
                  <a:cubicBezTo>
                    <a:pt x="1852" y="1626"/>
                    <a:pt x="1847" y="1621"/>
                    <a:pt x="1842" y="1622"/>
                  </a:cubicBezTo>
                  <a:cubicBezTo>
                    <a:pt x="1843" y="1617"/>
                    <a:pt x="1837" y="1613"/>
                    <a:pt x="1837" y="1613"/>
                  </a:cubicBezTo>
                  <a:cubicBezTo>
                    <a:pt x="1836" y="1614"/>
                    <a:pt x="1835" y="1617"/>
                    <a:pt x="1835" y="1617"/>
                  </a:cubicBezTo>
                  <a:cubicBezTo>
                    <a:pt x="1834" y="1616"/>
                    <a:pt x="1832" y="1615"/>
                    <a:pt x="1832" y="1615"/>
                  </a:cubicBezTo>
                  <a:cubicBezTo>
                    <a:pt x="1830" y="1618"/>
                    <a:pt x="1830" y="1621"/>
                    <a:pt x="1831" y="1624"/>
                  </a:cubicBezTo>
                  <a:cubicBezTo>
                    <a:pt x="1828" y="1623"/>
                    <a:pt x="1828" y="1623"/>
                    <a:pt x="1828" y="1623"/>
                  </a:cubicBezTo>
                  <a:cubicBezTo>
                    <a:pt x="1826" y="1623"/>
                    <a:pt x="1826" y="1623"/>
                    <a:pt x="1826" y="1623"/>
                  </a:cubicBezTo>
                  <a:cubicBezTo>
                    <a:pt x="1825" y="1623"/>
                    <a:pt x="1825" y="1623"/>
                    <a:pt x="1825" y="1623"/>
                  </a:cubicBezTo>
                  <a:cubicBezTo>
                    <a:pt x="1822" y="1622"/>
                    <a:pt x="1822" y="1622"/>
                    <a:pt x="1822" y="1622"/>
                  </a:cubicBezTo>
                  <a:cubicBezTo>
                    <a:pt x="1821" y="1622"/>
                    <a:pt x="1821" y="1622"/>
                    <a:pt x="1820" y="1622"/>
                  </a:cubicBezTo>
                  <a:cubicBezTo>
                    <a:pt x="1819" y="1622"/>
                    <a:pt x="1819" y="1622"/>
                    <a:pt x="1819" y="1622"/>
                  </a:cubicBezTo>
                  <a:cubicBezTo>
                    <a:pt x="1816" y="1621"/>
                    <a:pt x="1816" y="1621"/>
                    <a:pt x="1816" y="1621"/>
                  </a:cubicBezTo>
                  <a:cubicBezTo>
                    <a:pt x="1814" y="1621"/>
                    <a:pt x="1814" y="1621"/>
                    <a:pt x="1814" y="1621"/>
                  </a:cubicBezTo>
                  <a:cubicBezTo>
                    <a:pt x="1813" y="1620"/>
                    <a:pt x="1813" y="1620"/>
                    <a:pt x="1813" y="1620"/>
                  </a:cubicBezTo>
                  <a:cubicBezTo>
                    <a:pt x="1810" y="1620"/>
                    <a:pt x="1810" y="1620"/>
                    <a:pt x="1810" y="1620"/>
                  </a:cubicBezTo>
                  <a:cubicBezTo>
                    <a:pt x="1806" y="1618"/>
                    <a:pt x="1802" y="1617"/>
                    <a:pt x="1798" y="1615"/>
                  </a:cubicBezTo>
                  <a:cubicBezTo>
                    <a:pt x="1795" y="1614"/>
                    <a:pt x="1791" y="1612"/>
                    <a:pt x="1788" y="1610"/>
                  </a:cubicBezTo>
                  <a:cubicBezTo>
                    <a:pt x="1784" y="1607"/>
                    <a:pt x="1781" y="1605"/>
                    <a:pt x="1778" y="1603"/>
                  </a:cubicBezTo>
                  <a:cubicBezTo>
                    <a:pt x="1774" y="1600"/>
                    <a:pt x="1771" y="1598"/>
                    <a:pt x="1768" y="1595"/>
                  </a:cubicBezTo>
                  <a:cubicBezTo>
                    <a:pt x="1762" y="1589"/>
                    <a:pt x="1757" y="1583"/>
                    <a:pt x="1753" y="1576"/>
                  </a:cubicBezTo>
                  <a:cubicBezTo>
                    <a:pt x="1748" y="1569"/>
                    <a:pt x="1745" y="1562"/>
                    <a:pt x="1742" y="1554"/>
                  </a:cubicBezTo>
                  <a:cubicBezTo>
                    <a:pt x="1739" y="1547"/>
                    <a:pt x="1738" y="1539"/>
                    <a:pt x="1737" y="1531"/>
                  </a:cubicBezTo>
                  <a:cubicBezTo>
                    <a:pt x="1736" y="1527"/>
                    <a:pt x="1736" y="1523"/>
                    <a:pt x="1735" y="1519"/>
                  </a:cubicBezTo>
                  <a:cubicBezTo>
                    <a:pt x="1739" y="1521"/>
                    <a:pt x="1742" y="1522"/>
                    <a:pt x="1746" y="1523"/>
                  </a:cubicBezTo>
                  <a:cubicBezTo>
                    <a:pt x="1746" y="1523"/>
                    <a:pt x="1746" y="1523"/>
                    <a:pt x="1746" y="1523"/>
                  </a:cubicBezTo>
                  <a:cubicBezTo>
                    <a:pt x="1746" y="1523"/>
                    <a:pt x="1746" y="1523"/>
                    <a:pt x="1746" y="1523"/>
                  </a:cubicBezTo>
                  <a:cubicBezTo>
                    <a:pt x="1753" y="1523"/>
                    <a:pt x="1753" y="1523"/>
                    <a:pt x="1753" y="1523"/>
                  </a:cubicBezTo>
                  <a:cubicBezTo>
                    <a:pt x="1761" y="1524"/>
                    <a:pt x="1761" y="1524"/>
                    <a:pt x="1761" y="1524"/>
                  </a:cubicBezTo>
                  <a:cubicBezTo>
                    <a:pt x="1768" y="1524"/>
                    <a:pt x="1768" y="1524"/>
                    <a:pt x="1768" y="1524"/>
                  </a:cubicBezTo>
                  <a:cubicBezTo>
                    <a:pt x="1776" y="1524"/>
                    <a:pt x="1776" y="1524"/>
                    <a:pt x="1776" y="1524"/>
                  </a:cubicBezTo>
                  <a:cubicBezTo>
                    <a:pt x="1785" y="1525"/>
                    <a:pt x="1795" y="1526"/>
                    <a:pt x="1804" y="1528"/>
                  </a:cubicBezTo>
                  <a:cubicBezTo>
                    <a:pt x="1807" y="1529"/>
                    <a:pt x="1809" y="1529"/>
                    <a:pt x="1811" y="1530"/>
                  </a:cubicBezTo>
                  <a:cubicBezTo>
                    <a:pt x="1814" y="1530"/>
                    <a:pt x="1816" y="1531"/>
                    <a:pt x="1818" y="1532"/>
                  </a:cubicBezTo>
                  <a:cubicBezTo>
                    <a:pt x="1825" y="1534"/>
                    <a:pt x="1825" y="1534"/>
                    <a:pt x="1825" y="1534"/>
                  </a:cubicBezTo>
                  <a:cubicBezTo>
                    <a:pt x="1829" y="1536"/>
                    <a:pt x="1829" y="1536"/>
                    <a:pt x="1829" y="1536"/>
                  </a:cubicBezTo>
                  <a:cubicBezTo>
                    <a:pt x="1829" y="1536"/>
                    <a:pt x="1831" y="1537"/>
                    <a:pt x="1832" y="1537"/>
                  </a:cubicBezTo>
                  <a:cubicBezTo>
                    <a:pt x="1838" y="1541"/>
                    <a:pt x="1838" y="1541"/>
                    <a:pt x="1838" y="1541"/>
                  </a:cubicBezTo>
                  <a:cubicBezTo>
                    <a:pt x="1844" y="1544"/>
                    <a:pt x="1844" y="1544"/>
                    <a:pt x="1844" y="1544"/>
                  </a:cubicBezTo>
                  <a:cubicBezTo>
                    <a:pt x="1846" y="1545"/>
                    <a:pt x="1846" y="1545"/>
                    <a:pt x="1846" y="1545"/>
                  </a:cubicBezTo>
                  <a:cubicBezTo>
                    <a:pt x="1847" y="1546"/>
                    <a:pt x="1847" y="1546"/>
                    <a:pt x="1847" y="1546"/>
                  </a:cubicBezTo>
                  <a:cubicBezTo>
                    <a:pt x="1850" y="1549"/>
                    <a:pt x="1850" y="1549"/>
                    <a:pt x="1850" y="1549"/>
                  </a:cubicBezTo>
                  <a:cubicBezTo>
                    <a:pt x="1851" y="1549"/>
                    <a:pt x="1852" y="1550"/>
                    <a:pt x="1853" y="1551"/>
                  </a:cubicBezTo>
                  <a:cubicBezTo>
                    <a:pt x="1851" y="1551"/>
                    <a:pt x="1850" y="1552"/>
                    <a:pt x="1849" y="1554"/>
                  </a:cubicBezTo>
                  <a:cubicBezTo>
                    <a:pt x="1846" y="1558"/>
                    <a:pt x="1847" y="1565"/>
                    <a:pt x="1852" y="1568"/>
                  </a:cubicBezTo>
                  <a:cubicBezTo>
                    <a:pt x="1857" y="1571"/>
                    <a:pt x="1862" y="1571"/>
                    <a:pt x="1866" y="1568"/>
                  </a:cubicBezTo>
                  <a:cubicBezTo>
                    <a:pt x="1866" y="1568"/>
                    <a:pt x="1866" y="1568"/>
                    <a:pt x="1866" y="1568"/>
                  </a:cubicBezTo>
                  <a:cubicBezTo>
                    <a:pt x="1864" y="1572"/>
                    <a:pt x="1866" y="1577"/>
                    <a:pt x="1870" y="1580"/>
                  </a:cubicBezTo>
                  <a:cubicBezTo>
                    <a:pt x="1875" y="1584"/>
                    <a:pt x="1882" y="1583"/>
                    <a:pt x="1885" y="1578"/>
                  </a:cubicBezTo>
                  <a:cubicBezTo>
                    <a:pt x="1887" y="1575"/>
                    <a:pt x="1887" y="1572"/>
                    <a:pt x="1886" y="1569"/>
                  </a:cubicBezTo>
                  <a:cubicBezTo>
                    <a:pt x="1891" y="1572"/>
                    <a:pt x="1897" y="1571"/>
                    <a:pt x="1900" y="1566"/>
                  </a:cubicBezTo>
                  <a:cubicBezTo>
                    <a:pt x="1903" y="1562"/>
                    <a:pt x="1902" y="1555"/>
                    <a:pt x="1897" y="1552"/>
                  </a:cubicBezTo>
                  <a:cubicBezTo>
                    <a:pt x="1895" y="1551"/>
                    <a:pt x="1894" y="1550"/>
                    <a:pt x="1893" y="1550"/>
                  </a:cubicBezTo>
                  <a:cubicBezTo>
                    <a:pt x="1893" y="1550"/>
                    <a:pt x="1893" y="1550"/>
                    <a:pt x="1893" y="1549"/>
                  </a:cubicBezTo>
                  <a:cubicBezTo>
                    <a:pt x="1896" y="1545"/>
                    <a:pt x="1895" y="1538"/>
                    <a:pt x="1890" y="1535"/>
                  </a:cubicBezTo>
                  <a:cubicBezTo>
                    <a:pt x="1885" y="1531"/>
                    <a:pt x="1878" y="1532"/>
                    <a:pt x="1875" y="1537"/>
                  </a:cubicBezTo>
                  <a:cubicBezTo>
                    <a:pt x="1875" y="1537"/>
                    <a:pt x="1875" y="1538"/>
                    <a:pt x="1874" y="1538"/>
                  </a:cubicBezTo>
                  <a:cubicBezTo>
                    <a:pt x="1874" y="1537"/>
                    <a:pt x="1872" y="1535"/>
                    <a:pt x="1871" y="1534"/>
                  </a:cubicBezTo>
                  <a:cubicBezTo>
                    <a:pt x="1866" y="1531"/>
                    <a:pt x="1859" y="1532"/>
                    <a:pt x="1856" y="1537"/>
                  </a:cubicBezTo>
                  <a:cubicBezTo>
                    <a:pt x="1854" y="1540"/>
                    <a:pt x="1854" y="1545"/>
                    <a:pt x="1856" y="1548"/>
                  </a:cubicBezTo>
                  <a:cubicBezTo>
                    <a:pt x="1855" y="1547"/>
                    <a:pt x="1854" y="1546"/>
                    <a:pt x="1853" y="1545"/>
                  </a:cubicBezTo>
                  <a:cubicBezTo>
                    <a:pt x="1850" y="1543"/>
                    <a:pt x="1850" y="1543"/>
                    <a:pt x="1850" y="1543"/>
                  </a:cubicBezTo>
                  <a:cubicBezTo>
                    <a:pt x="1848" y="1541"/>
                    <a:pt x="1848" y="1541"/>
                    <a:pt x="1848" y="1541"/>
                  </a:cubicBezTo>
                  <a:cubicBezTo>
                    <a:pt x="1847" y="1540"/>
                    <a:pt x="1847" y="1540"/>
                    <a:pt x="1847" y="1540"/>
                  </a:cubicBezTo>
                  <a:cubicBezTo>
                    <a:pt x="1844" y="1538"/>
                    <a:pt x="1844" y="1538"/>
                    <a:pt x="1844" y="1538"/>
                  </a:cubicBezTo>
                  <a:cubicBezTo>
                    <a:pt x="1842" y="1537"/>
                    <a:pt x="1842" y="1537"/>
                    <a:pt x="1842" y="1537"/>
                  </a:cubicBezTo>
                  <a:cubicBezTo>
                    <a:pt x="1842" y="1537"/>
                    <a:pt x="1842" y="1537"/>
                    <a:pt x="1842" y="1537"/>
                  </a:cubicBezTo>
                  <a:cubicBezTo>
                    <a:pt x="1841" y="1537"/>
                    <a:pt x="1841" y="1537"/>
                    <a:pt x="1841" y="1537"/>
                  </a:cubicBezTo>
                  <a:cubicBezTo>
                    <a:pt x="1841" y="1536"/>
                    <a:pt x="1841" y="1536"/>
                    <a:pt x="1841" y="1536"/>
                  </a:cubicBezTo>
                  <a:cubicBezTo>
                    <a:pt x="1841" y="1536"/>
                    <a:pt x="1841" y="1536"/>
                    <a:pt x="1841" y="1536"/>
                  </a:cubicBezTo>
                  <a:cubicBezTo>
                    <a:pt x="1834" y="1533"/>
                    <a:pt x="1834" y="1533"/>
                    <a:pt x="1834" y="1533"/>
                  </a:cubicBezTo>
                  <a:cubicBezTo>
                    <a:pt x="1833" y="1532"/>
                    <a:pt x="1832" y="1532"/>
                    <a:pt x="1831" y="1531"/>
                  </a:cubicBezTo>
                  <a:cubicBezTo>
                    <a:pt x="1827" y="1530"/>
                    <a:pt x="1827" y="1530"/>
                    <a:pt x="1827" y="1530"/>
                  </a:cubicBezTo>
                  <a:cubicBezTo>
                    <a:pt x="1820" y="1527"/>
                    <a:pt x="1820" y="1527"/>
                    <a:pt x="1820" y="1527"/>
                  </a:cubicBezTo>
                  <a:cubicBezTo>
                    <a:pt x="1818" y="1526"/>
                    <a:pt x="1815" y="1525"/>
                    <a:pt x="1813" y="1524"/>
                  </a:cubicBezTo>
                  <a:cubicBezTo>
                    <a:pt x="1811" y="1524"/>
                    <a:pt x="1808" y="1523"/>
                    <a:pt x="1806" y="1522"/>
                  </a:cubicBezTo>
                  <a:cubicBezTo>
                    <a:pt x="1796" y="1520"/>
                    <a:pt x="1786" y="1518"/>
                    <a:pt x="1776" y="1517"/>
                  </a:cubicBezTo>
                  <a:cubicBezTo>
                    <a:pt x="1769" y="1517"/>
                    <a:pt x="1769" y="1517"/>
                    <a:pt x="1769" y="1517"/>
                  </a:cubicBezTo>
                  <a:cubicBezTo>
                    <a:pt x="1761" y="1516"/>
                    <a:pt x="1761" y="1516"/>
                    <a:pt x="1761" y="1516"/>
                  </a:cubicBezTo>
                  <a:cubicBezTo>
                    <a:pt x="1747" y="1515"/>
                    <a:pt x="1747" y="1515"/>
                    <a:pt x="1747" y="1515"/>
                  </a:cubicBezTo>
                  <a:cubicBezTo>
                    <a:pt x="1744" y="1515"/>
                    <a:pt x="1742" y="1514"/>
                    <a:pt x="1739" y="1512"/>
                  </a:cubicBezTo>
                  <a:cubicBezTo>
                    <a:pt x="1739" y="1512"/>
                    <a:pt x="1738" y="1511"/>
                    <a:pt x="1738" y="1511"/>
                  </a:cubicBezTo>
                  <a:cubicBezTo>
                    <a:pt x="1737" y="1510"/>
                    <a:pt x="1737" y="1510"/>
                    <a:pt x="1737" y="1510"/>
                  </a:cubicBezTo>
                  <a:cubicBezTo>
                    <a:pt x="1737" y="1510"/>
                    <a:pt x="1737" y="1510"/>
                    <a:pt x="1737" y="1510"/>
                  </a:cubicBezTo>
                  <a:cubicBezTo>
                    <a:pt x="1737" y="1510"/>
                    <a:pt x="1737" y="1510"/>
                    <a:pt x="1737" y="1510"/>
                  </a:cubicBezTo>
                  <a:cubicBezTo>
                    <a:pt x="1736" y="1509"/>
                    <a:pt x="1736" y="1509"/>
                    <a:pt x="1736" y="1509"/>
                  </a:cubicBezTo>
                  <a:cubicBezTo>
                    <a:pt x="1735" y="1507"/>
                    <a:pt x="1735" y="1507"/>
                    <a:pt x="1735" y="1507"/>
                  </a:cubicBezTo>
                  <a:cubicBezTo>
                    <a:pt x="1735" y="1507"/>
                    <a:pt x="1735" y="1507"/>
                    <a:pt x="1735" y="1507"/>
                  </a:cubicBezTo>
                  <a:cubicBezTo>
                    <a:pt x="1734" y="1507"/>
                    <a:pt x="1734" y="1507"/>
                    <a:pt x="1734" y="1507"/>
                  </a:cubicBezTo>
                  <a:cubicBezTo>
                    <a:pt x="1734" y="1506"/>
                    <a:pt x="1734" y="1506"/>
                    <a:pt x="1734" y="1506"/>
                  </a:cubicBezTo>
                  <a:cubicBezTo>
                    <a:pt x="1733" y="1497"/>
                    <a:pt x="1731" y="1489"/>
                    <a:pt x="1729" y="1481"/>
                  </a:cubicBezTo>
                  <a:cubicBezTo>
                    <a:pt x="1728" y="1477"/>
                    <a:pt x="1726" y="1473"/>
                    <a:pt x="1724" y="1469"/>
                  </a:cubicBezTo>
                  <a:cubicBezTo>
                    <a:pt x="1723" y="1467"/>
                    <a:pt x="1722" y="1465"/>
                    <a:pt x="1721" y="1463"/>
                  </a:cubicBezTo>
                  <a:cubicBezTo>
                    <a:pt x="1719" y="1461"/>
                    <a:pt x="1718" y="1459"/>
                    <a:pt x="1717" y="1458"/>
                  </a:cubicBezTo>
                  <a:cubicBezTo>
                    <a:pt x="1717" y="1458"/>
                    <a:pt x="1717" y="1458"/>
                    <a:pt x="1717" y="1458"/>
                  </a:cubicBezTo>
                  <a:cubicBezTo>
                    <a:pt x="1717" y="1458"/>
                    <a:pt x="1717" y="1458"/>
                    <a:pt x="1717" y="1458"/>
                  </a:cubicBezTo>
                  <a:cubicBezTo>
                    <a:pt x="1713" y="1453"/>
                    <a:pt x="1713" y="1453"/>
                    <a:pt x="1713" y="1453"/>
                  </a:cubicBezTo>
                  <a:cubicBezTo>
                    <a:pt x="1712" y="1452"/>
                    <a:pt x="1710" y="1450"/>
                    <a:pt x="1709" y="1449"/>
                  </a:cubicBezTo>
                  <a:cubicBezTo>
                    <a:pt x="1708" y="1448"/>
                    <a:pt x="1707" y="1446"/>
                    <a:pt x="1706" y="1445"/>
                  </a:cubicBezTo>
                  <a:cubicBezTo>
                    <a:pt x="1706" y="1444"/>
                    <a:pt x="1706" y="1444"/>
                    <a:pt x="1706" y="1444"/>
                  </a:cubicBezTo>
                  <a:cubicBezTo>
                    <a:pt x="1706" y="1443"/>
                    <a:pt x="1706" y="1443"/>
                    <a:pt x="1705" y="1443"/>
                  </a:cubicBezTo>
                  <a:cubicBezTo>
                    <a:pt x="1705" y="1442"/>
                    <a:pt x="1705" y="1441"/>
                    <a:pt x="1705" y="1440"/>
                  </a:cubicBezTo>
                  <a:cubicBezTo>
                    <a:pt x="1703" y="1434"/>
                    <a:pt x="1705" y="1427"/>
                    <a:pt x="1706" y="1419"/>
                  </a:cubicBezTo>
                  <a:cubicBezTo>
                    <a:pt x="1708" y="1403"/>
                    <a:pt x="1708" y="1403"/>
                    <a:pt x="1708" y="1403"/>
                  </a:cubicBezTo>
                  <a:cubicBezTo>
                    <a:pt x="1710" y="1402"/>
                    <a:pt x="1712" y="1402"/>
                    <a:pt x="1712" y="1402"/>
                  </a:cubicBezTo>
                  <a:cubicBezTo>
                    <a:pt x="1712" y="1405"/>
                    <a:pt x="1714" y="1409"/>
                    <a:pt x="1714" y="1409"/>
                  </a:cubicBezTo>
                  <a:cubicBezTo>
                    <a:pt x="1725" y="1407"/>
                    <a:pt x="1730" y="1398"/>
                    <a:pt x="1732" y="1394"/>
                  </a:cubicBezTo>
                  <a:cubicBezTo>
                    <a:pt x="1734" y="1398"/>
                    <a:pt x="1739" y="1407"/>
                    <a:pt x="1751" y="1408"/>
                  </a:cubicBezTo>
                  <a:cubicBezTo>
                    <a:pt x="1751" y="1408"/>
                    <a:pt x="1752" y="1404"/>
                    <a:pt x="1752" y="1400"/>
                  </a:cubicBezTo>
                  <a:cubicBezTo>
                    <a:pt x="1752" y="1400"/>
                    <a:pt x="1758" y="1402"/>
                    <a:pt x="1762" y="1401"/>
                  </a:cubicBezTo>
                  <a:cubicBezTo>
                    <a:pt x="1762" y="1401"/>
                    <a:pt x="1763" y="1386"/>
                    <a:pt x="1753" y="1379"/>
                  </a:cubicBezTo>
                  <a:cubicBezTo>
                    <a:pt x="1762" y="1372"/>
                    <a:pt x="1760" y="1356"/>
                    <a:pt x="1760" y="1356"/>
                  </a:cubicBezTo>
                  <a:cubicBezTo>
                    <a:pt x="1756" y="1356"/>
                    <a:pt x="1750" y="1358"/>
                    <a:pt x="1750" y="1358"/>
                  </a:cubicBezTo>
                  <a:cubicBezTo>
                    <a:pt x="1750" y="1354"/>
                    <a:pt x="1748" y="1350"/>
                    <a:pt x="1748" y="1350"/>
                  </a:cubicBezTo>
                  <a:cubicBezTo>
                    <a:pt x="1743" y="1351"/>
                    <a:pt x="1740" y="1353"/>
                    <a:pt x="1737" y="1356"/>
                  </a:cubicBezTo>
                  <a:cubicBezTo>
                    <a:pt x="1737" y="1356"/>
                    <a:pt x="1737" y="1355"/>
                    <a:pt x="1737" y="1355"/>
                  </a:cubicBezTo>
                  <a:cubicBezTo>
                    <a:pt x="1738" y="1352"/>
                    <a:pt x="1738" y="1349"/>
                    <a:pt x="1738" y="1346"/>
                  </a:cubicBezTo>
                  <a:cubicBezTo>
                    <a:pt x="1739" y="1343"/>
                    <a:pt x="1739" y="1340"/>
                    <a:pt x="1738" y="1337"/>
                  </a:cubicBezTo>
                  <a:cubicBezTo>
                    <a:pt x="1738" y="1332"/>
                    <a:pt x="1738" y="1332"/>
                    <a:pt x="1738" y="1332"/>
                  </a:cubicBezTo>
                  <a:cubicBezTo>
                    <a:pt x="1740" y="1328"/>
                    <a:pt x="1743" y="1323"/>
                    <a:pt x="1745" y="1318"/>
                  </a:cubicBezTo>
                  <a:cubicBezTo>
                    <a:pt x="1752" y="1305"/>
                    <a:pt x="1757" y="1291"/>
                    <a:pt x="1760" y="1277"/>
                  </a:cubicBezTo>
                  <a:cubicBezTo>
                    <a:pt x="1762" y="1270"/>
                    <a:pt x="1763" y="1263"/>
                    <a:pt x="1764" y="1257"/>
                  </a:cubicBezTo>
                  <a:cubicBezTo>
                    <a:pt x="1767" y="1260"/>
                    <a:pt x="1770" y="1263"/>
                    <a:pt x="1773" y="1266"/>
                  </a:cubicBezTo>
                  <a:cubicBezTo>
                    <a:pt x="1777" y="1270"/>
                    <a:pt x="1781" y="1274"/>
                    <a:pt x="1786" y="1277"/>
                  </a:cubicBezTo>
                  <a:cubicBezTo>
                    <a:pt x="1789" y="1278"/>
                    <a:pt x="1791" y="1279"/>
                    <a:pt x="1793" y="1281"/>
                  </a:cubicBezTo>
                  <a:cubicBezTo>
                    <a:pt x="1796" y="1282"/>
                    <a:pt x="1799" y="1283"/>
                    <a:pt x="1801" y="1284"/>
                  </a:cubicBezTo>
                  <a:cubicBezTo>
                    <a:pt x="1806" y="1285"/>
                    <a:pt x="1812" y="1287"/>
                    <a:pt x="1817" y="1289"/>
                  </a:cubicBezTo>
                  <a:cubicBezTo>
                    <a:pt x="1819" y="1290"/>
                    <a:pt x="1822" y="1291"/>
                    <a:pt x="1824" y="1293"/>
                  </a:cubicBezTo>
                  <a:cubicBezTo>
                    <a:pt x="1826" y="1294"/>
                    <a:pt x="1828" y="1296"/>
                    <a:pt x="1830" y="1298"/>
                  </a:cubicBezTo>
                  <a:cubicBezTo>
                    <a:pt x="1832" y="1300"/>
                    <a:pt x="1834" y="1301"/>
                    <a:pt x="1836" y="1303"/>
                  </a:cubicBezTo>
                  <a:cubicBezTo>
                    <a:pt x="1838" y="1305"/>
                    <a:pt x="1840" y="1307"/>
                    <a:pt x="1842" y="1309"/>
                  </a:cubicBezTo>
                  <a:cubicBezTo>
                    <a:pt x="1850" y="1316"/>
                    <a:pt x="1859" y="1322"/>
                    <a:pt x="1868" y="1327"/>
                  </a:cubicBezTo>
                  <a:cubicBezTo>
                    <a:pt x="1869" y="1329"/>
                    <a:pt x="1870" y="1331"/>
                    <a:pt x="1870" y="1333"/>
                  </a:cubicBezTo>
                  <a:cubicBezTo>
                    <a:pt x="1871" y="1335"/>
                    <a:pt x="1871" y="1336"/>
                    <a:pt x="1872" y="1338"/>
                  </a:cubicBezTo>
                  <a:cubicBezTo>
                    <a:pt x="1873" y="1343"/>
                    <a:pt x="1873" y="1343"/>
                    <a:pt x="1873" y="1343"/>
                  </a:cubicBezTo>
                  <a:cubicBezTo>
                    <a:pt x="1873" y="1347"/>
                    <a:pt x="1874" y="1350"/>
                    <a:pt x="1874" y="1354"/>
                  </a:cubicBezTo>
                  <a:cubicBezTo>
                    <a:pt x="1876" y="1364"/>
                    <a:pt x="1876" y="1364"/>
                    <a:pt x="1876" y="1364"/>
                  </a:cubicBezTo>
                  <a:cubicBezTo>
                    <a:pt x="1876" y="1371"/>
                    <a:pt x="1877" y="1378"/>
                    <a:pt x="1879" y="1385"/>
                  </a:cubicBezTo>
                  <a:cubicBezTo>
                    <a:pt x="1880" y="1392"/>
                    <a:pt x="1883" y="1399"/>
                    <a:pt x="1886" y="1405"/>
                  </a:cubicBezTo>
                  <a:cubicBezTo>
                    <a:pt x="1888" y="1408"/>
                    <a:pt x="1889" y="1411"/>
                    <a:pt x="1890" y="1414"/>
                  </a:cubicBezTo>
                  <a:cubicBezTo>
                    <a:pt x="1891" y="1416"/>
                    <a:pt x="1891" y="1418"/>
                    <a:pt x="1892" y="1419"/>
                  </a:cubicBezTo>
                  <a:cubicBezTo>
                    <a:pt x="1891" y="1418"/>
                    <a:pt x="1891" y="1418"/>
                    <a:pt x="1890" y="1417"/>
                  </a:cubicBezTo>
                  <a:cubicBezTo>
                    <a:pt x="1887" y="1416"/>
                    <a:pt x="1885" y="1417"/>
                    <a:pt x="1883" y="1418"/>
                  </a:cubicBezTo>
                  <a:cubicBezTo>
                    <a:pt x="1883" y="1417"/>
                    <a:pt x="1882" y="1416"/>
                    <a:pt x="1881" y="1415"/>
                  </a:cubicBezTo>
                  <a:cubicBezTo>
                    <a:pt x="1878" y="1414"/>
                    <a:pt x="1875" y="1415"/>
                    <a:pt x="1874" y="1417"/>
                  </a:cubicBezTo>
                  <a:cubicBezTo>
                    <a:pt x="1873" y="1420"/>
                    <a:pt x="1874" y="1422"/>
                    <a:pt x="1875" y="1424"/>
                  </a:cubicBezTo>
                  <a:cubicBezTo>
                    <a:pt x="1873" y="1423"/>
                    <a:pt x="1871" y="1425"/>
                    <a:pt x="1870" y="1427"/>
                  </a:cubicBezTo>
                  <a:cubicBezTo>
                    <a:pt x="1868" y="1430"/>
                    <a:pt x="1869" y="1433"/>
                    <a:pt x="1872" y="1434"/>
                  </a:cubicBezTo>
                  <a:cubicBezTo>
                    <a:pt x="1873" y="1434"/>
                    <a:pt x="1875" y="1434"/>
                    <a:pt x="1876" y="1434"/>
                  </a:cubicBezTo>
                  <a:cubicBezTo>
                    <a:pt x="1875" y="1436"/>
                    <a:pt x="1876" y="1439"/>
                    <a:pt x="1878" y="1440"/>
                  </a:cubicBezTo>
                  <a:cubicBezTo>
                    <a:pt x="1881" y="1441"/>
                    <a:pt x="1884" y="1440"/>
                    <a:pt x="1885" y="1438"/>
                  </a:cubicBezTo>
                  <a:cubicBezTo>
                    <a:pt x="1885" y="1437"/>
                    <a:pt x="1886" y="1436"/>
                    <a:pt x="1886" y="1436"/>
                  </a:cubicBezTo>
                  <a:cubicBezTo>
                    <a:pt x="1886" y="1436"/>
                    <a:pt x="1886" y="1436"/>
                    <a:pt x="1886" y="1436"/>
                  </a:cubicBezTo>
                  <a:cubicBezTo>
                    <a:pt x="1888" y="1437"/>
                    <a:pt x="1892" y="1436"/>
                    <a:pt x="1893" y="1433"/>
                  </a:cubicBezTo>
                  <a:cubicBezTo>
                    <a:pt x="1894" y="1430"/>
                    <a:pt x="1893" y="1427"/>
                    <a:pt x="1891" y="1426"/>
                  </a:cubicBezTo>
                  <a:cubicBezTo>
                    <a:pt x="1890" y="1426"/>
                    <a:pt x="1890" y="1426"/>
                    <a:pt x="1890" y="1426"/>
                  </a:cubicBezTo>
                  <a:cubicBezTo>
                    <a:pt x="1891" y="1425"/>
                    <a:pt x="1891" y="1425"/>
                    <a:pt x="1892" y="1424"/>
                  </a:cubicBezTo>
                  <a:cubicBezTo>
                    <a:pt x="1892" y="1423"/>
                    <a:pt x="1892" y="1422"/>
                    <a:pt x="1892" y="1421"/>
                  </a:cubicBezTo>
                  <a:cubicBezTo>
                    <a:pt x="1892" y="1422"/>
                    <a:pt x="1893" y="1423"/>
                    <a:pt x="1893" y="1424"/>
                  </a:cubicBezTo>
                  <a:cubicBezTo>
                    <a:pt x="1894" y="1428"/>
                    <a:pt x="1894" y="1431"/>
                    <a:pt x="1896" y="1435"/>
                  </a:cubicBezTo>
                  <a:cubicBezTo>
                    <a:pt x="1897" y="1438"/>
                    <a:pt x="1899" y="1441"/>
                    <a:pt x="1901" y="1444"/>
                  </a:cubicBezTo>
                  <a:cubicBezTo>
                    <a:pt x="1905" y="1451"/>
                    <a:pt x="1910" y="1456"/>
                    <a:pt x="1916" y="1460"/>
                  </a:cubicBezTo>
                  <a:cubicBezTo>
                    <a:pt x="1919" y="1462"/>
                    <a:pt x="1922" y="1464"/>
                    <a:pt x="1925" y="1465"/>
                  </a:cubicBezTo>
                  <a:cubicBezTo>
                    <a:pt x="1928" y="1467"/>
                    <a:pt x="1931" y="1469"/>
                    <a:pt x="1934" y="1470"/>
                  </a:cubicBezTo>
                  <a:cubicBezTo>
                    <a:pt x="1935" y="1470"/>
                    <a:pt x="1935" y="1470"/>
                    <a:pt x="1935" y="1470"/>
                  </a:cubicBezTo>
                  <a:cubicBezTo>
                    <a:pt x="1935" y="1470"/>
                    <a:pt x="1935" y="1470"/>
                    <a:pt x="1935" y="1470"/>
                  </a:cubicBezTo>
                  <a:cubicBezTo>
                    <a:pt x="1937" y="1466"/>
                    <a:pt x="1937" y="1466"/>
                    <a:pt x="1937" y="1466"/>
                  </a:cubicBezTo>
                  <a:cubicBezTo>
                    <a:pt x="1933" y="1465"/>
                    <a:pt x="1930" y="1463"/>
                    <a:pt x="1927" y="1461"/>
                  </a:cubicBezTo>
                  <a:cubicBezTo>
                    <a:pt x="1925" y="1459"/>
                    <a:pt x="1922" y="1457"/>
                    <a:pt x="1919" y="1455"/>
                  </a:cubicBezTo>
                  <a:cubicBezTo>
                    <a:pt x="1914" y="1451"/>
                    <a:pt x="1909" y="1446"/>
                    <a:pt x="1906" y="1441"/>
                  </a:cubicBezTo>
                  <a:cubicBezTo>
                    <a:pt x="1904" y="1438"/>
                    <a:pt x="1903" y="1435"/>
                    <a:pt x="1902" y="1431"/>
                  </a:cubicBezTo>
                  <a:cubicBezTo>
                    <a:pt x="1901" y="1428"/>
                    <a:pt x="1900" y="1425"/>
                    <a:pt x="1900" y="1421"/>
                  </a:cubicBezTo>
                  <a:cubicBezTo>
                    <a:pt x="1899" y="1416"/>
                    <a:pt x="1899" y="1416"/>
                    <a:pt x="1899" y="1416"/>
                  </a:cubicBezTo>
                  <a:cubicBezTo>
                    <a:pt x="1898" y="1414"/>
                    <a:pt x="1898" y="1413"/>
                    <a:pt x="1897" y="1411"/>
                  </a:cubicBezTo>
                  <a:cubicBezTo>
                    <a:pt x="1896" y="1407"/>
                    <a:pt x="1895" y="1404"/>
                    <a:pt x="1893" y="1401"/>
                  </a:cubicBezTo>
                  <a:cubicBezTo>
                    <a:pt x="1892" y="1398"/>
                    <a:pt x="1890" y="1394"/>
                    <a:pt x="1890" y="1391"/>
                  </a:cubicBezTo>
                  <a:cubicBezTo>
                    <a:pt x="1889" y="1390"/>
                    <a:pt x="1889" y="1388"/>
                    <a:pt x="1888" y="1387"/>
                  </a:cubicBezTo>
                  <a:cubicBezTo>
                    <a:pt x="1888" y="1381"/>
                    <a:pt x="1888" y="1381"/>
                    <a:pt x="1888" y="1381"/>
                  </a:cubicBezTo>
                  <a:cubicBezTo>
                    <a:pt x="1887" y="1378"/>
                    <a:pt x="1886" y="1374"/>
                    <a:pt x="1886" y="1371"/>
                  </a:cubicBezTo>
                  <a:cubicBezTo>
                    <a:pt x="1885" y="1361"/>
                    <a:pt x="1885" y="1361"/>
                    <a:pt x="1885" y="1361"/>
                  </a:cubicBezTo>
                  <a:cubicBezTo>
                    <a:pt x="1885" y="1350"/>
                    <a:pt x="1885" y="1350"/>
                    <a:pt x="1885" y="1350"/>
                  </a:cubicBezTo>
                  <a:cubicBezTo>
                    <a:pt x="1884" y="1348"/>
                    <a:pt x="1884" y="1347"/>
                    <a:pt x="1884" y="1345"/>
                  </a:cubicBezTo>
                  <a:cubicBezTo>
                    <a:pt x="1883" y="1339"/>
                    <a:pt x="1883" y="1339"/>
                    <a:pt x="1883" y="1339"/>
                  </a:cubicBezTo>
                  <a:cubicBezTo>
                    <a:pt x="1883" y="1337"/>
                    <a:pt x="1883" y="1337"/>
                    <a:pt x="1883" y="1337"/>
                  </a:cubicBezTo>
                  <a:cubicBezTo>
                    <a:pt x="1883" y="1337"/>
                    <a:pt x="1883" y="1337"/>
                    <a:pt x="1883" y="1337"/>
                  </a:cubicBezTo>
                  <a:cubicBezTo>
                    <a:pt x="1888" y="1340"/>
                    <a:pt x="1892" y="1343"/>
                    <a:pt x="1897" y="1346"/>
                  </a:cubicBezTo>
                  <a:cubicBezTo>
                    <a:pt x="1906" y="1352"/>
                    <a:pt x="1915" y="1358"/>
                    <a:pt x="1922" y="1366"/>
                  </a:cubicBezTo>
                  <a:cubicBezTo>
                    <a:pt x="1926" y="1370"/>
                    <a:pt x="1929" y="1374"/>
                    <a:pt x="1932" y="1378"/>
                  </a:cubicBezTo>
                  <a:cubicBezTo>
                    <a:pt x="1933" y="1380"/>
                    <a:pt x="1934" y="1381"/>
                    <a:pt x="1935" y="1383"/>
                  </a:cubicBezTo>
                  <a:cubicBezTo>
                    <a:pt x="1934" y="1385"/>
                    <a:pt x="1934" y="1387"/>
                    <a:pt x="1935" y="1389"/>
                  </a:cubicBezTo>
                  <a:cubicBezTo>
                    <a:pt x="1937" y="1395"/>
                    <a:pt x="1943" y="1398"/>
                    <a:pt x="1948" y="1397"/>
                  </a:cubicBezTo>
                  <a:cubicBezTo>
                    <a:pt x="1951" y="1396"/>
                    <a:pt x="1953" y="1393"/>
                    <a:pt x="1954" y="1391"/>
                  </a:cubicBezTo>
                  <a:cubicBezTo>
                    <a:pt x="1956" y="1396"/>
                    <a:pt x="1962" y="1399"/>
                    <a:pt x="1967" y="1397"/>
                  </a:cubicBezTo>
                  <a:cubicBezTo>
                    <a:pt x="1972" y="1396"/>
                    <a:pt x="1975" y="1390"/>
                    <a:pt x="1974" y="1384"/>
                  </a:cubicBezTo>
                  <a:cubicBezTo>
                    <a:pt x="1973" y="1383"/>
                    <a:pt x="1973" y="1381"/>
                    <a:pt x="1972" y="1380"/>
                  </a:cubicBezTo>
                  <a:cubicBezTo>
                    <a:pt x="1972" y="1380"/>
                    <a:pt x="1972" y="1380"/>
                    <a:pt x="1973" y="1380"/>
                  </a:cubicBezTo>
                  <a:cubicBezTo>
                    <a:pt x="1978" y="1378"/>
                    <a:pt x="1981" y="1372"/>
                    <a:pt x="1979" y="13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329">
              <a:extLst>
                <a:ext uri="{FF2B5EF4-FFF2-40B4-BE49-F238E27FC236}">
                  <a16:creationId xmlns:a16="http://schemas.microsoft.com/office/drawing/2014/main" id="{30F270BF-AAB1-4E6D-A9E2-8005999CFD48}"/>
                </a:ext>
              </a:extLst>
            </p:cNvPr>
            <p:cNvSpPr>
              <a:spLocks noEditPoints="1"/>
            </p:cNvSpPr>
            <p:nvPr/>
          </p:nvSpPr>
          <p:spPr bwMode="auto">
            <a:xfrm>
              <a:off x="6916570" y="2732337"/>
              <a:ext cx="160587"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18 w 54"/>
                <a:gd name="T15" fmla="*/ 44 h 54"/>
                <a:gd name="T16" fmla="*/ 17 w 54"/>
                <a:gd name="T17" fmla="*/ 47 h 54"/>
                <a:gd name="T18" fmla="*/ 17 w 54"/>
                <a:gd name="T19" fmla="*/ 44 h 54"/>
                <a:gd name="T20" fmla="*/ 26 w 54"/>
                <a:gd name="T21" fmla="*/ 30 h 54"/>
                <a:gd name="T22" fmla="*/ 15 w 54"/>
                <a:gd name="T23" fmla="*/ 32 h 54"/>
                <a:gd name="T24" fmla="*/ 11 w 54"/>
                <a:gd name="T25" fmla="*/ 22 h 54"/>
                <a:gd name="T26" fmla="*/ 9 w 54"/>
                <a:gd name="T27" fmla="*/ 22 h 54"/>
                <a:gd name="T28" fmla="*/ 11 w 54"/>
                <a:gd name="T29" fmla="*/ 20 h 54"/>
                <a:gd name="T30" fmla="*/ 26 w 54"/>
                <a:gd name="T31" fmla="*/ 29 h 54"/>
                <a:gd name="T32" fmla="*/ 16 w 54"/>
                <a:gd name="T33" fmla="*/ 19 h 54"/>
                <a:gd name="T34" fmla="*/ 26 w 54"/>
                <a:gd name="T35" fmla="*/ 28 h 54"/>
                <a:gd name="T36" fmla="*/ 28 w 54"/>
                <a:gd name="T37" fmla="*/ 10 h 54"/>
                <a:gd name="T38" fmla="*/ 31 w 54"/>
                <a:gd name="T39" fmla="*/ 11 h 54"/>
                <a:gd name="T40" fmla="*/ 27 w 54"/>
                <a:gd name="T41" fmla="*/ 29 h 54"/>
                <a:gd name="T42" fmla="*/ 36 w 54"/>
                <a:gd name="T43" fmla="*/ 19 h 54"/>
                <a:gd name="T44" fmla="*/ 28 w 54"/>
                <a:gd name="T45" fmla="*/ 29 h 54"/>
                <a:gd name="T46" fmla="*/ 43 w 54"/>
                <a:gd name="T47" fmla="*/ 24 h 54"/>
                <a:gd name="T48" fmla="*/ 46 w 54"/>
                <a:gd name="T49" fmla="*/ 24 h 54"/>
                <a:gd name="T50" fmla="*/ 39 w 54"/>
                <a:gd name="T51" fmla="*/ 15 h 54"/>
                <a:gd name="T52" fmla="*/ 38 w 54"/>
                <a:gd name="T53" fmla="*/ 10 h 54"/>
                <a:gd name="T54" fmla="*/ 18 w 54"/>
                <a:gd name="T55" fmla="*/ 13 h 54"/>
                <a:gd name="T56" fmla="*/ 2 w 54"/>
                <a:gd name="T57" fmla="*/ 24 h 54"/>
                <a:gd name="T58" fmla="*/ 12 w 54"/>
                <a:gd name="T59" fmla="*/ 32 h 54"/>
                <a:gd name="T60" fmla="*/ 21 w 54"/>
                <a:gd name="T61" fmla="*/ 52 h 54"/>
                <a:gd name="T62" fmla="*/ 40 w 54"/>
                <a:gd name="T63" fmla="*/ 53 h 54"/>
                <a:gd name="T64" fmla="*/ 45 w 54"/>
                <a:gd name="T65" fmla="*/ 36 h 54"/>
                <a:gd name="T66" fmla="*/ 52 w 54"/>
                <a:gd name="T67"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5"/>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18" y="44"/>
                    <a:pt x="18" y="44"/>
                    <a:pt x="18" y="44"/>
                  </a:cubicBezTo>
                  <a:cubicBezTo>
                    <a:pt x="19" y="45"/>
                    <a:pt x="19" y="45"/>
                    <a:pt x="19" y="46"/>
                  </a:cubicBezTo>
                  <a:cubicBezTo>
                    <a:pt x="18" y="47"/>
                    <a:pt x="18" y="48"/>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20"/>
                  </a:cubicBezTo>
                  <a:cubicBezTo>
                    <a:pt x="9" y="19"/>
                    <a:pt x="10" y="19"/>
                    <a:pt x="11" y="20"/>
                  </a:cubicBezTo>
                  <a:cubicBezTo>
                    <a:pt x="11" y="20"/>
                    <a:pt x="12" y="21"/>
                    <a:pt x="11" y="21"/>
                  </a:cubicBezTo>
                  <a:cubicBezTo>
                    <a:pt x="26" y="29"/>
                    <a:pt x="26" y="29"/>
                    <a:pt x="26" y="29"/>
                  </a:cubicBezTo>
                  <a:cubicBezTo>
                    <a:pt x="26" y="29"/>
                    <a:pt x="26" y="29"/>
                    <a:pt x="26" y="29"/>
                  </a:cubicBezTo>
                  <a:cubicBezTo>
                    <a:pt x="16" y="19"/>
                    <a:pt x="16" y="19"/>
                    <a:pt x="16" y="19"/>
                  </a:cubicBezTo>
                  <a:cubicBezTo>
                    <a:pt x="17" y="18"/>
                    <a:pt x="17" y="18"/>
                    <a:pt x="17" y="18"/>
                  </a:cubicBezTo>
                  <a:cubicBezTo>
                    <a:pt x="26" y="28"/>
                    <a:pt x="26" y="28"/>
                    <a:pt x="26" y="28"/>
                  </a:cubicBezTo>
                  <a:cubicBezTo>
                    <a:pt x="28" y="12"/>
                    <a:pt x="28" y="12"/>
                    <a:pt x="28" y="12"/>
                  </a:cubicBezTo>
                  <a:cubicBezTo>
                    <a:pt x="28" y="12"/>
                    <a:pt x="28" y="11"/>
                    <a:pt x="28" y="10"/>
                  </a:cubicBezTo>
                  <a:cubicBezTo>
                    <a:pt x="28" y="9"/>
                    <a:pt x="29" y="9"/>
                    <a:pt x="29" y="9"/>
                  </a:cubicBezTo>
                  <a:cubicBezTo>
                    <a:pt x="30" y="9"/>
                    <a:pt x="31" y="10"/>
                    <a:pt x="31" y="11"/>
                  </a:cubicBezTo>
                  <a:cubicBezTo>
                    <a:pt x="31" y="12"/>
                    <a:pt x="30" y="12"/>
                    <a:pt x="29" y="12"/>
                  </a:cubicBezTo>
                  <a:cubicBezTo>
                    <a:pt x="27" y="29"/>
                    <a:pt x="27" y="29"/>
                    <a:pt x="27" y="29"/>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5"/>
                  </a:moveTo>
                  <a:cubicBezTo>
                    <a:pt x="39" y="15"/>
                    <a:pt x="38" y="15"/>
                    <a:pt x="38" y="15"/>
                  </a:cubicBezTo>
                  <a:cubicBezTo>
                    <a:pt x="38" y="13"/>
                    <a:pt x="38" y="11"/>
                    <a:pt x="38" y="10"/>
                  </a:cubicBezTo>
                  <a:cubicBezTo>
                    <a:pt x="36" y="4"/>
                    <a:pt x="30" y="0"/>
                    <a:pt x="25" y="2"/>
                  </a:cubicBezTo>
                  <a:cubicBezTo>
                    <a:pt x="20" y="3"/>
                    <a:pt x="18" y="8"/>
                    <a:pt x="18" y="13"/>
                  </a:cubicBezTo>
                  <a:cubicBezTo>
                    <a:pt x="15" y="11"/>
                    <a:pt x="12" y="10"/>
                    <a:pt x="9" y="11"/>
                  </a:cubicBezTo>
                  <a:cubicBezTo>
                    <a:pt x="3" y="12"/>
                    <a:pt x="0" y="18"/>
                    <a:pt x="2" y="24"/>
                  </a:cubicBezTo>
                  <a:cubicBezTo>
                    <a:pt x="3" y="29"/>
                    <a:pt x="8" y="32"/>
                    <a:pt x="12" y="32"/>
                  </a:cubicBezTo>
                  <a:cubicBezTo>
                    <a:pt x="12" y="32"/>
                    <a:pt x="12" y="32"/>
                    <a:pt x="12" y="32"/>
                  </a:cubicBezTo>
                  <a:cubicBezTo>
                    <a:pt x="8" y="34"/>
                    <a:pt x="6" y="40"/>
                    <a:pt x="8" y="45"/>
                  </a:cubicBezTo>
                  <a:cubicBezTo>
                    <a:pt x="9" y="50"/>
                    <a:pt x="15" y="54"/>
                    <a:pt x="21" y="52"/>
                  </a:cubicBezTo>
                  <a:cubicBezTo>
                    <a:pt x="24" y="51"/>
                    <a:pt x="26" y="49"/>
                    <a:pt x="27" y="46"/>
                  </a:cubicBezTo>
                  <a:cubicBezTo>
                    <a:pt x="29" y="52"/>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330">
              <a:extLst>
                <a:ext uri="{FF2B5EF4-FFF2-40B4-BE49-F238E27FC236}">
                  <a16:creationId xmlns:a16="http://schemas.microsoft.com/office/drawing/2014/main" id="{72500206-6974-4D82-821A-538C5CD5A98A}"/>
                </a:ext>
              </a:extLst>
            </p:cNvPr>
            <p:cNvSpPr>
              <a:spLocks noEditPoints="1"/>
            </p:cNvSpPr>
            <p:nvPr/>
          </p:nvSpPr>
          <p:spPr bwMode="auto">
            <a:xfrm>
              <a:off x="5725015" y="4482736"/>
              <a:ext cx="157376" cy="144529"/>
            </a:xfrm>
            <a:custGeom>
              <a:avLst/>
              <a:gdLst>
                <a:gd name="T0" fmla="*/ 43 w 54"/>
                <a:gd name="T1" fmla="*/ 25 h 54"/>
                <a:gd name="T2" fmla="*/ 40 w 54"/>
                <a:gd name="T3" fmla="*/ 34 h 54"/>
                <a:gd name="T4" fmla="*/ 28 w 54"/>
                <a:gd name="T5" fmla="*/ 30 h 54"/>
                <a:gd name="T6" fmla="*/ 40 w 54"/>
                <a:gd name="T7" fmla="*/ 43 h 54"/>
                <a:gd name="T8" fmla="*/ 38 w 54"/>
                <a:gd name="T9" fmla="*/ 45 h 54"/>
                <a:gd name="T10" fmla="*/ 27 w 54"/>
                <a:gd name="T11" fmla="*/ 31 h 54"/>
                <a:gd name="T12" fmla="*/ 25 w 54"/>
                <a:gd name="T13" fmla="*/ 44 h 54"/>
                <a:gd name="T14" fmla="*/ 27 w 54"/>
                <a:gd name="T15" fmla="*/ 30 h 54"/>
                <a:gd name="T16" fmla="*/ 19 w 54"/>
                <a:gd name="T17" fmla="*/ 46 h 54"/>
                <a:gd name="T18" fmla="*/ 15 w 54"/>
                <a:gd name="T19" fmla="*/ 45 h 54"/>
                <a:gd name="T20" fmla="*/ 17 w 54"/>
                <a:gd name="T21" fmla="*/ 44 h 54"/>
                <a:gd name="T22" fmla="*/ 15 w 54"/>
                <a:gd name="T23" fmla="*/ 33 h 54"/>
                <a:gd name="T24" fmla="*/ 26 w 54"/>
                <a:gd name="T25" fmla="*/ 29 h 54"/>
                <a:gd name="T26" fmla="*/ 11 w 54"/>
                <a:gd name="T27" fmla="*/ 22 h 54"/>
                <a:gd name="T28" fmla="*/ 9 w 54"/>
                <a:gd name="T29" fmla="*/ 19 h 54"/>
                <a:gd name="T30" fmla="*/ 11 w 54"/>
                <a:gd name="T31" fmla="*/ 21 h 54"/>
                <a:gd name="T32" fmla="*/ 26 w 54"/>
                <a:gd name="T33" fmla="*/ 28 h 54"/>
                <a:gd name="T34" fmla="*/ 17 w 54"/>
                <a:gd name="T35" fmla="*/ 18 h 54"/>
                <a:gd name="T36" fmla="*/ 28 w 54"/>
                <a:gd name="T37" fmla="*/ 12 h 54"/>
                <a:gd name="T38" fmla="*/ 29 w 54"/>
                <a:gd name="T39" fmla="*/ 9 h 54"/>
                <a:gd name="T40" fmla="*/ 29 w 54"/>
                <a:gd name="T41" fmla="*/ 12 h 54"/>
                <a:gd name="T42" fmla="*/ 36 w 54"/>
                <a:gd name="T43" fmla="*/ 19 h 54"/>
                <a:gd name="T44" fmla="*/ 27 w 54"/>
                <a:gd name="T45" fmla="*/ 29 h 54"/>
                <a:gd name="T46" fmla="*/ 28 w 54"/>
                <a:gd name="T47" fmla="*/ 29 h 54"/>
                <a:gd name="T48" fmla="*/ 44 w 54"/>
                <a:gd name="T49" fmla="*/ 23 h 54"/>
                <a:gd name="T50" fmla="*/ 45 w 54"/>
                <a:gd name="T51" fmla="*/ 26 h 54"/>
                <a:gd name="T52" fmla="*/ 38 w 54"/>
                <a:gd name="T53" fmla="*/ 15 h 54"/>
                <a:gd name="T54" fmla="*/ 25 w 54"/>
                <a:gd name="T55" fmla="*/ 2 h 54"/>
                <a:gd name="T56" fmla="*/ 9 w 54"/>
                <a:gd name="T57" fmla="*/ 10 h 54"/>
                <a:gd name="T58" fmla="*/ 12 w 54"/>
                <a:gd name="T59" fmla="*/ 32 h 54"/>
                <a:gd name="T60" fmla="*/ 8 w 54"/>
                <a:gd name="T61" fmla="*/ 44 h 54"/>
                <a:gd name="T62" fmla="*/ 27 w 54"/>
                <a:gd name="T63" fmla="*/ 46 h 54"/>
                <a:gd name="T64" fmla="*/ 46 w 54"/>
                <a:gd name="T65" fmla="*/ 40 h 54"/>
                <a:gd name="T66" fmla="*/ 45 w 54"/>
                <a:gd name="T67" fmla="*/ 36 h 54"/>
                <a:gd name="T68" fmla="*/ 39 w 54"/>
                <a:gd name="T6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26"/>
                  </a:moveTo>
                  <a:cubicBezTo>
                    <a:pt x="44" y="26"/>
                    <a:pt x="44" y="26"/>
                    <a:pt x="43" y="25"/>
                  </a:cubicBezTo>
                  <a:cubicBezTo>
                    <a:pt x="27" y="30"/>
                    <a:pt x="27" y="30"/>
                    <a:pt x="27" y="30"/>
                  </a:cubicBezTo>
                  <a:cubicBezTo>
                    <a:pt x="40" y="34"/>
                    <a:pt x="40" y="34"/>
                    <a:pt x="40" y="34"/>
                  </a:cubicBezTo>
                  <a:cubicBezTo>
                    <a:pt x="40" y="34"/>
                    <a:pt x="40" y="34"/>
                    <a:pt x="40" y="34"/>
                  </a:cubicBezTo>
                  <a:cubicBezTo>
                    <a:pt x="28" y="30"/>
                    <a:pt x="28" y="30"/>
                    <a:pt x="28" y="30"/>
                  </a:cubicBezTo>
                  <a:cubicBezTo>
                    <a:pt x="38" y="42"/>
                    <a:pt x="38" y="42"/>
                    <a:pt x="38" y="42"/>
                  </a:cubicBezTo>
                  <a:cubicBezTo>
                    <a:pt x="39" y="42"/>
                    <a:pt x="40" y="42"/>
                    <a:pt x="40" y="43"/>
                  </a:cubicBezTo>
                  <a:cubicBezTo>
                    <a:pt x="41" y="43"/>
                    <a:pt x="41" y="44"/>
                    <a:pt x="40" y="45"/>
                  </a:cubicBezTo>
                  <a:cubicBezTo>
                    <a:pt x="39" y="46"/>
                    <a:pt x="38" y="46"/>
                    <a:pt x="38" y="45"/>
                  </a:cubicBezTo>
                  <a:cubicBezTo>
                    <a:pt x="37" y="44"/>
                    <a:pt x="37" y="44"/>
                    <a:pt x="37" y="43"/>
                  </a:cubicBezTo>
                  <a:cubicBezTo>
                    <a:pt x="27" y="31"/>
                    <a:pt x="27" y="31"/>
                    <a:pt x="27" y="31"/>
                  </a:cubicBezTo>
                  <a:cubicBezTo>
                    <a:pt x="26" y="44"/>
                    <a:pt x="26" y="44"/>
                    <a:pt x="26" y="44"/>
                  </a:cubicBezTo>
                  <a:cubicBezTo>
                    <a:pt x="25" y="44"/>
                    <a:pt x="25" y="44"/>
                    <a:pt x="25" y="44"/>
                  </a:cubicBezTo>
                  <a:cubicBezTo>
                    <a:pt x="27" y="30"/>
                    <a:pt x="27" y="30"/>
                    <a:pt x="27" y="30"/>
                  </a:cubicBezTo>
                  <a:cubicBezTo>
                    <a:pt x="27" y="30"/>
                    <a:pt x="27" y="30"/>
                    <a:pt x="27" y="30"/>
                  </a:cubicBezTo>
                  <a:cubicBezTo>
                    <a:pt x="18" y="44"/>
                    <a:pt x="18" y="44"/>
                    <a:pt x="18" y="44"/>
                  </a:cubicBezTo>
                  <a:cubicBezTo>
                    <a:pt x="19" y="45"/>
                    <a:pt x="19" y="45"/>
                    <a:pt x="19" y="46"/>
                  </a:cubicBezTo>
                  <a:cubicBezTo>
                    <a:pt x="19" y="47"/>
                    <a:pt x="18" y="47"/>
                    <a:pt x="17" y="47"/>
                  </a:cubicBezTo>
                  <a:cubicBezTo>
                    <a:pt x="16" y="47"/>
                    <a:pt x="15" y="46"/>
                    <a:pt x="15" y="45"/>
                  </a:cubicBezTo>
                  <a:cubicBezTo>
                    <a:pt x="16" y="44"/>
                    <a:pt x="16" y="44"/>
                    <a:pt x="17" y="44"/>
                  </a:cubicBezTo>
                  <a:cubicBezTo>
                    <a:pt x="17" y="44"/>
                    <a:pt x="17" y="44"/>
                    <a:pt x="17" y="44"/>
                  </a:cubicBezTo>
                  <a:cubicBezTo>
                    <a:pt x="26" y="30"/>
                    <a:pt x="26" y="30"/>
                    <a:pt x="26" y="30"/>
                  </a:cubicBezTo>
                  <a:cubicBezTo>
                    <a:pt x="15" y="33"/>
                    <a:pt x="15" y="33"/>
                    <a:pt x="15" y="33"/>
                  </a:cubicBezTo>
                  <a:cubicBezTo>
                    <a:pt x="15" y="32"/>
                    <a:pt x="15" y="32"/>
                    <a:pt x="15" y="32"/>
                  </a:cubicBezTo>
                  <a:cubicBezTo>
                    <a:pt x="26" y="29"/>
                    <a:pt x="26" y="29"/>
                    <a:pt x="26" y="29"/>
                  </a:cubicBezTo>
                  <a:cubicBezTo>
                    <a:pt x="11" y="22"/>
                    <a:pt x="11" y="22"/>
                    <a:pt x="11" y="22"/>
                  </a:cubicBezTo>
                  <a:cubicBezTo>
                    <a:pt x="11" y="22"/>
                    <a:pt x="11" y="22"/>
                    <a:pt x="11" y="22"/>
                  </a:cubicBezTo>
                  <a:cubicBezTo>
                    <a:pt x="10" y="23"/>
                    <a:pt x="9" y="23"/>
                    <a:pt x="9" y="22"/>
                  </a:cubicBezTo>
                  <a:cubicBezTo>
                    <a:pt x="8" y="21"/>
                    <a:pt x="8" y="20"/>
                    <a:pt x="9" y="19"/>
                  </a:cubicBezTo>
                  <a:cubicBezTo>
                    <a:pt x="9" y="19"/>
                    <a:pt x="10" y="19"/>
                    <a:pt x="11" y="20"/>
                  </a:cubicBezTo>
                  <a:cubicBezTo>
                    <a:pt x="11" y="20"/>
                    <a:pt x="12" y="21"/>
                    <a:pt x="11" y="21"/>
                  </a:cubicBezTo>
                  <a:cubicBezTo>
                    <a:pt x="26" y="29"/>
                    <a:pt x="26" y="29"/>
                    <a:pt x="26" y="29"/>
                  </a:cubicBezTo>
                  <a:cubicBezTo>
                    <a:pt x="26" y="28"/>
                    <a:pt x="26" y="28"/>
                    <a:pt x="26" y="28"/>
                  </a:cubicBezTo>
                  <a:cubicBezTo>
                    <a:pt x="17" y="19"/>
                    <a:pt x="17" y="19"/>
                    <a:pt x="17" y="19"/>
                  </a:cubicBezTo>
                  <a:cubicBezTo>
                    <a:pt x="17" y="18"/>
                    <a:pt x="17" y="18"/>
                    <a:pt x="17" y="18"/>
                  </a:cubicBezTo>
                  <a:cubicBezTo>
                    <a:pt x="26" y="28"/>
                    <a:pt x="26" y="28"/>
                    <a:pt x="26" y="28"/>
                  </a:cubicBezTo>
                  <a:cubicBezTo>
                    <a:pt x="28" y="12"/>
                    <a:pt x="28" y="12"/>
                    <a:pt x="28" y="12"/>
                  </a:cubicBezTo>
                  <a:cubicBezTo>
                    <a:pt x="28" y="11"/>
                    <a:pt x="28" y="11"/>
                    <a:pt x="28" y="10"/>
                  </a:cubicBezTo>
                  <a:cubicBezTo>
                    <a:pt x="28" y="9"/>
                    <a:pt x="29" y="8"/>
                    <a:pt x="29" y="9"/>
                  </a:cubicBezTo>
                  <a:cubicBezTo>
                    <a:pt x="30" y="9"/>
                    <a:pt x="31" y="10"/>
                    <a:pt x="31" y="11"/>
                  </a:cubicBezTo>
                  <a:cubicBezTo>
                    <a:pt x="31" y="11"/>
                    <a:pt x="30" y="12"/>
                    <a:pt x="29" y="12"/>
                  </a:cubicBezTo>
                  <a:cubicBezTo>
                    <a:pt x="27" y="28"/>
                    <a:pt x="27" y="28"/>
                    <a:pt x="27" y="28"/>
                  </a:cubicBezTo>
                  <a:cubicBezTo>
                    <a:pt x="36" y="19"/>
                    <a:pt x="36" y="19"/>
                    <a:pt x="36" y="19"/>
                  </a:cubicBezTo>
                  <a:cubicBezTo>
                    <a:pt x="36" y="19"/>
                    <a:pt x="36" y="19"/>
                    <a:pt x="36" y="19"/>
                  </a:cubicBezTo>
                  <a:cubicBezTo>
                    <a:pt x="27" y="29"/>
                    <a:pt x="27" y="29"/>
                    <a:pt x="27" y="29"/>
                  </a:cubicBezTo>
                  <a:cubicBezTo>
                    <a:pt x="28" y="29"/>
                    <a:pt x="28" y="29"/>
                    <a:pt x="28" y="29"/>
                  </a:cubicBezTo>
                  <a:cubicBezTo>
                    <a:pt x="28" y="29"/>
                    <a:pt x="28" y="29"/>
                    <a:pt x="28" y="29"/>
                  </a:cubicBezTo>
                  <a:cubicBezTo>
                    <a:pt x="43" y="24"/>
                    <a:pt x="43" y="24"/>
                    <a:pt x="43" y="24"/>
                  </a:cubicBezTo>
                  <a:cubicBezTo>
                    <a:pt x="43" y="24"/>
                    <a:pt x="43" y="23"/>
                    <a:pt x="44" y="23"/>
                  </a:cubicBezTo>
                  <a:cubicBezTo>
                    <a:pt x="45" y="22"/>
                    <a:pt x="46" y="23"/>
                    <a:pt x="46" y="24"/>
                  </a:cubicBezTo>
                  <a:cubicBezTo>
                    <a:pt x="46" y="25"/>
                    <a:pt x="46" y="26"/>
                    <a:pt x="45" y="26"/>
                  </a:cubicBezTo>
                  <a:close/>
                  <a:moveTo>
                    <a:pt x="39" y="14"/>
                  </a:moveTo>
                  <a:cubicBezTo>
                    <a:pt x="39" y="15"/>
                    <a:pt x="39" y="15"/>
                    <a:pt x="38" y="15"/>
                  </a:cubicBezTo>
                  <a:cubicBezTo>
                    <a:pt x="38" y="13"/>
                    <a:pt x="38" y="11"/>
                    <a:pt x="38" y="10"/>
                  </a:cubicBezTo>
                  <a:cubicBezTo>
                    <a:pt x="36" y="4"/>
                    <a:pt x="30" y="0"/>
                    <a:pt x="25" y="2"/>
                  </a:cubicBezTo>
                  <a:cubicBezTo>
                    <a:pt x="20" y="3"/>
                    <a:pt x="18" y="8"/>
                    <a:pt x="18" y="12"/>
                  </a:cubicBezTo>
                  <a:cubicBezTo>
                    <a:pt x="15" y="10"/>
                    <a:pt x="12" y="10"/>
                    <a:pt x="9" y="10"/>
                  </a:cubicBezTo>
                  <a:cubicBezTo>
                    <a:pt x="3" y="12"/>
                    <a:pt x="0" y="18"/>
                    <a:pt x="2" y="24"/>
                  </a:cubicBezTo>
                  <a:cubicBezTo>
                    <a:pt x="3" y="29"/>
                    <a:pt x="8" y="32"/>
                    <a:pt x="12" y="32"/>
                  </a:cubicBezTo>
                  <a:cubicBezTo>
                    <a:pt x="12" y="32"/>
                    <a:pt x="12" y="32"/>
                    <a:pt x="12" y="32"/>
                  </a:cubicBezTo>
                  <a:cubicBezTo>
                    <a:pt x="8" y="34"/>
                    <a:pt x="6" y="39"/>
                    <a:pt x="8" y="44"/>
                  </a:cubicBezTo>
                  <a:cubicBezTo>
                    <a:pt x="10" y="50"/>
                    <a:pt x="15" y="54"/>
                    <a:pt x="21" y="52"/>
                  </a:cubicBezTo>
                  <a:cubicBezTo>
                    <a:pt x="24" y="51"/>
                    <a:pt x="26" y="49"/>
                    <a:pt x="27" y="46"/>
                  </a:cubicBezTo>
                  <a:cubicBezTo>
                    <a:pt x="29" y="51"/>
                    <a:pt x="35" y="54"/>
                    <a:pt x="40" y="53"/>
                  </a:cubicBezTo>
                  <a:cubicBezTo>
                    <a:pt x="45" y="51"/>
                    <a:pt x="48" y="45"/>
                    <a:pt x="46" y="40"/>
                  </a:cubicBezTo>
                  <a:cubicBezTo>
                    <a:pt x="46" y="38"/>
                    <a:pt x="45" y="37"/>
                    <a:pt x="45" y="36"/>
                  </a:cubicBezTo>
                  <a:cubicBezTo>
                    <a:pt x="45" y="36"/>
                    <a:pt x="45" y="36"/>
                    <a:pt x="45" y="36"/>
                  </a:cubicBezTo>
                  <a:cubicBezTo>
                    <a:pt x="51" y="34"/>
                    <a:pt x="54" y="28"/>
                    <a:pt x="52" y="22"/>
                  </a:cubicBezTo>
                  <a:cubicBezTo>
                    <a:pt x="50" y="16"/>
                    <a:pt x="45" y="13"/>
                    <a:pt x="3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331">
              <a:extLst>
                <a:ext uri="{FF2B5EF4-FFF2-40B4-BE49-F238E27FC236}">
                  <a16:creationId xmlns:a16="http://schemas.microsoft.com/office/drawing/2014/main" id="{622F4874-1B3E-45F4-8605-DCBAFCE2E9D5}"/>
                </a:ext>
              </a:extLst>
            </p:cNvPr>
            <p:cNvSpPr>
              <a:spLocks noEditPoints="1"/>
            </p:cNvSpPr>
            <p:nvPr/>
          </p:nvSpPr>
          <p:spPr bwMode="auto">
            <a:xfrm>
              <a:off x="7273074" y="4762157"/>
              <a:ext cx="163800" cy="141317"/>
            </a:xfrm>
            <a:custGeom>
              <a:avLst/>
              <a:gdLst>
                <a:gd name="T0" fmla="*/ 46 w 57"/>
                <a:gd name="T1" fmla="*/ 29 h 53"/>
                <a:gd name="T2" fmla="*/ 38 w 57"/>
                <a:gd name="T3" fmla="*/ 37 h 53"/>
                <a:gd name="T4" fmla="*/ 30 w 57"/>
                <a:gd name="T5" fmla="*/ 26 h 53"/>
                <a:gd name="T6" fmla="*/ 34 w 57"/>
                <a:gd name="T7" fmla="*/ 43 h 53"/>
                <a:gd name="T8" fmla="*/ 31 w 57"/>
                <a:gd name="T9" fmla="*/ 45 h 53"/>
                <a:gd name="T10" fmla="*/ 31 w 57"/>
                <a:gd name="T11" fmla="*/ 43 h 53"/>
                <a:gd name="T12" fmla="*/ 22 w 57"/>
                <a:gd name="T13" fmla="*/ 36 h 53"/>
                <a:gd name="T14" fmla="*/ 28 w 57"/>
                <a:gd name="T15" fmla="*/ 26 h 53"/>
                <a:gd name="T16" fmla="*/ 12 w 57"/>
                <a:gd name="T17" fmla="*/ 30 h 53"/>
                <a:gd name="T18" fmla="*/ 9 w 57"/>
                <a:gd name="T19" fmla="*/ 29 h 53"/>
                <a:gd name="T20" fmla="*/ 12 w 57"/>
                <a:gd name="T21" fmla="*/ 29 h 53"/>
                <a:gd name="T22" fmla="*/ 28 w 57"/>
                <a:gd name="T23" fmla="*/ 25 h 53"/>
                <a:gd name="T24" fmla="*/ 14 w 57"/>
                <a:gd name="T25" fmla="*/ 23 h 53"/>
                <a:gd name="T26" fmla="*/ 19 w 57"/>
                <a:gd name="T27" fmla="*/ 11 h 53"/>
                <a:gd name="T28" fmla="*/ 18 w 57"/>
                <a:gd name="T29" fmla="*/ 8 h 53"/>
                <a:gd name="T30" fmla="*/ 20 w 57"/>
                <a:gd name="T31" fmla="*/ 11 h 53"/>
                <a:gd name="T32" fmla="*/ 29 w 57"/>
                <a:gd name="T33" fmla="*/ 12 h 53"/>
                <a:gd name="T34" fmla="*/ 29 w 57"/>
                <a:gd name="T35" fmla="*/ 25 h 53"/>
                <a:gd name="T36" fmla="*/ 30 w 57"/>
                <a:gd name="T37" fmla="*/ 24 h 53"/>
                <a:gd name="T38" fmla="*/ 38 w 57"/>
                <a:gd name="T39" fmla="*/ 9 h 53"/>
                <a:gd name="T40" fmla="*/ 41 w 57"/>
                <a:gd name="T41" fmla="*/ 11 h 53"/>
                <a:gd name="T42" fmla="*/ 30 w 57"/>
                <a:gd name="T43" fmla="*/ 25 h 53"/>
                <a:gd name="T44" fmla="*/ 43 w 57"/>
                <a:gd name="T45" fmla="*/ 21 h 53"/>
                <a:gd name="T46" fmla="*/ 46 w 57"/>
                <a:gd name="T47" fmla="*/ 28 h 53"/>
                <a:gd name="T48" fmla="*/ 49 w 57"/>
                <a:gd name="T49" fmla="*/ 29 h 53"/>
                <a:gd name="T50" fmla="*/ 51 w 57"/>
                <a:gd name="T51" fmla="*/ 21 h 53"/>
                <a:gd name="T52" fmla="*/ 47 w 57"/>
                <a:gd name="T53" fmla="*/ 18 h 53"/>
                <a:gd name="T54" fmla="*/ 29 w 57"/>
                <a:gd name="T55" fmla="*/ 6 h 53"/>
                <a:gd name="T56" fmla="*/ 25 w 57"/>
                <a:gd name="T57" fmla="*/ 3 h 53"/>
                <a:gd name="T58" fmla="*/ 11 w 57"/>
                <a:gd name="T59" fmla="*/ 18 h 53"/>
                <a:gd name="T60" fmla="*/ 7 w 57"/>
                <a:gd name="T61" fmla="*/ 37 h 53"/>
                <a:gd name="T62" fmla="*/ 20 w 57"/>
                <a:gd name="T63" fmla="*/ 37 h 53"/>
                <a:gd name="T64" fmla="*/ 39 w 57"/>
                <a:gd name="T65" fmla="*/ 47 h 53"/>
                <a:gd name="T66" fmla="*/ 54 w 57"/>
                <a:gd name="T67" fmla="*/ 3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 h="53">
                  <a:moveTo>
                    <a:pt x="48" y="30"/>
                  </a:moveTo>
                  <a:cubicBezTo>
                    <a:pt x="47" y="30"/>
                    <a:pt x="46" y="30"/>
                    <a:pt x="46" y="29"/>
                  </a:cubicBezTo>
                  <a:cubicBezTo>
                    <a:pt x="30" y="26"/>
                    <a:pt x="30" y="26"/>
                    <a:pt x="30" y="26"/>
                  </a:cubicBezTo>
                  <a:cubicBezTo>
                    <a:pt x="38" y="37"/>
                    <a:pt x="38" y="37"/>
                    <a:pt x="38" y="37"/>
                  </a:cubicBezTo>
                  <a:cubicBezTo>
                    <a:pt x="38" y="38"/>
                    <a:pt x="38" y="38"/>
                    <a:pt x="38" y="38"/>
                  </a:cubicBezTo>
                  <a:cubicBezTo>
                    <a:pt x="30" y="26"/>
                    <a:pt x="30" y="26"/>
                    <a:pt x="30" y="26"/>
                  </a:cubicBezTo>
                  <a:cubicBezTo>
                    <a:pt x="32" y="42"/>
                    <a:pt x="32" y="42"/>
                    <a:pt x="32" y="42"/>
                  </a:cubicBezTo>
                  <a:cubicBezTo>
                    <a:pt x="33" y="43"/>
                    <a:pt x="33" y="43"/>
                    <a:pt x="34" y="43"/>
                  </a:cubicBezTo>
                  <a:cubicBezTo>
                    <a:pt x="34" y="44"/>
                    <a:pt x="34" y="45"/>
                    <a:pt x="33" y="46"/>
                  </a:cubicBezTo>
                  <a:cubicBezTo>
                    <a:pt x="32" y="46"/>
                    <a:pt x="31" y="46"/>
                    <a:pt x="31" y="45"/>
                  </a:cubicBezTo>
                  <a:cubicBezTo>
                    <a:pt x="30" y="44"/>
                    <a:pt x="30" y="43"/>
                    <a:pt x="31" y="43"/>
                  </a:cubicBezTo>
                  <a:cubicBezTo>
                    <a:pt x="31" y="43"/>
                    <a:pt x="31" y="43"/>
                    <a:pt x="31" y="43"/>
                  </a:cubicBezTo>
                  <a:cubicBezTo>
                    <a:pt x="29" y="26"/>
                    <a:pt x="29" y="26"/>
                    <a:pt x="29" y="26"/>
                  </a:cubicBezTo>
                  <a:cubicBezTo>
                    <a:pt x="22" y="36"/>
                    <a:pt x="22" y="36"/>
                    <a:pt x="22" y="36"/>
                  </a:cubicBezTo>
                  <a:cubicBezTo>
                    <a:pt x="22" y="35"/>
                    <a:pt x="22" y="35"/>
                    <a:pt x="22" y="35"/>
                  </a:cubicBezTo>
                  <a:cubicBezTo>
                    <a:pt x="28" y="26"/>
                    <a:pt x="28" y="26"/>
                    <a:pt x="28" y="26"/>
                  </a:cubicBezTo>
                  <a:cubicBezTo>
                    <a:pt x="12" y="30"/>
                    <a:pt x="12" y="30"/>
                    <a:pt x="12" y="30"/>
                  </a:cubicBezTo>
                  <a:cubicBezTo>
                    <a:pt x="12" y="30"/>
                    <a:pt x="12" y="30"/>
                    <a:pt x="12" y="30"/>
                  </a:cubicBezTo>
                  <a:cubicBezTo>
                    <a:pt x="12" y="31"/>
                    <a:pt x="12" y="31"/>
                    <a:pt x="11" y="31"/>
                  </a:cubicBezTo>
                  <a:cubicBezTo>
                    <a:pt x="10" y="31"/>
                    <a:pt x="9" y="30"/>
                    <a:pt x="9" y="29"/>
                  </a:cubicBezTo>
                  <a:cubicBezTo>
                    <a:pt x="9" y="28"/>
                    <a:pt x="10" y="28"/>
                    <a:pt x="11" y="28"/>
                  </a:cubicBezTo>
                  <a:cubicBezTo>
                    <a:pt x="12" y="28"/>
                    <a:pt x="12" y="29"/>
                    <a:pt x="12" y="29"/>
                  </a:cubicBezTo>
                  <a:cubicBezTo>
                    <a:pt x="28" y="25"/>
                    <a:pt x="28" y="25"/>
                    <a:pt x="28" y="25"/>
                  </a:cubicBezTo>
                  <a:cubicBezTo>
                    <a:pt x="28" y="25"/>
                    <a:pt x="28" y="25"/>
                    <a:pt x="28" y="25"/>
                  </a:cubicBezTo>
                  <a:cubicBezTo>
                    <a:pt x="14" y="24"/>
                    <a:pt x="14" y="24"/>
                    <a:pt x="14" y="24"/>
                  </a:cubicBezTo>
                  <a:cubicBezTo>
                    <a:pt x="14" y="23"/>
                    <a:pt x="14" y="23"/>
                    <a:pt x="14" y="23"/>
                  </a:cubicBezTo>
                  <a:cubicBezTo>
                    <a:pt x="28" y="25"/>
                    <a:pt x="28" y="25"/>
                    <a:pt x="28" y="25"/>
                  </a:cubicBezTo>
                  <a:cubicBezTo>
                    <a:pt x="19" y="11"/>
                    <a:pt x="19" y="11"/>
                    <a:pt x="19" y="11"/>
                  </a:cubicBezTo>
                  <a:cubicBezTo>
                    <a:pt x="19" y="11"/>
                    <a:pt x="18" y="11"/>
                    <a:pt x="17" y="10"/>
                  </a:cubicBezTo>
                  <a:cubicBezTo>
                    <a:pt x="17" y="9"/>
                    <a:pt x="17" y="8"/>
                    <a:pt x="18" y="8"/>
                  </a:cubicBezTo>
                  <a:cubicBezTo>
                    <a:pt x="19" y="7"/>
                    <a:pt x="20" y="8"/>
                    <a:pt x="20" y="8"/>
                  </a:cubicBezTo>
                  <a:cubicBezTo>
                    <a:pt x="21" y="9"/>
                    <a:pt x="21" y="10"/>
                    <a:pt x="20" y="11"/>
                  </a:cubicBezTo>
                  <a:cubicBezTo>
                    <a:pt x="29" y="25"/>
                    <a:pt x="29" y="25"/>
                    <a:pt x="29" y="25"/>
                  </a:cubicBezTo>
                  <a:cubicBezTo>
                    <a:pt x="29" y="12"/>
                    <a:pt x="29" y="12"/>
                    <a:pt x="29" y="12"/>
                  </a:cubicBezTo>
                  <a:cubicBezTo>
                    <a:pt x="30" y="12"/>
                    <a:pt x="30" y="12"/>
                    <a:pt x="30" y="12"/>
                  </a:cubicBezTo>
                  <a:cubicBezTo>
                    <a:pt x="29" y="25"/>
                    <a:pt x="29" y="25"/>
                    <a:pt x="29" y="25"/>
                  </a:cubicBezTo>
                  <a:cubicBezTo>
                    <a:pt x="30" y="24"/>
                    <a:pt x="30" y="24"/>
                    <a:pt x="30" y="24"/>
                  </a:cubicBezTo>
                  <a:cubicBezTo>
                    <a:pt x="30" y="24"/>
                    <a:pt x="30" y="24"/>
                    <a:pt x="30" y="24"/>
                  </a:cubicBezTo>
                  <a:cubicBezTo>
                    <a:pt x="38" y="11"/>
                    <a:pt x="38" y="11"/>
                    <a:pt x="38" y="11"/>
                  </a:cubicBezTo>
                  <a:cubicBezTo>
                    <a:pt x="38" y="11"/>
                    <a:pt x="38" y="10"/>
                    <a:pt x="38" y="9"/>
                  </a:cubicBezTo>
                  <a:cubicBezTo>
                    <a:pt x="39" y="8"/>
                    <a:pt x="40" y="8"/>
                    <a:pt x="40" y="9"/>
                  </a:cubicBezTo>
                  <a:cubicBezTo>
                    <a:pt x="41" y="9"/>
                    <a:pt x="41" y="10"/>
                    <a:pt x="41" y="11"/>
                  </a:cubicBezTo>
                  <a:cubicBezTo>
                    <a:pt x="41" y="12"/>
                    <a:pt x="40" y="12"/>
                    <a:pt x="39" y="12"/>
                  </a:cubicBezTo>
                  <a:cubicBezTo>
                    <a:pt x="30" y="25"/>
                    <a:pt x="30" y="25"/>
                    <a:pt x="30" y="25"/>
                  </a:cubicBezTo>
                  <a:cubicBezTo>
                    <a:pt x="42" y="20"/>
                    <a:pt x="42" y="20"/>
                    <a:pt x="42" y="20"/>
                  </a:cubicBezTo>
                  <a:cubicBezTo>
                    <a:pt x="43" y="21"/>
                    <a:pt x="43" y="21"/>
                    <a:pt x="43" y="21"/>
                  </a:cubicBezTo>
                  <a:cubicBezTo>
                    <a:pt x="31" y="25"/>
                    <a:pt x="31" y="25"/>
                    <a:pt x="31" y="25"/>
                  </a:cubicBezTo>
                  <a:cubicBezTo>
                    <a:pt x="46" y="28"/>
                    <a:pt x="46" y="28"/>
                    <a:pt x="46" y="28"/>
                  </a:cubicBezTo>
                  <a:cubicBezTo>
                    <a:pt x="46" y="27"/>
                    <a:pt x="47" y="27"/>
                    <a:pt x="48" y="27"/>
                  </a:cubicBezTo>
                  <a:cubicBezTo>
                    <a:pt x="49" y="27"/>
                    <a:pt x="50" y="28"/>
                    <a:pt x="49" y="29"/>
                  </a:cubicBezTo>
                  <a:cubicBezTo>
                    <a:pt x="49" y="30"/>
                    <a:pt x="49" y="31"/>
                    <a:pt x="48" y="30"/>
                  </a:cubicBezTo>
                  <a:close/>
                  <a:moveTo>
                    <a:pt x="51" y="21"/>
                  </a:moveTo>
                  <a:cubicBezTo>
                    <a:pt x="50" y="20"/>
                    <a:pt x="48" y="19"/>
                    <a:pt x="47" y="19"/>
                  </a:cubicBezTo>
                  <a:cubicBezTo>
                    <a:pt x="47" y="19"/>
                    <a:pt x="47" y="18"/>
                    <a:pt x="47" y="18"/>
                  </a:cubicBezTo>
                  <a:cubicBezTo>
                    <a:pt x="51" y="14"/>
                    <a:pt x="49" y="7"/>
                    <a:pt x="44" y="4"/>
                  </a:cubicBezTo>
                  <a:cubicBezTo>
                    <a:pt x="39" y="0"/>
                    <a:pt x="32" y="1"/>
                    <a:pt x="29" y="6"/>
                  </a:cubicBezTo>
                  <a:cubicBezTo>
                    <a:pt x="29" y="6"/>
                    <a:pt x="29" y="7"/>
                    <a:pt x="29" y="7"/>
                  </a:cubicBezTo>
                  <a:cubicBezTo>
                    <a:pt x="28" y="6"/>
                    <a:pt x="27" y="4"/>
                    <a:pt x="25" y="3"/>
                  </a:cubicBezTo>
                  <a:cubicBezTo>
                    <a:pt x="20" y="0"/>
                    <a:pt x="13" y="1"/>
                    <a:pt x="10" y="6"/>
                  </a:cubicBezTo>
                  <a:cubicBezTo>
                    <a:pt x="8" y="9"/>
                    <a:pt x="8" y="15"/>
                    <a:pt x="11" y="18"/>
                  </a:cubicBezTo>
                  <a:cubicBezTo>
                    <a:pt x="8" y="18"/>
                    <a:pt x="5" y="20"/>
                    <a:pt x="3" y="23"/>
                  </a:cubicBezTo>
                  <a:cubicBezTo>
                    <a:pt x="0" y="27"/>
                    <a:pt x="2" y="34"/>
                    <a:pt x="7" y="37"/>
                  </a:cubicBezTo>
                  <a:cubicBezTo>
                    <a:pt x="11" y="40"/>
                    <a:pt x="16" y="40"/>
                    <a:pt x="20" y="37"/>
                  </a:cubicBezTo>
                  <a:cubicBezTo>
                    <a:pt x="20" y="37"/>
                    <a:pt x="20" y="37"/>
                    <a:pt x="20" y="37"/>
                  </a:cubicBezTo>
                  <a:cubicBezTo>
                    <a:pt x="18" y="41"/>
                    <a:pt x="20" y="46"/>
                    <a:pt x="24" y="49"/>
                  </a:cubicBezTo>
                  <a:cubicBezTo>
                    <a:pt x="29" y="53"/>
                    <a:pt x="36" y="52"/>
                    <a:pt x="39" y="47"/>
                  </a:cubicBezTo>
                  <a:cubicBezTo>
                    <a:pt x="41" y="44"/>
                    <a:pt x="41" y="41"/>
                    <a:pt x="40" y="38"/>
                  </a:cubicBezTo>
                  <a:cubicBezTo>
                    <a:pt x="45" y="41"/>
                    <a:pt x="51" y="40"/>
                    <a:pt x="54" y="35"/>
                  </a:cubicBezTo>
                  <a:cubicBezTo>
                    <a:pt x="57" y="31"/>
                    <a:pt x="56" y="24"/>
                    <a:pt x="5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332">
              <a:extLst>
                <a:ext uri="{FF2B5EF4-FFF2-40B4-BE49-F238E27FC236}">
                  <a16:creationId xmlns:a16="http://schemas.microsoft.com/office/drawing/2014/main" id="{7FC2BC79-109C-45CC-9A28-88294E97637A}"/>
                </a:ext>
              </a:extLst>
            </p:cNvPr>
            <p:cNvSpPr>
              <a:spLocks noEditPoints="1"/>
            </p:cNvSpPr>
            <p:nvPr/>
          </p:nvSpPr>
          <p:spPr bwMode="auto">
            <a:xfrm>
              <a:off x="5333183" y="4794274"/>
              <a:ext cx="237669" cy="205551"/>
            </a:xfrm>
            <a:custGeom>
              <a:avLst/>
              <a:gdLst>
                <a:gd name="T0" fmla="*/ 65 w 81"/>
                <a:gd name="T1" fmla="*/ 37 h 77"/>
                <a:gd name="T2" fmla="*/ 57 w 81"/>
                <a:gd name="T3" fmla="*/ 52 h 77"/>
                <a:gd name="T4" fmla="*/ 40 w 81"/>
                <a:gd name="T5" fmla="*/ 39 h 77"/>
                <a:gd name="T6" fmla="*/ 53 w 81"/>
                <a:gd name="T7" fmla="*/ 62 h 77"/>
                <a:gd name="T8" fmla="*/ 49 w 81"/>
                <a:gd name="T9" fmla="*/ 65 h 77"/>
                <a:gd name="T10" fmla="*/ 50 w 81"/>
                <a:gd name="T11" fmla="*/ 62 h 77"/>
                <a:gd name="T12" fmla="*/ 34 w 81"/>
                <a:gd name="T13" fmla="*/ 56 h 77"/>
                <a:gd name="T14" fmla="*/ 39 w 81"/>
                <a:gd name="T15" fmla="*/ 40 h 77"/>
                <a:gd name="T16" fmla="*/ 18 w 81"/>
                <a:gd name="T17" fmla="*/ 52 h 77"/>
                <a:gd name="T18" fmla="*/ 13 w 81"/>
                <a:gd name="T19" fmla="*/ 52 h 77"/>
                <a:gd name="T20" fmla="*/ 17 w 81"/>
                <a:gd name="T21" fmla="*/ 51 h 77"/>
                <a:gd name="T22" fmla="*/ 38 w 81"/>
                <a:gd name="T23" fmla="*/ 39 h 77"/>
                <a:gd name="T24" fmla="*/ 18 w 81"/>
                <a:gd name="T25" fmla="*/ 42 h 77"/>
                <a:gd name="T26" fmla="*/ 20 w 81"/>
                <a:gd name="T27" fmla="*/ 22 h 77"/>
                <a:gd name="T28" fmla="*/ 17 w 81"/>
                <a:gd name="T29" fmla="*/ 19 h 77"/>
                <a:gd name="T30" fmla="*/ 21 w 81"/>
                <a:gd name="T31" fmla="*/ 22 h 77"/>
                <a:gd name="T32" fmla="*/ 34 w 81"/>
                <a:gd name="T33" fmla="*/ 19 h 77"/>
                <a:gd name="T34" fmla="*/ 39 w 81"/>
                <a:gd name="T35" fmla="*/ 38 h 77"/>
                <a:gd name="T36" fmla="*/ 40 w 81"/>
                <a:gd name="T37" fmla="*/ 37 h 77"/>
                <a:gd name="T38" fmla="*/ 45 w 81"/>
                <a:gd name="T39" fmla="*/ 12 h 77"/>
                <a:gd name="T40" fmla="*/ 50 w 81"/>
                <a:gd name="T41" fmla="*/ 14 h 77"/>
                <a:gd name="T42" fmla="*/ 41 w 81"/>
                <a:gd name="T43" fmla="*/ 38 h 77"/>
                <a:gd name="T44" fmla="*/ 56 w 81"/>
                <a:gd name="T45" fmla="*/ 27 h 77"/>
                <a:gd name="T46" fmla="*/ 64 w 81"/>
                <a:gd name="T47" fmla="*/ 36 h 77"/>
                <a:gd name="T48" fmla="*/ 69 w 81"/>
                <a:gd name="T49" fmla="*/ 36 h 77"/>
                <a:gd name="T50" fmla="*/ 68 w 81"/>
                <a:gd name="T51" fmla="*/ 23 h 77"/>
                <a:gd name="T52" fmla="*/ 62 w 81"/>
                <a:gd name="T53" fmla="*/ 21 h 77"/>
                <a:gd name="T54" fmla="*/ 32 w 81"/>
                <a:gd name="T55" fmla="*/ 12 h 77"/>
                <a:gd name="T56" fmla="*/ 25 w 81"/>
                <a:gd name="T57" fmla="*/ 9 h 77"/>
                <a:gd name="T58" fmla="*/ 12 w 81"/>
                <a:gd name="T59" fmla="*/ 36 h 77"/>
                <a:gd name="T60" fmla="*/ 13 w 81"/>
                <a:gd name="T61" fmla="*/ 64 h 77"/>
                <a:gd name="T62" fmla="*/ 31 w 81"/>
                <a:gd name="T63" fmla="*/ 58 h 77"/>
                <a:gd name="T64" fmla="*/ 62 w 81"/>
                <a:gd name="T65" fmla="*/ 65 h 77"/>
                <a:gd name="T66" fmla="*/ 78 w 81"/>
                <a:gd name="T67" fmla="*/ 4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 h="77">
                  <a:moveTo>
                    <a:pt x="67" y="38"/>
                  </a:moveTo>
                  <a:cubicBezTo>
                    <a:pt x="66" y="38"/>
                    <a:pt x="65" y="38"/>
                    <a:pt x="65" y="37"/>
                  </a:cubicBezTo>
                  <a:cubicBezTo>
                    <a:pt x="41" y="39"/>
                    <a:pt x="41" y="39"/>
                    <a:pt x="41" y="39"/>
                  </a:cubicBezTo>
                  <a:cubicBezTo>
                    <a:pt x="57" y="52"/>
                    <a:pt x="57" y="52"/>
                    <a:pt x="57" y="52"/>
                  </a:cubicBezTo>
                  <a:cubicBezTo>
                    <a:pt x="56" y="52"/>
                    <a:pt x="56" y="52"/>
                    <a:pt x="56" y="52"/>
                  </a:cubicBezTo>
                  <a:cubicBezTo>
                    <a:pt x="40" y="39"/>
                    <a:pt x="40" y="39"/>
                    <a:pt x="40" y="39"/>
                  </a:cubicBezTo>
                  <a:cubicBezTo>
                    <a:pt x="51" y="61"/>
                    <a:pt x="51" y="61"/>
                    <a:pt x="51" y="61"/>
                  </a:cubicBezTo>
                  <a:cubicBezTo>
                    <a:pt x="51" y="61"/>
                    <a:pt x="52" y="61"/>
                    <a:pt x="53" y="62"/>
                  </a:cubicBezTo>
                  <a:cubicBezTo>
                    <a:pt x="54" y="63"/>
                    <a:pt x="54" y="64"/>
                    <a:pt x="53" y="65"/>
                  </a:cubicBezTo>
                  <a:cubicBezTo>
                    <a:pt x="52" y="66"/>
                    <a:pt x="50" y="66"/>
                    <a:pt x="49" y="65"/>
                  </a:cubicBezTo>
                  <a:cubicBezTo>
                    <a:pt x="48" y="64"/>
                    <a:pt x="48" y="63"/>
                    <a:pt x="49" y="62"/>
                  </a:cubicBezTo>
                  <a:cubicBezTo>
                    <a:pt x="49" y="62"/>
                    <a:pt x="49" y="62"/>
                    <a:pt x="50" y="62"/>
                  </a:cubicBezTo>
                  <a:cubicBezTo>
                    <a:pt x="39" y="40"/>
                    <a:pt x="39" y="40"/>
                    <a:pt x="39" y="40"/>
                  </a:cubicBezTo>
                  <a:cubicBezTo>
                    <a:pt x="34" y="56"/>
                    <a:pt x="34" y="56"/>
                    <a:pt x="34" y="56"/>
                  </a:cubicBezTo>
                  <a:cubicBezTo>
                    <a:pt x="33" y="55"/>
                    <a:pt x="33" y="55"/>
                    <a:pt x="33" y="55"/>
                  </a:cubicBezTo>
                  <a:cubicBezTo>
                    <a:pt x="39" y="40"/>
                    <a:pt x="39" y="40"/>
                    <a:pt x="39" y="40"/>
                  </a:cubicBezTo>
                  <a:cubicBezTo>
                    <a:pt x="18" y="52"/>
                    <a:pt x="18" y="52"/>
                    <a:pt x="18" y="52"/>
                  </a:cubicBezTo>
                  <a:cubicBezTo>
                    <a:pt x="18" y="52"/>
                    <a:pt x="18" y="52"/>
                    <a:pt x="18" y="52"/>
                  </a:cubicBezTo>
                  <a:cubicBezTo>
                    <a:pt x="18" y="53"/>
                    <a:pt x="17" y="54"/>
                    <a:pt x="16" y="54"/>
                  </a:cubicBezTo>
                  <a:cubicBezTo>
                    <a:pt x="15" y="55"/>
                    <a:pt x="13" y="54"/>
                    <a:pt x="13" y="52"/>
                  </a:cubicBezTo>
                  <a:cubicBezTo>
                    <a:pt x="13" y="51"/>
                    <a:pt x="14" y="50"/>
                    <a:pt x="15" y="50"/>
                  </a:cubicBezTo>
                  <a:cubicBezTo>
                    <a:pt x="16" y="50"/>
                    <a:pt x="17" y="50"/>
                    <a:pt x="17" y="51"/>
                  </a:cubicBezTo>
                  <a:cubicBezTo>
                    <a:pt x="38" y="39"/>
                    <a:pt x="38" y="39"/>
                    <a:pt x="38" y="39"/>
                  </a:cubicBezTo>
                  <a:cubicBezTo>
                    <a:pt x="38" y="39"/>
                    <a:pt x="38" y="39"/>
                    <a:pt x="38" y="39"/>
                  </a:cubicBezTo>
                  <a:cubicBezTo>
                    <a:pt x="18" y="42"/>
                    <a:pt x="18" y="42"/>
                    <a:pt x="18" y="42"/>
                  </a:cubicBezTo>
                  <a:cubicBezTo>
                    <a:pt x="18" y="42"/>
                    <a:pt x="18" y="42"/>
                    <a:pt x="18" y="42"/>
                  </a:cubicBezTo>
                  <a:cubicBezTo>
                    <a:pt x="37" y="38"/>
                    <a:pt x="37" y="38"/>
                    <a:pt x="37" y="38"/>
                  </a:cubicBezTo>
                  <a:cubicBezTo>
                    <a:pt x="20" y="22"/>
                    <a:pt x="20" y="22"/>
                    <a:pt x="20" y="22"/>
                  </a:cubicBezTo>
                  <a:cubicBezTo>
                    <a:pt x="19" y="23"/>
                    <a:pt x="18" y="23"/>
                    <a:pt x="17" y="22"/>
                  </a:cubicBezTo>
                  <a:cubicBezTo>
                    <a:pt x="16" y="21"/>
                    <a:pt x="16" y="20"/>
                    <a:pt x="17" y="19"/>
                  </a:cubicBezTo>
                  <a:cubicBezTo>
                    <a:pt x="18" y="18"/>
                    <a:pt x="19" y="18"/>
                    <a:pt x="20" y="19"/>
                  </a:cubicBezTo>
                  <a:cubicBezTo>
                    <a:pt x="21" y="19"/>
                    <a:pt x="21" y="21"/>
                    <a:pt x="21" y="22"/>
                  </a:cubicBezTo>
                  <a:cubicBezTo>
                    <a:pt x="39" y="38"/>
                    <a:pt x="39" y="38"/>
                    <a:pt x="39" y="38"/>
                  </a:cubicBezTo>
                  <a:cubicBezTo>
                    <a:pt x="34" y="19"/>
                    <a:pt x="34" y="19"/>
                    <a:pt x="34" y="19"/>
                  </a:cubicBezTo>
                  <a:cubicBezTo>
                    <a:pt x="35" y="19"/>
                    <a:pt x="35" y="19"/>
                    <a:pt x="35" y="19"/>
                  </a:cubicBezTo>
                  <a:cubicBezTo>
                    <a:pt x="39" y="38"/>
                    <a:pt x="39" y="38"/>
                    <a:pt x="39" y="38"/>
                  </a:cubicBezTo>
                  <a:cubicBezTo>
                    <a:pt x="40" y="37"/>
                    <a:pt x="40" y="37"/>
                    <a:pt x="40" y="37"/>
                  </a:cubicBezTo>
                  <a:cubicBezTo>
                    <a:pt x="40" y="37"/>
                    <a:pt x="40" y="37"/>
                    <a:pt x="40" y="37"/>
                  </a:cubicBezTo>
                  <a:cubicBezTo>
                    <a:pt x="47" y="15"/>
                    <a:pt x="47" y="15"/>
                    <a:pt x="47" y="15"/>
                  </a:cubicBezTo>
                  <a:cubicBezTo>
                    <a:pt x="46" y="15"/>
                    <a:pt x="45" y="13"/>
                    <a:pt x="45" y="12"/>
                  </a:cubicBezTo>
                  <a:cubicBezTo>
                    <a:pt x="46" y="11"/>
                    <a:pt x="47" y="11"/>
                    <a:pt x="48" y="11"/>
                  </a:cubicBezTo>
                  <a:cubicBezTo>
                    <a:pt x="50" y="11"/>
                    <a:pt x="51" y="13"/>
                    <a:pt x="50" y="14"/>
                  </a:cubicBezTo>
                  <a:cubicBezTo>
                    <a:pt x="50" y="15"/>
                    <a:pt x="49" y="15"/>
                    <a:pt x="48" y="15"/>
                  </a:cubicBezTo>
                  <a:cubicBezTo>
                    <a:pt x="41" y="38"/>
                    <a:pt x="41" y="38"/>
                    <a:pt x="41" y="38"/>
                  </a:cubicBezTo>
                  <a:cubicBezTo>
                    <a:pt x="56" y="26"/>
                    <a:pt x="56" y="26"/>
                    <a:pt x="56" y="26"/>
                  </a:cubicBezTo>
                  <a:cubicBezTo>
                    <a:pt x="56" y="27"/>
                    <a:pt x="56" y="27"/>
                    <a:pt x="56" y="27"/>
                  </a:cubicBezTo>
                  <a:cubicBezTo>
                    <a:pt x="42" y="38"/>
                    <a:pt x="42" y="38"/>
                    <a:pt x="42" y="38"/>
                  </a:cubicBezTo>
                  <a:cubicBezTo>
                    <a:pt x="64" y="36"/>
                    <a:pt x="64" y="36"/>
                    <a:pt x="64" y="36"/>
                  </a:cubicBezTo>
                  <a:cubicBezTo>
                    <a:pt x="64" y="35"/>
                    <a:pt x="65" y="34"/>
                    <a:pt x="66" y="34"/>
                  </a:cubicBezTo>
                  <a:cubicBezTo>
                    <a:pt x="68" y="33"/>
                    <a:pt x="69" y="34"/>
                    <a:pt x="69" y="36"/>
                  </a:cubicBezTo>
                  <a:cubicBezTo>
                    <a:pt x="69" y="37"/>
                    <a:pt x="68" y="38"/>
                    <a:pt x="67" y="38"/>
                  </a:cubicBezTo>
                  <a:close/>
                  <a:moveTo>
                    <a:pt x="68" y="23"/>
                  </a:moveTo>
                  <a:cubicBezTo>
                    <a:pt x="66" y="23"/>
                    <a:pt x="64" y="22"/>
                    <a:pt x="62" y="22"/>
                  </a:cubicBezTo>
                  <a:cubicBezTo>
                    <a:pt x="62" y="22"/>
                    <a:pt x="62" y="22"/>
                    <a:pt x="62" y="21"/>
                  </a:cubicBezTo>
                  <a:cubicBezTo>
                    <a:pt x="65" y="14"/>
                    <a:pt x="60" y="5"/>
                    <a:pt x="51" y="2"/>
                  </a:cubicBezTo>
                  <a:cubicBezTo>
                    <a:pt x="43" y="0"/>
                    <a:pt x="34" y="4"/>
                    <a:pt x="32" y="12"/>
                  </a:cubicBezTo>
                  <a:cubicBezTo>
                    <a:pt x="32" y="12"/>
                    <a:pt x="31" y="13"/>
                    <a:pt x="31" y="13"/>
                  </a:cubicBezTo>
                  <a:cubicBezTo>
                    <a:pt x="30" y="12"/>
                    <a:pt x="27" y="10"/>
                    <a:pt x="25" y="9"/>
                  </a:cubicBezTo>
                  <a:cubicBezTo>
                    <a:pt x="16" y="7"/>
                    <a:pt x="8" y="11"/>
                    <a:pt x="5" y="19"/>
                  </a:cubicBezTo>
                  <a:cubicBezTo>
                    <a:pt x="3" y="25"/>
                    <a:pt x="6" y="32"/>
                    <a:pt x="12" y="36"/>
                  </a:cubicBezTo>
                  <a:cubicBezTo>
                    <a:pt x="7" y="37"/>
                    <a:pt x="4" y="41"/>
                    <a:pt x="2" y="45"/>
                  </a:cubicBezTo>
                  <a:cubicBezTo>
                    <a:pt x="0" y="53"/>
                    <a:pt x="4" y="62"/>
                    <a:pt x="13" y="64"/>
                  </a:cubicBezTo>
                  <a:cubicBezTo>
                    <a:pt x="20" y="67"/>
                    <a:pt x="27" y="64"/>
                    <a:pt x="31" y="58"/>
                  </a:cubicBezTo>
                  <a:cubicBezTo>
                    <a:pt x="31" y="58"/>
                    <a:pt x="31" y="58"/>
                    <a:pt x="31" y="58"/>
                  </a:cubicBezTo>
                  <a:cubicBezTo>
                    <a:pt x="31" y="65"/>
                    <a:pt x="35" y="72"/>
                    <a:pt x="42" y="74"/>
                  </a:cubicBezTo>
                  <a:cubicBezTo>
                    <a:pt x="51" y="77"/>
                    <a:pt x="60" y="72"/>
                    <a:pt x="62" y="65"/>
                  </a:cubicBezTo>
                  <a:cubicBezTo>
                    <a:pt x="63" y="60"/>
                    <a:pt x="63" y="56"/>
                    <a:pt x="60" y="52"/>
                  </a:cubicBezTo>
                  <a:cubicBezTo>
                    <a:pt x="68" y="54"/>
                    <a:pt x="76" y="50"/>
                    <a:pt x="78" y="42"/>
                  </a:cubicBezTo>
                  <a:cubicBezTo>
                    <a:pt x="81" y="34"/>
                    <a:pt x="76" y="26"/>
                    <a:pt x="68"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333">
              <a:extLst>
                <a:ext uri="{FF2B5EF4-FFF2-40B4-BE49-F238E27FC236}">
                  <a16:creationId xmlns:a16="http://schemas.microsoft.com/office/drawing/2014/main" id="{4CE2084D-EC71-4466-A7BC-E7F037538C3E}"/>
                </a:ext>
              </a:extLst>
            </p:cNvPr>
            <p:cNvSpPr>
              <a:spLocks noEditPoints="1"/>
            </p:cNvSpPr>
            <p:nvPr/>
          </p:nvSpPr>
          <p:spPr bwMode="auto">
            <a:xfrm>
              <a:off x="7221686" y="2093202"/>
              <a:ext cx="147740" cy="141317"/>
            </a:xfrm>
            <a:custGeom>
              <a:avLst/>
              <a:gdLst>
                <a:gd name="T0" fmla="*/ 16 w 50"/>
                <a:gd name="T1" fmla="*/ 24 h 53"/>
                <a:gd name="T2" fmla="*/ 22 w 50"/>
                <a:gd name="T3" fmla="*/ 26 h 53"/>
                <a:gd name="T4" fmla="*/ 16 w 50"/>
                <a:gd name="T5" fmla="*/ 26 h 53"/>
                <a:gd name="T6" fmla="*/ 10 w 50"/>
                <a:gd name="T7" fmla="*/ 23 h 53"/>
                <a:gd name="T8" fmla="*/ 16 w 50"/>
                <a:gd name="T9" fmla="*/ 24 h 53"/>
                <a:gd name="T10" fmla="*/ 23 w 50"/>
                <a:gd name="T11" fmla="*/ 36 h 53"/>
                <a:gd name="T12" fmla="*/ 25 w 50"/>
                <a:gd name="T13" fmla="*/ 31 h 53"/>
                <a:gd name="T14" fmla="*/ 25 w 50"/>
                <a:gd name="T15" fmla="*/ 37 h 53"/>
                <a:gd name="T16" fmla="*/ 23 w 50"/>
                <a:gd name="T17" fmla="*/ 43 h 53"/>
                <a:gd name="T18" fmla="*/ 23 w 50"/>
                <a:gd name="T19" fmla="*/ 36 h 53"/>
                <a:gd name="T20" fmla="*/ 24 w 50"/>
                <a:gd name="T21" fmla="*/ 27 h 53"/>
                <a:gd name="T22" fmla="*/ 26 w 50"/>
                <a:gd name="T23" fmla="*/ 27 h 53"/>
                <a:gd name="T24" fmla="*/ 26 w 50"/>
                <a:gd name="T25" fmla="*/ 28 h 53"/>
                <a:gd name="T26" fmla="*/ 24 w 50"/>
                <a:gd name="T27" fmla="*/ 28 h 53"/>
                <a:gd name="T28" fmla="*/ 24 w 50"/>
                <a:gd name="T29" fmla="*/ 27 h 53"/>
                <a:gd name="T30" fmla="*/ 26 w 50"/>
                <a:gd name="T31" fmla="*/ 19 h 53"/>
                <a:gd name="T32" fmla="*/ 28 w 50"/>
                <a:gd name="T33" fmla="*/ 13 h 53"/>
                <a:gd name="T34" fmla="*/ 28 w 50"/>
                <a:gd name="T35" fmla="*/ 19 h 53"/>
                <a:gd name="T36" fmla="*/ 25 w 50"/>
                <a:gd name="T37" fmla="*/ 25 h 53"/>
                <a:gd name="T38" fmla="*/ 26 w 50"/>
                <a:gd name="T39" fmla="*/ 19 h 53"/>
                <a:gd name="T40" fmla="*/ 33 w 50"/>
                <a:gd name="T41" fmla="*/ 28 h 53"/>
                <a:gd name="T42" fmla="*/ 39 w 50"/>
                <a:gd name="T43" fmla="*/ 29 h 53"/>
                <a:gd name="T44" fmla="*/ 33 w 50"/>
                <a:gd name="T45" fmla="*/ 30 h 53"/>
                <a:gd name="T46" fmla="*/ 27 w 50"/>
                <a:gd name="T47" fmla="*/ 28 h 53"/>
                <a:gd name="T48" fmla="*/ 33 w 50"/>
                <a:gd name="T49" fmla="*/ 28 h 53"/>
                <a:gd name="T50" fmla="*/ 4 w 50"/>
                <a:gd name="T51" fmla="*/ 23 h 53"/>
                <a:gd name="T52" fmla="*/ 0 w 50"/>
                <a:gd name="T53" fmla="*/ 27 h 53"/>
                <a:gd name="T54" fmla="*/ 17 w 50"/>
                <a:gd name="T55" fmla="*/ 32 h 53"/>
                <a:gd name="T56" fmla="*/ 15 w 50"/>
                <a:gd name="T57" fmla="*/ 49 h 53"/>
                <a:gd name="T58" fmla="*/ 20 w 50"/>
                <a:gd name="T59" fmla="*/ 47 h 53"/>
                <a:gd name="T60" fmla="*/ 24 w 50"/>
                <a:gd name="T61" fmla="*/ 53 h 53"/>
                <a:gd name="T62" fmla="*/ 34 w 50"/>
                <a:gd name="T63" fmla="*/ 39 h 53"/>
                <a:gd name="T64" fmla="*/ 50 w 50"/>
                <a:gd name="T65" fmla="*/ 36 h 53"/>
                <a:gd name="T66" fmla="*/ 46 w 50"/>
                <a:gd name="T67" fmla="*/ 30 h 53"/>
                <a:gd name="T68" fmla="*/ 50 w 50"/>
                <a:gd name="T69" fmla="*/ 26 h 53"/>
                <a:gd name="T70" fmla="*/ 33 w 50"/>
                <a:gd name="T71" fmla="*/ 21 h 53"/>
                <a:gd name="T72" fmla="*/ 35 w 50"/>
                <a:gd name="T73" fmla="*/ 4 h 53"/>
                <a:gd name="T74" fmla="*/ 29 w 50"/>
                <a:gd name="T75" fmla="*/ 6 h 53"/>
                <a:gd name="T76" fmla="*/ 26 w 50"/>
                <a:gd name="T77" fmla="*/ 0 h 53"/>
                <a:gd name="T78" fmla="*/ 16 w 50"/>
                <a:gd name="T79" fmla="*/ 14 h 53"/>
                <a:gd name="T80" fmla="*/ 0 w 50"/>
                <a:gd name="T81" fmla="*/ 18 h 53"/>
                <a:gd name="T82" fmla="*/ 4 w 50"/>
                <a:gd name="T83" fmla="*/ 2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53">
                  <a:moveTo>
                    <a:pt x="16" y="24"/>
                  </a:moveTo>
                  <a:cubicBezTo>
                    <a:pt x="19" y="25"/>
                    <a:pt x="22" y="26"/>
                    <a:pt x="22" y="26"/>
                  </a:cubicBezTo>
                  <a:cubicBezTo>
                    <a:pt x="22" y="27"/>
                    <a:pt x="19" y="27"/>
                    <a:pt x="16" y="26"/>
                  </a:cubicBezTo>
                  <a:cubicBezTo>
                    <a:pt x="12" y="25"/>
                    <a:pt x="10" y="23"/>
                    <a:pt x="10" y="23"/>
                  </a:cubicBezTo>
                  <a:cubicBezTo>
                    <a:pt x="10" y="23"/>
                    <a:pt x="13" y="23"/>
                    <a:pt x="16" y="24"/>
                  </a:cubicBezTo>
                  <a:close/>
                  <a:moveTo>
                    <a:pt x="23" y="36"/>
                  </a:moveTo>
                  <a:cubicBezTo>
                    <a:pt x="23" y="33"/>
                    <a:pt x="24" y="31"/>
                    <a:pt x="25" y="31"/>
                  </a:cubicBezTo>
                  <a:cubicBezTo>
                    <a:pt x="25" y="31"/>
                    <a:pt x="25" y="33"/>
                    <a:pt x="25" y="37"/>
                  </a:cubicBezTo>
                  <a:cubicBezTo>
                    <a:pt x="25" y="40"/>
                    <a:pt x="23" y="43"/>
                    <a:pt x="23" y="43"/>
                  </a:cubicBezTo>
                  <a:cubicBezTo>
                    <a:pt x="23" y="43"/>
                    <a:pt x="22" y="40"/>
                    <a:pt x="23" y="36"/>
                  </a:cubicBezTo>
                  <a:close/>
                  <a:moveTo>
                    <a:pt x="24" y="27"/>
                  </a:moveTo>
                  <a:cubicBezTo>
                    <a:pt x="25" y="26"/>
                    <a:pt x="25" y="26"/>
                    <a:pt x="26" y="27"/>
                  </a:cubicBezTo>
                  <a:cubicBezTo>
                    <a:pt x="26" y="27"/>
                    <a:pt x="26" y="28"/>
                    <a:pt x="26" y="28"/>
                  </a:cubicBezTo>
                  <a:cubicBezTo>
                    <a:pt x="25" y="29"/>
                    <a:pt x="24" y="29"/>
                    <a:pt x="24" y="28"/>
                  </a:cubicBezTo>
                  <a:cubicBezTo>
                    <a:pt x="24" y="28"/>
                    <a:pt x="24" y="27"/>
                    <a:pt x="24" y="27"/>
                  </a:cubicBezTo>
                  <a:close/>
                  <a:moveTo>
                    <a:pt x="26" y="19"/>
                  </a:moveTo>
                  <a:cubicBezTo>
                    <a:pt x="27" y="16"/>
                    <a:pt x="28" y="13"/>
                    <a:pt x="28" y="13"/>
                  </a:cubicBezTo>
                  <a:cubicBezTo>
                    <a:pt x="28" y="13"/>
                    <a:pt x="29" y="16"/>
                    <a:pt x="28" y="19"/>
                  </a:cubicBezTo>
                  <a:cubicBezTo>
                    <a:pt x="27" y="23"/>
                    <a:pt x="26" y="25"/>
                    <a:pt x="25" y="25"/>
                  </a:cubicBezTo>
                  <a:cubicBezTo>
                    <a:pt x="25" y="25"/>
                    <a:pt x="25" y="22"/>
                    <a:pt x="26" y="19"/>
                  </a:cubicBezTo>
                  <a:close/>
                  <a:moveTo>
                    <a:pt x="33" y="28"/>
                  </a:moveTo>
                  <a:cubicBezTo>
                    <a:pt x="37" y="28"/>
                    <a:pt x="39" y="29"/>
                    <a:pt x="39" y="29"/>
                  </a:cubicBezTo>
                  <a:cubicBezTo>
                    <a:pt x="39" y="29"/>
                    <a:pt x="36" y="30"/>
                    <a:pt x="33" y="30"/>
                  </a:cubicBezTo>
                  <a:cubicBezTo>
                    <a:pt x="30" y="29"/>
                    <a:pt x="27" y="28"/>
                    <a:pt x="27" y="28"/>
                  </a:cubicBezTo>
                  <a:cubicBezTo>
                    <a:pt x="27" y="27"/>
                    <a:pt x="30" y="27"/>
                    <a:pt x="33" y="28"/>
                  </a:cubicBezTo>
                  <a:close/>
                  <a:moveTo>
                    <a:pt x="4" y="23"/>
                  </a:moveTo>
                  <a:cubicBezTo>
                    <a:pt x="2" y="25"/>
                    <a:pt x="0" y="27"/>
                    <a:pt x="0" y="27"/>
                  </a:cubicBezTo>
                  <a:cubicBezTo>
                    <a:pt x="6" y="33"/>
                    <a:pt x="13" y="33"/>
                    <a:pt x="17" y="32"/>
                  </a:cubicBezTo>
                  <a:cubicBezTo>
                    <a:pt x="15" y="35"/>
                    <a:pt x="12" y="42"/>
                    <a:pt x="15" y="49"/>
                  </a:cubicBezTo>
                  <a:cubicBezTo>
                    <a:pt x="15" y="49"/>
                    <a:pt x="18" y="49"/>
                    <a:pt x="20" y="47"/>
                  </a:cubicBezTo>
                  <a:cubicBezTo>
                    <a:pt x="20" y="47"/>
                    <a:pt x="22" y="52"/>
                    <a:pt x="24" y="53"/>
                  </a:cubicBezTo>
                  <a:cubicBezTo>
                    <a:pt x="24" y="53"/>
                    <a:pt x="33" y="48"/>
                    <a:pt x="34" y="39"/>
                  </a:cubicBezTo>
                  <a:cubicBezTo>
                    <a:pt x="42" y="43"/>
                    <a:pt x="50" y="36"/>
                    <a:pt x="50" y="36"/>
                  </a:cubicBezTo>
                  <a:cubicBezTo>
                    <a:pt x="49" y="33"/>
                    <a:pt x="46" y="30"/>
                    <a:pt x="46" y="30"/>
                  </a:cubicBezTo>
                  <a:cubicBezTo>
                    <a:pt x="48" y="29"/>
                    <a:pt x="50" y="26"/>
                    <a:pt x="50" y="26"/>
                  </a:cubicBezTo>
                  <a:cubicBezTo>
                    <a:pt x="44" y="20"/>
                    <a:pt x="37" y="20"/>
                    <a:pt x="33" y="21"/>
                  </a:cubicBezTo>
                  <a:cubicBezTo>
                    <a:pt x="35" y="18"/>
                    <a:pt x="38" y="11"/>
                    <a:pt x="35" y="4"/>
                  </a:cubicBezTo>
                  <a:cubicBezTo>
                    <a:pt x="35" y="4"/>
                    <a:pt x="32" y="5"/>
                    <a:pt x="29" y="6"/>
                  </a:cubicBezTo>
                  <a:cubicBezTo>
                    <a:pt x="29" y="6"/>
                    <a:pt x="28" y="2"/>
                    <a:pt x="26" y="0"/>
                  </a:cubicBezTo>
                  <a:cubicBezTo>
                    <a:pt x="26" y="0"/>
                    <a:pt x="16" y="5"/>
                    <a:pt x="16" y="14"/>
                  </a:cubicBezTo>
                  <a:cubicBezTo>
                    <a:pt x="8" y="11"/>
                    <a:pt x="0" y="18"/>
                    <a:pt x="0" y="18"/>
                  </a:cubicBezTo>
                  <a:cubicBezTo>
                    <a:pt x="1" y="20"/>
                    <a:pt x="4" y="23"/>
                    <a:pt x="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334">
              <a:extLst>
                <a:ext uri="{FF2B5EF4-FFF2-40B4-BE49-F238E27FC236}">
                  <a16:creationId xmlns:a16="http://schemas.microsoft.com/office/drawing/2014/main" id="{C4B1CC8B-F73A-4A22-9643-7E5057AFDFDC}"/>
                </a:ext>
              </a:extLst>
            </p:cNvPr>
            <p:cNvSpPr>
              <a:spLocks noEditPoints="1"/>
            </p:cNvSpPr>
            <p:nvPr/>
          </p:nvSpPr>
          <p:spPr bwMode="auto">
            <a:xfrm>
              <a:off x="7652059" y="3194828"/>
              <a:ext cx="134893" cy="115623"/>
            </a:xfrm>
            <a:custGeom>
              <a:avLst/>
              <a:gdLst>
                <a:gd name="T0" fmla="*/ 30 w 46"/>
                <a:gd name="T1" fmla="*/ 21 h 43"/>
                <a:gd name="T2" fmla="*/ 25 w 46"/>
                <a:gd name="T3" fmla="*/ 22 h 43"/>
                <a:gd name="T4" fmla="*/ 30 w 46"/>
                <a:gd name="T5" fmla="*/ 20 h 43"/>
                <a:gd name="T6" fmla="*/ 35 w 46"/>
                <a:gd name="T7" fmla="*/ 19 h 43"/>
                <a:gd name="T8" fmla="*/ 30 w 46"/>
                <a:gd name="T9" fmla="*/ 21 h 43"/>
                <a:gd name="T10" fmla="*/ 26 w 46"/>
                <a:gd name="T11" fmla="*/ 35 h 43"/>
                <a:gd name="T12" fmla="*/ 24 w 46"/>
                <a:gd name="T13" fmla="*/ 30 h 43"/>
                <a:gd name="T14" fmla="*/ 24 w 46"/>
                <a:gd name="T15" fmla="*/ 25 h 43"/>
                <a:gd name="T16" fmla="*/ 26 w 46"/>
                <a:gd name="T17" fmla="*/ 29 h 43"/>
                <a:gd name="T18" fmla="*/ 26 w 46"/>
                <a:gd name="T19" fmla="*/ 35 h 43"/>
                <a:gd name="T20" fmla="*/ 22 w 46"/>
                <a:gd name="T21" fmla="*/ 23 h 43"/>
                <a:gd name="T22" fmla="*/ 22 w 46"/>
                <a:gd name="T23" fmla="*/ 21 h 43"/>
                <a:gd name="T24" fmla="*/ 24 w 46"/>
                <a:gd name="T25" fmla="*/ 21 h 43"/>
                <a:gd name="T26" fmla="*/ 24 w 46"/>
                <a:gd name="T27" fmla="*/ 23 h 43"/>
                <a:gd name="T28" fmla="*/ 22 w 46"/>
                <a:gd name="T29" fmla="*/ 23 h 43"/>
                <a:gd name="T30" fmla="*/ 21 w 46"/>
                <a:gd name="T31" fmla="*/ 15 h 43"/>
                <a:gd name="T32" fmla="*/ 22 w 46"/>
                <a:gd name="T33" fmla="*/ 10 h 43"/>
                <a:gd name="T34" fmla="*/ 23 w 46"/>
                <a:gd name="T35" fmla="*/ 15 h 43"/>
                <a:gd name="T36" fmla="*/ 23 w 46"/>
                <a:gd name="T37" fmla="*/ 20 h 43"/>
                <a:gd name="T38" fmla="*/ 21 w 46"/>
                <a:gd name="T39" fmla="*/ 15 h 43"/>
                <a:gd name="T40" fmla="*/ 15 w 46"/>
                <a:gd name="T41" fmla="*/ 23 h 43"/>
                <a:gd name="T42" fmla="*/ 10 w 46"/>
                <a:gd name="T43" fmla="*/ 23 h 43"/>
                <a:gd name="T44" fmla="*/ 15 w 46"/>
                <a:gd name="T45" fmla="*/ 22 h 43"/>
                <a:gd name="T46" fmla="*/ 20 w 46"/>
                <a:gd name="T47" fmla="*/ 22 h 43"/>
                <a:gd name="T48" fmla="*/ 15 w 46"/>
                <a:gd name="T49" fmla="*/ 23 h 43"/>
                <a:gd name="T50" fmla="*/ 46 w 46"/>
                <a:gd name="T51" fmla="*/ 21 h 43"/>
                <a:gd name="T52" fmla="*/ 40 w 46"/>
                <a:gd name="T53" fmla="*/ 18 h 43"/>
                <a:gd name="T54" fmla="*/ 42 w 46"/>
                <a:gd name="T55" fmla="*/ 14 h 43"/>
                <a:gd name="T56" fmla="*/ 28 w 46"/>
                <a:gd name="T57" fmla="*/ 15 h 43"/>
                <a:gd name="T58" fmla="*/ 24 w 46"/>
                <a:gd name="T59" fmla="*/ 0 h 43"/>
                <a:gd name="T60" fmla="*/ 20 w 46"/>
                <a:gd name="T61" fmla="*/ 4 h 43"/>
                <a:gd name="T62" fmla="*/ 16 w 46"/>
                <a:gd name="T63" fmla="*/ 0 h 43"/>
                <a:gd name="T64" fmla="*/ 12 w 46"/>
                <a:gd name="T65" fmla="*/ 14 h 43"/>
                <a:gd name="T66" fmla="*/ 0 w 46"/>
                <a:gd name="T67" fmla="*/ 22 h 43"/>
                <a:gd name="T68" fmla="*/ 5 w 46"/>
                <a:gd name="T69" fmla="*/ 25 h 43"/>
                <a:gd name="T70" fmla="*/ 3 w 46"/>
                <a:gd name="T71" fmla="*/ 29 h 43"/>
                <a:gd name="T72" fmla="*/ 18 w 46"/>
                <a:gd name="T73" fmla="*/ 28 h 43"/>
                <a:gd name="T74" fmla="*/ 22 w 46"/>
                <a:gd name="T75" fmla="*/ 42 h 43"/>
                <a:gd name="T76" fmla="*/ 25 w 46"/>
                <a:gd name="T77" fmla="*/ 39 h 43"/>
                <a:gd name="T78" fmla="*/ 30 w 46"/>
                <a:gd name="T79" fmla="*/ 43 h 43"/>
                <a:gd name="T80" fmla="*/ 33 w 46"/>
                <a:gd name="T81" fmla="*/ 29 h 43"/>
                <a:gd name="T82" fmla="*/ 46 w 46"/>
                <a:gd name="T83"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30" y="21"/>
                  </a:moveTo>
                  <a:cubicBezTo>
                    <a:pt x="28" y="22"/>
                    <a:pt x="25" y="22"/>
                    <a:pt x="25" y="22"/>
                  </a:cubicBezTo>
                  <a:cubicBezTo>
                    <a:pt x="25" y="21"/>
                    <a:pt x="27" y="20"/>
                    <a:pt x="30" y="20"/>
                  </a:cubicBezTo>
                  <a:cubicBezTo>
                    <a:pt x="33" y="19"/>
                    <a:pt x="35" y="19"/>
                    <a:pt x="35" y="19"/>
                  </a:cubicBezTo>
                  <a:cubicBezTo>
                    <a:pt x="35" y="19"/>
                    <a:pt x="33" y="21"/>
                    <a:pt x="30" y="21"/>
                  </a:cubicBezTo>
                  <a:close/>
                  <a:moveTo>
                    <a:pt x="26" y="35"/>
                  </a:moveTo>
                  <a:cubicBezTo>
                    <a:pt x="26" y="35"/>
                    <a:pt x="25" y="33"/>
                    <a:pt x="24" y="30"/>
                  </a:cubicBezTo>
                  <a:cubicBezTo>
                    <a:pt x="23" y="27"/>
                    <a:pt x="23" y="25"/>
                    <a:pt x="24" y="25"/>
                  </a:cubicBezTo>
                  <a:cubicBezTo>
                    <a:pt x="24" y="25"/>
                    <a:pt x="25" y="27"/>
                    <a:pt x="26" y="29"/>
                  </a:cubicBezTo>
                  <a:cubicBezTo>
                    <a:pt x="26" y="32"/>
                    <a:pt x="26" y="35"/>
                    <a:pt x="26" y="35"/>
                  </a:cubicBezTo>
                  <a:close/>
                  <a:moveTo>
                    <a:pt x="22" y="23"/>
                  </a:moveTo>
                  <a:cubicBezTo>
                    <a:pt x="22" y="22"/>
                    <a:pt x="22" y="22"/>
                    <a:pt x="22" y="21"/>
                  </a:cubicBezTo>
                  <a:cubicBezTo>
                    <a:pt x="23" y="21"/>
                    <a:pt x="23" y="21"/>
                    <a:pt x="24" y="21"/>
                  </a:cubicBezTo>
                  <a:cubicBezTo>
                    <a:pt x="24" y="22"/>
                    <a:pt x="24" y="22"/>
                    <a:pt x="24" y="23"/>
                  </a:cubicBezTo>
                  <a:cubicBezTo>
                    <a:pt x="24" y="23"/>
                    <a:pt x="23" y="23"/>
                    <a:pt x="22" y="23"/>
                  </a:cubicBezTo>
                  <a:close/>
                  <a:moveTo>
                    <a:pt x="21" y="15"/>
                  </a:moveTo>
                  <a:cubicBezTo>
                    <a:pt x="21" y="12"/>
                    <a:pt x="22" y="10"/>
                    <a:pt x="22" y="10"/>
                  </a:cubicBezTo>
                  <a:cubicBezTo>
                    <a:pt x="22" y="10"/>
                    <a:pt x="23" y="12"/>
                    <a:pt x="23" y="15"/>
                  </a:cubicBezTo>
                  <a:cubicBezTo>
                    <a:pt x="23" y="18"/>
                    <a:pt x="23" y="20"/>
                    <a:pt x="23" y="20"/>
                  </a:cubicBezTo>
                  <a:cubicBezTo>
                    <a:pt x="22" y="20"/>
                    <a:pt x="22" y="18"/>
                    <a:pt x="21" y="15"/>
                  </a:cubicBezTo>
                  <a:close/>
                  <a:moveTo>
                    <a:pt x="15" y="23"/>
                  </a:moveTo>
                  <a:cubicBezTo>
                    <a:pt x="13" y="24"/>
                    <a:pt x="10" y="23"/>
                    <a:pt x="10" y="23"/>
                  </a:cubicBezTo>
                  <a:cubicBezTo>
                    <a:pt x="10" y="23"/>
                    <a:pt x="12" y="22"/>
                    <a:pt x="15" y="22"/>
                  </a:cubicBezTo>
                  <a:cubicBezTo>
                    <a:pt x="18" y="21"/>
                    <a:pt x="20" y="22"/>
                    <a:pt x="20" y="22"/>
                  </a:cubicBezTo>
                  <a:cubicBezTo>
                    <a:pt x="20" y="23"/>
                    <a:pt x="18" y="23"/>
                    <a:pt x="15" y="23"/>
                  </a:cubicBezTo>
                  <a:close/>
                  <a:moveTo>
                    <a:pt x="46" y="21"/>
                  </a:moveTo>
                  <a:cubicBezTo>
                    <a:pt x="44" y="19"/>
                    <a:pt x="40" y="18"/>
                    <a:pt x="40" y="18"/>
                  </a:cubicBezTo>
                  <a:cubicBezTo>
                    <a:pt x="42" y="16"/>
                    <a:pt x="42" y="14"/>
                    <a:pt x="42" y="14"/>
                  </a:cubicBezTo>
                  <a:cubicBezTo>
                    <a:pt x="36" y="10"/>
                    <a:pt x="30" y="13"/>
                    <a:pt x="28" y="15"/>
                  </a:cubicBezTo>
                  <a:cubicBezTo>
                    <a:pt x="28" y="12"/>
                    <a:pt x="29" y="5"/>
                    <a:pt x="24" y="0"/>
                  </a:cubicBezTo>
                  <a:cubicBezTo>
                    <a:pt x="24" y="0"/>
                    <a:pt x="22" y="2"/>
                    <a:pt x="20" y="4"/>
                  </a:cubicBezTo>
                  <a:cubicBezTo>
                    <a:pt x="20" y="4"/>
                    <a:pt x="18" y="1"/>
                    <a:pt x="16" y="0"/>
                  </a:cubicBezTo>
                  <a:cubicBezTo>
                    <a:pt x="16" y="0"/>
                    <a:pt x="10" y="7"/>
                    <a:pt x="12" y="14"/>
                  </a:cubicBezTo>
                  <a:cubicBezTo>
                    <a:pt x="5" y="13"/>
                    <a:pt x="0" y="22"/>
                    <a:pt x="0" y="22"/>
                  </a:cubicBezTo>
                  <a:cubicBezTo>
                    <a:pt x="2" y="23"/>
                    <a:pt x="5" y="25"/>
                    <a:pt x="5" y="25"/>
                  </a:cubicBezTo>
                  <a:cubicBezTo>
                    <a:pt x="4" y="26"/>
                    <a:pt x="3" y="29"/>
                    <a:pt x="3" y="29"/>
                  </a:cubicBezTo>
                  <a:cubicBezTo>
                    <a:pt x="9" y="32"/>
                    <a:pt x="15" y="30"/>
                    <a:pt x="18" y="28"/>
                  </a:cubicBezTo>
                  <a:cubicBezTo>
                    <a:pt x="17" y="31"/>
                    <a:pt x="17" y="37"/>
                    <a:pt x="22" y="42"/>
                  </a:cubicBezTo>
                  <a:cubicBezTo>
                    <a:pt x="22" y="42"/>
                    <a:pt x="24" y="41"/>
                    <a:pt x="25" y="39"/>
                  </a:cubicBezTo>
                  <a:cubicBezTo>
                    <a:pt x="25" y="39"/>
                    <a:pt x="28" y="42"/>
                    <a:pt x="30" y="43"/>
                  </a:cubicBezTo>
                  <a:cubicBezTo>
                    <a:pt x="30" y="43"/>
                    <a:pt x="36" y="36"/>
                    <a:pt x="33" y="29"/>
                  </a:cubicBezTo>
                  <a:cubicBezTo>
                    <a:pt x="41" y="29"/>
                    <a:pt x="46" y="21"/>
                    <a:pt x="46"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335">
              <a:extLst>
                <a:ext uri="{FF2B5EF4-FFF2-40B4-BE49-F238E27FC236}">
                  <a16:creationId xmlns:a16="http://schemas.microsoft.com/office/drawing/2014/main" id="{EEBF859B-98D2-44FE-BBA0-DB6123DFF6AD}"/>
                </a:ext>
              </a:extLst>
            </p:cNvPr>
            <p:cNvSpPr>
              <a:spLocks noEditPoints="1"/>
            </p:cNvSpPr>
            <p:nvPr/>
          </p:nvSpPr>
          <p:spPr bwMode="auto">
            <a:xfrm>
              <a:off x="7208839" y="4248278"/>
              <a:ext cx="160587" cy="134893"/>
            </a:xfrm>
            <a:custGeom>
              <a:avLst/>
              <a:gdLst>
                <a:gd name="T0" fmla="*/ 19 w 54"/>
                <a:gd name="T1" fmla="*/ 31 h 51"/>
                <a:gd name="T2" fmla="*/ 12 w 54"/>
                <a:gd name="T3" fmla="*/ 32 h 51"/>
                <a:gd name="T4" fmla="*/ 18 w 54"/>
                <a:gd name="T5" fmla="*/ 28 h 51"/>
                <a:gd name="T6" fmla="*/ 24 w 54"/>
                <a:gd name="T7" fmla="*/ 27 h 51"/>
                <a:gd name="T8" fmla="*/ 19 w 54"/>
                <a:gd name="T9" fmla="*/ 31 h 51"/>
                <a:gd name="T10" fmla="*/ 25 w 54"/>
                <a:gd name="T11" fmla="*/ 17 h 51"/>
                <a:gd name="T12" fmla="*/ 26 w 54"/>
                <a:gd name="T13" fmla="*/ 24 h 51"/>
                <a:gd name="T14" fmla="*/ 23 w 54"/>
                <a:gd name="T15" fmla="*/ 18 h 51"/>
                <a:gd name="T16" fmla="*/ 21 w 54"/>
                <a:gd name="T17" fmla="*/ 12 h 51"/>
                <a:gd name="T18" fmla="*/ 25 w 54"/>
                <a:gd name="T19" fmla="*/ 17 h 51"/>
                <a:gd name="T20" fmla="*/ 28 w 54"/>
                <a:gd name="T21" fmla="*/ 25 h 51"/>
                <a:gd name="T22" fmla="*/ 29 w 54"/>
                <a:gd name="T23" fmla="*/ 26 h 51"/>
                <a:gd name="T24" fmla="*/ 27 w 54"/>
                <a:gd name="T25" fmla="*/ 27 h 51"/>
                <a:gd name="T26" fmla="*/ 26 w 54"/>
                <a:gd name="T27" fmla="*/ 26 h 51"/>
                <a:gd name="T28" fmla="*/ 28 w 54"/>
                <a:gd name="T29" fmla="*/ 25 h 51"/>
                <a:gd name="T30" fmla="*/ 29 w 54"/>
                <a:gd name="T31" fmla="*/ 29 h 51"/>
                <a:gd name="T32" fmla="*/ 33 w 54"/>
                <a:gd name="T33" fmla="*/ 34 h 51"/>
                <a:gd name="T34" fmla="*/ 35 w 54"/>
                <a:gd name="T35" fmla="*/ 40 h 51"/>
                <a:gd name="T36" fmla="*/ 31 w 54"/>
                <a:gd name="T37" fmla="*/ 35 h 51"/>
                <a:gd name="T38" fmla="*/ 29 w 54"/>
                <a:gd name="T39" fmla="*/ 29 h 51"/>
                <a:gd name="T40" fmla="*/ 35 w 54"/>
                <a:gd name="T41" fmla="*/ 21 h 51"/>
                <a:gd name="T42" fmla="*/ 41 w 54"/>
                <a:gd name="T43" fmla="*/ 19 h 51"/>
                <a:gd name="T44" fmla="*/ 36 w 54"/>
                <a:gd name="T45" fmla="*/ 23 h 51"/>
                <a:gd name="T46" fmla="*/ 30 w 54"/>
                <a:gd name="T47" fmla="*/ 25 h 51"/>
                <a:gd name="T48" fmla="*/ 35 w 54"/>
                <a:gd name="T49" fmla="*/ 21 h 51"/>
                <a:gd name="T50" fmla="*/ 33 w 54"/>
                <a:gd name="T51" fmla="*/ 51 h 51"/>
                <a:gd name="T52" fmla="*/ 36 w 54"/>
                <a:gd name="T53" fmla="*/ 45 h 51"/>
                <a:gd name="T54" fmla="*/ 43 w 54"/>
                <a:gd name="T55" fmla="*/ 49 h 51"/>
                <a:gd name="T56" fmla="*/ 42 w 54"/>
                <a:gd name="T57" fmla="*/ 31 h 51"/>
                <a:gd name="T58" fmla="*/ 54 w 54"/>
                <a:gd name="T59" fmla="*/ 17 h 51"/>
                <a:gd name="T60" fmla="*/ 47 w 54"/>
                <a:gd name="T61" fmla="*/ 15 h 51"/>
                <a:gd name="T62" fmla="*/ 47 w 54"/>
                <a:gd name="T63" fmla="*/ 9 h 51"/>
                <a:gd name="T64" fmla="*/ 30 w 54"/>
                <a:gd name="T65" fmla="*/ 15 h 51"/>
                <a:gd name="T66" fmla="*/ 21 w 54"/>
                <a:gd name="T67" fmla="*/ 0 h 51"/>
                <a:gd name="T68" fmla="*/ 18 w 54"/>
                <a:gd name="T69" fmla="*/ 5 h 51"/>
                <a:gd name="T70" fmla="*/ 11 w 54"/>
                <a:gd name="T71" fmla="*/ 2 h 51"/>
                <a:gd name="T72" fmla="*/ 12 w 54"/>
                <a:gd name="T73" fmla="*/ 20 h 51"/>
                <a:gd name="T74" fmla="*/ 0 w 54"/>
                <a:gd name="T75" fmla="*/ 34 h 51"/>
                <a:gd name="T76" fmla="*/ 7 w 54"/>
                <a:gd name="T77" fmla="*/ 35 h 51"/>
                <a:gd name="T78" fmla="*/ 7 w 54"/>
                <a:gd name="T79" fmla="*/ 41 h 51"/>
                <a:gd name="T80" fmla="*/ 23 w 54"/>
                <a:gd name="T81" fmla="*/ 35 h 51"/>
                <a:gd name="T82" fmla="*/ 33 w 54"/>
                <a:gd name="T8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19" y="31"/>
                  </a:moveTo>
                  <a:cubicBezTo>
                    <a:pt x="16" y="32"/>
                    <a:pt x="12" y="32"/>
                    <a:pt x="12" y="32"/>
                  </a:cubicBezTo>
                  <a:cubicBezTo>
                    <a:pt x="12" y="32"/>
                    <a:pt x="15" y="30"/>
                    <a:pt x="18" y="28"/>
                  </a:cubicBezTo>
                  <a:cubicBezTo>
                    <a:pt x="21" y="27"/>
                    <a:pt x="24" y="26"/>
                    <a:pt x="24" y="27"/>
                  </a:cubicBezTo>
                  <a:cubicBezTo>
                    <a:pt x="24" y="28"/>
                    <a:pt x="22" y="29"/>
                    <a:pt x="19" y="31"/>
                  </a:cubicBezTo>
                  <a:close/>
                  <a:moveTo>
                    <a:pt x="25" y="17"/>
                  </a:moveTo>
                  <a:cubicBezTo>
                    <a:pt x="26" y="21"/>
                    <a:pt x="27" y="23"/>
                    <a:pt x="26" y="24"/>
                  </a:cubicBezTo>
                  <a:cubicBezTo>
                    <a:pt x="26" y="24"/>
                    <a:pt x="24" y="21"/>
                    <a:pt x="23" y="18"/>
                  </a:cubicBezTo>
                  <a:cubicBezTo>
                    <a:pt x="21" y="15"/>
                    <a:pt x="21" y="12"/>
                    <a:pt x="21" y="12"/>
                  </a:cubicBezTo>
                  <a:cubicBezTo>
                    <a:pt x="21" y="12"/>
                    <a:pt x="24" y="14"/>
                    <a:pt x="25" y="17"/>
                  </a:cubicBezTo>
                  <a:close/>
                  <a:moveTo>
                    <a:pt x="28" y="25"/>
                  </a:moveTo>
                  <a:cubicBezTo>
                    <a:pt x="28" y="25"/>
                    <a:pt x="29" y="26"/>
                    <a:pt x="29" y="26"/>
                  </a:cubicBezTo>
                  <a:cubicBezTo>
                    <a:pt x="28" y="27"/>
                    <a:pt x="28" y="27"/>
                    <a:pt x="27" y="27"/>
                  </a:cubicBezTo>
                  <a:cubicBezTo>
                    <a:pt x="26" y="27"/>
                    <a:pt x="26" y="26"/>
                    <a:pt x="26" y="26"/>
                  </a:cubicBezTo>
                  <a:cubicBezTo>
                    <a:pt x="26" y="25"/>
                    <a:pt x="27" y="25"/>
                    <a:pt x="28" y="25"/>
                  </a:cubicBezTo>
                  <a:close/>
                  <a:moveTo>
                    <a:pt x="29" y="29"/>
                  </a:moveTo>
                  <a:cubicBezTo>
                    <a:pt x="30" y="28"/>
                    <a:pt x="32" y="31"/>
                    <a:pt x="33" y="34"/>
                  </a:cubicBezTo>
                  <a:cubicBezTo>
                    <a:pt x="35" y="37"/>
                    <a:pt x="35" y="40"/>
                    <a:pt x="35" y="40"/>
                  </a:cubicBezTo>
                  <a:cubicBezTo>
                    <a:pt x="35" y="40"/>
                    <a:pt x="33" y="38"/>
                    <a:pt x="31" y="35"/>
                  </a:cubicBezTo>
                  <a:cubicBezTo>
                    <a:pt x="30" y="32"/>
                    <a:pt x="29" y="29"/>
                    <a:pt x="29" y="29"/>
                  </a:cubicBezTo>
                  <a:close/>
                  <a:moveTo>
                    <a:pt x="35" y="21"/>
                  </a:moveTo>
                  <a:cubicBezTo>
                    <a:pt x="38" y="19"/>
                    <a:pt x="41" y="19"/>
                    <a:pt x="41" y="19"/>
                  </a:cubicBezTo>
                  <a:cubicBezTo>
                    <a:pt x="41" y="19"/>
                    <a:pt x="39" y="21"/>
                    <a:pt x="36" y="23"/>
                  </a:cubicBezTo>
                  <a:cubicBezTo>
                    <a:pt x="33" y="24"/>
                    <a:pt x="30" y="25"/>
                    <a:pt x="30" y="25"/>
                  </a:cubicBezTo>
                  <a:cubicBezTo>
                    <a:pt x="29" y="24"/>
                    <a:pt x="32" y="22"/>
                    <a:pt x="35" y="21"/>
                  </a:cubicBezTo>
                  <a:close/>
                  <a:moveTo>
                    <a:pt x="33" y="51"/>
                  </a:moveTo>
                  <a:cubicBezTo>
                    <a:pt x="33" y="51"/>
                    <a:pt x="35" y="48"/>
                    <a:pt x="36" y="45"/>
                  </a:cubicBezTo>
                  <a:cubicBezTo>
                    <a:pt x="36" y="45"/>
                    <a:pt x="40" y="48"/>
                    <a:pt x="43" y="49"/>
                  </a:cubicBezTo>
                  <a:cubicBezTo>
                    <a:pt x="43" y="49"/>
                    <a:pt x="48" y="38"/>
                    <a:pt x="42" y="31"/>
                  </a:cubicBezTo>
                  <a:cubicBezTo>
                    <a:pt x="51" y="28"/>
                    <a:pt x="54" y="17"/>
                    <a:pt x="54" y="17"/>
                  </a:cubicBezTo>
                  <a:cubicBezTo>
                    <a:pt x="51" y="15"/>
                    <a:pt x="47" y="15"/>
                    <a:pt x="47" y="15"/>
                  </a:cubicBezTo>
                  <a:cubicBezTo>
                    <a:pt x="48" y="13"/>
                    <a:pt x="47" y="9"/>
                    <a:pt x="47" y="9"/>
                  </a:cubicBezTo>
                  <a:cubicBezTo>
                    <a:pt x="39" y="8"/>
                    <a:pt x="33" y="13"/>
                    <a:pt x="30" y="15"/>
                  </a:cubicBezTo>
                  <a:cubicBezTo>
                    <a:pt x="30" y="12"/>
                    <a:pt x="28" y="4"/>
                    <a:pt x="21" y="0"/>
                  </a:cubicBezTo>
                  <a:cubicBezTo>
                    <a:pt x="21" y="0"/>
                    <a:pt x="19" y="3"/>
                    <a:pt x="18" y="5"/>
                  </a:cubicBezTo>
                  <a:cubicBezTo>
                    <a:pt x="18" y="5"/>
                    <a:pt x="14" y="2"/>
                    <a:pt x="11" y="2"/>
                  </a:cubicBezTo>
                  <a:cubicBezTo>
                    <a:pt x="11" y="2"/>
                    <a:pt x="6" y="12"/>
                    <a:pt x="12" y="20"/>
                  </a:cubicBezTo>
                  <a:cubicBezTo>
                    <a:pt x="3" y="23"/>
                    <a:pt x="0" y="34"/>
                    <a:pt x="0" y="34"/>
                  </a:cubicBezTo>
                  <a:cubicBezTo>
                    <a:pt x="2" y="35"/>
                    <a:pt x="7" y="35"/>
                    <a:pt x="7" y="35"/>
                  </a:cubicBezTo>
                  <a:cubicBezTo>
                    <a:pt x="6" y="38"/>
                    <a:pt x="7" y="41"/>
                    <a:pt x="7" y="41"/>
                  </a:cubicBezTo>
                  <a:cubicBezTo>
                    <a:pt x="15" y="43"/>
                    <a:pt x="21" y="38"/>
                    <a:pt x="23" y="35"/>
                  </a:cubicBezTo>
                  <a:cubicBezTo>
                    <a:pt x="24" y="39"/>
                    <a:pt x="25" y="47"/>
                    <a:pt x="33" y="5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336">
              <a:extLst>
                <a:ext uri="{FF2B5EF4-FFF2-40B4-BE49-F238E27FC236}">
                  <a16:creationId xmlns:a16="http://schemas.microsoft.com/office/drawing/2014/main" id="{4DD2FCCC-BDBB-444D-ABA7-3FFC1928D491}"/>
                </a:ext>
              </a:extLst>
            </p:cNvPr>
            <p:cNvSpPr>
              <a:spLocks noEditPoints="1"/>
            </p:cNvSpPr>
            <p:nvPr/>
          </p:nvSpPr>
          <p:spPr bwMode="auto">
            <a:xfrm>
              <a:off x="6470139" y="4611206"/>
              <a:ext cx="77082" cy="73871"/>
            </a:xfrm>
            <a:custGeom>
              <a:avLst/>
              <a:gdLst>
                <a:gd name="T0" fmla="*/ 16 w 26"/>
                <a:gd name="T1" fmla="*/ 18 h 28"/>
                <a:gd name="T2" fmla="*/ 14 w 26"/>
                <a:gd name="T3" fmla="*/ 16 h 28"/>
                <a:gd name="T4" fmla="*/ 17 w 26"/>
                <a:gd name="T5" fmla="*/ 17 h 28"/>
                <a:gd name="T6" fmla="*/ 19 w 26"/>
                <a:gd name="T7" fmla="*/ 20 h 28"/>
                <a:gd name="T8" fmla="*/ 16 w 26"/>
                <a:gd name="T9" fmla="*/ 18 h 28"/>
                <a:gd name="T10" fmla="*/ 16 w 26"/>
                <a:gd name="T11" fmla="*/ 11 h 28"/>
                <a:gd name="T12" fmla="*/ 19 w 26"/>
                <a:gd name="T13" fmla="*/ 9 h 28"/>
                <a:gd name="T14" fmla="*/ 17 w 26"/>
                <a:gd name="T15" fmla="*/ 12 h 28"/>
                <a:gd name="T16" fmla="*/ 14 w 26"/>
                <a:gd name="T17" fmla="*/ 14 h 28"/>
                <a:gd name="T18" fmla="*/ 16 w 26"/>
                <a:gd name="T19" fmla="*/ 11 h 28"/>
                <a:gd name="T20" fmla="*/ 13 w 26"/>
                <a:gd name="T21" fmla="*/ 15 h 28"/>
                <a:gd name="T22" fmla="*/ 12 w 26"/>
                <a:gd name="T23" fmla="*/ 15 h 28"/>
                <a:gd name="T24" fmla="*/ 13 w 26"/>
                <a:gd name="T25" fmla="*/ 14 h 28"/>
                <a:gd name="T26" fmla="*/ 13 w 26"/>
                <a:gd name="T27" fmla="*/ 15 h 28"/>
                <a:gd name="T28" fmla="*/ 13 w 26"/>
                <a:gd name="T29" fmla="*/ 15 h 28"/>
                <a:gd name="T30" fmla="*/ 10 w 26"/>
                <a:gd name="T31" fmla="*/ 19 h 28"/>
                <a:gd name="T32" fmla="*/ 7 w 26"/>
                <a:gd name="T33" fmla="*/ 22 h 28"/>
                <a:gd name="T34" fmla="*/ 9 w 26"/>
                <a:gd name="T35" fmla="*/ 19 h 28"/>
                <a:gd name="T36" fmla="*/ 12 w 26"/>
                <a:gd name="T37" fmla="*/ 16 h 28"/>
                <a:gd name="T38" fmla="*/ 10 w 26"/>
                <a:gd name="T39" fmla="*/ 19 h 28"/>
                <a:gd name="T40" fmla="*/ 6 w 26"/>
                <a:gd name="T41" fmla="*/ 8 h 28"/>
                <a:gd name="T42" fmla="*/ 9 w 26"/>
                <a:gd name="T43" fmla="*/ 10 h 28"/>
                <a:gd name="T44" fmla="*/ 11 w 26"/>
                <a:gd name="T45" fmla="*/ 13 h 28"/>
                <a:gd name="T46" fmla="*/ 9 w 26"/>
                <a:gd name="T47" fmla="*/ 11 h 28"/>
                <a:gd name="T48" fmla="*/ 6 w 26"/>
                <a:gd name="T49" fmla="*/ 8 h 28"/>
                <a:gd name="T50" fmla="*/ 19 w 26"/>
                <a:gd name="T51" fmla="*/ 14 h 28"/>
                <a:gd name="T52" fmla="*/ 25 w 26"/>
                <a:gd name="T53" fmla="*/ 6 h 28"/>
                <a:gd name="T54" fmla="*/ 22 w 26"/>
                <a:gd name="T55" fmla="*/ 5 h 28"/>
                <a:gd name="T56" fmla="*/ 22 w 26"/>
                <a:gd name="T57" fmla="*/ 1 h 28"/>
                <a:gd name="T58" fmla="*/ 13 w 26"/>
                <a:gd name="T59" fmla="*/ 5 h 28"/>
                <a:gd name="T60" fmla="*/ 3 w 26"/>
                <a:gd name="T61" fmla="*/ 2 h 28"/>
                <a:gd name="T62" fmla="*/ 4 w 26"/>
                <a:gd name="T63" fmla="*/ 6 h 28"/>
                <a:gd name="T64" fmla="*/ 0 w 26"/>
                <a:gd name="T65" fmla="*/ 7 h 28"/>
                <a:gd name="T66" fmla="*/ 7 w 26"/>
                <a:gd name="T67" fmla="*/ 14 h 28"/>
                <a:gd name="T68" fmla="*/ 1 w 26"/>
                <a:gd name="T69" fmla="*/ 23 h 28"/>
                <a:gd name="T70" fmla="*/ 4 w 26"/>
                <a:gd name="T71" fmla="*/ 23 h 28"/>
                <a:gd name="T72" fmla="*/ 4 w 26"/>
                <a:gd name="T73" fmla="*/ 27 h 28"/>
                <a:gd name="T74" fmla="*/ 13 w 26"/>
                <a:gd name="T75" fmla="*/ 24 h 28"/>
                <a:gd name="T76" fmla="*/ 23 w 26"/>
                <a:gd name="T77" fmla="*/ 27 h 28"/>
                <a:gd name="T78" fmla="*/ 22 w 26"/>
                <a:gd name="T79" fmla="*/ 23 h 28"/>
                <a:gd name="T80" fmla="*/ 26 w 26"/>
                <a:gd name="T81" fmla="*/ 22 h 28"/>
                <a:gd name="T82" fmla="*/ 19 w 26"/>
                <a:gd name="T8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8">
                  <a:moveTo>
                    <a:pt x="16" y="18"/>
                  </a:moveTo>
                  <a:cubicBezTo>
                    <a:pt x="15" y="17"/>
                    <a:pt x="14" y="16"/>
                    <a:pt x="14" y="16"/>
                  </a:cubicBezTo>
                  <a:cubicBezTo>
                    <a:pt x="14" y="15"/>
                    <a:pt x="15" y="16"/>
                    <a:pt x="17" y="17"/>
                  </a:cubicBezTo>
                  <a:cubicBezTo>
                    <a:pt x="18" y="19"/>
                    <a:pt x="19" y="20"/>
                    <a:pt x="19" y="20"/>
                  </a:cubicBezTo>
                  <a:cubicBezTo>
                    <a:pt x="19" y="20"/>
                    <a:pt x="18" y="20"/>
                    <a:pt x="16" y="18"/>
                  </a:cubicBezTo>
                  <a:close/>
                  <a:moveTo>
                    <a:pt x="16" y="11"/>
                  </a:moveTo>
                  <a:cubicBezTo>
                    <a:pt x="17" y="9"/>
                    <a:pt x="19" y="9"/>
                    <a:pt x="19" y="9"/>
                  </a:cubicBezTo>
                  <a:cubicBezTo>
                    <a:pt x="19" y="9"/>
                    <a:pt x="18" y="10"/>
                    <a:pt x="17" y="12"/>
                  </a:cubicBezTo>
                  <a:cubicBezTo>
                    <a:pt x="15" y="13"/>
                    <a:pt x="14" y="14"/>
                    <a:pt x="14" y="14"/>
                  </a:cubicBezTo>
                  <a:cubicBezTo>
                    <a:pt x="13" y="13"/>
                    <a:pt x="14" y="12"/>
                    <a:pt x="16" y="11"/>
                  </a:cubicBezTo>
                  <a:close/>
                  <a:moveTo>
                    <a:pt x="13" y="15"/>
                  </a:moveTo>
                  <a:cubicBezTo>
                    <a:pt x="12" y="15"/>
                    <a:pt x="12" y="15"/>
                    <a:pt x="12" y="15"/>
                  </a:cubicBezTo>
                  <a:cubicBezTo>
                    <a:pt x="12" y="14"/>
                    <a:pt x="12" y="14"/>
                    <a:pt x="13" y="14"/>
                  </a:cubicBezTo>
                  <a:cubicBezTo>
                    <a:pt x="13" y="14"/>
                    <a:pt x="13" y="14"/>
                    <a:pt x="13" y="15"/>
                  </a:cubicBezTo>
                  <a:cubicBezTo>
                    <a:pt x="13" y="15"/>
                    <a:pt x="13" y="15"/>
                    <a:pt x="13" y="15"/>
                  </a:cubicBezTo>
                  <a:close/>
                  <a:moveTo>
                    <a:pt x="10" y="19"/>
                  </a:moveTo>
                  <a:cubicBezTo>
                    <a:pt x="8" y="21"/>
                    <a:pt x="7" y="22"/>
                    <a:pt x="7" y="22"/>
                  </a:cubicBezTo>
                  <a:cubicBezTo>
                    <a:pt x="7" y="22"/>
                    <a:pt x="7" y="20"/>
                    <a:pt x="9" y="19"/>
                  </a:cubicBezTo>
                  <a:cubicBezTo>
                    <a:pt x="10" y="17"/>
                    <a:pt x="11" y="16"/>
                    <a:pt x="12" y="16"/>
                  </a:cubicBezTo>
                  <a:cubicBezTo>
                    <a:pt x="12" y="16"/>
                    <a:pt x="11" y="18"/>
                    <a:pt x="10" y="19"/>
                  </a:cubicBezTo>
                  <a:close/>
                  <a:moveTo>
                    <a:pt x="6" y="8"/>
                  </a:moveTo>
                  <a:cubicBezTo>
                    <a:pt x="6" y="8"/>
                    <a:pt x="8" y="9"/>
                    <a:pt x="9" y="10"/>
                  </a:cubicBezTo>
                  <a:cubicBezTo>
                    <a:pt x="11" y="11"/>
                    <a:pt x="12" y="13"/>
                    <a:pt x="11" y="13"/>
                  </a:cubicBezTo>
                  <a:cubicBezTo>
                    <a:pt x="11" y="13"/>
                    <a:pt x="10" y="12"/>
                    <a:pt x="9" y="11"/>
                  </a:cubicBezTo>
                  <a:cubicBezTo>
                    <a:pt x="7" y="10"/>
                    <a:pt x="6" y="8"/>
                    <a:pt x="6" y="8"/>
                  </a:cubicBezTo>
                  <a:close/>
                  <a:moveTo>
                    <a:pt x="19" y="14"/>
                  </a:moveTo>
                  <a:cubicBezTo>
                    <a:pt x="21" y="13"/>
                    <a:pt x="25" y="11"/>
                    <a:pt x="25" y="6"/>
                  </a:cubicBezTo>
                  <a:cubicBezTo>
                    <a:pt x="25" y="6"/>
                    <a:pt x="23" y="5"/>
                    <a:pt x="22" y="5"/>
                  </a:cubicBezTo>
                  <a:cubicBezTo>
                    <a:pt x="22" y="5"/>
                    <a:pt x="23" y="3"/>
                    <a:pt x="22" y="1"/>
                  </a:cubicBezTo>
                  <a:cubicBezTo>
                    <a:pt x="22" y="1"/>
                    <a:pt x="16" y="0"/>
                    <a:pt x="13" y="5"/>
                  </a:cubicBezTo>
                  <a:cubicBezTo>
                    <a:pt x="10" y="1"/>
                    <a:pt x="3" y="2"/>
                    <a:pt x="3" y="2"/>
                  </a:cubicBezTo>
                  <a:cubicBezTo>
                    <a:pt x="3" y="3"/>
                    <a:pt x="4" y="6"/>
                    <a:pt x="4" y="6"/>
                  </a:cubicBezTo>
                  <a:cubicBezTo>
                    <a:pt x="2" y="6"/>
                    <a:pt x="0" y="7"/>
                    <a:pt x="0" y="7"/>
                  </a:cubicBezTo>
                  <a:cubicBezTo>
                    <a:pt x="1" y="11"/>
                    <a:pt x="5" y="14"/>
                    <a:pt x="7" y="14"/>
                  </a:cubicBezTo>
                  <a:cubicBezTo>
                    <a:pt x="5" y="15"/>
                    <a:pt x="1" y="18"/>
                    <a:pt x="1" y="23"/>
                  </a:cubicBezTo>
                  <a:cubicBezTo>
                    <a:pt x="1" y="23"/>
                    <a:pt x="3" y="23"/>
                    <a:pt x="4" y="23"/>
                  </a:cubicBezTo>
                  <a:cubicBezTo>
                    <a:pt x="4" y="23"/>
                    <a:pt x="3" y="26"/>
                    <a:pt x="4" y="27"/>
                  </a:cubicBezTo>
                  <a:cubicBezTo>
                    <a:pt x="4" y="27"/>
                    <a:pt x="10" y="28"/>
                    <a:pt x="13" y="24"/>
                  </a:cubicBezTo>
                  <a:cubicBezTo>
                    <a:pt x="16" y="28"/>
                    <a:pt x="23" y="27"/>
                    <a:pt x="23" y="27"/>
                  </a:cubicBezTo>
                  <a:cubicBezTo>
                    <a:pt x="23" y="25"/>
                    <a:pt x="22" y="23"/>
                    <a:pt x="22" y="23"/>
                  </a:cubicBezTo>
                  <a:cubicBezTo>
                    <a:pt x="24" y="23"/>
                    <a:pt x="26" y="22"/>
                    <a:pt x="26" y="22"/>
                  </a:cubicBezTo>
                  <a:cubicBezTo>
                    <a:pt x="25" y="17"/>
                    <a:pt x="21" y="15"/>
                    <a:pt x="19"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37">
              <a:extLst>
                <a:ext uri="{FF2B5EF4-FFF2-40B4-BE49-F238E27FC236}">
                  <a16:creationId xmlns:a16="http://schemas.microsoft.com/office/drawing/2014/main" id="{BF0BF366-3FC3-470F-8E21-723E62393DD7}"/>
                </a:ext>
              </a:extLst>
            </p:cNvPr>
            <p:cNvSpPr>
              <a:spLocks noEditPoints="1"/>
            </p:cNvSpPr>
            <p:nvPr/>
          </p:nvSpPr>
          <p:spPr bwMode="auto">
            <a:xfrm>
              <a:off x="6059036" y="3968858"/>
              <a:ext cx="186281" cy="186281"/>
            </a:xfrm>
            <a:custGeom>
              <a:avLst/>
              <a:gdLst>
                <a:gd name="T0" fmla="*/ 42 w 64"/>
                <a:gd name="T1" fmla="*/ 31 h 69"/>
                <a:gd name="T2" fmla="*/ 34 w 64"/>
                <a:gd name="T3" fmla="*/ 33 h 69"/>
                <a:gd name="T4" fmla="*/ 41 w 64"/>
                <a:gd name="T5" fmla="*/ 28 h 69"/>
                <a:gd name="T6" fmla="*/ 49 w 64"/>
                <a:gd name="T7" fmla="*/ 25 h 69"/>
                <a:gd name="T8" fmla="*/ 42 w 64"/>
                <a:gd name="T9" fmla="*/ 31 h 69"/>
                <a:gd name="T10" fmla="*/ 37 w 64"/>
                <a:gd name="T11" fmla="*/ 46 h 69"/>
                <a:gd name="T12" fmla="*/ 33 w 64"/>
                <a:gd name="T13" fmla="*/ 38 h 69"/>
                <a:gd name="T14" fmla="*/ 39 w 64"/>
                <a:gd name="T15" fmla="*/ 44 h 69"/>
                <a:gd name="T16" fmla="*/ 43 w 64"/>
                <a:gd name="T17" fmla="*/ 52 h 69"/>
                <a:gd name="T18" fmla="*/ 37 w 64"/>
                <a:gd name="T19" fmla="*/ 46 h 69"/>
                <a:gd name="T20" fmla="*/ 33 w 64"/>
                <a:gd name="T21" fmla="*/ 35 h 69"/>
                <a:gd name="T22" fmla="*/ 31 w 64"/>
                <a:gd name="T23" fmla="*/ 37 h 69"/>
                <a:gd name="T24" fmla="*/ 30 w 64"/>
                <a:gd name="T25" fmla="*/ 35 h 69"/>
                <a:gd name="T26" fmla="*/ 32 w 64"/>
                <a:gd name="T27" fmla="*/ 33 h 69"/>
                <a:gd name="T28" fmla="*/ 33 w 64"/>
                <a:gd name="T29" fmla="*/ 35 h 69"/>
                <a:gd name="T30" fmla="*/ 24 w 64"/>
                <a:gd name="T31" fmla="*/ 24 h 69"/>
                <a:gd name="T32" fmla="*/ 22 w 64"/>
                <a:gd name="T33" fmla="*/ 16 h 69"/>
                <a:gd name="T34" fmla="*/ 27 w 64"/>
                <a:gd name="T35" fmla="*/ 23 h 69"/>
                <a:gd name="T36" fmla="*/ 30 w 64"/>
                <a:gd name="T37" fmla="*/ 31 h 69"/>
                <a:gd name="T38" fmla="*/ 24 w 64"/>
                <a:gd name="T39" fmla="*/ 24 h 69"/>
                <a:gd name="T40" fmla="*/ 22 w 64"/>
                <a:gd name="T41" fmla="*/ 44 h 69"/>
                <a:gd name="T42" fmla="*/ 14 w 64"/>
                <a:gd name="T43" fmla="*/ 47 h 69"/>
                <a:gd name="T44" fmla="*/ 20 w 64"/>
                <a:gd name="T45" fmla="*/ 41 h 69"/>
                <a:gd name="T46" fmla="*/ 28 w 64"/>
                <a:gd name="T47" fmla="*/ 38 h 69"/>
                <a:gd name="T48" fmla="*/ 22 w 64"/>
                <a:gd name="T49" fmla="*/ 44 h 69"/>
                <a:gd name="T50" fmla="*/ 61 w 64"/>
                <a:gd name="T51" fmla="*/ 10 h 69"/>
                <a:gd name="T52" fmla="*/ 37 w 64"/>
                <a:gd name="T53" fmla="*/ 13 h 69"/>
                <a:gd name="T54" fmla="*/ 17 w 64"/>
                <a:gd name="T55" fmla="*/ 0 h 69"/>
                <a:gd name="T56" fmla="*/ 16 w 64"/>
                <a:gd name="T57" fmla="*/ 10 h 69"/>
                <a:gd name="T58" fmla="*/ 8 w 64"/>
                <a:gd name="T59" fmla="*/ 10 h 69"/>
                <a:gd name="T60" fmla="*/ 19 w 64"/>
                <a:gd name="T61" fmla="*/ 31 h 69"/>
                <a:gd name="T62" fmla="*/ 0 w 64"/>
                <a:gd name="T63" fmla="*/ 45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6 w 64"/>
                <a:gd name="T77" fmla="*/ 37 h 69"/>
                <a:gd name="T78" fmla="*/ 64 w 64"/>
                <a:gd name="T79" fmla="*/ 23 h 69"/>
                <a:gd name="T80" fmla="*/ 57 w 64"/>
                <a:gd name="T81" fmla="*/ 19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2" y="31"/>
                  </a:moveTo>
                  <a:cubicBezTo>
                    <a:pt x="38" y="33"/>
                    <a:pt x="35" y="34"/>
                    <a:pt x="34" y="33"/>
                  </a:cubicBezTo>
                  <a:cubicBezTo>
                    <a:pt x="34" y="32"/>
                    <a:pt x="37" y="30"/>
                    <a:pt x="41" y="28"/>
                  </a:cubicBezTo>
                  <a:cubicBezTo>
                    <a:pt x="45" y="26"/>
                    <a:pt x="49" y="25"/>
                    <a:pt x="49" y="25"/>
                  </a:cubicBezTo>
                  <a:cubicBezTo>
                    <a:pt x="49" y="25"/>
                    <a:pt x="46" y="28"/>
                    <a:pt x="42" y="31"/>
                  </a:cubicBezTo>
                  <a:close/>
                  <a:moveTo>
                    <a:pt x="37" y="46"/>
                  </a:moveTo>
                  <a:cubicBezTo>
                    <a:pt x="34" y="42"/>
                    <a:pt x="32" y="38"/>
                    <a:pt x="33" y="38"/>
                  </a:cubicBezTo>
                  <a:cubicBezTo>
                    <a:pt x="34" y="37"/>
                    <a:pt x="37" y="40"/>
                    <a:pt x="39" y="44"/>
                  </a:cubicBezTo>
                  <a:cubicBezTo>
                    <a:pt x="42" y="48"/>
                    <a:pt x="43" y="52"/>
                    <a:pt x="43" y="52"/>
                  </a:cubicBezTo>
                  <a:cubicBezTo>
                    <a:pt x="43" y="52"/>
                    <a:pt x="39" y="49"/>
                    <a:pt x="37" y="46"/>
                  </a:cubicBezTo>
                  <a:close/>
                  <a:moveTo>
                    <a:pt x="33" y="35"/>
                  </a:moveTo>
                  <a:cubicBezTo>
                    <a:pt x="33" y="36"/>
                    <a:pt x="32" y="37"/>
                    <a:pt x="31" y="37"/>
                  </a:cubicBezTo>
                  <a:cubicBezTo>
                    <a:pt x="30" y="36"/>
                    <a:pt x="30" y="35"/>
                    <a:pt x="30" y="35"/>
                  </a:cubicBezTo>
                  <a:cubicBezTo>
                    <a:pt x="30" y="34"/>
                    <a:pt x="31" y="33"/>
                    <a:pt x="32" y="33"/>
                  </a:cubicBezTo>
                  <a:cubicBezTo>
                    <a:pt x="32" y="34"/>
                    <a:pt x="33" y="35"/>
                    <a:pt x="33" y="35"/>
                  </a:cubicBezTo>
                  <a:close/>
                  <a:moveTo>
                    <a:pt x="24" y="24"/>
                  </a:moveTo>
                  <a:cubicBezTo>
                    <a:pt x="22" y="20"/>
                    <a:pt x="22" y="16"/>
                    <a:pt x="22" y="16"/>
                  </a:cubicBezTo>
                  <a:cubicBezTo>
                    <a:pt x="22" y="16"/>
                    <a:pt x="25" y="19"/>
                    <a:pt x="27" y="23"/>
                  </a:cubicBezTo>
                  <a:cubicBezTo>
                    <a:pt x="29" y="27"/>
                    <a:pt x="30" y="30"/>
                    <a:pt x="30" y="31"/>
                  </a:cubicBezTo>
                  <a:cubicBezTo>
                    <a:pt x="29" y="31"/>
                    <a:pt x="26" y="28"/>
                    <a:pt x="24" y="24"/>
                  </a:cubicBezTo>
                  <a:close/>
                  <a:moveTo>
                    <a:pt x="22" y="44"/>
                  </a:moveTo>
                  <a:cubicBezTo>
                    <a:pt x="18" y="46"/>
                    <a:pt x="14" y="47"/>
                    <a:pt x="14" y="47"/>
                  </a:cubicBezTo>
                  <a:cubicBezTo>
                    <a:pt x="14" y="47"/>
                    <a:pt x="16" y="44"/>
                    <a:pt x="20" y="41"/>
                  </a:cubicBezTo>
                  <a:cubicBezTo>
                    <a:pt x="24" y="39"/>
                    <a:pt x="27" y="37"/>
                    <a:pt x="28" y="38"/>
                  </a:cubicBezTo>
                  <a:cubicBezTo>
                    <a:pt x="28" y="39"/>
                    <a:pt x="26" y="41"/>
                    <a:pt x="22" y="44"/>
                  </a:cubicBezTo>
                  <a:close/>
                  <a:moveTo>
                    <a:pt x="61" y="10"/>
                  </a:moveTo>
                  <a:cubicBezTo>
                    <a:pt x="61" y="10"/>
                    <a:pt x="46" y="5"/>
                    <a:pt x="37" y="13"/>
                  </a:cubicBezTo>
                  <a:cubicBezTo>
                    <a:pt x="33" y="2"/>
                    <a:pt x="17" y="0"/>
                    <a:pt x="17" y="0"/>
                  </a:cubicBezTo>
                  <a:cubicBezTo>
                    <a:pt x="16" y="3"/>
                    <a:pt x="16" y="10"/>
                    <a:pt x="16" y="10"/>
                  </a:cubicBezTo>
                  <a:cubicBezTo>
                    <a:pt x="13" y="9"/>
                    <a:pt x="8" y="10"/>
                    <a:pt x="8" y="10"/>
                  </a:cubicBezTo>
                  <a:cubicBezTo>
                    <a:pt x="7" y="21"/>
                    <a:pt x="15" y="28"/>
                    <a:pt x="19" y="31"/>
                  </a:cubicBezTo>
                  <a:cubicBezTo>
                    <a:pt x="14" y="32"/>
                    <a:pt x="4" y="35"/>
                    <a:pt x="0" y="45"/>
                  </a:cubicBezTo>
                  <a:cubicBezTo>
                    <a:pt x="0" y="45"/>
                    <a:pt x="3" y="48"/>
                    <a:pt x="7" y="49"/>
                  </a:cubicBezTo>
                  <a:cubicBezTo>
                    <a:pt x="7" y="49"/>
                    <a:pt x="4" y="54"/>
                    <a:pt x="3" y="58"/>
                  </a:cubicBezTo>
                  <a:cubicBezTo>
                    <a:pt x="3" y="58"/>
                    <a:pt x="18" y="63"/>
                    <a:pt x="27" y="55"/>
                  </a:cubicBezTo>
                  <a:cubicBezTo>
                    <a:pt x="32" y="67"/>
                    <a:pt x="47" y="69"/>
                    <a:pt x="47" y="69"/>
                  </a:cubicBezTo>
                  <a:cubicBezTo>
                    <a:pt x="49" y="65"/>
                    <a:pt x="48" y="59"/>
                    <a:pt x="48" y="59"/>
                  </a:cubicBezTo>
                  <a:cubicBezTo>
                    <a:pt x="52" y="60"/>
                    <a:pt x="56" y="59"/>
                    <a:pt x="56" y="59"/>
                  </a:cubicBezTo>
                  <a:cubicBezTo>
                    <a:pt x="57" y="48"/>
                    <a:pt x="50" y="40"/>
                    <a:pt x="46" y="37"/>
                  </a:cubicBezTo>
                  <a:cubicBezTo>
                    <a:pt x="50" y="37"/>
                    <a:pt x="60" y="33"/>
                    <a:pt x="64" y="23"/>
                  </a:cubicBezTo>
                  <a:cubicBezTo>
                    <a:pt x="64" y="23"/>
                    <a:pt x="61" y="20"/>
                    <a:pt x="57" y="19"/>
                  </a:cubicBezTo>
                  <a:cubicBezTo>
                    <a:pt x="57" y="19"/>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38">
              <a:extLst>
                <a:ext uri="{FF2B5EF4-FFF2-40B4-BE49-F238E27FC236}">
                  <a16:creationId xmlns:a16="http://schemas.microsoft.com/office/drawing/2014/main" id="{F4A34295-CE68-4BD1-A011-0001E5C641EC}"/>
                </a:ext>
              </a:extLst>
            </p:cNvPr>
            <p:cNvSpPr>
              <a:spLocks noEditPoints="1"/>
            </p:cNvSpPr>
            <p:nvPr/>
          </p:nvSpPr>
          <p:spPr bwMode="auto">
            <a:xfrm>
              <a:off x="5837425" y="4964497"/>
              <a:ext cx="131682" cy="118835"/>
            </a:xfrm>
            <a:custGeom>
              <a:avLst/>
              <a:gdLst>
                <a:gd name="T0" fmla="*/ 30 w 45"/>
                <a:gd name="T1" fmla="*/ 23 h 45"/>
                <a:gd name="T2" fmla="*/ 25 w 45"/>
                <a:gd name="T3" fmla="*/ 23 h 45"/>
                <a:gd name="T4" fmla="*/ 30 w 45"/>
                <a:gd name="T5" fmla="*/ 21 h 45"/>
                <a:gd name="T6" fmla="*/ 35 w 45"/>
                <a:gd name="T7" fmla="*/ 22 h 45"/>
                <a:gd name="T8" fmla="*/ 30 w 45"/>
                <a:gd name="T9" fmla="*/ 23 h 45"/>
                <a:gd name="T10" fmla="*/ 24 w 45"/>
                <a:gd name="T11" fmla="*/ 36 h 45"/>
                <a:gd name="T12" fmla="*/ 23 w 45"/>
                <a:gd name="T13" fmla="*/ 31 h 45"/>
                <a:gd name="T14" fmla="*/ 23 w 45"/>
                <a:gd name="T15" fmla="*/ 26 h 45"/>
                <a:gd name="T16" fmla="*/ 25 w 45"/>
                <a:gd name="T17" fmla="*/ 31 h 45"/>
                <a:gd name="T18" fmla="*/ 24 w 45"/>
                <a:gd name="T19" fmla="*/ 36 h 45"/>
                <a:gd name="T20" fmla="*/ 22 w 45"/>
                <a:gd name="T21" fmla="*/ 22 h 45"/>
                <a:gd name="T22" fmla="*/ 24 w 45"/>
                <a:gd name="T23" fmla="*/ 22 h 45"/>
                <a:gd name="T24" fmla="*/ 24 w 45"/>
                <a:gd name="T25" fmla="*/ 24 h 45"/>
                <a:gd name="T26" fmla="*/ 22 w 45"/>
                <a:gd name="T27" fmla="*/ 24 h 45"/>
                <a:gd name="T28" fmla="*/ 22 w 45"/>
                <a:gd name="T29" fmla="*/ 22 h 45"/>
                <a:gd name="T30" fmla="*/ 15 w 45"/>
                <a:gd name="T31" fmla="*/ 24 h 45"/>
                <a:gd name="T32" fmla="*/ 10 w 45"/>
                <a:gd name="T33" fmla="*/ 23 h 45"/>
                <a:gd name="T34" fmla="*/ 15 w 45"/>
                <a:gd name="T35" fmla="*/ 22 h 45"/>
                <a:gd name="T36" fmla="*/ 20 w 45"/>
                <a:gd name="T37" fmla="*/ 23 h 45"/>
                <a:gd name="T38" fmla="*/ 15 w 45"/>
                <a:gd name="T39" fmla="*/ 24 h 45"/>
                <a:gd name="T40" fmla="*/ 23 w 45"/>
                <a:gd name="T41" fmla="*/ 11 h 45"/>
                <a:gd name="T42" fmla="*/ 24 w 45"/>
                <a:gd name="T43" fmla="*/ 16 h 45"/>
                <a:gd name="T44" fmla="*/ 23 w 45"/>
                <a:gd name="T45" fmla="*/ 21 h 45"/>
                <a:gd name="T46" fmla="*/ 22 w 45"/>
                <a:gd name="T47" fmla="*/ 16 h 45"/>
                <a:gd name="T48" fmla="*/ 23 w 45"/>
                <a:gd name="T49" fmla="*/ 11 h 45"/>
                <a:gd name="T50" fmla="*/ 41 w 45"/>
                <a:gd name="T51" fmla="*/ 21 h 45"/>
                <a:gd name="T52" fmla="*/ 43 w 45"/>
                <a:gd name="T53" fmla="*/ 17 h 45"/>
                <a:gd name="T54" fmla="*/ 29 w 45"/>
                <a:gd name="T55" fmla="*/ 16 h 45"/>
                <a:gd name="T56" fmla="*/ 27 w 45"/>
                <a:gd name="T57" fmla="*/ 2 h 45"/>
                <a:gd name="T58" fmla="*/ 22 w 45"/>
                <a:gd name="T59" fmla="*/ 5 h 45"/>
                <a:gd name="T60" fmla="*/ 19 w 45"/>
                <a:gd name="T61" fmla="*/ 0 h 45"/>
                <a:gd name="T62" fmla="*/ 13 w 45"/>
                <a:gd name="T63" fmla="*/ 13 h 45"/>
                <a:gd name="T64" fmla="*/ 0 w 45"/>
                <a:gd name="T65" fmla="*/ 20 h 45"/>
                <a:gd name="T66" fmla="*/ 5 w 45"/>
                <a:gd name="T67" fmla="*/ 23 h 45"/>
                <a:gd name="T68" fmla="*/ 3 w 45"/>
                <a:gd name="T69" fmla="*/ 28 h 45"/>
                <a:gd name="T70" fmla="*/ 17 w 45"/>
                <a:gd name="T71" fmla="*/ 28 h 45"/>
                <a:gd name="T72" fmla="*/ 19 w 45"/>
                <a:gd name="T73" fmla="*/ 43 h 45"/>
                <a:gd name="T74" fmla="*/ 23 w 45"/>
                <a:gd name="T75" fmla="*/ 40 h 45"/>
                <a:gd name="T76" fmla="*/ 27 w 45"/>
                <a:gd name="T77" fmla="*/ 45 h 45"/>
                <a:gd name="T78" fmla="*/ 32 w 45"/>
                <a:gd name="T79" fmla="*/ 31 h 45"/>
                <a:gd name="T80" fmla="*/ 45 w 45"/>
                <a:gd name="T81" fmla="*/ 25 h 45"/>
                <a:gd name="T82" fmla="*/ 41 w 45"/>
                <a:gd name="T8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30" y="23"/>
                  </a:moveTo>
                  <a:cubicBezTo>
                    <a:pt x="27" y="24"/>
                    <a:pt x="25" y="23"/>
                    <a:pt x="25" y="23"/>
                  </a:cubicBezTo>
                  <a:cubicBezTo>
                    <a:pt x="25" y="22"/>
                    <a:pt x="27" y="22"/>
                    <a:pt x="30" y="21"/>
                  </a:cubicBezTo>
                  <a:cubicBezTo>
                    <a:pt x="33" y="21"/>
                    <a:pt x="35" y="22"/>
                    <a:pt x="35" y="22"/>
                  </a:cubicBezTo>
                  <a:cubicBezTo>
                    <a:pt x="35" y="22"/>
                    <a:pt x="33" y="23"/>
                    <a:pt x="30" y="23"/>
                  </a:cubicBezTo>
                  <a:close/>
                  <a:moveTo>
                    <a:pt x="24" y="36"/>
                  </a:moveTo>
                  <a:cubicBezTo>
                    <a:pt x="24" y="36"/>
                    <a:pt x="23" y="34"/>
                    <a:pt x="23" y="31"/>
                  </a:cubicBezTo>
                  <a:cubicBezTo>
                    <a:pt x="23" y="28"/>
                    <a:pt x="23" y="26"/>
                    <a:pt x="23" y="26"/>
                  </a:cubicBezTo>
                  <a:cubicBezTo>
                    <a:pt x="24" y="26"/>
                    <a:pt x="25" y="28"/>
                    <a:pt x="25" y="31"/>
                  </a:cubicBezTo>
                  <a:cubicBezTo>
                    <a:pt x="25" y="33"/>
                    <a:pt x="24" y="36"/>
                    <a:pt x="24" y="36"/>
                  </a:cubicBezTo>
                  <a:close/>
                  <a:moveTo>
                    <a:pt x="22" y="22"/>
                  </a:moveTo>
                  <a:cubicBezTo>
                    <a:pt x="23" y="22"/>
                    <a:pt x="23" y="22"/>
                    <a:pt x="24" y="22"/>
                  </a:cubicBezTo>
                  <a:cubicBezTo>
                    <a:pt x="24" y="23"/>
                    <a:pt x="24" y="23"/>
                    <a:pt x="24" y="24"/>
                  </a:cubicBezTo>
                  <a:cubicBezTo>
                    <a:pt x="23" y="24"/>
                    <a:pt x="23" y="24"/>
                    <a:pt x="22" y="24"/>
                  </a:cubicBezTo>
                  <a:cubicBezTo>
                    <a:pt x="22" y="23"/>
                    <a:pt x="22" y="23"/>
                    <a:pt x="22" y="22"/>
                  </a:cubicBezTo>
                  <a:close/>
                  <a:moveTo>
                    <a:pt x="15" y="24"/>
                  </a:moveTo>
                  <a:cubicBezTo>
                    <a:pt x="12" y="23"/>
                    <a:pt x="10" y="23"/>
                    <a:pt x="10" y="23"/>
                  </a:cubicBezTo>
                  <a:cubicBezTo>
                    <a:pt x="10" y="23"/>
                    <a:pt x="12" y="22"/>
                    <a:pt x="15" y="22"/>
                  </a:cubicBezTo>
                  <a:cubicBezTo>
                    <a:pt x="18" y="22"/>
                    <a:pt x="20" y="22"/>
                    <a:pt x="20" y="23"/>
                  </a:cubicBezTo>
                  <a:cubicBezTo>
                    <a:pt x="20" y="23"/>
                    <a:pt x="18" y="24"/>
                    <a:pt x="15" y="24"/>
                  </a:cubicBezTo>
                  <a:close/>
                  <a:moveTo>
                    <a:pt x="23" y="11"/>
                  </a:moveTo>
                  <a:cubicBezTo>
                    <a:pt x="23" y="11"/>
                    <a:pt x="24" y="13"/>
                    <a:pt x="24" y="16"/>
                  </a:cubicBezTo>
                  <a:cubicBezTo>
                    <a:pt x="24" y="19"/>
                    <a:pt x="23" y="21"/>
                    <a:pt x="23" y="21"/>
                  </a:cubicBezTo>
                  <a:cubicBezTo>
                    <a:pt x="22" y="21"/>
                    <a:pt x="22" y="19"/>
                    <a:pt x="22" y="16"/>
                  </a:cubicBezTo>
                  <a:cubicBezTo>
                    <a:pt x="22" y="13"/>
                    <a:pt x="23" y="11"/>
                    <a:pt x="23" y="11"/>
                  </a:cubicBezTo>
                  <a:close/>
                  <a:moveTo>
                    <a:pt x="41" y="21"/>
                  </a:moveTo>
                  <a:cubicBezTo>
                    <a:pt x="42" y="20"/>
                    <a:pt x="43" y="17"/>
                    <a:pt x="43" y="17"/>
                  </a:cubicBezTo>
                  <a:cubicBezTo>
                    <a:pt x="37" y="13"/>
                    <a:pt x="31" y="15"/>
                    <a:pt x="29" y="16"/>
                  </a:cubicBezTo>
                  <a:cubicBezTo>
                    <a:pt x="30" y="13"/>
                    <a:pt x="31" y="7"/>
                    <a:pt x="27" y="2"/>
                  </a:cubicBezTo>
                  <a:cubicBezTo>
                    <a:pt x="27" y="2"/>
                    <a:pt x="24" y="3"/>
                    <a:pt x="22" y="5"/>
                  </a:cubicBezTo>
                  <a:cubicBezTo>
                    <a:pt x="22" y="5"/>
                    <a:pt x="21" y="1"/>
                    <a:pt x="19" y="0"/>
                  </a:cubicBezTo>
                  <a:cubicBezTo>
                    <a:pt x="19" y="0"/>
                    <a:pt x="12" y="6"/>
                    <a:pt x="13" y="13"/>
                  </a:cubicBezTo>
                  <a:cubicBezTo>
                    <a:pt x="6" y="12"/>
                    <a:pt x="0" y="20"/>
                    <a:pt x="0" y="20"/>
                  </a:cubicBezTo>
                  <a:cubicBezTo>
                    <a:pt x="2" y="22"/>
                    <a:pt x="5" y="23"/>
                    <a:pt x="5" y="23"/>
                  </a:cubicBezTo>
                  <a:cubicBezTo>
                    <a:pt x="4" y="25"/>
                    <a:pt x="3" y="28"/>
                    <a:pt x="3" y="28"/>
                  </a:cubicBezTo>
                  <a:cubicBezTo>
                    <a:pt x="8" y="32"/>
                    <a:pt x="14" y="30"/>
                    <a:pt x="17" y="28"/>
                  </a:cubicBezTo>
                  <a:cubicBezTo>
                    <a:pt x="16" y="31"/>
                    <a:pt x="15" y="37"/>
                    <a:pt x="19" y="43"/>
                  </a:cubicBezTo>
                  <a:cubicBezTo>
                    <a:pt x="19" y="43"/>
                    <a:pt x="22" y="42"/>
                    <a:pt x="23" y="40"/>
                  </a:cubicBezTo>
                  <a:cubicBezTo>
                    <a:pt x="23" y="40"/>
                    <a:pt x="25" y="43"/>
                    <a:pt x="27" y="45"/>
                  </a:cubicBezTo>
                  <a:cubicBezTo>
                    <a:pt x="27" y="45"/>
                    <a:pt x="34" y="38"/>
                    <a:pt x="32" y="31"/>
                  </a:cubicBezTo>
                  <a:cubicBezTo>
                    <a:pt x="40" y="32"/>
                    <a:pt x="45" y="25"/>
                    <a:pt x="45" y="25"/>
                  </a:cubicBezTo>
                  <a:cubicBezTo>
                    <a:pt x="44" y="23"/>
                    <a:pt x="41" y="21"/>
                    <a:pt x="41"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339">
              <a:extLst>
                <a:ext uri="{FF2B5EF4-FFF2-40B4-BE49-F238E27FC236}">
                  <a16:creationId xmlns:a16="http://schemas.microsoft.com/office/drawing/2014/main" id="{DC209AD9-DED0-49D2-A747-A49884938CF7}"/>
                </a:ext>
              </a:extLst>
            </p:cNvPr>
            <p:cNvSpPr>
              <a:spLocks noEditPoints="1"/>
            </p:cNvSpPr>
            <p:nvPr/>
          </p:nvSpPr>
          <p:spPr bwMode="auto">
            <a:xfrm>
              <a:off x="2869776" y="2488245"/>
              <a:ext cx="289057" cy="253728"/>
            </a:xfrm>
            <a:custGeom>
              <a:avLst/>
              <a:gdLst>
                <a:gd name="T0" fmla="*/ 63 w 99"/>
                <a:gd name="T1" fmla="*/ 52 h 95"/>
                <a:gd name="T2" fmla="*/ 53 w 99"/>
                <a:gd name="T3" fmla="*/ 48 h 95"/>
                <a:gd name="T4" fmla="*/ 64 w 99"/>
                <a:gd name="T5" fmla="*/ 48 h 95"/>
                <a:gd name="T6" fmla="*/ 74 w 99"/>
                <a:gd name="T7" fmla="*/ 52 h 95"/>
                <a:gd name="T8" fmla="*/ 63 w 99"/>
                <a:gd name="T9" fmla="*/ 52 h 95"/>
                <a:gd name="T10" fmla="*/ 50 w 99"/>
                <a:gd name="T11" fmla="*/ 42 h 95"/>
                <a:gd name="T12" fmla="*/ 50 w 99"/>
                <a:gd name="T13" fmla="*/ 30 h 95"/>
                <a:gd name="T14" fmla="*/ 54 w 99"/>
                <a:gd name="T15" fmla="*/ 20 h 95"/>
                <a:gd name="T16" fmla="*/ 54 w 99"/>
                <a:gd name="T17" fmla="*/ 31 h 95"/>
                <a:gd name="T18" fmla="*/ 50 w 99"/>
                <a:gd name="T19" fmla="*/ 42 h 95"/>
                <a:gd name="T20" fmla="*/ 49 w 99"/>
                <a:gd name="T21" fmla="*/ 49 h 95"/>
                <a:gd name="T22" fmla="*/ 47 w 99"/>
                <a:gd name="T23" fmla="*/ 49 h 95"/>
                <a:gd name="T24" fmla="*/ 47 w 99"/>
                <a:gd name="T25" fmla="*/ 46 h 95"/>
                <a:gd name="T26" fmla="*/ 50 w 99"/>
                <a:gd name="T27" fmla="*/ 46 h 95"/>
                <a:gd name="T28" fmla="*/ 49 w 99"/>
                <a:gd name="T29" fmla="*/ 49 h 95"/>
                <a:gd name="T30" fmla="*/ 49 w 99"/>
                <a:gd name="T31" fmla="*/ 63 h 95"/>
                <a:gd name="T32" fmla="*/ 46 w 99"/>
                <a:gd name="T33" fmla="*/ 74 h 95"/>
                <a:gd name="T34" fmla="*/ 45 w 99"/>
                <a:gd name="T35" fmla="*/ 63 h 95"/>
                <a:gd name="T36" fmla="*/ 48 w 99"/>
                <a:gd name="T37" fmla="*/ 52 h 95"/>
                <a:gd name="T38" fmla="*/ 49 w 99"/>
                <a:gd name="T39" fmla="*/ 63 h 95"/>
                <a:gd name="T40" fmla="*/ 31 w 99"/>
                <a:gd name="T41" fmla="*/ 49 h 95"/>
                <a:gd name="T42" fmla="*/ 20 w 99"/>
                <a:gd name="T43" fmla="*/ 46 h 95"/>
                <a:gd name="T44" fmla="*/ 31 w 99"/>
                <a:gd name="T45" fmla="*/ 45 h 95"/>
                <a:gd name="T46" fmla="*/ 42 w 99"/>
                <a:gd name="T47" fmla="*/ 47 h 95"/>
                <a:gd name="T48" fmla="*/ 31 w 99"/>
                <a:gd name="T49" fmla="*/ 49 h 95"/>
                <a:gd name="T50" fmla="*/ 72 w 99"/>
                <a:gd name="T51" fmla="*/ 30 h 95"/>
                <a:gd name="T52" fmla="*/ 63 w 99"/>
                <a:gd name="T53" fmla="*/ 0 h 95"/>
                <a:gd name="T54" fmla="*/ 54 w 99"/>
                <a:gd name="T55" fmla="*/ 9 h 95"/>
                <a:gd name="T56" fmla="*/ 46 w 99"/>
                <a:gd name="T57" fmla="*/ 2 h 95"/>
                <a:gd name="T58" fmla="*/ 38 w 99"/>
                <a:gd name="T59" fmla="*/ 33 h 95"/>
                <a:gd name="T60" fmla="*/ 7 w 99"/>
                <a:gd name="T61" fmla="*/ 32 h 95"/>
                <a:gd name="T62" fmla="*/ 11 w 99"/>
                <a:gd name="T63" fmla="*/ 42 h 95"/>
                <a:gd name="T64" fmla="*/ 0 w 99"/>
                <a:gd name="T65" fmla="*/ 48 h 95"/>
                <a:gd name="T66" fmla="*/ 27 w 99"/>
                <a:gd name="T67" fmla="*/ 65 h 95"/>
                <a:gd name="T68" fmla="*/ 36 w 99"/>
                <a:gd name="T69" fmla="*/ 95 h 95"/>
                <a:gd name="T70" fmla="*/ 45 w 99"/>
                <a:gd name="T71" fmla="*/ 86 h 95"/>
                <a:gd name="T72" fmla="*/ 54 w 99"/>
                <a:gd name="T73" fmla="*/ 92 h 95"/>
                <a:gd name="T74" fmla="*/ 61 w 99"/>
                <a:gd name="T75" fmla="*/ 62 h 95"/>
                <a:gd name="T76" fmla="*/ 92 w 99"/>
                <a:gd name="T77" fmla="*/ 63 h 95"/>
                <a:gd name="T78" fmla="*/ 88 w 99"/>
                <a:gd name="T79" fmla="*/ 53 h 95"/>
                <a:gd name="T80" fmla="*/ 99 w 99"/>
                <a:gd name="T81" fmla="*/ 47 h 95"/>
                <a:gd name="T82" fmla="*/ 72 w 99"/>
                <a:gd name="T83" fmla="*/ 3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 h="95">
                  <a:moveTo>
                    <a:pt x="63" y="52"/>
                  </a:moveTo>
                  <a:cubicBezTo>
                    <a:pt x="57" y="51"/>
                    <a:pt x="53" y="49"/>
                    <a:pt x="53" y="48"/>
                  </a:cubicBezTo>
                  <a:cubicBezTo>
                    <a:pt x="53" y="47"/>
                    <a:pt x="58" y="47"/>
                    <a:pt x="64" y="48"/>
                  </a:cubicBezTo>
                  <a:cubicBezTo>
                    <a:pt x="70" y="49"/>
                    <a:pt x="74" y="52"/>
                    <a:pt x="74" y="52"/>
                  </a:cubicBezTo>
                  <a:cubicBezTo>
                    <a:pt x="74" y="52"/>
                    <a:pt x="69" y="53"/>
                    <a:pt x="63" y="52"/>
                  </a:cubicBezTo>
                  <a:close/>
                  <a:moveTo>
                    <a:pt x="50" y="42"/>
                  </a:moveTo>
                  <a:cubicBezTo>
                    <a:pt x="49" y="41"/>
                    <a:pt x="49" y="36"/>
                    <a:pt x="50" y="30"/>
                  </a:cubicBezTo>
                  <a:cubicBezTo>
                    <a:pt x="51" y="24"/>
                    <a:pt x="54" y="20"/>
                    <a:pt x="54" y="20"/>
                  </a:cubicBezTo>
                  <a:cubicBezTo>
                    <a:pt x="54" y="20"/>
                    <a:pt x="55" y="25"/>
                    <a:pt x="54" y="31"/>
                  </a:cubicBezTo>
                  <a:cubicBezTo>
                    <a:pt x="53" y="37"/>
                    <a:pt x="51" y="42"/>
                    <a:pt x="50" y="42"/>
                  </a:cubicBezTo>
                  <a:close/>
                  <a:moveTo>
                    <a:pt x="49" y="49"/>
                  </a:moveTo>
                  <a:cubicBezTo>
                    <a:pt x="49" y="50"/>
                    <a:pt x="47" y="50"/>
                    <a:pt x="47" y="49"/>
                  </a:cubicBezTo>
                  <a:cubicBezTo>
                    <a:pt x="46" y="48"/>
                    <a:pt x="46" y="46"/>
                    <a:pt x="47" y="46"/>
                  </a:cubicBezTo>
                  <a:cubicBezTo>
                    <a:pt x="48" y="45"/>
                    <a:pt x="49" y="45"/>
                    <a:pt x="50" y="46"/>
                  </a:cubicBezTo>
                  <a:cubicBezTo>
                    <a:pt x="51" y="47"/>
                    <a:pt x="50" y="48"/>
                    <a:pt x="49" y="49"/>
                  </a:cubicBezTo>
                  <a:close/>
                  <a:moveTo>
                    <a:pt x="49" y="63"/>
                  </a:moveTo>
                  <a:cubicBezTo>
                    <a:pt x="49" y="69"/>
                    <a:pt x="46" y="74"/>
                    <a:pt x="46" y="74"/>
                  </a:cubicBezTo>
                  <a:cubicBezTo>
                    <a:pt x="46" y="74"/>
                    <a:pt x="45" y="69"/>
                    <a:pt x="45" y="63"/>
                  </a:cubicBezTo>
                  <a:cubicBezTo>
                    <a:pt x="45" y="57"/>
                    <a:pt x="47" y="52"/>
                    <a:pt x="48" y="52"/>
                  </a:cubicBezTo>
                  <a:cubicBezTo>
                    <a:pt x="49" y="52"/>
                    <a:pt x="49" y="57"/>
                    <a:pt x="49" y="63"/>
                  </a:cubicBezTo>
                  <a:close/>
                  <a:moveTo>
                    <a:pt x="31" y="49"/>
                  </a:moveTo>
                  <a:cubicBezTo>
                    <a:pt x="25" y="48"/>
                    <a:pt x="20" y="46"/>
                    <a:pt x="20" y="46"/>
                  </a:cubicBezTo>
                  <a:cubicBezTo>
                    <a:pt x="20" y="46"/>
                    <a:pt x="25" y="44"/>
                    <a:pt x="31" y="45"/>
                  </a:cubicBezTo>
                  <a:cubicBezTo>
                    <a:pt x="38" y="45"/>
                    <a:pt x="42" y="46"/>
                    <a:pt x="42" y="47"/>
                  </a:cubicBezTo>
                  <a:cubicBezTo>
                    <a:pt x="42" y="49"/>
                    <a:pt x="37" y="49"/>
                    <a:pt x="31" y="49"/>
                  </a:cubicBezTo>
                  <a:close/>
                  <a:moveTo>
                    <a:pt x="72" y="30"/>
                  </a:moveTo>
                  <a:cubicBezTo>
                    <a:pt x="77" y="14"/>
                    <a:pt x="63" y="0"/>
                    <a:pt x="63" y="0"/>
                  </a:cubicBezTo>
                  <a:cubicBezTo>
                    <a:pt x="58" y="2"/>
                    <a:pt x="54" y="9"/>
                    <a:pt x="54" y="9"/>
                  </a:cubicBezTo>
                  <a:cubicBezTo>
                    <a:pt x="51" y="5"/>
                    <a:pt x="46" y="2"/>
                    <a:pt x="46" y="2"/>
                  </a:cubicBezTo>
                  <a:cubicBezTo>
                    <a:pt x="35" y="13"/>
                    <a:pt x="37" y="27"/>
                    <a:pt x="38" y="33"/>
                  </a:cubicBezTo>
                  <a:cubicBezTo>
                    <a:pt x="33" y="30"/>
                    <a:pt x="20" y="25"/>
                    <a:pt x="7" y="32"/>
                  </a:cubicBezTo>
                  <a:cubicBezTo>
                    <a:pt x="7" y="32"/>
                    <a:pt x="8" y="38"/>
                    <a:pt x="11" y="42"/>
                  </a:cubicBezTo>
                  <a:cubicBezTo>
                    <a:pt x="11" y="42"/>
                    <a:pt x="4" y="44"/>
                    <a:pt x="0" y="48"/>
                  </a:cubicBezTo>
                  <a:cubicBezTo>
                    <a:pt x="0" y="48"/>
                    <a:pt x="11" y="66"/>
                    <a:pt x="27" y="65"/>
                  </a:cubicBezTo>
                  <a:cubicBezTo>
                    <a:pt x="22" y="80"/>
                    <a:pt x="36" y="95"/>
                    <a:pt x="36" y="95"/>
                  </a:cubicBezTo>
                  <a:cubicBezTo>
                    <a:pt x="41" y="93"/>
                    <a:pt x="45" y="86"/>
                    <a:pt x="45" y="86"/>
                  </a:cubicBezTo>
                  <a:cubicBezTo>
                    <a:pt x="49" y="90"/>
                    <a:pt x="54" y="92"/>
                    <a:pt x="54" y="92"/>
                  </a:cubicBezTo>
                  <a:cubicBezTo>
                    <a:pt x="64" y="82"/>
                    <a:pt x="62" y="68"/>
                    <a:pt x="61" y="62"/>
                  </a:cubicBezTo>
                  <a:cubicBezTo>
                    <a:pt x="67" y="65"/>
                    <a:pt x="79" y="70"/>
                    <a:pt x="92" y="63"/>
                  </a:cubicBezTo>
                  <a:cubicBezTo>
                    <a:pt x="92" y="63"/>
                    <a:pt x="91" y="57"/>
                    <a:pt x="88" y="53"/>
                  </a:cubicBezTo>
                  <a:cubicBezTo>
                    <a:pt x="88" y="53"/>
                    <a:pt x="96" y="50"/>
                    <a:pt x="99" y="47"/>
                  </a:cubicBezTo>
                  <a:cubicBezTo>
                    <a:pt x="99" y="47"/>
                    <a:pt x="88" y="29"/>
                    <a:pt x="72"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340">
              <a:extLst>
                <a:ext uri="{FF2B5EF4-FFF2-40B4-BE49-F238E27FC236}">
                  <a16:creationId xmlns:a16="http://schemas.microsoft.com/office/drawing/2014/main" id="{4C9F6675-0136-484A-9190-F65A3BAD4660}"/>
                </a:ext>
              </a:extLst>
            </p:cNvPr>
            <p:cNvSpPr>
              <a:spLocks noEditPoints="1"/>
            </p:cNvSpPr>
            <p:nvPr/>
          </p:nvSpPr>
          <p:spPr bwMode="auto">
            <a:xfrm>
              <a:off x="2359111" y="2584597"/>
              <a:ext cx="189494" cy="157376"/>
            </a:xfrm>
            <a:custGeom>
              <a:avLst/>
              <a:gdLst>
                <a:gd name="T0" fmla="*/ 42 w 64"/>
                <a:gd name="T1" fmla="*/ 21 h 59"/>
                <a:gd name="T2" fmla="*/ 35 w 64"/>
                <a:gd name="T3" fmla="*/ 26 h 59"/>
                <a:gd name="T4" fmla="*/ 39 w 64"/>
                <a:gd name="T5" fmla="*/ 19 h 59"/>
                <a:gd name="T6" fmla="*/ 46 w 64"/>
                <a:gd name="T7" fmla="*/ 14 h 59"/>
                <a:gd name="T8" fmla="*/ 42 w 64"/>
                <a:gd name="T9" fmla="*/ 21 h 59"/>
                <a:gd name="T10" fmla="*/ 38 w 64"/>
                <a:gd name="T11" fmla="*/ 38 h 59"/>
                <a:gd name="T12" fmla="*/ 33 w 64"/>
                <a:gd name="T13" fmla="*/ 31 h 59"/>
                <a:gd name="T14" fmla="*/ 40 w 64"/>
                <a:gd name="T15" fmla="*/ 36 h 59"/>
                <a:gd name="T16" fmla="*/ 45 w 64"/>
                <a:gd name="T17" fmla="*/ 43 h 59"/>
                <a:gd name="T18" fmla="*/ 38 w 64"/>
                <a:gd name="T19" fmla="*/ 38 h 59"/>
                <a:gd name="T20" fmla="*/ 31 w 64"/>
                <a:gd name="T21" fmla="*/ 30 h 59"/>
                <a:gd name="T22" fmla="*/ 29 w 64"/>
                <a:gd name="T23" fmla="*/ 29 h 59"/>
                <a:gd name="T24" fmla="*/ 31 w 64"/>
                <a:gd name="T25" fmla="*/ 27 h 59"/>
                <a:gd name="T26" fmla="*/ 33 w 64"/>
                <a:gd name="T27" fmla="*/ 29 h 59"/>
                <a:gd name="T28" fmla="*/ 31 w 64"/>
                <a:gd name="T29" fmla="*/ 30 h 59"/>
                <a:gd name="T30" fmla="*/ 25 w 64"/>
                <a:gd name="T31" fmla="*/ 39 h 59"/>
                <a:gd name="T32" fmla="*/ 18 w 64"/>
                <a:gd name="T33" fmla="*/ 44 h 59"/>
                <a:gd name="T34" fmla="*/ 22 w 64"/>
                <a:gd name="T35" fmla="*/ 37 h 59"/>
                <a:gd name="T36" fmla="*/ 29 w 64"/>
                <a:gd name="T37" fmla="*/ 31 h 59"/>
                <a:gd name="T38" fmla="*/ 25 w 64"/>
                <a:gd name="T39" fmla="*/ 39 h 59"/>
                <a:gd name="T40" fmla="*/ 14 w 64"/>
                <a:gd name="T41" fmla="*/ 15 h 59"/>
                <a:gd name="T42" fmla="*/ 22 w 64"/>
                <a:gd name="T43" fmla="*/ 20 h 59"/>
                <a:gd name="T44" fmla="*/ 27 w 64"/>
                <a:gd name="T45" fmla="*/ 26 h 59"/>
                <a:gd name="T46" fmla="*/ 20 w 64"/>
                <a:gd name="T47" fmla="*/ 22 h 59"/>
                <a:gd name="T48" fmla="*/ 14 w 64"/>
                <a:gd name="T49" fmla="*/ 15 h 59"/>
                <a:gd name="T50" fmla="*/ 53 w 64"/>
                <a:gd name="T51" fmla="*/ 28 h 59"/>
                <a:gd name="T52" fmla="*/ 61 w 64"/>
                <a:gd name="T53" fmla="*/ 6 h 59"/>
                <a:gd name="T54" fmla="*/ 51 w 64"/>
                <a:gd name="T55" fmla="*/ 7 h 59"/>
                <a:gd name="T56" fmla="*/ 49 w 64"/>
                <a:gd name="T57" fmla="*/ 0 h 59"/>
                <a:gd name="T58" fmla="*/ 31 w 64"/>
                <a:gd name="T59" fmla="*/ 15 h 59"/>
                <a:gd name="T60" fmla="*/ 12 w 64"/>
                <a:gd name="T61" fmla="*/ 1 h 59"/>
                <a:gd name="T62" fmla="*/ 11 w 64"/>
                <a:gd name="T63" fmla="*/ 9 h 59"/>
                <a:gd name="T64" fmla="*/ 1 w 64"/>
                <a:gd name="T65" fmla="*/ 8 h 59"/>
                <a:gd name="T66" fmla="*/ 10 w 64"/>
                <a:gd name="T67" fmla="*/ 30 h 59"/>
                <a:gd name="T68" fmla="*/ 3 w 64"/>
                <a:gd name="T69" fmla="*/ 53 h 59"/>
                <a:gd name="T70" fmla="*/ 12 w 64"/>
                <a:gd name="T71" fmla="*/ 51 h 59"/>
                <a:gd name="T72" fmla="*/ 15 w 64"/>
                <a:gd name="T73" fmla="*/ 59 h 59"/>
                <a:gd name="T74" fmla="*/ 32 w 64"/>
                <a:gd name="T75" fmla="*/ 43 h 59"/>
                <a:gd name="T76" fmla="*/ 51 w 64"/>
                <a:gd name="T77" fmla="*/ 57 h 59"/>
                <a:gd name="T78" fmla="*/ 53 w 64"/>
                <a:gd name="T79" fmla="*/ 49 h 59"/>
                <a:gd name="T80" fmla="*/ 63 w 64"/>
                <a:gd name="T81" fmla="*/ 50 h 59"/>
                <a:gd name="T82" fmla="*/ 53 w 64"/>
                <a:gd name="T83"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59">
                  <a:moveTo>
                    <a:pt x="42" y="21"/>
                  </a:moveTo>
                  <a:cubicBezTo>
                    <a:pt x="38" y="24"/>
                    <a:pt x="35" y="26"/>
                    <a:pt x="35" y="26"/>
                  </a:cubicBezTo>
                  <a:cubicBezTo>
                    <a:pt x="34" y="25"/>
                    <a:pt x="36" y="22"/>
                    <a:pt x="39" y="19"/>
                  </a:cubicBezTo>
                  <a:cubicBezTo>
                    <a:pt x="43" y="16"/>
                    <a:pt x="46" y="14"/>
                    <a:pt x="46" y="14"/>
                  </a:cubicBezTo>
                  <a:cubicBezTo>
                    <a:pt x="46" y="14"/>
                    <a:pt x="45" y="18"/>
                    <a:pt x="42" y="21"/>
                  </a:cubicBezTo>
                  <a:close/>
                  <a:moveTo>
                    <a:pt x="38" y="38"/>
                  </a:moveTo>
                  <a:cubicBezTo>
                    <a:pt x="35" y="35"/>
                    <a:pt x="33" y="32"/>
                    <a:pt x="33" y="31"/>
                  </a:cubicBezTo>
                  <a:cubicBezTo>
                    <a:pt x="34" y="30"/>
                    <a:pt x="37" y="33"/>
                    <a:pt x="40" y="36"/>
                  </a:cubicBezTo>
                  <a:cubicBezTo>
                    <a:pt x="44" y="39"/>
                    <a:pt x="45" y="43"/>
                    <a:pt x="45" y="43"/>
                  </a:cubicBezTo>
                  <a:cubicBezTo>
                    <a:pt x="45" y="43"/>
                    <a:pt x="41" y="41"/>
                    <a:pt x="38" y="38"/>
                  </a:cubicBezTo>
                  <a:close/>
                  <a:moveTo>
                    <a:pt x="31" y="30"/>
                  </a:moveTo>
                  <a:cubicBezTo>
                    <a:pt x="30" y="30"/>
                    <a:pt x="29" y="30"/>
                    <a:pt x="29" y="29"/>
                  </a:cubicBezTo>
                  <a:cubicBezTo>
                    <a:pt x="29" y="28"/>
                    <a:pt x="30" y="27"/>
                    <a:pt x="31" y="27"/>
                  </a:cubicBezTo>
                  <a:cubicBezTo>
                    <a:pt x="32" y="27"/>
                    <a:pt x="32" y="28"/>
                    <a:pt x="33" y="29"/>
                  </a:cubicBezTo>
                  <a:cubicBezTo>
                    <a:pt x="33" y="29"/>
                    <a:pt x="32" y="30"/>
                    <a:pt x="31" y="30"/>
                  </a:cubicBezTo>
                  <a:close/>
                  <a:moveTo>
                    <a:pt x="25" y="39"/>
                  </a:moveTo>
                  <a:cubicBezTo>
                    <a:pt x="22" y="42"/>
                    <a:pt x="18" y="44"/>
                    <a:pt x="18" y="44"/>
                  </a:cubicBezTo>
                  <a:cubicBezTo>
                    <a:pt x="18" y="44"/>
                    <a:pt x="19" y="40"/>
                    <a:pt x="22" y="37"/>
                  </a:cubicBezTo>
                  <a:cubicBezTo>
                    <a:pt x="25" y="33"/>
                    <a:pt x="28" y="31"/>
                    <a:pt x="29" y="31"/>
                  </a:cubicBezTo>
                  <a:cubicBezTo>
                    <a:pt x="29" y="32"/>
                    <a:pt x="28" y="35"/>
                    <a:pt x="25" y="39"/>
                  </a:cubicBezTo>
                  <a:close/>
                  <a:moveTo>
                    <a:pt x="14" y="15"/>
                  </a:moveTo>
                  <a:cubicBezTo>
                    <a:pt x="14" y="15"/>
                    <a:pt x="18" y="17"/>
                    <a:pt x="22" y="20"/>
                  </a:cubicBezTo>
                  <a:cubicBezTo>
                    <a:pt x="25" y="22"/>
                    <a:pt x="28" y="25"/>
                    <a:pt x="27" y="26"/>
                  </a:cubicBezTo>
                  <a:cubicBezTo>
                    <a:pt x="27" y="27"/>
                    <a:pt x="23" y="25"/>
                    <a:pt x="20" y="22"/>
                  </a:cubicBezTo>
                  <a:cubicBezTo>
                    <a:pt x="16" y="19"/>
                    <a:pt x="14" y="15"/>
                    <a:pt x="14" y="15"/>
                  </a:cubicBezTo>
                  <a:close/>
                  <a:moveTo>
                    <a:pt x="53" y="28"/>
                  </a:moveTo>
                  <a:cubicBezTo>
                    <a:pt x="63" y="21"/>
                    <a:pt x="61" y="6"/>
                    <a:pt x="61" y="6"/>
                  </a:cubicBezTo>
                  <a:cubicBezTo>
                    <a:pt x="57" y="5"/>
                    <a:pt x="51" y="7"/>
                    <a:pt x="51" y="7"/>
                  </a:cubicBezTo>
                  <a:cubicBezTo>
                    <a:pt x="51" y="4"/>
                    <a:pt x="49" y="0"/>
                    <a:pt x="49" y="0"/>
                  </a:cubicBezTo>
                  <a:cubicBezTo>
                    <a:pt x="38" y="2"/>
                    <a:pt x="33" y="11"/>
                    <a:pt x="31" y="15"/>
                  </a:cubicBezTo>
                  <a:cubicBezTo>
                    <a:pt x="29" y="11"/>
                    <a:pt x="24" y="2"/>
                    <a:pt x="12" y="1"/>
                  </a:cubicBezTo>
                  <a:cubicBezTo>
                    <a:pt x="12" y="1"/>
                    <a:pt x="11" y="5"/>
                    <a:pt x="11" y="9"/>
                  </a:cubicBezTo>
                  <a:cubicBezTo>
                    <a:pt x="11" y="9"/>
                    <a:pt x="5" y="7"/>
                    <a:pt x="1" y="8"/>
                  </a:cubicBezTo>
                  <a:cubicBezTo>
                    <a:pt x="1" y="8"/>
                    <a:pt x="0" y="23"/>
                    <a:pt x="10" y="30"/>
                  </a:cubicBezTo>
                  <a:cubicBezTo>
                    <a:pt x="0" y="37"/>
                    <a:pt x="3" y="53"/>
                    <a:pt x="3" y="53"/>
                  </a:cubicBezTo>
                  <a:cubicBezTo>
                    <a:pt x="7" y="53"/>
                    <a:pt x="12" y="51"/>
                    <a:pt x="12" y="51"/>
                  </a:cubicBezTo>
                  <a:cubicBezTo>
                    <a:pt x="13" y="55"/>
                    <a:pt x="15" y="59"/>
                    <a:pt x="15" y="59"/>
                  </a:cubicBezTo>
                  <a:cubicBezTo>
                    <a:pt x="26" y="57"/>
                    <a:pt x="31" y="48"/>
                    <a:pt x="32" y="43"/>
                  </a:cubicBezTo>
                  <a:cubicBezTo>
                    <a:pt x="35" y="47"/>
                    <a:pt x="40" y="56"/>
                    <a:pt x="51" y="57"/>
                  </a:cubicBezTo>
                  <a:cubicBezTo>
                    <a:pt x="51" y="57"/>
                    <a:pt x="53" y="53"/>
                    <a:pt x="53" y="49"/>
                  </a:cubicBezTo>
                  <a:cubicBezTo>
                    <a:pt x="53" y="49"/>
                    <a:pt x="59" y="51"/>
                    <a:pt x="63" y="50"/>
                  </a:cubicBezTo>
                  <a:cubicBezTo>
                    <a:pt x="63" y="50"/>
                    <a:pt x="64" y="35"/>
                    <a:pt x="53"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341">
              <a:extLst>
                <a:ext uri="{FF2B5EF4-FFF2-40B4-BE49-F238E27FC236}">
                  <a16:creationId xmlns:a16="http://schemas.microsoft.com/office/drawing/2014/main" id="{90C31CCB-DC00-4FC8-AA5D-1DE022C1F9E7}"/>
                </a:ext>
              </a:extLst>
            </p:cNvPr>
            <p:cNvSpPr>
              <a:spLocks noEditPoints="1"/>
            </p:cNvSpPr>
            <p:nvPr/>
          </p:nvSpPr>
          <p:spPr bwMode="auto">
            <a:xfrm>
              <a:off x="2487580" y="2186341"/>
              <a:ext cx="109199" cy="99565"/>
            </a:xfrm>
            <a:custGeom>
              <a:avLst/>
              <a:gdLst>
                <a:gd name="T0" fmla="*/ 29 w 37"/>
                <a:gd name="T1" fmla="*/ 24 h 37"/>
                <a:gd name="T2" fmla="*/ 24 w 37"/>
                <a:gd name="T3" fmla="*/ 22 h 37"/>
                <a:gd name="T4" fmla="*/ 21 w 37"/>
                <a:gd name="T5" fmla="*/ 20 h 37"/>
                <a:gd name="T6" fmla="*/ 25 w 37"/>
                <a:gd name="T7" fmla="*/ 21 h 37"/>
                <a:gd name="T8" fmla="*/ 29 w 37"/>
                <a:gd name="T9" fmla="*/ 24 h 37"/>
                <a:gd name="T10" fmla="*/ 20 w 37"/>
                <a:gd name="T11" fmla="*/ 16 h 37"/>
                <a:gd name="T12" fmla="*/ 21 w 37"/>
                <a:gd name="T13" fmla="*/ 12 h 37"/>
                <a:gd name="T14" fmla="*/ 24 w 37"/>
                <a:gd name="T15" fmla="*/ 8 h 37"/>
                <a:gd name="T16" fmla="*/ 23 w 37"/>
                <a:gd name="T17" fmla="*/ 12 h 37"/>
                <a:gd name="T18" fmla="*/ 20 w 37"/>
                <a:gd name="T19" fmla="*/ 16 h 37"/>
                <a:gd name="T20" fmla="*/ 19 w 37"/>
                <a:gd name="T21" fmla="*/ 19 h 37"/>
                <a:gd name="T22" fmla="*/ 18 w 37"/>
                <a:gd name="T23" fmla="*/ 18 h 37"/>
                <a:gd name="T24" fmla="*/ 19 w 37"/>
                <a:gd name="T25" fmla="*/ 17 h 37"/>
                <a:gd name="T26" fmla="*/ 20 w 37"/>
                <a:gd name="T27" fmla="*/ 18 h 37"/>
                <a:gd name="T28" fmla="*/ 19 w 37"/>
                <a:gd name="T29" fmla="*/ 19 h 37"/>
                <a:gd name="T30" fmla="*/ 16 w 37"/>
                <a:gd name="T31" fmla="*/ 24 h 37"/>
                <a:gd name="T32" fmla="*/ 13 w 37"/>
                <a:gd name="T33" fmla="*/ 27 h 37"/>
                <a:gd name="T34" fmla="*/ 15 w 37"/>
                <a:gd name="T35" fmla="*/ 23 h 37"/>
                <a:gd name="T36" fmla="*/ 18 w 37"/>
                <a:gd name="T37" fmla="*/ 20 h 37"/>
                <a:gd name="T38" fmla="*/ 16 w 37"/>
                <a:gd name="T39" fmla="*/ 24 h 37"/>
                <a:gd name="T40" fmla="*/ 9 w 37"/>
                <a:gd name="T41" fmla="*/ 14 h 37"/>
                <a:gd name="T42" fmla="*/ 13 w 37"/>
                <a:gd name="T43" fmla="*/ 15 h 37"/>
                <a:gd name="T44" fmla="*/ 17 w 37"/>
                <a:gd name="T45" fmla="*/ 17 h 37"/>
                <a:gd name="T46" fmla="*/ 13 w 37"/>
                <a:gd name="T47" fmla="*/ 16 h 37"/>
                <a:gd name="T48" fmla="*/ 9 w 37"/>
                <a:gd name="T49" fmla="*/ 14 h 37"/>
                <a:gd name="T50" fmla="*/ 26 w 37"/>
                <a:gd name="T51" fmla="*/ 0 h 37"/>
                <a:gd name="T52" fmla="*/ 15 w 37"/>
                <a:gd name="T53" fmla="*/ 8 h 37"/>
                <a:gd name="T54" fmla="*/ 2 w 37"/>
                <a:gd name="T55" fmla="*/ 8 h 37"/>
                <a:gd name="T56" fmla="*/ 4 w 37"/>
                <a:gd name="T57" fmla="*/ 12 h 37"/>
                <a:gd name="T58" fmla="*/ 0 w 37"/>
                <a:gd name="T59" fmla="*/ 15 h 37"/>
                <a:gd name="T60" fmla="*/ 11 w 37"/>
                <a:gd name="T61" fmla="*/ 21 h 37"/>
                <a:gd name="T62" fmla="*/ 6 w 37"/>
                <a:gd name="T63" fmla="*/ 33 h 37"/>
                <a:gd name="T64" fmla="*/ 10 w 37"/>
                <a:gd name="T65" fmla="*/ 32 h 37"/>
                <a:gd name="T66" fmla="*/ 11 w 37"/>
                <a:gd name="T67" fmla="*/ 37 h 37"/>
                <a:gd name="T68" fmla="*/ 22 w 37"/>
                <a:gd name="T69" fmla="*/ 29 h 37"/>
                <a:gd name="T70" fmla="*/ 35 w 37"/>
                <a:gd name="T71" fmla="*/ 30 h 37"/>
                <a:gd name="T72" fmla="*/ 33 w 37"/>
                <a:gd name="T73" fmla="*/ 25 h 37"/>
                <a:gd name="T74" fmla="*/ 37 w 37"/>
                <a:gd name="T75" fmla="*/ 23 h 37"/>
                <a:gd name="T76" fmla="*/ 26 w 37"/>
                <a:gd name="T77" fmla="*/ 16 h 37"/>
                <a:gd name="T78" fmla="*/ 31 w 37"/>
                <a:gd name="T79" fmla="*/ 5 h 37"/>
                <a:gd name="T80" fmla="*/ 27 w 37"/>
                <a:gd name="T81" fmla="*/ 5 h 37"/>
                <a:gd name="T82" fmla="*/ 26 w 37"/>
                <a:gd name="T8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37">
                  <a:moveTo>
                    <a:pt x="29" y="24"/>
                  </a:moveTo>
                  <a:cubicBezTo>
                    <a:pt x="29" y="24"/>
                    <a:pt x="27" y="23"/>
                    <a:pt x="24" y="22"/>
                  </a:cubicBezTo>
                  <a:cubicBezTo>
                    <a:pt x="22" y="21"/>
                    <a:pt x="21" y="20"/>
                    <a:pt x="21" y="20"/>
                  </a:cubicBezTo>
                  <a:cubicBezTo>
                    <a:pt x="21" y="19"/>
                    <a:pt x="23" y="20"/>
                    <a:pt x="25" y="21"/>
                  </a:cubicBezTo>
                  <a:cubicBezTo>
                    <a:pt x="27" y="22"/>
                    <a:pt x="29" y="24"/>
                    <a:pt x="29" y="24"/>
                  </a:cubicBezTo>
                  <a:close/>
                  <a:moveTo>
                    <a:pt x="20" y="16"/>
                  </a:moveTo>
                  <a:cubicBezTo>
                    <a:pt x="19" y="16"/>
                    <a:pt x="20" y="14"/>
                    <a:pt x="21" y="12"/>
                  </a:cubicBezTo>
                  <a:cubicBezTo>
                    <a:pt x="22" y="9"/>
                    <a:pt x="24" y="8"/>
                    <a:pt x="24" y="8"/>
                  </a:cubicBezTo>
                  <a:cubicBezTo>
                    <a:pt x="24" y="8"/>
                    <a:pt x="24" y="10"/>
                    <a:pt x="23" y="12"/>
                  </a:cubicBezTo>
                  <a:cubicBezTo>
                    <a:pt x="21" y="14"/>
                    <a:pt x="20" y="16"/>
                    <a:pt x="20" y="16"/>
                  </a:cubicBezTo>
                  <a:close/>
                  <a:moveTo>
                    <a:pt x="19" y="19"/>
                  </a:moveTo>
                  <a:cubicBezTo>
                    <a:pt x="19" y="19"/>
                    <a:pt x="18" y="19"/>
                    <a:pt x="18" y="18"/>
                  </a:cubicBezTo>
                  <a:cubicBezTo>
                    <a:pt x="18" y="18"/>
                    <a:pt x="18" y="18"/>
                    <a:pt x="19" y="17"/>
                  </a:cubicBezTo>
                  <a:cubicBezTo>
                    <a:pt x="19" y="17"/>
                    <a:pt x="20" y="17"/>
                    <a:pt x="20" y="18"/>
                  </a:cubicBezTo>
                  <a:cubicBezTo>
                    <a:pt x="20" y="18"/>
                    <a:pt x="20" y="19"/>
                    <a:pt x="19" y="19"/>
                  </a:cubicBezTo>
                  <a:close/>
                  <a:moveTo>
                    <a:pt x="16" y="24"/>
                  </a:moveTo>
                  <a:cubicBezTo>
                    <a:pt x="15" y="26"/>
                    <a:pt x="13" y="27"/>
                    <a:pt x="13" y="27"/>
                  </a:cubicBezTo>
                  <a:cubicBezTo>
                    <a:pt x="13" y="27"/>
                    <a:pt x="13" y="25"/>
                    <a:pt x="15" y="23"/>
                  </a:cubicBezTo>
                  <a:cubicBezTo>
                    <a:pt x="16" y="21"/>
                    <a:pt x="18" y="20"/>
                    <a:pt x="18" y="20"/>
                  </a:cubicBezTo>
                  <a:cubicBezTo>
                    <a:pt x="18" y="20"/>
                    <a:pt x="18" y="22"/>
                    <a:pt x="16" y="24"/>
                  </a:cubicBezTo>
                  <a:close/>
                  <a:moveTo>
                    <a:pt x="9" y="14"/>
                  </a:moveTo>
                  <a:cubicBezTo>
                    <a:pt x="9" y="14"/>
                    <a:pt x="11" y="14"/>
                    <a:pt x="13" y="15"/>
                  </a:cubicBezTo>
                  <a:cubicBezTo>
                    <a:pt x="16" y="16"/>
                    <a:pt x="17" y="17"/>
                    <a:pt x="17" y="17"/>
                  </a:cubicBezTo>
                  <a:cubicBezTo>
                    <a:pt x="17" y="18"/>
                    <a:pt x="15" y="17"/>
                    <a:pt x="13" y="16"/>
                  </a:cubicBezTo>
                  <a:cubicBezTo>
                    <a:pt x="10" y="16"/>
                    <a:pt x="9" y="14"/>
                    <a:pt x="9" y="14"/>
                  </a:cubicBezTo>
                  <a:close/>
                  <a:moveTo>
                    <a:pt x="26" y="0"/>
                  </a:moveTo>
                  <a:cubicBezTo>
                    <a:pt x="26" y="0"/>
                    <a:pt x="18" y="2"/>
                    <a:pt x="15" y="8"/>
                  </a:cubicBezTo>
                  <a:cubicBezTo>
                    <a:pt x="10" y="4"/>
                    <a:pt x="2" y="8"/>
                    <a:pt x="2" y="8"/>
                  </a:cubicBezTo>
                  <a:cubicBezTo>
                    <a:pt x="2" y="10"/>
                    <a:pt x="4" y="12"/>
                    <a:pt x="4" y="12"/>
                  </a:cubicBezTo>
                  <a:cubicBezTo>
                    <a:pt x="2" y="13"/>
                    <a:pt x="0" y="15"/>
                    <a:pt x="0" y="15"/>
                  </a:cubicBezTo>
                  <a:cubicBezTo>
                    <a:pt x="3" y="20"/>
                    <a:pt x="9" y="21"/>
                    <a:pt x="11" y="21"/>
                  </a:cubicBezTo>
                  <a:cubicBezTo>
                    <a:pt x="9" y="23"/>
                    <a:pt x="5" y="27"/>
                    <a:pt x="6" y="33"/>
                  </a:cubicBezTo>
                  <a:cubicBezTo>
                    <a:pt x="6" y="33"/>
                    <a:pt x="8" y="33"/>
                    <a:pt x="10" y="32"/>
                  </a:cubicBezTo>
                  <a:cubicBezTo>
                    <a:pt x="10" y="32"/>
                    <a:pt x="10" y="35"/>
                    <a:pt x="11" y="37"/>
                  </a:cubicBezTo>
                  <a:cubicBezTo>
                    <a:pt x="11" y="37"/>
                    <a:pt x="20" y="35"/>
                    <a:pt x="22" y="29"/>
                  </a:cubicBezTo>
                  <a:cubicBezTo>
                    <a:pt x="27" y="33"/>
                    <a:pt x="35" y="30"/>
                    <a:pt x="35" y="30"/>
                  </a:cubicBezTo>
                  <a:cubicBezTo>
                    <a:pt x="35" y="28"/>
                    <a:pt x="33" y="25"/>
                    <a:pt x="33" y="25"/>
                  </a:cubicBezTo>
                  <a:cubicBezTo>
                    <a:pt x="35" y="24"/>
                    <a:pt x="37" y="23"/>
                    <a:pt x="37" y="23"/>
                  </a:cubicBezTo>
                  <a:cubicBezTo>
                    <a:pt x="34" y="18"/>
                    <a:pt x="29" y="17"/>
                    <a:pt x="26" y="16"/>
                  </a:cubicBezTo>
                  <a:cubicBezTo>
                    <a:pt x="28" y="15"/>
                    <a:pt x="32" y="11"/>
                    <a:pt x="31" y="5"/>
                  </a:cubicBezTo>
                  <a:cubicBezTo>
                    <a:pt x="31" y="5"/>
                    <a:pt x="29" y="5"/>
                    <a:pt x="27" y="5"/>
                  </a:cubicBezTo>
                  <a:cubicBezTo>
                    <a:pt x="27" y="5"/>
                    <a:pt x="27" y="2"/>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342">
              <a:extLst>
                <a:ext uri="{FF2B5EF4-FFF2-40B4-BE49-F238E27FC236}">
                  <a16:creationId xmlns:a16="http://schemas.microsoft.com/office/drawing/2014/main" id="{BCC68233-2440-417E-B0E9-8B9E8CA41C41}"/>
                </a:ext>
              </a:extLst>
            </p:cNvPr>
            <p:cNvSpPr>
              <a:spLocks noEditPoints="1"/>
            </p:cNvSpPr>
            <p:nvPr/>
          </p:nvSpPr>
          <p:spPr bwMode="auto">
            <a:xfrm>
              <a:off x="2693132" y="2639198"/>
              <a:ext cx="160587" cy="141317"/>
            </a:xfrm>
            <a:custGeom>
              <a:avLst/>
              <a:gdLst>
                <a:gd name="T0" fmla="*/ 27 w 55"/>
                <a:gd name="T1" fmla="*/ 25 h 53"/>
                <a:gd name="T2" fmla="*/ 36 w 55"/>
                <a:gd name="T3" fmla="*/ 36 h 53"/>
                <a:gd name="T4" fmla="*/ 27 w 55"/>
                <a:gd name="T5" fmla="*/ 26 h 53"/>
                <a:gd name="T6" fmla="*/ 29 w 55"/>
                <a:gd name="T7" fmla="*/ 42 h 53"/>
                <a:gd name="T8" fmla="*/ 30 w 55"/>
                <a:gd name="T9" fmla="*/ 45 h 53"/>
                <a:gd name="T10" fmla="*/ 29 w 55"/>
                <a:gd name="T11" fmla="*/ 42 h 53"/>
                <a:gd name="T12" fmla="*/ 20 w 55"/>
                <a:gd name="T13" fmla="*/ 38 h 53"/>
                <a:gd name="T14" fmla="*/ 25 w 55"/>
                <a:gd name="T15" fmla="*/ 26 h 53"/>
                <a:gd name="T16" fmla="*/ 11 w 55"/>
                <a:gd name="T17" fmla="*/ 37 h 53"/>
                <a:gd name="T18" fmla="*/ 9 w 55"/>
                <a:gd name="T19" fmla="*/ 34 h 53"/>
                <a:gd name="T20" fmla="*/ 25 w 55"/>
                <a:gd name="T21" fmla="*/ 25 h 53"/>
                <a:gd name="T22" fmla="*/ 12 w 55"/>
                <a:gd name="T23" fmla="*/ 22 h 53"/>
                <a:gd name="T24" fmla="*/ 12 w 55"/>
                <a:gd name="T25" fmla="*/ 14 h 53"/>
                <a:gd name="T26" fmla="*/ 10 w 55"/>
                <a:gd name="T27" fmla="*/ 13 h 53"/>
                <a:gd name="T28" fmla="*/ 13 w 55"/>
                <a:gd name="T29" fmla="*/ 14 h 53"/>
                <a:gd name="T30" fmla="*/ 26 w 55"/>
                <a:gd name="T31" fmla="*/ 24 h 53"/>
                <a:gd name="T32" fmla="*/ 25 w 55"/>
                <a:gd name="T33" fmla="*/ 13 h 53"/>
                <a:gd name="T34" fmla="*/ 36 w 55"/>
                <a:gd name="T35" fmla="*/ 10 h 53"/>
                <a:gd name="T36" fmla="*/ 36 w 55"/>
                <a:gd name="T37" fmla="*/ 8 h 53"/>
                <a:gd name="T38" fmla="*/ 38 w 55"/>
                <a:gd name="T39" fmla="*/ 10 h 53"/>
                <a:gd name="T40" fmla="*/ 27 w 55"/>
                <a:gd name="T41" fmla="*/ 25 h 53"/>
                <a:gd name="T42" fmla="*/ 39 w 55"/>
                <a:gd name="T43" fmla="*/ 16 h 53"/>
                <a:gd name="T44" fmla="*/ 28 w 55"/>
                <a:gd name="T45" fmla="*/ 25 h 53"/>
                <a:gd name="T46" fmla="*/ 46 w 55"/>
                <a:gd name="T47" fmla="*/ 28 h 53"/>
                <a:gd name="T48" fmla="*/ 45 w 55"/>
                <a:gd name="T49" fmla="*/ 32 h 53"/>
                <a:gd name="T50" fmla="*/ 54 w 55"/>
                <a:gd name="T51" fmla="*/ 27 h 53"/>
                <a:gd name="T52" fmla="*/ 48 w 55"/>
                <a:gd name="T53" fmla="*/ 9 h 53"/>
                <a:gd name="T54" fmla="*/ 26 w 55"/>
                <a:gd name="T55" fmla="*/ 10 h 53"/>
                <a:gd name="T56" fmla="*/ 14 w 55"/>
                <a:gd name="T57" fmla="*/ 4 h 53"/>
                <a:gd name="T58" fmla="*/ 9 w 55"/>
                <a:gd name="T59" fmla="*/ 23 h 53"/>
                <a:gd name="T60" fmla="*/ 14 w 55"/>
                <a:gd name="T61" fmla="*/ 44 h 53"/>
                <a:gd name="T62" fmla="*/ 18 w 55"/>
                <a:gd name="T63" fmla="*/ 43 h 53"/>
                <a:gd name="T64" fmla="*/ 40 w 55"/>
                <a:gd name="T65" fmla="*/ 40 h 53"/>
                <a:gd name="T66" fmla="*/ 45 w 55"/>
                <a:gd name="T67" fmla="*/ 3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53">
                  <a:moveTo>
                    <a:pt x="44" y="30"/>
                  </a:moveTo>
                  <a:cubicBezTo>
                    <a:pt x="27" y="25"/>
                    <a:pt x="27" y="25"/>
                    <a:pt x="27" y="25"/>
                  </a:cubicBezTo>
                  <a:cubicBezTo>
                    <a:pt x="36" y="36"/>
                    <a:pt x="36" y="36"/>
                    <a:pt x="36" y="36"/>
                  </a:cubicBezTo>
                  <a:cubicBezTo>
                    <a:pt x="36" y="36"/>
                    <a:pt x="36" y="36"/>
                    <a:pt x="36" y="36"/>
                  </a:cubicBezTo>
                  <a:cubicBezTo>
                    <a:pt x="27" y="26"/>
                    <a:pt x="27" y="26"/>
                    <a:pt x="27" y="26"/>
                  </a:cubicBezTo>
                  <a:cubicBezTo>
                    <a:pt x="27" y="26"/>
                    <a:pt x="27" y="26"/>
                    <a:pt x="27" y="26"/>
                  </a:cubicBezTo>
                  <a:cubicBezTo>
                    <a:pt x="27" y="26"/>
                    <a:pt x="27" y="26"/>
                    <a:pt x="27" y="26"/>
                  </a:cubicBezTo>
                  <a:cubicBezTo>
                    <a:pt x="29" y="42"/>
                    <a:pt x="29" y="42"/>
                    <a:pt x="29" y="42"/>
                  </a:cubicBezTo>
                  <a:cubicBezTo>
                    <a:pt x="30" y="42"/>
                    <a:pt x="31" y="43"/>
                    <a:pt x="31" y="43"/>
                  </a:cubicBezTo>
                  <a:cubicBezTo>
                    <a:pt x="31" y="44"/>
                    <a:pt x="31" y="45"/>
                    <a:pt x="30" y="45"/>
                  </a:cubicBezTo>
                  <a:cubicBezTo>
                    <a:pt x="29" y="46"/>
                    <a:pt x="28" y="45"/>
                    <a:pt x="28" y="44"/>
                  </a:cubicBezTo>
                  <a:cubicBezTo>
                    <a:pt x="28" y="43"/>
                    <a:pt x="28" y="43"/>
                    <a:pt x="29" y="42"/>
                  </a:cubicBezTo>
                  <a:cubicBezTo>
                    <a:pt x="26" y="26"/>
                    <a:pt x="26" y="26"/>
                    <a:pt x="26" y="26"/>
                  </a:cubicBezTo>
                  <a:cubicBezTo>
                    <a:pt x="20" y="38"/>
                    <a:pt x="20" y="38"/>
                    <a:pt x="20" y="38"/>
                  </a:cubicBezTo>
                  <a:cubicBezTo>
                    <a:pt x="20" y="38"/>
                    <a:pt x="20" y="38"/>
                    <a:pt x="20" y="38"/>
                  </a:cubicBezTo>
                  <a:cubicBezTo>
                    <a:pt x="25" y="26"/>
                    <a:pt x="25" y="26"/>
                    <a:pt x="25" y="26"/>
                  </a:cubicBezTo>
                  <a:cubicBezTo>
                    <a:pt x="12" y="35"/>
                    <a:pt x="12" y="35"/>
                    <a:pt x="12" y="35"/>
                  </a:cubicBezTo>
                  <a:cubicBezTo>
                    <a:pt x="12" y="36"/>
                    <a:pt x="12" y="36"/>
                    <a:pt x="11" y="37"/>
                  </a:cubicBezTo>
                  <a:cubicBezTo>
                    <a:pt x="10" y="37"/>
                    <a:pt x="9" y="37"/>
                    <a:pt x="9" y="36"/>
                  </a:cubicBezTo>
                  <a:cubicBezTo>
                    <a:pt x="8" y="36"/>
                    <a:pt x="8" y="35"/>
                    <a:pt x="9" y="34"/>
                  </a:cubicBezTo>
                  <a:cubicBezTo>
                    <a:pt x="10" y="34"/>
                    <a:pt x="11" y="34"/>
                    <a:pt x="11" y="34"/>
                  </a:cubicBezTo>
                  <a:cubicBezTo>
                    <a:pt x="25" y="25"/>
                    <a:pt x="25" y="25"/>
                    <a:pt x="25" y="25"/>
                  </a:cubicBezTo>
                  <a:cubicBezTo>
                    <a:pt x="12" y="22"/>
                    <a:pt x="12" y="22"/>
                    <a:pt x="12" y="22"/>
                  </a:cubicBezTo>
                  <a:cubicBezTo>
                    <a:pt x="12" y="22"/>
                    <a:pt x="12" y="22"/>
                    <a:pt x="12" y="22"/>
                  </a:cubicBezTo>
                  <a:cubicBezTo>
                    <a:pt x="26" y="25"/>
                    <a:pt x="26" y="25"/>
                    <a:pt x="26" y="25"/>
                  </a:cubicBezTo>
                  <a:cubicBezTo>
                    <a:pt x="12" y="14"/>
                    <a:pt x="12" y="14"/>
                    <a:pt x="12" y="14"/>
                  </a:cubicBezTo>
                  <a:cubicBezTo>
                    <a:pt x="12" y="15"/>
                    <a:pt x="11" y="15"/>
                    <a:pt x="11" y="15"/>
                  </a:cubicBezTo>
                  <a:cubicBezTo>
                    <a:pt x="10" y="14"/>
                    <a:pt x="9" y="14"/>
                    <a:pt x="10" y="13"/>
                  </a:cubicBezTo>
                  <a:cubicBezTo>
                    <a:pt x="10" y="12"/>
                    <a:pt x="11" y="11"/>
                    <a:pt x="12" y="12"/>
                  </a:cubicBezTo>
                  <a:cubicBezTo>
                    <a:pt x="13" y="12"/>
                    <a:pt x="13" y="13"/>
                    <a:pt x="13" y="14"/>
                  </a:cubicBezTo>
                  <a:cubicBezTo>
                    <a:pt x="13" y="14"/>
                    <a:pt x="13" y="14"/>
                    <a:pt x="13" y="14"/>
                  </a:cubicBezTo>
                  <a:cubicBezTo>
                    <a:pt x="26" y="24"/>
                    <a:pt x="26" y="24"/>
                    <a:pt x="26" y="24"/>
                  </a:cubicBezTo>
                  <a:cubicBezTo>
                    <a:pt x="24" y="13"/>
                    <a:pt x="24" y="13"/>
                    <a:pt x="24" y="13"/>
                  </a:cubicBezTo>
                  <a:cubicBezTo>
                    <a:pt x="25" y="13"/>
                    <a:pt x="25" y="13"/>
                    <a:pt x="25" y="13"/>
                  </a:cubicBezTo>
                  <a:cubicBezTo>
                    <a:pt x="27" y="24"/>
                    <a:pt x="27" y="24"/>
                    <a:pt x="27" y="24"/>
                  </a:cubicBezTo>
                  <a:cubicBezTo>
                    <a:pt x="36" y="10"/>
                    <a:pt x="36" y="10"/>
                    <a:pt x="36" y="10"/>
                  </a:cubicBezTo>
                  <a:cubicBezTo>
                    <a:pt x="36" y="10"/>
                    <a:pt x="36" y="10"/>
                    <a:pt x="36" y="10"/>
                  </a:cubicBezTo>
                  <a:cubicBezTo>
                    <a:pt x="35" y="9"/>
                    <a:pt x="35" y="8"/>
                    <a:pt x="36" y="8"/>
                  </a:cubicBezTo>
                  <a:cubicBezTo>
                    <a:pt x="37" y="7"/>
                    <a:pt x="38" y="7"/>
                    <a:pt x="39" y="8"/>
                  </a:cubicBezTo>
                  <a:cubicBezTo>
                    <a:pt x="39" y="9"/>
                    <a:pt x="39" y="10"/>
                    <a:pt x="38" y="10"/>
                  </a:cubicBezTo>
                  <a:cubicBezTo>
                    <a:pt x="38" y="11"/>
                    <a:pt x="37" y="11"/>
                    <a:pt x="37" y="11"/>
                  </a:cubicBezTo>
                  <a:cubicBezTo>
                    <a:pt x="27" y="25"/>
                    <a:pt x="27" y="25"/>
                    <a:pt x="27" y="25"/>
                  </a:cubicBezTo>
                  <a:cubicBezTo>
                    <a:pt x="27" y="25"/>
                    <a:pt x="27" y="25"/>
                    <a:pt x="27" y="25"/>
                  </a:cubicBezTo>
                  <a:cubicBezTo>
                    <a:pt x="39" y="16"/>
                    <a:pt x="39" y="16"/>
                    <a:pt x="39" y="16"/>
                  </a:cubicBezTo>
                  <a:cubicBezTo>
                    <a:pt x="39" y="16"/>
                    <a:pt x="39" y="16"/>
                    <a:pt x="39" y="16"/>
                  </a:cubicBezTo>
                  <a:cubicBezTo>
                    <a:pt x="28" y="25"/>
                    <a:pt x="28" y="25"/>
                    <a:pt x="28" y="25"/>
                  </a:cubicBezTo>
                  <a:cubicBezTo>
                    <a:pt x="44" y="29"/>
                    <a:pt x="44" y="29"/>
                    <a:pt x="44" y="29"/>
                  </a:cubicBezTo>
                  <a:cubicBezTo>
                    <a:pt x="44" y="28"/>
                    <a:pt x="45" y="28"/>
                    <a:pt x="46" y="28"/>
                  </a:cubicBezTo>
                  <a:cubicBezTo>
                    <a:pt x="47" y="29"/>
                    <a:pt x="47" y="30"/>
                    <a:pt x="47" y="30"/>
                  </a:cubicBezTo>
                  <a:cubicBezTo>
                    <a:pt x="47" y="31"/>
                    <a:pt x="46" y="32"/>
                    <a:pt x="45" y="32"/>
                  </a:cubicBezTo>
                  <a:cubicBezTo>
                    <a:pt x="44" y="31"/>
                    <a:pt x="44" y="31"/>
                    <a:pt x="44" y="30"/>
                  </a:cubicBezTo>
                  <a:close/>
                  <a:moveTo>
                    <a:pt x="54" y="27"/>
                  </a:moveTo>
                  <a:cubicBezTo>
                    <a:pt x="54" y="22"/>
                    <a:pt x="50" y="18"/>
                    <a:pt x="45" y="18"/>
                  </a:cubicBezTo>
                  <a:cubicBezTo>
                    <a:pt x="47" y="16"/>
                    <a:pt x="48" y="12"/>
                    <a:pt x="48" y="9"/>
                  </a:cubicBezTo>
                  <a:cubicBezTo>
                    <a:pt x="47" y="3"/>
                    <a:pt x="41" y="0"/>
                    <a:pt x="35" y="0"/>
                  </a:cubicBezTo>
                  <a:cubicBezTo>
                    <a:pt x="30" y="1"/>
                    <a:pt x="26" y="5"/>
                    <a:pt x="26" y="10"/>
                  </a:cubicBezTo>
                  <a:cubicBezTo>
                    <a:pt x="26" y="10"/>
                    <a:pt x="26" y="10"/>
                    <a:pt x="26" y="10"/>
                  </a:cubicBezTo>
                  <a:cubicBezTo>
                    <a:pt x="24" y="6"/>
                    <a:pt x="19" y="3"/>
                    <a:pt x="14" y="4"/>
                  </a:cubicBezTo>
                  <a:cubicBezTo>
                    <a:pt x="7" y="5"/>
                    <a:pt x="3" y="10"/>
                    <a:pt x="4" y="16"/>
                  </a:cubicBezTo>
                  <a:cubicBezTo>
                    <a:pt x="5" y="19"/>
                    <a:pt x="7" y="22"/>
                    <a:pt x="9" y="23"/>
                  </a:cubicBezTo>
                  <a:cubicBezTo>
                    <a:pt x="4" y="25"/>
                    <a:pt x="0" y="30"/>
                    <a:pt x="1" y="35"/>
                  </a:cubicBezTo>
                  <a:cubicBezTo>
                    <a:pt x="2" y="41"/>
                    <a:pt x="7" y="45"/>
                    <a:pt x="14" y="44"/>
                  </a:cubicBezTo>
                  <a:cubicBezTo>
                    <a:pt x="15" y="44"/>
                    <a:pt x="16" y="43"/>
                    <a:pt x="18" y="42"/>
                  </a:cubicBezTo>
                  <a:cubicBezTo>
                    <a:pt x="18" y="43"/>
                    <a:pt x="18" y="43"/>
                    <a:pt x="18" y="43"/>
                  </a:cubicBezTo>
                  <a:cubicBezTo>
                    <a:pt x="19" y="49"/>
                    <a:pt x="24" y="53"/>
                    <a:pt x="30" y="52"/>
                  </a:cubicBezTo>
                  <a:cubicBezTo>
                    <a:pt x="37" y="51"/>
                    <a:pt x="41" y="45"/>
                    <a:pt x="40" y="40"/>
                  </a:cubicBezTo>
                  <a:cubicBezTo>
                    <a:pt x="40" y="39"/>
                    <a:pt x="40" y="39"/>
                    <a:pt x="40" y="38"/>
                  </a:cubicBezTo>
                  <a:cubicBezTo>
                    <a:pt x="41" y="39"/>
                    <a:pt x="43" y="39"/>
                    <a:pt x="45" y="39"/>
                  </a:cubicBezTo>
                  <a:cubicBezTo>
                    <a:pt x="51" y="38"/>
                    <a:pt x="55" y="32"/>
                    <a:pt x="54" y="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43">
              <a:extLst>
                <a:ext uri="{FF2B5EF4-FFF2-40B4-BE49-F238E27FC236}">
                  <a16:creationId xmlns:a16="http://schemas.microsoft.com/office/drawing/2014/main" id="{61A64218-446D-4341-9813-8B1389651979}"/>
                </a:ext>
              </a:extLst>
            </p:cNvPr>
            <p:cNvSpPr>
              <a:spLocks noEditPoints="1"/>
            </p:cNvSpPr>
            <p:nvPr/>
          </p:nvSpPr>
          <p:spPr bwMode="auto">
            <a:xfrm>
              <a:off x="3521761" y="1524723"/>
              <a:ext cx="77082" cy="67448"/>
            </a:xfrm>
            <a:custGeom>
              <a:avLst/>
              <a:gdLst>
                <a:gd name="T0" fmla="*/ 22 w 27"/>
                <a:gd name="T1" fmla="*/ 12 h 25"/>
                <a:gd name="T2" fmla="*/ 19 w 27"/>
                <a:gd name="T3" fmla="*/ 17 h 25"/>
                <a:gd name="T4" fmla="*/ 13 w 27"/>
                <a:gd name="T5" fmla="*/ 13 h 25"/>
                <a:gd name="T6" fmla="*/ 18 w 27"/>
                <a:gd name="T7" fmla="*/ 21 h 25"/>
                <a:gd name="T8" fmla="*/ 16 w 27"/>
                <a:gd name="T9" fmla="*/ 22 h 25"/>
                <a:gd name="T10" fmla="*/ 17 w 27"/>
                <a:gd name="T11" fmla="*/ 21 h 25"/>
                <a:gd name="T12" fmla="*/ 11 w 27"/>
                <a:gd name="T13" fmla="*/ 18 h 25"/>
                <a:gd name="T14" fmla="*/ 13 w 27"/>
                <a:gd name="T15" fmla="*/ 13 h 25"/>
                <a:gd name="T16" fmla="*/ 6 w 27"/>
                <a:gd name="T17" fmla="*/ 17 h 25"/>
                <a:gd name="T18" fmla="*/ 4 w 27"/>
                <a:gd name="T19" fmla="*/ 17 h 25"/>
                <a:gd name="T20" fmla="*/ 6 w 27"/>
                <a:gd name="T21" fmla="*/ 17 h 25"/>
                <a:gd name="T22" fmla="*/ 13 w 27"/>
                <a:gd name="T23" fmla="*/ 13 h 25"/>
                <a:gd name="T24" fmla="*/ 6 w 27"/>
                <a:gd name="T25" fmla="*/ 14 h 25"/>
                <a:gd name="T26" fmla="*/ 7 w 27"/>
                <a:gd name="T27" fmla="*/ 7 h 25"/>
                <a:gd name="T28" fmla="*/ 6 w 27"/>
                <a:gd name="T29" fmla="*/ 6 h 25"/>
                <a:gd name="T30" fmla="*/ 7 w 27"/>
                <a:gd name="T31" fmla="*/ 7 h 25"/>
                <a:gd name="T32" fmla="*/ 11 w 27"/>
                <a:gd name="T33" fmla="*/ 6 h 25"/>
                <a:gd name="T34" fmla="*/ 13 w 27"/>
                <a:gd name="T35" fmla="*/ 13 h 25"/>
                <a:gd name="T36" fmla="*/ 13 w 27"/>
                <a:gd name="T37" fmla="*/ 12 h 25"/>
                <a:gd name="T38" fmla="*/ 15 w 27"/>
                <a:gd name="T39" fmla="*/ 4 h 25"/>
                <a:gd name="T40" fmla="*/ 17 w 27"/>
                <a:gd name="T41" fmla="*/ 5 h 25"/>
                <a:gd name="T42" fmla="*/ 14 w 27"/>
                <a:gd name="T43" fmla="*/ 13 h 25"/>
                <a:gd name="T44" fmla="*/ 19 w 27"/>
                <a:gd name="T45" fmla="*/ 9 h 25"/>
                <a:gd name="T46" fmla="*/ 21 w 27"/>
                <a:gd name="T47" fmla="*/ 12 h 25"/>
                <a:gd name="T48" fmla="*/ 23 w 27"/>
                <a:gd name="T49" fmla="*/ 12 h 25"/>
                <a:gd name="T50" fmla="*/ 23 w 27"/>
                <a:gd name="T51" fmla="*/ 8 h 25"/>
                <a:gd name="T52" fmla="*/ 21 w 27"/>
                <a:gd name="T53" fmla="*/ 7 h 25"/>
                <a:gd name="T54" fmla="*/ 11 w 27"/>
                <a:gd name="T55" fmla="*/ 4 h 25"/>
                <a:gd name="T56" fmla="*/ 8 w 27"/>
                <a:gd name="T57" fmla="*/ 3 h 25"/>
                <a:gd name="T58" fmla="*/ 4 w 27"/>
                <a:gd name="T59" fmla="*/ 12 h 25"/>
                <a:gd name="T60" fmla="*/ 4 w 27"/>
                <a:gd name="T61" fmla="*/ 21 h 25"/>
                <a:gd name="T62" fmla="*/ 10 w 27"/>
                <a:gd name="T63" fmla="*/ 19 h 25"/>
                <a:gd name="T64" fmla="*/ 21 w 27"/>
                <a:gd name="T65" fmla="*/ 21 h 25"/>
                <a:gd name="T66" fmla="*/ 26 w 27"/>
                <a:gd name="T6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22" y="13"/>
                  </a:moveTo>
                  <a:cubicBezTo>
                    <a:pt x="22" y="13"/>
                    <a:pt x="22" y="12"/>
                    <a:pt x="22" y="12"/>
                  </a:cubicBezTo>
                  <a:cubicBezTo>
                    <a:pt x="14" y="13"/>
                    <a:pt x="14" y="13"/>
                    <a:pt x="14" y="13"/>
                  </a:cubicBezTo>
                  <a:cubicBezTo>
                    <a:pt x="19" y="17"/>
                    <a:pt x="19" y="17"/>
                    <a:pt x="19" y="17"/>
                  </a:cubicBezTo>
                  <a:cubicBezTo>
                    <a:pt x="19" y="17"/>
                    <a:pt x="19" y="17"/>
                    <a:pt x="19" y="17"/>
                  </a:cubicBezTo>
                  <a:cubicBezTo>
                    <a:pt x="13" y="13"/>
                    <a:pt x="13" y="13"/>
                    <a:pt x="13" y="13"/>
                  </a:cubicBezTo>
                  <a:cubicBezTo>
                    <a:pt x="17" y="20"/>
                    <a:pt x="17" y="20"/>
                    <a:pt x="17" y="20"/>
                  </a:cubicBezTo>
                  <a:cubicBezTo>
                    <a:pt x="17" y="20"/>
                    <a:pt x="17" y="20"/>
                    <a:pt x="18" y="21"/>
                  </a:cubicBezTo>
                  <a:cubicBezTo>
                    <a:pt x="18" y="21"/>
                    <a:pt x="18" y="21"/>
                    <a:pt x="18" y="22"/>
                  </a:cubicBezTo>
                  <a:cubicBezTo>
                    <a:pt x="17" y="22"/>
                    <a:pt x="17" y="22"/>
                    <a:pt x="16" y="22"/>
                  </a:cubicBezTo>
                  <a:cubicBezTo>
                    <a:pt x="16" y="21"/>
                    <a:pt x="16" y="21"/>
                    <a:pt x="16" y="21"/>
                  </a:cubicBezTo>
                  <a:cubicBezTo>
                    <a:pt x="16" y="21"/>
                    <a:pt x="16" y="21"/>
                    <a:pt x="17" y="21"/>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6"/>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7"/>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1"/>
                    <a:pt x="22" y="11"/>
                    <a:pt x="22" y="11"/>
                  </a:cubicBezTo>
                  <a:cubicBezTo>
                    <a:pt x="23" y="11"/>
                    <a:pt x="23" y="11"/>
                    <a:pt x="23" y="12"/>
                  </a:cubicBezTo>
                  <a:cubicBezTo>
                    <a:pt x="23" y="12"/>
                    <a:pt x="23" y="13"/>
                    <a:pt x="22" y="13"/>
                  </a:cubicBezTo>
                  <a:close/>
                  <a:moveTo>
                    <a:pt x="23" y="8"/>
                  </a:move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5" y="2"/>
                    <a:pt x="3" y="3"/>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1"/>
                  </a:cubicBezTo>
                  <a:cubicBezTo>
                    <a:pt x="21" y="20"/>
                    <a:pt x="21" y="18"/>
                    <a:pt x="20" y="17"/>
                  </a:cubicBezTo>
                  <a:cubicBezTo>
                    <a:pt x="23" y="18"/>
                    <a:pt x="25" y="16"/>
                    <a:pt x="26" y="14"/>
                  </a:cubicBezTo>
                  <a:cubicBezTo>
                    <a:pt x="27" y="11"/>
                    <a:pt x="25"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44">
              <a:extLst>
                <a:ext uri="{FF2B5EF4-FFF2-40B4-BE49-F238E27FC236}">
                  <a16:creationId xmlns:a16="http://schemas.microsoft.com/office/drawing/2014/main" id="{6D810DED-31E3-4264-A251-AF2724C87C19}"/>
                </a:ext>
              </a:extLst>
            </p:cNvPr>
            <p:cNvSpPr>
              <a:spLocks noEditPoints="1"/>
            </p:cNvSpPr>
            <p:nvPr/>
          </p:nvSpPr>
          <p:spPr bwMode="auto">
            <a:xfrm>
              <a:off x="5198289" y="574048"/>
              <a:ext cx="80295" cy="67448"/>
            </a:xfrm>
            <a:custGeom>
              <a:avLst/>
              <a:gdLst>
                <a:gd name="T0" fmla="*/ 22 w 27"/>
                <a:gd name="T1" fmla="*/ 12 h 26"/>
                <a:gd name="T2" fmla="*/ 19 w 27"/>
                <a:gd name="T3" fmla="*/ 17 h 26"/>
                <a:gd name="T4" fmla="*/ 14 w 27"/>
                <a:gd name="T5" fmla="*/ 13 h 26"/>
                <a:gd name="T6" fmla="*/ 17 w 27"/>
                <a:gd name="T7" fmla="*/ 21 h 26"/>
                <a:gd name="T8" fmla="*/ 18 w 27"/>
                <a:gd name="T9" fmla="*/ 22 h 26"/>
                <a:gd name="T10" fmla="*/ 17 w 27"/>
                <a:gd name="T11" fmla="*/ 21 h 26"/>
                <a:gd name="T12" fmla="*/ 13 w 27"/>
                <a:gd name="T13" fmla="*/ 13 h 26"/>
                <a:gd name="T14" fmla="*/ 11 w 27"/>
                <a:gd name="T15" fmla="*/ 19 h 26"/>
                <a:gd name="T16" fmla="*/ 6 w 27"/>
                <a:gd name="T17" fmla="*/ 17 h 26"/>
                <a:gd name="T18" fmla="*/ 6 w 27"/>
                <a:gd name="T19" fmla="*/ 18 h 26"/>
                <a:gd name="T20" fmla="*/ 5 w 27"/>
                <a:gd name="T21" fmla="*/ 17 h 26"/>
                <a:gd name="T22" fmla="*/ 13 w 27"/>
                <a:gd name="T23" fmla="*/ 13 h 26"/>
                <a:gd name="T24" fmla="*/ 6 w 27"/>
                <a:gd name="T25" fmla="*/ 14 h 26"/>
                <a:gd name="T26" fmla="*/ 13 w 27"/>
                <a:gd name="T27" fmla="*/ 13 h 26"/>
                <a:gd name="T28" fmla="*/ 6 w 27"/>
                <a:gd name="T29" fmla="*/ 7 h 26"/>
                <a:gd name="T30" fmla="*/ 7 w 27"/>
                <a:gd name="T31" fmla="*/ 6 h 26"/>
                <a:gd name="T32" fmla="*/ 13 w 27"/>
                <a:gd name="T33" fmla="*/ 13 h 26"/>
                <a:gd name="T34" fmla="*/ 12 w 27"/>
                <a:gd name="T35" fmla="*/ 6 h 26"/>
                <a:gd name="T36" fmla="*/ 13 w 27"/>
                <a:gd name="T37" fmla="*/ 12 h 26"/>
                <a:gd name="T38" fmla="*/ 16 w 27"/>
                <a:gd name="T39" fmla="*/ 5 h 26"/>
                <a:gd name="T40" fmla="*/ 16 w 27"/>
                <a:gd name="T41" fmla="*/ 4 h 26"/>
                <a:gd name="T42" fmla="*/ 16 w 27"/>
                <a:gd name="T43" fmla="*/ 5 h 26"/>
                <a:gd name="T44" fmla="*/ 19 w 27"/>
                <a:gd name="T45" fmla="*/ 9 h 26"/>
                <a:gd name="T46" fmla="*/ 14 w 27"/>
                <a:gd name="T47" fmla="*/ 13 h 26"/>
                <a:gd name="T48" fmla="*/ 22 w 27"/>
                <a:gd name="T49" fmla="*/ 11 h 26"/>
                <a:gd name="T50" fmla="*/ 23 w 27"/>
                <a:gd name="T51" fmla="*/ 13 h 26"/>
                <a:gd name="T52" fmla="*/ 21 w 27"/>
                <a:gd name="T53" fmla="*/ 8 h 26"/>
                <a:gd name="T54" fmla="*/ 17 w 27"/>
                <a:gd name="T55" fmla="*/ 1 h 26"/>
                <a:gd name="T56" fmla="*/ 11 w 27"/>
                <a:gd name="T57" fmla="*/ 5 h 26"/>
                <a:gd name="T58" fmla="*/ 2 w 27"/>
                <a:gd name="T59" fmla="*/ 6 h 26"/>
                <a:gd name="T60" fmla="*/ 1 w 27"/>
                <a:gd name="T61" fmla="*/ 15 h 26"/>
                <a:gd name="T62" fmla="*/ 11 w 27"/>
                <a:gd name="T63" fmla="*/ 20 h 26"/>
                <a:gd name="T64" fmla="*/ 21 w 27"/>
                <a:gd name="T65" fmla="*/ 22 h 26"/>
                <a:gd name="T66" fmla="*/ 26 w 27"/>
                <a:gd name="T6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6">
                  <a:moveTo>
                    <a:pt x="23" y="13"/>
                  </a:moveTo>
                  <a:cubicBezTo>
                    <a:pt x="22" y="13"/>
                    <a:pt x="22" y="13"/>
                    <a:pt x="22" y="12"/>
                  </a:cubicBezTo>
                  <a:cubicBezTo>
                    <a:pt x="14" y="13"/>
                    <a:pt x="14" y="13"/>
                    <a:pt x="14" y="13"/>
                  </a:cubicBezTo>
                  <a:cubicBezTo>
                    <a:pt x="19" y="17"/>
                    <a:pt x="19" y="17"/>
                    <a:pt x="19" y="17"/>
                  </a:cubicBezTo>
                  <a:cubicBezTo>
                    <a:pt x="19" y="18"/>
                    <a:pt x="19" y="18"/>
                    <a:pt x="19" y="18"/>
                  </a:cubicBezTo>
                  <a:cubicBezTo>
                    <a:pt x="14" y="13"/>
                    <a:pt x="14" y="13"/>
                    <a:pt x="14" y="13"/>
                  </a:cubicBezTo>
                  <a:cubicBezTo>
                    <a:pt x="14" y="13"/>
                    <a:pt x="14" y="13"/>
                    <a:pt x="14" y="13"/>
                  </a:cubicBezTo>
                  <a:cubicBezTo>
                    <a:pt x="17" y="21"/>
                    <a:pt x="17" y="21"/>
                    <a:pt x="17" y="21"/>
                  </a:cubicBezTo>
                  <a:cubicBezTo>
                    <a:pt x="17" y="21"/>
                    <a:pt x="18" y="21"/>
                    <a:pt x="18" y="21"/>
                  </a:cubicBezTo>
                  <a:cubicBezTo>
                    <a:pt x="18" y="21"/>
                    <a:pt x="18" y="22"/>
                    <a:pt x="18" y="22"/>
                  </a:cubicBezTo>
                  <a:cubicBezTo>
                    <a:pt x="18" y="22"/>
                    <a:pt x="17" y="22"/>
                    <a:pt x="17" y="22"/>
                  </a:cubicBezTo>
                  <a:cubicBezTo>
                    <a:pt x="16" y="22"/>
                    <a:pt x="16" y="21"/>
                    <a:pt x="17" y="21"/>
                  </a:cubicBezTo>
                  <a:cubicBezTo>
                    <a:pt x="17" y="21"/>
                    <a:pt x="17" y="21"/>
                    <a:pt x="17" y="21"/>
                  </a:cubicBezTo>
                  <a:cubicBezTo>
                    <a:pt x="13" y="13"/>
                    <a:pt x="13" y="13"/>
                    <a:pt x="13" y="13"/>
                  </a:cubicBezTo>
                  <a:cubicBezTo>
                    <a:pt x="12" y="19"/>
                    <a:pt x="12" y="19"/>
                    <a:pt x="12" y="19"/>
                  </a:cubicBezTo>
                  <a:cubicBezTo>
                    <a:pt x="11" y="19"/>
                    <a:pt x="11" y="19"/>
                    <a:pt x="11" y="19"/>
                  </a:cubicBezTo>
                  <a:cubicBezTo>
                    <a:pt x="13" y="13"/>
                    <a:pt x="13" y="13"/>
                    <a:pt x="13" y="13"/>
                  </a:cubicBezTo>
                  <a:cubicBezTo>
                    <a:pt x="6" y="17"/>
                    <a:pt x="6" y="17"/>
                    <a:pt x="6" y="17"/>
                  </a:cubicBezTo>
                  <a:cubicBezTo>
                    <a:pt x="6" y="17"/>
                    <a:pt x="6" y="17"/>
                    <a:pt x="6" y="17"/>
                  </a:cubicBezTo>
                  <a:cubicBezTo>
                    <a:pt x="6" y="18"/>
                    <a:pt x="6" y="18"/>
                    <a:pt x="6" y="18"/>
                  </a:cubicBezTo>
                  <a:cubicBezTo>
                    <a:pt x="5" y="18"/>
                    <a:pt x="5" y="18"/>
                    <a:pt x="5" y="18"/>
                  </a:cubicBezTo>
                  <a:cubicBezTo>
                    <a:pt x="5" y="17"/>
                    <a:pt x="5" y="17"/>
                    <a:pt x="5" y="17"/>
                  </a:cubicBezTo>
                  <a:cubicBezTo>
                    <a:pt x="6"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3" y="13"/>
                    <a:pt x="13" y="13"/>
                    <a:pt x="13" y="13"/>
                  </a:cubicBezTo>
                  <a:cubicBezTo>
                    <a:pt x="7" y="8"/>
                    <a:pt x="7" y="8"/>
                    <a:pt x="7" y="8"/>
                  </a:cubicBezTo>
                  <a:cubicBezTo>
                    <a:pt x="7" y="8"/>
                    <a:pt x="6" y="8"/>
                    <a:pt x="6" y="7"/>
                  </a:cubicBezTo>
                  <a:cubicBezTo>
                    <a:pt x="6" y="7"/>
                    <a:pt x="6" y="7"/>
                    <a:pt x="6" y="6"/>
                  </a:cubicBezTo>
                  <a:cubicBezTo>
                    <a:pt x="6" y="6"/>
                    <a:pt x="7" y="6"/>
                    <a:pt x="7" y="6"/>
                  </a:cubicBezTo>
                  <a:cubicBezTo>
                    <a:pt x="7" y="7"/>
                    <a:pt x="7" y="7"/>
                    <a:pt x="7" y="7"/>
                  </a:cubicBezTo>
                  <a:cubicBezTo>
                    <a:pt x="13" y="13"/>
                    <a:pt x="13" y="13"/>
                    <a:pt x="13" y="13"/>
                  </a:cubicBezTo>
                  <a:cubicBezTo>
                    <a:pt x="12" y="7"/>
                    <a:pt x="12" y="7"/>
                    <a:pt x="12" y="7"/>
                  </a:cubicBezTo>
                  <a:cubicBezTo>
                    <a:pt x="12" y="6"/>
                    <a:pt x="12" y="6"/>
                    <a:pt x="12" y="6"/>
                  </a:cubicBezTo>
                  <a:cubicBezTo>
                    <a:pt x="13" y="13"/>
                    <a:pt x="13" y="13"/>
                    <a:pt x="13" y="13"/>
                  </a:cubicBezTo>
                  <a:cubicBezTo>
                    <a:pt x="13" y="12"/>
                    <a:pt x="13" y="12"/>
                    <a:pt x="13" y="12"/>
                  </a:cubicBezTo>
                  <a:cubicBezTo>
                    <a:pt x="14" y="12"/>
                    <a:pt x="14" y="12"/>
                    <a:pt x="14" y="12"/>
                  </a:cubicBezTo>
                  <a:cubicBezTo>
                    <a:pt x="16" y="5"/>
                    <a:pt x="16" y="5"/>
                    <a:pt x="16" y="5"/>
                  </a:cubicBezTo>
                  <a:cubicBezTo>
                    <a:pt x="16" y="5"/>
                    <a:pt x="15" y="5"/>
                    <a:pt x="15" y="4"/>
                  </a:cubicBezTo>
                  <a:cubicBezTo>
                    <a:pt x="16" y="4"/>
                    <a:pt x="16" y="4"/>
                    <a:pt x="16" y="4"/>
                  </a:cubicBezTo>
                  <a:cubicBezTo>
                    <a:pt x="17" y="4"/>
                    <a:pt x="17" y="4"/>
                    <a:pt x="17" y="5"/>
                  </a:cubicBezTo>
                  <a:cubicBezTo>
                    <a:pt x="17" y="5"/>
                    <a:pt x="17" y="5"/>
                    <a:pt x="16" y="5"/>
                  </a:cubicBezTo>
                  <a:cubicBezTo>
                    <a:pt x="14" y="13"/>
                    <a:pt x="14" y="13"/>
                    <a:pt x="14" y="13"/>
                  </a:cubicBezTo>
                  <a:cubicBezTo>
                    <a:pt x="19" y="9"/>
                    <a:pt x="19" y="9"/>
                    <a:pt x="19" y="9"/>
                  </a:cubicBezTo>
                  <a:cubicBezTo>
                    <a:pt x="19" y="9"/>
                    <a:pt x="19" y="9"/>
                    <a:pt x="19" y="9"/>
                  </a:cubicBezTo>
                  <a:cubicBezTo>
                    <a:pt x="14" y="13"/>
                    <a:pt x="14" y="13"/>
                    <a:pt x="14" y="13"/>
                  </a:cubicBezTo>
                  <a:cubicBezTo>
                    <a:pt x="22" y="12"/>
                    <a:pt x="22" y="12"/>
                    <a:pt x="22" y="12"/>
                  </a:cubicBezTo>
                  <a:cubicBezTo>
                    <a:pt x="22" y="12"/>
                    <a:pt x="22" y="11"/>
                    <a:pt x="22" y="11"/>
                  </a:cubicBezTo>
                  <a:cubicBezTo>
                    <a:pt x="23" y="11"/>
                    <a:pt x="23" y="12"/>
                    <a:pt x="23" y="12"/>
                  </a:cubicBezTo>
                  <a:cubicBezTo>
                    <a:pt x="23" y="12"/>
                    <a:pt x="23" y="13"/>
                    <a:pt x="23" y="13"/>
                  </a:cubicBezTo>
                  <a:close/>
                  <a:moveTo>
                    <a:pt x="23" y="8"/>
                  </a:moveTo>
                  <a:cubicBezTo>
                    <a:pt x="22" y="8"/>
                    <a:pt x="22" y="8"/>
                    <a:pt x="21" y="8"/>
                  </a:cubicBezTo>
                  <a:cubicBezTo>
                    <a:pt x="21" y="7"/>
                    <a:pt x="21" y="7"/>
                    <a:pt x="21" y="7"/>
                  </a:cubicBezTo>
                  <a:cubicBezTo>
                    <a:pt x="22" y="5"/>
                    <a:pt x="20" y="2"/>
                    <a:pt x="17" y="1"/>
                  </a:cubicBezTo>
                  <a:cubicBezTo>
                    <a:pt x="15" y="0"/>
                    <a:pt x="12" y="1"/>
                    <a:pt x="11" y="4"/>
                  </a:cubicBezTo>
                  <a:cubicBezTo>
                    <a:pt x="11" y="4"/>
                    <a:pt x="11" y="4"/>
                    <a:pt x="11" y="5"/>
                  </a:cubicBezTo>
                  <a:cubicBezTo>
                    <a:pt x="10" y="4"/>
                    <a:pt x="9" y="3"/>
                    <a:pt x="9" y="3"/>
                  </a:cubicBezTo>
                  <a:cubicBezTo>
                    <a:pt x="6" y="2"/>
                    <a:pt x="3" y="4"/>
                    <a:pt x="2" y="6"/>
                  </a:cubicBezTo>
                  <a:cubicBezTo>
                    <a:pt x="1" y="8"/>
                    <a:pt x="2" y="11"/>
                    <a:pt x="4" y="12"/>
                  </a:cubicBezTo>
                  <a:cubicBezTo>
                    <a:pt x="3" y="13"/>
                    <a:pt x="1" y="14"/>
                    <a:pt x="1" y="15"/>
                  </a:cubicBezTo>
                  <a:cubicBezTo>
                    <a:pt x="0" y="18"/>
                    <a:pt x="2" y="21"/>
                    <a:pt x="5" y="22"/>
                  </a:cubicBezTo>
                  <a:cubicBezTo>
                    <a:pt x="7" y="22"/>
                    <a:pt x="9" y="21"/>
                    <a:pt x="11" y="20"/>
                  </a:cubicBezTo>
                  <a:cubicBezTo>
                    <a:pt x="11" y="22"/>
                    <a:pt x="12" y="24"/>
                    <a:pt x="14" y="25"/>
                  </a:cubicBezTo>
                  <a:cubicBezTo>
                    <a:pt x="17" y="26"/>
                    <a:pt x="20" y="24"/>
                    <a:pt x="21" y="22"/>
                  </a:cubicBezTo>
                  <a:cubicBezTo>
                    <a:pt x="21" y="20"/>
                    <a:pt x="21" y="19"/>
                    <a:pt x="20" y="17"/>
                  </a:cubicBezTo>
                  <a:cubicBezTo>
                    <a:pt x="23" y="18"/>
                    <a:pt x="26" y="17"/>
                    <a:pt x="26" y="14"/>
                  </a:cubicBezTo>
                  <a:cubicBezTo>
                    <a:pt x="27" y="12"/>
                    <a:pt x="26" y="9"/>
                    <a:pt x="23"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45">
              <a:extLst>
                <a:ext uri="{FF2B5EF4-FFF2-40B4-BE49-F238E27FC236}">
                  <a16:creationId xmlns:a16="http://schemas.microsoft.com/office/drawing/2014/main" id="{48AD3EF9-1857-4BD0-8715-06610BE562C6}"/>
                </a:ext>
              </a:extLst>
            </p:cNvPr>
            <p:cNvSpPr>
              <a:spLocks noEditPoints="1"/>
            </p:cNvSpPr>
            <p:nvPr/>
          </p:nvSpPr>
          <p:spPr bwMode="auto">
            <a:xfrm>
              <a:off x="3483220" y="1152161"/>
              <a:ext cx="77082" cy="67448"/>
            </a:xfrm>
            <a:custGeom>
              <a:avLst/>
              <a:gdLst>
                <a:gd name="T0" fmla="*/ 11 w 27"/>
                <a:gd name="T1" fmla="*/ 18 h 25"/>
                <a:gd name="T2" fmla="*/ 6 w 27"/>
                <a:gd name="T3" fmla="*/ 17 h 25"/>
                <a:gd name="T4" fmla="*/ 5 w 27"/>
                <a:gd name="T5" fmla="*/ 18 h 25"/>
                <a:gd name="T6" fmla="*/ 5 w 27"/>
                <a:gd name="T7" fmla="*/ 17 h 25"/>
                <a:gd name="T8" fmla="*/ 13 w 27"/>
                <a:gd name="T9" fmla="*/ 13 h 25"/>
                <a:gd name="T10" fmla="*/ 6 w 27"/>
                <a:gd name="T11" fmla="*/ 14 h 25"/>
                <a:gd name="T12" fmla="*/ 12 w 27"/>
                <a:gd name="T13" fmla="*/ 13 h 25"/>
                <a:gd name="T14" fmla="*/ 6 w 27"/>
                <a:gd name="T15" fmla="*/ 7 h 25"/>
                <a:gd name="T16" fmla="*/ 7 w 27"/>
                <a:gd name="T17" fmla="*/ 6 h 25"/>
                <a:gd name="T18" fmla="*/ 13 w 27"/>
                <a:gd name="T19" fmla="*/ 13 h 25"/>
                <a:gd name="T20" fmla="*/ 12 w 27"/>
                <a:gd name="T21" fmla="*/ 6 h 25"/>
                <a:gd name="T22" fmla="*/ 13 w 27"/>
                <a:gd name="T23" fmla="*/ 12 h 25"/>
                <a:gd name="T24" fmla="*/ 16 w 27"/>
                <a:gd name="T25" fmla="*/ 5 h 25"/>
                <a:gd name="T26" fmla="*/ 16 w 27"/>
                <a:gd name="T27" fmla="*/ 4 h 25"/>
                <a:gd name="T28" fmla="*/ 16 w 27"/>
                <a:gd name="T29" fmla="*/ 5 h 25"/>
                <a:gd name="T30" fmla="*/ 19 w 27"/>
                <a:gd name="T31" fmla="*/ 9 h 25"/>
                <a:gd name="T32" fmla="*/ 14 w 27"/>
                <a:gd name="T33" fmla="*/ 13 h 25"/>
                <a:gd name="T34" fmla="*/ 22 w 27"/>
                <a:gd name="T35" fmla="*/ 11 h 25"/>
                <a:gd name="T36" fmla="*/ 22 w 27"/>
                <a:gd name="T37" fmla="*/ 13 h 25"/>
                <a:gd name="T38" fmla="*/ 14 w 27"/>
                <a:gd name="T39" fmla="*/ 13 h 25"/>
                <a:gd name="T40" fmla="*/ 19 w 27"/>
                <a:gd name="T41" fmla="*/ 17 h 25"/>
                <a:gd name="T42" fmla="*/ 17 w 27"/>
                <a:gd name="T43" fmla="*/ 20 h 25"/>
                <a:gd name="T44" fmla="*/ 18 w 27"/>
                <a:gd name="T45" fmla="*/ 22 h 25"/>
                <a:gd name="T46" fmla="*/ 16 w 27"/>
                <a:gd name="T47" fmla="*/ 21 h 25"/>
                <a:gd name="T48" fmla="*/ 13 w 27"/>
                <a:gd name="T49" fmla="*/ 13 h 25"/>
                <a:gd name="T50" fmla="*/ 21 w 27"/>
                <a:gd name="T51" fmla="*/ 22 h 25"/>
                <a:gd name="T52" fmla="*/ 26 w 27"/>
                <a:gd name="T53" fmla="*/ 14 h 25"/>
                <a:gd name="T54" fmla="*/ 21 w 27"/>
                <a:gd name="T55" fmla="*/ 7 h 25"/>
                <a:gd name="T56" fmla="*/ 17 w 27"/>
                <a:gd name="T57" fmla="*/ 1 h 25"/>
                <a:gd name="T58" fmla="*/ 10 w 27"/>
                <a:gd name="T59" fmla="*/ 4 h 25"/>
                <a:gd name="T60" fmla="*/ 2 w 27"/>
                <a:gd name="T61" fmla="*/ 6 h 25"/>
                <a:gd name="T62" fmla="*/ 1 w 27"/>
                <a:gd name="T63" fmla="*/ 15 h 25"/>
                <a:gd name="T64" fmla="*/ 10 w 27"/>
                <a:gd name="T65" fmla="*/ 19 h 25"/>
                <a:gd name="T66" fmla="*/ 14 w 27"/>
                <a:gd name="T6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11" y="19"/>
                  </a:moveTo>
                  <a:cubicBezTo>
                    <a:pt x="11" y="18"/>
                    <a:pt x="11" y="18"/>
                    <a:pt x="11" y="18"/>
                  </a:cubicBezTo>
                  <a:cubicBezTo>
                    <a:pt x="13" y="13"/>
                    <a:pt x="13" y="13"/>
                    <a:pt x="13" y="13"/>
                  </a:cubicBezTo>
                  <a:cubicBezTo>
                    <a:pt x="6" y="17"/>
                    <a:pt x="6" y="17"/>
                    <a:pt x="6" y="17"/>
                  </a:cubicBezTo>
                  <a:cubicBezTo>
                    <a:pt x="6" y="17"/>
                    <a:pt x="6" y="17"/>
                    <a:pt x="6" y="17"/>
                  </a:cubicBezTo>
                  <a:cubicBezTo>
                    <a:pt x="6" y="18"/>
                    <a:pt x="6" y="18"/>
                    <a:pt x="5" y="18"/>
                  </a:cubicBezTo>
                  <a:cubicBezTo>
                    <a:pt x="5" y="18"/>
                    <a:pt x="4" y="18"/>
                    <a:pt x="4" y="17"/>
                  </a:cubicBezTo>
                  <a:cubicBezTo>
                    <a:pt x="4" y="17"/>
                    <a:pt x="5" y="17"/>
                    <a:pt x="5" y="17"/>
                  </a:cubicBezTo>
                  <a:cubicBezTo>
                    <a:pt x="5" y="17"/>
                    <a:pt x="6" y="17"/>
                    <a:pt x="6" y="17"/>
                  </a:cubicBezTo>
                  <a:cubicBezTo>
                    <a:pt x="13" y="13"/>
                    <a:pt x="13" y="13"/>
                    <a:pt x="13" y="13"/>
                  </a:cubicBezTo>
                  <a:cubicBezTo>
                    <a:pt x="13" y="13"/>
                    <a:pt x="13" y="13"/>
                    <a:pt x="13" y="13"/>
                  </a:cubicBezTo>
                  <a:cubicBezTo>
                    <a:pt x="6" y="14"/>
                    <a:pt x="6" y="14"/>
                    <a:pt x="6" y="14"/>
                  </a:cubicBezTo>
                  <a:cubicBezTo>
                    <a:pt x="6" y="14"/>
                    <a:pt x="6" y="14"/>
                    <a:pt x="6" y="14"/>
                  </a:cubicBezTo>
                  <a:cubicBezTo>
                    <a:pt x="12" y="13"/>
                    <a:pt x="12" y="13"/>
                    <a:pt x="12" y="13"/>
                  </a:cubicBezTo>
                  <a:cubicBezTo>
                    <a:pt x="7" y="7"/>
                    <a:pt x="7" y="7"/>
                    <a:pt x="7" y="7"/>
                  </a:cubicBezTo>
                  <a:cubicBezTo>
                    <a:pt x="6" y="8"/>
                    <a:pt x="6" y="8"/>
                    <a:pt x="6" y="7"/>
                  </a:cubicBezTo>
                  <a:cubicBezTo>
                    <a:pt x="5" y="7"/>
                    <a:pt x="5" y="6"/>
                    <a:pt x="6" y="6"/>
                  </a:cubicBezTo>
                  <a:cubicBezTo>
                    <a:pt x="6" y="6"/>
                    <a:pt x="6" y="6"/>
                    <a:pt x="7" y="6"/>
                  </a:cubicBezTo>
                  <a:cubicBezTo>
                    <a:pt x="7" y="6"/>
                    <a:pt x="7" y="7"/>
                    <a:pt x="7" y="7"/>
                  </a:cubicBezTo>
                  <a:cubicBezTo>
                    <a:pt x="13" y="13"/>
                    <a:pt x="13" y="13"/>
                    <a:pt x="13" y="13"/>
                  </a:cubicBezTo>
                  <a:cubicBezTo>
                    <a:pt x="11" y="6"/>
                    <a:pt x="11" y="6"/>
                    <a:pt x="11" y="6"/>
                  </a:cubicBezTo>
                  <a:cubicBezTo>
                    <a:pt x="12" y="6"/>
                    <a:pt x="12" y="6"/>
                    <a:pt x="12" y="6"/>
                  </a:cubicBezTo>
                  <a:cubicBezTo>
                    <a:pt x="13" y="13"/>
                    <a:pt x="13" y="13"/>
                    <a:pt x="13" y="13"/>
                  </a:cubicBezTo>
                  <a:cubicBezTo>
                    <a:pt x="13" y="12"/>
                    <a:pt x="13" y="12"/>
                    <a:pt x="13" y="12"/>
                  </a:cubicBezTo>
                  <a:cubicBezTo>
                    <a:pt x="13" y="12"/>
                    <a:pt x="13" y="12"/>
                    <a:pt x="13" y="12"/>
                  </a:cubicBezTo>
                  <a:cubicBezTo>
                    <a:pt x="16" y="5"/>
                    <a:pt x="16" y="5"/>
                    <a:pt x="16" y="5"/>
                  </a:cubicBezTo>
                  <a:cubicBezTo>
                    <a:pt x="15" y="5"/>
                    <a:pt x="15" y="4"/>
                    <a:pt x="15" y="4"/>
                  </a:cubicBezTo>
                  <a:cubicBezTo>
                    <a:pt x="15" y="4"/>
                    <a:pt x="16" y="3"/>
                    <a:pt x="16" y="4"/>
                  </a:cubicBezTo>
                  <a:cubicBezTo>
                    <a:pt x="17" y="4"/>
                    <a:pt x="17" y="4"/>
                    <a:pt x="17" y="5"/>
                  </a:cubicBezTo>
                  <a:cubicBezTo>
                    <a:pt x="17" y="5"/>
                    <a:pt x="16" y="5"/>
                    <a:pt x="16" y="5"/>
                  </a:cubicBezTo>
                  <a:cubicBezTo>
                    <a:pt x="14" y="13"/>
                    <a:pt x="14" y="13"/>
                    <a:pt x="14" y="13"/>
                  </a:cubicBezTo>
                  <a:cubicBezTo>
                    <a:pt x="19" y="9"/>
                    <a:pt x="19" y="9"/>
                    <a:pt x="19" y="9"/>
                  </a:cubicBezTo>
                  <a:cubicBezTo>
                    <a:pt x="19" y="9"/>
                    <a:pt x="19" y="9"/>
                    <a:pt x="19" y="9"/>
                  </a:cubicBezTo>
                  <a:cubicBezTo>
                    <a:pt x="14" y="13"/>
                    <a:pt x="14" y="13"/>
                    <a:pt x="14" y="13"/>
                  </a:cubicBezTo>
                  <a:cubicBezTo>
                    <a:pt x="21" y="12"/>
                    <a:pt x="21" y="12"/>
                    <a:pt x="21" y="12"/>
                  </a:cubicBezTo>
                  <a:cubicBezTo>
                    <a:pt x="21" y="12"/>
                    <a:pt x="22" y="11"/>
                    <a:pt x="22" y="11"/>
                  </a:cubicBezTo>
                  <a:cubicBezTo>
                    <a:pt x="23" y="11"/>
                    <a:pt x="23" y="11"/>
                    <a:pt x="23" y="12"/>
                  </a:cubicBezTo>
                  <a:cubicBezTo>
                    <a:pt x="23" y="12"/>
                    <a:pt x="23" y="13"/>
                    <a:pt x="22" y="13"/>
                  </a:cubicBezTo>
                  <a:cubicBezTo>
                    <a:pt x="22" y="13"/>
                    <a:pt x="22" y="13"/>
                    <a:pt x="22" y="12"/>
                  </a:cubicBezTo>
                  <a:cubicBezTo>
                    <a:pt x="14" y="13"/>
                    <a:pt x="14" y="13"/>
                    <a:pt x="14" y="13"/>
                  </a:cubicBezTo>
                  <a:cubicBezTo>
                    <a:pt x="19" y="17"/>
                    <a:pt x="19" y="17"/>
                    <a:pt x="19" y="17"/>
                  </a:cubicBezTo>
                  <a:cubicBezTo>
                    <a:pt x="19" y="17"/>
                    <a:pt x="19" y="17"/>
                    <a:pt x="19" y="17"/>
                  </a:cubicBezTo>
                  <a:cubicBezTo>
                    <a:pt x="14" y="13"/>
                    <a:pt x="14" y="13"/>
                    <a:pt x="14" y="13"/>
                  </a:cubicBezTo>
                  <a:cubicBezTo>
                    <a:pt x="17" y="20"/>
                    <a:pt x="17" y="20"/>
                    <a:pt x="17" y="20"/>
                  </a:cubicBezTo>
                  <a:cubicBezTo>
                    <a:pt x="17" y="20"/>
                    <a:pt x="17" y="20"/>
                    <a:pt x="18" y="21"/>
                  </a:cubicBezTo>
                  <a:cubicBezTo>
                    <a:pt x="18" y="21"/>
                    <a:pt x="18" y="21"/>
                    <a:pt x="18" y="22"/>
                  </a:cubicBezTo>
                  <a:cubicBezTo>
                    <a:pt x="17" y="22"/>
                    <a:pt x="17" y="22"/>
                    <a:pt x="17" y="22"/>
                  </a:cubicBezTo>
                  <a:cubicBezTo>
                    <a:pt x="16" y="21"/>
                    <a:pt x="16" y="21"/>
                    <a:pt x="16" y="21"/>
                  </a:cubicBezTo>
                  <a:cubicBezTo>
                    <a:pt x="16" y="21"/>
                    <a:pt x="17" y="21"/>
                    <a:pt x="17" y="21"/>
                  </a:cubicBezTo>
                  <a:cubicBezTo>
                    <a:pt x="13" y="13"/>
                    <a:pt x="13" y="13"/>
                    <a:pt x="13" y="13"/>
                  </a:cubicBezTo>
                  <a:lnTo>
                    <a:pt x="11" y="19"/>
                  </a:lnTo>
                  <a:close/>
                  <a:moveTo>
                    <a:pt x="21" y="22"/>
                  </a:moveTo>
                  <a:cubicBezTo>
                    <a:pt x="21" y="20"/>
                    <a:pt x="21" y="19"/>
                    <a:pt x="20" y="17"/>
                  </a:cubicBezTo>
                  <a:cubicBezTo>
                    <a:pt x="23" y="18"/>
                    <a:pt x="25" y="17"/>
                    <a:pt x="26" y="14"/>
                  </a:cubicBezTo>
                  <a:cubicBezTo>
                    <a:pt x="27" y="11"/>
                    <a:pt x="25" y="9"/>
                    <a:pt x="23" y="8"/>
                  </a:cubicBezTo>
                  <a:cubicBezTo>
                    <a:pt x="22" y="7"/>
                    <a:pt x="21" y="7"/>
                    <a:pt x="21" y="7"/>
                  </a:cubicBezTo>
                  <a:cubicBezTo>
                    <a:pt x="21" y="7"/>
                    <a:pt x="21" y="7"/>
                    <a:pt x="21" y="7"/>
                  </a:cubicBezTo>
                  <a:cubicBezTo>
                    <a:pt x="22" y="4"/>
                    <a:pt x="20" y="2"/>
                    <a:pt x="17" y="1"/>
                  </a:cubicBezTo>
                  <a:cubicBezTo>
                    <a:pt x="14" y="0"/>
                    <a:pt x="11" y="1"/>
                    <a:pt x="11" y="4"/>
                  </a:cubicBezTo>
                  <a:cubicBezTo>
                    <a:pt x="11" y="4"/>
                    <a:pt x="10" y="4"/>
                    <a:pt x="10" y="4"/>
                  </a:cubicBezTo>
                  <a:cubicBezTo>
                    <a:pt x="10" y="4"/>
                    <a:pt x="9" y="3"/>
                    <a:pt x="8" y="3"/>
                  </a:cubicBezTo>
                  <a:cubicBezTo>
                    <a:pt x="6" y="2"/>
                    <a:pt x="3" y="4"/>
                    <a:pt x="2" y="6"/>
                  </a:cubicBezTo>
                  <a:cubicBezTo>
                    <a:pt x="1" y="8"/>
                    <a:pt x="2" y="11"/>
                    <a:pt x="4" y="12"/>
                  </a:cubicBezTo>
                  <a:cubicBezTo>
                    <a:pt x="2" y="12"/>
                    <a:pt x="1" y="13"/>
                    <a:pt x="1" y="15"/>
                  </a:cubicBezTo>
                  <a:cubicBezTo>
                    <a:pt x="0" y="18"/>
                    <a:pt x="1" y="20"/>
                    <a:pt x="4" y="21"/>
                  </a:cubicBezTo>
                  <a:cubicBezTo>
                    <a:pt x="7" y="22"/>
                    <a:pt x="9" y="21"/>
                    <a:pt x="10" y="19"/>
                  </a:cubicBezTo>
                  <a:cubicBezTo>
                    <a:pt x="10" y="19"/>
                    <a:pt x="10" y="19"/>
                    <a:pt x="10" y="19"/>
                  </a:cubicBezTo>
                  <a:cubicBezTo>
                    <a:pt x="10" y="22"/>
                    <a:pt x="12" y="24"/>
                    <a:pt x="14" y="25"/>
                  </a:cubicBezTo>
                  <a:cubicBezTo>
                    <a:pt x="17" y="25"/>
                    <a:pt x="20" y="24"/>
                    <a:pt x="21"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346">
              <a:extLst>
                <a:ext uri="{FF2B5EF4-FFF2-40B4-BE49-F238E27FC236}">
                  <a16:creationId xmlns:a16="http://schemas.microsoft.com/office/drawing/2014/main" id="{950D94AE-B717-4CD5-B643-7773CA3EBC7C}"/>
                </a:ext>
              </a:extLst>
            </p:cNvPr>
            <p:cNvSpPr>
              <a:spLocks noEditPoints="1"/>
            </p:cNvSpPr>
            <p:nvPr/>
          </p:nvSpPr>
          <p:spPr bwMode="auto">
            <a:xfrm>
              <a:off x="2943648" y="464848"/>
              <a:ext cx="80295" cy="64235"/>
            </a:xfrm>
            <a:custGeom>
              <a:avLst/>
              <a:gdLst>
                <a:gd name="T0" fmla="*/ 5 w 27"/>
                <a:gd name="T1" fmla="*/ 17 h 25"/>
                <a:gd name="T2" fmla="*/ 12 w 27"/>
                <a:gd name="T3" fmla="*/ 13 h 25"/>
                <a:gd name="T4" fmla="*/ 6 w 27"/>
                <a:gd name="T5" fmla="*/ 14 h 25"/>
                <a:gd name="T6" fmla="*/ 6 w 27"/>
                <a:gd name="T7" fmla="*/ 7 h 25"/>
                <a:gd name="T8" fmla="*/ 5 w 27"/>
                <a:gd name="T9" fmla="*/ 6 h 25"/>
                <a:gd name="T10" fmla="*/ 7 w 27"/>
                <a:gd name="T11" fmla="*/ 7 h 25"/>
                <a:gd name="T12" fmla="*/ 11 w 27"/>
                <a:gd name="T13" fmla="*/ 6 h 25"/>
                <a:gd name="T14" fmla="*/ 13 w 27"/>
                <a:gd name="T15" fmla="*/ 12 h 25"/>
                <a:gd name="T16" fmla="*/ 13 w 27"/>
                <a:gd name="T17" fmla="*/ 12 h 25"/>
                <a:gd name="T18" fmla="*/ 15 w 27"/>
                <a:gd name="T19" fmla="*/ 4 h 25"/>
                <a:gd name="T20" fmla="*/ 16 w 27"/>
                <a:gd name="T21" fmla="*/ 4 h 25"/>
                <a:gd name="T22" fmla="*/ 13 w 27"/>
                <a:gd name="T23" fmla="*/ 12 h 25"/>
                <a:gd name="T24" fmla="*/ 18 w 27"/>
                <a:gd name="T25" fmla="*/ 9 h 25"/>
                <a:gd name="T26" fmla="*/ 21 w 27"/>
                <a:gd name="T27" fmla="*/ 12 h 25"/>
                <a:gd name="T28" fmla="*/ 23 w 27"/>
                <a:gd name="T29" fmla="*/ 12 h 25"/>
                <a:gd name="T30" fmla="*/ 21 w 27"/>
                <a:gd name="T31" fmla="*/ 12 h 25"/>
                <a:gd name="T32" fmla="*/ 19 w 27"/>
                <a:gd name="T33" fmla="*/ 17 h 25"/>
                <a:gd name="T34" fmla="*/ 13 w 27"/>
                <a:gd name="T35" fmla="*/ 13 h 25"/>
                <a:gd name="T36" fmla="*/ 17 w 27"/>
                <a:gd name="T37" fmla="*/ 20 h 25"/>
                <a:gd name="T38" fmla="*/ 17 w 27"/>
                <a:gd name="T39" fmla="*/ 22 h 25"/>
                <a:gd name="T40" fmla="*/ 16 w 27"/>
                <a:gd name="T41" fmla="*/ 20 h 25"/>
                <a:gd name="T42" fmla="*/ 13 w 27"/>
                <a:gd name="T43" fmla="*/ 13 h 25"/>
                <a:gd name="T44" fmla="*/ 11 w 27"/>
                <a:gd name="T45" fmla="*/ 18 h 25"/>
                <a:gd name="T46" fmla="*/ 6 w 27"/>
                <a:gd name="T47" fmla="*/ 17 h 25"/>
                <a:gd name="T48" fmla="*/ 5 w 27"/>
                <a:gd name="T49" fmla="*/ 18 h 25"/>
                <a:gd name="T50" fmla="*/ 5 w 27"/>
                <a:gd name="T51" fmla="*/ 16 h 25"/>
                <a:gd name="T52" fmla="*/ 10 w 27"/>
                <a:gd name="T53" fmla="*/ 19 h 25"/>
                <a:gd name="T54" fmla="*/ 20 w 27"/>
                <a:gd name="T55" fmla="*/ 21 h 25"/>
                <a:gd name="T56" fmla="*/ 26 w 27"/>
                <a:gd name="T57" fmla="*/ 14 h 25"/>
                <a:gd name="T58" fmla="*/ 20 w 27"/>
                <a:gd name="T59" fmla="*/ 7 h 25"/>
                <a:gd name="T60" fmla="*/ 17 w 27"/>
                <a:gd name="T61" fmla="*/ 1 h 25"/>
                <a:gd name="T62" fmla="*/ 10 w 27"/>
                <a:gd name="T63" fmla="*/ 4 h 25"/>
                <a:gd name="T64" fmla="*/ 1 w 27"/>
                <a:gd name="T65" fmla="*/ 6 h 25"/>
                <a:gd name="T66" fmla="*/ 0 w 27"/>
                <a:gd name="T6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25">
                  <a:moveTo>
                    <a:pt x="5" y="16"/>
                  </a:moveTo>
                  <a:cubicBezTo>
                    <a:pt x="5" y="16"/>
                    <a:pt x="5" y="16"/>
                    <a:pt x="5" y="17"/>
                  </a:cubicBezTo>
                  <a:cubicBezTo>
                    <a:pt x="12" y="13"/>
                    <a:pt x="12" y="13"/>
                    <a:pt x="12" y="13"/>
                  </a:cubicBezTo>
                  <a:cubicBezTo>
                    <a:pt x="12" y="13"/>
                    <a:pt x="12" y="13"/>
                    <a:pt x="12" y="13"/>
                  </a:cubicBezTo>
                  <a:cubicBezTo>
                    <a:pt x="6" y="14"/>
                    <a:pt x="6" y="14"/>
                    <a:pt x="6" y="14"/>
                  </a:cubicBezTo>
                  <a:cubicBezTo>
                    <a:pt x="6" y="14"/>
                    <a:pt x="6" y="14"/>
                    <a:pt x="6" y="14"/>
                  </a:cubicBezTo>
                  <a:cubicBezTo>
                    <a:pt x="12" y="12"/>
                    <a:pt x="12" y="12"/>
                    <a:pt x="12" y="12"/>
                  </a:cubicBezTo>
                  <a:cubicBezTo>
                    <a:pt x="6" y="7"/>
                    <a:pt x="6" y="7"/>
                    <a:pt x="6" y="7"/>
                  </a:cubicBezTo>
                  <a:cubicBezTo>
                    <a:pt x="6" y="7"/>
                    <a:pt x="6" y="7"/>
                    <a:pt x="5" y="7"/>
                  </a:cubicBezTo>
                  <a:cubicBezTo>
                    <a:pt x="5" y="7"/>
                    <a:pt x="5" y="6"/>
                    <a:pt x="5" y="6"/>
                  </a:cubicBezTo>
                  <a:cubicBezTo>
                    <a:pt x="6" y="6"/>
                    <a:pt x="6" y="6"/>
                    <a:pt x="6" y="6"/>
                  </a:cubicBezTo>
                  <a:cubicBezTo>
                    <a:pt x="7" y="6"/>
                    <a:pt x="7" y="7"/>
                    <a:pt x="7" y="7"/>
                  </a:cubicBezTo>
                  <a:cubicBezTo>
                    <a:pt x="13" y="12"/>
                    <a:pt x="13" y="12"/>
                    <a:pt x="13" y="12"/>
                  </a:cubicBezTo>
                  <a:cubicBezTo>
                    <a:pt x="11" y="6"/>
                    <a:pt x="11" y="6"/>
                    <a:pt x="11" y="6"/>
                  </a:cubicBezTo>
                  <a:cubicBezTo>
                    <a:pt x="11" y="6"/>
                    <a:pt x="11" y="6"/>
                    <a:pt x="11" y="6"/>
                  </a:cubicBezTo>
                  <a:cubicBezTo>
                    <a:pt x="13" y="12"/>
                    <a:pt x="13" y="12"/>
                    <a:pt x="13" y="12"/>
                  </a:cubicBezTo>
                  <a:cubicBezTo>
                    <a:pt x="13" y="12"/>
                    <a:pt x="13" y="12"/>
                    <a:pt x="13" y="12"/>
                  </a:cubicBezTo>
                  <a:cubicBezTo>
                    <a:pt x="13" y="12"/>
                    <a:pt x="13" y="12"/>
                    <a:pt x="13" y="12"/>
                  </a:cubicBezTo>
                  <a:cubicBezTo>
                    <a:pt x="15" y="5"/>
                    <a:pt x="15" y="5"/>
                    <a:pt x="15" y="5"/>
                  </a:cubicBezTo>
                  <a:cubicBezTo>
                    <a:pt x="15" y="5"/>
                    <a:pt x="15" y="4"/>
                    <a:pt x="15" y="4"/>
                  </a:cubicBezTo>
                  <a:cubicBezTo>
                    <a:pt x="15" y="3"/>
                    <a:pt x="15" y="3"/>
                    <a:pt x="16" y="3"/>
                  </a:cubicBezTo>
                  <a:cubicBezTo>
                    <a:pt x="16" y="4"/>
                    <a:pt x="17" y="4"/>
                    <a:pt x="16" y="4"/>
                  </a:cubicBezTo>
                  <a:cubicBezTo>
                    <a:pt x="16" y="5"/>
                    <a:pt x="16" y="5"/>
                    <a:pt x="16" y="5"/>
                  </a:cubicBezTo>
                  <a:cubicBezTo>
                    <a:pt x="13" y="12"/>
                    <a:pt x="13" y="12"/>
                    <a:pt x="13" y="12"/>
                  </a:cubicBezTo>
                  <a:cubicBezTo>
                    <a:pt x="18" y="8"/>
                    <a:pt x="18" y="8"/>
                    <a:pt x="18" y="8"/>
                  </a:cubicBezTo>
                  <a:cubicBezTo>
                    <a:pt x="18" y="9"/>
                    <a:pt x="18" y="9"/>
                    <a:pt x="18" y="9"/>
                  </a:cubicBezTo>
                  <a:cubicBezTo>
                    <a:pt x="14" y="12"/>
                    <a:pt x="14" y="12"/>
                    <a:pt x="14" y="12"/>
                  </a:cubicBezTo>
                  <a:cubicBezTo>
                    <a:pt x="21" y="12"/>
                    <a:pt x="21" y="12"/>
                    <a:pt x="21" y="12"/>
                  </a:cubicBezTo>
                  <a:cubicBezTo>
                    <a:pt x="21" y="11"/>
                    <a:pt x="21" y="11"/>
                    <a:pt x="22" y="11"/>
                  </a:cubicBezTo>
                  <a:cubicBezTo>
                    <a:pt x="22" y="11"/>
                    <a:pt x="23" y="11"/>
                    <a:pt x="23" y="12"/>
                  </a:cubicBezTo>
                  <a:cubicBezTo>
                    <a:pt x="23" y="12"/>
                    <a:pt x="23" y="12"/>
                    <a:pt x="22" y="12"/>
                  </a:cubicBezTo>
                  <a:cubicBezTo>
                    <a:pt x="22" y="13"/>
                    <a:pt x="21" y="12"/>
                    <a:pt x="21" y="12"/>
                  </a:cubicBezTo>
                  <a:cubicBezTo>
                    <a:pt x="13" y="13"/>
                    <a:pt x="13" y="13"/>
                    <a:pt x="13" y="13"/>
                  </a:cubicBezTo>
                  <a:cubicBezTo>
                    <a:pt x="19" y="17"/>
                    <a:pt x="19" y="17"/>
                    <a:pt x="19" y="17"/>
                  </a:cubicBezTo>
                  <a:cubicBezTo>
                    <a:pt x="18" y="17"/>
                    <a:pt x="18" y="17"/>
                    <a:pt x="18" y="17"/>
                  </a:cubicBezTo>
                  <a:cubicBezTo>
                    <a:pt x="13" y="13"/>
                    <a:pt x="13" y="13"/>
                    <a:pt x="13" y="13"/>
                  </a:cubicBezTo>
                  <a:cubicBezTo>
                    <a:pt x="13" y="13"/>
                    <a:pt x="13" y="13"/>
                    <a:pt x="13" y="13"/>
                  </a:cubicBezTo>
                  <a:cubicBezTo>
                    <a:pt x="17" y="20"/>
                    <a:pt x="17" y="20"/>
                    <a:pt x="17" y="20"/>
                  </a:cubicBezTo>
                  <a:cubicBezTo>
                    <a:pt x="17" y="20"/>
                    <a:pt x="17" y="20"/>
                    <a:pt x="17" y="20"/>
                  </a:cubicBezTo>
                  <a:cubicBezTo>
                    <a:pt x="18" y="21"/>
                    <a:pt x="18" y="21"/>
                    <a:pt x="17" y="22"/>
                  </a:cubicBezTo>
                  <a:cubicBezTo>
                    <a:pt x="17" y="22"/>
                    <a:pt x="17" y="22"/>
                    <a:pt x="16" y="22"/>
                  </a:cubicBezTo>
                  <a:cubicBezTo>
                    <a:pt x="16" y="21"/>
                    <a:pt x="16" y="21"/>
                    <a:pt x="16" y="20"/>
                  </a:cubicBezTo>
                  <a:cubicBezTo>
                    <a:pt x="16" y="20"/>
                    <a:pt x="16" y="20"/>
                    <a:pt x="16" y="20"/>
                  </a:cubicBezTo>
                  <a:cubicBezTo>
                    <a:pt x="13" y="13"/>
                    <a:pt x="13" y="13"/>
                    <a:pt x="13" y="13"/>
                  </a:cubicBezTo>
                  <a:cubicBezTo>
                    <a:pt x="11" y="18"/>
                    <a:pt x="11" y="18"/>
                    <a:pt x="11" y="18"/>
                  </a:cubicBezTo>
                  <a:cubicBezTo>
                    <a:pt x="11" y="18"/>
                    <a:pt x="11" y="18"/>
                    <a:pt x="11" y="18"/>
                  </a:cubicBezTo>
                  <a:cubicBezTo>
                    <a:pt x="13" y="13"/>
                    <a:pt x="13" y="13"/>
                    <a:pt x="13" y="13"/>
                  </a:cubicBezTo>
                  <a:cubicBezTo>
                    <a:pt x="6" y="17"/>
                    <a:pt x="6" y="17"/>
                    <a:pt x="6" y="17"/>
                  </a:cubicBezTo>
                  <a:cubicBezTo>
                    <a:pt x="6" y="17"/>
                    <a:pt x="6" y="17"/>
                    <a:pt x="6" y="17"/>
                  </a:cubicBezTo>
                  <a:cubicBezTo>
                    <a:pt x="6" y="17"/>
                    <a:pt x="5" y="18"/>
                    <a:pt x="5" y="18"/>
                  </a:cubicBezTo>
                  <a:cubicBezTo>
                    <a:pt x="5" y="18"/>
                    <a:pt x="4" y="18"/>
                    <a:pt x="4" y="17"/>
                  </a:cubicBezTo>
                  <a:cubicBezTo>
                    <a:pt x="4" y="17"/>
                    <a:pt x="4" y="16"/>
                    <a:pt x="5" y="16"/>
                  </a:cubicBezTo>
                  <a:close/>
                  <a:moveTo>
                    <a:pt x="4" y="21"/>
                  </a:moveTo>
                  <a:cubicBezTo>
                    <a:pt x="6" y="22"/>
                    <a:pt x="9" y="21"/>
                    <a:pt x="10" y="19"/>
                  </a:cubicBezTo>
                  <a:cubicBezTo>
                    <a:pt x="10" y="21"/>
                    <a:pt x="11" y="24"/>
                    <a:pt x="14" y="24"/>
                  </a:cubicBezTo>
                  <a:cubicBezTo>
                    <a:pt x="17" y="25"/>
                    <a:pt x="20" y="24"/>
                    <a:pt x="20" y="21"/>
                  </a:cubicBezTo>
                  <a:cubicBezTo>
                    <a:pt x="21" y="20"/>
                    <a:pt x="21" y="18"/>
                    <a:pt x="20" y="17"/>
                  </a:cubicBezTo>
                  <a:cubicBezTo>
                    <a:pt x="22" y="18"/>
                    <a:pt x="25" y="16"/>
                    <a:pt x="26" y="14"/>
                  </a:cubicBezTo>
                  <a:cubicBezTo>
                    <a:pt x="27" y="11"/>
                    <a:pt x="25" y="8"/>
                    <a:pt x="22" y="8"/>
                  </a:cubicBezTo>
                  <a:cubicBezTo>
                    <a:pt x="22" y="7"/>
                    <a:pt x="21" y="7"/>
                    <a:pt x="20" y="7"/>
                  </a:cubicBezTo>
                  <a:cubicBezTo>
                    <a:pt x="20" y="7"/>
                    <a:pt x="20" y="7"/>
                    <a:pt x="20" y="7"/>
                  </a:cubicBezTo>
                  <a:cubicBezTo>
                    <a:pt x="21" y="4"/>
                    <a:pt x="20" y="1"/>
                    <a:pt x="17" y="1"/>
                  </a:cubicBezTo>
                  <a:cubicBezTo>
                    <a:pt x="14" y="0"/>
                    <a:pt x="11" y="1"/>
                    <a:pt x="10" y="4"/>
                  </a:cubicBezTo>
                  <a:cubicBezTo>
                    <a:pt x="10" y="4"/>
                    <a:pt x="10" y="4"/>
                    <a:pt x="10" y="4"/>
                  </a:cubicBezTo>
                  <a:cubicBezTo>
                    <a:pt x="10" y="4"/>
                    <a:pt x="9" y="3"/>
                    <a:pt x="8" y="3"/>
                  </a:cubicBezTo>
                  <a:cubicBezTo>
                    <a:pt x="5" y="2"/>
                    <a:pt x="2" y="3"/>
                    <a:pt x="1" y="6"/>
                  </a:cubicBezTo>
                  <a:cubicBezTo>
                    <a:pt x="1" y="8"/>
                    <a:pt x="2" y="10"/>
                    <a:pt x="4" y="12"/>
                  </a:cubicBezTo>
                  <a:cubicBezTo>
                    <a:pt x="2" y="12"/>
                    <a:pt x="1" y="13"/>
                    <a:pt x="0" y="15"/>
                  </a:cubicBezTo>
                  <a:cubicBezTo>
                    <a:pt x="0" y="17"/>
                    <a:pt x="1" y="20"/>
                    <a:pt x="4"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347">
              <a:extLst>
                <a:ext uri="{FF2B5EF4-FFF2-40B4-BE49-F238E27FC236}">
                  <a16:creationId xmlns:a16="http://schemas.microsoft.com/office/drawing/2014/main" id="{28329855-AD96-4346-B7BF-CF3461DFA799}"/>
                </a:ext>
              </a:extLst>
            </p:cNvPr>
            <p:cNvSpPr>
              <a:spLocks/>
            </p:cNvSpPr>
            <p:nvPr/>
          </p:nvSpPr>
          <p:spPr bwMode="auto">
            <a:xfrm>
              <a:off x="2738096" y="1823416"/>
              <a:ext cx="321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348">
              <a:extLst>
                <a:ext uri="{FF2B5EF4-FFF2-40B4-BE49-F238E27FC236}">
                  <a16:creationId xmlns:a16="http://schemas.microsoft.com/office/drawing/2014/main" id="{C5EF023C-6FDE-427A-848F-BA2E4A582C3E}"/>
                </a:ext>
              </a:extLst>
            </p:cNvPr>
            <p:cNvSpPr>
              <a:spLocks noEditPoints="1"/>
            </p:cNvSpPr>
            <p:nvPr/>
          </p:nvSpPr>
          <p:spPr bwMode="auto">
            <a:xfrm>
              <a:off x="3113869" y="2266636"/>
              <a:ext cx="157376" cy="144529"/>
            </a:xfrm>
            <a:custGeom>
              <a:avLst/>
              <a:gdLst>
                <a:gd name="T0" fmla="*/ 43 w 54"/>
                <a:gd name="T1" fmla="*/ 35 h 54"/>
                <a:gd name="T2" fmla="*/ 28 w 54"/>
                <a:gd name="T3" fmla="*/ 26 h 54"/>
                <a:gd name="T4" fmla="*/ 38 w 54"/>
                <a:gd name="T5" fmla="*/ 36 h 54"/>
                <a:gd name="T6" fmla="*/ 28 w 54"/>
                <a:gd name="T7" fmla="*/ 27 h 54"/>
                <a:gd name="T8" fmla="*/ 27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29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27 w 54"/>
                <a:gd name="T37" fmla="*/ 24 h 54"/>
                <a:gd name="T38" fmla="*/ 35 w 54"/>
                <a:gd name="T39" fmla="*/ 9 h 54"/>
                <a:gd name="T40" fmla="*/ 39 w 54"/>
                <a:gd name="T41" fmla="*/ 9 h 54"/>
                <a:gd name="T42" fmla="*/ 37 w 54"/>
                <a:gd name="T43" fmla="*/ 11 h 54"/>
                <a:gd name="T44" fmla="*/ 39 w 54"/>
                <a:gd name="T45" fmla="*/ 22 h 54"/>
                <a:gd name="T46" fmla="*/ 28 w 54"/>
                <a:gd name="T47" fmla="*/ 25 h 54"/>
                <a:gd name="T48" fmla="*/ 43 w 54"/>
                <a:gd name="T49" fmla="*/ 33 h 54"/>
                <a:gd name="T50" fmla="*/ 45 w 54"/>
                <a:gd name="T51" fmla="*/ 35 h 54"/>
                <a:gd name="T52" fmla="*/ 42 w 54"/>
                <a:gd name="T53" fmla="*/ 23 h 54"/>
                <a:gd name="T54" fmla="*/ 33 w 54"/>
                <a:gd name="T55" fmla="*/ 2 h 54"/>
                <a:gd name="T56" fmla="*/ 14 w 54"/>
                <a:gd name="T57" fmla="*/ 2 h 54"/>
                <a:gd name="T58" fmla="*/ 10 w 54"/>
                <a:gd name="T59" fmla="*/ 19 h 54"/>
                <a:gd name="T60" fmla="*/ 2 w 54"/>
                <a:gd name="T61" fmla="*/ 32 h 54"/>
                <a:gd name="T62" fmla="*/ 16 w 54"/>
                <a:gd name="T63" fmla="*/ 40 h 54"/>
                <a:gd name="T64" fmla="*/ 29 w 54"/>
                <a:gd name="T65" fmla="*/ 53 h 54"/>
                <a:gd name="T66" fmla="*/ 45 w 54"/>
                <a:gd name="T67" fmla="*/ 44 h 54"/>
                <a:gd name="T68" fmla="*/ 42 w 54"/>
                <a:gd name="T69"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54">
                  <a:moveTo>
                    <a:pt x="45" y="35"/>
                  </a:moveTo>
                  <a:cubicBezTo>
                    <a:pt x="45" y="36"/>
                    <a:pt x="44" y="36"/>
                    <a:pt x="43" y="35"/>
                  </a:cubicBezTo>
                  <a:cubicBezTo>
                    <a:pt x="43" y="35"/>
                    <a:pt x="43" y="34"/>
                    <a:pt x="43" y="33"/>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7"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29"/>
                  </a:cubicBezTo>
                  <a:cubicBezTo>
                    <a:pt x="27" y="25"/>
                    <a:pt x="27" y="25"/>
                    <a:pt x="27" y="25"/>
                  </a:cubicBezTo>
                  <a:cubicBezTo>
                    <a:pt x="14" y="21"/>
                    <a:pt x="14" y="21"/>
                    <a:pt x="14" y="21"/>
                  </a:cubicBezTo>
                  <a:cubicBezTo>
                    <a:pt x="14" y="20"/>
                    <a:pt x="14" y="20"/>
                    <a:pt x="14" y="20"/>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0"/>
                    <a:pt x="28" y="10"/>
                    <a:pt x="28" y="10"/>
                  </a:cubicBezTo>
                  <a:cubicBezTo>
                    <a:pt x="29" y="11"/>
                    <a:pt x="29" y="11"/>
                    <a:pt x="29" y="11"/>
                  </a:cubicBezTo>
                  <a:cubicBezTo>
                    <a:pt x="27" y="24"/>
                    <a:pt x="27" y="24"/>
                    <a:pt x="27" y="24"/>
                  </a:cubicBezTo>
                  <a:cubicBezTo>
                    <a:pt x="27" y="24"/>
                    <a:pt x="27" y="24"/>
                    <a:pt x="27" y="24"/>
                  </a:cubicBezTo>
                  <a:cubicBezTo>
                    <a:pt x="36" y="10"/>
                    <a:pt x="36" y="10"/>
                    <a:pt x="36" y="10"/>
                  </a:cubicBezTo>
                  <a:cubicBezTo>
                    <a:pt x="36" y="10"/>
                    <a:pt x="35" y="9"/>
                    <a:pt x="35" y="9"/>
                  </a:cubicBezTo>
                  <a:cubicBezTo>
                    <a:pt x="36" y="8"/>
                    <a:pt x="36" y="7"/>
                    <a:pt x="37" y="7"/>
                  </a:cubicBezTo>
                  <a:cubicBezTo>
                    <a:pt x="38" y="8"/>
                    <a:pt x="39" y="8"/>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3"/>
                    <a:pt x="46" y="35"/>
                    <a:pt x="45" y="35"/>
                  </a:cubicBezTo>
                  <a:close/>
                  <a:moveTo>
                    <a:pt x="42" y="23"/>
                  </a:moveTo>
                  <a:cubicBezTo>
                    <a:pt x="42" y="23"/>
                    <a:pt x="42" y="23"/>
                    <a:pt x="42" y="23"/>
                  </a:cubicBezTo>
                  <a:cubicBezTo>
                    <a:pt x="46" y="20"/>
                    <a:pt x="48" y="15"/>
                    <a:pt x="46" y="10"/>
                  </a:cubicBezTo>
                  <a:cubicBezTo>
                    <a:pt x="45" y="4"/>
                    <a:pt x="39" y="1"/>
                    <a:pt x="33" y="2"/>
                  </a:cubicBezTo>
                  <a:cubicBezTo>
                    <a:pt x="30" y="3"/>
                    <a:pt x="28" y="6"/>
                    <a:pt x="27" y="8"/>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2"/>
                  </a:cubicBezTo>
                  <a:cubicBezTo>
                    <a:pt x="4" y="38"/>
                    <a:pt x="9" y="42"/>
                    <a:pt x="15" y="40"/>
                  </a:cubicBezTo>
                  <a:cubicBezTo>
                    <a:pt x="15" y="40"/>
                    <a:pt x="16" y="40"/>
                    <a:pt x="16" y="40"/>
                  </a:cubicBezTo>
                  <a:cubicBezTo>
                    <a:pt x="16" y="41"/>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2"/>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349">
              <a:extLst>
                <a:ext uri="{FF2B5EF4-FFF2-40B4-BE49-F238E27FC236}">
                  <a16:creationId xmlns:a16="http://schemas.microsoft.com/office/drawing/2014/main" id="{A1250C1E-23B7-4F77-B088-490515FF4FAF}"/>
                </a:ext>
              </a:extLst>
            </p:cNvPr>
            <p:cNvSpPr>
              <a:spLocks noEditPoints="1"/>
            </p:cNvSpPr>
            <p:nvPr/>
          </p:nvSpPr>
          <p:spPr bwMode="auto">
            <a:xfrm>
              <a:off x="4308636" y="516236"/>
              <a:ext cx="157376" cy="144529"/>
            </a:xfrm>
            <a:custGeom>
              <a:avLst/>
              <a:gdLst>
                <a:gd name="T0" fmla="*/ 43 w 54"/>
                <a:gd name="T1" fmla="*/ 35 h 54"/>
                <a:gd name="T2" fmla="*/ 28 w 54"/>
                <a:gd name="T3" fmla="*/ 26 h 54"/>
                <a:gd name="T4" fmla="*/ 38 w 54"/>
                <a:gd name="T5" fmla="*/ 36 h 54"/>
                <a:gd name="T6" fmla="*/ 28 w 54"/>
                <a:gd name="T7" fmla="*/ 27 h 54"/>
                <a:gd name="T8" fmla="*/ 26 w 54"/>
                <a:gd name="T9" fmla="*/ 45 h 54"/>
                <a:gd name="T10" fmla="*/ 23 w 54"/>
                <a:gd name="T11" fmla="*/ 44 h 54"/>
                <a:gd name="T12" fmla="*/ 27 w 54"/>
                <a:gd name="T13" fmla="*/ 26 h 54"/>
                <a:gd name="T14" fmla="*/ 18 w 54"/>
                <a:gd name="T15" fmla="*/ 36 h 54"/>
                <a:gd name="T16" fmla="*/ 26 w 54"/>
                <a:gd name="T17" fmla="*/ 26 h 54"/>
                <a:gd name="T18" fmla="*/ 11 w 54"/>
                <a:gd name="T19" fmla="*/ 30 h 54"/>
                <a:gd name="T20" fmla="*/ 8 w 54"/>
                <a:gd name="T21" fmla="*/ 31 h 54"/>
                <a:gd name="T22" fmla="*/ 11 w 54"/>
                <a:gd name="T23" fmla="*/ 30 h 54"/>
                <a:gd name="T24" fmla="*/ 14 w 54"/>
                <a:gd name="T25" fmla="*/ 21 h 54"/>
                <a:gd name="T26" fmla="*/ 26 w 54"/>
                <a:gd name="T27" fmla="*/ 24 h 54"/>
                <a:gd name="T28" fmla="*/ 14 w 54"/>
                <a:gd name="T29" fmla="*/ 12 h 54"/>
                <a:gd name="T30" fmla="*/ 16 w 54"/>
                <a:gd name="T31" fmla="*/ 10 h 54"/>
                <a:gd name="T32" fmla="*/ 27 w 54"/>
                <a:gd name="T33" fmla="*/ 24 h 54"/>
                <a:gd name="T34" fmla="*/ 29 w 54"/>
                <a:gd name="T35" fmla="*/ 11 h 54"/>
                <a:gd name="T36" fmla="*/ 36 w 54"/>
                <a:gd name="T37" fmla="*/ 10 h 54"/>
                <a:gd name="T38" fmla="*/ 37 w 54"/>
                <a:gd name="T39" fmla="*/ 8 h 54"/>
                <a:gd name="T40" fmla="*/ 37 w 54"/>
                <a:gd name="T41" fmla="*/ 11 h 54"/>
                <a:gd name="T42" fmla="*/ 28 w 54"/>
                <a:gd name="T43" fmla="*/ 25 h 54"/>
                <a:gd name="T44" fmla="*/ 39 w 54"/>
                <a:gd name="T45" fmla="*/ 22 h 54"/>
                <a:gd name="T46" fmla="*/ 43 w 54"/>
                <a:gd name="T47" fmla="*/ 33 h 54"/>
                <a:gd name="T48" fmla="*/ 45 w 54"/>
                <a:gd name="T49" fmla="*/ 33 h 54"/>
                <a:gd name="T50" fmla="*/ 42 w 54"/>
                <a:gd name="T51" fmla="*/ 23 h 54"/>
                <a:gd name="T52" fmla="*/ 46 w 54"/>
                <a:gd name="T53" fmla="*/ 10 h 54"/>
                <a:gd name="T54" fmla="*/ 27 w 54"/>
                <a:gd name="T55" fmla="*/ 9 h 54"/>
                <a:gd name="T56" fmla="*/ 8 w 54"/>
                <a:gd name="T57" fmla="*/ 15 h 54"/>
                <a:gd name="T58" fmla="*/ 9 w 54"/>
                <a:gd name="T59" fmla="*/ 19 h 54"/>
                <a:gd name="T60" fmla="*/ 15 w 54"/>
                <a:gd name="T61" fmla="*/ 40 h 54"/>
                <a:gd name="T62" fmla="*/ 16 w 54"/>
                <a:gd name="T63" fmla="*/ 45 h 54"/>
                <a:gd name="T64" fmla="*/ 36 w 54"/>
                <a:gd name="T65" fmla="*/ 42 h 54"/>
                <a:gd name="T66" fmla="*/ 52 w 54"/>
                <a:gd name="T6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4">
                  <a:moveTo>
                    <a:pt x="45" y="35"/>
                  </a:moveTo>
                  <a:cubicBezTo>
                    <a:pt x="45" y="36"/>
                    <a:pt x="44" y="36"/>
                    <a:pt x="43" y="35"/>
                  </a:cubicBezTo>
                  <a:cubicBezTo>
                    <a:pt x="43" y="35"/>
                    <a:pt x="43" y="34"/>
                    <a:pt x="43" y="34"/>
                  </a:cubicBezTo>
                  <a:cubicBezTo>
                    <a:pt x="28" y="26"/>
                    <a:pt x="28" y="26"/>
                    <a:pt x="28" y="26"/>
                  </a:cubicBezTo>
                  <a:cubicBezTo>
                    <a:pt x="28" y="26"/>
                    <a:pt x="28" y="26"/>
                    <a:pt x="28" y="26"/>
                  </a:cubicBezTo>
                  <a:cubicBezTo>
                    <a:pt x="38" y="36"/>
                    <a:pt x="38" y="36"/>
                    <a:pt x="38" y="36"/>
                  </a:cubicBezTo>
                  <a:cubicBezTo>
                    <a:pt x="37" y="36"/>
                    <a:pt x="37" y="36"/>
                    <a:pt x="37" y="36"/>
                  </a:cubicBezTo>
                  <a:cubicBezTo>
                    <a:pt x="28" y="27"/>
                    <a:pt x="28" y="27"/>
                    <a:pt x="28" y="27"/>
                  </a:cubicBezTo>
                  <a:cubicBezTo>
                    <a:pt x="26" y="43"/>
                    <a:pt x="26" y="43"/>
                    <a:pt x="26" y="43"/>
                  </a:cubicBezTo>
                  <a:cubicBezTo>
                    <a:pt x="26" y="43"/>
                    <a:pt x="27" y="44"/>
                    <a:pt x="26" y="45"/>
                  </a:cubicBezTo>
                  <a:cubicBezTo>
                    <a:pt x="26" y="46"/>
                    <a:pt x="26" y="46"/>
                    <a:pt x="25" y="46"/>
                  </a:cubicBezTo>
                  <a:cubicBezTo>
                    <a:pt x="24" y="46"/>
                    <a:pt x="23" y="45"/>
                    <a:pt x="23" y="44"/>
                  </a:cubicBezTo>
                  <a:cubicBezTo>
                    <a:pt x="23" y="43"/>
                    <a:pt x="24" y="43"/>
                    <a:pt x="25" y="43"/>
                  </a:cubicBezTo>
                  <a:cubicBezTo>
                    <a:pt x="27" y="26"/>
                    <a:pt x="27" y="26"/>
                    <a:pt x="27" y="26"/>
                  </a:cubicBezTo>
                  <a:cubicBezTo>
                    <a:pt x="18" y="36"/>
                    <a:pt x="18" y="36"/>
                    <a:pt x="18" y="36"/>
                  </a:cubicBezTo>
                  <a:cubicBezTo>
                    <a:pt x="18" y="36"/>
                    <a:pt x="18" y="36"/>
                    <a:pt x="18" y="36"/>
                  </a:cubicBezTo>
                  <a:cubicBezTo>
                    <a:pt x="27" y="26"/>
                    <a:pt x="27" y="26"/>
                    <a:pt x="27" y="26"/>
                  </a:cubicBezTo>
                  <a:cubicBezTo>
                    <a:pt x="26" y="26"/>
                    <a:pt x="26" y="26"/>
                    <a:pt x="26" y="26"/>
                  </a:cubicBezTo>
                  <a:cubicBezTo>
                    <a:pt x="26" y="26"/>
                    <a:pt x="26" y="26"/>
                    <a:pt x="26" y="26"/>
                  </a:cubicBezTo>
                  <a:cubicBezTo>
                    <a:pt x="11" y="30"/>
                    <a:pt x="11" y="30"/>
                    <a:pt x="11" y="30"/>
                  </a:cubicBezTo>
                  <a:cubicBezTo>
                    <a:pt x="11" y="31"/>
                    <a:pt x="11" y="32"/>
                    <a:pt x="10" y="32"/>
                  </a:cubicBezTo>
                  <a:cubicBezTo>
                    <a:pt x="9" y="32"/>
                    <a:pt x="8" y="32"/>
                    <a:pt x="8" y="31"/>
                  </a:cubicBezTo>
                  <a:cubicBezTo>
                    <a:pt x="8" y="30"/>
                    <a:pt x="8" y="29"/>
                    <a:pt x="9" y="29"/>
                  </a:cubicBezTo>
                  <a:cubicBezTo>
                    <a:pt x="10" y="29"/>
                    <a:pt x="10" y="29"/>
                    <a:pt x="11" y="30"/>
                  </a:cubicBezTo>
                  <a:cubicBezTo>
                    <a:pt x="27" y="25"/>
                    <a:pt x="27" y="25"/>
                    <a:pt x="27" y="25"/>
                  </a:cubicBezTo>
                  <a:cubicBezTo>
                    <a:pt x="14" y="21"/>
                    <a:pt x="14" y="21"/>
                    <a:pt x="14" y="21"/>
                  </a:cubicBezTo>
                  <a:cubicBezTo>
                    <a:pt x="14" y="21"/>
                    <a:pt x="14" y="21"/>
                    <a:pt x="14" y="21"/>
                  </a:cubicBezTo>
                  <a:cubicBezTo>
                    <a:pt x="26" y="24"/>
                    <a:pt x="26" y="24"/>
                    <a:pt x="26" y="24"/>
                  </a:cubicBezTo>
                  <a:cubicBezTo>
                    <a:pt x="16" y="12"/>
                    <a:pt x="16" y="12"/>
                    <a:pt x="16" y="12"/>
                  </a:cubicBezTo>
                  <a:cubicBezTo>
                    <a:pt x="15" y="13"/>
                    <a:pt x="15" y="13"/>
                    <a:pt x="14" y="12"/>
                  </a:cubicBezTo>
                  <a:cubicBezTo>
                    <a:pt x="13" y="11"/>
                    <a:pt x="13" y="10"/>
                    <a:pt x="14" y="10"/>
                  </a:cubicBezTo>
                  <a:cubicBezTo>
                    <a:pt x="15" y="9"/>
                    <a:pt x="16" y="9"/>
                    <a:pt x="16" y="10"/>
                  </a:cubicBezTo>
                  <a:cubicBezTo>
                    <a:pt x="17" y="10"/>
                    <a:pt x="17" y="11"/>
                    <a:pt x="17" y="12"/>
                  </a:cubicBezTo>
                  <a:cubicBezTo>
                    <a:pt x="27" y="24"/>
                    <a:pt x="27" y="24"/>
                    <a:pt x="27" y="24"/>
                  </a:cubicBezTo>
                  <a:cubicBezTo>
                    <a:pt x="28" y="11"/>
                    <a:pt x="28" y="11"/>
                    <a:pt x="28" y="11"/>
                  </a:cubicBezTo>
                  <a:cubicBezTo>
                    <a:pt x="29" y="11"/>
                    <a:pt x="29" y="11"/>
                    <a:pt x="29" y="11"/>
                  </a:cubicBezTo>
                  <a:cubicBezTo>
                    <a:pt x="27" y="25"/>
                    <a:pt x="27" y="25"/>
                    <a:pt x="27" y="25"/>
                  </a:cubicBezTo>
                  <a:cubicBezTo>
                    <a:pt x="36" y="10"/>
                    <a:pt x="36" y="10"/>
                    <a:pt x="36" y="10"/>
                  </a:cubicBezTo>
                  <a:cubicBezTo>
                    <a:pt x="36" y="10"/>
                    <a:pt x="35" y="9"/>
                    <a:pt x="35" y="9"/>
                  </a:cubicBezTo>
                  <a:cubicBezTo>
                    <a:pt x="36" y="8"/>
                    <a:pt x="36" y="7"/>
                    <a:pt x="37" y="8"/>
                  </a:cubicBezTo>
                  <a:cubicBezTo>
                    <a:pt x="38" y="8"/>
                    <a:pt x="39" y="9"/>
                    <a:pt x="39" y="9"/>
                  </a:cubicBezTo>
                  <a:cubicBezTo>
                    <a:pt x="39" y="10"/>
                    <a:pt x="38" y="11"/>
                    <a:pt x="37" y="11"/>
                  </a:cubicBezTo>
                  <a:cubicBezTo>
                    <a:pt x="37" y="11"/>
                    <a:pt x="37" y="11"/>
                    <a:pt x="37" y="11"/>
                  </a:cubicBezTo>
                  <a:cubicBezTo>
                    <a:pt x="28" y="25"/>
                    <a:pt x="28" y="25"/>
                    <a:pt x="28" y="25"/>
                  </a:cubicBezTo>
                  <a:cubicBezTo>
                    <a:pt x="39" y="22"/>
                    <a:pt x="39" y="22"/>
                    <a:pt x="39" y="22"/>
                  </a:cubicBezTo>
                  <a:cubicBezTo>
                    <a:pt x="39" y="22"/>
                    <a:pt x="39" y="22"/>
                    <a:pt x="39" y="22"/>
                  </a:cubicBezTo>
                  <a:cubicBezTo>
                    <a:pt x="28" y="25"/>
                    <a:pt x="28" y="25"/>
                    <a:pt x="28" y="25"/>
                  </a:cubicBezTo>
                  <a:cubicBezTo>
                    <a:pt x="43" y="33"/>
                    <a:pt x="43" y="33"/>
                    <a:pt x="43" y="33"/>
                  </a:cubicBezTo>
                  <a:cubicBezTo>
                    <a:pt x="43" y="33"/>
                    <a:pt x="43" y="33"/>
                    <a:pt x="43" y="33"/>
                  </a:cubicBezTo>
                  <a:cubicBezTo>
                    <a:pt x="44" y="32"/>
                    <a:pt x="45" y="32"/>
                    <a:pt x="45" y="33"/>
                  </a:cubicBezTo>
                  <a:cubicBezTo>
                    <a:pt x="46" y="34"/>
                    <a:pt x="46" y="35"/>
                    <a:pt x="45" y="35"/>
                  </a:cubicBezTo>
                  <a:close/>
                  <a:moveTo>
                    <a:pt x="42" y="23"/>
                  </a:moveTo>
                  <a:cubicBezTo>
                    <a:pt x="42" y="23"/>
                    <a:pt x="42" y="23"/>
                    <a:pt x="42" y="23"/>
                  </a:cubicBezTo>
                  <a:cubicBezTo>
                    <a:pt x="46" y="20"/>
                    <a:pt x="48" y="15"/>
                    <a:pt x="46" y="10"/>
                  </a:cubicBezTo>
                  <a:cubicBezTo>
                    <a:pt x="45" y="4"/>
                    <a:pt x="39" y="1"/>
                    <a:pt x="33" y="3"/>
                  </a:cubicBezTo>
                  <a:cubicBezTo>
                    <a:pt x="30" y="3"/>
                    <a:pt x="28" y="6"/>
                    <a:pt x="27" y="9"/>
                  </a:cubicBezTo>
                  <a:cubicBezTo>
                    <a:pt x="25" y="3"/>
                    <a:pt x="20" y="0"/>
                    <a:pt x="14" y="2"/>
                  </a:cubicBezTo>
                  <a:cubicBezTo>
                    <a:pt x="9" y="3"/>
                    <a:pt x="6" y="9"/>
                    <a:pt x="8" y="15"/>
                  </a:cubicBezTo>
                  <a:cubicBezTo>
                    <a:pt x="8" y="17"/>
                    <a:pt x="9" y="18"/>
                    <a:pt x="10" y="19"/>
                  </a:cubicBezTo>
                  <a:cubicBezTo>
                    <a:pt x="9" y="19"/>
                    <a:pt x="9" y="19"/>
                    <a:pt x="9" y="19"/>
                  </a:cubicBezTo>
                  <a:cubicBezTo>
                    <a:pt x="3" y="21"/>
                    <a:pt x="0" y="27"/>
                    <a:pt x="2" y="33"/>
                  </a:cubicBezTo>
                  <a:cubicBezTo>
                    <a:pt x="4" y="38"/>
                    <a:pt x="9" y="42"/>
                    <a:pt x="15" y="40"/>
                  </a:cubicBezTo>
                  <a:cubicBezTo>
                    <a:pt x="15" y="40"/>
                    <a:pt x="16" y="40"/>
                    <a:pt x="16" y="40"/>
                  </a:cubicBezTo>
                  <a:cubicBezTo>
                    <a:pt x="16" y="42"/>
                    <a:pt x="16" y="43"/>
                    <a:pt x="16" y="45"/>
                  </a:cubicBezTo>
                  <a:cubicBezTo>
                    <a:pt x="18" y="51"/>
                    <a:pt x="24" y="54"/>
                    <a:pt x="29" y="53"/>
                  </a:cubicBezTo>
                  <a:cubicBezTo>
                    <a:pt x="34" y="51"/>
                    <a:pt x="37" y="47"/>
                    <a:pt x="36" y="42"/>
                  </a:cubicBezTo>
                  <a:cubicBezTo>
                    <a:pt x="39" y="44"/>
                    <a:pt x="42" y="45"/>
                    <a:pt x="45" y="44"/>
                  </a:cubicBezTo>
                  <a:cubicBezTo>
                    <a:pt x="51" y="43"/>
                    <a:pt x="54" y="37"/>
                    <a:pt x="52" y="31"/>
                  </a:cubicBezTo>
                  <a:cubicBezTo>
                    <a:pt x="51" y="26"/>
                    <a:pt x="46" y="23"/>
                    <a:pt x="42"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350">
              <a:extLst>
                <a:ext uri="{FF2B5EF4-FFF2-40B4-BE49-F238E27FC236}">
                  <a16:creationId xmlns:a16="http://schemas.microsoft.com/office/drawing/2014/main" id="{CC7A47D8-9ED1-4138-B6E6-416D18C8AA9B}"/>
                </a:ext>
              </a:extLst>
            </p:cNvPr>
            <p:cNvSpPr>
              <a:spLocks noEditPoints="1"/>
            </p:cNvSpPr>
            <p:nvPr/>
          </p:nvSpPr>
          <p:spPr bwMode="auto">
            <a:xfrm>
              <a:off x="2750943" y="243239"/>
              <a:ext cx="167011" cy="141317"/>
            </a:xfrm>
            <a:custGeom>
              <a:avLst/>
              <a:gdLst>
                <a:gd name="T0" fmla="*/ 11 w 57"/>
                <a:gd name="T1" fmla="*/ 24 h 53"/>
                <a:gd name="T2" fmla="*/ 19 w 57"/>
                <a:gd name="T3" fmla="*/ 15 h 53"/>
                <a:gd name="T4" fmla="*/ 27 w 57"/>
                <a:gd name="T5" fmla="*/ 27 h 53"/>
                <a:gd name="T6" fmla="*/ 25 w 57"/>
                <a:gd name="T7" fmla="*/ 10 h 53"/>
                <a:gd name="T8" fmla="*/ 24 w 57"/>
                <a:gd name="T9" fmla="*/ 7 h 53"/>
                <a:gd name="T10" fmla="*/ 26 w 57"/>
                <a:gd name="T11" fmla="*/ 10 h 53"/>
                <a:gd name="T12" fmla="*/ 28 w 57"/>
                <a:gd name="T13" fmla="*/ 27 h 53"/>
                <a:gd name="T14" fmla="*/ 35 w 57"/>
                <a:gd name="T15" fmla="*/ 17 h 53"/>
                <a:gd name="T16" fmla="*/ 45 w 57"/>
                <a:gd name="T17" fmla="*/ 23 h 53"/>
                <a:gd name="T18" fmla="*/ 46 w 57"/>
                <a:gd name="T19" fmla="*/ 21 h 53"/>
                <a:gd name="T20" fmla="*/ 46 w 57"/>
                <a:gd name="T21" fmla="*/ 25 h 53"/>
                <a:gd name="T22" fmla="*/ 29 w 57"/>
                <a:gd name="T23" fmla="*/ 27 h 53"/>
                <a:gd name="T24" fmla="*/ 43 w 57"/>
                <a:gd name="T25" fmla="*/ 29 h 53"/>
                <a:gd name="T26" fmla="*/ 29 w 57"/>
                <a:gd name="T27" fmla="*/ 28 h 53"/>
                <a:gd name="T28" fmla="*/ 40 w 57"/>
                <a:gd name="T29" fmla="*/ 43 h 53"/>
                <a:gd name="T30" fmla="*/ 37 w 57"/>
                <a:gd name="T31" fmla="*/ 44 h 53"/>
                <a:gd name="T32" fmla="*/ 28 w 57"/>
                <a:gd name="T33" fmla="*/ 28 h 53"/>
                <a:gd name="T34" fmla="*/ 27 w 57"/>
                <a:gd name="T35" fmla="*/ 41 h 53"/>
                <a:gd name="T36" fmla="*/ 27 w 57"/>
                <a:gd name="T37" fmla="*/ 29 h 53"/>
                <a:gd name="T38" fmla="*/ 19 w 57"/>
                <a:gd name="T39" fmla="*/ 41 h 53"/>
                <a:gd name="T40" fmla="*/ 17 w 57"/>
                <a:gd name="T41" fmla="*/ 44 h 53"/>
                <a:gd name="T42" fmla="*/ 18 w 57"/>
                <a:gd name="T43" fmla="*/ 41 h 53"/>
                <a:gd name="T44" fmla="*/ 15 w 57"/>
                <a:gd name="T45" fmla="*/ 33 h 53"/>
                <a:gd name="T46" fmla="*/ 26 w 57"/>
                <a:gd name="T47" fmla="*/ 27 h 53"/>
                <a:gd name="T48" fmla="*/ 9 w 57"/>
                <a:gd name="T49" fmla="*/ 26 h 53"/>
                <a:gd name="T50" fmla="*/ 10 w 57"/>
                <a:gd name="T51" fmla="*/ 22 h 53"/>
                <a:gd name="T52" fmla="*/ 10 w 57"/>
                <a:gd name="T53" fmla="*/ 34 h 53"/>
                <a:gd name="T54" fmla="*/ 13 w 57"/>
                <a:gd name="T55" fmla="*/ 49 h 53"/>
                <a:gd name="T56" fmla="*/ 28 w 57"/>
                <a:gd name="T57" fmla="*/ 46 h 53"/>
                <a:gd name="T58" fmla="*/ 47 w 57"/>
                <a:gd name="T59" fmla="*/ 47 h 53"/>
                <a:gd name="T60" fmla="*/ 54 w 57"/>
                <a:gd name="T61" fmla="*/ 30 h 53"/>
                <a:gd name="T62" fmla="*/ 37 w 57"/>
                <a:gd name="T63" fmla="*/ 16 h 53"/>
                <a:gd name="T64" fmla="*/ 33 w 57"/>
                <a:gd name="T65" fmla="*/ 4 h 53"/>
                <a:gd name="T66" fmla="*/ 17 w 57"/>
                <a:gd name="T67" fmla="*/ 15 h 53"/>
                <a:gd name="T68" fmla="*/ 6 w 57"/>
                <a:gd name="T69" fmla="*/ 3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3">
                  <a:moveTo>
                    <a:pt x="10" y="22"/>
                  </a:moveTo>
                  <a:cubicBezTo>
                    <a:pt x="10" y="23"/>
                    <a:pt x="11" y="23"/>
                    <a:pt x="11" y="24"/>
                  </a:cubicBezTo>
                  <a:cubicBezTo>
                    <a:pt x="27" y="27"/>
                    <a:pt x="27" y="27"/>
                    <a:pt x="27" y="27"/>
                  </a:cubicBezTo>
                  <a:cubicBezTo>
                    <a:pt x="19" y="15"/>
                    <a:pt x="19" y="15"/>
                    <a:pt x="19" y="15"/>
                  </a:cubicBezTo>
                  <a:cubicBezTo>
                    <a:pt x="19" y="15"/>
                    <a:pt x="19" y="15"/>
                    <a:pt x="19" y="15"/>
                  </a:cubicBezTo>
                  <a:cubicBezTo>
                    <a:pt x="27" y="27"/>
                    <a:pt x="27" y="27"/>
                    <a:pt x="27" y="27"/>
                  </a:cubicBezTo>
                  <a:cubicBezTo>
                    <a:pt x="27" y="27"/>
                    <a:pt x="27" y="27"/>
                    <a:pt x="27" y="27"/>
                  </a:cubicBezTo>
                  <a:cubicBezTo>
                    <a:pt x="25" y="10"/>
                    <a:pt x="25" y="10"/>
                    <a:pt x="25" y="10"/>
                  </a:cubicBezTo>
                  <a:cubicBezTo>
                    <a:pt x="24" y="10"/>
                    <a:pt x="24" y="10"/>
                    <a:pt x="24" y="9"/>
                  </a:cubicBezTo>
                  <a:cubicBezTo>
                    <a:pt x="23" y="9"/>
                    <a:pt x="23" y="8"/>
                    <a:pt x="24" y="7"/>
                  </a:cubicBezTo>
                  <a:cubicBezTo>
                    <a:pt x="25" y="7"/>
                    <a:pt x="26" y="7"/>
                    <a:pt x="26" y="8"/>
                  </a:cubicBezTo>
                  <a:cubicBezTo>
                    <a:pt x="27" y="9"/>
                    <a:pt x="27" y="10"/>
                    <a:pt x="26" y="10"/>
                  </a:cubicBezTo>
                  <a:cubicBezTo>
                    <a:pt x="26" y="10"/>
                    <a:pt x="26" y="10"/>
                    <a:pt x="26" y="10"/>
                  </a:cubicBezTo>
                  <a:cubicBezTo>
                    <a:pt x="28" y="27"/>
                    <a:pt x="28" y="27"/>
                    <a:pt x="28" y="27"/>
                  </a:cubicBezTo>
                  <a:cubicBezTo>
                    <a:pt x="35" y="17"/>
                    <a:pt x="35" y="17"/>
                    <a:pt x="35" y="17"/>
                  </a:cubicBezTo>
                  <a:cubicBezTo>
                    <a:pt x="35" y="17"/>
                    <a:pt x="35" y="17"/>
                    <a:pt x="35" y="17"/>
                  </a:cubicBezTo>
                  <a:cubicBezTo>
                    <a:pt x="29" y="27"/>
                    <a:pt x="29" y="27"/>
                    <a:pt x="29" y="27"/>
                  </a:cubicBezTo>
                  <a:cubicBezTo>
                    <a:pt x="45" y="23"/>
                    <a:pt x="45" y="23"/>
                    <a:pt x="45" y="23"/>
                  </a:cubicBezTo>
                  <a:cubicBezTo>
                    <a:pt x="45" y="23"/>
                    <a:pt x="45" y="23"/>
                    <a:pt x="45" y="23"/>
                  </a:cubicBezTo>
                  <a:cubicBezTo>
                    <a:pt x="45" y="22"/>
                    <a:pt x="46" y="21"/>
                    <a:pt x="46" y="21"/>
                  </a:cubicBezTo>
                  <a:cubicBezTo>
                    <a:pt x="47" y="22"/>
                    <a:pt x="48" y="22"/>
                    <a:pt x="48" y="23"/>
                  </a:cubicBezTo>
                  <a:cubicBezTo>
                    <a:pt x="48" y="24"/>
                    <a:pt x="47" y="25"/>
                    <a:pt x="46" y="25"/>
                  </a:cubicBezTo>
                  <a:cubicBezTo>
                    <a:pt x="46" y="25"/>
                    <a:pt x="45" y="24"/>
                    <a:pt x="45" y="24"/>
                  </a:cubicBezTo>
                  <a:cubicBezTo>
                    <a:pt x="29" y="27"/>
                    <a:pt x="29" y="27"/>
                    <a:pt x="29" y="27"/>
                  </a:cubicBezTo>
                  <a:cubicBezTo>
                    <a:pt x="29" y="28"/>
                    <a:pt x="29" y="28"/>
                    <a:pt x="29" y="28"/>
                  </a:cubicBezTo>
                  <a:cubicBezTo>
                    <a:pt x="43" y="29"/>
                    <a:pt x="43" y="29"/>
                    <a:pt x="43" y="29"/>
                  </a:cubicBezTo>
                  <a:cubicBezTo>
                    <a:pt x="43" y="29"/>
                    <a:pt x="43" y="29"/>
                    <a:pt x="43" y="29"/>
                  </a:cubicBezTo>
                  <a:cubicBezTo>
                    <a:pt x="29" y="28"/>
                    <a:pt x="29" y="28"/>
                    <a:pt x="29" y="28"/>
                  </a:cubicBezTo>
                  <a:cubicBezTo>
                    <a:pt x="38" y="42"/>
                    <a:pt x="38" y="42"/>
                    <a:pt x="38" y="42"/>
                  </a:cubicBezTo>
                  <a:cubicBezTo>
                    <a:pt x="39" y="42"/>
                    <a:pt x="39" y="42"/>
                    <a:pt x="40" y="43"/>
                  </a:cubicBezTo>
                  <a:cubicBezTo>
                    <a:pt x="40" y="43"/>
                    <a:pt x="40" y="44"/>
                    <a:pt x="39" y="45"/>
                  </a:cubicBezTo>
                  <a:cubicBezTo>
                    <a:pt x="38" y="45"/>
                    <a:pt x="37" y="45"/>
                    <a:pt x="37" y="44"/>
                  </a:cubicBezTo>
                  <a:cubicBezTo>
                    <a:pt x="36" y="44"/>
                    <a:pt x="36" y="43"/>
                    <a:pt x="37" y="42"/>
                  </a:cubicBezTo>
                  <a:cubicBezTo>
                    <a:pt x="28" y="28"/>
                    <a:pt x="28" y="28"/>
                    <a:pt x="28" y="28"/>
                  </a:cubicBezTo>
                  <a:cubicBezTo>
                    <a:pt x="28" y="41"/>
                    <a:pt x="28" y="41"/>
                    <a:pt x="28" y="41"/>
                  </a:cubicBezTo>
                  <a:cubicBezTo>
                    <a:pt x="27" y="41"/>
                    <a:pt x="27" y="41"/>
                    <a:pt x="27" y="41"/>
                  </a:cubicBezTo>
                  <a:cubicBezTo>
                    <a:pt x="28" y="28"/>
                    <a:pt x="28" y="28"/>
                    <a:pt x="28" y="28"/>
                  </a:cubicBezTo>
                  <a:cubicBezTo>
                    <a:pt x="27" y="29"/>
                    <a:pt x="27" y="29"/>
                    <a:pt x="27" y="29"/>
                  </a:cubicBezTo>
                  <a:cubicBezTo>
                    <a:pt x="27" y="28"/>
                    <a:pt x="27" y="28"/>
                    <a:pt x="27" y="28"/>
                  </a:cubicBezTo>
                  <a:cubicBezTo>
                    <a:pt x="19" y="41"/>
                    <a:pt x="19" y="41"/>
                    <a:pt x="19" y="41"/>
                  </a:cubicBezTo>
                  <a:cubicBezTo>
                    <a:pt x="19" y="42"/>
                    <a:pt x="19" y="43"/>
                    <a:pt x="19" y="44"/>
                  </a:cubicBezTo>
                  <a:cubicBezTo>
                    <a:pt x="18" y="44"/>
                    <a:pt x="17" y="45"/>
                    <a:pt x="17" y="44"/>
                  </a:cubicBezTo>
                  <a:cubicBezTo>
                    <a:pt x="16" y="43"/>
                    <a:pt x="16" y="42"/>
                    <a:pt x="16" y="42"/>
                  </a:cubicBezTo>
                  <a:cubicBezTo>
                    <a:pt x="17" y="41"/>
                    <a:pt x="17" y="41"/>
                    <a:pt x="18" y="41"/>
                  </a:cubicBezTo>
                  <a:cubicBezTo>
                    <a:pt x="27" y="27"/>
                    <a:pt x="27" y="27"/>
                    <a:pt x="27" y="27"/>
                  </a:cubicBezTo>
                  <a:cubicBezTo>
                    <a:pt x="15" y="33"/>
                    <a:pt x="15" y="33"/>
                    <a:pt x="15" y="33"/>
                  </a:cubicBezTo>
                  <a:cubicBezTo>
                    <a:pt x="15" y="32"/>
                    <a:pt x="15" y="32"/>
                    <a:pt x="15" y="32"/>
                  </a:cubicBezTo>
                  <a:cubicBezTo>
                    <a:pt x="26" y="27"/>
                    <a:pt x="26" y="27"/>
                    <a:pt x="26" y="27"/>
                  </a:cubicBezTo>
                  <a:cubicBezTo>
                    <a:pt x="11" y="25"/>
                    <a:pt x="11" y="25"/>
                    <a:pt x="11" y="25"/>
                  </a:cubicBezTo>
                  <a:cubicBezTo>
                    <a:pt x="11" y="25"/>
                    <a:pt x="10" y="26"/>
                    <a:pt x="9" y="26"/>
                  </a:cubicBezTo>
                  <a:cubicBezTo>
                    <a:pt x="8" y="25"/>
                    <a:pt x="8" y="25"/>
                    <a:pt x="8" y="24"/>
                  </a:cubicBezTo>
                  <a:cubicBezTo>
                    <a:pt x="8" y="23"/>
                    <a:pt x="9" y="22"/>
                    <a:pt x="10" y="22"/>
                  </a:cubicBezTo>
                  <a:close/>
                  <a:moveTo>
                    <a:pt x="6" y="32"/>
                  </a:moveTo>
                  <a:cubicBezTo>
                    <a:pt x="7" y="33"/>
                    <a:pt x="9" y="34"/>
                    <a:pt x="10" y="34"/>
                  </a:cubicBezTo>
                  <a:cubicBezTo>
                    <a:pt x="10" y="34"/>
                    <a:pt x="10" y="34"/>
                    <a:pt x="10" y="34"/>
                  </a:cubicBezTo>
                  <a:cubicBezTo>
                    <a:pt x="7" y="39"/>
                    <a:pt x="8" y="46"/>
                    <a:pt x="13" y="49"/>
                  </a:cubicBezTo>
                  <a:cubicBezTo>
                    <a:pt x="18" y="52"/>
                    <a:pt x="25" y="51"/>
                    <a:pt x="28" y="47"/>
                  </a:cubicBezTo>
                  <a:cubicBezTo>
                    <a:pt x="28" y="46"/>
                    <a:pt x="28" y="46"/>
                    <a:pt x="28" y="46"/>
                  </a:cubicBezTo>
                  <a:cubicBezTo>
                    <a:pt x="29" y="47"/>
                    <a:pt x="31" y="48"/>
                    <a:pt x="32" y="50"/>
                  </a:cubicBezTo>
                  <a:cubicBezTo>
                    <a:pt x="37" y="53"/>
                    <a:pt x="44" y="52"/>
                    <a:pt x="47" y="47"/>
                  </a:cubicBezTo>
                  <a:cubicBezTo>
                    <a:pt x="49" y="43"/>
                    <a:pt x="49" y="38"/>
                    <a:pt x="46" y="34"/>
                  </a:cubicBezTo>
                  <a:cubicBezTo>
                    <a:pt x="49" y="34"/>
                    <a:pt x="52" y="33"/>
                    <a:pt x="54" y="30"/>
                  </a:cubicBezTo>
                  <a:cubicBezTo>
                    <a:pt x="57" y="25"/>
                    <a:pt x="56" y="19"/>
                    <a:pt x="50" y="16"/>
                  </a:cubicBezTo>
                  <a:cubicBezTo>
                    <a:pt x="46" y="13"/>
                    <a:pt x="41" y="13"/>
                    <a:pt x="37" y="16"/>
                  </a:cubicBezTo>
                  <a:cubicBezTo>
                    <a:pt x="37" y="16"/>
                    <a:pt x="37" y="16"/>
                    <a:pt x="37" y="16"/>
                  </a:cubicBezTo>
                  <a:cubicBezTo>
                    <a:pt x="39" y="12"/>
                    <a:pt x="37" y="6"/>
                    <a:pt x="33" y="4"/>
                  </a:cubicBezTo>
                  <a:cubicBezTo>
                    <a:pt x="28" y="0"/>
                    <a:pt x="21" y="1"/>
                    <a:pt x="18" y="6"/>
                  </a:cubicBezTo>
                  <a:cubicBezTo>
                    <a:pt x="16" y="9"/>
                    <a:pt x="16" y="12"/>
                    <a:pt x="17" y="15"/>
                  </a:cubicBezTo>
                  <a:cubicBezTo>
                    <a:pt x="12" y="12"/>
                    <a:pt x="6" y="13"/>
                    <a:pt x="3" y="18"/>
                  </a:cubicBezTo>
                  <a:cubicBezTo>
                    <a:pt x="0" y="22"/>
                    <a:pt x="1" y="29"/>
                    <a:pt x="6" y="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351">
              <a:extLst>
                <a:ext uri="{FF2B5EF4-FFF2-40B4-BE49-F238E27FC236}">
                  <a16:creationId xmlns:a16="http://schemas.microsoft.com/office/drawing/2014/main" id="{0CF2AB7F-6862-4042-AE39-1FD0914A6AD2}"/>
                </a:ext>
              </a:extLst>
            </p:cNvPr>
            <p:cNvSpPr>
              <a:spLocks noEditPoints="1"/>
            </p:cNvSpPr>
            <p:nvPr/>
          </p:nvSpPr>
          <p:spPr bwMode="auto">
            <a:xfrm>
              <a:off x="4620176" y="146887"/>
              <a:ext cx="240882" cy="205551"/>
            </a:xfrm>
            <a:custGeom>
              <a:avLst/>
              <a:gdLst>
                <a:gd name="T0" fmla="*/ 17 w 82"/>
                <a:gd name="T1" fmla="*/ 40 h 77"/>
                <a:gd name="T2" fmla="*/ 25 w 82"/>
                <a:gd name="T3" fmla="*/ 25 h 77"/>
                <a:gd name="T4" fmla="*/ 41 w 82"/>
                <a:gd name="T5" fmla="*/ 37 h 77"/>
                <a:gd name="T6" fmla="*/ 31 w 82"/>
                <a:gd name="T7" fmla="*/ 15 h 77"/>
                <a:gd name="T8" fmla="*/ 28 w 82"/>
                <a:gd name="T9" fmla="*/ 12 h 77"/>
                <a:gd name="T10" fmla="*/ 32 w 82"/>
                <a:gd name="T11" fmla="*/ 15 h 77"/>
                <a:gd name="T12" fmla="*/ 42 w 82"/>
                <a:gd name="T13" fmla="*/ 37 h 77"/>
                <a:gd name="T14" fmla="*/ 48 w 82"/>
                <a:gd name="T15" fmla="*/ 21 h 77"/>
                <a:gd name="T16" fmla="*/ 63 w 82"/>
                <a:gd name="T17" fmla="*/ 25 h 77"/>
                <a:gd name="T18" fmla="*/ 65 w 82"/>
                <a:gd name="T19" fmla="*/ 22 h 77"/>
                <a:gd name="T20" fmla="*/ 66 w 82"/>
                <a:gd name="T21" fmla="*/ 27 h 77"/>
                <a:gd name="T22" fmla="*/ 43 w 82"/>
                <a:gd name="T23" fmla="*/ 38 h 77"/>
                <a:gd name="T24" fmla="*/ 63 w 82"/>
                <a:gd name="T25" fmla="*/ 34 h 77"/>
                <a:gd name="T26" fmla="*/ 44 w 82"/>
                <a:gd name="T27" fmla="*/ 39 h 77"/>
                <a:gd name="T28" fmla="*/ 64 w 82"/>
                <a:gd name="T29" fmla="*/ 55 h 77"/>
                <a:gd name="T30" fmla="*/ 61 w 82"/>
                <a:gd name="T31" fmla="*/ 58 h 77"/>
                <a:gd name="T32" fmla="*/ 42 w 82"/>
                <a:gd name="T33" fmla="*/ 39 h 77"/>
                <a:gd name="T34" fmla="*/ 46 w 82"/>
                <a:gd name="T35" fmla="*/ 58 h 77"/>
                <a:gd name="T36" fmla="*/ 42 w 82"/>
                <a:gd name="T37" fmla="*/ 40 h 77"/>
                <a:gd name="T38" fmla="*/ 34 w 82"/>
                <a:gd name="T39" fmla="*/ 62 h 77"/>
                <a:gd name="T40" fmla="*/ 33 w 82"/>
                <a:gd name="T41" fmla="*/ 66 h 77"/>
                <a:gd name="T42" fmla="*/ 33 w 82"/>
                <a:gd name="T43" fmla="*/ 61 h 77"/>
                <a:gd name="T44" fmla="*/ 25 w 82"/>
                <a:gd name="T45" fmla="*/ 51 h 77"/>
                <a:gd name="T46" fmla="*/ 40 w 82"/>
                <a:gd name="T47" fmla="*/ 39 h 77"/>
                <a:gd name="T48" fmla="*/ 15 w 82"/>
                <a:gd name="T49" fmla="*/ 43 h 77"/>
                <a:gd name="T50" fmla="*/ 14 w 82"/>
                <a:gd name="T51" fmla="*/ 39 h 77"/>
                <a:gd name="T52" fmla="*/ 19 w 82"/>
                <a:gd name="T53" fmla="*/ 54 h 77"/>
                <a:gd name="T54" fmla="*/ 30 w 82"/>
                <a:gd name="T55" fmla="*/ 74 h 77"/>
                <a:gd name="T56" fmla="*/ 50 w 82"/>
                <a:gd name="T57" fmla="*/ 63 h 77"/>
                <a:gd name="T58" fmla="*/ 76 w 82"/>
                <a:gd name="T59" fmla="*/ 58 h 77"/>
                <a:gd name="T60" fmla="*/ 79 w 82"/>
                <a:gd name="T61" fmla="*/ 31 h 77"/>
                <a:gd name="T62" fmla="*/ 50 w 82"/>
                <a:gd name="T63" fmla="*/ 19 h 77"/>
                <a:gd name="T64" fmla="*/ 39 w 82"/>
                <a:gd name="T65" fmla="*/ 3 h 77"/>
                <a:gd name="T66" fmla="*/ 21 w 82"/>
                <a:gd name="T67" fmla="*/ 25 h 77"/>
                <a:gd name="T68" fmla="*/ 13 w 82"/>
                <a:gd name="T69"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 h="77">
                  <a:moveTo>
                    <a:pt x="14" y="39"/>
                  </a:moveTo>
                  <a:cubicBezTo>
                    <a:pt x="15" y="38"/>
                    <a:pt x="16" y="39"/>
                    <a:pt x="17" y="40"/>
                  </a:cubicBezTo>
                  <a:cubicBezTo>
                    <a:pt x="40" y="37"/>
                    <a:pt x="40" y="37"/>
                    <a:pt x="40" y="37"/>
                  </a:cubicBezTo>
                  <a:cubicBezTo>
                    <a:pt x="25" y="25"/>
                    <a:pt x="25" y="25"/>
                    <a:pt x="25" y="25"/>
                  </a:cubicBezTo>
                  <a:cubicBezTo>
                    <a:pt x="25" y="24"/>
                    <a:pt x="25" y="24"/>
                    <a:pt x="25" y="24"/>
                  </a:cubicBezTo>
                  <a:cubicBezTo>
                    <a:pt x="41" y="37"/>
                    <a:pt x="41" y="37"/>
                    <a:pt x="41" y="37"/>
                  </a:cubicBezTo>
                  <a:cubicBezTo>
                    <a:pt x="41" y="37"/>
                    <a:pt x="41" y="37"/>
                    <a:pt x="41" y="37"/>
                  </a:cubicBezTo>
                  <a:cubicBezTo>
                    <a:pt x="31" y="15"/>
                    <a:pt x="31" y="15"/>
                    <a:pt x="31" y="15"/>
                  </a:cubicBezTo>
                  <a:cubicBezTo>
                    <a:pt x="30" y="16"/>
                    <a:pt x="29" y="15"/>
                    <a:pt x="28" y="15"/>
                  </a:cubicBezTo>
                  <a:cubicBezTo>
                    <a:pt x="27" y="14"/>
                    <a:pt x="27" y="12"/>
                    <a:pt x="28" y="12"/>
                  </a:cubicBezTo>
                  <a:cubicBezTo>
                    <a:pt x="29" y="11"/>
                    <a:pt x="31" y="11"/>
                    <a:pt x="32" y="11"/>
                  </a:cubicBezTo>
                  <a:cubicBezTo>
                    <a:pt x="33" y="12"/>
                    <a:pt x="33" y="14"/>
                    <a:pt x="32" y="15"/>
                  </a:cubicBezTo>
                  <a:cubicBezTo>
                    <a:pt x="32" y="15"/>
                    <a:pt x="32" y="15"/>
                    <a:pt x="32" y="15"/>
                  </a:cubicBezTo>
                  <a:cubicBezTo>
                    <a:pt x="42" y="37"/>
                    <a:pt x="42" y="37"/>
                    <a:pt x="42" y="37"/>
                  </a:cubicBezTo>
                  <a:cubicBezTo>
                    <a:pt x="47" y="21"/>
                    <a:pt x="47" y="21"/>
                    <a:pt x="47" y="21"/>
                  </a:cubicBezTo>
                  <a:cubicBezTo>
                    <a:pt x="48" y="21"/>
                    <a:pt x="48" y="21"/>
                    <a:pt x="48" y="21"/>
                  </a:cubicBezTo>
                  <a:cubicBezTo>
                    <a:pt x="43" y="37"/>
                    <a:pt x="43" y="37"/>
                    <a:pt x="43" y="37"/>
                  </a:cubicBezTo>
                  <a:cubicBezTo>
                    <a:pt x="63" y="25"/>
                    <a:pt x="63" y="25"/>
                    <a:pt x="63" y="25"/>
                  </a:cubicBezTo>
                  <a:cubicBezTo>
                    <a:pt x="63" y="25"/>
                    <a:pt x="63" y="25"/>
                    <a:pt x="63" y="25"/>
                  </a:cubicBezTo>
                  <a:cubicBezTo>
                    <a:pt x="63" y="24"/>
                    <a:pt x="64" y="22"/>
                    <a:pt x="65" y="22"/>
                  </a:cubicBezTo>
                  <a:cubicBezTo>
                    <a:pt x="67" y="22"/>
                    <a:pt x="68" y="23"/>
                    <a:pt x="68" y="24"/>
                  </a:cubicBezTo>
                  <a:cubicBezTo>
                    <a:pt x="68" y="26"/>
                    <a:pt x="67" y="27"/>
                    <a:pt x="66" y="27"/>
                  </a:cubicBezTo>
                  <a:cubicBezTo>
                    <a:pt x="65" y="27"/>
                    <a:pt x="64" y="27"/>
                    <a:pt x="64" y="26"/>
                  </a:cubicBezTo>
                  <a:cubicBezTo>
                    <a:pt x="43" y="38"/>
                    <a:pt x="43" y="38"/>
                    <a:pt x="43" y="38"/>
                  </a:cubicBezTo>
                  <a:cubicBezTo>
                    <a:pt x="43" y="38"/>
                    <a:pt x="43" y="38"/>
                    <a:pt x="43" y="38"/>
                  </a:cubicBezTo>
                  <a:cubicBezTo>
                    <a:pt x="63" y="34"/>
                    <a:pt x="63" y="34"/>
                    <a:pt x="63" y="34"/>
                  </a:cubicBezTo>
                  <a:cubicBezTo>
                    <a:pt x="63" y="35"/>
                    <a:pt x="63" y="35"/>
                    <a:pt x="63" y="35"/>
                  </a:cubicBezTo>
                  <a:cubicBezTo>
                    <a:pt x="44" y="39"/>
                    <a:pt x="44" y="39"/>
                    <a:pt x="44" y="39"/>
                  </a:cubicBezTo>
                  <a:cubicBezTo>
                    <a:pt x="61" y="54"/>
                    <a:pt x="61" y="54"/>
                    <a:pt x="61" y="54"/>
                  </a:cubicBezTo>
                  <a:cubicBezTo>
                    <a:pt x="62" y="54"/>
                    <a:pt x="63" y="54"/>
                    <a:pt x="64" y="55"/>
                  </a:cubicBezTo>
                  <a:cubicBezTo>
                    <a:pt x="65" y="56"/>
                    <a:pt x="65" y="57"/>
                    <a:pt x="64" y="58"/>
                  </a:cubicBezTo>
                  <a:cubicBezTo>
                    <a:pt x="63" y="59"/>
                    <a:pt x="62" y="59"/>
                    <a:pt x="61" y="58"/>
                  </a:cubicBezTo>
                  <a:cubicBezTo>
                    <a:pt x="60" y="57"/>
                    <a:pt x="60" y="56"/>
                    <a:pt x="60" y="55"/>
                  </a:cubicBezTo>
                  <a:cubicBezTo>
                    <a:pt x="42" y="39"/>
                    <a:pt x="42" y="39"/>
                    <a:pt x="42" y="39"/>
                  </a:cubicBezTo>
                  <a:cubicBezTo>
                    <a:pt x="47" y="57"/>
                    <a:pt x="47" y="57"/>
                    <a:pt x="47" y="57"/>
                  </a:cubicBezTo>
                  <a:cubicBezTo>
                    <a:pt x="46" y="58"/>
                    <a:pt x="46" y="58"/>
                    <a:pt x="46" y="58"/>
                  </a:cubicBezTo>
                  <a:cubicBezTo>
                    <a:pt x="42" y="39"/>
                    <a:pt x="42" y="39"/>
                    <a:pt x="42" y="39"/>
                  </a:cubicBezTo>
                  <a:cubicBezTo>
                    <a:pt x="42" y="40"/>
                    <a:pt x="42" y="40"/>
                    <a:pt x="42" y="40"/>
                  </a:cubicBezTo>
                  <a:cubicBezTo>
                    <a:pt x="41" y="40"/>
                    <a:pt x="41" y="40"/>
                    <a:pt x="41" y="40"/>
                  </a:cubicBezTo>
                  <a:cubicBezTo>
                    <a:pt x="34" y="62"/>
                    <a:pt x="34" y="62"/>
                    <a:pt x="34" y="62"/>
                  </a:cubicBezTo>
                  <a:cubicBezTo>
                    <a:pt x="36" y="62"/>
                    <a:pt x="36" y="63"/>
                    <a:pt x="36" y="64"/>
                  </a:cubicBezTo>
                  <a:cubicBezTo>
                    <a:pt x="35" y="66"/>
                    <a:pt x="34" y="66"/>
                    <a:pt x="33" y="66"/>
                  </a:cubicBezTo>
                  <a:cubicBezTo>
                    <a:pt x="31" y="65"/>
                    <a:pt x="31" y="64"/>
                    <a:pt x="31" y="63"/>
                  </a:cubicBezTo>
                  <a:cubicBezTo>
                    <a:pt x="31" y="62"/>
                    <a:pt x="32" y="61"/>
                    <a:pt x="33" y="61"/>
                  </a:cubicBezTo>
                  <a:cubicBezTo>
                    <a:pt x="41" y="39"/>
                    <a:pt x="41" y="39"/>
                    <a:pt x="41" y="39"/>
                  </a:cubicBezTo>
                  <a:cubicBezTo>
                    <a:pt x="25" y="51"/>
                    <a:pt x="25" y="51"/>
                    <a:pt x="25" y="51"/>
                  </a:cubicBezTo>
                  <a:cubicBezTo>
                    <a:pt x="25" y="50"/>
                    <a:pt x="25" y="50"/>
                    <a:pt x="25" y="50"/>
                  </a:cubicBezTo>
                  <a:cubicBezTo>
                    <a:pt x="40" y="39"/>
                    <a:pt x="40" y="39"/>
                    <a:pt x="40" y="39"/>
                  </a:cubicBezTo>
                  <a:cubicBezTo>
                    <a:pt x="17" y="41"/>
                    <a:pt x="17" y="41"/>
                    <a:pt x="17" y="41"/>
                  </a:cubicBezTo>
                  <a:cubicBezTo>
                    <a:pt x="17" y="42"/>
                    <a:pt x="16" y="43"/>
                    <a:pt x="15" y="43"/>
                  </a:cubicBezTo>
                  <a:cubicBezTo>
                    <a:pt x="13" y="43"/>
                    <a:pt x="12" y="42"/>
                    <a:pt x="12" y="41"/>
                  </a:cubicBezTo>
                  <a:cubicBezTo>
                    <a:pt x="12" y="40"/>
                    <a:pt x="13" y="39"/>
                    <a:pt x="14" y="39"/>
                  </a:cubicBezTo>
                  <a:close/>
                  <a:moveTo>
                    <a:pt x="13" y="53"/>
                  </a:moveTo>
                  <a:cubicBezTo>
                    <a:pt x="15" y="54"/>
                    <a:pt x="17" y="54"/>
                    <a:pt x="19" y="54"/>
                  </a:cubicBezTo>
                  <a:cubicBezTo>
                    <a:pt x="19" y="55"/>
                    <a:pt x="19" y="55"/>
                    <a:pt x="19" y="55"/>
                  </a:cubicBezTo>
                  <a:cubicBezTo>
                    <a:pt x="17" y="63"/>
                    <a:pt x="21" y="72"/>
                    <a:pt x="30" y="74"/>
                  </a:cubicBezTo>
                  <a:cubicBezTo>
                    <a:pt x="38" y="77"/>
                    <a:pt x="47" y="73"/>
                    <a:pt x="49" y="65"/>
                  </a:cubicBezTo>
                  <a:cubicBezTo>
                    <a:pt x="50" y="65"/>
                    <a:pt x="50" y="64"/>
                    <a:pt x="50" y="63"/>
                  </a:cubicBezTo>
                  <a:cubicBezTo>
                    <a:pt x="52" y="65"/>
                    <a:pt x="54" y="67"/>
                    <a:pt x="56" y="67"/>
                  </a:cubicBezTo>
                  <a:cubicBezTo>
                    <a:pt x="65" y="70"/>
                    <a:pt x="74" y="66"/>
                    <a:pt x="76" y="58"/>
                  </a:cubicBezTo>
                  <a:cubicBezTo>
                    <a:pt x="78" y="52"/>
                    <a:pt x="75" y="45"/>
                    <a:pt x="69" y="41"/>
                  </a:cubicBezTo>
                  <a:cubicBezTo>
                    <a:pt x="74" y="39"/>
                    <a:pt x="77" y="36"/>
                    <a:pt x="79" y="31"/>
                  </a:cubicBezTo>
                  <a:cubicBezTo>
                    <a:pt x="82" y="24"/>
                    <a:pt x="77" y="15"/>
                    <a:pt x="68" y="12"/>
                  </a:cubicBezTo>
                  <a:cubicBezTo>
                    <a:pt x="61" y="10"/>
                    <a:pt x="54" y="13"/>
                    <a:pt x="50" y="19"/>
                  </a:cubicBezTo>
                  <a:cubicBezTo>
                    <a:pt x="50" y="19"/>
                    <a:pt x="50" y="19"/>
                    <a:pt x="50" y="19"/>
                  </a:cubicBezTo>
                  <a:cubicBezTo>
                    <a:pt x="51" y="12"/>
                    <a:pt x="46" y="5"/>
                    <a:pt x="39" y="3"/>
                  </a:cubicBezTo>
                  <a:cubicBezTo>
                    <a:pt x="30" y="0"/>
                    <a:pt x="22" y="4"/>
                    <a:pt x="19" y="12"/>
                  </a:cubicBezTo>
                  <a:cubicBezTo>
                    <a:pt x="18" y="17"/>
                    <a:pt x="19" y="21"/>
                    <a:pt x="21" y="25"/>
                  </a:cubicBezTo>
                  <a:cubicBezTo>
                    <a:pt x="13" y="23"/>
                    <a:pt x="5" y="27"/>
                    <a:pt x="3" y="34"/>
                  </a:cubicBezTo>
                  <a:cubicBezTo>
                    <a:pt x="0" y="42"/>
                    <a:pt x="5" y="51"/>
                    <a:pt x="13"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352">
              <a:extLst>
                <a:ext uri="{FF2B5EF4-FFF2-40B4-BE49-F238E27FC236}">
                  <a16:creationId xmlns:a16="http://schemas.microsoft.com/office/drawing/2014/main" id="{75AD5BD5-CA26-461D-9FF9-82BD9003FA69}"/>
                </a:ext>
              </a:extLst>
            </p:cNvPr>
            <p:cNvSpPr>
              <a:spLocks noEditPoints="1"/>
            </p:cNvSpPr>
            <p:nvPr/>
          </p:nvSpPr>
          <p:spPr bwMode="auto">
            <a:xfrm>
              <a:off x="2821601" y="2908984"/>
              <a:ext cx="150953" cy="141317"/>
            </a:xfrm>
            <a:custGeom>
              <a:avLst/>
              <a:gdLst>
                <a:gd name="T0" fmla="*/ 34 w 51"/>
                <a:gd name="T1" fmla="*/ 30 h 54"/>
                <a:gd name="T2" fmla="*/ 28 w 51"/>
                <a:gd name="T3" fmla="*/ 27 h 54"/>
                <a:gd name="T4" fmla="*/ 34 w 51"/>
                <a:gd name="T5" fmla="*/ 28 h 54"/>
                <a:gd name="T6" fmla="*/ 40 w 51"/>
                <a:gd name="T7" fmla="*/ 30 h 54"/>
                <a:gd name="T8" fmla="*/ 34 w 51"/>
                <a:gd name="T9" fmla="*/ 30 h 54"/>
                <a:gd name="T10" fmla="*/ 27 w 51"/>
                <a:gd name="T11" fmla="*/ 17 h 54"/>
                <a:gd name="T12" fmla="*/ 25 w 51"/>
                <a:gd name="T13" fmla="*/ 23 h 54"/>
                <a:gd name="T14" fmla="*/ 25 w 51"/>
                <a:gd name="T15" fmla="*/ 17 h 54"/>
                <a:gd name="T16" fmla="*/ 27 w 51"/>
                <a:gd name="T17" fmla="*/ 11 h 54"/>
                <a:gd name="T18" fmla="*/ 27 w 51"/>
                <a:gd name="T19" fmla="*/ 17 h 54"/>
                <a:gd name="T20" fmla="*/ 26 w 51"/>
                <a:gd name="T21" fmla="*/ 27 h 54"/>
                <a:gd name="T22" fmla="*/ 24 w 51"/>
                <a:gd name="T23" fmla="*/ 27 h 54"/>
                <a:gd name="T24" fmla="*/ 25 w 51"/>
                <a:gd name="T25" fmla="*/ 25 h 54"/>
                <a:gd name="T26" fmla="*/ 26 w 51"/>
                <a:gd name="T27" fmla="*/ 26 h 54"/>
                <a:gd name="T28" fmla="*/ 26 w 51"/>
                <a:gd name="T29" fmla="*/ 27 h 54"/>
                <a:gd name="T30" fmla="*/ 24 w 51"/>
                <a:gd name="T31" fmla="*/ 35 h 54"/>
                <a:gd name="T32" fmla="*/ 22 w 51"/>
                <a:gd name="T33" fmla="*/ 40 h 54"/>
                <a:gd name="T34" fmla="*/ 22 w 51"/>
                <a:gd name="T35" fmla="*/ 34 h 54"/>
                <a:gd name="T36" fmla="*/ 25 w 51"/>
                <a:gd name="T37" fmla="*/ 29 h 54"/>
                <a:gd name="T38" fmla="*/ 24 w 51"/>
                <a:gd name="T39" fmla="*/ 35 h 54"/>
                <a:gd name="T40" fmla="*/ 17 w 51"/>
                <a:gd name="T41" fmla="*/ 26 h 54"/>
                <a:gd name="T42" fmla="*/ 11 w 51"/>
                <a:gd name="T43" fmla="*/ 24 h 54"/>
                <a:gd name="T44" fmla="*/ 17 w 51"/>
                <a:gd name="T45" fmla="*/ 24 h 54"/>
                <a:gd name="T46" fmla="*/ 23 w 51"/>
                <a:gd name="T47" fmla="*/ 26 h 54"/>
                <a:gd name="T48" fmla="*/ 17 w 51"/>
                <a:gd name="T49" fmla="*/ 26 h 54"/>
                <a:gd name="T50" fmla="*/ 46 w 51"/>
                <a:gd name="T51" fmla="*/ 31 h 54"/>
                <a:gd name="T52" fmla="*/ 50 w 51"/>
                <a:gd name="T53" fmla="*/ 26 h 54"/>
                <a:gd name="T54" fmla="*/ 33 w 51"/>
                <a:gd name="T55" fmla="*/ 22 h 54"/>
                <a:gd name="T56" fmla="*/ 35 w 51"/>
                <a:gd name="T57" fmla="*/ 4 h 54"/>
                <a:gd name="T58" fmla="*/ 30 w 51"/>
                <a:gd name="T59" fmla="*/ 7 h 54"/>
                <a:gd name="T60" fmla="*/ 26 w 51"/>
                <a:gd name="T61" fmla="*/ 0 h 54"/>
                <a:gd name="T62" fmla="*/ 17 w 51"/>
                <a:gd name="T63" fmla="*/ 14 h 54"/>
                <a:gd name="T64" fmla="*/ 0 w 51"/>
                <a:gd name="T65" fmla="*/ 18 h 54"/>
                <a:gd name="T66" fmla="*/ 4 w 51"/>
                <a:gd name="T67" fmla="*/ 23 h 54"/>
                <a:gd name="T68" fmla="*/ 1 w 51"/>
                <a:gd name="T69" fmla="*/ 28 h 54"/>
                <a:gd name="T70" fmla="*/ 17 w 51"/>
                <a:gd name="T71" fmla="*/ 33 h 54"/>
                <a:gd name="T72" fmla="*/ 15 w 51"/>
                <a:gd name="T73" fmla="*/ 50 h 54"/>
                <a:gd name="T74" fmla="*/ 21 w 51"/>
                <a:gd name="T75" fmla="*/ 48 h 54"/>
                <a:gd name="T76" fmla="*/ 24 w 51"/>
                <a:gd name="T77" fmla="*/ 54 h 54"/>
                <a:gd name="T78" fmla="*/ 34 w 51"/>
                <a:gd name="T79" fmla="*/ 40 h 54"/>
                <a:gd name="T80" fmla="*/ 51 w 51"/>
                <a:gd name="T81" fmla="*/ 36 h 54"/>
                <a:gd name="T82" fmla="*/ 46 w 51"/>
                <a:gd name="T83"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54">
                  <a:moveTo>
                    <a:pt x="34" y="30"/>
                  </a:moveTo>
                  <a:cubicBezTo>
                    <a:pt x="31" y="29"/>
                    <a:pt x="28" y="28"/>
                    <a:pt x="28" y="27"/>
                  </a:cubicBezTo>
                  <a:cubicBezTo>
                    <a:pt x="28" y="27"/>
                    <a:pt x="31" y="27"/>
                    <a:pt x="34" y="28"/>
                  </a:cubicBezTo>
                  <a:cubicBezTo>
                    <a:pt x="38" y="29"/>
                    <a:pt x="40" y="30"/>
                    <a:pt x="40" y="30"/>
                  </a:cubicBezTo>
                  <a:cubicBezTo>
                    <a:pt x="40" y="30"/>
                    <a:pt x="37" y="31"/>
                    <a:pt x="34" y="30"/>
                  </a:cubicBezTo>
                  <a:close/>
                  <a:moveTo>
                    <a:pt x="27" y="17"/>
                  </a:moveTo>
                  <a:cubicBezTo>
                    <a:pt x="27" y="21"/>
                    <a:pt x="26" y="23"/>
                    <a:pt x="25" y="23"/>
                  </a:cubicBezTo>
                  <a:cubicBezTo>
                    <a:pt x="25" y="23"/>
                    <a:pt x="25" y="20"/>
                    <a:pt x="25" y="17"/>
                  </a:cubicBezTo>
                  <a:cubicBezTo>
                    <a:pt x="26" y="14"/>
                    <a:pt x="27" y="11"/>
                    <a:pt x="27" y="11"/>
                  </a:cubicBezTo>
                  <a:cubicBezTo>
                    <a:pt x="27" y="11"/>
                    <a:pt x="28" y="14"/>
                    <a:pt x="27" y="17"/>
                  </a:cubicBezTo>
                  <a:close/>
                  <a:moveTo>
                    <a:pt x="26" y="27"/>
                  </a:moveTo>
                  <a:cubicBezTo>
                    <a:pt x="25" y="28"/>
                    <a:pt x="25" y="27"/>
                    <a:pt x="24" y="27"/>
                  </a:cubicBezTo>
                  <a:cubicBezTo>
                    <a:pt x="24" y="26"/>
                    <a:pt x="24" y="26"/>
                    <a:pt x="25" y="25"/>
                  </a:cubicBezTo>
                  <a:cubicBezTo>
                    <a:pt x="25" y="25"/>
                    <a:pt x="26" y="25"/>
                    <a:pt x="26" y="26"/>
                  </a:cubicBezTo>
                  <a:cubicBezTo>
                    <a:pt x="27" y="26"/>
                    <a:pt x="26" y="27"/>
                    <a:pt x="26" y="27"/>
                  </a:cubicBezTo>
                  <a:close/>
                  <a:moveTo>
                    <a:pt x="24" y="35"/>
                  </a:moveTo>
                  <a:cubicBezTo>
                    <a:pt x="24" y="38"/>
                    <a:pt x="22" y="40"/>
                    <a:pt x="22" y="40"/>
                  </a:cubicBezTo>
                  <a:cubicBezTo>
                    <a:pt x="22" y="40"/>
                    <a:pt x="21" y="37"/>
                    <a:pt x="22" y="34"/>
                  </a:cubicBezTo>
                  <a:cubicBezTo>
                    <a:pt x="23" y="31"/>
                    <a:pt x="24" y="29"/>
                    <a:pt x="25" y="29"/>
                  </a:cubicBezTo>
                  <a:cubicBezTo>
                    <a:pt x="25" y="29"/>
                    <a:pt x="25" y="32"/>
                    <a:pt x="24" y="35"/>
                  </a:cubicBezTo>
                  <a:close/>
                  <a:moveTo>
                    <a:pt x="17" y="26"/>
                  </a:moveTo>
                  <a:cubicBezTo>
                    <a:pt x="13" y="26"/>
                    <a:pt x="11" y="24"/>
                    <a:pt x="11" y="24"/>
                  </a:cubicBezTo>
                  <a:cubicBezTo>
                    <a:pt x="11" y="24"/>
                    <a:pt x="14" y="24"/>
                    <a:pt x="17" y="24"/>
                  </a:cubicBezTo>
                  <a:cubicBezTo>
                    <a:pt x="20" y="24"/>
                    <a:pt x="23" y="25"/>
                    <a:pt x="23" y="26"/>
                  </a:cubicBezTo>
                  <a:cubicBezTo>
                    <a:pt x="23" y="27"/>
                    <a:pt x="20" y="27"/>
                    <a:pt x="17" y="26"/>
                  </a:cubicBezTo>
                  <a:close/>
                  <a:moveTo>
                    <a:pt x="46" y="31"/>
                  </a:moveTo>
                  <a:cubicBezTo>
                    <a:pt x="48" y="29"/>
                    <a:pt x="50" y="26"/>
                    <a:pt x="50" y="26"/>
                  </a:cubicBezTo>
                  <a:cubicBezTo>
                    <a:pt x="44" y="20"/>
                    <a:pt x="37" y="21"/>
                    <a:pt x="33" y="22"/>
                  </a:cubicBezTo>
                  <a:cubicBezTo>
                    <a:pt x="35" y="18"/>
                    <a:pt x="39" y="12"/>
                    <a:pt x="35" y="4"/>
                  </a:cubicBezTo>
                  <a:cubicBezTo>
                    <a:pt x="35" y="4"/>
                    <a:pt x="32" y="5"/>
                    <a:pt x="30" y="7"/>
                  </a:cubicBezTo>
                  <a:cubicBezTo>
                    <a:pt x="30" y="7"/>
                    <a:pt x="28" y="2"/>
                    <a:pt x="26" y="0"/>
                  </a:cubicBezTo>
                  <a:cubicBezTo>
                    <a:pt x="26" y="0"/>
                    <a:pt x="17" y="5"/>
                    <a:pt x="17" y="14"/>
                  </a:cubicBezTo>
                  <a:cubicBezTo>
                    <a:pt x="8" y="11"/>
                    <a:pt x="0" y="18"/>
                    <a:pt x="0" y="18"/>
                  </a:cubicBezTo>
                  <a:cubicBezTo>
                    <a:pt x="1" y="21"/>
                    <a:pt x="4" y="23"/>
                    <a:pt x="4" y="23"/>
                  </a:cubicBezTo>
                  <a:cubicBezTo>
                    <a:pt x="2" y="25"/>
                    <a:pt x="1" y="28"/>
                    <a:pt x="1" y="28"/>
                  </a:cubicBezTo>
                  <a:cubicBezTo>
                    <a:pt x="6" y="34"/>
                    <a:pt x="13" y="33"/>
                    <a:pt x="17" y="33"/>
                  </a:cubicBezTo>
                  <a:cubicBezTo>
                    <a:pt x="15" y="36"/>
                    <a:pt x="12" y="42"/>
                    <a:pt x="15" y="50"/>
                  </a:cubicBezTo>
                  <a:cubicBezTo>
                    <a:pt x="15" y="50"/>
                    <a:pt x="19" y="49"/>
                    <a:pt x="21" y="48"/>
                  </a:cubicBezTo>
                  <a:cubicBezTo>
                    <a:pt x="21" y="48"/>
                    <a:pt x="22" y="52"/>
                    <a:pt x="24" y="54"/>
                  </a:cubicBezTo>
                  <a:cubicBezTo>
                    <a:pt x="24" y="54"/>
                    <a:pt x="34" y="49"/>
                    <a:pt x="34" y="40"/>
                  </a:cubicBezTo>
                  <a:cubicBezTo>
                    <a:pt x="42" y="43"/>
                    <a:pt x="51" y="36"/>
                    <a:pt x="51" y="36"/>
                  </a:cubicBezTo>
                  <a:cubicBezTo>
                    <a:pt x="50" y="33"/>
                    <a:pt x="46" y="31"/>
                    <a:pt x="46"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353">
              <a:extLst>
                <a:ext uri="{FF2B5EF4-FFF2-40B4-BE49-F238E27FC236}">
                  <a16:creationId xmlns:a16="http://schemas.microsoft.com/office/drawing/2014/main" id="{F89DEBC4-9077-47B2-9994-3080991EDE02}"/>
                </a:ext>
              </a:extLst>
            </p:cNvPr>
            <p:cNvSpPr>
              <a:spLocks noEditPoints="1"/>
            </p:cNvSpPr>
            <p:nvPr/>
          </p:nvSpPr>
          <p:spPr bwMode="auto">
            <a:xfrm>
              <a:off x="2404075" y="1836263"/>
              <a:ext cx="134893" cy="112412"/>
            </a:xfrm>
            <a:custGeom>
              <a:avLst/>
              <a:gdLst>
                <a:gd name="T0" fmla="*/ 16 w 46"/>
                <a:gd name="T1" fmla="*/ 21 h 43"/>
                <a:gd name="T2" fmla="*/ 21 w 46"/>
                <a:gd name="T3" fmla="*/ 21 h 43"/>
                <a:gd name="T4" fmla="*/ 16 w 46"/>
                <a:gd name="T5" fmla="*/ 23 h 43"/>
                <a:gd name="T6" fmla="*/ 11 w 46"/>
                <a:gd name="T7" fmla="*/ 23 h 43"/>
                <a:gd name="T8" fmla="*/ 16 w 46"/>
                <a:gd name="T9" fmla="*/ 21 h 43"/>
                <a:gd name="T10" fmla="*/ 20 w 46"/>
                <a:gd name="T11" fmla="*/ 8 h 43"/>
                <a:gd name="T12" fmla="*/ 22 w 46"/>
                <a:gd name="T13" fmla="*/ 13 h 43"/>
                <a:gd name="T14" fmla="*/ 22 w 46"/>
                <a:gd name="T15" fmla="*/ 18 h 43"/>
                <a:gd name="T16" fmla="*/ 20 w 46"/>
                <a:gd name="T17" fmla="*/ 13 h 43"/>
                <a:gd name="T18" fmla="*/ 20 w 46"/>
                <a:gd name="T19" fmla="*/ 8 h 43"/>
                <a:gd name="T20" fmla="*/ 24 w 46"/>
                <a:gd name="T21" fmla="*/ 20 h 43"/>
                <a:gd name="T22" fmla="*/ 24 w 46"/>
                <a:gd name="T23" fmla="*/ 21 h 43"/>
                <a:gd name="T24" fmla="*/ 22 w 46"/>
                <a:gd name="T25" fmla="*/ 21 h 43"/>
                <a:gd name="T26" fmla="*/ 22 w 46"/>
                <a:gd name="T27" fmla="*/ 20 h 43"/>
                <a:gd name="T28" fmla="*/ 24 w 46"/>
                <a:gd name="T29" fmla="*/ 20 h 43"/>
                <a:gd name="T30" fmla="*/ 25 w 46"/>
                <a:gd name="T31" fmla="*/ 28 h 43"/>
                <a:gd name="T32" fmla="*/ 24 w 46"/>
                <a:gd name="T33" fmla="*/ 33 h 43"/>
                <a:gd name="T34" fmla="*/ 23 w 46"/>
                <a:gd name="T35" fmla="*/ 28 h 43"/>
                <a:gd name="T36" fmla="*/ 23 w 46"/>
                <a:gd name="T37" fmla="*/ 23 h 43"/>
                <a:gd name="T38" fmla="*/ 25 w 46"/>
                <a:gd name="T39" fmla="*/ 28 h 43"/>
                <a:gd name="T40" fmla="*/ 31 w 46"/>
                <a:gd name="T41" fmla="*/ 19 h 43"/>
                <a:gd name="T42" fmla="*/ 36 w 46"/>
                <a:gd name="T43" fmla="*/ 20 h 43"/>
                <a:gd name="T44" fmla="*/ 31 w 46"/>
                <a:gd name="T45" fmla="*/ 21 h 43"/>
                <a:gd name="T46" fmla="*/ 26 w 46"/>
                <a:gd name="T47" fmla="*/ 21 h 43"/>
                <a:gd name="T48" fmla="*/ 31 w 46"/>
                <a:gd name="T49" fmla="*/ 19 h 43"/>
                <a:gd name="T50" fmla="*/ 0 w 46"/>
                <a:gd name="T51" fmla="*/ 22 h 43"/>
                <a:gd name="T52" fmla="*/ 6 w 46"/>
                <a:gd name="T53" fmla="*/ 25 h 43"/>
                <a:gd name="T54" fmla="*/ 4 w 46"/>
                <a:gd name="T55" fmla="*/ 29 h 43"/>
                <a:gd name="T56" fmla="*/ 18 w 46"/>
                <a:gd name="T57" fmla="*/ 28 h 43"/>
                <a:gd name="T58" fmla="*/ 22 w 46"/>
                <a:gd name="T59" fmla="*/ 42 h 43"/>
                <a:gd name="T60" fmla="*/ 26 w 46"/>
                <a:gd name="T61" fmla="*/ 39 h 43"/>
                <a:gd name="T62" fmla="*/ 30 w 46"/>
                <a:gd name="T63" fmla="*/ 43 h 43"/>
                <a:gd name="T64" fmla="*/ 34 w 46"/>
                <a:gd name="T65" fmla="*/ 29 h 43"/>
                <a:gd name="T66" fmla="*/ 46 w 46"/>
                <a:gd name="T67" fmla="*/ 21 h 43"/>
                <a:gd name="T68" fmla="*/ 41 w 46"/>
                <a:gd name="T69" fmla="*/ 18 h 43"/>
                <a:gd name="T70" fmla="*/ 43 w 46"/>
                <a:gd name="T71" fmla="*/ 14 h 43"/>
                <a:gd name="T72" fmla="*/ 28 w 46"/>
                <a:gd name="T73" fmla="*/ 15 h 43"/>
                <a:gd name="T74" fmla="*/ 25 w 46"/>
                <a:gd name="T75" fmla="*/ 0 h 43"/>
                <a:gd name="T76" fmla="*/ 21 w 46"/>
                <a:gd name="T77" fmla="*/ 4 h 43"/>
                <a:gd name="T78" fmla="*/ 16 w 46"/>
                <a:gd name="T79" fmla="*/ 0 h 43"/>
                <a:gd name="T80" fmla="*/ 13 w 46"/>
                <a:gd name="T81" fmla="*/ 14 h 43"/>
                <a:gd name="T82" fmla="*/ 0 w 46"/>
                <a:gd name="T83"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3">
                  <a:moveTo>
                    <a:pt x="16" y="21"/>
                  </a:moveTo>
                  <a:cubicBezTo>
                    <a:pt x="19" y="21"/>
                    <a:pt x="21" y="21"/>
                    <a:pt x="21" y="21"/>
                  </a:cubicBezTo>
                  <a:cubicBezTo>
                    <a:pt x="21" y="22"/>
                    <a:pt x="19" y="23"/>
                    <a:pt x="16" y="23"/>
                  </a:cubicBezTo>
                  <a:cubicBezTo>
                    <a:pt x="14" y="24"/>
                    <a:pt x="11" y="23"/>
                    <a:pt x="11" y="23"/>
                  </a:cubicBezTo>
                  <a:cubicBezTo>
                    <a:pt x="11" y="23"/>
                    <a:pt x="13" y="22"/>
                    <a:pt x="16" y="21"/>
                  </a:cubicBezTo>
                  <a:close/>
                  <a:moveTo>
                    <a:pt x="20" y="8"/>
                  </a:moveTo>
                  <a:cubicBezTo>
                    <a:pt x="20" y="8"/>
                    <a:pt x="22" y="10"/>
                    <a:pt x="22" y="13"/>
                  </a:cubicBezTo>
                  <a:cubicBezTo>
                    <a:pt x="23" y="16"/>
                    <a:pt x="23" y="18"/>
                    <a:pt x="22" y="18"/>
                  </a:cubicBezTo>
                  <a:cubicBezTo>
                    <a:pt x="22" y="18"/>
                    <a:pt x="21" y="16"/>
                    <a:pt x="20" y="13"/>
                  </a:cubicBezTo>
                  <a:cubicBezTo>
                    <a:pt x="20" y="11"/>
                    <a:pt x="20" y="8"/>
                    <a:pt x="20" y="8"/>
                  </a:cubicBezTo>
                  <a:close/>
                  <a:moveTo>
                    <a:pt x="24" y="20"/>
                  </a:moveTo>
                  <a:cubicBezTo>
                    <a:pt x="24" y="20"/>
                    <a:pt x="24" y="21"/>
                    <a:pt x="24" y="21"/>
                  </a:cubicBezTo>
                  <a:cubicBezTo>
                    <a:pt x="24" y="22"/>
                    <a:pt x="23" y="22"/>
                    <a:pt x="22" y="21"/>
                  </a:cubicBezTo>
                  <a:cubicBezTo>
                    <a:pt x="22" y="21"/>
                    <a:pt x="22" y="21"/>
                    <a:pt x="22" y="20"/>
                  </a:cubicBezTo>
                  <a:cubicBezTo>
                    <a:pt x="23" y="20"/>
                    <a:pt x="23" y="20"/>
                    <a:pt x="24" y="20"/>
                  </a:cubicBezTo>
                  <a:close/>
                  <a:moveTo>
                    <a:pt x="25" y="28"/>
                  </a:moveTo>
                  <a:cubicBezTo>
                    <a:pt x="25" y="31"/>
                    <a:pt x="24" y="33"/>
                    <a:pt x="24" y="33"/>
                  </a:cubicBezTo>
                  <a:cubicBezTo>
                    <a:pt x="24" y="33"/>
                    <a:pt x="23" y="31"/>
                    <a:pt x="23" y="28"/>
                  </a:cubicBezTo>
                  <a:cubicBezTo>
                    <a:pt x="23" y="25"/>
                    <a:pt x="23" y="23"/>
                    <a:pt x="23" y="23"/>
                  </a:cubicBezTo>
                  <a:cubicBezTo>
                    <a:pt x="24" y="23"/>
                    <a:pt x="25" y="25"/>
                    <a:pt x="25" y="28"/>
                  </a:cubicBezTo>
                  <a:close/>
                  <a:moveTo>
                    <a:pt x="31" y="19"/>
                  </a:moveTo>
                  <a:cubicBezTo>
                    <a:pt x="34" y="19"/>
                    <a:pt x="36" y="20"/>
                    <a:pt x="36" y="20"/>
                  </a:cubicBezTo>
                  <a:cubicBezTo>
                    <a:pt x="36" y="20"/>
                    <a:pt x="34" y="21"/>
                    <a:pt x="31" y="21"/>
                  </a:cubicBezTo>
                  <a:cubicBezTo>
                    <a:pt x="28" y="21"/>
                    <a:pt x="26" y="21"/>
                    <a:pt x="26" y="21"/>
                  </a:cubicBezTo>
                  <a:cubicBezTo>
                    <a:pt x="26" y="20"/>
                    <a:pt x="28" y="20"/>
                    <a:pt x="31" y="19"/>
                  </a:cubicBezTo>
                  <a:close/>
                  <a:moveTo>
                    <a:pt x="0" y="22"/>
                  </a:moveTo>
                  <a:cubicBezTo>
                    <a:pt x="2" y="23"/>
                    <a:pt x="6" y="25"/>
                    <a:pt x="6" y="25"/>
                  </a:cubicBezTo>
                  <a:cubicBezTo>
                    <a:pt x="4" y="26"/>
                    <a:pt x="4" y="29"/>
                    <a:pt x="4" y="29"/>
                  </a:cubicBezTo>
                  <a:cubicBezTo>
                    <a:pt x="10" y="32"/>
                    <a:pt x="16" y="30"/>
                    <a:pt x="18" y="28"/>
                  </a:cubicBezTo>
                  <a:cubicBezTo>
                    <a:pt x="18" y="31"/>
                    <a:pt x="17" y="37"/>
                    <a:pt x="22" y="42"/>
                  </a:cubicBezTo>
                  <a:cubicBezTo>
                    <a:pt x="22" y="42"/>
                    <a:pt x="24" y="41"/>
                    <a:pt x="26" y="39"/>
                  </a:cubicBezTo>
                  <a:cubicBezTo>
                    <a:pt x="26" y="39"/>
                    <a:pt x="28" y="42"/>
                    <a:pt x="30" y="43"/>
                  </a:cubicBezTo>
                  <a:cubicBezTo>
                    <a:pt x="30" y="43"/>
                    <a:pt x="36" y="36"/>
                    <a:pt x="34" y="29"/>
                  </a:cubicBezTo>
                  <a:cubicBezTo>
                    <a:pt x="41" y="29"/>
                    <a:pt x="46" y="21"/>
                    <a:pt x="46" y="21"/>
                  </a:cubicBezTo>
                  <a:cubicBezTo>
                    <a:pt x="45" y="19"/>
                    <a:pt x="41" y="18"/>
                    <a:pt x="41" y="18"/>
                  </a:cubicBezTo>
                  <a:cubicBezTo>
                    <a:pt x="42" y="16"/>
                    <a:pt x="43" y="14"/>
                    <a:pt x="43" y="14"/>
                  </a:cubicBezTo>
                  <a:cubicBezTo>
                    <a:pt x="37" y="10"/>
                    <a:pt x="31" y="13"/>
                    <a:pt x="28" y="15"/>
                  </a:cubicBezTo>
                  <a:cubicBezTo>
                    <a:pt x="29" y="12"/>
                    <a:pt x="29" y="5"/>
                    <a:pt x="25" y="0"/>
                  </a:cubicBezTo>
                  <a:cubicBezTo>
                    <a:pt x="25" y="0"/>
                    <a:pt x="22" y="2"/>
                    <a:pt x="21" y="4"/>
                  </a:cubicBezTo>
                  <a:cubicBezTo>
                    <a:pt x="21" y="4"/>
                    <a:pt x="19" y="0"/>
                    <a:pt x="16" y="0"/>
                  </a:cubicBezTo>
                  <a:cubicBezTo>
                    <a:pt x="16" y="0"/>
                    <a:pt x="10" y="7"/>
                    <a:pt x="13" y="14"/>
                  </a:cubicBezTo>
                  <a:cubicBezTo>
                    <a:pt x="5" y="13"/>
                    <a:pt x="0" y="22"/>
                    <a:pt x="0"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354">
              <a:extLst>
                <a:ext uri="{FF2B5EF4-FFF2-40B4-BE49-F238E27FC236}">
                  <a16:creationId xmlns:a16="http://schemas.microsoft.com/office/drawing/2014/main" id="{82A86F39-53F7-41D9-BFE9-C0324F56042F}"/>
                </a:ext>
              </a:extLst>
            </p:cNvPr>
            <p:cNvSpPr>
              <a:spLocks noEditPoints="1"/>
            </p:cNvSpPr>
            <p:nvPr/>
          </p:nvSpPr>
          <p:spPr bwMode="auto">
            <a:xfrm>
              <a:off x="2821601" y="763541"/>
              <a:ext cx="157376" cy="134893"/>
            </a:xfrm>
            <a:custGeom>
              <a:avLst/>
              <a:gdLst>
                <a:gd name="T0" fmla="*/ 35 w 54"/>
                <a:gd name="T1" fmla="*/ 20 h 51"/>
                <a:gd name="T2" fmla="*/ 42 w 54"/>
                <a:gd name="T3" fmla="*/ 19 h 51"/>
                <a:gd name="T4" fmla="*/ 36 w 54"/>
                <a:gd name="T5" fmla="*/ 22 h 51"/>
                <a:gd name="T6" fmla="*/ 30 w 54"/>
                <a:gd name="T7" fmla="*/ 24 h 51"/>
                <a:gd name="T8" fmla="*/ 35 w 54"/>
                <a:gd name="T9" fmla="*/ 20 h 51"/>
                <a:gd name="T10" fmla="*/ 29 w 54"/>
                <a:gd name="T11" fmla="*/ 33 h 51"/>
                <a:gd name="T12" fmla="*/ 28 w 54"/>
                <a:gd name="T13" fmla="*/ 27 h 51"/>
                <a:gd name="T14" fmla="*/ 31 w 54"/>
                <a:gd name="T15" fmla="*/ 32 h 51"/>
                <a:gd name="T16" fmla="*/ 33 w 54"/>
                <a:gd name="T17" fmla="*/ 39 h 51"/>
                <a:gd name="T18" fmla="*/ 29 w 54"/>
                <a:gd name="T19" fmla="*/ 33 h 51"/>
                <a:gd name="T20" fmla="*/ 26 w 54"/>
                <a:gd name="T21" fmla="*/ 26 h 51"/>
                <a:gd name="T22" fmla="*/ 26 w 54"/>
                <a:gd name="T23" fmla="*/ 24 h 51"/>
                <a:gd name="T24" fmla="*/ 27 w 54"/>
                <a:gd name="T25" fmla="*/ 24 h 51"/>
                <a:gd name="T26" fmla="*/ 28 w 54"/>
                <a:gd name="T27" fmla="*/ 25 h 51"/>
                <a:gd name="T28" fmla="*/ 26 w 54"/>
                <a:gd name="T29" fmla="*/ 26 h 51"/>
                <a:gd name="T30" fmla="*/ 25 w 54"/>
                <a:gd name="T31" fmla="*/ 22 h 51"/>
                <a:gd name="T32" fmla="*/ 21 w 54"/>
                <a:gd name="T33" fmla="*/ 17 h 51"/>
                <a:gd name="T34" fmla="*/ 19 w 54"/>
                <a:gd name="T35" fmla="*/ 11 h 51"/>
                <a:gd name="T36" fmla="*/ 23 w 54"/>
                <a:gd name="T37" fmla="*/ 16 h 51"/>
                <a:gd name="T38" fmla="*/ 25 w 54"/>
                <a:gd name="T39" fmla="*/ 22 h 51"/>
                <a:gd name="T40" fmla="*/ 20 w 54"/>
                <a:gd name="T41" fmla="*/ 30 h 51"/>
                <a:gd name="T42" fmla="*/ 13 w 54"/>
                <a:gd name="T43" fmla="*/ 32 h 51"/>
                <a:gd name="T44" fmla="*/ 18 w 54"/>
                <a:gd name="T45" fmla="*/ 28 h 51"/>
                <a:gd name="T46" fmla="*/ 24 w 54"/>
                <a:gd name="T47" fmla="*/ 26 h 51"/>
                <a:gd name="T48" fmla="*/ 20 w 54"/>
                <a:gd name="T49" fmla="*/ 30 h 51"/>
                <a:gd name="T50" fmla="*/ 21 w 54"/>
                <a:gd name="T51" fmla="*/ 0 h 51"/>
                <a:gd name="T52" fmla="*/ 18 w 54"/>
                <a:gd name="T53" fmla="*/ 5 h 51"/>
                <a:gd name="T54" fmla="*/ 11 w 54"/>
                <a:gd name="T55" fmla="*/ 2 h 51"/>
                <a:gd name="T56" fmla="*/ 12 w 54"/>
                <a:gd name="T57" fmla="*/ 20 h 51"/>
                <a:gd name="T58" fmla="*/ 0 w 54"/>
                <a:gd name="T59" fmla="*/ 34 h 51"/>
                <a:gd name="T60" fmla="*/ 8 w 54"/>
                <a:gd name="T61" fmla="*/ 36 h 51"/>
                <a:gd name="T62" fmla="*/ 7 w 54"/>
                <a:gd name="T63" fmla="*/ 42 h 51"/>
                <a:gd name="T64" fmla="*/ 24 w 54"/>
                <a:gd name="T65" fmla="*/ 35 h 51"/>
                <a:gd name="T66" fmla="*/ 33 w 54"/>
                <a:gd name="T67" fmla="*/ 51 h 51"/>
                <a:gd name="T68" fmla="*/ 37 w 54"/>
                <a:gd name="T69" fmla="*/ 46 h 51"/>
                <a:gd name="T70" fmla="*/ 43 w 54"/>
                <a:gd name="T71" fmla="*/ 49 h 51"/>
                <a:gd name="T72" fmla="*/ 43 w 54"/>
                <a:gd name="T73" fmla="*/ 31 h 51"/>
                <a:gd name="T74" fmla="*/ 54 w 54"/>
                <a:gd name="T75" fmla="*/ 17 h 51"/>
                <a:gd name="T76" fmla="*/ 47 w 54"/>
                <a:gd name="T77" fmla="*/ 15 h 51"/>
                <a:gd name="T78" fmla="*/ 47 w 54"/>
                <a:gd name="T79" fmla="*/ 9 h 51"/>
                <a:gd name="T80" fmla="*/ 31 w 54"/>
                <a:gd name="T81" fmla="*/ 16 h 51"/>
                <a:gd name="T82" fmla="*/ 21 w 54"/>
                <a:gd name="T8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51">
                  <a:moveTo>
                    <a:pt x="35" y="20"/>
                  </a:moveTo>
                  <a:cubicBezTo>
                    <a:pt x="39" y="19"/>
                    <a:pt x="42" y="19"/>
                    <a:pt x="42" y="19"/>
                  </a:cubicBezTo>
                  <a:cubicBezTo>
                    <a:pt x="42" y="19"/>
                    <a:pt x="40" y="21"/>
                    <a:pt x="36" y="22"/>
                  </a:cubicBezTo>
                  <a:cubicBezTo>
                    <a:pt x="33" y="24"/>
                    <a:pt x="30" y="24"/>
                    <a:pt x="30" y="24"/>
                  </a:cubicBezTo>
                  <a:cubicBezTo>
                    <a:pt x="30" y="23"/>
                    <a:pt x="32" y="22"/>
                    <a:pt x="35" y="20"/>
                  </a:cubicBezTo>
                  <a:close/>
                  <a:moveTo>
                    <a:pt x="29" y="33"/>
                  </a:moveTo>
                  <a:cubicBezTo>
                    <a:pt x="28" y="30"/>
                    <a:pt x="27" y="27"/>
                    <a:pt x="28" y="27"/>
                  </a:cubicBezTo>
                  <a:cubicBezTo>
                    <a:pt x="28" y="27"/>
                    <a:pt x="30" y="29"/>
                    <a:pt x="31" y="32"/>
                  </a:cubicBezTo>
                  <a:cubicBezTo>
                    <a:pt x="33" y="36"/>
                    <a:pt x="33" y="39"/>
                    <a:pt x="33" y="39"/>
                  </a:cubicBezTo>
                  <a:cubicBezTo>
                    <a:pt x="33" y="39"/>
                    <a:pt x="31" y="37"/>
                    <a:pt x="29" y="33"/>
                  </a:cubicBezTo>
                  <a:close/>
                  <a:moveTo>
                    <a:pt x="26" y="26"/>
                  </a:moveTo>
                  <a:cubicBezTo>
                    <a:pt x="26" y="26"/>
                    <a:pt x="25" y="25"/>
                    <a:pt x="26" y="24"/>
                  </a:cubicBezTo>
                  <a:cubicBezTo>
                    <a:pt x="26" y="24"/>
                    <a:pt x="26" y="23"/>
                    <a:pt x="27" y="24"/>
                  </a:cubicBezTo>
                  <a:cubicBezTo>
                    <a:pt x="28" y="24"/>
                    <a:pt x="28" y="24"/>
                    <a:pt x="28" y="25"/>
                  </a:cubicBezTo>
                  <a:cubicBezTo>
                    <a:pt x="28" y="26"/>
                    <a:pt x="27" y="26"/>
                    <a:pt x="26" y="26"/>
                  </a:cubicBezTo>
                  <a:close/>
                  <a:moveTo>
                    <a:pt x="25" y="22"/>
                  </a:moveTo>
                  <a:cubicBezTo>
                    <a:pt x="24" y="22"/>
                    <a:pt x="22" y="20"/>
                    <a:pt x="21" y="17"/>
                  </a:cubicBezTo>
                  <a:cubicBezTo>
                    <a:pt x="19" y="14"/>
                    <a:pt x="19" y="11"/>
                    <a:pt x="19" y="11"/>
                  </a:cubicBezTo>
                  <a:cubicBezTo>
                    <a:pt x="19" y="11"/>
                    <a:pt x="21" y="13"/>
                    <a:pt x="23" y="16"/>
                  </a:cubicBezTo>
                  <a:cubicBezTo>
                    <a:pt x="24" y="19"/>
                    <a:pt x="25" y="22"/>
                    <a:pt x="25" y="22"/>
                  </a:cubicBezTo>
                  <a:close/>
                  <a:moveTo>
                    <a:pt x="20" y="30"/>
                  </a:moveTo>
                  <a:cubicBezTo>
                    <a:pt x="16" y="32"/>
                    <a:pt x="13" y="32"/>
                    <a:pt x="13" y="32"/>
                  </a:cubicBezTo>
                  <a:cubicBezTo>
                    <a:pt x="13" y="32"/>
                    <a:pt x="15" y="30"/>
                    <a:pt x="18" y="28"/>
                  </a:cubicBezTo>
                  <a:cubicBezTo>
                    <a:pt x="21" y="26"/>
                    <a:pt x="24" y="25"/>
                    <a:pt x="24" y="26"/>
                  </a:cubicBezTo>
                  <a:cubicBezTo>
                    <a:pt x="25" y="27"/>
                    <a:pt x="23" y="28"/>
                    <a:pt x="20" y="30"/>
                  </a:cubicBezTo>
                  <a:close/>
                  <a:moveTo>
                    <a:pt x="21" y="0"/>
                  </a:moveTo>
                  <a:cubicBezTo>
                    <a:pt x="21" y="0"/>
                    <a:pt x="19" y="3"/>
                    <a:pt x="18" y="5"/>
                  </a:cubicBezTo>
                  <a:cubicBezTo>
                    <a:pt x="18" y="5"/>
                    <a:pt x="14" y="2"/>
                    <a:pt x="11" y="2"/>
                  </a:cubicBezTo>
                  <a:cubicBezTo>
                    <a:pt x="11" y="2"/>
                    <a:pt x="6" y="13"/>
                    <a:pt x="12" y="20"/>
                  </a:cubicBezTo>
                  <a:cubicBezTo>
                    <a:pt x="3" y="23"/>
                    <a:pt x="0" y="34"/>
                    <a:pt x="0" y="34"/>
                  </a:cubicBezTo>
                  <a:cubicBezTo>
                    <a:pt x="3" y="35"/>
                    <a:pt x="8" y="36"/>
                    <a:pt x="8" y="36"/>
                  </a:cubicBezTo>
                  <a:cubicBezTo>
                    <a:pt x="7" y="38"/>
                    <a:pt x="7" y="42"/>
                    <a:pt x="7" y="42"/>
                  </a:cubicBezTo>
                  <a:cubicBezTo>
                    <a:pt x="15" y="43"/>
                    <a:pt x="21" y="38"/>
                    <a:pt x="24" y="35"/>
                  </a:cubicBezTo>
                  <a:cubicBezTo>
                    <a:pt x="24" y="39"/>
                    <a:pt x="26" y="47"/>
                    <a:pt x="33" y="51"/>
                  </a:cubicBezTo>
                  <a:cubicBezTo>
                    <a:pt x="33" y="51"/>
                    <a:pt x="36" y="48"/>
                    <a:pt x="37" y="46"/>
                  </a:cubicBezTo>
                  <a:cubicBezTo>
                    <a:pt x="37" y="46"/>
                    <a:pt x="40" y="48"/>
                    <a:pt x="43" y="49"/>
                  </a:cubicBezTo>
                  <a:cubicBezTo>
                    <a:pt x="43" y="49"/>
                    <a:pt x="48" y="38"/>
                    <a:pt x="43" y="31"/>
                  </a:cubicBezTo>
                  <a:cubicBezTo>
                    <a:pt x="52" y="28"/>
                    <a:pt x="54" y="17"/>
                    <a:pt x="54" y="17"/>
                  </a:cubicBezTo>
                  <a:cubicBezTo>
                    <a:pt x="52" y="15"/>
                    <a:pt x="47" y="15"/>
                    <a:pt x="47" y="15"/>
                  </a:cubicBezTo>
                  <a:cubicBezTo>
                    <a:pt x="48" y="13"/>
                    <a:pt x="47" y="9"/>
                    <a:pt x="47" y="9"/>
                  </a:cubicBezTo>
                  <a:cubicBezTo>
                    <a:pt x="39" y="8"/>
                    <a:pt x="33" y="13"/>
                    <a:pt x="31" y="16"/>
                  </a:cubicBezTo>
                  <a:cubicBezTo>
                    <a:pt x="30" y="12"/>
                    <a:pt x="29" y="4"/>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355">
              <a:extLst>
                <a:ext uri="{FF2B5EF4-FFF2-40B4-BE49-F238E27FC236}">
                  <a16:creationId xmlns:a16="http://schemas.microsoft.com/office/drawing/2014/main" id="{44EE9C5E-D014-465A-91F4-1123E4CA9499}"/>
                </a:ext>
              </a:extLst>
            </p:cNvPr>
            <p:cNvSpPr>
              <a:spLocks noEditPoints="1"/>
            </p:cNvSpPr>
            <p:nvPr/>
          </p:nvSpPr>
          <p:spPr bwMode="auto">
            <a:xfrm>
              <a:off x="3643807" y="461638"/>
              <a:ext cx="77082" cy="70658"/>
            </a:xfrm>
            <a:custGeom>
              <a:avLst/>
              <a:gdLst>
                <a:gd name="T0" fmla="*/ 10 w 26"/>
                <a:gd name="T1" fmla="*/ 9 h 27"/>
                <a:gd name="T2" fmla="*/ 12 w 26"/>
                <a:gd name="T3" fmla="*/ 12 h 27"/>
                <a:gd name="T4" fmla="*/ 9 w 26"/>
                <a:gd name="T5" fmla="*/ 10 h 27"/>
                <a:gd name="T6" fmla="*/ 7 w 26"/>
                <a:gd name="T7" fmla="*/ 7 h 27"/>
                <a:gd name="T8" fmla="*/ 10 w 26"/>
                <a:gd name="T9" fmla="*/ 9 h 27"/>
                <a:gd name="T10" fmla="*/ 10 w 26"/>
                <a:gd name="T11" fmla="*/ 17 h 27"/>
                <a:gd name="T12" fmla="*/ 7 w 26"/>
                <a:gd name="T13" fmla="*/ 19 h 27"/>
                <a:gd name="T14" fmla="*/ 9 w 26"/>
                <a:gd name="T15" fmla="*/ 16 h 27"/>
                <a:gd name="T16" fmla="*/ 12 w 26"/>
                <a:gd name="T17" fmla="*/ 14 h 27"/>
                <a:gd name="T18" fmla="*/ 10 w 26"/>
                <a:gd name="T19" fmla="*/ 17 h 27"/>
                <a:gd name="T20" fmla="*/ 13 w 26"/>
                <a:gd name="T21" fmla="*/ 12 h 27"/>
                <a:gd name="T22" fmla="*/ 14 w 26"/>
                <a:gd name="T23" fmla="*/ 13 h 27"/>
                <a:gd name="T24" fmla="*/ 13 w 26"/>
                <a:gd name="T25" fmla="*/ 14 h 27"/>
                <a:gd name="T26" fmla="*/ 13 w 26"/>
                <a:gd name="T27" fmla="*/ 13 h 27"/>
                <a:gd name="T28" fmla="*/ 13 w 26"/>
                <a:gd name="T29" fmla="*/ 12 h 27"/>
                <a:gd name="T30" fmla="*/ 16 w 26"/>
                <a:gd name="T31" fmla="*/ 8 h 27"/>
                <a:gd name="T32" fmla="*/ 19 w 26"/>
                <a:gd name="T33" fmla="*/ 6 h 27"/>
                <a:gd name="T34" fmla="*/ 17 w 26"/>
                <a:gd name="T35" fmla="*/ 9 h 27"/>
                <a:gd name="T36" fmla="*/ 15 w 26"/>
                <a:gd name="T37" fmla="*/ 12 h 27"/>
                <a:gd name="T38" fmla="*/ 16 w 26"/>
                <a:gd name="T39" fmla="*/ 8 h 27"/>
                <a:gd name="T40" fmla="*/ 20 w 26"/>
                <a:gd name="T41" fmla="*/ 20 h 27"/>
                <a:gd name="T42" fmla="*/ 17 w 26"/>
                <a:gd name="T43" fmla="*/ 18 h 27"/>
                <a:gd name="T44" fmla="*/ 15 w 26"/>
                <a:gd name="T45" fmla="*/ 15 h 27"/>
                <a:gd name="T46" fmla="*/ 18 w 26"/>
                <a:gd name="T47" fmla="*/ 17 h 27"/>
                <a:gd name="T48" fmla="*/ 20 w 26"/>
                <a:gd name="T49" fmla="*/ 20 h 27"/>
                <a:gd name="T50" fmla="*/ 7 w 26"/>
                <a:gd name="T51" fmla="*/ 14 h 27"/>
                <a:gd name="T52" fmla="*/ 1 w 26"/>
                <a:gd name="T53" fmla="*/ 22 h 27"/>
                <a:gd name="T54" fmla="*/ 4 w 26"/>
                <a:gd name="T55" fmla="*/ 23 h 27"/>
                <a:gd name="T56" fmla="*/ 4 w 26"/>
                <a:gd name="T57" fmla="*/ 27 h 27"/>
                <a:gd name="T58" fmla="*/ 13 w 26"/>
                <a:gd name="T59" fmla="*/ 23 h 27"/>
                <a:gd name="T60" fmla="*/ 23 w 26"/>
                <a:gd name="T61" fmla="*/ 26 h 27"/>
                <a:gd name="T62" fmla="*/ 23 w 26"/>
                <a:gd name="T63" fmla="*/ 22 h 27"/>
                <a:gd name="T64" fmla="*/ 26 w 26"/>
                <a:gd name="T65" fmla="*/ 21 h 27"/>
                <a:gd name="T66" fmla="*/ 19 w 26"/>
                <a:gd name="T67" fmla="*/ 13 h 27"/>
                <a:gd name="T68" fmla="*/ 25 w 26"/>
                <a:gd name="T69" fmla="*/ 5 h 27"/>
                <a:gd name="T70" fmla="*/ 22 w 26"/>
                <a:gd name="T71" fmla="*/ 4 h 27"/>
                <a:gd name="T72" fmla="*/ 22 w 26"/>
                <a:gd name="T73" fmla="*/ 0 h 27"/>
                <a:gd name="T74" fmla="*/ 13 w 26"/>
                <a:gd name="T75" fmla="*/ 4 h 27"/>
                <a:gd name="T76" fmla="*/ 3 w 26"/>
                <a:gd name="T77" fmla="*/ 1 h 27"/>
                <a:gd name="T78" fmla="*/ 4 w 26"/>
                <a:gd name="T79" fmla="*/ 5 h 27"/>
                <a:gd name="T80" fmla="*/ 0 w 26"/>
                <a:gd name="T81" fmla="*/ 6 h 27"/>
                <a:gd name="T82" fmla="*/ 7 w 26"/>
                <a:gd name="T8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 h="27">
                  <a:moveTo>
                    <a:pt x="10" y="9"/>
                  </a:moveTo>
                  <a:cubicBezTo>
                    <a:pt x="12" y="11"/>
                    <a:pt x="13" y="12"/>
                    <a:pt x="12" y="12"/>
                  </a:cubicBezTo>
                  <a:cubicBezTo>
                    <a:pt x="12" y="12"/>
                    <a:pt x="11" y="12"/>
                    <a:pt x="9" y="10"/>
                  </a:cubicBezTo>
                  <a:cubicBezTo>
                    <a:pt x="8" y="9"/>
                    <a:pt x="7" y="7"/>
                    <a:pt x="7" y="7"/>
                  </a:cubicBezTo>
                  <a:cubicBezTo>
                    <a:pt x="7" y="7"/>
                    <a:pt x="8" y="8"/>
                    <a:pt x="10" y="9"/>
                  </a:cubicBezTo>
                  <a:close/>
                  <a:moveTo>
                    <a:pt x="10" y="17"/>
                  </a:moveTo>
                  <a:cubicBezTo>
                    <a:pt x="9" y="19"/>
                    <a:pt x="7" y="19"/>
                    <a:pt x="7" y="19"/>
                  </a:cubicBezTo>
                  <a:cubicBezTo>
                    <a:pt x="7" y="19"/>
                    <a:pt x="8" y="18"/>
                    <a:pt x="9" y="16"/>
                  </a:cubicBezTo>
                  <a:cubicBezTo>
                    <a:pt x="11" y="15"/>
                    <a:pt x="12" y="14"/>
                    <a:pt x="12" y="14"/>
                  </a:cubicBezTo>
                  <a:cubicBezTo>
                    <a:pt x="13" y="14"/>
                    <a:pt x="12" y="16"/>
                    <a:pt x="10" y="17"/>
                  </a:cubicBezTo>
                  <a:close/>
                  <a:moveTo>
                    <a:pt x="13" y="12"/>
                  </a:moveTo>
                  <a:cubicBezTo>
                    <a:pt x="14" y="12"/>
                    <a:pt x="14" y="13"/>
                    <a:pt x="14" y="13"/>
                  </a:cubicBezTo>
                  <a:cubicBezTo>
                    <a:pt x="14" y="13"/>
                    <a:pt x="14" y="14"/>
                    <a:pt x="13" y="14"/>
                  </a:cubicBezTo>
                  <a:cubicBezTo>
                    <a:pt x="13" y="14"/>
                    <a:pt x="13" y="13"/>
                    <a:pt x="13" y="13"/>
                  </a:cubicBezTo>
                  <a:cubicBezTo>
                    <a:pt x="13" y="13"/>
                    <a:pt x="13" y="12"/>
                    <a:pt x="13" y="12"/>
                  </a:cubicBezTo>
                  <a:close/>
                  <a:moveTo>
                    <a:pt x="16" y="8"/>
                  </a:moveTo>
                  <a:cubicBezTo>
                    <a:pt x="18" y="7"/>
                    <a:pt x="19" y="6"/>
                    <a:pt x="19" y="6"/>
                  </a:cubicBezTo>
                  <a:cubicBezTo>
                    <a:pt x="19" y="6"/>
                    <a:pt x="19" y="8"/>
                    <a:pt x="17" y="9"/>
                  </a:cubicBezTo>
                  <a:cubicBezTo>
                    <a:pt x="16" y="11"/>
                    <a:pt x="15" y="12"/>
                    <a:pt x="15" y="12"/>
                  </a:cubicBezTo>
                  <a:cubicBezTo>
                    <a:pt x="14" y="11"/>
                    <a:pt x="15" y="10"/>
                    <a:pt x="16" y="8"/>
                  </a:cubicBezTo>
                  <a:close/>
                  <a:moveTo>
                    <a:pt x="20" y="20"/>
                  </a:moveTo>
                  <a:cubicBezTo>
                    <a:pt x="20" y="20"/>
                    <a:pt x="18" y="19"/>
                    <a:pt x="17" y="18"/>
                  </a:cubicBezTo>
                  <a:cubicBezTo>
                    <a:pt x="15" y="16"/>
                    <a:pt x="14" y="15"/>
                    <a:pt x="15" y="15"/>
                  </a:cubicBezTo>
                  <a:cubicBezTo>
                    <a:pt x="15" y="14"/>
                    <a:pt x="16" y="15"/>
                    <a:pt x="18" y="17"/>
                  </a:cubicBezTo>
                  <a:cubicBezTo>
                    <a:pt x="19" y="18"/>
                    <a:pt x="20" y="20"/>
                    <a:pt x="20" y="20"/>
                  </a:cubicBezTo>
                  <a:close/>
                  <a:moveTo>
                    <a:pt x="7" y="14"/>
                  </a:moveTo>
                  <a:cubicBezTo>
                    <a:pt x="5" y="15"/>
                    <a:pt x="1" y="17"/>
                    <a:pt x="1" y="22"/>
                  </a:cubicBezTo>
                  <a:cubicBezTo>
                    <a:pt x="1" y="22"/>
                    <a:pt x="3" y="23"/>
                    <a:pt x="4" y="23"/>
                  </a:cubicBezTo>
                  <a:cubicBezTo>
                    <a:pt x="4" y="23"/>
                    <a:pt x="4" y="25"/>
                    <a:pt x="4" y="27"/>
                  </a:cubicBezTo>
                  <a:cubicBezTo>
                    <a:pt x="4" y="27"/>
                    <a:pt x="11" y="27"/>
                    <a:pt x="13" y="23"/>
                  </a:cubicBezTo>
                  <a:cubicBezTo>
                    <a:pt x="17" y="27"/>
                    <a:pt x="23" y="26"/>
                    <a:pt x="23" y="26"/>
                  </a:cubicBezTo>
                  <a:cubicBezTo>
                    <a:pt x="24" y="24"/>
                    <a:pt x="23" y="22"/>
                    <a:pt x="23" y="22"/>
                  </a:cubicBezTo>
                  <a:cubicBezTo>
                    <a:pt x="24" y="22"/>
                    <a:pt x="26" y="21"/>
                    <a:pt x="26" y="21"/>
                  </a:cubicBezTo>
                  <a:cubicBezTo>
                    <a:pt x="25" y="16"/>
                    <a:pt x="21" y="14"/>
                    <a:pt x="19" y="13"/>
                  </a:cubicBezTo>
                  <a:cubicBezTo>
                    <a:pt x="21" y="12"/>
                    <a:pt x="25" y="10"/>
                    <a:pt x="25" y="5"/>
                  </a:cubicBezTo>
                  <a:cubicBezTo>
                    <a:pt x="25" y="5"/>
                    <a:pt x="24" y="4"/>
                    <a:pt x="22" y="4"/>
                  </a:cubicBezTo>
                  <a:cubicBezTo>
                    <a:pt x="22" y="4"/>
                    <a:pt x="23" y="2"/>
                    <a:pt x="22" y="0"/>
                  </a:cubicBezTo>
                  <a:cubicBezTo>
                    <a:pt x="22" y="0"/>
                    <a:pt x="16" y="0"/>
                    <a:pt x="13" y="4"/>
                  </a:cubicBezTo>
                  <a:cubicBezTo>
                    <a:pt x="10" y="0"/>
                    <a:pt x="3" y="1"/>
                    <a:pt x="3" y="1"/>
                  </a:cubicBezTo>
                  <a:cubicBezTo>
                    <a:pt x="3" y="2"/>
                    <a:pt x="4" y="5"/>
                    <a:pt x="4" y="5"/>
                  </a:cubicBezTo>
                  <a:cubicBezTo>
                    <a:pt x="2" y="5"/>
                    <a:pt x="0" y="6"/>
                    <a:pt x="0" y="6"/>
                  </a:cubicBezTo>
                  <a:cubicBezTo>
                    <a:pt x="1" y="11"/>
                    <a:pt x="5" y="13"/>
                    <a:pt x="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356">
              <a:extLst>
                <a:ext uri="{FF2B5EF4-FFF2-40B4-BE49-F238E27FC236}">
                  <a16:creationId xmlns:a16="http://schemas.microsoft.com/office/drawing/2014/main" id="{7493CD51-326F-4529-8114-80CD125D943E}"/>
                </a:ext>
              </a:extLst>
            </p:cNvPr>
            <p:cNvSpPr>
              <a:spLocks noEditPoints="1"/>
            </p:cNvSpPr>
            <p:nvPr/>
          </p:nvSpPr>
          <p:spPr bwMode="auto">
            <a:xfrm>
              <a:off x="3945711" y="991574"/>
              <a:ext cx="186281" cy="183070"/>
            </a:xfrm>
            <a:custGeom>
              <a:avLst/>
              <a:gdLst>
                <a:gd name="T0" fmla="*/ 44 w 64"/>
                <a:gd name="T1" fmla="*/ 27 h 69"/>
                <a:gd name="T2" fmla="*/ 36 w 64"/>
                <a:gd name="T3" fmla="*/ 31 h 69"/>
                <a:gd name="T4" fmla="*/ 42 w 64"/>
                <a:gd name="T5" fmla="*/ 25 h 69"/>
                <a:gd name="T6" fmla="*/ 50 w 64"/>
                <a:gd name="T7" fmla="*/ 21 h 69"/>
                <a:gd name="T8" fmla="*/ 44 w 64"/>
                <a:gd name="T9" fmla="*/ 27 h 69"/>
                <a:gd name="T10" fmla="*/ 37 w 64"/>
                <a:gd name="T11" fmla="*/ 46 h 69"/>
                <a:gd name="T12" fmla="*/ 35 w 64"/>
                <a:gd name="T13" fmla="*/ 38 h 69"/>
                <a:gd name="T14" fmla="*/ 40 w 64"/>
                <a:gd name="T15" fmla="*/ 45 h 69"/>
                <a:gd name="T16" fmla="*/ 43 w 64"/>
                <a:gd name="T17" fmla="*/ 53 h 69"/>
                <a:gd name="T18" fmla="*/ 37 w 64"/>
                <a:gd name="T19" fmla="*/ 46 h 69"/>
                <a:gd name="T20" fmla="*/ 32 w 64"/>
                <a:gd name="T21" fmla="*/ 35 h 69"/>
                <a:gd name="T22" fmla="*/ 31 w 64"/>
                <a:gd name="T23" fmla="*/ 33 h 69"/>
                <a:gd name="T24" fmla="*/ 33 w 64"/>
                <a:gd name="T25" fmla="*/ 32 h 69"/>
                <a:gd name="T26" fmla="*/ 34 w 64"/>
                <a:gd name="T27" fmla="*/ 34 h 69"/>
                <a:gd name="T28" fmla="*/ 32 w 64"/>
                <a:gd name="T29" fmla="*/ 35 h 69"/>
                <a:gd name="T30" fmla="*/ 31 w 64"/>
                <a:gd name="T31" fmla="*/ 31 h 69"/>
                <a:gd name="T32" fmla="*/ 25 w 64"/>
                <a:gd name="T33" fmla="*/ 25 h 69"/>
                <a:gd name="T34" fmla="*/ 21 w 64"/>
                <a:gd name="T35" fmla="*/ 17 h 69"/>
                <a:gd name="T36" fmla="*/ 27 w 64"/>
                <a:gd name="T37" fmla="*/ 23 h 69"/>
                <a:gd name="T38" fmla="*/ 31 w 64"/>
                <a:gd name="T39" fmla="*/ 31 h 69"/>
                <a:gd name="T40" fmla="*/ 23 w 64"/>
                <a:gd name="T41" fmla="*/ 41 h 69"/>
                <a:gd name="T42" fmla="*/ 15 w 64"/>
                <a:gd name="T43" fmla="*/ 44 h 69"/>
                <a:gd name="T44" fmla="*/ 22 w 64"/>
                <a:gd name="T45" fmla="*/ 38 h 69"/>
                <a:gd name="T46" fmla="*/ 30 w 64"/>
                <a:gd name="T47" fmla="*/ 36 h 69"/>
                <a:gd name="T48" fmla="*/ 23 w 64"/>
                <a:gd name="T49" fmla="*/ 41 h 69"/>
                <a:gd name="T50" fmla="*/ 61 w 64"/>
                <a:gd name="T51" fmla="*/ 10 h 69"/>
                <a:gd name="T52" fmla="*/ 37 w 64"/>
                <a:gd name="T53" fmla="*/ 14 h 69"/>
                <a:gd name="T54" fmla="*/ 17 w 64"/>
                <a:gd name="T55" fmla="*/ 0 h 69"/>
                <a:gd name="T56" fmla="*/ 16 w 64"/>
                <a:gd name="T57" fmla="*/ 10 h 69"/>
                <a:gd name="T58" fmla="*/ 8 w 64"/>
                <a:gd name="T59" fmla="*/ 10 h 69"/>
                <a:gd name="T60" fmla="*/ 19 w 64"/>
                <a:gd name="T61" fmla="*/ 31 h 69"/>
                <a:gd name="T62" fmla="*/ 0 w 64"/>
                <a:gd name="T63" fmla="*/ 46 h 69"/>
                <a:gd name="T64" fmla="*/ 7 w 64"/>
                <a:gd name="T65" fmla="*/ 49 h 69"/>
                <a:gd name="T66" fmla="*/ 3 w 64"/>
                <a:gd name="T67" fmla="*/ 58 h 69"/>
                <a:gd name="T68" fmla="*/ 27 w 64"/>
                <a:gd name="T69" fmla="*/ 55 h 69"/>
                <a:gd name="T70" fmla="*/ 47 w 64"/>
                <a:gd name="T71" fmla="*/ 69 h 69"/>
                <a:gd name="T72" fmla="*/ 48 w 64"/>
                <a:gd name="T73" fmla="*/ 59 h 69"/>
                <a:gd name="T74" fmla="*/ 56 w 64"/>
                <a:gd name="T75" fmla="*/ 59 h 69"/>
                <a:gd name="T76" fmla="*/ 45 w 64"/>
                <a:gd name="T77" fmla="*/ 38 h 69"/>
                <a:gd name="T78" fmla="*/ 64 w 64"/>
                <a:gd name="T79" fmla="*/ 23 h 69"/>
                <a:gd name="T80" fmla="*/ 57 w 64"/>
                <a:gd name="T81" fmla="*/ 20 h 69"/>
                <a:gd name="T82" fmla="*/ 61 w 64"/>
                <a:gd name="T83"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9">
                  <a:moveTo>
                    <a:pt x="44" y="27"/>
                  </a:moveTo>
                  <a:cubicBezTo>
                    <a:pt x="40" y="30"/>
                    <a:pt x="37" y="32"/>
                    <a:pt x="36" y="31"/>
                  </a:cubicBezTo>
                  <a:cubicBezTo>
                    <a:pt x="36" y="30"/>
                    <a:pt x="38" y="28"/>
                    <a:pt x="42" y="25"/>
                  </a:cubicBezTo>
                  <a:cubicBezTo>
                    <a:pt x="46" y="22"/>
                    <a:pt x="50" y="21"/>
                    <a:pt x="50" y="21"/>
                  </a:cubicBezTo>
                  <a:cubicBezTo>
                    <a:pt x="50" y="21"/>
                    <a:pt x="48" y="25"/>
                    <a:pt x="44" y="27"/>
                  </a:cubicBezTo>
                  <a:close/>
                  <a:moveTo>
                    <a:pt x="37" y="46"/>
                  </a:moveTo>
                  <a:cubicBezTo>
                    <a:pt x="35" y="42"/>
                    <a:pt x="34" y="38"/>
                    <a:pt x="35" y="38"/>
                  </a:cubicBezTo>
                  <a:cubicBezTo>
                    <a:pt x="35" y="38"/>
                    <a:pt x="38" y="40"/>
                    <a:pt x="40" y="45"/>
                  </a:cubicBezTo>
                  <a:cubicBezTo>
                    <a:pt x="42" y="49"/>
                    <a:pt x="43" y="53"/>
                    <a:pt x="43" y="53"/>
                  </a:cubicBezTo>
                  <a:cubicBezTo>
                    <a:pt x="43" y="53"/>
                    <a:pt x="39" y="50"/>
                    <a:pt x="37" y="46"/>
                  </a:cubicBezTo>
                  <a:close/>
                  <a:moveTo>
                    <a:pt x="32" y="35"/>
                  </a:moveTo>
                  <a:cubicBezTo>
                    <a:pt x="32" y="35"/>
                    <a:pt x="31" y="34"/>
                    <a:pt x="31" y="33"/>
                  </a:cubicBezTo>
                  <a:cubicBezTo>
                    <a:pt x="32" y="33"/>
                    <a:pt x="32" y="32"/>
                    <a:pt x="33" y="32"/>
                  </a:cubicBezTo>
                  <a:cubicBezTo>
                    <a:pt x="34" y="32"/>
                    <a:pt x="35" y="33"/>
                    <a:pt x="34" y="34"/>
                  </a:cubicBezTo>
                  <a:cubicBezTo>
                    <a:pt x="34" y="35"/>
                    <a:pt x="33" y="35"/>
                    <a:pt x="32" y="35"/>
                  </a:cubicBezTo>
                  <a:close/>
                  <a:moveTo>
                    <a:pt x="31" y="31"/>
                  </a:moveTo>
                  <a:cubicBezTo>
                    <a:pt x="30" y="31"/>
                    <a:pt x="28" y="29"/>
                    <a:pt x="25" y="25"/>
                  </a:cubicBezTo>
                  <a:cubicBezTo>
                    <a:pt x="22" y="21"/>
                    <a:pt x="21" y="17"/>
                    <a:pt x="21" y="17"/>
                  </a:cubicBezTo>
                  <a:cubicBezTo>
                    <a:pt x="21" y="17"/>
                    <a:pt x="25" y="19"/>
                    <a:pt x="27" y="23"/>
                  </a:cubicBezTo>
                  <a:cubicBezTo>
                    <a:pt x="30" y="27"/>
                    <a:pt x="32" y="30"/>
                    <a:pt x="31" y="31"/>
                  </a:cubicBezTo>
                  <a:close/>
                  <a:moveTo>
                    <a:pt x="23" y="41"/>
                  </a:moveTo>
                  <a:cubicBezTo>
                    <a:pt x="19" y="43"/>
                    <a:pt x="15" y="44"/>
                    <a:pt x="15" y="44"/>
                  </a:cubicBezTo>
                  <a:cubicBezTo>
                    <a:pt x="15" y="44"/>
                    <a:pt x="18" y="40"/>
                    <a:pt x="22" y="38"/>
                  </a:cubicBezTo>
                  <a:cubicBezTo>
                    <a:pt x="26" y="36"/>
                    <a:pt x="29" y="35"/>
                    <a:pt x="30" y="36"/>
                  </a:cubicBezTo>
                  <a:cubicBezTo>
                    <a:pt x="30" y="36"/>
                    <a:pt x="27" y="39"/>
                    <a:pt x="23" y="41"/>
                  </a:cubicBezTo>
                  <a:close/>
                  <a:moveTo>
                    <a:pt x="61" y="10"/>
                  </a:moveTo>
                  <a:cubicBezTo>
                    <a:pt x="61" y="10"/>
                    <a:pt x="46" y="5"/>
                    <a:pt x="37" y="14"/>
                  </a:cubicBezTo>
                  <a:cubicBezTo>
                    <a:pt x="33" y="2"/>
                    <a:pt x="17" y="0"/>
                    <a:pt x="17" y="0"/>
                  </a:cubicBezTo>
                  <a:cubicBezTo>
                    <a:pt x="16" y="4"/>
                    <a:pt x="16" y="10"/>
                    <a:pt x="16" y="10"/>
                  </a:cubicBezTo>
                  <a:cubicBezTo>
                    <a:pt x="13" y="9"/>
                    <a:pt x="8" y="10"/>
                    <a:pt x="8" y="10"/>
                  </a:cubicBezTo>
                  <a:cubicBezTo>
                    <a:pt x="7" y="21"/>
                    <a:pt x="15" y="28"/>
                    <a:pt x="19" y="31"/>
                  </a:cubicBezTo>
                  <a:cubicBezTo>
                    <a:pt x="14" y="32"/>
                    <a:pt x="4" y="35"/>
                    <a:pt x="0" y="46"/>
                  </a:cubicBezTo>
                  <a:cubicBezTo>
                    <a:pt x="0" y="46"/>
                    <a:pt x="3" y="48"/>
                    <a:pt x="7" y="49"/>
                  </a:cubicBezTo>
                  <a:cubicBezTo>
                    <a:pt x="7" y="49"/>
                    <a:pt x="3" y="55"/>
                    <a:pt x="3" y="58"/>
                  </a:cubicBezTo>
                  <a:cubicBezTo>
                    <a:pt x="3" y="58"/>
                    <a:pt x="18" y="64"/>
                    <a:pt x="27" y="55"/>
                  </a:cubicBezTo>
                  <a:cubicBezTo>
                    <a:pt x="32" y="67"/>
                    <a:pt x="47" y="69"/>
                    <a:pt x="47" y="69"/>
                  </a:cubicBezTo>
                  <a:cubicBezTo>
                    <a:pt x="48" y="65"/>
                    <a:pt x="48" y="59"/>
                    <a:pt x="48" y="59"/>
                  </a:cubicBezTo>
                  <a:cubicBezTo>
                    <a:pt x="52" y="60"/>
                    <a:pt x="56" y="59"/>
                    <a:pt x="56" y="59"/>
                  </a:cubicBezTo>
                  <a:cubicBezTo>
                    <a:pt x="57" y="48"/>
                    <a:pt x="49" y="41"/>
                    <a:pt x="45" y="38"/>
                  </a:cubicBezTo>
                  <a:cubicBezTo>
                    <a:pt x="50" y="37"/>
                    <a:pt x="60" y="34"/>
                    <a:pt x="64" y="23"/>
                  </a:cubicBezTo>
                  <a:cubicBezTo>
                    <a:pt x="64" y="23"/>
                    <a:pt x="61" y="20"/>
                    <a:pt x="57" y="20"/>
                  </a:cubicBezTo>
                  <a:cubicBezTo>
                    <a:pt x="57" y="20"/>
                    <a:pt x="61" y="14"/>
                    <a:pt x="6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357">
              <a:extLst>
                <a:ext uri="{FF2B5EF4-FFF2-40B4-BE49-F238E27FC236}">
                  <a16:creationId xmlns:a16="http://schemas.microsoft.com/office/drawing/2014/main" id="{E4AEFFE0-81A2-4B27-B407-716F302447B2}"/>
                </a:ext>
              </a:extLst>
            </p:cNvPr>
            <p:cNvSpPr>
              <a:spLocks noEditPoints="1"/>
            </p:cNvSpPr>
            <p:nvPr/>
          </p:nvSpPr>
          <p:spPr bwMode="auto">
            <a:xfrm>
              <a:off x="4221920" y="60169"/>
              <a:ext cx="131682" cy="122046"/>
            </a:xfrm>
            <a:custGeom>
              <a:avLst/>
              <a:gdLst>
                <a:gd name="T0" fmla="*/ 15 w 45"/>
                <a:gd name="T1" fmla="*/ 21 h 45"/>
                <a:gd name="T2" fmla="*/ 20 w 45"/>
                <a:gd name="T3" fmla="*/ 22 h 45"/>
                <a:gd name="T4" fmla="*/ 15 w 45"/>
                <a:gd name="T5" fmla="*/ 23 h 45"/>
                <a:gd name="T6" fmla="*/ 10 w 45"/>
                <a:gd name="T7" fmla="*/ 23 h 45"/>
                <a:gd name="T8" fmla="*/ 15 w 45"/>
                <a:gd name="T9" fmla="*/ 21 h 45"/>
                <a:gd name="T10" fmla="*/ 21 w 45"/>
                <a:gd name="T11" fmla="*/ 9 h 45"/>
                <a:gd name="T12" fmla="*/ 22 w 45"/>
                <a:gd name="T13" fmla="*/ 14 h 45"/>
                <a:gd name="T14" fmla="*/ 22 w 45"/>
                <a:gd name="T15" fmla="*/ 19 h 45"/>
                <a:gd name="T16" fmla="*/ 20 w 45"/>
                <a:gd name="T17" fmla="*/ 14 h 45"/>
                <a:gd name="T18" fmla="*/ 21 w 45"/>
                <a:gd name="T19" fmla="*/ 9 h 45"/>
                <a:gd name="T20" fmla="*/ 23 w 45"/>
                <a:gd name="T21" fmla="*/ 22 h 45"/>
                <a:gd name="T22" fmla="*/ 21 w 45"/>
                <a:gd name="T23" fmla="*/ 22 h 45"/>
                <a:gd name="T24" fmla="*/ 21 w 45"/>
                <a:gd name="T25" fmla="*/ 21 h 45"/>
                <a:gd name="T26" fmla="*/ 23 w 45"/>
                <a:gd name="T27" fmla="*/ 21 h 45"/>
                <a:gd name="T28" fmla="*/ 23 w 45"/>
                <a:gd name="T29" fmla="*/ 22 h 45"/>
                <a:gd name="T30" fmla="*/ 30 w 45"/>
                <a:gd name="T31" fmla="*/ 21 h 45"/>
                <a:gd name="T32" fmla="*/ 35 w 45"/>
                <a:gd name="T33" fmla="*/ 22 h 45"/>
                <a:gd name="T34" fmla="*/ 30 w 45"/>
                <a:gd name="T35" fmla="*/ 23 h 45"/>
                <a:gd name="T36" fmla="*/ 25 w 45"/>
                <a:gd name="T37" fmla="*/ 22 h 45"/>
                <a:gd name="T38" fmla="*/ 30 w 45"/>
                <a:gd name="T39" fmla="*/ 21 h 45"/>
                <a:gd name="T40" fmla="*/ 22 w 45"/>
                <a:gd name="T41" fmla="*/ 34 h 45"/>
                <a:gd name="T42" fmla="*/ 21 w 45"/>
                <a:gd name="T43" fmla="*/ 29 h 45"/>
                <a:gd name="T44" fmla="*/ 22 w 45"/>
                <a:gd name="T45" fmla="*/ 24 h 45"/>
                <a:gd name="T46" fmla="*/ 23 w 45"/>
                <a:gd name="T47" fmla="*/ 29 h 45"/>
                <a:gd name="T48" fmla="*/ 22 w 45"/>
                <a:gd name="T49" fmla="*/ 34 h 45"/>
                <a:gd name="T50" fmla="*/ 5 w 45"/>
                <a:gd name="T51" fmla="*/ 24 h 45"/>
                <a:gd name="T52" fmla="*/ 2 w 45"/>
                <a:gd name="T53" fmla="*/ 28 h 45"/>
                <a:gd name="T54" fmla="*/ 17 w 45"/>
                <a:gd name="T55" fmla="*/ 29 h 45"/>
                <a:gd name="T56" fmla="*/ 19 w 45"/>
                <a:gd name="T57" fmla="*/ 43 h 45"/>
                <a:gd name="T58" fmla="*/ 23 w 45"/>
                <a:gd name="T59" fmla="*/ 40 h 45"/>
                <a:gd name="T60" fmla="*/ 26 w 45"/>
                <a:gd name="T61" fmla="*/ 45 h 45"/>
                <a:gd name="T62" fmla="*/ 32 w 45"/>
                <a:gd name="T63" fmla="*/ 31 h 45"/>
                <a:gd name="T64" fmla="*/ 45 w 45"/>
                <a:gd name="T65" fmla="*/ 25 h 45"/>
                <a:gd name="T66" fmla="*/ 40 w 45"/>
                <a:gd name="T67" fmla="*/ 21 h 45"/>
                <a:gd name="T68" fmla="*/ 42 w 45"/>
                <a:gd name="T69" fmla="*/ 17 h 45"/>
                <a:gd name="T70" fmla="*/ 28 w 45"/>
                <a:gd name="T71" fmla="*/ 16 h 45"/>
                <a:gd name="T72" fmla="*/ 26 w 45"/>
                <a:gd name="T73" fmla="*/ 2 h 45"/>
                <a:gd name="T74" fmla="*/ 22 w 45"/>
                <a:gd name="T75" fmla="*/ 5 h 45"/>
                <a:gd name="T76" fmla="*/ 18 w 45"/>
                <a:gd name="T77" fmla="*/ 0 h 45"/>
                <a:gd name="T78" fmla="*/ 13 w 45"/>
                <a:gd name="T79" fmla="*/ 14 h 45"/>
                <a:gd name="T80" fmla="*/ 0 w 45"/>
                <a:gd name="T81" fmla="*/ 20 h 45"/>
                <a:gd name="T82" fmla="*/ 5 w 45"/>
                <a:gd name="T83"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5">
                  <a:moveTo>
                    <a:pt x="15" y="21"/>
                  </a:moveTo>
                  <a:cubicBezTo>
                    <a:pt x="18" y="21"/>
                    <a:pt x="20" y="21"/>
                    <a:pt x="20" y="22"/>
                  </a:cubicBezTo>
                  <a:cubicBezTo>
                    <a:pt x="20" y="22"/>
                    <a:pt x="18" y="23"/>
                    <a:pt x="15" y="23"/>
                  </a:cubicBezTo>
                  <a:cubicBezTo>
                    <a:pt x="12" y="24"/>
                    <a:pt x="10" y="23"/>
                    <a:pt x="10" y="23"/>
                  </a:cubicBezTo>
                  <a:cubicBezTo>
                    <a:pt x="10" y="23"/>
                    <a:pt x="12" y="22"/>
                    <a:pt x="15" y="21"/>
                  </a:cubicBezTo>
                  <a:close/>
                  <a:moveTo>
                    <a:pt x="21" y="9"/>
                  </a:moveTo>
                  <a:cubicBezTo>
                    <a:pt x="21" y="9"/>
                    <a:pt x="22" y="11"/>
                    <a:pt x="22" y="14"/>
                  </a:cubicBezTo>
                  <a:cubicBezTo>
                    <a:pt x="22" y="17"/>
                    <a:pt x="22" y="19"/>
                    <a:pt x="22" y="19"/>
                  </a:cubicBezTo>
                  <a:cubicBezTo>
                    <a:pt x="21" y="19"/>
                    <a:pt x="21" y="17"/>
                    <a:pt x="20" y="14"/>
                  </a:cubicBezTo>
                  <a:cubicBezTo>
                    <a:pt x="20" y="11"/>
                    <a:pt x="21" y="9"/>
                    <a:pt x="21" y="9"/>
                  </a:cubicBezTo>
                  <a:close/>
                  <a:moveTo>
                    <a:pt x="23" y="22"/>
                  </a:moveTo>
                  <a:cubicBezTo>
                    <a:pt x="22" y="23"/>
                    <a:pt x="22" y="23"/>
                    <a:pt x="21" y="22"/>
                  </a:cubicBezTo>
                  <a:cubicBezTo>
                    <a:pt x="21" y="22"/>
                    <a:pt x="21" y="22"/>
                    <a:pt x="21" y="21"/>
                  </a:cubicBezTo>
                  <a:cubicBezTo>
                    <a:pt x="22" y="21"/>
                    <a:pt x="22" y="21"/>
                    <a:pt x="23" y="21"/>
                  </a:cubicBezTo>
                  <a:cubicBezTo>
                    <a:pt x="23" y="21"/>
                    <a:pt x="23" y="22"/>
                    <a:pt x="23" y="22"/>
                  </a:cubicBezTo>
                  <a:close/>
                  <a:moveTo>
                    <a:pt x="30" y="21"/>
                  </a:moveTo>
                  <a:cubicBezTo>
                    <a:pt x="33" y="21"/>
                    <a:pt x="35" y="22"/>
                    <a:pt x="35" y="22"/>
                  </a:cubicBezTo>
                  <a:cubicBezTo>
                    <a:pt x="35" y="22"/>
                    <a:pt x="33" y="23"/>
                    <a:pt x="30" y="23"/>
                  </a:cubicBezTo>
                  <a:cubicBezTo>
                    <a:pt x="27" y="23"/>
                    <a:pt x="25" y="23"/>
                    <a:pt x="25" y="22"/>
                  </a:cubicBezTo>
                  <a:cubicBezTo>
                    <a:pt x="25" y="22"/>
                    <a:pt x="27" y="21"/>
                    <a:pt x="30" y="21"/>
                  </a:cubicBezTo>
                  <a:close/>
                  <a:moveTo>
                    <a:pt x="22" y="34"/>
                  </a:moveTo>
                  <a:cubicBezTo>
                    <a:pt x="22" y="34"/>
                    <a:pt x="21" y="32"/>
                    <a:pt x="21" y="29"/>
                  </a:cubicBezTo>
                  <a:cubicBezTo>
                    <a:pt x="21" y="26"/>
                    <a:pt x="22" y="24"/>
                    <a:pt x="22" y="24"/>
                  </a:cubicBezTo>
                  <a:cubicBezTo>
                    <a:pt x="23" y="24"/>
                    <a:pt x="23" y="26"/>
                    <a:pt x="23" y="29"/>
                  </a:cubicBezTo>
                  <a:cubicBezTo>
                    <a:pt x="23" y="32"/>
                    <a:pt x="22" y="34"/>
                    <a:pt x="22" y="34"/>
                  </a:cubicBezTo>
                  <a:close/>
                  <a:moveTo>
                    <a:pt x="5" y="24"/>
                  </a:moveTo>
                  <a:cubicBezTo>
                    <a:pt x="3" y="25"/>
                    <a:pt x="2" y="28"/>
                    <a:pt x="2" y="28"/>
                  </a:cubicBezTo>
                  <a:cubicBezTo>
                    <a:pt x="8" y="32"/>
                    <a:pt x="14" y="30"/>
                    <a:pt x="17" y="29"/>
                  </a:cubicBezTo>
                  <a:cubicBezTo>
                    <a:pt x="16" y="31"/>
                    <a:pt x="14" y="38"/>
                    <a:pt x="19" y="43"/>
                  </a:cubicBezTo>
                  <a:cubicBezTo>
                    <a:pt x="19" y="43"/>
                    <a:pt x="21" y="42"/>
                    <a:pt x="23" y="40"/>
                  </a:cubicBezTo>
                  <a:cubicBezTo>
                    <a:pt x="23" y="40"/>
                    <a:pt x="24" y="44"/>
                    <a:pt x="26" y="45"/>
                  </a:cubicBezTo>
                  <a:cubicBezTo>
                    <a:pt x="26" y="45"/>
                    <a:pt x="34" y="39"/>
                    <a:pt x="32" y="31"/>
                  </a:cubicBezTo>
                  <a:cubicBezTo>
                    <a:pt x="39" y="32"/>
                    <a:pt x="45" y="25"/>
                    <a:pt x="45" y="25"/>
                  </a:cubicBezTo>
                  <a:cubicBezTo>
                    <a:pt x="43" y="23"/>
                    <a:pt x="40" y="21"/>
                    <a:pt x="40" y="21"/>
                  </a:cubicBezTo>
                  <a:cubicBezTo>
                    <a:pt x="42" y="20"/>
                    <a:pt x="42" y="17"/>
                    <a:pt x="42" y="17"/>
                  </a:cubicBezTo>
                  <a:cubicBezTo>
                    <a:pt x="37" y="13"/>
                    <a:pt x="31" y="15"/>
                    <a:pt x="28" y="16"/>
                  </a:cubicBezTo>
                  <a:cubicBezTo>
                    <a:pt x="29" y="13"/>
                    <a:pt x="30" y="7"/>
                    <a:pt x="26" y="2"/>
                  </a:cubicBezTo>
                  <a:cubicBezTo>
                    <a:pt x="26" y="2"/>
                    <a:pt x="23" y="3"/>
                    <a:pt x="22" y="5"/>
                  </a:cubicBezTo>
                  <a:cubicBezTo>
                    <a:pt x="22" y="5"/>
                    <a:pt x="20" y="1"/>
                    <a:pt x="18" y="0"/>
                  </a:cubicBezTo>
                  <a:cubicBezTo>
                    <a:pt x="18" y="0"/>
                    <a:pt x="11" y="6"/>
                    <a:pt x="13" y="14"/>
                  </a:cubicBezTo>
                  <a:cubicBezTo>
                    <a:pt x="5" y="13"/>
                    <a:pt x="0" y="20"/>
                    <a:pt x="0" y="20"/>
                  </a:cubicBezTo>
                  <a:cubicBezTo>
                    <a:pt x="1" y="22"/>
                    <a:pt x="5" y="24"/>
                    <a:pt x="5"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Picture 190">
            <a:extLst>
              <a:ext uri="{FF2B5EF4-FFF2-40B4-BE49-F238E27FC236}">
                <a16:creationId xmlns:a16="http://schemas.microsoft.com/office/drawing/2014/main" id="{52412AE4-5C0D-40F3-92D0-0DF4058070B0}"/>
              </a:ext>
            </a:extLst>
          </p:cNvPr>
          <p:cNvPicPr>
            <a:picLocks noChangeAspect="1" noChangeArrowheads="1"/>
          </p:cNvPicPr>
          <p:nvPr/>
        </p:nvPicPr>
        <p:blipFill>
          <a:blip r:embed="rId3" cstate="print">
            <a:alphaModFix amt="70000"/>
            <a:extLst>
              <a:ext uri="{BEBA8EAE-BF5A-486C-A8C5-ECC9F3942E4B}">
                <a14:imgProps xmlns:a14="http://schemas.microsoft.com/office/drawing/2010/main">
                  <a14:imgLayer r:embed="rId4">
                    <a14:imgEffect>
                      <a14:artisticBlur/>
                    </a14:imgEffect>
                    <a14:imgEffect>
                      <a14:sharpenSoften amount="25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gradFill flip="none" rotWithShape="1">
                  <a:gsLst>
                    <a:gs pos="0">
                      <a:srgbClr val="FFEBBB"/>
                    </a:gs>
                    <a:gs pos="100000">
                      <a:srgbClr val="F499A3"/>
                    </a:gs>
                  </a:gsLst>
                  <a:lin ang="5400000" scaled="1"/>
                  <a:tileRect/>
                </a:gra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2" descr="IMG_2414">
            <a:extLst>
              <a:ext uri="{FF2B5EF4-FFF2-40B4-BE49-F238E27FC236}">
                <a16:creationId xmlns:a16="http://schemas.microsoft.com/office/drawing/2014/main" id="{F660FC67-C5B0-4E25-B13D-725B4250B4F4}"/>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5" t="4073" r="3349" b="14204"/>
          <a:stretch>
            <a:fillRect/>
          </a:stretch>
        </p:blipFill>
        <p:spPr bwMode="auto">
          <a:xfrm>
            <a:off x="12656946" y="6384213"/>
            <a:ext cx="1277872" cy="85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9" descr="h1">
            <a:extLst>
              <a:ext uri="{FF2B5EF4-FFF2-40B4-BE49-F238E27FC236}">
                <a16:creationId xmlns:a16="http://schemas.microsoft.com/office/drawing/2014/main" id="{BE626E3F-57EB-4EA6-8369-EF380D39A725}"/>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6863" y="4147301"/>
            <a:ext cx="1189336" cy="106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0" descr="h2">
            <a:extLst>
              <a:ext uri="{FF2B5EF4-FFF2-40B4-BE49-F238E27FC236}">
                <a16:creationId xmlns:a16="http://schemas.microsoft.com/office/drawing/2014/main" id="{CFDBF33E-B537-49AA-B083-443F1F4FA21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4924" r="2083"/>
          <a:stretch>
            <a:fillRect/>
          </a:stretch>
        </p:blipFill>
        <p:spPr bwMode="auto">
          <a:xfrm>
            <a:off x="-7741368" y="4292323"/>
            <a:ext cx="1282418" cy="166664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151" descr="h3">
            <a:extLst>
              <a:ext uri="{FF2B5EF4-FFF2-40B4-BE49-F238E27FC236}">
                <a16:creationId xmlns:a16="http://schemas.microsoft.com/office/drawing/2014/main" id="{82A52A51-7D98-4768-9385-11886D42BA6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648" y="886479"/>
            <a:ext cx="4891641" cy="388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AAE1C21-39CD-4F4F-BD66-4A18973C0F2B}"/>
              </a:ext>
            </a:extLst>
          </p:cNvPr>
          <p:cNvSpPr txBox="1"/>
          <p:nvPr/>
        </p:nvSpPr>
        <p:spPr>
          <a:xfrm>
            <a:off x="-4045282" y="4787321"/>
            <a:ext cx="2123926" cy="1569660"/>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Các nhóm thức ăn có lợi cho sức khỏe của mẹ và thai nhi.</a:t>
            </a:r>
          </a:p>
        </p:txBody>
      </p:sp>
      <p:sp>
        <p:nvSpPr>
          <p:cNvPr id="8" name="TextBox 7">
            <a:extLst>
              <a:ext uri="{FF2B5EF4-FFF2-40B4-BE49-F238E27FC236}">
                <a16:creationId xmlns:a16="http://schemas.microsoft.com/office/drawing/2014/main" id="{32B12F17-1DBD-448C-A42E-A3974463EFB4}"/>
              </a:ext>
            </a:extLst>
          </p:cNvPr>
          <p:cNvSpPr txBox="1"/>
          <p:nvPr/>
        </p:nvSpPr>
        <p:spPr>
          <a:xfrm>
            <a:off x="-3227077" y="5027936"/>
            <a:ext cx="1433094"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NÊN</a:t>
            </a:r>
          </a:p>
        </p:txBody>
      </p:sp>
      <p:sp>
        <p:nvSpPr>
          <p:cNvPr id="9" name="TextBox 8">
            <a:extLst>
              <a:ext uri="{FF2B5EF4-FFF2-40B4-BE49-F238E27FC236}">
                <a16:creationId xmlns:a16="http://schemas.microsoft.com/office/drawing/2014/main" id="{CDCE2FB5-FA39-43DF-957D-F0673F483966}"/>
              </a:ext>
            </a:extLst>
          </p:cNvPr>
          <p:cNvSpPr txBox="1"/>
          <p:nvPr/>
        </p:nvSpPr>
        <p:spPr>
          <a:xfrm>
            <a:off x="-6010760" y="4063817"/>
            <a:ext cx="2621765" cy="830997"/>
          </a:xfrm>
          <a:prstGeom prst="rect">
            <a:avLst/>
          </a:prstGeom>
          <a:noFill/>
        </p:spPr>
        <p:txBody>
          <a:bodyPr wrap="square" rtlCol="0">
            <a:spAutoFit/>
          </a:bodyPr>
          <a:lstStyle/>
          <a:p>
            <a:pPr algn="just"/>
            <a:r>
              <a:rPr lang="en-US" sz="1600">
                <a:latin typeface="Times New Roman" panose="02020603050405020304" pitchFamily="18" charset="0"/>
                <a:cs typeface="Times New Roman" panose="02020603050405020304" pitchFamily="18" charset="0"/>
              </a:rPr>
              <a:t>Các chất kích thích, không tốt hoặc gây hại cho sức khỏe của mẹ và thai nhi.</a:t>
            </a:r>
          </a:p>
        </p:txBody>
      </p:sp>
      <p:sp>
        <p:nvSpPr>
          <p:cNvPr id="10" name="TextBox 9">
            <a:extLst>
              <a:ext uri="{FF2B5EF4-FFF2-40B4-BE49-F238E27FC236}">
                <a16:creationId xmlns:a16="http://schemas.microsoft.com/office/drawing/2014/main" id="{FDA8F1F8-9EBE-4909-86A2-4E4A6BE0C407}"/>
              </a:ext>
            </a:extLst>
          </p:cNvPr>
          <p:cNvSpPr txBox="1"/>
          <p:nvPr/>
        </p:nvSpPr>
        <p:spPr>
          <a:xfrm>
            <a:off x="-6007834" y="5151047"/>
            <a:ext cx="1605959" cy="338554"/>
          </a:xfrm>
          <a:prstGeom prst="rect">
            <a:avLst/>
          </a:prstGeom>
          <a:noFill/>
        </p:spPr>
        <p:txBody>
          <a:bodyPr wrap="square" rtlCol="0">
            <a:spAutoFit/>
          </a:bodyPr>
          <a:lstStyle/>
          <a:p>
            <a:pPr algn="ctr"/>
            <a:r>
              <a:rPr lang="en-US" sz="1600">
                <a:latin typeface="Times New Roman" panose="02020603050405020304" pitchFamily="18" charset="0"/>
                <a:cs typeface="Times New Roman" panose="02020603050405020304" pitchFamily="18" charset="0"/>
              </a:rPr>
              <a:t>KHÔNG NÊN</a:t>
            </a:r>
          </a:p>
        </p:txBody>
      </p:sp>
      <p:sp>
        <p:nvSpPr>
          <p:cNvPr id="11" name="TextBox 10">
            <a:extLst>
              <a:ext uri="{FF2B5EF4-FFF2-40B4-BE49-F238E27FC236}">
                <a16:creationId xmlns:a16="http://schemas.microsoft.com/office/drawing/2014/main" id="{CC6682B8-5AE0-49C2-AE50-C996D035A742}"/>
              </a:ext>
            </a:extLst>
          </p:cNvPr>
          <p:cNvSpPr txBox="1"/>
          <p:nvPr/>
        </p:nvSpPr>
        <p:spPr>
          <a:xfrm>
            <a:off x="4572000" y="2001225"/>
            <a:ext cx="4572000" cy="1754326"/>
          </a:xfrm>
          <a:prstGeom prst="rect">
            <a:avLst/>
          </a:prstGeom>
          <a:noFill/>
        </p:spPr>
        <p:txBody>
          <a:bodyPr wrap="square" rtlCol="0">
            <a:spAutoFit/>
          </a:bodyPr>
          <a:lstStyle/>
          <a:p>
            <a:r>
              <a:rPr lang="en-US" sz="3600">
                <a:latin typeface="#9Slide03 Arima Madurai Bold" panose="00000800000000000000" pitchFamily="2" charset="0"/>
                <a:cs typeface="#9Slide03 Arima Madurai Bold" panose="00000800000000000000" pitchFamily="2" charset="0"/>
              </a:rPr>
              <a:t>Người phụ nữ có thai  đang được khám thai tại cơ sở y tế.</a:t>
            </a:r>
          </a:p>
        </p:txBody>
      </p:sp>
      <p:sp>
        <p:nvSpPr>
          <p:cNvPr id="12" name="TextBox 11">
            <a:extLst>
              <a:ext uri="{FF2B5EF4-FFF2-40B4-BE49-F238E27FC236}">
                <a16:creationId xmlns:a16="http://schemas.microsoft.com/office/drawing/2014/main" id="{61A744CA-C8E7-45DB-AD64-E8396CE3938B}"/>
              </a:ext>
            </a:extLst>
          </p:cNvPr>
          <p:cNvSpPr txBox="1"/>
          <p:nvPr/>
        </p:nvSpPr>
        <p:spPr>
          <a:xfrm>
            <a:off x="5796136" y="3907602"/>
            <a:ext cx="1433094" cy="769441"/>
          </a:xfrm>
          <a:prstGeom prst="rect">
            <a:avLst/>
          </a:prstGeom>
          <a:noFill/>
        </p:spPr>
        <p:txBody>
          <a:bodyPr wrap="square" rtlCol="0">
            <a:spAutoFit/>
          </a:bodyPr>
          <a:lstStyle/>
          <a:p>
            <a:pPr algn="ctr"/>
            <a:r>
              <a:rPr lang="en-US" sz="4400">
                <a:solidFill>
                  <a:schemeClr val="accent6">
                    <a:lumMod val="75000"/>
                  </a:schemeClr>
                </a:solidFill>
                <a:latin typeface="#9Slide03 Arima Madurai Black" panose="00000A00000000000000" pitchFamily="2" charset="0"/>
                <a:cs typeface="#9Slide03 Arima Madurai Black" panose="00000A00000000000000" pitchFamily="2" charset="0"/>
              </a:rPr>
              <a:t>NÊN</a:t>
            </a:r>
          </a:p>
        </p:txBody>
      </p:sp>
      <p:sp>
        <p:nvSpPr>
          <p:cNvPr id="13" name="Action Button: Go Back or Previous 12">
            <a:hlinkClick r:id="rId9" action="ppaction://hlinksldjump" highlightClick="1"/>
            <a:extLst>
              <a:ext uri="{FF2B5EF4-FFF2-40B4-BE49-F238E27FC236}">
                <a16:creationId xmlns:a16="http://schemas.microsoft.com/office/drawing/2014/main" id="{3A1C30EB-5444-493A-94C2-1AC04F26AA5C}"/>
              </a:ext>
            </a:extLst>
          </p:cNvPr>
          <p:cNvSpPr/>
          <p:nvPr/>
        </p:nvSpPr>
        <p:spPr>
          <a:xfrm>
            <a:off x="8604448" y="4794338"/>
            <a:ext cx="539552" cy="349162"/>
          </a:xfrm>
          <a:prstGeom prst="actionButtonBackPrevious">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13F0708-8D79-42A4-A850-10A8B29F2F64}"/>
              </a:ext>
            </a:extLst>
          </p:cNvPr>
          <p:cNvPicPr>
            <a:picLocks noChangeAspect="1"/>
          </p:cNvPicPr>
          <p:nvPr/>
        </p:nvPicPr>
        <p:blipFill>
          <a:blip r:embed="rId10"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31552" y="-7765"/>
            <a:ext cx="1227302" cy="1227300"/>
          </a:xfrm>
          <a:prstGeom prst="rect">
            <a:avLst/>
          </a:prstGeom>
        </p:spPr>
      </p:pic>
      <p:pic>
        <p:nvPicPr>
          <p:cNvPr id="16" name="Picture 15">
            <a:extLst>
              <a:ext uri="{FF2B5EF4-FFF2-40B4-BE49-F238E27FC236}">
                <a16:creationId xmlns:a16="http://schemas.microsoft.com/office/drawing/2014/main" id="{413008F3-5BE5-437A-A750-6D8B0F8CC937}"/>
              </a:ext>
            </a:extLst>
          </p:cNvPr>
          <p:cNvPicPr>
            <a:picLocks noChangeAspect="1"/>
          </p:cNvPicPr>
          <p:nvPr/>
        </p:nvPicPr>
        <p:blipFill>
          <a:blip r:embed="rId11"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386364" y="17517"/>
            <a:ext cx="1925284" cy="1925284"/>
          </a:xfrm>
          <a:prstGeom prst="rect">
            <a:avLst/>
          </a:prstGeom>
        </p:spPr>
      </p:pic>
      <p:sp>
        <p:nvSpPr>
          <p:cNvPr id="95" name="Oval 94">
            <a:extLst>
              <a:ext uri="{FF2B5EF4-FFF2-40B4-BE49-F238E27FC236}">
                <a16:creationId xmlns:a16="http://schemas.microsoft.com/office/drawing/2014/main" id="{26E0CA31-D4DA-48A7-A3AF-8BD5C35A3060}"/>
              </a:ext>
            </a:extLst>
          </p:cNvPr>
          <p:cNvSpPr>
            <a:spLocks noChangeAspect="1"/>
          </p:cNvSpPr>
          <p:nvPr>
            <p:custDataLst>
              <p:tags r:id="rId1"/>
            </p:custDataLst>
          </p:nvPr>
        </p:nvSpPr>
        <p:spPr>
          <a:xfrm>
            <a:off x="3200" y="20067"/>
            <a:ext cx="683568" cy="683568"/>
          </a:xfrm>
          <a:prstGeom prst="ellipse">
            <a:avLst/>
          </a:prstGeom>
          <a:blipFill dpi="0" rotWithShape="0">
            <a:blip r:embed="rId12" cstate="print">
              <a:alphaModFix/>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3107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df27d38f79e52afc1779e4ff342b044debeba"/>
  <p:tag name="ISPRING_RESOURCE_PATHS_HASH_PRESENTER" val="4a3a478bfd6cb1622a7e13d6416b58061b854d5"/>
  <p:tag name="ISPRING_PLAYERS_CUSTOMIZATION" val="UEsDBBQAAgAIAMJVUUeGTlx93QMAAGkOAAAdAAAAdW5pdmVyc2FsL2NvbW1vbl9tZXNzYWdlcy5sbmetV91u2zYUvi/QdyAEFNgulrYDWhSD44C2GFuILLkSHScbBoGRGJsIRXr6cZtd7Wn2YHuSHVJyEqcdLMW7sGDS/r7z950jcnD2NZdoy4tSaHXqvD955yCuUp0JtTp1FvT8p08OKiumMia14qeO0g46G75+NZBMrWq24vD99SuEBjkvS1iWQ7N6XCORnTrzUTIOZ3McXCd+OAmTkTdxhmOdb5i6R75e6R9+/vjp6/sPH38cvG1xXWjiGfb9fSJkmT6860AU0Cj0E2AjfhKQK+oMzbMfLlxQ3wuIM2y/9EPPI3LpDM3zIG4RRSSgSex7Lkm8OAlCanPhE0pcZ3ita7RmW44qjbaCf0HVmkMdK1FwVEqR2R9SDRuq5oeMuRFeesEkoWHoxwkJ3N2OMyQqQ27BvoA6erJEOCYREBSs5MULsIkttYUjLGU/hqk3mfrwocaFqVitJXyqvn7MSQDV4uoQakbiGE9IMgqvoE4gq7APIrwANV30QVyTGBRA4kOYAF96E0y9MDAKikhMI2/8IJ+UKaSVvEcsTQGHNgXfCl2XsGMUxbNGSGU/KzH5vADhetj/jkgbQiSUletKbDm4UGSH6wItMyauqcznhfdrco49n7gJlMoNlwm1vWyMMVC/0hViUmoTANhl2ZaplKMbnrIapHQPf8tEZv+2YRC28eSPWvyJWNV2zpu26QKXXL05Oc41j/owLJasUB066BnVXst/G2xelxBpVfF8Ux2K4kkmTv4XL46Na47j+D+D6lKXIyN6Zr9vODFInETwWoNuHwndHUFmoA8YazkTsjvKC87B0LzgJYx4XiBP3fawGYQtQaDRSzkuIfN7LlxCRXrgl2QUe9TkmN+Uojr4SrKFaur9fY2kcAaQvOKPOrnhtxr6X3K2hSLCvigb4Zy8wFgvQewmqxmBT+d0yxKAQytWwXkLgUtS5BB/1oFzMSO7DDbjdS8TS13LzI4zKe7siIXa1HmTkE1Tp8bobaFzuytZueulZsKfHeNFE1zUGJ0/MXiINCY4Gk+TMQ7GxJzmTA/LjiDQsvHJp3Hi45GBg6hzVqVreK/c6lplHYmaA5lLzjGQtSmNOSvS9T9//d2R45knzS5qd3/pRQIdauYSeSD7LdAVL38/RELxaB9nF11Q7QF2h+t4nrVVb5OHKcXj6QyEAceRPsAZji5gJthDljOcseIOBgrVWpZ9WGykpv4V74V7PMLXlRSK98EeN5JNwNSbJ9h17X0GtC9Fete8yjLE7FAzFxsJF5uuZOMpDmDePOPjmah6EtoRv+tu6LNm/dhl228n/sOqtJfCwdsnd8R/AVBLAwQUAAIACADCVVFHuYMDpcIDAAAWDwAAJwAAAHVuaXZlcnNhbC9mbGFzaF9wdWJsaXNoaW5nX3NldHRpbmdzLnhtbOVX3XLaOBS+5yk03ullMekm2zQDZDqJmTIlwIKzba8YYR2wNrLklWQoverT7IPtk+yRlRBTaOpsJzvd2dwQH53znf9Pdvv8YybICrThSnaCo2YrICATxbhcdoLruPf8NCDGUsmoUBI6gVQBOe822nkxF9ykU7AWVQ1BGGnOctsJUmvzszBcr9dNbnLtTpUoLOKbZqKyMNdgQFrQYS7oBn/sJgcTdBsNQtpedKVYIYBwhiFI7qKjoieoSYPQq81pcrPUqpDsQgmliV7OO8FPrfLvTsdDXfIMpEvOdFHoxPaMMsZdPFRM+ScgKfBlioEftY4DsubMpp3gxbGDQfVwH6YE90lQB3OhMBtpb/EzsJRRS/2jd6hhARrLCqZrdQEIuiOraFr4aLcCL2IbSTOexHhCXKk6wWU8m0S9aBINL6LZ9WTgQ61tEffjQVTLZjroX0az4SiOprM38dXg0UZx9D5+hFH9yN58GEeTQX/4dhaPRoO4P763KqtbqWM73G1JG1unCl0tvE2LbC4pFzjOX1TfgMWFEFQvIVY9jmOyoMJAQH7PYflrQQW3Gzc6uDc3APlrk0NiJ24uOoHrdXAP5wExMByW7dCdvNrO3MvTndRD7/0+rYNRtqm1NElxOu3dcFUld1oLJXcyc89krgTb5gPZHNiQZlDZuekNlz3UPArIAnsgMNPXmlMREG4x82RrbIq5sdyWW96rahLEQjYBcjXdq0SSUm12Cr4tuluspPtOFYKRjSqI4DdArCLYuiLD/1Ig1Q0kC62yUookYYkRHD2uOKyBnfs6esCvOfqALrICLZGfcgHWe/ij4J/IHBZKIy7QFTIZyrnx+M1HAefUmHtQehfjMz/3/eFl9P6ZS5CyFUVOeBw4Nhyy3D4FPsXcpUIXQiisZgUCK5PQwkDZH8ZZqVYnzdq+U7oqm+4aWYJiuznG4zHxIMHR5PKWT2sAJlQSJcWG0AS337gRWnFVGJT4YfHQ5h8F6E0Jl2WoS9wgdKYZ6DporaMXPx+f/PLy9NVZM/zr85/PHzS6ZcSxoM6bp8SLBxm+tuUXt8k37L7C2t+weoC792x7SmduvNme18MXzC1v7lNLO3SUd5gBS57+EQlwdB1jnaI6EzSeRL/V0RtiwWrNdzStBTeqozV6W0dr4sl9XCH2OmbvqJZIzf8J1SHeIkt/ZeE9InjGcbSfjCD+leX5rtcHv3lPszw/bsm+h2/+LxXzT9tX+J139nZ48PPLnWRc8gzr6C7j7Tdb9+S4hV8BB48aDUTb/ZbtNv4GUEsDBBQAAgAIAMJVUUdGxXBrugIAAFUKAAAhAAAAdW5pdmVyc2FsL2ZsYXNoX3NraW5fc2V0dGluZ3MueG1slVZdT+MwEHy/X1GV96bqB1DJVCKFSkjcgQ7Eu5NsE6uOHdlOuf77sxObOG1CSiUkPDtjr9ez2yK5J2z9azRCMadcvIFShKXSIA4bkeRuHJVKcTaJOVPA1IRxkWM6Xl9tqw8KKuaQih9AaM10Gk630wHNDsfQHHO5xJ7xfV4xzwvMjs885ZMIx/tU8JIlg7LsWICghO01c7a6vg9nfUxKpHpSkLdyerh+3PRv3pYUAqQEk9JssbxdhYMqiiOg7qTFfBEuby7UNEd9f/sT2YFIoirZcnEdrhZ9sgKn0C7ytPr085ne/ccCBf/UYI0Lio8gfrQ5L8riJx4pBE9NQdua2Wq+nA9rKMeJbr/LDzEXMgdpxe3NZr596FPY8pwZw/7r9z0y7So4fTV1PRkI5tEjCmslSkCBW9UxmfHPl1Lp/nBxH2k4rzrnV1xKn9VgDe8vfBKWeCQLNIwPTsscNnW6HrGNN/zNJqwmxXqHqbTcL8xLUMDBgl6GDdgw/+iqnjE9sGG+UZLAC6PH8wxOQ7XIPXGI7WN+X30dBYb10hXMrVzUnPRsGld6qVrAcXKewFqadN5JDubZUFBhdUrBWU6I4QNJsSKc/Ta86FhdRqLgJGCd1u0rpIii0GW3Kkc9pP1yVethN9bfCc3d6vVI6RF+N8ZK4TjL9XeSHI+sTveI3mYcdCvMkNR0EE9sxz1NlVifKMdiD+KdcyovlTCu4GIyr3urj44Crwgo6K4yspt0lZ+VeQTiUb8aAWebNlbzMpJmVP+pDwKfkLigfbSeaC1Vmd6PYfJlSw+wHgAs4uzLAfWqDuUlVYTCAVzze0B15b67Iald2me4e/UMO+VbziIXedLOisYsPq8d6BB86Ly6FXWk7XvLaxtf4UhWV2u1vhvD3tatyewGmrGfP8uqtXVTa2cdP6+hBs3Pyf9QSwMEFAACAAgAwlVRR2b3kIiVAwAAJw4AACYAAAB1bml2ZXJzYWwvaHRtbF9wdWJsaXNoaW5nX3NldHRpbmdzLnhtbN1X3XIaNxS+5yk06uQyrJ06jeMBPBl7GTMhQGGdnytGrA6saq20lbQQctWn6YP1SXq0sjEEh6wzTaYtN7BH53zn/9PSOv+YS7IEY4VWbXrcPKIEVKq5UIs2vU66T08psY4pzqRW0KZKU3LeabSKciaFzSbgHKpagjDKnhWuTTPnirMoWq1WTWEL40+1LB3i22aq86gwYEE5MFEh2Rq/3LoASzuNBiGtIHqjeSmBCI4hKOGjY/LK5ZJGQWvG0puF0aXiF1pqQ8xi1qY/HVWfO52AdClyUD4320GhF7szxrnw4TA5EZ+AZCAWGcZ9fHRCyUpwl7XpsxMPg+rRPkwFHnJgHuZCYzLK3eLn4BhnjoXH4NDAHAxWFWzHmRIQdEe2pengo9sIgoivFctFmuAJ8ZVq08tkOo678TgeXMTT63E/hFrbIukl/biWzaTfu4yng2EST6ZXyZv+o42S+H3yCKP6kV19GMXjfm/wepoMh/2kN7q3qqq7VcdWtNuSFrZOl2a78C4r85liQuI0f1Z9Cw73QTKzgER3BY7JnEkLlPxWwOLXkknh1n50cG1uAIpXtoDUjf1ctKnvNb2HC4AYGA7LZuiev9zM3IvTndSj4P0+rQejbDHnWJrhdLq74dqW3GnNtdrJzD+TmZZ8k88ciywxlVdGMEmJcJhaujl1vgCuKySW39seN+fK7eWWZszYnRJuyuhXJe2806XkZK1LIsUNEKcJNqPM8VcGZHunyNzovJJKZh2xUnAgSwEr4OehMgHwS44+oIu8REsknEKCCx5+L8UnMoO5NogLbInUhHJhA37zUcAFs/YelN3F+CRMcm9wGb9/4hNkfMlwyx8Hji2EvHDfA59h7kqjCyk1VnMLAiuTstJC1R8ueKVWJ83avjO2rJruG1mBYrsFxhMw8SDF0RLqliFrAKZMEa3kmrAU99n6EVoKXVqUhGEJ0PabAgymRKgq1AVeQ+jMcDB10I6On/188vyXF6cvz5rRX3/8+fSg0S3HjSTz3gLJXRzk7NqWn90PX7H7Ag9/xeoAG+/ZdrXJ/XjzPa8PXxm3TLhPLa3IE9HDnFYx74+htOF1gpnHdWZiNI7f1tEbYAlqTWw8qQU3rKM1fF1HaxzoerRF1XXM3jGjkGz/E6oDvBcW4RLCm0GKXOCwfreV/yHrcPiKD8vyD63Dv7cIBznhf1uD8LR5Fd55921FD/6NaaB8989dp/E3UEsDBBQAAgAIAMJVUUf/ogaAlAEAAA8GAAAfAAAAdW5pdmVyc2FsL2h0bWxfc2tpbl9zZXR0aW5ncy5qc42Uy27CMBBF93wFSrcVikJ4dddAkSqxqNTuqi6cYEKEY1u2k5Ii/r1xwsNOJoBX9tXxHc9YM4dev1xO5PRf+odqX50/7HOlYa0pkeFnWycdeqp1R5Jkjb+SFJOEYqeB5OerF/l4JSBjh1amYfGpbaXh5zCA5oAmAE0CWg5ov4C219oGEWmKfxexZ2RVZ2SUOcyUYnQQMaowVQPKRIoqxnlaVstMsAGzHIsadd3AXboAukERtkxvk1fHdvCIpRzRYsViNghRtIsFy+i6i94WHIvyw3c14M3Gr4FnAiSR6l3htBl4MX6b21Y2yQWWEp/iev5oOgtAmKAQE8PXH/rBaHIDtYzbCTXoPJGJOtMjfxzMfJPmKMatKrnVsjFaej3KKbxXXUXiBBVYPGLFeMYf+EAuWKwr0kK92XA0hFHC0Dqh8V1L/VhtW4PTyXy4XJjgNdHTr1ktxBottIXaL+2aHFDfNy8rayid48pG3BV0lUAiFJhBIIfEHJ4kqjlJ9Pm77yClULRNywFRPvjn3tPs+XvsHf8BUEsDBBQAAgAIAMJVUUc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DCVVFHnb6aWHcAAACCAAAAHAAAAHVuaXZlcnNhbC9sb2NhbF9zZXR0aW5ncy54bWwdzD0KwzAMQOE9pxCa2iH92TrEydYtJdD0ACJWi0GWiy1Ccvuabm/4eN2wRYGVcwlJHV5PFwTWJfmgH4ev+d7eEIqRepKk7FATwtA3naSF5MlmFRb4Cu2cZ441jB8Uq5wyF1Yjq2c4jDtMf3SEFsb6fwf2eO6bH1BLAwQUAAIACAADdMtEzoIJN+wCAACICAAAFAAAAHVuaXZlcnNhbC9wbGF5ZXIueG1srVVNb9swDD2nwP6DoXutpF3XNJBbdAWKHdahQNZtt0C1GVuLbXmSXDf99aP8bc/pVmAHAzbF90jxkTS7ek5i5wmUFjL1yMKdEwdSXwYiDT3y8PX2eEmuLt8dsSzme1COCDySp8ICeEycALSvRGYQfM9N5JGewUVm4mRKSCXMHrnPkLuLtCTvjmbokmqPRMZkK0qLonCFRkQaahnnlkS7vkxopkBDakDRKg3iNNiV+Tsan0Sm1Owz0D1kZt4euCZpOZ61GJAUp65UIT2Zzxf0x93ntR9Bwo9Fqg1PfSAOVnJWlvKR+7s7GeQxaGubsSrJNRhjkyhtM2ZWYrFMHa18j1QOmwS05iFoN05DQissnQCzbcx1VPPoAa3l1TtR85Z+G/u9adxK5WjnnOWPsdARHvUhnXUSyOgwKkvK65Yd9NB00K1lIo6CX7lQEJSf39oWmS9IFbDtuDJPVxc+HuDbLfeNVPsbhGEX1Qq6rWhuJZpbgloOt42+7ihIc9stcJMraEo1Y08iAPmFK8VtW1walQOjI2ONpUMwo9WVa5E6QVhkkvjsH7SxfiNpfurXlCkB/0OYT0jU1kSkATzfCvQxkGBNDWCxrc01WezamF1OOn9Men09MFU51qLgRRzDVQg4hgE3nHZ2eggKimt08XM1wvYODoIjEUYxPmaSYXx6kCbhajfJ0Ds4CI6lv5uAtua2jHRcx1EztR3E6MQ6YX6ujUzES9megz1jVmUfvjZyzdF1JtqD8/kfoziI0QzmlkysLvvW21fN4b2dU6M7n01WWQbdivMAJs8qr2YW8mzkE8CW57G56efU7MMedJTz1HRMc33HfpfFWryAU4jA/ukWp7YmEdie8ciH5WmPAfXE7TIIX5qmIjJaS1KpeUg5hrV5ElBUmGpWPqLqoZJ5Goy0cbPu56Bj3FXXCrgTwxYzXZxg88nMI+/xpb7LxdlFd5XzxUWDLfO6rwJXubxhVdcJd51B635tL8LqmcfX31BLAwQUAAIACADCVVFHJ1b2OMEHAAD+HQAAKQAAAHVuaXZlcnNhbC9za2luX2N1c3RvbWl6YXRpb25fc2V0dGluZ3MueG1srVnbbuM4En3fryA8GGD2Jb7ItwzcXuhCJ0LbssdSku5dLAzaZmIhkuiRaHdn4If5mv2w/ZIpUlIsKbYjdSZCB61inVNF1oWkMoie3UDfRZz57h+EuyywKedu8BQN/4HQYMU8Fs5CGlEe1Y+SBzdYs29m8MiEDKQRJ8GahGtdjEbDBhrJH9TvqX2jD29trd1CvTZu4T4ycEeHsWvFuFZ0GDNaTX1QL1DEvCFd0YCfZh3Uc6NvAWYQ0ZCbwZp+Hyp57exQfgY3IVm7oBcNu23xHFKrB6MtHtRudnodfGipiqJ0kd4xmkbj0Otd99Qmwo12p6EctH5LaSmo2ek0r7uHZq/VUeBtdN0Flja+7qJ2r91uGYcWbgEaqapmtPRDT7luNlWwhvvX+mE00nqNBmo2m0rbOHS6ykhrINBWgENV+mIBFUPRlO5B1dRmX0EjfaSN2gds4K7eQf0W7jYah7amKY3GcXGPs8su11Faejrpcr5DeDIEJ0dFbtVPJNdgtQtDUHaov/UIp2hJImoRn36qybwMuMxa9MvkBc088kLDf9aSTJVZneJSB/PSWAjiABiH5wgHdTmc6kovs2WSlSN3/am23HHOgqsVCzjwXQUs9IlXG/4UZ1IyzzJItqdhFdwjWdGjuZ78KQtLbEF2w3MJtGL+lgQvY/bErpZk9fwUsl2wLuXm5mVLQ88NnkG7cd3T8UVDnhtxk1M/5x/ui6c8bAtBjahwr4vFUwrpkSX1UosN+VMBdzT5/ooUoHs3crmEqk3xXIJuyRPNB6CviucyJgAr+aj1xPM+iNPvHNQV0QxaF9Vl1eSNxM3zIoptd9uq+bQN2ZNY7Dzu/UC/4jwGvSh4Eh42xFMKJCYoDJaKUrJscv5GQTF5LfaSgQ9WILjZ5pKIJOVMW+jTyUy1vi7G05vpQjNvakM9rkokyvKXVrf/vdnpQudKcCWZ7Ik6Hue5kCTrNMpxWc58Ol4AIR4vLPzFqQ3F78rQ6Z0zNi1cGyb/qUwwm+P72lD8LgO9m8+x5SzssWnghWkvrKkj12WMHWzUhl/ZDm3IniLO0N6l3xDfUATt2Q0pijx3LQdEy3aDHS1hz5irD6Z1s3Cm07G9wJaRSmpDHKyREZJvkA7VieaqjefAEcIWGf4YfCHjLxmQ6nmVSW7Nm9sx/HOEI7fu08aDf/wHvJlhC+JHgxLACbZt9QYvtOkXiBxk3LQiaPoZEu1zRdBXbENmYLsEzFLvzRvVMaeWSK45tp25qb9m1ooEiAXeCyKrFeAQ7B57l+0ikIhko+s4x6LKhmz82x2ktamOT6RwzIncQCbzk7un4EW4LhUpKCsdGyJWv92Z/16MVHOMjQUEz5g+LBxZ9cIegfIIGEfE85iYBpgm6z0JVnCIoyuygxR7AbW1u5ZqWwKTF878vnP/QIQnpfVzUpWWgb/8fPVh70xnDG3lgYRBuRIrsOU6w9sp+3C6BNdhP9/y9+aSWY+rv8uRv2F2M9W2z06tTIw+Pq+CCz8wKRvyHs9hY4R2oLmsEghPIGOgB/rE9SoBTWsE5pJLBA2RuMJUIrCmCYfF0Ado7iEWOUfuIUbVKB6wZpuOWHW6FAfSEmAZvTgPTueOuDZ4FG5wr/mzpI8MeoRHyR4iC3I3ihPq6sfsVU2UtBOLfplt7QmRBW49xZdBcMxzfXEyL0d7N8HpasbtOLckD2znrWXv89xn2ZIhVDs/Xplt9hL6GDJfSj0SpcUWbwr/+qAj8RTnsd3sxbcEr43VuX670FVLx+K0KErdK4+DNBeejR17MVY1wQD57hO+2sCG9CjO8OW54tOegUcq8CXLa1MSrjb///N/5WkK/sRSlEh/rcoDVSz6GH7l+4/FOI3+W4LHUbU8VL6UBCaH5RRa/uwssyFZS9VxVP12Agljy/xgu3BV6vCRJZmo88/QRuRRrjackPAZ2pDDmFeVSE5fJAiv7MPxDrHjnhvQivAP93UxececLVTDkJcrKBTPXT3H2+MaEZR8R0Ee3LIq8Om3qgWNqkBJ1y6vzim3irQnQF3G78eq3J/cOV4Fxxsr3IjZjucuwAEPmTcTnw7efisDBfGlY+nRIQ/FnSl9y2pEG/YtiV2ilZUUNcW3upk4VGZ0j7Ki9pzCFWudUU0ERb175kGD1OPJZNTz8iJK1zX5YW34SLwoQbzK3jgO5/1kKOP5UVjUt+h3/kY/Iyzq22LXmMIF461PxaEsNP3aoZEwKy8TOdChAQFhusDpW15HeDAWX72izEQSQV7TZ2s6lLuf4/o0KWYhyzpcP+PxIHjdxycCs3yxk/tUYeCYvPXL2TvgLvfo+dSW84ACzC61fD+V/4nOqQKIv84WFyOWIv6ypZ9qcNcgq40vvqbXUMLxqSaWM/4Kfg63TbuZaGYZpPTmMtSX3Vw280omA9HDq5lica1fBg3qb9ZpUL8UoUFCez6Awc5f0hBDDrg0Tc68LKu9ST9z3MuTWaqSBPbMaJaAb4A7gOtGaisjyOWVPNi8ZlX8llXwdx53PbqnaavKCDKLc3n+gwiq43Jyq3xMH3k2vRNJ5SpIet0xF7Pa+YGzMHm9OYmLRypWHSfLSE7/RLtKN5+MsRP7UdqoRcJnezTjhcDXT9gC3XPrP6hnt1noUm/+llWUART4zv6J9y9QSwMEFAACAAgASlVRRyOGeibgFAAAGGIAABcAAAB1bml2ZXJzYWwvdW5pdmVyc2FsLnBuZ+3d+VdS6f8AcEuzVc1vNpobObaYuWSOWopLi1kfSy0rLffUMRVEQ1xQZKzMstSmJh1F07RcC3NFcS0XKgwyUVMEM0pEBFRkcUG+OPM5c2aac75/wPdczuFyLvd17n3uvc99nvdzf3g/d9xcnJQ2aW6Sk5NTOnXy+Dk5OQUDOTn56A2Ksn9ibuxYkf2sgZ9zOiqHJWmzZCsKIUfOHJGTq87cvBywTra+MfLkJbicnHLn6ncNAVYWJCcX8OLU8SPn43w5NAkxMd6HMMsDueFLQktK6jEGP5ZUx3U2lAdZGeS8vnyKuOd1DfRuEWbakGKS1tyn0he2+ZVi+H23caWrL+nLWy/uOrXzdvMn1wcLxxyvTpAtOUsPyEjhdM5Cnjn8fcvPWPZsyl2eKCHf3DzEjmlmxYwn5TXVaC4vTHVmPqdLHtt4wOLZ6SH29lGCzcsa8ooa/r+s+fvikLr8C6vzCWWKZsvwZxImV2UUbmK1J+y29ZYDHXLyf18cIDjU3xYyjdyW3xPs9FzKAv4lIiPlB3ZNkR/BlpesVJIYcMO0eIrl90c0SU0O2+YxBQddFH/zHB+sFfR+t5N7ihVnvOMHBFXbDbRfd/5zo2xhJj+wB6sdeLj6dJru99uyib84PLnfvSlnL4YoCApEeY39Hbx8+4uDntsGte/L3aW0QW1rj2pFmaHhP3f4f3LDZ//ZB3CAAxzgAAc4wAEOcIADHOAABzjAAQ5wgAMc4AAHOMABDnCAAxzgAAc4wAEOcIADHOAABzjAAQ5wgAMc4AAHOMABDnCAAxzgAAc4wAEOcIADHOAABzjAAQ5wgAMc4AAHOMABDnCAA/z/K++4mPwlV92vGcnngC7ThB3qHjzJV6uLopVO0bKRxg3NWs1mzU5N4jHbra4Brc96JtzYHZy4j8F/ZV9rhCjeouqVtnA8qZECPqZd+rmI04iXInJiFtxBN1ARBBNlNVPkQrhHLFpIvd51fWf1Rv/04HRWW8FTl6hWnTCI0FaIHcNs/SuZWzIx7POzqnhGymi5D9UQMYZk10803aaS6wPjSRJeOjlu8YtDVH8rSH0vaZ9LXeTZQHx0t3G+9PwQta1ngsNrhF+wh/fMtmUmXkFwEK73TsIax3sGlriSmWGyDT2W/JydC0+YYLUnxwtMpSOBgVI2bIlGSJdEtlIS2T21g5e80KaJbxmZQZfxvkM7DmdSJ42J66Xz+pVnRHAPVybq60CD0ykd4rVp68cmY+hELf3ALtl19NaWr384/yMoCs1HFbAj5Cng0sSurpLgKkQC3Yaqvj7trif6o3/YaZHkeGIFGwoKdNdKz1wWTUEY0aRG6UCIdGEj/8Jo2dhQT6RkmebRFi8U5bHNyVxTvIVw+56wXukyo8B+KTY9POVWg0nYSKmU9Wt9VLmJB58SHN7W4PvOETqP+3BWyn1Ru08fOhzTlH6GeE5Uzz12iZ7digLFW4gMygMvZTyW749FQ7SOBb75b5Hh48JMu8QAKxLVMogMQXrBx3B+bDHY1evlIbfpJWXfQTbvFR2xuC+TjRWh4hZGCivT+xYTXArL9PeWWLqFZy5EFr/kfLMjByN8+k0/GIPrZsuL1xv+hyKlKqIwF80qBi9I2ovOeYUYR9YtvDtmU1RiKU51Op/IYo/l3NPm1LDvQRK0EKARVRtM1jMunN9S5RB1W79qQns3wog4bhYfRf/JK3tw92qWPbQ84vF1d7piTvO0rTO8ivkbsxJB00pt6l+XBl9p7Gl4OYF9CWVSY5oyxq9R6cxyYv2xcaZiykiHDvqm/xRS50i1VL0pIFqD8GzkfhWLEXlei8uZvLXpjPHR89EaWMLEk9cd4qu3Y572Wqf+WaqEb3U4I+Mr81mwbAJZL6MlF/4bpdqIYBLIqklNyDgw2JMrq61vtMrg27Q7Y7r0sp4wOVuJ99vSm5iMyfQLZ9QNFNKK0XO/y8ezwHB5R84T3YIC/0Sv+rOjwo+mPsp8U/Sa/Muxxm73rAZTk68cGoSuCJtj8t35orUd1vrN9J7RYJbxmEmPsuDKkFeP7NbRr+W2Lc9Ceu/tWM1mOLuFMr6ivtCyjSHabduZigQ9bMtfLHOCGU2clh14U/KXvnM47quDiIhkS1jK3VwTF21hiuDT2m5r/bXdy1UF3FZPnal1OJx2CUhYHdGSbrW6z1xFk7lTeqX0h/N5ulOoXrNRF9SjMBgY2b9uU/LRQs9tBlPFOmyS+9moIlKwGVMhrXX9ExbRN5EdqNlp8BN4vaMkScwx6oS7bSE02T0wX/45K0Y5bdHHpsARg+4/bGC5Y1hgOWHivLghDScdbn/uG89HVWbTxKmVY4sP28emFp6KNA5RNkfADp/2E3pa+PbcXW1bEhV9Y/t1vFrVD1HCJXYRpcxEEC6+dyheooTjqu37MfnLYHtckKAyFjU3zbyVYF+L57tLFw69ESzNatFicnJxSSPfSlewLMRCrmUbt+EgdX4R3dyGLLb1Hu6MnxJxpO64pv0PdKd9Snn4RM6cazsXWjlOnkFanaF+E8a28tyzC/iqmWf8xjy1Xm83GMHFUcbc/RzxmcHt00OXGN59hfmuQWJVTNq2el/DnfW3Kde7Z3bldBIpgi36x1NSxoN7Xl05tGKrb/zUqCl9/NRBppGzoVsLu6q9DdmnhJ5pZN5ARoxOVNPNW98jsF5ZyMeXY1Gt3w5I5lr7Gkgv4LLG0L8tGYVmD1ry1itH5Tz+9ZhRpxmtZxQW6mUVsV5JzR12lXoCuu72+IlITrqWcnTr8PP48LbFHbAtKlK/fvYcdKV8+2DJUF0MiryQ4uURi+I2Z9K4kY9zqyToqYZYx74brex5n2xe0bq0ETkdbmiB5hgilYvLjKHMj7vyFmN8Uk2kN9TfaLIXNzhK6nb29ZQWOWAuOp2oG1NxfTD8xREDa+RePl0Wut3EEnXsBE/foR7iDCvO31WblUCqgaTtas69JGo5S3441DIu0k3QxaJddY6cXYMvuTCqY4fLqMLh8pwft0/F9JBpjPuGbr3o2mEvqxIt5z86gZ/9s6vU8kfWgEfjwfQjPjyzMC1sgymBes996ALPcQRxWmd2OOaWCu4Us006aas44UsWJ1FQ2isRjZ1JJBJfs13z7qyLGE9fRLWGjNT1ozHVV4nNxAUDZU2DEUyP8EQDN3pNudJKgHaZFLZJzX38SgsOgnE4i1uaigV/UFKj7mT7lKxPGGK1UgtsJEXaR6rZcfgWdQbR35/Gf31gMMI6rMhu0SyRVMYcmtW6g0+ne5JQSRVDvyGNQ3GHt+/RPjJeTeX/bK2/2sNek0dwk5uqhtz5L6gLo5YfrTiFWJEWO6akgQ2lZnFQr+MIp2wMo2l9IgzXi0y0ZBys34b+8zyQZAs6CetpNjpIl50EVT+QKqEJE9XWb1ZjvNLAlvnhGcUh8gNhFw+6bcnEe8YqdFu+QWazZG02kidkuqgbZNkH8PBcb/rvpVtO25rWlYGV8c50yD2/GaQI1s/vL1G/mPw6sDSEGH1i9aLTlFq+CKy4anunBMgWiUfAFXHzDwa3eHqGe+r0rb08fx/J0G4DleXvtiDPTN7EQyTYH7tHoUXjibbHqN4hCWh3UZVPkk/hp2gJ5yCiff+7OgdzZTNoImH9RkjtdCfxt3S6+F4pyMit7lWOoVlgZLlDX4dlHtz+S5Tu/musNC9rKbZx8MLbWcWOyMDxlgg4C2Uh5Zr+1PNBIyu5nBBpY1jke8AKBSl2ZAnz3Exvs0mbKfwG58KrTqfvSR/jSfRrv3OjXv0Z02xTyiPgYk5DpfXFmlMWCYZuFB41gyuMuukr49u3BB6/q0eIruGNW16gJtH3uFE06qMg1AZMA4Ec2Bwj1q2EGKF6N6jpz0C71SmI5KIk++Xy9T1YLYazx+jHhVgfu+TXm+fOwSfsUeaYjLRJW179Z6qvvxXn0eQlVQOXsXMwHUyEjrksvioN/wxuMB9R3cJJvGEMpihnBBSWQV/G0G/Ogjkn75UX70/V+sYpuyus7m9Y0x5KIJYsfaptfi+u+3COeDHwA6nADFEnFa9k6B+7e9BibOb2vfFrHPaGNFltE3dlFF4NDovLSLU04Nwfn3cCa44qBnhywi5Z5cdBteKclZUu468Q+LJ2rVTNIGm5yaMq6atTQRN+qtwVPeoqwZZwrLNM0HjTwkFaDQK3z23eLvuTyztKEczmegBGX10hLZidDmd0/5E796Q8szq/mquP4ShkQuWRcQ+4I5FV+japII+rTG8Nnpuurk7f6xMSmh3drD7dWpQk6EFyBVuY4clFNB6+gJ1ROMkBg5LqAmmq/5N90K3ukd8NW/CpkRnIzIvLFoWdCyP0xtnh40Oo6CDMw6AGq1HGw5c/Ga3tFtmDGriB2pgSKL8Dks2ynaTOp6ls341NeouoHGtkm3rgRqUpBEkLS7jkQcZPdIfwN2z3bWTi8b18zjUFx2ZIwradbnG9PhOEB0ske1m8EyS/GtnG2OUmJip0x2Fgy6qZDUqH7IpqRaqZSPRBcHwQ9Y7dSsnd3VSTVkTzV/wtmxSv01eprxgcahO1pDOTmUFu74uA+SUXQeZ79sYoONIWxrUGLiJH7ljfatRsFA4goDNUPbvOR6Ob1RBqXRSC2a390VPmZzo7HxKSr3iXT0ndQ0r8rkf9UdUfBF+qwV3zXjzHLIwTutqhBU8rH+MrNlSHLvCQk14hfEoLIucZ42oS7IDJQ1ntP5fA9Y69/Vl8kHOyjuIEvmU6L+D5HH0bfFnErWRa/9FiNin6Sm1A4GyHatbyendqOMe2R+wFnshzClhGsJoh+wU9oRi27q2scdWt7qDZ1Yf04SZoQr1OwEF6DM2j0ECrdfaOYppmS8X5zqpkL4+oW6nrcEWWgnpTi0mLz4yHuednft+00fhmHetFUXpV8c46oopIwcWn1GG2tXbvs6+qaq7xI+YXq5D9xrUF2uF0fO/H9fcWWj399si7m8Z1wmYnUb2BcUW9s7HxKlXNViVwv0+EKi3GL4ZuccvC5zmkDatBXn4yVVf8ZVo0zs744K1pcMtpUtbRXKLmulMhnVSokwtF6Mxrudwq0rM1byWSd2SOJ1TE+FFdihE25PDEMKORw0YjDXHUBl06126tY85k+nvK/I38XXDMdniOSe37d17XcviaxMDl2wTzAr57CIjmiQTBUEP5lVUoTvh+tAtMwW6WlXrRtEXIlEA0bjClvftxyLMadlXPE04riayf31UTHB25Ei1pZXW5tzJrdmdykMlQXDN3HZomEGR1znPodZpWjJ7V2DpRfqhFPDJAK5AIv4gYHIsmyxqrlOsjDPt6dzyq+kiCfU1EyNyhJEpPAiY2bK/4gUjXdswZG94fR1Fd6dRhsGPe4OLDTk+NMfKPc5C3QOGhjObw56FEvx/eHYdBFNKcRHMw+a9bs4d//mbc1BtPSw3cooaYI1ozu8R2SSyMFLeIky6suEoSwBIUaIEwcEPFLg7pxcwSQxQU0pIKL81pm1nw8Mx0pKqW7kaPVM8G87ChMU5tBmehSNQka0lNUCthTh0b1dSlSlHkDNYfY8VU85m0obG4Oupl5zFno5z2EMhbhM9v8VXt44MvvhxPf6ZvkLHr8rw/z1ryW7WIu6Riv7Cv0sZOKCDY6q1w2pN4GzGzgubxQy3SJ9LLrfx8Xl0Tukh/p9vXtY62GWGwY0vTTLw5zKNLo+Br2FRTmUjDnsL3kEWD9qMY70Do8x2yGt7/08wE1T6a9aMjeeoJnaBN5IxG8wi4jG1ru3/tuvOashrOBK5pfn9tXnZ4W1bFXrAqljqhO7by3mossQjD/MGr8I1iGtJo4NdNiE+fZ/RBHJsGqkfs+/hekS4DjmWAJ1jGqazShZ+HkbX01UeqU7NRUqziV3Gyj4/Q5Z11+WY95WXTILnqpOXk5KZ96unk6uCovJD+M6/CIepwYIrDrypqTEHLx4Qkmyoqy8d1tfjTWt4MaMt/i1+U3R5Tyj8771uVCUWSWdXGPLts5upgl2RDl4XZXyY3h/CO2AtUM1fvJFkMVrP7EjUScKzwE7rw07cgD7jf8pQlMnP2z/FAUi7s6QsrdvpqvnXZ8Ej5ehNvnQuq7XGBezsani1FWNH6UK5DWvtBs4ceHBrX18W4+o7c8PZTt0Y86K1aJqj86ChJWP5c8TCIjpZKSlsfJd3J9l09Uhl5Kwl1diSm7XCBOzjr26Stek7SCiwyvdxsddTvMtSh59uOQ0mjHmezd9iSqdaD7Fx+EtbKxQvdxdiaUJOB+Cyq94YLd5J8nrAnbAYEliGQpOlhspeP5AH7B9hJWgxhycNvZS7bdHbPCosu4C3zYlF3nZjhF/1mau1x8G66SC9XIMZSJ23bZePs+az++X7UNijtUuxqz560ZVTYoa7e7jQ2ZDlkh8WRmj7UuvOnGQ2Z36zDdUQ9/m/nu0GzjUa7p+/vXwbf7cc/QsvG29xP4IV9rl6tsr4ixF682jo9WH83XsR/HeydmeDNrr25FAc/O9T0FZ5GqNFu0cV5sAmLAbKTzSB2tMUe1L6GgU41TEAq86ZiPuVV5zfXhr5lXIsqbJx8M/H8Nj8vBLQfsaljHxa3O5D/nCmZryA5zu7HjdaanRsVfMCRJsrj2QeddY0mbLHqYHbn4l9J6zPGHDhBhwaKm6ygove0i4e7OS8PU5sR0uxpSO6Sp4+2wVSaqH5vOMnB+2l8FvdIXvO5ofex/2FDMdXln92YxXHDpm0IBFHiF3e0TMyxX6QMOx0J0436IvbrjRFw5wbN/kp+r63oEmoTRBJOfIQ+IiZJs8HKuE1qzhEdLYTZp5E5g53mjwWjAxdcUYsVbUnRYvf2ytDsUKNRj0z7f+T03y6/trvY6Wbeu3c1eYPbv3uL5Gix022D2lql75PnR8mvXXcz6qZ6/UqT3zvLf6b+H+t45OEzJlVGylujHdIfVV/55yQC/v45q0n9V6cb4ByJVVsn/693WlvOYxrnBlJBd4x/Kap7brDD9M+A5W9p/1WVZKQGOU+mgRqdnrq9+36iAv/PnxUrTlEKah3OolfEbSqgRD2TK4KoAsrp72cYmNhR9kPfCvgHgyn1goVR5h8TIBxNudLzr6kEEszdOE80u2bIUnnSCeN8Jz2ss5zsc8rR5Tj2qP/1/wVQSwMEFAACAAgASlVRR5F1CYhMAAAAawAAABsAAAB1bml2ZXJzYWwvdW5pdmVyc2FsLnBuZy54bWyzsa/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
  <p:tag name="ISPRING_ULTRA_SCORM_COURSE_ID" val="4735A48F-D29E-4DEC-924E-A88CECEFF1D8"/>
  <p:tag name="ISPRING_SCORM_RATE_SLIDES" val="1"/>
  <p:tag name="ISPRING_SCORM_RATE_QUIZZES" val="0"/>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PRESENTATION_TITLE" val="PPT_014"/>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FILL" val="a1"/>
</p:tagLst>
</file>

<file path=ppt/tags/tag17.xml><?xml version="1.0" encoding="utf-8"?>
<p:tagLst xmlns:a="http://schemas.openxmlformats.org/drawingml/2006/main" xmlns:r="http://schemas.openxmlformats.org/officeDocument/2006/relationships" xmlns:p="http://schemas.openxmlformats.org/presentationml/2006/main">
  <p:tag name="FILL" val="a1"/>
</p:tagLst>
</file>

<file path=ppt/tags/tag18.xml><?xml version="1.0" encoding="utf-8"?>
<p:tagLst xmlns:a="http://schemas.openxmlformats.org/drawingml/2006/main" xmlns:r="http://schemas.openxmlformats.org/officeDocument/2006/relationships" xmlns:p="http://schemas.openxmlformats.org/presentationml/2006/main">
  <p:tag name="FILL" val="a1"/>
</p:tagLst>
</file>

<file path=ppt/tags/tag19.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20.xml><?xml version="1.0" encoding="utf-8"?>
<p:tagLst xmlns:a="http://schemas.openxmlformats.org/drawingml/2006/main" xmlns:r="http://schemas.openxmlformats.org/officeDocument/2006/relationships" xmlns:p="http://schemas.openxmlformats.org/presentationml/2006/main">
  <p:tag name="FILL" val="a1"/>
</p:tagLst>
</file>

<file path=ppt/tags/tag21.xml><?xml version="1.0" encoding="utf-8"?>
<p:tagLst xmlns:a="http://schemas.openxmlformats.org/drawingml/2006/main" xmlns:r="http://schemas.openxmlformats.org/officeDocument/2006/relationships" xmlns:p="http://schemas.openxmlformats.org/presentationml/2006/main">
  <p:tag name="FILL" val="a1"/>
</p:tagLst>
</file>

<file path=ppt/tags/tag22.xml><?xml version="1.0" encoding="utf-8"?>
<p:tagLst xmlns:a="http://schemas.openxmlformats.org/drawingml/2006/main" xmlns:r="http://schemas.openxmlformats.org/officeDocument/2006/relationships" xmlns:p="http://schemas.openxmlformats.org/presentationml/2006/main">
  <p:tag name="FILL" val="a1"/>
</p:tagLst>
</file>

<file path=ppt/tags/tag23.xml><?xml version="1.0" encoding="utf-8"?>
<p:tagLst xmlns:a="http://schemas.openxmlformats.org/drawingml/2006/main" xmlns:r="http://schemas.openxmlformats.org/officeDocument/2006/relationships" xmlns:p="http://schemas.openxmlformats.org/presentationml/2006/main">
  <p:tag name="FILL" val="a1"/>
</p:tagLst>
</file>

<file path=ppt/tags/tag24.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2169</TotalTime>
  <Words>859</Words>
  <Application>Microsoft Macintosh PowerPoint</Application>
  <PresentationFormat>On-screen Show (16:9)</PresentationFormat>
  <Paragraphs>72</Paragraphs>
  <Slides>22</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宋体</vt:lpstr>
      <vt:lpstr>#9Slide03 Arima Madurai Black</vt:lpstr>
      <vt:lpstr>#9Slide03 Arima Madurai Bold</vt:lpstr>
      <vt:lpstr>#9Slide03 Arima Madurai ExtraBo</vt:lpstr>
      <vt:lpstr>#9Slide03 Montserrat Black</vt:lpstr>
      <vt:lpstr>Arial</vt:lpstr>
      <vt:lpstr>Calibri</vt:lpstr>
      <vt:lpstr>Times New Roman</vt:lpstr>
      <vt:lpstr>华康海报体W12(P)</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PPT_014</dc:title>
  <dc:subject>9Slide.vn</dc:subject>
  <dc:creator>HP</dc:creator>
  <dc:description>9Slide.vn</dc:description>
  <cp:lastModifiedBy>Microsoft Office User</cp:lastModifiedBy>
  <cp:revision>175</cp:revision>
  <dcterms:created xsi:type="dcterms:W3CDTF">2015-09-25T00:55:29Z</dcterms:created>
  <dcterms:modified xsi:type="dcterms:W3CDTF">2022-09-28T17:17:35Z</dcterms:modified>
  <cp:category>9Slide.vn</cp:category>
</cp:coreProperties>
</file>